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5" r:id="rId16"/>
    <p:sldId id="277" r:id="rId17"/>
    <p:sldId id="279" r:id="rId18"/>
    <p:sldId id="272" r:id="rId19"/>
    <p:sldId id="273" r:id="rId20"/>
    <p:sldId id="276" r:id="rId21"/>
    <p:sldId id="278" r:id="rId22"/>
    <p:sldId id="281" r:id="rId23"/>
    <p:sldId id="282" r:id="rId24"/>
    <p:sldId id="283" r:id="rId25"/>
    <p:sldId id="284" r:id="rId26"/>
    <p:sldId id="280" r:id="rId27"/>
    <p:sldId id="268" r:id="rId28"/>
  </p:sldIdLst>
  <p:sldSz cx="17348200" cy="9753600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178" autoAdjust="0"/>
  </p:normalViewPr>
  <p:slideViewPr>
    <p:cSldViewPr>
      <p:cViewPr varScale="1">
        <p:scale>
          <a:sx n="45" d="100"/>
          <a:sy n="45" d="100"/>
        </p:scale>
        <p:origin x="72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685" cy="341167"/>
          </a:xfrm>
          <a:prstGeom prst="rect">
            <a:avLst/>
          </a:prstGeom>
        </p:spPr>
        <p:txBody>
          <a:bodyPr vert="horz" lIns="56507" tIns="28253" rIns="56507" bIns="28253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686" y="0"/>
            <a:ext cx="4308685" cy="341167"/>
          </a:xfrm>
          <a:prstGeom prst="rect">
            <a:avLst/>
          </a:prstGeom>
        </p:spPr>
        <p:txBody>
          <a:bodyPr vert="horz" lIns="56507" tIns="28253" rIns="56507" bIns="28253" rtlCol="0"/>
          <a:lstStyle>
            <a:lvl1pPr algn="r">
              <a:defRPr sz="700"/>
            </a:lvl1pPr>
          </a:lstStyle>
          <a:p>
            <a:fld id="{6669BE7C-9E79-48C5-B8BE-282AAC61C8B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622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6507" tIns="28253" rIns="56507" bIns="282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94" y="3275424"/>
            <a:ext cx="7954916" cy="2679488"/>
          </a:xfrm>
          <a:prstGeom prst="rect">
            <a:avLst/>
          </a:prstGeom>
        </p:spPr>
        <p:txBody>
          <a:bodyPr vert="horz" lIns="56507" tIns="28253" rIns="56507" bIns="282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4447"/>
            <a:ext cx="4308685" cy="341167"/>
          </a:xfrm>
          <a:prstGeom prst="rect">
            <a:avLst/>
          </a:prstGeom>
        </p:spPr>
        <p:txBody>
          <a:bodyPr vert="horz" lIns="56507" tIns="28253" rIns="56507" bIns="28253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686" y="6464447"/>
            <a:ext cx="4308685" cy="341167"/>
          </a:xfrm>
          <a:prstGeom prst="rect">
            <a:avLst/>
          </a:prstGeom>
        </p:spPr>
        <p:txBody>
          <a:bodyPr vert="horz" lIns="56507" tIns="28253" rIns="56507" bIns="28253" rtlCol="0" anchor="b"/>
          <a:lstStyle>
            <a:lvl1pPr algn="r">
              <a:defRPr sz="700"/>
            </a:lvl1pPr>
          </a:lstStyle>
          <a:p>
            <a:fld id="{E111254F-1901-48B2-8C0C-C8BE5119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9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254F-1901-48B2-8C0C-C8BE5119FB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7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254F-1901-48B2-8C0C-C8BE5119FB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3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z="1200" dirty="0" smtClean="0"/>
              <a:t>Построение регулярных координатных сеток применяется в статистике для анализа городских феноменов, не зависящих от административных границ. Гексагональная сетка позволяет</a:t>
            </a:r>
          </a:p>
          <a:p>
            <a:pPr algn="r"/>
            <a:r>
              <a:rPr lang="ru-RU" sz="1200" dirty="0" smtClean="0"/>
              <a:t>уменьшить смещение выборки из-за краевых эффектов, вызванных геометрией сетки, что связано с низким значением соотношения периметра к площади шестиугольника (шестиугольники обладают наиболее близкой к окружности геометрией), а также вносит меньше искажений, вызванных кривизной земной поверхности, чем регулярная сетка.</a:t>
            </a:r>
          </a:p>
          <a:p>
            <a:pPr algn="r"/>
            <a:r>
              <a:rPr lang="ru-RU" sz="1200" dirty="0" smtClean="0"/>
              <a:t>См. например Birch,</a:t>
            </a:r>
          </a:p>
          <a:p>
            <a:pPr algn="r"/>
            <a:r>
              <a:rPr lang="ru-RU" sz="1200" dirty="0" smtClean="0"/>
              <a:t>Colin P.D., Oom, Sander P., and</a:t>
            </a:r>
          </a:p>
          <a:p>
            <a:pPr algn="r"/>
            <a:r>
              <a:rPr lang="ru-RU" sz="1200" dirty="0" smtClean="0"/>
              <a:t>Beecham, Jonathan A. Rectangular</a:t>
            </a:r>
          </a:p>
          <a:p>
            <a:pPr algn="r"/>
            <a:r>
              <a:rPr lang="ru-RU" sz="1200" dirty="0" smtClean="0"/>
              <a:t>and hexagonal grids used for</a:t>
            </a:r>
          </a:p>
          <a:p>
            <a:pPr algn="r"/>
            <a:r>
              <a:rPr lang="ru-RU" sz="1200" dirty="0" smtClean="0"/>
              <a:t>observation, experiment, and</a:t>
            </a:r>
          </a:p>
          <a:p>
            <a:pPr algn="r"/>
            <a:r>
              <a:rPr lang="ru-RU" sz="1200" dirty="0" smtClean="0"/>
              <a:t>simulation in ecology. Ecological</a:t>
            </a:r>
          </a:p>
          <a:p>
            <a:pPr algn="r"/>
            <a:r>
              <a:rPr lang="ru-RU" sz="1200" dirty="0" smtClean="0"/>
              <a:t>Modelling, Vol. 206, No. 3–4.</a:t>
            </a:r>
          </a:p>
          <a:p>
            <a:pPr algn="r"/>
            <a:r>
              <a:rPr lang="ru-RU" sz="1200" dirty="0" smtClean="0"/>
              <a:t>(August 2007), pp. 347–359.)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254F-1901-48B2-8C0C-C8BE5119FB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3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B7D5-D4F4-466B-AE51-C57D8F01A49C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7414D"/>
                </a:solidFill>
                <a:latin typeface="DIN Pro Regular"/>
                <a:cs typeface="DIN Pro 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DIN Pro Bold"/>
                <a:cs typeface="DI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9731-2F11-4935-AB7C-CC77CAC0EB40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7414D"/>
                </a:solidFill>
                <a:latin typeface="DIN Pro Regular"/>
                <a:cs typeface="DIN Pro 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DIN Pro Bold"/>
                <a:cs typeface="DI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358F-B213-41B8-A1EB-4848BEFCF8A2}" type="datetime1">
              <a:rPr lang="en-US" smtClean="0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7414D"/>
                </a:solidFill>
                <a:latin typeface="DIN Pro Regular"/>
                <a:cs typeface="DIN Pro 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48200" cy="9753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7221" y="1209608"/>
            <a:ext cx="178148" cy="1235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3049" y="1210632"/>
            <a:ext cx="104063" cy="1214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01217" y="1206196"/>
            <a:ext cx="114134" cy="12659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7476" y="1209608"/>
            <a:ext cx="84817" cy="12352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549973" y="1210635"/>
            <a:ext cx="83185" cy="121920"/>
          </a:xfrm>
          <a:custGeom>
            <a:avLst/>
            <a:gdLst/>
            <a:ahLst/>
            <a:cxnLst/>
            <a:rect l="l" t="t" r="r" b="b"/>
            <a:pathLst>
              <a:path w="83184" h="121919">
                <a:moveTo>
                  <a:pt x="45212" y="0"/>
                </a:moveTo>
                <a:lnTo>
                  <a:pt x="0" y="0"/>
                </a:lnTo>
                <a:lnTo>
                  <a:pt x="0" y="121462"/>
                </a:lnTo>
                <a:lnTo>
                  <a:pt x="12966" y="121462"/>
                </a:lnTo>
                <a:lnTo>
                  <a:pt x="12966" y="71488"/>
                </a:lnTo>
                <a:lnTo>
                  <a:pt x="45212" y="71488"/>
                </a:lnTo>
                <a:lnTo>
                  <a:pt x="60575" y="68911"/>
                </a:lnTo>
                <a:lnTo>
                  <a:pt x="72420" y="61631"/>
                </a:lnTo>
                <a:lnTo>
                  <a:pt x="73600" y="59880"/>
                </a:lnTo>
                <a:lnTo>
                  <a:pt x="12966" y="59880"/>
                </a:lnTo>
                <a:lnTo>
                  <a:pt x="12966" y="11595"/>
                </a:lnTo>
                <a:lnTo>
                  <a:pt x="73616" y="11595"/>
                </a:lnTo>
                <a:lnTo>
                  <a:pt x="72420" y="9828"/>
                </a:lnTo>
                <a:lnTo>
                  <a:pt x="60575" y="2571"/>
                </a:lnTo>
                <a:lnTo>
                  <a:pt x="45212" y="0"/>
                </a:lnTo>
                <a:close/>
              </a:path>
              <a:path w="83184" h="121919">
                <a:moveTo>
                  <a:pt x="73616" y="11595"/>
                </a:moveTo>
                <a:lnTo>
                  <a:pt x="44018" y="11595"/>
                </a:lnTo>
                <a:lnTo>
                  <a:pt x="54879" y="13217"/>
                </a:lnTo>
                <a:lnTo>
                  <a:pt x="62972" y="17926"/>
                </a:lnTo>
                <a:lnTo>
                  <a:pt x="68028" y="25482"/>
                </a:lnTo>
                <a:lnTo>
                  <a:pt x="69773" y="35648"/>
                </a:lnTo>
                <a:lnTo>
                  <a:pt x="68028" y="45843"/>
                </a:lnTo>
                <a:lnTo>
                  <a:pt x="62972" y="53460"/>
                </a:lnTo>
                <a:lnTo>
                  <a:pt x="54879" y="58230"/>
                </a:lnTo>
                <a:lnTo>
                  <a:pt x="44018" y="59880"/>
                </a:lnTo>
                <a:lnTo>
                  <a:pt x="73600" y="59880"/>
                </a:lnTo>
                <a:lnTo>
                  <a:pt x="80043" y="50319"/>
                </a:lnTo>
                <a:lnTo>
                  <a:pt x="82740" y="35648"/>
                </a:lnTo>
                <a:lnTo>
                  <a:pt x="80043" y="21082"/>
                </a:lnTo>
                <a:lnTo>
                  <a:pt x="7361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58357" y="994450"/>
            <a:ext cx="1576593" cy="57635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51984" y="797205"/>
            <a:ext cx="385445" cy="749935"/>
          </a:xfrm>
          <a:custGeom>
            <a:avLst/>
            <a:gdLst/>
            <a:ahLst/>
            <a:cxnLst/>
            <a:rect l="l" t="t" r="r" b="b"/>
            <a:pathLst>
              <a:path w="385445" h="749935">
                <a:moveTo>
                  <a:pt x="385000" y="0"/>
                </a:moveTo>
                <a:lnTo>
                  <a:pt x="93662" y="127457"/>
                </a:lnTo>
                <a:lnTo>
                  <a:pt x="93662" y="252221"/>
                </a:lnTo>
                <a:lnTo>
                  <a:pt x="56573" y="266074"/>
                </a:lnTo>
                <a:lnTo>
                  <a:pt x="26871" y="291179"/>
                </a:lnTo>
                <a:lnTo>
                  <a:pt x="7149" y="324941"/>
                </a:lnTo>
                <a:lnTo>
                  <a:pt x="0" y="364769"/>
                </a:lnTo>
                <a:lnTo>
                  <a:pt x="0" y="552068"/>
                </a:lnTo>
                <a:lnTo>
                  <a:pt x="7149" y="591911"/>
                </a:lnTo>
                <a:lnTo>
                  <a:pt x="26871" y="625679"/>
                </a:lnTo>
                <a:lnTo>
                  <a:pt x="56573" y="650783"/>
                </a:lnTo>
                <a:lnTo>
                  <a:pt x="93662" y="664629"/>
                </a:lnTo>
                <a:lnTo>
                  <a:pt x="93662" y="749769"/>
                </a:lnTo>
                <a:lnTo>
                  <a:pt x="135280" y="749769"/>
                </a:lnTo>
                <a:lnTo>
                  <a:pt x="135280" y="624903"/>
                </a:lnTo>
                <a:lnTo>
                  <a:pt x="114465" y="624903"/>
                </a:lnTo>
                <a:lnTo>
                  <a:pt x="86145" y="619172"/>
                </a:lnTo>
                <a:lnTo>
                  <a:pt x="62995" y="603550"/>
                </a:lnTo>
                <a:lnTo>
                  <a:pt x="47374" y="580396"/>
                </a:lnTo>
                <a:lnTo>
                  <a:pt x="41643" y="552068"/>
                </a:lnTo>
                <a:lnTo>
                  <a:pt x="41643" y="364769"/>
                </a:lnTo>
                <a:lnTo>
                  <a:pt x="45543" y="341236"/>
                </a:lnTo>
                <a:lnTo>
                  <a:pt x="56380" y="320887"/>
                </a:lnTo>
                <a:lnTo>
                  <a:pt x="72852" y="305029"/>
                </a:lnTo>
                <a:lnTo>
                  <a:pt x="93662" y="294970"/>
                </a:lnTo>
                <a:lnTo>
                  <a:pt x="204263" y="294970"/>
                </a:lnTo>
                <a:lnTo>
                  <a:pt x="202049" y="291179"/>
                </a:lnTo>
                <a:lnTo>
                  <a:pt x="172355" y="266074"/>
                </a:lnTo>
                <a:lnTo>
                  <a:pt x="135280" y="252221"/>
                </a:lnTo>
                <a:lnTo>
                  <a:pt x="135280" y="154673"/>
                </a:lnTo>
                <a:lnTo>
                  <a:pt x="343369" y="63639"/>
                </a:lnTo>
                <a:lnTo>
                  <a:pt x="385000" y="63639"/>
                </a:lnTo>
                <a:lnTo>
                  <a:pt x="385000" y="0"/>
                </a:lnTo>
                <a:close/>
              </a:path>
              <a:path w="385445" h="749935">
                <a:moveTo>
                  <a:pt x="385000" y="63639"/>
                </a:moveTo>
                <a:lnTo>
                  <a:pt x="343369" y="63639"/>
                </a:lnTo>
                <a:lnTo>
                  <a:pt x="343369" y="624903"/>
                </a:lnTo>
                <a:lnTo>
                  <a:pt x="187299" y="624903"/>
                </a:lnTo>
                <a:lnTo>
                  <a:pt x="187299" y="666546"/>
                </a:lnTo>
                <a:lnTo>
                  <a:pt x="385000" y="666546"/>
                </a:lnTo>
                <a:lnTo>
                  <a:pt x="385000" y="63639"/>
                </a:lnTo>
                <a:close/>
              </a:path>
              <a:path w="385445" h="749935">
                <a:moveTo>
                  <a:pt x="135280" y="294970"/>
                </a:moveTo>
                <a:lnTo>
                  <a:pt x="93662" y="294970"/>
                </a:lnTo>
                <a:lnTo>
                  <a:pt x="93662" y="515658"/>
                </a:lnTo>
                <a:lnTo>
                  <a:pt x="98984" y="541953"/>
                </a:lnTo>
                <a:lnTo>
                  <a:pt x="113490" y="563448"/>
                </a:lnTo>
                <a:lnTo>
                  <a:pt x="134992" y="577951"/>
                </a:lnTo>
                <a:lnTo>
                  <a:pt x="161302" y="583272"/>
                </a:lnTo>
                <a:lnTo>
                  <a:pt x="187592" y="577951"/>
                </a:lnTo>
                <a:lnTo>
                  <a:pt x="209088" y="563448"/>
                </a:lnTo>
                <a:lnTo>
                  <a:pt x="223594" y="541953"/>
                </a:lnTo>
                <a:lnTo>
                  <a:pt x="223649" y="541680"/>
                </a:lnTo>
                <a:lnTo>
                  <a:pt x="161302" y="541680"/>
                </a:lnTo>
                <a:lnTo>
                  <a:pt x="151182" y="539632"/>
                </a:lnTo>
                <a:lnTo>
                  <a:pt x="142909" y="534050"/>
                </a:lnTo>
                <a:lnTo>
                  <a:pt x="137328" y="525778"/>
                </a:lnTo>
                <a:lnTo>
                  <a:pt x="135280" y="515658"/>
                </a:lnTo>
                <a:lnTo>
                  <a:pt x="135280" y="294970"/>
                </a:lnTo>
                <a:close/>
              </a:path>
              <a:path w="385445" h="749935">
                <a:moveTo>
                  <a:pt x="204263" y="294970"/>
                </a:moveTo>
                <a:lnTo>
                  <a:pt x="135280" y="294970"/>
                </a:lnTo>
                <a:lnTo>
                  <a:pt x="156090" y="305029"/>
                </a:lnTo>
                <a:lnTo>
                  <a:pt x="172562" y="320887"/>
                </a:lnTo>
                <a:lnTo>
                  <a:pt x="183398" y="341236"/>
                </a:lnTo>
                <a:lnTo>
                  <a:pt x="187299" y="364769"/>
                </a:lnTo>
                <a:lnTo>
                  <a:pt x="187299" y="515658"/>
                </a:lnTo>
                <a:lnTo>
                  <a:pt x="185252" y="525778"/>
                </a:lnTo>
                <a:lnTo>
                  <a:pt x="179673" y="534050"/>
                </a:lnTo>
                <a:lnTo>
                  <a:pt x="171408" y="539632"/>
                </a:lnTo>
                <a:lnTo>
                  <a:pt x="161302" y="541680"/>
                </a:lnTo>
                <a:lnTo>
                  <a:pt x="223649" y="541680"/>
                </a:lnTo>
                <a:lnTo>
                  <a:pt x="228917" y="515658"/>
                </a:lnTo>
                <a:lnTo>
                  <a:pt x="228917" y="364769"/>
                </a:lnTo>
                <a:lnTo>
                  <a:pt x="221767" y="324941"/>
                </a:lnTo>
                <a:lnTo>
                  <a:pt x="204263" y="294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48612" y="745111"/>
            <a:ext cx="1173848" cy="91567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080997" y="819124"/>
            <a:ext cx="755650" cy="756285"/>
          </a:xfrm>
          <a:custGeom>
            <a:avLst/>
            <a:gdLst/>
            <a:ahLst/>
            <a:cxnLst/>
            <a:rect l="l" t="t" r="r" b="b"/>
            <a:pathLst>
              <a:path w="755650" h="756285">
                <a:moveTo>
                  <a:pt x="176961" y="12"/>
                </a:moveTo>
                <a:lnTo>
                  <a:pt x="130759" y="12"/>
                </a:lnTo>
                <a:lnTo>
                  <a:pt x="130759" y="44272"/>
                </a:lnTo>
                <a:lnTo>
                  <a:pt x="130759" y="354926"/>
                </a:lnTo>
                <a:lnTo>
                  <a:pt x="46228" y="354926"/>
                </a:lnTo>
                <a:lnTo>
                  <a:pt x="46228" y="132803"/>
                </a:lnTo>
                <a:lnTo>
                  <a:pt x="130759" y="44272"/>
                </a:lnTo>
                <a:lnTo>
                  <a:pt x="130759" y="12"/>
                </a:lnTo>
                <a:lnTo>
                  <a:pt x="112077" y="12"/>
                </a:lnTo>
                <a:lnTo>
                  <a:pt x="0" y="116039"/>
                </a:lnTo>
                <a:lnTo>
                  <a:pt x="0" y="399211"/>
                </a:lnTo>
                <a:lnTo>
                  <a:pt x="176961" y="399211"/>
                </a:lnTo>
                <a:lnTo>
                  <a:pt x="176961" y="354926"/>
                </a:lnTo>
                <a:lnTo>
                  <a:pt x="176961" y="44272"/>
                </a:lnTo>
                <a:lnTo>
                  <a:pt x="176961" y="12"/>
                </a:lnTo>
                <a:close/>
              </a:path>
              <a:path w="755650" h="756285">
                <a:moveTo>
                  <a:pt x="310692" y="533425"/>
                </a:moveTo>
                <a:lnTo>
                  <a:pt x="12" y="533425"/>
                </a:lnTo>
                <a:lnTo>
                  <a:pt x="12" y="576605"/>
                </a:lnTo>
                <a:lnTo>
                  <a:pt x="12" y="661695"/>
                </a:lnTo>
                <a:lnTo>
                  <a:pt x="12" y="706145"/>
                </a:lnTo>
                <a:lnTo>
                  <a:pt x="12" y="755675"/>
                </a:lnTo>
                <a:lnTo>
                  <a:pt x="46240" y="755675"/>
                </a:lnTo>
                <a:lnTo>
                  <a:pt x="46240" y="706145"/>
                </a:lnTo>
                <a:lnTo>
                  <a:pt x="310692" y="706145"/>
                </a:lnTo>
                <a:lnTo>
                  <a:pt x="310692" y="661695"/>
                </a:lnTo>
                <a:lnTo>
                  <a:pt x="310692" y="577164"/>
                </a:lnTo>
                <a:lnTo>
                  <a:pt x="264490" y="577164"/>
                </a:lnTo>
                <a:lnTo>
                  <a:pt x="264490" y="661695"/>
                </a:lnTo>
                <a:lnTo>
                  <a:pt x="46240" y="661695"/>
                </a:lnTo>
                <a:lnTo>
                  <a:pt x="46240" y="576605"/>
                </a:lnTo>
                <a:lnTo>
                  <a:pt x="310692" y="576605"/>
                </a:lnTo>
                <a:lnTo>
                  <a:pt x="310692" y="533425"/>
                </a:lnTo>
                <a:close/>
              </a:path>
              <a:path w="755650" h="756285">
                <a:moveTo>
                  <a:pt x="399173" y="25"/>
                </a:moveTo>
                <a:lnTo>
                  <a:pt x="352996" y="25"/>
                </a:lnTo>
                <a:lnTo>
                  <a:pt x="352996" y="44475"/>
                </a:lnTo>
                <a:lnTo>
                  <a:pt x="352996" y="354355"/>
                </a:lnTo>
                <a:lnTo>
                  <a:pt x="268427" y="354355"/>
                </a:lnTo>
                <a:lnTo>
                  <a:pt x="268427" y="44475"/>
                </a:lnTo>
                <a:lnTo>
                  <a:pt x="352996" y="44475"/>
                </a:lnTo>
                <a:lnTo>
                  <a:pt x="352996" y="25"/>
                </a:lnTo>
                <a:lnTo>
                  <a:pt x="222224" y="25"/>
                </a:lnTo>
                <a:lnTo>
                  <a:pt x="222224" y="44475"/>
                </a:lnTo>
                <a:lnTo>
                  <a:pt x="222224" y="354355"/>
                </a:lnTo>
                <a:lnTo>
                  <a:pt x="222224" y="398805"/>
                </a:lnTo>
                <a:lnTo>
                  <a:pt x="399173" y="398805"/>
                </a:lnTo>
                <a:lnTo>
                  <a:pt x="399173" y="354914"/>
                </a:lnTo>
                <a:lnTo>
                  <a:pt x="399173" y="354355"/>
                </a:lnTo>
                <a:lnTo>
                  <a:pt x="399173" y="44475"/>
                </a:lnTo>
                <a:lnTo>
                  <a:pt x="399173" y="44246"/>
                </a:lnTo>
                <a:lnTo>
                  <a:pt x="399173" y="25"/>
                </a:lnTo>
                <a:close/>
              </a:path>
              <a:path w="755650" h="756285">
                <a:moveTo>
                  <a:pt x="579145" y="577164"/>
                </a:moveTo>
                <a:lnTo>
                  <a:pt x="530923" y="577164"/>
                </a:lnTo>
                <a:lnTo>
                  <a:pt x="530923" y="661682"/>
                </a:lnTo>
                <a:lnTo>
                  <a:pt x="579145" y="661682"/>
                </a:lnTo>
                <a:lnTo>
                  <a:pt x="579145" y="577164"/>
                </a:lnTo>
                <a:close/>
              </a:path>
              <a:path w="755650" h="756285">
                <a:moveTo>
                  <a:pt x="752157" y="0"/>
                </a:moveTo>
                <a:lnTo>
                  <a:pt x="687247" y="0"/>
                </a:lnTo>
                <a:lnTo>
                  <a:pt x="621360" y="68770"/>
                </a:lnTo>
                <a:lnTo>
                  <a:pt x="621360" y="0"/>
                </a:lnTo>
                <a:lnTo>
                  <a:pt x="556488" y="0"/>
                </a:lnTo>
                <a:lnTo>
                  <a:pt x="444398" y="116027"/>
                </a:lnTo>
                <a:lnTo>
                  <a:pt x="444398" y="399211"/>
                </a:lnTo>
                <a:lnTo>
                  <a:pt x="490626" y="399211"/>
                </a:lnTo>
                <a:lnTo>
                  <a:pt x="490626" y="132803"/>
                </a:lnTo>
                <a:lnTo>
                  <a:pt x="575183" y="44259"/>
                </a:lnTo>
                <a:lnTo>
                  <a:pt x="575183" y="399211"/>
                </a:lnTo>
                <a:lnTo>
                  <a:pt x="621360" y="399211"/>
                </a:lnTo>
                <a:lnTo>
                  <a:pt x="621360" y="132791"/>
                </a:lnTo>
                <a:lnTo>
                  <a:pt x="705916" y="44272"/>
                </a:lnTo>
                <a:lnTo>
                  <a:pt x="705916" y="399211"/>
                </a:lnTo>
                <a:lnTo>
                  <a:pt x="752157" y="399211"/>
                </a:lnTo>
                <a:lnTo>
                  <a:pt x="752157" y="0"/>
                </a:lnTo>
                <a:close/>
              </a:path>
              <a:path w="755650" h="756285">
                <a:moveTo>
                  <a:pt x="755091" y="444411"/>
                </a:moveTo>
                <a:lnTo>
                  <a:pt x="12" y="444411"/>
                </a:lnTo>
                <a:lnTo>
                  <a:pt x="12" y="488683"/>
                </a:lnTo>
                <a:lnTo>
                  <a:pt x="755091" y="488683"/>
                </a:lnTo>
                <a:lnTo>
                  <a:pt x="755091" y="444411"/>
                </a:lnTo>
                <a:close/>
              </a:path>
              <a:path w="755650" h="756285">
                <a:moveTo>
                  <a:pt x="755103" y="577164"/>
                </a:moveTo>
                <a:lnTo>
                  <a:pt x="708888" y="577164"/>
                </a:lnTo>
                <a:lnTo>
                  <a:pt x="708888" y="661682"/>
                </a:lnTo>
                <a:lnTo>
                  <a:pt x="755103" y="661682"/>
                </a:lnTo>
                <a:lnTo>
                  <a:pt x="755103" y="577164"/>
                </a:lnTo>
                <a:close/>
              </a:path>
              <a:path w="755650" h="756285">
                <a:moveTo>
                  <a:pt x="755103" y="533425"/>
                </a:moveTo>
                <a:lnTo>
                  <a:pt x="355904" y="533425"/>
                </a:lnTo>
                <a:lnTo>
                  <a:pt x="355904" y="576605"/>
                </a:lnTo>
                <a:lnTo>
                  <a:pt x="355904" y="661695"/>
                </a:lnTo>
                <a:lnTo>
                  <a:pt x="355904" y="706145"/>
                </a:lnTo>
                <a:lnTo>
                  <a:pt x="530923" y="706145"/>
                </a:lnTo>
                <a:lnTo>
                  <a:pt x="530923" y="756094"/>
                </a:lnTo>
                <a:lnTo>
                  <a:pt x="579145" y="756094"/>
                </a:lnTo>
                <a:lnTo>
                  <a:pt x="579145" y="706145"/>
                </a:lnTo>
                <a:lnTo>
                  <a:pt x="755103" y="706145"/>
                </a:lnTo>
                <a:lnTo>
                  <a:pt x="755103" y="661695"/>
                </a:lnTo>
                <a:lnTo>
                  <a:pt x="402145" y="661695"/>
                </a:lnTo>
                <a:lnTo>
                  <a:pt x="402145" y="576605"/>
                </a:lnTo>
                <a:lnTo>
                  <a:pt x="755103" y="576605"/>
                </a:lnTo>
                <a:lnTo>
                  <a:pt x="755103" y="533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1460" y="540003"/>
            <a:ext cx="1163268" cy="123401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49746" y="626287"/>
            <a:ext cx="1214521" cy="1073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DIN Pro Bold"/>
                <a:cs typeface="DI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006D-2E11-4122-81DB-0BE6F87B4B5F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7414D"/>
                </a:solidFill>
                <a:latin typeface="DIN Pro Regular"/>
                <a:cs typeface="DIN Pro 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4EA4-E85D-4794-91B1-1A6B58FC4F4A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7414D"/>
                </a:solidFill>
                <a:latin typeface="DIN Pro Regular"/>
                <a:cs typeface="DIN Pro 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9126" y="8128740"/>
            <a:ext cx="1414994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DIN Pro Bold"/>
                <a:cs typeface="DI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1159" y="2182073"/>
            <a:ext cx="9600565" cy="607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7224-BF79-42EA-B184-C46A39E56FA8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44698" y="9080951"/>
            <a:ext cx="248284" cy="22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37414D"/>
                </a:solidFill>
                <a:latin typeface="DIN Pro Regular"/>
                <a:cs typeface="DIN Pro 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11.jp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48200" cy="9753600"/>
            <a:chOff x="0" y="0"/>
            <a:chExt cx="17348200" cy="97536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348200" cy="9753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7221" y="1209608"/>
              <a:ext cx="178148" cy="123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3049" y="1210632"/>
              <a:ext cx="104063" cy="121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01217" y="1206196"/>
              <a:ext cx="114134" cy="1265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7476" y="1209608"/>
              <a:ext cx="84817" cy="123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49973" y="1210635"/>
              <a:ext cx="83185" cy="121920"/>
            </a:xfrm>
            <a:custGeom>
              <a:avLst/>
              <a:gdLst/>
              <a:ahLst/>
              <a:cxnLst/>
              <a:rect l="l" t="t" r="r" b="b"/>
              <a:pathLst>
                <a:path w="83184" h="121919">
                  <a:moveTo>
                    <a:pt x="45212" y="0"/>
                  </a:moveTo>
                  <a:lnTo>
                    <a:pt x="0" y="0"/>
                  </a:lnTo>
                  <a:lnTo>
                    <a:pt x="0" y="121462"/>
                  </a:lnTo>
                  <a:lnTo>
                    <a:pt x="12966" y="121462"/>
                  </a:lnTo>
                  <a:lnTo>
                    <a:pt x="12966" y="71488"/>
                  </a:lnTo>
                  <a:lnTo>
                    <a:pt x="45212" y="71488"/>
                  </a:lnTo>
                  <a:lnTo>
                    <a:pt x="60575" y="68911"/>
                  </a:lnTo>
                  <a:lnTo>
                    <a:pt x="72420" y="61631"/>
                  </a:lnTo>
                  <a:lnTo>
                    <a:pt x="73600" y="59880"/>
                  </a:lnTo>
                  <a:lnTo>
                    <a:pt x="12966" y="59880"/>
                  </a:lnTo>
                  <a:lnTo>
                    <a:pt x="12966" y="11595"/>
                  </a:lnTo>
                  <a:lnTo>
                    <a:pt x="73616" y="11595"/>
                  </a:lnTo>
                  <a:lnTo>
                    <a:pt x="72420" y="9828"/>
                  </a:lnTo>
                  <a:lnTo>
                    <a:pt x="60575" y="2571"/>
                  </a:lnTo>
                  <a:lnTo>
                    <a:pt x="45212" y="0"/>
                  </a:lnTo>
                  <a:close/>
                </a:path>
                <a:path w="83184" h="121919">
                  <a:moveTo>
                    <a:pt x="73616" y="11595"/>
                  </a:moveTo>
                  <a:lnTo>
                    <a:pt x="44018" y="11595"/>
                  </a:lnTo>
                  <a:lnTo>
                    <a:pt x="54879" y="13217"/>
                  </a:lnTo>
                  <a:lnTo>
                    <a:pt x="62972" y="17926"/>
                  </a:lnTo>
                  <a:lnTo>
                    <a:pt x="68028" y="25482"/>
                  </a:lnTo>
                  <a:lnTo>
                    <a:pt x="69773" y="35648"/>
                  </a:lnTo>
                  <a:lnTo>
                    <a:pt x="68028" y="45843"/>
                  </a:lnTo>
                  <a:lnTo>
                    <a:pt x="62972" y="53460"/>
                  </a:lnTo>
                  <a:lnTo>
                    <a:pt x="54879" y="58230"/>
                  </a:lnTo>
                  <a:lnTo>
                    <a:pt x="44018" y="59880"/>
                  </a:lnTo>
                  <a:lnTo>
                    <a:pt x="73600" y="59880"/>
                  </a:lnTo>
                  <a:lnTo>
                    <a:pt x="80043" y="50319"/>
                  </a:lnTo>
                  <a:lnTo>
                    <a:pt x="82740" y="35648"/>
                  </a:lnTo>
                  <a:lnTo>
                    <a:pt x="80043" y="21082"/>
                  </a:lnTo>
                  <a:lnTo>
                    <a:pt x="73616" y="115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8357" y="994450"/>
              <a:ext cx="1576593" cy="5763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451984" y="797205"/>
              <a:ext cx="385445" cy="749935"/>
            </a:xfrm>
            <a:custGeom>
              <a:avLst/>
              <a:gdLst/>
              <a:ahLst/>
              <a:cxnLst/>
              <a:rect l="l" t="t" r="r" b="b"/>
              <a:pathLst>
                <a:path w="385445" h="749935">
                  <a:moveTo>
                    <a:pt x="385000" y="0"/>
                  </a:moveTo>
                  <a:lnTo>
                    <a:pt x="93662" y="127457"/>
                  </a:lnTo>
                  <a:lnTo>
                    <a:pt x="93662" y="252221"/>
                  </a:lnTo>
                  <a:lnTo>
                    <a:pt x="56573" y="266074"/>
                  </a:lnTo>
                  <a:lnTo>
                    <a:pt x="26871" y="291179"/>
                  </a:lnTo>
                  <a:lnTo>
                    <a:pt x="7149" y="324941"/>
                  </a:lnTo>
                  <a:lnTo>
                    <a:pt x="0" y="364769"/>
                  </a:lnTo>
                  <a:lnTo>
                    <a:pt x="0" y="552068"/>
                  </a:lnTo>
                  <a:lnTo>
                    <a:pt x="7149" y="591911"/>
                  </a:lnTo>
                  <a:lnTo>
                    <a:pt x="26871" y="625679"/>
                  </a:lnTo>
                  <a:lnTo>
                    <a:pt x="56573" y="650783"/>
                  </a:lnTo>
                  <a:lnTo>
                    <a:pt x="93662" y="664629"/>
                  </a:lnTo>
                  <a:lnTo>
                    <a:pt x="93662" y="749769"/>
                  </a:lnTo>
                  <a:lnTo>
                    <a:pt x="135280" y="749769"/>
                  </a:lnTo>
                  <a:lnTo>
                    <a:pt x="135280" y="624903"/>
                  </a:lnTo>
                  <a:lnTo>
                    <a:pt x="114465" y="624903"/>
                  </a:lnTo>
                  <a:lnTo>
                    <a:pt x="86145" y="619172"/>
                  </a:lnTo>
                  <a:lnTo>
                    <a:pt x="62995" y="603550"/>
                  </a:lnTo>
                  <a:lnTo>
                    <a:pt x="47374" y="580396"/>
                  </a:lnTo>
                  <a:lnTo>
                    <a:pt x="41643" y="552068"/>
                  </a:lnTo>
                  <a:lnTo>
                    <a:pt x="41643" y="364769"/>
                  </a:lnTo>
                  <a:lnTo>
                    <a:pt x="45543" y="341236"/>
                  </a:lnTo>
                  <a:lnTo>
                    <a:pt x="56380" y="320887"/>
                  </a:lnTo>
                  <a:lnTo>
                    <a:pt x="72852" y="305029"/>
                  </a:lnTo>
                  <a:lnTo>
                    <a:pt x="93662" y="294970"/>
                  </a:lnTo>
                  <a:lnTo>
                    <a:pt x="204263" y="294970"/>
                  </a:lnTo>
                  <a:lnTo>
                    <a:pt x="202049" y="291179"/>
                  </a:lnTo>
                  <a:lnTo>
                    <a:pt x="172355" y="266074"/>
                  </a:lnTo>
                  <a:lnTo>
                    <a:pt x="135280" y="252221"/>
                  </a:lnTo>
                  <a:lnTo>
                    <a:pt x="135280" y="154673"/>
                  </a:lnTo>
                  <a:lnTo>
                    <a:pt x="343369" y="63639"/>
                  </a:lnTo>
                  <a:lnTo>
                    <a:pt x="385000" y="63639"/>
                  </a:lnTo>
                  <a:lnTo>
                    <a:pt x="385000" y="0"/>
                  </a:lnTo>
                  <a:close/>
                </a:path>
                <a:path w="385445" h="749935">
                  <a:moveTo>
                    <a:pt x="385000" y="63639"/>
                  </a:moveTo>
                  <a:lnTo>
                    <a:pt x="343369" y="63639"/>
                  </a:lnTo>
                  <a:lnTo>
                    <a:pt x="343369" y="624903"/>
                  </a:lnTo>
                  <a:lnTo>
                    <a:pt x="187299" y="624903"/>
                  </a:lnTo>
                  <a:lnTo>
                    <a:pt x="187299" y="666546"/>
                  </a:lnTo>
                  <a:lnTo>
                    <a:pt x="385000" y="666546"/>
                  </a:lnTo>
                  <a:lnTo>
                    <a:pt x="385000" y="63639"/>
                  </a:lnTo>
                  <a:close/>
                </a:path>
                <a:path w="385445" h="749935">
                  <a:moveTo>
                    <a:pt x="135280" y="294970"/>
                  </a:moveTo>
                  <a:lnTo>
                    <a:pt x="93662" y="294970"/>
                  </a:lnTo>
                  <a:lnTo>
                    <a:pt x="93662" y="515658"/>
                  </a:lnTo>
                  <a:lnTo>
                    <a:pt x="98984" y="541953"/>
                  </a:lnTo>
                  <a:lnTo>
                    <a:pt x="113490" y="563448"/>
                  </a:lnTo>
                  <a:lnTo>
                    <a:pt x="134992" y="577951"/>
                  </a:lnTo>
                  <a:lnTo>
                    <a:pt x="161302" y="583272"/>
                  </a:lnTo>
                  <a:lnTo>
                    <a:pt x="187592" y="577951"/>
                  </a:lnTo>
                  <a:lnTo>
                    <a:pt x="209088" y="563448"/>
                  </a:lnTo>
                  <a:lnTo>
                    <a:pt x="223594" y="541953"/>
                  </a:lnTo>
                  <a:lnTo>
                    <a:pt x="223649" y="541680"/>
                  </a:lnTo>
                  <a:lnTo>
                    <a:pt x="161302" y="541680"/>
                  </a:lnTo>
                  <a:lnTo>
                    <a:pt x="151182" y="539632"/>
                  </a:lnTo>
                  <a:lnTo>
                    <a:pt x="142909" y="534050"/>
                  </a:lnTo>
                  <a:lnTo>
                    <a:pt x="137328" y="525778"/>
                  </a:lnTo>
                  <a:lnTo>
                    <a:pt x="135280" y="515658"/>
                  </a:lnTo>
                  <a:lnTo>
                    <a:pt x="135280" y="294970"/>
                  </a:lnTo>
                  <a:close/>
                </a:path>
                <a:path w="385445" h="749935">
                  <a:moveTo>
                    <a:pt x="204263" y="294970"/>
                  </a:moveTo>
                  <a:lnTo>
                    <a:pt x="135280" y="294970"/>
                  </a:lnTo>
                  <a:lnTo>
                    <a:pt x="156090" y="305029"/>
                  </a:lnTo>
                  <a:lnTo>
                    <a:pt x="172562" y="320887"/>
                  </a:lnTo>
                  <a:lnTo>
                    <a:pt x="183398" y="341236"/>
                  </a:lnTo>
                  <a:lnTo>
                    <a:pt x="187299" y="364769"/>
                  </a:lnTo>
                  <a:lnTo>
                    <a:pt x="187299" y="515658"/>
                  </a:lnTo>
                  <a:lnTo>
                    <a:pt x="185252" y="525778"/>
                  </a:lnTo>
                  <a:lnTo>
                    <a:pt x="179673" y="534050"/>
                  </a:lnTo>
                  <a:lnTo>
                    <a:pt x="171408" y="539632"/>
                  </a:lnTo>
                  <a:lnTo>
                    <a:pt x="161302" y="541680"/>
                  </a:lnTo>
                  <a:lnTo>
                    <a:pt x="223649" y="541680"/>
                  </a:lnTo>
                  <a:lnTo>
                    <a:pt x="228917" y="515658"/>
                  </a:lnTo>
                  <a:lnTo>
                    <a:pt x="228917" y="364769"/>
                  </a:lnTo>
                  <a:lnTo>
                    <a:pt x="221767" y="324941"/>
                  </a:lnTo>
                  <a:lnTo>
                    <a:pt x="204263" y="294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48612" y="745111"/>
              <a:ext cx="1173848" cy="9156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080997" y="819124"/>
              <a:ext cx="755650" cy="756285"/>
            </a:xfrm>
            <a:custGeom>
              <a:avLst/>
              <a:gdLst/>
              <a:ahLst/>
              <a:cxnLst/>
              <a:rect l="l" t="t" r="r" b="b"/>
              <a:pathLst>
                <a:path w="755650" h="756285">
                  <a:moveTo>
                    <a:pt x="176961" y="12"/>
                  </a:moveTo>
                  <a:lnTo>
                    <a:pt x="130759" y="12"/>
                  </a:lnTo>
                  <a:lnTo>
                    <a:pt x="130759" y="44272"/>
                  </a:lnTo>
                  <a:lnTo>
                    <a:pt x="130759" y="354926"/>
                  </a:lnTo>
                  <a:lnTo>
                    <a:pt x="46228" y="354926"/>
                  </a:lnTo>
                  <a:lnTo>
                    <a:pt x="46228" y="132803"/>
                  </a:lnTo>
                  <a:lnTo>
                    <a:pt x="130759" y="44272"/>
                  </a:lnTo>
                  <a:lnTo>
                    <a:pt x="130759" y="12"/>
                  </a:lnTo>
                  <a:lnTo>
                    <a:pt x="112077" y="12"/>
                  </a:lnTo>
                  <a:lnTo>
                    <a:pt x="0" y="116039"/>
                  </a:lnTo>
                  <a:lnTo>
                    <a:pt x="0" y="399211"/>
                  </a:lnTo>
                  <a:lnTo>
                    <a:pt x="176961" y="399211"/>
                  </a:lnTo>
                  <a:lnTo>
                    <a:pt x="176961" y="354926"/>
                  </a:lnTo>
                  <a:lnTo>
                    <a:pt x="176961" y="44272"/>
                  </a:lnTo>
                  <a:lnTo>
                    <a:pt x="176961" y="12"/>
                  </a:lnTo>
                  <a:close/>
                </a:path>
                <a:path w="755650" h="756285">
                  <a:moveTo>
                    <a:pt x="310692" y="533425"/>
                  </a:moveTo>
                  <a:lnTo>
                    <a:pt x="12" y="533425"/>
                  </a:lnTo>
                  <a:lnTo>
                    <a:pt x="12" y="576605"/>
                  </a:lnTo>
                  <a:lnTo>
                    <a:pt x="12" y="661695"/>
                  </a:lnTo>
                  <a:lnTo>
                    <a:pt x="12" y="706145"/>
                  </a:lnTo>
                  <a:lnTo>
                    <a:pt x="12" y="755675"/>
                  </a:lnTo>
                  <a:lnTo>
                    <a:pt x="46240" y="755675"/>
                  </a:lnTo>
                  <a:lnTo>
                    <a:pt x="46240" y="706145"/>
                  </a:lnTo>
                  <a:lnTo>
                    <a:pt x="310692" y="706145"/>
                  </a:lnTo>
                  <a:lnTo>
                    <a:pt x="310692" y="661695"/>
                  </a:lnTo>
                  <a:lnTo>
                    <a:pt x="310692" y="577164"/>
                  </a:lnTo>
                  <a:lnTo>
                    <a:pt x="264490" y="577164"/>
                  </a:lnTo>
                  <a:lnTo>
                    <a:pt x="264490" y="661695"/>
                  </a:lnTo>
                  <a:lnTo>
                    <a:pt x="46240" y="661695"/>
                  </a:lnTo>
                  <a:lnTo>
                    <a:pt x="46240" y="576605"/>
                  </a:lnTo>
                  <a:lnTo>
                    <a:pt x="310692" y="576605"/>
                  </a:lnTo>
                  <a:lnTo>
                    <a:pt x="310692" y="533425"/>
                  </a:lnTo>
                  <a:close/>
                </a:path>
                <a:path w="755650" h="756285">
                  <a:moveTo>
                    <a:pt x="399173" y="25"/>
                  </a:moveTo>
                  <a:lnTo>
                    <a:pt x="352996" y="25"/>
                  </a:lnTo>
                  <a:lnTo>
                    <a:pt x="352996" y="44475"/>
                  </a:lnTo>
                  <a:lnTo>
                    <a:pt x="352996" y="354355"/>
                  </a:lnTo>
                  <a:lnTo>
                    <a:pt x="268427" y="354355"/>
                  </a:lnTo>
                  <a:lnTo>
                    <a:pt x="268427" y="44475"/>
                  </a:lnTo>
                  <a:lnTo>
                    <a:pt x="352996" y="44475"/>
                  </a:lnTo>
                  <a:lnTo>
                    <a:pt x="352996" y="25"/>
                  </a:lnTo>
                  <a:lnTo>
                    <a:pt x="222224" y="25"/>
                  </a:lnTo>
                  <a:lnTo>
                    <a:pt x="222224" y="44475"/>
                  </a:lnTo>
                  <a:lnTo>
                    <a:pt x="222224" y="354355"/>
                  </a:lnTo>
                  <a:lnTo>
                    <a:pt x="222224" y="398805"/>
                  </a:lnTo>
                  <a:lnTo>
                    <a:pt x="399173" y="398805"/>
                  </a:lnTo>
                  <a:lnTo>
                    <a:pt x="399173" y="354914"/>
                  </a:lnTo>
                  <a:lnTo>
                    <a:pt x="399173" y="354355"/>
                  </a:lnTo>
                  <a:lnTo>
                    <a:pt x="399173" y="44475"/>
                  </a:lnTo>
                  <a:lnTo>
                    <a:pt x="399173" y="44246"/>
                  </a:lnTo>
                  <a:lnTo>
                    <a:pt x="399173" y="25"/>
                  </a:lnTo>
                  <a:close/>
                </a:path>
                <a:path w="755650" h="756285">
                  <a:moveTo>
                    <a:pt x="579145" y="577164"/>
                  </a:moveTo>
                  <a:lnTo>
                    <a:pt x="530923" y="577164"/>
                  </a:lnTo>
                  <a:lnTo>
                    <a:pt x="530923" y="661682"/>
                  </a:lnTo>
                  <a:lnTo>
                    <a:pt x="579145" y="661682"/>
                  </a:lnTo>
                  <a:lnTo>
                    <a:pt x="579145" y="577164"/>
                  </a:lnTo>
                  <a:close/>
                </a:path>
                <a:path w="755650" h="756285">
                  <a:moveTo>
                    <a:pt x="752157" y="0"/>
                  </a:moveTo>
                  <a:lnTo>
                    <a:pt x="687247" y="0"/>
                  </a:lnTo>
                  <a:lnTo>
                    <a:pt x="621360" y="68770"/>
                  </a:lnTo>
                  <a:lnTo>
                    <a:pt x="621360" y="0"/>
                  </a:lnTo>
                  <a:lnTo>
                    <a:pt x="556488" y="0"/>
                  </a:lnTo>
                  <a:lnTo>
                    <a:pt x="444398" y="116027"/>
                  </a:lnTo>
                  <a:lnTo>
                    <a:pt x="444398" y="399211"/>
                  </a:lnTo>
                  <a:lnTo>
                    <a:pt x="490626" y="399211"/>
                  </a:lnTo>
                  <a:lnTo>
                    <a:pt x="490626" y="132803"/>
                  </a:lnTo>
                  <a:lnTo>
                    <a:pt x="575183" y="44259"/>
                  </a:lnTo>
                  <a:lnTo>
                    <a:pt x="575183" y="399211"/>
                  </a:lnTo>
                  <a:lnTo>
                    <a:pt x="621360" y="399211"/>
                  </a:lnTo>
                  <a:lnTo>
                    <a:pt x="621360" y="132791"/>
                  </a:lnTo>
                  <a:lnTo>
                    <a:pt x="705916" y="44272"/>
                  </a:lnTo>
                  <a:lnTo>
                    <a:pt x="705916" y="399211"/>
                  </a:lnTo>
                  <a:lnTo>
                    <a:pt x="752157" y="399211"/>
                  </a:lnTo>
                  <a:lnTo>
                    <a:pt x="752157" y="0"/>
                  </a:lnTo>
                  <a:close/>
                </a:path>
                <a:path w="755650" h="756285">
                  <a:moveTo>
                    <a:pt x="755091" y="444411"/>
                  </a:moveTo>
                  <a:lnTo>
                    <a:pt x="12" y="444411"/>
                  </a:lnTo>
                  <a:lnTo>
                    <a:pt x="12" y="488683"/>
                  </a:lnTo>
                  <a:lnTo>
                    <a:pt x="755091" y="488683"/>
                  </a:lnTo>
                  <a:lnTo>
                    <a:pt x="755091" y="444411"/>
                  </a:lnTo>
                  <a:close/>
                </a:path>
                <a:path w="755650" h="756285">
                  <a:moveTo>
                    <a:pt x="755103" y="577164"/>
                  </a:moveTo>
                  <a:lnTo>
                    <a:pt x="708888" y="577164"/>
                  </a:lnTo>
                  <a:lnTo>
                    <a:pt x="708888" y="661682"/>
                  </a:lnTo>
                  <a:lnTo>
                    <a:pt x="755103" y="661682"/>
                  </a:lnTo>
                  <a:lnTo>
                    <a:pt x="755103" y="577164"/>
                  </a:lnTo>
                  <a:close/>
                </a:path>
                <a:path w="755650" h="756285">
                  <a:moveTo>
                    <a:pt x="755103" y="533425"/>
                  </a:moveTo>
                  <a:lnTo>
                    <a:pt x="355904" y="533425"/>
                  </a:lnTo>
                  <a:lnTo>
                    <a:pt x="355904" y="576605"/>
                  </a:lnTo>
                  <a:lnTo>
                    <a:pt x="355904" y="661695"/>
                  </a:lnTo>
                  <a:lnTo>
                    <a:pt x="355904" y="706145"/>
                  </a:lnTo>
                  <a:lnTo>
                    <a:pt x="530923" y="706145"/>
                  </a:lnTo>
                  <a:lnTo>
                    <a:pt x="530923" y="756094"/>
                  </a:lnTo>
                  <a:lnTo>
                    <a:pt x="579145" y="756094"/>
                  </a:lnTo>
                  <a:lnTo>
                    <a:pt x="579145" y="706145"/>
                  </a:lnTo>
                  <a:lnTo>
                    <a:pt x="755103" y="706145"/>
                  </a:lnTo>
                  <a:lnTo>
                    <a:pt x="755103" y="661695"/>
                  </a:lnTo>
                  <a:lnTo>
                    <a:pt x="402145" y="661695"/>
                  </a:lnTo>
                  <a:lnTo>
                    <a:pt x="402145" y="576605"/>
                  </a:lnTo>
                  <a:lnTo>
                    <a:pt x="755103" y="576605"/>
                  </a:lnTo>
                  <a:lnTo>
                    <a:pt x="755103" y="533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1460" y="540003"/>
              <a:ext cx="1163268" cy="12340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08682" y="4930889"/>
              <a:ext cx="10452735" cy="3893185"/>
            </a:xfrm>
            <a:custGeom>
              <a:avLst/>
              <a:gdLst/>
              <a:ahLst/>
              <a:cxnLst/>
              <a:rect l="l" t="t" r="r" b="b"/>
              <a:pathLst>
                <a:path w="10452735" h="3893184">
                  <a:moveTo>
                    <a:pt x="635419" y="729538"/>
                  </a:moveTo>
                  <a:lnTo>
                    <a:pt x="629716" y="712914"/>
                  </a:lnTo>
                  <a:lnTo>
                    <a:pt x="616153" y="704062"/>
                  </a:lnTo>
                  <a:lnTo>
                    <a:pt x="599960" y="704481"/>
                  </a:lnTo>
                  <a:lnTo>
                    <a:pt x="23571" y="1630299"/>
                  </a:lnTo>
                  <a:lnTo>
                    <a:pt x="6007" y="1670291"/>
                  </a:lnTo>
                  <a:lnTo>
                    <a:pt x="0" y="1713534"/>
                  </a:lnTo>
                  <a:lnTo>
                    <a:pt x="0" y="3680828"/>
                  </a:lnTo>
                  <a:lnTo>
                    <a:pt x="4152" y="3701440"/>
                  </a:lnTo>
                  <a:lnTo>
                    <a:pt x="15506" y="3718280"/>
                  </a:lnTo>
                  <a:lnTo>
                    <a:pt x="32334" y="3729621"/>
                  </a:lnTo>
                  <a:lnTo>
                    <a:pt x="52959" y="3733787"/>
                  </a:lnTo>
                  <a:lnTo>
                    <a:pt x="582472" y="3733787"/>
                  </a:lnTo>
                  <a:lnTo>
                    <a:pt x="603072" y="3729621"/>
                  </a:lnTo>
                  <a:lnTo>
                    <a:pt x="619899" y="3718280"/>
                  </a:lnTo>
                  <a:lnTo>
                    <a:pt x="631253" y="3701440"/>
                  </a:lnTo>
                  <a:lnTo>
                    <a:pt x="635419" y="3680828"/>
                  </a:lnTo>
                  <a:lnTo>
                    <a:pt x="635419" y="729538"/>
                  </a:lnTo>
                  <a:close/>
                </a:path>
                <a:path w="10452735" h="3893184">
                  <a:moveTo>
                    <a:pt x="635419" y="53492"/>
                  </a:moveTo>
                  <a:lnTo>
                    <a:pt x="631253" y="32880"/>
                  </a:lnTo>
                  <a:lnTo>
                    <a:pt x="619899" y="16052"/>
                  </a:lnTo>
                  <a:lnTo>
                    <a:pt x="603072" y="4699"/>
                  </a:lnTo>
                  <a:lnTo>
                    <a:pt x="582472" y="533"/>
                  </a:lnTo>
                  <a:lnTo>
                    <a:pt x="52959" y="533"/>
                  </a:lnTo>
                  <a:lnTo>
                    <a:pt x="32346" y="4699"/>
                  </a:lnTo>
                  <a:lnTo>
                    <a:pt x="15506" y="16052"/>
                  </a:lnTo>
                  <a:lnTo>
                    <a:pt x="4152" y="32880"/>
                  </a:lnTo>
                  <a:lnTo>
                    <a:pt x="0" y="53492"/>
                  </a:lnTo>
                  <a:lnTo>
                    <a:pt x="0" y="1177899"/>
                  </a:lnTo>
                  <a:lnTo>
                    <a:pt x="5689" y="1194523"/>
                  </a:lnTo>
                  <a:lnTo>
                    <a:pt x="19265" y="1203363"/>
                  </a:lnTo>
                  <a:lnTo>
                    <a:pt x="35471" y="1202944"/>
                  </a:lnTo>
                  <a:lnTo>
                    <a:pt x="611860" y="277139"/>
                  </a:lnTo>
                  <a:lnTo>
                    <a:pt x="629412" y="237134"/>
                  </a:lnTo>
                  <a:lnTo>
                    <a:pt x="635419" y="193878"/>
                  </a:lnTo>
                  <a:lnTo>
                    <a:pt x="635419" y="53492"/>
                  </a:lnTo>
                  <a:close/>
                </a:path>
                <a:path w="10452735" h="3893184">
                  <a:moveTo>
                    <a:pt x="1390294" y="2019096"/>
                  </a:moveTo>
                  <a:lnTo>
                    <a:pt x="953160" y="2019096"/>
                  </a:lnTo>
                  <a:lnTo>
                    <a:pt x="953160" y="2139746"/>
                  </a:lnTo>
                  <a:lnTo>
                    <a:pt x="953160" y="2713786"/>
                  </a:lnTo>
                  <a:lnTo>
                    <a:pt x="1088783" y="2713786"/>
                  </a:lnTo>
                  <a:lnTo>
                    <a:pt x="1088783" y="2139746"/>
                  </a:lnTo>
                  <a:lnTo>
                    <a:pt x="1390294" y="2139746"/>
                  </a:lnTo>
                  <a:lnTo>
                    <a:pt x="1390294" y="2019096"/>
                  </a:lnTo>
                  <a:close/>
                </a:path>
                <a:path w="10452735" h="3893184">
                  <a:moveTo>
                    <a:pt x="1444929" y="1709610"/>
                  </a:moveTo>
                  <a:lnTo>
                    <a:pt x="1114145" y="1344701"/>
                  </a:lnTo>
                  <a:lnTo>
                    <a:pt x="1418602" y="1014882"/>
                  </a:lnTo>
                  <a:lnTo>
                    <a:pt x="1324902" y="1014882"/>
                  </a:lnTo>
                  <a:lnTo>
                    <a:pt x="1027315" y="1345653"/>
                  </a:lnTo>
                  <a:lnTo>
                    <a:pt x="1027315" y="1014882"/>
                  </a:lnTo>
                  <a:lnTo>
                    <a:pt x="953147" y="1014882"/>
                  </a:lnTo>
                  <a:lnTo>
                    <a:pt x="953147" y="1709610"/>
                  </a:lnTo>
                  <a:lnTo>
                    <a:pt x="1027315" y="1709610"/>
                  </a:lnTo>
                  <a:lnTo>
                    <a:pt x="1027315" y="1347609"/>
                  </a:lnTo>
                  <a:lnTo>
                    <a:pt x="1346377" y="1709610"/>
                  </a:lnTo>
                  <a:lnTo>
                    <a:pt x="1444929" y="1709610"/>
                  </a:lnTo>
                  <a:close/>
                </a:path>
                <a:path w="10452735" h="3893184">
                  <a:moveTo>
                    <a:pt x="1450771" y="5842"/>
                  </a:moveTo>
                  <a:lnTo>
                    <a:pt x="1380528" y="5842"/>
                  </a:lnTo>
                  <a:lnTo>
                    <a:pt x="1027290" y="571779"/>
                  </a:lnTo>
                  <a:lnTo>
                    <a:pt x="1027290" y="5842"/>
                  </a:lnTo>
                  <a:lnTo>
                    <a:pt x="953147" y="5842"/>
                  </a:lnTo>
                  <a:lnTo>
                    <a:pt x="953147" y="700582"/>
                  </a:lnTo>
                  <a:lnTo>
                    <a:pt x="1023391" y="700582"/>
                  </a:lnTo>
                  <a:lnTo>
                    <a:pt x="1376603" y="133654"/>
                  </a:lnTo>
                  <a:lnTo>
                    <a:pt x="1376603" y="700582"/>
                  </a:lnTo>
                  <a:lnTo>
                    <a:pt x="1450771" y="700582"/>
                  </a:lnTo>
                  <a:lnTo>
                    <a:pt x="1450771" y="5842"/>
                  </a:lnTo>
                  <a:close/>
                </a:path>
                <a:path w="10452735" h="3893184">
                  <a:moveTo>
                    <a:pt x="1464462" y="3257448"/>
                  </a:moveTo>
                  <a:lnTo>
                    <a:pt x="1451800" y="3206280"/>
                  </a:lnTo>
                  <a:lnTo>
                    <a:pt x="1432471" y="3161817"/>
                  </a:lnTo>
                  <a:lnTo>
                    <a:pt x="1407071" y="3124098"/>
                  </a:lnTo>
                  <a:lnTo>
                    <a:pt x="1376146" y="3093161"/>
                  </a:lnTo>
                  <a:lnTo>
                    <a:pt x="1340294" y="3069044"/>
                  </a:lnTo>
                  <a:lnTo>
                    <a:pt x="1300073" y="3051772"/>
                  </a:lnTo>
                  <a:lnTo>
                    <a:pt x="1256055" y="3041383"/>
                  </a:lnTo>
                  <a:lnTo>
                    <a:pt x="1208811" y="3037903"/>
                  </a:lnTo>
                  <a:lnTo>
                    <a:pt x="1154290" y="3042932"/>
                  </a:lnTo>
                  <a:lnTo>
                    <a:pt x="1104887" y="3057652"/>
                  </a:lnTo>
                  <a:lnTo>
                    <a:pt x="1060615" y="3081528"/>
                  </a:lnTo>
                  <a:lnTo>
                    <a:pt x="1021461" y="3114002"/>
                  </a:lnTo>
                  <a:lnTo>
                    <a:pt x="992009" y="3150603"/>
                  </a:lnTo>
                  <a:lnTo>
                    <a:pt x="972527" y="3190417"/>
                  </a:lnTo>
                  <a:lnTo>
                    <a:pt x="960958" y="3233902"/>
                  </a:lnTo>
                  <a:lnTo>
                    <a:pt x="955255" y="3281553"/>
                  </a:lnTo>
                  <a:lnTo>
                    <a:pt x="953338" y="3333800"/>
                  </a:lnTo>
                  <a:lnTo>
                    <a:pt x="953147" y="3391103"/>
                  </a:lnTo>
                  <a:lnTo>
                    <a:pt x="953338" y="3448431"/>
                  </a:lnTo>
                  <a:lnTo>
                    <a:pt x="955255" y="3500691"/>
                  </a:lnTo>
                  <a:lnTo>
                    <a:pt x="960958" y="3548342"/>
                  </a:lnTo>
                  <a:lnTo>
                    <a:pt x="972527" y="3591839"/>
                  </a:lnTo>
                  <a:lnTo>
                    <a:pt x="992009" y="3631641"/>
                  </a:lnTo>
                  <a:lnTo>
                    <a:pt x="1021461" y="3668217"/>
                  </a:lnTo>
                  <a:lnTo>
                    <a:pt x="1060615" y="3700703"/>
                  </a:lnTo>
                  <a:lnTo>
                    <a:pt x="1104887" y="3724579"/>
                  </a:lnTo>
                  <a:lnTo>
                    <a:pt x="1154290" y="3739299"/>
                  </a:lnTo>
                  <a:lnTo>
                    <a:pt x="1208811" y="3744328"/>
                  </a:lnTo>
                  <a:lnTo>
                    <a:pt x="1255776" y="3740861"/>
                  </a:lnTo>
                  <a:lnTo>
                    <a:pt x="1299667" y="3730472"/>
                  </a:lnTo>
                  <a:lnTo>
                    <a:pt x="1339875" y="3713213"/>
                  </a:lnTo>
                  <a:lnTo>
                    <a:pt x="1375791" y="3689083"/>
                  </a:lnTo>
                  <a:lnTo>
                    <a:pt x="1406817" y="3658158"/>
                  </a:lnTo>
                  <a:lnTo>
                    <a:pt x="1432344" y="3620439"/>
                  </a:lnTo>
                  <a:lnTo>
                    <a:pt x="1451762" y="3575977"/>
                  </a:lnTo>
                  <a:lnTo>
                    <a:pt x="1464462" y="3524796"/>
                  </a:lnTo>
                  <a:lnTo>
                    <a:pt x="1326870" y="3524796"/>
                  </a:lnTo>
                  <a:lnTo>
                    <a:pt x="1312418" y="3563670"/>
                  </a:lnTo>
                  <a:lnTo>
                    <a:pt x="1288821" y="3594938"/>
                  </a:lnTo>
                  <a:lnTo>
                    <a:pt x="1254963" y="3615779"/>
                  </a:lnTo>
                  <a:lnTo>
                    <a:pt x="1209763" y="3623348"/>
                  </a:lnTo>
                  <a:lnTo>
                    <a:pt x="1183297" y="3620871"/>
                  </a:lnTo>
                  <a:lnTo>
                    <a:pt x="1139520" y="3602367"/>
                  </a:lnTo>
                  <a:lnTo>
                    <a:pt x="1106487" y="3563048"/>
                  </a:lnTo>
                  <a:lnTo>
                    <a:pt x="1090409" y="3474047"/>
                  </a:lnTo>
                  <a:lnTo>
                    <a:pt x="1088771" y="3391103"/>
                  </a:lnTo>
                  <a:lnTo>
                    <a:pt x="1090409" y="3308197"/>
                  </a:lnTo>
                  <a:lnTo>
                    <a:pt x="1095984" y="3253905"/>
                  </a:lnTo>
                  <a:lnTo>
                    <a:pt x="1122934" y="3195002"/>
                  </a:lnTo>
                  <a:lnTo>
                    <a:pt x="1159764" y="3168535"/>
                  </a:lnTo>
                  <a:lnTo>
                    <a:pt x="1209763" y="3158883"/>
                  </a:lnTo>
                  <a:lnTo>
                    <a:pt x="1254963" y="3166465"/>
                  </a:lnTo>
                  <a:lnTo>
                    <a:pt x="1288821" y="3187306"/>
                  </a:lnTo>
                  <a:lnTo>
                    <a:pt x="1312418" y="3218586"/>
                  </a:lnTo>
                  <a:lnTo>
                    <a:pt x="1326870" y="3257448"/>
                  </a:lnTo>
                  <a:lnTo>
                    <a:pt x="1464462" y="3257448"/>
                  </a:lnTo>
                  <a:close/>
                </a:path>
                <a:path w="10452735" h="3893184">
                  <a:moveTo>
                    <a:pt x="1985213" y="2317331"/>
                  </a:moveTo>
                  <a:lnTo>
                    <a:pt x="1982685" y="2255278"/>
                  </a:lnTo>
                  <a:lnTo>
                    <a:pt x="1974875" y="2202815"/>
                  </a:lnTo>
                  <a:lnTo>
                    <a:pt x="1961388" y="2158542"/>
                  </a:lnTo>
                  <a:lnTo>
                    <a:pt x="1941855" y="2121077"/>
                  </a:lnTo>
                  <a:lnTo>
                    <a:pt x="1915922" y="2088997"/>
                  </a:lnTo>
                  <a:lnTo>
                    <a:pt x="1876501" y="2056130"/>
                  </a:lnTo>
                  <a:lnTo>
                    <a:pt x="1849589" y="2041791"/>
                  </a:lnTo>
                  <a:lnTo>
                    <a:pt x="1849589" y="2353449"/>
                  </a:lnTo>
                  <a:lnTo>
                    <a:pt x="1848231" y="2441092"/>
                  </a:lnTo>
                  <a:lnTo>
                    <a:pt x="1843112" y="2498356"/>
                  </a:lnTo>
                  <a:lnTo>
                    <a:pt x="1832698" y="2535123"/>
                  </a:lnTo>
                  <a:lnTo>
                    <a:pt x="1797748" y="2577363"/>
                  </a:lnTo>
                  <a:lnTo>
                    <a:pt x="1753958" y="2595994"/>
                  </a:lnTo>
                  <a:lnTo>
                    <a:pt x="1728597" y="2598356"/>
                  </a:lnTo>
                  <a:lnTo>
                    <a:pt x="1703336" y="2595854"/>
                  </a:lnTo>
                  <a:lnTo>
                    <a:pt x="1659432" y="2576957"/>
                  </a:lnTo>
                  <a:lnTo>
                    <a:pt x="1622005" y="2531326"/>
                  </a:lnTo>
                  <a:lnTo>
                    <a:pt x="1612099" y="2491397"/>
                  </a:lnTo>
                  <a:lnTo>
                    <a:pt x="1608239" y="2443962"/>
                  </a:lnTo>
                  <a:lnTo>
                    <a:pt x="1607642" y="2395397"/>
                  </a:lnTo>
                  <a:lnTo>
                    <a:pt x="1607629" y="2353449"/>
                  </a:lnTo>
                  <a:lnTo>
                    <a:pt x="1608378" y="2295982"/>
                  </a:lnTo>
                  <a:lnTo>
                    <a:pt x="1612468" y="2244280"/>
                  </a:lnTo>
                  <a:lnTo>
                    <a:pt x="1622412" y="2202281"/>
                  </a:lnTo>
                  <a:lnTo>
                    <a:pt x="1658607" y="2154885"/>
                  </a:lnTo>
                  <a:lnTo>
                    <a:pt x="1703070" y="2136267"/>
                  </a:lnTo>
                  <a:lnTo>
                    <a:pt x="1728597" y="2133904"/>
                  </a:lnTo>
                  <a:lnTo>
                    <a:pt x="1753958" y="2136267"/>
                  </a:lnTo>
                  <a:lnTo>
                    <a:pt x="1797748" y="2154885"/>
                  </a:lnTo>
                  <a:lnTo>
                    <a:pt x="1832292" y="2196198"/>
                  </a:lnTo>
                  <a:lnTo>
                    <a:pt x="1848091" y="2281021"/>
                  </a:lnTo>
                  <a:lnTo>
                    <a:pt x="1849589" y="2353449"/>
                  </a:lnTo>
                  <a:lnTo>
                    <a:pt x="1849589" y="2041791"/>
                  </a:lnTo>
                  <a:lnTo>
                    <a:pt x="1831771" y="2032292"/>
                  </a:lnTo>
                  <a:lnTo>
                    <a:pt x="1782279" y="2017788"/>
                  </a:lnTo>
                  <a:lnTo>
                    <a:pt x="1728597" y="2012886"/>
                  </a:lnTo>
                  <a:lnTo>
                    <a:pt x="1674329" y="2017788"/>
                  </a:lnTo>
                  <a:lnTo>
                    <a:pt x="1624545" y="2032292"/>
                  </a:lnTo>
                  <a:lnTo>
                    <a:pt x="1579714" y="2056130"/>
                  </a:lnTo>
                  <a:lnTo>
                    <a:pt x="1540294" y="2088997"/>
                  </a:lnTo>
                  <a:lnTo>
                    <a:pt x="1512570" y="2122563"/>
                  </a:lnTo>
                  <a:lnTo>
                    <a:pt x="1493037" y="2160295"/>
                  </a:lnTo>
                  <a:lnTo>
                    <a:pt x="1480540" y="2206129"/>
                  </a:lnTo>
                  <a:lnTo>
                    <a:pt x="1473898" y="2263991"/>
                  </a:lnTo>
                  <a:lnTo>
                    <a:pt x="1471955" y="2337828"/>
                  </a:lnTo>
                  <a:lnTo>
                    <a:pt x="1471955" y="2395397"/>
                  </a:lnTo>
                  <a:lnTo>
                    <a:pt x="1472565" y="2441092"/>
                  </a:lnTo>
                  <a:lnTo>
                    <a:pt x="1476616" y="2495143"/>
                  </a:lnTo>
                  <a:lnTo>
                    <a:pt x="1487144" y="2547709"/>
                  </a:lnTo>
                  <a:lnTo>
                    <a:pt x="1507324" y="2598064"/>
                  </a:lnTo>
                  <a:lnTo>
                    <a:pt x="1540294" y="2643225"/>
                  </a:lnTo>
                  <a:lnTo>
                    <a:pt x="1579714" y="2676118"/>
                  </a:lnTo>
                  <a:lnTo>
                    <a:pt x="1624545" y="2699956"/>
                  </a:lnTo>
                  <a:lnTo>
                    <a:pt x="1674329" y="2714447"/>
                  </a:lnTo>
                  <a:lnTo>
                    <a:pt x="1728597" y="2719336"/>
                  </a:lnTo>
                  <a:lnTo>
                    <a:pt x="1782699" y="2714587"/>
                  </a:lnTo>
                  <a:lnTo>
                    <a:pt x="1832140" y="2700312"/>
                  </a:lnTo>
                  <a:lnTo>
                    <a:pt x="1876640" y="2676525"/>
                  </a:lnTo>
                  <a:lnTo>
                    <a:pt x="1915922" y="2643225"/>
                  </a:lnTo>
                  <a:lnTo>
                    <a:pt x="1944776" y="2606497"/>
                  </a:lnTo>
                  <a:lnTo>
                    <a:pt x="1948776" y="2598356"/>
                  </a:lnTo>
                  <a:lnTo>
                    <a:pt x="1964245" y="2566924"/>
                  </a:lnTo>
                  <a:lnTo>
                    <a:pt x="1976183" y="2525064"/>
                  </a:lnTo>
                  <a:lnTo>
                    <a:pt x="1982431" y="2481491"/>
                  </a:lnTo>
                  <a:lnTo>
                    <a:pt x="1984819" y="2436774"/>
                  </a:lnTo>
                  <a:lnTo>
                    <a:pt x="1985175" y="2395397"/>
                  </a:lnTo>
                  <a:lnTo>
                    <a:pt x="1985213" y="2317331"/>
                  </a:lnTo>
                  <a:close/>
                </a:path>
                <a:path w="10452735" h="3893184">
                  <a:moveTo>
                    <a:pt x="2073732" y="3260394"/>
                  </a:moveTo>
                  <a:lnTo>
                    <a:pt x="2069363" y="3214662"/>
                  </a:lnTo>
                  <a:lnTo>
                    <a:pt x="2056701" y="3173031"/>
                  </a:lnTo>
                  <a:lnTo>
                    <a:pt x="2036432" y="3136100"/>
                  </a:lnTo>
                  <a:lnTo>
                    <a:pt x="2009216" y="3104502"/>
                  </a:lnTo>
                  <a:lnTo>
                    <a:pt x="1975739" y="3078848"/>
                  </a:lnTo>
                  <a:lnTo>
                    <a:pt x="1938096" y="3060471"/>
                  </a:lnTo>
                  <a:lnTo>
                    <a:pt x="1938096" y="3260394"/>
                  </a:lnTo>
                  <a:lnTo>
                    <a:pt x="1930908" y="3299460"/>
                  </a:lnTo>
                  <a:lnTo>
                    <a:pt x="1910537" y="3329292"/>
                  </a:lnTo>
                  <a:lnTo>
                    <a:pt x="1878838" y="3348329"/>
                  </a:lnTo>
                  <a:lnTo>
                    <a:pt x="1837613" y="3355022"/>
                  </a:lnTo>
                  <a:lnTo>
                    <a:pt x="1710740" y="3355022"/>
                  </a:lnTo>
                  <a:lnTo>
                    <a:pt x="1710740" y="3164738"/>
                  </a:lnTo>
                  <a:lnTo>
                    <a:pt x="1837613" y="3164738"/>
                  </a:lnTo>
                  <a:lnTo>
                    <a:pt x="1878838" y="3171583"/>
                  </a:lnTo>
                  <a:lnTo>
                    <a:pt x="1910537" y="3190976"/>
                  </a:lnTo>
                  <a:lnTo>
                    <a:pt x="1930908" y="3221151"/>
                  </a:lnTo>
                  <a:lnTo>
                    <a:pt x="1938096" y="3260394"/>
                  </a:lnTo>
                  <a:lnTo>
                    <a:pt x="1938096" y="3060471"/>
                  </a:lnTo>
                  <a:lnTo>
                    <a:pt x="1936661" y="3059760"/>
                  </a:lnTo>
                  <a:lnTo>
                    <a:pt x="1892681" y="3047847"/>
                  </a:lnTo>
                  <a:lnTo>
                    <a:pt x="1844446" y="3043745"/>
                  </a:lnTo>
                  <a:lnTo>
                    <a:pt x="1575117" y="3043745"/>
                  </a:lnTo>
                  <a:lnTo>
                    <a:pt x="1575117" y="3738486"/>
                  </a:lnTo>
                  <a:lnTo>
                    <a:pt x="1710740" y="3738486"/>
                  </a:lnTo>
                  <a:lnTo>
                    <a:pt x="1710740" y="3476980"/>
                  </a:lnTo>
                  <a:lnTo>
                    <a:pt x="1844446" y="3476980"/>
                  </a:lnTo>
                  <a:lnTo>
                    <a:pt x="1892960" y="3472878"/>
                  </a:lnTo>
                  <a:lnTo>
                    <a:pt x="1937067" y="3460978"/>
                  </a:lnTo>
                  <a:lnTo>
                    <a:pt x="1976158" y="3441890"/>
                  </a:lnTo>
                  <a:lnTo>
                    <a:pt x="2009584" y="3416249"/>
                  </a:lnTo>
                  <a:lnTo>
                    <a:pt x="2036686" y="3384664"/>
                  </a:lnTo>
                  <a:lnTo>
                    <a:pt x="2052866" y="3355022"/>
                  </a:lnTo>
                  <a:lnTo>
                    <a:pt x="2056841" y="3347745"/>
                  </a:lnTo>
                  <a:lnTo>
                    <a:pt x="2069401" y="3306114"/>
                  </a:lnTo>
                  <a:lnTo>
                    <a:pt x="2073732" y="3260394"/>
                  </a:lnTo>
                  <a:close/>
                </a:path>
                <a:path w="10452735" h="3893184">
                  <a:moveTo>
                    <a:pt x="2095563" y="1709597"/>
                  </a:moveTo>
                  <a:lnTo>
                    <a:pt x="2037969" y="1552511"/>
                  </a:lnTo>
                  <a:lnTo>
                    <a:pt x="2014372" y="1488122"/>
                  </a:lnTo>
                  <a:lnTo>
                    <a:pt x="1939455" y="1283792"/>
                  </a:lnTo>
                  <a:lnTo>
                    <a:pt x="1939455" y="1488122"/>
                  </a:lnTo>
                  <a:lnTo>
                    <a:pt x="1679892" y="1488122"/>
                  </a:lnTo>
                  <a:lnTo>
                    <a:pt x="1810639" y="1121219"/>
                  </a:lnTo>
                  <a:lnTo>
                    <a:pt x="1939455" y="1488122"/>
                  </a:lnTo>
                  <a:lnTo>
                    <a:pt x="1939455" y="1283792"/>
                  </a:lnTo>
                  <a:lnTo>
                    <a:pt x="1879854" y="1121219"/>
                  </a:lnTo>
                  <a:lnTo>
                    <a:pt x="1840877" y="1014869"/>
                  </a:lnTo>
                  <a:lnTo>
                    <a:pt x="1778431" y="1014869"/>
                  </a:lnTo>
                  <a:lnTo>
                    <a:pt x="1522806" y="1709597"/>
                  </a:lnTo>
                  <a:lnTo>
                    <a:pt x="1601838" y="1709597"/>
                  </a:lnTo>
                  <a:lnTo>
                    <a:pt x="1657451" y="1552511"/>
                  </a:lnTo>
                  <a:lnTo>
                    <a:pt x="1960930" y="1552511"/>
                  </a:lnTo>
                  <a:lnTo>
                    <a:pt x="2016518" y="1709597"/>
                  </a:lnTo>
                  <a:lnTo>
                    <a:pt x="2095563" y="1709597"/>
                  </a:lnTo>
                  <a:close/>
                </a:path>
                <a:path w="10452735" h="3893184">
                  <a:moveTo>
                    <a:pt x="2114613" y="5892"/>
                  </a:moveTo>
                  <a:lnTo>
                    <a:pt x="2040445" y="5892"/>
                  </a:lnTo>
                  <a:lnTo>
                    <a:pt x="2040445" y="317042"/>
                  </a:lnTo>
                  <a:lnTo>
                    <a:pt x="1710639" y="317042"/>
                  </a:lnTo>
                  <a:lnTo>
                    <a:pt x="1710639" y="5892"/>
                  </a:lnTo>
                  <a:lnTo>
                    <a:pt x="1636483" y="5892"/>
                  </a:lnTo>
                  <a:lnTo>
                    <a:pt x="1636483" y="317042"/>
                  </a:lnTo>
                  <a:lnTo>
                    <a:pt x="1636483" y="383082"/>
                  </a:lnTo>
                  <a:lnTo>
                    <a:pt x="1636483" y="700582"/>
                  </a:lnTo>
                  <a:lnTo>
                    <a:pt x="1710639" y="700582"/>
                  </a:lnTo>
                  <a:lnTo>
                    <a:pt x="1710639" y="383082"/>
                  </a:lnTo>
                  <a:lnTo>
                    <a:pt x="2040445" y="383082"/>
                  </a:lnTo>
                  <a:lnTo>
                    <a:pt x="2040445" y="700582"/>
                  </a:lnTo>
                  <a:lnTo>
                    <a:pt x="2114613" y="700582"/>
                  </a:lnTo>
                  <a:lnTo>
                    <a:pt x="2114613" y="383082"/>
                  </a:lnTo>
                  <a:lnTo>
                    <a:pt x="2114613" y="317042"/>
                  </a:lnTo>
                  <a:lnTo>
                    <a:pt x="2114613" y="5892"/>
                  </a:lnTo>
                  <a:close/>
                </a:path>
                <a:path w="10452735" h="3893184">
                  <a:moveTo>
                    <a:pt x="2590101" y="1014882"/>
                  </a:moveTo>
                  <a:lnTo>
                    <a:pt x="2515933" y="1014882"/>
                  </a:lnTo>
                  <a:lnTo>
                    <a:pt x="2515933" y="1361287"/>
                  </a:lnTo>
                  <a:lnTo>
                    <a:pt x="2476665" y="1368793"/>
                  </a:lnTo>
                  <a:lnTo>
                    <a:pt x="2429345" y="1376756"/>
                  </a:lnTo>
                  <a:lnTo>
                    <a:pt x="2380919" y="1383080"/>
                  </a:lnTo>
                  <a:lnTo>
                    <a:pt x="2338349" y="1385658"/>
                  </a:lnTo>
                  <a:lnTo>
                    <a:pt x="2300224" y="1382725"/>
                  </a:lnTo>
                  <a:lnTo>
                    <a:pt x="2265184" y="1372019"/>
                  </a:lnTo>
                  <a:lnTo>
                    <a:pt x="2236330" y="1350670"/>
                  </a:lnTo>
                  <a:lnTo>
                    <a:pt x="2216759" y="1315847"/>
                  </a:lnTo>
                  <a:lnTo>
                    <a:pt x="2209546" y="1264666"/>
                  </a:lnTo>
                  <a:lnTo>
                    <a:pt x="2209546" y="1014882"/>
                  </a:lnTo>
                  <a:lnTo>
                    <a:pt x="2135378" y="1014882"/>
                  </a:lnTo>
                  <a:lnTo>
                    <a:pt x="2135378" y="1278318"/>
                  </a:lnTo>
                  <a:lnTo>
                    <a:pt x="2142464" y="1336573"/>
                  </a:lnTo>
                  <a:lnTo>
                    <a:pt x="2162162" y="1381455"/>
                  </a:lnTo>
                  <a:lnTo>
                    <a:pt x="2192109" y="1414183"/>
                  </a:lnTo>
                  <a:lnTo>
                    <a:pt x="2229929" y="1436027"/>
                  </a:lnTo>
                  <a:lnTo>
                    <a:pt x="2273287" y="1448219"/>
                  </a:lnTo>
                  <a:lnTo>
                    <a:pt x="2319807" y="1452003"/>
                  </a:lnTo>
                  <a:lnTo>
                    <a:pt x="2370759" y="1449120"/>
                  </a:lnTo>
                  <a:lnTo>
                    <a:pt x="2425192" y="1442135"/>
                  </a:lnTo>
                  <a:lnTo>
                    <a:pt x="2475966" y="1433499"/>
                  </a:lnTo>
                  <a:lnTo>
                    <a:pt x="2515933" y="1425676"/>
                  </a:lnTo>
                  <a:lnTo>
                    <a:pt x="2515933" y="1709610"/>
                  </a:lnTo>
                  <a:lnTo>
                    <a:pt x="2590101" y="1709610"/>
                  </a:lnTo>
                  <a:lnTo>
                    <a:pt x="2590101" y="1014882"/>
                  </a:lnTo>
                  <a:close/>
                </a:path>
                <a:path w="10452735" h="3893184">
                  <a:moveTo>
                    <a:pt x="2614472" y="2235377"/>
                  </a:moveTo>
                  <a:lnTo>
                    <a:pt x="2610104" y="2189657"/>
                  </a:lnTo>
                  <a:lnTo>
                    <a:pt x="2597442" y="2148014"/>
                  </a:lnTo>
                  <a:lnTo>
                    <a:pt x="2592895" y="2139734"/>
                  </a:lnTo>
                  <a:lnTo>
                    <a:pt x="2577173" y="2111095"/>
                  </a:lnTo>
                  <a:lnTo>
                    <a:pt x="2549956" y="2079498"/>
                  </a:lnTo>
                  <a:lnTo>
                    <a:pt x="2516479" y="2053856"/>
                  </a:lnTo>
                  <a:lnTo>
                    <a:pt x="2478849" y="2035479"/>
                  </a:lnTo>
                  <a:lnTo>
                    <a:pt x="2478849" y="2235377"/>
                  </a:lnTo>
                  <a:lnTo>
                    <a:pt x="2471648" y="2274455"/>
                  </a:lnTo>
                  <a:lnTo>
                    <a:pt x="2451277" y="2304300"/>
                  </a:lnTo>
                  <a:lnTo>
                    <a:pt x="2419578" y="2323338"/>
                  </a:lnTo>
                  <a:lnTo>
                    <a:pt x="2378354" y="2330031"/>
                  </a:lnTo>
                  <a:lnTo>
                    <a:pt x="2251481" y="2330031"/>
                  </a:lnTo>
                  <a:lnTo>
                    <a:pt x="2251481" y="2139734"/>
                  </a:lnTo>
                  <a:lnTo>
                    <a:pt x="2378354" y="2139734"/>
                  </a:lnTo>
                  <a:lnTo>
                    <a:pt x="2419578" y="2146592"/>
                  </a:lnTo>
                  <a:lnTo>
                    <a:pt x="2451277" y="2165972"/>
                  </a:lnTo>
                  <a:lnTo>
                    <a:pt x="2471648" y="2196160"/>
                  </a:lnTo>
                  <a:lnTo>
                    <a:pt x="2478849" y="2235377"/>
                  </a:lnTo>
                  <a:lnTo>
                    <a:pt x="2478849" y="2035479"/>
                  </a:lnTo>
                  <a:lnTo>
                    <a:pt x="2477401" y="2034768"/>
                  </a:lnTo>
                  <a:lnTo>
                    <a:pt x="2433421" y="2022856"/>
                  </a:lnTo>
                  <a:lnTo>
                    <a:pt x="2385187" y="2018753"/>
                  </a:lnTo>
                  <a:lnTo>
                    <a:pt x="2115883" y="2018753"/>
                  </a:lnTo>
                  <a:lnTo>
                    <a:pt x="2115883" y="2713482"/>
                  </a:lnTo>
                  <a:lnTo>
                    <a:pt x="2251481" y="2713482"/>
                  </a:lnTo>
                  <a:lnTo>
                    <a:pt x="2251481" y="2451989"/>
                  </a:lnTo>
                  <a:lnTo>
                    <a:pt x="2385187" y="2451989"/>
                  </a:lnTo>
                  <a:lnTo>
                    <a:pt x="2433701" y="2447887"/>
                  </a:lnTo>
                  <a:lnTo>
                    <a:pt x="2477820" y="2435987"/>
                  </a:lnTo>
                  <a:lnTo>
                    <a:pt x="2516911" y="2416899"/>
                  </a:lnTo>
                  <a:lnTo>
                    <a:pt x="2550325" y="2391257"/>
                  </a:lnTo>
                  <a:lnTo>
                    <a:pt x="2577427" y="2359660"/>
                  </a:lnTo>
                  <a:lnTo>
                    <a:pt x="2593594" y="2330031"/>
                  </a:lnTo>
                  <a:lnTo>
                    <a:pt x="2597581" y="2322741"/>
                  </a:lnTo>
                  <a:lnTo>
                    <a:pt x="2610142" y="2281110"/>
                  </a:lnTo>
                  <a:lnTo>
                    <a:pt x="2614472" y="2235377"/>
                  </a:lnTo>
                  <a:close/>
                </a:path>
                <a:path w="10452735" h="3893184">
                  <a:moveTo>
                    <a:pt x="2640647" y="3043809"/>
                  </a:moveTo>
                  <a:lnTo>
                    <a:pt x="2183015" y="3043809"/>
                  </a:lnTo>
                  <a:lnTo>
                    <a:pt x="2183015" y="3164459"/>
                  </a:lnTo>
                  <a:lnTo>
                    <a:pt x="2183015" y="3328289"/>
                  </a:lnTo>
                  <a:lnTo>
                    <a:pt x="2183015" y="3448939"/>
                  </a:lnTo>
                  <a:lnTo>
                    <a:pt x="2183015" y="3617849"/>
                  </a:lnTo>
                  <a:lnTo>
                    <a:pt x="2183015" y="3738499"/>
                  </a:lnTo>
                  <a:lnTo>
                    <a:pt x="2640647" y="3738499"/>
                  </a:lnTo>
                  <a:lnTo>
                    <a:pt x="2640647" y="3617849"/>
                  </a:lnTo>
                  <a:lnTo>
                    <a:pt x="2318639" y="3617849"/>
                  </a:lnTo>
                  <a:lnTo>
                    <a:pt x="2318639" y="3448939"/>
                  </a:lnTo>
                  <a:lnTo>
                    <a:pt x="2592844" y="3448939"/>
                  </a:lnTo>
                  <a:lnTo>
                    <a:pt x="2592844" y="3328289"/>
                  </a:lnTo>
                  <a:lnTo>
                    <a:pt x="2318639" y="3328289"/>
                  </a:lnTo>
                  <a:lnTo>
                    <a:pt x="2318639" y="3164459"/>
                  </a:lnTo>
                  <a:lnTo>
                    <a:pt x="2640647" y="3164459"/>
                  </a:lnTo>
                  <a:lnTo>
                    <a:pt x="2640647" y="3043809"/>
                  </a:lnTo>
                  <a:close/>
                </a:path>
                <a:path w="10452735" h="3893184">
                  <a:moveTo>
                    <a:pt x="2858135" y="634225"/>
                  </a:moveTo>
                  <a:lnTo>
                    <a:pt x="2775191" y="634225"/>
                  </a:lnTo>
                  <a:lnTo>
                    <a:pt x="2775191" y="72186"/>
                  </a:lnTo>
                  <a:lnTo>
                    <a:pt x="2775191" y="5816"/>
                  </a:lnTo>
                  <a:lnTo>
                    <a:pt x="2701023" y="5816"/>
                  </a:lnTo>
                  <a:lnTo>
                    <a:pt x="2701023" y="72186"/>
                  </a:lnTo>
                  <a:lnTo>
                    <a:pt x="2701023" y="634225"/>
                  </a:lnTo>
                  <a:lnTo>
                    <a:pt x="2390749" y="634225"/>
                  </a:lnTo>
                  <a:lnTo>
                    <a:pt x="2412428" y="590969"/>
                  </a:lnTo>
                  <a:lnTo>
                    <a:pt x="2429967" y="545033"/>
                  </a:lnTo>
                  <a:lnTo>
                    <a:pt x="2443670" y="496722"/>
                  </a:lnTo>
                  <a:lnTo>
                    <a:pt x="2453817" y="446341"/>
                  </a:lnTo>
                  <a:lnTo>
                    <a:pt x="2460714" y="394208"/>
                  </a:lnTo>
                  <a:lnTo>
                    <a:pt x="2464625" y="340614"/>
                  </a:lnTo>
                  <a:lnTo>
                    <a:pt x="2465870" y="285877"/>
                  </a:lnTo>
                  <a:lnTo>
                    <a:pt x="2465870" y="72186"/>
                  </a:lnTo>
                  <a:lnTo>
                    <a:pt x="2701023" y="72186"/>
                  </a:lnTo>
                  <a:lnTo>
                    <a:pt x="2701023" y="5816"/>
                  </a:lnTo>
                  <a:lnTo>
                    <a:pt x="2395613" y="5816"/>
                  </a:lnTo>
                  <a:lnTo>
                    <a:pt x="2395613" y="240004"/>
                  </a:lnTo>
                  <a:lnTo>
                    <a:pt x="2394445" y="301612"/>
                  </a:lnTo>
                  <a:lnTo>
                    <a:pt x="2390813" y="359244"/>
                  </a:lnTo>
                  <a:lnTo>
                    <a:pt x="2384552" y="413118"/>
                  </a:lnTo>
                  <a:lnTo>
                    <a:pt x="2375497" y="463473"/>
                  </a:lnTo>
                  <a:lnTo>
                    <a:pt x="2363457" y="510527"/>
                  </a:lnTo>
                  <a:lnTo>
                    <a:pt x="2348280" y="554520"/>
                  </a:lnTo>
                  <a:lnTo>
                    <a:pt x="2329777" y="595680"/>
                  </a:lnTo>
                  <a:lnTo>
                    <a:pt x="2307793" y="634225"/>
                  </a:lnTo>
                  <a:lnTo>
                    <a:pt x="2246338" y="634225"/>
                  </a:lnTo>
                  <a:lnTo>
                    <a:pt x="2246338" y="868387"/>
                  </a:lnTo>
                  <a:lnTo>
                    <a:pt x="2319502" y="868387"/>
                  </a:lnTo>
                  <a:lnTo>
                    <a:pt x="2319502" y="700582"/>
                  </a:lnTo>
                  <a:lnTo>
                    <a:pt x="2784945" y="700582"/>
                  </a:lnTo>
                  <a:lnTo>
                    <a:pt x="2784945" y="868387"/>
                  </a:lnTo>
                  <a:lnTo>
                    <a:pt x="2858135" y="868387"/>
                  </a:lnTo>
                  <a:lnTo>
                    <a:pt x="2858135" y="700582"/>
                  </a:lnTo>
                  <a:lnTo>
                    <a:pt x="2858135" y="634225"/>
                  </a:lnTo>
                  <a:close/>
                </a:path>
                <a:path w="10452735" h="3893184">
                  <a:moveTo>
                    <a:pt x="3206470" y="1014920"/>
                  </a:moveTo>
                  <a:lnTo>
                    <a:pt x="2775204" y="1014920"/>
                  </a:lnTo>
                  <a:lnTo>
                    <a:pt x="2775204" y="1080960"/>
                  </a:lnTo>
                  <a:lnTo>
                    <a:pt x="2775204" y="1326070"/>
                  </a:lnTo>
                  <a:lnTo>
                    <a:pt x="2775204" y="1392110"/>
                  </a:lnTo>
                  <a:lnTo>
                    <a:pt x="2775204" y="1643570"/>
                  </a:lnTo>
                  <a:lnTo>
                    <a:pt x="2775204" y="1709610"/>
                  </a:lnTo>
                  <a:lnTo>
                    <a:pt x="3206470" y="1709610"/>
                  </a:lnTo>
                  <a:lnTo>
                    <a:pt x="3206470" y="1643570"/>
                  </a:lnTo>
                  <a:lnTo>
                    <a:pt x="2849346" y="1643570"/>
                  </a:lnTo>
                  <a:lnTo>
                    <a:pt x="2849346" y="1392110"/>
                  </a:lnTo>
                  <a:lnTo>
                    <a:pt x="3153791" y="1392110"/>
                  </a:lnTo>
                  <a:lnTo>
                    <a:pt x="3153791" y="1326070"/>
                  </a:lnTo>
                  <a:lnTo>
                    <a:pt x="2849346" y="1326070"/>
                  </a:lnTo>
                  <a:lnTo>
                    <a:pt x="2849346" y="1080960"/>
                  </a:lnTo>
                  <a:lnTo>
                    <a:pt x="3206470" y="1080960"/>
                  </a:lnTo>
                  <a:lnTo>
                    <a:pt x="3206470" y="1014920"/>
                  </a:lnTo>
                  <a:close/>
                </a:path>
                <a:path w="10452735" h="3893184">
                  <a:moveTo>
                    <a:pt x="3225025" y="2317331"/>
                  </a:moveTo>
                  <a:lnTo>
                    <a:pt x="3222498" y="2255278"/>
                  </a:lnTo>
                  <a:lnTo>
                    <a:pt x="3214687" y="2202815"/>
                  </a:lnTo>
                  <a:lnTo>
                    <a:pt x="3201212" y="2158542"/>
                  </a:lnTo>
                  <a:lnTo>
                    <a:pt x="3181680" y="2121077"/>
                  </a:lnTo>
                  <a:lnTo>
                    <a:pt x="3155734" y="2088997"/>
                  </a:lnTo>
                  <a:lnTo>
                    <a:pt x="3116313" y="2056130"/>
                  </a:lnTo>
                  <a:lnTo>
                    <a:pt x="3089402" y="2041791"/>
                  </a:lnTo>
                  <a:lnTo>
                    <a:pt x="3089402" y="2353449"/>
                  </a:lnTo>
                  <a:lnTo>
                    <a:pt x="3088043" y="2441092"/>
                  </a:lnTo>
                  <a:lnTo>
                    <a:pt x="3082925" y="2498356"/>
                  </a:lnTo>
                  <a:lnTo>
                    <a:pt x="3072511" y="2535123"/>
                  </a:lnTo>
                  <a:lnTo>
                    <a:pt x="3037560" y="2577363"/>
                  </a:lnTo>
                  <a:lnTo>
                    <a:pt x="2993771" y="2595994"/>
                  </a:lnTo>
                  <a:lnTo>
                    <a:pt x="2968409" y="2598356"/>
                  </a:lnTo>
                  <a:lnTo>
                    <a:pt x="2943148" y="2595854"/>
                  </a:lnTo>
                  <a:lnTo>
                    <a:pt x="2899245" y="2576957"/>
                  </a:lnTo>
                  <a:lnTo>
                    <a:pt x="2861818" y="2531326"/>
                  </a:lnTo>
                  <a:lnTo>
                    <a:pt x="2851912" y="2491397"/>
                  </a:lnTo>
                  <a:lnTo>
                    <a:pt x="2848051" y="2443962"/>
                  </a:lnTo>
                  <a:lnTo>
                    <a:pt x="2847454" y="2395397"/>
                  </a:lnTo>
                  <a:lnTo>
                    <a:pt x="2847441" y="2353449"/>
                  </a:lnTo>
                  <a:lnTo>
                    <a:pt x="2848191" y="2295982"/>
                  </a:lnTo>
                  <a:lnTo>
                    <a:pt x="2852280" y="2244280"/>
                  </a:lnTo>
                  <a:lnTo>
                    <a:pt x="2862224" y="2202281"/>
                  </a:lnTo>
                  <a:lnTo>
                    <a:pt x="2898419" y="2154885"/>
                  </a:lnTo>
                  <a:lnTo>
                    <a:pt x="2942882" y="2136267"/>
                  </a:lnTo>
                  <a:lnTo>
                    <a:pt x="2968409" y="2133904"/>
                  </a:lnTo>
                  <a:lnTo>
                    <a:pt x="2993771" y="2136267"/>
                  </a:lnTo>
                  <a:lnTo>
                    <a:pt x="3037560" y="2154885"/>
                  </a:lnTo>
                  <a:lnTo>
                    <a:pt x="3072104" y="2196198"/>
                  </a:lnTo>
                  <a:lnTo>
                    <a:pt x="3087903" y="2281021"/>
                  </a:lnTo>
                  <a:lnTo>
                    <a:pt x="3089402" y="2353449"/>
                  </a:lnTo>
                  <a:lnTo>
                    <a:pt x="3089402" y="2041791"/>
                  </a:lnTo>
                  <a:lnTo>
                    <a:pt x="3071584" y="2032292"/>
                  </a:lnTo>
                  <a:lnTo>
                    <a:pt x="3022092" y="2017788"/>
                  </a:lnTo>
                  <a:lnTo>
                    <a:pt x="2968409" y="2012886"/>
                  </a:lnTo>
                  <a:lnTo>
                    <a:pt x="2914142" y="2017788"/>
                  </a:lnTo>
                  <a:lnTo>
                    <a:pt x="2864370" y="2032292"/>
                  </a:lnTo>
                  <a:lnTo>
                    <a:pt x="2819527" y="2056130"/>
                  </a:lnTo>
                  <a:lnTo>
                    <a:pt x="2780106" y="2088997"/>
                  </a:lnTo>
                  <a:lnTo>
                    <a:pt x="2752382" y="2122563"/>
                  </a:lnTo>
                  <a:lnTo>
                    <a:pt x="2732849" y="2160295"/>
                  </a:lnTo>
                  <a:lnTo>
                    <a:pt x="2720365" y="2206129"/>
                  </a:lnTo>
                  <a:lnTo>
                    <a:pt x="2713723" y="2263991"/>
                  </a:lnTo>
                  <a:lnTo>
                    <a:pt x="2711780" y="2337828"/>
                  </a:lnTo>
                  <a:lnTo>
                    <a:pt x="2711780" y="2395397"/>
                  </a:lnTo>
                  <a:lnTo>
                    <a:pt x="2712389" y="2441092"/>
                  </a:lnTo>
                  <a:lnTo>
                    <a:pt x="2716428" y="2495143"/>
                  </a:lnTo>
                  <a:lnTo>
                    <a:pt x="2726956" y="2547709"/>
                  </a:lnTo>
                  <a:lnTo>
                    <a:pt x="2747137" y="2598064"/>
                  </a:lnTo>
                  <a:lnTo>
                    <a:pt x="2780106" y="2643225"/>
                  </a:lnTo>
                  <a:lnTo>
                    <a:pt x="2819527" y="2676118"/>
                  </a:lnTo>
                  <a:lnTo>
                    <a:pt x="2864370" y="2699956"/>
                  </a:lnTo>
                  <a:lnTo>
                    <a:pt x="2914142" y="2714447"/>
                  </a:lnTo>
                  <a:lnTo>
                    <a:pt x="2968409" y="2719336"/>
                  </a:lnTo>
                  <a:lnTo>
                    <a:pt x="3022511" y="2714587"/>
                  </a:lnTo>
                  <a:lnTo>
                    <a:pt x="3071952" y="2700312"/>
                  </a:lnTo>
                  <a:lnTo>
                    <a:pt x="3116453" y="2676525"/>
                  </a:lnTo>
                  <a:lnTo>
                    <a:pt x="3155734" y="2643225"/>
                  </a:lnTo>
                  <a:lnTo>
                    <a:pt x="3184588" y="2606497"/>
                  </a:lnTo>
                  <a:lnTo>
                    <a:pt x="3204070" y="2566924"/>
                  </a:lnTo>
                  <a:lnTo>
                    <a:pt x="3216008" y="2525064"/>
                  </a:lnTo>
                  <a:lnTo>
                    <a:pt x="3222244" y="2481491"/>
                  </a:lnTo>
                  <a:lnTo>
                    <a:pt x="3224631" y="2436774"/>
                  </a:lnTo>
                  <a:lnTo>
                    <a:pt x="3224987" y="2395397"/>
                  </a:lnTo>
                  <a:lnTo>
                    <a:pt x="3225025" y="2317331"/>
                  </a:lnTo>
                  <a:close/>
                </a:path>
                <a:path w="10452735" h="3893184">
                  <a:moveTo>
                    <a:pt x="3373539" y="3617480"/>
                  </a:moveTo>
                  <a:lnTo>
                    <a:pt x="3293541" y="3617480"/>
                  </a:lnTo>
                  <a:lnTo>
                    <a:pt x="3293541" y="3164751"/>
                  </a:lnTo>
                  <a:lnTo>
                    <a:pt x="3293541" y="3043732"/>
                  </a:lnTo>
                  <a:lnTo>
                    <a:pt x="3157918" y="3043732"/>
                  </a:lnTo>
                  <a:lnTo>
                    <a:pt x="3157918" y="3164751"/>
                  </a:lnTo>
                  <a:lnTo>
                    <a:pt x="3157918" y="3617480"/>
                  </a:lnTo>
                  <a:lnTo>
                    <a:pt x="2943237" y="3617480"/>
                  </a:lnTo>
                  <a:lnTo>
                    <a:pt x="2961703" y="3574770"/>
                  </a:lnTo>
                  <a:lnTo>
                    <a:pt x="2976346" y="3529469"/>
                  </a:lnTo>
                  <a:lnTo>
                    <a:pt x="2987522" y="3481616"/>
                  </a:lnTo>
                  <a:lnTo>
                    <a:pt x="2995587" y="3431222"/>
                  </a:lnTo>
                  <a:lnTo>
                    <a:pt x="3000895" y="3378339"/>
                  </a:lnTo>
                  <a:lnTo>
                    <a:pt x="3003829" y="3323005"/>
                  </a:lnTo>
                  <a:lnTo>
                    <a:pt x="3004718" y="3265246"/>
                  </a:lnTo>
                  <a:lnTo>
                    <a:pt x="3004718" y="3164751"/>
                  </a:lnTo>
                  <a:lnTo>
                    <a:pt x="3157918" y="3164751"/>
                  </a:lnTo>
                  <a:lnTo>
                    <a:pt x="3157918" y="3043732"/>
                  </a:lnTo>
                  <a:lnTo>
                    <a:pt x="2874937" y="3043732"/>
                  </a:lnTo>
                  <a:lnTo>
                    <a:pt x="2874937" y="3221329"/>
                  </a:lnTo>
                  <a:lnTo>
                    <a:pt x="2873730" y="3280651"/>
                  </a:lnTo>
                  <a:lnTo>
                    <a:pt x="2870073" y="3338258"/>
                  </a:lnTo>
                  <a:lnTo>
                    <a:pt x="2863875" y="3393592"/>
                  </a:lnTo>
                  <a:lnTo>
                    <a:pt x="2855061" y="3446119"/>
                  </a:lnTo>
                  <a:lnTo>
                    <a:pt x="2843555" y="3495319"/>
                  </a:lnTo>
                  <a:lnTo>
                    <a:pt x="2829255" y="3540633"/>
                  </a:lnTo>
                  <a:lnTo>
                    <a:pt x="2812110" y="3581527"/>
                  </a:lnTo>
                  <a:lnTo>
                    <a:pt x="2792018" y="3617480"/>
                  </a:lnTo>
                  <a:lnTo>
                    <a:pt x="2726626" y="3617480"/>
                  </a:lnTo>
                  <a:lnTo>
                    <a:pt x="2726626" y="3892651"/>
                  </a:lnTo>
                  <a:lnTo>
                    <a:pt x="2857398" y="3892651"/>
                  </a:lnTo>
                  <a:lnTo>
                    <a:pt x="2857398" y="3738499"/>
                  </a:lnTo>
                  <a:lnTo>
                    <a:pt x="3242805" y="3738499"/>
                  </a:lnTo>
                  <a:lnTo>
                    <a:pt x="3242805" y="3892651"/>
                  </a:lnTo>
                  <a:lnTo>
                    <a:pt x="3373539" y="3892651"/>
                  </a:lnTo>
                  <a:lnTo>
                    <a:pt x="3373539" y="3738499"/>
                  </a:lnTo>
                  <a:lnTo>
                    <a:pt x="3373539" y="3617480"/>
                  </a:lnTo>
                  <a:close/>
                </a:path>
                <a:path w="10452735" h="3893184">
                  <a:moveTo>
                    <a:pt x="3428009" y="5892"/>
                  </a:moveTo>
                  <a:lnTo>
                    <a:pt x="2996717" y="5892"/>
                  </a:lnTo>
                  <a:lnTo>
                    <a:pt x="2996717" y="71932"/>
                  </a:lnTo>
                  <a:lnTo>
                    <a:pt x="2996717" y="317042"/>
                  </a:lnTo>
                  <a:lnTo>
                    <a:pt x="2996717" y="383082"/>
                  </a:lnTo>
                  <a:lnTo>
                    <a:pt x="2996717" y="634542"/>
                  </a:lnTo>
                  <a:lnTo>
                    <a:pt x="2996717" y="700582"/>
                  </a:lnTo>
                  <a:lnTo>
                    <a:pt x="3428009" y="700582"/>
                  </a:lnTo>
                  <a:lnTo>
                    <a:pt x="3428009" y="634542"/>
                  </a:lnTo>
                  <a:lnTo>
                    <a:pt x="3070860" y="634542"/>
                  </a:lnTo>
                  <a:lnTo>
                    <a:pt x="3070860" y="383082"/>
                  </a:lnTo>
                  <a:lnTo>
                    <a:pt x="3375304" y="383082"/>
                  </a:lnTo>
                  <a:lnTo>
                    <a:pt x="3375304" y="317042"/>
                  </a:lnTo>
                  <a:lnTo>
                    <a:pt x="3070860" y="317042"/>
                  </a:lnTo>
                  <a:lnTo>
                    <a:pt x="3070860" y="71932"/>
                  </a:lnTo>
                  <a:lnTo>
                    <a:pt x="3428009" y="71932"/>
                  </a:lnTo>
                  <a:lnTo>
                    <a:pt x="3428009" y="5892"/>
                  </a:lnTo>
                  <a:close/>
                </a:path>
                <a:path w="10452735" h="3893184">
                  <a:moveTo>
                    <a:pt x="3796157" y="1215885"/>
                  </a:moveTo>
                  <a:lnTo>
                    <a:pt x="3781983" y="1163256"/>
                  </a:lnTo>
                  <a:lnTo>
                    <a:pt x="3759987" y="1117688"/>
                  </a:lnTo>
                  <a:lnTo>
                    <a:pt x="3730790" y="1079576"/>
                  </a:lnTo>
                  <a:lnTo>
                    <a:pt x="3695065" y="1049274"/>
                  </a:lnTo>
                  <a:lnTo>
                    <a:pt x="3653447" y="1027163"/>
                  </a:lnTo>
                  <a:lnTo>
                    <a:pt x="3606584" y="1013625"/>
                  </a:lnTo>
                  <a:lnTo>
                    <a:pt x="3555136" y="1009027"/>
                  </a:lnTo>
                  <a:lnTo>
                    <a:pt x="3505162" y="1013726"/>
                  </a:lnTo>
                  <a:lnTo>
                    <a:pt x="3458286" y="1027557"/>
                  </a:lnTo>
                  <a:lnTo>
                    <a:pt x="3415449" y="1050188"/>
                  </a:lnTo>
                  <a:lnTo>
                    <a:pt x="3377552" y="1081227"/>
                  </a:lnTo>
                  <a:lnTo>
                    <a:pt x="3350006" y="1114501"/>
                  </a:lnTo>
                  <a:lnTo>
                    <a:pt x="3331540" y="1150391"/>
                  </a:lnTo>
                  <a:lnTo>
                    <a:pt x="3320351" y="1190993"/>
                  </a:lnTo>
                  <a:lnTo>
                    <a:pt x="3314598" y="1238427"/>
                  </a:lnTo>
                  <a:lnTo>
                    <a:pt x="3312477" y="1294803"/>
                  </a:lnTo>
                  <a:lnTo>
                    <a:pt x="3312172" y="1362240"/>
                  </a:lnTo>
                  <a:lnTo>
                    <a:pt x="3312477" y="1429677"/>
                  </a:lnTo>
                  <a:lnTo>
                    <a:pt x="3314598" y="1486052"/>
                  </a:lnTo>
                  <a:lnTo>
                    <a:pt x="3320351" y="1533499"/>
                  </a:lnTo>
                  <a:lnTo>
                    <a:pt x="3331540" y="1574101"/>
                  </a:lnTo>
                  <a:lnTo>
                    <a:pt x="3350006" y="1609979"/>
                  </a:lnTo>
                  <a:lnTo>
                    <a:pt x="3377552" y="1643265"/>
                  </a:lnTo>
                  <a:lnTo>
                    <a:pt x="3415449" y="1674304"/>
                  </a:lnTo>
                  <a:lnTo>
                    <a:pt x="3458286" y="1696923"/>
                  </a:lnTo>
                  <a:lnTo>
                    <a:pt x="3505162" y="1710766"/>
                  </a:lnTo>
                  <a:lnTo>
                    <a:pt x="3555136" y="1715465"/>
                  </a:lnTo>
                  <a:lnTo>
                    <a:pt x="3606330" y="1710867"/>
                  </a:lnTo>
                  <a:lnTo>
                    <a:pt x="3653180" y="1697329"/>
                  </a:lnTo>
                  <a:lnTo>
                    <a:pt x="3694950" y="1675218"/>
                  </a:lnTo>
                  <a:lnTo>
                    <a:pt x="3730891" y="1644916"/>
                  </a:lnTo>
                  <a:lnTo>
                    <a:pt x="3760228" y="1606791"/>
                  </a:lnTo>
                  <a:lnTo>
                    <a:pt x="3782237" y="1561236"/>
                  </a:lnTo>
                  <a:lnTo>
                    <a:pt x="3796157" y="1508607"/>
                  </a:lnTo>
                  <a:lnTo>
                    <a:pt x="3721989" y="1508607"/>
                  </a:lnTo>
                  <a:lnTo>
                    <a:pt x="3705847" y="1555813"/>
                  </a:lnTo>
                  <a:lnTo>
                    <a:pt x="3680256" y="1594739"/>
                  </a:lnTo>
                  <a:lnTo>
                    <a:pt x="3646043" y="1624101"/>
                  </a:lnTo>
                  <a:lnTo>
                    <a:pt x="3604056" y="1642643"/>
                  </a:lnTo>
                  <a:lnTo>
                    <a:pt x="3555136" y="1649107"/>
                  </a:lnTo>
                  <a:lnTo>
                    <a:pt x="3521291" y="1645881"/>
                  </a:lnTo>
                  <a:lnTo>
                    <a:pt x="3460178" y="1621116"/>
                  </a:lnTo>
                  <a:lnTo>
                    <a:pt x="3413188" y="1572285"/>
                  </a:lnTo>
                  <a:lnTo>
                    <a:pt x="3390874" y="1495920"/>
                  </a:lnTo>
                  <a:lnTo>
                    <a:pt x="3387204" y="1438516"/>
                  </a:lnTo>
                  <a:lnTo>
                    <a:pt x="3386340" y="1362240"/>
                  </a:lnTo>
                  <a:lnTo>
                    <a:pt x="3387204" y="1285963"/>
                  </a:lnTo>
                  <a:lnTo>
                    <a:pt x="3390874" y="1228559"/>
                  </a:lnTo>
                  <a:lnTo>
                    <a:pt x="3398990" y="1185494"/>
                  </a:lnTo>
                  <a:lnTo>
                    <a:pt x="3435108" y="1124153"/>
                  </a:lnTo>
                  <a:lnTo>
                    <a:pt x="3489274" y="1088047"/>
                  </a:lnTo>
                  <a:lnTo>
                    <a:pt x="3555136" y="1075359"/>
                  </a:lnTo>
                  <a:lnTo>
                    <a:pt x="3603853" y="1081824"/>
                  </a:lnTo>
                  <a:lnTo>
                    <a:pt x="3645357" y="1100378"/>
                  </a:lnTo>
                  <a:lnTo>
                    <a:pt x="3678999" y="1129753"/>
                  </a:lnTo>
                  <a:lnTo>
                    <a:pt x="3704107" y="1168666"/>
                  </a:lnTo>
                  <a:lnTo>
                    <a:pt x="3720046" y="1215885"/>
                  </a:lnTo>
                  <a:lnTo>
                    <a:pt x="3796157" y="1215885"/>
                  </a:lnTo>
                  <a:close/>
                </a:path>
                <a:path w="10452735" h="3893184">
                  <a:moveTo>
                    <a:pt x="3947109" y="2592489"/>
                  </a:moveTo>
                  <a:lnTo>
                    <a:pt x="3867099" y="2592489"/>
                  </a:lnTo>
                  <a:lnTo>
                    <a:pt x="3867099" y="2139734"/>
                  </a:lnTo>
                  <a:lnTo>
                    <a:pt x="3867099" y="2018741"/>
                  </a:lnTo>
                  <a:lnTo>
                    <a:pt x="3731476" y="2018741"/>
                  </a:lnTo>
                  <a:lnTo>
                    <a:pt x="3731476" y="2139734"/>
                  </a:lnTo>
                  <a:lnTo>
                    <a:pt x="3731476" y="2592489"/>
                  </a:lnTo>
                  <a:lnTo>
                    <a:pt x="3516795" y="2592489"/>
                  </a:lnTo>
                  <a:lnTo>
                    <a:pt x="3535261" y="2549791"/>
                  </a:lnTo>
                  <a:lnTo>
                    <a:pt x="3549904" y="2504478"/>
                  </a:lnTo>
                  <a:lnTo>
                    <a:pt x="3561067" y="2456624"/>
                  </a:lnTo>
                  <a:lnTo>
                    <a:pt x="3569131" y="2406231"/>
                  </a:lnTo>
                  <a:lnTo>
                    <a:pt x="3574453" y="2353348"/>
                  </a:lnTo>
                  <a:lnTo>
                    <a:pt x="3577374" y="2298014"/>
                  </a:lnTo>
                  <a:lnTo>
                    <a:pt x="3578275" y="2240254"/>
                  </a:lnTo>
                  <a:lnTo>
                    <a:pt x="3578275" y="2139734"/>
                  </a:lnTo>
                  <a:lnTo>
                    <a:pt x="3731476" y="2139734"/>
                  </a:lnTo>
                  <a:lnTo>
                    <a:pt x="3731476" y="2018741"/>
                  </a:lnTo>
                  <a:lnTo>
                    <a:pt x="3448520" y="2018741"/>
                  </a:lnTo>
                  <a:lnTo>
                    <a:pt x="3448520" y="2196338"/>
                  </a:lnTo>
                  <a:lnTo>
                    <a:pt x="3447313" y="2255672"/>
                  </a:lnTo>
                  <a:lnTo>
                    <a:pt x="3443655" y="2313267"/>
                  </a:lnTo>
                  <a:lnTo>
                    <a:pt x="3437445" y="2368600"/>
                  </a:lnTo>
                  <a:lnTo>
                    <a:pt x="3428631" y="2421128"/>
                  </a:lnTo>
                  <a:lnTo>
                    <a:pt x="3417100" y="2470327"/>
                  </a:lnTo>
                  <a:lnTo>
                    <a:pt x="3402800" y="2515641"/>
                  </a:lnTo>
                  <a:lnTo>
                    <a:pt x="3385642" y="2556548"/>
                  </a:lnTo>
                  <a:lnTo>
                    <a:pt x="3365550" y="2592489"/>
                  </a:lnTo>
                  <a:lnTo>
                    <a:pt x="3300184" y="2592489"/>
                  </a:lnTo>
                  <a:lnTo>
                    <a:pt x="3300184" y="2867660"/>
                  </a:lnTo>
                  <a:lnTo>
                    <a:pt x="3430943" y="2867660"/>
                  </a:lnTo>
                  <a:lnTo>
                    <a:pt x="3430943" y="2713482"/>
                  </a:lnTo>
                  <a:lnTo>
                    <a:pt x="3816362" y="2713482"/>
                  </a:lnTo>
                  <a:lnTo>
                    <a:pt x="3816362" y="2867660"/>
                  </a:lnTo>
                  <a:lnTo>
                    <a:pt x="3947109" y="2867660"/>
                  </a:lnTo>
                  <a:lnTo>
                    <a:pt x="3947109" y="2713482"/>
                  </a:lnTo>
                  <a:lnTo>
                    <a:pt x="3947109" y="2592489"/>
                  </a:lnTo>
                  <a:close/>
                </a:path>
                <a:path w="10452735" h="3893184">
                  <a:moveTo>
                    <a:pt x="3978719" y="3521875"/>
                  </a:moveTo>
                  <a:lnTo>
                    <a:pt x="3974592" y="3476142"/>
                  </a:lnTo>
                  <a:lnTo>
                    <a:pt x="3962577" y="3434511"/>
                  </a:lnTo>
                  <a:lnTo>
                    <a:pt x="3958221" y="3426231"/>
                  </a:lnTo>
                  <a:lnTo>
                    <a:pt x="3943159" y="3397580"/>
                  </a:lnTo>
                  <a:lnTo>
                    <a:pt x="3916883" y="3365982"/>
                  </a:lnTo>
                  <a:lnTo>
                    <a:pt x="3884244" y="3340341"/>
                  </a:lnTo>
                  <a:lnTo>
                    <a:pt x="3845763" y="3321253"/>
                  </a:lnTo>
                  <a:lnTo>
                    <a:pt x="3843109" y="3320542"/>
                  </a:lnTo>
                  <a:lnTo>
                    <a:pt x="3843109" y="3521875"/>
                  </a:lnTo>
                  <a:lnTo>
                    <a:pt x="3836047" y="3561105"/>
                  </a:lnTo>
                  <a:lnTo>
                    <a:pt x="3815905" y="3591280"/>
                  </a:lnTo>
                  <a:lnTo>
                    <a:pt x="3784231" y="3610648"/>
                  </a:lnTo>
                  <a:lnTo>
                    <a:pt x="3742588" y="3617493"/>
                  </a:lnTo>
                  <a:lnTo>
                    <a:pt x="3615753" y="3617493"/>
                  </a:lnTo>
                  <a:lnTo>
                    <a:pt x="3615753" y="3426231"/>
                  </a:lnTo>
                  <a:lnTo>
                    <a:pt x="3742588" y="3426231"/>
                  </a:lnTo>
                  <a:lnTo>
                    <a:pt x="3784231" y="3433216"/>
                  </a:lnTo>
                  <a:lnTo>
                    <a:pt x="3815905" y="3452825"/>
                  </a:lnTo>
                  <a:lnTo>
                    <a:pt x="3836047" y="3483051"/>
                  </a:lnTo>
                  <a:lnTo>
                    <a:pt x="3843109" y="3521875"/>
                  </a:lnTo>
                  <a:lnTo>
                    <a:pt x="3843109" y="3320542"/>
                  </a:lnTo>
                  <a:lnTo>
                    <a:pt x="3801948" y="3309353"/>
                  </a:lnTo>
                  <a:lnTo>
                    <a:pt x="3753332" y="3305238"/>
                  </a:lnTo>
                  <a:lnTo>
                    <a:pt x="3615753" y="3305238"/>
                  </a:lnTo>
                  <a:lnTo>
                    <a:pt x="3615753" y="3043745"/>
                  </a:lnTo>
                  <a:lnTo>
                    <a:pt x="3480117" y="3043745"/>
                  </a:lnTo>
                  <a:lnTo>
                    <a:pt x="3480117" y="3738486"/>
                  </a:lnTo>
                  <a:lnTo>
                    <a:pt x="3753332" y="3738486"/>
                  </a:lnTo>
                  <a:lnTo>
                    <a:pt x="3801681" y="3734384"/>
                  </a:lnTo>
                  <a:lnTo>
                    <a:pt x="3845356" y="3722484"/>
                  </a:lnTo>
                  <a:lnTo>
                    <a:pt x="3883825" y="3703396"/>
                  </a:lnTo>
                  <a:lnTo>
                    <a:pt x="3916515" y="3677755"/>
                  </a:lnTo>
                  <a:lnTo>
                    <a:pt x="3942905" y="3646157"/>
                  </a:lnTo>
                  <a:lnTo>
                    <a:pt x="3958069" y="3617493"/>
                  </a:lnTo>
                  <a:lnTo>
                    <a:pt x="3962438" y="3609238"/>
                  </a:lnTo>
                  <a:lnTo>
                    <a:pt x="3974554" y="3567607"/>
                  </a:lnTo>
                  <a:lnTo>
                    <a:pt x="3978719" y="3521875"/>
                  </a:lnTo>
                  <a:close/>
                </a:path>
                <a:path w="10452735" h="3893184">
                  <a:moveTo>
                    <a:pt x="4066032" y="700582"/>
                  </a:moveTo>
                  <a:lnTo>
                    <a:pt x="3735247" y="335648"/>
                  </a:lnTo>
                  <a:lnTo>
                    <a:pt x="4039705" y="5842"/>
                  </a:lnTo>
                  <a:lnTo>
                    <a:pt x="3946029" y="5842"/>
                  </a:lnTo>
                  <a:lnTo>
                    <a:pt x="3648443" y="336626"/>
                  </a:lnTo>
                  <a:lnTo>
                    <a:pt x="3648443" y="5842"/>
                  </a:lnTo>
                  <a:lnTo>
                    <a:pt x="3574275" y="5842"/>
                  </a:lnTo>
                  <a:lnTo>
                    <a:pt x="3574275" y="700582"/>
                  </a:lnTo>
                  <a:lnTo>
                    <a:pt x="3648443" y="700582"/>
                  </a:lnTo>
                  <a:lnTo>
                    <a:pt x="3648443" y="338582"/>
                  </a:lnTo>
                  <a:lnTo>
                    <a:pt x="3967505" y="700582"/>
                  </a:lnTo>
                  <a:lnTo>
                    <a:pt x="4066032" y="700582"/>
                  </a:lnTo>
                  <a:close/>
                </a:path>
                <a:path w="10452735" h="3893184">
                  <a:moveTo>
                    <a:pt x="4189488" y="3043745"/>
                  </a:moveTo>
                  <a:lnTo>
                    <a:pt x="4053865" y="3043745"/>
                  </a:lnTo>
                  <a:lnTo>
                    <a:pt x="4053865" y="3738486"/>
                  </a:lnTo>
                  <a:lnTo>
                    <a:pt x="4189488" y="3738486"/>
                  </a:lnTo>
                  <a:lnTo>
                    <a:pt x="4189488" y="3043745"/>
                  </a:lnTo>
                  <a:close/>
                </a:path>
                <a:path w="10452735" h="3893184">
                  <a:moveTo>
                    <a:pt x="4362081" y="1015187"/>
                  </a:moveTo>
                  <a:lnTo>
                    <a:pt x="3885933" y="1015187"/>
                  </a:lnTo>
                  <a:lnTo>
                    <a:pt x="3885933" y="1081227"/>
                  </a:lnTo>
                  <a:lnTo>
                    <a:pt x="4086910" y="1081227"/>
                  </a:lnTo>
                  <a:lnTo>
                    <a:pt x="4086910" y="1709877"/>
                  </a:lnTo>
                  <a:lnTo>
                    <a:pt x="4161078" y="1709877"/>
                  </a:lnTo>
                  <a:lnTo>
                    <a:pt x="4161078" y="1081227"/>
                  </a:lnTo>
                  <a:lnTo>
                    <a:pt x="4362081" y="1081227"/>
                  </a:lnTo>
                  <a:lnTo>
                    <a:pt x="4362081" y="1015187"/>
                  </a:lnTo>
                  <a:close/>
                </a:path>
                <a:path w="10452735" h="3893184">
                  <a:moveTo>
                    <a:pt x="4541558" y="2232469"/>
                  </a:moveTo>
                  <a:lnTo>
                    <a:pt x="4528883" y="2181275"/>
                  </a:lnTo>
                  <a:lnTo>
                    <a:pt x="4509567" y="2136813"/>
                  </a:lnTo>
                  <a:lnTo>
                    <a:pt x="4484167" y="2099094"/>
                  </a:lnTo>
                  <a:lnTo>
                    <a:pt x="4453242" y="2068156"/>
                  </a:lnTo>
                  <a:lnTo>
                    <a:pt x="4417390" y="2044039"/>
                  </a:lnTo>
                  <a:lnTo>
                    <a:pt x="4377156" y="2026767"/>
                  </a:lnTo>
                  <a:lnTo>
                    <a:pt x="4333138" y="2016379"/>
                  </a:lnTo>
                  <a:lnTo>
                    <a:pt x="4285907" y="2012911"/>
                  </a:lnTo>
                  <a:lnTo>
                    <a:pt x="4231373" y="2017941"/>
                  </a:lnTo>
                  <a:lnTo>
                    <a:pt x="4181970" y="2032660"/>
                  </a:lnTo>
                  <a:lnTo>
                    <a:pt x="4137710" y="2056536"/>
                  </a:lnTo>
                  <a:lnTo>
                    <a:pt x="4098569" y="2089010"/>
                  </a:lnTo>
                  <a:lnTo>
                    <a:pt x="4069105" y="2125599"/>
                  </a:lnTo>
                  <a:lnTo>
                    <a:pt x="4049623" y="2165413"/>
                  </a:lnTo>
                  <a:lnTo>
                    <a:pt x="4038054" y="2208911"/>
                  </a:lnTo>
                  <a:lnTo>
                    <a:pt x="4032339" y="2256548"/>
                  </a:lnTo>
                  <a:lnTo>
                    <a:pt x="4030421" y="2308796"/>
                  </a:lnTo>
                  <a:lnTo>
                    <a:pt x="4030243" y="2366124"/>
                  </a:lnTo>
                  <a:lnTo>
                    <a:pt x="4030421" y="2423452"/>
                  </a:lnTo>
                  <a:lnTo>
                    <a:pt x="4032339" y="2475700"/>
                  </a:lnTo>
                  <a:lnTo>
                    <a:pt x="4038054" y="2523350"/>
                  </a:lnTo>
                  <a:lnTo>
                    <a:pt x="4049623" y="2566847"/>
                  </a:lnTo>
                  <a:lnTo>
                    <a:pt x="4069105" y="2606662"/>
                  </a:lnTo>
                  <a:lnTo>
                    <a:pt x="4098569" y="2643238"/>
                  </a:lnTo>
                  <a:lnTo>
                    <a:pt x="4137710" y="2675712"/>
                  </a:lnTo>
                  <a:lnTo>
                    <a:pt x="4181970" y="2699588"/>
                  </a:lnTo>
                  <a:lnTo>
                    <a:pt x="4231373" y="2714307"/>
                  </a:lnTo>
                  <a:lnTo>
                    <a:pt x="4285907" y="2719349"/>
                  </a:lnTo>
                  <a:lnTo>
                    <a:pt x="4332871" y="2715869"/>
                  </a:lnTo>
                  <a:lnTo>
                    <a:pt x="4376763" y="2705493"/>
                  </a:lnTo>
                  <a:lnTo>
                    <a:pt x="4416971" y="2688221"/>
                  </a:lnTo>
                  <a:lnTo>
                    <a:pt x="4452886" y="2664104"/>
                  </a:lnTo>
                  <a:lnTo>
                    <a:pt x="4483913" y="2633167"/>
                  </a:lnTo>
                  <a:lnTo>
                    <a:pt x="4509440" y="2595448"/>
                  </a:lnTo>
                  <a:lnTo>
                    <a:pt x="4528845" y="2550985"/>
                  </a:lnTo>
                  <a:lnTo>
                    <a:pt x="4541558" y="2499817"/>
                  </a:lnTo>
                  <a:lnTo>
                    <a:pt x="4403966" y="2499817"/>
                  </a:lnTo>
                  <a:lnTo>
                    <a:pt x="4389513" y="2538666"/>
                  </a:lnTo>
                  <a:lnTo>
                    <a:pt x="4365917" y="2569934"/>
                  </a:lnTo>
                  <a:lnTo>
                    <a:pt x="4332071" y="2590774"/>
                  </a:lnTo>
                  <a:lnTo>
                    <a:pt x="4286885" y="2598356"/>
                  </a:lnTo>
                  <a:lnTo>
                    <a:pt x="4260405" y="2595867"/>
                  </a:lnTo>
                  <a:lnTo>
                    <a:pt x="4216616" y="2577376"/>
                  </a:lnTo>
                  <a:lnTo>
                    <a:pt x="4183570" y="2538057"/>
                  </a:lnTo>
                  <a:lnTo>
                    <a:pt x="4167505" y="2449042"/>
                  </a:lnTo>
                  <a:lnTo>
                    <a:pt x="4165879" y="2366124"/>
                  </a:lnTo>
                  <a:lnTo>
                    <a:pt x="4167505" y="2283206"/>
                  </a:lnTo>
                  <a:lnTo>
                    <a:pt x="4173067" y="2228913"/>
                  </a:lnTo>
                  <a:lnTo>
                    <a:pt x="4200029" y="2170011"/>
                  </a:lnTo>
                  <a:lnTo>
                    <a:pt x="4236859" y="2143544"/>
                  </a:lnTo>
                  <a:lnTo>
                    <a:pt x="4286885" y="2133904"/>
                  </a:lnTo>
                  <a:lnTo>
                    <a:pt x="4332071" y="2141474"/>
                  </a:lnTo>
                  <a:lnTo>
                    <a:pt x="4365917" y="2162314"/>
                  </a:lnTo>
                  <a:lnTo>
                    <a:pt x="4389513" y="2193594"/>
                  </a:lnTo>
                  <a:lnTo>
                    <a:pt x="4403966" y="2232469"/>
                  </a:lnTo>
                  <a:lnTo>
                    <a:pt x="4541558" y="2232469"/>
                  </a:lnTo>
                  <a:close/>
                </a:path>
                <a:path w="10452735" h="3893184">
                  <a:moveTo>
                    <a:pt x="4599495" y="206857"/>
                  </a:moveTo>
                  <a:lnTo>
                    <a:pt x="4585322" y="154228"/>
                  </a:lnTo>
                  <a:lnTo>
                    <a:pt x="4563313" y="108661"/>
                  </a:lnTo>
                  <a:lnTo>
                    <a:pt x="4534128" y="70548"/>
                  </a:lnTo>
                  <a:lnTo>
                    <a:pt x="4498403" y="40246"/>
                  </a:lnTo>
                  <a:lnTo>
                    <a:pt x="4456785" y="18135"/>
                  </a:lnTo>
                  <a:lnTo>
                    <a:pt x="4409922" y="4597"/>
                  </a:lnTo>
                  <a:lnTo>
                    <a:pt x="4358475" y="0"/>
                  </a:lnTo>
                  <a:lnTo>
                    <a:pt x="4308500" y="4699"/>
                  </a:lnTo>
                  <a:lnTo>
                    <a:pt x="4261624" y="18529"/>
                  </a:lnTo>
                  <a:lnTo>
                    <a:pt x="4218775" y="41160"/>
                  </a:lnTo>
                  <a:lnTo>
                    <a:pt x="4180890" y="72199"/>
                  </a:lnTo>
                  <a:lnTo>
                    <a:pt x="4153344" y="105473"/>
                  </a:lnTo>
                  <a:lnTo>
                    <a:pt x="4134878" y="141363"/>
                  </a:lnTo>
                  <a:lnTo>
                    <a:pt x="4123677" y="181965"/>
                  </a:lnTo>
                  <a:lnTo>
                    <a:pt x="4117937" y="229400"/>
                  </a:lnTo>
                  <a:lnTo>
                    <a:pt x="4115816" y="285775"/>
                  </a:lnTo>
                  <a:lnTo>
                    <a:pt x="4115511" y="353212"/>
                  </a:lnTo>
                  <a:lnTo>
                    <a:pt x="4115816" y="420649"/>
                  </a:lnTo>
                  <a:lnTo>
                    <a:pt x="4117937" y="477024"/>
                  </a:lnTo>
                  <a:lnTo>
                    <a:pt x="4123677" y="524459"/>
                  </a:lnTo>
                  <a:lnTo>
                    <a:pt x="4134878" y="565061"/>
                  </a:lnTo>
                  <a:lnTo>
                    <a:pt x="4153344" y="600951"/>
                  </a:lnTo>
                  <a:lnTo>
                    <a:pt x="4180890" y="634238"/>
                  </a:lnTo>
                  <a:lnTo>
                    <a:pt x="4218775" y="665276"/>
                  </a:lnTo>
                  <a:lnTo>
                    <a:pt x="4261624" y="687895"/>
                  </a:lnTo>
                  <a:lnTo>
                    <a:pt x="4308500" y="701738"/>
                  </a:lnTo>
                  <a:lnTo>
                    <a:pt x="4358475" y="706437"/>
                  </a:lnTo>
                  <a:lnTo>
                    <a:pt x="4409668" y="701840"/>
                  </a:lnTo>
                  <a:lnTo>
                    <a:pt x="4456519" y="688301"/>
                  </a:lnTo>
                  <a:lnTo>
                    <a:pt x="4498289" y="666191"/>
                  </a:lnTo>
                  <a:lnTo>
                    <a:pt x="4534230" y="635889"/>
                  </a:lnTo>
                  <a:lnTo>
                    <a:pt x="4563567" y="597763"/>
                  </a:lnTo>
                  <a:lnTo>
                    <a:pt x="4585576" y="552208"/>
                  </a:lnTo>
                  <a:lnTo>
                    <a:pt x="4599495" y="499579"/>
                  </a:lnTo>
                  <a:lnTo>
                    <a:pt x="4525353" y="499579"/>
                  </a:lnTo>
                  <a:lnTo>
                    <a:pt x="4509198" y="546785"/>
                  </a:lnTo>
                  <a:lnTo>
                    <a:pt x="4483595" y="585711"/>
                  </a:lnTo>
                  <a:lnTo>
                    <a:pt x="4449381" y="615073"/>
                  </a:lnTo>
                  <a:lnTo>
                    <a:pt x="4407395" y="633615"/>
                  </a:lnTo>
                  <a:lnTo>
                    <a:pt x="4358475" y="640080"/>
                  </a:lnTo>
                  <a:lnTo>
                    <a:pt x="4324629" y="636854"/>
                  </a:lnTo>
                  <a:lnTo>
                    <a:pt x="4263529" y="612089"/>
                  </a:lnTo>
                  <a:lnTo>
                    <a:pt x="4216539" y="563257"/>
                  </a:lnTo>
                  <a:lnTo>
                    <a:pt x="4194213" y="486892"/>
                  </a:lnTo>
                  <a:lnTo>
                    <a:pt x="4190542" y="429488"/>
                  </a:lnTo>
                  <a:lnTo>
                    <a:pt x="4189679" y="353212"/>
                  </a:lnTo>
                  <a:lnTo>
                    <a:pt x="4190542" y="276936"/>
                  </a:lnTo>
                  <a:lnTo>
                    <a:pt x="4194213" y="219519"/>
                  </a:lnTo>
                  <a:lnTo>
                    <a:pt x="4202328" y="176453"/>
                  </a:lnTo>
                  <a:lnTo>
                    <a:pt x="4238472" y="115125"/>
                  </a:lnTo>
                  <a:lnTo>
                    <a:pt x="4292625" y="79019"/>
                  </a:lnTo>
                  <a:lnTo>
                    <a:pt x="4358475" y="66332"/>
                  </a:lnTo>
                  <a:lnTo>
                    <a:pt x="4407192" y="72796"/>
                  </a:lnTo>
                  <a:lnTo>
                    <a:pt x="4448695" y="91351"/>
                  </a:lnTo>
                  <a:lnTo>
                    <a:pt x="4482338" y="120726"/>
                  </a:lnTo>
                  <a:lnTo>
                    <a:pt x="4507446" y="159639"/>
                  </a:lnTo>
                  <a:lnTo>
                    <a:pt x="4523384" y="206857"/>
                  </a:lnTo>
                  <a:lnTo>
                    <a:pt x="4599495" y="206857"/>
                  </a:lnTo>
                  <a:close/>
                </a:path>
                <a:path w="10452735" h="3893184">
                  <a:moveTo>
                    <a:pt x="4972329" y="1519326"/>
                  </a:moveTo>
                  <a:lnTo>
                    <a:pt x="4959286" y="1447622"/>
                  </a:lnTo>
                  <a:lnTo>
                    <a:pt x="4920640" y="1390523"/>
                  </a:lnTo>
                  <a:lnTo>
                    <a:pt x="4918507" y="1388579"/>
                  </a:lnTo>
                  <a:lnTo>
                    <a:pt x="4908550" y="1379512"/>
                  </a:lnTo>
                  <a:lnTo>
                    <a:pt x="4898187" y="1372158"/>
                  </a:lnTo>
                  <a:lnTo>
                    <a:pt x="4898187" y="1515427"/>
                  </a:lnTo>
                  <a:lnTo>
                    <a:pt x="4891925" y="1558709"/>
                  </a:lnTo>
                  <a:lnTo>
                    <a:pt x="4873803" y="1594154"/>
                  </a:lnTo>
                  <a:lnTo>
                    <a:pt x="4844872" y="1620748"/>
                  </a:lnTo>
                  <a:lnTo>
                    <a:pt x="4806137" y="1637461"/>
                  </a:lnTo>
                  <a:lnTo>
                    <a:pt x="4758652" y="1643253"/>
                  </a:lnTo>
                  <a:lnTo>
                    <a:pt x="4569345" y="1643253"/>
                  </a:lnTo>
                  <a:lnTo>
                    <a:pt x="4569345" y="1388579"/>
                  </a:lnTo>
                  <a:lnTo>
                    <a:pt x="4758652" y="1388579"/>
                  </a:lnTo>
                  <a:lnTo>
                    <a:pt x="4806137" y="1394282"/>
                  </a:lnTo>
                  <a:lnTo>
                    <a:pt x="4844872" y="1410754"/>
                  </a:lnTo>
                  <a:lnTo>
                    <a:pt x="4873803" y="1437055"/>
                  </a:lnTo>
                  <a:lnTo>
                    <a:pt x="4891925" y="1472260"/>
                  </a:lnTo>
                  <a:lnTo>
                    <a:pt x="4898187" y="1515427"/>
                  </a:lnTo>
                  <a:lnTo>
                    <a:pt x="4898187" y="1372158"/>
                  </a:lnTo>
                  <a:lnTo>
                    <a:pt x="4895735" y="1370406"/>
                  </a:lnTo>
                  <a:lnTo>
                    <a:pt x="4880000" y="1361846"/>
                  </a:lnTo>
                  <a:lnTo>
                    <a:pt x="4859134" y="1352473"/>
                  </a:lnTo>
                  <a:lnTo>
                    <a:pt x="4876279" y="1344561"/>
                  </a:lnTo>
                  <a:lnTo>
                    <a:pt x="4889398" y="1337475"/>
                  </a:lnTo>
                  <a:lnTo>
                    <a:pt x="4900307" y="1329842"/>
                  </a:lnTo>
                  <a:lnTo>
                    <a:pt x="4908702" y="1322222"/>
                  </a:lnTo>
                  <a:lnTo>
                    <a:pt x="4910848" y="1320279"/>
                  </a:lnTo>
                  <a:lnTo>
                    <a:pt x="4932769" y="1294904"/>
                  </a:lnTo>
                  <a:lnTo>
                    <a:pt x="4948669" y="1265770"/>
                  </a:lnTo>
                  <a:lnTo>
                    <a:pt x="4958334" y="1233144"/>
                  </a:lnTo>
                  <a:lnTo>
                    <a:pt x="4961598" y="1197317"/>
                  </a:lnTo>
                  <a:lnTo>
                    <a:pt x="4956695" y="1152817"/>
                  </a:lnTo>
                  <a:lnTo>
                    <a:pt x="4942484" y="1113370"/>
                  </a:lnTo>
                  <a:lnTo>
                    <a:pt x="4920729" y="1081214"/>
                  </a:lnTo>
                  <a:lnTo>
                    <a:pt x="4888954" y="1052283"/>
                  </a:lnTo>
                  <a:lnTo>
                    <a:pt x="4887455" y="1051483"/>
                  </a:lnTo>
                  <a:lnTo>
                    <a:pt x="4887455" y="1201242"/>
                  </a:lnTo>
                  <a:lnTo>
                    <a:pt x="4881486" y="1243050"/>
                  </a:lnTo>
                  <a:lnTo>
                    <a:pt x="4864100" y="1276705"/>
                  </a:lnTo>
                  <a:lnTo>
                    <a:pt x="4836020" y="1301559"/>
                  </a:lnTo>
                  <a:lnTo>
                    <a:pt x="4798022" y="1316951"/>
                  </a:lnTo>
                  <a:lnTo>
                    <a:pt x="4750841" y="1322222"/>
                  </a:lnTo>
                  <a:lnTo>
                    <a:pt x="4569345" y="1322222"/>
                  </a:lnTo>
                  <a:lnTo>
                    <a:pt x="4569345" y="1081214"/>
                  </a:lnTo>
                  <a:lnTo>
                    <a:pt x="4750841" y="1081214"/>
                  </a:lnTo>
                  <a:lnTo>
                    <a:pt x="4798022" y="1086485"/>
                  </a:lnTo>
                  <a:lnTo>
                    <a:pt x="4836020" y="1101826"/>
                  </a:lnTo>
                  <a:lnTo>
                    <a:pt x="4881486" y="1159903"/>
                  </a:lnTo>
                  <a:lnTo>
                    <a:pt x="4887455" y="1201242"/>
                  </a:lnTo>
                  <a:lnTo>
                    <a:pt x="4887455" y="1051483"/>
                  </a:lnTo>
                  <a:lnTo>
                    <a:pt x="4851082" y="1031925"/>
                  </a:lnTo>
                  <a:lnTo>
                    <a:pt x="4806759" y="1019251"/>
                  </a:lnTo>
                  <a:lnTo>
                    <a:pt x="4756696" y="1014869"/>
                  </a:lnTo>
                  <a:lnTo>
                    <a:pt x="4495190" y="1014869"/>
                  </a:lnTo>
                  <a:lnTo>
                    <a:pt x="4495190" y="1709610"/>
                  </a:lnTo>
                  <a:lnTo>
                    <a:pt x="4765472" y="1709610"/>
                  </a:lnTo>
                  <a:lnTo>
                    <a:pt x="4817491" y="1705267"/>
                  </a:lnTo>
                  <a:lnTo>
                    <a:pt x="4862804" y="1692541"/>
                  </a:lnTo>
                  <a:lnTo>
                    <a:pt x="4900968" y="1671891"/>
                  </a:lnTo>
                  <a:lnTo>
                    <a:pt x="4931473" y="1643786"/>
                  </a:lnTo>
                  <a:lnTo>
                    <a:pt x="4931803" y="1643253"/>
                  </a:lnTo>
                  <a:lnTo>
                    <a:pt x="4953851" y="1608683"/>
                  </a:lnTo>
                  <a:lnTo>
                    <a:pt x="4967630" y="1567040"/>
                  </a:lnTo>
                  <a:lnTo>
                    <a:pt x="4972329" y="1519326"/>
                  </a:lnTo>
                  <a:close/>
                </a:path>
                <a:path w="10452735" h="3893184">
                  <a:moveTo>
                    <a:pt x="5198529" y="2713494"/>
                  </a:moveTo>
                  <a:lnTo>
                    <a:pt x="4941900" y="2344661"/>
                  </a:lnTo>
                  <a:lnTo>
                    <a:pt x="5175097" y="2018766"/>
                  </a:lnTo>
                  <a:lnTo>
                    <a:pt x="5013134" y="2018766"/>
                  </a:lnTo>
                  <a:lnTo>
                    <a:pt x="4788738" y="2348585"/>
                  </a:lnTo>
                  <a:lnTo>
                    <a:pt x="4788738" y="2018766"/>
                  </a:lnTo>
                  <a:lnTo>
                    <a:pt x="4653077" y="2018766"/>
                  </a:lnTo>
                  <a:lnTo>
                    <a:pt x="4653077" y="2713494"/>
                  </a:lnTo>
                  <a:lnTo>
                    <a:pt x="4788738" y="2713494"/>
                  </a:lnTo>
                  <a:lnTo>
                    <a:pt x="4788738" y="2350528"/>
                  </a:lnTo>
                  <a:lnTo>
                    <a:pt x="5032654" y="2713494"/>
                  </a:lnTo>
                  <a:lnTo>
                    <a:pt x="5198529" y="2713494"/>
                  </a:lnTo>
                  <a:close/>
                </a:path>
                <a:path w="10452735" h="3893184">
                  <a:moveTo>
                    <a:pt x="5632653" y="1709597"/>
                  </a:moveTo>
                  <a:lnTo>
                    <a:pt x="5575058" y="1552511"/>
                  </a:lnTo>
                  <a:lnTo>
                    <a:pt x="5551462" y="1488122"/>
                  </a:lnTo>
                  <a:lnTo>
                    <a:pt x="5476545" y="1283766"/>
                  </a:lnTo>
                  <a:lnTo>
                    <a:pt x="5476545" y="1488122"/>
                  </a:lnTo>
                  <a:lnTo>
                    <a:pt x="5216982" y="1488122"/>
                  </a:lnTo>
                  <a:lnTo>
                    <a:pt x="5347728" y="1121219"/>
                  </a:lnTo>
                  <a:lnTo>
                    <a:pt x="5476545" y="1488122"/>
                  </a:lnTo>
                  <a:lnTo>
                    <a:pt x="5476545" y="1283766"/>
                  </a:lnTo>
                  <a:lnTo>
                    <a:pt x="5416956" y="1121219"/>
                  </a:lnTo>
                  <a:lnTo>
                    <a:pt x="5377967" y="1014869"/>
                  </a:lnTo>
                  <a:lnTo>
                    <a:pt x="5315521" y="1014869"/>
                  </a:lnTo>
                  <a:lnTo>
                    <a:pt x="5059883" y="1709597"/>
                  </a:lnTo>
                  <a:lnTo>
                    <a:pt x="5138915" y="1709597"/>
                  </a:lnTo>
                  <a:lnTo>
                    <a:pt x="5194541" y="1552511"/>
                  </a:lnTo>
                  <a:lnTo>
                    <a:pt x="5498008" y="1552511"/>
                  </a:lnTo>
                  <a:lnTo>
                    <a:pt x="5553608" y="1709597"/>
                  </a:lnTo>
                  <a:lnTo>
                    <a:pt x="5632653" y="1709597"/>
                  </a:lnTo>
                  <a:close/>
                </a:path>
                <a:path w="10452735" h="3893184">
                  <a:moveTo>
                    <a:pt x="5738838" y="2317331"/>
                  </a:moveTo>
                  <a:lnTo>
                    <a:pt x="5736323" y="2255278"/>
                  </a:lnTo>
                  <a:lnTo>
                    <a:pt x="5728500" y="2202815"/>
                  </a:lnTo>
                  <a:lnTo>
                    <a:pt x="5715012" y="2158542"/>
                  </a:lnTo>
                  <a:lnTo>
                    <a:pt x="5702173" y="2133904"/>
                  </a:lnTo>
                  <a:lnTo>
                    <a:pt x="5695493" y="2121077"/>
                  </a:lnTo>
                  <a:lnTo>
                    <a:pt x="5669546" y="2088997"/>
                  </a:lnTo>
                  <a:lnTo>
                    <a:pt x="5630126" y="2056130"/>
                  </a:lnTo>
                  <a:lnTo>
                    <a:pt x="5603202" y="2041791"/>
                  </a:lnTo>
                  <a:lnTo>
                    <a:pt x="5603202" y="2353449"/>
                  </a:lnTo>
                  <a:lnTo>
                    <a:pt x="5601843" y="2441092"/>
                  </a:lnTo>
                  <a:lnTo>
                    <a:pt x="5596737" y="2498356"/>
                  </a:lnTo>
                  <a:lnTo>
                    <a:pt x="5586336" y="2535123"/>
                  </a:lnTo>
                  <a:lnTo>
                    <a:pt x="5551386" y="2577363"/>
                  </a:lnTo>
                  <a:lnTo>
                    <a:pt x="5507583" y="2595994"/>
                  </a:lnTo>
                  <a:lnTo>
                    <a:pt x="5482221" y="2598356"/>
                  </a:lnTo>
                  <a:lnTo>
                    <a:pt x="5456974" y="2595854"/>
                  </a:lnTo>
                  <a:lnTo>
                    <a:pt x="5413045" y="2576957"/>
                  </a:lnTo>
                  <a:lnTo>
                    <a:pt x="5375618" y="2531326"/>
                  </a:lnTo>
                  <a:lnTo>
                    <a:pt x="5365724" y="2491397"/>
                  </a:lnTo>
                  <a:lnTo>
                    <a:pt x="5361864" y="2443962"/>
                  </a:lnTo>
                  <a:lnTo>
                    <a:pt x="5361254" y="2395397"/>
                  </a:lnTo>
                  <a:lnTo>
                    <a:pt x="5361241" y="2353449"/>
                  </a:lnTo>
                  <a:lnTo>
                    <a:pt x="5362003" y="2295982"/>
                  </a:lnTo>
                  <a:lnTo>
                    <a:pt x="5366093" y="2244280"/>
                  </a:lnTo>
                  <a:lnTo>
                    <a:pt x="5376037" y="2202281"/>
                  </a:lnTo>
                  <a:lnTo>
                    <a:pt x="5412232" y="2154885"/>
                  </a:lnTo>
                  <a:lnTo>
                    <a:pt x="5456694" y="2136267"/>
                  </a:lnTo>
                  <a:lnTo>
                    <a:pt x="5482221" y="2133904"/>
                  </a:lnTo>
                  <a:lnTo>
                    <a:pt x="5507583" y="2136267"/>
                  </a:lnTo>
                  <a:lnTo>
                    <a:pt x="5551386" y="2154885"/>
                  </a:lnTo>
                  <a:lnTo>
                    <a:pt x="5585930" y="2196198"/>
                  </a:lnTo>
                  <a:lnTo>
                    <a:pt x="5601716" y="2281021"/>
                  </a:lnTo>
                  <a:lnTo>
                    <a:pt x="5603202" y="2353449"/>
                  </a:lnTo>
                  <a:lnTo>
                    <a:pt x="5603202" y="2041791"/>
                  </a:lnTo>
                  <a:lnTo>
                    <a:pt x="5585396" y="2032292"/>
                  </a:lnTo>
                  <a:lnTo>
                    <a:pt x="5535917" y="2017788"/>
                  </a:lnTo>
                  <a:lnTo>
                    <a:pt x="5482221" y="2012886"/>
                  </a:lnTo>
                  <a:lnTo>
                    <a:pt x="5427967" y="2017788"/>
                  </a:lnTo>
                  <a:lnTo>
                    <a:pt x="5378183" y="2032292"/>
                  </a:lnTo>
                  <a:lnTo>
                    <a:pt x="5333352" y="2056130"/>
                  </a:lnTo>
                  <a:lnTo>
                    <a:pt x="5293919" y="2088997"/>
                  </a:lnTo>
                  <a:lnTo>
                    <a:pt x="5266194" y="2122563"/>
                  </a:lnTo>
                  <a:lnTo>
                    <a:pt x="5246675" y="2160295"/>
                  </a:lnTo>
                  <a:lnTo>
                    <a:pt x="5234178" y="2206129"/>
                  </a:lnTo>
                  <a:lnTo>
                    <a:pt x="5227536" y="2263991"/>
                  </a:lnTo>
                  <a:lnTo>
                    <a:pt x="5225580" y="2337828"/>
                  </a:lnTo>
                  <a:lnTo>
                    <a:pt x="5225580" y="2395397"/>
                  </a:lnTo>
                  <a:lnTo>
                    <a:pt x="5226189" y="2441092"/>
                  </a:lnTo>
                  <a:lnTo>
                    <a:pt x="5230241" y="2495143"/>
                  </a:lnTo>
                  <a:lnTo>
                    <a:pt x="5240769" y="2547709"/>
                  </a:lnTo>
                  <a:lnTo>
                    <a:pt x="5260949" y="2598064"/>
                  </a:lnTo>
                  <a:lnTo>
                    <a:pt x="5293919" y="2643225"/>
                  </a:lnTo>
                  <a:lnTo>
                    <a:pt x="5333352" y="2676118"/>
                  </a:lnTo>
                  <a:lnTo>
                    <a:pt x="5378183" y="2699956"/>
                  </a:lnTo>
                  <a:lnTo>
                    <a:pt x="5427967" y="2714447"/>
                  </a:lnTo>
                  <a:lnTo>
                    <a:pt x="5482221" y="2719336"/>
                  </a:lnTo>
                  <a:lnTo>
                    <a:pt x="5536336" y="2714587"/>
                  </a:lnTo>
                  <a:lnTo>
                    <a:pt x="5585777" y="2700312"/>
                  </a:lnTo>
                  <a:lnTo>
                    <a:pt x="5630265" y="2676525"/>
                  </a:lnTo>
                  <a:lnTo>
                    <a:pt x="5669546" y="2643225"/>
                  </a:lnTo>
                  <a:lnTo>
                    <a:pt x="5698401" y="2606497"/>
                  </a:lnTo>
                  <a:lnTo>
                    <a:pt x="5717883" y="2566924"/>
                  </a:lnTo>
                  <a:lnTo>
                    <a:pt x="5729821" y="2525064"/>
                  </a:lnTo>
                  <a:lnTo>
                    <a:pt x="5736056" y="2481491"/>
                  </a:lnTo>
                  <a:lnTo>
                    <a:pt x="5738457" y="2436774"/>
                  </a:lnTo>
                  <a:lnTo>
                    <a:pt x="5738812" y="2395397"/>
                  </a:lnTo>
                  <a:lnTo>
                    <a:pt x="5738838" y="2317331"/>
                  </a:lnTo>
                  <a:close/>
                </a:path>
                <a:path w="10452735" h="3893184">
                  <a:moveTo>
                    <a:pt x="6291999" y="1842135"/>
                  </a:moveTo>
                  <a:lnTo>
                    <a:pt x="6196393" y="1842135"/>
                  </a:lnTo>
                  <a:lnTo>
                    <a:pt x="6190335" y="1869706"/>
                  </a:lnTo>
                  <a:lnTo>
                    <a:pt x="6177229" y="1888502"/>
                  </a:lnTo>
                  <a:lnTo>
                    <a:pt x="6158090" y="1899246"/>
                  </a:lnTo>
                  <a:lnTo>
                    <a:pt x="6133922" y="1902663"/>
                  </a:lnTo>
                  <a:lnTo>
                    <a:pt x="6109767" y="1899246"/>
                  </a:lnTo>
                  <a:lnTo>
                    <a:pt x="6090628" y="1888502"/>
                  </a:lnTo>
                  <a:lnTo>
                    <a:pt x="6077521" y="1869706"/>
                  </a:lnTo>
                  <a:lnTo>
                    <a:pt x="6071476" y="1842135"/>
                  </a:lnTo>
                  <a:lnTo>
                    <a:pt x="5975845" y="1842135"/>
                  </a:lnTo>
                  <a:lnTo>
                    <a:pt x="5986386" y="1897113"/>
                  </a:lnTo>
                  <a:lnTo>
                    <a:pt x="6010986" y="1936775"/>
                  </a:lnTo>
                  <a:lnTo>
                    <a:pt x="6046114" y="1962899"/>
                  </a:lnTo>
                  <a:lnTo>
                    <a:pt x="6088265" y="1977275"/>
                  </a:lnTo>
                  <a:lnTo>
                    <a:pt x="6133922" y="1981669"/>
                  </a:lnTo>
                  <a:lnTo>
                    <a:pt x="6179591" y="1977275"/>
                  </a:lnTo>
                  <a:lnTo>
                    <a:pt x="6221742" y="1962899"/>
                  </a:lnTo>
                  <a:lnTo>
                    <a:pt x="6256871" y="1936775"/>
                  </a:lnTo>
                  <a:lnTo>
                    <a:pt x="6278029" y="1902663"/>
                  </a:lnTo>
                  <a:lnTo>
                    <a:pt x="6281471" y="1897113"/>
                  </a:lnTo>
                  <a:lnTo>
                    <a:pt x="6291999" y="1842135"/>
                  </a:lnTo>
                  <a:close/>
                </a:path>
                <a:path w="10452735" h="3893184">
                  <a:moveTo>
                    <a:pt x="6396406" y="2018753"/>
                  </a:moveTo>
                  <a:lnTo>
                    <a:pt x="6275400" y="2018753"/>
                  </a:lnTo>
                  <a:lnTo>
                    <a:pt x="6005106" y="2463711"/>
                  </a:lnTo>
                  <a:lnTo>
                    <a:pt x="6005106" y="2018753"/>
                  </a:lnTo>
                  <a:lnTo>
                    <a:pt x="5869495" y="2018753"/>
                  </a:lnTo>
                  <a:lnTo>
                    <a:pt x="5869495" y="2713494"/>
                  </a:lnTo>
                  <a:lnTo>
                    <a:pt x="5990488" y="2713494"/>
                  </a:lnTo>
                  <a:lnTo>
                    <a:pt x="6141898" y="2463711"/>
                  </a:lnTo>
                  <a:lnTo>
                    <a:pt x="6260770" y="2267585"/>
                  </a:lnTo>
                  <a:lnTo>
                    <a:pt x="6260770" y="2713494"/>
                  </a:lnTo>
                  <a:lnTo>
                    <a:pt x="6396406" y="2713494"/>
                  </a:lnTo>
                  <a:lnTo>
                    <a:pt x="6396406" y="2267585"/>
                  </a:lnTo>
                  <a:lnTo>
                    <a:pt x="6396406" y="2018753"/>
                  </a:lnTo>
                  <a:close/>
                </a:path>
                <a:path w="10452735" h="3893184">
                  <a:moveTo>
                    <a:pt x="8974010" y="3624313"/>
                  </a:moveTo>
                  <a:lnTo>
                    <a:pt x="8705621" y="3624313"/>
                  </a:lnTo>
                  <a:lnTo>
                    <a:pt x="8899830" y="3398863"/>
                  </a:lnTo>
                  <a:lnTo>
                    <a:pt x="8931592" y="3360001"/>
                  </a:lnTo>
                  <a:lnTo>
                    <a:pt x="8954859" y="3323704"/>
                  </a:lnTo>
                  <a:lnTo>
                    <a:pt x="8969146" y="3285210"/>
                  </a:lnTo>
                  <a:lnTo>
                    <a:pt x="8973909" y="3240748"/>
                  </a:lnTo>
                  <a:lnTo>
                    <a:pt x="8973909" y="3238804"/>
                  </a:lnTo>
                  <a:lnTo>
                    <a:pt x="8968778" y="3189249"/>
                  </a:lnTo>
                  <a:lnTo>
                    <a:pt x="8956065" y="3151936"/>
                  </a:lnTo>
                  <a:lnTo>
                    <a:pt x="8929764" y="3107817"/>
                  </a:lnTo>
                  <a:lnTo>
                    <a:pt x="8897798" y="3077921"/>
                  </a:lnTo>
                  <a:lnTo>
                    <a:pt x="8858771" y="3055950"/>
                  </a:lnTo>
                  <a:lnTo>
                    <a:pt x="8813597" y="3042386"/>
                  </a:lnTo>
                  <a:lnTo>
                    <a:pt x="8763203" y="3037751"/>
                  </a:lnTo>
                  <a:lnTo>
                    <a:pt x="8713978" y="3042335"/>
                  </a:lnTo>
                  <a:lnTo>
                    <a:pt x="8669134" y="3055797"/>
                  </a:lnTo>
                  <a:lnTo>
                    <a:pt x="8629853" y="3077692"/>
                  </a:lnTo>
                  <a:lnTo>
                    <a:pt x="8597278" y="3107575"/>
                  </a:lnTo>
                  <a:lnTo>
                    <a:pt x="8572576" y="3145015"/>
                  </a:lnTo>
                  <a:lnTo>
                    <a:pt x="8556904" y="3189554"/>
                  </a:lnTo>
                  <a:lnTo>
                    <a:pt x="8551418" y="3240748"/>
                  </a:lnTo>
                  <a:lnTo>
                    <a:pt x="8678291" y="3240748"/>
                  </a:lnTo>
                  <a:lnTo>
                    <a:pt x="8685657" y="3198457"/>
                  </a:lnTo>
                  <a:lnTo>
                    <a:pt x="8704999" y="3171088"/>
                  </a:lnTo>
                  <a:lnTo>
                    <a:pt x="8732228" y="3156343"/>
                  </a:lnTo>
                  <a:lnTo>
                    <a:pt x="8763203" y="3151936"/>
                  </a:lnTo>
                  <a:lnTo>
                    <a:pt x="8798954" y="3158236"/>
                  </a:lnTo>
                  <a:lnTo>
                    <a:pt x="8825293" y="3175965"/>
                  </a:lnTo>
                  <a:lnTo>
                    <a:pt x="8841562" y="3203410"/>
                  </a:lnTo>
                  <a:lnTo>
                    <a:pt x="8847137" y="3238804"/>
                  </a:lnTo>
                  <a:lnTo>
                    <a:pt x="8845055" y="3261245"/>
                  </a:lnTo>
                  <a:lnTo>
                    <a:pt x="8838590" y="3281489"/>
                  </a:lnTo>
                  <a:lnTo>
                    <a:pt x="8827364" y="3301377"/>
                  </a:lnTo>
                  <a:lnTo>
                    <a:pt x="8811019" y="3322739"/>
                  </a:lnTo>
                  <a:lnTo>
                    <a:pt x="8551418" y="3624313"/>
                  </a:lnTo>
                  <a:lnTo>
                    <a:pt x="8551418" y="3738499"/>
                  </a:lnTo>
                  <a:lnTo>
                    <a:pt x="8974010" y="3738499"/>
                  </a:lnTo>
                  <a:lnTo>
                    <a:pt x="8974010" y="3624313"/>
                  </a:lnTo>
                  <a:close/>
                </a:path>
                <a:path w="10452735" h="3893184">
                  <a:moveTo>
                    <a:pt x="9500057" y="3244659"/>
                  </a:moveTo>
                  <a:lnTo>
                    <a:pt x="9494317" y="3191395"/>
                  </a:lnTo>
                  <a:lnTo>
                    <a:pt x="9480321" y="3151936"/>
                  </a:lnTo>
                  <a:lnTo>
                    <a:pt x="9452724" y="3107486"/>
                  </a:lnTo>
                  <a:lnTo>
                    <a:pt x="9419742" y="3077387"/>
                  </a:lnTo>
                  <a:lnTo>
                    <a:pt x="9380550" y="3055543"/>
                  </a:lnTo>
                  <a:lnTo>
                    <a:pt x="9373184" y="3053321"/>
                  </a:lnTo>
                  <a:lnTo>
                    <a:pt x="9373184" y="3246602"/>
                  </a:lnTo>
                  <a:lnTo>
                    <a:pt x="9373184" y="3536467"/>
                  </a:lnTo>
                  <a:lnTo>
                    <a:pt x="9367063" y="3575812"/>
                  </a:lnTo>
                  <a:lnTo>
                    <a:pt x="9349880" y="3605276"/>
                  </a:lnTo>
                  <a:lnTo>
                    <a:pt x="9323362" y="3623754"/>
                  </a:lnTo>
                  <a:lnTo>
                    <a:pt x="9289250" y="3630168"/>
                  </a:lnTo>
                  <a:lnTo>
                    <a:pt x="9254985" y="3623754"/>
                  </a:lnTo>
                  <a:lnTo>
                    <a:pt x="9228125" y="3605276"/>
                  </a:lnTo>
                  <a:lnTo>
                    <a:pt x="9210599" y="3575812"/>
                  </a:lnTo>
                  <a:lnTo>
                    <a:pt x="9204338" y="3536467"/>
                  </a:lnTo>
                  <a:lnTo>
                    <a:pt x="9204338" y="3246602"/>
                  </a:lnTo>
                  <a:lnTo>
                    <a:pt x="9210599" y="3207105"/>
                  </a:lnTo>
                  <a:lnTo>
                    <a:pt x="9228125" y="3177311"/>
                  </a:lnTo>
                  <a:lnTo>
                    <a:pt x="9254985" y="3158490"/>
                  </a:lnTo>
                  <a:lnTo>
                    <a:pt x="9289250" y="3151936"/>
                  </a:lnTo>
                  <a:lnTo>
                    <a:pt x="9323362" y="3158490"/>
                  </a:lnTo>
                  <a:lnTo>
                    <a:pt x="9349880" y="3177311"/>
                  </a:lnTo>
                  <a:lnTo>
                    <a:pt x="9367063" y="3207105"/>
                  </a:lnTo>
                  <a:lnTo>
                    <a:pt x="9373184" y="3246602"/>
                  </a:lnTo>
                  <a:lnTo>
                    <a:pt x="9373184" y="3053321"/>
                  </a:lnTo>
                  <a:lnTo>
                    <a:pt x="9336570" y="3042247"/>
                  </a:lnTo>
                  <a:lnTo>
                    <a:pt x="9289250" y="3037751"/>
                  </a:lnTo>
                  <a:lnTo>
                    <a:pt x="9241866" y="3042247"/>
                  </a:lnTo>
                  <a:lnTo>
                    <a:pt x="9197759" y="3055543"/>
                  </a:lnTo>
                  <a:lnTo>
                    <a:pt x="9158364" y="3077387"/>
                  </a:lnTo>
                  <a:lnTo>
                    <a:pt x="9125166" y="3107486"/>
                  </a:lnTo>
                  <a:lnTo>
                    <a:pt x="9099652" y="3145586"/>
                  </a:lnTo>
                  <a:lnTo>
                    <a:pt x="9083256" y="3191395"/>
                  </a:lnTo>
                  <a:lnTo>
                    <a:pt x="9077465" y="3244659"/>
                  </a:lnTo>
                  <a:lnTo>
                    <a:pt x="9077465" y="3537445"/>
                  </a:lnTo>
                  <a:lnTo>
                    <a:pt x="9083256" y="3590696"/>
                  </a:lnTo>
                  <a:lnTo>
                    <a:pt x="9099652" y="3636505"/>
                  </a:lnTo>
                  <a:lnTo>
                    <a:pt x="9125166" y="3674605"/>
                  </a:lnTo>
                  <a:lnTo>
                    <a:pt x="9158364" y="3704704"/>
                  </a:lnTo>
                  <a:lnTo>
                    <a:pt x="9197759" y="3726548"/>
                  </a:lnTo>
                  <a:lnTo>
                    <a:pt x="9241866" y="3739858"/>
                  </a:lnTo>
                  <a:lnTo>
                    <a:pt x="9289250" y="3744353"/>
                  </a:lnTo>
                  <a:lnTo>
                    <a:pt x="9336570" y="3739858"/>
                  </a:lnTo>
                  <a:lnTo>
                    <a:pt x="9380550" y="3726548"/>
                  </a:lnTo>
                  <a:lnTo>
                    <a:pt x="9419742" y="3704704"/>
                  </a:lnTo>
                  <a:lnTo>
                    <a:pt x="9452724" y="3674605"/>
                  </a:lnTo>
                  <a:lnTo>
                    <a:pt x="9478061" y="3636505"/>
                  </a:lnTo>
                  <a:lnTo>
                    <a:pt x="9494317" y="3590696"/>
                  </a:lnTo>
                  <a:lnTo>
                    <a:pt x="9500057" y="3537445"/>
                  </a:lnTo>
                  <a:lnTo>
                    <a:pt x="9500057" y="3244659"/>
                  </a:lnTo>
                  <a:close/>
                </a:path>
                <a:path w="10452735" h="3893184">
                  <a:moveTo>
                    <a:pt x="10033914" y="3624313"/>
                  </a:moveTo>
                  <a:lnTo>
                    <a:pt x="9765525" y="3624313"/>
                  </a:lnTo>
                  <a:lnTo>
                    <a:pt x="9959746" y="3398863"/>
                  </a:lnTo>
                  <a:lnTo>
                    <a:pt x="9991509" y="3360001"/>
                  </a:lnTo>
                  <a:lnTo>
                    <a:pt x="10014763" y="3323704"/>
                  </a:lnTo>
                  <a:lnTo>
                    <a:pt x="10029050" y="3285210"/>
                  </a:lnTo>
                  <a:lnTo>
                    <a:pt x="10033813" y="3240748"/>
                  </a:lnTo>
                  <a:lnTo>
                    <a:pt x="10033813" y="3238804"/>
                  </a:lnTo>
                  <a:lnTo>
                    <a:pt x="10028682" y="3189249"/>
                  </a:lnTo>
                  <a:lnTo>
                    <a:pt x="10015969" y="3151936"/>
                  </a:lnTo>
                  <a:lnTo>
                    <a:pt x="9989668" y="3107817"/>
                  </a:lnTo>
                  <a:lnTo>
                    <a:pt x="9957702" y="3077921"/>
                  </a:lnTo>
                  <a:lnTo>
                    <a:pt x="9918675" y="3055950"/>
                  </a:lnTo>
                  <a:lnTo>
                    <a:pt x="9873501" y="3042386"/>
                  </a:lnTo>
                  <a:lnTo>
                    <a:pt x="9823107" y="3037751"/>
                  </a:lnTo>
                  <a:lnTo>
                    <a:pt x="9773882" y="3042335"/>
                  </a:lnTo>
                  <a:lnTo>
                    <a:pt x="9729038" y="3055797"/>
                  </a:lnTo>
                  <a:lnTo>
                    <a:pt x="9689757" y="3077692"/>
                  </a:lnTo>
                  <a:lnTo>
                    <a:pt x="9657182" y="3107575"/>
                  </a:lnTo>
                  <a:lnTo>
                    <a:pt x="9632480" y="3145015"/>
                  </a:lnTo>
                  <a:lnTo>
                    <a:pt x="9616808" y="3189554"/>
                  </a:lnTo>
                  <a:lnTo>
                    <a:pt x="9611322" y="3240748"/>
                  </a:lnTo>
                  <a:lnTo>
                    <a:pt x="9738195" y="3240748"/>
                  </a:lnTo>
                  <a:lnTo>
                    <a:pt x="9745561" y="3198457"/>
                  </a:lnTo>
                  <a:lnTo>
                    <a:pt x="9764903" y="3171088"/>
                  </a:lnTo>
                  <a:lnTo>
                    <a:pt x="9792132" y="3156343"/>
                  </a:lnTo>
                  <a:lnTo>
                    <a:pt x="9823107" y="3151936"/>
                  </a:lnTo>
                  <a:lnTo>
                    <a:pt x="9858870" y="3158236"/>
                  </a:lnTo>
                  <a:lnTo>
                    <a:pt x="9885197" y="3175965"/>
                  </a:lnTo>
                  <a:lnTo>
                    <a:pt x="9901479" y="3203410"/>
                  </a:lnTo>
                  <a:lnTo>
                    <a:pt x="9907041" y="3238804"/>
                  </a:lnTo>
                  <a:lnTo>
                    <a:pt x="9904971" y="3261245"/>
                  </a:lnTo>
                  <a:lnTo>
                    <a:pt x="9898494" y="3281489"/>
                  </a:lnTo>
                  <a:lnTo>
                    <a:pt x="9887280" y="3301377"/>
                  </a:lnTo>
                  <a:lnTo>
                    <a:pt x="9870923" y="3322739"/>
                  </a:lnTo>
                  <a:lnTo>
                    <a:pt x="9611322" y="3624313"/>
                  </a:lnTo>
                  <a:lnTo>
                    <a:pt x="9611322" y="3738499"/>
                  </a:lnTo>
                  <a:lnTo>
                    <a:pt x="10033914" y="3738499"/>
                  </a:lnTo>
                  <a:lnTo>
                    <a:pt x="10033914" y="3624313"/>
                  </a:lnTo>
                  <a:close/>
                </a:path>
                <a:path w="10452735" h="3893184">
                  <a:moveTo>
                    <a:pt x="10452608" y="3043605"/>
                  </a:moveTo>
                  <a:lnTo>
                    <a:pt x="10325735" y="3043605"/>
                  </a:lnTo>
                  <a:lnTo>
                    <a:pt x="10184219" y="3166580"/>
                  </a:lnTo>
                  <a:lnTo>
                    <a:pt x="10184219" y="3303219"/>
                  </a:lnTo>
                  <a:lnTo>
                    <a:pt x="10325735" y="3180245"/>
                  </a:lnTo>
                  <a:lnTo>
                    <a:pt x="10325735" y="3738499"/>
                  </a:lnTo>
                  <a:lnTo>
                    <a:pt x="10452608" y="3738499"/>
                  </a:lnTo>
                  <a:lnTo>
                    <a:pt x="10452608" y="3180245"/>
                  </a:lnTo>
                  <a:lnTo>
                    <a:pt x="10452608" y="3043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9746" y="626287"/>
              <a:ext cx="1214521" cy="10730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7386396"/>
            <a:ext cx="16281400" cy="1351280"/>
            <a:chOff x="533400" y="7386396"/>
            <a:chExt cx="16281400" cy="1351280"/>
          </a:xfrm>
        </p:grpSpPr>
        <p:sp>
          <p:nvSpPr>
            <p:cNvPr id="3" name="object 3"/>
            <p:cNvSpPr/>
            <p:nvPr/>
          </p:nvSpPr>
          <p:spPr>
            <a:xfrm>
              <a:off x="533400" y="7386396"/>
              <a:ext cx="16281400" cy="1351280"/>
            </a:xfrm>
            <a:custGeom>
              <a:avLst/>
              <a:gdLst/>
              <a:ahLst/>
              <a:cxnLst/>
              <a:rect l="l" t="t" r="r" b="b"/>
              <a:pathLst>
                <a:path w="16281400" h="1351279">
                  <a:moveTo>
                    <a:pt x="16281400" y="0"/>
                  </a:moveTo>
                  <a:lnTo>
                    <a:pt x="0" y="0"/>
                  </a:lnTo>
                  <a:lnTo>
                    <a:pt x="0" y="1351280"/>
                  </a:lnTo>
                  <a:lnTo>
                    <a:pt x="16281400" y="1351280"/>
                  </a:lnTo>
                  <a:lnTo>
                    <a:pt x="16281400" y="0"/>
                  </a:lnTo>
                  <a:close/>
                </a:path>
              </a:pathLst>
            </a:custGeom>
            <a:solidFill>
              <a:srgbClr val="DBF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0884" y="7803036"/>
              <a:ext cx="430530" cy="518159"/>
            </a:xfrm>
            <a:custGeom>
              <a:avLst/>
              <a:gdLst/>
              <a:ahLst/>
              <a:cxnLst/>
              <a:rect l="l" t="t" r="r" b="b"/>
              <a:pathLst>
                <a:path w="430530" h="518159">
                  <a:moveTo>
                    <a:pt x="215137" y="0"/>
                  </a:moveTo>
                  <a:lnTo>
                    <a:pt x="0" y="215138"/>
                  </a:lnTo>
                  <a:lnTo>
                    <a:pt x="0" y="306781"/>
                  </a:lnTo>
                  <a:lnTo>
                    <a:pt x="181051" y="124053"/>
                  </a:lnTo>
                  <a:lnTo>
                    <a:pt x="181051" y="518007"/>
                  </a:lnTo>
                  <a:lnTo>
                    <a:pt x="249224" y="518007"/>
                  </a:lnTo>
                  <a:lnTo>
                    <a:pt x="249224" y="124053"/>
                  </a:lnTo>
                  <a:lnTo>
                    <a:pt x="430275" y="306781"/>
                  </a:lnTo>
                  <a:lnTo>
                    <a:pt x="430275" y="215138"/>
                  </a:lnTo>
                  <a:lnTo>
                    <a:pt x="215137" y="0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800" y="7549099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60" h="1026159">
                  <a:moveTo>
                    <a:pt x="512940" y="1025880"/>
                  </a:moveTo>
                  <a:lnTo>
                    <a:pt x="559627" y="1023784"/>
                  </a:lnTo>
                  <a:lnTo>
                    <a:pt x="605141" y="1017616"/>
                  </a:lnTo>
                  <a:lnTo>
                    <a:pt x="649299" y="1007557"/>
                  </a:lnTo>
                  <a:lnTo>
                    <a:pt x="691920" y="993789"/>
                  </a:lnTo>
                  <a:lnTo>
                    <a:pt x="732824" y="976492"/>
                  </a:lnTo>
                  <a:lnTo>
                    <a:pt x="771829" y="955848"/>
                  </a:lnTo>
                  <a:lnTo>
                    <a:pt x="808755" y="932038"/>
                  </a:lnTo>
                  <a:lnTo>
                    <a:pt x="843420" y="905242"/>
                  </a:lnTo>
                  <a:lnTo>
                    <a:pt x="875642" y="875642"/>
                  </a:lnTo>
                  <a:lnTo>
                    <a:pt x="905242" y="843420"/>
                  </a:lnTo>
                  <a:lnTo>
                    <a:pt x="932038" y="808755"/>
                  </a:lnTo>
                  <a:lnTo>
                    <a:pt x="955848" y="771829"/>
                  </a:lnTo>
                  <a:lnTo>
                    <a:pt x="976492" y="732824"/>
                  </a:lnTo>
                  <a:lnTo>
                    <a:pt x="993789" y="691920"/>
                  </a:lnTo>
                  <a:lnTo>
                    <a:pt x="1007557" y="649299"/>
                  </a:lnTo>
                  <a:lnTo>
                    <a:pt x="1017616" y="605141"/>
                  </a:lnTo>
                  <a:lnTo>
                    <a:pt x="1023784" y="559627"/>
                  </a:lnTo>
                  <a:lnTo>
                    <a:pt x="1025880" y="512940"/>
                  </a:lnTo>
                  <a:lnTo>
                    <a:pt x="1023784" y="466252"/>
                  </a:lnTo>
                  <a:lnTo>
                    <a:pt x="1017616" y="420739"/>
                  </a:lnTo>
                  <a:lnTo>
                    <a:pt x="1007557" y="376581"/>
                  </a:lnTo>
                  <a:lnTo>
                    <a:pt x="993789" y="333959"/>
                  </a:lnTo>
                  <a:lnTo>
                    <a:pt x="976492" y="293056"/>
                  </a:lnTo>
                  <a:lnTo>
                    <a:pt x="955848" y="254050"/>
                  </a:lnTo>
                  <a:lnTo>
                    <a:pt x="932038" y="217125"/>
                  </a:lnTo>
                  <a:lnTo>
                    <a:pt x="905242" y="182460"/>
                  </a:lnTo>
                  <a:lnTo>
                    <a:pt x="875642" y="150237"/>
                  </a:lnTo>
                  <a:lnTo>
                    <a:pt x="843420" y="120638"/>
                  </a:lnTo>
                  <a:lnTo>
                    <a:pt x="808755" y="93842"/>
                  </a:lnTo>
                  <a:lnTo>
                    <a:pt x="771829" y="70032"/>
                  </a:lnTo>
                  <a:lnTo>
                    <a:pt x="732824" y="49387"/>
                  </a:lnTo>
                  <a:lnTo>
                    <a:pt x="691920" y="32091"/>
                  </a:lnTo>
                  <a:lnTo>
                    <a:pt x="649299" y="18322"/>
                  </a:lnTo>
                  <a:lnTo>
                    <a:pt x="605141" y="8264"/>
                  </a:lnTo>
                  <a:lnTo>
                    <a:pt x="559627" y="2096"/>
                  </a:lnTo>
                  <a:lnTo>
                    <a:pt x="512940" y="0"/>
                  </a:lnTo>
                  <a:lnTo>
                    <a:pt x="466252" y="2096"/>
                  </a:lnTo>
                  <a:lnTo>
                    <a:pt x="420739" y="8264"/>
                  </a:lnTo>
                  <a:lnTo>
                    <a:pt x="376581" y="18322"/>
                  </a:lnTo>
                  <a:lnTo>
                    <a:pt x="333959" y="32091"/>
                  </a:lnTo>
                  <a:lnTo>
                    <a:pt x="293056" y="49387"/>
                  </a:lnTo>
                  <a:lnTo>
                    <a:pt x="254050" y="70032"/>
                  </a:lnTo>
                  <a:lnTo>
                    <a:pt x="217125" y="93842"/>
                  </a:lnTo>
                  <a:lnTo>
                    <a:pt x="182460" y="120638"/>
                  </a:lnTo>
                  <a:lnTo>
                    <a:pt x="150237" y="150237"/>
                  </a:lnTo>
                  <a:lnTo>
                    <a:pt x="120638" y="182460"/>
                  </a:lnTo>
                  <a:lnTo>
                    <a:pt x="93842" y="217125"/>
                  </a:lnTo>
                  <a:lnTo>
                    <a:pt x="70032" y="254050"/>
                  </a:lnTo>
                  <a:lnTo>
                    <a:pt x="49387" y="293056"/>
                  </a:lnTo>
                  <a:lnTo>
                    <a:pt x="32091" y="333959"/>
                  </a:lnTo>
                  <a:lnTo>
                    <a:pt x="18322" y="376581"/>
                  </a:lnTo>
                  <a:lnTo>
                    <a:pt x="8264" y="420739"/>
                  </a:lnTo>
                  <a:lnTo>
                    <a:pt x="2096" y="466252"/>
                  </a:lnTo>
                  <a:lnTo>
                    <a:pt x="0" y="512940"/>
                  </a:lnTo>
                  <a:lnTo>
                    <a:pt x="2096" y="559627"/>
                  </a:lnTo>
                  <a:lnTo>
                    <a:pt x="8264" y="605141"/>
                  </a:lnTo>
                  <a:lnTo>
                    <a:pt x="18322" y="649299"/>
                  </a:lnTo>
                  <a:lnTo>
                    <a:pt x="32091" y="691920"/>
                  </a:lnTo>
                  <a:lnTo>
                    <a:pt x="49387" y="732824"/>
                  </a:lnTo>
                  <a:lnTo>
                    <a:pt x="70032" y="771829"/>
                  </a:lnTo>
                  <a:lnTo>
                    <a:pt x="93842" y="808755"/>
                  </a:lnTo>
                  <a:lnTo>
                    <a:pt x="120638" y="843420"/>
                  </a:lnTo>
                  <a:lnTo>
                    <a:pt x="150237" y="875642"/>
                  </a:lnTo>
                  <a:lnTo>
                    <a:pt x="182460" y="905242"/>
                  </a:lnTo>
                  <a:lnTo>
                    <a:pt x="217125" y="932038"/>
                  </a:lnTo>
                  <a:lnTo>
                    <a:pt x="254050" y="955848"/>
                  </a:lnTo>
                  <a:lnTo>
                    <a:pt x="293056" y="976492"/>
                  </a:lnTo>
                  <a:lnTo>
                    <a:pt x="333959" y="993789"/>
                  </a:lnTo>
                  <a:lnTo>
                    <a:pt x="376581" y="1007557"/>
                  </a:lnTo>
                  <a:lnTo>
                    <a:pt x="420739" y="1017616"/>
                  </a:lnTo>
                  <a:lnTo>
                    <a:pt x="466252" y="1023784"/>
                  </a:lnTo>
                  <a:lnTo>
                    <a:pt x="512940" y="1025880"/>
                  </a:lnTo>
                  <a:close/>
                </a:path>
              </a:pathLst>
            </a:custGeom>
            <a:ln w="635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28873" y="7869660"/>
            <a:ext cx="3351682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К</a:t>
            </a:r>
            <a:r>
              <a:rPr sz="2600" spc="-4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2030</a:t>
            </a:r>
            <a:r>
              <a:rPr sz="2600" spc="-4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spc="-15" dirty="0">
                <a:solidFill>
                  <a:srgbClr val="11AC5C"/>
                </a:solidFill>
                <a:latin typeface="DINPro-Medium"/>
                <a:cs typeface="DINPro-Medium"/>
              </a:rPr>
              <a:t>году</a:t>
            </a:r>
            <a:endParaRPr sz="2600" dirty="0">
              <a:latin typeface="DINPro-Medium"/>
              <a:cs typeface="DINPro-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4994" y="2985975"/>
            <a:ext cx="5511800" cy="6350"/>
            <a:chOff x="1464994" y="2985975"/>
            <a:chExt cx="5511800" cy="6350"/>
          </a:xfrm>
        </p:grpSpPr>
        <p:sp>
          <p:nvSpPr>
            <p:cNvPr id="8" name="object 8"/>
            <p:cNvSpPr/>
            <p:nvPr/>
          </p:nvSpPr>
          <p:spPr>
            <a:xfrm>
              <a:off x="1487225" y="2989150"/>
              <a:ext cx="5489575" cy="0"/>
            </a:xfrm>
            <a:custGeom>
              <a:avLst/>
              <a:gdLst/>
              <a:ahLst/>
              <a:cxnLst/>
              <a:rect l="l" t="t" r="r" b="b"/>
              <a:pathLst>
                <a:path w="5489575">
                  <a:moveTo>
                    <a:pt x="0" y="0"/>
                  </a:moveTo>
                  <a:lnTo>
                    <a:pt x="5488947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4994" y="2985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64994" y="2207468"/>
            <a:ext cx="12583795" cy="3114040"/>
            <a:chOff x="1464994" y="2207468"/>
            <a:chExt cx="12583795" cy="3114040"/>
          </a:xfrm>
        </p:grpSpPr>
        <p:sp>
          <p:nvSpPr>
            <p:cNvPr id="11" name="object 11"/>
            <p:cNvSpPr/>
            <p:nvPr/>
          </p:nvSpPr>
          <p:spPr>
            <a:xfrm>
              <a:off x="6415417" y="2989150"/>
              <a:ext cx="7620634" cy="2329180"/>
            </a:xfrm>
            <a:custGeom>
              <a:avLst/>
              <a:gdLst/>
              <a:ahLst/>
              <a:cxnLst/>
              <a:rect l="l" t="t" r="r" b="b"/>
              <a:pathLst>
                <a:path w="7620634" h="2329179">
                  <a:moveTo>
                    <a:pt x="1168349" y="0"/>
                  </a:moveTo>
                  <a:lnTo>
                    <a:pt x="3239287" y="0"/>
                  </a:lnTo>
                </a:path>
                <a:path w="7620634" h="2329179">
                  <a:moveTo>
                    <a:pt x="4353814" y="0"/>
                  </a:moveTo>
                  <a:lnTo>
                    <a:pt x="4703673" y="0"/>
                  </a:lnTo>
                </a:path>
                <a:path w="7620634" h="2329179">
                  <a:moveTo>
                    <a:pt x="0" y="778507"/>
                  </a:moveTo>
                  <a:lnTo>
                    <a:pt x="310514" y="778507"/>
                  </a:lnTo>
                </a:path>
                <a:path w="7620634" h="2329179">
                  <a:moveTo>
                    <a:pt x="1425041" y="778507"/>
                  </a:moveTo>
                  <a:lnTo>
                    <a:pt x="1774901" y="778507"/>
                  </a:lnTo>
                </a:path>
                <a:path w="7620634" h="2329179">
                  <a:moveTo>
                    <a:pt x="0" y="1550664"/>
                  </a:moveTo>
                  <a:lnTo>
                    <a:pt x="310514" y="1550664"/>
                  </a:lnTo>
                </a:path>
                <a:path w="7620634" h="2329179">
                  <a:moveTo>
                    <a:pt x="1425041" y="1550664"/>
                  </a:moveTo>
                  <a:lnTo>
                    <a:pt x="1774901" y="1550664"/>
                  </a:lnTo>
                </a:path>
                <a:path w="7620634" h="2329179">
                  <a:moveTo>
                    <a:pt x="0" y="2329185"/>
                  </a:moveTo>
                  <a:lnTo>
                    <a:pt x="310514" y="2329185"/>
                  </a:lnTo>
                </a:path>
                <a:path w="7620634" h="2329179">
                  <a:moveTo>
                    <a:pt x="1425041" y="2329185"/>
                  </a:moveTo>
                  <a:lnTo>
                    <a:pt x="1774901" y="2329185"/>
                  </a:lnTo>
                </a:path>
                <a:path w="7620634" h="2329179">
                  <a:moveTo>
                    <a:pt x="2889427" y="778507"/>
                  </a:moveTo>
                  <a:lnTo>
                    <a:pt x="3239287" y="778507"/>
                  </a:lnTo>
                </a:path>
                <a:path w="7620634" h="2329179">
                  <a:moveTo>
                    <a:pt x="2889427" y="1550664"/>
                  </a:moveTo>
                  <a:lnTo>
                    <a:pt x="3239287" y="1550664"/>
                  </a:lnTo>
                </a:path>
                <a:path w="7620634" h="2329179">
                  <a:moveTo>
                    <a:pt x="2889427" y="2329185"/>
                  </a:moveTo>
                  <a:lnTo>
                    <a:pt x="3239287" y="2329185"/>
                  </a:lnTo>
                </a:path>
                <a:path w="7620634" h="2329179">
                  <a:moveTo>
                    <a:pt x="4353814" y="778507"/>
                  </a:moveTo>
                  <a:lnTo>
                    <a:pt x="4703673" y="778507"/>
                  </a:lnTo>
                </a:path>
                <a:path w="7620634" h="2329179">
                  <a:moveTo>
                    <a:pt x="4353814" y="1550664"/>
                  </a:moveTo>
                  <a:lnTo>
                    <a:pt x="4703673" y="1550664"/>
                  </a:lnTo>
                </a:path>
                <a:path w="7620634" h="2329179">
                  <a:moveTo>
                    <a:pt x="4353814" y="2329185"/>
                  </a:moveTo>
                  <a:lnTo>
                    <a:pt x="4703673" y="2329185"/>
                  </a:lnTo>
                </a:path>
                <a:path w="7620634" h="2329179">
                  <a:moveTo>
                    <a:pt x="5818200" y="0"/>
                  </a:moveTo>
                  <a:lnTo>
                    <a:pt x="6168059" y="0"/>
                  </a:lnTo>
                </a:path>
                <a:path w="7620634" h="2329179">
                  <a:moveTo>
                    <a:pt x="5818200" y="778507"/>
                  </a:moveTo>
                  <a:lnTo>
                    <a:pt x="6168059" y="778507"/>
                  </a:lnTo>
                </a:path>
                <a:path w="7620634" h="2329179">
                  <a:moveTo>
                    <a:pt x="5818200" y="1550664"/>
                  </a:moveTo>
                  <a:lnTo>
                    <a:pt x="6168059" y="1550664"/>
                  </a:lnTo>
                </a:path>
                <a:path w="7620634" h="2329179">
                  <a:moveTo>
                    <a:pt x="5818200" y="2329185"/>
                  </a:moveTo>
                  <a:lnTo>
                    <a:pt x="6168059" y="2329185"/>
                  </a:lnTo>
                </a:path>
                <a:path w="7620634" h="2329179">
                  <a:moveTo>
                    <a:pt x="7282586" y="0"/>
                  </a:moveTo>
                  <a:lnTo>
                    <a:pt x="762019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41969" y="2985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7225" y="2210643"/>
              <a:ext cx="11096625" cy="0"/>
            </a:xfrm>
            <a:custGeom>
              <a:avLst/>
              <a:gdLst/>
              <a:ahLst/>
              <a:cxnLst/>
              <a:rect l="l" t="t" r="r" b="b"/>
              <a:pathLst>
                <a:path w="11096625">
                  <a:moveTo>
                    <a:pt x="0" y="0"/>
                  </a:moveTo>
                  <a:lnTo>
                    <a:pt x="11096251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4994" y="220746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98004" y="2210643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0" y="0"/>
                  </a:moveTo>
                  <a:lnTo>
                    <a:pt x="337609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41969" y="220746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98004" y="3767658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0" y="0"/>
                  </a:moveTo>
                  <a:lnTo>
                    <a:pt x="337609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041969" y="376448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698004" y="4539815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0" y="0"/>
                  </a:moveTo>
                  <a:lnTo>
                    <a:pt x="337609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41969" y="453664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98004" y="5318335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>
                  <a:moveTo>
                    <a:pt x="0" y="0"/>
                  </a:moveTo>
                  <a:lnTo>
                    <a:pt x="337609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041969" y="53151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87225" y="3767658"/>
              <a:ext cx="4291330" cy="1551305"/>
            </a:xfrm>
            <a:custGeom>
              <a:avLst/>
              <a:gdLst/>
              <a:ahLst/>
              <a:cxnLst/>
              <a:rect l="l" t="t" r="r" b="b"/>
              <a:pathLst>
                <a:path w="4291330" h="1551304">
                  <a:moveTo>
                    <a:pt x="1579341" y="0"/>
                  </a:moveTo>
                  <a:lnTo>
                    <a:pt x="1882198" y="0"/>
                  </a:lnTo>
                </a:path>
                <a:path w="4291330" h="1551304">
                  <a:moveTo>
                    <a:pt x="2518798" y="0"/>
                  </a:moveTo>
                  <a:lnTo>
                    <a:pt x="2603609" y="0"/>
                  </a:lnTo>
                </a:path>
                <a:path w="4291330" h="1551304">
                  <a:moveTo>
                    <a:pt x="1579341" y="772157"/>
                  </a:moveTo>
                  <a:lnTo>
                    <a:pt x="1882198" y="772157"/>
                  </a:lnTo>
                </a:path>
                <a:path w="4291330" h="1551304">
                  <a:moveTo>
                    <a:pt x="2518798" y="772157"/>
                  </a:moveTo>
                  <a:lnTo>
                    <a:pt x="2603609" y="772157"/>
                  </a:lnTo>
                </a:path>
                <a:path w="4291330" h="1551304">
                  <a:moveTo>
                    <a:pt x="1579341" y="1550677"/>
                  </a:moveTo>
                  <a:lnTo>
                    <a:pt x="1882198" y="1550677"/>
                  </a:lnTo>
                </a:path>
                <a:path w="4291330" h="1551304">
                  <a:moveTo>
                    <a:pt x="2518798" y="1550677"/>
                  </a:moveTo>
                  <a:lnTo>
                    <a:pt x="2603609" y="1550677"/>
                  </a:lnTo>
                </a:path>
                <a:path w="4291330" h="1551304">
                  <a:moveTo>
                    <a:pt x="3240196" y="0"/>
                  </a:moveTo>
                  <a:lnTo>
                    <a:pt x="3570625" y="0"/>
                  </a:lnTo>
                </a:path>
                <a:path w="4291330" h="1551304">
                  <a:moveTo>
                    <a:pt x="4207657" y="0"/>
                  </a:moveTo>
                  <a:lnTo>
                    <a:pt x="4291147" y="0"/>
                  </a:lnTo>
                </a:path>
                <a:path w="4291330" h="1551304">
                  <a:moveTo>
                    <a:pt x="3240196" y="772157"/>
                  </a:moveTo>
                  <a:lnTo>
                    <a:pt x="3570625" y="772157"/>
                  </a:lnTo>
                </a:path>
                <a:path w="4291330" h="1551304">
                  <a:moveTo>
                    <a:pt x="4207657" y="772157"/>
                  </a:moveTo>
                  <a:lnTo>
                    <a:pt x="4291147" y="772157"/>
                  </a:lnTo>
                </a:path>
                <a:path w="4291330" h="1551304">
                  <a:moveTo>
                    <a:pt x="3240196" y="1550677"/>
                  </a:moveTo>
                  <a:lnTo>
                    <a:pt x="3570625" y="1550677"/>
                  </a:lnTo>
                </a:path>
                <a:path w="4291330" h="1551304">
                  <a:moveTo>
                    <a:pt x="4207657" y="1550677"/>
                  </a:moveTo>
                  <a:lnTo>
                    <a:pt x="4291147" y="1550677"/>
                  </a:lnTo>
                </a:path>
                <a:path w="4291330" h="1551304">
                  <a:moveTo>
                    <a:pt x="0" y="0"/>
                  </a:moveTo>
                  <a:lnTo>
                    <a:pt x="22070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4994" y="376448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87225" y="3767658"/>
              <a:ext cx="942975" cy="772160"/>
            </a:xfrm>
            <a:custGeom>
              <a:avLst/>
              <a:gdLst/>
              <a:ahLst/>
              <a:cxnLst/>
              <a:rect l="l" t="t" r="r" b="b"/>
              <a:pathLst>
                <a:path w="942975" h="772160">
                  <a:moveTo>
                    <a:pt x="857295" y="0"/>
                  </a:moveTo>
                  <a:lnTo>
                    <a:pt x="942754" y="0"/>
                  </a:lnTo>
                </a:path>
                <a:path w="942975" h="772160">
                  <a:moveTo>
                    <a:pt x="0" y="772157"/>
                  </a:moveTo>
                  <a:lnTo>
                    <a:pt x="220708" y="772157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64994" y="453664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87225" y="4539815"/>
              <a:ext cx="942975" cy="779145"/>
            </a:xfrm>
            <a:custGeom>
              <a:avLst/>
              <a:gdLst/>
              <a:ahLst/>
              <a:cxnLst/>
              <a:rect l="l" t="t" r="r" b="b"/>
              <a:pathLst>
                <a:path w="942975" h="779145">
                  <a:moveTo>
                    <a:pt x="857295" y="0"/>
                  </a:moveTo>
                  <a:lnTo>
                    <a:pt x="942754" y="0"/>
                  </a:lnTo>
                </a:path>
                <a:path w="942975" h="779145">
                  <a:moveTo>
                    <a:pt x="0" y="778520"/>
                  </a:moveTo>
                  <a:lnTo>
                    <a:pt x="220708" y="77852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4994" y="53151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44521" y="5318335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45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20700" y="214100"/>
            <a:ext cx="1010234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37414D"/>
                </a:solidFill>
              </a:rPr>
              <a:t>Улучшение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качества</a:t>
            </a:r>
            <a:r>
              <a:rPr dirty="0">
                <a:solidFill>
                  <a:srgbClr val="37414D"/>
                </a:solidFill>
              </a:rPr>
              <a:t> </a:t>
            </a:r>
            <a:r>
              <a:rPr spc="-20" dirty="0">
                <a:solidFill>
                  <a:srgbClr val="37414D"/>
                </a:solidFill>
              </a:rPr>
              <a:t>городской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среды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060380" y="2839263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191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93318" y="2587040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206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59915" y="2473756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213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921177" y="1809292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254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26977" y="2716834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198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07934" y="2135352"/>
            <a:ext cx="11990070" cy="4040504"/>
          </a:xfrm>
          <a:custGeom>
            <a:avLst/>
            <a:gdLst/>
            <a:ahLst/>
            <a:cxnLst/>
            <a:rect l="l" t="t" r="r" b="b"/>
            <a:pathLst>
              <a:path w="11990069" h="4040504">
                <a:moveTo>
                  <a:pt x="636587" y="1376489"/>
                </a:moveTo>
                <a:lnTo>
                  <a:pt x="0" y="1376489"/>
                </a:lnTo>
                <a:lnTo>
                  <a:pt x="0" y="4040073"/>
                </a:lnTo>
                <a:lnTo>
                  <a:pt x="636587" y="4040073"/>
                </a:lnTo>
                <a:lnTo>
                  <a:pt x="636587" y="1376489"/>
                </a:lnTo>
                <a:close/>
              </a:path>
              <a:path w="11990069" h="4040504">
                <a:moveTo>
                  <a:pt x="6132525" y="1020216"/>
                </a:moveTo>
                <a:lnTo>
                  <a:pt x="5017998" y="1020216"/>
                </a:lnTo>
                <a:lnTo>
                  <a:pt x="5017998" y="4040060"/>
                </a:lnTo>
                <a:lnTo>
                  <a:pt x="6132525" y="4040060"/>
                </a:lnTo>
                <a:lnTo>
                  <a:pt x="6132525" y="1020216"/>
                </a:lnTo>
                <a:close/>
              </a:path>
              <a:path w="11990069" h="4040504">
                <a:moveTo>
                  <a:pt x="7596911" y="906856"/>
                </a:moveTo>
                <a:lnTo>
                  <a:pt x="6482385" y="906856"/>
                </a:lnTo>
                <a:lnTo>
                  <a:pt x="6482385" y="4040047"/>
                </a:lnTo>
                <a:lnTo>
                  <a:pt x="7596911" y="4040047"/>
                </a:lnTo>
                <a:lnTo>
                  <a:pt x="7596911" y="906856"/>
                </a:lnTo>
                <a:close/>
              </a:path>
              <a:path w="11990069" h="4040504">
                <a:moveTo>
                  <a:pt x="9061298" y="777303"/>
                </a:moveTo>
                <a:lnTo>
                  <a:pt x="7946771" y="777303"/>
                </a:lnTo>
                <a:lnTo>
                  <a:pt x="7946771" y="4040047"/>
                </a:lnTo>
                <a:lnTo>
                  <a:pt x="9061298" y="4040047"/>
                </a:lnTo>
                <a:lnTo>
                  <a:pt x="9061298" y="777303"/>
                </a:lnTo>
                <a:close/>
              </a:path>
              <a:path w="11990069" h="4040504">
                <a:moveTo>
                  <a:pt x="10525684" y="663943"/>
                </a:moveTo>
                <a:lnTo>
                  <a:pt x="9411157" y="663943"/>
                </a:lnTo>
                <a:lnTo>
                  <a:pt x="9411157" y="4040047"/>
                </a:lnTo>
                <a:lnTo>
                  <a:pt x="10525684" y="4040047"/>
                </a:lnTo>
                <a:lnTo>
                  <a:pt x="10525684" y="663943"/>
                </a:lnTo>
                <a:close/>
              </a:path>
              <a:path w="11990069" h="4040504">
                <a:moveTo>
                  <a:pt x="11990070" y="0"/>
                </a:moveTo>
                <a:lnTo>
                  <a:pt x="10875543" y="0"/>
                </a:lnTo>
                <a:lnTo>
                  <a:pt x="10875543" y="4040073"/>
                </a:lnTo>
                <a:lnTo>
                  <a:pt x="11990070" y="4040073"/>
                </a:lnTo>
                <a:lnTo>
                  <a:pt x="11990070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465395" y="3072801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176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69424" y="3398481"/>
            <a:ext cx="636905" cy="2777490"/>
          </a:xfrm>
          <a:custGeom>
            <a:avLst/>
            <a:gdLst/>
            <a:ahLst/>
            <a:cxnLst/>
            <a:rect l="l" t="t" r="r" b="b"/>
            <a:pathLst>
              <a:path w="636904" h="2777490">
                <a:moveTo>
                  <a:pt x="636600" y="0"/>
                </a:moveTo>
                <a:lnTo>
                  <a:pt x="0" y="0"/>
                </a:lnTo>
                <a:lnTo>
                  <a:pt x="0" y="2776931"/>
                </a:lnTo>
                <a:lnTo>
                  <a:pt x="636600" y="2776931"/>
                </a:lnTo>
                <a:lnTo>
                  <a:pt x="636600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426661" y="3672988"/>
            <a:ext cx="582182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+4%</a:t>
            </a:r>
            <a:endParaRPr sz="2000" dirty="0">
              <a:latin typeface="DIN Pro Regular"/>
              <a:cs typeface="DIN Pro Regular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6655" y="2976012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183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57851" y="3285121"/>
            <a:ext cx="637540" cy="2890520"/>
          </a:xfrm>
          <a:custGeom>
            <a:avLst/>
            <a:gdLst/>
            <a:ahLst/>
            <a:cxnLst/>
            <a:rect l="l" t="t" r="r" b="b"/>
            <a:pathLst>
              <a:path w="637539" h="2890520">
                <a:moveTo>
                  <a:pt x="637031" y="0"/>
                </a:moveTo>
                <a:lnTo>
                  <a:pt x="0" y="0"/>
                </a:lnTo>
                <a:lnTo>
                  <a:pt x="0" y="2890278"/>
                </a:lnTo>
                <a:lnTo>
                  <a:pt x="637031" y="2890278"/>
                </a:lnTo>
                <a:lnTo>
                  <a:pt x="637031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117825" y="3576176"/>
            <a:ext cx="582182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+8%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52721" y="3430126"/>
            <a:ext cx="73738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+13%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85659" y="3187302"/>
            <a:ext cx="73738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+22%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52255" y="3074018"/>
            <a:ext cx="73738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+26%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813517" y="2409554"/>
            <a:ext cx="73738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+50%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19317" y="3317096"/>
            <a:ext cx="73738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+17%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85899" y="3008994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177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90835" y="3382289"/>
            <a:ext cx="636905" cy="2793365"/>
          </a:xfrm>
          <a:custGeom>
            <a:avLst/>
            <a:gdLst/>
            <a:ahLst/>
            <a:cxnLst/>
            <a:rect l="l" t="t" r="r" b="b"/>
            <a:pathLst>
              <a:path w="636904" h="2793365">
                <a:moveTo>
                  <a:pt x="636587" y="0"/>
                </a:moveTo>
                <a:lnTo>
                  <a:pt x="0" y="0"/>
                </a:lnTo>
                <a:lnTo>
                  <a:pt x="0" y="2793123"/>
                </a:lnTo>
                <a:lnTo>
                  <a:pt x="636587" y="2793123"/>
                </a:lnTo>
                <a:lnTo>
                  <a:pt x="636587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47061" y="3545416"/>
            <a:ext cx="582182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+5%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71213" y="2932261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184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78372" y="3266947"/>
            <a:ext cx="637540" cy="2908935"/>
          </a:xfrm>
          <a:custGeom>
            <a:avLst/>
            <a:gdLst/>
            <a:ahLst/>
            <a:cxnLst/>
            <a:rect l="l" t="t" r="r" b="b"/>
            <a:pathLst>
              <a:path w="637539" h="2908935">
                <a:moveTo>
                  <a:pt x="637044" y="0"/>
                </a:moveTo>
                <a:lnTo>
                  <a:pt x="0" y="0"/>
                </a:lnTo>
                <a:lnTo>
                  <a:pt x="0" y="2908465"/>
                </a:lnTo>
                <a:lnTo>
                  <a:pt x="637044" y="2908465"/>
                </a:lnTo>
                <a:lnTo>
                  <a:pt x="637044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832384" y="3430078"/>
            <a:ext cx="582182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+9%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00548" y="3176828"/>
            <a:ext cx="1148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0725" algn="l"/>
              </a:tabLst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169	169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5973" y="2092934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250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5973" y="2895625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200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5973" y="3688257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DIN Pro Regular"/>
                <a:cs typeface="DIN Pro Regular"/>
              </a:rPr>
              <a:t>150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5973" y="4480890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DIN Pro Regular"/>
                <a:cs typeface="DIN Pro Regular"/>
              </a:rPr>
              <a:t>100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75526" y="5273522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DIN Pro Regular"/>
                <a:cs typeface="DIN Pro Regular"/>
              </a:rPr>
              <a:t>50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55079" y="6066154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DIN Pro Regular"/>
                <a:cs typeface="DIN Pro Regular"/>
              </a:rPr>
              <a:t>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6144" y="5070632"/>
            <a:ext cx="276999" cy="1116157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Баллы</a:t>
            </a:r>
            <a:endParaRPr sz="1800" dirty="0">
              <a:latin typeface="DIN Pro Regular"/>
              <a:cs typeface="DIN Pro Regular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433769" y="3144307"/>
            <a:ext cx="12602845" cy="3038475"/>
            <a:chOff x="1433769" y="3144307"/>
            <a:chExt cx="12602845" cy="3038475"/>
          </a:xfrm>
        </p:grpSpPr>
        <p:sp>
          <p:nvSpPr>
            <p:cNvPr id="63" name="object 63"/>
            <p:cNvSpPr/>
            <p:nvPr/>
          </p:nvSpPr>
          <p:spPr>
            <a:xfrm>
              <a:off x="2429979" y="3511842"/>
              <a:ext cx="636905" cy="2663825"/>
            </a:xfrm>
            <a:custGeom>
              <a:avLst/>
              <a:gdLst/>
              <a:ahLst/>
              <a:cxnLst/>
              <a:rect l="l" t="t" r="r" b="b"/>
              <a:pathLst>
                <a:path w="636905" h="2663825">
                  <a:moveTo>
                    <a:pt x="636587" y="0"/>
                  </a:moveTo>
                  <a:lnTo>
                    <a:pt x="0" y="0"/>
                  </a:lnTo>
                  <a:lnTo>
                    <a:pt x="0" y="2663571"/>
                  </a:lnTo>
                  <a:lnTo>
                    <a:pt x="636587" y="2663571"/>
                  </a:lnTo>
                  <a:lnTo>
                    <a:pt x="636587" y="0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63136" y="6177620"/>
              <a:ext cx="12562840" cy="0"/>
            </a:xfrm>
            <a:custGeom>
              <a:avLst/>
              <a:gdLst/>
              <a:ahLst/>
              <a:cxnLst/>
              <a:rect l="l" t="t" r="r" b="b"/>
              <a:pathLst>
                <a:path w="12562840">
                  <a:moveTo>
                    <a:pt x="0" y="0"/>
                  </a:moveTo>
                  <a:lnTo>
                    <a:pt x="12562674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52016" y="6176035"/>
              <a:ext cx="12580620" cy="3175"/>
            </a:xfrm>
            <a:custGeom>
              <a:avLst/>
              <a:gdLst/>
              <a:ahLst/>
              <a:cxnLst/>
              <a:rect l="l" t="t" r="r" b="b"/>
              <a:pathLst>
                <a:path w="12580619" h="3175">
                  <a:moveTo>
                    <a:pt x="3175" y="1587"/>
                  </a:moveTo>
                  <a:lnTo>
                    <a:pt x="2705" y="469"/>
                  </a:lnTo>
                  <a:lnTo>
                    <a:pt x="1587" y="0"/>
                  </a:lnTo>
                  <a:lnTo>
                    <a:pt x="469" y="469"/>
                  </a:lnTo>
                  <a:lnTo>
                    <a:pt x="0" y="1587"/>
                  </a:lnTo>
                  <a:lnTo>
                    <a:pt x="469" y="2717"/>
                  </a:lnTo>
                  <a:lnTo>
                    <a:pt x="1587" y="3175"/>
                  </a:lnTo>
                  <a:lnTo>
                    <a:pt x="2705" y="2717"/>
                  </a:lnTo>
                  <a:lnTo>
                    <a:pt x="3175" y="1587"/>
                  </a:lnTo>
                  <a:close/>
                </a:path>
                <a:path w="12580619" h="3175">
                  <a:moveTo>
                    <a:pt x="12580150" y="1587"/>
                  </a:moveTo>
                  <a:lnTo>
                    <a:pt x="12579680" y="469"/>
                  </a:lnTo>
                  <a:lnTo>
                    <a:pt x="12578563" y="0"/>
                  </a:lnTo>
                  <a:lnTo>
                    <a:pt x="12577445" y="469"/>
                  </a:lnTo>
                  <a:lnTo>
                    <a:pt x="12576975" y="1587"/>
                  </a:lnTo>
                  <a:lnTo>
                    <a:pt x="12577445" y="2717"/>
                  </a:lnTo>
                  <a:lnTo>
                    <a:pt x="12578563" y="3175"/>
                  </a:lnTo>
                  <a:lnTo>
                    <a:pt x="12579680" y="2717"/>
                  </a:lnTo>
                  <a:lnTo>
                    <a:pt x="12580150" y="1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59167" y="6179207"/>
              <a:ext cx="12577445" cy="0"/>
            </a:xfrm>
            <a:custGeom>
              <a:avLst/>
              <a:gdLst/>
              <a:ahLst/>
              <a:cxnLst/>
              <a:rect l="l" t="t" r="r" b="b"/>
              <a:pathLst>
                <a:path w="12577444">
                  <a:moveTo>
                    <a:pt x="0" y="0"/>
                  </a:moveTo>
                  <a:lnTo>
                    <a:pt x="12576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59167" y="6179207"/>
              <a:ext cx="12577445" cy="0"/>
            </a:xfrm>
            <a:custGeom>
              <a:avLst/>
              <a:gdLst/>
              <a:ahLst/>
              <a:cxnLst/>
              <a:rect l="l" t="t" r="r" b="b"/>
              <a:pathLst>
                <a:path w="12577444">
                  <a:moveTo>
                    <a:pt x="0" y="0"/>
                  </a:moveTo>
                  <a:lnTo>
                    <a:pt x="1257697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59169" y="3240128"/>
              <a:ext cx="12536170" cy="1050925"/>
            </a:xfrm>
            <a:custGeom>
              <a:avLst/>
              <a:gdLst/>
              <a:ahLst/>
              <a:cxnLst/>
              <a:rect l="l" t="t" r="r" b="b"/>
              <a:pathLst>
                <a:path w="12536169" h="1050925">
                  <a:moveTo>
                    <a:pt x="0" y="1050798"/>
                  </a:moveTo>
                  <a:lnTo>
                    <a:pt x="1755000" y="1050798"/>
                  </a:lnTo>
                  <a:lnTo>
                    <a:pt x="3176993" y="1016038"/>
                  </a:lnTo>
                  <a:lnTo>
                    <a:pt x="4670996" y="945146"/>
                  </a:lnTo>
                  <a:lnTo>
                    <a:pt x="5786996" y="839508"/>
                  </a:lnTo>
                  <a:lnTo>
                    <a:pt x="7334999" y="653503"/>
                  </a:lnTo>
                  <a:lnTo>
                    <a:pt x="8757005" y="522566"/>
                  </a:lnTo>
                  <a:lnTo>
                    <a:pt x="10287000" y="346163"/>
                  </a:lnTo>
                  <a:lnTo>
                    <a:pt x="12536131" y="0"/>
                  </a:lnTo>
                </a:path>
              </a:pathLst>
            </a:custGeom>
            <a:ln w="50800">
              <a:solidFill>
                <a:srgbClr val="E69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891536" y="3169707"/>
              <a:ext cx="104139" cy="168910"/>
            </a:xfrm>
            <a:custGeom>
              <a:avLst/>
              <a:gdLst/>
              <a:ahLst/>
              <a:cxnLst/>
              <a:rect l="l" t="t" r="r" b="b"/>
              <a:pathLst>
                <a:path w="104140" h="168910">
                  <a:moveTo>
                    <a:pt x="0" y="0"/>
                  </a:moveTo>
                  <a:lnTo>
                    <a:pt x="103759" y="70421"/>
                  </a:lnTo>
                  <a:lnTo>
                    <a:pt x="25971" y="168795"/>
                  </a:lnTo>
                </a:path>
              </a:pathLst>
            </a:custGeom>
            <a:ln w="50800">
              <a:solidFill>
                <a:srgbClr val="E69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166416" y="642694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90" dirty="0">
                <a:solidFill>
                  <a:srgbClr val="37414D"/>
                </a:solidFill>
                <a:latin typeface="DIN Pro Regular"/>
                <a:cs typeface="DIN Pro Regular"/>
              </a:rPr>
              <a:t>Г</a:t>
            </a:r>
            <a:r>
              <a:rPr sz="1800" spc="-20" dirty="0">
                <a:solidFill>
                  <a:srgbClr val="37414D"/>
                </a:solidFill>
                <a:latin typeface="DIN Pro Regular"/>
                <a:cs typeface="DIN Pro Regular"/>
              </a:rPr>
              <a:t>о</a:t>
            </a: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ды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64455" y="6426940"/>
            <a:ext cx="7750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2020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80555" y="6426940"/>
            <a:ext cx="7750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2021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46693" y="6426940"/>
            <a:ext cx="7750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2022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981232" y="6426940"/>
            <a:ext cx="7750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2024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910741" y="6426940"/>
            <a:ext cx="7750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2030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514077" y="6426940"/>
            <a:ext cx="7750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2023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448615" y="6426940"/>
            <a:ext cx="77506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2025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78073" y="6426940"/>
            <a:ext cx="821057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2019</a:t>
            </a:r>
            <a:endParaRPr sz="1800" dirty="0">
              <a:latin typeface="DIN Pro Regular"/>
              <a:cs typeface="DIN Pro Regular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База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766100" y="7549620"/>
            <a:ext cx="2442845" cy="934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180"/>
              </a:lnSpc>
              <a:spcBef>
                <a:spcPts val="100"/>
              </a:spcBef>
            </a:pPr>
            <a:r>
              <a:rPr sz="3600" b="1" dirty="0">
                <a:solidFill>
                  <a:srgbClr val="11AC5C"/>
                </a:solidFill>
                <a:latin typeface="DIN Pro Bold"/>
                <a:cs typeface="DIN Pro Bold"/>
              </a:rPr>
              <a:t>254</a:t>
            </a:r>
            <a:r>
              <a:rPr sz="3600" b="1" spc="-45" dirty="0">
                <a:solidFill>
                  <a:srgbClr val="11AC5C"/>
                </a:solidFill>
                <a:latin typeface="DIN Pro Bold"/>
                <a:cs typeface="DIN Pro Bold"/>
              </a:rPr>
              <a:t> </a:t>
            </a:r>
            <a:r>
              <a:rPr sz="3600" b="1" dirty="0">
                <a:solidFill>
                  <a:srgbClr val="11AC5C"/>
                </a:solidFill>
                <a:latin typeface="DIN Pro Bold"/>
                <a:cs typeface="DIN Pro Bold"/>
              </a:rPr>
              <a:t>балла</a:t>
            </a:r>
            <a:endParaRPr sz="3600">
              <a:latin typeface="DIN Pro Regular"/>
              <a:cs typeface="DIN Pro Regular"/>
            </a:endParaRPr>
          </a:p>
          <a:p>
            <a:pPr>
              <a:lnSpc>
                <a:spcPts val="2980"/>
              </a:lnSpc>
            </a:pP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средний</a:t>
            </a:r>
            <a:r>
              <a:rPr sz="2600" spc="-8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индекс</a:t>
            </a:r>
            <a:endParaRPr sz="2600">
              <a:latin typeface="DINPro-Medium"/>
              <a:cs typeface="DINPro-Medium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338100" y="7549620"/>
            <a:ext cx="4123628" cy="934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180"/>
              </a:lnSpc>
              <a:spcBef>
                <a:spcPts val="100"/>
              </a:spcBef>
            </a:pPr>
            <a:r>
              <a:rPr sz="3600" b="1" dirty="0">
                <a:solidFill>
                  <a:srgbClr val="11AC5C"/>
                </a:solidFill>
                <a:latin typeface="DIN Pro Bold"/>
                <a:cs typeface="DIN Pro Bold"/>
              </a:rPr>
              <a:t>+50%</a:t>
            </a:r>
            <a:endParaRPr sz="3600" dirty="0">
              <a:latin typeface="DIN Pro Regular"/>
              <a:cs typeface="DIN Pro Regular"/>
            </a:endParaRPr>
          </a:p>
          <a:p>
            <a:pPr>
              <a:lnSpc>
                <a:spcPts val="2980"/>
              </a:lnSpc>
            </a:pP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к</a:t>
            </a:r>
            <a:r>
              <a:rPr sz="2600" spc="-3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уровню</a:t>
            </a:r>
            <a:r>
              <a:rPr sz="2600" spc="-3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2019</a:t>
            </a:r>
            <a:r>
              <a:rPr sz="2600" spc="-3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года</a:t>
            </a:r>
            <a:endParaRPr sz="2600" dirty="0">
              <a:latin typeface="DINPro-Medium"/>
              <a:cs typeface="DINPro-Medium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462956" y="1765396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1AC5C"/>
                </a:solidFill>
                <a:latin typeface="DIN Pro Bold"/>
                <a:cs typeface="DIN Pro Bold"/>
              </a:rPr>
              <a:t>2021</a:t>
            </a:r>
            <a:r>
              <a:rPr sz="1800" b="1" spc="-80" dirty="0">
                <a:solidFill>
                  <a:srgbClr val="11AC5C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11AC5C"/>
                </a:solidFill>
                <a:latin typeface="DIN Pro Bold"/>
                <a:cs typeface="DIN Pro Bold"/>
              </a:rPr>
              <a:t>↓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4380102" y="65409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4723279" y="6426940"/>
            <a:ext cx="86020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План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5725812" y="65409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6068988" y="6426940"/>
            <a:ext cx="8239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Факт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90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91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95558" y="1691542"/>
          <a:ext cx="13498829" cy="6978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1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8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721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5714365" algn="l"/>
                        </a:tabLst>
                      </a:pPr>
                      <a:r>
                        <a:rPr sz="26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Федеральный округ	Факт</a:t>
                      </a:r>
                      <a:r>
                        <a:rPr sz="2600" spc="-4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26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2018</a:t>
                      </a:r>
                      <a:endParaRPr sz="2600">
                        <a:latin typeface="DIN Pro Regular"/>
                        <a:cs typeface="DIN Pro Regular"/>
                      </a:endParaRPr>
                    </a:p>
                  </a:txBody>
                  <a:tcPr marL="0" marR="0" marT="133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600" spc="-5" dirty="0">
                          <a:solidFill>
                            <a:srgbClr val="11AC5C"/>
                          </a:solidFill>
                          <a:latin typeface="DIN Pro Regular"/>
                          <a:cs typeface="DIN Pro Regular"/>
                        </a:rPr>
                        <a:t>Прирост</a:t>
                      </a:r>
                      <a:endParaRPr sz="2600">
                        <a:latin typeface="DIN Pro Regular"/>
                        <a:cs typeface="DIN Pro Regular"/>
                      </a:endParaRPr>
                    </a:p>
                  </a:txBody>
                  <a:tcPr marL="0" marR="0" marT="133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6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Факт</a:t>
                      </a:r>
                      <a:r>
                        <a:rPr sz="2600" spc="-4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26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2021</a:t>
                      </a:r>
                      <a:endParaRPr sz="2600">
                        <a:latin typeface="DIN Pro Regular"/>
                        <a:cs typeface="DIN Pro Regular"/>
                      </a:endParaRPr>
                    </a:p>
                  </a:txBody>
                  <a:tcPr marL="0" marR="0" marT="133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45"/>
                        </a:lnSpc>
                        <a:tabLst>
                          <a:tab pos="5714365" algn="l"/>
                        </a:tabLst>
                      </a:pPr>
                      <a:r>
                        <a:rPr sz="2600" b="1" spc="-5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Сибирский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5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+19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68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24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87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45"/>
                        </a:lnSpc>
                        <a:tabLst>
                          <a:tab pos="5714365" algn="l"/>
                        </a:tabLst>
                      </a:pPr>
                      <a:r>
                        <a:rPr sz="2600" b="1" spc="-5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Дальневосточный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4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+17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68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21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87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45"/>
                        </a:lnSpc>
                        <a:tabLst>
                          <a:tab pos="5714365" algn="l"/>
                        </a:tabLst>
                      </a:pPr>
                      <a:r>
                        <a:rPr sz="2600" b="1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Северо-Западный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55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+23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68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78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874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50"/>
                        </a:lnSpc>
                        <a:tabLst>
                          <a:tab pos="5714365" algn="l"/>
                        </a:tabLst>
                      </a:pPr>
                      <a:r>
                        <a:rPr sz="2600" b="1" spc="-5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Южный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12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+24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747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36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937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50"/>
                        </a:lnSpc>
                        <a:tabLst>
                          <a:tab pos="5714365" algn="l"/>
                        </a:tabLst>
                      </a:pPr>
                      <a:r>
                        <a:rPr sz="2600" b="1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Центральный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113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+59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747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172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937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50"/>
                        </a:lnSpc>
                        <a:tabLst>
                          <a:tab pos="5714365" algn="l"/>
                        </a:tabLst>
                      </a:pPr>
                      <a:r>
                        <a:rPr sz="2600" b="1" spc="-5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Северо-Кавказский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6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+15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747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21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937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50"/>
                        </a:lnSpc>
                        <a:tabLst>
                          <a:tab pos="5714365" algn="l"/>
                        </a:tabLst>
                      </a:pPr>
                      <a:r>
                        <a:rPr sz="2600" b="1" spc="-5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Приволжский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42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+44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81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86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937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215900">
                        <a:lnSpc>
                          <a:spcPts val="4150"/>
                        </a:lnSpc>
                        <a:tabLst>
                          <a:tab pos="5714365" algn="l"/>
                        </a:tabLst>
                      </a:pPr>
                      <a:r>
                        <a:rPr sz="2600" b="1" spc="-10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Уральский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25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+27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810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52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8001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1835">
                <a:tc>
                  <a:txBody>
                    <a:bodyPr/>
                    <a:lstStyle/>
                    <a:p>
                      <a:pPr marL="215900">
                        <a:lnSpc>
                          <a:spcPts val="4150"/>
                        </a:lnSpc>
                        <a:tabLst>
                          <a:tab pos="5714365" algn="l"/>
                        </a:tabLst>
                      </a:pPr>
                      <a:r>
                        <a:rPr sz="2600" b="1" spc="-10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Итого:	</a:t>
                      </a:r>
                      <a:r>
                        <a:rPr sz="5400" b="1" baseline="-11574" dirty="0">
                          <a:solidFill>
                            <a:srgbClr val="37414D"/>
                          </a:solidFill>
                          <a:latin typeface="DIN Pro Bold"/>
                          <a:cs typeface="DIN Pro Bold"/>
                        </a:rPr>
                        <a:t>262</a:t>
                      </a:r>
                      <a:endParaRPr sz="5400" baseline="-11574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3F2F9"/>
                    </a:solidFill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3600" b="1" dirty="0">
                          <a:solidFill>
                            <a:srgbClr val="11AC5C"/>
                          </a:solidFill>
                          <a:latin typeface="DIN Pro Bold"/>
                          <a:cs typeface="DIN Pro Bold"/>
                        </a:rPr>
                        <a:t>+228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7810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3F2F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3600" b="1" dirty="0">
                          <a:solidFill>
                            <a:srgbClr val="1591D0"/>
                          </a:solidFill>
                          <a:latin typeface="DIN Pro Bold"/>
                          <a:cs typeface="DIN Pro Bold"/>
                        </a:rPr>
                        <a:t>490</a:t>
                      </a:r>
                      <a:endParaRPr sz="3600">
                        <a:latin typeface="DIN Pro Regular"/>
                        <a:cs typeface="DIN Pro Regular"/>
                      </a:endParaRPr>
                    </a:p>
                  </a:txBody>
                  <a:tcPr marL="0" marR="0" marT="80010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3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214100"/>
            <a:ext cx="10820400" cy="10572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spc="-10" dirty="0">
                <a:solidFill>
                  <a:srgbClr val="37414D"/>
                </a:solidFill>
              </a:rPr>
              <a:t>Количество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-15" dirty="0">
                <a:solidFill>
                  <a:srgbClr val="37414D"/>
                </a:solidFill>
              </a:rPr>
              <a:t>городов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</a:t>
            </a:r>
            <a:r>
              <a:rPr spc="-5" dirty="0">
                <a:solidFill>
                  <a:srgbClr val="37414D"/>
                </a:solidFill>
              </a:rPr>
              <a:t> благоприятной </a:t>
            </a:r>
            <a:r>
              <a:rPr dirty="0">
                <a:solidFill>
                  <a:srgbClr val="37414D"/>
                </a:solidFill>
              </a:rPr>
              <a:t> </a:t>
            </a:r>
            <a:r>
              <a:rPr spc="-20" dirty="0">
                <a:solidFill>
                  <a:srgbClr val="37414D"/>
                </a:solidFill>
              </a:rPr>
              <a:t>городской</a:t>
            </a:r>
            <a:r>
              <a:rPr spc="-1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средой</a:t>
            </a:r>
            <a:r>
              <a:rPr spc="-10" dirty="0">
                <a:solidFill>
                  <a:srgbClr val="37414D"/>
                </a:solidFill>
              </a:rPr>
              <a:t> </a:t>
            </a:r>
            <a:r>
              <a:rPr spc="5" dirty="0">
                <a:solidFill>
                  <a:srgbClr val="37414D"/>
                </a:solidFill>
              </a:rPr>
              <a:t>по</a:t>
            </a:r>
            <a:r>
              <a:rPr spc="-10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федеральным</a:t>
            </a:r>
            <a:r>
              <a:rPr spc="-10" dirty="0">
                <a:solidFill>
                  <a:srgbClr val="37414D"/>
                </a:solidFill>
              </a:rPr>
              <a:t> округам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8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9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698" y="6108389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6937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8263" y="6108389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8975" y="6108389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0025" y="6108389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0724" y="6108389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1773" y="6108389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2486" y="6108389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33535" y="6108389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54235" y="6108389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35284" y="6108389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55984" y="6108389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37033" y="6108389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57733" y="6108389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38782" y="6108389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59482" y="6108389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603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82698" y="5219663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6937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28263" y="5219663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8975" y="5219663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0025" y="5219663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0724" y="5219663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31773" y="5219663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52486" y="5219663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33535" y="5219663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54235" y="5219663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35284" y="5219663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55984" y="5219663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37033" y="5219663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57733" y="5219663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338782" y="5219663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59482" y="5219663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603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2698" y="4357935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6937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8263" y="4357935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48975" y="435793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0025" y="4357935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50724" y="435793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31773" y="4357935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52486" y="435793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33535" y="4357935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54235" y="435793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35284" y="4357935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55984" y="435793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37033" y="4357935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57733" y="4357935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42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38782" y="4357935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7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59482" y="4357935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603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82698" y="3470089"/>
            <a:ext cx="2001520" cy="0"/>
          </a:xfrm>
          <a:custGeom>
            <a:avLst/>
            <a:gdLst/>
            <a:ahLst/>
            <a:cxnLst/>
            <a:rect l="l" t="t" r="r" b="b"/>
            <a:pathLst>
              <a:path w="2001520">
                <a:moveTo>
                  <a:pt x="0" y="0"/>
                </a:moveTo>
                <a:lnTo>
                  <a:pt x="2001404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6194" y="3470089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90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50724" y="3470089"/>
            <a:ext cx="2961005" cy="0"/>
          </a:xfrm>
          <a:custGeom>
            <a:avLst/>
            <a:gdLst/>
            <a:ahLst/>
            <a:cxnLst/>
            <a:rect l="l" t="t" r="r" b="b"/>
            <a:pathLst>
              <a:path w="2961004">
                <a:moveTo>
                  <a:pt x="0" y="0"/>
                </a:moveTo>
                <a:lnTo>
                  <a:pt x="2960979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643795" y="3470089"/>
            <a:ext cx="1167130" cy="0"/>
          </a:xfrm>
          <a:custGeom>
            <a:avLst/>
            <a:gdLst/>
            <a:ahLst/>
            <a:cxnLst/>
            <a:rect l="l" t="t" r="r" b="b"/>
            <a:pathLst>
              <a:path w="1167129">
                <a:moveTo>
                  <a:pt x="0" y="0"/>
                </a:moveTo>
                <a:lnTo>
                  <a:pt x="1166685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42572" y="3470089"/>
            <a:ext cx="3789045" cy="0"/>
          </a:xfrm>
          <a:custGeom>
            <a:avLst/>
            <a:gdLst/>
            <a:ahLst/>
            <a:cxnLst/>
            <a:rect l="l" t="t" r="r" b="b"/>
            <a:pathLst>
              <a:path w="3789044">
                <a:moveTo>
                  <a:pt x="0" y="0"/>
                </a:moveTo>
                <a:lnTo>
                  <a:pt x="3788512" y="0"/>
                </a:lnTo>
              </a:path>
            </a:pathLst>
          </a:custGeom>
          <a:ln w="63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866942" y="7199100"/>
            <a:ext cx="1360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Крупнейшие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68310" y="7199100"/>
            <a:ext cx="95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Крупные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69678" y="7199100"/>
            <a:ext cx="983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Б</a:t>
            </a:r>
            <a:r>
              <a:rPr sz="1800" spc="-20" dirty="0">
                <a:solidFill>
                  <a:srgbClr val="37414D"/>
                </a:solidFill>
                <a:latin typeface="DINPro-Medium"/>
                <a:cs typeface="DINPro-Medium"/>
              </a:rPr>
              <a:t>о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льшие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271046" y="7199100"/>
            <a:ext cx="1191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Средние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72414" y="7199100"/>
            <a:ext cx="1370158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Малые:</a:t>
            </a:r>
            <a:endParaRPr sz="1800" dirty="0">
              <a:latin typeface="DINPro-Medium"/>
              <a:cs typeface="DINPro-Medium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25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–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50 тыс.  чел.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873782" y="7199328"/>
            <a:ext cx="156083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Малые:</a:t>
            </a:r>
            <a:endParaRPr sz="1800">
              <a:latin typeface="DINPro-Medium"/>
              <a:cs typeface="DINPro-Medium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5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–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25 тыс.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чел.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675149" y="7199328"/>
            <a:ext cx="1305560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Малые:</a:t>
            </a:r>
            <a:r>
              <a:rPr sz="1800" spc="-5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до</a:t>
            </a:r>
            <a:r>
              <a:rPr sz="1800" spc="-5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5  тыс.</a:t>
            </a:r>
            <a:r>
              <a:rPr sz="18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чел.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28855" y="3315295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189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927638" y="3369166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185</a:t>
            </a:r>
            <a:endParaRPr sz="1800">
              <a:latin typeface="DIN Pro Regular"/>
              <a:cs typeface="DIN Pro Regular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663642" y="3462477"/>
            <a:ext cx="12577445" cy="3510915"/>
            <a:chOff x="2663642" y="3462477"/>
            <a:chExt cx="12577445" cy="3510915"/>
          </a:xfrm>
        </p:grpSpPr>
        <p:sp>
          <p:nvSpPr>
            <p:cNvPr id="62" name="object 62"/>
            <p:cNvSpPr/>
            <p:nvPr/>
          </p:nvSpPr>
          <p:spPr>
            <a:xfrm>
              <a:off x="3600348" y="3462476"/>
              <a:ext cx="11459210" cy="3509010"/>
            </a:xfrm>
            <a:custGeom>
              <a:avLst/>
              <a:gdLst/>
              <a:ahLst/>
              <a:cxnLst/>
              <a:rect l="l" t="t" r="r" b="b"/>
              <a:pathLst>
                <a:path w="11459210" h="3509009">
                  <a:moveTo>
                    <a:pt x="648627" y="17551"/>
                  </a:moveTo>
                  <a:lnTo>
                    <a:pt x="0" y="17551"/>
                  </a:lnTo>
                  <a:lnTo>
                    <a:pt x="0" y="3508730"/>
                  </a:lnTo>
                  <a:lnTo>
                    <a:pt x="648627" y="3508730"/>
                  </a:lnTo>
                  <a:lnTo>
                    <a:pt x="648627" y="17551"/>
                  </a:lnTo>
                  <a:close/>
                </a:path>
                <a:path w="11459210" h="3509009">
                  <a:moveTo>
                    <a:pt x="2450376" y="0"/>
                  </a:moveTo>
                  <a:lnTo>
                    <a:pt x="1801749" y="0"/>
                  </a:lnTo>
                  <a:lnTo>
                    <a:pt x="1801749" y="3508718"/>
                  </a:lnTo>
                  <a:lnTo>
                    <a:pt x="2450376" y="3508718"/>
                  </a:lnTo>
                  <a:lnTo>
                    <a:pt x="2450376" y="0"/>
                  </a:lnTo>
                  <a:close/>
                </a:path>
                <a:path w="11459210" h="3509009">
                  <a:moveTo>
                    <a:pt x="4252125" y="70180"/>
                  </a:moveTo>
                  <a:lnTo>
                    <a:pt x="3603510" y="70180"/>
                  </a:lnTo>
                  <a:lnTo>
                    <a:pt x="3603510" y="3508730"/>
                  </a:lnTo>
                  <a:lnTo>
                    <a:pt x="4252125" y="3508730"/>
                  </a:lnTo>
                  <a:lnTo>
                    <a:pt x="4252125" y="70180"/>
                  </a:lnTo>
                  <a:close/>
                </a:path>
                <a:path w="11459210" h="3509009">
                  <a:moveTo>
                    <a:pt x="6053874" y="192989"/>
                  </a:moveTo>
                  <a:lnTo>
                    <a:pt x="5405259" y="192989"/>
                  </a:lnTo>
                  <a:lnTo>
                    <a:pt x="5405259" y="3508730"/>
                  </a:lnTo>
                  <a:lnTo>
                    <a:pt x="6053874" y="3508730"/>
                  </a:lnTo>
                  <a:lnTo>
                    <a:pt x="6053874" y="192989"/>
                  </a:lnTo>
                  <a:close/>
                </a:path>
                <a:path w="11459210" h="3509009">
                  <a:moveTo>
                    <a:pt x="7855623" y="263156"/>
                  </a:moveTo>
                  <a:lnTo>
                    <a:pt x="7207009" y="263156"/>
                  </a:lnTo>
                  <a:lnTo>
                    <a:pt x="7207009" y="3508730"/>
                  </a:lnTo>
                  <a:lnTo>
                    <a:pt x="7855623" y="3508730"/>
                  </a:lnTo>
                  <a:lnTo>
                    <a:pt x="7855623" y="263156"/>
                  </a:lnTo>
                  <a:close/>
                </a:path>
                <a:path w="11459210" h="3509009">
                  <a:moveTo>
                    <a:pt x="9657372" y="385965"/>
                  </a:moveTo>
                  <a:lnTo>
                    <a:pt x="9008758" y="385965"/>
                  </a:lnTo>
                  <a:lnTo>
                    <a:pt x="9008758" y="3508730"/>
                  </a:lnTo>
                  <a:lnTo>
                    <a:pt x="9657372" y="3508730"/>
                  </a:lnTo>
                  <a:lnTo>
                    <a:pt x="9657372" y="385965"/>
                  </a:lnTo>
                  <a:close/>
                </a:path>
                <a:path w="11459210" h="3509009">
                  <a:moveTo>
                    <a:pt x="11459134" y="456133"/>
                  </a:moveTo>
                  <a:lnTo>
                    <a:pt x="10810507" y="456133"/>
                  </a:lnTo>
                  <a:lnTo>
                    <a:pt x="10810507" y="3508718"/>
                  </a:lnTo>
                  <a:lnTo>
                    <a:pt x="11459134" y="3508718"/>
                  </a:lnTo>
                  <a:lnTo>
                    <a:pt x="11459134" y="456133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79636" y="3708094"/>
              <a:ext cx="11459210" cy="3263265"/>
            </a:xfrm>
            <a:custGeom>
              <a:avLst/>
              <a:gdLst/>
              <a:ahLst/>
              <a:cxnLst/>
              <a:rect l="l" t="t" r="r" b="b"/>
              <a:pathLst>
                <a:path w="11459210" h="3263265">
                  <a:moveTo>
                    <a:pt x="648627" y="175437"/>
                  </a:moveTo>
                  <a:lnTo>
                    <a:pt x="0" y="175437"/>
                  </a:lnTo>
                  <a:lnTo>
                    <a:pt x="0" y="3263125"/>
                  </a:lnTo>
                  <a:lnTo>
                    <a:pt x="648627" y="3263125"/>
                  </a:lnTo>
                  <a:lnTo>
                    <a:pt x="648627" y="175437"/>
                  </a:lnTo>
                  <a:close/>
                </a:path>
                <a:path w="11459210" h="3263265">
                  <a:moveTo>
                    <a:pt x="2450376" y="0"/>
                  </a:moveTo>
                  <a:lnTo>
                    <a:pt x="1801761" y="0"/>
                  </a:lnTo>
                  <a:lnTo>
                    <a:pt x="1801761" y="3263112"/>
                  </a:lnTo>
                  <a:lnTo>
                    <a:pt x="2450376" y="3263112"/>
                  </a:lnTo>
                  <a:lnTo>
                    <a:pt x="2450376" y="0"/>
                  </a:lnTo>
                  <a:close/>
                </a:path>
                <a:path w="11459210" h="3263265">
                  <a:moveTo>
                    <a:pt x="4252138" y="140347"/>
                  </a:moveTo>
                  <a:lnTo>
                    <a:pt x="3603510" y="140347"/>
                  </a:lnTo>
                  <a:lnTo>
                    <a:pt x="3603510" y="3263112"/>
                  </a:lnTo>
                  <a:lnTo>
                    <a:pt x="4252138" y="3263112"/>
                  </a:lnTo>
                  <a:lnTo>
                    <a:pt x="4252138" y="140347"/>
                  </a:lnTo>
                  <a:close/>
                </a:path>
                <a:path w="11459210" h="3263265">
                  <a:moveTo>
                    <a:pt x="6053899" y="228066"/>
                  </a:moveTo>
                  <a:lnTo>
                    <a:pt x="5405272" y="228066"/>
                  </a:lnTo>
                  <a:lnTo>
                    <a:pt x="5405272" y="3263125"/>
                  </a:lnTo>
                  <a:lnTo>
                    <a:pt x="6053899" y="3263125"/>
                  </a:lnTo>
                  <a:lnTo>
                    <a:pt x="6053899" y="228066"/>
                  </a:lnTo>
                  <a:close/>
                </a:path>
                <a:path w="11459210" h="3263265">
                  <a:moveTo>
                    <a:pt x="7855648" y="368414"/>
                  </a:moveTo>
                  <a:lnTo>
                    <a:pt x="7207021" y="368414"/>
                  </a:lnTo>
                  <a:lnTo>
                    <a:pt x="7207021" y="3263125"/>
                  </a:lnTo>
                  <a:lnTo>
                    <a:pt x="7855648" y="3263125"/>
                  </a:lnTo>
                  <a:lnTo>
                    <a:pt x="7855648" y="368414"/>
                  </a:lnTo>
                  <a:close/>
                </a:path>
                <a:path w="11459210" h="3263265">
                  <a:moveTo>
                    <a:pt x="9657397" y="543852"/>
                  </a:moveTo>
                  <a:lnTo>
                    <a:pt x="9008770" y="543852"/>
                  </a:lnTo>
                  <a:lnTo>
                    <a:pt x="9008770" y="3263112"/>
                  </a:lnTo>
                  <a:lnTo>
                    <a:pt x="9657397" y="3263112"/>
                  </a:lnTo>
                  <a:lnTo>
                    <a:pt x="9657397" y="543852"/>
                  </a:lnTo>
                  <a:close/>
                </a:path>
                <a:path w="11459210" h="3263265">
                  <a:moveTo>
                    <a:pt x="11459147" y="614019"/>
                  </a:moveTo>
                  <a:lnTo>
                    <a:pt x="10810519" y="614019"/>
                  </a:lnTo>
                  <a:lnTo>
                    <a:pt x="10810519" y="3263100"/>
                  </a:lnTo>
                  <a:lnTo>
                    <a:pt x="11459147" y="3263100"/>
                  </a:lnTo>
                  <a:lnTo>
                    <a:pt x="11459147" y="614019"/>
                  </a:lnTo>
                  <a:close/>
                </a:path>
              </a:pathLst>
            </a:custGeom>
            <a:solidFill>
              <a:srgbClr val="E7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63642" y="6969608"/>
              <a:ext cx="12577445" cy="0"/>
            </a:xfrm>
            <a:custGeom>
              <a:avLst/>
              <a:gdLst/>
              <a:ahLst/>
              <a:cxnLst/>
              <a:rect l="l" t="t" r="r" b="b"/>
              <a:pathLst>
                <a:path w="12577444">
                  <a:moveTo>
                    <a:pt x="0" y="0"/>
                  </a:moveTo>
                  <a:lnTo>
                    <a:pt x="1257697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20700" y="214100"/>
            <a:ext cx="9291320" cy="10572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dirty="0">
                <a:solidFill>
                  <a:srgbClr val="37414D"/>
                </a:solidFill>
              </a:rPr>
              <a:t>Средний</a:t>
            </a:r>
            <a:r>
              <a:rPr spc="-10" dirty="0">
                <a:solidFill>
                  <a:srgbClr val="37414D"/>
                </a:solidFill>
              </a:rPr>
              <a:t> Индекс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качества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-20" dirty="0">
                <a:solidFill>
                  <a:srgbClr val="37414D"/>
                </a:solidFill>
              </a:rPr>
              <a:t>городской</a:t>
            </a:r>
            <a:r>
              <a:rPr spc="-10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среды </a:t>
            </a:r>
            <a:r>
              <a:rPr spc="-819" dirty="0">
                <a:solidFill>
                  <a:srgbClr val="37414D"/>
                </a:solidFill>
              </a:rPr>
              <a:t> </a:t>
            </a:r>
            <a:r>
              <a:rPr spc="5" dirty="0">
                <a:solidFill>
                  <a:srgbClr val="37414D"/>
                </a:solidFill>
              </a:rPr>
              <a:t>по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5" dirty="0">
                <a:solidFill>
                  <a:srgbClr val="37414D"/>
                </a:solidFill>
              </a:rPr>
              <a:t>группам</a:t>
            </a:r>
            <a:r>
              <a:rPr dirty="0">
                <a:solidFill>
                  <a:srgbClr val="37414D"/>
                </a:solidFill>
              </a:rPr>
              <a:t> </a:t>
            </a:r>
            <a:r>
              <a:rPr b="0" dirty="0">
                <a:solidFill>
                  <a:srgbClr val="37414D"/>
                </a:solidFill>
                <a:latin typeface="DIN Pro Regular"/>
                <a:cs typeface="DIN Pro Regular"/>
              </a:rPr>
              <a:t>(баллы)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660617" y="5984075"/>
            <a:ext cx="276999" cy="1049772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Баллы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96793" y="3490692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176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01257" y="3349974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186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11084" y="3488505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178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412452" y="3570344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173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713121" y="3118859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199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517690" y="3118859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200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327516" y="3176923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196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215419" y="3702246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165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011759" y="3862723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155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816784" y="3925817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151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527045" y="3552971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174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721790" y="3488505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178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16642" y="84713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E7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259819" y="8357340"/>
            <a:ext cx="125105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2018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207025" y="84713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550205" y="8357340"/>
            <a:ext cx="125105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2021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00446" y="3374834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200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200446" y="4244581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150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00446" y="5114328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100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279999" y="5984075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50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59552" y="6853821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92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93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1891" y="2209800"/>
            <a:ext cx="3536440" cy="58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86%</a:t>
            </a:r>
            <a:endParaRPr sz="1800" dirty="0">
              <a:latin typeface="DIN Pro Regular"/>
              <a:cs typeface="DIN Pro Regular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80%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8742" y="3019731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69%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2167" y="3591459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57%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09018" y="4877792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30%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12444" y="5354194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20%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0429" y="4401389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40%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3855" y="3829661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52%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7280" y="4306063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42%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0705" y="4448938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39%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84131" y="5163542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24%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87556" y="5735270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12%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90981" y="5639944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14%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0700" y="214100"/>
            <a:ext cx="11582400" cy="10572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spc="-10" dirty="0">
                <a:solidFill>
                  <a:srgbClr val="37414D"/>
                </a:solidFill>
              </a:rPr>
              <a:t>Доля </a:t>
            </a:r>
            <a:r>
              <a:rPr spc="-15" dirty="0">
                <a:solidFill>
                  <a:srgbClr val="37414D"/>
                </a:solidFill>
              </a:rPr>
              <a:t>городов </a:t>
            </a:r>
            <a:r>
              <a:rPr dirty="0">
                <a:solidFill>
                  <a:srgbClr val="37414D"/>
                </a:solidFill>
              </a:rPr>
              <a:t>с </a:t>
            </a:r>
            <a:r>
              <a:rPr spc="-5" dirty="0">
                <a:solidFill>
                  <a:srgbClr val="37414D"/>
                </a:solidFill>
              </a:rPr>
              <a:t>благоприятной </a:t>
            </a:r>
            <a:r>
              <a:rPr dirty="0">
                <a:solidFill>
                  <a:srgbClr val="37414D"/>
                </a:solidFill>
              </a:rPr>
              <a:t> </a:t>
            </a:r>
            <a:r>
              <a:rPr spc="-20" dirty="0">
                <a:solidFill>
                  <a:srgbClr val="37414D"/>
                </a:solidFill>
              </a:rPr>
              <a:t>городской </a:t>
            </a:r>
            <a:r>
              <a:rPr dirty="0">
                <a:solidFill>
                  <a:srgbClr val="37414D"/>
                </a:solidFill>
              </a:rPr>
              <a:t>средой</a:t>
            </a:r>
            <a:r>
              <a:rPr spc="-15" dirty="0">
                <a:solidFill>
                  <a:srgbClr val="37414D"/>
                </a:solidFill>
              </a:rPr>
              <a:t> </a:t>
            </a:r>
            <a:r>
              <a:rPr spc="5" dirty="0">
                <a:solidFill>
                  <a:srgbClr val="37414D"/>
                </a:solidFill>
              </a:rPr>
              <a:t>по</a:t>
            </a:r>
            <a:r>
              <a:rPr spc="-20" dirty="0">
                <a:solidFill>
                  <a:srgbClr val="37414D"/>
                </a:solidFill>
              </a:rPr>
              <a:t> </a:t>
            </a:r>
            <a:r>
              <a:rPr spc="5" dirty="0">
                <a:solidFill>
                  <a:srgbClr val="37414D"/>
                </a:solidFill>
              </a:rPr>
              <a:t>группам</a:t>
            </a:r>
            <a:r>
              <a:rPr spc="-15" dirty="0">
                <a:solidFill>
                  <a:srgbClr val="37414D"/>
                </a:solidFill>
              </a:rPr>
              <a:t> </a:t>
            </a:r>
            <a:r>
              <a:rPr b="0" dirty="0">
                <a:solidFill>
                  <a:srgbClr val="37414D"/>
                </a:solidFill>
                <a:latin typeface="DIN Pro Regular"/>
                <a:cs typeface="DIN Pro Regular"/>
              </a:rPr>
              <a:t>(%)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66942" y="7199100"/>
            <a:ext cx="1360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Крупнейшие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8310" y="7199100"/>
            <a:ext cx="95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Крупные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9678" y="7199100"/>
            <a:ext cx="983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Б</a:t>
            </a:r>
            <a:r>
              <a:rPr sz="1800" spc="-20" dirty="0">
                <a:solidFill>
                  <a:srgbClr val="37414D"/>
                </a:solidFill>
                <a:latin typeface="DINPro-Medium"/>
                <a:cs typeface="DINPro-Medium"/>
              </a:rPr>
              <a:t>о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льшие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71046" y="7199100"/>
            <a:ext cx="1191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Средние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72414" y="7199100"/>
            <a:ext cx="119126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Малые:</a:t>
            </a:r>
            <a:endParaRPr sz="1800">
              <a:latin typeface="DINPro-Medium"/>
              <a:cs typeface="DINPro-Medium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25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–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50 тыс.  чел.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73782" y="7199328"/>
            <a:ext cx="156083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Малые:</a:t>
            </a:r>
            <a:endParaRPr sz="1800">
              <a:latin typeface="DINPro-Medium"/>
              <a:cs typeface="DINPro-Medium"/>
            </a:endParaRPr>
          </a:p>
          <a:p>
            <a:pPr marL="12700">
              <a:lnSpc>
                <a:spcPts val="2130"/>
              </a:lnSpc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5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–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25 тыс.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чел.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675149" y="7199328"/>
            <a:ext cx="1305560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Малые:</a:t>
            </a:r>
            <a:r>
              <a:rPr sz="1800" spc="-5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до</a:t>
            </a:r>
            <a:r>
              <a:rPr sz="1800" spc="-5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5  тыс.</a:t>
            </a:r>
            <a:r>
              <a:rPr sz="18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чел.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16642" y="84713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E7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59820" y="8357340"/>
            <a:ext cx="94720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2018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07025" y="84713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50206" y="8357340"/>
            <a:ext cx="94720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2021</a:t>
            </a:r>
            <a:endParaRPr sz="1800">
              <a:latin typeface="DIN Pro Regular"/>
              <a:cs typeface="DIN Pro Regular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464091" y="4648374"/>
            <a:ext cx="3780154" cy="6350"/>
            <a:chOff x="11464091" y="4648374"/>
            <a:chExt cx="3780154" cy="6350"/>
          </a:xfrm>
        </p:grpSpPr>
        <p:sp>
          <p:nvSpPr>
            <p:cNvPr id="27" name="object 27"/>
            <p:cNvSpPr/>
            <p:nvPr/>
          </p:nvSpPr>
          <p:spPr>
            <a:xfrm>
              <a:off x="11464091" y="4651549"/>
              <a:ext cx="3767454" cy="0"/>
            </a:xfrm>
            <a:custGeom>
              <a:avLst/>
              <a:gdLst/>
              <a:ahLst/>
              <a:cxnLst/>
              <a:rect l="l" t="t" r="r" b="b"/>
              <a:pathLst>
                <a:path w="3767455">
                  <a:moveTo>
                    <a:pt x="0" y="0"/>
                  </a:moveTo>
                  <a:lnTo>
                    <a:pt x="3766993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37442" y="464837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4" y="0"/>
                  </a:lnTo>
                  <a:lnTo>
                    <a:pt x="5420" y="929"/>
                  </a:lnTo>
                  <a:lnTo>
                    <a:pt x="6349" y="3175"/>
                  </a:lnTo>
                  <a:lnTo>
                    <a:pt x="5420" y="5420"/>
                  </a:lnTo>
                  <a:lnTo>
                    <a:pt x="3174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660467" y="2667000"/>
            <a:ext cx="12580620" cy="4098925"/>
            <a:chOff x="2660467" y="2874027"/>
            <a:chExt cx="12580620" cy="4098925"/>
          </a:xfrm>
        </p:grpSpPr>
        <p:sp>
          <p:nvSpPr>
            <p:cNvPr id="30" name="object 30"/>
            <p:cNvSpPr/>
            <p:nvPr/>
          </p:nvSpPr>
          <p:spPr>
            <a:xfrm>
              <a:off x="2682698" y="4651549"/>
              <a:ext cx="918844" cy="0"/>
            </a:xfrm>
            <a:custGeom>
              <a:avLst/>
              <a:gdLst/>
              <a:ahLst/>
              <a:cxnLst/>
              <a:rect l="l" t="t" r="r" b="b"/>
              <a:pathLst>
                <a:path w="918845">
                  <a:moveTo>
                    <a:pt x="0" y="0"/>
                  </a:moveTo>
                  <a:lnTo>
                    <a:pt x="918326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0467" y="464837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50261" y="4651549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70">
                  <a:moveTo>
                    <a:pt x="0" y="0"/>
                  </a:moveTo>
                  <a:lnTo>
                    <a:pt x="432833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01025" y="3159866"/>
              <a:ext cx="649605" cy="3811270"/>
            </a:xfrm>
            <a:custGeom>
              <a:avLst/>
              <a:gdLst/>
              <a:ahLst/>
              <a:cxnLst/>
              <a:rect l="l" t="t" r="r" b="b"/>
              <a:pathLst>
                <a:path w="649604" h="3811270">
                  <a:moveTo>
                    <a:pt x="649236" y="0"/>
                  </a:moveTo>
                  <a:lnTo>
                    <a:pt x="0" y="0"/>
                  </a:lnTo>
                  <a:lnTo>
                    <a:pt x="0" y="3811206"/>
                  </a:lnTo>
                  <a:lnTo>
                    <a:pt x="649236" y="3811206"/>
                  </a:lnTo>
                  <a:lnTo>
                    <a:pt x="649236" y="0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79641" y="5065476"/>
              <a:ext cx="649605" cy="1905635"/>
            </a:xfrm>
            <a:custGeom>
              <a:avLst/>
              <a:gdLst/>
              <a:ahLst/>
              <a:cxnLst/>
              <a:rect l="l" t="t" r="r" b="b"/>
              <a:pathLst>
                <a:path w="649604" h="1905634">
                  <a:moveTo>
                    <a:pt x="649249" y="0"/>
                  </a:moveTo>
                  <a:lnTo>
                    <a:pt x="0" y="0"/>
                  </a:lnTo>
                  <a:lnTo>
                    <a:pt x="0" y="1905596"/>
                  </a:lnTo>
                  <a:lnTo>
                    <a:pt x="649249" y="1905596"/>
                  </a:lnTo>
                  <a:lnTo>
                    <a:pt x="649249" y="0"/>
                  </a:lnTo>
                  <a:close/>
                </a:path>
              </a:pathLst>
            </a:custGeom>
            <a:solidFill>
              <a:srgbClr val="E7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32345" y="4651549"/>
              <a:ext cx="1875789" cy="0"/>
            </a:xfrm>
            <a:custGeom>
              <a:avLst/>
              <a:gdLst/>
              <a:ahLst/>
              <a:cxnLst/>
              <a:rect l="l" t="t" r="r" b="b"/>
              <a:pathLst>
                <a:path w="1875790">
                  <a:moveTo>
                    <a:pt x="0" y="0"/>
                  </a:moveTo>
                  <a:lnTo>
                    <a:pt x="72134" y="0"/>
                  </a:lnTo>
                </a:path>
                <a:path w="1875790">
                  <a:moveTo>
                    <a:pt x="721371" y="0"/>
                  </a:moveTo>
                  <a:lnTo>
                    <a:pt x="1875602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04479" y="2874027"/>
              <a:ext cx="649605" cy="4097654"/>
            </a:xfrm>
            <a:custGeom>
              <a:avLst/>
              <a:gdLst/>
              <a:ahLst/>
              <a:cxnLst/>
              <a:rect l="l" t="t" r="r" b="b"/>
              <a:pathLst>
                <a:path w="649604" h="4097654">
                  <a:moveTo>
                    <a:pt x="649236" y="0"/>
                  </a:moveTo>
                  <a:lnTo>
                    <a:pt x="0" y="0"/>
                  </a:lnTo>
                  <a:lnTo>
                    <a:pt x="0" y="4097045"/>
                  </a:lnTo>
                  <a:lnTo>
                    <a:pt x="649236" y="4097045"/>
                  </a:lnTo>
                  <a:lnTo>
                    <a:pt x="649236" y="0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57196" y="4651549"/>
              <a:ext cx="1154430" cy="0"/>
            </a:xfrm>
            <a:custGeom>
              <a:avLst/>
              <a:gdLst/>
              <a:ahLst/>
              <a:cxnLst/>
              <a:rect l="l" t="t" r="r" b="b"/>
              <a:pathLst>
                <a:path w="1154429">
                  <a:moveTo>
                    <a:pt x="0" y="0"/>
                  </a:moveTo>
                  <a:lnTo>
                    <a:pt x="1154203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07947" y="3683906"/>
              <a:ext cx="649605" cy="3287395"/>
            </a:xfrm>
            <a:custGeom>
              <a:avLst/>
              <a:gdLst/>
              <a:ahLst/>
              <a:cxnLst/>
              <a:rect l="l" t="t" r="r" b="b"/>
              <a:pathLst>
                <a:path w="649604" h="3287395">
                  <a:moveTo>
                    <a:pt x="649249" y="0"/>
                  </a:moveTo>
                  <a:lnTo>
                    <a:pt x="0" y="0"/>
                  </a:lnTo>
                  <a:lnTo>
                    <a:pt x="0" y="3287166"/>
                  </a:lnTo>
                  <a:lnTo>
                    <a:pt x="649249" y="3287166"/>
                  </a:lnTo>
                  <a:lnTo>
                    <a:pt x="649249" y="0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60637" y="4651549"/>
              <a:ext cx="1154430" cy="0"/>
            </a:xfrm>
            <a:custGeom>
              <a:avLst/>
              <a:gdLst/>
              <a:ahLst/>
              <a:cxnLst/>
              <a:rect l="l" t="t" r="r" b="b"/>
              <a:pathLst>
                <a:path w="1154429">
                  <a:moveTo>
                    <a:pt x="0" y="0"/>
                  </a:moveTo>
                  <a:lnTo>
                    <a:pt x="1154217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1399" y="4255604"/>
              <a:ext cx="2453005" cy="2715895"/>
            </a:xfrm>
            <a:custGeom>
              <a:avLst/>
              <a:gdLst/>
              <a:ahLst/>
              <a:cxnLst/>
              <a:rect l="l" t="t" r="r" b="b"/>
              <a:pathLst>
                <a:path w="2453004" h="2715895">
                  <a:moveTo>
                    <a:pt x="649236" y="0"/>
                  </a:moveTo>
                  <a:lnTo>
                    <a:pt x="0" y="0"/>
                  </a:lnTo>
                  <a:lnTo>
                    <a:pt x="0" y="2715476"/>
                  </a:lnTo>
                  <a:lnTo>
                    <a:pt x="649236" y="2715476"/>
                  </a:lnTo>
                  <a:lnTo>
                    <a:pt x="649236" y="0"/>
                  </a:lnTo>
                  <a:close/>
                </a:path>
                <a:path w="2453004" h="2715895">
                  <a:moveTo>
                    <a:pt x="2452687" y="524027"/>
                  </a:moveTo>
                  <a:lnTo>
                    <a:pt x="1803450" y="524027"/>
                  </a:lnTo>
                  <a:lnTo>
                    <a:pt x="1803450" y="2715476"/>
                  </a:lnTo>
                  <a:lnTo>
                    <a:pt x="2452687" y="2715476"/>
                  </a:lnTo>
                  <a:lnTo>
                    <a:pt x="2452687" y="524027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83087" y="4493793"/>
              <a:ext cx="6059805" cy="2477770"/>
            </a:xfrm>
            <a:custGeom>
              <a:avLst/>
              <a:gdLst/>
              <a:ahLst/>
              <a:cxnLst/>
              <a:rect l="l" t="t" r="r" b="b"/>
              <a:pathLst>
                <a:path w="6059805" h="2477770">
                  <a:moveTo>
                    <a:pt x="649249" y="0"/>
                  </a:moveTo>
                  <a:lnTo>
                    <a:pt x="0" y="0"/>
                  </a:lnTo>
                  <a:lnTo>
                    <a:pt x="0" y="2477287"/>
                  </a:lnTo>
                  <a:lnTo>
                    <a:pt x="649249" y="2477287"/>
                  </a:lnTo>
                  <a:lnTo>
                    <a:pt x="649249" y="0"/>
                  </a:lnTo>
                  <a:close/>
                </a:path>
                <a:path w="6059805" h="2477770">
                  <a:moveTo>
                    <a:pt x="2452713" y="476402"/>
                  </a:moveTo>
                  <a:lnTo>
                    <a:pt x="1803463" y="476402"/>
                  </a:lnTo>
                  <a:lnTo>
                    <a:pt x="1803463" y="2477287"/>
                  </a:lnTo>
                  <a:lnTo>
                    <a:pt x="2452713" y="2477287"/>
                  </a:lnTo>
                  <a:lnTo>
                    <a:pt x="2452713" y="476402"/>
                  </a:lnTo>
                  <a:close/>
                </a:path>
                <a:path w="6059805" h="2477770">
                  <a:moveTo>
                    <a:pt x="4256176" y="619328"/>
                  </a:moveTo>
                  <a:lnTo>
                    <a:pt x="3606927" y="619328"/>
                  </a:lnTo>
                  <a:lnTo>
                    <a:pt x="3606927" y="2477287"/>
                  </a:lnTo>
                  <a:lnTo>
                    <a:pt x="4256176" y="2477287"/>
                  </a:lnTo>
                  <a:lnTo>
                    <a:pt x="4256176" y="619328"/>
                  </a:lnTo>
                  <a:close/>
                </a:path>
                <a:path w="6059805" h="2477770">
                  <a:moveTo>
                    <a:pt x="6059627" y="1333931"/>
                  </a:moveTo>
                  <a:lnTo>
                    <a:pt x="5410378" y="1333931"/>
                  </a:lnTo>
                  <a:lnTo>
                    <a:pt x="5410378" y="2477287"/>
                  </a:lnTo>
                  <a:lnTo>
                    <a:pt x="6059627" y="2477287"/>
                  </a:lnTo>
                  <a:lnTo>
                    <a:pt x="6059627" y="1333931"/>
                  </a:lnTo>
                  <a:close/>
                </a:path>
              </a:pathLst>
            </a:custGeom>
            <a:solidFill>
              <a:srgbClr val="E7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618301" y="5541873"/>
              <a:ext cx="2453005" cy="1429385"/>
            </a:xfrm>
            <a:custGeom>
              <a:avLst/>
              <a:gdLst/>
              <a:ahLst/>
              <a:cxnLst/>
              <a:rect l="l" t="t" r="r" b="b"/>
              <a:pathLst>
                <a:path w="2453005" h="1429384">
                  <a:moveTo>
                    <a:pt x="649236" y="0"/>
                  </a:moveTo>
                  <a:lnTo>
                    <a:pt x="0" y="0"/>
                  </a:lnTo>
                  <a:lnTo>
                    <a:pt x="0" y="1429207"/>
                  </a:lnTo>
                  <a:lnTo>
                    <a:pt x="649236" y="1429207"/>
                  </a:lnTo>
                  <a:lnTo>
                    <a:pt x="649236" y="0"/>
                  </a:lnTo>
                  <a:close/>
                </a:path>
                <a:path w="2453005" h="1429384">
                  <a:moveTo>
                    <a:pt x="2452687" y="476402"/>
                  </a:moveTo>
                  <a:lnTo>
                    <a:pt x="1803450" y="476402"/>
                  </a:lnTo>
                  <a:lnTo>
                    <a:pt x="1803450" y="1429207"/>
                  </a:lnTo>
                  <a:lnTo>
                    <a:pt x="2452687" y="1429207"/>
                  </a:lnTo>
                  <a:lnTo>
                    <a:pt x="2452687" y="476402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896915" y="6304115"/>
              <a:ext cx="2453005" cy="667385"/>
            </a:xfrm>
            <a:custGeom>
              <a:avLst/>
              <a:gdLst/>
              <a:ahLst/>
              <a:cxnLst/>
              <a:rect l="l" t="t" r="r" b="b"/>
              <a:pathLst>
                <a:path w="2453005" h="667384">
                  <a:moveTo>
                    <a:pt x="649249" y="95288"/>
                  </a:moveTo>
                  <a:lnTo>
                    <a:pt x="0" y="95288"/>
                  </a:lnTo>
                  <a:lnTo>
                    <a:pt x="0" y="666965"/>
                  </a:lnTo>
                  <a:lnTo>
                    <a:pt x="649249" y="666965"/>
                  </a:lnTo>
                  <a:lnTo>
                    <a:pt x="649249" y="95288"/>
                  </a:lnTo>
                  <a:close/>
                </a:path>
                <a:path w="2453005" h="667384">
                  <a:moveTo>
                    <a:pt x="2452713" y="0"/>
                  </a:moveTo>
                  <a:lnTo>
                    <a:pt x="1803463" y="0"/>
                  </a:lnTo>
                  <a:lnTo>
                    <a:pt x="1803463" y="666965"/>
                  </a:lnTo>
                  <a:lnTo>
                    <a:pt x="2452713" y="666965"/>
                  </a:lnTo>
                  <a:lnTo>
                    <a:pt x="2452713" y="0"/>
                  </a:lnTo>
                  <a:close/>
                </a:path>
              </a:pathLst>
            </a:custGeom>
            <a:solidFill>
              <a:srgbClr val="E7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63642" y="6969608"/>
              <a:ext cx="12577445" cy="0"/>
            </a:xfrm>
            <a:custGeom>
              <a:avLst/>
              <a:gdLst/>
              <a:ahLst/>
              <a:cxnLst/>
              <a:rect l="l" t="t" r="r" b="b"/>
              <a:pathLst>
                <a:path w="12577444">
                  <a:moveTo>
                    <a:pt x="0" y="0"/>
                  </a:moveTo>
                  <a:lnTo>
                    <a:pt x="1257697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660467" y="2386335"/>
            <a:ext cx="12583795" cy="6350"/>
            <a:chOff x="2660467" y="2386335"/>
            <a:chExt cx="12583795" cy="6350"/>
          </a:xfrm>
        </p:grpSpPr>
        <p:sp>
          <p:nvSpPr>
            <p:cNvPr id="46" name="object 46"/>
            <p:cNvSpPr/>
            <p:nvPr/>
          </p:nvSpPr>
          <p:spPr>
            <a:xfrm>
              <a:off x="2682698" y="2389510"/>
              <a:ext cx="12548870" cy="0"/>
            </a:xfrm>
            <a:custGeom>
              <a:avLst/>
              <a:gdLst/>
              <a:ahLst/>
              <a:cxnLst/>
              <a:rect l="l" t="t" r="r" b="b"/>
              <a:pathLst>
                <a:path w="12548869">
                  <a:moveTo>
                    <a:pt x="0" y="0"/>
                  </a:moveTo>
                  <a:lnTo>
                    <a:pt x="12548387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60459" y="2386342"/>
              <a:ext cx="12583795" cy="6350"/>
            </a:xfrm>
            <a:custGeom>
              <a:avLst/>
              <a:gdLst/>
              <a:ahLst/>
              <a:cxnLst/>
              <a:rect l="l" t="t" r="r" b="b"/>
              <a:pathLst>
                <a:path w="12583794" h="6350">
                  <a:moveTo>
                    <a:pt x="6350" y="3175"/>
                  </a:moveTo>
                  <a:lnTo>
                    <a:pt x="5422" y="927"/>
                  </a:lnTo>
                  <a:lnTo>
                    <a:pt x="3175" y="0"/>
                  </a:lnTo>
                  <a:lnTo>
                    <a:pt x="927" y="927"/>
                  </a:lnTo>
                  <a:lnTo>
                    <a:pt x="0" y="3175"/>
                  </a:lnTo>
                  <a:lnTo>
                    <a:pt x="927" y="5422"/>
                  </a:lnTo>
                  <a:lnTo>
                    <a:pt x="3175" y="6350"/>
                  </a:lnTo>
                  <a:lnTo>
                    <a:pt x="5422" y="5422"/>
                  </a:lnTo>
                  <a:lnTo>
                    <a:pt x="6350" y="3175"/>
                  </a:lnTo>
                  <a:close/>
                </a:path>
                <a:path w="12583794" h="6350">
                  <a:moveTo>
                    <a:pt x="12583325" y="3175"/>
                  </a:moveTo>
                  <a:lnTo>
                    <a:pt x="12582398" y="927"/>
                  </a:lnTo>
                  <a:lnTo>
                    <a:pt x="12580150" y="0"/>
                  </a:lnTo>
                  <a:lnTo>
                    <a:pt x="12577902" y="927"/>
                  </a:lnTo>
                  <a:lnTo>
                    <a:pt x="12576975" y="3175"/>
                  </a:lnTo>
                  <a:lnTo>
                    <a:pt x="12577902" y="5422"/>
                  </a:lnTo>
                  <a:lnTo>
                    <a:pt x="12580150" y="6350"/>
                  </a:lnTo>
                  <a:lnTo>
                    <a:pt x="12582398" y="5422"/>
                  </a:lnTo>
                  <a:lnTo>
                    <a:pt x="12583325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72808" y="5328085"/>
            <a:ext cx="276999" cy="1114089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Баллы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00446" y="2254132"/>
            <a:ext cx="26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100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79999" y="3406581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75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79999" y="4559030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50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79999" y="5711479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25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59552" y="6853870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DIN Pro Regular"/>
                <a:cs typeface="DIN Pro Regular"/>
              </a:rPr>
              <a:t>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905721" y="4115311"/>
            <a:ext cx="72864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46%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59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60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214100"/>
            <a:ext cx="10664825" cy="10572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spc="-10" dirty="0">
                <a:solidFill>
                  <a:srgbClr val="37414D"/>
                </a:solidFill>
              </a:rPr>
              <a:t>Прирост</a:t>
            </a:r>
            <a:r>
              <a:rPr dirty="0">
                <a:solidFill>
                  <a:srgbClr val="37414D"/>
                </a:solidFill>
              </a:rPr>
              <a:t> значений</a:t>
            </a:r>
            <a:r>
              <a:rPr spc="5"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индикаторов</a:t>
            </a:r>
            <a:r>
              <a:rPr spc="5"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индекса</a:t>
            </a:r>
            <a:r>
              <a:rPr spc="5"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качества </a:t>
            </a:r>
            <a:r>
              <a:rPr spc="-819" dirty="0">
                <a:solidFill>
                  <a:srgbClr val="37414D"/>
                </a:solidFill>
              </a:rPr>
              <a:t> </a:t>
            </a:r>
            <a:r>
              <a:rPr spc="-20" dirty="0">
                <a:solidFill>
                  <a:srgbClr val="37414D"/>
                </a:solidFill>
              </a:rPr>
              <a:t>городской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среды в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2021 </a:t>
            </a:r>
            <a:r>
              <a:rPr spc="-20" dirty="0">
                <a:solidFill>
                  <a:srgbClr val="37414D"/>
                </a:solidFill>
              </a:rPr>
              <a:t>году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3400" y="2643386"/>
            <a:ext cx="3784600" cy="6350"/>
            <a:chOff x="533400" y="2643386"/>
            <a:chExt cx="3784600" cy="6350"/>
          </a:xfrm>
        </p:grpSpPr>
        <p:sp>
          <p:nvSpPr>
            <p:cNvPr id="4" name="object 4"/>
            <p:cNvSpPr/>
            <p:nvPr/>
          </p:nvSpPr>
          <p:spPr>
            <a:xfrm>
              <a:off x="533400" y="264656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550" y="2646561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2900" y="2646561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33400" y="3747979"/>
            <a:ext cx="3784600" cy="6350"/>
            <a:chOff x="533400" y="3747979"/>
            <a:chExt cx="3784600" cy="6350"/>
          </a:xfrm>
        </p:grpSpPr>
        <p:sp>
          <p:nvSpPr>
            <p:cNvPr id="8" name="object 8"/>
            <p:cNvSpPr/>
            <p:nvPr/>
          </p:nvSpPr>
          <p:spPr>
            <a:xfrm>
              <a:off x="533400" y="375115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550" y="3751154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82900" y="3751154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33400" y="5238650"/>
            <a:ext cx="3784600" cy="6350"/>
            <a:chOff x="533400" y="5238650"/>
            <a:chExt cx="3784600" cy="6350"/>
          </a:xfrm>
        </p:grpSpPr>
        <p:sp>
          <p:nvSpPr>
            <p:cNvPr id="12" name="object 12"/>
            <p:cNvSpPr/>
            <p:nvPr/>
          </p:nvSpPr>
          <p:spPr>
            <a:xfrm>
              <a:off x="533400" y="5241825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0550" y="524182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2900" y="524182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33400" y="5994651"/>
            <a:ext cx="3784600" cy="6350"/>
            <a:chOff x="533400" y="5994651"/>
            <a:chExt cx="3784600" cy="6350"/>
          </a:xfrm>
        </p:grpSpPr>
        <p:sp>
          <p:nvSpPr>
            <p:cNvPr id="16" name="object 16"/>
            <p:cNvSpPr/>
            <p:nvPr/>
          </p:nvSpPr>
          <p:spPr>
            <a:xfrm>
              <a:off x="533400" y="5997826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550" y="5997826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2900" y="5997826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1500" y="2695684"/>
            <a:ext cx="2803133" cy="1056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№3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Доля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твердых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коммунальных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отходов,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направленных на об-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работку,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в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общем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объеме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обра-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зованных и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вывезенных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твер-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дых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коммунальных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отходов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2336" y="2982093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5,5%</a:t>
            </a:r>
            <a:endParaRPr sz="2600" dirty="0">
              <a:latin typeface="DIN Pro Regular"/>
              <a:cs typeface="DIN Pro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1500" y="3800276"/>
            <a:ext cx="2649220" cy="144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№6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Доля многоквартирных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домов,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расположенных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 земельных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участках,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в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отношении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которых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осуществлен государственный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кадастровый 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учет,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в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общем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количестве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многоквартирных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 домов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22336" y="4279725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3,3%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500" y="5290949"/>
            <a:ext cx="2467610" cy="455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№5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Разнообразие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услуг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в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жилой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зоне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22336" y="5403062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2,3%</a:t>
            </a:r>
            <a:endParaRPr sz="2600">
              <a:latin typeface="DIN Pro Regular"/>
              <a:cs typeface="DIN Pro Regular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82367" y="2643386"/>
            <a:ext cx="3784600" cy="6350"/>
            <a:chOff x="6282367" y="2643386"/>
            <a:chExt cx="3784600" cy="6350"/>
          </a:xfrm>
        </p:grpSpPr>
        <p:sp>
          <p:nvSpPr>
            <p:cNvPr id="26" name="object 26"/>
            <p:cNvSpPr/>
            <p:nvPr/>
          </p:nvSpPr>
          <p:spPr>
            <a:xfrm>
              <a:off x="6282367" y="264656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9517" y="2646561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31867" y="2646561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282367" y="3399386"/>
            <a:ext cx="3784600" cy="6350"/>
            <a:chOff x="6282367" y="3399386"/>
            <a:chExt cx="3784600" cy="6350"/>
          </a:xfrm>
        </p:grpSpPr>
        <p:sp>
          <p:nvSpPr>
            <p:cNvPr id="30" name="object 30"/>
            <p:cNvSpPr/>
            <p:nvPr/>
          </p:nvSpPr>
          <p:spPr>
            <a:xfrm>
              <a:off x="6282367" y="3402561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39517" y="3402561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31867" y="3402561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282367" y="4503978"/>
            <a:ext cx="3784600" cy="6350"/>
            <a:chOff x="6282367" y="4503978"/>
            <a:chExt cx="3784600" cy="6350"/>
          </a:xfrm>
        </p:grpSpPr>
        <p:sp>
          <p:nvSpPr>
            <p:cNvPr id="34" name="object 34"/>
            <p:cNvSpPr/>
            <p:nvPr/>
          </p:nvSpPr>
          <p:spPr>
            <a:xfrm>
              <a:off x="6282367" y="4507153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39517" y="4507153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31867" y="4507153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282367" y="5259979"/>
            <a:ext cx="3784600" cy="6350"/>
            <a:chOff x="6282367" y="5259979"/>
            <a:chExt cx="3784600" cy="6350"/>
          </a:xfrm>
        </p:grpSpPr>
        <p:sp>
          <p:nvSpPr>
            <p:cNvPr id="38" name="object 38"/>
            <p:cNvSpPr/>
            <p:nvPr/>
          </p:nvSpPr>
          <p:spPr>
            <a:xfrm>
              <a:off x="6282367" y="526315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39517" y="5263154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31867" y="5263154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282367" y="6015979"/>
            <a:ext cx="3784600" cy="6350"/>
            <a:chOff x="6282367" y="6015979"/>
            <a:chExt cx="3784600" cy="6350"/>
          </a:xfrm>
        </p:grpSpPr>
        <p:sp>
          <p:nvSpPr>
            <p:cNvPr id="42" name="object 42"/>
            <p:cNvSpPr/>
            <p:nvPr/>
          </p:nvSpPr>
          <p:spPr>
            <a:xfrm>
              <a:off x="6282367" y="601915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39517" y="6019154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31867" y="6019154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320466" y="2695684"/>
            <a:ext cx="2980545" cy="66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№13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Доля озелененных территорий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общего пользования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в общей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площади</a:t>
            </a:r>
            <a:r>
              <a:rPr sz="1200" spc="-5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зеленых</a:t>
            </a:r>
            <a:r>
              <a:rPr sz="1200" spc="-5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насаждений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81654" y="2807797"/>
            <a:ext cx="1659598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12,0%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20467" y="3451683"/>
            <a:ext cx="2888615" cy="1056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№18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Доля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населения,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имеющего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доступ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к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озелененным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терри-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ториям общего пользования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 (парки, сады и др.), в общей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численности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населения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71303" y="3738093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7,8%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0467" y="4556275"/>
            <a:ext cx="2596515" cy="455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№16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Привлекательность</a:t>
            </a:r>
            <a:r>
              <a:rPr sz="1200" spc="-4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озеленен-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ных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территорий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71303" y="4668390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3,0%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20467" y="5312276"/>
            <a:ext cx="2562860" cy="455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№17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Разнообразие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услуг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озеле-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ненных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территориях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71303" y="5424389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1,5%</a:t>
            </a:r>
            <a:endParaRPr sz="2600">
              <a:latin typeface="DIN Pro Regular"/>
              <a:cs typeface="DIN Pro Regular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601133" y="3192209"/>
            <a:ext cx="3784600" cy="6350"/>
            <a:chOff x="11601133" y="3192209"/>
            <a:chExt cx="3784600" cy="6350"/>
          </a:xfrm>
        </p:grpSpPr>
        <p:sp>
          <p:nvSpPr>
            <p:cNvPr id="54" name="object 54"/>
            <p:cNvSpPr/>
            <p:nvPr/>
          </p:nvSpPr>
          <p:spPr>
            <a:xfrm>
              <a:off x="11601133" y="319538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058284" y="3195384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350634" y="3195384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1601133" y="3948210"/>
            <a:ext cx="3784600" cy="6350"/>
            <a:chOff x="11601133" y="3948210"/>
            <a:chExt cx="3784600" cy="6350"/>
          </a:xfrm>
        </p:grpSpPr>
        <p:sp>
          <p:nvSpPr>
            <p:cNvPr id="58" name="object 58"/>
            <p:cNvSpPr/>
            <p:nvPr/>
          </p:nvSpPr>
          <p:spPr>
            <a:xfrm>
              <a:off x="11601133" y="3951385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058284" y="395138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350634" y="395138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1639233" y="3244505"/>
            <a:ext cx="2599055" cy="65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№25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Безопасность передвижения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вблизи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учреждений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здравоох-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ранения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и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образования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490070" y="3356620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6,0%</a:t>
            </a:r>
            <a:endParaRPr sz="2600">
              <a:latin typeface="DIN Pro Regular"/>
              <a:cs typeface="DIN Pro Regular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33400" y="7306800"/>
            <a:ext cx="3784600" cy="6350"/>
            <a:chOff x="533400" y="7306800"/>
            <a:chExt cx="3784600" cy="6350"/>
          </a:xfrm>
        </p:grpSpPr>
        <p:sp>
          <p:nvSpPr>
            <p:cNvPr id="64" name="object 64"/>
            <p:cNvSpPr/>
            <p:nvPr/>
          </p:nvSpPr>
          <p:spPr>
            <a:xfrm>
              <a:off x="533400" y="7309975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90550" y="730997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82900" y="730997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33400" y="8218352"/>
            <a:ext cx="3784600" cy="6350"/>
            <a:chOff x="533400" y="8218352"/>
            <a:chExt cx="3784600" cy="6350"/>
          </a:xfrm>
        </p:grpSpPr>
        <p:sp>
          <p:nvSpPr>
            <p:cNvPr id="68" name="object 68"/>
            <p:cNvSpPr/>
            <p:nvPr/>
          </p:nvSpPr>
          <p:spPr>
            <a:xfrm>
              <a:off x="533400" y="8221527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0550" y="8221527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82900" y="8221527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33400" y="8974352"/>
            <a:ext cx="3784600" cy="6350"/>
            <a:chOff x="533400" y="8974352"/>
            <a:chExt cx="3784600" cy="6350"/>
          </a:xfrm>
        </p:grpSpPr>
        <p:sp>
          <p:nvSpPr>
            <p:cNvPr id="72" name="object 72"/>
            <p:cNvSpPr/>
            <p:nvPr/>
          </p:nvSpPr>
          <p:spPr>
            <a:xfrm>
              <a:off x="533400" y="8977527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90550" y="8977527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82900" y="8977527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71500" y="7359096"/>
            <a:ext cx="2921000" cy="1261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3189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№12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Уровень</a:t>
            </a:r>
            <a:r>
              <a:rPr sz="1200" spc="-2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доступности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город-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ской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среды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для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инвалидов</a:t>
            </a:r>
            <a:endParaRPr sz="1200" dirty="0">
              <a:latin typeface="DIN Pro Regular"/>
              <a:cs typeface="DIN Pro Regular"/>
            </a:endParaRPr>
          </a:p>
          <a:p>
            <a:pPr marL="469900" marR="5080">
              <a:lnSpc>
                <a:spcPct val="105600"/>
              </a:lnSpc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и</a:t>
            </a:r>
            <a:r>
              <a:rPr sz="1200" spc="-3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иных</a:t>
            </a:r>
            <a:r>
              <a:rPr sz="1200" spc="-3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маломобильных</a:t>
            </a:r>
            <a:r>
              <a:rPr sz="1200" spc="-3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групп </a:t>
            </a:r>
            <a:r>
              <a:rPr sz="1200" spc="-29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населения</a:t>
            </a:r>
            <a:endParaRPr sz="1200" dirty="0">
              <a:latin typeface="DIN Pro Regular"/>
              <a:cs typeface="DIN Pro Regular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№9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Загруженность</a:t>
            </a:r>
            <a:r>
              <a:rPr sz="1200" spc="-3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дорог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422336" y="7548986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7,5%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22336" y="8382763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1,1%</a:t>
            </a:r>
            <a:endParaRPr sz="2600">
              <a:latin typeface="DIN Pro Regular"/>
              <a:cs typeface="DIN Pro Regular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282367" y="8218351"/>
            <a:ext cx="3784600" cy="6350"/>
            <a:chOff x="6282367" y="8218351"/>
            <a:chExt cx="3784600" cy="6350"/>
          </a:xfrm>
        </p:grpSpPr>
        <p:sp>
          <p:nvSpPr>
            <p:cNvPr id="79" name="object 79"/>
            <p:cNvSpPr/>
            <p:nvPr/>
          </p:nvSpPr>
          <p:spPr>
            <a:xfrm>
              <a:off x="6282367" y="8221526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39517" y="8221526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031867" y="8221526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6282367" y="8974352"/>
            <a:ext cx="3784600" cy="6350"/>
            <a:chOff x="6282367" y="8974352"/>
            <a:chExt cx="3784600" cy="6350"/>
          </a:xfrm>
        </p:grpSpPr>
        <p:sp>
          <p:nvSpPr>
            <p:cNvPr id="83" name="object 83"/>
            <p:cNvSpPr/>
            <p:nvPr/>
          </p:nvSpPr>
          <p:spPr>
            <a:xfrm>
              <a:off x="6282367" y="8977527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39517" y="8977527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031867" y="8977527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320467" y="8270648"/>
            <a:ext cx="3041732" cy="469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№24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Уровень</a:t>
            </a:r>
            <a:r>
              <a:rPr sz="1200" spc="-3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внешнего</a:t>
            </a:r>
            <a:r>
              <a:rPr sz="1200" spc="-2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оформления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городского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пространства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81654" y="8382761"/>
            <a:ext cx="1659598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13,7%</a:t>
            </a:r>
            <a:endParaRPr sz="2600">
              <a:latin typeface="DIN Pro Regular"/>
              <a:cs typeface="DIN Pro Regular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1601133" y="5422200"/>
            <a:ext cx="3784600" cy="6350"/>
            <a:chOff x="11601133" y="5422200"/>
            <a:chExt cx="3784600" cy="6350"/>
          </a:xfrm>
        </p:grpSpPr>
        <p:sp>
          <p:nvSpPr>
            <p:cNvPr id="89" name="object 89"/>
            <p:cNvSpPr/>
            <p:nvPr/>
          </p:nvSpPr>
          <p:spPr>
            <a:xfrm>
              <a:off x="11601133" y="5425375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058284" y="5425375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350634" y="542537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1601133" y="6719833"/>
            <a:ext cx="3784600" cy="6350"/>
            <a:chOff x="11601133" y="6719833"/>
            <a:chExt cx="3784600" cy="6350"/>
          </a:xfrm>
        </p:grpSpPr>
        <p:sp>
          <p:nvSpPr>
            <p:cNvPr id="93" name="object 93"/>
            <p:cNvSpPr/>
            <p:nvPr/>
          </p:nvSpPr>
          <p:spPr>
            <a:xfrm>
              <a:off x="11601133" y="672300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058284" y="6723008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350634" y="6723008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11601133" y="7531989"/>
            <a:ext cx="3784600" cy="6350"/>
            <a:chOff x="11601133" y="7475833"/>
            <a:chExt cx="3784600" cy="6350"/>
          </a:xfrm>
        </p:grpSpPr>
        <p:sp>
          <p:nvSpPr>
            <p:cNvPr id="97" name="object 97"/>
            <p:cNvSpPr/>
            <p:nvPr/>
          </p:nvSpPr>
          <p:spPr>
            <a:xfrm>
              <a:off x="11601133" y="747900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058284" y="7479008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350634" y="7479008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11601133" y="8231832"/>
            <a:ext cx="3784600" cy="6350"/>
            <a:chOff x="11601133" y="8231832"/>
            <a:chExt cx="3784600" cy="6350"/>
          </a:xfrm>
        </p:grpSpPr>
        <p:sp>
          <p:nvSpPr>
            <p:cNvPr id="101" name="object 101"/>
            <p:cNvSpPr/>
            <p:nvPr/>
          </p:nvSpPr>
          <p:spPr>
            <a:xfrm>
              <a:off x="11601133" y="8235007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1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058284" y="8235007"/>
              <a:ext cx="2292350" cy="0"/>
            </a:xfrm>
            <a:custGeom>
              <a:avLst/>
              <a:gdLst/>
              <a:ahLst/>
              <a:cxnLst/>
              <a:rect l="l" t="t" r="r" b="b"/>
              <a:pathLst>
                <a:path w="2292350">
                  <a:moveTo>
                    <a:pt x="0" y="0"/>
                  </a:moveTo>
                  <a:lnTo>
                    <a:pt x="22923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350634" y="8235007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1639233" y="5474497"/>
            <a:ext cx="2780300" cy="125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56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№36</a:t>
            </a:r>
            <a:r>
              <a:rPr sz="1200" b="1" dirty="0">
                <a:solidFill>
                  <a:srgbClr val="37414D"/>
                </a:solidFill>
                <a:latin typeface="DIN Pro Bold"/>
                <a:cs typeface="DIN Pro Bold"/>
              </a:rPr>
              <a:t>	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Доля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граждан в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возрасте стар-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ше 14 </a:t>
            </a:r>
            <a:r>
              <a:rPr sz="1200" spc="-15" dirty="0">
                <a:solidFill>
                  <a:srgbClr val="37414D"/>
                </a:solidFill>
                <a:latin typeface="DIN Pro Regular"/>
                <a:cs typeface="DIN Pro Regular"/>
              </a:rPr>
              <a:t>лет,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вовлеченных в при-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нятие решений по вопросам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городского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развития, в общей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численности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 городского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насе- </a:t>
            </a:r>
            <a:r>
              <a:rPr sz="1200" spc="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ления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в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10" dirty="0">
                <a:solidFill>
                  <a:srgbClr val="37414D"/>
                </a:solidFill>
                <a:latin typeface="DIN Pro Regular"/>
                <a:cs typeface="DIN Pro Regular"/>
              </a:rPr>
              <a:t>возрасте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старше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14</a:t>
            </a:r>
            <a:r>
              <a:rPr sz="1200" spc="-2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лет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4400421" y="5857426"/>
            <a:ext cx="1659598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57,5%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1639233" y="6782339"/>
            <a:ext cx="457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№32</a:t>
            </a:r>
            <a:endParaRPr sz="1600">
              <a:solidFill>
                <a:srgbClr val="FF0000"/>
              </a:solidFill>
              <a:latin typeface="DIN Pro Regular"/>
              <a:cs typeface="DIN Pro Regular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2096433" y="6887343"/>
            <a:ext cx="2094864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Доступность</a:t>
            </a:r>
            <a:r>
              <a:rPr sz="1200" spc="-3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остановок</a:t>
            </a:r>
            <a:r>
              <a:rPr sz="1200" spc="-3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обще-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ственного транспорта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4490070" y="6884243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4,0%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1639233" y="7538339"/>
            <a:ext cx="457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0000"/>
                </a:solidFill>
                <a:latin typeface="DIN Pro Bold"/>
                <a:cs typeface="DIN Pro Bold"/>
              </a:rPr>
              <a:t>№34</a:t>
            </a:r>
            <a:endParaRPr sz="1600" dirty="0">
              <a:solidFill>
                <a:srgbClr val="FF0000"/>
              </a:solidFill>
              <a:latin typeface="DIN Pro Regular"/>
              <a:cs typeface="DIN Pro Regular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2096433" y="7643344"/>
            <a:ext cx="2124075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Количество</a:t>
            </a:r>
            <a:r>
              <a:rPr sz="1200" spc="-3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центров</a:t>
            </a:r>
            <a:r>
              <a:rPr sz="1200" spc="-3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притяже- </a:t>
            </a:r>
            <a:r>
              <a:rPr sz="1200" spc="-28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ния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для</a:t>
            </a:r>
            <a:r>
              <a:rPr sz="1200" spc="-5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населения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4490070" y="7640242"/>
            <a:ext cx="1340964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2,2%</a:t>
            </a:r>
            <a:endParaRPr sz="2600">
              <a:latin typeface="DIN Pro Regular"/>
              <a:cs typeface="DIN Pro Regular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30252" y="2180060"/>
            <a:ext cx="393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Жильё 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и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прилегающие пространства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586720" y="2180060"/>
            <a:ext cx="3798964" cy="8337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879475">
              <a:lnSpc>
                <a:spcPts val="2100"/>
              </a:lnSpc>
              <a:spcBef>
                <a:spcPts val="220"/>
              </a:spcBef>
            </a:pPr>
            <a:r>
              <a:rPr sz="1800" spc="-25" dirty="0">
                <a:solidFill>
                  <a:srgbClr val="11AC5C"/>
                </a:solidFill>
                <a:latin typeface="DINPro-Medium"/>
                <a:cs typeface="DINPro-Medium"/>
              </a:rPr>
              <a:t>Социально-досуговая </a:t>
            </a:r>
            <a:r>
              <a:rPr sz="1800" spc="-42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25" dirty="0">
                <a:solidFill>
                  <a:srgbClr val="11AC5C"/>
                </a:solidFill>
                <a:latin typeface="DINPro-Medium"/>
                <a:cs typeface="DINPro-Medium"/>
              </a:rPr>
              <a:t>инфраструктура</a:t>
            </a:r>
            <a:endParaRPr sz="1800" dirty="0">
              <a:latin typeface="DINPro-Medium"/>
              <a:cs typeface="DINPro-Medium"/>
            </a:endParaRPr>
          </a:p>
          <a:p>
            <a:pPr marL="12700">
              <a:lnSpc>
                <a:spcPts val="2039"/>
              </a:lnSpc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и</a:t>
            </a:r>
            <a:r>
              <a:rPr sz="1800" spc="-1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прилегающие</a:t>
            </a:r>
            <a:r>
              <a:rPr sz="1800" spc="-1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пространства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586720" y="4882798"/>
            <a:ext cx="3152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1AC5C"/>
                </a:solidFill>
                <a:latin typeface="DINPro-Medium"/>
                <a:cs typeface="DINPro-Medium"/>
              </a:rPr>
              <a:t>Общегородское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пространство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0252" y="6813096"/>
            <a:ext cx="2425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1AC5C"/>
                </a:solidFill>
                <a:latin typeface="DINPro-Medium"/>
                <a:cs typeface="DINPro-Medium"/>
              </a:rPr>
              <a:t>Улично-дорожная</a:t>
            </a:r>
            <a:r>
              <a:rPr sz="1800" spc="-5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сеть</a:t>
            </a:r>
            <a:endParaRPr sz="1800">
              <a:latin typeface="DINPro-Medium"/>
              <a:cs typeface="DINPro-Medium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544763" y="6226199"/>
            <a:ext cx="691515" cy="524510"/>
            <a:chOff x="544763" y="6226199"/>
            <a:chExt cx="691515" cy="524510"/>
          </a:xfrm>
        </p:grpSpPr>
        <p:sp>
          <p:nvSpPr>
            <p:cNvPr id="117" name="object 117"/>
            <p:cNvSpPr/>
            <p:nvPr/>
          </p:nvSpPr>
          <p:spPr>
            <a:xfrm>
              <a:off x="569743" y="6267839"/>
              <a:ext cx="640715" cy="383540"/>
            </a:xfrm>
            <a:custGeom>
              <a:avLst/>
              <a:gdLst/>
              <a:ahLst/>
              <a:cxnLst/>
              <a:rect l="l" t="t" r="r" b="b"/>
              <a:pathLst>
                <a:path w="640715" h="383540">
                  <a:moveTo>
                    <a:pt x="18745" y="217563"/>
                  </a:moveTo>
                  <a:lnTo>
                    <a:pt x="18745" y="141566"/>
                  </a:lnTo>
                  <a:lnTo>
                    <a:pt x="113474" y="141566"/>
                  </a:lnTo>
                  <a:lnTo>
                    <a:pt x="113474" y="217563"/>
                  </a:lnTo>
                </a:path>
                <a:path w="640715" h="383540">
                  <a:moveTo>
                    <a:pt x="0" y="383070"/>
                  </a:moveTo>
                  <a:lnTo>
                    <a:pt x="0" y="217563"/>
                  </a:lnTo>
                  <a:lnTo>
                    <a:pt x="131165" y="217563"/>
                  </a:lnTo>
                  <a:lnTo>
                    <a:pt x="131165" y="383070"/>
                  </a:lnTo>
                </a:path>
                <a:path w="640715" h="383540">
                  <a:moveTo>
                    <a:pt x="159270" y="383070"/>
                  </a:moveTo>
                  <a:lnTo>
                    <a:pt x="159270" y="185292"/>
                  </a:lnTo>
                  <a:lnTo>
                    <a:pt x="268579" y="185292"/>
                  </a:lnTo>
                  <a:lnTo>
                    <a:pt x="268579" y="383070"/>
                  </a:lnTo>
                </a:path>
                <a:path w="640715" h="383540">
                  <a:moveTo>
                    <a:pt x="210286" y="185292"/>
                  </a:moveTo>
                  <a:lnTo>
                    <a:pt x="210286" y="95770"/>
                  </a:lnTo>
                  <a:lnTo>
                    <a:pt x="340398" y="95770"/>
                  </a:lnTo>
                </a:path>
                <a:path w="640715" h="383540">
                  <a:moveTo>
                    <a:pt x="342480" y="327901"/>
                  </a:moveTo>
                  <a:lnTo>
                    <a:pt x="342480" y="23939"/>
                  </a:lnTo>
                  <a:lnTo>
                    <a:pt x="486143" y="23939"/>
                  </a:lnTo>
                  <a:lnTo>
                    <a:pt x="486143" y="66624"/>
                  </a:lnTo>
                </a:path>
                <a:path w="640715" h="383540">
                  <a:moveTo>
                    <a:pt x="362267" y="23939"/>
                  </a:moveTo>
                  <a:lnTo>
                    <a:pt x="362267" y="0"/>
                  </a:lnTo>
                  <a:lnTo>
                    <a:pt x="465315" y="0"/>
                  </a:lnTo>
                  <a:lnTo>
                    <a:pt x="465315" y="23939"/>
                  </a:lnTo>
                </a:path>
                <a:path w="640715" h="383540">
                  <a:moveTo>
                    <a:pt x="490296" y="45796"/>
                  </a:moveTo>
                  <a:lnTo>
                    <a:pt x="640194" y="45796"/>
                  </a:lnTo>
                  <a:lnTo>
                    <a:pt x="640194" y="383070"/>
                  </a:lnTo>
                </a:path>
                <a:path w="640715" h="383540">
                  <a:moveTo>
                    <a:pt x="411187" y="294589"/>
                  </a:moveTo>
                  <a:lnTo>
                    <a:pt x="411187" y="132194"/>
                  </a:lnTo>
                  <a:lnTo>
                    <a:pt x="416311" y="106577"/>
                  </a:lnTo>
                  <a:lnTo>
                    <a:pt x="430315" y="85745"/>
                  </a:lnTo>
                  <a:lnTo>
                    <a:pt x="451151" y="71745"/>
                  </a:lnTo>
                  <a:lnTo>
                    <a:pt x="476770" y="66624"/>
                  </a:lnTo>
                  <a:lnTo>
                    <a:pt x="502382" y="71745"/>
                  </a:lnTo>
                  <a:lnTo>
                    <a:pt x="523214" y="85745"/>
                  </a:lnTo>
                  <a:lnTo>
                    <a:pt x="537217" y="106577"/>
                  </a:lnTo>
                  <a:lnTo>
                    <a:pt x="542340" y="132194"/>
                  </a:lnTo>
                  <a:lnTo>
                    <a:pt x="542340" y="321652"/>
                  </a:lnTo>
                </a:path>
                <a:path w="640715" h="383540">
                  <a:moveTo>
                    <a:pt x="414312" y="123875"/>
                  </a:moveTo>
                  <a:lnTo>
                    <a:pt x="540270" y="123875"/>
                  </a:lnTo>
                </a:path>
                <a:path w="640715" h="383540">
                  <a:moveTo>
                    <a:pt x="414312" y="161340"/>
                  </a:moveTo>
                  <a:lnTo>
                    <a:pt x="540270" y="161340"/>
                  </a:lnTo>
                </a:path>
                <a:path w="640715" h="383540">
                  <a:moveTo>
                    <a:pt x="414312" y="198818"/>
                  </a:moveTo>
                  <a:lnTo>
                    <a:pt x="540270" y="198818"/>
                  </a:lnTo>
                </a:path>
                <a:path w="640715" h="383540">
                  <a:moveTo>
                    <a:pt x="414312" y="237337"/>
                  </a:moveTo>
                  <a:lnTo>
                    <a:pt x="540270" y="237337"/>
                  </a:lnTo>
                </a:path>
                <a:path w="640715" h="383540">
                  <a:moveTo>
                    <a:pt x="414312" y="274815"/>
                  </a:moveTo>
                  <a:lnTo>
                    <a:pt x="540270" y="274815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4763" y="6647788"/>
              <a:ext cx="691515" cy="0"/>
            </a:xfrm>
            <a:custGeom>
              <a:avLst/>
              <a:gdLst/>
              <a:ahLst/>
              <a:cxnLst/>
              <a:rect l="l" t="t" r="r" b="b"/>
              <a:pathLst>
                <a:path w="691515">
                  <a:moveTo>
                    <a:pt x="647484" y="0"/>
                  </a:moveTo>
                  <a:lnTo>
                    <a:pt x="691210" y="0"/>
                  </a:lnTo>
                </a:path>
                <a:path w="691515">
                  <a:moveTo>
                    <a:pt x="0" y="0"/>
                  </a:moveTo>
                  <a:lnTo>
                    <a:pt x="305003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84055" y="6226199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519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00977" y="6510380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53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00977" y="6536404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72"/>
                  </a:lnTo>
                </a:path>
              </a:pathLst>
            </a:custGeom>
            <a:ln w="11366">
              <a:solidFill>
                <a:srgbClr val="11AC5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0977" y="6510375"/>
              <a:ext cx="34925" cy="118745"/>
            </a:xfrm>
            <a:custGeom>
              <a:avLst/>
              <a:gdLst/>
              <a:ahLst/>
              <a:cxnLst/>
              <a:rect l="l" t="t" r="r" b="b"/>
              <a:pathLst>
                <a:path w="34925" h="118745">
                  <a:moveTo>
                    <a:pt x="0" y="106184"/>
                  </a:moveTo>
                  <a:lnTo>
                    <a:pt x="0" y="118681"/>
                  </a:lnTo>
                </a:path>
                <a:path w="34925" h="118745">
                  <a:moveTo>
                    <a:pt x="34353" y="0"/>
                  </a:moveTo>
                  <a:lnTo>
                    <a:pt x="34353" y="1353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5332" y="6536404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72"/>
                  </a:lnTo>
                </a:path>
              </a:pathLst>
            </a:custGeom>
            <a:ln w="11366">
              <a:solidFill>
                <a:srgbClr val="11AC5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5332" y="6510375"/>
              <a:ext cx="34925" cy="118745"/>
            </a:xfrm>
            <a:custGeom>
              <a:avLst/>
              <a:gdLst/>
              <a:ahLst/>
              <a:cxnLst/>
              <a:rect l="l" t="t" r="r" b="b"/>
              <a:pathLst>
                <a:path w="34925" h="118745">
                  <a:moveTo>
                    <a:pt x="0" y="106184"/>
                  </a:moveTo>
                  <a:lnTo>
                    <a:pt x="0" y="118681"/>
                  </a:lnTo>
                </a:path>
                <a:path w="34925" h="118745">
                  <a:moveTo>
                    <a:pt x="34353" y="0"/>
                  </a:moveTo>
                  <a:lnTo>
                    <a:pt x="34353" y="1353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69682" y="6536404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72"/>
                  </a:lnTo>
                </a:path>
              </a:pathLst>
            </a:custGeom>
            <a:ln w="11366">
              <a:solidFill>
                <a:srgbClr val="11AC5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69682" y="6484353"/>
              <a:ext cx="89535" cy="144780"/>
            </a:xfrm>
            <a:custGeom>
              <a:avLst/>
              <a:gdLst/>
              <a:ahLst/>
              <a:cxnLst/>
              <a:rect l="l" t="t" r="r" b="b"/>
              <a:pathLst>
                <a:path w="89534" h="144779">
                  <a:moveTo>
                    <a:pt x="0" y="132206"/>
                  </a:moveTo>
                  <a:lnTo>
                    <a:pt x="0" y="144703"/>
                  </a:lnTo>
                </a:path>
                <a:path w="89534" h="144779">
                  <a:moveTo>
                    <a:pt x="89522" y="0"/>
                  </a:moveTo>
                  <a:lnTo>
                    <a:pt x="89522" y="1562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59205" y="6516626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480"/>
                  </a:lnTo>
                </a:path>
              </a:pathLst>
            </a:custGeom>
            <a:ln w="11366">
              <a:solidFill>
                <a:srgbClr val="11AC5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59205" y="6484351"/>
              <a:ext cx="34925" cy="144780"/>
            </a:xfrm>
            <a:custGeom>
              <a:avLst/>
              <a:gdLst/>
              <a:ahLst/>
              <a:cxnLst/>
              <a:rect l="l" t="t" r="r" b="b"/>
              <a:pathLst>
                <a:path w="34925" h="144779">
                  <a:moveTo>
                    <a:pt x="0" y="129082"/>
                  </a:moveTo>
                  <a:lnTo>
                    <a:pt x="0" y="144691"/>
                  </a:lnTo>
                </a:path>
                <a:path w="34925" h="144779">
                  <a:moveTo>
                    <a:pt x="34353" y="0"/>
                  </a:moveTo>
                  <a:lnTo>
                    <a:pt x="34353" y="15621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93555" y="6516626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480"/>
                  </a:lnTo>
                </a:path>
              </a:pathLst>
            </a:custGeom>
            <a:ln w="11366">
              <a:solidFill>
                <a:srgbClr val="11AC5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93555" y="6613434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0"/>
                  </a:moveTo>
                  <a:lnTo>
                    <a:pt x="0" y="1560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66363" y="6684223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30">
                  <a:moveTo>
                    <a:pt x="112420" y="0"/>
                  </a:moveTo>
                  <a:lnTo>
                    <a:pt x="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83083" y="6630092"/>
              <a:ext cx="279400" cy="56515"/>
            </a:xfrm>
            <a:custGeom>
              <a:avLst/>
              <a:gdLst/>
              <a:ahLst/>
              <a:cxnLst/>
              <a:rect l="l" t="t" r="r" b="b"/>
              <a:pathLst>
                <a:path w="279400" h="56515">
                  <a:moveTo>
                    <a:pt x="28105" y="56210"/>
                  </a:moveTo>
                  <a:lnTo>
                    <a:pt x="17128" y="54013"/>
                  </a:lnTo>
                  <a:lnTo>
                    <a:pt x="8199" y="48010"/>
                  </a:lnTo>
                  <a:lnTo>
                    <a:pt x="2196" y="39081"/>
                  </a:lnTo>
                  <a:lnTo>
                    <a:pt x="0" y="28105"/>
                  </a:lnTo>
                  <a:lnTo>
                    <a:pt x="2196" y="17123"/>
                  </a:lnTo>
                  <a:lnTo>
                    <a:pt x="8199" y="8194"/>
                  </a:lnTo>
                  <a:lnTo>
                    <a:pt x="17128" y="2194"/>
                  </a:lnTo>
                  <a:lnTo>
                    <a:pt x="28105" y="0"/>
                  </a:lnTo>
                  <a:lnTo>
                    <a:pt x="239420" y="0"/>
                  </a:lnTo>
                  <a:lnTo>
                    <a:pt x="254822" y="3105"/>
                  </a:lnTo>
                  <a:lnTo>
                    <a:pt x="267396" y="11579"/>
                  </a:lnTo>
                  <a:lnTo>
                    <a:pt x="275873" y="24153"/>
                  </a:lnTo>
                  <a:lnTo>
                    <a:pt x="278980" y="39560"/>
                  </a:lnTo>
                  <a:lnTo>
                    <a:pt x="278980" y="56210"/>
                  </a:lnTo>
                  <a:lnTo>
                    <a:pt x="250875" y="5621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83280" y="6589493"/>
              <a:ext cx="614680" cy="155575"/>
            </a:xfrm>
            <a:custGeom>
              <a:avLst/>
              <a:gdLst/>
              <a:ahLst/>
              <a:cxnLst/>
              <a:rect l="l" t="t" r="r" b="b"/>
              <a:pathLst>
                <a:path w="614680" h="155575">
                  <a:moveTo>
                    <a:pt x="336232" y="39560"/>
                  </a:moveTo>
                  <a:lnTo>
                    <a:pt x="374751" y="14579"/>
                  </a:lnTo>
                  <a:lnTo>
                    <a:pt x="421589" y="0"/>
                  </a:lnTo>
                  <a:lnTo>
                    <a:pt x="439293" y="0"/>
                  </a:lnTo>
                  <a:lnTo>
                    <a:pt x="450789" y="764"/>
                  </a:lnTo>
                  <a:lnTo>
                    <a:pt x="461800" y="2994"/>
                  </a:lnTo>
                  <a:lnTo>
                    <a:pt x="472225" y="6590"/>
                  </a:lnTo>
                  <a:lnTo>
                    <a:pt x="481965" y="11455"/>
                  </a:lnTo>
                  <a:lnTo>
                    <a:pt x="530898" y="39560"/>
                  </a:lnTo>
                </a:path>
                <a:path w="614680" h="155575">
                  <a:moveTo>
                    <a:pt x="354977" y="125958"/>
                  </a:moveTo>
                  <a:lnTo>
                    <a:pt x="365103" y="123914"/>
                  </a:lnTo>
                  <a:lnTo>
                    <a:pt x="373375" y="118338"/>
                  </a:lnTo>
                  <a:lnTo>
                    <a:pt x="378953" y="110067"/>
                  </a:lnTo>
                  <a:lnTo>
                    <a:pt x="381000" y="99936"/>
                  </a:lnTo>
                  <a:lnTo>
                    <a:pt x="378953" y="89810"/>
                  </a:lnTo>
                  <a:lnTo>
                    <a:pt x="373375" y="81538"/>
                  </a:lnTo>
                  <a:lnTo>
                    <a:pt x="365103" y="75960"/>
                  </a:lnTo>
                  <a:lnTo>
                    <a:pt x="354977" y="73914"/>
                  </a:lnTo>
                  <a:lnTo>
                    <a:pt x="344844" y="75960"/>
                  </a:lnTo>
                  <a:lnTo>
                    <a:pt x="336569" y="81538"/>
                  </a:lnTo>
                  <a:lnTo>
                    <a:pt x="330988" y="89810"/>
                  </a:lnTo>
                  <a:lnTo>
                    <a:pt x="328942" y="99936"/>
                  </a:lnTo>
                  <a:lnTo>
                    <a:pt x="330988" y="110067"/>
                  </a:lnTo>
                  <a:lnTo>
                    <a:pt x="336569" y="118338"/>
                  </a:lnTo>
                  <a:lnTo>
                    <a:pt x="344844" y="123914"/>
                  </a:lnTo>
                  <a:lnTo>
                    <a:pt x="354977" y="125958"/>
                  </a:lnTo>
                  <a:close/>
                </a:path>
                <a:path w="614680" h="155575">
                  <a:moveTo>
                    <a:pt x="374751" y="39560"/>
                  </a:moveTo>
                  <a:lnTo>
                    <a:pt x="411187" y="15621"/>
                  </a:lnTo>
                  <a:lnTo>
                    <a:pt x="421708" y="9551"/>
                  </a:lnTo>
                  <a:lnTo>
                    <a:pt x="432914" y="5337"/>
                  </a:lnTo>
                  <a:lnTo>
                    <a:pt x="444706" y="2880"/>
                  </a:lnTo>
                  <a:lnTo>
                    <a:pt x="456984" y="2082"/>
                  </a:lnTo>
                </a:path>
                <a:path w="614680" h="155575">
                  <a:moveTo>
                    <a:pt x="354977" y="108254"/>
                  </a:moveTo>
                  <a:lnTo>
                    <a:pt x="359562" y="108254"/>
                  </a:lnTo>
                  <a:lnTo>
                    <a:pt x="363296" y="104533"/>
                  </a:lnTo>
                  <a:lnTo>
                    <a:pt x="363296" y="99936"/>
                  </a:lnTo>
                  <a:lnTo>
                    <a:pt x="363296" y="95326"/>
                  </a:lnTo>
                  <a:lnTo>
                    <a:pt x="359562" y="91605"/>
                  </a:lnTo>
                  <a:lnTo>
                    <a:pt x="354977" y="91605"/>
                  </a:lnTo>
                  <a:lnTo>
                    <a:pt x="350367" y="91605"/>
                  </a:lnTo>
                  <a:lnTo>
                    <a:pt x="346646" y="95326"/>
                  </a:lnTo>
                  <a:lnTo>
                    <a:pt x="346646" y="99936"/>
                  </a:lnTo>
                  <a:lnTo>
                    <a:pt x="346646" y="104533"/>
                  </a:lnTo>
                  <a:lnTo>
                    <a:pt x="350367" y="108254"/>
                  </a:lnTo>
                  <a:lnTo>
                    <a:pt x="354977" y="108254"/>
                  </a:lnTo>
                  <a:close/>
                </a:path>
                <a:path w="614680" h="155575">
                  <a:moveTo>
                    <a:pt x="523608" y="125958"/>
                  </a:moveTo>
                  <a:lnTo>
                    <a:pt x="533739" y="123914"/>
                  </a:lnTo>
                  <a:lnTo>
                    <a:pt x="542010" y="118338"/>
                  </a:lnTo>
                  <a:lnTo>
                    <a:pt x="547586" y="110067"/>
                  </a:lnTo>
                  <a:lnTo>
                    <a:pt x="549630" y="99936"/>
                  </a:lnTo>
                  <a:lnTo>
                    <a:pt x="547586" y="89810"/>
                  </a:lnTo>
                  <a:lnTo>
                    <a:pt x="542010" y="81538"/>
                  </a:lnTo>
                  <a:lnTo>
                    <a:pt x="533739" y="75960"/>
                  </a:lnTo>
                  <a:lnTo>
                    <a:pt x="523608" y="73914"/>
                  </a:lnTo>
                  <a:lnTo>
                    <a:pt x="513482" y="75960"/>
                  </a:lnTo>
                  <a:lnTo>
                    <a:pt x="505210" y="81538"/>
                  </a:lnTo>
                  <a:lnTo>
                    <a:pt x="499632" y="89810"/>
                  </a:lnTo>
                  <a:lnTo>
                    <a:pt x="497586" y="99936"/>
                  </a:lnTo>
                  <a:lnTo>
                    <a:pt x="499632" y="110067"/>
                  </a:lnTo>
                  <a:lnTo>
                    <a:pt x="505210" y="118338"/>
                  </a:lnTo>
                  <a:lnTo>
                    <a:pt x="513482" y="123914"/>
                  </a:lnTo>
                  <a:lnTo>
                    <a:pt x="523608" y="125958"/>
                  </a:lnTo>
                  <a:close/>
                </a:path>
                <a:path w="614680" h="155575">
                  <a:moveTo>
                    <a:pt x="523608" y="108254"/>
                  </a:moveTo>
                  <a:lnTo>
                    <a:pt x="528205" y="108254"/>
                  </a:lnTo>
                  <a:lnTo>
                    <a:pt x="531939" y="104533"/>
                  </a:lnTo>
                  <a:lnTo>
                    <a:pt x="531939" y="99936"/>
                  </a:lnTo>
                  <a:lnTo>
                    <a:pt x="531939" y="95326"/>
                  </a:lnTo>
                  <a:lnTo>
                    <a:pt x="528205" y="91605"/>
                  </a:lnTo>
                  <a:lnTo>
                    <a:pt x="523608" y="91605"/>
                  </a:lnTo>
                  <a:lnTo>
                    <a:pt x="519010" y="91605"/>
                  </a:lnTo>
                  <a:lnTo>
                    <a:pt x="515277" y="95326"/>
                  </a:lnTo>
                  <a:lnTo>
                    <a:pt x="515277" y="99936"/>
                  </a:lnTo>
                  <a:lnTo>
                    <a:pt x="515277" y="104533"/>
                  </a:lnTo>
                  <a:lnTo>
                    <a:pt x="519010" y="108254"/>
                  </a:lnTo>
                  <a:lnTo>
                    <a:pt x="523608" y="108254"/>
                  </a:lnTo>
                  <a:close/>
                </a:path>
                <a:path w="614680" h="155575">
                  <a:moveTo>
                    <a:pt x="0" y="155105"/>
                  </a:moveTo>
                  <a:lnTo>
                    <a:pt x="614172" y="155105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6269667" y="2180060"/>
            <a:ext cx="36236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Озелененные</a:t>
            </a:r>
            <a:r>
              <a:rPr sz="1800" spc="-6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пространства</a:t>
            </a:r>
            <a:endParaRPr sz="1800" dirty="0">
              <a:latin typeface="DINPro-Medium"/>
              <a:cs typeface="DINPro-Medium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6282361" y="1592094"/>
            <a:ext cx="608330" cy="448945"/>
            <a:chOff x="6282361" y="1592094"/>
            <a:chExt cx="608330" cy="448945"/>
          </a:xfrm>
        </p:grpSpPr>
        <p:pic>
          <p:nvPicPr>
            <p:cNvPr id="136" name="object 1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2277" y="1651986"/>
              <a:ext cx="268401" cy="31421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288044" y="1597778"/>
              <a:ext cx="487680" cy="437515"/>
            </a:xfrm>
            <a:custGeom>
              <a:avLst/>
              <a:gdLst/>
              <a:ahLst/>
              <a:cxnLst/>
              <a:rect l="l" t="t" r="r" b="b"/>
              <a:pathLst>
                <a:path w="487679" h="437514">
                  <a:moveTo>
                    <a:pt x="239433" y="96812"/>
                  </a:moveTo>
                  <a:lnTo>
                    <a:pt x="243688" y="89247"/>
                  </a:lnTo>
                  <a:lnTo>
                    <a:pt x="246972" y="80806"/>
                  </a:lnTo>
                  <a:lnTo>
                    <a:pt x="249086" y="71780"/>
                  </a:lnTo>
                  <a:lnTo>
                    <a:pt x="249834" y="62458"/>
                  </a:lnTo>
                  <a:lnTo>
                    <a:pt x="244906" y="38206"/>
                  </a:lnTo>
                  <a:lnTo>
                    <a:pt x="231487" y="18346"/>
                  </a:lnTo>
                  <a:lnTo>
                    <a:pt x="211627" y="4928"/>
                  </a:lnTo>
                  <a:lnTo>
                    <a:pt x="187375" y="0"/>
                  </a:lnTo>
                  <a:lnTo>
                    <a:pt x="163123" y="4928"/>
                  </a:lnTo>
                  <a:lnTo>
                    <a:pt x="143263" y="18346"/>
                  </a:lnTo>
                  <a:lnTo>
                    <a:pt x="129845" y="38206"/>
                  </a:lnTo>
                  <a:lnTo>
                    <a:pt x="124917" y="62458"/>
                  </a:lnTo>
                  <a:lnTo>
                    <a:pt x="125665" y="71633"/>
                  </a:lnTo>
                  <a:lnTo>
                    <a:pt x="127781" y="80416"/>
                  </a:lnTo>
                  <a:lnTo>
                    <a:pt x="131067" y="88808"/>
                  </a:lnTo>
                  <a:lnTo>
                    <a:pt x="135331" y="96812"/>
                  </a:lnTo>
                  <a:lnTo>
                    <a:pt x="121019" y="110196"/>
                  </a:lnTo>
                  <a:lnTo>
                    <a:pt x="109828" y="126609"/>
                  </a:lnTo>
                  <a:lnTo>
                    <a:pt x="102539" y="145561"/>
                  </a:lnTo>
                  <a:lnTo>
                    <a:pt x="99936" y="166560"/>
                  </a:lnTo>
                  <a:lnTo>
                    <a:pt x="106703" y="200259"/>
                  </a:lnTo>
                  <a:lnTo>
                    <a:pt x="125180" y="227714"/>
                  </a:lnTo>
                  <a:lnTo>
                    <a:pt x="152635" y="246191"/>
                  </a:lnTo>
                  <a:lnTo>
                    <a:pt x="186334" y="252958"/>
                  </a:lnTo>
                  <a:lnTo>
                    <a:pt x="220038" y="246191"/>
                  </a:lnTo>
                  <a:lnTo>
                    <a:pt x="247492" y="227714"/>
                  </a:lnTo>
                  <a:lnTo>
                    <a:pt x="265967" y="200259"/>
                  </a:lnTo>
                  <a:lnTo>
                    <a:pt x="272732" y="166560"/>
                  </a:lnTo>
                  <a:lnTo>
                    <a:pt x="270895" y="146146"/>
                  </a:lnTo>
                  <a:lnTo>
                    <a:pt x="264279" y="127390"/>
                  </a:lnTo>
                  <a:lnTo>
                    <a:pt x="253564" y="110782"/>
                  </a:lnTo>
                  <a:lnTo>
                    <a:pt x="239433" y="96812"/>
                  </a:lnTo>
                  <a:close/>
                </a:path>
                <a:path w="487679" h="437514">
                  <a:moveTo>
                    <a:pt x="187375" y="119710"/>
                  </a:moveTo>
                  <a:lnTo>
                    <a:pt x="187375" y="346646"/>
                  </a:lnTo>
                </a:path>
                <a:path w="487679" h="437514">
                  <a:moveTo>
                    <a:pt x="146773" y="171767"/>
                  </a:moveTo>
                  <a:lnTo>
                    <a:pt x="184251" y="209245"/>
                  </a:lnTo>
                </a:path>
                <a:path w="487679" h="437514">
                  <a:moveTo>
                    <a:pt x="188417" y="151980"/>
                  </a:moveTo>
                  <a:lnTo>
                    <a:pt x="213398" y="127000"/>
                  </a:lnTo>
                </a:path>
                <a:path w="487679" h="437514">
                  <a:moveTo>
                    <a:pt x="67665" y="244627"/>
                  </a:moveTo>
                  <a:lnTo>
                    <a:pt x="42684" y="219646"/>
                  </a:lnTo>
                </a:path>
                <a:path w="487679" h="437514">
                  <a:moveTo>
                    <a:pt x="33312" y="359130"/>
                  </a:moveTo>
                  <a:lnTo>
                    <a:pt x="36403" y="348172"/>
                  </a:lnTo>
                  <a:lnTo>
                    <a:pt x="43205" y="336237"/>
                  </a:lnTo>
                  <a:lnTo>
                    <a:pt x="50007" y="326642"/>
                  </a:lnTo>
                  <a:lnTo>
                    <a:pt x="53098" y="322707"/>
                  </a:lnTo>
                  <a:lnTo>
                    <a:pt x="63326" y="337344"/>
                  </a:lnTo>
                  <a:lnTo>
                    <a:pt x="68578" y="346127"/>
                  </a:lnTo>
                  <a:lnTo>
                    <a:pt x="70513" y="352569"/>
                  </a:lnTo>
                  <a:lnTo>
                    <a:pt x="70789" y="360184"/>
                  </a:lnTo>
                </a:path>
                <a:path w="487679" h="437514">
                  <a:moveTo>
                    <a:pt x="71831" y="359130"/>
                  </a:moveTo>
                  <a:lnTo>
                    <a:pt x="74920" y="348172"/>
                  </a:lnTo>
                  <a:lnTo>
                    <a:pt x="81718" y="336237"/>
                  </a:lnTo>
                  <a:lnTo>
                    <a:pt x="88515" y="326642"/>
                  </a:lnTo>
                  <a:lnTo>
                    <a:pt x="91605" y="322707"/>
                  </a:lnTo>
                  <a:lnTo>
                    <a:pt x="101840" y="337344"/>
                  </a:lnTo>
                  <a:lnTo>
                    <a:pt x="107095" y="346127"/>
                  </a:lnTo>
                  <a:lnTo>
                    <a:pt x="109032" y="352569"/>
                  </a:lnTo>
                  <a:lnTo>
                    <a:pt x="109308" y="360184"/>
                  </a:lnTo>
                </a:path>
                <a:path w="487679" h="437514">
                  <a:moveTo>
                    <a:pt x="109308" y="359130"/>
                  </a:moveTo>
                  <a:lnTo>
                    <a:pt x="112398" y="348172"/>
                  </a:lnTo>
                  <a:lnTo>
                    <a:pt x="119195" y="336237"/>
                  </a:lnTo>
                  <a:lnTo>
                    <a:pt x="125993" y="326642"/>
                  </a:lnTo>
                  <a:lnTo>
                    <a:pt x="129082" y="322707"/>
                  </a:lnTo>
                  <a:lnTo>
                    <a:pt x="139317" y="337344"/>
                  </a:lnTo>
                  <a:lnTo>
                    <a:pt x="144573" y="346127"/>
                  </a:lnTo>
                  <a:lnTo>
                    <a:pt x="146509" y="352569"/>
                  </a:lnTo>
                  <a:lnTo>
                    <a:pt x="146786" y="360184"/>
                  </a:lnTo>
                </a:path>
                <a:path w="487679" h="437514">
                  <a:moveTo>
                    <a:pt x="147815" y="359130"/>
                  </a:moveTo>
                  <a:lnTo>
                    <a:pt x="150906" y="348172"/>
                  </a:lnTo>
                  <a:lnTo>
                    <a:pt x="157708" y="336237"/>
                  </a:lnTo>
                  <a:lnTo>
                    <a:pt x="164510" y="326642"/>
                  </a:lnTo>
                  <a:lnTo>
                    <a:pt x="167601" y="322707"/>
                  </a:lnTo>
                  <a:lnTo>
                    <a:pt x="177829" y="337344"/>
                  </a:lnTo>
                  <a:lnTo>
                    <a:pt x="183081" y="346127"/>
                  </a:lnTo>
                  <a:lnTo>
                    <a:pt x="185016" y="352569"/>
                  </a:lnTo>
                  <a:lnTo>
                    <a:pt x="185293" y="360184"/>
                  </a:lnTo>
                </a:path>
                <a:path w="487679" h="437514">
                  <a:moveTo>
                    <a:pt x="186334" y="359130"/>
                  </a:moveTo>
                  <a:lnTo>
                    <a:pt x="189426" y="348172"/>
                  </a:lnTo>
                  <a:lnTo>
                    <a:pt x="196227" y="336237"/>
                  </a:lnTo>
                  <a:lnTo>
                    <a:pt x="203029" y="326642"/>
                  </a:lnTo>
                  <a:lnTo>
                    <a:pt x="206121" y="322707"/>
                  </a:lnTo>
                  <a:lnTo>
                    <a:pt x="216348" y="337344"/>
                  </a:lnTo>
                  <a:lnTo>
                    <a:pt x="221600" y="346127"/>
                  </a:lnTo>
                  <a:lnTo>
                    <a:pt x="223535" y="352569"/>
                  </a:lnTo>
                  <a:lnTo>
                    <a:pt x="223812" y="360184"/>
                  </a:lnTo>
                </a:path>
                <a:path w="487679" h="437514">
                  <a:moveTo>
                    <a:pt x="106184" y="436168"/>
                  </a:moveTo>
                  <a:lnTo>
                    <a:pt x="109274" y="425203"/>
                  </a:lnTo>
                  <a:lnTo>
                    <a:pt x="116071" y="413264"/>
                  </a:lnTo>
                  <a:lnTo>
                    <a:pt x="122868" y="403668"/>
                  </a:lnTo>
                  <a:lnTo>
                    <a:pt x="125958" y="399732"/>
                  </a:lnTo>
                  <a:lnTo>
                    <a:pt x="136193" y="414369"/>
                  </a:lnTo>
                  <a:lnTo>
                    <a:pt x="141449" y="423152"/>
                  </a:lnTo>
                  <a:lnTo>
                    <a:pt x="143385" y="429595"/>
                  </a:lnTo>
                  <a:lnTo>
                    <a:pt x="143662" y="437210"/>
                  </a:lnTo>
                </a:path>
                <a:path w="487679" h="437514">
                  <a:moveTo>
                    <a:pt x="143662" y="436168"/>
                  </a:moveTo>
                  <a:lnTo>
                    <a:pt x="146752" y="425203"/>
                  </a:lnTo>
                  <a:lnTo>
                    <a:pt x="153549" y="413264"/>
                  </a:lnTo>
                  <a:lnTo>
                    <a:pt x="160346" y="403668"/>
                  </a:lnTo>
                  <a:lnTo>
                    <a:pt x="163436" y="399732"/>
                  </a:lnTo>
                  <a:lnTo>
                    <a:pt x="173663" y="414369"/>
                  </a:lnTo>
                  <a:lnTo>
                    <a:pt x="178916" y="423152"/>
                  </a:lnTo>
                  <a:lnTo>
                    <a:pt x="180850" y="429595"/>
                  </a:lnTo>
                  <a:lnTo>
                    <a:pt x="181127" y="437210"/>
                  </a:lnTo>
                </a:path>
                <a:path w="487679" h="437514">
                  <a:moveTo>
                    <a:pt x="182168" y="436168"/>
                  </a:moveTo>
                  <a:lnTo>
                    <a:pt x="185260" y="425203"/>
                  </a:lnTo>
                  <a:lnTo>
                    <a:pt x="192062" y="413264"/>
                  </a:lnTo>
                  <a:lnTo>
                    <a:pt x="198863" y="403668"/>
                  </a:lnTo>
                  <a:lnTo>
                    <a:pt x="201955" y="399732"/>
                  </a:lnTo>
                  <a:lnTo>
                    <a:pt x="212183" y="414369"/>
                  </a:lnTo>
                  <a:lnTo>
                    <a:pt x="217435" y="423152"/>
                  </a:lnTo>
                  <a:lnTo>
                    <a:pt x="219370" y="429595"/>
                  </a:lnTo>
                  <a:lnTo>
                    <a:pt x="219646" y="437210"/>
                  </a:lnTo>
                </a:path>
                <a:path w="487679" h="437514">
                  <a:moveTo>
                    <a:pt x="220687" y="436168"/>
                  </a:moveTo>
                  <a:lnTo>
                    <a:pt x="223777" y="425203"/>
                  </a:lnTo>
                  <a:lnTo>
                    <a:pt x="230574" y="413264"/>
                  </a:lnTo>
                  <a:lnTo>
                    <a:pt x="237372" y="403668"/>
                  </a:lnTo>
                  <a:lnTo>
                    <a:pt x="240461" y="399732"/>
                  </a:lnTo>
                  <a:lnTo>
                    <a:pt x="250696" y="414369"/>
                  </a:lnTo>
                  <a:lnTo>
                    <a:pt x="255952" y="423152"/>
                  </a:lnTo>
                  <a:lnTo>
                    <a:pt x="257888" y="429595"/>
                  </a:lnTo>
                  <a:lnTo>
                    <a:pt x="258165" y="437210"/>
                  </a:lnTo>
                </a:path>
                <a:path w="487679" h="437514">
                  <a:moveTo>
                    <a:pt x="258165" y="436168"/>
                  </a:moveTo>
                  <a:lnTo>
                    <a:pt x="261255" y="425203"/>
                  </a:lnTo>
                  <a:lnTo>
                    <a:pt x="268052" y="413264"/>
                  </a:lnTo>
                  <a:lnTo>
                    <a:pt x="274849" y="403668"/>
                  </a:lnTo>
                  <a:lnTo>
                    <a:pt x="277939" y="399732"/>
                  </a:lnTo>
                  <a:lnTo>
                    <a:pt x="288174" y="414369"/>
                  </a:lnTo>
                  <a:lnTo>
                    <a:pt x="293430" y="423152"/>
                  </a:lnTo>
                  <a:lnTo>
                    <a:pt x="295366" y="429595"/>
                  </a:lnTo>
                  <a:lnTo>
                    <a:pt x="295643" y="437210"/>
                  </a:lnTo>
                </a:path>
                <a:path w="487679" h="437514">
                  <a:moveTo>
                    <a:pt x="296684" y="436168"/>
                  </a:moveTo>
                  <a:lnTo>
                    <a:pt x="299774" y="425203"/>
                  </a:lnTo>
                  <a:lnTo>
                    <a:pt x="306571" y="413264"/>
                  </a:lnTo>
                  <a:lnTo>
                    <a:pt x="313368" y="403668"/>
                  </a:lnTo>
                  <a:lnTo>
                    <a:pt x="316458" y="399732"/>
                  </a:lnTo>
                  <a:lnTo>
                    <a:pt x="326686" y="414369"/>
                  </a:lnTo>
                  <a:lnTo>
                    <a:pt x="331938" y="423152"/>
                  </a:lnTo>
                  <a:lnTo>
                    <a:pt x="333873" y="429595"/>
                  </a:lnTo>
                  <a:lnTo>
                    <a:pt x="334149" y="437210"/>
                  </a:lnTo>
                </a:path>
                <a:path w="487679" h="437514">
                  <a:moveTo>
                    <a:pt x="335191" y="436168"/>
                  </a:moveTo>
                  <a:lnTo>
                    <a:pt x="338282" y="425203"/>
                  </a:lnTo>
                  <a:lnTo>
                    <a:pt x="345084" y="413264"/>
                  </a:lnTo>
                  <a:lnTo>
                    <a:pt x="351886" y="403668"/>
                  </a:lnTo>
                  <a:lnTo>
                    <a:pt x="354977" y="399732"/>
                  </a:lnTo>
                  <a:lnTo>
                    <a:pt x="365205" y="414369"/>
                  </a:lnTo>
                  <a:lnTo>
                    <a:pt x="370457" y="423152"/>
                  </a:lnTo>
                  <a:lnTo>
                    <a:pt x="372392" y="429595"/>
                  </a:lnTo>
                  <a:lnTo>
                    <a:pt x="372668" y="437210"/>
                  </a:lnTo>
                </a:path>
                <a:path w="487679" h="437514">
                  <a:moveTo>
                    <a:pt x="372668" y="436168"/>
                  </a:moveTo>
                  <a:lnTo>
                    <a:pt x="375758" y="425203"/>
                  </a:lnTo>
                  <a:lnTo>
                    <a:pt x="382555" y="413264"/>
                  </a:lnTo>
                  <a:lnTo>
                    <a:pt x="389353" y="403668"/>
                  </a:lnTo>
                  <a:lnTo>
                    <a:pt x="392442" y="399732"/>
                  </a:lnTo>
                  <a:lnTo>
                    <a:pt x="402677" y="414369"/>
                  </a:lnTo>
                  <a:lnTo>
                    <a:pt x="407933" y="423152"/>
                  </a:lnTo>
                  <a:lnTo>
                    <a:pt x="409869" y="429595"/>
                  </a:lnTo>
                  <a:lnTo>
                    <a:pt x="410146" y="437210"/>
                  </a:lnTo>
                </a:path>
                <a:path w="487679" h="437514">
                  <a:moveTo>
                    <a:pt x="411187" y="436168"/>
                  </a:moveTo>
                  <a:lnTo>
                    <a:pt x="414277" y="425203"/>
                  </a:lnTo>
                  <a:lnTo>
                    <a:pt x="421074" y="413264"/>
                  </a:lnTo>
                  <a:lnTo>
                    <a:pt x="427872" y="403668"/>
                  </a:lnTo>
                  <a:lnTo>
                    <a:pt x="430961" y="399732"/>
                  </a:lnTo>
                  <a:lnTo>
                    <a:pt x="441196" y="414369"/>
                  </a:lnTo>
                  <a:lnTo>
                    <a:pt x="446452" y="423152"/>
                  </a:lnTo>
                  <a:lnTo>
                    <a:pt x="448388" y="429595"/>
                  </a:lnTo>
                  <a:lnTo>
                    <a:pt x="448665" y="437210"/>
                  </a:lnTo>
                </a:path>
                <a:path w="487679" h="437514">
                  <a:moveTo>
                    <a:pt x="449694" y="436168"/>
                  </a:moveTo>
                  <a:lnTo>
                    <a:pt x="452785" y="425203"/>
                  </a:lnTo>
                  <a:lnTo>
                    <a:pt x="459587" y="413264"/>
                  </a:lnTo>
                  <a:lnTo>
                    <a:pt x="466389" y="403668"/>
                  </a:lnTo>
                  <a:lnTo>
                    <a:pt x="469480" y="399732"/>
                  </a:lnTo>
                  <a:lnTo>
                    <a:pt x="479708" y="414369"/>
                  </a:lnTo>
                  <a:lnTo>
                    <a:pt x="484960" y="423152"/>
                  </a:lnTo>
                  <a:lnTo>
                    <a:pt x="486895" y="429595"/>
                  </a:lnTo>
                  <a:lnTo>
                    <a:pt x="487172" y="437210"/>
                  </a:lnTo>
                </a:path>
                <a:path w="487679" h="437514">
                  <a:moveTo>
                    <a:pt x="135331" y="237337"/>
                  </a:moveTo>
                  <a:lnTo>
                    <a:pt x="125374" y="255912"/>
                  </a:lnTo>
                  <a:lnTo>
                    <a:pt x="110345" y="270390"/>
                  </a:lnTo>
                  <a:lnTo>
                    <a:pt x="91413" y="279794"/>
                  </a:lnTo>
                  <a:lnTo>
                    <a:pt x="69748" y="283146"/>
                  </a:lnTo>
                  <a:lnTo>
                    <a:pt x="42599" y="277665"/>
                  </a:lnTo>
                  <a:lnTo>
                    <a:pt x="20429" y="262716"/>
                  </a:lnTo>
                  <a:lnTo>
                    <a:pt x="5481" y="240546"/>
                  </a:lnTo>
                  <a:lnTo>
                    <a:pt x="0" y="213398"/>
                  </a:lnTo>
                  <a:lnTo>
                    <a:pt x="5481" y="186249"/>
                  </a:lnTo>
                  <a:lnTo>
                    <a:pt x="20429" y="164079"/>
                  </a:lnTo>
                  <a:lnTo>
                    <a:pt x="42599" y="149131"/>
                  </a:lnTo>
                  <a:lnTo>
                    <a:pt x="69748" y="143649"/>
                  </a:lnTo>
                  <a:lnTo>
                    <a:pt x="78305" y="144219"/>
                  </a:lnTo>
                  <a:lnTo>
                    <a:pt x="86664" y="145862"/>
                  </a:lnTo>
                  <a:lnTo>
                    <a:pt x="94633" y="148482"/>
                  </a:lnTo>
                  <a:lnTo>
                    <a:pt x="102019" y="151980"/>
                  </a:lnTo>
                </a:path>
                <a:path w="487679" h="437514">
                  <a:moveTo>
                    <a:pt x="67665" y="213398"/>
                  </a:moveTo>
                  <a:lnTo>
                    <a:pt x="67665" y="341439"/>
                  </a:lnTo>
                </a:path>
                <a:path w="487679" h="437514">
                  <a:moveTo>
                    <a:pt x="265455" y="294589"/>
                  </a:moveTo>
                  <a:lnTo>
                    <a:pt x="266496" y="294589"/>
                  </a:lnTo>
                  <a:lnTo>
                    <a:pt x="266496" y="293547"/>
                  </a:lnTo>
                  <a:lnTo>
                    <a:pt x="267538" y="293547"/>
                  </a:lnTo>
                  <a:lnTo>
                    <a:pt x="268579" y="293547"/>
                  </a:lnTo>
                  <a:lnTo>
                    <a:pt x="268579" y="292519"/>
                  </a:lnTo>
                  <a:lnTo>
                    <a:pt x="269621" y="292519"/>
                  </a:lnTo>
                  <a:lnTo>
                    <a:pt x="270662" y="291465"/>
                  </a:lnTo>
                  <a:lnTo>
                    <a:pt x="271703" y="290436"/>
                  </a:lnTo>
                  <a:lnTo>
                    <a:pt x="271703" y="289394"/>
                  </a:lnTo>
                  <a:lnTo>
                    <a:pt x="271703" y="288353"/>
                  </a:lnTo>
                  <a:lnTo>
                    <a:pt x="272732" y="288353"/>
                  </a:lnTo>
                  <a:lnTo>
                    <a:pt x="276117" y="280933"/>
                  </a:lnTo>
                  <a:lnTo>
                    <a:pt x="279501" y="272732"/>
                  </a:lnTo>
                  <a:lnTo>
                    <a:pt x="282105" y="266093"/>
                  </a:lnTo>
                  <a:lnTo>
                    <a:pt x="283146" y="263359"/>
                  </a:lnTo>
                  <a:lnTo>
                    <a:pt x="275856" y="265442"/>
                  </a:lnTo>
                  <a:lnTo>
                    <a:pt x="268579" y="268566"/>
                  </a:lnTo>
                  <a:lnTo>
                    <a:pt x="265455" y="261289"/>
                  </a:lnTo>
                  <a:lnTo>
                    <a:pt x="262331" y="255041"/>
                  </a:lnTo>
                  <a:lnTo>
                    <a:pt x="259207" y="261289"/>
                  </a:lnTo>
                  <a:lnTo>
                    <a:pt x="256082" y="268566"/>
                  </a:lnTo>
                  <a:lnTo>
                    <a:pt x="248793" y="265442"/>
                  </a:lnTo>
                  <a:lnTo>
                    <a:pt x="241503" y="263359"/>
                  </a:lnTo>
                  <a:lnTo>
                    <a:pt x="244594" y="273123"/>
                  </a:lnTo>
                  <a:lnTo>
                    <a:pt x="246710" y="278980"/>
                  </a:lnTo>
                  <a:lnTo>
                    <a:pt x="248825" y="283276"/>
                  </a:lnTo>
                  <a:lnTo>
                    <a:pt x="251917" y="288353"/>
                  </a:lnTo>
                  <a:lnTo>
                    <a:pt x="251917" y="289394"/>
                  </a:lnTo>
                  <a:lnTo>
                    <a:pt x="252958" y="289394"/>
                  </a:lnTo>
                  <a:lnTo>
                    <a:pt x="252958" y="290436"/>
                  </a:lnTo>
                  <a:lnTo>
                    <a:pt x="254000" y="291465"/>
                  </a:lnTo>
                  <a:lnTo>
                    <a:pt x="255041" y="292519"/>
                  </a:lnTo>
                  <a:lnTo>
                    <a:pt x="256082" y="293547"/>
                  </a:lnTo>
                  <a:lnTo>
                    <a:pt x="257124" y="293547"/>
                  </a:lnTo>
                  <a:lnTo>
                    <a:pt x="258165" y="293547"/>
                  </a:lnTo>
                  <a:lnTo>
                    <a:pt x="259207" y="293547"/>
                  </a:lnTo>
                  <a:lnTo>
                    <a:pt x="259207" y="294589"/>
                  </a:lnTo>
                  <a:lnTo>
                    <a:pt x="260248" y="294589"/>
                  </a:lnTo>
                  <a:lnTo>
                    <a:pt x="261289" y="294589"/>
                  </a:lnTo>
                  <a:lnTo>
                    <a:pt x="265455" y="294589"/>
                  </a:lnTo>
                  <a:lnTo>
                    <a:pt x="266496" y="294589"/>
                  </a:lnTo>
                  <a:lnTo>
                    <a:pt x="265455" y="294589"/>
                  </a:lnTo>
                  <a:close/>
                </a:path>
                <a:path w="487679" h="437514">
                  <a:moveTo>
                    <a:pt x="261289" y="285229"/>
                  </a:moveTo>
                  <a:lnTo>
                    <a:pt x="261289" y="359130"/>
                  </a:lnTo>
                </a:path>
                <a:path w="487679" h="437514">
                  <a:moveTo>
                    <a:pt x="320624" y="326859"/>
                  </a:moveTo>
                  <a:lnTo>
                    <a:pt x="321665" y="326859"/>
                  </a:lnTo>
                  <a:lnTo>
                    <a:pt x="321665" y="325818"/>
                  </a:lnTo>
                  <a:lnTo>
                    <a:pt x="322707" y="325818"/>
                  </a:lnTo>
                  <a:lnTo>
                    <a:pt x="323748" y="325818"/>
                  </a:lnTo>
                  <a:lnTo>
                    <a:pt x="323748" y="324777"/>
                  </a:lnTo>
                  <a:lnTo>
                    <a:pt x="324789" y="324777"/>
                  </a:lnTo>
                  <a:lnTo>
                    <a:pt x="325831" y="323735"/>
                  </a:lnTo>
                  <a:lnTo>
                    <a:pt x="326872" y="322694"/>
                  </a:lnTo>
                  <a:lnTo>
                    <a:pt x="326872" y="321652"/>
                  </a:lnTo>
                  <a:lnTo>
                    <a:pt x="326872" y="320611"/>
                  </a:lnTo>
                  <a:lnTo>
                    <a:pt x="327914" y="320611"/>
                  </a:lnTo>
                  <a:lnTo>
                    <a:pt x="331291" y="313198"/>
                  </a:lnTo>
                  <a:lnTo>
                    <a:pt x="334671" y="305001"/>
                  </a:lnTo>
                  <a:lnTo>
                    <a:pt x="337274" y="298364"/>
                  </a:lnTo>
                  <a:lnTo>
                    <a:pt x="338315" y="295630"/>
                  </a:lnTo>
                  <a:lnTo>
                    <a:pt x="331025" y="297713"/>
                  </a:lnTo>
                  <a:lnTo>
                    <a:pt x="323748" y="300837"/>
                  </a:lnTo>
                  <a:lnTo>
                    <a:pt x="320624" y="293547"/>
                  </a:lnTo>
                  <a:lnTo>
                    <a:pt x="317500" y="287299"/>
                  </a:lnTo>
                  <a:lnTo>
                    <a:pt x="314375" y="293547"/>
                  </a:lnTo>
                  <a:lnTo>
                    <a:pt x="311251" y="300837"/>
                  </a:lnTo>
                  <a:lnTo>
                    <a:pt x="303961" y="297713"/>
                  </a:lnTo>
                  <a:lnTo>
                    <a:pt x="296684" y="295630"/>
                  </a:lnTo>
                  <a:lnTo>
                    <a:pt x="299769" y="305393"/>
                  </a:lnTo>
                  <a:lnTo>
                    <a:pt x="301880" y="311250"/>
                  </a:lnTo>
                  <a:lnTo>
                    <a:pt x="303994" y="315542"/>
                  </a:lnTo>
                  <a:lnTo>
                    <a:pt x="307086" y="320611"/>
                  </a:lnTo>
                  <a:lnTo>
                    <a:pt x="307086" y="321652"/>
                  </a:lnTo>
                  <a:lnTo>
                    <a:pt x="308127" y="321652"/>
                  </a:lnTo>
                  <a:lnTo>
                    <a:pt x="308127" y="322694"/>
                  </a:lnTo>
                  <a:lnTo>
                    <a:pt x="309168" y="323735"/>
                  </a:lnTo>
                  <a:lnTo>
                    <a:pt x="310210" y="324777"/>
                  </a:lnTo>
                  <a:lnTo>
                    <a:pt x="311251" y="325818"/>
                  </a:lnTo>
                  <a:lnTo>
                    <a:pt x="312293" y="325818"/>
                  </a:lnTo>
                  <a:lnTo>
                    <a:pt x="313334" y="325818"/>
                  </a:lnTo>
                  <a:lnTo>
                    <a:pt x="314375" y="325818"/>
                  </a:lnTo>
                  <a:lnTo>
                    <a:pt x="314375" y="326859"/>
                  </a:lnTo>
                  <a:lnTo>
                    <a:pt x="315417" y="326859"/>
                  </a:lnTo>
                  <a:lnTo>
                    <a:pt x="316458" y="326859"/>
                  </a:lnTo>
                  <a:lnTo>
                    <a:pt x="320624" y="326859"/>
                  </a:lnTo>
                  <a:lnTo>
                    <a:pt x="321665" y="326859"/>
                  </a:lnTo>
                  <a:lnTo>
                    <a:pt x="320624" y="326859"/>
                  </a:lnTo>
                  <a:close/>
                </a:path>
                <a:path w="487679" h="437514">
                  <a:moveTo>
                    <a:pt x="316458" y="317500"/>
                  </a:moveTo>
                  <a:lnTo>
                    <a:pt x="316458" y="359130"/>
                  </a:lnTo>
                </a:path>
                <a:path w="487679" h="437514">
                  <a:moveTo>
                    <a:pt x="256082" y="325818"/>
                  </a:moveTo>
                  <a:lnTo>
                    <a:pt x="261289" y="331025"/>
                  </a:lnTo>
                  <a:lnTo>
                    <a:pt x="261289" y="341426"/>
                  </a:lnTo>
                  <a:lnTo>
                    <a:pt x="251917" y="342468"/>
                  </a:lnTo>
                  <a:lnTo>
                    <a:pt x="245668" y="336232"/>
                  </a:lnTo>
                  <a:lnTo>
                    <a:pt x="240461" y="331025"/>
                  </a:lnTo>
                  <a:lnTo>
                    <a:pt x="240461" y="320611"/>
                  </a:lnTo>
                  <a:lnTo>
                    <a:pt x="250875" y="319570"/>
                  </a:lnTo>
                  <a:lnTo>
                    <a:pt x="256082" y="325818"/>
                  </a:lnTo>
                  <a:close/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6269666" y="7199100"/>
            <a:ext cx="3432175" cy="8337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Общественно-деловая 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инфраструктура 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и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прилегающие </a:t>
            </a:r>
            <a:r>
              <a:rPr sz="1800" spc="-42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пространства</a:t>
            </a:r>
            <a:endParaRPr sz="1800" dirty="0">
              <a:latin typeface="DINPro-Medium"/>
              <a:cs typeface="DINPro-Medium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6293734" y="6380703"/>
            <a:ext cx="459740" cy="690245"/>
            <a:chOff x="6293734" y="6380703"/>
            <a:chExt cx="459740" cy="690245"/>
          </a:xfrm>
        </p:grpSpPr>
        <p:sp>
          <p:nvSpPr>
            <p:cNvPr id="140" name="object 140"/>
            <p:cNvSpPr/>
            <p:nvPr/>
          </p:nvSpPr>
          <p:spPr>
            <a:xfrm>
              <a:off x="6411903" y="6491873"/>
              <a:ext cx="205740" cy="419100"/>
            </a:xfrm>
            <a:custGeom>
              <a:avLst/>
              <a:gdLst/>
              <a:ahLst/>
              <a:cxnLst/>
              <a:rect l="l" t="t" r="r" b="b"/>
              <a:pathLst>
                <a:path w="205740" h="419100">
                  <a:moveTo>
                    <a:pt x="0" y="418604"/>
                  </a:moveTo>
                  <a:lnTo>
                    <a:pt x="0" y="0"/>
                  </a:lnTo>
                  <a:lnTo>
                    <a:pt x="205295" y="0"/>
                  </a:lnTo>
                  <a:lnTo>
                    <a:pt x="205295" y="311454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93734" y="6916487"/>
              <a:ext cx="459740" cy="0"/>
            </a:xfrm>
            <a:custGeom>
              <a:avLst/>
              <a:gdLst/>
              <a:ahLst/>
              <a:cxnLst/>
              <a:rect l="l" t="t" r="r" b="b"/>
              <a:pathLst>
                <a:path w="459740">
                  <a:moveTo>
                    <a:pt x="341502" y="0"/>
                  </a:moveTo>
                  <a:lnTo>
                    <a:pt x="459676" y="0"/>
                  </a:lnTo>
                </a:path>
                <a:path w="459740">
                  <a:moveTo>
                    <a:pt x="182270" y="0"/>
                  </a:moveTo>
                  <a:lnTo>
                    <a:pt x="263385" y="0"/>
                  </a:lnTo>
                </a:path>
                <a:path w="459740">
                  <a:moveTo>
                    <a:pt x="0" y="0"/>
                  </a:moveTo>
                  <a:lnTo>
                    <a:pt x="18326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13905" y="6380703"/>
              <a:ext cx="203835" cy="533400"/>
            </a:xfrm>
            <a:custGeom>
              <a:avLst/>
              <a:gdLst/>
              <a:ahLst/>
              <a:cxnLst/>
              <a:rect l="l" t="t" r="r" b="b"/>
              <a:pathLst>
                <a:path w="203834" h="533400">
                  <a:moveTo>
                    <a:pt x="26047" y="529780"/>
                  </a:moveTo>
                  <a:lnTo>
                    <a:pt x="26047" y="73113"/>
                  </a:lnTo>
                  <a:lnTo>
                    <a:pt x="176263" y="73113"/>
                  </a:lnTo>
                  <a:lnTo>
                    <a:pt x="176263" y="423621"/>
                  </a:lnTo>
                </a:path>
                <a:path w="203834" h="533400">
                  <a:moveTo>
                    <a:pt x="55079" y="112166"/>
                  </a:moveTo>
                  <a:lnTo>
                    <a:pt x="55079" y="532777"/>
                  </a:lnTo>
                </a:path>
                <a:path w="203834" h="533400">
                  <a:moveTo>
                    <a:pt x="101155" y="112166"/>
                  </a:moveTo>
                  <a:lnTo>
                    <a:pt x="101155" y="528777"/>
                  </a:lnTo>
                </a:path>
                <a:path w="203834" h="533400">
                  <a:moveTo>
                    <a:pt x="147218" y="112166"/>
                  </a:moveTo>
                  <a:lnTo>
                    <a:pt x="147218" y="423621"/>
                  </a:lnTo>
                </a:path>
                <a:path w="203834" h="533400">
                  <a:moveTo>
                    <a:pt x="0" y="176263"/>
                  </a:moveTo>
                  <a:lnTo>
                    <a:pt x="203301" y="176263"/>
                  </a:lnTo>
                </a:path>
                <a:path w="203834" h="533400">
                  <a:moveTo>
                    <a:pt x="0" y="238353"/>
                  </a:moveTo>
                  <a:lnTo>
                    <a:pt x="203301" y="238353"/>
                  </a:lnTo>
                </a:path>
                <a:path w="203834" h="533400">
                  <a:moveTo>
                    <a:pt x="0" y="300443"/>
                  </a:moveTo>
                  <a:lnTo>
                    <a:pt x="203301" y="300443"/>
                  </a:lnTo>
                </a:path>
                <a:path w="203834" h="533400">
                  <a:moveTo>
                    <a:pt x="0" y="362534"/>
                  </a:moveTo>
                  <a:lnTo>
                    <a:pt x="203301" y="362534"/>
                  </a:lnTo>
                </a:path>
                <a:path w="203834" h="533400">
                  <a:moveTo>
                    <a:pt x="0" y="424624"/>
                  </a:moveTo>
                  <a:lnTo>
                    <a:pt x="203301" y="424624"/>
                  </a:lnTo>
                </a:path>
                <a:path w="203834" h="533400">
                  <a:moveTo>
                    <a:pt x="2006" y="486714"/>
                  </a:moveTo>
                  <a:lnTo>
                    <a:pt x="117182" y="486714"/>
                  </a:lnTo>
                </a:path>
                <a:path w="203834" h="533400">
                  <a:moveTo>
                    <a:pt x="101155" y="0"/>
                  </a:moveTo>
                  <a:lnTo>
                    <a:pt x="101155" y="72110"/>
                  </a:lnTo>
                </a:path>
                <a:path w="203834" h="533400">
                  <a:moveTo>
                    <a:pt x="102158" y="7010"/>
                  </a:moveTo>
                  <a:lnTo>
                    <a:pt x="144221" y="7010"/>
                  </a:lnTo>
                  <a:lnTo>
                    <a:pt x="144221" y="37058"/>
                  </a:lnTo>
                  <a:lnTo>
                    <a:pt x="102158" y="3705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440949" y="6461826"/>
              <a:ext cx="248920" cy="353695"/>
            </a:xfrm>
            <a:custGeom>
              <a:avLst/>
              <a:gdLst/>
              <a:ahLst/>
              <a:cxnLst/>
              <a:rect l="l" t="t" r="r" b="b"/>
              <a:pathLst>
                <a:path w="248920" h="353695">
                  <a:moveTo>
                    <a:pt x="0" y="0"/>
                  </a:moveTo>
                  <a:lnTo>
                    <a:pt x="148221" y="0"/>
                  </a:lnTo>
                </a:path>
                <a:path w="248920" h="353695">
                  <a:moveTo>
                    <a:pt x="91135" y="353517"/>
                  </a:moveTo>
                  <a:lnTo>
                    <a:pt x="248361" y="353517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39803" y="6555961"/>
              <a:ext cx="320040" cy="360045"/>
            </a:xfrm>
            <a:custGeom>
              <a:avLst/>
              <a:gdLst/>
              <a:ahLst/>
              <a:cxnLst/>
              <a:rect l="l" t="t" r="r" b="b"/>
              <a:pathLst>
                <a:path w="320040" h="360045">
                  <a:moveTo>
                    <a:pt x="32042" y="359524"/>
                  </a:moveTo>
                  <a:lnTo>
                    <a:pt x="32042" y="0"/>
                  </a:lnTo>
                  <a:lnTo>
                    <a:pt x="72097" y="0"/>
                  </a:lnTo>
                </a:path>
                <a:path w="320040" h="360045">
                  <a:moveTo>
                    <a:pt x="0" y="359524"/>
                  </a:moveTo>
                  <a:lnTo>
                    <a:pt x="0" y="248373"/>
                  </a:lnTo>
                  <a:lnTo>
                    <a:pt x="29032" y="248373"/>
                  </a:lnTo>
                </a:path>
                <a:path w="320040" h="360045">
                  <a:moveTo>
                    <a:pt x="319468" y="249364"/>
                  </a:moveTo>
                  <a:lnTo>
                    <a:pt x="319468" y="0"/>
                  </a:lnTo>
                  <a:lnTo>
                    <a:pt x="278409" y="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0335" y="6799642"/>
              <a:ext cx="215671" cy="270747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11612500" y="1547734"/>
            <a:ext cx="663575" cy="540385"/>
            <a:chOff x="11612500" y="1547734"/>
            <a:chExt cx="663575" cy="540385"/>
          </a:xfrm>
        </p:grpSpPr>
        <p:sp>
          <p:nvSpPr>
            <p:cNvPr id="147" name="object 147"/>
            <p:cNvSpPr/>
            <p:nvPr/>
          </p:nvSpPr>
          <p:spPr>
            <a:xfrm>
              <a:off x="11637489" y="1688741"/>
              <a:ext cx="608965" cy="243840"/>
            </a:xfrm>
            <a:custGeom>
              <a:avLst/>
              <a:gdLst/>
              <a:ahLst/>
              <a:cxnLst/>
              <a:rect l="l" t="t" r="r" b="b"/>
              <a:pathLst>
                <a:path w="608965" h="243839">
                  <a:moveTo>
                    <a:pt x="397649" y="0"/>
                  </a:moveTo>
                  <a:lnTo>
                    <a:pt x="608965" y="0"/>
                  </a:lnTo>
                  <a:lnTo>
                    <a:pt x="608965" y="243586"/>
                  </a:lnTo>
                  <a:lnTo>
                    <a:pt x="0" y="243586"/>
                  </a:lnTo>
                  <a:lnTo>
                    <a:pt x="0" y="0"/>
                  </a:lnTo>
                  <a:lnTo>
                    <a:pt x="208191" y="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1660394" y="1553418"/>
              <a:ext cx="561340" cy="528955"/>
            </a:xfrm>
            <a:custGeom>
              <a:avLst/>
              <a:gdLst/>
              <a:ahLst/>
              <a:cxnLst/>
              <a:rect l="l" t="t" r="r" b="b"/>
              <a:pathLst>
                <a:path w="561340" h="528955">
                  <a:moveTo>
                    <a:pt x="129070" y="382028"/>
                  </a:moveTo>
                  <a:lnTo>
                    <a:pt x="152819" y="233188"/>
                  </a:lnTo>
                  <a:lnTo>
                    <a:pt x="205066" y="111771"/>
                  </a:lnTo>
                  <a:lnTo>
                    <a:pt x="257314" y="29975"/>
                  </a:lnTo>
                  <a:lnTo>
                    <a:pt x="281063" y="0"/>
                  </a:lnTo>
                  <a:lnTo>
                    <a:pt x="368920" y="102597"/>
                  </a:lnTo>
                  <a:lnTo>
                    <a:pt x="414035" y="176699"/>
                  </a:lnTo>
                  <a:lnTo>
                    <a:pt x="430657" y="258219"/>
                  </a:lnTo>
                  <a:lnTo>
                    <a:pt x="433031" y="383070"/>
                  </a:lnTo>
                </a:path>
                <a:path w="561340" h="528955">
                  <a:moveTo>
                    <a:pt x="121793" y="377875"/>
                  </a:moveTo>
                  <a:lnTo>
                    <a:pt x="439280" y="377875"/>
                  </a:lnTo>
                </a:path>
                <a:path w="561340" h="528955">
                  <a:moveTo>
                    <a:pt x="81191" y="428879"/>
                  </a:moveTo>
                  <a:lnTo>
                    <a:pt x="479882" y="428879"/>
                  </a:lnTo>
                </a:path>
                <a:path w="561340" h="528955">
                  <a:moveTo>
                    <a:pt x="40589" y="478853"/>
                  </a:moveTo>
                  <a:lnTo>
                    <a:pt x="520484" y="478853"/>
                  </a:lnTo>
                </a:path>
                <a:path w="561340" h="528955">
                  <a:moveTo>
                    <a:pt x="0" y="528815"/>
                  </a:moveTo>
                  <a:lnTo>
                    <a:pt x="561060" y="528815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612500" y="1932331"/>
              <a:ext cx="663575" cy="0"/>
            </a:xfrm>
            <a:custGeom>
              <a:avLst/>
              <a:gdLst/>
              <a:ahLst/>
              <a:cxnLst/>
              <a:rect l="l" t="t" r="r" b="b"/>
              <a:pathLst>
                <a:path w="663575">
                  <a:moveTo>
                    <a:pt x="0" y="0"/>
                  </a:moveTo>
                  <a:lnTo>
                    <a:pt x="663092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673929" y="1723097"/>
              <a:ext cx="540385" cy="151130"/>
            </a:xfrm>
            <a:custGeom>
              <a:avLst/>
              <a:gdLst/>
              <a:ahLst/>
              <a:cxnLst/>
              <a:rect l="l" t="t" r="r" b="b"/>
              <a:pathLst>
                <a:path w="540384" h="151130">
                  <a:moveTo>
                    <a:pt x="22898" y="0"/>
                  </a:moveTo>
                  <a:lnTo>
                    <a:pt x="0" y="0"/>
                  </a:lnTo>
                  <a:lnTo>
                    <a:pt x="0" y="61417"/>
                  </a:lnTo>
                  <a:lnTo>
                    <a:pt x="22898" y="61417"/>
                  </a:lnTo>
                  <a:lnTo>
                    <a:pt x="22898" y="0"/>
                  </a:lnTo>
                  <a:close/>
                </a:path>
                <a:path w="540384" h="151130">
                  <a:moveTo>
                    <a:pt x="74942" y="0"/>
                  </a:moveTo>
                  <a:lnTo>
                    <a:pt x="52044" y="0"/>
                  </a:lnTo>
                  <a:lnTo>
                    <a:pt x="52044" y="61417"/>
                  </a:lnTo>
                  <a:lnTo>
                    <a:pt x="74942" y="61417"/>
                  </a:lnTo>
                  <a:lnTo>
                    <a:pt x="74942" y="0"/>
                  </a:lnTo>
                  <a:close/>
                </a:path>
                <a:path w="540384" h="151130">
                  <a:moveTo>
                    <a:pt x="122821" y="0"/>
                  </a:moveTo>
                  <a:lnTo>
                    <a:pt x="99923" y="0"/>
                  </a:lnTo>
                  <a:lnTo>
                    <a:pt x="99923" y="61417"/>
                  </a:lnTo>
                  <a:lnTo>
                    <a:pt x="122821" y="61417"/>
                  </a:lnTo>
                  <a:lnTo>
                    <a:pt x="122821" y="0"/>
                  </a:lnTo>
                  <a:close/>
                </a:path>
                <a:path w="540384" h="151130">
                  <a:moveTo>
                    <a:pt x="22898" y="89522"/>
                  </a:moveTo>
                  <a:lnTo>
                    <a:pt x="0" y="89522"/>
                  </a:lnTo>
                  <a:lnTo>
                    <a:pt x="0" y="150939"/>
                  </a:lnTo>
                  <a:lnTo>
                    <a:pt x="22898" y="150939"/>
                  </a:lnTo>
                  <a:lnTo>
                    <a:pt x="22898" y="89522"/>
                  </a:lnTo>
                  <a:close/>
                </a:path>
                <a:path w="540384" h="151130">
                  <a:moveTo>
                    <a:pt x="74942" y="89522"/>
                  </a:moveTo>
                  <a:lnTo>
                    <a:pt x="52044" y="89522"/>
                  </a:lnTo>
                  <a:lnTo>
                    <a:pt x="52044" y="150939"/>
                  </a:lnTo>
                  <a:lnTo>
                    <a:pt x="74942" y="150939"/>
                  </a:lnTo>
                  <a:lnTo>
                    <a:pt x="74942" y="89522"/>
                  </a:lnTo>
                  <a:close/>
                </a:path>
                <a:path w="540384" h="151130">
                  <a:moveTo>
                    <a:pt x="489242" y="0"/>
                  </a:moveTo>
                  <a:lnTo>
                    <a:pt x="466344" y="0"/>
                  </a:lnTo>
                  <a:lnTo>
                    <a:pt x="466344" y="61417"/>
                  </a:lnTo>
                  <a:lnTo>
                    <a:pt x="489242" y="61417"/>
                  </a:lnTo>
                  <a:lnTo>
                    <a:pt x="489242" y="0"/>
                  </a:lnTo>
                  <a:close/>
                </a:path>
                <a:path w="540384" h="151130">
                  <a:moveTo>
                    <a:pt x="440321" y="0"/>
                  </a:moveTo>
                  <a:lnTo>
                    <a:pt x="417423" y="0"/>
                  </a:lnTo>
                  <a:lnTo>
                    <a:pt x="417423" y="61417"/>
                  </a:lnTo>
                  <a:lnTo>
                    <a:pt x="440321" y="61417"/>
                  </a:lnTo>
                  <a:lnTo>
                    <a:pt x="440321" y="0"/>
                  </a:lnTo>
                  <a:close/>
                </a:path>
                <a:path w="540384" h="151130">
                  <a:moveTo>
                    <a:pt x="540257" y="0"/>
                  </a:moveTo>
                  <a:lnTo>
                    <a:pt x="517359" y="0"/>
                  </a:lnTo>
                  <a:lnTo>
                    <a:pt x="517359" y="61417"/>
                  </a:lnTo>
                  <a:lnTo>
                    <a:pt x="540257" y="61417"/>
                  </a:lnTo>
                  <a:lnTo>
                    <a:pt x="540257" y="0"/>
                  </a:lnTo>
                  <a:close/>
                </a:path>
                <a:path w="540384" h="151130">
                  <a:moveTo>
                    <a:pt x="489242" y="89522"/>
                  </a:moveTo>
                  <a:lnTo>
                    <a:pt x="466344" y="89522"/>
                  </a:lnTo>
                  <a:lnTo>
                    <a:pt x="466344" y="150939"/>
                  </a:lnTo>
                  <a:lnTo>
                    <a:pt x="489242" y="150939"/>
                  </a:lnTo>
                  <a:lnTo>
                    <a:pt x="489242" y="89522"/>
                  </a:lnTo>
                  <a:close/>
                </a:path>
                <a:path w="540384" h="151130">
                  <a:moveTo>
                    <a:pt x="540257" y="89522"/>
                  </a:moveTo>
                  <a:lnTo>
                    <a:pt x="517359" y="89522"/>
                  </a:lnTo>
                  <a:lnTo>
                    <a:pt x="517359" y="150939"/>
                  </a:lnTo>
                  <a:lnTo>
                    <a:pt x="540257" y="150939"/>
                  </a:lnTo>
                  <a:lnTo>
                    <a:pt x="540257" y="89522"/>
                  </a:lnTo>
                  <a:close/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911266" y="1795970"/>
              <a:ext cx="60960" cy="134620"/>
            </a:xfrm>
            <a:custGeom>
              <a:avLst/>
              <a:gdLst/>
              <a:ahLst/>
              <a:cxnLst/>
              <a:rect l="l" t="t" r="r" b="b"/>
              <a:pathLst>
                <a:path w="60959" h="134619">
                  <a:moveTo>
                    <a:pt x="60375" y="0"/>
                  </a:moveTo>
                  <a:lnTo>
                    <a:pt x="0" y="0"/>
                  </a:lnTo>
                  <a:lnTo>
                    <a:pt x="0" y="134277"/>
                  </a:lnTo>
                  <a:lnTo>
                    <a:pt x="60375" y="134277"/>
                  </a:lnTo>
                  <a:lnTo>
                    <a:pt x="60375" y="0"/>
                  </a:lnTo>
                  <a:close/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865459" y="1558618"/>
              <a:ext cx="152400" cy="369570"/>
            </a:xfrm>
            <a:custGeom>
              <a:avLst/>
              <a:gdLst/>
              <a:ahLst/>
              <a:cxnLst/>
              <a:rect l="l" t="t" r="r" b="b"/>
              <a:pathLst>
                <a:path w="152400" h="369569">
                  <a:moveTo>
                    <a:pt x="151980" y="369544"/>
                  </a:moveTo>
                  <a:lnTo>
                    <a:pt x="140108" y="225729"/>
                  </a:lnTo>
                  <a:lnTo>
                    <a:pt x="113988" y="108262"/>
                  </a:lnTo>
                  <a:lnTo>
                    <a:pt x="87869" y="29050"/>
                  </a:lnTo>
                  <a:lnTo>
                    <a:pt x="75996" y="0"/>
                  </a:lnTo>
                </a:path>
                <a:path w="152400" h="369569">
                  <a:moveTo>
                    <a:pt x="75996" y="237337"/>
                  </a:moveTo>
                  <a:lnTo>
                    <a:pt x="75996" y="0"/>
                  </a:lnTo>
                </a:path>
                <a:path w="152400" h="369569">
                  <a:moveTo>
                    <a:pt x="0" y="369544"/>
                  </a:moveTo>
                  <a:lnTo>
                    <a:pt x="11874" y="225729"/>
                  </a:lnTo>
                  <a:lnTo>
                    <a:pt x="37998" y="108262"/>
                  </a:lnTo>
                  <a:lnTo>
                    <a:pt x="64122" y="29050"/>
                  </a:lnTo>
                  <a:lnTo>
                    <a:pt x="75996" y="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11609937" y="4381801"/>
            <a:ext cx="666115" cy="384175"/>
            <a:chOff x="11609937" y="4381801"/>
            <a:chExt cx="666115" cy="384175"/>
          </a:xfrm>
        </p:grpSpPr>
        <p:sp>
          <p:nvSpPr>
            <p:cNvPr id="154" name="object 154"/>
            <p:cNvSpPr/>
            <p:nvPr/>
          </p:nvSpPr>
          <p:spPr>
            <a:xfrm>
              <a:off x="11611444" y="4633154"/>
              <a:ext cx="664210" cy="0"/>
            </a:xfrm>
            <a:custGeom>
              <a:avLst/>
              <a:gdLst/>
              <a:ahLst/>
              <a:cxnLst/>
              <a:rect l="l" t="t" r="r" b="b"/>
              <a:pathLst>
                <a:path w="664209">
                  <a:moveTo>
                    <a:pt x="496544" y="0"/>
                  </a:moveTo>
                  <a:lnTo>
                    <a:pt x="664146" y="0"/>
                  </a:lnTo>
                </a:path>
                <a:path w="664209">
                  <a:moveTo>
                    <a:pt x="0" y="0"/>
                  </a:moveTo>
                  <a:lnTo>
                    <a:pt x="389318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1620819" y="4387484"/>
              <a:ext cx="631190" cy="242570"/>
            </a:xfrm>
            <a:custGeom>
              <a:avLst/>
              <a:gdLst/>
              <a:ahLst/>
              <a:cxnLst/>
              <a:rect l="l" t="t" r="r" b="b"/>
              <a:pathLst>
                <a:path w="631190" h="242570">
                  <a:moveTo>
                    <a:pt x="0" y="242544"/>
                  </a:moveTo>
                  <a:lnTo>
                    <a:pt x="0" y="0"/>
                  </a:lnTo>
                  <a:lnTo>
                    <a:pt x="630821" y="0"/>
                  </a:lnTo>
                  <a:lnTo>
                    <a:pt x="630821" y="242544"/>
                  </a:lnTo>
                </a:path>
                <a:path w="631190" h="242570">
                  <a:moveTo>
                    <a:pt x="437210" y="83273"/>
                  </a:moveTo>
                  <a:lnTo>
                    <a:pt x="630821" y="83273"/>
                  </a:lnTo>
                </a:path>
                <a:path w="631190" h="242570">
                  <a:moveTo>
                    <a:pt x="383070" y="83273"/>
                  </a:moveTo>
                  <a:lnTo>
                    <a:pt x="407009" y="83273"/>
                  </a:lnTo>
                </a:path>
                <a:path w="631190" h="242570">
                  <a:moveTo>
                    <a:pt x="327901" y="83273"/>
                  </a:moveTo>
                  <a:lnTo>
                    <a:pt x="352882" y="83273"/>
                  </a:lnTo>
                </a:path>
                <a:path w="631190" h="242570">
                  <a:moveTo>
                    <a:pt x="273773" y="83273"/>
                  </a:moveTo>
                  <a:lnTo>
                    <a:pt x="298754" y="83273"/>
                  </a:lnTo>
                </a:path>
                <a:path w="631190" h="242570">
                  <a:moveTo>
                    <a:pt x="218605" y="83273"/>
                  </a:moveTo>
                  <a:lnTo>
                    <a:pt x="242544" y="83273"/>
                  </a:lnTo>
                </a:path>
                <a:path w="631190" h="242570">
                  <a:moveTo>
                    <a:pt x="162382" y="83273"/>
                  </a:moveTo>
                  <a:lnTo>
                    <a:pt x="189458" y="83273"/>
                  </a:lnTo>
                </a:path>
                <a:path w="631190" h="242570">
                  <a:moveTo>
                    <a:pt x="109296" y="83273"/>
                  </a:moveTo>
                  <a:lnTo>
                    <a:pt x="134277" y="83273"/>
                  </a:lnTo>
                </a:path>
                <a:path w="631190" h="242570">
                  <a:moveTo>
                    <a:pt x="54127" y="83273"/>
                  </a:moveTo>
                  <a:lnTo>
                    <a:pt x="80162" y="83273"/>
                  </a:lnTo>
                </a:path>
                <a:path w="631190" h="242570">
                  <a:moveTo>
                    <a:pt x="1041" y="83273"/>
                  </a:moveTo>
                  <a:lnTo>
                    <a:pt x="24993" y="83273"/>
                  </a:lnTo>
                </a:path>
                <a:path w="631190" h="242570">
                  <a:moveTo>
                    <a:pt x="460108" y="2082"/>
                  </a:moveTo>
                  <a:lnTo>
                    <a:pt x="460108" y="221729"/>
                  </a:lnTo>
                </a:path>
                <a:path w="631190" h="242570">
                  <a:moveTo>
                    <a:pt x="185293" y="239420"/>
                  </a:moveTo>
                  <a:lnTo>
                    <a:pt x="185293" y="112420"/>
                  </a:lnTo>
                  <a:lnTo>
                    <a:pt x="277939" y="112420"/>
                  </a:lnTo>
                  <a:lnTo>
                    <a:pt x="277939" y="239420"/>
                  </a:lnTo>
                </a:path>
                <a:path w="631190" h="242570">
                  <a:moveTo>
                    <a:pt x="159270" y="113461"/>
                  </a:moveTo>
                  <a:lnTo>
                    <a:pt x="19786" y="113461"/>
                  </a:lnTo>
                  <a:lnTo>
                    <a:pt x="19786" y="222758"/>
                  </a:lnTo>
                  <a:lnTo>
                    <a:pt x="159270" y="222758"/>
                  </a:lnTo>
                  <a:lnTo>
                    <a:pt x="159270" y="113461"/>
                  </a:lnTo>
                  <a:close/>
                </a:path>
                <a:path w="631190" h="242570">
                  <a:moveTo>
                    <a:pt x="393484" y="222770"/>
                  </a:moveTo>
                  <a:lnTo>
                    <a:pt x="301879" y="222770"/>
                  </a:lnTo>
                  <a:lnTo>
                    <a:pt x="301879" y="113461"/>
                  </a:lnTo>
                  <a:lnTo>
                    <a:pt x="441375" y="113461"/>
                  </a:lnTo>
                  <a:lnTo>
                    <a:pt x="441375" y="145732"/>
                  </a:lnTo>
                </a:path>
                <a:path w="631190" h="242570">
                  <a:moveTo>
                    <a:pt x="612089" y="0"/>
                  </a:moveTo>
                  <a:lnTo>
                    <a:pt x="478840" y="0"/>
                  </a:lnTo>
                  <a:lnTo>
                    <a:pt x="478840" y="182168"/>
                  </a:lnTo>
                  <a:lnTo>
                    <a:pt x="612089" y="182168"/>
                  </a:lnTo>
                  <a:lnTo>
                    <a:pt x="612089" y="0"/>
                  </a:lnTo>
                  <a:close/>
                </a:path>
                <a:path w="631190" h="242570">
                  <a:moveTo>
                    <a:pt x="52044" y="3124"/>
                  </a:moveTo>
                  <a:lnTo>
                    <a:pt x="52044" y="84315"/>
                  </a:lnTo>
                  <a:lnTo>
                    <a:pt x="52044" y="91605"/>
                  </a:lnTo>
                  <a:lnTo>
                    <a:pt x="45796" y="97853"/>
                  </a:lnTo>
                  <a:lnTo>
                    <a:pt x="38519" y="97853"/>
                  </a:lnTo>
                  <a:lnTo>
                    <a:pt x="31229" y="97853"/>
                  </a:lnTo>
                  <a:lnTo>
                    <a:pt x="24980" y="91605"/>
                  </a:lnTo>
                  <a:lnTo>
                    <a:pt x="24980" y="84315"/>
                  </a:lnTo>
                  <a:lnTo>
                    <a:pt x="24980" y="3124"/>
                  </a:lnTo>
                </a:path>
                <a:path w="631190" h="242570">
                  <a:moveTo>
                    <a:pt x="107213" y="3124"/>
                  </a:moveTo>
                  <a:lnTo>
                    <a:pt x="107213" y="84315"/>
                  </a:lnTo>
                  <a:lnTo>
                    <a:pt x="107213" y="91605"/>
                  </a:lnTo>
                  <a:lnTo>
                    <a:pt x="100965" y="97853"/>
                  </a:lnTo>
                  <a:lnTo>
                    <a:pt x="93687" y="97853"/>
                  </a:lnTo>
                  <a:lnTo>
                    <a:pt x="86398" y="97853"/>
                  </a:lnTo>
                  <a:lnTo>
                    <a:pt x="80149" y="91605"/>
                  </a:lnTo>
                  <a:lnTo>
                    <a:pt x="80149" y="84315"/>
                  </a:lnTo>
                  <a:lnTo>
                    <a:pt x="80149" y="3124"/>
                  </a:lnTo>
                </a:path>
                <a:path w="631190" h="242570">
                  <a:moveTo>
                    <a:pt x="161353" y="3124"/>
                  </a:moveTo>
                  <a:lnTo>
                    <a:pt x="161353" y="84315"/>
                  </a:lnTo>
                  <a:lnTo>
                    <a:pt x="161353" y="91605"/>
                  </a:lnTo>
                  <a:lnTo>
                    <a:pt x="155105" y="97853"/>
                  </a:lnTo>
                  <a:lnTo>
                    <a:pt x="147815" y="97853"/>
                  </a:lnTo>
                  <a:lnTo>
                    <a:pt x="140525" y="97853"/>
                  </a:lnTo>
                  <a:lnTo>
                    <a:pt x="134277" y="91605"/>
                  </a:lnTo>
                  <a:lnTo>
                    <a:pt x="134277" y="84315"/>
                  </a:lnTo>
                  <a:lnTo>
                    <a:pt x="134277" y="3124"/>
                  </a:lnTo>
                </a:path>
                <a:path w="631190" h="242570">
                  <a:moveTo>
                    <a:pt x="216522" y="3124"/>
                  </a:moveTo>
                  <a:lnTo>
                    <a:pt x="216522" y="84315"/>
                  </a:lnTo>
                  <a:lnTo>
                    <a:pt x="216522" y="91605"/>
                  </a:lnTo>
                  <a:lnTo>
                    <a:pt x="210273" y="97853"/>
                  </a:lnTo>
                  <a:lnTo>
                    <a:pt x="202984" y="97853"/>
                  </a:lnTo>
                  <a:lnTo>
                    <a:pt x="195694" y="97853"/>
                  </a:lnTo>
                  <a:lnTo>
                    <a:pt x="189458" y="91605"/>
                  </a:lnTo>
                  <a:lnTo>
                    <a:pt x="189458" y="84315"/>
                  </a:lnTo>
                  <a:lnTo>
                    <a:pt x="189458" y="3124"/>
                  </a:lnTo>
                </a:path>
                <a:path w="631190" h="242570">
                  <a:moveTo>
                    <a:pt x="270649" y="3124"/>
                  </a:moveTo>
                  <a:lnTo>
                    <a:pt x="270649" y="84315"/>
                  </a:lnTo>
                  <a:lnTo>
                    <a:pt x="270649" y="91605"/>
                  </a:lnTo>
                  <a:lnTo>
                    <a:pt x="264401" y="97853"/>
                  </a:lnTo>
                  <a:lnTo>
                    <a:pt x="257111" y="97853"/>
                  </a:lnTo>
                  <a:lnTo>
                    <a:pt x="249834" y="97853"/>
                  </a:lnTo>
                  <a:lnTo>
                    <a:pt x="243586" y="91605"/>
                  </a:lnTo>
                  <a:lnTo>
                    <a:pt x="243586" y="84315"/>
                  </a:lnTo>
                  <a:lnTo>
                    <a:pt x="243586" y="3124"/>
                  </a:lnTo>
                </a:path>
                <a:path w="631190" h="242570">
                  <a:moveTo>
                    <a:pt x="325818" y="3124"/>
                  </a:moveTo>
                  <a:lnTo>
                    <a:pt x="325818" y="84315"/>
                  </a:lnTo>
                  <a:lnTo>
                    <a:pt x="325818" y="91605"/>
                  </a:lnTo>
                  <a:lnTo>
                    <a:pt x="319570" y="97853"/>
                  </a:lnTo>
                  <a:lnTo>
                    <a:pt x="312280" y="97853"/>
                  </a:lnTo>
                  <a:lnTo>
                    <a:pt x="305003" y="97853"/>
                  </a:lnTo>
                  <a:lnTo>
                    <a:pt x="298754" y="91605"/>
                  </a:lnTo>
                  <a:lnTo>
                    <a:pt x="298754" y="84315"/>
                  </a:lnTo>
                  <a:lnTo>
                    <a:pt x="298754" y="3124"/>
                  </a:lnTo>
                </a:path>
                <a:path w="631190" h="242570">
                  <a:moveTo>
                    <a:pt x="379945" y="3124"/>
                  </a:moveTo>
                  <a:lnTo>
                    <a:pt x="379945" y="84315"/>
                  </a:lnTo>
                  <a:lnTo>
                    <a:pt x="379945" y="91605"/>
                  </a:lnTo>
                  <a:lnTo>
                    <a:pt x="373710" y="97853"/>
                  </a:lnTo>
                  <a:lnTo>
                    <a:pt x="366420" y="97853"/>
                  </a:lnTo>
                  <a:lnTo>
                    <a:pt x="359130" y="97853"/>
                  </a:lnTo>
                  <a:lnTo>
                    <a:pt x="352882" y="91605"/>
                  </a:lnTo>
                  <a:lnTo>
                    <a:pt x="352882" y="84315"/>
                  </a:lnTo>
                  <a:lnTo>
                    <a:pt x="352882" y="3124"/>
                  </a:lnTo>
                </a:path>
                <a:path w="631190" h="242570">
                  <a:moveTo>
                    <a:pt x="435127" y="3124"/>
                  </a:moveTo>
                  <a:lnTo>
                    <a:pt x="435127" y="84315"/>
                  </a:lnTo>
                  <a:lnTo>
                    <a:pt x="435127" y="91605"/>
                  </a:lnTo>
                  <a:lnTo>
                    <a:pt x="428879" y="97853"/>
                  </a:lnTo>
                  <a:lnTo>
                    <a:pt x="421589" y="97853"/>
                  </a:lnTo>
                  <a:lnTo>
                    <a:pt x="414299" y="97853"/>
                  </a:lnTo>
                  <a:lnTo>
                    <a:pt x="408051" y="91605"/>
                  </a:lnTo>
                  <a:lnTo>
                    <a:pt x="408051" y="84315"/>
                  </a:lnTo>
                  <a:lnTo>
                    <a:pt x="408051" y="3124"/>
                  </a:lnTo>
                </a:path>
                <a:path w="631190" h="242570">
                  <a:moveTo>
                    <a:pt x="230047" y="112420"/>
                  </a:moveTo>
                  <a:lnTo>
                    <a:pt x="230047" y="239420"/>
                  </a:lnTo>
                </a:path>
                <a:path w="631190" h="242570">
                  <a:moveTo>
                    <a:pt x="19786" y="201942"/>
                  </a:moveTo>
                  <a:lnTo>
                    <a:pt x="159258" y="201942"/>
                  </a:lnTo>
                </a:path>
                <a:path w="631190" h="242570">
                  <a:moveTo>
                    <a:pt x="301879" y="201942"/>
                  </a:moveTo>
                  <a:lnTo>
                    <a:pt x="390359" y="201942"/>
                  </a:lnTo>
                </a:path>
                <a:path w="631190" h="242570">
                  <a:moveTo>
                    <a:pt x="499668" y="3124"/>
                  </a:moveTo>
                  <a:lnTo>
                    <a:pt x="499668" y="80149"/>
                  </a:lnTo>
                </a:path>
                <a:path w="631190" h="242570">
                  <a:moveTo>
                    <a:pt x="522566" y="3124"/>
                  </a:moveTo>
                  <a:lnTo>
                    <a:pt x="522566" y="80149"/>
                  </a:lnTo>
                </a:path>
                <a:path w="631190" h="242570">
                  <a:moveTo>
                    <a:pt x="545465" y="3124"/>
                  </a:moveTo>
                  <a:lnTo>
                    <a:pt x="545465" y="80149"/>
                  </a:lnTo>
                </a:path>
                <a:path w="631190" h="242570">
                  <a:moveTo>
                    <a:pt x="568363" y="3124"/>
                  </a:moveTo>
                  <a:lnTo>
                    <a:pt x="568363" y="80149"/>
                  </a:lnTo>
                </a:path>
                <a:path w="631190" h="242570">
                  <a:moveTo>
                    <a:pt x="591261" y="3124"/>
                  </a:moveTo>
                  <a:lnTo>
                    <a:pt x="591261" y="80149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2025763" y="4549875"/>
              <a:ext cx="58419" cy="180340"/>
            </a:xfrm>
            <a:custGeom>
              <a:avLst/>
              <a:gdLst/>
              <a:ahLst/>
              <a:cxnLst/>
              <a:rect l="l" t="t" r="r" b="b"/>
              <a:pathLst>
                <a:path w="58420" h="180339">
                  <a:moveTo>
                    <a:pt x="35382" y="180086"/>
                  </a:moveTo>
                  <a:lnTo>
                    <a:pt x="30175" y="140525"/>
                  </a:lnTo>
                  <a:lnTo>
                    <a:pt x="0" y="99936"/>
                  </a:lnTo>
                  <a:lnTo>
                    <a:pt x="6235" y="55168"/>
                  </a:lnTo>
                  <a:lnTo>
                    <a:pt x="41643" y="89522"/>
                  </a:lnTo>
                  <a:lnTo>
                    <a:pt x="58280" y="89522"/>
                  </a:lnTo>
                </a:path>
                <a:path w="58420" h="180339">
                  <a:moveTo>
                    <a:pt x="17678" y="31229"/>
                  </a:moveTo>
                  <a:lnTo>
                    <a:pt x="26314" y="31229"/>
                  </a:lnTo>
                  <a:lnTo>
                    <a:pt x="33299" y="24231"/>
                  </a:lnTo>
                  <a:lnTo>
                    <a:pt x="33299" y="15621"/>
                  </a:lnTo>
                  <a:lnTo>
                    <a:pt x="33299" y="6985"/>
                  </a:lnTo>
                  <a:lnTo>
                    <a:pt x="26314" y="0"/>
                  </a:lnTo>
                  <a:lnTo>
                    <a:pt x="17678" y="0"/>
                  </a:lnTo>
                  <a:lnTo>
                    <a:pt x="9067" y="0"/>
                  </a:lnTo>
                  <a:lnTo>
                    <a:pt x="2070" y="6985"/>
                  </a:lnTo>
                  <a:lnTo>
                    <a:pt x="2070" y="15621"/>
                  </a:lnTo>
                  <a:lnTo>
                    <a:pt x="2070" y="24231"/>
                  </a:lnTo>
                  <a:lnTo>
                    <a:pt x="9067" y="31229"/>
                  </a:lnTo>
                  <a:lnTo>
                    <a:pt x="17678" y="31229"/>
                  </a:lnTo>
                  <a:close/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615620" y="4639402"/>
              <a:ext cx="548005" cy="121285"/>
            </a:xfrm>
            <a:custGeom>
              <a:avLst/>
              <a:gdLst/>
              <a:ahLst/>
              <a:cxnLst/>
              <a:rect l="l" t="t" r="r" b="b"/>
              <a:pathLst>
                <a:path w="548004" h="121285">
                  <a:moveTo>
                    <a:pt x="377863" y="120751"/>
                  </a:moveTo>
                  <a:lnTo>
                    <a:pt x="392048" y="117889"/>
                  </a:lnTo>
                  <a:lnTo>
                    <a:pt x="403629" y="110082"/>
                  </a:lnTo>
                  <a:lnTo>
                    <a:pt x="411436" y="98500"/>
                  </a:lnTo>
                  <a:lnTo>
                    <a:pt x="414299" y="84315"/>
                  </a:lnTo>
                  <a:lnTo>
                    <a:pt x="411436" y="70135"/>
                  </a:lnTo>
                  <a:lnTo>
                    <a:pt x="403629" y="58553"/>
                  </a:lnTo>
                  <a:lnTo>
                    <a:pt x="392048" y="50743"/>
                  </a:lnTo>
                  <a:lnTo>
                    <a:pt x="377863" y="47878"/>
                  </a:lnTo>
                  <a:lnTo>
                    <a:pt x="363683" y="50743"/>
                  </a:lnTo>
                  <a:lnTo>
                    <a:pt x="352101" y="58553"/>
                  </a:lnTo>
                  <a:lnTo>
                    <a:pt x="344291" y="70135"/>
                  </a:lnTo>
                  <a:lnTo>
                    <a:pt x="341426" y="84315"/>
                  </a:lnTo>
                  <a:lnTo>
                    <a:pt x="344291" y="98500"/>
                  </a:lnTo>
                  <a:lnTo>
                    <a:pt x="352101" y="110082"/>
                  </a:lnTo>
                  <a:lnTo>
                    <a:pt x="363683" y="117889"/>
                  </a:lnTo>
                  <a:lnTo>
                    <a:pt x="377863" y="120751"/>
                  </a:lnTo>
                  <a:close/>
                </a:path>
                <a:path w="548004" h="121285">
                  <a:moveTo>
                    <a:pt x="511098" y="120751"/>
                  </a:moveTo>
                  <a:lnTo>
                    <a:pt x="525289" y="117889"/>
                  </a:lnTo>
                  <a:lnTo>
                    <a:pt x="536870" y="110082"/>
                  </a:lnTo>
                  <a:lnTo>
                    <a:pt x="544674" y="98500"/>
                  </a:lnTo>
                  <a:lnTo>
                    <a:pt x="547535" y="84315"/>
                  </a:lnTo>
                  <a:lnTo>
                    <a:pt x="544674" y="70135"/>
                  </a:lnTo>
                  <a:lnTo>
                    <a:pt x="536870" y="58553"/>
                  </a:lnTo>
                  <a:lnTo>
                    <a:pt x="525289" y="50743"/>
                  </a:lnTo>
                  <a:lnTo>
                    <a:pt x="511098" y="47878"/>
                  </a:lnTo>
                  <a:lnTo>
                    <a:pt x="496920" y="50743"/>
                  </a:lnTo>
                  <a:lnTo>
                    <a:pt x="485343" y="58553"/>
                  </a:lnTo>
                  <a:lnTo>
                    <a:pt x="477537" y="70135"/>
                  </a:lnTo>
                  <a:lnTo>
                    <a:pt x="474675" y="84315"/>
                  </a:lnTo>
                  <a:lnTo>
                    <a:pt x="477537" y="98500"/>
                  </a:lnTo>
                  <a:lnTo>
                    <a:pt x="485343" y="110082"/>
                  </a:lnTo>
                  <a:lnTo>
                    <a:pt x="496920" y="117889"/>
                  </a:lnTo>
                  <a:lnTo>
                    <a:pt x="511098" y="120751"/>
                  </a:lnTo>
                  <a:close/>
                </a:path>
                <a:path w="548004" h="121285">
                  <a:moveTo>
                    <a:pt x="472592" y="0"/>
                  </a:moveTo>
                  <a:lnTo>
                    <a:pt x="511098" y="84315"/>
                  </a:lnTo>
                </a:path>
                <a:path w="548004" h="121285">
                  <a:moveTo>
                    <a:pt x="425754" y="31229"/>
                  </a:moveTo>
                  <a:lnTo>
                    <a:pt x="372656" y="84315"/>
                  </a:lnTo>
                  <a:lnTo>
                    <a:pt x="450723" y="84315"/>
                  </a:lnTo>
                  <a:lnTo>
                    <a:pt x="483006" y="32270"/>
                  </a:lnTo>
                  <a:lnTo>
                    <a:pt x="425754" y="31229"/>
                  </a:lnTo>
                  <a:close/>
                </a:path>
                <a:path w="548004" h="121285">
                  <a:moveTo>
                    <a:pt x="38519" y="29146"/>
                  </a:moveTo>
                  <a:lnTo>
                    <a:pt x="0" y="67652"/>
                  </a:lnTo>
                </a:path>
                <a:path w="548004" h="121285">
                  <a:moveTo>
                    <a:pt x="75984" y="29146"/>
                  </a:moveTo>
                  <a:lnTo>
                    <a:pt x="38506" y="67652"/>
                  </a:lnTo>
                </a:path>
                <a:path w="548004" h="121285">
                  <a:moveTo>
                    <a:pt x="114503" y="29146"/>
                  </a:moveTo>
                  <a:lnTo>
                    <a:pt x="75984" y="67652"/>
                  </a:lnTo>
                </a:path>
                <a:path w="548004" h="121285">
                  <a:moveTo>
                    <a:pt x="151968" y="29146"/>
                  </a:moveTo>
                  <a:lnTo>
                    <a:pt x="113461" y="67652"/>
                  </a:lnTo>
                </a:path>
                <a:path w="548004" h="121285">
                  <a:moveTo>
                    <a:pt x="189458" y="29146"/>
                  </a:moveTo>
                  <a:lnTo>
                    <a:pt x="150939" y="67652"/>
                  </a:lnTo>
                </a:path>
                <a:path w="548004" h="121285">
                  <a:moveTo>
                    <a:pt x="226923" y="29146"/>
                  </a:moveTo>
                  <a:lnTo>
                    <a:pt x="189445" y="67652"/>
                  </a:lnTo>
                </a:path>
                <a:path w="548004" h="121285">
                  <a:moveTo>
                    <a:pt x="265442" y="29146"/>
                  </a:moveTo>
                  <a:lnTo>
                    <a:pt x="226923" y="67652"/>
                  </a:lnTo>
                </a:path>
                <a:path w="548004" h="121285">
                  <a:moveTo>
                    <a:pt x="302907" y="29146"/>
                  </a:moveTo>
                  <a:lnTo>
                    <a:pt x="264401" y="67652"/>
                  </a:lnTo>
                </a:path>
                <a:path w="548004" h="121285">
                  <a:moveTo>
                    <a:pt x="340398" y="29146"/>
                  </a:moveTo>
                  <a:lnTo>
                    <a:pt x="301879" y="67652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544770" y="1556988"/>
            <a:ext cx="639445" cy="518795"/>
            <a:chOff x="544770" y="1556988"/>
            <a:chExt cx="639445" cy="518795"/>
          </a:xfrm>
        </p:grpSpPr>
        <p:sp>
          <p:nvSpPr>
            <p:cNvPr id="159" name="object 159"/>
            <p:cNvSpPr/>
            <p:nvPr/>
          </p:nvSpPr>
          <p:spPr>
            <a:xfrm>
              <a:off x="632193" y="1562671"/>
              <a:ext cx="465455" cy="433070"/>
            </a:xfrm>
            <a:custGeom>
              <a:avLst/>
              <a:gdLst/>
              <a:ahLst/>
              <a:cxnLst/>
              <a:rect l="l" t="t" r="r" b="b"/>
              <a:pathLst>
                <a:path w="465455" h="433069">
                  <a:moveTo>
                    <a:pt x="251917" y="300837"/>
                  </a:moveTo>
                  <a:lnTo>
                    <a:pt x="0" y="300837"/>
                  </a:lnTo>
                  <a:lnTo>
                    <a:pt x="0" y="432003"/>
                  </a:lnTo>
                  <a:lnTo>
                    <a:pt x="251917" y="432003"/>
                  </a:lnTo>
                  <a:lnTo>
                    <a:pt x="251917" y="300837"/>
                  </a:lnTo>
                  <a:close/>
                </a:path>
                <a:path w="465455" h="433069">
                  <a:moveTo>
                    <a:pt x="12" y="300837"/>
                  </a:moveTo>
                  <a:lnTo>
                    <a:pt x="41656" y="242544"/>
                  </a:lnTo>
                  <a:lnTo>
                    <a:pt x="210286" y="242544"/>
                  </a:lnTo>
                  <a:lnTo>
                    <a:pt x="251929" y="300837"/>
                  </a:lnTo>
                </a:path>
                <a:path w="465455" h="433069">
                  <a:moveTo>
                    <a:pt x="178015" y="240461"/>
                  </a:moveTo>
                  <a:lnTo>
                    <a:pt x="178015" y="0"/>
                  </a:lnTo>
                  <a:lnTo>
                    <a:pt x="465328" y="0"/>
                  </a:lnTo>
                  <a:lnTo>
                    <a:pt x="465328" y="433044"/>
                  </a:lnTo>
                </a:path>
                <a:path w="465455" h="433069">
                  <a:moveTo>
                    <a:pt x="44767" y="284187"/>
                  </a:moveTo>
                  <a:lnTo>
                    <a:pt x="60388" y="260235"/>
                  </a:lnTo>
                </a:path>
                <a:path w="465455" h="433069">
                  <a:moveTo>
                    <a:pt x="82245" y="284187"/>
                  </a:moveTo>
                  <a:lnTo>
                    <a:pt x="92659" y="260235"/>
                  </a:lnTo>
                </a:path>
                <a:path w="465455" h="433069">
                  <a:moveTo>
                    <a:pt x="124929" y="284187"/>
                  </a:moveTo>
                  <a:lnTo>
                    <a:pt x="124929" y="260235"/>
                  </a:lnTo>
                </a:path>
                <a:path w="465455" h="433069">
                  <a:moveTo>
                    <a:pt x="167614" y="284187"/>
                  </a:moveTo>
                  <a:lnTo>
                    <a:pt x="157200" y="260235"/>
                  </a:lnTo>
                </a:path>
                <a:path w="465455" h="433069">
                  <a:moveTo>
                    <a:pt x="205079" y="284187"/>
                  </a:moveTo>
                  <a:lnTo>
                    <a:pt x="189471" y="260235"/>
                  </a:lnTo>
                </a:path>
                <a:path w="465455" h="433069">
                  <a:moveTo>
                    <a:pt x="2095" y="319582"/>
                  </a:moveTo>
                  <a:lnTo>
                    <a:pt x="249847" y="319582"/>
                  </a:lnTo>
                </a:path>
                <a:path w="465455" h="433069">
                  <a:moveTo>
                    <a:pt x="67665" y="353923"/>
                  </a:moveTo>
                  <a:lnTo>
                    <a:pt x="39560" y="353923"/>
                  </a:lnTo>
                  <a:lnTo>
                    <a:pt x="39560" y="396608"/>
                  </a:lnTo>
                  <a:lnTo>
                    <a:pt x="67665" y="396608"/>
                  </a:lnTo>
                  <a:lnTo>
                    <a:pt x="67665" y="353923"/>
                  </a:lnTo>
                  <a:close/>
                </a:path>
                <a:path w="465455" h="433069">
                  <a:moveTo>
                    <a:pt x="137414" y="353923"/>
                  </a:moveTo>
                  <a:lnTo>
                    <a:pt x="109308" y="353923"/>
                  </a:lnTo>
                  <a:lnTo>
                    <a:pt x="109308" y="396608"/>
                  </a:lnTo>
                  <a:lnTo>
                    <a:pt x="137414" y="396608"/>
                  </a:lnTo>
                  <a:lnTo>
                    <a:pt x="137414" y="353923"/>
                  </a:lnTo>
                  <a:close/>
                </a:path>
                <a:path w="465455" h="433069">
                  <a:moveTo>
                    <a:pt x="207162" y="353923"/>
                  </a:moveTo>
                  <a:lnTo>
                    <a:pt x="179057" y="353923"/>
                  </a:lnTo>
                  <a:lnTo>
                    <a:pt x="179057" y="396608"/>
                  </a:lnTo>
                  <a:lnTo>
                    <a:pt x="207162" y="396608"/>
                  </a:lnTo>
                  <a:lnTo>
                    <a:pt x="207162" y="353923"/>
                  </a:lnTo>
                  <a:close/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44770" y="1995704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>
                  <a:moveTo>
                    <a:pt x="536092" y="0"/>
                  </a:moveTo>
                  <a:lnTo>
                    <a:pt x="639152" y="0"/>
                  </a:lnTo>
                </a:path>
                <a:path w="639444">
                  <a:moveTo>
                    <a:pt x="0" y="0"/>
                  </a:moveTo>
                  <a:lnTo>
                    <a:pt x="428879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11249" y="1573076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627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52056" y="1615744"/>
              <a:ext cx="486409" cy="331470"/>
            </a:xfrm>
            <a:custGeom>
              <a:avLst/>
              <a:gdLst/>
              <a:ahLst/>
              <a:cxnLst/>
              <a:rect l="l" t="t" r="r" b="b"/>
              <a:pathLst>
                <a:path w="486409" h="331469">
                  <a:moveTo>
                    <a:pt x="326859" y="0"/>
                  </a:moveTo>
                  <a:lnTo>
                    <a:pt x="305003" y="0"/>
                  </a:lnTo>
                  <a:lnTo>
                    <a:pt x="305003" y="73914"/>
                  </a:lnTo>
                  <a:lnTo>
                    <a:pt x="326859" y="73914"/>
                  </a:lnTo>
                  <a:lnTo>
                    <a:pt x="326859" y="0"/>
                  </a:lnTo>
                  <a:close/>
                </a:path>
                <a:path w="486409" h="331469">
                  <a:moveTo>
                    <a:pt x="379945" y="0"/>
                  </a:moveTo>
                  <a:lnTo>
                    <a:pt x="358089" y="0"/>
                  </a:lnTo>
                  <a:lnTo>
                    <a:pt x="358089" y="73914"/>
                  </a:lnTo>
                  <a:lnTo>
                    <a:pt x="379945" y="73914"/>
                  </a:lnTo>
                  <a:lnTo>
                    <a:pt x="379945" y="0"/>
                  </a:lnTo>
                  <a:close/>
                </a:path>
                <a:path w="486409" h="331469">
                  <a:moveTo>
                    <a:pt x="433031" y="0"/>
                  </a:moveTo>
                  <a:lnTo>
                    <a:pt x="411175" y="0"/>
                  </a:lnTo>
                  <a:lnTo>
                    <a:pt x="411175" y="73914"/>
                  </a:lnTo>
                  <a:lnTo>
                    <a:pt x="433031" y="73914"/>
                  </a:lnTo>
                  <a:lnTo>
                    <a:pt x="433031" y="0"/>
                  </a:lnTo>
                  <a:close/>
                </a:path>
                <a:path w="486409" h="331469">
                  <a:moveTo>
                    <a:pt x="486117" y="0"/>
                  </a:moveTo>
                  <a:lnTo>
                    <a:pt x="464261" y="0"/>
                  </a:lnTo>
                  <a:lnTo>
                    <a:pt x="464261" y="73914"/>
                  </a:lnTo>
                  <a:lnTo>
                    <a:pt x="486117" y="73914"/>
                  </a:lnTo>
                  <a:lnTo>
                    <a:pt x="486117" y="0"/>
                  </a:lnTo>
                  <a:close/>
                </a:path>
                <a:path w="486409" h="331469">
                  <a:moveTo>
                    <a:pt x="326859" y="111391"/>
                  </a:moveTo>
                  <a:lnTo>
                    <a:pt x="305003" y="111391"/>
                  </a:lnTo>
                  <a:lnTo>
                    <a:pt x="305003" y="185305"/>
                  </a:lnTo>
                  <a:lnTo>
                    <a:pt x="326859" y="185305"/>
                  </a:lnTo>
                  <a:lnTo>
                    <a:pt x="326859" y="111391"/>
                  </a:lnTo>
                  <a:close/>
                </a:path>
                <a:path w="486409" h="331469">
                  <a:moveTo>
                    <a:pt x="379945" y="111391"/>
                  </a:moveTo>
                  <a:lnTo>
                    <a:pt x="358089" y="111391"/>
                  </a:lnTo>
                  <a:lnTo>
                    <a:pt x="358089" y="185305"/>
                  </a:lnTo>
                  <a:lnTo>
                    <a:pt x="379945" y="185305"/>
                  </a:lnTo>
                  <a:lnTo>
                    <a:pt x="379945" y="111391"/>
                  </a:lnTo>
                  <a:close/>
                </a:path>
                <a:path w="486409" h="331469">
                  <a:moveTo>
                    <a:pt x="433031" y="111391"/>
                  </a:moveTo>
                  <a:lnTo>
                    <a:pt x="411175" y="111391"/>
                  </a:lnTo>
                  <a:lnTo>
                    <a:pt x="411175" y="185305"/>
                  </a:lnTo>
                  <a:lnTo>
                    <a:pt x="433031" y="185305"/>
                  </a:lnTo>
                  <a:lnTo>
                    <a:pt x="433031" y="111391"/>
                  </a:lnTo>
                  <a:close/>
                </a:path>
                <a:path w="486409" h="331469">
                  <a:moveTo>
                    <a:pt x="486117" y="111391"/>
                  </a:moveTo>
                  <a:lnTo>
                    <a:pt x="464261" y="111391"/>
                  </a:lnTo>
                  <a:lnTo>
                    <a:pt x="464261" y="185305"/>
                  </a:lnTo>
                  <a:lnTo>
                    <a:pt x="486117" y="185305"/>
                  </a:lnTo>
                  <a:lnTo>
                    <a:pt x="486117" y="111391"/>
                  </a:lnTo>
                  <a:close/>
                </a:path>
                <a:path w="486409" h="331469">
                  <a:moveTo>
                    <a:pt x="379945" y="223812"/>
                  </a:moveTo>
                  <a:lnTo>
                    <a:pt x="358089" y="223812"/>
                  </a:lnTo>
                  <a:lnTo>
                    <a:pt x="358089" y="297726"/>
                  </a:lnTo>
                  <a:lnTo>
                    <a:pt x="379945" y="297726"/>
                  </a:lnTo>
                  <a:lnTo>
                    <a:pt x="379945" y="223812"/>
                  </a:lnTo>
                  <a:close/>
                </a:path>
                <a:path w="486409" h="331469">
                  <a:moveTo>
                    <a:pt x="433031" y="223812"/>
                  </a:moveTo>
                  <a:lnTo>
                    <a:pt x="411175" y="223812"/>
                  </a:lnTo>
                  <a:lnTo>
                    <a:pt x="411175" y="297726"/>
                  </a:lnTo>
                  <a:lnTo>
                    <a:pt x="433031" y="297726"/>
                  </a:lnTo>
                  <a:lnTo>
                    <a:pt x="433031" y="223812"/>
                  </a:lnTo>
                  <a:close/>
                </a:path>
                <a:path w="486409" h="331469">
                  <a:moveTo>
                    <a:pt x="79108" y="326872"/>
                  </a:moveTo>
                  <a:lnTo>
                    <a:pt x="72859" y="329996"/>
                  </a:lnTo>
                  <a:lnTo>
                    <a:pt x="64528" y="331038"/>
                  </a:lnTo>
                  <a:lnTo>
                    <a:pt x="57251" y="331038"/>
                  </a:lnTo>
                  <a:lnTo>
                    <a:pt x="34691" y="326484"/>
                  </a:lnTo>
                  <a:lnTo>
                    <a:pt x="16524" y="314123"/>
                  </a:lnTo>
                  <a:lnTo>
                    <a:pt x="4407" y="295907"/>
                  </a:lnTo>
                  <a:lnTo>
                    <a:pt x="0" y="273786"/>
                  </a:lnTo>
                  <a:lnTo>
                    <a:pt x="4553" y="251666"/>
                  </a:lnTo>
                  <a:lnTo>
                    <a:pt x="16914" y="233449"/>
                  </a:lnTo>
                  <a:lnTo>
                    <a:pt x="35131" y="221088"/>
                  </a:lnTo>
                  <a:lnTo>
                    <a:pt x="57251" y="216534"/>
                  </a:lnTo>
                  <a:lnTo>
                    <a:pt x="67186" y="217462"/>
                  </a:lnTo>
                  <a:lnTo>
                    <a:pt x="76636" y="220048"/>
                  </a:lnTo>
                  <a:lnTo>
                    <a:pt x="85503" y="223998"/>
                  </a:lnTo>
                  <a:lnTo>
                    <a:pt x="93687" y="229019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09302" y="1948859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519"/>
                  </a:moveTo>
                  <a:lnTo>
                    <a:pt x="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1604" y="2021728"/>
              <a:ext cx="340995" cy="38100"/>
            </a:xfrm>
            <a:custGeom>
              <a:avLst/>
              <a:gdLst/>
              <a:ahLst/>
              <a:cxnLst/>
              <a:rect l="l" t="t" r="r" b="b"/>
              <a:pathLst>
                <a:path w="340994" h="38100">
                  <a:moveTo>
                    <a:pt x="38519" y="0"/>
                  </a:moveTo>
                  <a:lnTo>
                    <a:pt x="0" y="37477"/>
                  </a:lnTo>
                </a:path>
                <a:path w="340994" h="38100">
                  <a:moveTo>
                    <a:pt x="75996" y="0"/>
                  </a:moveTo>
                  <a:lnTo>
                    <a:pt x="37477" y="37477"/>
                  </a:lnTo>
                </a:path>
                <a:path w="340994" h="38100">
                  <a:moveTo>
                    <a:pt x="113474" y="0"/>
                  </a:moveTo>
                  <a:lnTo>
                    <a:pt x="74955" y="37477"/>
                  </a:lnTo>
                </a:path>
                <a:path w="340994" h="38100">
                  <a:moveTo>
                    <a:pt x="150952" y="0"/>
                  </a:moveTo>
                  <a:lnTo>
                    <a:pt x="113474" y="37477"/>
                  </a:lnTo>
                </a:path>
                <a:path w="340994" h="38100">
                  <a:moveTo>
                    <a:pt x="189458" y="0"/>
                  </a:moveTo>
                  <a:lnTo>
                    <a:pt x="150939" y="37477"/>
                  </a:lnTo>
                </a:path>
                <a:path w="340994" h="38100">
                  <a:moveTo>
                    <a:pt x="226936" y="0"/>
                  </a:moveTo>
                  <a:lnTo>
                    <a:pt x="188417" y="37477"/>
                  </a:lnTo>
                </a:path>
                <a:path w="340994" h="38100">
                  <a:moveTo>
                    <a:pt x="264414" y="0"/>
                  </a:moveTo>
                  <a:lnTo>
                    <a:pt x="225894" y="37477"/>
                  </a:lnTo>
                </a:path>
                <a:path w="340994" h="38100">
                  <a:moveTo>
                    <a:pt x="301891" y="0"/>
                  </a:moveTo>
                  <a:lnTo>
                    <a:pt x="264414" y="37477"/>
                  </a:lnTo>
                </a:path>
                <a:path w="340994" h="38100">
                  <a:moveTo>
                    <a:pt x="340398" y="0"/>
                  </a:moveTo>
                  <a:lnTo>
                    <a:pt x="301879" y="37477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71562" y="1858299"/>
              <a:ext cx="103505" cy="206375"/>
            </a:xfrm>
            <a:custGeom>
              <a:avLst/>
              <a:gdLst/>
              <a:ahLst/>
              <a:cxnLst/>
              <a:rect l="l" t="t" r="r" b="b"/>
              <a:pathLst>
                <a:path w="103505" h="206375">
                  <a:moveTo>
                    <a:pt x="55168" y="31229"/>
                  </a:moveTo>
                  <a:lnTo>
                    <a:pt x="63804" y="31229"/>
                  </a:lnTo>
                  <a:lnTo>
                    <a:pt x="70777" y="24244"/>
                  </a:lnTo>
                  <a:lnTo>
                    <a:pt x="70777" y="15620"/>
                  </a:lnTo>
                  <a:lnTo>
                    <a:pt x="70777" y="6997"/>
                  </a:lnTo>
                  <a:lnTo>
                    <a:pt x="63804" y="0"/>
                  </a:lnTo>
                  <a:lnTo>
                    <a:pt x="55168" y="0"/>
                  </a:lnTo>
                  <a:lnTo>
                    <a:pt x="46545" y="0"/>
                  </a:lnTo>
                  <a:lnTo>
                    <a:pt x="39560" y="6997"/>
                  </a:lnTo>
                  <a:lnTo>
                    <a:pt x="39560" y="15620"/>
                  </a:lnTo>
                  <a:lnTo>
                    <a:pt x="39560" y="24244"/>
                  </a:lnTo>
                  <a:lnTo>
                    <a:pt x="46545" y="31229"/>
                  </a:lnTo>
                  <a:lnTo>
                    <a:pt x="55168" y="31229"/>
                  </a:lnTo>
                  <a:close/>
                </a:path>
                <a:path w="103505" h="206375">
                  <a:moveTo>
                    <a:pt x="20815" y="117627"/>
                  </a:moveTo>
                  <a:lnTo>
                    <a:pt x="20815" y="98894"/>
                  </a:lnTo>
                  <a:lnTo>
                    <a:pt x="20815" y="94729"/>
                  </a:lnTo>
                  <a:lnTo>
                    <a:pt x="22898" y="90563"/>
                  </a:lnTo>
                  <a:lnTo>
                    <a:pt x="24980" y="87452"/>
                  </a:lnTo>
                  <a:lnTo>
                    <a:pt x="55168" y="57251"/>
                  </a:lnTo>
                  <a:lnTo>
                    <a:pt x="55168" y="131165"/>
                  </a:lnTo>
                  <a:lnTo>
                    <a:pt x="87439" y="163436"/>
                  </a:lnTo>
                  <a:lnTo>
                    <a:pt x="90563" y="166560"/>
                  </a:lnTo>
                  <a:lnTo>
                    <a:pt x="91605" y="170726"/>
                  </a:lnTo>
                  <a:lnTo>
                    <a:pt x="91605" y="174891"/>
                  </a:lnTo>
                  <a:lnTo>
                    <a:pt x="91605" y="206120"/>
                  </a:lnTo>
                </a:path>
                <a:path w="103505" h="206375">
                  <a:moveTo>
                    <a:pt x="81191" y="85369"/>
                  </a:moveTo>
                  <a:lnTo>
                    <a:pt x="103047" y="107226"/>
                  </a:lnTo>
                </a:path>
                <a:path w="103505" h="206375">
                  <a:moveTo>
                    <a:pt x="44754" y="156146"/>
                  </a:moveTo>
                  <a:lnTo>
                    <a:pt x="0" y="199859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/>
          <p:nvPr/>
        </p:nvSpPr>
        <p:spPr>
          <a:xfrm>
            <a:off x="5080001" y="2049307"/>
            <a:ext cx="367665" cy="6946900"/>
          </a:xfrm>
          <a:custGeom>
            <a:avLst/>
            <a:gdLst/>
            <a:ahLst/>
            <a:cxnLst/>
            <a:rect l="l" t="t" r="r" b="b"/>
            <a:pathLst>
              <a:path w="367664" h="6946900">
                <a:moveTo>
                  <a:pt x="183654" y="0"/>
                </a:moveTo>
                <a:lnTo>
                  <a:pt x="0" y="183654"/>
                </a:lnTo>
                <a:lnTo>
                  <a:pt x="0" y="261886"/>
                </a:lnTo>
                <a:lnTo>
                  <a:pt x="154559" y="105892"/>
                </a:lnTo>
                <a:lnTo>
                  <a:pt x="154559" y="6946607"/>
                </a:lnTo>
                <a:lnTo>
                  <a:pt x="212750" y="6946607"/>
                </a:lnTo>
                <a:lnTo>
                  <a:pt x="212750" y="105892"/>
                </a:lnTo>
                <a:lnTo>
                  <a:pt x="367309" y="261886"/>
                </a:lnTo>
                <a:lnTo>
                  <a:pt x="367309" y="183654"/>
                </a:lnTo>
                <a:lnTo>
                  <a:pt x="183654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129000" y="2049307"/>
            <a:ext cx="367665" cy="6946900"/>
          </a:xfrm>
          <a:custGeom>
            <a:avLst/>
            <a:gdLst/>
            <a:ahLst/>
            <a:cxnLst/>
            <a:rect l="l" t="t" r="r" b="b"/>
            <a:pathLst>
              <a:path w="367665" h="6946900">
                <a:moveTo>
                  <a:pt x="183654" y="0"/>
                </a:moveTo>
                <a:lnTo>
                  <a:pt x="0" y="183654"/>
                </a:lnTo>
                <a:lnTo>
                  <a:pt x="0" y="261886"/>
                </a:lnTo>
                <a:lnTo>
                  <a:pt x="154559" y="105892"/>
                </a:lnTo>
                <a:lnTo>
                  <a:pt x="154559" y="6946607"/>
                </a:lnTo>
                <a:lnTo>
                  <a:pt x="212750" y="6946607"/>
                </a:lnTo>
                <a:lnTo>
                  <a:pt x="212750" y="105892"/>
                </a:lnTo>
                <a:lnTo>
                  <a:pt x="367309" y="261886"/>
                </a:lnTo>
                <a:lnTo>
                  <a:pt x="367309" y="183654"/>
                </a:lnTo>
                <a:lnTo>
                  <a:pt x="183654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654100" y="2049307"/>
            <a:ext cx="367665" cy="6946900"/>
          </a:xfrm>
          <a:custGeom>
            <a:avLst/>
            <a:gdLst/>
            <a:ahLst/>
            <a:cxnLst/>
            <a:rect l="l" t="t" r="r" b="b"/>
            <a:pathLst>
              <a:path w="367665" h="6946900">
                <a:moveTo>
                  <a:pt x="183654" y="0"/>
                </a:moveTo>
                <a:lnTo>
                  <a:pt x="0" y="183654"/>
                </a:lnTo>
                <a:lnTo>
                  <a:pt x="0" y="261886"/>
                </a:lnTo>
                <a:lnTo>
                  <a:pt x="154559" y="105892"/>
                </a:lnTo>
                <a:lnTo>
                  <a:pt x="154559" y="6946607"/>
                </a:lnTo>
                <a:lnTo>
                  <a:pt x="212750" y="6946607"/>
                </a:lnTo>
                <a:lnTo>
                  <a:pt x="212750" y="105892"/>
                </a:lnTo>
                <a:lnTo>
                  <a:pt x="367309" y="261886"/>
                </a:lnTo>
                <a:lnTo>
                  <a:pt x="367309" y="183654"/>
                </a:lnTo>
                <a:lnTo>
                  <a:pt x="183654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173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174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15</a:t>
            </a:fld>
            <a:endParaRPr lang="ru-RU" dirty="0"/>
          </a:p>
        </p:txBody>
      </p:sp>
      <p:pic>
        <p:nvPicPr>
          <p:cNvPr id="4098" name="Picture 2" descr="http://qrcoder.ru/code/?https%3A%2F%2Fdisk.yandex.ru%2Fi%2Fk0l6tFCZ4lGpfg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0" y="3276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99126" y="3810000"/>
            <a:ext cx="15045571" cy="1661993"/>
          </a:xfrm>
        </p:spPr>
        <p:txBody>
          <a:bodyPr/>
          <a:lstStyle/>
          <a:p>
            <a:r>
              <a:rPr lang="ru-RU" dirty="0" smtClean="0"/>
              <a:t>КОМАНДА ИНДЕКС КАЧЕСТВА</a:t>
            </a:r>
            <a:br>
              <a:rPr lang="ru-RU" dirty="0" smtClean="0"/>
            </a:br>
            <a:r>
              <a:rPr lang="ru-RU" dirty="0" smtClean="0"/>
              <a:t>ГОРОДСКОЙ СРЕДЫ</a:t>
            </a:r>
            <a:br>
              <a:rPr lang="ru-RU" dirty="0" smtClean="0"/>
            </a:br>
            <a:r>
              <a:rPr lang="ru-RU" dirty="0" smtClean="0"/>
              <a:t>МОСКОВСКОЙ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6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126" y="3810000"/>
            <a:ext cx="15045571" cy="1661993"/>
          </a:xfrm>
        </p:spPr>
        <p:txBody>
          <a:bodyPr/>
          <a:lstStyle/>
          <a:p>
            <a:r>
              <a:rPr lang="ru-RU" dirty="0" smtClean="0"/>
              <a:t>ФОРМА</a:t>
            </a:r>
            <a:br>
              <a:rPr lang="ru-RU" dirty="0" smtClean="0"/>
            </a:br>
            <a:r>
              <a:rPr lang="ru-RU" dirty="0" smtClean="0"/>
              <a:t>ФЕДЕРАЛЬНОГО</a:t>
            </a:r>
            <a:br>
              <a:rPr lang="ru-RU" dirty="0" smtClean="0"/>
            </a:br>
            <a:r>
              <a:rPr lang="ru-RU" dirty="0" smtClean="0"/>
              <a:t>СТАТИСТИЧЕСКОГО НАБЛЮДЕНИЯ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16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0" y="35814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180952"/>
            <a:ext cx="15045571" cy="5539978"/>
          </a:xfrm>
        </p:spPr>
        <p:txBody>
          <a:bodyPr/>
          <a:lstStyle/>
          <a:p>
            <a:pPr algn="l"/>
            <a:r>
              <a:rPr lang="ru-RU" dirty="0" smtClean="0"/>
              <a:t>ПЕРЕЧЕНЬ СОЦИАЛЬНЫХ СЕТЕЙ</a:t>
            </a:r>
            <a:br>
              <a:rPr lang="ru-RU" dirty="0" smtClean="0"/>
            </a:br>
            <a:r>
              <a:rPr lang="ru-RU" b="0" dirty="0" smtClean="0"/>
              <a:t>(ПРИЛОЖЕНИЕ 2);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ПОИСКОВО-ИНФОРМАЦИОННЫХ</a:t>
            </a:r>
            <a:br>
              <a:rPr lang="ru-RU" dirty="0" smtClean="0"/>
            </a:br>
            <a:r>
              <a:rPr lang="ru-RU" dirty="0" smtClean="0"/>
              <a:t>КАРТОГРАФИЧЕСКИХ СИСТЕМ</a:t>
            </a:r>
            <a:br>
              <a:rPr lang="ru-RU" dirty="0" smtClean="0"/>
            </a:br>
            <a:r>
              <a:rPr lang="ru-RU" b="0" dirty="0" smtClean="0"/>
              <a:t>(</a:t>
            </a:r>
            <a:r>
              <a:rPr lang="ru-RU" b="0" dirty="0"/>
              <a:t>ПРИЛОЖЕНИЕ 3</a:t>
            </a:r>
            <a:r>
              <a:rPr lang="ru-RU" b="0" dirty="0" smtClean="0"/>
              <a:t>);</a:t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dirty="0" smtClean="0"/>
              <a:t>СИСТЕМ ДИСТАНЦИОННОГО</a:t>
            </a:r>
            <a:br>
              <a:rPr lang="ru-RU" dirty="0" smtClean="0"/>
            </a:br>
            <a:r>
              <a:rPr lang="ru-RU" dirty="0" smtClean="0"/>
              <a:t>ЗОНДИРОВАНИЯ ЗЕМЛИ</a:t>
            </a:r>
            <a:br>
              <a:rPr lang="ru-RU" dirty="0" smtClean="0"/>
            </a:br>
            <a:r>
              <a:rPr lang="ru-RU" b="0" dirty="0" smtClean="0"/>
              <a:t>(ПРИЛОЖЕНИЕ </a:t>
            </a:r>
            <a:r>
              <a:rPr lang="ru-RU" b="0" dirty="0"/>
              <a:t>4)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0" y="36576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673100" y="304800"/>
            <a:ext cx="13487400" cy="57195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lang="ru-RU" sz="3600" b="1" dirty="0">
                <a:solidFill>
                  <a:srgbClr val="37414D"/>
                </a:solidFill>
                <a:latin typeface="DIN Pro Bold"/>
                <a:cs typeface="DIN Pro Bold"/>
              </a:rPr>
              <a:t>ИНДИКАТОР № </a:t>
            </a:r>
            <a:r>
              <a:rPr lang="ru-RU" sz="3600" b="1" dirty="0" smtClean="0">
                <a:solidFill>
                  <a:srgbClr val="37414D"/>
                </a:solidFill>
                <a:latin typeface="DIN Pro Bold"/>
                <a:cs typeface="DIN Pro Bold"/>
              </a:rPr>
              <a:t>5. РАЗНООБРАЗИЕ </a:t>
            </a:r>
            <a:r>
              <a:rPr lang="ru-RU" sz="3600" b="1" dirty="0">
                <a:solidFill>
                  <a:srgbClr val="37414D"/>
                </a:solidFill>
                <a:latin typeface="DIN Pro Bold"/>
                <a:cs typeface="DIN Pro Bold"/>
              </a:rPr>
              <a:t>УСЛУГ В ЖИЛОЙ ЗОНЕ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206" y="1066800"/>
            <a:ext cx="566449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КАТЕГОРИИ ФУНКЦИЙ ДЛЯ СБОРА ИНФОРМАЦИИ</a:t>
            </a:r>
          </a:p>
          <a:p>
            <a:r>
              <a:rPr lang="ru-RU" dirty="0"/>
              <a:t>1. Автобусное сообщение</a:t>
            </a:r>
          </a:p>
          <a:p>
            <a:r>
              <a:rPr lang="ru-RU" dirty="0"/>
              <a:t>2. Автосервис и услуги</a:t>
            </a:r>
          </a:p>
          <a:p>
            <a:r>
              <a:rPr lang="ru-RU" dirty="0"/>
              <a:t>3. Автошколы</a:t>
            </a:r>
          </a:p>
          <a:p>
            <a:r>
              <a:rPr lang="ru-RU" dirty="0"/>
              <a:t>4. Азартные </a:t>
            </a:r>
            <a:r>
              <a:rPr lang="ru-RU" dirty="0" smtClean="0"/>
              <a:t>игры</a:t>
            </a:r>
            <a:r>
              <a:rPr lang="en-US" dirty="0" smtClean="0"/>
              <a:t> *</a:t>
            </a:r>
            <a:endParaRPr lang="ru-RU" dirty="0"/>
          </a:p>
          <a:p>
            <a:r>
              <a:rPr lang="ru-RU" dirty="0"/>
              <a:t>5. АЗС и стоянки</a:t>
            </a:r>
          </a:p>
          <a:p>
            <a:r>
              <a:rPr lang="ru-RU" dirty="0"/>
              <a:t>6. Аптеки и фармацевтика</a:t>
            </a:r>
          </a:p>
          <a:p>
            <a:r>
              <a:rPr lang="ru-RU" dirty="0"/>
              <a:t>7. Архивы и библиотеки</a:t>
            </a:r>
          </a:p>
          <a:p>
            <a:r>
              <a:rPr lang="ru-RU" dirty="0"/>
              <a:t>8. Аудио-, </a:t>
            </a:r>
            <a:r>
              <a:rPr lang="ru-RU" dirty="0" err="1"/>
              <a:t>видеои</a:t>
            </a:r>
            <a:r>
              <a:rPr lang="ru-RU" dirty="0"/>
              <a:t> фототехника</a:t>
            </a:r>
          </a:p>
          <a:p>
            <a:r>
              <a:rPr lang="ru-RU" dirty="0"/>
              <a:t>9. Аудит и бухучет</a:t>
            </a:r>
          </a:p>
          <a:p>
            <a:r>
              <a:rPr lang="ru-RU" dirty="0"/>
              <a:t>10. Банки и банкоматы</a:t>
            </a:r>
          </a:p>
          <a:p>
            <a:r>
              <a:rPr lang="ru-RU" dirty="0"/>
              <a:t>11. Безопасность бизнеса</a:t>
            </a:r>
          </a:p>
          <a:p>
            <a:r>
              <a:rPr lang="ru-RU" dirty="0"/>
              <a:t>12. Бытовая техника</a:t>
            </a:r>
          </a:p>
          <a:p>
            <a:r>
              <a:rPr lang="ru-RU" dirty="0"/>
              <a:t>13. Бытовые услуги</a:t>
            </a:r>
          </a:p>
          <a:p>
            <a:r>
              <a:rPr lang="ru-RU" dirty="0"/>
              <a:t>14. Видео- и фотоуслуги</a:t>
            </a:r>
          </a:p>
          <a:p>
            <a:r>
              <a:rPr lang="ru-RU" dirty="0"/>
              <a:t>15. Водный спорт</a:t>
            </a:r>
          </a:p>
          <a:p>
            <a:r>
              <a:rPr lang="ru-RU" dirty="0"/>
              <a:t>16. Водный транспорт</a:t>
            </a:r>
          </a:p>
          <a:p>
            <a:r>
              <a:rPr lang="ru-RU" dirty="0"/>
              <a:t>17. Высшее образование</a:t>
            </a:r>
          </a:p>
          <a:p>
            <a:r>
              <a:rPr lang="ru-RU" dirty="0"/>
              <a:t>18. ГИБДД и МРЭО</a:t>
            </a:r>
          </a:p>
          <a:p>
            <a:r>
              <a:rPr lang="ru-RU" dirty="0"/>
              <a:t>19. Государственные лечебные</a:t>
            </a:r>
          </a:p>
          <a:p>
            <a:r>
              <a:rPr lang="ru-RU" dirty="0"/>
              <a:t>учреждения</a:t>
            </a:r>
          </a:p>
          <a:p>
            <a:r>
              <a:rPr lang="ru-RU" dirty="0"/>
              <a:t>20. Деловые услуги</a:t>
            </a:r>
          </a:p>
          <a:p>
            <a:r>
              <a:rPr lang="ru-RU" dirty="0"/>
              <a:t>21. Детские сады и развивающие</a:t>
            </a:r>
          </a:p>
          <a:p>
            <a:r>
              <a:rPr lang="ru-RU" dirty="0"/>
              <a:t>центры</a:t>
            </a:r>
          </a:p>
          <a:p>
            <a:r>
              <a:rPr lang="ru-RU" dirty="0"/>
              <a:t>22. Домашние животные</a:t>
            </a:r>
          </a:p>
          <a:p>
            <a:r>
              <a:rPr lang="ru-RU" dirty="0"/>
              <a:t>23. Дополнительное образование</a:t>
            </a:r>
          </a:p>
          <a:p>
            <a:r>
              <a:rPr lang="ru-RU" dirty="0"/>
              <a:t>24. Железнодорожный транспорт</a:t>
            </a:r>
          </a:p>
          <a:p>
            <a:r>
              <a:rPr lang="ru-RU" dirty="0"/>
              <a:t>25. Живопись и художественные</a:t>
            </a:r>
          </a:p>
          <a:p>
            <a:r>
              <a:rPr lang="ru-RU" dirty="0" smtClean="0"/>
              <a:t>изделия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07500" y="1447800"/>
            <a:ext cx="3860506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51. Органы законодательной</a:t>
            </a:r>
          </a:p>
          <a:p>
            <a:r>
              <a:rPr lang="ru-RU" dirty="0"/>
              <a:t>и исполнительной власти</a:t>
            </a:r>
          </a:p>
          <a:p>
            <a:r>
              <a:rPr lang="ru-RU" dirty="0"/>
              <a:t>52. Парки и зоопарки</a:t>
            </a:r>
          </a:p>
          <a:p>
            <a:r>
              <a:rPr lang="ru-RU" dirty="0"/>
              <a:t>53. Посуда и кухонные</a:t>
            </a:r>
          </a:p>
          <a:p>
            <a:r>
              <a:rPr lang="ru-RU" dirty="0"/>
              <a:t>принадлежности</a:t>
            </a:r>
          </a:p>
          <a:p>
            <a:r>
              <a:rPr lang="ru-RU" dirty="0"/>
              <a:t>54. </a:t>
            </a:r>
            <a:r>
              <a:rPr lang="ru-RU" dirty="0" smtClean="0"/>
              <a:t>Почта</a:t>
            </a:r>
          </a:p>
          <a:p>
            <a:r>
              <a:rPr lang="ru-RU" dirty="0" smtClean="0"/>
              <a:t>55</a:t>
            </a:r>
            <a:r>
              <a:rPr lang="ru-RU" dirty="0"/>
              <a:t>. Правоохранительные органы</a:t>
            </a:r>
          </a:p>
          <a:p>
            <a:r>
              <a:rPr lang="ru-RU" dirty="0"/>
              <a:t>и силовые структуры</a:t>
            </a:r>
          </a:p>
          <a:p>
            <a:r>
              <a:rPr lang="ru-RU" dirty="0"/>
              <a:t>56. Предметы интерьера</a:t>
            </a:r>
          </a:p>
          <a:p>
            <a:r>
              <a:rPr lang="ru-RU" dirty="0"/>
              <a:t>57. Продажа</a:t>
            </a:r>
          </a:p>
          <a:p>
            <a:r>
              <a:rPr lang="ru-RU" dirty="0"/>
              <a:t>58. Продукты питания</a:t>
            </a:r>
          </a:p>
          <a:p>
            <a:r>
              <a:rPr lang="ru-RU" dirty="0"/>
              <a:t>59. Развлечения</a:t>
            </a:r>
          </a:p>
          <a:p>
            <a:r>
              <a:rPr lang="ru-RU" dirty="0"/>
              <a:t>60. Реклама, маркетинг и PR</a:t>
            </a:r>
          </a:p>
          <a:p>
            <a:r>
              <a:rPr lang="ru-RU" dirty="0"/>
              <a:t>61. Религия</a:t>
            </a:r>
          </a:p>
          <a:p>
            <a:r>
              <a:rPr lang="ru-RU" dirty="0"/>
              <a:t>62. Ритуальные услуги</a:t>
            </a:r>
          </a:p>
          <a:p>
            <a:r>
              <a:rPr lang="ru-RU" dirty="0"/>
              <a:t>63. Санатории и дома отдыха</a:t>
            </a:r>
          </a:p>
          <a:p>
            <a:r>
              <a:rPr lang="ru-RU" dirty="0"/>
              <a:t>64. Семья</a:t>
            </a:r>
          </a:p>
          <a:p>
            <a:r>
              <a:rPr lang="ru-RU" dirty="0"/>
              <a:t>65. Скорая помощь</a:t>
            </a:r>
          </a:p>
          <a:p>
            <a:r>
              <a:rPr lang="ru-RU" dirty="0"/>
              <a:t>66. Социальная сфера</a:t>
            </a:r>
          </a:p>
          <a:p>
            <a:r>
              <a:rPr lang="ru-RU" dirty="0"/>
              <a:t>67. Спортивные клубы и базы</a:t>
            </a:r>
          </a:p>
          <a:p>
            <a:r>
              <a:rPr lang="ru-RU" dirty="0"/>
              <a:t>68. Спортивные организации</a:t>
            </a:r>
          </a:p>
          <a:p>
            <a:r>
              <a:rPr lang="ru-RU" dirty="0"/>
              <a:t>69. Спортивные сооружения</a:t>
            </a:r>
          </a:p>
          <a:p>
            <a:r>
              <a:rPr lang="ru-RU" dirty="0"/>
              <a:t>70. Спортивные товары</a:t>
            </a:r>
          </a:p>
          <a:p>
            <a:r>
              <a:rPr lang="ru-RU" dirty="0"/>
              <a:t>71. Среднее специальное</a:t>
            </a:r>
          </a:p>
          <a:p>
            <a:r>
              <a:rPr lang="ru-RU" dirty="0"/>
              <a:t>образование</a:t>
            </a:r>
          </a:p>
          <a:p>
            <a:r>
              <a:rPr lang="ru-RU" dirty="0"/>
              <a:t>72. Стоматология</a:t>
            </a:r>
          </a:p>
          <a:p>
            <a:r>
              <a:rPr lang="ru-RU" dirty="0"/>
              <a:t>73. Страхование</a:t>
            </a:r>
          </a:p>
          <a:p>
            <a:r>
              <a:rPr lang="ru-RU" dirty="0"/>
              <a:t>74. </a:t>
            </a:r>
            <a:r>
              <a:rPr lang="ru-RU" dirty="0" smtClean="0"/>
              <a:t>Стройматериалы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5100" y="1447800"/>
            <a:ext cx="86741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26. Инспекции, комиссии</a:t>
            </a:r>
          </a:p>
          <a:p>
            <a:r>
              <a:rPr lang="ru-RU" dirty="0"/>
              <a:t>и контрольные органы</a:t>
            </a:r>
          </a:p>
          <a:p>
            <a:r>
              <a:rPr lang="ru-RU" dirty="0"/>
              <a:t>27. Кафе</a:t>
            </a:r>
          </a:p>
          <a:p>
            <a:r>
              <a:rPr lang="ru-RU" dirty="0"/>
              <a:t>28. Кино и театр</a:t>
            </a:r>
          </a:p>
          <a:p>
            <a:r>
              <a:rPr lang="ru-RU" dirty="0"/>
              <a:t>29. Коммунальные службы</a:t>
            </a:r>
          </a:p>
          <a:p>
            <a:r>
              <a:rPr lang="ru-RU" dirty="0"/>
              <a:t>30. Конный спорт</a:t>
            </a:r>
          </a:p>
          <a:p>
            <a:r>
              <a:rPr lang="ru-RU" dirty="0"/>
              <a:t>31. Косметика и парфюмерия</a:t>
            </a:r>
          </a:p>
          <a:p>
            <a:r>
              <a:rPr lang="ru-RU" dirty="0"/>
              <a:t>32. Культурные центры</a:t>
            </a:r>
          </a:p>
          <a:p>
            <a:r>
              <a:rPr lang="ru-RU" dirty="0"/>
              <a:t>33. Литература</a:t>
            </a:r>
          </a:p>
          <a:p>
            <a:r>
              <a:rPr lang="ru-RU" dirty="0"/>
              <a:t>34. Материалы и оборудование</a:t>
            </a:r>
          </a:p>
          <a:p>
            <a:r>
              <a:rPr lang="ru-RU" dirty="0"/>
              <a:t>35. Мебель</a:t>
            </a:r>
          </a:p>
          <a:p>
            <a:r>
              <a:rPr lang="ru-RU" dirty="0"/>
              <a:t>36. Медицинские товары</a:t>
            </a:r>
          </a:p>
          <a:p>
            <a:r>
              <a:rPr lang="ru-RU" dirty="0"/>
              <a:t>и оборудование</a:t>
            </a:r>
          </a:p>
          <a:p>
            <a:r>
              <a:rPr lang="ru-RU" dirty="0"/>
              <a:t>37. Медицинские услуги</a:t>
            </a:r>
          </a:p>
          <a:p>
            <a:r>
              <a:rPr lang="ru-RU" dirty="0"/>
              <a:t>38. Медицинские центры</a:t>
            </a:r>
          </a:p>
          <a:p>
            <a:r>
              <a:rPr lang="ru-RU" dirty="0"/>
              <a:t>и клиники</a:t>
            </a:r>
          </a:p>
          <a:p>
            <a:r>
              <a:rPr lang="ru-RU" dirty="0"/>
              <a:t>39. Мобильная связь</a:t>
            </a:r>
          </a:p>
          <a:p>
            <a:r>
              <a:rPr lang="ru-RU" dirty="0"/>
              <a:t>40. Музеи и выставки</a:t>
            </a:r>
          </a:p>
          <a:p>
            <a:r>
              <a:rPr lang="ru-RU" dirty="0"/>
              <a:t>41. Музыка и </a:t>
            </a:r>
            <a:r>
              <a:rPr lang="ru-RU" dirty="0" smtClean="0"/>
              <a:t>хореография</a:t>
            </a:r>
          </a:p>
          <a:p>
            <a:r>
              <a:rPr lang="ru-RU" dirty="0"/>
              <a:t>42. Напитки и табак</a:t>
            </a:r>
          </a:p>
          <a:p>
            <a:r>
              <a:rPr lang="ru-RU" dirty="0"/>
              <a:t>43. Научные организации</a:t>
            </a:r>
          </a:p>
          <a:p>
            <a:r>
              <a:rPr lang="ru-RU" dirty="0"/>
              <a:t>44. НКО</a:t>
            </a:r>
          </a:p>
          <a:p>
            <a:r>
              <a:rPr lang="ru-RU" dirty="0"/>
              <a:t>45. Обучение</a:t>
            </a:r>
          </a:p>
          <a:p>
            <a:r>
              <a:rPr lang="ru-RU" dirty="0"/>
              <a:t>46. Обучение по специальности</a:t>
            </a:r>
          </a:p>
          <a:p>
            <a:r>
              <a:rPr lang="ru-RU" dirty="0"/>
              <a:t>47. Общественное питание</a:t>
            </a:r>
          </a:p>
          <a:p>
            <a:r>
              <a:rPr lang="ru-RU" dirty="0"/>
              <a:t>48. Одежда, обувь и аксессуары</a:t>
            </a:r>
          </a:p>
          <a:p>
            <a:r>
              <a:rPr lang="ru-RU" dirty="0"/>
              <a:t>49. Организации</a:t>
            </a:r>
          </a:p>
          <a:p>
            <a:r>
              <a:rPr lang="ru-RU" dirty="0"/>
              <a:t>50. Организация </a:t>
            </a:r>
            <a:r>
              <a:rPr lang="ru-RU" dirty="0" smtClean="0"/>
              <a:t>праздников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169900" y="1537692"/>
            <a:ext cx="34041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75. Ткани, текстиль и матрасы</a:t>
            </a:r>
          </a:p>
          <a:p>
            <a:r>
              <a:rPr lang="ru-RU" dirty="0"/>
              <a:t>76. Товары для детей</a:t>
            </a:r>
          </a:p>
          <a:p>
            <a:r>
              <a:rPr lang="ru-RU" dirty="0"/>
              <a:t>77. Товары для офиса</a:t>
            </a:r>
          </a:p>
          <a:p>
            <a:r>
              <a:rPr lang="ru-RU" dirty="0"/>
              <a:t>78. Товары для садоводов</a:t>
            </a:r>
          </a:p>
          <a:p>
            <a:r>
              <a:rPr lang="ru-RU" dirty="0"/>
              <a:t>79. Товары оптом</a:t>
            </a:r>
          </a:p>
          <a:p>
            <a:r>
              <a:rPr lang="ru-RU" dirty="0"/>
              <a:t>80. Туризм</a:t>
            </a:r>
          </a:p>
          <a:p>
            <a:r>
              <a:rPr lang="ru-RU" dirty="0"/>
              <a:t>81. Украшения</a:t>
            </a:r>
          </a:p>
          <a:p>
            <a:r>
              <a:rPr lang="ru-RU" dirty="0"/>
              <a:t>82. Универсальные магазины</a:t>
            </a:r>
          </a:p>
          <a:p>
            <a:r>
              <a:rPr lang="ru-RU" dirty="0"/>
              <a:t>83. Уход за внешностью</a:t>
            </a:r>
          </a:p>
          <a:p>
            <a:r>
              <a:rPr lang="ru-RU" dirty="0"/>
              <a:t>84. Учебные материалы</a:t>
            </a:r>
          </a:p>
          <a:p>
            <a:r>
              <a:rPr lang="ru-RU" dirty="0"/>
              <a:t>и оборудование</a:t>
            </a:r>
          </a:p>
          <a:p>
            <a:r>
              <a:rPr lang="ru-RU" dirty="0"/>
              <a:t>85. </a:t>
            </a:r>
            <a:r>
              <a:rPr lang="ru-RU" dirty="0" smtClean="0"/>
              <a:t>Финансы</a:t>
            </a:r>
          </a:p>
          <a:p>
            <a:r>
              <a:rPr lang="ru-RU" dirty="0"/>
              <a:t>6. Фитнес и йога</a:t>
            </a:r>
            <a:br>
              <a:rPr lang="ru-RU" dirty="0"/>
            </a:br>
            <a:r>
              <a:rPr lang="ru-RU" dirty="0"/>
              <a:t>87. Хобби</a:t>
            </a:r>
            <a:br>
              <a:rPr lang="ru-RU" dirty="0"/>
            </a:br>
            <a:r>
              <a:rPr lang="ru-RU" dirty="0"/>
              <a:t>88. </a:t>
            </a:r>
            <a:r>
              <a:rPr lang="ru-RU" dirty="0" err="1"/>
              <a:t>Хозтовары</a:t>
            </a:r>
            <a:r>
              <a:rPr lang="ru-RU" dirty="0"/>
              <a:t> и бытовая химия</a:t>
            </a:r>
            <a:br>
              <a:rPr lang="ru-RU" dirty="0"/>
            </a:br>
            <a:r>
              <a:rPr lang="ru-RU" dirty="0"/>
              <a:t>89. Школы</a:t>
            </a:r>
            <a:br>
              <a:rPr lang="ru-RU" dirty="0"/>
            </a:br>
            <a:r>
              <a:rPr lang="ru-RU" dirty="0"/>
              <a:t>90. Шоу-бизнес</a:t>
            </a:r>
            <a:br>
              <a:rPr lang="ru-RU" dirty="0"/>
            </a:br>
            <a:r>
              <a:rPr lang="ru-RU" dirty="0"/>
              <a:t>91. Экспертиза и патентование</a:t>
            </a:r>
            <a:br>
              <a:rPr lang="ru-RU" dirty="0"/>
            </a:br>
            <a:r>
              <a:rPr lang="ru-RU" dirty="0"/>
              <a:t>92. Экстремальный спорт</a:t>
            </a:r>
            <a:br>
              <a:rPr lang="ru-RU" dirty="0"/>
            </a:br>
            <a:r>
              <a:rPr lang="ru-RU" dirty="0"/>
              <a:t>93</a:t>
            </a:r>
            <a:r>
              <a:rPr lang="ru-RU" dirty="0" smtClean="0"/>
              <a:t>. </a:t>
            </a:r>
            <a:r>
              <a:rPr lang="ru-RU" dirty="0"/>
              <a:t>Юридические </a:t>
            </a:r>
            <a:r>
              <a:rPr lang="ru-RU" dirty="0" smtClean="0"/>
              <a:t>услуги</a:t>
            </a:r>
          </a:p>
          <a:p>
            <a:r>
              <a:rPr lang="ru-RU" dirty="0" smtClean="0"/>
              <a:t>94. Другое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11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463344" y="8080781"/>
            <a:ext cx="1064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*</a:t>
            </a:r>
            <a:endParaRPr lang="en-US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723086" y="8181041"/>
            <a:ext cx="3133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Такие игорные заведения,</a:t>
            </a:r>
            <a:endParaRPr lang="en-US" sz="1400" i="1" dirty="0"/>
          </a:p>
          <a:p>
            <a:r>
              <a:rPr lang="ru-RU" sz="1400" i="1" dirty="0"/>
              <a:t>как букмекерские</a:t>
            </a:r>
            <a:br>
              <a:rPr lang="ru-RU" sz="1400" i="1" dirty="0"/>
            </a:br>
            <a:r>
              <a:rPr lang="ru-RU" sz="1400" i="1" dirty="0"/>
              <a:t>конторы и тотализаторы</a:t>
            </a:r>
            <a:br>
              <a:rPr lang="ru-RU" sz="1400" i="1" dirty="0"/>
            </a:br>
            <a:r>
              <a:rPr lang="ru-RU" sz="1400" i="1" dirty="0"/>
              <a:t>разрешены на территории</a:t>
            </a:r>
            <a:br>
              <a:rPr lang="ru-RU" sz="1400" i="1" dirty="0"/>
            </a:br>
            <a:r>
              <a:rPr lang="ru-RU" sz="1400" i="1" dirty="0"/>
              <a:t>РФ. </a:t>
            </a:r>
            <a:br>
              <a:rPr lang="ru-RU" sz="1400" i="1" dirty="0"/>
            </a:b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8886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19</a:t>
            </a:fld>
            <a:endParaRPr lang="ru-RU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673100" y="304800"/>
            <a:ext cx="13487400" cy="20338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lang="ru-RU" sz="3600" b="1" dirty="0">
                <a:solidFill>
                  <a:srgbClr val="3A414A"/>
                </a:solidFill>
                <a:latin typeface="DINPro-Bold"/>
              </a:rPr>
              <a:t>ИНДИКАТОР № 10.</a:t>
            </a:r>
            <a:br>
              <a:rPr lang="ru-RU" sz="3600" b="1" dirty="0">
                <a:solidFill>
                  <a:srgbClr val="3A414A"/>
                </a:solidFill>
                <a:latin typeface="DINPro-Bold"/>
              </a:rPr>
            </a:br>
            <a:r>
              <a:rPr lang="ru-RU" sz="3600" b="1" dirty="0">
                <a:solidFill>
                  <a:srgbClr val="3A414A"/>
                </a:solidFill>
                <a:latin typeface="DINPro-Bold"/>
              </a:rPr>
              <a:t>КОЛИЧЕСТВО УЛИЦ С </a:t>
            </a:r>
            <a:r>
              <a:rPr lang="ru-RU" sz="3600" b="1" dirty="0" smtClean="0">
                <a:solidFill>
                  <a:srgbClr val="3A414A"/>
                </a:solidFill>
                <a:latin typeface="DINPro-Bold"/>
              </a:rPr>
              <a:t>РАЗВИТОЙ СФЕРОЙ </a:t>
            </a:r>
            <a:r>
              <a:rPr lang="ru-RU" sz="3600" b="1" dirty="0">
                <a:solidFill>
                  <a:srgbClr val="3A414A"/>
                </a:solidFill>
                <a:latin typeface="DINPro-Bold"/>
              </a:rPr>
              <a:t>УСЛУГ </a:t>
            </a:r>
            <a:r>
              <a:rPr lang="ru-RU" sz="3600" dirty="0">
                <a:solidFill>
                  <a:srgbClr val="3A414A"/>
                </a:solidFill>
                <a:latin typeface="DINPro-Regular"/>
              </a:rPr>
              <a:t>(ЕДИНИЦЫ)</a:t>
            </a:r>
            <a:r>
              <a:rPr lang="ru-RU" sz="3600" dirty="0"/>
              <a:t> </a:t>
            </a:r>
            <a:br>
              <a:rPr lang="ru-RU" sz="3600" dirty="0"/>
            </a:br>
            <a:endParaRPr lang="ru-RU" sz="3600" b="1" dirty="0">
              <a:solidFill>
                <a:srgbClr val="37414D"/>
              </a:solidFill>
              <a:latin typeface="DIN Pro Bold"/>
              <a:cs typeface="DIN Pro Bold"/>
            </a:endParaRPr>
          </a:p>
        </p:txBody>
      </p:sp>
      <p:pic>
        <p:nvPicPr>
          <p:cNvPr id="10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11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6167" y="3689423"/>
            <a:ext cx="86741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A414A"/>
                </a:solidFill>
                <a:latin typeface="DINPro-Regular"/>
              </a:rPr>
              <a:t>1. </a:t>
            </a:r>
            <a:r>
              <a:rPr lang="ru-RU" dirty="0"/>
              <a:t>Аптеки и фармацевтика</a:t>
            </a:r>
            <a:br>
              <a:rPr lang="ru-RU" dirty="0"/>
            </a:br>
            <a:r>
              <a:rPr lang="ru-RU" dirty="0"/>
              <a:t>2. Аудио- , видео- и фототехника</a:t>
            </a:r>
            <a:br>
              <a:rPr lang="ru-RU" dirty="0"/>
            </a:br>
            <a:r>
              <a:rPr lang="ru-RU" dirty="0"/>
              <a:t>3. Банки и банкоматы</a:t>
            </a:r>
            <a:br>
              <a:rPr lang="ru-RU" dirty="0"/>
            </a:br>
            <a:r>
              <a:rPr lang="ru-RU" dirty="0"/>
              <a:t>4. Бытовая техника</a:t>
            </a:r>
            <a:br>
              <a:rPr lang="ru-RU" dirty="0"/>
            </a:br>
            <a:r>
              <a:rPr lang="ru-RU" dirty="0"/>
              <a:t>5. Бытовые услуги</a:t>
            </a:r>
            <a:br>
              <a:rPr lang="ru-RU" dirty="0"/>
            </a:br>
            <a:r>
              <a:rPr lang="ru-RU" dirty="0"/>
              <a:t>6. Домашние животные</a:t>
            </a:r>
            <a:br>
              <a:rPr lang="ru-RU" dirty="0"/>
            </a:br>
            <a:r>
              <a:rPr lang="ru-RU" dirty="0"/>
              <a:t>7. Кафе</a:t>
            </a:r>
            <a:br>
              <a:rPr lang="ru-RU" dirty="0"/>
            </a:br>
            <a:r>
              <a:rPr lang="ru-RU" dirty="0"/>
              <a:t>8. Косметика и парфюмерия</a:t>
            </a:r>
            <a:br>
              <a:rPr lang="ru-RU" dirty="0"/>
            </a:br>
            <a:r>
              <a:rPr lang="ru-RU" dirty="0"/>
              <a:t>9. Литература</a:t>
            </a:r>
            <a:br>
              <a:rPr lang="ru-RU" dirty="0"/>
            </a:br>
            <a:r>
              <a:rPr lang="ru-RU" dirty="0"/>
              <a:t>10. Мебель</a:t>
            </a:r>
            <a:br>
              <a:rPr lang="ru-RU" dirty="0"/>
            </a:br>
            <a:r>
              <a:rPr lang="ru-RU" dirty="0"/>
              <a:t>11. Медицинские товары</a:t>
            </a:r>
            <a:br>
              <a:rPr lang="ru-RU" dirty="0"/>
            </a:br>
            <a:r>
              <a:rPr lang="ru-RU" dirty="0"/>
              <a:t>и оборудование</a:t>
            </a:r>
            <a:br>
              <a:rPr lang="ru-RU" dirty="0"/>
            </a:br>
            <a:r>
              <a:rPr lang="ru-RU" dirty="0"/>
              <a:t>12. Медицинские услуги</a:t>
            </a:r>
            <a:br>
              <a:rPr lang="ru-RU" dirty="0"/>
            </a:br>
            <a:r>
              <a:rPr lang="ru-RU" dirty="0"/>
              <a:t>13. Мобильная связь</a:t>
            </a:r>
            <a:br>
              <a:rPr lang="ru-RU" dirty="0"/>
            </a:br>
            <a:r>
              <a:rPr lang="ru-RU" dirty="0"/>
              <a:t>14. Напитки и табак</a:t>
            </a:r>
            <a:br>
              <a:rPr lang="ru-RU" dirty="0"/>
            </a:br>
            <a:r>
              <a:rPr lang="ru-RU" dirty="0"/>
              <a:t>15. Общественное питание</a:t>
            </a:r>
            <a:br>
              <a:rPr lang="ru-RU" dirty="0"/>
            </a:br>
            <a:r>
              <a:rPr lang="ru-RU" dirty="0"/>
              <a:t>16. Одежда и обувь, аксессуары</a:t>
            </a:r>
            <a:br>
              <a:rPr lang="ru-RU" dirty="0"/>
            </a:br>
            <a:r>
              <a:rPr lang="ru-RU" dirty="0"/>
              <a:t>17. Организация праздников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4199" y="3171084"/>
            <a:ext cx="86741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A414A"/>
                </a:solidFill>
                <a:latin typeface="DINPro-Regular"/>
              </a:rPr>
              <a:t>18. </a:t>
            </a:r>
            <a:r>
              <a:rPr lang="ru-RU" dirty="0"/>
              <a:t>Посуда и кухонные</a:t>
            </a:r>
            <a:br>
              <a:rPr lang="ru-RU" dirty="0"/>
            </a:br>
            <a:r>
              <a:rPr lang="ru-RU" dirty="0"/>
              <a:t>принадлежности</a:t>
            </a:r>
            <a:br>
              <a:rPr lang="ru-RU" dirty="0"/>
            </a:br>
            <a:r>
              <a:rPr lang="ru-RU" dirty="0"/>
              <a:t>19. Почта</a:t>
            </a:r>
            <a:br>
              <a:rPr lang="ru-RU" dirty="0"/>
            </a:br>
            <a:r>
              <a:rPr lang="ru-RU" dirty="0"/>
              <a:t>20. Предметы интерьера</a:t>
            </a:r>
            <a:br>
              <a:rPr lang="ru-RU" dirty="0"/>
            </a:br>
            <a:r>
              <a:rPr lang="ru-RU" dirty="0"/>
              <a:t>21. Продукты питания</a:t>
            </a:r>
            <a:br>
              <a:rPr lang="ru-RU" dirty="0"/>
            </a:br>
            <a:r>
              <a:rPr lang="ru-RU" dirty="0"/>
              <a:t>22. Развлечения</a:t>
            </a:r>
            <a:br>
              <a:rPr lang="ru-RU" dirty="0"/>
            </a:br>
            <a:r>
              <a:rPr lang="ru-RU" dirty="0"/>
              <a:t>23. Спортивные товары</a:t>
            </a:r>
            <a:br>
              <a:rPr lang="ru-RU" dirty="0"/>
            </a:br>
            <a:r>
              <a:rPr lang="ru-RU" dirty="0"/>
              <a:t>24. Стройматериалы</a:t>
            </a:r>
            <a:br>
              <a:rPr lang="ru-RU" dirty="0"/>
            </a:br>
            <a:r>
              <a:rPr lang="ru-RU" dirty="0"/>
              <a:t>25. Ткани, текстиль и матрасы</a:t>
            </a:r>
            <a:br>
              <a:rPr lang="ru-RU" dirty="0"/>
            </a:br>
            <a:r>
              <a:rPr lang="ru-RU" dirty="0"/>
              <a:t>26. Товары для детей</a:t>
            </a:r>
            <a:br>
              <a:rPr lang="ru-RU" dirty="0"/>
            </a:br>
            <a:r>
              <a:rPr lang="ru-RU" dirty="0"/>
              <a:t>27. Товары для офиса</a:t>
            </a:r>
            <a:br>
              <a:rPr lang="ru-RU" dirty="0"/>
            </a:br>
            <a:r>
              <a:rPr lang="ru-RU" dirty="0"/>
              <a:t>28. Товары для садоводов</a:t>
            </a:r>
            <a:br>
              <a:rPr lang="ru-RU" dirty="0"/>
            </a:br>
            <a:r>
              <a:rPr lang="ru-RU" dirty="0"/>
              <a:t>29. Туризм</a:t>
            </a:r>
            <a:br>
              <a:rPr lang="ru-RU" dirty="0"/>
            </a:br>
            <a:r>
              <a:rPr lang="ru-RU" dirty="0"/>
              <a:t>30. Украшения</a:t>
            </a:r>
            <a:br>
              <a:rPr lang="ru-RU" dirty="0"/>
            </a:br>
            <a:r>
              <a:rPr lang="ru-RU" dirty="0"/>
              <a:t>31. Универсальные магазины</a:t>
            </a:r>
            <a:br>
              <a:rPr lang="ru-RU" dirty="0"/>
            </a:br>
            <a:r>
              <a:rPr lang="ru-RU" dirty="0"/>
              <a:t>32. Уход за внешностью</a:t>
            </a:r>
            <a:br>
              <a:rPr lang="ru-RU" dirty="0"/>
            </a:br>
            <a:r>
              <a:rPr lang="ru-RU" dirty="0"/>
              <a:t>33. Учебные материалы</a:t>
            </a:r>
            <a:br>
              <a:rPr lang="ru-RU" dirty="0"/>
            </a:br>
            <a:r>
              <a:rPr lang="ru-RU" dirty="0"/>
              <a:t>и оборудование</a:t>
            </a:r>
            <a:br>
              <a:rPr lang="ru-RU" dirty="0"/>
            </a:br>
            <a:r>
              <a:rPr lang="ru-RU" dirty="0"/>
              <a:t>34. Финансы</a:t>
            </a:r>
            <a:br>
              <a:rPr lang="ru-RU" dirty="0"/>
            </a:br>
            <a:r>
              <a:rPr lang="ru-RU" dirty="0"/>
              <a:t>35. Хобби</a:t>
            </a:r>
            <a:br>
              <a:rPr lang="ru-RU" dirty="0"/>
            </a:br>
            <a:r>
              <a:rPr lang="ru-RU" dirty="0"/>
              <a:t>36. </a:t>
            </a:r>
            <a:r>
              <a:rPr lang="ru-RU" dirty="0" err="1"/>
              <a:t>Хозтовары</a:t>
            </a:r>
            <a:r>
              <a:rPr lang="ru-RU" dirty="0"/>
              <a:t> и бытовая химия</a:t>
            </a:r>
            <a:br>
              <a:rPr lang="ru-RU" dirty="0"/>
            </a:br>
            <a:r>
              <a:rPr lang="ru-RU" dirty="0"/>
              <a:t>37. Эротика 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6167" y="2210698"/>
            <a:ext cx="86741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КАТЕГОРИИ ОБЪЕКТОВ СФЕРЫ УСЛУГ ДЛЯ СБОРА ИНФОРМАЦИИ </a:t>
            </a:r>
            <a:b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</a:br>
            <a:endParaRPr lang="ru-RU" b="1" spc="-5" dirty="0">
              <a:solidFill>
                <a:srgbClr val="11AC5C"/>
              </a:solidFill>
              <a:latin typeface="DINPro-Medium"/>
              <a:cs typeface="DINPro-Medium"/>
            </a:endParaRPr>
          </a:p>
        </p:txBody>
      </p:sp>
      <p:grpSp>
        <p:nvGrpSpPr>
          <p:cNvPr id="13" name="object 135"/>
          <p:cNvGrpSpPr/>
          <p:nvPr/>
        </p:nvGrpSpPr>
        <p:grpSpPr>
          <a:xfrm>
            <a:off x="11870501" y="2556431"/>
            <a:ext cx="1752600" cy="1132992"/>
            <a:chOff x="6282361" y="1592094"/>
            <a:chExt cx="608330" cy="448945"/>
          </a:xfrm>
        </p:grpSpPr>
        <p:pic>
          <p:nvPicPr>
            <p:cNvPr id="14" name="object 1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2277" y="1651986"/>
              <a:ext cx="268401" cy="314210"/>
            </a:xfrm>
            <a:prstGeom prst="rect">
              <a:avLst/>
            </a:prstGeom>
          </p:spPr>
        </p:pic>
        <p:sp>
          <p:nvSpPr>
            <p:cNvPr id="15" name="object 137"/>
            <p:cNvSpPr/>
            <p:nvPr/>
          </p:nvSpPr>
          <p:spPr>
            <a:xfrm>
              <a:off x="6288044" y="1597778"/>
              <a:ext cx="487680" cy="437515"/>
            </a:xfrm>
            <a:custGeom>
              <a:avLst/>
              <a:gdLst/>
              <a:ahLst/>
              <a:cxnLst/>
              <a:rect l="l" t="t" r="r" b="b"/>
              <a:pathLst>
                <a:path w="487679" h="437514">
                  <a:moveTo>
                    <a:pt x="239433" y="96812"/>
                  </a:moveTo>
                  <a:lnTo>
                    <a:pt x="243688" y="89247"/>
                  </a:lnTo>
                  <a:lnTo>
                    <a:pt x="246972" y="80806"/>
                  </a:lnTo>
                  <a:lnTo>
                    <a:pt x="249086" y="71780"/>
                  </a:lnTo>
                  <a:lnTo>
                    <a:pt x="249834" y="62458"/>
                  </a:lnTo>
                  <a:lnTo>
                    <a:pt x="244906" y="38206"/>
                  </a:lnTo>
                  <a:lnTo>
                    <a:pt x="231487" y="18346"/>
                  </a:lnTo>
                  <a:lnTo>
                    <a:pt x="211627" y="4928"/>
                  </a:lnTo>
                  <a:lnTo>
                    <a:pt x="187375" y="0"/>
                  </a:lnTo>
                  <a:lnTo>
                    <a:pt x="163123" y="4928"/>
                  </a:lnTo>
                  <a:lnTo>
                    <a:pt x="143263" y="18346"/>
                  </a:lnTo>
                  <a:lnTo>
                    <a:pt x="129845" y="38206"/>
                  </a:lnTo>
                  <a:lnTo>
                    <a:pt x="124917" y="62458"/>
                  </a:lnTo>
                  <a:lnTo>
                    <a:pt x="125665" y="71633"/>
                  </a:lnTo>
                  <a:lnTo>
                    <a:pt x="127781" y="80416"/>
                  </a:lnTo>
                  <a:lnTo>
                    <a:pt x="131067" y="88808"/>
                  </a:lnTo>
                  <a:lnTo>
                    <a:pt x="135331" y="96812"/>
                  </a:lnTo>
                  <a:lnTo>
                    <a:pt x="121019" y="110196"/>
                  </a:lnTo>
                  <a:lnTo>
                    <a:pt x="109828" y="126609"/>
                  </a:lnTo>
                  <a:lnTo>
                    <a:pt x="102539" y="145561"/>
                  </a:lnTo>
                  <a:lnTo>
                    <a:pt x="99936" y="166560"/>
                  </a:lnTo>
                  <a:lnTo>
                    <a:pt x="106703" y="200259"/>
                  </a:lnTo>
                  <a:lnTo>
                    <a:pt x="125180" y="227714"/>
                  </a:lnTo>
                  <a:lnTo>
                    <a:pt x="152635" y="246191"/>
                  </a:lnTo>
                  <a:lnTo>
                    <a:pt x="186334" y="252958"/>
                  </a:lnTo>
                  <a:lnTo>
                    <a:pt x="220038" y="246191"/>
                  </a:lnTo>
                  <a:lnTo>
                    <a:pt x="247492" y="227714"/>
                  </a:lnTo>
                  <a:lnTo>
                    <a:pt x="265967" y="200259"/>
                  </a:lnTo>
                  <a:lnTo>
                    <a:pt x="272732" y="166560"/>
                  </a:lnTo>
                  <a:lnTo>
                    <a:pt x="270895" y="146146"/>
                  </a:lnTo>
                  <a:lnTo>
                    <a:pt x="264279" y="127390"/>
                  </a:lnTo>
                  <a:lnTo>
                    <a:pt x="253564" y="110782"/>
                  </a:lnTo>
                  <a:lnTo>
                    <a:pt x="239433" y="96812"/>
                  </a:lnTo>
                  <a:close/>
                </a:path>
                <a:path w="487679" h="437514">
                  <a:moveTo>
                    <a:pt x="187375" y="119710"/>
                  </a:moveTo>
                  <a:lnTo>
                    <a:pt x="187375" y="346646"/>
                  </a:lnTo>
                </a:path>
                <a:path w="487679" h="437514">
                  <a:moveTo>
                    <a:pt x="146773" y="171767"/>
                  </a:moveTo>
                  <a:lnTo>
                    <a:pt x="184251" y="209245"/>
                  </a:lnTo>
                </a:path>
                <a:path w="487679" h="437514">
                  <a:moveTo>
                    <a:pt x="188417" y="151980"/>
                  </a:moveTo>
                  <a:lnTo>
                    <a:pt x="213398" y="127000"/>
                  </a:lnTo>
                </a:path>
                <a:path w="487679" h="437514">
                  <a:moveTo>
                    <a:pt x="67665" y="244627"/>
                  </a:moveTo>
                  <a:lnTo>
                    <a:pt x="42684" y="219646"/>
                  </a:lnTo>
                </a:path>
                <a:path w="487679" h="437514">
                  <a:moveTo>
                    <a:pt x="33312" y="359130"/>
                  </a:moveTo>
                  <a:lnTo>
                    <a:pt x="36403" y="348172"/>
                  </a:lnTo>
                  <a:lnTo>
                    <a:pt x="43205" y="336237"/>
                  </a:lnTo>
                  <a:lnTo>
                    <a:pt x="50007" y="326642"/>
                  </a:lnTo>
                  <a:lnTo>
                    <a:pt x="53098" y="322707"/>
                  </a:lnTo>
                  <a:lnTo>
                    <a:pt x="63326" y="337344"/>
                  </a:lnTo>
                  <a:lnTo>
                    <a:pt x="68578" y="346127"/>
                  </a:lnTo>
                  <a:lnTo>
                    <a:pt x="70513" y="352569"/>
                  </a:lnTo>
                  <a:lnTo>
                    <a:pt x="70789" y="360184"/>
                  </a:lnTo>
                </a:path>
                <a:path w="487679" h="437514">
                  <a:moveTo>
                    <a:pt x="71831" y="359130"/>
                  </a:moveTo>
                  <a:lnTo>
                    <a:pt x="74920" y="348172"/>
                  </a:lnTo>
                  <a:lnTo>
                    <a:pt x="81718" y="336237"/>
                  </a:lnTo>
                  <a:lnTo>
                    <a:pt x="88515" y="326642"/>
                  </a:lnTo>
                  <a:lnTo>
                    <a:pt x="91605" y="322707"/>
                  </a:lnTo>
                  <a:lnTo>
                    <a:pt x="101840" y="337344"/>
                  </a:lnTo>
                  <a:lnTo>
                    <a:pt x="107095" y="346127"/>
                  </a:lnTo>
                  <a:lnTo>
                    <a:pt x="109032" y="352569"/>
                  </a:lnTo>
                  <a:lnTo>
                    <a:pt x="109308" y="360184"/>
                  </a:lnTo>
                </a:path>
                <a:path w="487679" h="437514">
                  <a:moveTo>
                    <a:pt x="109308" y="359130"/>
                  </a:moveTo>
                  <a:lnTo>
                    <a:pt x="112398" y="348172"/>
                  </a:lnTo>
                  <a:lnTo>
                    <a:pt x="119195" y="336237"/>
                  </a:lnTo>
                  <a:lnTo>
                    <a:pt x="125993" y="326642"/>
                  </a:lnTo>
                  <a:lnTo>
                    <a:pt x="129082" y="322707"/>
                  </a:lnTo>
                  <a:lnTo>
                    <a:pt x="139317" y="337344"/>
                  </a:lnTo>
                  <a:lnTo>
                    <a:pt x="144573" y="346127"/>
                  </a:lnTo>
                  <a:lnTo>
                    <a:pt x="146509" y="352569"/>
                  </a:lnTo>
                  <a:lnTo>
                    <a:pt x="146786" y="360184"/>
                  </a:lnTo>
                </a:path>
                <a:path w="487679" h="437514">
                  <a:moveTo>
                    <a:pt x="147815" y="359130"/>
                  </a:moveTo>
                  <a:lnTo>
                    <a:pt x="150906" y="348172"/>
                  </a:lnTo>
                  <a:lnTo>
                    <a:pt x="157708" y="336237"/>
                  </a:lnTo>
                  <a:lnTo>
                    <a:pt x="164510" y="326642"/>
                  </a:lnTo>
                  <a:lnTo>
                    <a:pt x="167601" y="322707"/>
                  </a:lnTo>
                  <a:lnTo>
                    <a:pt x="177829" y="337344"/>
                  </a:lnTo>
                  <a:lnTo>
                    <a:pt x="183081" y="346127"/>
                  </a:lnTo>
                  <a:lnTo>
                    <a:pt x="185016" y="352569"/>
                  </a:lnTo>
                  <a:lnTo>
                    <a:pt x="185293" y="360184"/>
                  </a:lnTo>
                </a:path>
                <a:path w="487679" h="437514">
                  <a:moveTo>
                    <a:pt x="186334" y="359130"/>
                  </a:moveTo>
                  <a:lnTo>
                    <a:pt x="189426" y="348172"/>
                  </a:lnTo>
                  <a:lnTo>
                    <a:pt x="196227" y="336237"/>
                  </a:lnTo>
                  <a:lnTo>
                    <a:pt x="203029" y="326642"/>
                  </a:lnTo>
                  <a:lnTo>
                    <a:pt x="206121" y="322707"/>
                  </a:lnTo>
                  <a:lnTo>
                    <a:pt x="216348" y="337344"/>
                  </a:lnTo>
                  <a:lnTo>
                    <a:pt x="221600" y="346127"/>
                  </a:lnTo>
                  <a:lnTo>
                    <a:pt x="223535" y="352569"/>
                  </a:lnTo>
                  <a:lnTo>
                    <a:pt x="223812" y="360184"/>
                  </a:lnTo>
                </a:path>
                <a:path w="487679" h="437514">
                  <a:moveTo>
                    <a:pt x="106184" y="436168"/>
                  </a:moveTo>
                  <a:lnTo>
                    <a:pt x="109274" y="425203"/>
                  </a:lnTo>
                  <a:lnTo>
                    <a:pt x="116071" y="413264"/>
                  </a:lnTo>
                  <a:lnTo>
                    <a:pt x="122868" y="403668"/>
                  </a:lnTo>
                  <a:lnTo>
                    <a:pt x="125958" y="399732"/>
                  </a:lnTo>
                  <a:lnTo>
                    <a:pt x="136193" y="414369"/>
                  </a:lnTo>
                  <a:lnTo>
                    <a:pt x="141449" y="423152"/>
                  </a:lnTo>
                  <a:lnTo>
                    <a:pt x="143385" y="429595"/>
                  </a:lnTo>
                  <a:lnTo>
                    <a:pt x="143662" y="437210"/>
                  </a:lnTo>
                </a:path>
                <a:path w="487679" h="437514">
                  <a:moveTo>
                    <a:pt x="143662" y="436168"/>
                  </a:moveTo>
                  <a:lnTo>
                    <a:pt x="146752" y="425203"/>
                  </a:lnTo>
                  <a:lnTo>
                    <a:pt x="153549" y="413264"/>
                  </a:lnTo>
                  <a:lnTo>
                    <a:pt x="160346" y="403668"/>
                  </a:lnTo>
                  <a:lnTo>
                    <a:pt x="163436" y="399732"/>
                  </a:lnTo>
                  <a:lnTo>
                    <a:pt x="173663" y="414369"/>
                  </a:lnTo>
                  <a:lnTo>
                    <a:pt x="178916" y="423152"/>
                  </a:lnTo>
                  <a:lnTo>
                    <a:pt x="180850" y="429595"/>
                  </a:lnTo>
                  <a:lnTo>
                    <a:pt x="181127" y="437210"/>
                  </a:lnTo>
                </a:path>
                <a:path w="487679" h="437514">
                  <a:moveTo>
                    <a:pt x="182168" y="436168"/>
                  </a:moveTo>
                  <a:lnTo>
                    <a:pt x="185260" y="425203"/>
                  </a:lnTo>
                  <a:lnTo>
                    <a:pt x="192062" y="413264"/>
                  </a:lnTo>
                  <a:lnTo>
                    <a:pt x="198863" y="403668"/>
                  </a:lnTo>
                  <a:lnTo>
                    <a:pt x="201955" y="399732"/>
                  </a:lnTo>
                  <a:lnTo>
                    <a:pt x="212183" y="414369"/>
                  </a:lnTo>
                  <a:lnTo>
                    <a:pt x="217435" y="423152"/>
                  </a:lnTo>
                  <a:lnTo>
                    <a:pt x="219370" y="429595"/>
                  </a:lnTo>
                  <a:lnTo>
                    <a:pt x="219646" y="437210"/>
                  </a:lnTo>
                </a:path>
                <a:path w="487679" h="437514">
                  <a:moveTo>
                    <a:pt x="220687" y="436168"/>
                  </a:moveTo>
                  <a:lnTo>
                    <a:pt x="223777" y="425203"/>
                  </a:lnTo>
                  <a:lnTo>
                    <a:pt x="230574" y="413264"/>
                  </a:lnTo>
                  <a:lnTo>
                    <a:pt x="237372" y="403668"/>
                  </a:lnTo>
                  <a:lnTo>
                    <a:pt x="240461" y="399732"/>
                  </a:lnTo>
                  <a:lnTo>
                    <a:pt x="250696" y="414369"/>
                  </a:lnTo>
                  <a:lnTo>
                    <a:pt x="255952" y="423152"/>
                  </a:lnTo>
                  <a:lnTo>
                    <a:pt x="257888" y="429595"/>
                  </a:lnTo>
                  <a:lnTo>
                    <a:pt x="258165" y="437210"/>
                  </a:lnTo>
                </a:path>
                <a:path w="487679" h="437514">
                  <a:moveTo>
                    <a:pt x="258165" y="436168"/>
                  </a:moveTo>
                  <a:lnTo>
                    <a:pt x="261255" y="425203"/>
                  </a:lnTo>
                  <a:lnTo>
                    <a:pt x="268052" y="413264"/>
                  </a:lnTo>
                  <a:lnTo>
                    <a:pt x="274849" y="403668"/>
                  </a:lnTo>
                  <a:lnTo>
                    <a:pt x="277939" y="399732"/>
                  </a:lnTo>
                  <a:lnTo>
                    <a:pt x="288174" y="414369"/>
                  </a:lnTo>
                  <a:lnTo>
                    <a:pt x="293430" y="423152"/>
                  </a:lnTo>
                  <a:lnTo>
                    <a:pt x="295366" y="429595"/>
                  </a:lnTo>
                  <a:lnTo>
                    <a:pt x="295643" y="437210"/>
                  </a:lnTo>
                </a:path>
                <a:path w="487679" h="437514">
                  <a:moveTo>
                    <a:pt x="296684" y="436168"/>
                  </a:moveTo>
                  <a:lnTo>
                    <a:pt x="299774" y="425203"/>
                  </a:lnTo>
                  <a:lnTo>
                    <a:pt x="306571" y="413264"/>
                  </a:lnTo>
                  <a:lnTo>
                    <a:pt x="313368" y="403668"/>
                  </a:lnTo>
                  <a:lnTo>
                    <a:pt x="316458" y="399732"/>
                  </a:lnTo>
                  <a:lnTo>
                    <a:pt x="326686" y="414369"/>
                  </a:lnTo>
                  <a:lnTo>
                    <a:pt x="331938" y="423152"/>
                  </a:lnTo>
                  <a:lnTo>
                    <a:pt x="333873" y="429595"/>
                  </a:lnTo>
                  <a:lnTo>
                    <a:pt x="334149" y="437210"/>
                  </a:lnTo>
                </a:path>
                <a:path w="487679" h="437514">
                  <a:moveTo>
                    <a:pt x="335191" y="436168"/>
                  </a:moveTo>
                  <a:lnTo>
                    <a:pt x="338282" y="425203"/>
                  </a:lnTo>
                  <a:lnTo>
                    <a:pt x="345084" y="413264"/>
                  </a:lnTo>
                  <a:lnTo>
                    <a:pt x="351886" y="403668"/>
                  </a:lnTo>
                  <a:lnTo>
                    <a:pt x="354977" y="399732"/>
                  </a:lnTo>
                  <a:lnTo>
                    <a:pt x="365205" y="414369"/>
                  </a:lnTo>
                  <a:lnTo>
                    <a:pt x="370457" y="423152"/>
                  </a:lnTo>
                  <a:lnTo>
                    <a:pt x="372392" y="429595"/>
                  </a:lnTo>
                  <a:lnTo>
                    <a:pt x="372668" y="437210"/>
                  </a:lnTo>
                </a:path>
                <a:path w="487679" h="437514">
                  <a:moveTo>
                    <a:pt x="372668" y="436168"/>
                  </a:moveTo>
                  <a:lnTo>
                    <a:pt x="375758" y="425203"/>
                  </a:lnTo>
                  <a:lnTo>
                    <a:pt x="382555" y="413264"/>
                  </a:lnTo>
                  <a:lnTo>
                    <a:pt x="389353" y="403668"/>
                  </a:lnTo>
                  <a:lnTo>
                    <a:pt x="392442" y="399732"/>
                  </a:lnTo>
                  <a:lnTo>
                    <a:pt x="402677" y="414369"/>
                  </a:lnTo>
                  <a:lnTo>
                    <a:pt x="407933" y="423152"/>
                  </a:lnTo>
                  <a:lnTo>
                    <a:pt x="409869" y="429595"/>
                  </a:lnTo>
                  <a:lnTo>
                    <a:pt x="410146" y="437210"/>
                  </a:lnTo>
                </a:path>
                <a:path w="487679" h="437514">
                  <a:moveTo>
                    <a:pt x="411187" y="436168"/>
                  </a:moveTo>
                  <a:lnTo>
                    <a:pt x="414277" y="425203"/>
                  </a:lnTo>
                  <a:lnTo>
                    <a:pt x="421074" y="413264"/>
                  </a:lnTo>
                  <a:lnTo>
                    <a:pt x="427872" y="403668"/>
                  </a:lnTo>
                  <a:lnTo>
                    <a:pt x="430961" y="399732"/>
                  </a:lnTo>
                  <a:lnTo>
                    <a:pt x="441196" y="414369"/>
                  </a:lnTo>
                  <a:lnTo>
                    <a:pt x="446452" y="423152"/>
                  </a:lnTo>
                  <a:lnTo>
                    <a:pt x="448388" y="429595"/>
                  </a:lnTo>
                  <a:lnTo>
                    <a:pt x="448665" y="437210"/>
                  </a:lnTo>
                </a:path>
                <a:path w="487679" h="437514">
                  <a:moveTo>
                    <a:pt x="449694" y="436168"/>
                  </a:moveTo>
                  <a:lnTo>
                    <a:pt x="452785" y="425203"/>
                  </a:lnTo>
                  <a:lnTo>
                    <a:pt x="459587" y="413264"/>
                  </a:lnTo>
                  <a:lnTo>
                    <a:pt x="466389" y="403668"/>
                  </a:lnTo>
                  <a:lnTo>
                    <a:pt x="469480" y="399732"/>
                  </a:lnTo>
                  <a:lnTo>
                    <a:pt x="479708" y="414369"/>
                  </a:lnTo>
                  <a:lnTo>
                    <a:pt x="484960" y="423152"/>
                  </a:lnTo>
                  <a:lnTo>
                    <a:pt x="486895" y="429595"/>
                  </a:lnTo>
                  <a:lnTo>
                    <a:pt x="487172" y="437210"/>
                  </a:lnTo>
                </a:path>
                <a:path w="487679" h="437514">
                  <a:moveTo>
                    <a:pt x="135331" y="237337"/>
                  </a:moveTo>
                  <a:lnTo>
                    <a:pt x="125374" y="255912"/>
                  </a:lnTo>
                  <a:lnTo>
                    <a:pt x="110345" y="270390"/>
                  </a:lnTo>
                  <a:lnTo>
                    <a:pt x="91413" y="279794"/>
                  </a:lnTo>
                  <a:lnTo>
                    <a:pt x="69748" y="283146"/>
                  </a:lnTo>
                  <a:lnTo>
                    <a:pt x="42599" y="277665"/>
                  </a:lnTo>
                  <a:lnTo>
                    <a:pt x="20429" y="262716"/>
                  </a:lnTo>
                  <a:lnTo>
                    <a:pt x="5481" y="240546"/>
                  </a:lnTo>
                  <a:lnTo>
                    <a:pt x="0" y="213398"/>
                  </a:lnTo>
                  <a:lnTo>
                    <a:pt x="5481" y="186249"/>
                  </a:lnTo>
                  <a:lnTo>
                    <a:pt x="20429" y="164079"/>
                  </a:lnTo>
                  <a:lnTo>
                    <a:pt x="42599" y="149131"/>
                  </a:lnTo>
                  <a:lnTo>
                    <a:pt x="69748" y="143649"/>
                  </a:lnTo>
                  <a:lnTo>
                    <a:pt x="78305" y="144219"/>
                  </a:lnTo>
                  <a:lnTo>
                    <a:pt x="86664" y="145862"/>
                  </a:lnTo>
                  <a:lnTo>
                    <a:pt x="94633" y="148482"/>
                  </a:lnTo>
                  <a:lnTo>
                    <a:pt x="102019" y="151980"/>
                  </a:lnTo>
                </a:path>
                <a:path w="487679" h="437514">
                  <a:moveTo>
                    <a:pt x="67665" y="213398"/>
                  </a:moveTo>
                  <a:lnTo>
                    <a:pt x="67665" y="341439"/>
                  </a:lnTo>
                </a:path>
                <a:path w="487679" h="437514">
                  <a:moveTo>
                    <a:pt x="265455" y="294589"/>
                  </a:moveTo>
                  <a:lnTo>
                    <a:pt x="266496" y="294589"/>
                  </a:lnTo>
                  <a:lnTo>
                    <a:pt x="266496" y="293547"/>
                  </a:lnTo>
                  <a:lnTo>
                    <a:pt x="267538" y="293547"/>
                  </a:lnTo>
                  <a:lnTo>
                    <a:pt x="268579" y="293547"/>
                  </a:lnTo>
                  <a:lnTo>
                    <a:pt x="268579" y="292519"/>
                  </a:lnTo>
                  <a:lnTo>
                    <a:pt x="269621" y="292519"/>
                  </a:lnTo>
                  <a:lnTo>
                    <a:pt x="270662" y="291465"/>
                  </a:lnTo>
                  <a:lnTo>
                    <a:pt x="271703" y="290436"/>
                  </a:lnTo>
                  <a:lnTo>
                    <a:pt x="271703" y="289394"/>
                  </a:lnTo>
                  <a:lnTo>
                    <a:pt x="271703" y="288353"/>
                  </a:lnTo>
                  <a:lnTo>
                    <a:pt x="272732" y="288353"/>
                  </a:lnTo>
                  <a:lnTo>
                    <a:pt x="276117" y="280933"/>
                  </a:lnTo>
                  <a:lnTo>
                    <a:pt x="279501" y="272732"/>
                  </a:lnTo>
                  <a:lnTo>
                    <a:pt x="282105" y="266093"/>
                  </a:lnTo>
                  <a:lnTo>
                    <a:pt x="283146" y="263359"/>
                  </a:lnTo>
                  <a:lnTo>
                    <a:pt x="275856" y="265442"/>
                  </a:lnTo>
                  <a:lnTo>
                    <a:pt x="268579" y="268566"/>
                  </a:lnTo>
                  <a:lnTo>
                    <a:pt x="265455" y="261289"/>
                  </a:lnTo>
                  <a:lnTo>
                    <a:pt x="262331" y="255041"/>
                  </a:lnTo>
                  <a:lnTo>
                    <a:pt x="259207" y="261289"/>
                  </a:lnTo>
                  <a:lnTo>
                    <a:pt x="256082" y="268566"/>
                  </a:lnTo>
                  <a:lnTo>
                    <a:pt x="248793" y="265442"/>
                  </a:lnTo>
                  <a:lnTo>
                    <a:pt x="241503" y="263359"/>
                  </a:lnTo>
                  <a:lnTo>
                    <a:pt x="244594" y="273123"/>
                  </a:lnTo>
                  <a:lnTo>
                    <a:pt x="246710" y="278980"/>
                  </a:lnTo>
                  <a:lnTo>
                    <a:pt x="248825" y="283276"/>
                  </a:lnTo>
                  <a:lnTo>
                    <a:pt x="251917" y="288353"/>
                  </a:lnTo>
                  <a:lnTo>
                    <a:pt x="251917" y="289394"/>
                  </a:lnTo>
                  <a:lnTo>
                    <a:pt x="252958" y="289394"/>
                  </a:lnTo>
                  <a:lnTo>
                    <a:pt x="252958" y="290436"/>
                  </a:lnTo>
                  <a:lnTo>
                    <a:pt x="254000" y="291465"/>
                  </a:lnTo>
                  <a:lnTo>
                    <a:pt x="255041" y="292519"/>
                  </a:lnTo>
                  <a:lnTo>
                    <a:pt x="256082" y="293547"/>
                  </a:lnTo>
                  <a:lnTo>
                    <a:pt x="257124" y="293547"/>
                  </a:lnTo>
                  <a:lnTo>
                    <a:pt x="258165" y="293547"/>
                  </a:lnTo>
                  <a:lnTo>
                    <a:pt x="259207" y="293547"/>
                  </a:lnTo>
                  <a:lnTo>
                    <a:pt x="259207" y="294589"/>
                  </a:lnTo>
                  <a:lnTo>
                    <a:pt x="260248" y="294589"/>
                  </a:lnTo>
                  <a:lnTo>
                    <a:pt x="261289" y="294589"/>
                  </a:lnTo>
                  <a:lnTo>
                    <a:pt x="265455" y="294589"/>
                  </a:lnTo>
                  <a:lnTo>
                    <a:pt x="266496" y="294589"/>
                  </a:lnTo>
                  <a:lnTo>
                    <a:pt x="265455" y="294589"/>
                  </a:lnTo>
                  <a:close/>
                </a:path>
                <a:path w="487679" h="437514">
                  <a:moveTo>
                    <a:pt x="261289" y="285229"/>
                  </a:moveTo>
                  <a:lnTo>
                    <a:pt x="261289" y="359130"/>
                  </a:lnTo>
                </a:path>
                <a:path w="487679" h="437514">
                  <a:moveTo>
                    <a:pt x="320624" y="326859"/>
                  </a:moveTo>
                  <a:lnTo>
                    <a:pt x="321665" y="326859"/>
                  </a:lnTo>
                  <a:lnTo>
                    <a:pt x="321665" y="325818"/>
                  </a:lnTo>
                  <a:lnTo>
                    <a:pt x="322707" y="325818"/>
                  </a:lnTo>
                  <a:lnTo>
                    <a:pt x="323748" y="325818"/>
                  </a:lnTo>
                  <a:lnTo>
                    <a:pt x="323748" y="324777"/>
                  </a:lnTo>
                  <a:lnTo>
                    <a:pt x="324789" y="324777"/>
                  </a:lnTo>
                  <a:lnTo>
                    <a:pt x="325831" y="323735"/>
                  </a:lnTo>
                  <a:lnTo>
                    <a:pt x="326872" y="322694"/>
                  </a:lnTo>
                  <a:lnTo>
                    <a:pt x="326872" y="321652"/>
                  </a:lnTo>
                  <a:lnTo>
                    <a:pt x="326872" y="320611"/>
                  </a:lnTo>
                  <a:lnTo>
                    <a:pt x="327914" y="320611"/>
                  </a:lnTo>
                  <a:lnTo>
                    <a:pt x="331291" y="313198"/>
                  </a:lnTo>
                  <a:lnTo>
                    <a:pt x="334671" y="305001"/>
                  </a:lnTo>
                  <a:lnTo>
                    <a:pt x="337274" y="298364"/>
                  </a:lnTo>
                  <a:lnTo>
                    <a:pt x="338315" y="295630"/>
                  </a:lnTo>
                  <a:lnTo>
                    <a:pt x="331025" y="297713"/>
                  </a:lnTo>
                  <a:lnTo>
                    <a:pt x="323748" y="300837"/>
                  </a:lnTo>
                  <a:lnTo>
                    <a:pt x="320624" y="293547"/>
                  </a:lnTo>
                  <a:lnTo>
                    <a:pt x="317500" y="287299"/>
                  </a:lnTo>
                  <a:lnTo>
                    <a:pt x="314375" y="293547"/>
                  </a:lnTo>
                  <a:lnTo>
                    <a:pt x="311251" y="300837"/>
                  </a:lnTo>
                  <a:lnTo>
                    <a:pt x="303961" y="297713"/>
                  </a:lnTo>
                  <a:lnTo>
                    <a:pt x="296684" y="295630"/>
                  </a:lnTo>
                  <a:lnTo>
                    <a:pt x="299769" y="305393"/>
                  </a:lnTo>
                  <a:lnTo>
                    <a:pt x="301880" y="311250"/>
                  </a:lnTo>
                  <a:lnTo>
                    <a:pt x="303994" y="315542"/>
                  </a:lnTo>
                  <a:lnTo>
                    <a:pt x="307086" y="320611"/>
                  </a:lnTo>
                  <a:lnTo>
                    <a:pt x="307086" y="321652"/>
                  </a:lnTo>
                  <a:lnTo>
                    <a:pt x="308127" y="321652"/>
                  </a:lnTo>
                  <a:lnTo>
                    <a:pt x="308127" y="322694"/>
                  </a:lnTo>
                  <a:lnTo>
                    <a:pt x="309168" y="323735"/>
                  </a:lnTo>
                  <a:lnTo>
                    <a:pt x="310210" y="324777"/>
                  </a:lnTo>
                  <a:lnTo>
                    <a:pt x="311251" y="325818"/>
                  </a:lnTo>
                  <a:lnTo>
                    <a:pt x="312293" y="325818"/>
                  </a:lnTo>
                  <a:lnTo>
                    <a:pt x="313334" y="325818"/>
                  </a:lnTo>
                  <a:lnTo>
                    <a:pt x="314375" y="325818"/>
                  </a:lnTo>
                  <a:lnTo>
                    <a:pt x="314375" y="326859"/>
                  </a:lnTo>
                  <a:lnTo>
                    <a:pt x="315417" y="326859"/>
                  </a:lnTo>
                  <a:lnTo>
                    <a:pt x="316458" y="326859"/>
                  </a:lnTo>
                  <a:lnTo>
                    <a:pt x="320624" y="326859"/>
                  </a:lnTo>
                  <a:lnTo>
                    <a:pt x="321665" y="326859"/>
                  </a:lnTo>
                  <a:lnTo>
                    <a:pt x="320624" y="326859"/>
                  </a:lnTo>
                  <a:close/>
                </a:path>
                <a:path w="487679" h="437514">
                  <a:moveTo>
                    <a:pt x="316458" y="317500"/>
                  </a:moveTo>
                  <a:lnTo>
                    <a:pt x="316458" y="359130"/>
                  </a:lnTo>
                </a:path>
                <a:path w="487679" h="437514">
                  <a:moveTo>
                    <a:pt x="256082" y="325818"/>
                  </a:moveTo>
                  <a:lnTo>
                    <a:pt x="261289" y="331025"/>
                  </a:lnTo>
                  <a:lnTo>
                    <a:pt x="261289" y="341426"/>
                  </a:lnTo>
                  <a:lnTo>
                    <a:pt x="251917" y="342468"/>
                  </a:lnTo>
                  <a:lnTo>
                    <a:pt x="245668" y="336232"/>
                  </a:lnTo>
                  <a:lnTo>
                    <a:pt x="240461" y="331025"/>
                  </a:lnTo>
                  <a:lnTo>
                    <a:pt x="240461" y="320611"/>
                  </a:lnTo>
                  <a:lnTo>
                    <a:pt x="250875" y="319570"/>
                  </a:lnTo>
                  <a:lnTo>
                    <a:pt x="256082" y="325818"/>
                  </a:lnTo>
                  <a:close/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070414" y="2863249"/>
            <a:ext cx="2781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 smtClean="0">
                <a:solidFill>
                  <a:srgbClr val="11AC5C"/>
                </a:solidFill>
                <a:latin typeface="DINPro-Medium"/>
                <a:cs typeface="DINPro-Medium"/>
              </a:rPr>
              <a:t>КОЛИЧЕСТВО УЛИЦ</a:t>
            </a:r>
          </a:p>
          <a:p>
            <a:r>
              <a:rPr lang="ru-RU" b="1" spc="-5" dirty="0" smtClean="0">
                <a:solidFill>
                  <a:srgbClr val="11AC5C"/>
                </a:solidFill>
                <a:latin typeface="DINPro-Medium"/>
                <a:cs typeface="DINPro-Medium"/>
              </a:rPr>
              <a:t>В ВАШЕМ ГОРОДЕ </a:t>
            </a:r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/>
            </a:r>
            <a:b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</a:br>
            <a:endParaRPr lang="ru-RU" b="1" spc="-5" dirty="0">
              <a:solidFill>
                <a:srgbClr val="11AC5C"/>
              </a:solidFill>
              <a:latin typeface="DINPro-Medium"/>
              <a:cs typeface="DINPro-Medi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527423" y="2570776"/>
            <a:ext cx="8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5" dirty="0" smtClean="0">
                <a:solidFill>
                  <a:srgbClr val="11AC5C"/>
                </a:solidFill>
                <a:latin typeface="DINPro-Medium"/>
                <a:cs typeface="DINPro-Medium"/>
              </a:rPr>
              <a:t>?</a:t>
            </a:r>
            <a:endParaRPr lang="ru-RU" sz="6600" b="1" spc="-5" dirty="0">
              <a:solidFill>
                <a:srgbClr val="11AC5C"/>
              </a:solidFill>
              <a:latin typeface="DINPro-Medium"/>
              <a:cs typeface="DIN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28376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4709041"/>
            <a:ext cx="15105787" cy="4308872"/>
          </a:xfrm>
        </p:spPr>
        <p:txBody>
          <a:bodyPr/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ИНИЦИАТИВЫ.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И НА ЧТО ВЛИЯЕТ ЕГО ОЦЕНКА.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Я МОГУ ОЗНАКОМИТЬСЯ С РЕЗУЛЬТАТАМИ.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 ОЦЕНКУ СВОЕГО ГОРОДА С 2018 ГОДА.ЧТО ИЗМЕНИЛОСЬ В МЕТОДИКЕ?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ОЦЕНКА МОЕГО ГОРОДА ТАКАЯ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НИЗКАЯ.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ПОКАЗЫВАЮТ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ИТОГОВОГО ЗНАЧЕНИЯ ИНДЕКСА.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ДЕЛ У ДРУГИХ ГОРОДОВ. ПРИМЕРЫ РАБОТЫ С ИНДИКАТОРАМИ.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1588" y="696778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solidFill>
                <a:schemeClr val="bg1"/>
              </a:solidFill>
              <a:latin typeface="DIN Pro Bold"/>
              <a:ea typeface="+mj-ea"/>
              <a:cs typeface="DIN Pro 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6408" y="8921451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solidFill>
                <a:schemeClr val="bg1"/>
              </a:solidFill>
              <a:latin typeface="DIN Pro Bold"/>
              <a:ea typeface="+mj-ea"/>
              <a:cs typeface="DIN Pro Bold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997301" y="342627"/>
            <a:ext cx="2215991" cy="655959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DIN Pro Bold"/>
                <a:ea typeface="+mj-ea"/>
                <a:cs typeface="DIN Pro Bold"/>
              </a:rPr>
              <a:t>7</a:t>
            </a:r>
            <a:r>
              <a:rPr lang="ru-RU" sz="6600" b="1" cap="all" dirty="0">
                <a:solidFill>
                  <a:srgbClr val="FFFFFF"/>
                </a:solidFill>
                <a:latin typeface="Institut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DIN Pro Bold"/>
                <a:ea typeface="+mj-ea"/>
                <a:cs typeface="DIN Pro Bold"/>
              </a:rPr>
              <a:t>ГЛАВНЫХ ВОПРОСОВ</a:t>
            </a:r>
            <a:br>
              <a:rPr lang="ru-RU" sz="3600" b="1" dirty="0">
                <a:solidFill>
                  <a:schemeClr val="bg1"/>
                </a:solidFill>
                <a:latin typeface="DIN Pro Bold"/>
                <a:ea typeface="+mj-ea"/>
                <a:cs typeface="DIN Pro Bold"/>
              </a:rPr>
            </a:br>
            <a:endParaRPr lang="ru-RU" sz="3600" b="1" dirty="0">
              <a:solidFill>
                <a:schemeClr val="bg1"/>
              </a:solidFill>
              <a:latin typeface="DIN Pro Bold"/>
              <a:ea typeface="+mj-ea"/>
              <a:cs typeface="DI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2104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304800"/>
            <a:ext cx="11347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ИНДИКАТОР № 11.</a:t>
            </a:r>
            <a:b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ИНДЕКС ПЕШЕХОДНОЙ ДОСТУПНОСТИ</a:t>
            </a:r>
            <a:b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361" y="329881"/>
            <a:ext cx="2042337" cy="847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148" y="1634519"/>
            <a:ext cx="8674100" cy="82791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Автошколы</a:t>
            </a:r>
            <a:endParaRPr lang="ru-RU" dirty="0"/>
          </a:p>
          <a:p>
            <a:r>
              <a:rPr lang="ru-RU" dirty="0"/>
              <a:t>2. Азартные </a:t>
            </a:r>
            <a:r>
              <a:rPr lang="ru-RU" dirty="0" smtClean="0"/>
              <a:t>игры</a:t>
            </a:r>
            <a:r>
              <a:rPr lang="en-US" dirty="0" smtClean="0"/>
              <a:t> </a:t>
            </a:r>
            <a:r>
              <a:rPr lang="en-US" sz="2800" dirty="0" smtClean="0"/>
              <a:t>*</a:t>
            </a:r>
            <a:endParaRPr lang="ru-RU" sz="2800" dirty="0"/>
          </a:p>
          <a:p>
            <a:r>
              <a:rPr lang="ru-RU" dirty="0"/>
              <a:t>3. Аптеки и фармацевтика</a:t>
            </a:r>
          </a:p>
          <a:p>
            <a:r>
              <a:rPr lang="ru-RU" dirty="0"/>
              <a:t>4. Архивы и библиотеки</a:t>
            </a:r>
          </a:p>
          <a:p>
            <a:r>
              <a:rPr lang="ru-RU" dirty="0"/>
              <a:t>5. Аудио-, видео- и фототехника</a:t>
            </a:r>
          </a:p>
          <a:p>
            <a:r>
              <a:rPr lang="ru-RU" dirty="0"/>
              <a:t>6. Банки и банкоматы</a:t>
            </a:r>
          </a:p>
          <a:p>
            <a:r>
              <a:rPr lang="ru-RU" dirty="0"/>
              <a:t>7. Бытовая техника</a:t>
            </a:r>
          </a:p>
          <a:p>
            <a:r>
              <a:rPr lang="ru-RU" dirty="0"/>
              <a:t>8. Бытовые услуги</a:t>
            </a:r>
          </a:p>
          <a:p>
            <a:r>
              <a:rPr lang="ru-RU" dirty="0"/>
              <a:t>9. Водный спорт</a:t>
            </a:r>
          </a:p>
          <a:p>
            <a:r>
              <a:rPr lang="ru-RU" dirty="0"/>
              <a:t>10. Водный транспорт</a:t>
            </a:r>
          </a:p>
          <a:p>
            <a:r>
              <a:rPr lang="ru-RU" dirty="0"/>
              <a:t>11. Высшее образование</a:t>
            </a:r>
          </a:p>
          <a:p>
            <a:r>
              <a:rPr lang="ru-RU" dirty="0"/>
              <a:t>12. ГИБДД и МРЭО</a:t>
            </a:r>
          </a:p>
          <a:p>
            <a:r>
              <a:rPr lang="ru-RU" dirty="0"/>
              <a:t>13. Государственные лечебные</a:t>
            </a:r>
          </a:p>
          <a:p>
            <a:r>
              <a:rPr lang="ru-RU" dirty="0"/>
              <a:t>учреждения</a:t>
            </a:r>
          </a:p>
          <a:p>
            <a:r>
              <a:rPr lang="ru-RU" dirty="0"/>
              <a:t>14. Детские сады и развивающие</a:t>
            </a:r>
          </a:p>
          <a:p>
            <a:r>
              <a:rPr lang="ru-RU" dirty="0"/>
              <a:t>центры</a:t>
            </a:r>
          </a:p>
          <a:p>
            <a:r>
              <a:rPr lang="ru-RU" dirty="0"/>
              <a:t>15. Домашние животные</a:t>
            </a:r>
          </a:p>
          <a:p>
            <a:r>
              <a:rPr lang="ru-RU" dirty="0"/>
              <a:t>16. Дополнительное образование</a:t>
            </a:r>
          </a:p>
          <a:p>
            <a:r>
              <a:rPr lang="ru-RU" dirty="0"/>
              <a:t>17. Живопись и художественные</a:t>
            </a:r>
          </a:p>
          <a:p>
            <a:r>
              <a:rPr lang="ru-RU" dirty="0" smtClean="0"/>
              <a:t>Изделия</a:t>
            </a:r>
          </a:p>
          <a:p>
            <a:r>
              <a:rPr lang="ru-RU" dirty="0"/>
              <a:t>18. Инспекции, комиссии</a:t>
            </a:r>
          </a:p>
          <a:p>
            <a:r>
              <a:rPr lang="ru-RU" dirty="0"/>
              <a:t>и контрольные органы</a:t>
            </a:r>
          </a:p>
          <a:p>
            <a:r>
              <a:rPr lang="ru-RU" dirty="0"/>
              <a:t>19. Кафе</a:t>
            </a:r>
          </a:p>
          <a:p>
            <a:r>
              <a:rPr lang="ru-RU" dirty="0"/>
              <a:t>20. Кино и театр</a:t>
            </a:r>
          </a:p>
          <a:p>
            <a:r>
              <a:rPr lang="ru-RU" dirty="0"/>
              <a:t>21. Конный спорт</a:t>
            </a:r>
          </a:p>
          <a:p>
            <a:r>
              <a:rPr lang="ru-RU" dirty="0"/>
              <a:t>22. Косметика и парфюмерия</a:t>
            </a:r>
          </a:p>
          <a:p>
            <a:r>
              <a:rPr lang="ru-RU" dirty="0"/>
              <a:t>23. Культурные центры</a:t>
            </a:r>
          </a:p>
          <a:p>
            <a:r>
              <a:rPr lang="ru-RU" dirty="0"/>
              <a:t>24. Литература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86479" y="1628299"/>
            <a:ext cx="8674100" cy="81253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48</a:t>
            </a:r>
            <a:r>
              <a:rPr lang="ru-RU" dirty="0"/>
              <a:t>. Санатории и дома отдыха</a:t>
            </a:r>
          </a:p>
          <a:p>
            <a:r>
              <a:rPr lang="ru-RU" dirty="0"/>
              <a:t>49. Семья</a:t>
            </a:r>
          </a:p>
          <a:p>
            <a:r>
              <a:rPr lang="ru-RU" dirty="0"/>
              <a:t>50. Скорая помощь</a:t>
            </a:r>
          </a:p>
          <a:p>
            <a:r>
              <a:rPr lang="ru-RU" dirty="0"/>
              <a:t>51. Социальная сфера</a:t>
            </a:r>
          </a:p>
          <a:p>
            <a:r>
              <a:rPr lang="ru-RU" dirty="0"/>
              <a:t>52. Спортивные клубы и базы</a:t>
            </a:r>
          </a:p>
          <a:p>
            <a:r>
              <a:rPr lang="ru-RU" dirty="0"/>
              <a:t>53. Спортивные организации</a:t>
            </a:r>
          </a:p>
          <a:p>
            <a:r>
              <a:rPr lang="ru-RU" dirty="0"/>
              <a:t>54. Спортивные сооружения</a:t>
            </a:r>
          </a:p>
          <a:p>
            <a:r>
              <a:rPr lang="ru-RU" dirty="0"/>
              <a:t>55. Спортивные товары</a:t>
            </a:r>
          </a:p>
          <a:p>
            <a:r>
              <a:rPr lang="ru-RU" dirty="0"/>
              <a:t>56. Среднее специальное</a:t>
            </a:r>
          </a:p>
          <a:p>
            <a:r>
              <a:rPr lang="ru-RU" dirty="0"/>
              <a:t>учебное заведение</a:t>
            </a:r>
          </a:p>
          <a:p>
            <a:r>
              <a:rPr lang="ru-RU" dirty="0"/>
              <a:t>57. Стоматология</a:t>
            </a:r>
          </a:p>
          <a:p>
            <a:r>
              <a:rPr lang="ru-RU" dirty="0"/>
              <a:t>58. Стройматериалы</a:t>
            </a:r>
          </a:p>
          <a:p>
            <a:r>
              <a:rPr lang="ru-RU" dirty="0"/>
              <a:t>59. Ткани, текстиль и матрасы</a:t>
            </a:r>
          </a:p>
          <a:p>
            <a:r>
              <a:rPr lang="ru-RU" dirty="0"/>
              <a:t>60. Товары для детей</a:t>
            </a:r>
          </a:p>
          <a:p>
            <a:r>
              <a:rPr lang="ru-RU" dirty="0"/>
              <a:t>61. Товары для офиса</a:t>
            </a:r>
          </a:p>
          <a:p>
            <a:r>
              <a:rPr lang="ru-RU" dirty="0"/>
              <a:t>62. Товары для садоводов</a:t>
            </a:r>
          </a:p>
          <a:p>
            <a:r>
              <a:rPr lang="ru-RU" dirty="0"/>
              <a:t>63. Туризм</a:t>
            </a:r>
          </a:p>
          <a:p>
            <a:r>
              <a:rPr lang="ru-RU" dirty="0"/>
              <a:t>64. Украшения</a:t>
            </a:r>
          </a:p>
          <a:p>
            <a:r>
              <a:rPr lang="ru-RU" dirty="0"/>
              <a:t>65. Универсальные магазины</a:t>
            </a:r>
          </a:p>
          <a:p>
            <a:r>
              <a:rPr lang="ru-RU" dirty="0"/>
              <a:t>66. Уход за внешностью</a:t>
            </a:r>
          </a:p>
          <a:p>
            <a:r>
              <a:rPr lang="ru-RU" dirty="0"/>
              <a:t>67. Учебные материалы</a:t>
            </a:r>
          </a:p>
          <a:p>
            <a:r>
              <a:rPr lang="ru-RU" dirty="0"/>
              <a:t>и оборудование</a:t>
            </a:r>
          </a:p>
          <a:p>
            <a:r>
              <a:rPr lang="ru-RU" dirty="0"/>
              <a:t>68. Финансы</a:t>
            </a:r>
          </a:p>
          <a:p>
            <a:r>
              <a:rPr lang="ru-RU" dirty="0"/>
              <a:t>69. Фитнес и йога</a:t>
            </a:r>
          </a:p>
          <a:p>
            <a:r>
              <a:rPr lang="ru-RU" dirty="0"/>
              <a:t>70. Хобби</a:t>
            </a:r>
          </a:p>
          <a:p>
            <a:r>
              <a:rPr lang="ru-RU" dirty="0"/>
              <a:t>71. </a:t>
            </a:r>
            <a:r>
              <a:rPr lang="ru-RU" dirty="0" err="1"/>
              <a:t>Хозтовары</a:t>
            </a:r>
            <a:r>
              <a:rPr lang="ru-RU" dirty="0"/>
              <a:t>, бытовая химия</a:t>
            </a:r>
          </a:p>
          <a:p>
            <a:r>
              <a:rPr lang="ru-RU" dirty="0"/>
              <a:t>72. Школы</a:t>
            </a:r>
          </a:p>
          <a:p>
            <a:r>
              <a:rPr lang="ru-RU" dirty="0"/>
              <a:t>73. Экстремальный спорт</a:t>
            </a:r>
          </a:p>
          <a:p>
            <a:r>
              <a:rPr lang="ru-RU" dirty="0"/>
              <a:t>74. Эротика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7143" y="1628299"/>
            <a:ext cx="8674100" cy="8402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25</a:t>
            </a:r>
            <a:r>
              <a:rPr lang="ru-RU" dirty="0"/>
              <a:t>. Мебель</a:t>
            </a:r>
          </a:p>
          <a:p>
            <a:r>
              <a:rPr lang="ru-RU" dirty="0"/>
              <a:t>26. Медицинские товары</a:t>
            </a:r>
          </a:p>
          <a:p>
            <a:r>
              <a:rPr lang="ru-RU" dirty="0"/>
              <a:t>и оборудование</a:t>
            </a:r>
          </a:p>
          <a:p>
            <a:r>
              <a:rPr lang="ru-RU" dirty="0"/>
              <a:t>27. Медицинские услуги</a:t>
            </a:r>
          </a:p>
          <a:p>
            <a:r>
              <a:rPr lang="ru-RU" dirty="0"/>
              <a:t>28. Медицинские центры</a:t>
            </a:r>
          </a:p>
          <a:p>
            <a:r>
              <a:rPr lang="ru-RU" dirty="0"/>
              <a:t>и клиники</a:t>
            </a:r>
          </a:p>
          <a:p>
            <a:r>
              <a:rPr lang="ru-RU" dirty="0" smtClean="0"/>
              <a:t>29</a:t>
            </a:r>
            <a:r>
              <a:rPr lang="ru-RU" dirty="0"/>
              <a:t>. Мобильная связь</a:t>
            </a:r>
          </a:p>
          <a:p>
            <a:r>
              <a:rPr lang="ru-RU" dirty="0"/>
              <a:t>30. Музеи и выставки</a:t>
            </a:r>
          </a:p>
          <a:p>
            <a:r>
              <a:rPr lang="ru-RU" dirty="0"/>
              <a:t>31. Музыка и хореография</a:t>
            </a:r>
          </a:p>
          <a:p>
            <a:r>
              <a:rPr lang="ru-RU" dirty="0"/>
              <a:t>32. Напитки и табак</a:t>
            </a:r>
          </a:p>
          <a:p>
            <a:r>
              <a:rPr lang="ru-RU" dirty="0"/>
              <a:t>33. Научные организации</a:t>
            </a:r>
          </a:p>
          <a:p>
            <a:r>
              <a:rPr lang="ru-RU" dirty="0"/>
              <a:t>34. Обучение</a:t>
            </a:r>
          </a:p>
          <a:p>
            <a:r>
              <a:rPr lang="ru-RU" dirty="0"/>
              <a:t>35. Обучение по специальности</a:t>
            </a:r>
          </a:p>
          <a:p>
            <a:r>
              <a:rPr lang="ru-RU" dirty="0"/>
              <a:t>36. Общественное питание</a:t>
            </a:r>
          </a:p>
          <a:p>
            <a:r>
              <a:rPr lang="ru-RU" dirty="0"/>
              <a:t>37. Одежда, обувь и аксессуары</a:t>
            </a:r>
          </a:p>
          <a:p>
            <a:r>
              <a:rPr lang="ru-RU" dirty="0"/>
              <a:t>38. Организация праздников</a:t>
            </a:r>
          </a:p>
          <a:p>
            <a:r>
              <a:rPr lang="ru-RU" dirty="0"/>
              <a:t>39. Органы законодательной</a:t>
            </a:r>
          </a:p>
          <a:p>
            <a:r>
              <a:rPr lang="ru-RU" dirty="0"/>
              <a:t>и исполнительной власти</a:t>
            </a:r>
          </a:p>
          <a:p>
            <a:r>
              <a:rPr lang="ru-RU" dirty="0"/>
              <a:t>40. Парки и зоопарки</a:t>
            </a:r>
          </a:p>
          <a:p>
            <a:r>
              <a:rPr lang="ru-RU" dirty="0"/>
              <a:t>41. Посуда и кухонные</a:t>
            </a:r>
          </a:p>
          <a:p>
            <a:r>
              <a:rPr lang="ru-RU" dirty="0" smtClean="0"/>
              <a:t>Принадлежности</a:t>
            </a:r>
          </a:p>
          <a:p>
            <a:r>
              <a:rPr lang="ru-RU" dirty="0"/>
              <a:t>42. Почта</a:t>
            </a:r>
          </a:p>
          <a:p>
            <a:r>
              <a:rPr lang="ru-RU" dirty="0"/>
              <a:t>43. Правоохранительные органы</a:t>
            </a:r>
          </a:p>
          <a:p>
            <a:r>
              <a:rPr lang="ru-RU" dirty="0"/>
              <a:t>и силовые структуры</a:t>
            </a:r>
          </a:p>
          <a:p>
            <a:r>
              <a:rPr lang="ru-RU" dirty="0"/>
              <a:t>44. Предметы интерьера</a:t>
            </a:r>
          </a:p>
          <a:p>
            <a:r>
              <a:rPr lang="ru-RU" dirty="0"/>
              <a:t>45. Продукты </a:t>
            </a:r>
            <a:r>
              <a:rPr lang="ru-RU" dirty="0" smtClean="0"/>
              <a:t>питания</a:t>
            </a:r>
          </a:p>
          <a:p>
            <a:r>
              <a:rPr lang="ru-RU" dirty="0"/>
              <a:t>46. Развлечения</a:t>
            </a:r>
          </a:p>
          <a:p>
            <a:r>
              <a:rPr lang="ru-RU" dirty="0"/>
              <a:t>47. Религия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693900" y="7630005"/>
            <a:ext cx="1064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*</a:t>
            </a:r>
            <a:endParaRPr lang="en-US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53642" y="7730265"/>
            <a:ext cx="3133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Такие игорные заведения,</a:t>
            </a:r>
            <a:endParaRPr lang="en-US" sz="1400" i="1" dirty="0"/>
          </a:p>
          <a:p>
            <a:r>
              <a:rPr lang="ru-RU" sz="1400" i="1" dirty="0"/>
              <a:t>как букмекерские</a:t>
            </a:r>
            <a:br>
              <a:rPr lang="ru-RU" sz="1400" i="1" dirty="0"/>
            </a:br>
            <a:r>
              <a:rPr lang="ru-RU" sz="1400" i="1" dirty="0"/>
              <a:t>конторы и тотализаторы</a:t>
            </a:r>
            <a:br>
              <a:rPr lang="ru-RU" sz="1400" i="1" dirty="0"/>
            </a:br>
            <a:r>
              <a:rPr lang="ru-RU" sz="1400" i="1" dirty="0"/>
              <a:t>разрешены на территории</a:t>
            </a:r>
            <a:br>
              <a:rPr lang="ru-RU" sz="1400" i="1" dirty="0"/>
            </a:br>
            <a:r>
              <a:rPr lang="ru-RU" sz="1400" i="1" dirty="0"/>
              <a:t>РФ. </a:t>
            </a:r>
            <a:br>
              <a:rPr lang="ru-RU" sz="1400" i="1" dirty="0"/>
            </a:b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5536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361" y="314330"/>
            <a:ext cx="2042337" cy="847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3100" y="314330"/>
            <a:ext cx="1158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ИНДИКАТОР № 17.</a:t>
            </a:r>
          </a:p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РАЗНООБРАЗИЕ УСЛУГ НА</a:t>
            </a:r>
          </a:p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ОЗЕЛЕНЕННЫХ ТЕРРИТОРИЯХ (ЕД./КМ2)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1700" y="2590800"/>
            <a:ext cx="10287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КАТЕГОРИИ СЕРВИСОВ, РАСПОЛОЖЕННЫХ В ГРАНИЦАХ ОЗЕЛЕНЕННЫХ </a:t>
            </a:r>
            <a:r>
              <a:rPr lang="ru-RU" b="1" spc="-5" dirty="0" smtClean="0">
                <a:solidFill>
                  <a:srgbClr val="11AC5C"/>
                </a:solidFill>
                <a:latin typeface="DINPro-Medium"/>
                <a:cs typeface="DINPro-Medium"/>
              </a:rPr>
              <a:t>ТЕРРИТОРИЙ</a:t>
            </a:r>
          </a:p>
          <a:p>
            <a:endParaRPr lang="ru-RU" b="1" spc="-5" dirty="0">
              <a:solidFill>
                <a:srgbClr val="11AC5C"/>
              </a:solidFill>
              <a:latin typeface="DINPro-Medium"/>
              <a:cs typeface="DINPro-Medium"/>
            </a:endParaRPr>
          </a:p>
          <a:p>
            <a:r>
              <a:rPr lang="ru-RU" dirty="0"/>
              <a:t>1. Азартные </a:t>
            </a:r>
            <a:r>
              <a:rPr lang="ru-RU" dirty="0" smtClean="0"/>
              <a:t>игры</a:t>
            </a:r>
            <a:r>
              <a:rPr lang="en-US" dirty="0" smtClean="0"/>
              <a:t> *</a:t>
            </a:r>
            <a:endParaRPr lang="ru-RU" dirty="0"/>
          </a:p>
          <a:p>
            <a:r>
              <a:rPr lang="ru-RU" dirty="0"/>
              <a:t>2. Архивы и библиотеки</a:t>
            </a:r>
          </a:p>
          <a:p>
            <a:r>
              <a:rPr lang="ru-RU" dirty="0"/>
              <a:t>3. Водный спорт</a:t>
            </a:r>
          </a:p>
          <a:p>
            <a:r>
              <a:rPr lang="ru-RU" dirty="0"/>
              <a:t>4. Водный транспорт</a:t>
            </a:r>
          </a:p>
          <a:p>
            <a:r>
              <a:rPr lang="ru-RU" dirty="0"/>
              <a:t>5. Кафе</a:t>
            </a:r>
          </a:p>
          <a:p>
            <a:r>
              <a:rPr lang="ru-RU" dirty="0"/>
              <a:t>6. Кино и театр</a:t>
            </a:r>
          </a:p>
          <a:p>
            <a:r>
              <a:rPr lang="ru-RU" dirty="0"/>
              <a:t>7. Конный спорт</a:t>
            </a:r>
          </a:p>
          <a:p>
            <a:r>
              <a:rPr lang="ru-RU" dirty="0"/>
              <a:t>8. Культурные центры</a:t>
            </a:r>
          </a:p>
          <a:p>
            <a:r>
              <a:rPr lang="ru-RU" dirty="0"/>
              <a:t>9. Музыка и хореография</a:t>
            </a:r>
          </a:p>
          <a:p>
            <a:r>
              <a:rPr lang="ru-RU" dirty="0"/>
              <a:t>10. Общественное питание</a:t>
            </a:r>
          </a:p>
          <a:p>
            <a:r>
              <a:rPr lang="ru-RU" dirty="0"/>
              <a:t>11. Организация праздников</a:t>
            </a:r>
          </a:p>
          <a:p>
            <a:r>
              <a:rPr lang="ru-RU" dirty="0"/>
              <a:t>12. Парки и зоопарки</a:t>
            </a:r>
          </a:p>
          <a:p>
            <a:r>
              <a:rPr lang="ru-RU" dirty="0"/>
              <a:t>13. Развлечения</a:t>
            </a:r>
          </a:p>
          <a:p>
            <a:r>
              <a:rPr lang="ru-RU" dirty="0"/>
              <a:t>14. Санатории и дома отдыха</a:t>
            </a:r>
          </a:p>
          <a:p>
            <a:r>
              <a:rPr lang="ru-RU" dirty="0"/>
              <a:t>15. Спортивные клубы и базы</a:t>
            </a:r>
          </a:p>
          <a:p>
            <a:r>
              <a:rPr lang="ru-RU" dirty="0"/>
              <a:t>16. Спортивные организации</a:t>
            </a:r>
          </a:p>
          <a:p>
            <a:r>
              <a:rPr lang="ru-RU" dirty="0"/>
              <a:t>17. Спортивные сооружения</a:t>
            </a:r>
          </a:p>
          <a:p>
            <a:r>
              <a:rPr lang="ru-RU" dirty="0"/>
              <a:t>18. Туризм</a:t>
            </a:r>
          </a:p>
          <a:p>
            <a:r>
              <a:rPr lang="ru-RU" dirty="0"/>
              <a:t>19. Фитнес и йога</a:t>
            </a:r>
          </a:p>
          <a:p>
            <a:r>
              <a:rPr lang="ru-RU" dirty="0"/>
              <a:t>20. Экстремальный спорт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35024" y="6910195"/>
            <a:ext cx="1064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*</a:t>
            </a:r>
            <a:endParaRPr lang="en-US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606781" y="7010455"/>
            <a:ext cx="3133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Такие игорные заведения,</a:t>
            </a:r>
            <a:endParaRPr lang="en-US" i="1" dirty="0"/>
          </a:p>
          <a:p>
            <a:r>
              <a:rPr lang="ru-RU" i="1" dirty="0"/>
              <a:t>как букмекерские</a:t>
            </a:r>
            <a:br>
              <a:rPr lang="ru-RU" i="1" dirty="0"/>
            </a:br>
            <a:r>
              <a:rPr lang="ru-RU" i="1" dirty="0"/>
              <a:t>конторы и тотализаторы</a:t>
            </a:r>
            <a:br>
              <a:rPr lang="ru-RU" i="1" dirty="0"/>
            </a:br>
            <a:r>
              <a:rPr lang="ru-RU" i="1" dirty="0"/>
              <a:t>разрешены на территории</a:t>
            </a:r>
            <a:br>
              <a:rPr lang="ru-RU" i="1" dirty="0"/>
            </a:br>
            <a:r>
              <a:rPr lang="ru-RU" i="1" dirty="0"/>
              <a:t>РФ. </a:t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583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700" y="304800"/>
            <a:ext cx="1470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ИНДИКАТОР № 20.</a:t>
            </a:r>
            <a:b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РАЗНООБРАЗИЕ </a:t>
            </a:r>
            <a:r>
              <a:rPr lang="ru-RU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УСЛУГ</a:t>
            </a:r>
            <a:r>
              <a:rPr lang="en-US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В </a:t>
            </a:r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ОБЩЕСТВЕННО-ДЕЛОВЫХ </a:t>
            </a:r>
            <a:r>
              <a:rPr lang="ru-RU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РАЙОНАХ</a:t>
            </a:r>
            <a:r>
              <a:rPr lang="en-US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(ПРОЦЕНТЫ</a:t>
            </a:r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) </a:t>
            </a:r>
            <a:b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endParaRPr lang="ru-RU" sz="3600" b="1" dirty="0">
              <a:solidFill>
                <a:srgbClr val="3A414A"/>
              </a:solidFill>
              <a:latin typeface="DINPro-Bold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361" y="314330"/>
            <a:ext cx="2042337" cy="847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700" y="2617643"/>
            <a:ext cx="86741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КАТЕГОРИИ ОБЩЕСТВЕННО-ДЕЛОВЫХ ФУНКЦИЙ ДЛЯ СБОРА </a:t>
            </a:r>
            <a:r>
              <a:rPr lang="ru-RU" b="1" spc="-5" dirty="0" smtClean="0">
                <a:solidFill>
                  <a:srgbClr val="11AC5C"/>
                </a:solidFill>
                <a:latin typeface="DINPro-Medium"/>
                <a:cs typeface="DINPro-Medium"/>
              </a:rPr>
              <a:t>ИНФОРМАЦИИ</a:t>
            </a:r>
          </a:p>
          <a:p>
            <a:endParaRPr lang="ru-RU" b="1" spc="-5" dirty="0">
              <a:solidFill>
                <a:srgbClr val="11AC5C"/>
              </a:solidFill>
              <a:latin typeface="DINPro-Medium"/>
              <a:cs typeface="DINPro-Medium"/>
            </a:endParaRPr>
          </a:p>
          <a:p>
            <a:r>
              <a:rPr lang="ru-RU" dirty="0"/>
              <a:t>1. Авиационный транспорт 2</a:t>
            </a:r>
          </a:p>
          <a:p>
            <a:r>
              <a:rPr lang="ru-RU" dirty="0"/>
              <a:t>2. Автобусное сообщение</a:t>
            </a:r>
          </a:p>
          <a:p>
            <a:r>
              <a:rPr lang="ru-RU" dirty="0"/>
              <a:t>3. Автосервис и услуги</a:t>
            </a:r>
          </a:p>
          <a:p>
            <a:r>
              <a:rPr lang="ru-RU" dirty="0"/>
              <a:t>4. АЗС и стоянки</a:t>
            </a:r>
          </a:p>
          <a:p>
            <a:r>
              <a:rPr lang="ru-RU" dirty="0"/>
              <a:t>5. Аптеки и фармацевтика</a:t>
            </a:r>
          </a:p>
          <a:p>
            <a:r>
              <a:rPr lang="ru-RU" dirty="0"/>
              <a:t>6. Архивы и библиотеки</a:t>
            </a:r>
          </a:p>
          <a:p>
            <a:r>
              <a:rPr lang="ru-RU" dirty="0"/>
              <a:t>7. Аудио-, видео- и фототехника</a:t>
            </a:r>
          </a:p>
          <a:p>
            <a:r>
              <a:rPr lang="ru-RU" dirty="0"/>
              <a:t>8. Аудит и бухучет</a:t>
            </a:r>
          </a:p>
          <a:p>
            <a:r>
              <a:rPr lang="ru-RU" dirty="0"/>
              <a:t>9. Банки и банкоматы</a:t>
            </a:r>
          </a:p>
          <a:p>
            <a:r>
              <a:rPr lang="ru-RU" dirty="0"/>
              <a:t>10. Безопасность бизнеса</a:t>
            </a:r>
          </a:p>
          <a:p>
            <a:r>
              <a:rPr lang="ru-RU" dirty="0"/>
              <a:t>11. Бытовая техника</a:t>
            </a:r>
          </a:p>
          <a:p>
            <a:r>
              <a:rPr lang="ru-RU" dirty="0"/>
              <a:t>12. Бытовые услуги</a:t>
            </a:r>
          </a:p>
          <a:p>
            <a:r>
              <a:rPr lang="ru-RU" dirty="0"/>
              <a:t>13. Видео- и фотоуслуги</a:t>
            </a:r>
          </a:p>
          <a:p>
            <a:r>
              <a:rPr lang="ru-RU" dirty="0"/>
              <a:t>14. Водный транспорт</a:t>
            </a:r>
          </a:p>
          <a:p>
            <a:r>
              <a:rPr lang="ru-RU" dirty="0"/>
              <a:t>15. ГИБДД и МРЭО</a:t>
            </a:r>
          </a:p>
          <a:p>
            <a:r>
              <a:rPr lang="ru-RU" dirty="0"/>
              <a:t>16. Деловые услуги</a:t>
            </a:r>
          </a:p>
          <a:p>
            <a:r>
              <a:rPr lang="ru-RU" dirty="0"/>
              <a:t>17. Домашние животные</a:t>
            </a:r>
          </a:p>
          <a:p>
            <a:r>
              <a:rPr lang="ru-RU" dirty="0"/>
              <a:t>18. Дополнительное образование</a:t>
            </a:r>
          </a:p>
          <a:p>
            <a:r>
              <a:rPr lang="ru-RU" dirty="0"/>
              <a:t>19. Железнодорожный транспорт</a:t>
            </a:r>
          </a:p>
          <a:p>
            <a:r>
              <a:rPr lang="ru-RU" dirty="0"/>
              <a:t>20. Инспекции, комиссии</a:t>
            </a:r>
          </a:p>
          <a:p>
            <a:r>
              <a:rPr lang="ru-RU" dirty="0"/>
              <a:t>и контрольные </a:t>
            </a:r>
            <a:r>
              <a:rPr lang="ru-RU" dirty="0" smtClean="0"/>
              <a:t>органы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35810" y="2619198"/>
            <a:ext cx="580018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40. Почта</a:t>
            </a:r>
          </a:p>
          <a:p>
            <a:r>
              <a:rPr lang="ru-RU" dirty="0"/>
              <a:t>41. Правоохранительные </a:t>
            </a:r>
            <a:r>
              <a:rPr lang="ru-RU" dirty="0" smtClean="0"/>
              <a:t>органы</a:t>
            </a:r>
            <a:endParaRPr lang="ru-RU" dirty="0"/>
          </a:p>
          <a:p>
            <a:r>
              <a:rPr lang="ru-RU" dirty="0"/>
              <a:t>и силовые структуры</a:t>
            </a:r>
          </a:p>
          <a:p>
            <a:r>
              <a:rPr lang="ru-RU" dirty="0"/>
              <a:t>42. Предметы интерьера</a:t>
            </a:r>
          </a:p>
          <a:p>
            <a:r>
              <a:rPr lang="ru-RU" dirty="0"/>
              <a:t>43. Продажа</a:t>
            </a:r>
          </a:p>
          <a:p>
            <a:r>
              <a:rPr lang="ru-RU" dirty="0"/>
              <a:t>44. Продукты питания</a:t>
            </a:r>
          </a:p>
          <a:p>
            <a:r>
              <a:rPr lang="ru-RU" dirty="0"/>
              <a:t>45. Развлечения</a:t>
            </a:r>
          </a:p>
          <a:p>
            <a:r>
              <a:rPr lang="ru-RU" dirty="0"/>
              <a:t>46. Реклама, маркетинг и PR</a:t>
            </a:r>
          </a:p>
          <a:p>
            <a:r>
              <a:rPr lang="ru-RU" dirty="0"/>
              <a:t>47. Ритуальные услуги</a:t>
            </a:r>
          </a:p>
          <a:p>
            <a:r>
              <a:rPr lang="ru-RU" dirty="0"/>
              <a:t>48. Семья</a:t>
            </a:r>
          </a:p>
          <a:p>
            <a:r>
              <a:rPr lang="ru-RU" dirty="0"/>
              <a:t>49. Социальная сфера</a:t>
            </a:r>
          </a:p>
          <a:p>
            <a:r>
              <a:rPr lang="ru-RU" dirty="0"/>
              <a:t>50. Спортивные товары</a:t>
            </a:r>
          </a:p>
          <a:p>
            <a:r>
              <a:rPr lang="ru-RU" dirty="0"/>
              <a:t>51. Страхование</a:t>
            </a:r>
          </a:p>
          <a:p>
            <a:r>
              <a:rPr lang="ru-RU" dirty="0"/>
              <a:t>52. Стройматериалы</a:t>
            </a:r>
          </a:p>
          <a:p>
            <a:r>
              <a:rPr lang="ru-RU" dirty="0"/>
              <a:t>53. Ткани, текстиль и матрасы</a:t>
            </a:r>
          </a:p>
          <a:p>
            <a:r>
              <a:rPr lang="ru-RU" dirty="0"/>
              <a:t>54. Товары для детей</a:t>
            </a:r>
          </a:p>
          <a:p>
            <a:r>
              <a:rPr lang="ru-RU" dirty="0"/>
              <a:t>55. Товары для офиса</a:t>
            </a:r>
          </a:p>
          <a:p>
            <a:r>
              <a:rPr lang="ru-RU" dirty="0"/>
              <a:t>56. Товары для садоводов</a:t>
            </a:r>
          </a:p>
          <a:p>
            <a:r>
              <a:rPr lang="ru-RU" dirty="0"/>
              <a:t>57. Товары оптом</a:t>
            </a:r>
          </a:p>
          <a:p>
            <a:r>
              <a:rPr lang="ru-RU" dirty="0"/>
              <a:t>58. Туризм</a:t>
            </a:r>
          </a:p>
          <a:p>
            <a:r>
              <a:rPr lang="ru-RU" dirty="0"/>
              <a:t>59. Украшения</a:t>
            </a:r>
          </a:p>
          <a:p>
            <a:r>
              <a:rPr lang="ru-RU" dirty="0"/>
              <a:t>60. Универсальные магазины</a:t>
            </a:r>
          </a:p>
          <a:p>
            <a:r>
              <a:rPr lang="ru-RU" dirty="0"/>
              <a:t>61. Уход за внешностью</a:t>
            </a:r>
          </a:p>
          <a:p>
            <a:r>
              <a:rPr lang="ru-RU" dirty="0"/>
              <a:t>62. Учебные материалы</a:t>
            </a:r>
          </a:p>
          <a:p>
            <a:r>
              <a:rPr lang="ru-RU" dirty="0"/>
              <a:t>и </a:t>
            </a:r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16500" y="3494806"/>
            <a:ext cx="86741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21. Кафе</a:t>
            </a:r>
          </a:p>
          <a:p>
            <a:r>
              <a:rPr lang="ru-RU" dirty="0"/>
              <a:t>22. Коммунальные службы</a:t>
            </a:r>
          </a:p>
          <a:p>
            <a:r>
              <a:rPr lang="ru-RU" dirty="0"/>
              <a:t>23. Косметика и парфюмерия</a:t>
            </a:r>
          </a:p>
          <a:p>
            <a:r>
              <a:rPr lang="ru-RU" dirty="0"/>
              <a:t>24. Литература</a:t>
            </a:r>
          </a:p>
          <a:p>
            <a:r>
              <a:rPr lang="ru-RU" dirty="0"/>
              <a:t>25. Материалы и оборудование</a:t>
            </a:r>
          </a:p>
          <a:p>
            <a:r>
              <a:rPr lang="ru-RU" dirty="0"/>
              <a:t>26. </a:t>
            </a:r>
            <a:r>
              <a:rPr lang="ru-RU" dirty="0" smtClean="0"/>
              <a:t>Мебель</a:t>
            </a:r>
          </a:p>
          <a:p>
            <a:r>
              <a:rPr lang="ru-RU" dirty="0" smtClean="0"/>
              <a:t>27</a:t>
            </a:r>
            <a:r>
              <a:rPr lang="ru-RU" dirty="0"/>
              <a:t>. Медицинские товары</a:t>
            </a:r>
          </a:p>
          <a:p>
            <a:r>
              <a:rPr lang="ru-RU" dirty="0"/>
              <a:t>и оборудование</a:t>
            </a:r>
          </a:p>
          <a:p>
            <a:r>
              <a:rPr lang="ru-RU" dirty="0"/>
              <a:t>28. Медицинские услуги</a:t>
            </a:r>
          </a:p>
          <a:p>
            <a:r>
              <a:rPr lang="ru-RU" dirty="0"/>
              <a:t>29. Мобильная связь</a:t>
            </a:r>
          </a:p>
          <a:p>
            <a:r>
              <a:rPr lang="ru-RU" dirty="0"/>
              <a:t>30. Напитки и табак</a:t>
            </a:r>
          </a:p>
          <a:p>
            <a:r>
              <a:rPr lang="ru-RU" dirty="0"/>
              <a:t>31. НКО</a:t>
            </a:r>
          </a:p>
          <a:p>
            <a:r>
              <a:rPr lang="ru-RU" dirty="0"/>
              <a:t>32. Обучение</a:t>
            </a:r>
          </a:p>
          <a:p>
            <a:r>
              <a:rPr lang="ru-RU" dirty="0"/>
              <a:t>33. Обучение по </a:t>
            </a:r>
            <a:r>
              <a:rPr lang="ru-RU" dirty="0" smtClean="0"/>
              <a:t>специальности</a:t>
            </a:r>
          </a:p>
          <a:p>
            <a:r>
              <a:rPr lang="ru-RU" dirty="0"/>
              <a:t>34. Общественное питание</a:t>
            </a:r>
          </a:p>
          <a:p>
            <a:r>
              <a:rPr lang="ru-RU" dirty="0"/>
              <a:t>35. Одежда, обувь и аксессуары</a:t>
            </a:r>
          </a:p>
          <a:p>
            <a:r>
              <a:rPr lang="ru-RU" dirty="0"/>
              <a:t>36. Организации</a:t>
            </a:r>
          </a:p>
          <a:p>
            <a:r>
              <a:rPr lang="ru-RU" dirty="0"/>
              <a:t>37. Организация праздников</a:t>
            </a:r>
          </a:p>
          <a:p>
            <a:r>
              <a:rPr lang="ru-RU" dirty="0"/>
              <a:t>38. Органы законодательной</a:t>
            </a:r>
          </a:p>
          <a:p>
            <a:r>
              <a:rPr lang="ru-RU" dirty="0"/>
              <a:t>и исполнительной власти</a:t>
            </a:r>
          </a:p>
          <a:p>
            <a:r>
              <a:rPr lang="ru-RU" dirty="0"/>
              <a:t>39. Посуда и кухонные</a:t>
            </a:r>
          </a:p>
          <a:p>
            <a:r>
              <a:rPr lang="ru-RU" dirty="0" smtClean="0"/>
              <a:t>принадлежности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06500" y="2617643"/>
            <a:ext cx="29705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63. Финансы</a:t>
            </a:r>
          </a:p>
          <a:p>
            <a:r>
              <a:rPr lang="ru-RU" dirty="0"/>
              <a:t>64. Хобби</a:t>
            </a:r>
          </a:p>
          <a:p>
            <a:r>
              <a:rPr lang="ru-RU" dirty="0"/>
              <a:t>65. </a:t>
            </a:r>
            <a:r>
              <a:rPr lang="ru-RU" dirty="0" err="1"/>
              <a:t>Хозтовары</a:t>
            </a:r>
            <a:r>
              <a:rPr lang="ru-RU" dirty="0"/>
              <a:t> и бытовая химия</a:t>
            </a:r>
          </a:p>
          <a:p>
            <a:r>
              <a:rPr lang="ru-RU" dirty="0"/>
              <a:t>66. Шоу-бизнес</a:t>
            </a:r>
          </a:p>
          <a:p>
            <a:r>
              <a:rPr lang="ru-RU" dirty="0"/>
              <a:t>67. Экспертиза и патентование</a:t>
            </a:r>
          </a:p>
          <a:p>
            <a:r>
              <a:rPr lang="ru-RU" dirty="0" smtClean="0"/>
              <a:t>68. Юридические услуги</a:t>
            </a:r>
          </a:p>
          <a:p>
            <a:r>
              <a:rPr lang="ru-RU" dirty="0" smtClean="0"/>
              <a:t>69. Другое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5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361" y="314330"/>
            <a:ext cx="2042337" cy="8474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3099" y="561582"/>
            <a:ext cx="139292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ИНДИКАТОР № 23.</a:t>
            </a:r>
          </a:p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УРОВЕНЬ </a:t>
            </a:r>
            <a:r>
              <a:rPr lang="ru-RU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РАЗВИТИЯ</a:t>
            </a:r>
            <a:r>
              <a:rPr lang="en-US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ОБЩЕСТВЕННО-ДЕЛОВЫХ</a:t>
            </a:r>
            <a:endParaRPr lang="en-US" sz="3600" b="1" dirty="0" smtClean="0">
              <a:solidFill>
                <a:srgbClr val="3A414A"/>
              </a:solidFill>
              <a:latin typeface="DINPro-Bold"/>
              <a:ea typeface="+mj-ea"/>
              <a:cs typeface="+mj-cs"/>
            </a:endParaRPr>
          </a:p>
          <a:p>
            <a:r>
              <a:rPr lang="ru-RU" sz="36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РАЙОНОВ </a:t>
            </a:r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ГОРОДА (ЕД./ГА)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4250" y="2514600"/>
            <a:ext cx="86741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КАТЕГОРИИ ОБЩЕСТВЕННО-ДЕЛОВЫХ ФУНКЦИЙ ДЛЯ СБОРА ИНФОРМАЦИИ</a:t>
            </a:r>
          </a:p>
          <a:p>
            <a:endParaRPr lang="ru-RU" b="1" spc="-5" dirty="0">
              <a:solidFill>
                <a:srgbClr val="11AC5C"/>
              </a:solidFill>
              <a:latin typeface="DINPro-Medium"/>
              <a:cs typeface="DINPro-Medium"/>
            </a:endParaRPr>
          </a:p>
          <a:p>
            <a:r>
              <a:rPr lang="ru-RU" dirty="0"/>
              <a:t>1. Авиационный транспорт</a:t>
            </a:r>
          </a:p>
          <a:p>
            <a:r>
              <a:rPr lang="ru-RU" dirty="0"/>
              <a:t>2. Автобусное сообщение</a:t>
            </a:r>
          </a:p>
          <a:p>
            <a:r>
              <a:rPr lang="ru-RU" dirty="0"/>
              <a:t>3. Автосервис и услуги</a:t>
            </a:r>
          </a:p>
          <a:p>
            <a:r>
              <a:rPr lang="ru-RU" dirty="0"/>
              <a:t>4. АЗС и стоянки</a:t>
            </a:r>
          </a:p>
          <a:p>
            <a:r>
              <a:rPr lang="ru-RU" dirty="0"/>
              <a:t>5. Аптеки и фармацевтика</a:t>
            </a:r>
          </a:p>
          <a:p>
            <a:r>
              <a:rPr lang="ru-RU" dirty="0"/>
              <a:t>6. Архивы и библиотеки</a:t>
            </a:r>
          </a:p>
          <a:p>
            <a:r>
              <a:rPr lang="ru-RU" dirty="0"/>
              <a:t>7. Аудио-, видео- и фототехника</a:t>
            </a:r>
          </a:p>
          <a:p>
            <a:r>
              <a:rPr lang="ru-RU" dirty="0"/>
              <a:t>8. Аудит и бухучет</a:t>
            </a:r>
          </a:p>
          <a:p>
            <a:r>
              <a:rPr lang="ru-RU" dirty="0"/>
              <a:t>9. Банки и банкоматы</a:t>
            </a:r>
          </a:p>
          <a:p>
            <a:r>
              <a:rPr lang="ru-RU" dirty="0"/>
              <a:t>10. Безопасность бизнеса</a:t>
            </a:r>
          </a:p>
          <a:p>
            <a:r>
              <a:rPr lang="ru-RU" dirty="0"/>
              <a:t>11. Бытовая техника</a:t>
            </a:r>
          </a:p>
          <a:p>
            <a:r>
              <a:rPr lang="ru-RU" dirty="0"/>
              <a:t>12. Бытовые услуги</a:t>
            </a:r>
          </a:p>
          <a:p>
            <a:r>
              <a:rPr lang="ru-RU" dirty="0"/>
              <a:t>13. Видео- и фотоуслуги</a:t>
            </a:r>
          </a:p>
          <a:p>
            <a:r>
              <a:rPr lang="ru-RU" dirty="0"/>
              <a:t>14. Водный транспорт</a:t>
            </a:r>
          </a:p>
          <a:p>
            <a:r>
              <a:rPr lang="ru-RU" dirty="0"/>
              <a:t>15. ГИБДД и МРЭО</a:t>
            </a:r>
          </a:p>
          <a:p>
            <a:r>
              <a:rPr lang="ru-RU" dirty="0"/>
              <a:t>16. Деловые услуги</a:t>
            </a:r>
          </a:p>
          <a:p>
            <a:r>
              <a:rPr lang="ru-RU" dirty="0"/>
              <a:t>17. Домашние животные</a:t>
            </a:r>
          </a:p>
          <a:p>
            <a:r>
              <a:rPr lang="ru-RU" dirty="0"/>
              <a:t>18. Дополнительное образование</a:t>
            </a:r>
          </a:p>
          <a:p>
            <a:r>
              <a:rPr lang="ru-RU" dirty="0"/>
              <a:t>19. Железнодорожный </a:t>
            </a:r>
            <a:r>
              <a:rPr lang="ru-RU" dirty="0" smtClean="0"/>
              <a:t>транспорт</a:t>
            </a:r>
          </a:p>
          <a:p>
            <a:r>
              <a:rPr lang="ru-RU" dirty="0"/>
              <a:t>20. Инспекции и комиссии</a:t>
            </a:r>
          </a:p>
          <a:p>
            <a:r>
              <a:rPr lang="ru-RU" dirty="0"/>
              <a:t>и контрольные </a:t>
            </a:r>
            <a:r>
              <a:rPr lang="ru-RU" dirty="0" smtClean="0"/>
              <a:t>органы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54981" y="3267055"/>
            <a:ext cx="86741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40. Почта</a:t>
            </a:r>
          </a:p>
          <a:p>
            <a:r>
              <a:rPr lang="ru-RU" dirty="0"/>
              <a:t>41. Правоохранительные органы</a:t>
            </a:r>
          </a:p>
          <a:p>
            <a:r>
              <a:rPr lang="ru-RU" dirty="0"/>
              <a:t>и силовые структуры</a:t>
            </a:r>
          </a:p>
          <a:p>
            <a:r>
              <a:rPr lang="ru-RU" dirty="0"/>
              <a:t>42. Предметы интерьера</a:t>
            </a:r>
          </a:p>
          <a:p>
            <a:r>
              <a:rPr lang="ru-RU" dirty="0"/>
              <a:t>43. Продажа</a:t>
            </a:r>
          </a:p>
          <a:p>
            <a:r>
              <a:rPr lang="ru-RU" dirty="0"/>
              <a:t>44. Продукты </a:t>
            </a:r>
            <a:r>
              <a:rPr lang="ru-RU" dirty="0" smtClean="0"/>
              <a:t>питания</a:t>
            </a:r>
          </a:p>
          <a:p>
            <a:r>
              <a:rPr lang="ru-RU" dirty="0" smtClean="0"/>
              <a:t>45</a:t>
            </a:r>
            <a:r>
              <a:rPr lang="ru-RU" dirty="0"/>
              <a:t>. Развлечения</a:t>
            </a:r>
          </a:p>
          <a:p>
            <a:r>
              <a:rPr lang="ru-RU" dirty="0"/>
              <a:t>46. Реклама, маркетинг и PR</a:t>
            </a:r>
          </a:p>
          <a:p>
            <a:r>
              <a:rPr lang="ru-RU" dirty="0"/>
              <a:t>47. Ритуальные </a:t>
            </a:r>
            <a:r>
              <a:rPr lang="ru-RU" dirty="0" smtClean="0"/>
              <a:t>услуги</a:t>
            </a:r>
          </a:p>
          <a:p>
            <a:r>
              <a:rPr lang="ru-RU" dirty="0"/>
              <a:t>48. Семья</a:t>
            </a:r>
          </a:p>
          <a:p>
            <a:r>
              <a:rPr lang="ru-RU" dirty="0"/>
              <a:t>49. Социальная сфера</a:t>
            </a:r>
          </a:p>
          <a:p>
            <a:r>
              <a:rPr lang="ru-RU" dirty="0"/>
              <a:t>50. Спортивные товары</a:t>
            </a:r>
          </a:p>
          <a:p>
            <a:r>
              <a:rPr lang="ru-RU" dirty="0"/>
              <a:t>51. Страхование</a:t>
            </a:r>
          </a:p>
          <a:p>
            <a:r>
              <a:rPr lang="ru-RU" dirty="0"/>
              <a:t>52. Стройматериалы</a:t>
            </a:r>
          </a:p>
          <a:p>
            <a:r>
              <a:rPr lang="ru-RU" dirty="0"/>
              <a:t>53. Ткани и текстиль и матрасы</a:t>
            </a:r>
          </a:p>
          <a:p>
            <a:r>
              <a:rPr lang="ru-RU" dirty="0"/>
              <a:t>54. Товары для детей</a:t>
            </a:r>
          </a:p>
          <a:p>
            <a:r>
              <a:rPr lang="ru-RU" dirty="0"/>
              <a:t>55. Товары для офиса</a:t>
            </a:r>
          </a:p>
          <a:p>
            <a:r>
              <a:rPr lang="ru-RU" dirty="0"/>
              <a:t>56. Товары для садоводов</a:t>
            </a:r>
          </a:p>
          <a:p>
            <a:r>
              <a:rPr lang="ru-RU" dirty="0"/>
              <a:t>57. Товары оптом</a:t>
            </a:r>
          </a:p>
          <a:p>
            <a:r>
              <a:rPr lang="ru-RU" dirty="0"/>
              <a:t>58. Туризм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2450" y="3267055"/>
            <a:ext cx="86741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21. Кафе</a:t>
            </a:r>
          </a:p>
          <a:p>
            <a:r>
              <a:rPr lang="ru-RU" dirty="0"/>
              <a:t>22. Коммунальные службы</a:t>
            </a:r>
          </a:p>
          <a:p>
            <a:r>
              <a:rPr lang="ru-RU" dirty="0"/>
              <a:t>23. Косметика и парфюмерия</a:t>
            </a:r>
          </a:p>
          <a:p>
            <a:r>
              <a:rPr lang="ru-RU" dirty="0"/>
              <a:t>24. Литература</a:t>
            </a:r>
          </a:p>
          <a:p>
            <a:r>
              <a:rPr lang="ru-RU" dirty="0"/>
              <a:t>25. Материалы и оборудование</a:t>
            </a:r>
          </a:p>
          <a:p>
            <a:r>
              <a:rPr lang="ru-RU" dirty="0"/>
              <a:t>26. Мебель</a:t>
            </a:r>
          </a:p>
          <a:p>
            <a:r>
              <a:rPr lang="ru-RU" dirty="0"/>
              <a:t>27. Медицинские товары</a:t>
            </a:r>
          </a:p>
          <a:p>
            <a:r>
              <a:rPr lang="ru-RU" dirty="0"/>
              <a:t>и </a:t>
            </a:r>
            <a:r>
              <a:rPr lang="ru-RU" dirty="0" smtClean="0"/>
              <a:t>оборудование</a:t>
            </a:r>
          </a:p>
          <a:p>
            <a:r>
              <a:rPr lang="ru-RU" dirty="0"/>
              <a:t>28. Медицинские услуги</a:t>
            </a:r>
          </a:p>
          <a:p>
            <a:r>
              <a:rPr lang="ru-RU" dirty="0"/>
              <a:t>29. Мобильная связь</a:t>
            </a:r>
          </a:p>
          <a:p>
            <a:r>
              <a:rPr lang="ru-RU" dirty="0"/>
              <a:t>30. Напитки и табак</a:t>
            </a:r>
          </a:p>
          <a:p>
            <a:r>
              <a:rPr lang="ru-RU" dirty="0"/>
              <a:t>31. НКО</a:t>
            </a:r>
          </a:p>
          <a:p>
            <a:r>
              <a:rPr lang="ru-RU" dirty="0"/>
              <a:t>32. Обучение</a:t>
            </a:r>
          </a:p>
          <a:p>
            <a:r>
              <a:rPr lang="ru-RU" dirty="0"/>
              <a:t>33. Обучение по специальности</a:t>
            </a:r>
          </a:p>
          <a:p>
            <a:r>
              <a:rPr lang="ru-RU" dirty="0"/>
              <a:t>34. Общественное питание</a:t>
            </a:r>
          </a:p>
          <a:p>
            <a:r>
              <a:rPr lang="ru-RU" dirty="0"/>
              <a:t>35. Одежда, обувь и аксессуары</a:t>
            </a:r>
          </a:p>
          <a:p>
            <a:r>
              <a:rPr lang="ru-RU" dirty="0"/>
              <a:t>36. Организации</a:t>
            </a:r>
          </a:p>
          <a:p>
            <a:r>
              <a:rPr lang="ru-RU" dirty="0"/>
              <a:t>37. Организация праздников</a:t>
            </a:r>
          </a:p>
          <a:p>
            <a:r>
              <a:rPr lang="ru-RU" dirty="0"/>
              <a:t>38. Органы законодательной</a:t>
            </a:r>
          </a:p>
          <a:p>
            <a:r>
              <a:rPr lang="ru-RU" dirty="0"/>
              <a:t>и исполнительной власти</a:t>
            </a:r>
          </a:p>
          <a:p>
            <a:r>
              <a:rPr lang="ru-RU" dirty="0"/>
              <a:t>39. Посуда и кухонные</a:t>
            </a:r>
          </a:p>
          <a:p>
            <a:r>
              <a:rPr lang="ru-RU" dirty="0"/>
              <a:t>принадлежности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80881" y="3267055"/>
            <a:ext cx="45656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59. </a:t>
            </a:r>
            <a:r>
              <a:rPr lang="ru-RU" dirty="0" smtClean="0"/>
              <a:t>Украшения</a:t>
            </a:r>
          </a:p>
          <a:p>
            <a:r>
              <a:rPr lang="ru-RU" dirty="0" smtClean="0"/>
              <a:t>60</a:t>
            </a:r>
            <a:r>
              <a:rPr lang="ru-RU" dirty="0"/>
              <a:t>. Универсальные магазины</a:t>
            </a:r>
          </a:p>
          <a:p>
            <a:r>
              <a:rPr lang="ru-RU" dirty="0"/>
              <a:t>61. Уход за внешностью</a:t>
            </a:r>
          </a:p>
          <a:p>
            <a:r>
              <a:rPr lang="ru-RU" dirty="0"/>
              <a:t>62. Учебные материалы</a:t>
            </a:r>
          </a:p>
          <a:p>
            <a:r>
              <a:rPr lang="ru-RU" dirty="0"/>
              <a:t>и оборудование</a:t>
            </a:r>
          </a:p>
          <a:p>
            <a:r>
              <a:rPr lang="ru-RU" dirty="0"/>
              <a:t>63. Финансы</a:t>
            </a:r>
          </a:p>
          <a:p>
            <a:r>
              <a:rPr lang="ru-RU" dirty="0"/>
              <a:t>64. Хобби</a:t>
            </a:r>
          </a:p>
          <a:p>
            <a:r>
              <a:rPr lang="ru-RU" dirty="0"/>
              <a:t>65. </a:t>
            </a:r>
            <a:r>
              <a:rPr lang="ru-RU" dirty="0" err="1"/>
              <a:t>Хозтовары</a:t>
            </a:r>
            <a:r>
              <a:rPr lang="ru-RU" dirty="0"/>
              <a:t> и бытовая химия</a:t>
            </a:r>
          </a:p>
          <a:p>
            <a:r>
              <a:rPr lang="ru-RU" dirty="0"/>
              <a:t>66. Шоу-бизнес</a:t>
            </a:r>
          </a:p>
          <a:p>
            <a:r>
              <a:rPr lang="ru-RU" dirty="0"/>
              <a:t>67. Экспертиза и патентование</a:t>
            </a:r>
          </a:p>
          <a:p>
            <a:r>
              <a:rPr lang="ru-RU" dirty="0"/>
              <a:t>68. Эротика</a:t>
            </a:r>
          </a:p>
          <a:p>
            <a:r>
              <a:rPr lang="ru-RU" dirty="0"/>
              <a:t>69. Юридические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1555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533400"/>
            <a:ext cx="1478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ИНДИКАТОР № 26.</a:t>
            </a:r>
            <a:b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РАЗНООБРАЗИЕ КУЛЬТУРНОДОСУГОВОЙ И СПОРТИВНОЙ</a:t>
            </a:r>
            <a:b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ИНФРАСТРУКТУРЫ </a:t>
            </a:r>
            <a:br>
              <a:rPr lang="ru-RU" sz="36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endParaRPr lang="ru-RU" sz="3600" b="1" dirty="0">
              <a:solidFill>
                <a:srgbClr val="3A414A"/>
              </a:solidFill>
              <a:latin typeface="DINPro-Bold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895" y="314330"/>
            <a:ext cx="2180803" cy="9048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3100" y="3276600"/>
            <a:ext cx="86741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КАТЕГОРИИ КУЛЬТУРНО-ДОСУГОВОЙ И СПОРТИВНОЙ ИНФРАСТРУКТУРЫ</a:t>
            </a:r>
          </a:p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ДЛЯ СБОРА ИНФОРМАЦИИ</a:t>
            </a:r>
          </a:p>
          <a:p>
            <a:endParaRPr lang="ru-RU" dirty="0"/>
          </a:p>
          <a:p>
            <a:r>
              <a:rPr lang="ru-RU" dirty="0"/>
              <a:t>1. Азартные </a:t>
            </a:r>
            <a:r>
              <a:rPr lang="ru-RU" dirty="0" smtClean="0"/>
              <a:t>игры</a:t>
            </a:r>
            <a:r>
              <a:rPr lang="en-US" dirty="0" smtClean="0"/>
              <a:t> *</a:t>
            </a:r>
            <a:endParaRPr lang="ru-RU" dirty="0"/>
          </a:p>
          <a:p>
            <a:r>
              <a:rPr lang="ru-RU" dirty="0"/>
              <a:t>2. Архивы и библиотеки</a:t>
            </a:r>
          </a:p>
          <a:p>
            <a:r>
              <a:rPr lang="ru-RU" dirty="0"/>
              <a:t>3. Бытовые услуги</a:t>
            </a:r>
          </a:p>
          <a:p>
            <a:r>
              <a:rPr lang="ru-RU" dirty="0"/>
              <a:t>4. Водный спорт</a:t>
            </a:r>
          </a:p>
          <a:p>
            <a:r>
              <a:rPr lang="ru-RU" dirty="0"/>
              <a:t>5. Водный транспорт</a:t>
            </a:r>
          </a:p>
          <a:p>
            <a:r>
              <a:rPr lang="ru-RU" dirty="0"/>
              <a:t>6. Живопись и художественные</a:t>
            </a:r>
          </a:p>
          <a:p>
            <a:r>
              <a:rPr lang="ru-RU" dirty="0"/>
              <a:t>изделия</a:t>
            </a:r>
          </a:p>
          <a:p>
            <a:r>
              <a:rPr lang="ru-RU" dirty="0"/>
              <a:t>7. Кафе</a:t>
            </a:r>
          </a:p>
          <a:p>
            <a:r>
              <a:rPr lang="ru-RU" dirty="0"/>
              <a:t>8. Кино и театр</a:t>
            </a:r>
          </a:p>
          <a:p>
            <a:r>
              <a:rPr lang="ru-RU" dirty="0"/>
              <a:t>9. Конный спорт</a:t>
            </a:r>
          </a:p>
          <a:p>
            <a:r>
              <a:rPr lang="ru-RU" dirty="0"/>
              <a:t>10. Культурные центры</a:t>
            </a:r>
          </a:p>
          <a:p>
            <a:r>
              <a:rPr lang="ru-RU" dirty="0"/>
              <a:t>11. Музеи и выставки</a:t>
            </a:r>
          </a:p>
          <a:p>
            <a:r>
              <a:rPr lang="ru-RU" dirty="0"/>
              <a:t>12. Музыка и </a:t>
            </a:r>
            <a:r>
              <a:rPr lang="ru-RU" dirty="0" smtClean="0"/>
              <a:t>хореография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26500" y="4432280"/>
            <a:ext cx="86741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13. Общественное питание</a:t>
            </a:r>
          </a:p>
          <a:p>
            <a:r>
              <a:rPr lang="ru-RU" dirty="0"/>
              <a:t>14. Организация праздников</a:t>
            </a:r>
          </a:p>
          <a:p>
            <a:r>
              <a:rPr lang="ru-RU" dirty="0"/>
              <a:t>15. Парки и зоопарки</a:t>
            </a:r>
          </a:p>
          <a:p>
            <a:r>
              <a:rPr lang="ru-RU" dirty="0"/>
              <a:t>16. Развлечения</a:t>
            </a:r>
          </a:p>
          <a:p>
            <a:r>
              <a:rPr lang="ru-RU" dirty="0"/>
              <a:t>17. Санатории и дома отдыха</a:t>
            </a:r>
          </a:p>
          <a:p>
            <a:r>
              <a:rPr lang="ru-RU" dirty="0"/>
              <a:t>18. Спортивные клубы и базы</a:t>
            </a:r>
          </a:p>
          <a:p>
            <a:r>
              <a:rPr lang="ru-RU" dirty="0"/>
              <a:t>19. Спортивные организации</a:t>
            </a:r>
          </a:p>
          <a:p>
            <a:r>
              <a:rPr lang="ru-RU" dirty="0"/>
              <a:t>20. Спортивные сооружения</a:t>
            </a:r>
          </a:p>
          <a:p>
            <a:r>
              <a:rPr lang="ru-RU" dirty="0"/>
              <a:t>21. Туризм</a:t>
            </a:r>
          </a:p>
          <a:p>
            <a:r>
              <a:rPr lang="ru-RU" dirty="0"/>
              <a:t>22. Уход за внешностью</a:t>
            </a:r>
          </a:p>
          <a:p>
            <a:r>
              <a:rPr lang="ru-RU" dirty="0"/>
              <a:t>23. Фитнес и йога</a:t>
            </a:r>
          </a:p>
          <a:p>
            <a:r>
              <a:rPr lang="ru-RU" dirty="0"/>
              <a:t>24. Экстремальный спорт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88821" y="6871177"/>
            <a:ext cx="1064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*</a:t>
            </a:r>
            <a:endParaRPr lang="en-US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60578" y="6971437"/>
            <a:ext cx="3133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Такие игорные заведения,</a:t>
            </a:r>
            <a:endParaRPr lang="en-US" i="1" dirty="0"/>
          </a:p>
          <a:p>
            <a:r>
              <a:rPr lang="ru-RU" i="1" dirty="0"/>
              <a:t>как букмекерские</a:t>
            </a:r>
            <a:br>
              <a:rPr lang="ru-RU" i="1" dirty="0"/>
            </a:br>
            <a:r>
              <a:rPr lang="ru-RU" i="1" dirty="0"/>
              <a:t>конторы и тотализаторы</a:t>
            </a:r>
            <a:br>
              <a:rPr lang="ru-RU" i="1" dirty="0"/>
            </a:br>
            <a:r>
              <a:rPr lang="ru-RU" i="1" dirty="0"/>
              <a:t>разрешены на территории</a:t>
            </a:r>
            <a:br>
              <a:rPr lang="ru-RU" i="1" dirty="0"/>
            </a:br>
            <a:r>
              <a:rPr lang="ru-RU" i="1" dirty="0"/>
              <a:t>РФ. </a:t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968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900" y="3414891"/>
            <a:ext cx="86741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Автошколы</a:t>
            </a:r>
          </a:p>
          <a:p>
            <a:r>
              <a:rPr lang="ru-RU" dirty="0"/>
              <a:t>2. Азартные </a:t>
            </a:r>
            <a:r>
              <a:rPr lang="ru-RU" dirty="0" smtClean="0"/>
              <a:t>игры</a:t>
            </a:r>
            <a:r>
              <a:rPr lang="ru-RU" sz="2800" dirty="0" smtClean="0"/>
              <a:t>*</a:t>
            </a:r>
            <a:endParaRPr lang="en-US" sz="2800" dirty="0" smtClean="0"/>
          </a:p>
          <a:p>
            <a:r>
              <a:rPr lang="ru-RU" dirty="0" smtClean="0"/>
              <a:t>3</a:t>
            </a:r>
            <a:r>
              <a:rPr lang="ru-RU" dirty="0"/>
              <a:t>. Архивы и библиотеки</a:t>
            </a:r>
          </a:p>
          <a:p>
            <a:r>
              <a:rPr lang="ru-RU" dirty="0"/>
              <a:t>4. Водный спорт</a:t>
            </a:r>
          </a:p>
          <a:p>
            <a:r>
              <a:rPr lang="ru-RU" dirty="0"/>
              <a:t>5. Водный транспорт</a:t>
            </a:r>
          </a:p>
          <a:p>
            <a:r>
              <a:rPr lang="ru-RU" dirty="0"/>
              <a:t>6. Высшее образование</a:t>
            </a:r>
          </a:p>
          <a:p>
            <a:r>
              <a:rPr lang="ru-RU" dirty="0"/>
              <a:t>7. ГИБДД и МРЭО</a:t>
            </a:r>
          </a:p>
          <a:p>
            <a:r>
              <a:rPr lang="ru-RU" dirty="0"/>
              <a:t>8. Государственные лечебные</a:t>
            </a:r>
          </a:p>
          <a:p>
            <a:r>
              <a:rPr lang="ru-RU" dirty="0"/>
              <a:t>учреждения</a:t>
            </a:r>
          </a:p>
          <a:p>
            <a:r>
              <a:rPr lang="ru-RU" dirty="0"/>
              <a:t>9. Детские сады и развивающие</a:t>
            </a:r>
          </a:p>
          <a:p>
            <a:r>
              <a:rPr lang="ru-RU" dirty="0"/>
              <a:t>центры</a:t>
            </a:r>
          </a:p>
          <a:p>
            <a:r>
              <a:rPr lang="ru-RU" dirty="0"/>
              <a:t>10. Домашние животные</a:t>
            </a:r>
          </a:p>
          <a:p>
            <a:r>
              <a:rPr lang="ru-RU" dirty="0"/>
              <a:t>11. Дополнительное образование</a:t>
            </a:r>
          </a:p>
          <a:p>
            <a:r>
              <a:rPr lang="ru-RU" dirty="0"/>
              <a:t>12. Живопись и художественные</a:t>
            </a:r>
          </a:p>
          <a:p>
            <a:r>
              <a:rPr lang="ru-RU" dirty="0"/>
              <a:t>изделия</a:t>
            </a:r>
          </a:p>
          <a:p>
            <a:r>
              <a:rPr lang="ru-RU" dirty="0"/>
              <a:t>13. Инспекции и комиссии</a:t>
            </a:r>
          </a:p>
          <a:p>
            <a:r>
              <a:rPr lang="ru-RU" dirty="0"/>
              <a:t>и контрольные органы</a:t>
            </a:r>
          </a:p>
          <a:p>
            <a:r>
              <a:rPr lang="ru-RU" dirty="0"/>
              <a:t>14. Кино и театр</a:t>
            </a:r>
          </a:p>
          <a:p>
            <a:r>
              <a:rPr lang="ru-RU" dirty="0"/>
              <a:t>15. Конный спорт</a:t>
            </a:r>
          </a:p>
          <a:p>
            <a:r>
              <a:rPr lang="ru-RU" dirty="0"/>
              <a:t>16. Культурные центры</a:t>
            </a:r>
          </a:p>
          <a:p>
            <a:r>
              <a:rPr lang="ru-RU" dirty="0"/>
              <a:t>17. Медицинские </a:t>
            </a:r>
            <a:r>
              <a:rPr lang="ru-RU" dirty="0" smtClean="0"/>
              <a:t>услуги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3235" y="3427019"/>
            <a:ext cx="86741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18. Медицинские центры</a:t>
            </a:r>
          </a:p>
          <a:p>
            <a:r>
              <a:rPr lang="ru-RU" dirty="0"/>
              <a:t>и клиники</a:t>
            </a:r>
          </a:p>
          <a:p>
            <a:r>
              <a:rPr lang="ru-RU" dirty="0"/>
              <a:t>19. Музеи и выставки</a:t>
            </a:r>
          </a:p>
          <a:p>
            <a:r>
              <a:rPr lang="ru-RU" dirty="0"/>
              <a:t>20. Музыка и хореография</a:t>
            </a:r>
          </a:p>
          <a:p>
            <a:r>
              <a:rPr lang="ru-RU" dirty="0"/>
              <a:t>21. Научные организации</a:t>
            </a:r>
          </a:p>
          <a:p>
            <a:r>
              <a:rPr lang="ru-RU" dirty="0"/>
              <a:t>22. Обучение</a:t>
            </a:r>
          </a:p>
          <a:p>
            <a:r>
              <a:rPr lang="ru-RU" dirty="0"/>
              <a:t>23. Обучение по специальности</a:t>
            </a:r>
          </a:p>
          <a:p>
            <a:r>
              <a:rPr lang="ru-RU" dirty="0"/>
              <a:t>24. Общественное питание</a:t>
            </a:r>
          </a:p>
          <a:p>
            <a:r>
              <a:rPr lang="ru-RU" dirty="0"/>
              <a:t>25. Органы законодательной</a:t>
            </a:r>
          </a:p>
          <a:p>
            <a:r>
              <a:rPr lang="ru-RU" dirty="0"/>
              <a:t>и исполнительной власти</a:t>
            </a:r>
          </a:p>
          <a:p>
            <a:r>
              <a:rPr lang="ru-RU" dirty="0"/>
              <a:t>26. Парки и зоопарки</a:t>
            </a:r>
          </a:p>
          <a:p>
            <a:r>
              <a:rPr lang="ru-RU" dirty="0"/>
              <a:t>27. Правоохранительные органы</a:t>
            </a:r>
          </a:p>
          <a:p>
            <a:r>
              <a:rPr lang="ru-RU" dirty="0"/>
              <a:t>и силовые структуры</a:t>
            </a:r>
          </a:p>
          <a:p>
            <a:r>
              <a:rPr lang="ru-RU" dirty="0"/>
              <a:t>28. Развлечения</a:t>
            </a:r>
          </a:p>
          <a:p>
            <a:r>
              <a:rPr lang="ru-RU" dirty="0"/>
              <a:t>29. Религия</a:t>
            </a:r>
          </a:p>
          <a:p>
            <a:r>
              <a:rPr lang="ru-RU" dirty="0"/>
              <a:t>30. Санатории и дома отдыха</a:t>
            </a:r>
          </a:p>
          <a:p>
            <a:r>
              <a:rPr lang="ru-RU" dirty="0"/>
              <a:t>31. Семья</a:t>
            </a:r>
          </a:p>
          <a:p>
            <a:r>
              <a:rPr lang="ru-RU" dirty="0"/>
              <a:t>32. Скорая помощь</a:t>
            </a:r>
          </a:p>
          <a:p>
            <a:r>
              <a:rPr lang="ru-RU" dirty="0"/>
              <a:t>33. Социальная сфера</a:t>
            </a:r>
          </a:p>
          <a:p>
            <a:r>
              <a:rPr lang="ru-RU" dirty="0"/>
              <a:t>34. Спортивные клубы и базы</a:t>
            </a:r>
          </a:p>
          <a:p>
            <a:r>
              <a:rPr lang="ru-RU" dirty="0"/>
              <a:t>35. Спортивные организации</a:t>
            </a:r>
          </a:p>
          <a:p>
            <a:r>
              <a:rPr lang="ru-RU" dirty="0"/>
              <a:t>36. Спортивные </a:t>
            </a:r>
            <a:r>
              <a:rPr lang="ru-RU" dirty="0" smtClean="0"/>
              <a:t>сооружения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10968" y="3414604"/>
            <a:ext cx="3651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37. Среднее специальное</a:t>
            </a:r>
          </a:p>
          <a:p>
            <a:r>
              <a:rPr lang="ru-RU" dirty="0"/>
              <a:t>образование</a:t>
            </a:r>
          </a:p>
          <a:p>
            <a:r>
              <a:rPr lang="ru-RU" dirty="0"/>
              <a:t>38. Стоматология</a:t>
            </a:r>
          </a:p>
          <a:p>
            <a:r>
              <a:rPr lang="ru-RU" dirty="0"/>
              <a:t>39. Туризм</a:t>
            </a:r>
          </a:p>
          <a:p>
            <a:r>
              <a:rPr lang="ru-RU" dirty="0"/>
              <a:t>40. Уход за внешностью</a:t>
            </a:r>
          </a:p>
          <a:p>
            <a:r>
              <a:rPr lang="ru-RU" dirty="0"/>
              <a:t>41. Фитнес и йога</a:t>
            </a:r>
          </a:p>
          <a:p>
            <a:r>
              <a:rPr lang="ru-RU" dirty="0"/>
              <a:t>42. Школы</a:t>
            </a:r>
          </a:p>
          <a:p>
            <a:r>
              <a:rPr lang="ru-RU" dirty="0"/>
              <a:t>43. Экстремальный спорт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5098" y="129144"/>
            <a:ext cx="15849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ИНДИКАТОР № 28.</a:t>
            </a:r>
            <a:b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ДОЛЯ ОБЪЕКТОВ КУЛЬТУРНОГО </a:t>
            </a:r>
            <a:r>
              <a:rPr lang="ru-RU" sz="32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НАСЛЕДИЯ,</a:t>
            </a:r>
          </a:p>
          <a:p>
            <a:r>
              <a:rPr lang="ru-RU" sz="3200" b="1" dirty="0" smtClean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КОТОРЫХ РАЗМЕЩАЮТСЯ ОБЪЕКТЫ СОЦИАЛЬНО-ДОСУГОВОЙ</a:t>
            </a:r>
            <a:b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ИНФРАСТРУКТУРЫ, В ОБЩЕМ КОЛИЧЕСТВЕ ОБЪЕКТОВ КУЛЬТУРНОГО</a:t>
            </a:r>
            <a:b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</a:br>
            <a:r>
              <a:rPr lang="ru-RU" sz="3200" b="1" dirty="0">
                <a:solidFill>
                  <a:srgbClr val="3A414A"/>
                </a:solidFill>
                <a:latin typeface="DINPro-Bold"/>
                <a:ea typeface="+mj-ea"/>
                <a:cs typeface="+mj-cs"/>
              </a:rPr>
              <a:t>НАСЛЕДИЯ</a:t>
            </a:r>
            <a:r>
              <a:rPr lang="ru-RU" b="1" dirty="0">
                <a:solidFill>
                  <a:srgbClr val="3A414A"/>
                </a:solidFill>
                <a:latin typeface="DINPro-Bold"/>
              </a:rPr>
              <a:t> </a:t>
            </a:r>
            <a:r>
              <a:rPr lang="ru-RU" dirty="0">
                <a:solidFill>
                  <a:srgbClr val="3A414A"/>
                </a:solidFill>
                <a:latin typeface="DINPro-Regular"/>
              </a:rPr>
              <a:t>(ПРОЦЕНТЫ)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73150" y="6892185"/>
            <a:ext cx="1064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*</a:t>
            </a:r>
            <a:endParaRPr lang="en-US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44907" y="6992445"/>
            <a:ext cx="3133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Такие игорные заведения,</a:t>
            </a:r>
            <a:endParaRPr lang="en-US" i="1" dirty="0"/>
          </a:p>
          <a:p>
            <a:r>
              <a:rPr lang="ru-RU" i="1" dirty="0"/>
              <a:t>как букмекерские</a:t>
            </a:r>
            <a:br>
              <a:rPr lang="ru-RU" i="1" dirty="0"/>
            </a:br>
            <a:r>
              <a:rPr lang="ru-RU" i="1" dirty="0"/>
              <a:t>конторы и тотализаторы</a:t>
            </a:r>
            <a:br>
              <a:rPr lang="ru-RU" i="1" dirty="0"/>
            </a:br>
            <a:r>
              <a:rPr lang="ru-RU" i="1" dirty="0"/>
              <a:t>разрешены на территории</a:t>
            </a:r>
            <a:br>
              <a:rPr lang="ru-RU" i="1" dirty="0"/>
            </a:br>
            <a:r>
              <a:rPr lang="ru-RU" i="1" dirty="0"/>
              <a:t>РФ.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0900" y="2801217"/>
            <a:ext cx="11089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" dirty="0">
                <a:solidFill>
                  <a:srgbClr val="11AC5C"/>
                </a:solidFill>
                <a:latin typeface="DINPro-Medium"/>
                <a:cs typeface="DINPro-Medium"/>
              </a:rPr>
              <a:t>ОБЪЕКЫ СОЦИАЛЬНО-ДОСУГОВОЙ ИНФРАСТРУКТУРЫ ДЛЯ СБОРА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447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180952"/>
            <a:ext cx="15045571" cy="3877985"/>
          </a:xfrm>
        </p:spPr>
        <p:txBody>
          <a:bodyPr/>
          <a:lstStyle/>
          <a:p>
            <a:pPr algn="l"/>
            <a:r>
              <a:rPr lang="ru-RU" dirty="0" smtClean="0"/>
              <a:t>ИНДИКАТОР 29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ПЕРЕЧЕНЬ СЕРВИСОВ,</a:t>
            </a:r>
            <a:br>
              <a:rPr lang="ru-RU" dirty="0" smtClean="0"/>
            </a:br>
            <a:r>
              <a:rPr lang="ru-RU" dirty="0" smtClean="0"/>
              <a:t>СПОСОБСТВУЮЩИХ</a:t>
            </a:r>
            <a:br>
              <a:rPr lang="ru-RU" dirty="0" smtClean="0"/>
            </a:br>
            <a:r>
              <a:rPr lang="ru-RU" dirty="0" smtClean="0"/>
              <a:t>ПОВЫШЕНИЮ КОМФОРТНОСТИ</a:t>
            </a:r>
            <a:br>
              <a:rPr lang="ru-RU" dirty="0" smtClean="0"/>
            </a:br>
            <a:r>
              <a:rPr lang="ru-RU" dirty="0" smtClean="0"/>
              <a:t>ЖИЗНИ МАЛОМОБИЛЬНЫХ</a:t>
            </a:r>
            <a:br>
              <a:rPr lang="ru-RU" dirty="0" smtClean="0"/>
            </a:br>
            <a:r>
              <a:rPr lang="ru-RU" dirty="0" smtClean="0"/>
              <a:t>ГРУПП НАСЕЛЕНИЯ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286" y="3180952"/>
            <a:ext cx="3877985" cy="38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0" y="8128740"/>
            <a:ext cx="1600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1415" algn="ctr">
              <a:lnSpc>
                <a:spcPct val="100000"/>
              </a:lnSpc>
              <a:spcBef>
                <a:spcPts val="100"/>
              </a:spcBef>
            </a:pPr>
            <a:r>
              <a:rPr sz="2400" i="1" spc="-30" dirty="0"/>
              <a:t>#Городаменяютсядлянас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27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7900" y="4267200"/>
            <a:ext cx="1504557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DIN Pro Bold"/>
                <a:ea typeface="+mj-ea"/>
                <a:cs typeface="DIN Pro Bold"/>
              </a:defRPr>
            </a:lvl1pPr>
          </a:lstStyle>
          <a:p>
            <a:pPr algn="ctr"/>
            <a:r>
              <a:rPr lang="ru-RU" sz="6000" kern="0" dirty="0" smtClean="0"/>
              <a:t>БЛАГОДАРЮ ЗА ВНИМАНИЕ!</a:t>
            </a:r>
            <a:endParaRPr lang="ru-RU" sz="60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228572"/>
            <a:ext cx="16281400" cy="1689100"/>
          </a:xfrm>
          <a:custGeom>
            <a:avLst/>
            <a:gdLst/>
            <a:ahLst/>
            <a:cxnLst/>
            <a:rect l="l" t="t" r="r" b="b"/>
            <a:pathLst>
              <a:path w="16281400" h="1689100">
                <a:moveTo>
                  <a:pt x="16281400" y="0"/>
                </a:moveTo>
                <a:lnTo>
                  <a:pt x="0" y="0"/>
                </a:lnTo>
                <a:lnTo>
                  <a:pt x="0" y="1688795"/>
                </a:lnTo>
                <a:lnTo>
                  <a:pt x="16281400" y="1688795"/>
                </a:lnTo>
                <a:lnTo>
                  <a:pt x="16281400" y="0"/>
                </a:lnTo>
                <a:close/>
              </a:path>
            </a:pathLst>
          </a:custGeom>
          <a:solidFill>
            <a:srgbClr val="DB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1228572"/>
            <a:ext cx="16281400" cy="1689100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597660" marR="1365885">
              <a:lnSpc>
                <a:spcPts val="3040"/>
              </a:lnSpc>
              <a:spcBef>
                <a:spcPts val="2400"/>
              </a:spcBef>
            </a:pPr>
            <a:r>
              <a:rPr sz="2600" spc="-25" dirty="0">
                <a:solidFill>
                  <a:srgbClr val="11AC5C"/>
                </a:solidFill>
                <a:latin typeface="DINPro-Medium"/>
                <a:cs typeface="DINPro-Medium"/>
              </a:rPr>
              <a:t>Указ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11AC5C"/>
                </a:solidFill>
                <a:latin typeface="DINPro-Medium"/>
                <a:cs typeface="DINPro-Medium"/>
              </a:rPr>
              <a:t>Президента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spc="-15" dirty="0">
                <a:solidFill>
                  <a:srgbClr val="11AC5C"/>
                </a:solidFill>
                <a:latin typeface="DINPro-Medium"/>
                <a:cs typeface="DINPro-Medium"/>
              </a:rPr>
              <a:t>Российской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 Федерации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spc="-15" dirty="0">
                <a:solidFill>
                  <a:srgbClr val="11AC5C"/>
                </a:solidFill>
                <a:latin typeface="DINPro-Medium"/>
                <a:cs typeface="DINPro-Medium"/>
              </a:rPr>
              <a:t>от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21.07.2020 </a:t>
            </a:r>
            <a:r>
              <a:rPr sz="2600" spc="-105" dirty="0">
                <a:solidFill>
                  <a:srgbClr val="11AC5C"/>
                </a:solidFill>
                <a:latin typeface="DINPro-Medium"/>
                <a:cs typeface="DINPro-Medium"/>
              </a:rPr>
              <a:t>г.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№474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«О национальных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целях </a:t>
            </a:r>
            <a:r>
              <a:rPr sz="2600" spc="-61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развития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2600" spc="-15" dirty="0">
                <a:solidFill>
                  <a:srgbClr val="11AC5C"/>
                </a:solidFill>
                <a:latin typeface="DINPro-Medium"/>
                <a:cs typeface="DINPro-Medium"/>
              </a:rPr>
              <a:t>Российской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 Федерации на </a:t>
            </a:r>
            <a:r>
              <a:rPr sz="2600" spc="-5" dirty="0">
                <a:solidFill>
                  <a:srgbClr val="11AC5C"/>
                </a:solidFill>
                <a:latin typeface="DINPro-Medium"/>
                <a:cs typeface="DINPro-Medium"/>
              </a:rPr>
              <a:t>период</a:t>
            </a:r>
            <a:r>
              <a:rPr sz="2600" dirty="0">
                <a:solidFill>
                  <a:srgbClr val="11AC5C"/>
                </a:solidFill>
                <a:latin typeface="DINPro-Medium"/>
                <a:cs typeface="DINPro-Medium"/>
              </a:rPr>
              <a:t> до 2030 </a:t>
            </a:r>
            <a:r>
              <a:rPr sz="2600" spc="-15" dirty="0">
                <a:solidFill>
                  <a:srgbClr val="11AC5C"/>
                </a:solidFill>
                <a:latin typeface="DINPro-Medium"/>
                <a:cs typeface="DINPro-Medium"/>
              </a:rPr>
              <a:t>года»</a:t>
            </a:r>
            <a:endParaRPr sz="2600">
              <a:latin typeface="DINPro-Medium"/>
              <a:cs typeface="DINPro-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32850" y="3163023"/>
            <a:ext cx="7981950" cy="5200650"/>
            <a:chOff x="8832850" y="3163023"/>
            <a:chExt cx="7981950" cy="5200650"/>
          </a:xfrm>
        </p:grpSpPr>
        <p:sp>
          <p:nvSpPr>
            <p:cNvPr id="5" name="object 5"/>
            <p:cNvSpPr/>
            <p:nvPr/>
          </p:nvSpPr>
          <p:spPr>
            <a:xfrm>
              <a:off x="8832850" y="3163023"/>
              <a:ext cx="7981950" cy="5200650"/>
            </a:xfrm>
            <a:custGeom>
              <a:avLst/>
              <a:gdLst/>
              <a:ahLst/>
              <a:cxnLst/>
              <a:rect l="l" t="t" r="r" b="b"/>
              <a:pathLst>
                <a:path w="7981950" h="5200650">
                  <a:moveTo>
                    <a:pt x="7981950" y="0"/>
                  </a:moveTo>
                  <a:lnTo>
                    <a:pt x="0" y="0"/>
                  </a:lnTo>
                  <a:lnTo>
                    <a:pt x="0" y="5200218"/>
                  </a:lnTo>
                  <a:lnTo>
                    <a:pt x="7981950" y="5200218"/>
                  </a:lnTo>
                  <a:lnTo>
                    <a:pt x="7981950" y="0"/>
                  </a:lnTo>
                  <a:close/>
                </a:path>
              </a:pathLst>
            </a:custGeom>
            <a:solidFill>
              <a:srgbClr val="DC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90933" y="3687434"/>
              <a:ext cx="430530" cy="518159"/>
            </a:xfrm>
            <a:custGeom>
              <a:avLst/>
              <a:gdLst/>
              <a:ahLst/>
              <a:cxnLst/>
              <a:rect l="l" t="t" r="r" b="b"/>
              <a:pathLst>
                <a:path w="430529" h="518160">
                  <a:moveTo>
                    <a:pt x="215137" y="0"/>
                  </a:moveTo>
                  <a:lnTo>
                    <a:pt x="0" y="215138"/>
                  </a:lnTo>
                  <a:lnTo>
                    <a:pt x="0" y="306781"/>
                  </a:lnTo>
                  <a:lnTo>
                    <a:pt x="181051" y="124053"/>
                  </a:lnTo>
                  <a:lnTo>
                    <a:pt x="181051" y="518007"/>
                  </a:lnTo>
                  <a:lnTo>
                    <a:pt x="249224" y="518007"/>
                  </a:lnTo>
                  <a:lnTo>
                    <a:pt x="249224" y="124053"/>
                  </a:lnTo>
                  <a:lnTo>
                    <a:pt x="430275" y="306781"/>
                  </a:lnTo>
                  <a:lnTo>
                    <a:pt x="430275" y="215138"/>
                  </a:lnTo>
                  <a:lnTo>
                    <a:pt x="215137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92850" y="3433497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59" h="1026160">
                  <a:moveTo>
                    <a:pt x="512940" y="1025880"/>
                  </a:moveTo>
                  <a:lnTo>
                    <a:pt x="559627" y="1023784"/>
                  </a:lnTo>
                  <a:lnTo>
                    <a:pt x="605141" y="1017616"/>
                  </a:lnTo>
                  <a:lnTo>
                    <a:pt x="649299" y="1007557"/>
                  </a:lnTo>
                  <a:lnTo>
                    <a:pt x="691920" y="993789"/>
                  </a:lnTo>
                  <a:lnTo>
                    <a:pt x="732824" y="976492"/>
                  </a:lnTo>
                  <a:lnTo>
                    <a:pt x="771829" y="955848"/>
                  </a:lnTo>
                  <a:lnTo>
                    <a:pt x="808755" y="932038"/>
                  </a:lnTo>
                  <a:lnTo>
                    <a:pt x="843420" y="905242"/>
                  </a:lnTo>
                  <a:lnTo>
                    <a:pt x="875642" y="875642"/>
                  </a:lnTo>
                  <a:lnTo>
                    <a:pt x="905242" y="843420"/>
                  </a:lnTo>
                  <a:lnTo>
                    <a:pt x="932038" y="808755"/>
                  </a:lnTo>
                  <a:lnTo>
                    <a:pt x="955848" y="771829"/>
                  </a:lnTo>
                  <a:lnTo>
                    <a:pt x="976492" y="732824"/>
                  </a:lnTo>
                  <a:lnTo>
                    <a:pt x="993789" y="691920"/>
                  </a:lnTo>
                  <a:lnTo>
                    <a:pt x="1007557" y="649299"/>
                  </a:lnTo>
                  <a:lnTo>
                    <a:pt x="1017616" y="605141"/>
                  </a:lnTo>
                  <a:lnTo>
                    <a:pt x="1023784" y="559627"/>
                  </a:lnTo>
                  <a:lnTo>
                    <a:pt x="1025880" y="512940"/>
                  </a:lnTo>
                  <a:lnTo>
                    <a:pt x="1023784" y="466252"/>
                  </a:lnTo>
                  <a:lnTo>
                    <a:pt x="1017616" y="420739"/>
                  </a:lnTo>
                  <a:lnTo>
                    <a:pt x="1007557" y="376581"/>
                  </a:lnTo>
                  <a:lnTo>
                    <a:pt x="993789" y="333959"/>
                  </a:lnTo>
                  <a:lnTo>
                    <a:pt x="976492" y="293056"/>
                  </a:lnTo>
                  <a:lnTo>
                    <a:pt x="955848" y="254050"/>
                  </a:lnTo>
                  <a:lnTo>
                    <a:pt x="932038" y="217125"/>
                  </a:lnTo>
                  <a:lnTo>
                    <a:pt x="905242" y="182460"/>
                  </a:lnTo>
                  <a:lnTo>
                    <a:pt x="875642" y="150237"/>
                  </a:lnTo>
                  <a:lnTo>
                    <a:pt x="843420" y="120638"/>
                  </a:lnTo>
                  <a:lnTo>
                    <a:pt x="808755" y="93842"/>
                  </a:lnTo>
                  <a:lnTo>
                    <a:pt x="771829" y="70032"/>
                  </a:lnTo>
                  <a:lnTo>
                    <a:pt x="732824" y="49387"/>
                  </a:lnTo>
                  <a:lnTo>
                    <a:pt x="691920" y="32091"/>
                  </a:lnTo>
                  <a:lnTo>
                    <a:pt x="649299" y="18322"/>
                  </a:lnTo>
                  <a:lnTo>
                    <a:pt x="605141" y="8264"/>
                  </a:lnTo>
                  <a:lnTo>
                    <a:pt x="559627" y="2096"/>
                  </a:lnTo>
                  <a:lnTo>
                    <a:pt x="512940" y="0"/>
                  </a:lnTo>
                  <a:lnTo>
                    <a:pt x="466252" y="2096"/>
                  </a:lnTo>
                  <a:lnTo>
                    <a:pt x="420739" y="8264"/>
                  </a:lnTo>
                  <a:lnTo>
                    <a:pt x="376581" y="18322"/>
                  </a:lnTo>
                  <a:lnTo>
                    <a:pt x="333959" y="32091"/>
                  </a:lnTo>
                  <a:lnTo>
                    <a:pt x="293056" y="49387"/>
                  </a:lnTo>
                  <a:lnTo>
                    <a:pt x="254050" y="70032"/>
                  </a:lnTo>
                  <a:lnTo>
                    <a:pt x="217125" y="93842"/>
                  </a:lnTo>
                  <a:lnTo>
                    <a:pt x="182460" y="120638"/>
                  </a:lnTo>
                  <a:lnTo>
                    <a:pt x="150237" y="150237"/>
                  </a:lnTo>
                  <a:lnTo>
                    <a:pt x="120638" y="182460"/>
                  </a:lnTo>
                  <a:lnTo>
                    <a:pt x="93842" y="217125"/>
                  </a:lnTo>
                  <a:lnTo>
                    <a:pt x="70032" y="254050"/>
                  </a:lnTo>
                  <a:lnTo>
                    <a:pt x="49387" y="293056"/>
                  </a:lnTo>
                  <a:lnTo>
                    <a:pt x="32091" y="333959"/>
                  </a:lnTo>
                  <a:lnTo>
                    <a:pt x="18322" y="376581"/>
                  </a:lnTo>
                  <a:lnTo>
                    <a:pt x="8264" y="420739"/>
                  </a:lnTo>
                  <a:lnTo>
                    <a:pt x="2096" y="466252"/>
                  </a:lnTo>
                  <a:lnTo>
                    <a:pt x="0" y="512940"/>
                  </a:lnTo>
                  <a:lnTo>
                    <a:pt x="2096" y="559627"/>
                  </a:lnTo>
                  <a:lnTo>
                    <a:pt x="8264" y="605141"/>
                  </a:lnTo>
                  <a:lnTo>
                    <a:pt x="18322" y="649299"/>
                  </a:lnTo>
                  <a:lnTo>
                    <a:pt x="32091" y="691920"/>
                  </a:lnTo>
                  <a:lnTo>
                    <a:pt x="49387" y="732824"/>
                  </a:lnTo>
                  <a:lnTo>
                    <a:pt x="70032" y="771829"/>
                  </a:lnTo>
                  <a:lnTo>
                    <a:pt x="93842" y="808755"/>
                  </a:lnTo>
                  <a:lnTo>
                    <a:pt x="120638" y="843420"/>
                  </a:lnTo>
                  <a:lnTo>
                    <a:pt x="150237" y="875642"/>
                  </a:lnTo>
                  <a:lnTo>
                    <a:pt x="182460" y="905242"/>
                  </a:lnTo>
                  <a:lnTo>
                    <a:pt x="217125" y="932038"/>
                  </a:lnTo>
                  <a:lnTo>
                    <a:pt x="254050" y="955848"/>
                  </a:lnTo>
                  <a:lnTo>
                    <a:pt x="293056" y="976492"/>
                  </a:lnTo>
                  <a:lnTo>
                    <a:pt x="333959" y="993789"/>
                  </a:lnTo>
                  <a:lnTo>
                    <a:pt x="376581" y="1007557"/>
                  </a:lnTo>
                  <a:lnTo>
                    <a:pt x="420739" y="1017616"/>
                  </a:lnTo>
                  <a:lnTo>
                    <a:pt x="466252" y="1023784"/>
                  </a:lnTo>
                  <a:lnTo>
                    <a:pt x="512940" y="1025880"/>
                  </a:lnTo>
                  <a:close/>
                </a:path>
              </a:pathLst>
            </a:custGeom>
            <a:ln w="1270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33400" y="3163023"/>
            <a:ext cx="7981950" cy="5200650"/>
            <a:chOff x="533400" y="3163023"/>
            <a:chExt cx="7981950" cy="5200650"/>
          </a:xfrm>
        </p:grpSpPr>
        <p:sp>
          <p:nvSpPr>
            <p:cNvPr id="9" name="object 9"/>
            <p:cNvSpPr/>
            <p:nvPr/>
          </p:nvSpPr>
          <p:spPr>
            <a:xfrm>
              <a:off x="533400" y="3163023"/>
              <a:ext cx="7981950" cy="5200650"/>
            </a:xfrm>
            <a:custGeom>
              <a:avLst/>
              <a:gdLst/>
              <a:ahLst/>
              <a:cxnLst/>
              <a:rect l="l" t="t" r="r" b="b"/>
              <a:pathLst>
                <a:path w="7981950" h="5200650">
                  <a:moveTo>
                    <a:pt x="7981950" y="0"/>
                  </a:moveTo>
                  <a:lnTo>
                    <a:pt x="0" y="0"/>
                  </a:lnTo>
                  <a:lnTo>
                    <a:pt x="0" y="5200218"/>
                  </a:lnTo>
                  <a:lnTo>
                    <a:pt x="7981950" y="5200218"/>
                  </a:lnTo>
                  <a:lnTo>
                    <a:pt x="7981950" y="0"/>
                  </a:lnTo>
                  <a:close/>
                </a:path>
              </a:pathLst>
            </a:custGeom>
            <a:solidFill>
              <a:srgbClr val="DC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3833" y="3688848"/>
              <a:ext cx="430530" cy="518159"/>
            </a:xfrm>
            <a:custGeom>
              <a:avLst/>
              <a:gdLst/>
              <a:ahLst/>
              <a:cxnLst/>
              <a:rect l="l" t="t" r="r" b="b"/>
              <a:pathLst>
                <a:path w="430530" h="518160">
                  <a:moveTo>
                    <a:pt x="215138" y="0"/>
                  </a:moveTo>
                  <a:lnTo>
                    <a:pt x="0" y="215138"/>
                  </a:lnTo>
                  <a:lnTo>
                    <a:pt x="0" y="306781"/>
                  </a:lnTo>
                  <a:lnTo>
                    <a:pt x="181051" y="124053"/>
                  </a:lnTo>
                  <a:lnTo>
                    <a:pt x="181051" y="518007"/>
                  </a:lnTo>
                  <a:lnTo>
                    <a:pt x="249224" y="518007"/>
                  </a:lnTo>
                  <a:lnTo>
                    <a:pt x="249224" y="124053"/>
                  </a:lnTo>
                  <a:lnTo>
                    <a:pt x="430276" y="306781"/>
                  </a:lnTo>
                  <a:lnTo>
                    <a:pt x="430276" y="215138"/>
                  </a:lnTo>
                  <a:lnTo>
                    <a:pt x="215138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5750" y="3434911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60" h="1026160">
                  <a:moveTo>
                    <a:pt x="512940" y="1025880"/>
                  </a:moveTo>
                  <a:lnTo>
                    <a:pt x="559627" y="1023784"/>
                  </a:lnTo>
                  <a:lnTo>
                    <a:pt x="605141" y="1017616"/>
                  </a:lnTo>
                  <a:lnTo>
                    <a:pt x="649299" y="1007557"/>
                  </a:lnTo>
                  <a:lnTo>
                    <a:pt x="691920" y="993789"/>
                  </a:lnTo>
                  <a:lnTo>
                    <a:pt x="732824" y="976492"/>
                  </a:lnTo>
                  <a:lnTo>
                    <a:pt x="771829" y="955848"/>
                  </a:lnTo>
                  <a:lnTo>
                    <a:pt x="808755" y="932038"/>
                  </a:lnTo>
                  <a:lnTo>
                    <a:pt x="843420" y="905242"/>
                  </a:lnTo>
                  <a:lnTo>
                    <a:pt x="875642" y="875642"/>
                  </a:lnTo>
                  <a:lnTo>
                    <a:pt x="905242" y="843420"/>
                  </a:lnTo>
                  <a:lnTo>
                    <a:pt x="932038" y="808755"/>
                  </a:lnTo>
                  <a:lnTo>
                    <a:pt x="955848" y="771829"/>
                  </a:lnTo>
                  <a:lnTo>
                    <a:pt x="976492" y="732824"/>
                  </a:lnTo>
                  <a:lnTo>
                    <a:pt x="993789" y="691920"/>
                  </a:lnTo>
                  <a:lnTo>
                    <a:pt x="1007557" y="649299"/>
                  </a:lnTo>
                  <a:lnTo>
                    <a:pt x="1017616" y="605141"/>
                  </a:lnTo>
                  <a:lnTo>
                    <a:pt x="1023784" y="559627"/>
                  </a:lnTo>
                  <a:lnTo>
                    <a:pt x="1025880" y="512940"/>
                  </a:lnTo>
                  <a:lnTo>
                    <a:pt x="1023784" y="466252"/>
                  </a:lnTo>
                  <a:lnTo>
                    <a:pt x="1017616" y="420739"/>
                  </a:lnTo>
                  <a:lnTo>
                    <a:pt x="1007557" y="376581"/>
                  </a:lnTo>
                  <a:lnTo>
                    <a:pt x="993789" y="333959"/>
                  </a:lnTo>
                  <a:lnTo>
                    <a:pt x="976492" y="293056"/>
                  </a:lnTo>
                  <a:lnTo>
                    <a:pt x="955848" y="254050"/>
                  </a:lnTo>
                  <a:lnTo>
                    <a:pt x="932038" y="217125"/>
                  </a:lnTo>
                  <a:lnTo>
                    <a:pt x="905242" y="182460"/>
                  </a:lnTo>
                  <a:lnTo>
                    <a:pt x="875642" y="150237"/>
                  </a:lnTo>
                  <a:lnTo>
                    <a:pt x="843420" y="120638"/>
                  </a:lnTo>
                  <a:lnTo>
                    <a:pt x="808755" y="93842"/>
                  </a:lnTo>
                  <a:lnTo>
                    <a:pt x="771829" y="70032"/>
                  </a:lnTo>
                  <a:lnTo>
                    <a:pt x="732824" y="49387"/>
                  </a:lnTo>
                  <a:lnTo>
                    <a:pt x="691920" y="32091"/>
                  </a:lnTo>
                  <a:lnTo>
                    <a:pt x="649299" y="18322"/>
                  </a:lnTo>
                  <a:lnTo>
                    <a:pt x="605141" y="8264"/>
                  </a:lnTo>
                  <a:lnTo>
                    <a:pt x="559627" y="2096"/>
                  </a:lnTo>
                  <a:lnTo>
                    <a:pt x="512940" y="0"/>
                  </a:lnTo>
                  <a:lnTo>
                    <a:pt x="466252" y="2096"/>
                  </a:lnTo>
                  <a:lnTo>
                    <a:pt x="420739" y="8264"/>
                  </a:lnTo>
                  <a:lnTo>
                    <a:pt x="376581" y="18322"/>
                  </a:lnTo>
                  <a:lnTo>
                    <a:pt x="333959" y="32091"/>
                  </a:lnTo>
                  <a:lnTo>
                    <a:pt x="293056" y="49387"/>
                  </a:lnTo>
                  <a:lnTo>
                    <a:pt x="254050" y="70032"/>
                  </a:lnTo>
                  <a:lnTo>
                    <a:pt x="217125" y="93842"/>
                  </a:lnTo>
                  <a:lnTo>
                    <a:pt x="182460" y="120638"/>
                  </a:lnTo>
                  <a:lnTo>
                    <a:pt x="150237" y="150237"/>
                  </a:lnTo>
                  <a:lnTo>
                    <a:pt x="120638" y="182460"/>
                  </a:lnTo>
                  <a:lnTo>
                    <a:pt x="93842" y="217125"/>
                  </a:lnTo>
                  <a:lnTo>
                    <a:pt x="70032" y="254050"/>
                  </a:lnTo>
                  <a:lnTo>
                    <a:pt x="49387" y="293056"/>
                  </a:lnTo>
                  <a:lnTo>
                    <a:pt x="32091" y="333959"/>
                  </a:lnTo>
                  <a:lnTo>
                    <a:pt x="18322" y="376581"/>
                  </a:lnTo>
                  <a:lnTo>
                    <a:pt x="8264" y="420739"/>
                  </a:lnTo>
                  <a:lnTo>
                    <a:pt x="2096" y="466252"/>
                  </a:lnTo>
                  <a:lnTo>
                    <a:pt x="0" y="512940"/>
                  </a:lnTo>
                  <a:lnTo>
                    <a:pt x="2096" y="559627"/>
                  </a:lnTo>
                  <a:lnTo>
                    <a:pt x="8264" y="605141"/>
                  </a:lnTo>
                  <a:lnTo>
                    <a:pt x="18322" y="649299"/>
                  </a:lnTo>
                  <a:lnTo>
                    <a:pt x="32091" y="691920"/>
                  </a:lnTo>
                  <a:lnTo>
                    <a:pt x="49387" y="732824"/>
                  </a:lnTo>
                  <a:lnTo>
                    <a:pt x="70032" y="771829"/>
                  </a:lnTo>
                  <a:lnTo>
                    <a:pt x="93842" y="808755"/>
                  </a:lnTo>
                  <a:lnTo>
                    <a:pt x="120638" y="843420"/>
                  </a:lnTo>
                  <a:lnTo>
                    <a:pt x="150237" y="875642"/>
                  </a:lnTo>
                  <a:lnTo>
                    <a:pt x="182460" y="905242"/>
                  </a:lnTo>
                  <a:lnTo>
                    <a:pt x="217125" y="932038"/>
                  </a:lnTo>
                  <a:lnTo>
                    <a:pt x="254050" y="955848"/>
                  </a:lnTo>
                  <a:lnTo>
                    <a:pt x="293056" y="976492"/>
                  </a:lnTo>
                  <a:lnTo>
                    <a:pt x="333959" y="993789"/>
                  </a:lnTo>
                  <a:lnTo>
                    <a:pt x="376581" y="1007557"/>
                  </a:lnTo>
                  <a:lnTo>
                    <a:pt x="420739" y="1017616"/>
                  </a:lnTo>
                  <a:lnTo>
                    <a:pt x="466252" y="1023784"/>
                  </a:lnTo>
                  <a:lnTo>
                    <a:pt x="512940" y="1025880"/>
                  </a:lnTo>
                  <a:close/>
                </a:path>
              </a:pathLst>
            </a:custGeom>
            <a:ln w="1270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0700" y="214100"/>
            <a:ext cx="7772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7414D"/>
                </a:solidFill>
              </a:rPr>
              <a:t>Национальная</a:t>
            </a:r>
            <a:r>
              <a:rPr spc="-90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цель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984783" y="1560398"/>
            <a:ext cx="768985" cy="929005"/>
            <a:chOff x="984783" y="1560398"/>
            <a:chExt cx="768985" cy="929005"/>
          </a:xfrm>
        </p:grpSpPr>
        <p:sp>
          <p:nvSpPr>
            <p:cNvPr id="14" name="object 14"/>
            <p:cNvSpPr/>
            <p:nvPr/>
          </p:nvSpPr>
          <p:spPr>
            <a:xfrm>
              <a:off x="991133" y="1566748"/>
              <a:ext cx="756285" cy="916305"/>
            </a:xfrm>
            <a:custGeom>
              <a:avLst/>
              <a:gdLst/>
              <a:ahLst/>
              <a:cxnLst/>
              <a:rect l="l" t="t" r="r" b="b"/>
              <a:pathLst>
                <a:path w="756285" h="916305">
                  <a:moveTo>
                    <a:pt x="0" y="916216"/>
                  </a:moveTo>
                  <a:lnTo>
                    <a:pt x="755980" y="916216"/>
                  </a:lnTo>
                  <a:lnTo>
                    <a:pt x="755980" y="0"/>
                  </a:lnTo>
                  <a:lnTo>
                    <a:pt x="0" y="0"/>
                  </a:lnTo>
                  <a:lnTo>
                    <a:pt x="0" y="916216"/>
                  </a:lnTo>
                  <a:close/>
                </a:path>
                <a:path w="756285" h="916305">
                  <a:moveTo>
                    <a:pt x="222402" y="493864"/>
                  </a:moveTo>
                  <a:lnTo>
                    <a:pt x="102044" y="493864"/>
                  </a:lnTo>
                  <a:lnTo>
                    <a:pt x="102044" y="382066"/>
                  </a:lnTo>
                  <a:lnTo>
                    <a:pt x="222402" y="382066"/>
                  </a:lnTo>
                  <a:lnTo>
                    <a:pt x="222402" y="493864"/>
                  </a:lnTo>
                  <a:close/>
                </a:path>
                <a:path w="756285" h="916305">
                  <a:moveTo>
                    <a:pt x="222402" y="237794"/>
                  </a:moveTo>
                  <a:lnTo>
                    <a:pt x="102044" y="237794"/>
                  </a:lnTo>
                  <a:lnTo>
                    <a:pt x="102044" y="125996"/>
                  </a:lnTo>
                  <a:lnTo>
                    <a:pt x="222402" y="125996"/>
                  </a:lnTo>
                  <a:lnTo>
                    <a:pt x="222402" y="237794"/>
                  </a:lnTo>
                  <a:close/>
                </a:path>
                <a:path w="756285" h="916305">
                  <a:moveTo>
                    <a:pt x="222402" y="749947"/>
                  </a:moveTo>
                  <a:lnTo>
                    <a:pt x="102044" y="749947"/>
                  </a:lnTo>
                  <a:lnTo>
                    <a:pt x="102044" y="638149"/>
                  </a:lnTo>
                  <a:lnTo>
                    <a:pt x="222402" y="638149"/>
                  </a:lnTo>
                  <a:lnTo>
                    <a:pt x="222402" y="749947"/>
                  </a:lnTo>
                  <a:close/>
                </a:path>
              </a:pathLst>
            </a:custGeom>
            <a:ln w="1270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1855" y="1747837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832" y="0"/>
                  </a:lnTo>
                </a:path>
              </a:pathLst>
            </a:custGeom>
            <a:ln w="1270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1855" y="1820404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832" y="0"/>
                  </a:lnTo>
                </a:path>
              </a:pathLst>
            </a:custGeom>
            <a:ln w="1270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01855" y="2004659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832" y="0"/>
                  </a:lnTo>
                </a:path>
              </a:pathLst>
            </a:custGeom>
            <a:ln w="1270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1855" y="2069703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832" y="0"/>
                  </a:lnTo>
                </a:path>
              </a:pathLst>
            </a:custGeom>
            <a:ln w="1270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1921" y="2272835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832" y="0"/>
                  </a:lnTo>
                </a:path>
              </a:pathLst>
            </a:custGeom>
            <a:ln w="1270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1921" y="2337879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832" y="0"/>
                  </a:lnTo>
                </a:path>
              </a:pathLst>
            </a:custGeom>
            <a:ln w="12700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3400" y="3163023"/>
            <a:ext cx="7981950" cy="52006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628139">
              <a:lnSpc>
                <a:spcPct val="100000"/>
              </a:lnSpc>
            </a:pPr>
            <a:r>
              <a:rPr sz="2600" b="1" spc="-5" dirty="0">
                <a:solidFill>
                  <a:srgbClr val="1591D0"/>
                </a:solidFill>
                <a:latin typeface="DIN Pro Bold"/>
                <a:cs typeface="DIN Pro Bold"/>
              </a:rPr>
              <a:t>К</a:t>
            </a:r>
            <a:r>
              <a:rPr sz="2600" b="1" spc="-30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1591D0"/>
                </a:solidFill>
                <a:latin typeface="DIN Pro Bold"/>
                <a:cs typeface="DIN Pro Bold"/>
              </a:rPr>
              <a:t>2024</a:t>
            </a:r>
            <a:r>
              <a:rPr sz="2600" b="1" spc="-30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2600" b="1" spc="-15" dirty="0">
                <a:solidFill>
                  <a:srgbClr val="1591D0"/>
                </a:solidFill>
                <a:latin typeface="DIN Pro Bold"/>
                <a:cs typeface="DIN Pro Bold"/>
              </a:rPr>
              <a:t>году</a:t>
            </a:r>
            <a:endParaRPr sz="260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DIN Pro Regular"/>
              <a:cs typeface="DIN Pro Regular"/>
            </a:endParaRPr>
          </a:p>
          <a:p>
            <a:pPr marL="359410">
              <a:lnSpc>
                <a:spcPts val="5060"/>
              </a:lnSpc>
              <a:tabLst>
                <a:tab pos="796290" algn="l"/>
                <a:tab pos="1689100" algn="l"/>
              </a:tabLst>
            </a:pPr>
            <a:r>
              <a:rPr sz="4400" b="1" dirty="0">
                <a:solidFill>
                  <a:srgbClr val="1591D0"/>
                </a:solidFill>
                <a:latin typeface="DIN Pro Bold"/>
                <a:cs typeface="DIN Pro Bold"/>
              </a:rPr>
              <a:t>в	1,2	раза</a:t>
            </a:r>
            <a:endParaRPr sz="4400">
              <a:latin typeface="DIN Pro Regular"/>
              <a:cs typeface="DIN Pro Regular"/>
            </a:endParaRPr>
          </a:p>
          <a:p>
            <a:pPr marL="359410">
              <a:lnSpc>
                <a:spcPts val="2860"/>
              </a:lnSpc>
            </a:pP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улучшение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качества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городской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среды</a:t>
            </a:r>
            <a:endParaRPr sz="2600">
              <a:latin typeface="DINPro-Medium"/>
              <a:cs typeface="DINPro-Medium"/>
            </a:endParaRPr>
          </a:p>
          <a:p>
            <a:pPr marL="359410">
              <a:lnSpc>
                <a:spcPts val="3080"/>
              </a:lnSpc>
            </a:pP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(среднего</a:t>
            </a:r>
            <a:r>
              <a:rPr sz="2600" spc="-2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значения</a:t>
            </a:r>
            <a:r>
              <a:rPr sz="2600" spc="-2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Индекса</a:t>
            </a:r>
            <a:r>
              <a:rPr sz="2600" spc="-10" dirty="0">
                <a:solidFill>
                  <a:srgbClr val="37414D"/>
                </a:solidFill>
                <a:latin typeface="DIN Pro Regular"/>
                <a:cs typeface="DIN Pro Regular"/>
              </a:rPr>
              <a:t>)</a:t>
            </a:r>
            <a:endParaRPr sz="260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DIN Pro Regular"/>
              <a:cs typeface="DIN Pro Regular"/>
            </a:endParaRPr>
          </a:p>
          <a:p>
            <a:pPr marL="359410">
              <a:lnSpc>
                <a:spcPts val="5060"/>
              </a:lnSpc>
              <a:tabLst>
                <a:tab pos="1116965" algn="l"/>
              </a:tabLst>
            </a:pPr>
            <a:r>
              <a:rPr sz="4400" b="1" dirty="0">
                <a:solidFill>
                  <a:srgbClr val="1591D0"/>
                </a:solidFill>
                <a:latin typeface="DIN Pro Bold"/>
                <a:cs typeface="DIN Pro Bold"/>
              </a:rPr>
              <a:t>до	60%</a:t>
            </a:r>
            <a:endParaRPr sz="4400">
              <a:latin typeface="DIN Pro Regular"/>
              <a:cs typeface="DIN Pro Regular"/>
            </a:endParaRPr>
          </a:p>
          <a:p>
            <a:pPr marL="359410">
              <a:lnSpc>
                <a:spcPts val="2860"/>
              </a:lnSpc>
            </a:pP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увеличение</a:t>
            </a:r>
            <a:r>
              <a:rPr sz="2600" spc="-2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доли</a:t>
            </a:r>
            <a:r>
              <a:rPr sz="2600" spc="-2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городов</a:t>
            </a:r>
            <a:endParaRPr sz="2600">
              <a:latin typeface="DINPro-Medium"/>
              <a:cs typeface="DINPro-Medium"/>
            </a:endParaRPr>
          </a:p>
          <a:p>
            <a:pPr marL="359410">
              <a:lnSpc>
                <a:spcPts val="3080"/>
              </a:lnSpc>
            </a:pP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благоприятной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городской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средой</a:t>
            </a:r>
            <a:endParaRPr sz="2600">
              <a:latin typeface="DINPro-Medium"/>
              <a:cs typeface="DINPro-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32850" y="3163023"/>
            <a:ext cx="7981950" cy="52006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699260">
              <a:lnSpc>
                <a:spcPct val="100000"/>
              </a:lnSpc>
            </a:pPr>
            <a:r>
              <a:rPr sz="2600" b="1" spc="-5" dirty="0">
                <a:solidFill>
                  <a:srgbClr val="1591D0"/>
                </a:solidFill>
                <a:latin typeface="DIN Pro Bold"/>
                <a:cs typeface="DIN Pro Bold"/>
              </a:rPr>
              <a:t>К</a:t>
            </a:r>
            <a:r>
              <a:rPr sz="2600" b="1" spc="-30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1591D0"/>
                </a:solidFill>
                <a:latin typeface="DIN Pro Bold"/>
                <a:cs typeface="DIN Pro Bold"/>
              </a:rPr>
              <a:t>2030</a:t>
            </a:r>
            <a:r>
              <a:rPr sz="2600" b="1" spc="-30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2600" b="1" spc="-15" dirty="0">
                <a:solidFill>
                  <a:srgbClr val="1591D0"/>
                </a:solidFill>
                <a:latin typeface="DIN Pro Bold"/>
                <a:cs typeface="DIN Pro Bold"/>
              </a:rPr>
              <a:t>году</a:t>
            </a:r>
            <a:endParaRPr sz="260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DIN Pro Regular"/>
              <a:cs typeface="DIN Pro Regular"/>
            </a:endParaRPr>
          </a:p>
          <a:p>
            <a:pPr marL="359410">
              <a:lnSpc>
                <a:spcPts val="5060"/>
              </a:lnSpc>
              <a:tabLst>
                <a:tab pos="796290" algn="l"/>
                <a:tab pos="1689100" algn="l"/>
              </a:tabLst>
            </a:pPr>
            <a:r>
              <a:rPr sz="4400" b="1" dirty="0">
                <a:solidFill>
                  <a:srgbClr val="1591D0"/>
                </a:solidFill>
                <a:latin typeface="DIN Pro Bold"/>
                <a:cs typeface="DIN Pro Bold"/>
              </a:rPr>
              <a:t>в	1,5	раза</a:t>
            </a:r>
            <a:endParaRPr sz="4400">
              <a:latin typeface="DIN Pro Regular"/>
              <a:cs typeface="DIN Pro Regular"/>
            </a:endParaRPr>
          </a:p>
          <a:p>
            <a:pPr marL="359410">
              <a:lnSpc>
                <a:spcPts val="2860"/>
              </a:lnSpc>
            </a:pP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улучшение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качества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городской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среды</a:t>
            </a:r>
            <a:endParaRPr sz="2600">
              <a:latin typeface="DINPro-Medium"/>
              <a:cs typeface="DINPro-Medium"/>
            </a:endParaRPr>
          </a:p>
          <a:p>
            <a:pPr marL="359410">
              <a:lnSpc>
                <a:spcPts val="3080"/>
              </a:lnSpc>
            </a:pP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(среднего</a:t>
            </a:r>
            <a:r>
              <a:rPr sz="2600" spc="-2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значения</a:t>
            </a:r>
            <a:r>
              <a:rPr sz="2600" spc="-2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Индекса)</a:t>
            </a:r>
            <a:endParaRPr sz="2600">
              <a:latin typeface="DINPro-Medium"/>
              <a:cs typeface="DINPro-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DINPro-Medium"/>
              <a:cs typeface="DINPro-Medium"/>
            </a:endParaRPr>
          </a:p>
          <a:p>
            <a:pPr marL="359410">
              <a:lnSpc>
                <a:spcPts val="5060"/>
              </a:lnSpc>
              <a:spcBef>
                <a:spcPts val="5"/>
              </a:spcBef>
              <a:tabLst>
                <a:tab pos="1116965" algn="l"/>
              </a:tabLst>
            </a:pPr>
            <a:r>
              <a:rPr sz="4400" b="1" dirty="0">
                <a:solidFill>
                  <a:srgbClr val="1591D0"/>
                </a:solidFill>
                <a:latin typeface="DIN Pro Bold"/>
                <a:cs typeface="DIN Pro Bold"/>
              </a:rPr>
              <a:t>до	80%</a:t>
            </a:r>
            <a:endParaRPr sz="4400">
              <a:latin typeface="DIN Pro Regular"/>
              <a:cs typeface="DIN Pro Regular"/>
            </a:endParaRPr>
          </a:p>
          <a:p>
            <a:pPr marL="359410">
              <a:lnSpc>
                <a:spcPts val="2860"/>
              </a:lnSpc>
            </a:pP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увеличение</a:t>
            </a:r>
            <a:r>
              <a:rPr sz="2600" spc="-2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доли</a:t>
            </a:r>
            <a:r>
              <a:rPr sz="2600" spc="-2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10" dirty="0">
                <a:solidFill>
                  <a:srgbClr val="37414D"/>
                </a:solidFill>
                <a:latin typeface="DINPro-Medium"/>
                <a:cs typeface="DINPro-Medium"/>
              </a:rPr>
              <a:t>городов</a:t>
            </a:r>
            <a:endParaRPr sz="2600">
              <a:latin typeface="DINPro-Medium"/>
              <a:cs typeface="DINPro-Medium"/>
            </a:endParaRPr>
          </a:p>
          <a:p>
            <a:pPr marL="359410">
              <a:lnSpc>
                <a:spcPts val="3080"/>
              </a:lnSpc>
            </a:pP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благоприятной</a:t>
            </a:r>
            <a:r>
              <a:rPr sz="2600" spc="-15" dirty="0">
                <a:solidFill>
                  <a:srgbClr val="37414D"/>
                </a:solidFill>
                <a:latin typeface="DINPro-Medium"/>
                <a:cs typeface="DINPro-Medium"/>
              </a:rPr>
              <a:t> городской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средой</a:t>
            </a:r>
            <a:endParaRPr sz="2600">
              <a:latin typeface="DINPro-Medium"/>
              <a:cs typeface="DINPro-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14200" y="8648563"/>
            <a:ext cx="12967779" cy="5670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468755" marR="5080" indent="-1456690">
              <a:lnSpc>
                <a:spcPts val="2100"/>
              </a:lnSpc>
              <a:spcBef>
                <a:spcPts val="220"/>
              </a:spcBef>
            </a:pP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Прирост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качества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10" dirty="0">
                <a:solidFill>
                  <a:srgbClr val="1591D0"/>
                </a:solidFill>
                <a:latin typeface="DIN Pro Bold"/>
                <a:cs typeface="DIN Pro Bold"/>
              </a:rPr>
              <a:t>городской</a:t>
            </a:r>
            <a:r>
              <a:rPr sz="1800" b="1" spc="5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среды —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критерий</a:t>
            </a:r>
            <a:r>
              <a:rPr sz="1800" b="1" spc="5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оценки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деятельности</a:t>
            </a:r>
            <a:r>
              <a:rPr sz="1800" b="1" spc="5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высших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должностных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лиц </a:t>
            </a:r>
            <a:r>
              <a:rPr sz="1800" b="1" spc="-400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и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органов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исполнительной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власти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10" dirty="0">
                <a:solidFill>
                  <a:srgbClr val="1591D0"/>
                </a:solidFill>
                <a:latin typeface="DIN Pro Bold"/>
                <a:cs typeface="DIN Pro Bold"/>
              </a:rPr>
              <a:t>субъектов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10" dirty="0">
                <a:solidFill>
                  <a:srgbClr val="1591D0"/>
                </a:solidFill>
                <a:latin typeface="DIN Pro Bold"/>
                <a:cs typeface="DIN Pro Bold"/>
              </a:rPr>
              <a:t>Российской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Федерации.</a:t>
            </a:r>
            <a:endParaRPr sz="1800" dirty="0">
              <a:latin typeface="DIN Pro Regular"/>
              <a:cs typeface="DIN Pro Regular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39" y="3714880"/>
            <a:ext cx="7239000" cy="60325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68300" y="1434052"/>
            <a:ext cx="16281400" cy="2392401"/>
          </a:xfrm>
          <a:custGeom>
            <a:avLst/>
            <a:gdLst/>
            <a:ahLst/>
            <a:cxnLst/>
            <a:rect l="l" t="t" r="r" b="b"/>
            <a:pathLst>
              <a:path w="16281400" h="1689100">
                <a:moveTo>
                  <a:pt x="16281400" y="0"/>
                </a:moveTo>
                <a:lnTo>
                  <a:pt x="0" y="0"/>
                </a:lnTo>
                <a:lnTo>
                  <a:pt x="0" y="1688795"/>
                </a:lnTo>
                <a:lnTo>
                  <a:pt x="16281400" y="1688795"/>
                </a:lnTo>
                <a:lnTo>
                  <a:pt x="16281400" y="0"/>
                </a:lnTo>
                <a:close/>
              </a:path>
            </a:pathLst>
          </a:custGeom>
          <a:solidFill>
            <a:srgbClr val="DB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074780" y="1322479"/>
            <a:ext cx="16249438" cy="2154436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 marL="1597660" marR="1365885">
              <a:lnSpc>
                <a:spcPts val="3040"/>
              </a:lnSpc>
              <a:spcBef>
                <a:spcPts val="2400"/>
              </a:spcBef>
            </a:pPr>
            <a:r>
              <a:rPr lang="ru-RU" sz="2600" spc="-25" dirty="0" smtClean="0">
                <a:solidFill>
                  <a:srgbClr val="11AC5C"/>
                </a:solidFill>
                <a:latin typeface="DINPro-Medium"/>
                <a:cs typeface="DINPro-Medium"/>
              </a:rPr>
              <a:t>«Город</a:t>
            </a:r>
            <a:r>
              <a:rPr lang="ru-RU" sz="2600" spc="-25" dirty="0">
                <a:solidFill>
                  <a:srgbClr val="11AC5C"/>
                </a:solidFill>
                <a:latin typeface="DINPro-Medium"/>
                <a:cs typeface="DINPro-Medium"/>
              </a:rPr>
              <a:t>" - населенный пункт, имеющий статус города в соответствии с нормативным правовым актом, принятым субъектом Российской Федерации;</a:t>
            </a:r>
          </a:p>
          <a:p>
            <a:pPr marL="1597660" marR="1365885">
              <a:lnSpc>
                <a:spcPts val="3040"/>
              </a:lnSpc>
              <a:spcBef>
                <a:spcPts val="2400"/>
              </a:spcBef>
            </a:pPr>
            <a:r>
              <a:rPr lang="ru-RU" sz="2600" spc="-25" dirty="0" smtClean="0">
                <a:solidFill>
                  <a:srgbClr val="11AC5C"/>
                </a:solidFill>
                <a:latin typeface="DINPro-Medium"/>
                <a:cs typeface="DINPro-Medium"/>
              </a:rPr>
              <a:t>«Территория </a:t>
            </a:r>
            <a:r>
              <a:rPr lang="ru-RU" sz="2600" spc="-25" dirty="0">
                <a:solidFill>
                  <a:srgbClr val="11AC5C"/>
                </a:solidFill>
                <a:latin typeface="DINPro-Medium"/>
                <a:cs typeface="DINPro-Medium"/>
              </a:rPr>
              <a:t>города" - территория, расположенная в границах города, установленных в соответствии с генеральным планом городского поселения и (или) городского округа.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0699" y="214100"/>
            <a:ext cx="1402748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>
                <a:solidFill>
                  <a:srgbClr val="37414D"/>
                </a:solidFill>
              </a:rPr>
              <a:t>Определение границ расчета.</a:t>
            </a:r>
            <a:br>
              <a:rPr lang="ru-RU" sz="3200" dirty="0" smtClean="0">
                <a:solidFill>
                  <a:srgbClr val="37414D"/>
                </a:solidFill>
              </a:rPr>
            </a:br>
            <a:r>
              <a:rPr lang="ru-RU" sz="3200" dirty="0" smtClean="0">
                <a:solidFill>
                  <a:srgbClr val="37414D"/>
                </a:solidFill>
              </a:rPr>
              <a:t>Пример определение границ пространства</a:t>
            </a:r>
            <a:endParaRPr sz="3200" dirty="0">
              <a:solidFill>
                <a:srgbClr val="37414D"/>
              </a:solidFill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064" y="4547972"/>
            <a:ext cx="3886200" cy="39998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2865" y="1561347"/>
            <a:ext cx="2109399" cy="210939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193315"/>
            <a:ext cx="7981950" cy="4698365"/>
          </a:xfrm>
          <a:custGeom>
            <a:avLst/>
            <a:gdLst/>
            <a:ahLst/>
            <a:cxnLst/>
            <a:rect l="l" t="t" r="r" b="b"/>
            <a:pathLst>
              <a:path w="7981950" h="4698365">
                <a:moveTo>
                  <a:pt x="7981950" y="0"/>
                </a:moveTo>
                <a:lnTo>
                  <a:pt x="0" y="0"/>
                </a:lnTo>
                <a:lnTo>
                  <a:pt x="0" y="4697996"/>
                </a:lnTo>
                <a:lnTo>
                  <a:pt x="7981950" y="4697996"/>
                </a:lnTo>
                <a:lnTo>
                  <a:pt x="7981950" y="0"/>
                </a:lnTo>
                <a:close/>
              </a:path>
            </a:pathLst>
          </a:custGeom>
          <a:solidFill>
            <a:srgbClr val="F7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32850" y="2193315"/>
            <a:ext cx="7981950" cy="4698365"/>
            <a:chOff x="8832850" y="2193315"/>
            <a:chExt cx="7981950" cy="4698365"/>
          </a:xfrm>
        </p:grpSpPr>
        <p:sp>
          <p:nvSpPr>
            <p:cNvPr id="4" name="object 4"/>
            <p:cNvSpPr/>
            <p:nvPr/>
          </p:nvSpPr>
          <p:spPr>
            <a:xfrm>
              <a:off x="8832850" y="2193315"/>
              <a:ext cx="7981950" cy="4698365"/>
            </a:xfrm>
            <a:custGeom>
              <a:avLst/>
              <a:gdLst/>
              <a:ahLst/>
              <a:cxnLst/>
              <a:rect l="l" t="t" r="r" b="b"/>
              <a:pathLst>
                <a:path w="7981950" h="4698365">
                  <a:moveTo>
                    <a:pt x="7981950" y="0"/>
                  </a:moveTo>
                  <a:lnTo>
                    <a:pt x="0" y="0"/>
                  </a:lnTo>
                  <a:lnTo>
                    <a:pt x="0" y="4697996"/>
                  </a:lnTo>
                  <a:lnTo>
                    <a:pt x="7981950" y="4697996"/>
                  </a:lnTo>
                  <a:lnTo>
                    <a:pt x="7981950" y="0"/>
                  </a:lnTo>
                  <a:close/>
                </a:path>
              </a:pathLst>
            </a:custGeom>
            <a:solidFill>
              <a:srgbClr val="F7F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93303" y="2722675"/>
              <a:ext cx="2891155" cy="3350260"/>
            </a:xfrm>
            <a:custGeom>
              <a:avLst/>
              <a:gdLst/>
              <a:ahLst/>
              <a:cxnLst/>
              <a:rect l="l" t="t" r="r" b="b"/>
              <a:pathLst>
                <a:path w="2891155" h="3350260">
                  <a:moveTo>
                    <a:pt x="1980311" y="0"/>
                  </a:moveTo>
                  <a:lnTo>
                    <a:pt x="1980095" y="114"/>
                  </a:lnTo>
                  <a:lnTo>
                    <a:pt x="1979815" y="419"/>
                  </a:lnTo>
                  <a:lnTo>
                    <a:pt x="1979574" y="927"/>
                  </a:lnTo>
                  <a:lnTo>
                    <a:pt x="1974507" y="4521"/>
                  </a:lnTo>
                  <a:lnTo>
                    <a:pt x="1974354" y="4876"/>
                  </a:lnTo>
                  <a:lnTo>
                    <a:pt x="1976932" y="4432"/>
                  </a:lnTo>
                  <a:lnTo>
                    <a:pt x="1977720" y="4076"/>
                  </a:lnTo>
                  <a:lnTo>
                    <a:pt x="1978545" y="3048"/>
                  </a:lnTo>
                  <a:lnTo>
                    <a:pt x="1979206" y="2819"/>
                  </a:lnTo>
                  <a:lnTo>
                    <a:pt x="1981174" y="2819"/>
                  </a:lnTo>
                  <a:lnTo>
                    <a:pt x="1981898" y="2451"/>
                  </a:lnTo>
                  <a:lnTo>
                    <a:pt x="1981784" y="927"/>
                  </a:lnTo>
                  <a:lnTo>
                    <a:pt x="1981581" y="469"/>
                  </a:lnTo>
                  <a:lnTo>
                    <a:pt x="1980793" y="63"/>
                  </a:lnTo>
                  <a:lnTo>
                    <a:pt x="1980311" y="0"/>
                  </a:lnTo>
                  <a:close/>
                </a:path>
                <a:path w="2891155" h="3350260">
                  <a:moveTo>
                    <a:pt x="1981174" y="2819"/>
                  </a:moveTo>
                  <a:lnTo>
                    <a:pt x="1979206" y="2819"/>
                  </a:lnTo>
                  <a:lnTo>
                    <a:pt x="1980145" y="2870"/>
                  </a:lnTo>
                  <a:lnTo>
                    <a:pt x="1981174" y="2819"/>
                  </a:lnTo>
                  <a:close/>
                </a:path>
                <a:path w="2891155" h="3350260">
                  <a:moveTo>
                    <a:pt x="2536456" y="5702"/>
                  </a:moveTo>
                  <a:lnTo>
                    <a:pt x="2534869" y="6908"/>
                  </a:lnTo>
                  <a:lnTo>
                    <a:pt x="2534513" y="7620"/>
                  </a:lnTo>
                  <a:lnTo>
                    <a:pt x="2535262" y="8724"/>
                  </a:lnTo>
                  <a:lnTo>
                    <a:pt x="2536507" y="9626"/>
                  </a:lnTo>
                  <a:lnTo>
                    <a:pt x="2538133" y="10452"/>
                  </a:lnTo>
                  <a:lnTo>
                    <a:pt x="2539593" y="10858"/>
                  </a:lnTo>
                  <a:lnTo>
                    <a:pt x="2540393" y="10502"/>
                  </a:lnTo>
                  <a:lnTo>
                    <a:pt x="2540508" y="9537"/>
                  </a:lnTo>
                  <a:lnTo>
                    <a:pt x="2539504" y="8191"/>
                  </a:lnTo>
                  <a:lnTo>
                    <a:pt x="2537942" y="6807"/>
                  </a:lnTo>
                  <a:lnTo>
                    <a:pt x="2536456" y="5702"/>
                  </a:lnTo>
                  <a:close/>
                </a:path>
                <a:path w="2891155" h="3350260">
                  <a:moveTo>
                    <a:pt x="1919058" y="3337409"/>
                  </a:moveTo>
                  <a:lnTo>
                    <a:pt x="1903018" y="3337409"/>
                  </a:lnTo>
                  <a:lnTo>
                    <a:pt x="1899094" y="3350109"/>
                  </a:lnTo>
                  <a:lnTo>
                    <a:pt x="1918208" y="3350109"/>
                  </a:lnTo>
                  <a:lnTo>
                    <a:pt x="1919058" y="3337409"/>
                  </a:lnTo>
                  <a:close/>
                </a:path>
                <a:path w="2891155" h="3350260">
                  <a:moveTo>
                    <a:pt x="1927580" y="3337409"/>
                  </a:moveTo>
                  <a:lnTo>
                    <a:pt x="1921167" y="3337409"/>
                  </a:lnTo>
                  <a:lnTo>
                    <a:pt x="1921535" y="3350109"/>
                  </a:lnTo>
                  <a:lnTo>
                    <a:pt x="1925916" y="3350109"/>
                  </a:lnTo>
                  <a:lnTo>
                    <a:pt x="1927580" y="3337409"/>
                  </a:lnTo>
                  <a:close/>
                </a:path>
                <a:path w="2891155" h="3350260">
                  <a:moveTo>
                    <a:pt x="1931631" y="3337409"/>
                  </a:moveTo>
                  <a:lnTo>
                    <a:pt x="1928710" y="3337409"/>
                  </a:lnTo>
                  <a:lnTo>
                    <a:pt x="1929218" y="3350109"/>
                  </a:lnTo>
                  <a:lnTo>
                    <a:pt x="1929752" y="3350109"/>
                  </a:lnTo>
                  <a:lnTo>
                    <a:pt x="1931631" y="3337409"/>
                  </a:lnTo>
                  <a:close/>
                </a:path>
                <a:path w="2891155" h="3350260">
                  <a:moveTo>
                    <a:pt x="1942033" y="3324709"/>
                  </a:moveTo>
                  <a:lnTo>
                    <a:pt x="1912493" y="3324709"/>
                  </a:lnTo>
                  <a:lnTo>
                    <a:pt x="1911248" y="3337409"/>
                  </a:lnTo>
                  <a:lnTo>
                    <a:pt x="1942401" y="3337409"/>
                  </a:lnTo>
                  <a:lnTo>
                    <a:pt x="1942033" y="3324709"/>
                  </a:lnTo>
                  <a:close/>
                </a:path>
                <a:path w="2891155" h="3350260">
                  <a:moveTo>
                    <a:pt x="1945627" y="3312009"/>
                  </a:moveTo>
                  <a:lnTo>
                    <a:pt x="1926666" y="3312009"/>
                  </a:lnTo>
                  <a:lnTo>
                    <a:pt x="1927783" y="3324709"/>
                  </a:lnTo>
                  <a:lnTo>
                    <a:pt x="1945360" y="3324709"/>
                  </a:lnTo>
                  <a:lnTo>
                    <a:pt x="1945627" y="3312009"/>
                  </a:lnTo>
                  <a:close/>
                </a:path>
                <a:path w="2891155" h="3350260">
                  <a:moveTo>
                    <a:pt x="1947570" y="3299309"/>
                  </a:moveTo>
                  <a:lnTo>
                    <a:pt x="1923008" y="3299309"/>
                  </a:lnTo>
                  <a:lnTo>
                    <a:pt x="1922856" y="3312009"/>
                  </a:lnTo>
                  <a:lnTo>
                    <a:pt x="1947938" y="3312009"/>
                  </a:lnTo>
                  <a:lnTo>
                    <a:pt x="1947570" y="3299309"/>
                  </a:lnTo>
                  <a:close/>
                </a:path>
                <a:path w="2891155" h="3350260">
                  <a:moveTo>
                    <a:pt x="1950364" y="3286609"/>
                  </a:moveTo>
                  <a:lnTo>
                    <a:pt x="1922056" y="3286609"/>
                  </a:lnTo>
                  <a:lnTo>
                    <a:pt x="1921078" y="3299309"/>
                  </a:lnTo>
                  <a:lnTo>
                    <a:pt x="1948891" y="3299309"/>
                  </a:lnTo>
                  <a:lnTo>
                    <a:pt x="1950364" y="3286609"/>
                  </a:lnTo>
                  <a:close/>
                </a:path>
                <a:path w="2891155" h="3350260">
                  <a:moveTo>
                    <a:pt x="1970328" y="3273909"/>
                  </a:moveTo>
                  <a:lnTo>
                    <a:pt x="1960956" y="3273909"/>
                  </a:lnTo>
                  <a:lnTo>
                    <a:pt x="1961476" y="3286609"/>
                  </a:lnTo>
                  <a:lnTo>
                    <a:pt x="1960308" y="3286609"/>
                  </a:lnTo>
                  <a:lnTo>
                    <a:pt x="1961134" y="3299309"/>
                  </a:lnTo>
                  <a:lnTo>
                    <a:pt x="1968182" y="3299309"/>
                  </a:lnTo>
                  <a:lnTo>
                    <a:pt x="1969033" y="3286609"/>
                  </a:lnTo>
                  <a:lnTo>
                    <a:pt x="1970328" y="3273909"/>
                  </a:lnTo>
                  <a:close/>
                </a:path>
                <a:path w="2891155" h="3350260">
                  <a:moveTo>
                    <a:pt x="1951304" y="3273909"/>
                  </a:moveTo>
                  <a:lnTo>
                    <a:pt x="1920379" y="3273909"/>
                  </a:lnTo>
                  <a:lnTo>
                    <a:pt x="1920354" y="3286609"/>
                  </a:lnTo>
                  <a:lnTo>
                    <a:pt x="1950377" y="3286609"/>
                  </a:lnTo>
                  <a:lnTo>
                    <a:pt x="1951304" y="3273909"/>
                  </a:lnTo>
                  <a:close/>
                </a:path>
                <a:path w="2891155" h="3350260">
                  <a:moveTo>
                    <a:pt x="2015705" y="3273909"/>
                  </a:moveTo>
                  <a:lnTo>
                    <a:pt x="1988375" y="3273909"/>
                  </a:lnTo>
                  <a:lnTo>
                    <a:pt x="1989277" y="3286609"/>
                  </a:lnTo>
                  <a:lnTo>
                    <a:pt x="2015210" y="3286609"/>
                  </a:lnTo>
                  <a:lnTo>
                    <a:pt x="2015705" y="3273909"/>
                  </a:lnTo>
                  <a:close/>
                </a:path>
                <a:path w="2891155" h="3350260">
                  <a:moveTo>
                    <a:pt x="2029206" y="3273909"/>
                  </a:moveTo>
                  <a:lnTo>
                    <a:pt x="2019820" y="3273909"/>
                  </a:lnTo>
                  <a:lnTo>
                    <a:pt x="2020062" y="3286609"/>
                  </a:lnTo>
                  <a:lnTo>
                    <a:pt x="2029688" y="3286609"/>
                  </a:lnTo>
                  <a:lnTo>
                    <a:pt x="2029206" y="3273909"/>
                  </a:lnTo>
                  <a:close/>
                </a:path>
                <a:path w="2891155" h="3350260">
                  <a:moveTo>
                    <a:pt x="2047049" y="3273909"/>
                  </a:moveTo>
                  <a:lnTo>
                    <a:pt x="2038070" y="3273909"/>
                  </a:lnTo>
                  <a:lnTo>
                    <a:pt x="2037537" y="3286609"/>
                  </a:lnTo>
                  <a:lnTo>
                    <a:pt x="2041893" y="3286609"/>
                  </a:lnTo>
                  <a:lnTo>
                    <a:pt x="2047049" y="3273909"/>
                  </a:lnTo>
                  <a:close/>
                </a:path>
                <a:path w="2891155" h="3350260">
                  <a:moveTo>
                    <a:pt x="1962175" y="3261209"/>
                  </a:moveTo>
                  <a:lnTo>
                    <a:pt x="1908060" y="3261209"/>
                  </a:lnTo>
                  <a:lnTo>
                    <a:pt x="1908251" y="3273909"/>
                  </a:lnTo>
                  <a:lnTo>
                    <a:pt x="1962543" y="3273909"/>
                  </a:lnTo>
                  <a:lnTo>
                    <a:pt x="1962175" y="3261209"/>
                  </a:lnTo>
                  <a:close/>
                </a:path>
                <a:path w="2891155" h="3350260">
                  <a:moveTo>
                    <a:pt x="1976716" y="3261209"/>
                  </a:moveTo>
                  <a:lnTo>
                    <a:pt x="1964867" y="3261209"/>
                  </a:lnTo>
                  <a:lnTo>
                    <a:pt x="1963775" y="3273909"/>
                  </a:lnTo>
                  <a:lnTo>
                    <a:pt x="1973313" y="3273909"/>
                  </a:lnTo>
                  <a:lnTo>
                    <a:pt x="1976716" y="3261209"/>
                  </a:lnTo>
                  <a:close/>
                </a:path>
                <a:path w="2891155" h="3350260">
                  <a:moveTo>
                    <a:pt x="2057996" y="3261209"/>
                  </a:moveTo>
                  <a:lnTo>
                    <a:pt x="1984324" y="3261209"/>
                  </a:lnTo>
                  <a:lnTo>
                    <a:pt x="1985124" y="3273909"/>
                  </a:lnTo>
                  <a:lnTo>
                    <a:pt x="2056003" y="3273909"/>
                  </a:lnTo>
                  <a:lnTo>
                    <a:pt x="2057996" y="3261209"/>
                  </a:lnTo>
                  <a:close/>
                </a:path>
                <a:path w="2891155" h="3350260">
                  <a:moveTo>
                    <a:pt x="2066302" y="3248509"/>
                  </a:moveTo>
                  <a:lnTo>
                    <a:pt x="1899932" y="3248509"/>
                  </a:lnTo>
                  <a:lnTo>
                    <a:pt x="1902358" y="3261209"/>
                  </a:lnTo>
                  <a:lnTo>
                    <a:pt x="2065515" y="3261209"/>
                  </a:lnTo>
                  <a:lnTo>
                    <a:pt x="2066302" y="3248509"/>
                  </a:lnTo>
                  <a:close/>
                </a:path>
                <a:path w="2891155" h="3350260">
                  <a:moveTo>
                    <a:pt x="2083854" y="3235809"/>
                  </a:moveTo>
                  <a:lnTo>
                    <a:pt x="1897278" y="3235809"/>
                  </a:lnTo>
                  <a:lnTo>
                    <a:pt x="1897849" y="3248509"/>
                  </a:lnTo>
                  <a:lnTo>
                    <a:pt x="2080818" y="3248509"/>
                  </a:lnTo>
                  <a:lnTo>
                    <a:pt x="2083854" y="3235809"/>
                  </a:lnTo>
                  <a:close/>
                </a:path>
                <a:path w="2891155" h="3350260">
                  <a:moveTo>
                    <a:pt x="2105545" y="3185009"/>
                  </a:moveTo>
                  <a:lnTo>
                    <a:pt x="1861858" y="3185009"/>
                  </a:lnTo>
                  <a:lnTo>
                    <a:pt x="1895081" y="3235809"/>
                  </a:lnTo>
                  <a:lnTo>
                    <a:pt x="2086114" y="3235809"/>
                  </a:lnTo>
                  <a:lnTo>
                    <a:pt x="2086241" y="3223109"/>
                  </a:lnTo>
                  <a:lnTo>
                    <a:pt x="2090039" y="3223109"/>
                  </a:lnTo>
                  <a:lnTo>
                    <a:pt x="2092007" y="3210409"/>
                  </a:lnTo>
                  <a:lnTo>
                    <a:pt x="2098421" y="3210409"/>
                  </a:lnTo>
                  <a:lnTo>
                    <a:pt x="2099716" y="3197709"/>
                  </a:lnTo>
                  <a:lnTo>
                    <a:pt x="2104948" y="3197709"/>
                  </a:lnTo>
                  <a:lnTo>
                    <a:pt x="2105545" y="3185009"/>
                  </a:lnTo>
                  <a:close/>
                </a:path>
                <a:path w="2891155" h="3350260">
                  <a:moveTo>
                    <a:pt x="563549" y="3210409"/>
                  </a:moveTo>
                  <a:lnTo>
                    <a:pt x="530707" y="3210409"/>
                  </a:lnTo>
                  <a:lnTo>
                    <a:pt x="539216" y="3223109"/>
                  </a:lnTo>
                  <a:lnTo>
                    <a:pt x="559879" y="3223109"/>
                  </a:lnTo>
                  <a:lnTo>
                    <a:pt x="563549" y="3210409"/>
                  </a:lnTo>
                  <a:close/>
                </a:path>
                <a:path w="2891155" h="3350260">
                  <a:moveTo>
                    <a:pt x="570611" y="3210409"/>
                  </a:moveTo>
                  <a:lnTo>
                    <a:pt x="563549" y="3210409"/>
                  </a:lnTo>
                  <a:lnTo>
                    <a:pt x="569302" y="3223109"/>
                  </a:lnTo>
                  <a:lnTo>
                    <a:pt x="570611" y="3210409"/>
                  </a:lnTo>
                  <a:close/>
                </a:path>
                <a:path w="2891155" h="3350260">
                  <a:moveTo>
                    <a:pt x="607110" y="3210409"/>
                  </a:moveTo>
                  <a:lnTo>
                    <a:pt x="593229" y="3210409"/>
                  </a:lnTo>
                  <a:lnTo>
                    <a:pt x="593598" y="3223109"/>
                  </a:lnTo>
                  <a:lnTo>
                    <a:pt x="596023" y="3223109"/>
                  </a:lnTo>
                  <a:lnTo>
                    <a:pt x="607110" y="3210409"/>
                  </a:lnTo>
                  <a:close/>
                </a:path>
                <a:path w="2891155" h="3350260">
                  <a:moveTo>
                    <a:pt x="637159" y="3210409"/>
                  </a:moveTo>
                  <a:lnTo>
                    <a:pt x="610349" y="3210409"/>
                  </a:lnTo>
                  <a:lnTo>
                    <a:pt x="612444" y="3223109"/>
                  </a:lnTo>
                  <a:lnTo>
                    <a:pt x="635050" y="3223109"/>
                  </a:lnTo>
                  <a:lnTo>
                    <a:pt x="637159" y="3210409"/>
                  </a:lnTo>
                  <a:close/>
                </a:path>
                <a:path w="2891155" h="3350260">
                  <a:moveTo>
                    <a:pt x="681278" y="3197709"/>
                  </a:moveTo>
                  <a:lnTo>
                    <a:pt x="510717" y="3197709"/>
                  </a:lnTo>
                  <a:lnTo>
                    <a:pt x="511479" y="3210409"/>
                  </a:lnTo>
                  <a:lnTo>
                    <a:pt x="673582" y="3210409"/>
                  </a:lnTo>
                  <a:lnTo>
                    <a:pt x="681278" y="3197709"/>
                  </a:lnTo>
                  <a:close/>
                </a:path>
                <a:path w="2891155" h="3350260">
                  <a:moveTo>
                    <a:pt x="261239" y="3185009"/>
                  </a:moveTo>
                  <a:lnTo>
                    <a:pt x="254368" y="3185009"/>
                  </a:lnTo>
                  <a:lnTo>
                    <a:pt x="256006" y="3197709"/>
                  </a:lnTo>
                  <a:lnTo>
                    <a:pt x="261239" y="3185009"/>
                  </a:lnTo>
                  <a:close/>
                </a:path>
                <a:path w="2891155" h="3350260">
                  <a:moveTo>
                    <a:pt x="281279" y="3185009"/>
                  </a:moveTo>
                  <a:lnTo>
                    <a:pt x="264896" y="3185009"/>
                  </a:lnTo>
                  <a:lnTo>
                    <a:pt x="268338" y="3197709"/>
                  </a:lnTo>
                  <a:lnTo>
                    <a:pt x="275615" y="3197709"/>
                  </a:lnTo>
                  <a:lnTo>
                    <a:pt x="281279" y="3185009"/>
                  </a:lnTo>
                  <a:close/>
                </a:path>
                <a:path w="2891155" h="3350260">
                  <a:moveTo>
                    <a:pt x="689813" y="3185009"/>
                  </a:moveTo>
                  <a:lnTo>
                    <a:pt x="505498" y="3185009"/>
                  </a:lnTo>
                  <a:lnTo>
                    <a:pt x="506323" y="3197709"/>
                  </a:lnTo>
                  <a:lnTo>
                    <a:pt x="688682" y="3197709"/>
                  </a:lnTo>
                  <a:lnTo>
                    <a:pt x="689813" y="3185009"/>
                  </a:lnTo>
                  <a:close/>
                </a:path>
                <a:path w="2891155" h="3350260">
                  <a:moveTo>
                    <a:pt x="311378" y="3172309"/>
                  </a:moveTo>
                  <a:lnTo>
                    <a:pt x="217906" y="3172309"/>
                  </a:lnTo>
                  <a:lnTo>
                    <a:pt x="225729" y="3185009"/>
                  </a:lnTo>
                  <a:lnTo>
                    <a:pt x="308800" y="3185009"/>
                  </a:lnTo>
                  <a:lnTo>
                    <a:pt x="311378" y="3172309"/>
                  </a:lnTo>
                  <a:close/>
                </a:path>
                <a:path w="2891155" h="3350260">
                  <a:moveTo>
                    <a:pt x="465988" y="3172309"/>
                  </a:moveTo>
                  <a:lnTo>
                    <a:pt x="462597" y="3172309"/>
                  </a:lnTo>
                  <a:lnTo>
                    <a:pt x="464439" y="3185009"/>
                  </a:lnTo>
                  <a:lnTo>
                    <a:pt x="465988" y="3172309"/>
                  </a:lnTo>
                  <a:close/>
                </a:path>
                <a:path w="2891155" h="3350260">
                  <a:moveTo>
                    <a:pt x="491286" y="3172309"/>
                  </a:moveTo>
                  <a:lnTo>
                    <a:pt x="468464" y="3172309"/>
                  </a:lnTo>
                  <a:lnTo>
                    <a:pt x="472033" y="3185009"/>
                  </a:lnTo>
                  <a:lnTo>
                    <a:pt x="491286" y="3172309"/>
                  </a:lnTo>
                  <a:close/>
                </a:path>
                <a:path w="2891155" h="3350260">
                  <a:moveTo>
                    <a:pt x="745096" y="3159609"/>
                  </a:moveTo>
                  <a:lnTo>
                    <a:pt x="449249" y="3159609"/>
                  </a:lnTo>
                  <a:lnTo>
                    <a:pt x="450532" y="3172309"/>
                  </a:lnTo>
                  <a:lnTo>
                    <a:pt x="503872" y="3172309"/>
                  </a:lnTo>
                  <a:lnTo>
                    <a:pt x="504037" y="3185009"/>
                  </a:lnTo>
                  <a:lnTo>
                    <a:pt x="706996" y="3185009"/>
                  </a:lnTo>
                  <a:lnTo>
                    <a:pt x="745096" y="3159609"/>
                  </a:lnTo>
                  <a:close/>
                </a:path>
                <a:path w="2891155" h="3350260">
                  <a:moveTo>
                    <a:pt x="2111286" y="3172309"/>
                  </a:moveTo>
                  <a:lnTo>
                    <a:pt x="1852549" y="3172309"/>
                  </a:lnTo>
                  <a:lnTo>
                    <a:pt x="1851685" y="3185009"/>
                  </a:lnTo>
                  <a:lnTo>
                    <a:pt x="2110549" y="3185009"/>
                  </a:lnTo>
                  <a:lnTo>
                    <a:pt x="2111286" y="3172309"/>
                  </a:lnTo>
                  <a:close/>
                </a:path>
                <a:path w="2891155" h="3350260">
                  <a:moveTo>
                    <a:pt x="336702" y="3159609"/>
                  </a:moveTo>
                  <a:lnTo>
                    <a:pt x="198704" y="3159609"/>
                  </a:lnTo>
                  <a:lnTo>
                    <a:pt x="199999" y="3172309"/>
                  </a:lnTo>
                  <a:lnTo>
                    <a:pt x="333806" y="3172309"/>
                  </a:lnTo>
                  <a:lnTo>
                    <a:pt x="336702" y="3159609"/>
                  </a:lnTo>
                  <a:close/>
                </a:path>
                <a:path w="2891155" h="3350260">
                  <a:moveTo>
                    <a:pt x="2119439" y="3159609"/>
                  </a:moveTo>
                  <a:lnTo>
                    <a:pt x="1864233" y="3159609"/>
                  </a:lnTo>
                  <a:lnTo>
                    <a:pt x="1863115" y="3172309"/>
                  </a:lnTo>
                  <a:lnTo>
                    <a:pt x="2116848" y="3172309"/>
                  </a:lnTo>
                  <a:lnTo>
                    <a:pt x="2119439" y="3159609"/>
                  </a:lnTo>
                  <a:close/>
                </a:path>
                <a:path w="2891155" h="3350260">
                  <a:moveTo>
                    <a:pt x="772210" y="3146909"/>
                  </a:moveTo>
                  <a:lnTo>
                    <a:pt x="198742" y="3146909"/>
                  </a:lnTo>
                  <a:lnTo>
                    <a:pt x="200126" y="3159609"/>
                  </a:lnTo>
                  <a:lnTo>
                    <a:pt x="771156" y="3159609"/>
                  </a:lnTo>
                  <a:lnTo>
                    <a:pt x="772210" y="3146909"/>
                  </a:lnTo>
                  <a:close/>
                </a:path>
                <a:path w="2891155" h="3350260">
                  <a:moveTo>
                    <a:pt x="2119249" y="3146909"/>
                  </a:moveTo>
                  <a:lnTo>
                    <a:pt x="1875536" y="3146909"/>
                  </a:lnTo>
                  <a:lnTo>
                    <a:pt x="1871751" y="3159609"/>
                  </a:lnTo>
                  <a:lnTo>
                    <a:pt x="2118855" y="3159609"/>
                  </a:lnTo>
                  <a:lnTo>
                    <a:pt x="2119249" y="3146909"/>
                  </a:lnTo>
                  <a:close/>
                </a:path>
                <a:path w="2891155" h="3350260">
                  <a:moveTo>
                    <a:pt x="778256" y="3134209"/>
                  </a:moveTo>
                  <a:lnTo>
                    <a:pt x="193675" y="3134209"/>
                  </a:lnTo>
                  <a:lnTo>
                    <a:pt x="192912" y="3146909"/>
                  </a:lnTo>
                  <a:lnTo>
                    <a:pt x="776363" y="3146909"/>
                  </a:lnTo>
                  <a:lnTo>
                    <a:pt x="778256" y="3134209"/>
                  </a:lnTo>
                  <a:close/>
                </a:path>
                <a:path w="2891155" h="3350260">
                  <a:moveTo>
                    <a:pt x="2123503" y="3134209"/>
                  </a:moveTo>
                  <a:lnTo>
                    <a:pt x="1872589" y="3134209"/>
                  </a:lnTo>
                  <a:lnTo>
                    <a:pt x="1873211" y="3146909"/>
                  </a:lnTo>
                  <a:lnTo>
                    <a:pt x="2123541" y="3146909"/>
                  </a:lnTo>
                  <a:lnTo>
                    <a:pt x="2123503" y="3134209"/>
                  </a:lnTo>
                  <a:close/>
                </a:path>
                <a:path w="2891155" h="3350260">
                  <a:moveTo>
                    <a:pt x="788911" y="3121509"/>
                  </a:moveTo>
                  <a:lnTo>
                    <a:pt x="188810" y="3121509"/>
                  </a:lnTo>
                  <a:lnTo>
                    <a:pt x="190487" y="3134209"/>
                  </a:lnTo>
                  <a:lnTo>
                    <a:pt x="780300" y="3134209"/>
                  </a:lnTo>
                  <a:lnTo>
                    <a:pt x="788911" y="3121509"/>
                  </a:lnTo>
                  <a:close/>
                </a:path>
                <a:path w="2891155" h="3350260">
                  <a:moveTo>
                    <a:pt x="2125319" y="3121509"/>
                  </a:moveTo>
                  <a:lnTo>
                    <a:pt x="1876818" y="3121509"/>
                  </a:lnTo>
                  <a:lnTo>
                    <a:pt x="1876869" y="3134209"/>
                  </a:lnTo>
                  <a:lnTo>
                    <a:pt x="2125649" y="3134209"/>
                  </a:lnTo>
                  <a:lnTo>
                    <a:pt x="2125319" y="3121509"/>
                  </a:lnTo>
                  <a:close/>
                </a:path>
                <a:path w="2891155" h="3350260">
                  <a:moveTo>
                    <a:pt x="792683" y="3108809"/>
                  </a:moveTo>
                  <a:lnTo>
                    <a:pt x="186715" y="3108809"/>
                  </a:lnTo>
                  <a:lnTo>
                    <a:pt x="186994" y="3121509"/>
                  </a:lnTo>
                  <a:lnTo>
                    <a:pt x="790460" y="3121509"/>
                  </a:lnTo>
                  <a:lnTo>
                    <a:pt x="792683" y="3108809"/>
                  </a:lnTo>
                  <a:close/>
                </a:path>
                <a:path w="2891155" h="3350260">
                  <a:moveTo>
                    <a:pt x="2123795" y="3108809"/>
                  </a:moveTo>
                  <a:lnTo>
                    <a:pt x="1947811" y="3108809"/>
                  </a:lnTo>
                  <a:lnTo>
                    <a:pt x="1946008" y="3121509"/>
                  </a:lnTo>
                  <a:lnTo>
                    <a:pt x="2122144" y="3121509"/>
                  </a:lnTo>
                  <a:lnTo>
                    <a:pt x="2123795" y="3108809"/>
                  </a:lnTo>
                  <a:close/>
                </a:path>
                <a:path w="2891155" h="3350260">
                  <a:moveTo>
                    <a:pt x="271208" y="3083409"/>
                  </a:moveTo>
                  <a:lnTo>
                    <a:pt x="105371" y="3083409"/>
                  </a:lnTo>
                  <a:lnTo>
                    <a:pt x="128447" y="3096109"/>
                  </a:lnTo>
                  <a:lnTo>
                    <a:pt x="182511" y="3096109"/>
                  </a:lnTo>
                  <a:lnTo>
                    <a:pt x="187617" y="3108809"/>
                  </a:lnTo>
                  <a:lnTo>
                    <a:pt x="273545" y="3108809"/>
                  </a:lnTo>
                  <a:lnTo>
                    <a:pt x="271310" y="3096109"/>
                  </a:lnTo>
                  <a:lnTo>
                    <a:pt x="271208" y="3083409"/>
                  </a:lnTo>
                  <a:close/>
                </a:path>
                <a:path w="2891155" h="3350260">
                  <a:moveTo>
                    <a:pt x="807669" y="3096109"/>
                  </a:moveTo>
                  <a:lnTo>
                    <a:pt x="286766" y="3096109"/>
                  </a:lnTo>
                  <a:lnTo>
                    <a:pt x="285597" y="3108809"/>
                  </a:lnTo>
                  <a:lnTo>
                    <a:pt x="806589" y="3108809"/>
                  </a:lnTo>
                  <a:lnTo>
                    <a:pt x="807669" y="3096109"/>
                  </a:lnTo>
                  <a:close/>
                </a:path>
                <a:path w="2891155" h="3350260">
                  <a:moveTo>
                    <a:pt x="2120849" y="3096109"/>
                  </a:moveTo>
                  <a:lnTo>
                    <a:pt x="1952256" y="3096109"/>
                  </a:lnTo>
                  <a:lnTo>
                    <a:pt x="1952459" y="3108809"/>
                  </a:lnTo>
                  <a:lnTo>
                    <a:pt x="2121052" y="3108809"/>
                  </a:lnTo>
                  <a:lnTo>
                    <a:pt x="2120849" y="3096109"/>
                  </a:lnTo>
                  <a:close/>
                </a:path>
                <a:path w="2891155" h="3350260">
                  <a:moveTo>
                    <a:pt x="819238" y="3083409"/>
                  </a:moveTo>
                  <a:lnTo>
                    <a:pt x="315569" y="3083409"/>
                  </a:lnTo>
                  <a:lnTo>
                    <a:pt x="315302" y="3096109"/>
                  </a:lnTo>
                  <a:lnTo>
                    <a:pt x="816800" y="3096109"/>
                  </a:lnTo>
                  <a:lnTo>
                    <a:pt x="819238" y="3083409"/>
                  </a:lnTo>
                  <a:close/>
                </a:path>
                <a:path w="2891155" h="3350260">
                  <a:moveTo>
                    <a:pt x="927239" y="3070709"/>
                  </a:moveTo>
                  <a:lnTo>
                    <a:pt x="312026" y="3070709"/>
                  </a:lnTo>
                  <a:lnTo>
                    <a:pt x="312369" y="3083409"/>
                  </a:lnTo>
                  <a:lnTo>
                    <a:pt x="870851" y="3083409"/>
                  </a:lnTo>
                  <a:lnTo>
                    <a:pt x="880618" y="3096109"/>
                  </a:lnTo>
                  <a:lnTo>
                    <a:pt x="910323" y="3096109"/>
                  </a:lnTo>
                  <a:lnTo>
                    <a:pt x="923417" y="3083409"/>
                  </a:lnTo>
                  <a:lnTo>
                    <a:pt x="927239" y="3070709"/>
                  </a:lnTo>
                  <a:close/>
                </a:path>
                <a:path w="2891155" h="3350260">
                  <a:moveTo>
                    <a:pt x="1005027" y="3083409"/>
                  </a:moveTo>
                  <a:lnTo>
                    <a:pt x="962113" y="3083409"/>
                  </a:lnTo>
                  <a:lnTo>
                    <a:pt x="982319" y="3096109"/>
                  </a:lnTo>
                  <a:lnTo>
                    <a:pt x="993521" y="3096109"/>
                  </a:lnTo>
                  <a:lnTo>
                    <a:pt x="1005027" y="3083409"/>
                  </a:lnTo>
                  <a:close/>
                </a:path>
                <a:path w="2891155" h="3350260">
                  <a:moveTo>
                    <a:pt x="1028255" y="3083409"/>
                  </a:moveTo>
                  <a:lnTo>
                    <a:pt x="1005027" y="3083409"/>
                  </a:lnTo>
                  <a:lnTo>
                    <a:pt x="1022108" y="3096109"/>
                  </a:lnTo>
                  <a:lnTo>
                    <a:pt x="1028026" y="3096109"/>
                  </a:lnTo>
                  <a:lnTo>
                    <a:pt x="1028255" y="3083409"/>
                  </a:lnTo>
                  <a:close/>
                </a:path>
                <a:path w="2891155" h="3350260">
                  <a:moveTo>
                    <a:pt x="2124379" y="3083409"/>
                  </a:moveTo>
                  <a:lnTo>
                    <a:pt x="1943125" y="3083409"/>
                  </a:lnTo>
                  <a:lnTo>
                    <a:pt x="1945525" y="3096109"/>
                  </a:lnTo>
                  <a:lnTo>
                    <a:pt x="2123973" y="3096109"/>
                  </a:lnTo>
                  <a:lnTo>
                    <a:pt x="2124379" y="3083409"/>
                  </a:lnTo>
                  <a:close/>
                </a:path>
                <a:path w="2891155" h="3350260">
                  <a:moveTo>
                    <a:pt x="237274" y="3070709"/>
                  </a:moveTo>
                  <a:lnTo>
                    <a:pt x="64223" y="3070709"/>
                  </a:lnTo>
                  <a:lnTo>
                    <a:pt x="68008" y="3083409"/>
                  </a:lnTo>
                  <a:lnTo>
                    <a:pt x="240068" y="3083409"/>
                  </a:lnTo>
                  <a:lnTo>
                    <a:pt x="237274" y="3070709"/>
                  </a:lnTo>
                  <a:close/>
                </a:path>
                <a:path w="2891155" h="3350260">
                  <a:moveTo>
                    <a:pt x="1036078" y="3070709"/>
                  </a:moveTo>
                  <a:lnTo>
                    <a:pt x="936193" y="3070709"/>
                  </a:lnTo>
                  <a:lnTo>
                    <a:pt x="951890" y="3083409"/>
                  </a:lnTo>
                  <a:lnTo>
                    <a:pt x="1035507" y="3083409"/>
                  </a:lnTo>
                  <a:lnTo>
                    <a:pt x="1036078" y="3070709"/>
                  </a:lnTo>
                  <a:close/>
                </a:path>
                <a:path w="2891155" h="3350260">
                  <a:moveTo>
                    <a:pt x="2125891" y="3070709"/>
                  </a:moveTo>
                  <a:lnTo>
                    <a:pt x="1941690" y="3070709"/>
                  </a:lnTo>
                  <a:lnTo>
                    <a:pt x="1941868" y="3083409"/>
                  </a:lnTo>
                  <a:lnTo>
                    <a:pt x="2124138" y="3083409"/>
                  </a:lnTo>
                  <a:lnTo>
                    <a:pt x="2125891" y="3070709"/>
                  </a:lnTo>
                  <a:close/>
                </a:path>
                <a:path w="2891155" h="3350260">
                  <a:moveTo>
                    <a:pt x="236512" y="3058009"/>
                  </a:moveTo>
                  <a:lnTo>
                    <a:pt x="33896" y="3058009"/>
                  </a:lnTo>
                  <a:lnTo>
                    <a:pt x="35052" y="3070709"/>
                  </a:lnTo>
                  <a:lnTo>
                    <a:pt x="236194" y="3070709"/>
                  </a:lnTo>
                  <a:lnTo>
                    <a:pt x="236512" y="3058009"/>
                  </a:lnTo>
                  <a:close/>
                </a:path>
                <a:path w="2891155" h="3350260">
                  <a:moveTo>
                    <a:pt x="1044092" y="3058009"/>
                  </a:moveTo>
                  <a:lnTo>
                    <a:pt x="323837" y="3058009"/>
                  </a:lnTo>
                  <a:lnTo>
                    <a:pt x="311581" y="3070709"/>
                  </a:lnTo>
                  <a:lnTo>
                    <a:pt x="1041755" y="3070709"/>
                  </a:lnTo>
                  <a:lnTo>
                    <a:pt x="1044092" y="3058009"/>
                  </a:lnTo>
                  <a:close/>
                </a:path>
                <a:path w="2891155" h="3350260">
                  <a:moveTo>
                    <a:pt x="2133777" y="3058009"/>
                  </a:moveTo>
                  <a:lnTo>
                    <a:pt x="1948649" y="3058009"/>
                  </a:lnTo>
                  <a:lnTo>
                    <a:pt x="1948230" y="3070709"/>
                  </a:lnTo>
                  <a:lnTo>
                    <a:pt x="2132444" y="3070709"/>
                  </a:lnTo>
                  <a:lnTo>
                    <a:pt x="2133777" y="3058009"/>
                  </a:lnTo>
                  <a:close/>
                </a:path>
                <a:path w="2891155" h="3350260">
                  <a:moveTo>
                    <a:pt x="218960" y="3045309"/>
                  </a:moveTo>
                  <a:lnTo>
                    <a:pt x="15875" y="3045309"/>
                  </a:lnTo>
                  <a:lnTo>
                    <a:pt x="17195" y="3058009"/>
                  </a:lnTo>
                  <a:lnTo>
                    <a:pt x="220599" y="3058009"/>
                  </a:lnTo>
                  <a:lnTo>
                    <a:pt x="218960" y="3045309"/>
                  </a:lnTo>
                  <a:close/>
                </a:path>
                <a:path w="2891155" h="3350260">
                  <a:moveTo>
                    <a:pt x="1073810" y="2981809"/>
                  </a:moveTo>
                  <a:lnTo>
                    <a:pt x="380403" y="2981809"/>
                  </a:lnTo>
                  <a:lnTo>
                    <a:pt x="372960" y="3007209"/>
                  </a:lnTo>
                  <a:lnTo>
                    <a:pt x="363080" y="3019909"/>
                  </a:lnTo>
                  <a:lnTo>
                    <a:pt x="350291" y="3045309"/>
                  </a:lnTo>
                  <a:lnTo>
                    <a:pt x="334568" y="3058009"/>
                  </a:lnTo>
                  <a:lnTo>
                    <a:pt x="1051267" y="3058009"/>
                  </a:lnTo>
                  <a:lnTo>
                    <a:pt x="1052042" y="3045309"/>
                  </a:lnTo>
                  <a:lnTo>
                    <a:pt x="1064044" y="3045309"/>
                  </a:lnTo>
                  <a:lnTo>
                    <a:pt x="1068781" y="3032609"/>
                  </a:lnTo>
                  <a:lnTo>
                    <a:pt x="1085303" y="3032609"/>
                  </a:lnTo>
                  <a:lnTo>
                    <a:pt x="1087056" y="3019909"/>
                  </a:lnTo>
                  <a:lnTo>
                    <a:pt x="1086802" y="3019909"/>
                  </a:lnTo>
                  <a:lnTo>
                    <a:pt x="1086485" y="3007209"/>
                  </a:lnTo>
                  <a:lnTo>
                    <a:pt x="1070965" y="3007209"/>
                  </a:lnTo>
                  <a:lnTo>
                    <a:pt x="1071118" y="2994509"/>
                  </a:lnTo>
                  <a:lnTo>
                    <a:pt x="1074153" y="2994509"/>
                  </a:lnTo>
                  <a:lnTo>
                    <a:pt x="1073810" y="2981809"/>
                  </a:lnTo>
                  <a:close/>
                </a:path>
                <a:path w="2891155" h="3350260">
                  <a:moveTo>
                    <a:pt x="2131034" y="3045309"/>
                  </a:moveTo>
                  <a:lnTo>
                    <a:pt x="1947608" y="3045309"/>
                  </a:lnTo>
                  <a:lnTo>
                    <a:pt x="1946922" y="3058009"/>
                  </a:lnTo>
                  <a:lnTo>
                    <a:pt x="2131479" y="3058009"/>
                  </a:lnTo>
                  <a:lnTo>
                    <a:pt x="2131034" y="3045309"/>
                  </a:lnTo>
                  <a:close/>
                </a:path>
                <a:path w="2891155" h="3350260">
                  <a:moveTo>
                    <a:pt x="2527" y="3032609"/>
                  </a:moveTo>
                  <a:lnTo>
                    <a:pt x="0" y="3032609"/>
                  </a:lnTo>
                  <a:lnTo>
                    <a:pt x="88" y="3045309"/>
                  </a:lnTo>
                  <a:lnTo>
                    <a:pt x="2311" y="3045309"/>
                  </a:lnTo>
                  <a:lnTo>
                    <a:pt x="2527" y="3032609"/>
                  </a:lnTo>
                  <a:close/>
                </a:path>
                <a:path w="2891155" h="3350260">
                  <a:moveTo>
                    <a:pt x="206794" y="3032609"/>
                  </a:moveTo>
                  <a:lnTo>
                    <a:pt x="6388" y="3032609"/>
                  </a:lnTo>
                  <a:lnTo>
                    <a:pt x="7112" y="3045309"/>
                  </a:lnTo>
                  <a:lnTo>
                    <a:pt x="207175" y="3045309"/>
                  </a:lnTo>
                  <a:lnTo>
                    <a:pt x="206794" y="3032609"/>
                  </a:lnTo>
                  <a:close/>
                </a:path>
                <a:path w="2891155" h="3350260">
                  <a:moveTo>
                    <a:pt x="2131949" y="3032609"/>
                  </a:moveTo>
                  <a:lnTo>
                    <a:pt x="1944052" y="3032609"/>
                  </a:lnTo>
                  <a:lnTo>
                    <a:pt x="1944128" y="3045309"/>
                  </a:lnTo>
                  <a:lnTo>
                    <a:pt x="2132101" y="3045309"/>
                  </a:lnTo>
                  <a:lnTo>
                    <a:pt x="2131949" y="3032609"/>
                  </a:lnTo>
                  <a:close/>
                </a:path>
                <a:path w="2891155" h="3350260">
                  <a:moveTo>
                    <a:pt x="165023" y="3019909"/>
                  </a:moveTo>
                  <a:lnTo>
                    <a:pt x="3022" y="3019909"/>
                  </a:lnTo>
                  <a:lnTo>
                    <a:pt x="1003" y="3032609"/>
                  </a:lnTo>
                  <a:lnTo>
                    <a:pt x="165125" y="3032609"/>
                  </a:lnTo>
                  <a:lnTo>
                    <a:pt x="165023" y="3019909"/>
                  </a:lnTo>
                  <a:close/>
                </a:path>
                <a:path w="2891155" h="3350260">
                  <a:moveTo>
                    <a:pt x="180632" y="3019909"/>
                  </a:moveTo>
                  <a:lnTo>
                    <a:pt x="179031" y="3019909"/>
                  </a:lnTo>
                  <a:lnTo>
                    <a:pt x="177419" y="3032609"/>
                  </a:lnTo>
                  <a:lnTo>
                    <a:pt x="182092" y="3032609"/>
                  </a:lnTo>
                  <a:lnTo>
                    <a:pt x="180632" y="3019909"/>
                  </a:lnTo>
                  <a:close/>
                </a:path>
                <a:path w="2891155" h="3350260">
                  <a:moveTo>
                    <a:pt x="192341" y="3019909"/>
                  </a:moveTo>
                  <a:lnTo>
                    <a:pt x="190728" y="3019909"/>
                  </a:lnTo>
                  <a:lnTo>
                    <a:pt x="188442" y="3032609"/>
                  </a:lnTo>
                  <a:lnTo>
                    <a:pt x="193878" y="3032609"/>
                  </a:lnTo>
                  <a:lnTo>
                    <a:pt x="192341" y="3019909"/>
                  </a:lnTo>
                  <a:close/>
                </a:path>
                <a:path w="2891155" h="3350260">
                  <a:moveTo>
                    <a:pt x="2136178" y="3019909"/>
                  </a:moveTo>
                  <a:lnTo>
                    <a:pt x="1947710" y="3019909"/>
                  </a:lnTo>
                  <a:lnTo>
                    <a:pt x="1949246" y="3032609"/>
                  </a:lnTo>
                  <a:lnTo>
                    <a:pt x="2136114" y="3032609"/>
                  </a:lnTo>
                  <a:lnTo>
                    <a:pt x="2136178" y="3019909"/>
                  </a:lnTo>
                  <a:close/>
                </a:path>
                <a:path w="2891155" h="3350260">
                  <a:moveTo>
                    <a:pt x="153530" y="3007209"/>
                  </a:moveTo>
                  <a:lnTo>
                    <a:pt x="6388" y="3007209"/>
                  </a:lnTo>
                  <a:lnTo>
                    <a:pt x="6413" y="3019909"/>
                  </a:lnTo>
                  <a:lnTo>
                    <a:pt x="153644" y="3019909"/>
                  </a:lnTo>
                  <a:lnTo>
                    <a:pt x="153530" y="3007209"/>
                  </a:lnTo>
                  <a:close/>
                </a:path>
                <a:path w="2891155" h="3350260">
                  <a:moveTo>
                    <a:pt x="2136800" y="3007209"/>
                  </a:moveTo>
                  <a:lnTo>
                    <a:pt x="1943049" y="3007209"/>
                  </a:lnTo>
                  <a:lnTo>
                    <a:pt x="1942757" y="3019909"/>
                  </a:lnTo>
                  <a:lnTo>
                    <a:pt x="2136114" y="3019909"/>
                  </a:lnTo>
                  <a:lnTo>
                    <a:pt x="2136800" y="3007209"/>
                  </a:lnTo>
                  <a:close/>
                </a:path>
                <a:path w="2891155" h="3350260">
                  <a:moveTo>
                    <a:pt x="140665" y="2994509"/>
                  </a:moveTo>
                  <a:lnTo>
                    <a:pt x="12547" y="2994509"/>
                  </a:lnTo>
                  <a:lnTo>
                    <a:pt x="13055" y="3007209"/>
                  </a:lnTo>
                  <a:lnTo>
                    <a:pt x="140957" y="3007209"/>
                  </a:lnTo>
                  <a:lnTo>
                    <a:pt x="140665" y="2994509"/>
                  </a:lnTo>
                  <a:close/>
                </a:path>
                <a:path w="2891155" h="3350260">
                  <a:moveTo>
                    <a:pt x="2139569" y="2994509"/>
                  </a:moveTo>
                  <a:lnTo>
                    <a:pt x="1948776" y="2994509"/>
                  </a:lnTo>
                  <a:lnTo>
                    <a:pt x="1947989" y="3007209"/>
                  </a:lnTo>
                  <a:lnTo>
                    <a:pt x="2139950" y="3007209"/>
                  </a:lnTo>
                  <a:lnTo>
                    <a:pt x="2139569" y="2994509"/>
                  </a:lnTo>
                  <a:close/>
                </a:path>
                <a:path w="2891155" h="3350260">
                  <a:moveTo>
                    <a:pt x="19481" y="2981809"/>
                  </a:moveTo>
                  <a:lnTo>
                    <a:pt x="11607" y="2981809"/>
                  </a:lnTo>
                  <a:lnTo>
                    <a:pt x="8318" y="2994509"/>
                  </a:lnTo>
                  <a:lnTo>
                    <a:pt x="22987" y="2994509"/>
                  </a:lnTo>
                  <a:lnTo>
                    <a:pt x="19481" y="2981809"/>
                  </a:lnTo>
                  <a:close/>
                </a:path>
                <a:path w="2891155" h="3350260">
                  <a:moveTo>
                    <a:pt x="109143" y="2981809"/>
                  </a:moveTo>
                  <a:lnTo>
                    <a:pt x="26073" y="2981809"/>
                  </a:lnTo>
                  <a:lnTo>
                    <a:pt x="26517" y="2994509"/>
                  </a:lnTo>
                  <a:lnTo>
                    <a:pt x="109512" y="2994509"/>
                  </a:lnTo>
                  <a:lnTo>
                    <a:pt x="109143" y="2981809"/>
                  </a:lnTo>
                  <a:close/>
                </a:path>
                <a:path w="2891155" h="3350260">
                  <a:moveTo>
                    <a:pt x="2141270" y="2981809"/>
                  </a:moveTo>
                  <a:lnTo>
                    <a:pt x="1942503" y="2981809"/>
                  </a:lnTo>
                  <a:lnTo>
                    <a:pt x="1944192" y="2994509"/>
                  </a:lnTo>
                  <a:lnTo>
                    <a:pt x="2138286" y="2994509"/>
                  </a:lnTo>
                  <a:lnTo>
                    <a:pt x="2141270" y="2981809"/>
                  </a:lnTo>
                  <a:close/>
                </a:path>
                <a:path w="2891155" h="3350260">
                  <a:moveTo>
                    <a:pt x="92113" y="2969109"/>
                  </a:moveTo>
                  <a:lnTo>
                    <a:pt x="32448" y="2969109"/>
                  </a:lnTo>
                  <a:lnTo>
                    <a:pt x="31686" y="2981809"/>
                  </a:lnTo>
                  <a:lnTo>
                    <a:pt x="94665" y="2981809"/>
                  </a:lnTo>
                  <a:lnTo>
                    <a:pt x="92113" y="2969109"/>
                  </a:lnTo>
                  <a:close/>
                </a:path>
                <a:path w="2891155" h="3350260">
                  <a:moveTo>
                    <a:pt x="1084148" y="2905609"/>
                  </a:moveTo>
                  <a:lnTo>
                    <a:pt x="462432" y="2905609"/>
                  </a:lnTo>
                  <a:lnTo>
                    <a:pt x="380707" y="2981809"/>
                  </a:lnTo>
                  <a:lnTo>
                    <a:pt x="1076401" y="2981809"/>
                  </a:lnTo>
                  <a:lnTo>
                    <a:pt x="1076706" y="2969109"/>
                  </a:lnTo>
                  <a:lnTo>
                    <a:pt x="1079817" y="2969109"/>
                  </a:lnTo>
                  <a:lnTo>
                    <a:pt x="1079246" y="2956409"/>
                  </a:lnTo>
                  <a:lnTo>
                    <a:pt x="1078814" y="2956409"/>
                  </a:lnTo>
                  <a:lnTo>
                    <a:pt x="1079246" y="2943709"/>
                  </a:lnTo>
                  <a:lnTo>
                    <a:pt x="1083932" y="2943709"/>
                  </a:lnTo>
                  <a:lnTo>
                    <a:pt x="1084008" y="2931009"/>
                  </a:lnTo>
                  <a:lnTo>
                    <a:pt x="1083703" y="2931009"/>
                  </a:lnTo>
                  <a:lnTo>
                    <a:pt x="1083195" y="2918309"/>
                  </a:lnTo>
                  <a:lnTo>
                    <a:pt x="1085278" y="2918309"/>
                  </a:lnTo>
                  <a:lnTo>
                    <a:pt x="1084148" y="2905609"/>
                  </a:lnTo>
                  <a:close/>
                </a:path>
                <a:path w="2891155" h="3350260">
                  <a:moveTo>
                    <a:pt x="2145614" y="2969109"/>
                  </a:moveTo>
                  <a:lnTo>
                    <a:pt x="1937169" y="2969109"/>
                  </a:lnTo>
                  <a:lnTo>
                    <a:pt x="1936927" y="2981809"/>
                  </a:lnTo>
                  <a:lnTo>
                    <a:pt x="2144953" y="2981809"/>
                  </a:lnTo>
                  <a:lnTo>
                    <a:pt x="2145614" y="2969109"/>
                  </a:lnTo>
                  <a:close/>
                </a:path>
                <a:path w="2891155" h="3350260">
                  <a:moveTo>
                    <a:pt x="82143" y="2956409"/>
                  </a:moveTo>
                  <a:lnTo>
                    <a:pt x="52603" y="2956409"/>
                  </a:lnTo>
                  <a:lnTo>
                    <a:pt x="50431" y="2969109"/>
                  </a:lnTo>
                  <a:lnTo>
                    <a:pt x="82702" y="2969109"/>
                  </a:lnTo>
                  <a:lnTo>
                    <a:pt x="82143" y="2956409"/>
                  </a:lnTo>
                  <a:close/>
                </a:path>
                <a:path w="2891155" h="3350260">
                  <a:moveTo>
                    <a:pt x="1759826" y="2956409"/>
                  </a:moveTo>
                  <a:lnTo>
                    <a:pt x="1742414" y="2956409"/>
                  </a:lnTo>
                  <a:lnTo>
                    <a:pt x="1743557" y="2969109"/>
                  </a:lnTo>
                  <a:lnTo>
                    <a:pt x="1758111" y="2969109"/>
                  </a:lnTo>
                  <a:lnTo>
                    <a:pt x="1759826" y="2956409"/>
                  </a:lnTo>
                  <a:close/>
                </a:path>
                <a:path w="2891155" h="3350260">
                  <a:moveTo>
                    <a:pt x="2147773" y="2956409"/>
                  </a:moveTo>
                  <a:lnTo>
                    <a:pt x="1936953" y="2956409"/>
                  </a:lnTo>
                  <a:lnTo>
                    <a:pt x="1937778" y="2969109"/>
                  </a:lnTo>
                  <a:lnTo>
                    <a:pt x="2147379" y="2969109"/>
                  </a:lnTo>
                  <a:lnTo>
                    <a:pt x="2147773" y="2956409"/>
                  </a:lnTo>
                  <a:close/>
                </a:path>
                <a:path w="2891155" h="3350260">
                  <a:moveTo>
                    <a:pt x="78981" y="2943709"/>
                  </a:moveTo>
                  <a:lnTo>
                    <a:pt x="61531" y="2943709"/>
                  </a:lnTo>
                  <a:lnTo>
                    <a:pt x="57035" y="2956409"/>
                  </a:lnTo>
                  <a:lnTo>
                    <a:pt x="79286" y="2956409"/>
                  </a:lnTo>
                  <a:lnTo>
                    <a:pt x="78981" y="2943709"/>
                  </a:lnTo>
                  <a:close/>
                </a:path>
                <a:path w="2891155" h="3350260">
                  <a:moveTo>
                    <a:pt x="1791906" y="2943709"/>
                  </a:moveTo>
                  <a:lnTo>
                    <a:pt x="1721256" y="2943709"/>
                  </a:lnTo>
                  <a:lnTo>
                    <a:pt x="1734350" y="2956409"/>
                  </a:lnTo>
                  <a:lnTo>
                    <a:pt x="1790255" y="2956409"/>
                  </a:lnTo>
                  <a:lnTo>
                    <a:pt x="1791906" y="2943709"/>
                  </a:lnTo>
                  <a:close/>
                </a:path>
                <a:path w="2891155" h="3350260">
                  <a:moveTo>
                    <a:pt x="2149424" y="2943709"/>
                  </a:moveTo>
                  <a:lnTo>
                    <a:pt x="1932025" y="2943709"/>
                  </a:lnTo>
                  <a:lnTo>
                    <a:pt x="1932724" y="2956409"/>
                  </a:lnTo>
                  <a:lnTo>
                    <a:pt x="2148636" y="2956409"/>
                  </a:lnTo>
                  <a:lnTo>
                    <a:pt x="2149424" y="2943709"/>
                  </a:lnTo>
                  <a:close/>
                </a:path>
                <a:path w="2891155" h="3350260">
                  <a:moveTo>
                    <a:pt x="1810981" y="2931009"/>
                  </a:moveTo>
                  <a:lnTo>
                    <a:pt x="1719021" y="2931009"/>
                  </a:lnTo>
                  <a:lnTo>
                    <a:pt x="1719757" y="2943709"/>
                  </a:lnTo>
                  <a:lnTo>
                    <a:pt x="1809483" y="2943709"/>
                  </a:lnTo>
                  <a:lnTo>
                    <a:pt x="1810981" y="2931009"/>
                  </a:lnTo>
                  <a:close/>
                </a:path>
                <a:path w="2891155" h="3350260">
                  <a:moveTo>
                    <a:pt x="2154948" y="2931009"/>
                  </a:moveTo>
                  <a:lnTo>
                    <a:pt x="1928787" y="2931009"/>
                  </a:lnTo>
                  <a:lnTo>
                    <a:pt x="1929663" y="2943709"/>
                  </a:lnTo>
                  <a:lnTo>
                    <a:pt x="2153031" y="2943709"/>
                  </a:lnTo>
                  <a:lnTo>
                    <a:pt x="2154948" y="2931009"/>
                  </a:lnTo>
                  <a:close/>
                </a:path>
                <a:path w="2891155" h="3350260">
                  <a:moveTo>
                    <a:pt x="1825828" y="2918309"/>
                  </a:moveTo>
                  <a:lnTo>
                    <a:pt x="1714525" y="2918309"/>
                  </a:lnTo>
                  <a:lnTo>
                    <a:pt x="1715096" y="2931009"/>
                  </a:lnTo>
                  <a:lnTo>
                    <a:pt x="1826234" y="2931009"/>
                  </a:lnTo>
                  <a:lnTo>
                    <a:pt x="1825828" y="2918309"/>
                  </a:lnTo>
                  <a:close/>
                </a:path>
                <a:path w="2891155" h="3350260">
                  <a:moveTo>
                    <a:pt x="2155037" y="2918309"/>
                  </a:moveTo>
                  <a:lnTo>
                    <a:pt x="1927453" y="2918309"/>
                  </a:lnTo>
                  <a:lnTo>
                    <a:pt x="1927974" y="2931009"/>
                  </a:lnTo>
                  <a:lnTo>
                    <a:pt x="2155736" y="2931009"/>
                  </a:lnTo>
                  <a:lnTo>
                    <a:pt x="2155037" y="2918309"/>
                  </a:lnTo>
                  <a:close/>
                </a:path>
                <a:path w="2891155" h="3350260">
                  <a:moveTo>
                    <a:pt x="1825142" y="2905609"/>
                  </a:moveTo>
                  <a:lnTo>
                    <a:pt x="1693481" y="2905609"/>
                  </a:lnTo>
                  <a:lnTo>
                    <a:pt x="1694662" y="2918309"/>
                  </a:lnTo>
                  <a:lnTo>
                    <a:pt x="1825485" y="2918309"/>
                  </a:lnTo>
                  <a:lnTo>
                    <a:pt x="1825142" y="2905609"/>
                  </a:lnTo>
                  <a:close/>
                </a:path>
                <a:path w="2891155" h="3350260">
                  <a:moveTo>
                    <a:pt x="2156625" y="2905609"/>
                  </a:moveTo>
                  <a:lnTo>
                    <a:pt x="1923605" y="2905609"/>
                  </a:lnTo>
                  <a:lnTo>
                    <a:pt x="1922195" y="2918309"/>
                  </a:lnTo>
                  <a:lnTo>
                    <a:pt x="2154999" y="2918309"/>
                  </a:lnTo>
                  <a:lnTo>
                    <a:pt x="2156625" y="2905609"/>
                  </a:lnTo>
                  <a:close/>
                </a:path>
                <a:path w="2891155" h="3350260">
                  <a:moveTo>
                    <a:pt x="1059205" y="2791309"/>
                  </a:moveTo>
                  <a:lnTo>
                    <a:pt x="492061" y="2791309"/>
                  </a:lnTo>
                  <a:lnTo>
                    <a:pt x="491363" y="2804009"/>
                  </a:lnTo>
                  <a:lnTo>
                    <a:pt x="472706" y="2854809"/>
                  </a:lnTo>
                  <a:lnTo>
                    <a:pt x="463232" y="2905609"/>
                  </a:lnTo>
                  <a:lnTo>
                    <a:pt x="1085215" y="2905609"/>
                  </a:lnTo>
                  <a:lnTo>
                    <a:pt x="1086764" y="2892909"/>
                  </a:lnTo>
                  <a:lnTo>
                    <a:pt x="1086154" y="2892909"/>
                  </a:lnTo>
                  <a:lnTo>
                    <a:pt x="1086472" y="2880209"/>
                  </a:lnTo>
                  <a:lnTo>
                    <a:pt x="1089837" y="2880209"/>
                  </a:lnTo>
                  <a:lnTo>
                    <a:pt x="1094130" y="2867509"/>
                  </a:lnTo>
                  <a:lnTo>
                    <a:pt x="1102106" y="2867509"/>
                  </a:lnTo>
                  <a:lnTo>
                    <a:pt x="1102321" y="2854809"/>
                  </a:lnTo>
                  <a:lnTo>
                    <a:pt x="1107249" y="2854809"/>
                  </a:lnTo>
                  <a:lnTo>
                    <a:pt x="1106779" y="2842109"/>
                  </a:lnTo>
                  <a:lnTo>
                    <a:pt x="1106424" y="2842109"/>
                  </a:lnTo>
                  <a:lnTo>
                    <a:pt x="1106601" y="2829409"/>
                  </a:lnTo>
                  <a:lnTo>
                    <a:pt x="1093952" y="2829409"/>
                  </a:lnTo>
                  <a:lnTo>
                    <a:pt x="1093762" y="2816709"/>
                  </a:lnTo>
                  <a:lnTo>
                    <a:pt x="1058138" y="2816709"/>
                  </a:lnTo>
                  <a:lnTo>
                    <a:pt x="1057605" y="2804009"/>
                  </a:lnTo>
                  <a:lnTo>
                    <a:pt x="1055573" y="2804009"/>
                  </a:lnTo>
                  <a:lnTo>
                    <a:pt x="1059205" y="2791309"/>
                  </a:lnTo>
                  <a:close/>
                </a:path>
                <a:path w="2891155" h="3350260">
                  <a:moveTo>
                    <a:pt x="1531251" y="2892909"/>
                  </a:moveTo>
                  <a:lnTo>
                    <a:pt x="1525549" y="2892909"/>
                  </a:lnTo>
                  <a:lnTo>
                    <a:pt x="1527035" y="2905609"/>
                  </a:lnTo>
                  <a:lnTo>
                    <a:pt x="1528521" y="2905609"/>
                  </a:lnTo>
                  <a:lnTo>
                    <a:pt x="1531251" y="2892909"/>
                  </a:lnTo>
                  <a:close/>
                </a:path>
                <a:path w="2891155" h="3350260">
                  <a:moveTo>
                    <a:pt x="1672831" y="2892909"/>
                  </a:moveTo>
                  <a:lnTo>
                    <a:pt x="1656664" y="2892909"/>
                  </a:lnTo>
                  <a:lnTo>
                    <a:pt x="1667891" y="2905609"/>
                  </a:lnTo>
                  <a:lnTo>
                    <a:pt x="1670862" y="2905609"/>
                  </a:lnTo>
                  <a:lnTo>
                    <a:pt x="1672831" y="2892909"/>
                  </a:lnTo>
                  <a:close/>
                </a:path>
                <a:path w="2891155" h="3350260">
                  <a:moveTo>
                    <a:pt x="1833829" y="2892909"/>
                  </a:moveTo>
                  <a:lnTo>
                    <a:pt x="1691881" y="2892909"/>
                  </a:lnTo>
                  <a:lnTo>
                    <a:pt x="1692948" y="2905609"/>
                  </a:lnTo>
                  <a:lnTo>
                    <a:pt x="1831505" y="2905609"/>
                  </a:lnTo>
                  <a:lnTo>
                    <a:pt x="1833829" y="2892909"/>
                  </a:lnTo>
                  <a:close/>
                </a:path>
                <a:path w="2891155" h="3350260">
                  <a:moveTo>
                    <a:pt x="2157069" y="2892909"/>
                  </a:moveTo>
                  <a:lnTo>
                    <a:pt x="1932876" y="2892909"/>
                  </a:lnTo>
                  <a:lnTo>
                    <a:pt x="1932457" y="2905609"/>
                  </a:lnTo>
                  <a:lnTo>
                    <a:pt x="2157310" y="2905609"/>
                  </a:lnTo>
                  <a:lnTo>
                    <a:pt x="2157069" y="2892909"/>
                  </a:lnTo>
                  <a:close/>
                </a:path>
                <a:path w="2891155" h="3350260">
                  <a:moveTo>
                    <a:pt x="1562519" y="2880209"/>
                  </a:moveTo>
                  <a:lnTo>
                    <a:pt x="1502283" y="2880209"/>
                  </a:lnTo>
                  <a:lnTo>
                    <a:pt x="1502867" y="2892909"/>
                  </a:lnTo>
                  <a:lnTo>
                    <a:pt x="1554619" y="2892909"/>
                  </a:lnTo>
                  <a:lnTo>
                    <a:pt x="1562519" y="2880209"/>
                  </a:lnTo>
                  <a:close/>
                </a:path>
                <a:path w="2891155" h="3350260">
                  <a:moveTo>
                    <a:pt x="1580997" y="2880209"/>
                  </a:moveTo>
                  <a:lnTo>
                    <a:pt x="1575384" y="2880209"/>
                  </a:lnTo>
                  <a:lnTo>
                    <a:pt x="1575803" y="2892909"/>
                  </a:lnTo>
                  <a:lnTo>
                    <a:pt x="1579257" y="2892909"/>
                  </a:lnTo>
                  <a:lnTo>
                    <a:pt x="1580997" y="2880209"/>
                  </a:lnTo>
                  <a:close/>
                </a:path>
                <a:path w="2891155" h="3350260">
                  <a:moveTo>
                    <a:pt x="1599971" y="2880209"/>
                  </a:moveTo>
                  <a:lnTo>
                    <a:pt x="1590560" y="2880209"/>
                  </a:lnTo>
                  <a:lnTo>
                    <a:pt x="1594192" y="2892909"/>
                  </a:lnTo>
                  <a:lnTo>
                    <a:pt x="1599158" y="2892909"/>
                  </a:lnTo>
                  <a:lnTo>
                    <a:pt x="1599971" y="2880209"/>
                  </a:lnTo>
                  <a:close/>
                </a:path>
                <a:path w="2891155" h="3350260">
                  <a:moveTo>
                    <a:pt x="1639125" y="2880209"/>
                  </a:moveTo>
                  <a:lnTo>
                    <a:pt x="1633753" y="2880209"/>
                  </a:lnTo>
                  <a:lnTo>
                    <a:pt x="1634324" y="2892909"/>
                  </a:lnTo>
                  <a:lnTo>
                    <a:pt x="1636623" y="2892909"/>
                  </a:lnTo>
                  <a:lnTo>
                    <a:pt x="1639125" y="2880209"/>
                  </a:lnTo>
                  <a:close/>
                </a:path>
                <a:path w="2891155" h="3350260">
                  <a:moveTo>
                    <a:pt x="1838071" y="2880209"/>
                  </a:moveTo>
                  <a:lnTo>
                    <a:pt x="1639125" y="2880209"/>
                  </a:lnTo>
                  <a:lnTo>
                    <a:pt x="1640205" y="2892909"/>
                  </a:lnTo>
                  <a:lnTo>
                    <a:pt x="1837486" y="2892909"/>
                  </a:lnTo>
                  <a:lnTo>
                    <a:pt x="1838071" y="2880209"/>
                  </a:lnTo>
                  <a:close/>
                </a:path>
                <a:path w="2891155" h="3350260">
                  <a:moveTo>
                    <a:pt x="2158733" y="2880209"/>
                  </a:moveTo>
                  <a:lnTo>
                    <a:pt x="1935797" y="2880209"/>
                  </a:lnTo>
                  <a:lnTo>
                    <a:pt x="1934603" y="2892909"/>
                  </a:lnTo>
                  <a:lnTo>
                    <a:pt x="2158530" y="2892909"/>
                  </a:lnTo>
                  <a:lnTo>
                    <a:pt x="2158733" y="2880209"/>
                  </a:lnTo>
                  <a:close/>
                </a:path>
                <a:path w="2891155" h="3350260">
                  <a:moveTo>
                    <a:pt x="1860511" y="2867509"/>
                  </a:moveTo>
                  <a:lnTo>
                    <a:pt x="1495640" y="2867509"/>
                  </a:lnTo>
                  <a:lnTo>
                    <a:pt x="1495907" y="2880209"/>
                  </a:lnTo>
                  <a:lnTo>
                    <a:pt x="1860689" y="2880209"/>
                  </a:lnTo>
                  <a:lnTo>
                    <a:pt x="1860511" y="2867509"/>
                  </a:lnTo>
                  <a:close/>
                </a:path>
                <a:path w="2891155" h="3350260">
                  <a:moveTo>
                    <a:pt x="2154110" y="2867509"/>
                  </a:moveTo>
                  <a:lnTo>
                    <a:pt x="1935505" y="2867509"/>
                  </a:lnTo>
                  <a:lnTo>
                    <a:pt x="1935086" y="2880209"/>
                  </a:lnTo>
                  <a:lnTo>
                    <a:pt x="2156752" y="2880209"/>
                  </a:lnTo>
                  <a:lnTo>
                    <a:pt x="2154110" y="2867509"/>
                  </a:lnTo>
                  <a:close/>
                </a:path>
                <a:path w="2891155" h="3350260">
                  <a:moveTo>
                    <a:pt x="1863471" y="2854809"/>
                  </a:moveTo>
                  <a:lnTo>
                    <a:pt x="1495628" y="2854809"/>
                  </a:lnTo>
                  <a:lnTo>
                    <a:pt x="1496110" y="2867509"/>
                  </a:lnTo>
                  <a:lnTo>
                    <a:pt x="1863331" y="2867509"/>
                  </a:lnTo>
                  <a:lnTo>
                    <a:pt x="1863471" y="2854809"/>
                  </a:lnTo>
                  <a:close/>
                </a:path>
                <a:path w="2891155" h="3350260">
                  <a:moveTo>
                    <a:pt x="2156561" y="2854809"/>
                  </a:moveTo>
                  <a:lnTo>
                    <a:pt x="1918017" y="2854809"/>
                  </a:lnTo>
                  <a:lnTo>
                    <a:pt x="1919173" y="2867509"/>
                  </a:lnTo>
                  <a:lnTo>
                    <a:pt x="2154288" y="2867509"/>
                  </a:lnTo>
                  <a:lnTo>
                    <a:pt x="2156561" y="2854809"/>
                  </a:lnTo>
                  <a:close/>
                </a:path>
                <a:path w="2891155" h="3350260">
                  <a:moveTo>
                    <a:pt x="1875497" y="2842109"/>
                  </a:moveTo>
                  <a:lnTo>
                    <a:pt x="1476883" y="2842109"/>
                  </a:lnTo>
                  <a:lnTo>
                    <a:pt x="1477645" y="2854809"/>
                  </a:lnTo>
                  <a:lnTo>
                    <a:pt x="1874596" y="2854809"/>
                  </a:lnTo>
                  <a:lnTo>
                    <a:pt x="1875497" y="2842109"/>
                  </a:lnTo>
                  <a:close/>
                </a:path>
                <a:path w="2891155" h="3350260">
                  <a:moveTo>
                    <a:pt x="2153462" y="2842109"/>
                  </a:moveTo>
                  <a:lnTo>
                    <a:pt x="1914004" y="2842109"/>
                  </a:lnTo>
                  <a:lnTo>
                    <a:pt x="1912645" y="2854809"/>
                  </a:lnTo>
                  <a:lnTo>
                    <a:pt x="2155634" y="2854809"/>
                  </a:lnTo>
                  <a:lnTo>
                    <a:pt x="2153462" y="2842109"/>
                  </a:lnTo>
                  <a:close/>
                </a:path>
                <a:path w="2891155" h="3350260">
                  <a:moveTo>
                    <a:pt x="1889633" y="2829409"/>
                  </a:moveTo>
                  <a:lnTo>
                    <a:pt x="1471942" y="2829409"/>
                  </a:lnTo>
                  <a:lnTo>
                    <a:pt x="1472590" y="2842109"/>
                  </a:lnTo>
                  <a:lnTo>
                    <a:pt x="1882533" y="2842109"/>
                  </a:lnTo>
                  <a:lnTo>
                    <a:pt x="1889633" y="2829409"/>
                  </a:lnTo>
                  <a:close/>
                </a:path>
                <a:path w="2891155" h="3350260">
                  <a:moveTo>
                    <a:pt x="2150579" y="2829409"/>
                  </a:moveTo>
                  <a:lnTo>
                    <a:pt x="1910765" y="2829409"/>
                  </a:lnTo>
                  <a:lnTo>
                    <a:pt x="1911286" y="2842109"/>
                  </a:lnTo>
                  <a:lnTo>
                    <a:pt x="2150262" y="2842109"/>
                  </a:lnTo>
                  <a:lnTo>
                    <a:pt x="2150579" y="2829409"/>
                  </a:lnTo>
                  <a:close/>
                </a:path>
                <a:path w="2891155" h="3350260">
                  <a:moveTo>
                    <a:pt x="2148446" y="2816709"/>
                  </a:moveTo>
                  <a:lnTo>
                    <a:pt x="1460957" y="2816709"/>
                  </a:lnTo>
                  <a:lnTo>
                    <a:pt x="1462405" y="2829409"/>
                  </a:lnTo>
                  <a:lnTo>
                    <a:pt x="2149741" y="2829409"/>
                  </a:lnTo>
                  <a:lnTo>
                    <a:pt x="2148446" y="2816709"/>
                  </a:lnTo>
                  <a:close/>
                </a:path>
                <a:path w="2891155" h="3350260">
                  <a:moveTo>
                    <a:pt x="1093685" y="2804009"/>
                  </a:moveTo>
                  <a:lnTo>
                    <a:pt x="1068603" y="2804009"/>
                  </a:lnTo>
                  <a:lnTo>
                    <a:pt x="1066977" y="2816709"/>
                  </a:lnTo>
                  <a:lnTo>
                    <a:pt x="1093825" y="2816709"/>
                  </a:lnTo>
                  <a:lnTo>
                    <a:pt x="1093685" y="2804009"/>
                  </a:lnTo>
                  <a:close/>
                </a:path>
                <a:path w="2891155" h="3350260">
                  <a:moveTo>
                    <a:pt x="2147290" y="2804009"/>
                  </a:moveTo>
                  <a:lnTo>
                    <a:pt x="1438656" y="2804009"/>
                  </a:lnTo>
                  <a:lnTo>
                    <a:pt x="1442910" y="2816709"/>
                  </a:lnTo>
                  <a:lnTo>
                    <a:pt x="2146947" y="2816709"/>
                  </a:lnTo>
                  <a:lnTo>
                    <a:pt x="2147290" y="2804009"/>
                  </a:lnTo>
                  <a:close/>
                </a:path>
                <a:path w="2891155" h="3350260">
                  <a:moveTo>
                    <a:pt x="2630462" y="2804009"/>
                  </a:moveTo>
                  <a:lnTo>
                    <a:pt x="2622994" y="2804009"/>
                  </a:lnTo>
                  <a:lnTo>
                    <a:pt x="2622296" y="2816709"/>
                  </a:lnTo>
                  <a:lnTo>
                    <a:pt x="2635097" y="2816709"/>
                  </a:lnTo>
                  <a:lnTo>
                    <a:pt x="2630462" y="2804009"/>
                  </a:lnTo>
                  <a:close/>
                </a:path>
                <a:path w="2891155" h="3350260">
                  <a:moveTo>
                    <a:pt x="2677718" y="2804009"/>
                  </a:moveTo>
                  <a:lnTo>
                    <a:pt x="2673616" y="2804009"/>
                  </a:lnTo>
                  <a:lnTo>
                    <a:pt x="2674607" y="2816709"/>
                  </a:lnTo>
                  <a:lnTo>
                    <a:pt x="2675991" y="2816709"/>
                  </a:lnTo>
                  <a:lnTo>
                    <a:pt x="2677718" y="2804009"/>
                  </a:lnTo>
                  <a:close/>
                </a:path>
                <a:path w="2891155" h="3350260">
                  <a:moveTo>
                    <a:pt x="2151049" y="2778609"/>
                  </a:moveTo>
                  <a:lnTo>
                    <a:pt x="1423784" y="2778609"/>
                  </a:lnTo>
                  <a:lnTo>
                    <a:pt x="1423149" y="2791309"/>
                  </a:lnTo>
                  <a:lnTo>
                    <a:pt x="1429562" y="2791309"/>
                  </a:lnTo>
                  <a:lnTo>
                    <a:pt x="1430591" y="2804009"/>
                  </a:lnTo>
                  <a:lnTo>
                    <a:pt x="2148509" y="2804009"/>
                  </a:lnTo>
                  <a:lnTo>
                    <a:pt x="2150910" y="2791309"/>
                  </a:lnTo>
                  <a:lnTo>
                    <a:pt x="2151049" y="2778609"/>
                  </a:lnTo>
                  <a:close/>
                </a:path>
                <a:path w="2891155" h="3350260">
                  <a:moveTo>
                    <a:pt x="2633903" y="2791309"/>
                  </a:moveTo>
                  <a:lnTo>
                    <a:pt x="2626677" y="2791309"/>
                  </a:lnTo>
                  <a:lnTo>
                    <a:pt x="2624416" y="2804009"/>
                  </a:lnTo>
                  <a:lnTo>
                    <a:pt x="2631211" y="2804009"/>
                  </a:lnTo>
                  <a:lnTo>
                    <a:pt x="2633903" y="2791309"/>
                  </a:lnTo>
                  <a:close/>
                </a:path>
                <a:path w="2891155" h="3350260">
                  <a:moveTo>
                    <a:pt x="1065009" y="2778609"/>
                  </a:moveTo>
                  <a:lnTo>
                    <a:pt x="472554" y="2778609"/>
                  </a:lnTo>
                  <a:lnTo>
                    <a:pt x="472059" y="2791309"/>
                  </a:lnTo>
                  <a:lnTo>
                    <a:pt x="1064044" y="2791309"/>
                  </a:lnTo>
                  <a:lnTo>
                    <a:pt x="1065009" y="2778609"/>
                  </a:lnTo>
                  <a:close/>
                </a:path>
                <a:path w="2891155" h="3350260">
                  <a:moveTo>
                    <a:pt x="2634183" y="2778609"/>
                  </a:moveTo>
                  <a:lnTo>
                    <a:pt x="2626918" y="2778609"/>
                  </a:lnTo>
                  <a:lnTo>
                    <a:pt x="2627261" y="2791309"/>
                  </a:lnTo>
                  <a:lnTo>
                    <a:pt x="2633370" y="2791309"/>
                  </a:lnTo>
                  <a:lnTo>
                    <a:pt x="2634183" y="2778609"/>
                  </a:lnTo>
                  <a:close/>
                </a:path>
                <a:path w="2891155" h="3350260">
                  <a:moveTo>
                    <a:pt x="1070444" y="2765909"/>
                  </a:moveTo>
                  <a:lnTo>
                    <a:pt x="471233" y="2765909"/>
                  </a:lnTo>
                  <a:lnTo>
                    <a:pt x="471716" y="2778609"/>
                  </a:lnTo>
                  <a:lnTo>
                    <a:pt x="1068019" y="2778609"/>
                  </a:lnTo>
                  <a:lnTo>
                    <a:pt x="1070444" y="2765909"/>
                  </a:lnTo>
                  <a:close/>
                </a:path>
                <a:path w="2891155" h="3350260">
                  <a:moveTo>
                    <a:pt x="2152815" y="2765909"/>
                  </a:moveTo>
                  <a:lnTo>
                    <a:pt x="1405877" y="2765909"/>
                  </a:lnTo>
                  <a:lnTo>
                    <a:pt x="1406334" y="2778609"/>
                  </a:lnTo>
                  <a:lnTo>
                    <a:pt x="2153437" y="2778609"/>
                  </a:lnTo>
                  <a:lnTo>
                    <a:pt x="2152815" y="2765909"/>
                  </a:lnTo>
                  <a:close/>
                </a:path>
                <a:path w="2891155" h="3350260">
                  <a:moveTo>
                    <a:pt x="2365260" y="2765909"/>
                  </a:moveTo>
                  <a:lnTo>
                    <a:pt x="2339530" y="2765909"/>
                  </a:lnTo>
                  <a:lnTo>
                    <a:pt x="2349461" y="2778609"/>
                  </a:lnTo>
                  <a:lnTo>
                    <a:pt x="2365463" y="2778609"/>
                  </a:lnTo>
                  <a:lnTo>
                    <a:pt x="2365260" y="2765909"/>
                  </a:lnTo>
                  <a:close/>
                </a:path>
                <a:path w="2891155" h="3350260">
                  <a:moveTo>
                    <a:pt x="2634919" y="2765909"/>
                  </a:moveTo>
                  <a:lnTo>
                    <a:pt x="2626144" y="2765909"/>
                  </a:lnTo>
                  <a:lnTo>
                    <a:pt x="2626436" y="2778609"/>
                  </a:lnTo>
                  <a:lnTo>
                    <a:pt x="2633179" y="2778609"/>
                  </a:lnTo>
                  <a:lnTo>
                    <a:pt x="2634919" y="2765909"/>
                  </a:lnTo>
                  <a:close/>
                </a:path>
                <a:path w="2891155" h="3350260">
                  <a:moveTo>
                    <a:pt x="2688767" y="2765909"/>
                  </a:moveTo>
                  <a:lnTo>
                    <a:pt x="2680906" y="2765909"/>
                  </a:lnTo>
                  <a:lnTo>
                    <a:pt x="2681744" y="2778609"/>
                  </a:lnTo>
                  <a:lnTo>
                    <a:pt x="2689771" y="2778609"/>
                  </a:lnTo>
                  <a:lnTo>
                    <a:pt x="2688767" y="2765909"/>
                  </a:lnTo>
                  <a:close/>
                </a:path>
                <a:path w="2891155" h="3350260">
                  <a:moveTo>
                    <a:pt x="1075829" y="2753209"/>
                  </a:moveTo>
                  <a:lnTo>
                    <a:pt x="468833" y="2753209"/>
                  </a:lnTo>
                  <a:lnTo>
                    <a:pt x="469607" y="2765909"/>
                  </a:lnTo>
                  <a:lnTo>
                    <a:pt x="1074559" y="2765909"/>
                  </a:lnTo>
                  <a:lnTo>
                    <a:pt x="1075829" y="2753209"/>
                  </a:lnTo>
                  <a:close/>
                </a:path>
                <a:path w="2891155" h="3350260">
                  <a:moveTo>
                    <a:pt x="2148725" y="2740509"/>
                  </a:moveTo>
                  <a:lnTo>
                    <a:pt x="1382344" y="2740509"/>
                  </a:lnTo>
                  <a:lnTo>
                    <a:pt x="1399641" y="2765909"/>
                  </a:lnTo>
                  <a:lnTo>
                    <a:pt x="2150300" y="2765909"/>
                  </a:lnTo>
                  <a:lnTo>
                    <a:pt x="2150275" y="2753209"/>
                  </a:lnTo>
                  <a:lnTo>
                    <a:pt x="2148903" y="2753209"/>
                  </a:lnTo>
                  <a:lnTo>
                    <a:pt x="2148725" y="2740509"/>
                  </a:lnTo>
                  <a:close/>
                </a:path>
                <a:path w="2891155" h="3350260">
                  <a:moveTo>
                    <a:pt x="2360091" y="2753209"/>
                  </a:moveTo>
                  <a:lnTo>
                    <a:pt x="2330386" y="2753209"/>
                  </a:lnTo>
                  <a:lnTo>
                    <a:pt x="2337028" y="2765909"/>
                  </a:lnTo>
                  <a:lnTo>
                    <a:pt x="2360625" y="2765909"/>
                  </a:lnTo>
                  <a:lnTo>
                    <a:pt x="2360091" y="2753209"/>
                  </a:lnTo>
                  <a:close/>
                </a:path>
                <a:path w="2891155" h="3350260">
                  <a:moveTo>
                    <a:pt x="2635440" y="2753209"/>
                  </a:moveTo>
                  <a:lnTo>
                    <a:pt x="2625928" y="2753209"/>
                  </a:lnTo>
                  <a:lnTo>
                    <a:pt x="2626093" y="2765909"/>
                  </a:lnTo>
                  <a:lnTo>
                    <a:pt x="2635453" y="2765909"/>
                  </a:lnTo>
                  <a:lnTo>
                    <a:pt x="2635440" y="2753209"/>
                  </a:lnTo>
                  <a:close/>
                </a:path>
                <a:path w="2891155" h="3350260">
                  <a:moveTo>
                    <a:pt x="2695562" y="2753209"/>
                  </a:moveTo>
                  <a:lnTo>
                    <a:pt x="2688209" y="2753209"/>
                  </a:lnTo>
                  <a:lnTo>
                    <a:pt x="2688196" y="2765909"/>
                  </a:lnTo>
                  <a:lnTo>
                    <a:pt x="2695562" y="2765909"/>
                  </a:lnTo>
                  <a:lnTo>
                    <a:pt x="2695562" y="2753209"/>
                  </a:lnTo>
                  <a:close/>
                </a:path>
                <a:path w="2891155" h="3350260">
                  <a:moveTo>
                    <a:pt x="1079703" y="2740509"/>
                  </a:moveTo>
                  <a:lnTo>
                    <a:pt x="469023" y="2740509"/>
                  </a:lnTo>
                  <a:lnTo>
                    <a:pt x="468934" y="2753209"/>
                  </a:lnTo>
                  <a:lnTo>
                    <a:pt x="1079080" y="2753209"/>
                  </a:lnTo>
                  <a:lnTo>
                    <a:pt x="1079703" y="2740509"/>
                  </a:lnTo>
                  <a:close/>
                </a:path>
                <a:path w="2891155" h="3350260">
                  <a:moveTo>
                    <a:pt x="2356205" y="2702409"/>
                  </a:moveTo>
                  <a:lnTo>
                    <a:pt x="2311565" y="2702409"/>
                  </a:lnTo>
                  <a:lnTo>
                    <a:pt x="2318245" y="2727809"/>
                  </a:lnTo>
                  <a:lnTo>
                    <a:pt x="2320112" y="2740509"/>
                  </a:lnTo>
                  <a:lnTo>
                    <a:pt x="2321890" y="2740509"/>
                  </a:lnTo>
                  <a:lnTo>
                    <a:pt x="2323693" y="2753209"/>
                  </a:lnTo>
                  <a:lnTo>
                    <a:pt x="2355430" y="2753209"/>
                  </a:lnTo>
                  <a:lnTo>
                    <a:pt x="2354605" y="2740509"/>
                  </a:lnTo>
                  <a:lnTo>
                    <a:pt x="2350909" y="2727809"/>
                  </a:lnTo>
                  <a:lnTo>
                    <a:pt x="2349741" y="2727809"/>
                  </a:lnTo>
                  <a:lnTo>
                    <a:pt x="2350655" y="2715109"/>
                  </a:lnTo>
                  <a:lnTo>
                    <a:pt x="2355989" y="2715109"/>
                  </a:lnTo>
                  <a:lnTo>
                    <a:pt x="2356205" y="2702409"/>
                  </a:lnTo>
                  <a:close/>
                </a:path>
                <a:path w="2891155" h="3350260">
                  <a:moveTo>
                    <a:pt x="2644025" y="2740509"/>
                  </a:moveTo>
                  <a:lnTo>
                    <a:pt x="2623248" y="2740509"/>
                  </a:lnTo>
                  <a:lnTo>
                    <a:pt x="2624455" y="2753209"/>
                  </a:lnTo>
                  <a:lnTo>
                    <a:pt x="2643466" y="2753209"/>
                  </a:lnTo>
                  <a:lnTo>
                    <a:pt x="2644025" y="2740509"/>
                  </a:lnTo>
                  <a:close/>
                </a:path>
                <a:path w="2891155" h="3350260">
                  <a:moveTo>
                    <a:pt x="1107313" y="2727809"/>
                  </a:moveTo>
                  <a:lnTo>
                    <a:pt x="463626" y="2727809"/>
                  </a:lnTo>
                  <a:lnTo>
                    <a:pt x="464070" y="2740509"/>
                  </a:lnTo>
                  <a:lnTo>
                    <a:pt x="1104925" y="2740509"/>
                  </a:lnTo>
                  <a:lnTo>
                    <a:pt x="1107313" y="2727809"/>
                  </a:lnTo>
                  <a:close/>
                </a:path>
                <a:path w="2891155" h="3350260">
                  <a:moveTo>
                    <a:pt x="2148624" y="2727809"/>
                  </a:moveTo>
                  <a:lnTo>
                    <a:pt x="1382750" y="2727809"/>
                  </a:lnTo>
                  <a:lnTo>
                    <a:pt x="1383106" y="2740509"/>
                  </a:lnTo>
                  <a:lnTo>
                    <a:pt x="2147608" y="2740509"/>
                  </a:lnTo>
                  <a:lnTo>
                    <a:pt x="2148624" y="2727809"/>
                  </a:lnTo>
                  <a:close/>
                </a:path>
                <a:path w="2891155" h="3350260">
                  <a:moveTo>
                    <a:pt x="2648572" y="2727809"/>
                  </a:moveTo>
                  <a:lnTo>
                    <a:pt x="2646299" y="2727809"/>
                  </a:lnTo>
                  <a:lnTo>
                    <a:pt x="2643505" y="2740509"/>
                  </a:lnTo>
                  <a:lnTo>
                    <a:pt x="2648762" y="2740509"/>
                  </a:lnTo>
                  <a:lnTo>
                    <a:pt x="2648572" y="2727809"/>
                  </a:lnTo>
                  <a:close/>
                </a:path>
                <a:path w="2891155" h="3350260">
                  <a:moveTo>
                    <a:pt x="1124483" y="2715109"/>
                  </a:moveTo>
                  <a:lnTo>
                    <a:pt x="458063" y="2715109"/>
                  </a:lnTo>
                  <a:lnTo>
                    <a:pt x="459206" y="2727809"/>
                  </a:lnTo>
                  <a:lnTo>
                    <a:pt x="1114120" y="2727809"/>
                  </a:lnTo>
                  <a:lnTo>
                    <a:pt x="1124483" y="2715109"/>
                  </a:lnTo>
                  <a:close/>
                </a:path>
                <a:path w="2891155" h="3350260">
                  <a:moveTo>
                    <a:pt x="2151608" y="2715109"/>
                  </a:moveTo>
                  <a:lnTo>
                    <a:pt x="1365516" y="2715109"/>
                  </a:lnTo>
                  <a:lnTo>
                    <a:pt x="1365516" y="2727809"/>
                  </a:lnTo>
                  <a:lnTo>
                    <a:pt x="2151380" y="2727809"/>
                  </a:lnTo>
                  <a:lnTo>
                    <a:pt x="2151608" y="2715109"/>
                  </a:lnTo>
                  <a:close/>
                </a:path>
                <a:path w="2891155" h="3350260">
                  <a:moveTo>
                    <a:pt x="2418486" y="2715109"/>
                  </a:moveTo>
                  <a:lnTo>
                    <a:pt x="2415006" y="2715109"/>
                  </a:lnTo>
                  <a:lnTo>
                    <a:pt x="2416200" y="2727809"/>
                  </a:lnTo>
                  <a:lnTo>
                    <a:pt x="2422029" y="2727809"/>
                  </a:lnTo>
                  <a:lnTo>
                    <a:pt x="2418486" y="2715109"/>
                  </a:lnTo>
                  <a:close/>
                </a:path>
                <a:path w="2891155" h="3350260">
                  <a:moveTo>
                    <a:pt x="1139024" y="2702409"/>
                  </a:moveTo>
                  <a:lnTo>
                    <a:pt x="458406" y="2702409"/>
                  </a:lnTo>
                  <a:lnTo>
                    <a:pt x="458406" y="2715109"/>
                  </a:lnTo>
                  <a:lnTo>
                    <a:pt x="1136484" y="2715109"/>
                  </a:lnTo>
                  <a:lnTo>
                    <a:pt x="1139024" y="2702409"/>
                  </a:lnTo>
                  <a:close/>
                </a:path>
                <a:path w="2891155" h="3350260">
                  <a:moveTo>
                    <a:pt x="1344993" y="2702409"/>
                  </a:moveTo>
                  <a:lnTo>
                    <a:pt x="1340294" y="2702409"/>
                  </a:lnTo>
                  <a:lnTo>
                    <a:pt x="1341678" y="2715109"/>
                  </a:lnTo>
                  <a:lnTo>
                    <a:pt x="1345222" y="2715109"/>
                  </a:lnTo>
                  <a:lnTo>
                    <a:pt x="1344993" y="2702409"/>
                  </a:lnTo>
                  <a:close/>
                </a:path>
                <a:path w="2891155" h="3350260">
                  <a:moveTo>
                    <a:pt x="2154021" y="2702409"/>
                  </a:moveTo>
                  <a:lnTo>
                    <a:pt x="1351305" y="2702409"/>
                  </a:lnTo>
                  <a:lnTo>
                    <a:pt x="1353743" y="2715109"/>
                  </a:lnTo>
                  <a:lnTo>
                    <a:pt x="2153691" y="2715109"/>
                  </a:lnTo>
                  <a:lnTo>
                    <a:pt x="2154021" y="2702409"/>
                  </a:lnTo>
                  <a:close/>
                </a:path>
                <a:path w="2891155" h="3350260">
                  <a:moveTo>
                    <a:pt x="2372791" y="2702409"/>
                  </a:moveTo>
                  <a:lnTo>
                    <a:pt x="2357970" y="2702409"/>
                  </a:lnTo>
                  <a:lnTo>
                    <a:pt x="2359685" y="2715109"/>
                  </a:lnTo>
                  <a:lnTo>
                    <a:pt x="2371940" y="2715109"/>
                  </a:lnTo>
                  <a:lnTo>
                    <a:pt x="2372791" y="2702409"/>
                  </a:lnTo>
                  <a:close/>
                </a:path>
                <a:path w="2891155" h="3350260">
                  <a:moveTo>
                    <a:pt x="2417000" y="2702409"/>
                  </a:moveTo>
                  <a:lnTo>
                    <a:pt x="2400782" y="2702409"/>
                  </a:lnTo>
                  <a:lnTo>
                    <a:pt x="2401277" y="2715109"/>
                  </a:lnTo>
                  <a:lnTo>
                    <a:pt x="2417305" y="2715109"/>
                  </a:lnTo>
                  <a:lnTo>
                    <a:pt x="2417000" y="2702409"/>
                  </a:lnTo>
                  <a:close/>
                </a:path>
                <a:path w="2891155" h="3350260">
                  <a:moveTo>
                    <a:pt x="2665603" y="2702409"/>
                  </a:moveTo>
                  <a:lnTo>
                    <a:pt x="2656255" y="2702409"/>
                  </a:lnTo>
                  <a:lnTo>
                    <a:pt x="2657386" y="2715109"/>
                  </a:lnTo>
                  <a:lnTo>
                    <a:pt x="2665628" y="2715109"/>
                  </a:lnTo>
                  <a:lnTo>
                    <a:pt x="2665603" y="2702409"/>
                  </a:lnTo>
                  <a:close/>
                </a:path>
                <a:path w="2891155" h="3350260">
                  <a:moveTo>
                    <a:pt x="1174318" y="2689709"/>
                  </a:moveTo>
                  <a:lnTo>
                    <a:pt x="462457" y="2689709"/>
                  </a:lnTo>
                  <a:lnTo>
                    <a:pt x="462534" y="2702409"/>
                  </a:lnTo>
                  <a:lnTo>
                    <a:pt x="1168615" y="2702409"/>
                  </a:lnTo>
                  <a:lnTo>
                    <a:pt x="1174318" y="2689709"/>
                  </a:lnTo>
                  <a:close/>
                </a:path>
                <a:path w="2891155" h="3350260">
                  <a:moveTo>
                    <a:pt x="2158492" y="2677009"/>
                  </a:moveTo>
                  <a:lnTo>
                    <a:pt x="1313903" y="2677009"/>
                  </a:lnTo>
                  <a:lnTo>
                    <a:pt x="1317205" y="2689709"/>
                  </a:lnTo>
                  <a:lnTo>
                    <a:pt x="1340192" y="2689709"/>
                  </a:lnTo>
                  <a:lnTo>
                    <a:pt x="1339621" y="2702409"/>
                  </a:lnTo>
                  <a:lnTo>
                    <a:pt x="2154186" y="2702409"/>
                  </a:lnTo>
                  <a:lnTo>
                    <a:pt x="2157285" y="2689709"/>
                  </a:lnTo>
                  <a:lnTo>
                    <a:pt x="2158492" y="2677009"/>
                  </a:lnTo>
                  <a:close/>
                </a:path>
                <a:path w="2891155" h="3350260">
                  <a:moveTo>
                    <a:pt x="2403195" y="2689709"/>
                  </a:moveTo>
                  <a:lnTo>
                    <a:pt x="2302078" y="2689709"/>
                  </a:lnTo>
                  <a:lnTo>
                    <a:pt x="2304072" y="2702409"/>
                  </a:lnTo>
                  <a:lnTo>
                    <a:pt x="2406675" y="2702409"/>
                  </a:lnTo>
                  <a:lnTo>
                    <a:pt x="2403195" y="2689709"/>
                  </a:lnTo>
                  <a:close/>
                </a:path>
                <a:path w="2891155" h="3350260">
                  <a:moveTo>
                    <a:pt x="2670505" y="2689709"/>
                  </a:moveTo>
                  <a:lnTo>
                    <a:pt x="2663355" y="2689709"/>
                  </a:lnTo>
                  <a:lnTo>
                    <a:pt x="2663583" y="2702409"/>
                  </a:lnTo>
                  <a:lnTo>
                    <a:pt x="2671406" y="2702409"/>
                  </a:lnTo>
                  <a:lnTo>
                    <a:pt x="2670505" y="2689709"/>
                  </a:lnTo>
                  <a:close/>
                </a:path>
                <a:path w="2891155" h="3350260">
                  <a:moveTo>
                    <a:pt x="1185291" y="2677009"/>
                  </a:moveTo>
                  <a:lnTo>
                    <a:pt x="462876" y="2677009"/>
                  </a:lnTo>
                  <a:lnTo>
                    <a:pt x="462381" y="2689709"/>
                  </a:lnTo>
                  <a:lnTo>
                    <a:pt x="1184173" y="2689709"/>
                  </a:lnTo>
                  <a:lnTo>
                    <a:pt x="1185291" y="2677009"/>
                  </a:lnTo>
                  <a:close/>
                </a:path>
                <a:path w="2891155" h="3350260">
                  <a:moveTo>
                    <a:pt x="1196213" y="2677009"/>
                  </a:moveTo>
                  <a:lnTo>
                    <a:pt x="1193419" y="2677009"/>
                  </a:lnTo>
                  <a:lnTo>
                    <a:pt x="1195768" y="2689709"/>
                  </a:lnTo>
                  <a:lnTo>
                    <a:pt x="1196263" y="2689709"/>
                  </a:lnTo>
                  <a:lnTo>
                    <a:pt x="1196213" y="2677009"/>
                  </a:lnTo>
                  <a:close/>
                </a:path>
                <a:path w="2891155" h="3350260">
                  <a:moveTo>
                    <a:pt x="1232065" y="2677009"/>
                  </a:moveTo>
                  <a:lnTo>
                    <a:pt x="1227366" y="2677009"/>
                  </a:lnTo>
                  <a:lnTo>
                    <a:pt x="1229601" y="2689709"/>
                  </a:lnTo>
                  <a:lnTo>
                    <a:pt x="1231620" y="2689709"/>
                  </a:lnTo>
                  <a:lnTo>
                    <a:pt x="1232065" y="2677009"/>
                  </a:lnTo>
                  <a:close/>
                </a:path>
                <a:path w="2891155" h="3350260">
                  <a:moveTo>
                    <a:pt x="1272781" y="2677009"/>
                  </a:moveTo>
                  <a:lnTo>
                    <a:pt x="1238923" y="2677009"/>
                  </a:lnTo>
                  <a:lnTo>
                    <a:pt x="1240142" y="2689709"/>
                  </a:lnTo>
                  <a:lnTo>
                    <a:pt x="1272044" y="2689709"/>
                  </a:lnTo>
                  <a:lnTo>
                    <a:pt x="1272781" y="2677009"/>
                  </a:lnTo>
                  <a:close/>
                </a:path>
                <a:path w="2891155" h="3350260">
                  <a:moveTo>
                    <a:pt x="2367470" y="2677009"/>
                  </a:moveTo>
                  <a:lnTo>
                    <a:pt x="2288857" y="2677009"/>
                  </a:lnTo>
                  <a:lnTo>
                    <a:pt x="2290673" y="2689709"/>
                  </a:lnTo>
                  <a:lnTo>
                    <a:pt x="2368791" y="2689709"/>
                  </a:lnTo>
                  <a:lnTo>
                    <a:pt x="2367470" y="2677009"/>
                  </a:lnTo>
                  <a:close/>
                </a:path>
                <a:path w="2891155" h="3350260">
                  <a:moveTo>
                    <a:pt x="2394013" y="2677009"/>
                  </a:moveTo>
                  <a:lnTo>
                    <a:pt x="2385999" y="2677009"/>
                  </a:lnTo>
                  <a:lnTo>
                    <a:pt x="2382393" y="2689709"/>
                  </a:lnTo>
                  <a:lnTo>
                    <a:pt x="2396909" y="2689709"/>
                  </a:lnTo>
                  <a:lnTo>
                    <a:pt x="2394013" y="2677009"/>
                  </a:lnTo>
                  <a:close/>
                </a:path>
                <a:path w="2891155" h="3350260">
                  <a:moveTo>
                    <a:pt x="2671178" y="2677009"/>
                  </a:moveTo>
                  <a:lnTo>
                    <a:pt x="2660535" y="2677009"/>
                  </a:lnTo>
                  <a:lnTo>
                    <a:pt x="2660078" y="2689709"/>
                  </a:lnTo>
                  <a:lnTo>
                    <a:pt x="2670898" y="2689709"/>
                  </a:lnTo>
                  <a:lnTo>
                    <a:pt x="2671178" y="2677009"/>
                  </a:lnTo>
                  <a:close/>
                </a:path>
                <a:path w="2891155" h="3350260">
                  <a:moveTo>
                    <a:pt x="477278" y="2664309"/>
                  </a:moveTo>
                  <a:lnTo>
                    <a:pt x="473036" y="2664309"/>
                  </a:lnTo>
                  <a:lnTo>
                    <a:pt x="473506" y="2677009"/>
                  </a:lnTo>
                  <a:lnTo>
                    <a:pt x="476377" y="2677009"/>
                  </a:lnTo>
                  <a:lnTo>
                    <a:pt x="477278" y="2664309"/>
                  </a:lnTo>
                  <a:close/>
                </a:path>
                <a:path w="2891155" h="3350260">
                  <a:moveTo>
                    <a:pt x="2159685" y="2664309"/>
                  </a:moveTo>
                  <a:lnTo>
                    <a:pt x="478929" y="2664309"/>
                  </a:lnTo>
                  <a:lnTo>
                    <a:pt x="479259" y="2677009"/>
                  </a:lnTo>
                  <a:lnTo>
                    <a:pt x="2159139" y="2677009"/>
                  </a:lnTo>
                  <a:lnTo>
                    <a:pt x="2159685" y="2664309"/>
                  </a:lnTo>
                  <a:close/>
                </a:path>
                <a:path w="2891155" h="3350260">
                  <a:moveTo>
                    <a:pt x="2353919" y="2664309"/>
                  </a:moveTo>
                  <a:lnTo>
                    <a:pt x="2281085" y="2664309"/>
                  </a:lnTo>
                  <a:lnTo>
                    <a:pt x="2281783" y="2677009"/>
                  </a:lnTo>
                  <a:lnTo>
                    <a:pt x="2355532" y="2677009"/>
                  </a:lnTo>
                  <a:lnTo>
                    <a:pt x="2353919" y="2664309"/>
                  </a:lnTo>
                  <a:close/>
                </a:path>
                <a:path w="2891155" h="3350260">
                  <a:moveTo>
                    <a:pt x="2674480" y="2664309"/>
                  </a:moveTo>
                  <a:lnTo>
                    <a:pt x="2662085" y="2664309"/>
                  </a:lnTo>
                  <a:lnTo>
                    <a:pt x="2661653" y="2677009"/>
                  </a:lnTo>
                  <a:lnTo>
                    <a:pt x="2674556" y="2677009"/>
                  </a:lnTo>
                  <a:lnTo>
                    <a:pt x="2674480" y="2664309"/>
                  </a:lnTo>
                  <a:close/>
                </a:path>
                <a:path w="2891155" h="3350260">
                  <a:moveTo>
                    <a:pt x="2156294" y="2651609"/>
                  </a:moveTo>
                  <a:lnTo>
                    <a:pt x="459232" y="2651609"/>
                  </a:lnTo>
                  <a:lnTo>
                    <a:pt x="459435" y="2664309"/>
                  </a:lnTo>
                  <a:lnTo>
                    <a:pt x="2155888" y="2664309"/>
                  </a:lnTo>
                  <a:lnTo>
                    <a:pt x="2156294" y="2651609"/>
                  </a:lnTo>
                  <a:close/>
                </a:path>
                <a:path w="2891155" h="3350260">
                  <a:moveTo>
                    <a:pt x="2313978" y="2651609"/>
                  </a:moveTo>
                  <a:lnTo>
                    <a:pt x="2278595" y="2651609"/>
                  </a:lnTo>
                  <a:lnTo>
                    <a:pt x="2278913" y="2664309"/>
                  </a:lnTo>
                  <a:lnTo>
                    <a:pt x="2325649" y="2664309"/>
                  </a:lnTo>
                  <a:lnTo>
                    <a:pt x="2313978" y="2651609"/>
                  </a:lnTo>
                  <a:close/>
                </a:path>
                <a:path w="2891155" h="3350260">
                  <a:moveTo>
                    <a:pt x="2334247" y="2651609"/>
                  </a:moveTo>
                  <a:lnTo>
                    <a:pt x="2329865" y="2651609"/>
                  </a:lnTo>
                  <a:lnTo>
                    <a:pt x="2328202" y="2664309"/>
                  </a:lnTo>
                  <a:lnTo>
                    <a:pt x="2336850" y="2664309"/>
                  </a:lnTo>
                  <a:lnTo>
                    <a:pt x="2334247" y="2651609"/>
                  </a:lnTo>
                  <a:close/>
                </a:path>
                <a:path w="2891155" h="3350260">
                  <a:moveTo>
                    <a:pt x="2670492" y="2651609"/>
                  </a:moveTo>
                  <a:lnTo>
                    <a:pt x="2659951" y="2651609"/>
                  </a:lnTo>
                  <a:lnTo>
                    <a:pt x="2660637" y="2664309"/>
                  </a:lnTo>
                  <a:lnTo>
                    <a:pt x="2670492" y="2664309"/>
                  </a:lnTo>
                  <a:lnTo>
                    <a:pt x="2670492" y="2651609"/>
                  </a:lnTo>
                  <a:close/>
                </a:path>
                <a:path w="2891155" h="3350260">
                  <a:moveTo>
                    <a:pt x="2148954" y="2638909"/>
                  </a:moveTo>
                  <a:lnTo>
                    <a:pt x="443077" y="2638909"/>
                  </a:lnTo>
                  <a:lnTo>
                    <a:pt x="442658" y="2651609"/>
                  </a:lnTo>
                  <a:lnTo>
                    <a:pt x="2149665" y="2651609"/>
                  </a:lnTo>
                  <a:lnTo>
                    <a:pt x="2148954" y="2638909"/>
                  </a:lnTo>
                  <a:close/>
                </a:path>
                <a:path w="2891155" h="3350260">
                  <a:moveTo>
                    <a:pt x="2301417" y="2638909"/>
                  </a:moveTo>
                  <a:lnTo>
                    <a:pt x="2276957" y="2638909"/>
                  </a:lnTo>
                  <a:lnTo>
                    <a:pt x="2276970" y="2651609"/>
                  </a:lnTo>
                  <a:lnTo>
                    <a:pt x="2309329" y="2651609"/>
                  </a:lnTo>
                  <a:lnTo>
                    <a:pt x="2301417" y="2638909"/>
                  </a:lnTo>
                  <a:close/>
                </a:path>
                <a:path w="2891155" h="3350260">
                  <a:moveTo>
                    <a:pt x="2684538" y="2638909"/>
                  </a:moveTo>
                  <a:lnTo>
                    <a:pt x="2665590" y="2638909"/>
                  </a:lnTo>
                  <a:lnTo>
                    <a:pt x="2666225" y="2651609"/>
                  </a:lnTo>
                  <a:lnTo>
                    <a:pt x="2684030" y="2651609"/>
                  </a:lnTo>
                  <a:lnTo>
                    <a:pt x="2684538" y="2638909"/>
                  </a:lnTo>
                  <a:close/>
                </a:path>
                <a:path w="2891155" h="3350260">
                  <a:moveTo>
                    <a:pt x="2148573" y="2626209"/>
                  </a:moveTo>
                  <a:lnTo>
                    <a:pt x="446697" y="2626209"/>
                  </a:lnTo>
                  <a:lnTo>
                    <a:pt x="446633" y="2638909"/>
                  </a:lnTo>
                  <a:lnTo>
                    <a:pt x="2147214" y="2638909"/>
                  </a:lnTo>
                  <a:lnTo>
                    <a:pt x="2148573" y="2626209"/>
                  </a:lnTo>
                  <a:close/>
                </a:path>
                <a:path w="2891155" h="3350260">
                  <a:moveTo>
                    <a:pt x="2294001" y="2626209"/>
                  </a:moveTo>
                  <a:lnTo>
                    <a:pt x="2269032" y="2626209"/>
                  </a:lnTo>
                  <a:lnTo>
                    <a:pt x="2275928" y="2638909"/>
                  </a:lnTo>
                  <a:lnTo>
                    <a:pt x="2294343" y="2638909"/>
                  </a:lnTo>
                  <a:lnTo>
                    <a:pt x="2294001" y="2626209"/>
                  </a:lnTo>
                  <a:close/>
                </a:path>
                <a:path w="2891155" h="3350260">
                  <a:moveTo>
                    <a:pt x="2685364" y="2626209"/>
                  </a:moveTo>
                  <a:lnTo>
                    <a:pt x="2669311" y="2626209"/>
                  </a:lnTo>
                  <a:lnTo>
                    <a:pt x="2670022" y="2638909"/>
                  </a:lnTo>
                  <a:lnTo>
                    <a:pt x="2685262" y="2638909"/>
                  </a:lnTo>
                  <a:lnTo>
                    <a:pt x="2685364" y="2626209"/>
                  </a:lnTo>
                  <a:close/>
                </a:path>
                <a:path w="2891155" h="3350260">
                  <a:moveTo>
                    <a:pt x="458812" y="2613509"/>
                  </a:moveTo>
                  <a:lnTo>
                    <a:pt x="456082" y="2613509"/>
                  </a:lnTo>
                  <a:lnTo>
                    <a:pt x="455841" y="2626209"/>
                  </a:lnTo>
                  <a:lnTo>
                    <a:pt x="459130" y="2626209"/>
                  </a:lnTo>
                  <a:lnTo>
                    <a:pt x="458812" y="2613509"/>
                  </a:lnTo>
                  <a:close/>
                </a:path>
                <a:path w="2891155" h="3350260">
                  <a:moveTo>
                    <a:pt x="2138476" y="2613509"/>
                  </a:moveTo>
                  <a:lnTo>
                    <a:pt x="460654" y="2613509"/>
                  </a:lnTo>
                  <a:lnTo>
                    <a:pt x="460375" y="2626209"/>
                  </a:lnTo>
                  <a:lnTo>
                    <a:pt x="2138756" y="2626209"/>
                  </a:lnTo>
                  <a:lnTo>
                    <a:pt x="2138476" y="2613509"/>
                  </a:lnTo>
                  <a:close/>
                </a:path>
                <a:path w="2891155" h="3350260">
                  <a:moveTo>
                    <a:pt x="2141270" y="2613509"/>
                  </a:moveTo>
                  <a:lnTo>
                    <a:pt x="2138756" y="2626209"/>
                  </a:lnTo>
                  <a:lnTo>
                    <a:pt x="2141842" y="2626209"/>
                  </a:lnTo>
                  <a:lnTo>
                    <a:pt x="2141270" y="2613509"/>
                  </a:lnTo>
                  <a:close/>
                </a:path>
                <a:path w="2891155" h="3350260">
                  <a:moveTo>
                    <a:pt x="2271941" y="2562709"/>
                  </a:moveTo>
                  <a:lnTo>
                    <a:pt x="2216365" y="2562709"/>
                  </a:lnTo>
                  <a:lnTo>
                    <a:pt x="2218639" y="2575409"/>
                  </a:lnTo>
                  <a:lnTo>
                    <a:pt x="2222182" y="2575409"/>
                  </a:lnTo>
                  <a:lnTo>
                    <a:pt x="2222169" y="2588109"/>
                  </a:lnTo>
                  <a:lnTo>
                    <a:pt x="2223884" y="2588109"/>
                  </a:lnTo>
                  <a:lnTo>
                    <a:pt x="2223731" y="2600809"/>
                  </a:lnTo>
                  <a:lnTo>
                    <a:pt x="2234095" y="2600809"/>
                  </a:lnTo>
                  <a:lnTo>
                    <a:pt x="2251875" y="2613509"/>
                  </a:lnTo>
                  <a:lnTo>
                    <a:pt x="2257412" y="2613509"/>
                  </a:lnTo>
                  <a:lnTo>
                    <a:pt x="2266683" y="2626209"/>
                  </a:lnTo>
                  <a:lnTo>
                    <a:pt x="2289898" y="2626209"/>
                  </a:lnTo>
                  <a:lnTo>
                    <a:pt x="2284958" y="2613509"/>
                  </a:lnTo>
                  <a:lnTo>
                    <a:pt x="2283307" y="2600809"/>
                  </a:lnTo>
                  <a:lnTo>
                    <a:pt x="2279802" y="2588109"/>
                  </a:lnTo>
                  <a:lnTo>
                    <a:pt x="2275814" y="2575409"/>
                  </a:lnTo>
                  <a:lnTo>
                    <a:pt x="2271941" y="2562709"/>
                  </a:lnTo>
                  <a:close/>
                </a:path>
                <a:path w="2891155" h="3350260">
                  <a:moveTo>
                    <a:pt x="2663710" y="2613509"/>
                  </a:moveTo>
                  <a:lnTo>
                    <a:pt x="2661856" y="2613509"/>
                  </a:lnTo>
                  <a:lnTo>
                    <a:pt x="2661666" y="2626209"/>
                  </a:lnTo>
                  <a:lnTo>
                    <a:pt x="2665158" y="2626209"/>
                  </a:lnTo>
                  <a:lnTo>
                    <a:pt x="2663710" y="2613509"/>
                  </a:lnTo>
                  <a:close/>
                </a:path>
                <a:path w="2891155" h="3350260">
                  <a:moveTo>
                    <a:pt x="2687599" y="2613509"/>
                  </a:moveTo>
                  <a:lnTo>
                    <a:pt x="2686469" y="2613509"/>
                  </a:lnTo>
                  <a:lnTo>
                    <a:pt x="2676639" y="2626209"/>
                  </a:lnTo>
                  <a:lnTo>
                    <a:pt x="2686126" y="2626209"/>
                  </a:lnTo>
                  <a:lnTo>
                    <a:pt x="2687599" y="2613509"/>
                  </a:lnTo>
                  <a:close/>
                </a:path>
                <a:path w="2891155" h="3350260">
                  <a:moveTo>
                    <a:pt x="481736" y="2600809"/>
                  </a:moveTo>
                  <a:lnTo>
                    <a:pt x="477012" y="2600809"/>
                  </a:lnTo>
                  <a:lnTo>
                    <a:pt x="474599" y="2613509"/>
                  </a:lnTo>
                  <a:lnTo>
                    <a:pt x="482371" y="2613509"/>
                  </a:lnTo>
                  <a:lnTo>
                    <a:pt x="481736" y="2600809"/>
                  </a:lnTo>
                  <a:close/>
                </a:path>
                <a:path w="2891155" h="3350260">
                  <a:moveTo>
                    <a:pt x="2134755" y="2600809"/>
                  </a:moveTo>
                  <a:lnTo>
                    <a:pt x="491020" y="2600809"/>
                  </a:lnTo>
                  <a:lnTo>
                    <a:pt x="487768" y="2613509"/>
                  </a:lnTo>
                  <a:lnTo>
                    <a:pt x="2134311" y="2613509"/>
                  </a:lnTo>
                  <a:lnTo>
                    <a:pt x="2134755" y="2600809"/>
                  </a:lnTo>
                  <a:close/>
                </a:path>
                <a:path w="2891155" h="3350260">
                  <a:moveTo>
                    <a:pt x="2695994" y="2600809"/>
                  </a:moveTo>
                  <a:lnTo>
                    <a:pt x="2687332" y="2600809"/>
                  </a:lnTo>
                  <a:lnTo>
                    <a:pt x="2687218" y="2613509"/>
                  </a:lnTo>
                  <a:lnTo>
                    <a:pt x="2694419" y="2613509"/>
                  </a:lnTo>
                  <a:lnTo>
                    <a:pt x="2695994" y="2600809"/>
                  </a:lnTo>
                  <a:close/>
                </a:path>
                <a:path w="2891155" h="3350260">
                  <a:moveTo>
                    <a:pt x="2130958" y="2588109"/>
                  </a:moveTo>
                  <a:lnTo>
                    <a:pt x="493483" y="2588109"/>
                  </a:lnTo>
                  <a:lnTo>
                    <a:pt x="493407" y="2600809"/>
                  </a:lnTo>
                  <a:lnTo>
                    <a:pt x="2135085" y="2600809"/>
                  </a:lnTo>
                  <a:lnTo>
                    <a:pt x="2130958" y="2588109"/>
                  </a:lnTo>
                  <a:close/>
                </a:path>
                <a:path w="2891155" h="3350260">
                  <a:moveTo>
                    <a:pt x="2706446" y="2588109"/>
                  </a:moveTo>
                  <a:lnTo>
                    <a:pt x="2688094" y="2588109"/>
                  </a:lnTo>
                  <a:lnTo>
                    <a:pt x="2688310" y="2600809"/>
                  </a:lnTo>
                  <a:lnTo>
                    <a:pt x="2705620" y="2600809"/>
                  </a:lnTo>
                  <a:lnTo>
                    <a:pt x="2706446" y="2588109"/>
                  </a:lnTo>
                  <a:close/>
                </a:path>
                <a:path w="2891155" h="3350260">
                  <a:moveTo>
                    <a:pt x="501815" y="2575409"/>
                  </a:moveTo>
                  <a:lnTo>
                    <a:pt x="501281" y="2575409"/>
                  </a:lnTo>
                  <a:lnTo>
                    <a:pt x="500494" y="2588109"/>
                  </a:lnTo>
                  <a:lnTo>
                    <a:pt x="502132" y="2588109"/>
                  </a:lnTo>
                  <a:lnTo>
                    <a:pt x="501815" y="2575409"/>
                  </a:lnTo>
                  <a:close/>
                </a:path>
                <a:path w="2891155" h="3350260">
                  <a:moveTo>
                    <a:pt x="2129320" y="2575409"/>
                  </a:moveTo>
                  <a:lnTo>
                    <a:pt x="555104" y="2575409"/>
                  </a:lnTo>
                  <a:lnTo>
                    <a:pt x="554837" y="2588109"/>
                  </a:lnTo>
                  <a:lnTo>
                    <a:pt x="2129231" y="2588109"/>
                  </a:lnTo>
                  <a:lnTo>
                    <a:pt x="2129320" y="2575409"/>
                  </a:lnTo>
                  <a:close/>
                </a:path>
                <a:path w="2891155" h="3350260">
                  <a:moveTo>
                    <a:pt x="2696197" y="2575409"/>
                  </a:moveTo>
                  <a:lnTo>
                    <a:pt x="2694101" y="2588109"/>
                  </a:lnTo>
                  <a:lnTo>
                    <a:pt x="2700426" y="2588109"/>
                  </a:lnTo>
                  <a:lnTo>
                    <a:pt x="2696197" y="2575409"/>
                  </a:lnTo>
                  <a:close/>
                </a:path>
                <a:path w="2891155" h="3350260">
                  <a:moveTo>
                    <a:pt x="578891" y="2562709"/>
                  </a:moveTo>
                  <a:lnTo>
                    <a:pt x="559917" y="2562709"/>
                  </a:lnTo>
                  <a:lnTo>
                    <a:pt x="559739" y="2575409"/>
                  </a:lnTo>
                  <a:lnTo>
                    <a:pt x="579475" y="2575409"/>
                  </a:lnTo>
                  <a:lnTo>
                    <a:pt x="578891" y="2562709"/>
                  </a:lnTo>
                  <a:close/>
                </a:path>
                <a:path w="2891155" h="3350260">
                  <a:moveTo>
                    <a:pt x="599236" y="2562709"/>
                  </a:moveTo>
                  <a:lnTo>
                    <a:pt x="582701" y="2562709"/>
                  </a:lnTo>
                  <a:lnTo>
                    <a:pt x="582256" y="2575409"/>
                  </a:lnTo>
                  <a:lnTo>
                    <a:pt x="600049" y="2575409"/>
                  </a:lnTo>
                  <a:lnTo>
                    <a:pt x="599236" y="2562709"/>
                  </a:lnTo>
                  <a:close/>
                </a:path>
                <a:path w="2891155" h="3350260">
                  <a:moveTo>
                    <a:pt x="623163" y="2562709"/>
                  </a:moveTo>
                  <a:lnTo>
                    <a:pt x="609739" y="2562709"/>
                  </a:lnTo>
                  <a:lnTo>
                    <a:pt x="600049" y="2575409"/>
                  </a:lnTo>
                  <a:lnTo>
                    <a:pt x="623417" y="2575409"/>
                  </a:lnTo>
                  <a:lnTo>
                    <a:pt x="623163" y="2562709"/>
                  </a:lnTo>
                  <a:close/>
                </a:path>
                <a:path w="2891155" h="3350260">
                  <a:moveTo>
                    <a:pt x="2120315" y="2562709"/>
                  </a:moveTo>
                  <a:lnTo>
                    <a:pt x="688873" y="2562709"/>
                  </a:lnTo>
                  <a:lnTo>
                    <a:pt x="688822" y="2575409"/>
                  </a:lnTo>
                  <a:lnTo>
                    <a:pt x="2121281" y="2575409"/>
                  </a:lnTo>
                  <a:lnTo>
                    <a:pt x="2120315" y="2562709"/>
                  </a:lnTo>
                  <a:close/>
                </a:path>
                <a:path w="2891155" h="3350260">
                  <a:moveTo>
                    <a:pt x="2108454" y="2550009"/>
                  </a:moveTo>
                  <a:lnTo>
                    <a:pt x="715962" y="2550009"/>
                  </a:lnTo>
                  <a:lnTo>
                    <a:pt x="712889" y="2562709"/>
                  </a:lnTo>
                  <a:lnTo>
                    <a:pt x="2108428" y="2562709"/>
                  </a:lnTo>
                  <a:lnTo>
                    <a:pt x="2108454" y="2550009"/>
                  </a:lnTo>
                  <a:close/>
                </a:path>
                <a:path w="2891155" h="3350260">
                  <a:moveTo>
                    <a:pt x="2269045" y="2550009"/>
                  </a:moveTo>
                  <a:lnTo>
                    <a:pt x="2208225" y="2550009"/>
                  </a:lnTo>
                  <a:lnTo>
                    <a:pt x="2212733" y="2562709"/>
                  </a:lnTo>
                  <a:lnTo>
                    <a:pt x="2270137" y="2562709"/>
                  </a:lnTo>
                  <a:lnTo>
                    <a:pt x="2269045" y="2550009"/>
                  </a:lnTo>
                  <a:close/>
                </a:path>
                <a:path w="2891155" h="3350260">
                  <a:moveTo>
                    <a:pt x="2111794" y="2537309"/>
                  </a:moveTo>
                  <a:lnTo>
                    <a:pt x="719747" y="2537309"/>
                  </a:lnTo>
                  <a:lnTo>
                    <a:pt x="718261" y="2550009"/>
                  </a:lnTo>
                  <a:lnTo>
                    <a:pt x="2110016" y="2550009"/>
                  </a:lnTo>
                  <a:lnTo>
                    <a:pt x="2111794" y="2537309"/>
                  </a:lnTo>
                  <a:close/>
                </a:path>
                <a:path w="2891155" h="3350260">
                  <a:moveTo>
                    <a:pt x="2261476" y="2537309"/>
                  </a:moveTo>
                  <a:lnTo>
                    <a:pt x="2204669" y="2537309"/>
                  </a:lnTo>
                  <a:lnTo>
                    <a:pt x="2205316" y="2550009"/>
                  </a:lnTo>
                  <a:lnTo>
                    <a:pt x="2263394" y="2550009"/>
                  </a:lnTo>
                  <a:lnTo>
                    <a:pt x="2261476" y="2537309"/>
                  </a:lnTo>
                  <a:close/>
                </a:path>
                <a:path w="2891155" h="3350260">
                  <a:moveTo>
                    <a:pt x="2730068" y="2537309"/>
                  </a:moveTo>
                  <a:lnTo>
                    <a:pt x="2720009" y="2537309"/>
                  </a:lnTo>
                  <a:lnTo>
                    <a:pt x="2719984" y="2550009"/>
                  </a:lnTo>
                  <a:lnTo>
                    <a:pt x="2729115" y="2550009"/>
                  </a:lnTo>
                  <a:lnTo>
                    <a:pt x="2730068" y="2537309"/>
                  </a:lnTo>
                  <a:close/>
                </a:path>
                <a:path w="2891155" h="3350260">
                  <a:moveTo>
                    <a:pt x="2095588" y="2524609"/>
                  </a:moveTo>
                  <a:lnTo>
                    <a:pt x="723074" y="2524609"/>
                  </a:lnTo>
                  <a:lnTo>
                    <a:pt x="722731" y="2537309"/>
                  </a:lnTo>
                  <a:lnTo>
                    <a:pt x="2096985" y="2537309"/>
                  </a:lnTo>
                  <a:lnTo>
                    <a:pt x="2095588" y="2524609"/>
                  </a:lnTo>
                  <a:close/>
                </a:path>
                <a:path w="2891155" h="3350260">
                  <a:moveTo>
                    <a:pt x="2259266" y="2524609"/>
                  </a:moveTo>
                  <a:lnTo>
                    <a:pt x="2197862" y="2524609"/>
                  </a:lnTo>
                  <a:lnTo>
                    <a:pt x="2200148" y="2537309"/>
                  </a:lnTo>
                  <a:lnTo>
                    <a:pt x="2259139" y="2537309"/>
                  </a:lnTo>
                  <a:lnTo>
                    <a:pt x="2259266" y="2524609"/>
                  </a:lnTo>
                  <a:close/>
                </a:path>
                <a:path w="2891155" h="3350260">
                  <a:moveTo>
                    <a:pt x="2730474" y="2524609"/>
                  </a:moveTo>
                  <a:lnTo>
                    <a:pt x="2717850" y="2524609"/>
                  </a:lnTo>
                  <a:lnTo>
                    <a:pt x="2718752" y="2537309"/>
                  </a:lnTo>
                  <a:lnTo>
                    <a:pt x="2730538" y="2537309"/>
                  </a:lnTo>
                  <a:lnTo>
                    <a:pt x="2730474" y="2524609"/>
                  </a:lnTo>
                  <a:close/>
                </a:path>
                <a:path w="2891155" h="3350260">
                  <a:moveTo>
                    <a:pt x="756551" y="2511909"/>
                  </a:moveTo>
                  <a:lnTo>
                    <a:pt x="722731" y="2511909"/>
                  </a:lnTo>
                  <a:lnTo>
                    <a:pt x="722680" y="2524609"/>
                  </a:lnTo>
                  <a:lnTo>
                    <a:pt x="755103" y="2524609"/>
                  </a:lnTo>
                  <a:lnTo>
                    <a:pt x="756551" y="2511909"/>
                  </a:lnTo>
                  <a:close/>
                </a:path>
                <a:path w="2891155" h="3350260">
                  <a:moveTo>
                    <a:pt x="819162" y="2511909"/>
                  </a:moveTo>
                  <a:lnTo>
                    <a:pt x="818692" y="2511909"/>
                  </a:lnTo>
                  <a:lnTo>
                    <a:pt x="816571" y="2524609"/>
                  </a:lnTo>
                  <a:lnTo>
                    <a:pt x="819556" y="2524609"/>
                  </a:lnTo>
                  <a:lnTo>
                    <a:pt x="819162" y="2511909"/>
                  </a:lnTo>
                  <a:close/>
                </a:path>
                <a:path w="2891155" h="3350260">
                  <a:moveTo>
                    <a:pt x="2086914" y="2511909"/>
                  </a:moveTo>
                  <a:lnTo>
                    <a:pt x="820928" y="2511909"/>
                  </a:lnTo>
                  <a:lnTo>
                    <a:pt x="820610" y="2524609"/>
                  </a:lnTo>
                  <a:lnTo>
                    <a:pt x="2087956" y="2524609"/>
                  </a:lnTo>
                  <a:lnTo>
                    <a:pt x="2086914" y="2511909"/>
                  </a:lnTo>
                  <a:close/>
                </a:path>
                <a:path w="2891155" h="3350260">
                  <a:moveTo>
                    <a:pt x="2268033" y="2509556"/>
                  </a:moveTo>
                  <a:lnTo>
                    <a:pt x="2265972" y="2511909"/>
                  </a:lnTo>
                  <a:lnTo>
                    <a:pt x="2190470" y="2511909"/>
                  </a:lnTo>
                  <a:lnTo>
                    <a:pt x="2192972" y="2524609"/>
                  </a:lnTo>
                  <a:lnTo>
                    <a:pt x="2261019" y="2524609"/>
                  </a:lnTo>
                  <a:lnTo>
                    <a:pt x="2267280" y="2511909"/>
                  </a:lnTo>
                  <a:lnTo>
                    <a:pt x="2268204" y="2510893"/>
                  </a:lnTo>
                  <a:lnTo>
                    <a:pt x="2268033" y="2509556"/>
                  </a:lnTo>
                  <a:close/>
                </a:path>
                <a:path w="2891155" h="3350260">
                  <a:moveTo>
                    <a:pt x="2735199" y="2511909"/>
                  </a:moveTo>
                  <a:lnTo>
                    <a:pt x="2722689" y="2511909"/>
                  </a:lnTo>
                  <a:lnTo>
                    <a:pt x="2722880" y="2524609"/>
                  </a:lnTo>
                  <a:lnTo>
                    <a:pt x="2734271" y="2524609"/>
                  </a:lnTo>
                  <a:lnTo>
                    <a:pt x="2735199" y="2511909"/>
                  </a:lnTo>
                  <a:close/>
                </a:path>
                <a:path w="2891155" h="3350260">
                  <a:moveTo>
                    <a:pt x="770280" y="2499209"/>
                  </a:moveTo>
                  <a:lnTo>
                    <a:pt x="751535" y="2499209"/>
                  </a:lnTo>
                  <a:lnTo>
                    <a:pt x="750671" y="2511909"/>
                  </a:lnTo>
                  <a:lnTo>
                    <a:pt x="768781" y="2511909"/>
                  </a:lnTo>
                  <a:lnTo>
                    <a:pt x="770280" y="2499209"/>
                  </a:lnTo>
                  <a:close/>
                </a:path>
                <a:path w="2891155" h="3350260">
                  <a:moveTo>
                    <a:pt x="826973" y="2499209"/>
                  </a:moveTo>
                  <a:lnTo>
                    <a:pt x="825944" y="2499209"/>
                  </a:lnTo>
                  <a:lnTo>
                    <a:pt x="825906" y="2511909"/>
                  </a:lnTo>
                  <a:lnTo>
                    <a:pt x="827100" y="2511909"/>
                  </a:lnTo>
                  <a:lnTo>
                    <a:pt x="826973" y="2499209"/>
                  </a:lnTo>
                  <a:close/>
                </a:path>
                <a:path w="2891155" h="3350260">
                  <a:moveTo>
                    <a:pt x="2076348" y="2499209"/>
                  </a:moveTo>
                  <a:lnTo>
                    <a:pt x="838187" y="2499209"/>
                  </a:lnTo>
                  <a:lnTo>
                    <a:pt x="838542" y="2511909"/>
                  </a:lnTo>
                  <a:lnTo>
                    <a:pt x="2080310" y="2511909"/>
                  </a:lnTo>
                  <a:lnTo>
                    <a:pt x="2076348" y="2499209"/>
                  </a:lnTo>
                  <a:close/>
                </a:path>
                <a:path w="2891155" h="3350260">
                  <a:moveTo>
                    <a:pt x="2263952" y="2499209"/>
                  </a:moveTo>
                  <a:lnTo>
                    <a:pt x="2182406" y="2499209"/>
                  </a:lnTo>
                  <a:lnTo>
                    <a:pt x="2182799" y="2511909"/>
                  </a:lnTo>
                  <a:lnTo>
                    <a:pt x="2259241" y="2511909"/>
                  </a:lnTo>
                  <a:lnTo>
                    <a:pt x="2263952" y="2499209"/>
                  </a:lnTo>
                  <a:close/>
                </a:path>
                <a:path w="2891155" h="3350260">
                  <a:moveTo>
                    <a:pt x="2281377" y="2499209"/>
                  </a:moveTo>
                  <a:lnTo>
                    <a:pt x="2278837" y="2499209"/>
                  </a:lnTo>
                  <a:lnTo>
                    <a:pt x="2268204" y="2510893"/>
                  </a:lnTo>
                  <a:lnTo>
                    <a:pt x="2268334" y="2511909"/>
                  </a:lnTo>
                  <a:lnTo>
                    <a:pt x="2270594" y="2511909"/>
                  </a:lnTo>
                  <a:lnTo>
                    <a:pt x="2281377" y="2499209"/>
                  </a:lnTo>
                  <a:close/>
                </a:path>
                <a:path w="2891155" h="3350260">
                  <a:moveTo>
                    <a:pt x="2350503" y="2499209"/>
                  </a:moveTo>
                  <a:lnTo>
                    <a:pt x="2334031" y="2499209"/>
                  </a:lnTo>
                  <a:lnTo>
                    <a:pt x="2346477" y="2511909"/>
                  </a:lnTo>
                  <a:lnTo>
                    <a:pt x="2350897" y="2511909"/>
                  </a:lnTo>
                  <a:lnTo>
                    <a:pt x="2350503" y="2499209"/>
                  </a:lnTo>
                  <a:close/>
                </a:path>
                <a:path w="2891155" h="3350260">
                  <a:moveTo>
                    <a:pt x="2737269" y="2499209"/>
                  </a:moveTo>
                  <a:lnTo>
                    <a:pt x="2722067" y="2499209"/>
                  </a:lnTo>
                  <a:lnTo>
                    <a:pt x="2721711" y="2511909"/>
                  </a:lnTo>
                  <a:lnTo>
                    <a:pt x="2736011" y="2511909"/>
                  </a:lnTo>
                  <a:lnTo>
                    <a:pt x="2737269" y="2499209"/>
                  </a:lnTo>
                  <a:close/>
                </a:path>
                <a:path w="2891155" h="3350260">
                  <a:moveTo>
                    <a:pt x="2278837" y="2499209"/>
                  </a:moveTo>
                  <a:lnTo>
                    <a:pt x="2277097" y="2499209"/>
                  </a:lnTo>
                  <a:lnTo>
                    <a:pt x="2268033" y="2509556"/>
                  </a:lnTo>
                  <a:lnTo>
                    <a:pt x="2268204" y="2510893"/>
                  </a:lnTo>
                  <a:lnTo>
                    <a:pt x="2278837" y="2499209"/>
                  </a:lnTo>
                  <a:close/>
                </a:path>
                <a:path w="2891155" h="3350260">
                  <a:moveTo>
                    <a:pt x="2277097" y="2499209"/>
                  </a:moveTo>
                  <a:lnTo>
                    <a:pt x="2266708" y="2499209"/>
                  </a:lnTo>
                  <a:lnTo>
                    <a:pt x="2268033" y="2509556"/>
                  </a:lnTo>
                  <a:lnTo>
                    <a:pt x="2277097" y="2499209"/>
                  </a:lnTo>
                  <a:close/>
                </a:path>
                <a:path w="2891155" h="3350260">
                  <a:moveTo>
                    <a:pt x="2072703" y="2486509"/>
                  </a:moveTo>
                  <a:lnTo>
                    <a:pt x="838987" y="2486509"/>
                  </a:lnTo>
                  <a:lnTo>
                    <a:pt x="839216" y="2499209"/>
                  </a:lnTo>
                  <a:lnTo>
                    <a:pt x="2073109" y="2499209"/>
                  </a:lnTo>
                  <a:lnTo>
                    <a:pt x="2072703" y="2486509"/>
                  </a:lnTo>
                  <a:close/>
                </a:path>
                <a:path w="2891155" h="3350260">
                  <a:moveTo>
                    <a:pt x="2298217" y="2473809"/>
                  </a:moveTo>
                  <a:lnTo>
                    <a:pt x="2165604" y="2473809"/>
                  </a:lnTo>
                  <a:lnTo>
                    <a:pt x="2166264" y="2486509"/>
                  </a:lnTo>
                  <a:lnTo>
                    <a:pt x="2169845" y="2486509"/>
                  </a:lnTo>
                  <a:lnTo>
                    <a:pt x="2177681" y="2499209"/>
                  </a:lnTo>
                  <a:lnTo>
                    <a:pt x="2322868" y="2499209"/>
                  </a:lnTo>
                  <a:lnTo>
                    <a:pt x="2309876" y="2486509"/>
                  </a:lnTo>
                  <a:lnTo>
                    <a:pt x="2298217" y="2473809"/>
                  </a:lnTo>
                  <a:close/>
                </a:path>
                <a:path w="2891155" h="3350260">
                  <a:moveTo>
                    <a:pt x="2735592" y="2486509"/>
                  </a:moveTo>
                  <a:lnTo>
                    <a:pt x="2727642" y="2486509"/>
                  </a:lnTo>
                  <a:lnTo>
                    <a:pt x="2727642" y="2499209"/>
                  </a:lnTo>
                  <a:lnTo>
                    <a:pt x="2735249" y="2499209"/>
                  </a:lnTo>
                  <a:lnTo>
                    <a:pt x="2735592" y="2486509"/>
                  </a:lnTo>
                  <a:close/>
                </a:path>
                <a:path w="2891155" h="3350260">
                  <a:moveTo>
                    <a:pt x="2072474" y="2473809"/>
                  </a:moveTo>
                  <a:lnTo>
                    <a:pt x="837666" y="2473809"/>
                  </a:lnTo>
                  <a:lnTo>
                    <a:pt x="833932" y="2486509"/>
                  </a:lnTo>
                  <a:lnTo>
                    <a:pt x="2072208" y="2486509"/>
                  </a:lnTo>
                  <a:lnTo>
                    <a:pt x="2072474" y="2473809"/>
                  </a:lnTo>
                  <a:close/>
                </a:path>
                <a:path w="2891155" h="3350260">
                  <a:moveTo>
                    <a:pt x="2737472" y="2473809"/>
                  </a:moveTo>
                  <a:lnTo>
                    <a:pt x="2730411" y="2473809"/>
                  </a:lnTo>
                  <a:lnTo>
                    <a:pt x="2727452" y="2486509"/>
                  </a:lnTo>
                  <a:lnTo>
                    <a:pt x="2737154" y="2486509"/>
                  </a:lnTo>
                  <a:lnTo>
                    <a:pt x="2737472" y="2473809"/>
                  </a:lnTo>
                  <a:close/>
                </a:path>
                <a:path w="2891155" h="3350260">
                  <a:moveTo>
                    <a:pt x="2063991" y="2461109"/>
                  </a:moveTo>
                  <a:lnTo>
                    <a:pt x="815517" y="2461109"/>
                  </a:lnTo>
                  <a:lnTo>
                    <a:pt x="816102" y="2473809"/>
                  </a:lnTo>
                  <a:lnTo>
                    <a:pt x="2066086" y="2473809"/>
                  </a:lnTo>
                  <a:lnTo>
                    <a:pt x="2063991" y="2461109"/>
                  </a:lnTo>
                  <a:close/>
                </a:path>
                <a:path w="2891155" h="3350260">
                  <a:moveTo>
                    <a:pt x="2286266" y="2461109"/>
                  </a:moveTo>
                  <a:lnTo>
                    <a:pt x="2150503" y="2461109"/>
                  </a:lnTo>
                  <a:lnTo>
                    <a:pt x="2151710" y="2473809"/>
                  </a:lnTo>
                  <a:lnTo>
                    <a:pt x="2287714" y="2473809"/>
                  </a:lnTo>
                  <a:lnTo>
                    <a:pt x="2286266" y="2461109"/>
                  </a:lnTo>
                  <a:close/>
                </a:path>
                <a:path w="2891155" h="3350260">
                  <a:moveTo>
                    <a:pt x="2056688" y="2448409"/>
                  </a:moveTo>
                  <a:lnTo>
                    <a:pt x="809713" y="2448409"/>
                  </a:lnTo>
                  <a:lnTo>
                    <a:pt x="809193" y="2461109"/>
                  </a:lnTo>
                  <a:lnTo>
                    <a:pt x="2058377" y="2461109"/>
                  </a:lnTo>
                  <a:lnTo>
                    <a:pt x="2056688" y="2448409"/>
                  </a:lnTo>
                  <a:close/>
                </a:path>
                <a:path w="2891155" h="3350260">
                  <a:moveTo>
                    <a:pt x="2272982" y="2448409"/>
                  </a:moveTo>
                  <a:lnTo>
                    <a:pt x="2145245" y="2448409"/>
                  </a:lnTo>
                  <a:lnTo>
                    <a:pt x="2146515" y="2461109"/>
                  </a:lnTo>
                  <a:lnTo>
                    <a:pt x="2275014" y="2461109"/>
                  </a:lnTo>
                  <a:lnTo>
                    <a:pt x="2272982" y="2448409"/>
                  </a:lnTo>
                  <a:close/>
                </a:path>
                <a:path w="2891155" h="3350260">
                  <a:moveTo>
                    <a:pt x="2056130" y="2435709"/>
                  </a:moveTo>
                  <a:lnTo>
                    <a:pt x="799998" y="2435709"/>
                  </a:lnTo>
                  <a:lnTo>
                    <a:pt x="800252" y="2448409"/>
                  </a:lnTo>
                  <a:lnTo>
                    <a:pt x="2057082" y="2448409"/>
                  </a:lnTo>
                  <a:lnTo>
                    <a:pt x="2056130" y="2435709"/>
                  </a:lnTo>
                  <a:close/>
                </a:path>
                <a:path w="2891155" h="3350260">
                  <a:moveTo>
                    <a:pt x="2061311" y="2435709"/>
                  </a:moveTo>
                  <a:lnTo>
                    <a:pt x="2058746" y="2435709"/>
                  </a:lnTo>
                  <a:lnTo>
                    <a:pt x="2057781" y="2448409"/>
                  </a:lnTo>
                  <a:lnTo>
                    <a:pt x="2061654" y="2448409"/>
                  </a:lnTo>
                  <a:lnTo>
                    <a:pt x="2061311" y="2435709"/>
                  </a:lnTo>
                  <a:close/>
                </a:path>
                <a:path w="2891155" h="3350260">
                  <a:moveTo>
                    <a:pt x="2250719" y="2435709"/>
                  </a:moveTo>
                  <a:lnTo>
                    <a:pt x="2138807" y="2435709"/>
                  </a:lnTo>
                  <a:lnTo>
                    <a:pt x="2140051" y="2448409"/>
                  </a:lnTo>
                  <a:lnTo>
                    <a:pt x="2261260" y="2448409"/>
                  </a:lnTo>
                  <a:lnTo>
                    <a:pt x="2250719" y="2435709"/>
                  </a:lnTo>
                  <a:close/>
                </a:path>
                <a:path w="2891155" h="3350260">
                  <a:moveTo>
                    <a:pt x="2053437" y="2423009"/>
                  </a:moveTo>
                  <a:lnTo>
                    <a:pt x="804926" y="2423009"/>
                  </a:lnTo>
                  <a:lnTo>
                    <a:pt x="805040" y="2435709"/>
                  </a:lnTo>
                  <a:lnTo>
                    <a:pt x="2055241" y="2435709"/>
                  </a:lnTo>
                  <a:lnTo>
                    <a:pt x="2053437" y="2423009"/>
                  </a:lnTo>
                  <a:close/>
                </a:path>
                <a:path w="2891155" h="3350260">
                  <a:moveTo>
                    <a:pt x="2220087" y="2410309"/>
                  </a:moveTo>
                  <a:lnTo>
                    <a:pt x="2123630" y="2410309"/>
                  </a:lnTo>
                  <a:lnTo>
                    <a:pt x="2131758" y="2423009"/>
                  </a:lnTo>
                  <a:lnTo>
                    <a:pt x="2137460" y="2423009"/>
                  </a:lnTo>
                  <a:lnTo>
                    <a:pt x="2138235" y="2435709"/>
                  </a:lnTo>
                  <a:lnTo>
                    <a:pt x="2237968" y="2435709"/>
                  </a:lnTo>
                  <a:lnTo>
                    <a:pt x="2220087" y="2410309"/>
                  </a:lnTo>
                  <a:close/>
                </a:path>
                <a:path w="2891155" h="3350260">
                  <a:moveTo>
                    <a:pt x="457835" y="2410309"/>
                  </a:moveTo>
                  <a:lnTo>
                    <a:pt x="456145" y="2410309"/>
                  </a:lnTo>
                  <a:lnTo>
                    <a:pt x="456653" y="2423009"/>
                  </a:lnTo>
                  <a:lnTo>
                    <a:pt x="457415" y="2423009"/>
                  </a:lnTo>
                  <a:lnTo>
                    <a:pt x="457835" y="2410309"/>
                  </a:lnTo>
                  <a:close/>
                </a:path>
                <a:path w="2891155" h="3350260">
                  <a:moveTo>
                    <a:pt x="2058517" y="2410309"/>
                  </a:moveTo>
                  <a:lnTo>
                    <a:pt x="803300" y="2410309"/>
                  </a:lnTo>
                  <a:lnTo>
                    <a:pt x="803287" y="2423009"/>
                  </a:lnTo>
                  <a:lnTo>
                    <a:pt x="2054161" y="2423009"/>
                  </a:lnTo>
                  <a:lnTo>
                    <a:pt x="2058517" y="2410309"/>
                  </a:lnTo>
                  <a:close/>
                </a:path>
                <a:path w="2891155" h="3350260">
                  <a:moveTo>
                    <a:pt x="486537" y="2397609"/>
                  </a:moveTo>
                  <a:lnTo>
                    <a:pt x="445439" y="2397609"/>
                  </a:lnTo>
                  <a:lnTo>
                    <a:pt x="445820" y="2410309"/>
                  </a:lnTo>
                  <a:lnTo>
                    <a:pt x="486448" y="2410309"/>
                  </a:lnTo>
                  <a:lnTo>
                    <a:pt x="486537" y="2397609"/>
                  </a:lnTo>
                  <a:close/>
                </a:path>
                <a:path w="2891155" h="3350260">
                  <a:moveTo>
                    <a:pt x="2055876" y="2397609"/>
                  </a:moveTo>
                  <a:lnTo>
                    <a:pt x="807885" y="2397609"/>
                  </a:lnTo>
                  <a:lnTo>
                    <a:pt x="808062" y="2410309"/>
                  </a:lnTo>
                  <a:lnTo>
                    <a:pt x="2056269" y="2410309"/>
                  </a:lnTo>
                  <a:lnTo>
                    <a:pt x="2055876" y="2397609"/>
                  </a:lnTo>
                  <a:close/>
                </a:path>
                <a:path w="2891155" h="3350260">
                  <a:moveTo>
                    <a:pt x="2183099" y="2372266"/>
                  </a:moveTo>
                  <a:lnTo>
                    <a:pt x="2181936" y="2384909"/>
                  </a:lnTo>
                  <a:lnTo>
                    <a:pt x="2085771" y="2384909"/>
                  </a:lnTo>
                  <a:lnTo>
                    <a:pt x="2086229" y="2397609"/>
                  </a:lnTo>
                  <a:lnTo>
                    <a:pt x="2109762" y="2397609"/>
                  </a:lnTo>
                  <a:lnTo>
                    <a:pt x="2111870" y="2410309"/>
                  </a:lnTo>
                  <a:lnTo>
                    <a:pt x="2212911" y="2410309"/>
                  </a:lnTo>
                  <a:lnTo>
                    <a:pt x="2195969" y="2384909"/>
                  </a:lnTo>
                  <a:lnTo>
                    <a:pt x="2183099" y="2372266"/>
                  </a:lnTo>
                  <a:close/>
                </a:path>
                <a:path w="2891155" h="3350260">
                  <a:moveTo>
                    <a:pt x="488086" y="2384909"/>
                  </a:moveTo>
                  <a:lnTo>
                    <a:pt x="426554" y="2384909"/>
                  </a:lnTo>
                  <a:lnTo>
                    <a:pt x="427101" y="2397609"/>
                  </a:lnTo>
                  <a:lnTo>
                    <a:pt x="487857" y="2397609"/>
                  </a:lnTo>
                  <a:lnTo>
                    <a:pt x="488086" y="2384909"/>
                  </a:lnTo>
                  <a:close/>
                </a:path>
                <a:path w="2891155" h="3350260">
                  <a:moveTo>
                    <a:pt x="575652" y="2384909"/>
                  </a:moveTo>
                  <a:lnTo>
                    <a:pt x="569976" y="2384909"/>
                  </a:lnTo>
                  <a:lnTo>
                    <a:pt x="569798" y="2397609"/>
                  </a:lnTo>
                  <a:lnTo>
                    <a:pt x="577265" y="2397609"/>
                  </a:lnTo>
                  <a:lnTo>
                    <a:pt x="575652" y="2384909"/>
                  </a:lnTo>
                  <a:close/>
                </a:path>
                <a:path w="2891155" h="3350260">
                  <a:moveTo>
                    <a:pt x="2060905" y="2384909"/>
                  </a:moveTo>
                  <a:lnTo>
                    <a:pt x="800265" y="2384909"/>
                  </a:lnTo>
                  <a:lnTo>
                    <a:pt x="800049" y="2397609"/>
                  </a:lnTo>
                  <a:lnTo>
                    <a:pt x="2060524" y="2397609"/>
                  </a:lnTo>
                  <a:lnTo>
                    <a:pt x="2060905" y="2384909"/>
                  </a:lnTo>
                  <a:close/>
                </a:path>
                <a:path w="2891155" h="3350260">
                  <a:moveTo>
                    <a:pt x="2763723" y="2384909"/>
                  </a:moveTo>
                  <a:lnTo>
                    <a:pt x="2755404" y="2384909"/>
                  </a:lnTo>
                  <a:lnTo>
                    <a:pt x="2754414" y="2397609"/>
                  </a:lnTo>
                  <a:lnTo>
                    <a:pt x="2762923" y="2397609"/>
                  </a:lnTo>
                  <a:lnTo>
                    <a:pt x="2763723" y="2384909"/>
                  </a:lnTo>
                  <a:close/>
                </a:path>
                <a:path w="2891155" h="3350260">
                  <a:moveTo>
                    <a:pt x="534631" y="2372209"/>
                  </a:moveTo>
                  <a:lnTo>
                    <a:pt x="427507" y="2372209"/>
                  </a:lnTo>
                  <a:lnTo>
                    <a:pt x="427316" y="2384909"/>
                  </a:lnTo>
                  <a:lnTo>
                    <a:pt x="532904" y="2384909"/>
                  </a:lnTo>
                  <a:lnTo>
                    <a:pt x="534631" y="2372209"/>
                  </a:lnTo>
                  <a:close/>
                </a:path>
                <a:path w="2891155" h="3350260">
                  <a:moveTo>
                    <a:pt x="585216" y="2372209"/>
                  </a:moveTo>
                  <a:lnTo>
                    <a:pt x="567232" y="2372209"/>
                  </a:lnTo>
                  <a:lnTo>
                    <a:pt x="567423" y="2384909"/>
                  </a:lnTo>
                  <a:lnTo>
                    <a:pt x="581926" y="2384909"/>
                  </a:lnTo>
                  <a:lnTo>
                    <a:pt x="585216" y="2372209"/>
                  </a:lnTo>
                  <a:close/>
                </a:path>
                <a:path w="2891155" h="3350260">
                  <a:moveTo>
                    <a:pt x="820039" y="2372209"/>
                  </a:moveTo>
                  <a:lnTo>
                    <a:pt x="818438" y="2384909"/>
                  </a:lnTo>
                  <a:lnTo>
                    <a:pt x="821118" y="2384909"/>
                  </a:lnTo>
                  <a:lnTo>
                    <a:pt x="820039" y="2372209"/>
                  </a:lnTo>
                  <a:close/>
                </a:path>
                <a:path w="2891155" h="3350260">
                  <a:moveTo>
                    <a:pt x="836002" y="2372209"/>
                  </a:moveTo>
                  <a:lnTo>
                    <a:pt x="826274" y="2372209"/>
                  </a:lnTo>
                  <a:lnTo>
                    <a:pt x="826325" y="2384909"/>
                  </a:lnTo>
                  <a:lnTo>
                    <a:pt x="836828" y="2384909"/>
                  </a:lnTo>
                  <a:lnTo>
                    <a:pt x="836002" y="2372209"/>
                  </a:lnTo>
                  <a:close/>
                </a:path>
                <a:path w="2891155" h="3350260">
                  <a:moveTo>
                    <a:pt x="1769833" y="2372209"/>
                  </a:moveTo>
                  <a:lnTo>
                    <a:pt x="867422" y="2372209"/>
                  </a:lnTo>
                  <a:lnTo>
                    <a:pt x="866660" y="2384909"/>
                  </a:lnTo>
                  <a:lnTo>
                    <a:pt x="1773986" y="2384909"/>
                  </a:lnTo>
                  <a:lnTo>
                    <a:pt x="1769833" y="2372209"/>
                  </a:lnTo>
                  <a:close/>
                </a:path>
                <a:path w="2891155" h="3350260">
                  <a:moveTo>
                    <a:pt x="1809254" y="2372209"/>
                  </a:moveTo>
                  <a:lnTo>
                    <a:pt x="1782051" y="2372209"/>
                  </a:lnTo>
                  <a:lnTo>
                    <a:pt x="1782495" y="2384909"/>
                  </a:lnTo>
                  <a:lnTo>
                    <a:pt x="1809203" y="2384909"/>
                  </a:lnTo>
                  <a:lnTo>
                    <a:pt x="1809254" y="2372209"/>
                  </a:lnTo>
                  <a:close/>
                </a:path>
                <a:path w="2891155" h="3350260">
                  <a:moveTo>
                    <a:pt x="2050122" y="2372209"/>
                  </a:moveTo>
                  <a:lnTo>
                    <a:pt x="1829117" y="2372209"/>
                  </a:lnTo>
                  <a:lnTo>
                    <a:pt x="1819287" y="2384909"/>
                  </a:lnTo>
                  <a:lnTo>
                    <a:pt x="2049665" y="2384909"/>
                  </a:lnTo>
                  <a:lnTo>
                    <a:pt x="2050122" y="2372209"/>
                  </a:lnTo>
                  <a:close/>
                </a:path>
                <a:path w="2891155" h="3350260">
                  <a:moveTo>
                    <a:pt x="2181580" y="2372209"/>
                  </a:moveTo>
                  <a:lnTo>
                    <a:pt x="2065731" y="2372209"/>
                  </a:lnTo>
                  <a:lnTo>
                    <a:pt x="2070379" y="2384909"/>
                  </a:lnTo>
                  <a:lnTo>
                    <a:pt x="2181936" y="2384909"/>
                  </a:lnTo>
                  <a:lnTo>
                    <a:pt x="2181580" y="2372209"/>
                  </a:lnTo>
                  <a:close/>
                </a:path>
                <a:path w="2891155" h="3350260">
                  <a:moveTo>
                    <a:pt x="2764739" y="2372209"/>
                  </a:moveTo>
                  <a:lnTo>
                    <a:pt x="2759303" y="2372209"/>
                  </a:lnTo>
                  <a:lnTo>
                    <a:pt x="2759405" y="2384909"/>
                  </a:lnTo>
                  <a:lnTo>
                    <a:pt x="2764726" y="2384909"/>
                  </a:lnTo>
                  <a:lnTo>
                    <a:pt x="2764739" y="2372209"/>
                  </a:lnTo>
                  <a:close/>
                </a:path>
                <a:path w="2891155" h="3350260">
                  <a:moveTo>
                    <a:pt x="2183104" y="2372209"/>
                  </a:moveTo>
                  <a:close/>
                </a:path>
                <a:path w="2891155" h="3350260">
                  <a:moveTo>
                    <a:pt x="546836" y="2359509"/>
                  </a:moveTo>
                  <a:lnTo>
                    <a:pt x="433489" y="2359509"/>
                  </a:lnTo>
                  <a:lnTo>
                    <a:pt x="433006" y="2372209"/>
                  </a:lnTo>
                  <a:lnTo>
                    <a:pt x="543712" y="2372209"/>
                  </a:lnTo>
                  <a:lnTo>
                    <a:pt x="546836" y="2359509"/>
                  </a:lnTo>
                  <a:close/>
                </a:path>
                <a:path w="2891155" h="3350260">
                  <a:moveTo>
                    <a:pt x="562876" y="2359509"/>
                  </a:moveTo>
                  <a:lnTo>
                    <a:pt x="557237" y="2359509"/>
                  </a:lnTo>
                  <a:lnTo>
                    <a:pt x="557237" y="2372209"/>
                  </a:lnTo>
                  <a:lnTo>
                    <a:pt x="559257" y="2372209"/>
                  </a:lnTo>
                  <a:lnTo>
                    <a:pt x="562876" y="2359509"/>
                  </a:lnTo>
                  <a:close/>
                </a:path>
                <a:path w="2891155" h="3350260">
                  <a:moveTo>
                    <a:pt x="604418" y="2359509"/>
                  </a:moveTo>
                  <a:lnTo>
                    <a:pt x="572122" y="2359509"/>
                  </a:lnTo>
                  <a:lnTo>
                    <a:pt x="572389" y="2372209"/>
                  </a:lnTo>
                  <a:lnTo>
                    <a:pt x="603415" y="2372209"/>
                  </a:lnTo>
                  <a:lnTo>
                    <a:pt x="604418" y="2359509"/>
                  </a:lnTo>
                  <a:close/>
                </a:path>
                <a:path w="2891155" h="3350260">
                  <a:moveTo>
                    <a:pt x="1767979" y="2359509"/>
                  </a:moveTo>
                  <a:lnTo>
                    <a:pt x="867295" y="2359509"/>
                  </a:lnTo>
                  <a:lnTo>
                    <a:pt x="866698" y="2372209"/>
                  </a:lnTo>
                  <a:lnTo>
                    <a:pt x="1767522" y="2372209"/>
                  </a:lnTo>
                  <a:lnTo>
                    <a:pt x="1767979" y="2359509"/>
                  </a:lnTo>
                  <a:close/>
                </a:path>
                <a:path w="2891155" h="3350260">
                  <a:moveTo>
                    <a:pt x="1816366" y="2359509"/>
                  </a:moveTo>
                  <a:lnTo>
                    <a:pt x="1793582" y="2359509"/>
                  </a:lnTo>
                  <a:lnTo>
                    <a:pt x="1795399" y="2372209"/>
                  </a:lnTo>
                  <a:lnTo>
                    <a:pt x="1816735" y="2372209"/>
                  </a:lnTo>
                  <a:lnTo>
                    <a:pt x="1816366" y="2359509"/>
                  </a:lnTo>
                  <a:close/>
                </a:path>
                <a:path w="2891155" h="3350260">
                  <a:moveTo>
                    <a:pt x="1854225" y="2359509"/>
                  </a:moveTo>
                  <a:lnTo>
                    <a:pt x="1840534" y="2359509"/>
                  </a:lnTo>
                  <a:lnTo>
                    <a:pt x="1837791" y="2372209"/>
                  </a:lnTo>
                  <a:lnTo>
                    <a:pt x="1854174" y="2372209"/>
                  </a:lnTo>
                  <a:lnTo>
                    <a:pt x="1854225" y="2359509"/>
                  </a:lnTo>
                  <a:close/>
                </a:path>
                <a:path w="2891155" h="3350260">
                  <a:moveTo>
                    <a:pt x="2025599" y="2359509"/>
                  </a:moveTo>
                  <a:lnTo>
                    <a:pt x="1855368" y="2359509"/>
                  </a:lnTo>
                  <a:lnTo>
                    <a:pt x="1854911" y="2372209"/>
                  </a:lnTo>
                  <a:lnTo>
                    <a:pt x="2029879" y="2372209"/>
                  </a:lnTo>
                  <a:lnTo>
                    <a:pt x="2025599" y="2359509"/>
                  </a:lnTo>
                  <a:close/>
                </a:path>
                <a:path w="2891155" h="3350260">
                  <a:moveTo>
                    <a:pt x="2155786" y="2359509"/>
                  </a:moveTo>
                  <a:lnTo>
                    <a:pt x="2057552" y="2359509"/>
                  </a:lnTo>
                  <a:lnTo>
                    <a:pt x="2061629" y="2372209"/>
                  </a:lnTo>
                  <a:lnTo>
                    <a:pt x="2156358" y="2372209"/>
                  </a:lnTo>
                  <a:lnTo>
                    <a:pt x="2155786" y="2359509"/>
                  </a:lnTo>
                  <a:close/>
                </a:path>
                <a:path w="2891155" h="3350260">
                  <a:moveTo>
                    <a:pt x="2168944" y="2359509"/>
                  </a:moveTo>
                  <a:lnTo>
                    <a:pt x="2158517" y="2359509"/>
                  </a:lnTo>
                  <a:lnTo>
                    <a:pt x="2157780" y="2372209"/>
                  </a:lnTo>
                  <a:lnTo>
                    <a:pt x="2175471" y="2372209"/>
                  </a:lnTo>
                  <a:lnTo>
                    <a:pt x="2168944" y="2359509"/>
                  </a:lnTo>
                  <a:close/>
                </a:path>
                <a:path w="2891155" h="3350260">
                  <a:moveTo>
                    <a:pt x="2759278" y="2346809"/>
                  </a:moveTo>
                  <a:lnTo>
                    <a:pt x="2758909" y="2346809"/>
                  </a:lnTo>
                  <a:lnTo>
                    <a:pt x="2758401" y="2359509"/>
                  </a:lnTo>
                  <a:lnTo>
                    <a:pt x="2760154" y="2372209"/>
                  </a:lnTo>
                  <a:lnTo>
                    <a:pt x="2764612" y="2372209"/>
                  </a:lnTo>
                  <a:lnTo>
                    <a:pt x="2764510" y="2359509"/>
                  </a:lnTo>
                  <a:lnTo>
                    <a:pt x="2759113" y="2359509"/>
                  </a:lnTo>
                  <a:lnTo>
                    <a:pt x="2759278" y="2346809"/>
                  </a:lnTo>
                  <a:close/>
                </a:path>
                <a:path w="2891155" h="3350260">
                  <a:moveTo>
                    <a:pt x="550354" y="2346809"/>
                  </a:moveTo>
                  <a:lnTo>
                    <a:pt x="431266" y="2346809"/>
                  </a:lnTo>
                  <a:lnTo>
                    <a:pt x="430758" y="2359509"/>
                  </a:lnTo>
                  <a:lnTo>
                    <a:pt x="549744" y="2359509"/>
                  </a:lnTo>
                  <a:lnTo>
                    <a:pt x="550354" y="2346809"/>
                  </a:lnTo>
                  <a:close/>
                </a:path>
                <a:path w="2891155" h="3350260">
                  <a:moveTo>
                    <a:pt x="606259" y="2346809"/>
                  </a:moveTo>
                  <a:lnTo>
                    <a:pt x="552780" y="2346809"/>
                  </a:lnTo>
                  <a:lnTo>
                    <a:pt x="552856" y="2359509"/>
                  </a:lnTo>
                  <a:lnTo>
                    <a:pt x="606615" y="2359509"/>
                  </a:lnTo>
                  <a:lnTo>
                    <a:pt x="606259" y="2346809"/>
                  </a:lnTo>
                  <a:close/>
                </a:path>
                <a:path w="2891155" h="3350260">
                  <a:moveTo>
                    <a:pt x="1765757" y="2346809"/>
                  </a:moveTo>
                  <a:lnTo>
                    <a:pt x="853211" y="2346809"/>
                  </a:lnTo>
                  <a:lnTo>
                    <a:pt x="853617" y="2359509"/>
                  </a:lnTo>
                  <a:lnTo>
                    <a:pt x="1766697" y="2359509"/>
                  </a:lnTo>
                  <a:lnTo>
                    <a:pt x="1765757" y="2346809"/>
                  </a:lnTo>
                  <a:close/>
                </a:path>
                <a:path w="2891155" h="3350260">
                  <a:moveTo>
                    <a:pt x="1789899" y="2346809"/>
                  </a:moveTo>
                  <a:lnTo>
                    <a:pt x="1784223" y="2346809"/>
                  </a:lnTo>
                  <a:lnTo>
                    <a:pt x="1786064" y="2359509"/>
                  </a:lnTo>
                  <a:lnTo>
                    <a:pt x="1787588" y="2359509"/>
                  </a:lnTo>
                  <a:lnTo>
                    <a:pt x="1789899" y="2346809"/>
                  </a:lnTo>
                  <a:close/>
                </a:path>
                <a:path w="2891155" h="3350260">
                  <a:moveTo>
                    <a:pt x="1815211" y="2346809"/>
                  </a:moveTo>
                  <a:lnTo>
                    <a:pt x="1792160" y="2346809"/>
                  </a:lnTo>
                  <a:lnTo>
                    <a:pt x="1793316" y="2359509"/>
                  </a:lnTo>
                  <a:lnTo>
                    <a:pt x="1814537" y="2359509"/>
                  </a:lnTo>
                  <a:lnTo>
                    <a:pt x="1815211" y="2346809"/>
                  </a:lnTo>
                  <a:close/>
                </a:path>
                <a:path w="2891155" h="3350260">
                  <a:moveTo>
                    <a:pt x="1853692" y="2346809"/>
                  </a:moveTo>
                  <a:lnTo>
                    <a:pt x="1845208" y="2346809"/>
                  </a:lnTo>
                  <a:lnTo>
                    <a:pt x="1844382" y="2359509"/>
                  </a:lnTo>
                  <a:lnTo>
                    <a:pt x="1854581" y="2359509"/>
                  </a:lnTo>
                  <a:lnTo>
                    <a:pt x="1853692" y="2346809"/>
                  </a:lnTo>
                  <a:close/>
                </a:path>
                <a:path w="2891155" h="3350260">
                  <a:moveTo>
                    <a:pt x="2019769" y="2334109"/>
                  </a:moveTo>
                  <a:lnTo>
                    <a:pt x="1862772" y="2334109"/>
                  </a:lnTo>
                  <a:lnTo>
                    <a:pt x="1864601" y="2346809"/>
                  </a:lnTo>
                  <a:lnTo>
                    <a:pt x="1864626" y="2359509"/>
                  </a:lnTo>
                  <a:lnTo>
                    <a:pt x="2025434" y="2359509"/>
                  </a:lnTo>
                  <a:lnTo>
                    <a:pt x="2025167" y="2346809"/>
                  </a:lnTo>
                  <a:lnTo>
                    <a:pt x="2020620" y="2346809"/>
                  </a:lnTo>
                  <a:lnTo>
                    <a:pt x="2019769" y="2334109"/>
                  </a:lnTo>
                  <a:close/>
                </a:path>
                <a:path w="2891155" h="3350260">
                  <a:moveTo>
                    <a:pt x="2150160" y="2346809"/>
                  </a:moveTo>
                  <a:lnTo>
                    <a:pt x="2050110" y="2346809"/>
                  </a:lnTo>
                  <a:lnTo>
                    <a:pt x="2050338" y="2359509"/>
                  </a:lnTo>
                  <a:lnTo>
                    <a:pt x="2150579" y="2359509"/>
                  </a:lnTo>
                  <a:lnTo>
                    <a:pt x="2150160" y="2346809"/>
                  </a:lnTo>
                  <a:close/>
                </a:path>
                <a:path w="2891155" h="3350260">
                  <a:moveTo>
                    <a:pt x="2763685" y="2346809"/>
                  </a:moveTo>
                  <a:lnTo>
                    <a:pt x="2761348" y="2346809"/>
                  </a:lnTo>
                  <a:lnTo>
                    <a:pt x="2761170" y="2359509"/>
                  </a:lnTo>
                  <a:lnTo>
                    <a:pt x="2762846" y="2359509"/>
                  </a:lnTo>
                  <a:lnTo>
                    <a:pt x="2763685" y="2346809"/>
                  </a:lnTo>
                  <a:close/>
                </a:path>
                <a:path w="2891155" h="3350260">
                  <a:moveTo>
                    <a:pt x="608672" y="2334109"/>
                  </a:moveTo>
                  <a:lnTo>
                    <a:pt x="433933" y="2334109"/>
                  </a:lnTo>
                  <a:lnTo>
                    <a:pt x="433705" y="2346809"/>
                  </a:lnTo>
                  <a:lnTo>
                    <a:pt x="606806" y="2346809"/>
                  </a:lnTo>
                  <a:lnTo>
                    <a:pt x="608672" y="2334109"/>
                  </a:lnTo>
                  <a:close/>
                </a:path>
                <a:path w="2891155" h="3350260">
                  <a:moveTo>
                    <a:pt x="1669008" y="2334109"/>
                  </a:moveTo>
                  <a:lnTo>
                    <a:pt x="849096" y="2334109"/>
                  </a:lnTo>
                  <a:lnTo>
                    <a:pt x="850023" y="2346809"/>
                  </a:lnTo>
                  <a:lnTo>
                    <a:pt x="1669351" y="2346809"/>
                  </a:lnTo>
                  <a:lnTo>
                    <a:pt x="1669008" y="2334109"/>
                  </a:lnTo>
                  <a:close/>
                </a:path>
                <a:path w="2891155" h="3350260">
                  <a:moveTo>
                    <a:pt x="1755444" y="2334109"/>
                  </a:moveTo>
                  <a:lnTo>
                    <a:pt x="1718894" y="2334109"/>
                  </a:lnTo>
                  <a:lnTo>
                    <a:pt x="1713903" y="2346809"/>
                  </a:lnTo>
                  <a:lnTo>
                    <a:pt x="1757006" y="2346809"/>
                  </a:lnTo>
                  <a:lnTo>
                    <a:pt x="1755444" y="2334109"/>
                  </a:lnTo>
                  <a:close/>
                </a:path>
                <a:path w="2891155" h="3350260">
                  <a:moveTo>
                    <a:pt x="1792211" y="2334109"/>
                  </a:moveTo>
                  <a:lnTo>
                    <a:pt x="1780870" y="2334109"/>
                  </a:lnTo>
                  <a:lnTo>
                    <a:pt x="1780019" y="2346809"/>
                  </a:lnTo>
                  <a:lnTo>
                    <a:pt x="1789938" y="2346809"/>
                  </a:lnTo>
                  <a:lnTo>
                    <a:pt x="1792211" y="2334109"/>
                  </a:lnTo>
                  <a:close/>
                </a:path>
                <a:path w="2891155" h="3350260">
                  <a:moveTo>
                    <a:pt x="1796821" y="2334109"/>
                  </a:moveTo>
                  <a:lnTo>
                    <a:pt x="1795500" y="2334109"/>
                  </a:lnTo>
                  <a:lnTo>
                    <a:pt x="1795526" y="2346809"/>
                  </a:lnTo>
                  <a:lnTo>
                    <a:pt x="1797050" y="2346809"/>
                  </a:lnTo>
                  <a:lnTo>
                    <a:pt x="1796821" y="2334109"/>
                  </a:lnTo>
                  <a:close/>
                </a:path>
                <a:path w="2891155" h="3350260">
                  <a:moveTo>
                    <a:pt x="1855393" y="2334109"/>
                  </a:moveTo>
                  <a:lnTo>
                    <a:pt x="1843443" y="2334109"/>
                  </a:lnTo>
                  <a:lnTo>
                    <a:pt x="1846618" y="2346809"/>
                  </a:lnTo>
                  <a:lnTo>
                    <a:pt x="1853133" y="2346809"/>
                  </a:lnTo>
                  <a:lnTo>
                    <a:pt x="1855393" y="2334109"/>
                  </a:lnTo>
                  <a:close/>
                </a:path>
                <a:path w="2891155" h="3350260">
                  <a:moveTo>
                    <a:pt x="2132012" y="2334109"/>
                  </a:moveTo>
                  <a:lnTo>
                    <a:pt x="2049843" y="2334109"/>
                  </a:lnTo>
                  <a:lnTo>
                    <a:pt x="2050986" y="2346809"/>
                  </a:lnTo>
                  <a:lnTo>
                    <a:pt x="2133930" y="2346809"/>
                  </a:lnTo>
                  <a:lnTo>
                    <a:pt x="2132012" y="2334109"/>
                  </a:lnTo>
                  <a:close/>
                </a:path>
                <a:path w="2891155" h="3350260">
                  <a:moveTo>
                    <a:pt x="614133" y="2321409"/>
                  </a:moveTo>
                  <a:lnTo>
                    <a:pt x="435114" y="2321409"/>
                  </a:lnTo>
                  <a:lnTo>
                    <a:pt x="435406" y="2334109"/>
                  </a:lnTo>
                  <a:lnTo>
                    <a:pt x="608431" y="2334109"/>
                  </a:lnTo>
                  <a:lnTo>
                    <a:pt x="614133" y="2321409"/>
                  </a:lnTo>
                  <a:close/>
                </a:path>
                <a:path w="2891155" h="3350260">
                  <a:moveTo>
                    <a:pt x="1671764" y="2321409"/>
                  </a:moveTo>
                  <a:lnTo>
                    <a:pt x="841171" y="2321409"/>
                  </a:lnTo>
                  <a:lnTo>
                    <a:pt x="841502" y="2334109"/>
                  </a:lnTo>
                  <a:lnTo>
                    <a:pt x="1670532" y="2334109"/>
                  </a:lnTo>
                  <a:lnTo>
                    <a:pt x="1671764" y="2321409"/>
                  </a:lnTo>
                  <a:close/>
                </a:path>
                <a:path w="2891155" h="3350260">
                  <a:moveTo>
                    <a:pt x="1751431" y="2321409"/>
                  </a:moveTo>
                  <a:lnTo>
                    <a:pt x="1738210" y="2321409"/>
                  </a:lnTo>
                  <a:lnTo>
                    <a:pt x="1737741" y="2334109"/>
                  </a:lnTo>
                  <a:lnTo>
                    <a:pt x="1751457" y="2334109"/>
                  </a:lnTo>
                  <a:lnTo>
                    <a:pt x="1751431" y="2321409"/>
                  </a:lnTo>
                  <a:close/>
                </a:path>
                <a:path w="2891155" h="3350260">
                  <a:moveTo>
                    <a:pt x="1798447" y="2321409"/>
                  </a:moveTo>
                  <a:lnTo>
                    <a:pt x="1786445" y="2321409"/>
                  </a:lnTo>
                  <a:lnTo>
                    <a:pt x="1785835" y="2334109"/>
                  </a:lnTo>
                  <a:lnTo>
                    <a:pt x="1797418" y="2334109"/>
                  </a:lnTo>
                  <a:lnTo>
                    <a:pt x="1798447" y="2321409"/>
                  </a:lnTo>
                  <a:close/>
                </a:path>
                <a:path w="2891155" h="3350260">
                  <a:moveTo>
                    <a:pt x="1850834" y="2321409"/>
                  </a:moveTo>
                  <a:lnTo>
                    <a:pt x="1845424" y="2321409"/>
                  </a:lnTo>
                  <a:lnTo>
                    <a:pt x="1843303" y="2334109"/>
                  </a:lnTo>
                  <a:lnTo>
                    <a:pt x="1853539" y="2334109"/>
                  </a:lnTo>
                  <a:lnTo>
                    <a:pt x="1850834" y="2321409"/>
                  </a:lnTo>
                  <a:close/>
                </a:path>
                <a:path w="2891155" h="3350260">
                  <a:moveTo>
                    <a:pt x="1983930" y="2321409"/>
                  </a:moveTo>
                  <a:lnTo>
                    <a:pt x="1857667" y="2321409"/>
                  </a:lnTo>
                  <a:lnTo>
                    <a:pt x="1858810" y="2334109"/>
                  </a:lnTo>
                  <a:lnTo>
                    <a:pt x="1986076" y="2334109"/>
                  </a:lnTo>
                  <a:lnTo>
                    <a:pt x="1983930" y="2321409"/>
                  </a:lnTo>
                  <a:close/>
                </a:path>
                <a:path w="2891155" h="3350260">
                  <a:moveTo>
                    <a:pt x="1990661" y="2321409"/>
                  </a:moveTo>
                  <a:lnTo>
                    <a:pt x="1989759" y="2321409"/>
                  </a:lnTo>
                  <a:lnTo>
                    <a:pt x="1987042" y="2334109"/>
                  </a:lnTo>
                  <a:lnTo>
                    <a:pt x="1991702" y="2334109"/>
                  </a:lnTo>
                  <a:lnTo>
                    <a:pt x="1990661" y="2321409"/>
                  </a:lnTo>
                  <a:close/>
                </a:path>
                <a:path w="2891155" h="3350260">
                  <a:moveTo>
                    <a:pt x="2122678" y="2321409"/>
                  </a:moveTo>
                  <a:lnTo>
                    <a:pt x="2044585" y="2321409"/>
                  </a:lnTo>
                  <a:lnTo>
                    <a:pt x="2045817" y="2334109"/>
                  </a:lnTo>
                  <a:lnTo>
                    <a:pt x="2123122" y="2334109"/>
                  </a:lnTo>
                  <a:lnTo>
                    <a:pt x="2122678" y="2321409"/>
                  </a:lnTo>
                  <a:close/>
                </a:path>
                <a:path w="2891155" h="3350260">
                  <a:moveTo>
                    <a:pt x="622592" y="2308709"/>
                  </a:moveTo>
                  <a:lnTo>
                    <a:pt x="432879" y="2308709"/>
                  </a:lnTo>
                  <a:lnTo>
                    <a:pt x="433044" y="2321409"/>
                  </a:lnTo>
                  <a:lnTo>
                    <a:pt x="623366" y="2321409"/>
                  </a:lnTo>
                  <a:lnTo>
                    <a:pt x="622592" y="2308709"/>
                  </a:lnTo>
                  <a:close/>
                </a:path>
                <a:path w="2891155" h="3350260">
                  <a:moveTo>
                    <a:pt x="1678698" y="2308709"/>
                  </a:moveTo>
                  <a:lnTo>
                    <a:pt x="833501" y="2308709"/>
                  </a:lnTo>
                  <a:lnTo>
                    <a:pt x="835698" y="2321409"/>
                  </a:lnTo>
                  <a:lnTo>
                    <a:pt x="1674406" y="2321409"/>
                  </a:lnTo>
                  <a:lnTo>
                    <a:pt x="1678698" y="2308709"/>
                  </a:lnTo>
                  <a:close/>
                </a:path>
                <a:path w="2891155" h="3350260">
                  <a:moveTo>
                    <a:pt x="1789036" y="2308709"/>
                  </a:moveTo>
                  <a:lnTo>
                    <a:pt x="1786407" y="2308709"/>
                  </a:lnTo>
                  <a:lnTo>
                    <a:pt x="1787220" y="2321409"/>
                  </a:lnTo>
                  <a:lnTo>
                    <a:pt x="1790611" y="2321409"/>
                  </a:lnTo>
                  <a:lnTo>
                    <a:pt x="1789036" y="2308709"/>
                  </a:lnTo>
                  <a:close/>
                </a:path>
                <a:path w="2891155" h="3350260">
                  <a:moveTo>
                    <a:pt x="1799005" y="2308709"/>
                  </a:moveTo>
                  <a:lnTo>
                    <a:pt x="1794865" y="2308709"/>
                  </a:lnTo>
                  <a:lnTo>
                    <a:pt x="1795221" y="2321409"/>
                  </a:lnTo>
                  <a:lnTo>
                    <a:pt x="1796707" y="2321409"/>
                  </a:lnTo>
                  <a:lnTo>
                    <a:pt x="1799005" y="2308709"/>
                  </a:lnTo>
                  <a:close/>
                </a:path>
                <a:path w="2891155" h="3350260">
                  <a:moveTo>
                    <a:pt x="2000643" y="2308709"/>
                  </a:moveTo>
                  <a:lnTo>
                    <a:pt x="1855317" y="2308709"/>
                  </a:lnTo>
                  <a:lnTo>
                    <a:pt x="1856600" y="2321409"/>
                  </a:lnTo>
                  <a:lnTo>
                    <a:pt x="2000224" y="2321409"/>
                  </a:lnTo>
                  <a:lnTo>
                    <a:pt x="2000643" y="2308709"/>
                  </a:lnTo>
                  <a:close/>
                </a:path>
                <a:path w="2891155" h="3350260">
                  <a:moveTo>
                    <a:pt x="2117382" y="2308709"/>
                  </a:moveTo>
                  <a:lnTo>
                    <a:pt x="2037651" y="2308709"/>
                  </a:lnTo>
                  <a:lnTo>
                    <a:pt x="2038629" y="2321409"/>
                  </a:lnTo>
                  <a:lnTo>
                    <a:pt x="2117661" y="2321409"/>
                  </a:lnTo>
                  <a:lnTo>
                    <a:pt x="2117382" y="2308709"/>
                  </a:lnTo>
                  <a:close/>
                </a:path>
                <a:path w="2891155" h="3350260">
                  <a:moveTo>
                    <a:pt x="630288" y="2296009"/>
                  </a:moveTo>
                  <a:lnTo>
                    <a:pt x="436359" y="2296009"/>
                  </a:lnTo>
                  <a:lnTo>
                    <a:pt x="436892" y="2308709"/>
                  </a:lnTo>
                  <a:lnTo>
                    <a:pt x="630250" y="2308709"/>
                  </a:lnTo>
                  <a:lnTo>
                    <a:pt x="630288" y="2296009"/>
                  </a:lnTo>
                  <a:close/>
                </a:path>
                <a:path w="2891155" h="3350260">
                  <a:moveTo>
                    <a:pt x="1685785" y="2296009"/>
                  </a:moveTo>
                  <a:lnTo>
                    <a:pt x="829640" y="2296009"/>
                  </a:lnTo>
                  <a:lnTo>
                    <a:pt x="829513" y="2308709"/>
                  </a:lnTo>
                  <a:lnTo>
                    <a:pt x="1684832" y="2308709"/>
                  </a:lnTo>
                  <a:lnTo>
                    <a:pt x="1685785" y="2296009"/>
                  </a:lnTo>
                  <a:close/>
                </a:path>
                <a:path w="2891155" h="3350260">
                  <a:moveTo>
                    <a:pt x="1733677" y="2296009"/>
                  </a:moveTo>
                  <a:lnTo>
                    <a:pt x="1729397" y="2296009"/>
                  </a:lnTo>
                  <a:lnTo>
                    <a:pt x="1729092" y="2308709"/>
                  </a:lnTo>
                  <a:lnTo>
                    <a:pt x="1733105" y="2308709"/>
                  </a:lnTo>
                  <a:lnTo>
                    <a:pt x="1733677" y="2296009"/>
                  </a:lnTo>
                  <a:close/>
                </a:path>
                <a:path w="2891155" h="3350260">
                  <a:moveTo>
                    <a:pt x="1798269" y="2296009"/>
                  </a:moveTo>
                  <a:lnTo>
                    <a:pt x="1797329" y="2308709"/>
                  </a:lnTo>
                  <a:lnTo>
                    <a:pt x="1799450" y="2308709"/>
                  </a:lnTo>
                  <a:lnTo>
                    <a:pt x="1798269" y="2296009"/>
                  </a:lnTo>
                  <a:close/>
                </a:path>
                <a:path w="2891155" h="3350260">
                  <a:moveTo>
                    <a:pt x="1998916" y="2296009"/>
                  </a:moveTo>
                  <a:lnTo>
                    <a:pt x="1845094" y="2296009"/>
                  </a:lnTo>
                  <a:lnTo>
                    <a:pt x="1845322" y="2308709"/>
                  </a:lnTo>
                  <a:lnTo>
                    <a:pt x="1999703" y="2308709"/>
                  </a:lnTo>
                  <a:lnTo>
                    <a:pt x="1998916" y="2296009"/>
                  </a:lnTo>
                  <a:close/>
                </a:path>
                <a:path w="2891155" h="3350260">
                  <a:moveTo>
                    <a:pt x="2002180" y="2296009"/>
                  </a:moveTo>
                  <a:lnTo>
                    <a:pt x="2000275" y="2296009"/>
                  </a:lnTo>
                  <a:lnTo>
                    <a:pt x="1999703" y="2308709"/>
                  </a:lnTo>
                  <a:lnTo>
                    <a:pt x="2002396" y="2308709"/>
                  </a:lnTo>
                  <a:lnTo>
                    <a:pt x="2002180" y="2296009"/>
                  </a:lnTo>
                  <a:close/>
                </a:path>
                <a:path w="2891155" h="3350260">
                  <a:moveTo>
                    <a:pt x="2110244" y="2296009"/>
                  </a:moveTo>
                  <a:lnTo>
                    <a:pt x="2032622" y="2296009"/>
                  </a:lnTo>
                  <a:lnTo>
                    <a:pt x="2033193" y="2308709"/>
                  </a:lnTo>
                  <a:lnTo>
                    <a:pt x="2110905" y="2308709"/>
                  </a:lnTo>
                  <a:lnTo>
                    <a:pt x="2110244" y="2296009"/>
                  </a:lnTo>
                  <a:close/>
                </a:path>
                <a:path w="2891155" h="3350260">
                  <a:moveTo>
                    <a:pt x="2115489" y="2296009"/>
                  </a:moveTo>
                  <a:lnTo>
                    <a:pt x="2114054" y="2296009"/>
                  </a:lnTo>
                  <a:lnTo>
                    <a:pt x="2113381" y="2308709"/>
                  </a:lnTo>
                  <a:lnTo>
                    <a:pt x="2116201" y="2308709"/>
                  </a:lnTo>
                  <a:lnTo>
                    <a:pt x="2115489" y="2296009"/>
                  </a:lnTo>
                  <a:close/>
                </a:path>
                <a:path w="2891155" h="3350260">
                  <a:moveTo>
                    <a:pt x="638314" y="2283309"/>
                  </a:moveTo>
                  <a:lnTo>
                    <a:pt x="438518" y="2283309"/>
                  </a:lnTo>
                  <a:lnTo>
                    <a:pt x="437680" y="2296009"/>
                  </a:lnTo>
                  <a:lnTo>
                    <a:pt x="630720" y="2296009"/>
                  </a:lnTo>
                  <a:lnTo>
                    <a:pt x="638314" y="2283309"/>
                  </a:lnTo>
                  <a:close/>
                </a:path>
                <a:path w="2891155" h="3350260">
                  <a:moveTo>
                    <a:pt x="780465" y="2283309"/>
                  </a:moveTo>
                  <a:lnTo>
                    <a:pt x="755878" y="2283309"/>
                  </a:lnTo>
                  <a:lnTo>
                    <a:pt x="753732" y="2296009"/>
                  </a:lnTo>
                  <a:lnTo>
                    <a:pt x="778738" y="2296009"/>
                  </a:lnTo>
                  <a:lnTo>
                    <a:pt x="780465" y="2283309"/>
                  </a:lnTo>
                  <a:close/>
                </a:path>
                <a:path w="2891155" h="3350260">
                  <a:moveTo>
                    <a:pt x="791641" y="2283309"/>
                  </a:moveTo>
                  <a:lnTo>
                    <a:pt x="783183" y="2283309"/>
                  </a:lnTo>
                  <a:lnTo>
                    <a:pt x="784085" y="2296009"/>
                  </a:lnTo>
                  <a:lnTo>
                    <a:pt x="791768" y="2296009"/>
                  </a:lnTo>
                  <a:lnTo>
                    <a:pt x="791641" y="2283309"/>
                  </a:lnTo>
                  <a:close/>
                </a:path>
                <a:path w="2891155" h="3350260">
                  <a:moveTo>
                    <a:pt x="1690027" y="2283309"/>
                  </a:moveTo>
                  <a:lnTo>
                    <a:pt x="827824" y="2283309"/>
                  </a:lnTo>
                  <a:lnTo>
                    <a:pt x="827849" y="2296009"/>
                  </a:lnTo>
                  <a:lnTo>
                    <a:pt x="1688642" y="2296009"/>
                  </a:lnTo>
                  <a:lnTo>
                    <a:pt x="1690027" y="2283309"/>
                  </a:lnTo>
                  <a:close/>
                </a:path>
                <a:path w="2891155" h="3350260">
                  <a:moveTo>
                    <a:pt x="1744268" y="2283309"/>
                  </a:moveTo>
                  <a:lnTo>
                    <a:pt x="1734667" y="2283309"/>
                  </a:lnTo>
                  <a:lnTo>
                    <a:pt x="1731937" y="2296009"/>
                  </a:lnTo>
                  <a:lnTo>
                    <a:pt x="1744776" y="2296009"/>
                  </a:lnTo>
                  <a:lnTo>
                    <a:pt x="1744268" y="2283309"/>
                  </a:lnTo>
                  <a:close/>
                </a:path>
                <a:path w="2891155" h="3350260">
                  <a:moveTo>
                    <a:pt x="1761883" y="2283309"/>
                  </a:moveTo>
                  <a:lnTo>
                    <a:pt x="1754911" y="2283309"/>
                  </a:lnTo>
                  <a:lnTo>
                    <a:pt x="1755368" y="2296009"/>
                  </a:lnTo>
                  <a:lnTo>
                    <a:pt x="1759991" y="2296009"/>
                  </a:lnTo>
                  <a:lnTo>
                    <a:pt x="1761883" y="2283309"/>
                  </a:lnTo>
                  <a:close/>
                </a:path>
                <a:path w="2891155" h="3350260">
                  <a:moveTo>
                    <a:pt x="1786343" y="2283309"/>
                  </a:moveTo>
                  <a:lnTo>
                    <a:pt x="1769300" y="2283309"/>
                  </a:lnTo>
                  <a:lnTo>
                    <a:pt x="1770926" y="2296009"/>
                  </a:lnTo>
                  <a:lnTo>
                    <a:pt x="1785327" y="2296009"/>
                  </a:lnTo>
                  <a:lnTo>
                    <a:pt x="1786343" y="2283309"/>
                  </a:lnTo>
                  <a:close/>
                </a:path>
                <a:path w="2891155" h="3350260">
                  <a:moveTo>
                    <a:pt x="1941144" y="2283309"/>
                  </a:moveTo>
                  <a:lnTo>
                    <a:pt x="1869782" y="2283309"/>
                  </a:lnTo>
                  <a:lnTo>
                    <a:pt x="1863331" y="2296009"/>
                  </a:lnTo>
                  <a:lnTo>
                    <a:pt x="1941690" y="2296009"/>
                  </a:lnTo>
                  <a:lnTo>
                    <a:pt x="1941144" y="2283309"/>
                  </a:lnTo>
                  <a:close/>
                </a:path>
                <a:path w="2891155" h="3350260">
                  <a:moveTo>
                    <a:pt x="2109825" y="2283309"/>
                  </a:moveTo>
                  <a:lnTo>
                    <a:pt x="2018906" y="2283309"/>
                  </a:lnTo>
                  <a:lnTo>
                    <a:pt x="2019388" y="2296009"/>
                  </a:lnTo>
                  <a:lnTo>
                    <a:pt x="2110333" y="2296009"/>
                  </a:lnTo>
                  <a:lnTo>
                    <a:pt x="2109825" y="2283309"/>
                  </a:lnTo>
                  <a:close/>
                </a:path>
                <a:path w="2891155" h="3350260">
                  <a:moveTo>
                    <a:pt x="2764586" y="2283309"/>
                  </a:moveTo>
                  <a:lnTo>
                    <a:pt x="2758960" y="2283309"/>
                  </a:lnTo>
                  <a:lnTo>
                    <a:pt x="2759900" y="2296009"/>
                  </a:lnTo>
                  <a:lnTo>
                    <a:pt x="2764320" y="2296009"/>
                  </a:lnTo>
                  <a:lnTo>
                    <a:pt x="2764586" y="2283309"/>
                  </a:lnTo>
                  <a:close/>
                </a:path>
                <a:path w="2891155" h="3350260">
                  <a:moveTo>
                    <a:pt x="637298" y="2270609"/>
                  </a:moveTo>
                  <a:lnTo>
                    <a:pt x="442087" y="2270609"/>
                  </a:lnTo>
                  <a:lnTo>
                    <a:pt x="442468" y="2283309"/>
                  </a:lnTo>
                  <a:lnTo>
                    <a:pt x="635825" y="2283309"/>
                  </a:lnTo>
                  <a:lnTo>
                    <a:pt x="637298" y="2270609"/>
                  </a:lnTo>
                  <a:close/>
                </a:path>
                <a:path w="2891155" h="3350260">
                  <a:moveTo>
                    <a:pt x="799998" y="2270609"/>
                  </a:moveTo>
                  <a:lnTo>
                    <a:pt x="754087" y="2270609"/>
                  </a:lnTo>
                  <a:lnTo>
                    <a:pt x="754418" y="2283309"/>
                  </a:lnTo>
                  <a:lnTo>
                    <a:pt x="799020" y="2283309"/>
                  </a:lnTo>
                  <a:lnTo>
                    <a:pt x="799998" y="2270609"/>
                  </a:lnTo>
                  <a:close/>
                </a:path>
                <a:path w="2891155" h="3350260">
                  <a:moveTo>
                    <a:pt x="1691487" y="2270609"/>
                  </a:moveTo>
                  <a:lnTo>
                    <a:pt x="805180" y="2270609"/>
                  </a:lnTo>
                  <a:lnTo>
                    <a:pt x="805840" y="2283309"/>
                  </a:lnTo>
                  <a:lnTo>
                    <a:pt x="1691843" y="2283309"/>
                  </a:lnTo>
                  <a:lnTo>
                    <a:pt x="1691487" y="2270609"/>
                  </a:lnTo>
                  <a:close/>
                </a:path>
                <a:path w="2891155" h="3350260">
                  <a:moveTo>
                    <a:pt x="1742389" y="2270609"/>
                  </a:moveTo>
                  <a:lnTo>
                    <a:pt x="1739138" y="2270609"/>
                  </a:lnTo>
                  <a:lnTo>
                    <a:pt x="1738884" y="2283309"/>
                  </a:lnTo>
                  <a:lnTo>
                    <a:pt x="1742757" y="2283309"/>
                  </a:lnTo>
                  <a:lnTo>
                    <a:pt x="1742389" y="2270609"/>
                  </a:lnTo>
                  <a:close/>
                </a:path>
                <a:path w="2891155" h="3350260">
                  <a:moveTo>
                    <a:pt x="1788566" y="2270609"/>
                  </a:moveTo>
                  <a:lnTo>
                    <a:pt x="1756956" y="2270609"/>
                  </a:lnTo>
                  <a:lnTo>
                    <a:pt x="1755660" y="2283309"/>
                  </a:lnTo>
                  <a:lnTo>
                    <a:pt x="1788744" y="2283309"/>
                  </a:lnTo>
                  <a:lnTo>
                    <a:pt x="1788566" y="2270609"/>
                  </a:lnTo>
                  <a:close/>
                </a:path>
                <a:path w="2891155" h="3350260">
                  <a:moveTo>
                    <a:pt x="1915693" y="2270609"/>
                  </a:moveTo>
                  <a:lnTo>
                    <a:pt x="1880654" y="2270609"/>
                  </a:lnTo>
                  <a:lnTo>
                    <a:pt x="1872449" y="2283309"/>
                  </a:lnTo>
                  <a:lnTo>
                    <a:pt x="1916061" y="2283309"/>
                  </a:lnTo>
                  <a:lnTo>
                    <a:pt x="1915693" y="2270609"/>
                  </a:lnTo>
                  <a:close/>
                </a:path>
                <a:path w="2891155" h="3350260">
                  <a:moveTo>
                    <a:pt x="2101354" y="2270609"/>
                  </a:moveTo>
                  <a:lnTo>
                    <a:pt x="2012048" y="2270609"/>
                  </a:lnTo>
                  <a:lnTo>
                    <a:pt x="2009533" y="2283309"/>
                  </a:lnTo>
                  <a:lnTo>
                    <a:pt x="2102713" y="2283309"/>
                  </a:lnTo>
                  <a:lnTo>
                    <a:pt x="2101354" y="2270609"/>
                  </a:lnTo>
                  <a:close/>
                </a:path>
                <a:path w="2891155" h="3350260">
                  <a:moveTo>
                    <a:pt x="651319" y="2257909"/>
                  </a:moveTo>
                  <a:lnTo>
                    <a:pt x="446582" y="2257909"/>
                  </a:lnTo>
                  <a:lnTo>
                    <a:pt x="446760" y="2270609"/>
                  </a:lnTo>
                  <a:lnTo>
                    <a:pt x="647839" y="2270609"/>
                  </a:lnTo>
                  <a:lnTo>
                    <a:pt x="651319" y="2257909"/>
                  </a:lnTo>
                  <a:close/>
                </a:path>
                <a:path w="2891155" h="3350260">
                  <a:moveTo>
                    <a:pt x="1691779" y="2257909"/>
                  </a:moveTo>
                  <a:lnTo>
                    <a:pt x="744283" y="2257909"/>
                  </a:lnTo>
                  <a:lnTo>
                    <a:pt x="744258" y="2270609"/>
                  </a:lnTo>
                  <a:lnTo>
                    <a:pt x="1691170" y="2270609"/>
                  </a:lnTo>
                  <a:lnTo>
                    <a:pt x="1691779" y="2257909"/>
                  </a:lnTo>
                  <a:close/>
                </a:path>
                <a:path w="2891155" h="3350260">
                  <a:moveTo>
                    <a:pt x="1776120" y="2257909"/>
                  </a:moveTo>
                  <a:lnTo>
                    <a:pt x="1754149" y="2257909"/>
                  </a:lnTo>
                  <a:lnTo>
                    <a:pt x="1754886" y="2270609"/>
                  </a:lnTo>
                  <a:lnTo>
                    <a:pt x="1775320" y="2270609"/>
                  </a:lnTo>
                  <a:lnTo>
                    <a:pt x="1776120" y="2257909"/>
                  </a:lnTo>
                  <a:close/>
                </a:path>
                <a:path w="2891155" h="3350260">
                  <a:moveTo>
                    <a:pt x="1784985" y="2257909"/>
                  </a:moveTo>
                  <a:lnTo>
                    <a:pt x="1779231" y="2257909"/>
                  </a:lnTo>
                  <a:lnTo>
                    <a:pt x="1775675" y="2270609"/>
                  </a:lnTo>
                  <a:lnTo>
                    <a:pt x="1785124" y="2270609"/>
                  </a:lnTo>
                  <a:lnTo>
                    <a:pt x="1784985" y="2257909"/>
                  </a:lnTo>
                  <a:close/>
                </a:path>
                <a:path w="2891155" h="3350260">
                  <a:moveTo>
                    <a:pt x="2026246" y="2257909"/>
                  </a:moveTo>
                  <a:lnTo>
                    <a:pt x="2016887" y="2257909"/>
                  </a:lnTo>
                  <a:lnTo>
                    <a:pt x="2014893" y="2270609"/>
                  </a:lnTo>
                  <a:lnTo>
                    <a:pt x="2027021" y="2270609"/>
                  </a:lnTo>
                  <a:lnTo>
                    <a:pt x="2026246" y="2257909"/>
                  </a:lnTo>
                  <a:close/>
                </a:path>
                <a:path w="2891155" h="3350260">
                  <a:moveTo>
                    <a:pt x="2091397" y="2257909"/>
                  </a:moveTo>
                  <a:lnTo>
                    <a:pt x="2034590" y="2257909"/>
                  </a:lnTo>
                  <a:lnTo>
                    <a:pt x="2033282" y="2270609"/>
                  </a:lnTo>
                  <a:lnTo>
                    <a:pt x="2093912" y="2270609"/>
                  </a:lnTo>
                  <a:lnTo>
                    <a:pt x="2091397" y="2257909"/>
                  </a:lnTo>
                  <a:close/>
                </a:path>
                <a:path w="2891155" h="3350260">
                  <a:moveTo>
                    <a:pt x="652094" y="2245209"/>
                  </a:moveTo>
                  <a:lnTo>
                    <a:pt x="446532" y="2245209"/>
                  </a:lnTo>
                  <a:lnTo>
                    <a:pt x="446112" y="2257909"/>
                  </a:lnTo>
                  <a:lnTo>
                    <a:pt x="651954" y="2257909"/>
                  </a:lnTo>
                  <a:lnTo>
                    <a:pt x="652094" y="2245209"/>
                  </a:lnTo>
                  <a:close/>
                </a:path>
                <a:path w="2891155" h="3350260">
                  <a:moveTo>
                    <a:pt x="1698421" y="2245209"/>
                  </a:moveTo>
                  <a:lnTo>
                    <a:pt x="737628" y="2245209"/>
                  </a:lnTo>
                  <a:lnTo>
                    <a:pt x="738733" y="2257909"/>
                  </a:lnTo>
                  <a:lnTo>
                    <a:pt x="1697723" y="2257909"/>
                  </a:lnTo>
                  <a:lnTo>
                    <a:pt x="1698421" y="2245209"/>
                  </a:lnTo>
                  <a:close/>
                </a:path>
                <a:path w="2891155" h="3350260">
                  <a:moveTo>
                    <a:pt x="2077720" y="2245209"/>
                  </a:moveTo>
                  <a:lnTo>
                    <a:pt x="2036508" y="2245209"/>
                  </a:lnTo>
                  <a:lnTo>
                    <a:pt x="2037257" y="2257909"/>
                  </a:lnTo>
                  <a:lnTo>
                    <a:pt x="2080793" y="2257909"/>
                  </a:lnTo>
                  <a:lnTo>
                    <a:pt x="2077720" y="2245209"/>
                  </a:lnTo>
                  <a:close/>
                </a:path>
                <a:path w="2891155" h="3350260">
                  <a:moveTo>
                    <a:pt x="662482" y="2232509"/>
                  </a:moveTo>
                  <a:lnTo>
                    <a:pt x="449630" y="2232509"/>
                  </a:lnTo>
                  <a:lnTo>
                    <a:pt x="449643" y="2245209"/>
                  </a:lnTo>
                  <a:lnTo>
                    <a:pt x="656932" y="2245209"/>
                  </a:lnTo>
                  <a:lnTo>
                    <a:pt x="662482" y="2232509"/>
                  </a:lnTo>
                  <a:close/>
                </a:path>
                <a:path w="2891155" h="3350260">
                  <a:moveTo>
                    <a:pt x="1703171" y="2232509"/>
                  </a:moveTo>
                  <a:lnTo>
                    <a:pt x="717143" y="2232509"/>
                  </a:lnTo>
                  <a:lnTo>
                    <a:pt x="721855" y="2245209"/>
                  </a:lnTo>
                  <a:lnTo>
                    <a:pt x="1702282" y="2245209"/>
                  </a:lnTo>
                  <a:lnTo>
                    <a:pt x="1703171" y="2232509"/>
                  </a:lnTo>
                  <a:close/>
                </a:path>
                <a:path w="2891155" h="3350260">
                  <a:moveTo>
                    <a:pt x="2058593" y="2232509"/>
                  </a:moveTo>
                  <a:lnTo>
                    <a:pt x="2026475" y="2232509"/>
                  </a:lnTo>
                  <a:lnTo>
                    <a:pt x="2025904" y="2245209"/>
                  </a:lnTo>
                  <a:lnTo>
                    <a:pt x="2059152" y="2245209"/>
                  </a:lnTo>
                  <a:lnTo>
                    <a:pt x="2058593" y="2232509"/>
                  </a:lnTo>
                  <a:close/>
                </a:path>
                <a:path w="2891155" h="3350260">
                  <a:moveTo>
                    <a:pt x="1707451" y="2219809"/>
                  </a:moveTo>
                  <a:lnTo>
                    <a:pt x="432498" y="2219809"/>
                  </a:lnTo>
                  <a:lnTo>
                    <a:pt x="432727" y="2232509"/>
                  </a:lnTo>
                  <a:lnTo>
                    <a:pt x="1706537" y="2232509"/>
                  </a:lnTo>
                  <a:lnTo>
                    <a:pt x="1707451" y="2219809"/>
                  </a:lnTo>
                  <a:close/>
                </a:path>
                <a:path w="2891155" h="3350260">
                  <a:moveTo>
                    <a:pt x="2027593" y="2219809"/>
                  </a:moveTo>
                  <a:lnTo>
                    <a:pt x="2025865" y="2219809"/>
                  </a:lnTo>
                  <a:lnTo>
                    <a:pt x="2026818" y="2232509"/>
                  </a:lnTo>
                  <a:lnTo>
                    <a:pt x="2029421" y="2232509"/>
                  </a:lnTo>
                  <a:lnTo>
                    <a:pt x="2027593" y="2219809"/>
                  </a:lnTo>
                  <a:close/>
                </a:path>
                <a:path w="2891155" h="3350260">
                  <a:moveTo>
                    <a:pt x="2044217" y="2219809"/>
                  </a:moveTo>
                  <a:lnTo>
                    <a:pt x="2032012" y="2219809"/>
                  </a:lnTo>
                  <a:lnTo>
                    <a:pt x="2034324" y="2232509"/>
                  </a:lnTo>
                  <a:lnTo>
                    <a:pt x="2044700" y="2232509"/>
                  </a:lnTo>
                  <a:lnTo>
                    <a:pt x="2044217" y="2219809"/>
                  </a:lnTo>
                  <a:close/>
                </a:path>
                <a:path w="2891155" h="3350260">
                  <a:moveTo>
                    <a:pt x="2047036" y="2219809"/>
                  </a:moveTo>
                  <a:lnTo>
                    <a:pt x="2046198" y="2219809"/>
                  </a:lnTo>
                  <a:lnTo>
                    <a:pt x="2044700" y="2232509"/>
                  </a:lnTo>
                  <a:lnTo>
                    <a:pt x="2048179" y="2232509"/>
                  </a:lnTo>
                  <a:lnTo>
                    <a:pt x="2047036" y="2219809"/>
                  </a:lnTo>
                  <a:close/>
                </a:path>
                <a:path w="2891155" h="3350260">
                  <a:moveTo>
                    <a:pt x="1710639" y="2207109"/>
                  </a:moveTo>
                  <a:lnTo>
                    <a:pt x="417791" y="2207109"/>
                  </a:lnTo>
                  <a:lnTo>
                    <a:pt x="417156" y="2219809"/>
                  </a:lnTo>
                  <a:lnTo>
                    <a:pt x="1710182" y="2219809"/>
                  </a:lnTo>
                  <a:lnTo>
                    <a:pt x="1710639" y="2207109"/>
                  </a:lnTo>
                  <a:close/>
                </a:path>
                <a:path w="2891155" h="3350260">
                  <a:moveTo>
                    <a:pt x="2030984" y="2207109"/>
                  </a:moveTo>
                  <a:lnTo>
                    <a:pt x="2017255" y="2207109"/>
                  </a:lnTo>
                  <a:lnTo>
                    <a:pt x="2020874" y="2219809"/>
                  </a:lnTo>
                  <a:lnTo>
                    <a:pt x="2030806" y="2219809"/>
                  </a:lnTo>
                  <a:lnTo>
                    <a:pt x="2030984" y="2207109"/>
                  </a:lnTo>
                  <a:close/>
                </a:path>
                <a:path w="2891155" h="3350260">
                  <a:moveTo>
                    <a:pt x="1714347" y="2194409"/>
                  </a:moveTo>
                  <a:lnTo>
                    <a:pt x="416534" y="2194409"/>
                  </a:lnTo>
                  <a:lnTo>
                    <a:pt x="417144" y="2207109"/>
                  </a:lnTo>
                  <a:lnTo>
                    <a:pt x="1713839" y="2207109"/>
                  </a:lnTo>
                  <a:lnTo>
                    <a:pt x="1714347" y="2194409"/>
                  </a:lnTo>
                  <a:close/>
                </a:path>
                <a:path w="2891155" h="3350260">
                  <a:moveTo>
                    <a:pt x="2027593" y="2194409"/>
                  </a:moveTo>
                  <a:lnTo>
                    <a:pt x="1995106" y="2194409"/>
                  </a:lnTo>
                  <a:lnTo>
                    <a:pt x="1991588" y="2207109"/>
                  </a:lnTo>
                  <a:lnTo>
                    <a:pt x="2027885" y="2207109"/>
                  </a:lnTo>
                  <a:lnTo>
                    <a:pt x="2027593" y="2194409"/>
                  </a:lnTo>
                  <a:close/>
                </a:path>
                <a:path w="2891155" h="3350260">
                  <a:moveTo>
                    <a:pt x="1719491" y="2181709"/>
                  </a:moveTo>
                  <a:lnTo>
                    <a:pt x="403910" y="2181709"/>
                  </a:lnTo>
                  <a:lnTo>
                    <a:pt x="403987" y="2194409"/>
                  </a:lnTo>
                  <a:lnTo>
                    <a:pt x="1719884" y="2194409"/>
                  </a:lnTo>
                  <a:lnTo>
                    <a:pt x="1719491" y="2181709"/>
                  </a:lnTo>
                  <a:close/>
                </a:path>
                <a:path w="2891155" h="3350260">
                  <a:moveTo>
                    <a:pt x="2010689" y="2181709"/>
                  </a:moveTo>
                  <a:lnTo>
                    <a:pt x="2000453" y="2181709"/>
                  </a:lnTo>
                  <a:lnTo>
                    <a:pt x="2000529" y="2194409"/>
                  </a:lnTo>
                  <a:lnTo>
                    <a:pt x="2014486" y="2194409"/>
                  </a:lnTo>
                  <a:lnTo>
                    <a:pt x="2010689" y="2181709"/>
                  </a:lnTo>
                  <a:close/>
                </a:path>
                <a:path w="2891155" h="3350260">
                  <a:moveTo>
                    <a:pt x="2748737" y="2181709"/>
                  </a:moveTo>
                  <a:lnTo>
                    <a:pt x="2745689" y="2181709"/>
                  </a:lnTo>
                  <a:lnTo>
                    <a:pt x="2744355" y="2194409"/>
                  </a:lnTo>
                  <a:lnTo>
                    <a:pt x="2749194" y="2194409"/>
                  </a:lnTo>
                  <a:lnTo>
                    <a:pt x="2748737" y="2181709"/>
                  </a:lnTo>
                  <a:close/>
                </a:path>
                <a:path w="2891155" h="3350260">
                  <a:moveTo>
                    <a:pt x="1719668" y="2169009"/>
                  </a:moveTo>
                  <a:lnTo>
                    <a:pt x="400621" y="2169009"/>
                  </a:lnTo>
                  <a:lnTo>
                    <a:pt x="400799" y="2181709"/>
                  </a:lnTo>
                  <a:lnTo>
                    <a:pt x="1720024" y="2181709"/>
                  </a:lnTo>
                  <a:lnTo>
                    <a:pt x="1719668" y="2169009"/>
                  </a:lnTo>
                  <a:close/>
                </a:path>
                <a:path w="2891155" h="3350260">
                  <a:moveTo>
                    <a:pt x="2748343" y="2169009"/>
                  </a:moveTo>
                  <a:lnTo>
                    <a:pt x="2743009" y="2169009"/>
                  </a:lnTo>
                  <a:lnTo>
                    <a:pt x="2742755" y="2181709"/>
                  </a:lnTo>
                  <a:lnTo>
                    <a:pt x="2748699" y="2181709"/>
                  </a:lnTo>
                  <a:lnTo>
                    <a:pt x="2748343" y="2169009"/>
                  </a:lnTo>
                  <a:close/>
                </a:path>
                <a:path w="2891155" h="3350260">
                  <a:moveTo>
                    <a:pt x="1722234" y="2156309"/>
                  </a:moveTo>
                  <a:lnTo>
                    <a:pt x="406184" y="2156309"/>
                  </a:lnTo>
                  <a:lnTo>
                    <a:pt x="405460" y="2169009"/>
                  </a:lnTo>
                  <a:lnTo>
                    <a:pt x="1722907" y="2169009"/>
                  </a:lnTo>
                  <a:lnTo>
                    <a:pt x="1722234" y="2156309"/>
                  </a:lnTo>
                  <a:close/>
                </a:path>
                <a:path w="2891155" h="3350260">
                  <a:moveTo>
                    <a:pt x="1718208" y="2143609"/>
                  </a:moveTo>
                  <a:lnTo>
                    <a:pt x="411314" y="2143609"/>
                  </a:lnTo>
                  <a:lnTo>
                    <a:pt x="409041" y="2156309"/>
                  </a:lnTo>
                  <a:lnTo>
                    <a:pt x="1718957" y="2156309"/>
                  </a:lnTo>
                  <a:lnTo>
                    <a:pt x="1718208" y="2143609"/>
                  </a:lnTo>
                  <a:close/>
                </a:path>
                <a:path w="2891155" h="3350260">
                  <a:moveTo>
                    <a:pt x="2748851" y="2143609"/>
                  </a:moveTo>
                  <a:lnTo>
                    <a:pt x="2742704" y="2143609"/>
                  </a:lnTo>
                  <a:lnTo>
                    <a:pt x="2745498" y="2156309"/>
                  </a:lnTo>
                  <a:lnTo>
                    <a:pt x="2748394" y="2156309"/>
                  </a:lnTo>
                  <a:lnTo>
                    <a:pt x="2748851" y="2143609"/>
                  </a:lnTo>
                  <a:close/>
                </a:path>
                <a:path w="2891155" h="3350260">
                  <a:moveTo>
                    <a:pt x="1719770" y="2130909"/>
                  </a:moveTo>
                  <a:lnTo>
                    <a:pt x="409765" y="2130909"/>
                  </a:lnTo>
                  <a:lnTo>
                    <a:pt x="409765" y="2143609"/>
                  </a:lnTo>
                  <a:lnTo>
                    <a:pt x="1719795" y="2143609"/>
                  </a:lnTo>
                  <a:lnTo>
                    <a:pt x="1719770" y="2130909"/>
                  </a:lnTo>
                  <a:close/>
                </a:path>
                <a:path w="2891155" h="3350260">
                  <a:moveTo>
                    <a:pt x="1720799" y="2118209"/>
                  </a:moveTo>
                  <a:lnTo>
                    <a:pt x="378383" y="2118209"/>
                  </a:lnTo>
                  <a:lnTo>
                    <a:pt x="378726" y="2130909"/>
                  </a:lnTo>
                  <a:lnTo>
                    <a:pt x="1721053" y="2130909"/>
                  </a:lnTo>
                  <a:lnTo>
                    <a:pt x="1720799" y="2118209"/>
                  </a:lnTo>
                  <a:close/>
                </a:path>
                <a:path w="2891155" h="3350260">
                  <a:moveTo>
                    <a:pt x="2746375" y="2118209"/>
                  </a:moveTo>
                  <a:lnTo>
                    <a:pt x="2734081" y="2118209"/>
                  </a:lnTo>
                  <a:lnTo>
                    <a:pt x="2734208" y="2130909"/>
                  </a:lnTo>
                  <a:lnTo>
                    <a:pt x="2746527" y="2130909"/>
                  </a:lnTo>
                  <a:lnTo>
                    <a:pt x="2746375" y="2118209"/>
                  </a:lnTo>
                  <a:close/>
                </a:path>
                <a:path w="2891155" h="3350260">
                  <a:moveTo>
                    <a:pt x="1720773" y="2105509"/>
                  </a:moveTo>
                  <a:lnTo>
                    <a:pt x="379387" y="2105509"/>
                  </a:lnTo>
                  <a:lnTo>
                    <a:pt x="379818" y="2118209"/>
                  </a:lnTo>
                  <a:lnTo>
                    <a:pt x="1722221" y="2118209"/>
                  </a:lnTo>
                  <a:lnTo>
                    <a:pt x="1720773" y="2105509"/>
                  </a:lnTo>
                  <a:close/>
                </a:path>
                <a:path w="2891155" h="3350260">
                  <a:moveTo>
                    <a:pt x="2708770" y="2105509"/>
                  </a:moveTo>
                  <a:lnTo>
                    <a:pt x="2703372" y="2105509"/>
                  </a:lnTo>
                  <a:lnTo>
                    <a:pt x="2703652" y="2118209"/>
                  </a:lnTo>
                  <a:lnTo>
                    <a:pt x="2709303" y="2118209"/>
                  </a:lnTo>
                  <a:lnTo>
                    <a:pt x="2708770" y="2105509"/>
                  </a:lnTo>
                  <a:close/>
                </a:path>
                <a:path w="2891155" h="3350260">
                  <a:moveTo>
                    <a:pt x="2736888" y="2105509"/>
                  </a:moveTo>
                  <a:lnTo>
                    <a:pt x="2729484" y="2105509"/>
                  </a:lnTo>
                  <a:lnTo>
                    <a:pt x="2729966" y="2118209"/>
                  </a:lnTo>
                  <a:lnTo>
                    <a:pt x="2736659" y="2118209"/>
                  </a:lnTo>
                  <a:lnTo>
                    <a:pt x="2736888" y="2105509"/>
                  </a:lnTo>
                  <a:close/>
                </a:path>
                <a:path w="2891155" h="3350260">
                  <a:moveTo>
                    <a:pt x="1724583" y="2092809"/>
                  </a:moveTo>
                  <a:lnTo>
                    <a:pt x="382231" y="2092809"/>
                  </a:lnTo>
                  <a:lnTo>
                    <a:pt x="382104" y="2105509"/>
                  </a:lnTo>
                  <a:lnTo>
                    <a:pt x="1724279" y="2105509"/>
                  </a:lnTo>
                  <a:lnTo>
                    <a:pt x="1724583" y="2092809"/>
                  </a:lnTo>
                  <a:close/>
                </a:path>
                <a:path w="2891155" h="3350260">
                  <a:moveTo>
                    <a:pt x="1726374" y="2080109"/>
                  </a:moveTo>
                  <a:lnTo>
                    <a:pt x="378764" y="2080109"/>
                  </a:lnTo>
                  <a:lnTo>
                    <a:pt x="379120" y="2092809"/>
                  </a:lnTo>
                  <a:lnTo>
                    <a:pt x="1725612" y="2092809"/>
                  </a:lnTo>
                  <a:lnTo>
                    <a:pt x="1726374" y="2080109"/>
                  </a:lnTo>
                  <a:close/>
                </a:path>
                <a:path w="2891155" h="3350260">
                  <a:moveTo>
                    <a:pt x="1728571" y="2067409"/>
                  </a:moveTo>
                  <a:lnTo>
                    <a:pt x="375678" y="2067409"/>
                  </a:lnTo>
                  <a:lnTo>
                    <a:pt x="375932" y="2080109"/>
                  </a:lnTo>
                  <a:lnTo>
                    <a:pt x="1727657" y="2080109"/>
                  </a:lnTo>
                  <a:lnTo>
                    <a:pt x="1728571" y="2067409"/>
                  </a:lnTo>
                  <a:close/>
                </a:path>
                <a:path w="2891155" h="3350260">
                  <a:moveTo>
                    <a:pt x="1737144" y="2054709"/>
                  </a:moveTo>
                  <a:lnTo>
                    <a:pt x="372783" y="2054709"/>
                  </a:lnTo>
                  <a:lnTo>
                    <a:pt x="372897" y="2067409"/>
                  </a:lnTo>
                  <a:lnTo>
                    <a:pt x="1736737" y="2067409"/>
                  </a:lnTo>
                  <a:lnTo>
                    <a:pt x="1737144" y="2054709"/>
                  </a:lnTo>
                  <a:close/>
                </a:path>
                <a:path w="2891155" h="3350260">
                  <a:moveTo>
                    <a:pt x="2728099" y="2054709"/>
                  </a:moveTo>
                  <a:lnTo>
                    <a:pt x="2718104" y="2054709"/>
                  </a:lnTo>
                  <a:lnTo>
                    <a:pt x="2718231" y="2067409"/>
                  </a:lnTo>
                  <a:lnTo>
                    <a:pt x="2726651" y="2067409"/>
                  </a:lnTo>
                  <a:lnTo>
                    <a:pt x="2728099" y="2054709"/>
                  </a:lnTo>
                  <a:close/>
                </a:path>
                <a:path w="2891155" h="3350260">
                  <a:moveTo>
                    <a:pt x="2730538" y="2054709"/>
                  </a:moveTo>
                  <a:lnTo>
                    <a:pt x="2728099" y="2054709"/>
                  </a:lnTo>
                  <a:lnTo>
                    <a:pt x="2728937" y="2067409"/>
                  </a:lnTo>
                  <a:lnTo>
                    <a:pt x="2731503" y="2067409"/>
                  </a:lnTo>
                  <a:lnTo>
                    <a:pt x="2730538" y="2054709"/>
                  </a:lnTo>
                  <a:close/>
                </a:path>
                <a:path w="2891155" h="3350260">
                  <a:moveTo>
                    <a:pt x="1736890" y="2042009"/>
                  </a:moveTo>
                  <a:lnTo>
                    <a:pt x="362623" y="2042009"/>
                  </a:lnTo>
                  <a:lnTo>
                    <a:pt x="363118" y="2054709"/>
                  </a:lnTo>
                  <a:lnTo>
                    <a:pt x="1736344" y="2054709"/>
                  </a:lnTo>
                  <a:lnTo>
                    <a:pt x="1736890" y="2042009"/>
                  </a:lnTo>
                  <a:close/>
                </a:path>
                <a:path w="2891155" h="3350260">
                  <a:moveTo>
                    <a:pt x="2728468" y="2042009"/>
                  </a:moveTo>
                  <a:lnTo>
                    <a:pt x="2712504" y="2042009"/>
                  </a:lnTo>
                  <a:lnTo>
                    <a:pt x="2712224" y="2054709"/>
                  </a:lnTo>
                  <a:lnTo>
                    <a:pt x="2727807" y="2054709"/>
                  </a:lnTo>
                  <a:lnTo>
                    <a:pt x="2728468" y="2042009"/>
                  </a:lnTo>
                  <a:close/>
                </a:path>
                <a:path w="2891155" h="3350260">
                  <a:moveTo>
                    <a:pt x="331914" y="2029309"/>
                  </a:moveTo>
                  <a:lnTo>
                    <a:pt x="315277" y="2029309"/>
                  </a:lnTo>
                  <a:lnTo>
                    <a:pt x="315036" y="2042009"/>
                  </a:lnTo>
                  <a:lnTo>
                    <a:pt x="317550" y="2042009"/>
                  </a:lnTo>
                  <a:lnTo>
                    <a:pt x="331914" y="2029309"/>
                  </a:lnTo>
                  <a:close/>
                </a:path>
                <a:path w="2891155" h="3350260">
                  <a:moveTo>
                    <a:pt x="337908" y="2029309"/>
                  </a:moveTo>
                  <a:lnTo>
                    <a:pt x="333781" y="2029309"/>
                  </a:lnTo>
                  <a:lnTo>
                    <a:pt x="334886" y="2042009"/>
                  </a:lnTo>
                  <a:lnTo>
                    <a:pt x="335838" y="2042009"/>
                  </a:lnTo>
                  <a:lnTo>
                    <a:pt x="337908" y="2029309"/>
                  </a:lnTo>
                  <a:close/>
                </a:path>
                <a:path w="2891155" h="3350260">
                  <a:moveTo>
                    <a:pt x="350837" y="2029309"/>
                  </a:moveTo>
                  <a:lnTo>
                    <a:pt x="338315" y="2029309"/>
                  </a:lnTo>
                  <a:lnTo>
                    <a:pt x="338709" y="2042009"/>
                  </a:lnTo>
                  <a:lnTo>
                    <a:pt x="350227" y="2042009"/>
                  </a:lnTo>
                  <a:lnTo>
                    <a:pt x="350837" y="2029309"/>
                  </a:lnTo>
                  <a:close/>
                </a:path>
                <a:path w="2891155" h="3350260">
                  <a:moveTo>
                    <a:pt x="1741081" y="2029309"/>
                  </a:moveTo>
                  <a:lnTo>
                    <a:pt x="352120" y="2029309"/>
                  </a:lnTo>
                  <a:lnTo>
                    <a:pt x="353174" y="2042009"/>
                  </a:lnTo>
                  <a:lnTo>
                    <a:pt x="1742567" y="2042009"/>
                  </a:lnTo>
                  <a:lnTo>
                    <a:pt x="1741081" y="2029309"/>
                  </a:lnTo>
                  <a:close/>
                </a:path>
                <a:path w="2891155" h="3350260">
                  <a:moveTo>
                    <a:pt x="2734741" y="2029309"/>
                  </a:moveTo>
                  <a:lnTo>
                    <a:pt x="2715793" y="2029309"/>
                  </a:lnTo>
                  <a:lnTo>
                    <a:pt x="2713342" y="2042009"/>
                  </a:lnTo>
                  <a:lnTo>
                    <a:pt x="2735656" y="2042009"/>
                  </a:lnTo>
                  <a:lnTo>
                    <a:pt x="2734741" y="2029309"/>
                  </a:lnTo>
                  <a:close/>
                </a:path>
                <a:path w="2891155" h="3350260">
                  <a:moveTo>
                    <a:pt x="1741347" y="2016609"/>
                  </a:moveTo>
                  <a:lnTo>
                    <a:pt x="319100" y="2016609"/>
                  </a:lnTo>
                  <a:lnTo>
                    <a:pt x="319582" y="2029309"/>
                  </a:lnTo>
                  <a:lnTo>
                    <a:pt x="1740827" y="2029309"/>
                  </a:lnTo>
                  <a:lnTo>
                    <a:pt x="1741347" y="2016609"/>
                  </a:lnTo>
                  <a:close/>
                </a:path>
                <a:path w="2891155" h="3350260">
                  <a:moveTo>
                    <a:pt x="2732824" y="2016609"/>
                  </a:moveTo>
                  <a:lnTo>
                    <a:pt x="2719222" y="2016609"/>
                  </a:lnTo>
                  <a:lnTo>
                    <a:pt x="2719908" y="2029309"/>
                  </a:lnTo>
                  <a:lnTo>
                    <a:pt x="2734449" y="2029309"/>
                  </a:lnTo>
                  <a:lnTo>
                    <a:pt x="2732824" y="2016609"/>
                  </a:lnTo>
                  <a:close/>
                </a:path>
                <a:path w="2891155" h="3350260">
                  <a:moveTo>
                    <a:pt x="1750237" y="2003909"/>
                  </a:moveTo>
                  <a:lnTo>
                    <a:pt x="336169" y="2003909"/>
                  </a:lnTo>
                  <a:lnTo>
                    <a:pt x="336257" y="2016609"/>
                  </a:lnTo>
                  <a:lnTo>
                    <a:pt x="1750568" y="2016609"/>
                  </a:lnTo>
                  <a:lnTo>
                    <a:pt x="1750237" y="2003909"/>
                  </a:lnTo>
                  <a:close/>
                </a:path>
                <a:path w="2891155" h="3350260">
                  <a:moveTo>
                    <a:pt x="2729268" y="2003909"/>
                  </a:moveTo>
                  <a:lnTo>
                    <a:pt x="2714523" y="2003909"/>
                  </a:lnTo>
                  <a:lnTo>
                    <a:pt x="2715069" y="2016609"/>
                  </a:lnTo>
                  <a:lnTo>
                    <a:pt x="2729395" y="2016609"/>
                  </a:lnTo>
                  <a:lnTo>
                    <a:pt x="2729268" y="2003909"/>
                  </a:lnTo>
                  <a:close/>
                </a:path>
                <a:path w="2891155" h="3350260">
                  <a:moveTo>
                    <a:pt x="1750923" y="1991209"/>
                  </a:moveTo>
                  <a:lnTo>
                    <a:pt x="327291" y="1991209"/>
                  </a:lnTo>
                  <a:lnTo>
                    <a:pt x="331495" y="2003909"/>
                  </a:lnTo>
                  <a:lnTo>
                    <a:pt x="1752396" y="2003909"/>
                  </a:lnTo>
                  <a:lnTo>
                    <a:pt x="1750923" y="1991209"/>
                  </a:lnTo>
                  <a:close/>
                </a:path>
                <a:path w="2891155" h="3350260">
                  <a:moveTo>
                    <a:pt x="2721749" y="1991209"/>
                  </a:moveTo>
                  <a:lnTo>
                    <a:pt x="2711373" y="1991209"/>
                  </a:lnTo>
                  <a:lnTo>
                    <a:pt x="2711221" y="2003909"/>
                  </a:lnTo>
                  <a:lnTo>
                    <a:pt x="2722321" y="2003909"/>
                  </a:lnTo>
                  <a:lnTo>
                    <a:pt x="2721749" y="1991209"/>
                  </a:lnTo>
                  <a:close/>
                </a:path>
                <a:path w="2891155" h="3350260">
                  <a:moveTo>
                    <a:pt x="280276" y="1978509"/>
                  </a:moveTo>
                  <a:lnTo>
                    <a:pt x="272478" y="1978509"/>
                  </a:lnTo>
                  <a:lnTo>
                    <a:pt x="275374" y="1991209"/>
                  </a:lnTo>
                  <a:lnTo>
                    <a:pt x="277266" y="1991209"/>
                  </a:lnTo>
                  <a:lnTo>
                    <a:pt x="280276" y="1978509"/>
                  </a:lnTo>
                  <a:close/>
                </a:path>
                <a:path w="2891155" h="3350260">
                  <a:moveTo>
                    <a:pt x="302590" y="1978509"/>
                  </a:moveTo>
                  <a:lnTo>
                    <a:pt x="289077" y="1978509"/>
                  </a:lnTo>
                  <a:lnTo>
                    <a:pt x="289496" y="1991209"/>
                  </a:lnTo>
                  <a:lnTo>
                    <a:pt x="302031" y="1991209"/>
                  </a:lnTo>
                  <a:lnTo>
                    <a:pt x="302590" y="1978509"/>
                  </a:lnTo>
                  <a:close/>
                </a:path>
                <a:path w="2891155" h="3350260">
                  <a:moveTo>
                    <a:pt x="1743900" y="1965809"/>
                  </a:moveTo>
                  <a:lnTo>
                    <a:pt x="248805" y="1965809"/>
                  </a:lnTo>
                  <a:lnTo>
                    <a:pt x="249542" y="1978509"/>
                  </a:lnTo>
                  <a:lnTo>
                    <a:pt x="322719" y="1978509"/>
                  </a:lnTo>
                  <a:lnTo>
                    <a:pt x="322808" y="1991209"/>
                  </a:lnTo>
                  <a:lnTo>
                    <a:pt x="1750161" y="1991209"/>
                  </a:lnTo>
                  <a:lnTo>
                    <a:pt x="1745907" y="1978509"/>
                  </a:lnTo>
                  <a:lnTo>
                    <a:pt x="1743900" y="1965809"/>
                  </a:lnTo>
                  <a:close/>
                </a:path>
                <a:path w="2891155" h="3350260">
                  <a:moveTo>
                    <a:pt x="2732087" y="1978509"/>
                  </a:moveTo>
                  <a:lnTo>
                    <a:pt x="2719222" y="1978509"/>
                  </a:lnTo>
                  <a:lnTo>
                    <a:pt x="2718244" y="1991209"/>
                  </a:lnTo>
                  <a:lnTo>
                    <a:pt x="2732913" y="1991209"/>
                  </a:lnTo>
                  <a:lnTo>
                    <a:pt x="2732087" y="1978509"/>
                  </a:lnTo>
                  <a:close/>
                </a:path>
                <a:path w="2891155" h="3350260">
                  <a:moveTo>
                    <a:pt x="222186" y="1965809"/>
                  </a:moveTo>
                  <a:lnTo>
                    <a:pt x="214680" y="1965809"/>
                  </a:lnTo>
                  <a:lnTo>
                    <a:pt x="214680" y="1978509"/>
                  </a:lnTo>
                  <a:lnTo>
                    <a:pt x="221018" y="1978509"/>
                  </a:lnTo>
                  <a:lnTo>
                    <a:pt x="222186" y="1965809"/>
                  </a:lnTo>
                  <a:close/>
                </a:path>
                <a:path w="2891155" h="3350260">
                  <a:moveTo>
                    <a:pt x="244817" y="1965809"/>
                  </a:moveTo>
                  <a:lnTo>
                    <a:pt x="224878" y="1965809"/>
                  </a:lnTo>
                  <a:lnTo>
                    <a:pt x="227507" y="1978509"/>
                  </a:lnTo>
                  <a:lnTo>
                    <a:pt x="245211" y="1978509"/>
                  </a:lnTo>
                  <a:lnTo>
                    <a:pt x="244817" y="1965809"/>
                  </a:lnTo>
                  <a:close/>
                </a:path>
                <a:path w="2891155" h="3350260">
                  <a:moveTo>
                    <a:pt x="2722372" y="1965809"/>
                  </a:moveTo>
                  <a:lnTo>
                    <a:pt x="2721254" y="1978509"/>
                  </a:lnTo>
                  <a:lnTo>
                    <a:pt x="2724213" y="1978509"/>
                  </a:lnTo>
                  <a:lnTo>
                    <a:pt x="2722372" y="1965809"/>
                  </a:lnTo>
                  <a:close/>
                </a:path>
                <a:path w="2891155" h="3350260">
                  <a:moveTo>
                    <a:pt x="210693" y="1953109"/>
                  </a:moveTo>
                  <a:lnTo>
                    <a:pt x="209600" y="1953109"/>
                  </a:lnTo>
                  <a:lnTo>
                    <a:pt x="209334" y="1965809"/>
                  </a:lnTo>
                  <a:lnTo>
                    <a:pt x="211302" y="1965809"/>
                  </a:lnTo>
                  <a:lnTo>
                    <a:pt x="210693" y="1953109"/>
                  </a:lnTo>
                  <a:close/>
                </a:path>
                <a:path w="2891155" h="3350260">
                  <a:moveTo>
                    <a:pt x="1743976" y="1953109"/>
                  </a:moveTo>
                  <a:lnTo>
                    <a:pt x="215607" y="1953109"/>
                  </a:lnTo>
                  <a:lnTo>
                    <a:pt x="215442" y="1965809"/>
                  </a:lnTo>
                  <a:lnTo>
                    <a:pt x="1742960" y="1965809"/>
                  </a:lnTo>
                  <a:lnTo>
                    <a:pt x="1743976" y="1953109"/>
                  </a:lnTo>
                  <a:close/>
                </a:path>
                <a:path w="2891155" h="3350260">
                  <a:moveTo>
                    <a:pt x="2731058" y="1953109"/>
                  </a:moveTo>
                  <a:lnTo>
                    <a:pt x="2727337" y="1953109"/>
                  </a:lnTo>
                  <a:lnTo>
                    <a:pt x="2729103" y="1965809"/>
                  </a:lnTo>
                  <a:lnTo>
                    <a:pt x="2731389" y="1965809"/>
                  </a:lnTo>
                  <a:lnTo>
                    <a:pt x="2731058" y="1953109"/>
                  </a:lnTo>
                  <a:close/>
                </a:path>
                <a:path w="2891155" h="3350260">
                  <a:moveTo>
                    <a:pt x="1745424" y="1940409"/>
                  </a:moveTo>
                  <a:lnTo>
                    <a:pt x="213309" y="1940409"/>
                  </a:lnTo>
                  <a:lnTo>
                    <a:pt x="212979" y="1953109"/>
                  </a:lnTo>
                  <a:lnTo>
                    <a:pt x="1745107" y="1953109"/>
                  </a:lnTo>
                  <a:lnTo>
                    <a:pt x="1745424" y="1940409"/>
                  </a:lnTo>
                  <a:close/>
                </a:path>
                <a:path w="2891155" h="3350260">
                  <a:moveTo>
                    <a:pt x="2730436" y="1940409"/>
                  </a:moveTo>
                  <a:lnTo>
                    <a:pt x="2715768" y="1940409"/>
                  </a:lnTo>
                  <a:lnTo>
                    <a:pt x="2717292" y="1953109"/>
                  </a:lnTo>
                  <a:lnTo>
                    <a:pt x="2729649" y="1953109"/>
                  </a:lnTo>
                  <a:lnTo>
                    <a:pt x="2730436" y="1940409"/>
                  </a:lnTo>
                  <a:close/>
                </a:path>
                <a:path w="2891155" h="3350260">
                  <a:moveTo>
                    <a:pt x="1758302" y="1915009"/>
                  </a:moveTo>
                  <a:lnTo>
                    <a:pt x="220548" y="1915009"/>
                  </a:lnTo>
                  <a:lnTo>
                    <a:pt x="216242" y="1927709"/>
                  </a:lnTo>
                  <a:lnTo>
                    <a:pt x="220256" y="1927709"/>
                  </a:lnTo>
                  <a:lnTo>
                    <a:pt x="221361" y="1940409"/>
                  </a:lnTo>
                  <a:lnTo>
                    <a:pt x="1752447" y="1940409"/>
                  </a:lnTo>
                  <a:lnTo>
                    <a:pt x="1754695" y="1927709"/>
                  </a:lnTo>
                  <a:lnTo>
                    <a:pt x="1758302" y="1915009"/>
                  </a:lnTo>
                  <a:close/>
                </a:path>
                <a:path w="2891155" h="3350260">
                  <a:moveTo>
                    <a:pt x="2730042" y="1927709"/>
                  </a:moveTo>
                  <a:lnTo>
                    <a:pt x="2686164" y="1927709"/>
                  </a:lnTo>
                  <a:lnTo>
                    <a:pt x="2687396" y="1940409"/>
                  </a:lnTo>
                  <a:lnTo>
                    <a:pt x="2729890" y="1940409"/>
                  </a:lnTo>
                  <a:lnTo>
                    <a:pt x="2730042" y="1927709"/>
                  </a:lnTo>
                  <a:close/>
                </a:path>
                <a:path w="2891155" h="3350260">
                  <a:moveTo>
                    <a:pt x="2727210" y="1889609"/>
                  </a:moveTo>
                  <a:lnTo>
                    <a:pt x="2644381" y="1889609"/>
                  </a:lnTo>
                  <a:lnTo>
                    <a:pt x="2660980" y="1902309"/>
                  </a:lnTo>
                  <a:lnTo>
                    <a:pt x="2672067" y="1915009"/>
                  </a:lnTo>
                  <a:lnTo>
                    <a:pt x="2679065" y="1927709"/>
                  </a:lnTo>
                  <a:lnTo>
                    <a:pt x="2730817" y="1927709"/>
                  </a:lnTo>
                  <a:lnTo>
                    <a:pt x="2731325" y="1915009"/>
                  </a:lnTo>
                  <a:lnTo>
                    <a:pt x="2729369" y="1915009"/>
                  </a:lnTo>
                  <a:lnTo>
                    <a:pt x="2731693" y="1902309"/>
                  </a:lnTo>
                  <a:lnTo>
                    <a:pt x="2726994" y="1902309"/>
                  </a:lnTo>
                  <a:lnTo>
                    <a:pt x="2727210" y="1889609"/>
                  </a:lnTo>
                  <a:close/>
                </a:path>
                <a:path w="2891155" h="3350260">
                  <a:moveTo>
                    <a:pt x="1756295" y="1876909"/>
                  </a:moveTo>
                  <a:lnTo>
                    <a:pt x="244182" y="1876909"/>
                  </a:lnTo>
                  <a:lnTo>
                    <a:pt x="242366" y="1889609"/>
                  </a:lnTo>
                  <a:lnTo>
                    <a:pt x="231038" y="1889609"/>
                  </a:lnTo>
                  <a:lnTo>
                    <a:pt x="228460" y="1902309"/>
                  </a:lnTo>
                  <a:lnTo>
                    <a:pt x="227063" y="1902309"/>
                  </a:lnTo>
                  <a:lnTo>
                    <a:pt x="226072" y="1915009"/>
                  </a:lnTo>
                  <a:lnTo>
                    <a:pt x="1758556" y="1915009"/>
                  </a:lnTo>
                  <a:lnTo>
                    <a:pt x="1758734" y="1902309"/>
                  </a:lnTo>
                  <a:lnTo>
                    <a:pt x="1756359" y="1889609"/>
                  </a:lnTo>
                  <a:lnTo>
                    <a:pt x="1756295" y="1876909"/>
                  </a:lnTo>
                  <a:close/>
                </a:path>
                <a:path w="2891155" h="3350260">
                  <a:moveTo>
                    <a:pt x="2730639" y="1876909"/>
                  </a:moveTo>
                  <a:lnTo>
                    <a:pt x="2628938" y="1876909"/>
                  </a:lnTo>
                  <a:lnTo>
                    <a:pt x="2631084" y="1889609"/>
                  </a:lnTo>
                  <a:lnTo>
                    <a:pt x="2731757" y="1889609"/>
                  </a:lnTo>
                  <a:lnTo>
                    <a:pt x="2730639" y="1876909"/>
                  </a:lnTo>
                  <a:close/>
                </a:path>
                <a:path w="2891155" h="3350260">
                  <a:moveTo>
                    <a:pt x="1780654" y="1826109"/>
                  </a:moveTo>
                  <a:lnTo>
                    <a:pt x="217284" y="1826109"/>
                  </a:lnTo>
                  <a:lnTo>
                    <a:pt x="217551" y="1838809"/>
                  </a:lnTo>
                  <a:lnTo>
                    <a:pt x="220967" y="1838809"/>
                  </a:lnTo>
                  <a:lnTo>
                    <a:pt x="221183" y="1851509"/>
                  </a:lnTo>
                  <a:lnTo>
                    <a:pt x="222211" y="1851509"/>
                  </a:lnTo>
                  <a:lnTo>
                    <a:pt x="222326" y="1864209"/>
                  </a:lnTo>
                  <a:lnTo>
                    <a:pt x="231292" y="1864209"/>
                  </a:lnTo>
                  <a:lnTo>
                    <a:pt x="230911" y="1876909"/>
                  </a:lnTo>
                  <a:lnTo>
                    <a:pt x="1758175" y="1876909"/>
                  </a:lnTo>
                  <a:lnTo>
                    <a:pt x="1759254" y="1864209"/>
                  </a:lnTo>
                  <a:lnTo>
                    <a:pt x="1765985" y="1851509"/>
                  </a:lnTo>
                  <a:lnTo>
                    <a:pt x="1773555" y="1838809"/>
                  </a:lnTo>
                  <a:lnTo>
                    <a:pt x="1780654" y="1826109"/>
                  </a:lnTo>
                  <a:close/>
                </a:path>
                <a:path w="2891155" h="3350260">
                  <a:moveTo>
                    <a:pt x="2730004" y="1864209"/>
                  </a:moveTo>
                  <a:lnTo>
                    <a:pt x="2600820" y="1864209"/>
                  </a:lnTo>
                  <a:lnTo>
                    <a:pt x="2610993" y="1876909"/>
                  </a:lnTo>
                  <a:lnTo>
                    <a:pt x="2730893" y="1876909"/>
                  </a:lnTo>
                  <a:lnTo>
                    <a:pt x="2730004" y="1864209"/>
                  </a:lnTo>
                  <a:close/>
                </a:path>
                <a:path w="2891155" h="3350260">
                  <a:moveTo>
                    <a:pt x="2728874" y="1851509"/>
                  </a:moveTo>
                  <a:lnTo>
                    <a:pt x="2584361" y="1851509"/>
                  </a:lnTo>
                  <a:lnTo>
                    <a:pt x="2591015" y="1864209"/>
                  </a:lnTo>
                  <a:lnTo>
                    <a:pt x="2727909" y="1864209"/>
                  </a:lnTo>
                  <a:lnTo>
                    <a:pt x="2728874" y="1851509"/>
                  </a:lnTo>
                  <a:close/>
                </a:path>
                <a:path w="2891155" h="3350260">
                  <a:moveTo>
                    <a:pt x="2726194" y="1838809"/>
                  </a:moveTo>
                  <a:lnTo>
                    <a:pt x="2568765" y="1838809"/>
                  </a:lnTo>
                  <a:lnTo>
                    <a:pt x="2572981" y="1851509"/>
                  </a:lnTo>
                  <a:lnTo>
                    <a:pt x="2726067" y="1851509"/>
                  </a:lnTo>
                  <a:lnTo>
                    <a:pt x="2726194" y="1838809"/>
                  </a:lnTo>
                  <a:close/>
                </a:path>
                <a:path w="2891155" h="3350260">
                  <a:moveTo>
                    <a:pt x="2718168" y="1826109"/>
                  </a:moveTo>
                  <a:lnTo>
                    <a:pt x="2549652" y="1826109"/>
                  </a:lnTo>
                  <a:lnTo>
                    <a:pt x="2563393" y="1838809"/>
                  </a:lnTo>
                  <a:lnTo>
                    <a:pt x="2719514" y="1838809"/>
                  </a:lnTo>
                  <a:lnTo>
                    <a:pt x="2718168" y="1826109"/>
                  </a:lnTo>
                  <a:close/>
                </a:path>
                <a:path w="2891155" h="3350260">
                  <a:moveTo>
                    <a:pt x="1802625" y="1800709"/>
                  </a:moveTo>
                  <a:lnTo>
                    <a:pt x="201777" y="1800709"/>
                  </a:lnTo>
                  <a:lnTo>
                    <a:pt x="201993" y="1813409"/>
                  </a:lnTo>
                  <a:lnTo>
                    <a:pt x="204609" y="1813409"/>
                  </a:lnTo>
                  <a:lnTo>
                    <a:pt x="204546" y="1826109"/>
                  </a:lnTo>
                  <a:lnTo>
                    <a:pt x="1794344" y="1826109"/>
                  </a:lnTo>
                  <a:lnTo>
                    <a:pt x="1796516" y="1813409"/>
                  </a:lnTo>
                  <a:lnTo>
                    <a:pt x="1802625" y="1800709"/>
                  </a:lnTo>
                  <a:close/>
                </a:path>
                <a:path w="2891155" h="3350260">
                  <a:moveTo>
                    <a:pt x="2715234" y="1813409"/>
                  </a:moveTo>
                  <a:lnTo>
                    <a:pt x="2540025" y="1813409"/>
                  </a:lnTo>
                  <a:lnTo>
                    <a:pt x="2544318" y="1826109"/>
                  </a:lnTo>
                  <a:lnTo>
                    <a:pt x="2715018" y="1826109"/>
                  </a:lnTo>
                  <a:lnTo>
                    <a:pt x="2715234" y="1813409"/>
                  </a:lnTo>
                  <a:close/>
                </a:path>
                <a:path w="2891155" h="3350260">
                  <a:moveTo>
                    <a:pt x="2703537" y="1800709"/>
                  </a:moveTo>
                  <a:lnTo>
                    <a:pt x="2522728" y="1800709"/>
                  </a:lnTo>
                  <a:lnTo>
                    <a:pt x="2528062" y="1813409"/>
                  </a:lnTo>
                  <a:lnTo>
                    <a:pt x="2704592" y="1813409"/>
                  </a:lnTo>
                  <a:lnTo>
                    <a:pt x="2703537" y="1800709"/>
                  </a:lnTo>
                  <a:close/>
                </a:path>
                <a:path w="2891155" h="3350260">
                  <a:moveTo>
                    <a:pt x="2711208" y="1800709"/>
                  </a:moveTo>
                  <a:lnTo>
                    <a:pt x="2706357" y="1800709"/>
                  </a:lnTo>
                  <a:lnTo>
                    <a:pt x="2706027" y="1813409"/>
                  </a:lnTo>
                  <a:lnTo>
                    <a:pt x="2710840" y="1813409"/>
                  </a:lnTo>
                  <a:lnTo>
                    <a:pt x="2711208" y="1800709"/>
                  </a:lnTo>
                  <a:close/>
                </a:path>
                <a:path w="2891155" h="3350260">
                  <a:moveTo>
                    <a:pt x="1821065" y="1788009"/>
                  </a:moveTo>
                  <a:lnTo>
                    <a:pt x="207098" y="1788009"/>
                  </a:lnTo>
                  <a:lnTo>
                    <a:pt x="207467" y="1800709"/>
                  </a:lnTo>
                  <a:lnTo>
                    <a:pt x="1819554" y="1800709"/>
                  </a:lnTo>
                  <a:lnTo>
                    <a:pt x="1821065" y="1788009"/>
                  </a:lnTo>
                  <a:close/>
                </a:path>
                <a:path w="2891155" h="3350260">
                  <a:moveTo>
                    <a:pt x="1825815" y="1788009"/>
                  </a:moveTo>
                  <a:lnTo>
                    <a:pt x="1823567" y="1788009"/>
                  </a:lnTo>
                  <a:lnTo>
                    <a:pt x="1822348" y="1800709"/>
                  </a:lnTo>
                  <a:lnTo>
                    <a:pt x="1825815" y="1788009"/>
                  </a:lnTo>
                  <a:close/>
                </a:path>
                <a:path w="2891155" h="3350260">
                  <a:moveTo>
                    <a:pt x="2669997" y="1762609"/>
                  </a:moveTo>
                  <a:lnTo>
                    <a:pt x="2468753" y="1762609"/>
                  </a:lnTo>
                  <a:lnTo>
                    <a:pt x="2491587" y="1788009"/>
                  </a:lnTo>
                  <a:lnTo>
                    <a:pt x="2507234" y="1800709"/>
                  </a:lnTo>
                  <a:lnTo>
                    <a:pt x="2695092" y="1800709"/>
                  </a:lnTo>
                  <a:lnTo>
                    <a:pt x="2695689" y="1788009"/>
                  </a:lnTo>
                  <a:lnTo>
                    <a:pt x="2686545" y="1788009"/>
                  </a:lnTo>
                  <a:lnTo>
                    <a:pt x="2683878" y="1775309"/>
                  </a:lnTo>
                  <a:lnTo>
                    <a:pt x="2670060" y="1775309"/>
                  </a:lnTo>
                  <a:lnTo>
                    <a:pt x="2669997" y="1762609"/>
                  </a:lnTo>
                  <a:close/>
                </a:path>
                <a:path w="2891155" h="3350260">
                  <a:moveTo>
                    <a:pt x="1845398" y="1775309"/>
                  </a:moveTo>
                  <a:lnTo>
                    <a:pt x="202653" y="1775309"/>
                  </a:lnTo>
                  <a:lnTo>
                    <a:pt x="202895" y="1788009"/>
                  </a:lnTo>
                  <a:lnTo>
                    <a:pt x="1836420" y="1788009"/>
                  </a:lnTo>
                  <a:lnTo>
                    <a:pt x="1845398" y="1775309"/>
                  </a:lnTo>
                  <a:close/>
                </a:path>
                <a:path w="2891155" h="3350260">
                  <a:moveTo>
                    <a:pt x="197751" y="1762609"/>
                  </a:moveTo>
                  <a:lnTo>
                    <a:pt x="192278" y="1762609"/>
                  </a:lnTo>
                  <a:lnTo>
                    <a:pt x="192303" y="1775309"/>
                  </a:lnTo>
                  <a:lnTo>
                    <a:pt x="194449" y="1775309"/>
                  </a:lnTo>
                  <a:lnTo>
                    <a:pt x="197751" y="1762609"/>
                  </a:lnTo>
                  <a:close/>
                </a:path>
                <a:path w="2891155" h="3350260">
                  <a:moveTo>
                    <a:pt x="1859216" y="1762609"/>
                  </a:moveTo>
                  <a:lnTo>
                    <a:pt x="199377" y="1762609"/>
                  </a:lnTo>
                  <a:lnTo>
                    <a:pt x="199453" y="1775309"/>
                  </a:lnTo>
                  <a:lnTo>
                    <a:pt x="1856663" y="1775309"/>
                  </a:lnTo>
                  <a:lnTo>
                    <a:pt x="1859216" y="1762609"/>
                  </a:lnTo>
                  <a:close/>
                </a:path>
                <a:path w="2891155" h="3350260">
                  <a:moveTo>
                    <a:pt x="1894001" y="1762609"/>
                  </a:moveTo>
                  <a:lnTo>
                    <a:pt x="1890153" y="1762609"/>
                  </a:lnTo>
                  <a:lnTo>
                    <a:pt x="1891169" y="1775309"/>
                  </a:lnTo>
                  <a:lnTo>
                    <a:pt x="1894001" y="1762609"/>
                  </a:lnTo>
                  <a:close/>
                </a:path>
                <a:path w="2891155" h="3350260">
                  <a:moveTo>
                    <a:pt x="2687891" y="1737209"/>
                  </a:moveTo>
                  <a:lnTo>
                    <a:pt x="2436114" y="1737209"/>
                  </a:lnTo>
                  <a:lnTo>
                    <a:pt x="2460536" y="1762609"/>
                  </a:lnTo>
                  <a:lnTo>
                    <a:pt x="2679065" y="1762609"/>
                  </a:lnTo>
                  <a:lnTo>
                    <a:pt x="2679865" y="1775309"/>
                  </a:lnTo>
                  <a:lnTo>
                    <a:pt x="2686824" y="1775309"/>
                  </a:lnTo>
                  <a:lnTo>
                    <a:pt x="2685897" y="1762609"/>
                  </a:lnTo>
                  <a:lnTo>
                    <a:pt x="2685745" y="1749909"/>
                  </a:lnTo>
                  <a:lnTo>
                    <a:pt x="2687891" y="1737209"/>
                  </a:lnTo>
                  <a:close/>
                </a:path>
                <a:path w="2891155" h="3350260">
                  <a:moveTo>
                    <a:pt x="1871789" y="1749909"/>
                  </a:moveTo>
                  <a:lnTo>
                    <a:pt x="174713" y="1749909"/>
                  </a:lnTo>
                  <a:lnTo>
                    <a:pt x="177495" y="1762609"/>
                  </a:lnTo>
                  <a:lnTo>
                    <a:pt x="1872576" y="1762609"/>
                  </a:lnTo>
                  <a:lnTo>
                    <a:pt x="1871789" y="1749909"/>
                  </a:lnTo>
                  <a:close/>
                </a:path>
                <a:path w="2891155" h="3350260">
                  <a:moveTo>
                    <a:pt x="1901190" y="1749909"/>
                  </a:moveTo>
                  <a:lnTo>
                    <a:pt x="1878431" y="1749909"/>
                  </a:lnTo>
                  <a:lnTo>
                    <a:pt x="1879346" y="1762609"/>
                  </a:lnTo>
                  <a:lnTo>
                    <a:pt x="1900720" y="1762609"/>
                  </a:lnTo>
                  <a:lnTo>
                    <a:pt x="1901190" y="1749909"/>
                  </a:lnTo>
                  <a:close/>
                </a:path>
                <a:path w="2891155" h="3350260">
                  <a:moveTo>
                    <a:pt x="1890014" y="1737209"/>
                  </a:moveTo>
                  <a:lnTo>
                    <a:pt x="189293" y="1737209"/>
                  </a:lnTo>
                  <a:lnTo>
                    <a:pt x="188912" y="1749909"/>
                  </a:lnTo>
                  <a:lnTo>
                    <a:pt x="1891893" y="1749909"/>
                  </a:lnTo>
                  <a:lnTo>
                    <a:pt x="1890014" y="1737209"/>
                  </a:lnTo>
                  <a:close/>
                </a:path>
                <a:path w="2891155" h="3350260">
                  <a:moveTo>
                    <a:pt x="1914550" y="1724509"/>
                  </a:moveTo>
                  <a:lnTo>
                    <a:pt x="200050" y="1724509"/>
                  </a:lnTo>
                  <a:lnTo>
                    <a:pt x="198297" y="1737209"/>
                  </a:lnTo>
                  <a:lnTo>
                    <a:pt x="1911629" y="1737209"/>
                  </a:lnTo>
                  <a:lnTo>
                    <a:pt x="1914550" y="1724509"/>
                  </a:lnTo>
                  <a:close/>
                </a:path>
                <a:path w="2891155" h="3350260">
                  <a:moveTo>
                    <a:pt x="2693949" y="1724509"/>
                  </a:moveTo>
                  <a:lnTo>
                    <a:pt x="2428087" y="1724509"/>
                  </a:lnTo>
                  <a:lnTo>
                    <a:pt x="2431580" y="1737209"/>
                  </a:lnTo>
                  <a:lnTo>
                    <a:pt x="2693847" y="1737209"/>
                  </a:lnTo>
                  <a:lnTo>
                    <a:pt x="2693949" y="1724509"/>
                  </a:lnTo>
                  <a:close/>
                </a:path>
                <a:path w="2891155" h="3350260">
                  <a:moveTo>
                    <a:pt x="1938845" y="1711809"/>
                  </a:moveTo>
                  <a:lnTo>
                    <a:pt x="212953" y="1711809"/>
                  </a:lnTo>
                  <a:lnTo>
                    <a:pt x="211607" y="1724509"/>
                  </a:lnTo>
                  <a:lnTo>
                    <a:pt x="1939391" y="1724509"/>
                  </a:lnTo>
                  <a:lnTo>
                    <a:pt x="1938845" y="1711809"/>
                  </a:lnTo>
                  <a:close/>
                </a:path>
                <a:path w="2891155" h="3350260">
                  <a:moveTo>
                    <a:pt x="2696819" y="1711809"/>
                  </a:moveTo>
                  <a:lnTo>
                    <a:pt x="2420848" y="1711809"/>
                  </a:lnTo>
                  <a:lnTo>
                    <a:pt x="2423706" y="1724509"/>
                  </a:lnTo>
                  <a:lnTo>
                    <a:pt x="2695587" y="1724509"/>
                  </a:lnTo>
                  <a:lnTo>
                    <a:pt x="2696819" y="1711809"/>
                  </a:lnTo>
                  <a:close/>
                </a:path>
                <a:path w="2891155" h="3350260">
                  <a:moveTo>
                    <a:pt x="1944141" y="1699109"/>
                  </a:moveTo>
                  <a:lnTo>
                    <a:pt x="211823" y="1699109"/>
                  </a:lnTo>
                  <a:lnTo>
                    <a:pt x="212166" y="1711809"/>
                  </a:lnTo>
                  <a:lnTo>
                    <a:pt x="1943887" y="1711809"/>
                  </a:lnTo>
                  <a:lnTo>
                    <a:pt x="1944141" y="1699109"/>
                  </a:lnTo>
                  <a:close/>
                </a:path>
                <a:path w="2891155" h="3350260">
                  <a:moveTo>
                    <a:pt x="2705188" y="1699109"/>
                  </a:moveTo>
                  <a:lnTo>
                    <a:pt x="2402928" y="1699109"/>
                  </a:lnTo>
                  <a:lnTo>
                    <a:pt x="2418156" y="1711809"/>
                  </a:lnTo>
                  <a:lnTo>
                    <a:pt x="2705188" y="1711809"/>
                  </a:lnTo>
                  <a:lnTo>
                    <a:pt x="2705188" y="1699109"/>
                  </a:lnTo>
                  <a:close/>
                </a:path>
                <a:path w="2891155" h="3350260">
                  <a:moveTo>
                    <a:pt x="2711056" y="1699109"/>
                  </a:moveTo>
                  <a:lnTo>
                    <a:pt x="2708287" y="1699109"/>
                  </a:lnTo>
                  <a:lnTo>
                    <a:pt x="2708935" y="1711809"/>
                  </a:lnTo>
                  <a:lnTo>
                    <a:pt x="2712491" y="1711809"/>
                  </a:lnTo>
                  <a:lnTo>
                    <a:pt x="2711056" y="1699109"/>
                  </a:lnTo>
                  <a:close/>
                </a:path>
                <a:path w="2891155" h="3350260">
                  <a:moveTo>
                    <a:pt x="1955253" y="1686409"/>
                  </a:moveTo>
                  <a:lnTo>
                    <a:pt x="210273" y="1686409"/>
                  </a:lnTo>
                  <a:lnTo>
                    <a:pt x="211302" y="1699109"/>
                  </a:lnTo>
                  <a:lnTo>
                    <a:pt x="1949284" y="1699109"/>
                  </a:lnTo>
                  <a:lnTo>
                    <a:pt x="1955253" y="1686409"/>
                  </a:lnTo>
                  <a:close/>
                </a:path>
                <a:path w="2891155" h="3350260">
                  <a:moveTo>
                    <a:pt x="1978774" y="1686409"/>
                  </a:moveTo>
                  <a:lnTo>
                    <a:pt x="1966074" y="1686409"/>
                  </a:lnTo>
                  <a:lnTo>
                    <a:pt x="1966556" y="1699109"/>
                  </a:lnTo>
                  <a:lnTo>
                    <a:pt x="1976780" y="1699109"/>
                  </a:lnTo>
                  <a:lnTo>
                    <a:pt x="1978774" y="1686409"/>
                  </a:lnTo>
                  <a:close/>
                </a:path>
                <a:path w="2891155" h="3350260">
                  <a:moveTo>
                    <a:pt x="2693644" y="1686409"/>
                  </a:moveTo>
                  <a:lnTo>
                    <a:pt x="2399779" y="1686409"/>
                  </a:lnTo>
                  <a:lnTo>
                    <a:pt x="2401062" y="1699109"/>
                  </a:lnTo>
                  <a:lnTo>
                    <a:pt x="2694571" y="1699109"/>
                  </a:lnTo>
                  <a:lnTo>
                    <a:pt x="2693644" y="1686409"/>
                  </a:lnTo>
                  <a:close/>
                </a:path>
                <a:path w="2891155" h="3350260">
                  <a:moveTo>
                    <a:pt x="1971713" y="1673709"/>
                  </a:moveTo>
                  <a:lnTo>
                    <a:pt x="208775" y="1673709"/>
                  </a:lnTo>
                  <a:lnTo>
                    <a:pt x="209677" y="1686409"/>
                  </a:lnTo>
                  <a:lnTo>
                    <a:pt x="1973554" y="1686409"/>
                  </a:lnTo>
                  <a:lnTo>
                    <a:pt x="1971713" y="1673709"/>
                  </a:lnTo>
                  <a:close/>
                </a:path>
                <a:path w="2891155" h="3350260">
                  <a:moveTo>
                    <a:pt x="1984502" y="1673709"/>
                  </a:moveTo>
                  <a:lnTo>
                    <a:pt x="1977961" y="1673709"/>
                  </a:lnTo>
                  <a:lnTo>
                    <a:pt x="1977301" y="1686409"/>
                  </a:lnTo>
                  <a:lnTo>
                    <a:pt x="1985467" y="1686409"/>
                  </a:lnTo>
                  <a:lnTo>
                    <a:pt x="1984502" y="1673709"/>
                  </a:lnTo>
                  <a:close/>
                </a:path>
                <a:path w="2891155" h="3350260">
                  <a:moveTo>
                    <a:pt x="2656700" y="1648309"/>
                  </a:moveTo>
                  <a:lnTo>
                    <a:pt x="2373744" y="1648309"/>
                  </a:lnTo>
                  <a:lnTo>
                    <a:pt x="2386939" y="1673709"/>
                  </a:lnTo>
                  <a:lnTo>
                    <a:pt x="2393010" y="1673709"/>
                  </a:lnTo>
                  <a:lnTo>
                    <a:pt x="2394115" y="1686409"/>
                  </a:lnTo>
                  <a:lnTo>
                    <a:pt x="2674962" y="1686409"/>
                  </a:lnTo>
                  <a:lnTo>
                    <a:pt x="2671572" y="1673709"/>
                  </a:lnTo>
                  <a:lnTo>
                    <a:pt x="2662351" y="1661009"/>
                  </a:lnTo>
                  <a:lnTo>
                    <a:pt x="2658364" y="1661009"/>
                  </a:lnTo>
                  <a:lnTo>
                    <a:pt x="2656700" y="1648309"/>
                  </a:lnTo>
                  <a:close/>
                </a:path>
                <a:path w="2891155" h="3350260">
                  <a:moveTo>
                    <a:pt x="1968969" y="1661009"/>
                  </a:moveTo>
                  <a:lnTo>
                    <a:pt x="208178" y="1661009"/>
                  </a:lnTo>
                  <a:lnTo>
                    <a:pt x="208610" y="1673709"/>
                  </a:lnTo>
                  <a:lnTo>
                    <a:pt x="1968906" y="1673709"/>
                  </a:lnTo>
                  <a:lnTo>
                    <a:pt x="1968969" y="1661009"/>
                  </a:lnTo>
                  <a:close/>
                </a:path>
                <a:path w="2891155" h="3350260">
                  <a:moveTo>
                    <a:pt x="1980069" y="1661009"/>
                  </a:moveTo>
                  <a:lnTo>
                    <a:pt x="1970443" y="1661009"/>
                  </a:lnTo>
                  <a:lnTo>
                    <a:pt x="1970671" y="1673709"/>
                  </a:lnTo>
                  <a:lnTo>
                    <a:pt x="1979688" y="1673709"/>
                  </a:lnTo>
                  <a:lnTo>
                    <a:pt x="1980069" y="1661009"/>
                  </a:lnTo>
                  <a:close/>
                </a:path>
                <a:path w="2891155" h="3350260">
                  <a:moveTo>
                    <a:pt x="1970887" y="1648309"/>
                  </a:moveTo>
                  <a:lnTo>
                    <a:pt x="206311" y="1648309"/>
                  </a:lnTo>
                  <a:lnTo>
                    <a:pt x="206387" y="1661009"/>
                  </a:lnTo>
                  <a:lnTo>
                    <a:pt x="1970735" y="1661009"/>
                  </a:lnTo>
                  <a:lnTo>
                    <a:pt x="1970887" y="1648309"/>
                  </a:lnTo>
                  <a:close/>
                </a:path>
                <a:path w="2891155" h="3350260">
                  <a:moveTo>
                    <a:pt x="2058136" y="1648309"/>
                  </a:moveTo>
                  <a:lnTo>
                    <a:pt x="2052853" y="1648309"/>
                  </a:lnTo>
                  <a:lnTo>
                    <a:pt x="2052878" y="1661009"/>
                  </a:lnTo>
                  <a:lnTo>
                    <a:pt x="2056625" y="1661009"/>
                  </a:lnTo>
                  <a:lnTo>
                    <a:pt x="2058136" y="1648309"/>
                  </a:lnTo>
                  <a:close/>
                </a:path>
                <a:path w="2891155" h="3350260">
                  <a:moveTo>
                    <a:pt x="1989594" y="1622909"/>
                  </a:moveTo>
                  <a:lnTo>
                    <a:pt x="202120" y="1622909"/>
                  </a:lnTo>
                  <a:lnTo>
                    <a:pt x="205181" y="1648309"/>
                  </a:lnTo>
                  <a:lnTo>
                    <a:pt x="1974672" y="1648309"/>
                  </a:lnTo>
                  <a:lnTo>
                    <a:pt x="1977047" y="1635609"/>
                  </a:lnTo>
                  <a:lnTo>
                    <a:pt x="1983270" y="1635609"/>
                  </a:lnTo>
                  <a:lnTo>
                    <a:pt x="1989594" y="1622909"/>
                  </a:lnTo>
                  <a:close/>
                </a:path>
                <a:path w="2891155" h="3350260">
                  <a:moveTo>
                    <a:pt x="2093849" y="1635609"/>
                  </a:moveTo>
                  <a:lnTo>
                    <a:pt x="2090445" y="1635609"/>
                  </a:lnTo>
                  <a:lnTo>
                    <a:pt x="2091550" y="1648309"/>
                  </a:lnTo>
                  <a:lnTo>
                    <a:pt x="2092667" y="1648309"/>
                  </a:lnTo>
                  <a:lnTo>
                    <a:pt x="2093849" y="1635609"/>
                  </a:lnTo>
                  <a:close/>
                </a:path>
                <a:path w="2891155" h="3350260">
                  <a:moveTo>
                    <a:pt x="2657297" y="1635609"/>
                  </a:moveTo>
                  <a:lnTo>
                    <a:pt x="2370645" y="1635609"/>
                  </a:lnTo>
                  <a:lnTo>
                    <a:pt x="2372321" y="1648309"/>
                  </a:lnTo>
                  <a:lnTo>
                    <a:pt x="2655773" y="1648309"/>
                  </a:lnTo>
                  <a:lnTo>
                    <a:pt x="2657297" y="1635609"/>
                  </a:lnTo>
                  <a:close/>
                </a:path>
                <a:path w="2891155" h="3350260">
                  <a:moveTo>
                    <a:pt x="2105914" y="1622909"/>
                  </a:moveTo>
                  <a:lnTo>
                    <a:pt x="2074227" y="1622909"/>
                  </a:lnTo>
                  <a:lnTo>
                    <a:pt x="2073783" y="1635609"/>
                  </a:lnTo>
                  <a:lnTo>
                    <a:pt x="2104974" y="1635609"/>
                  </a:lnTo>
                  <a:lnTo>
                    <a:pt x="2105914" y="1622909"/>
                  </a:lnTo>
                  <a:close/>
                </a:path>
                <a:path w="2891155" h="3350260">
                  <a:moveTo>
                    <a:pt x="2367356" y="1622909"/>
                  </a:moveTo>
                  <a:lnTo>
                    <a:pt x="2366073" y="1622909"/>
                  </a:lnTo>
                  <a:lnTo>
                    <a:pt x="2367407" y="1635609"/>
                  </a:lnTo>
                  <a:lnTo>
                    <a:pt x="2368435" y="1635609"/>
                  </a:lnTo>
                  <a:lnTo>
                    <a:pt x="2367356" y="1622909"/>
                  </a:lnTo>
                  <a:close/>
                </a:path>
                <a:path w="2891155" h="3350260">
                  <a:moveTo>
                    <a:pt x="2655773" y="1622909"/>
                  </a:moveTo>
                  <a:lnTo>
                    <a:pt x="2369299" y="1622909"/>
                  </a:lnTo>
                  <a:lnTo>
                    <a:pt x="2370137" y="1635609"/>
                  </a:lnTo>
                  <a:lnTo>
                    <a:pt x="2656751" y="1635609"/>
                  </a:lnTo>
                  <a:lnTo>
                    <a:pt x="2655773" y="1622909"/>
                  </a:lnTo>
                  <a:close/>
                </a:path>
                <a:path w="2891155" h="3350260">
                  <a:moveTo>
                    <a:pt x="2096820" y="1584809"/>
                  </a:moveTo>
                  <a:lnTo>
                    <a:pt x="194881" y="1584809"/>
                  </a:lnTo>
                  <a:lnTo>
                    <a:pt x="200812" y="1622909"/>
                  </a:lnTo>
                  <a:lnTo>
                    <a:pt x="2028583" y="1622909"/>
                  </a:lnTo>
                  <a:lnTo>
                    <a:pt x="2031568" y="1610209"/>
                  </a:lnTo>
                  <a:lnTo>
                    <a:pt x="2040496" y="1610209"/>
                  </a:lnTo>
                  <a:lnTo>
                    <a:pt x="2041804" y="1597509"/>
                  </a:lnTo>
                  <a:lnTo>
                    <a:pt x="2093531" y="1597509"/>
                  </a:lnTo>
                  <a:lnTo>
                    <a:pt x="2096820" y="1584809"/>
                  </a:lnTo>
                  <a:close/>
                </a:path>
                <a:path w="2891155" h="3350260">
                  <a:moveTo>
                    <a:pt x="2044509" y="1610209"/>
                  </a:moveTo>
                  <a:lnTo>
                    <a:pt x="2034451" y="1610209"/>
                  </a:lnTo>
                  <a:lnTo>
                    <a:pt x="2033270" y="1622909"/>
                  </a:lnTo>
                  <a:lnTo>
                    <a:pt x="2042795" y="1622909"/>
                  </a:lnTo>
                  <a:lnTo>
                    <a:pt x="2044509" y="1610209"/>
                  </a:lnTo>
                  <a:close/>
                </a:path>
                <a:path w="2891155" h="3350260">
                  <a:moveTo>
                    <a:pt x="2114296" y="1610209"/>
                  </a:moveTo>
                  <a:lnTo>
                    <a:pt x="2083320" y="1610209"/>
                  </a:lnTo>
                  <a:lnTo>
                    <a:pt x="2081999" y="1622909"/>
                  </a:lnTo>
                  <a:lnTo>
                    <a:pt x="2114499" y="1622909"/>
                  </a:lnTo>
                  <a:lnTo>
                    <a:pt x="2114296" y="1610209"/>
                  </a:lnTo>
                  <a:close/>
                </a:path>
                <a:path w="2891155" h="3350260">
                  <a:moveTo>
                    <a:pt x="2656992" y="1610209"/>
                  </a:moveTo>
                  <a:lnTo>
                    <a:pt x="2369235" y="1610209"/>
                  </a:lnTo>
                  <a:lnTo>
                    <a:pt x="2368689" y="1622909"/>
                  </a:lnTo>
                  <a:lnTo>
                    <a:pt x="2655735" y="1622909"/>
                  </a:lnTo>
                  <a:lnTo>
                    <a:pt x="2656992" y="1610209"/>
                  </a:lnTo>
                  <a:close/>
                </a:path>
                <a:path w="2891155" h="3350260">
                  <a:moveTo>
                    <a:pt x="2115261" y="1597509"/>
                  </a:moveTo>
                  <a:lnTo>
                    <a:pt x="2098446" y="1597509"/>
                  </a:lnTo>
                  <a:lnTo>
                    <a:pt x="2096173" y="1610209"/>
                  </a:lnTo>
                  <a:lnTo>
                    <a:pt x="2114613" y="1610209"/>
                  </a:lnTo>
                  <a:lnTo>
                    <a:pt x="2115261" y="1597509"/>
                  </a:lnTo>
                  <a:close/>
                </a:path>
                <a:path w="2891155" h="3350260">
                  <a:moveTo>
                    <a:pt x="2663850" y="1584809"/>
                  </a:moveTo>
                  <a:lnTo>
                    <a:pt x="2371064" y="1584809"/>
                  </a:lnTo>
                  <a:lnTo>
                    <a:pt x="2371966" y="1597509"/>
                  </a:lnTo>
                  <a:lnTo>
                    <a:pt x="2369286" y="1597509"/>
                  </a:lnTo>
                  <a:lnTo>
                    <a:pt x="2369959" y="1610209"/>
                  </a:lnTo>
                  <a:lnTo>
                    <a:pt x="2656852" y="1610209"/>
                  </a:lnTo>
                  <a:lnTo>
                    <a:pt x="2659672" y="1597509"/>
                  </a:lnTo>
                  <a:lnTo>
                    <a:pt x="2663850" y="1584809"/>
                  </a:lnTo>
                  <a:close/>
                </a:path>
                <a:path w="2891155" h="3350260">
                  <a:moveTo>
                    <a:pt x="2102662" y="1584809"/>
                  </a:moveTo>
                  <a:lnTo>
                    <a:pt x="2096820" y="1584809"/>
                  </a:lnTo>
                  <a:lnTo>
                    <a:pt x="2099538" y="1597509"/>
                  </a:lnTo>
                  <a:lnTo>
                    <a:pt x="2101303" y="1597509"/>
                  </a:lnTo>
                  <a:lnTo>
                    <a:pt x="2102662" y="1584809"/>
                  </a:lnTo>
                  <a:close/>
                </a:path>
                <a:path w="2891155" h="3350260">
                  <a:moveTo>
                    <a:pt x="2137905" y="1584809"/>
                  </a:moveTo>
                  <a:lnTo>
                    <a:pt x="2102662" y="1584809"/>
                  </a:lnTo>
                  <a:lnTo>
                    <a:pt x="2104085" y="1597509"/>
                  </a:lnTo>
                  <a:lnTo>
                    <a:pt x="2138083" y="1597509"/>
                  </a:lnTo>
                  <a:lnTo>
                    <a:pt x="2137905" y="1584809"/>
                  </a:lnTo>
                  <a:close/>
                </a:path>
                <a:path w="2891155" h="3350260">
                  <a:moveTo>
                    <a:pt x="2174925" y="1534009"/>
                  </a:moveTo>
                  <a:lnTo>
                    <a:pt x="163372" y="1534009"/>
                  </a:lnTo>
                  <a:lnTo>
                    <a:pt x="194551" y="1584809"/>
                  </a:lnTo>
                  <a:lnTo>
                    <a:pt x="2135365" y="1584809"/>
                  </a:lnTo>
                  <a:lnTo>
                    <a:pt x="2136317" y="1572109"/>
                  </a:lnTo>
                  <a:lnTo>
                    <a:pt x="2139251" y="1572109"/>
                  </a:lnTo>
                  <a:lnTo>
                    <a:pt x="2140775" y="1559409"/>
                  </a:lnTo>
                  <a:lnTo>
                    <a:pt x="2148827" y="1559409"/>
                  </a:lnTo>
                  <a:lnTo>
                    <a:pt x="2148014" y="1546709"/>
                  </a:lnTo>
                  <a:lnTo>
                    <a:pt x="2175370" y="1546709"/>
                  </a:lnTo>
                  <a:lnTo>
                    <a:pt x="2174925" y="1534009"/>
                  </a:lnTo>
                  <a:close/>
                </a:path>
                <a:path w="2891155" h="3350260">
                  <a:moveTo>
                    <a:pt x="2688920" y="1559409"/>
                  </a:moveTo>
                  <a:lnTo>
                    <a:pt x="2361374" y="1559409"/>
                  </a:lnTo>
                  <a:lnTo>
                    <a:pt x="2365375" y="1572109"/>
                  </a:lnTo>
                  <a:lnTo>
                    <a:pt x="2367102" y="1584809"/>
                  </a:lnTo>
                  <a:lnTo>
                    <a:pt x="2682125" y="1584809"/>
                  </a:lnTo>
                  <a:lnTo>
                    <a:pt x="2685669" y="1572109"/>
                  </a:lnTo>
                  <a:lnTo>
                    <a:pt x="2690634" y="1572109"/>
                  </a:lnTo>
                  <a:lnTo>
                    <a:pt x="2688920" y="1559409"/>
                  </a:lnTo>
                  <a:close/>
                </a:path>
                <a:path w="2891155" h="3350260">
                  <a:moveTo>
                    <a:pt x="2152980" y="1546709"/>
                  </a:moveTo>
                  <a:lnTo>
                    <a:pt x="2149563" y="1546709"/>
                  </a:lnTo>
                  <a:lnTo>
                    <a:pt x="2150186" y="1559409"/>
                  </a:lnTo>
                  <a:lnTo>
                    <a:pt x="2152980" y="1546709"/>
                  </a:lnTo>
                  <a:close/>
                </a:path>
                <a:path w="2891155" h="3350260">
                  <a:moveTo>
                    <a:pt x="2164930" y="1546709"/>
                  </a:moveTo>
                  <a:lnTo>
                    <a:pt x="2156510" y="1546709"/>
                  </a:lnTo>
                  <a:lnTo>
                    <a:pt x="2160841" y="1559409"/>
                  </a:lnTo>
                  <a:lnTo>
                    <a:pt x="2163533" y="1559409"/>
                  </a:lnTo>
                  <a:lnTo>
                    <a:pt x="2164930" y="1546709"/>
                  </a:lnTo>
                  <a:close/>
                </a:path>
                <a:path w="2891155" h="3350260">
                  <a:moveTo>
                    <a:pt x="2689301" y="1546709"/>
                  </a:moveTo>
                  <a:lnTo>
                    <a:pt x="2347633" y="1546709"/>
                  </a:lnTo>
                  <a:lnTo>
                    <a:pt x="2352255" y="1559409"/>
                  </a:lnTo>
                  <a:lnTo>
                    <a:pt x="2689567" y="1559409"/>
                  </a:lnTo>
                  <a:lnTo>
                    <a:pt x="2689301" y="1546709"/>
                  </a:lnTo>
                  <a:close/>
                </a:path>
                <a:path w="2891155" h="3350260">
                  <a:moveTo>
                    <a:pt x="2684487" y="1534009"/>
                  </a:moveTo>
                  <a:lnTo>
                    <a:pt x="2333980" y="1534009"/>
                  </a:lnTo>
                  <a:lnTo>
                    <a:pt x="2333104" y="1546709"/>
                  </a:lnTo>
                  <a:lnTo>
                    <a:pt x="2686291" y="1546709"/>
                  </a:lnTo>
                  <a:lnTo>
                    <a:pt x="2684487" y="1534009"/>
                  </a:lnTo>
                  <a:close/>
                </a:path>
                <a:path w="2891155" h="3350260">
                  <a:moveTo>
                    <a:pt x="2174494" y="1521309"/>
                  </a:moveTo>
                  <a:lnTo>
                    <a:pt x="166687" y="1521309"/>
                  </a:lnTo>
                  <a:lnTo>
                    <a:pt x="166420" y="1534009"/>
                  </a:lnTo>
                  <a:lnTo>
                    <a:pt x="2172576" y="1534009"/>
                  </a:lnTo>
                  <a:lnTo>
                    <a:pt x="2174494" y="1521309"/>
                  </a:lnTo>
                  <a:close/>
                </a:path>
                <a:path w="2891155" h="3350260">
                  <a:moveTo>
                    <a:pt x="2644165" y="1521309"/>
                  </a:moveTo>
                  <a:lnTo>
                    <a:pt x="2351722" y="1521309"/>
                  </a:lnTo>
                  <a:lnTo>
                    <a:pt x="2349690" y="1534009"/>
                  </a:lnTo>
                  <a:lnTo>
                    <a:pt x="2648077" y="1534009"/>
                  </a:lnTo>
                  <a:lnTo>
                    <a:pt x="2644165" y="1521309"/>
                  </a:lnTo>
                  <a:close/>
                </a:path>
                <a:path w="2891155" h="3350260">
                  <a:moveTo>
                    <a:pt x="2134450" y="1495909"/>
                  </a:moveTo>
                  <a:lnTo>
                    <a:pt x="211416" y="1495909"/>
                  </a:lnTo>
                  <a:lnTo>
                    <a:pt x="191795" y="1508609"/>
                  </a:lnTo>
                  <a:lnTo>
                    <a:pt x="186905" y="1521309"/>
                  </a:lnTo>
                  <a:lnTo>
                    <a:pt x="2143772" y="1521309"/>
                  </a:lnTo>
                  <a:lnTo>
                    <a:pt x="2143645" y="1508609"/>
                  </a:lnTo>
                  <a:lnTo>
                    <a:pt x="2136178" y="1508609"/>
                  </a:lnTo>
                  <a:lnTo>
                    <a:pt x="2134450" y="1495909"/>
                  </a:lnTo>
                  <a:close/>
                </a:path>
                <a:path w="2891155" h="3350260">
                  <a:moveTo>
                    <a:pt x="2155685" y="1508609"/>
                  </a:moveTo>
                  <a:lnTo>
                    <a:pt x="2154047" y="1508609"/>
                  </a:lnTo>
                  <a:lnTo>
                    <a:pt x="2154555" y="1521309"/>
                  </a:lnTo>
                  <a:lnTo>
                    <a:pt x="2156028" y="1521309"/>
                  </a:lnTo>
                  <a:lnTo>
                    <a:pt x="2155685" y="1508609"/>
                  </a:lnTo>
                  <a:close/>
                </a:path>
                <a:path w="2891155" h="3350260">
                  <a:moveTo>
                    <a:pt x="2193975" y="1508609"/>
                  </a:moveTo>
                  <a:lnTo>
                    <a:pt x="2163787" y="1508609"/>
                  </a:lnTo>
                  <a:lnTo>
                    <a:pt x="2163838" y="1521309"/>
                  </a:lnTo>
                  <a:lnTo>
                    <a:pt x="2191702" y="1521309"/>
                  </a:lnTo>
                  <a:lnTo>
                    <a:pt x="2193975" y="1508609"/>
                  </a:lnTo>
                  <a:close/>
                </a:path>
                <a:path w="2891155" h="3350260">
                  <a:moveTo>
                    <a:pt x="2630017" y="1508609"/>
                  </a:moveTo>
                  <a:lnTo>
                    <a:pt x="2350389" y="1508609"/>
                  </a:lnTo>
                  <a:lnTo>
                    <a:pt x="2350922" y="1521309"/>
                  </a:lnTo>
                  <a:lnTo>
                    <a:pt x="2632468" y="1521309"/>
                  </a:lnTo>
                  <a:lnTo>
                    <a:pt x="2630017" y="1508609"/>
                  </a:lnTo>
                  <a:close/>
                </a:path>
                <a:path w="2891155" h="3350260">
                  <a:moveTo>
                    <a:pt x="2190889" y="1495909"/>
                  </a:moveTo>
                  <a:lnTo>
                    <a:pt x="2170468" y="1495909"/>
                  </a:lnTo>
                  <a:lnTo>
                    <a:pt x="2169833" y="1508609"/>
                  </a:lnTo>
                  <a:lnTo>
                    <a:pt x="2190953" y="1508609"/>
                  </a:lnTo>
                  <a:lnTo>
                    <a:pt x="2190889" y="1495909"/>
                  </a:lnTo>
                  <a:close/>
                </a:path>
                <a:path w="2891155" h="3350260">
                  <a:moveTo>
                    <a:pt x="2620645" y="1495909"/>
                  </a:moveTo>
                  <a:lnTo>
                    <a:pt x="2347810" y="1495909"/>
                  </a:lnTo>
                  <a:lnTo>
                    <a:pt x="2346756" y="1508609"/>
                  </a:lnTo>
                  <a:lnTo>
                    <a:pt x="2622638" y="1508609"/>
                  </a:lnTo>
                  <a:lnTo>
                    <a:pt x="2620645" y="1495909"/>
                  </a:lnTo>
                  <a:close/>
                </a:path>
                <a:path w="2891155" h="3350260">
                  <a:moveTo>
                    <a:pt x="2131580" y="1483209"/>
                  </a:moveTo>
                  <a:lnTo>
                    <a:pt x="218503" y="1483209"/>
                  </a:lnTo>
                  <a:lnTo>
                    <a:pt x="218160" y="1495909"/>
                  </a:lnTo>
                  <a:lnTo>
                    <a:pt x="2128520" y="1495909"/>
                  </a:lnTo>
                  <a:lnTo>
                    <a:pt x="2131580" y="1483209"/>
                  </a:lnTo>
                  <a:close/>
                </a:path>
                <a:path w="2891155" h="3350260">
                  <a:moveTo>
                    <a:pt x="2134743" y="1483209"/>
                  </a:moveTo>
                  <a:lnTo>
                    <a:pt x="2133727" y="1483209"/>
                  </a:lnTo>
                  <a:lnTo>
                    <a:pt x="2134133" y="1495909"/>
                  </a:lnTo>
                  <a:lnTo>
                    <a:pt x="2134781" y="1495909"/>
                  </a:lnTo>
                  <a:lnTo>
                    <a:pt x="2134743" y="1483209"/>
                  </a:lnTo>
                  <a:close/>
                </a:path>
                <a:path w="2891155" h="3350260">
                  <a:moveTo>
                    <a:pt x="2202611" y="1483209"/>
                  </a:moveTo>
                  <a:lnTo>
                    <a:pt x="2200478" y="1483209"/>
                  </a:lnTo>
                  <a:lnTo>
                    <a:pt x="2200224" y="1495909"/>
                  </a:lnTo>
                  <a:lnTo>
                    <a:pt x="2201646" y="1495909"/>
                  </a:lnTo>
                  <a:lnTo>
                    <a:pt x="2202611" y="1483209"/>
                  </a:lnTo>
                  <a:close/>
                </a:path>
                <a:path w="2891155" h="3350260">
                  <a:moveTo>
                    <a:pt x="2614726" y="1483209"/>
                  </a:moveTo>
                  <a:lnTo>
                    <a:pt x="2362161" y="1483209"/>
                  </a:lnTo>
                  <a:lnTo>
                    <a:pt x="2360485" y="1495909"/>
                  </a:lnTo>
                  <a:lnTo>
                    <a:pt x="2615552" y="1495909"/>
                  </a:lnTo>
                  <a:lnTo>
                    <a:pt x="2614726" y="1483209"/>
                  </a:lnTo>
                  <a:close/>
                </a:path>
                <a:path w="2891155" h="3350260">
                  <a:moveTo>
                    <a:pt x="2122690" y="1470509"/>
                  </a:moveTo>
                  <a:lnTo>
                    <a:pt x="258826" y="1470509"/>
                  </a:lnTo>
                  <a:lnTo>
                    <a:pt x="258013" y="1483209"/>
                  </a:lnTo>
                  <a:lnTo>
                    <a:pt x="2122652" y="1483209"/>
                  </a:lnTo>
                  <a:lnTo>
                    <a:pt x="2122690" y="1470509"/>
                  </a:lnTo>
                  <a:close/>
                </a:path>
                <a:path w="2891155" h="3350260">
                  <a:moveTo>
                    <a:pt x="2128062" y="1470509"/>
                  </a:moveTo>
                  <a:lnTo>
                    <a:pt x="2127504" y="1470509"/>
                  </a:lnTo>
                  <a:lnTo>
                    <a:pt x="2130107" y="1483209"/>
                  </a:lnTo>
                  <a:lnTo>
                    <a:pt x="2130501" y="1483209"/>
                  </a:lnTo>
                  <a:lnTo>
                    <a:pt x="2128062" y="1470509"/>
                  </a:lnTo>
                  <a:close/>
                </a:path>
                <a:path w="2891155" h="3350260">
                  <a:moveTo>
                    <a:pt x="2608668" y="1470509"/>
                  </a:moveTo>
                  <a:lnTo>
                    <a:pt x="2362339" y="1470509"/>
                  </a:lnTo>
                  <a:lnTo>
                    <a:pt x="2363317" y="1483209"/>
                  </a:lnTo>
                  <a:lnTo>
                    <a:pt x="2609253" y="1483209"/>
                  </a:lnTo>
                  <a:lnTo>
                    <a:pt x="2608668" y="1470509"/>
                  </a:lnTo>
                  <a:close/>
                </a:path>
                <a:path w="2891155" h="3350260">
                  <a:moveTo>
                    <a:pt x="2123554" y="1457809"/>
                  </a:moveTo>
                  <a:lnTo>
                    <a:pt x="258711" y="1457809"/>
                  </a:lnTo>
                  <a:lnTo>
                    <a:pt x="258610" y="1470509"/>
                  </a:lnTo>
                  <a:lnTo>
                    <a:pt x="2125167" y="1470509"/>
                  </a:lnTo>
                  <a:lnTo>
                    <a:pt x="2123554" y="1457809"/>
                  </a:lnTo>
                  <a:close/>
                </a:path>
                <a:path w="2891155" h="3350260">
                  <a:moveTo>
                    <a:pt x="2607665" y="1445109"/>
                  </a:moveTo>
                  <a:lnTo>
                    <a:pt x="2363889" y="1445109"/>
                  </a:lnTo>
                  <a:lnTo>
                    <a:pt x="2362504" y="1457809"/>
                  </a:lnTo>
                  <a:lnTo>
                    <a:pt x="2363254" y="1470509"/>
                  </a:lnTo>
                  <a:lnTo>
                    <a:pt x="2604096" y="1470509"/>
                  </a:lnTo>
                  <a:lnTo>
                    <a:pt x="2604211" y="1457809"/>
                  </a:lnTo>
                  <a:lnTo>
                    <a:pt x="2607005" y="1457809"/>
                  </a:lnTo>
                  <a:lnTo>
                    <a:pt x="2607665" y="1445109"/>
                  </a:lnTo>
                  <a:close/>
                </a:path>
                <a:path w="2891155" h="3350260">
                  <a:moveTo>
                    <a:pt x="2121979" y="1445109"/>
                  </a:moveTo>
                  <a:lnTo>
                    <a:pt x="253720" y="1445109"/>
                  </a:lnTo>
                  <a:lnTo>
                    <a:pt x="253809" y="1457809"/>
                  </a:lnTo>
                  <a:lnTo>
                    <a:pt x="2123262" y="1457809"/>
                  </a:lnTo>
                  <a:lnTo>
                    <a:pt x="2123054" y="1453575"/>
                  </a:lnTo>
                  <a:lnTo>
                    <a:pt x="2121979" y="1445109"/>
                  </a:lnTo>
                  <a:close/>
                </a:path>
                <a:path w="2891155" h="3350260">
                  <a:moveTo>
                    <a:pt x="2123054" y="1453575"/>
                  </a:moveTo>
                  <a:lnTo>
                    <a:pt x="2123262" y="1457809"/>
                  </a:lnTo>
                  <a:lnTo>
                    <a:pt x="2123115" y="1454056"/>
                  </a:lnTo>
                  <a:lnTo>
                    <a:pt x="2123054" y="1453575"/>
                  </a:lnTo>
                  <a:close/>
                </a:path>
                <a:path w="2891155" h="3350260">
                  <a:moveTo>
                    <a:pt x="2123115" y="1454056"/>
                  </a:moveTo>
                  <a:lnTo>
                    <a:pt x="2123262" y="1457809"/>
                  </a:lnTo>
                  <a:lnTo>
                    <a:pt x="2123592" y="1457809"/>
                  </a:lnTo>
                  <a:lnTo>
                    <a:pt x="2123115" y="1454056"/>
                  </a:lnTo>
                  <a:close/>
                </a:path>
                <a:path w="2891155" h="3350260">
                  <a:moveTo>
                    <a:pt x="2122766" y="1445109"/>
                  </a:moveTo>
                  <a:lnTo>
                    <a:pt x="2122639" y="1445109"/>
                  </a:lnTo>
                  <a:lnTo>
                    <a:pt x="2123054" y="1453575"/>
                  </a:lnTo>
                  <a:lnTo>
                    <a:pt x="2123115" y="1454056"/>
                  </a:lnTo>
                  <a:lnTo>
                    <a:pt x="2122766" y="1445109"/>
                  </a:lnTo>
                  <a:close/>
                </a:path>
                <a:path w="2891155" h="3350260">
                  <a:moveTo>
                    <a:pt x="2125192" y="1432409"/>
                  </a:moveTo>
                  <a:lnTo>
                    <a:pt x="256908" y="1432409"/>
                  </a:lnTo>
                  <a:lnTo>
                    <a:pt x="252031" y="1445109"/>
                  </a:lnTo>
                  <a:lnTo>
                    <a:pt x="2123605" y="1445109"/>
                  </a:lnTo>
                  <a:lnTo>
                    <a:pt x="2125192" y="1432409"/>
                  </a:lnTo>
                  <a:close/>
                </a:path>
                <a:path w="2891155" h="3350260">
                  <a:moveTo>
                    <a:pt x="2596286" y="1432409"/>
                  </a:moveTo>
                  <a:lnTo>
                    <a:pt x="2365197" y="1432409"/>
                  </a:lnTo>
                  <a:lnTo>
                    <a:pt x="2364460" y="1445109"/>
                  </a:lnTo>
                  <a:lnTo>
                    <a:pt x="2596502" y="1445109"/>
                  </a:lnTo>
                  <a:lnTo>
                    <a:pt x="2596286" y="1432409"/>
                  </a:lnTo>
                  <a:close/>
                </a:path>
                <a:path w="2891155" h="3350260">
                  <a:moveTo>
                    <a:pt x="2637853" y="1432409"/>
                  </a:moveTo>
                  <a:lnTo>
                    <a:pt x="2612351" y="1432409"/>
                  </a:lnTo>
                  <a:lnTo>
                    <a:pt x="2612351" y="1445109"/>
                  </a:lnTo>
                  <a:lnTo>
                    <a:pt x="2638450" y="1445109"/>
                  </a:lnTo>
                  <a:lnTo>
                    <a:pt x="2637853" y="1432409"/>
                  </a:lnTo>
                  <a:close/>
                </a:path>
                <a:path w="2891155" h="3350260">
                  <a:moveTo>
                    <a:pt x="2124786" y="1419709"/>
                  </a:moveTo>
                  <a:lnTo>
                    <a:pt x="256959" y="1419709"/>
                  </a:lnTo>
                  <a:lnTo>
                    <a:pt x="256311" y="1432409"/>
                  </a:lnTo>
                  <a:lnTo>
                    <a:pt x="2124100" y="1432409"/>
                  </a:lnTo>
                  <a:lnTo>
                    <a:pt x="2124786" y="1419709"/>
                  </a:lnTo>
                  <a:close/>
                </a:path>
                <a:path w="2891155" h="3350260">
                  <a:moveTo>
                    <a:pt x="2604566" y="1407009"/>
                  </a:moveTo>
                  <a:lnTo>
                    <a:pt x="2361615" y="1407009"/>
                  </a:lnTo>
                  <a:lnTo>
                    <a:pt x="2362708" y="1419709"/>
                  </a:lnTo>
                  <a:lnTo>
                    <a:pt x="2363558" y="1432409"/>
                  </a:lnTo>
                  <a:lnTo>
                    <a:pt x="2598216" y="1432409"/>
                  </a:lnTo>
                  <a:lnTo>
                    <a:pt x="2600248" y="1419709"/>
                  </a:lnTo>
                  <a:lnTo>
                    <a:pt x="2605760" y="1419709"/>
                  </a:lnTo>
                  <a:lnTo>
                    <a:pt x="2604566" y="1407009"/>
                  </a:lnTo>
                  <a:close/>
                </a:path>
                <a:path w="2891155" h="3350260">
                  <a:moveTo>
                    <a:pt x="2638196" y="1419709"/>
                  </a:moveTo>
                  <a:lnTo>
                    <a:pt x="2612605" y="1419709"/>
                  </a:lnTo>
                  <a:lnTo>
                    <a:pt x="2611970" y="1432409"/>
                  </a:lnTo>
                  <a:lnTo>
                    <a:pt x="2636723" y="1432409"/>
                  </a:lnTo>
                  <a:lnTo>
                    <a:pt x="2638196" y="1419709"/>
                  </a:lnTo>
                  <a:close/>
                </a:path>
                <a:path w="2891155" h="3350260">
                  <a:moveTo>
                    <a:pt x="2126119" y="1407009"/>
                  </a:moveTo>
                  <a:lnTo>
                    <a:pt x="271043" y="1407009"/>
                  </a:lnTo>
                  <a:lnTo>
                    <a:pt x="275094" y="1419709"/>
                  </a:lnTo>
                  <a:lnTo>
                    <a:pt x="2126284" y="1419709"/>
                  </a:lnTo>
                  <a:lnTo>
                    <a:pt x="2126119" y="1407009"/>
                  </a:lnTo>
                  <a:close/>
                </a:path>
                <a:path w="2891155" h="3350260">
                  <a:moveTo>
                    <a:pt x="2629128" y="1407009"/>
                  </a:moveTo>
                  <a:lnTo>
                    <a:pt x="2610523" y="1407009"/>
                  </a:lnTo>
                  <a:lnTo>
                    <a:pt x="2612085" y="1419709"/>
                  </a:lnTo>
                  <a:lnTo>
                    <a:pt x="2630538" y="1419709"/>
                  </a:lnTo>
                  <a:lnTo>
                    <a:pt x="2629128" y="1407009"/>
                  </a:lnTo>
                  <a:close/>
                </a:path>
                <a:path w="2891155" h="3350260">
                  <a:moveTo>
                    <a:pt x="2128266" y="1394309"/>
                  </a:moveTo>
                  <a:lnTo>
                    <a:pt x="267995" y="1394309"/>
                  </a:lnTo>
                  <a:lnTo>
                    <a:pt x="268439" y="1407009"/>
                  </a:lnTo>
                  <a:lnTo>
                    <a:pt x="2128951" y="1407009"/>
                  </a:lnTo>
                  <a:lnTo>
                    <a:pt x="2128266" y="1394309"/>
                  </a:lnTo>
                  <a:close/>
                </a:path>
                <a:path w="2891155" h="3350260">
                  <a:moveTo>
                    <a:pt x="2573896" y="1394309"/>
                  </a:moveTo>
                  <a:lnTo>
                    <a:pt x="2360815" y="1394309"/>
                  </a:lnTo>
                  <a:lnTo>
                    <a:pt x="2361006" y="1407009"/>
                  </a:lnTo>
                  <a:lnTo>
                    <a:pt x="2577706" y="1407009"/>
                  </a:lnTo>
                  <a:lnTo>
                    <a:pt x="2573896" y="1394309"/>
                  </a:lnTo>
                  <a:close/>
                </a:path>
                <a:path w="2891155" h="3350260">
                  <a:moveTo>
                    <a:pt x="2606509" y="1394309"/>
                  </a:moveTo>
                  <a:lnTo>
                    <a:pt x="2594038" y="1394309"/>
                  </a:lnTo>
                  <a:lnTo>
                    <a:pt x="2593213" y="1407009"/>
                  </a:lnTo>
                  <a:lnTo>
                    <a:pt x="2608491" y="1407009"/>
                  </a:lnTo>
                  <a:lnTo>
                    <a:pt x="2606509" y="1394309"/>
                  </a:lnTo>
                  <a:close/>
                </a:path>
                <a:path w="2891155" h="3350260">
                  <a:moveTo>
                    <a:pt x="2126043" y="1381609"/>
                  </a:moveTo>
                  <a:lnTo>
                    <a:pt x="277863" y="1381609"/>
                  </a:lnTo>
                  <a:lnTo>
                    <a:pt x="277799" y="1394309"/>
                  </a:lnTo>
                  <a:lnTo>
                    <a:pt x="2126869" y="1394309"/>
                  </a:lnTo>
                  <a:lnTo>
                    <a:pt x="2126043" y="1381609"/>
                  </a:lnTo>
                  <a:close/>
                </a:path>
                <a:path w="2891155" h="3350260">
                  <a:moveTo>
                    <a:pt x="2563952" y="1381609"/>
                  </a:moveTo>
                  <a:lnTo>
                    <a:pt x="2358186" y="1381609"/>
                  </a:lnTo>
                  <a:lnTo>
                    <a:pt x="2358631" y="1394309"/>
                  </a:lnTo>
                  <a:lnTo>
                    <a:pt x="2567876" y="1394309"/>
                  </a:lnTo>
                  <a:lnTo>
                    <a:pt x="2563952" y="1381609"/>
                  </a:lnTo>
                  <a:close/>
                </a:path>
                <a:path w="2891155" h="3350260">
                  <a:moveTo>
                    <a:pt x="2121065" y="1368909"/>
                  </a:moveTo>
                  <a:lnTo>
                    <a:pt x="290817" y="1368909"/>
                  </a:lnTo>
                  <a:lnTo>
                    <a:pt x="288886" y="1381609"/>
                  </a:lnTo>
                  <a:lnTo>
                    <a:pt x="2120099" y="1381609"/>
                  </a:lnTo>
                  <a:lnTo>
                    <a:pt x="2121065" y="1368909"/>
                  </a:lnTo>
                  <a:close/>
                </a:path>
                <a:path w="2891155" h="3350260">
                  <a:moveTo>
                    <a:pt x="2547416" y="1368909"/>
                  </a:moveTo>
                  <a:lnTo>
                    <a:pt x="2348776" y="1368909"/>
                  </a:lnTo>
                  <a:lnTo>
                    <a:pt x="2349512" y="1381609"/>
                  </a:lnTo>
                  <a:lnTo>
                    <a:pt x="2548331" y="1381609"/>
                  </a:lnTo>
                  <a:lnTo>
                    <a:pt x="2547416" y="1368909"/>
                  </a:lnTo>
                  <a:close/>
                </a:path>
                <a:path w="2891155" h="3350260">
                  <a:moveTo>
                    <a:pt x="2120011" y="1356209"/>
                  </a:moveTo>
                  <a:lnTo>
                    <a:pt x="305066" y="1356209"/>
                  </a:lnTo>
                  <a:lnTo>
                    <a:pt x="303974" y="1368909"/>
                  </a:lnTo>
                  <a:lnTo>
                    <a:pt x="2119541" y="1368909"/>
                  </a:lnTo>
                  <a:lnTo>
                    <a:pt x="2120011" y="1356209"/>
                  </a:lnTo>
                  <a:close/>
                </a:path>
                <a:path w="2891155" h="3350260">
                  <a:moveTo>
                    <a:pt x="2461526" y="1330809"/>
                  </a:moveTo>
                  <a:lnTo>
                    <a:pt x="2344420" y="1330809"/>
                  </a:lnTo>
                  <a:lnTo>
                    <a:pt x="2346985" y="1343509"/>
                  </a:lnTo>
                  <a:lnTo>
                    <a:pt x="2345944" y="1343509"/>
                  </a:lnTo>
                  <a:lnTo>
                    <a:pt x="2346477" y="1368909"/>
                  </a:lnTo>
                  <a:lnTo>
                    <a:pt x="2482075" y="1368909"/>
                  </a:lnTo>
                  <a:lnTo>
                    <a:pt x="2478036" y="1356209"/>
                  </a:lnTo>
                  <a:lnTo>
                    <a:pt x="2470442" y="1356209"/>
                  </a:lnTo>
                  <a:lnTo>
                    <a:pt x="2461526" y="1330809"/>
                  </a:lnTo>
                  <a:close/>
                </a:path>
                <a:path w="2891155" h="3350260">
                  <a:moveTo>
                    <a:pt x="2510904" y="1356209"/>
                  </a:moveTo>
                  <a:lnTo>
                    <a:pt x="2509329" y="1356209"/>
                  </a:lnTo>
                  <a:lnTo>
                    <a:pt x="2506726" y="1368909"/>
                  </a:lnTo>
                  <a:lnTo>
                    <a:pt x="2511602" y="1368909"/>
                  </a:lnTo>
                  <a:lnTo>
                    <a:pt x="2510904" y="1356209"/>
                  </a:lnTo>
                  <a:close/>
                </a:path>
                <a:path w="2891155" h="3350260">
                  <a:moveTo>
                    <a:pt x="2548445" y="1356209"/>
                  </a:moveTo>
                  <a:lnTo>
                    <a:pt x="2513228" y="1356209"/>
                  </a:lnTo>
                  <a:lnTo>
                    <a:pt x="2512885" y="1368909"/>
                  </a:lnTo>
                  <a:lnTo>
                    <a:pt x="2546604" y="1368909"/>
                  </a:lnTo>
                  <a:lnTo>
                    <a:pt x="2548445" y="1356209"/>
                  </a:lnTo>
                  <a:close/>
                </a:path>
                <a:path w="2891155" h="3350260">
                  <a:moveTo>
                    <a:pt x="322707" y="1343509"/>
                  </a:moveTo>
                  <a:lnTo>
                    <a:pt x="318109" y="1343509"/>
                  </a:lnTo>
                  <a:lnTo>
                    <a:pt x="318338" y="1356209"/>
                  </a:lnTo>
                  <a:lnTo>
                    <a:pt x="323316" y="1356209"/>
                  </a:lnTo>
                  <a:lnTo>
                    <a:pt x="322707" y="1343509"/>
                  </a:lnTo>
                  <a:close/>
                </a:path>
                <a:path w="2891155" h="3350260">
                  <a:moveTo>
                    <a:pt x="2119972" y="1343509"/>
                  </a:moveTo>
                  <a:lnTo>
                    <a:pt x="327329" y="1343509"/>
                  </a:lnTo>
                  <a:lnTo>
                    <a:pt x="326224" y="1356209"/>
                  </a:lnTo>
                  <a:lnTo>
                    <a:pt x="2119261" y="1356209"/>
                  </a:lnTo>
                  <a:lnTo>
                    <a:pt x="2119972" y="1343509"/>
                  </a:lnTo>
                  <a:close/>
                </a:path>
                <a:path w="2891155" h="3350260">
                  <a:moveTo>
                    <a:pt x="2544686" y="1343509"/>
                  </a:moveTo>
                  <a:lnTo>
                    <a:pt x="2502027" y="1343509"/>
                  </a:lnTo>
                  <a:lnTo>
                    <a:pt x="2501925" y="1356209"/>
                  </a:lnTo>
                  <a:lnTo>
                    <a:pt x="2545600" y="1356209"/>
                  </a:lnTo>
                  <a:lnTo>
                    <a:pt x="2544686" y="1343509"/>
                  </a:lnTo>
                  <a:close/>
                </a:path>
                <a:path w="2891155" h="3350260">
                  <a:moveTo>
                    <a:pt x="2118309" y="1330809"/>
                  </a:moveTo>
                  <a:lnTo>
                    <a:pt x="330809" y="1330809"/>
                  </a:lnTo>
                  <a:lnTo>
                    <a:pt x="333159" y="1343509"/>
                  </a:lnTo>
                  <a:lnTo>
                    <a:pt x="2119033" y="1343509"/>
                  </a:lnTo>
                  <a:lnTo>
                    <a:pt x="2118309" y="1330809"/>
                  </a:lnTo>
                  <a:close/>
                </a:path>
                <a:path w="2891155" h="3350260">
                  <a:moveTo>
                    <a:pt x="2540304" y="1330809"/>
                  </a:moveTo>
                  <a:lnTo>
                    <a:pt x="2530348" y="1330809"/>
                  </a:lnTo>
                  <a:lnTo>
                    <a:pt x="2526118" y="1343509"/>
                  </a:lnTo>
                  <a:lnTo>
                    <a:pt x="2540000" y="1343509"/>
                  </a:lnTo>
                  <a:lnTo>
                    <a:pt x="2540304" y="1330809"/>
                  </a:lnTo>
                  <a:close/>
                </a:path>
                <a:path w="2891155" h="3350260">
                  <a:moveTo>
                    <a:pt x="330200" y="1318109"/>
                  </a:moveTo>
                  <a:lnTo>
                    <a:pt x="326847" y="1318109"/>
                  </a:lnTo>
                  <a:lnTo>
                    <a:pt x="327063" y="1330809"/>
                  </a:lnTo>
                  <a:lnTo>
                    <a:pt x="327926" y="1330809"/>
                  </a:lnTo>
                  <a:lnTo>
                    <a:pt x="330200" y="1318109"/>
                  </a:lnTo>
                  <a:close/>
                </a:path>
                <a:path w="2891155" h="3350260">
                  <a:moveTo>
                    <a:pt x="2108835" y="1318109"/>
                  </a:moveTo>
                  <a:lnTo>
                    <a:pt x="332308" y="1318109"/>
                  </a:lnTo>
                  <a:lnTo>
                    <a:pt x="332714" y="1330809"/>
                  </a:lnTo>
                  <a:lnTo>
                    <a:pt x="2109838" y="1330809"/>
                  </a:lnTo>
                  <a:lnTo>
                    <a:pt x="2108835" y="1318109"/>
                  </a:lnTo>
                  <a:close/>
                </a:path>
                <a:path w="2891155" h="3350260">
                  <a:moveTo>
                    <a:pt x="2455710" y="1318109"/>
                  </a:moveTo>
                  <a:lnTo>
                    <a:pt x="2339873" y="1318109"/>
                  </a:lnTo>
                  <a:lnTo>
                    <a:pt x="2340127" y="1330809"/>
                  </a:lnTo>
                  <a:lnTo>
                    <a:pt x="2458974" y="1330809"/>
                  </a:lnTo>
                  <a:lnTo>
                    <a:pt x="2455710" y="1318109"/>
                  </a:lnTo>
                  <a:close/>
                </a:path>
                <a:path w="2891155" h="3350260">
                  <a:moveTo>
                    <a:pt x="2142121" y="1241909"/>
                  </a:moveTo>
                  <a:lnTo>
                    <a:pt x="294652" y="1241909"/>
                  </a:lnTo>
                  <a:lnTo>
                    <a:pt x="309575" y="1318109"/>
                  </a:lnTo>
                  <a:lnTo>
                    <a:pt x="2110676" y="1318109"/>
                  </a:lnTo>
                  <a:lnTo>
                    <a:pt x="2111425" y="1305409"/>
                  </a:lnTo>
                  <a:lnTo>
                    <a:pt x="2109901" y="1305409"/>
                  </a:lnTo>
                  <a:lnTo>
                    <a:pt x="2111679" y="1292709"/>
                  </a:lnTo>
                  <a:lnTo>
                    <a:pt x="2114245" y="1292709"/>
                  </a:lnTo>
                  <a:lnTo>
                    <a:pt x="2113432" y="1280009"/>
                  </a:lnTo>
                  <a:lnTo>
                    <a:pt x="2119922" y="1280009"/>
                  </a:lnTo>
                  <a:lnTo>
                    <a:pt x="2122932" y="1267309"/>
                  </a:lnTo>
                  <a:lnTo>
                    <a:pt x="2134666" y="1267309"/>
                  </a:lnTo>
                  <a:lnTo>
                    <a:pt x="2134450" y="1254609"/>
                  </a:lnTo>
                  <a:lnTo>
                    <a:pt x="2142896" y="1254609"/>
                  </a:lnTo>
                  <a:lnTo>
                    <a:pt x="2142121" y="1241909"/>
                  </a:lnTo>
                  <a:close/>
                </a:path>
                <a:path w="2891155" h="3350260">
                  <a:moveTo>
                    <a:pt x="2452039" y="1292709"/>
                  </a:moveTo>
                  <a:lnTo>
                    <a:pt x="2343734" y="1292709"/>
                  </a:lnTo>
                  <a:lnTo>
                    <a:pt x="2343810" y="1305409"/>
                  </a:lnTo>
                  <a:lnTo>
                    <a:pt x="2345677" y="1305409"/>
                  </a:lnTo>
                  <a:lnTo>
                    <a:pt x="2342299" y="1318109"/>
                  </a:lnTo>
                  <a:lnTo>
                    <a:pt x="2452789" y="1318109"/>
                  </a:lnTo>
                  <a:lnTo>
                    <a:pt x="2451760" y="1305409"/>
                  </a:lnTo>
                  <a:lnTo>
                    <a:pt x="2452039" y="1292709"/>
                  </a:lnTo>
                  <a:close/>
                </a:path>
                <a:path w="2891155" h="3350260">
                  <a:moveTo>
                    <a:pt x="2449626" y="1280009"/>
                  </a:moveTo>
                  <a:lnTo>
                    <a:pt x="2342921" y="1280009"/>
                  </a:lnTo>
                  <a:lnTo>
                    <a:pt x="2344420" y="1292709"/>
                  </a:lnTo>
                  <a:lnTo>
                    <a:pt x="2450071" y="1292709"/>
                  </a:lnTo>
                  <a:lnTo>
                    <a:pt x="2449626" y="1280009"/>
                  </a:lnTo>
                  <a:close/>
                </a:path>
                <a:path w="2891155" h="3350260">
                  <a:moveTo>
                    <a:pt x="2495410" y="1280009"/>
                  </a:moveTo>
                  <a:lnTo>
                    <a:pt x="2489136" y="1280009"/>
                  </a:lnTo>
                  <a:lnTo>
                    <a:pt x="2489987" y="1292709"/>
                  </a:lnTo>
                  <a:lnTo>
                    <a:pt x="2498051" y="1292709"/>
                  </a:lnTo>
                  <a:lnTo>
                    <a:pt x="2495410" y="1280009"/>
                  </a:lnTo>
                  <a:close/>
                </a:path>
                <a:path w="2891155" h="3350260">
                  <a:moveTo>
                    <a:pt x="2266746" y="1267309"/>
                  </a:moveTo>
                  <a:lnTo>
                    <a:pt x="2263813" y="1267309"/>
                  </a:lnTo>
                  <a:lnTo>
                    <a:pt x="2265946" y="1280009"/>
                  </a:lnTo>
                  <a:lnTo>
                    <a:pt x="2266746" y="1267309"/>
                  </a:lnTo>
                  <a:close/>
                </a:path>
                <a:path w="2891155" h="3350260">
                  <a:moveTo>
                    <a:pt x="2451608" y="1267309"/>
                  </a:moveTo>
                  <a:lnTo>
                    <a:pt x="2339924" y="1267309"/>
                  </a:lnTo>
                  <a:lnTo>
                    <a:pt x="2339949" y="1280009"/>
                  </a:lnTo>
                  <a:lnTo>
                    <a:pt x="2452268" y="1280009"/>
                  </a:lnTo>
                  <a:lnTo>
                    <a:pt x="2451608" y="1267309"/>
                  </a:lnTo>
                  <a:close/>
                </a:path>
                <a:path w="2891155" h="3350260">
                  <a:moveTo>
                    <a:pt x="2494051" y="1267309"/>
                  </a:moveTo>
                  <a:lnTo>
                    <a:pt x="2489136" y="1267309"/>
                  </a:lnTo>
                  <a:lnTo>
                    <a:pt x="2491117" y="1280009"/>
                  </a:lnTo>
                  <a:lnTo>
                    <a:pt x="2493543" y="1280009"/>
                  </a:lnTo>
                  <a:lnTo>
                    <a:pt x="2494051" y="1267309"/>
                  </a:lnTo>
                  <a:close/>
                </a:path>
                <a:path w="2891155" h="3350260">
                  <a:moveTo>
                    <a:pt x="2235390" y="1254609"/>
                  </a:moveTo>
                  <a:lnTo>
                    <a:pt x="2232304" y="1254609"/>
                  </a:lnTo>
                  <a:lnTo>
                    <a:pt x="2233091" y="1267309"/>
                  </a:lnTo>
                  <a:lnTo>
                    <a:pt x="2236101" y="1267309"/>
                  </a:lnTo>
                  <a:lnTo>
                    <a:pt x="2235390" y="1254609"/>
                  </a:lnTo>
                  <a:close/>
                </a:path>
                <a:path w="2891155" h="3350260">
                  <a:moveTo>
                    <a:pt x="2264702" y="1254609"/>
                  </a:moveTo>
                  <a:lnTo>
                    <a:pt x="2257183" y="1254609"/>
                  </a:lnTo>
                  <a:lnTo>
                    <a:pt x="2258098" y="1267309"/>
                  </a:lnTo>
                  <a:lnTo>
                    <a:pt x="2266708" y="1267309"/>
                  </a:lnTo>
                  <a:lnTo>
                    <a:pt x="2264702" y="1254609"/>
                  </a:lnTo>
                  <a:close/>
                </a:path>
                <a:path w="2891155" h="3350260">
                  <a:moveTo>
                    <a:pt x="2436888" y="1254609"/>
                  </a:moveTo>
                  <a:lnTo>
                    <a:pt x="2338374" y="1254609"/>
                  </a:lnTo>
                  <a:lnTo>
                    <a:pt x="2337866" y="1267309"/>
                  </a:lnTo>
                  <a:lnTo>
                    <a:pt x="2438044" y="1267309"/>
                  </a:lnTo>
                  <a:lnTo>
                    <a:pt x="2436888" y="1254609"/>
                  </a:lnTo>
                  <a:close/>
                </a:path>
                <a:path w="2891155" h="3350260">
                  <a:moveTo>
                    <a:pt x="2448687" y="1254609"/>
                  </a:moveTo>
                  <a:lnTo>
                    <a:pt x="2440241" y="1254609"/>
                  </a:lnTo>
                  <a:lnTo>
                    <a:pt x="2438044" y="1267309"/>
                  </a:lnTo>
                  <a:lnTo>
                    <a:pt x="2450642" y="1267309"/>
                  </a:lnTo>
                  <a:lnTo>
                    <a:pt x="2448687" y="1254609"/>
                  </a:lnTo>
                  <a:close/>
                </a:path>
                <a:path w="2891155" h="3350260">
                  <a:moveTo>
                    <a:pt x="2493924" y="1254609"/>
                  </a:moveTo>
                  <a:lnTo>
                    <a:pt x="2482964" y="1254609"/>
                  </a:lnTo>
                  <a:lnTo>
                    <a:pt x="2484170" y="1267309"/>
                  </a:lnTo>
                  <a:lnTo>
                    <a:pt x="2492883" y="1267309"/>
                  </a:lnTo>
                  <a:lnTo>
                    <a:pt x="2493924" y="1254609"/>
                  </a:lnTo>
                  <a:close/>
                </a:path>
                <a:path w="2891155" h="3350260">
                  <a:moveTo>
                    <a:pt x="294652" y="1241909"/>
                  </a:moveTo>
                  <a:lnTo>
                    <a:pt x="287324" y="1241909"/>
                  </a:lnTo>
                  <a:lnTo>
                    <a:pt x="287743" y="1254609"/>
                  </a:lnTo>
                  <a:lnTo>
                    <a:pt x="289534" y="1254609"/>
                  </a:lnTo>
                  <a:lnTo>
                    <a:pt x="294652" y="1241909"/>
                  </a:lnTo>
                  <a:close/>
                </a:path>
                <a:path w="2891155" h="3350260">
                  <a:moveTo>
                    <a:pt x="2238108" y="1241909"/>
                  </a:moveTo>
                  <a:lnTo>
                    <a:pt x="2228405" y="1241909"/>
                  </a:lnTo>
                  <a:lnTo>
                    <a:pt x="2228354" y="1254609"/>
                  </a:lnTo>
                  <a:lnTo>
                    <a:pt x="2237524" y="1254609"/>
                  </a:lnTo>
                  <a:lnTo>
                    <a:pt x="2238108" y="1241909"/>
                  </a:lnTo>
                  <a:close/>
                </a:path>
                <a:path w="2891155" h="3350260">
                  <a:moveTo>
                    <a:pt x="2269807" y="1241909"/>
                  </a:moveTo>
                  <a:lnTo>
                    <a:pt x="2250008" y="1241909"/>
                  </a:lnTo>
                  <a:lnTo>
                    <a:pt x="2250922" y="1254609"/>
                  </a:lnTo>
                  <a:lnTo>
                    <a:pt x="2269553" y="1254609"/>
                  </a:lnTo>
                  <a:lnTo>
                    <a:pt x="2269807" y="1241909"/>
                  </a:lnTo>
                  <a:close/>
                </a:path>
                <a:path w="2891155" h="3350260">
                  <a:moveTo>
                    <a:pt x="2438844" y="1241909"/>
                  </a:moveTo>
                  <a:lnTo>
                    <a:pt x="2339771" y="1241909"/>
                  </a:lnTo>
                  <a:lnTo>
                    <a:pt x="2340089" y="1254609"/>
                  </a:lnTo>
                  <a:lnTo>
                    <a:pt x="2439733" y="1254609"/>
                  </a:lnTo>
                  <a:lnTo>
                    <a:pt x="2438844" y="1241909"/>
                  </a:lnTo>
                  <a:close/>
                </a:path>
                <a:path w="2891155" h="3350260">
                  <a:moveTo>
                    <a:pt x="2469896" y="1241909"/>
                  </a:moveTo>
                  <a:lnTo>
                    <a:pt x="2469464" y="1241909"/>
                  </a:lnTo>
                  <a:lnTo>
                    <a:pt x="2468676" y="1254609"/>
                  </a:lnTo>
                  <a:lnTo>
                    <a:pt x="2469654" y="1254609"/>
                  </a:lnTo>
                  <a:lnTo>
                    <a:pt x="2469896" y="1241909"/>
                  </a:lnTo>
                  <a:close/>
                </a:path>
                <a:path w="2891155" h="3350260">
                  <a:moveTo>
                    <a:pt x="2493708" y="1241909"/>
                  </a:moveTo>
                  <a:lnTo>
                    <a:pt x="2475547" y="1241909"/>
                  </a:lnTo>
                  <a:lnTo>
                    <a:pt x="2476754" y="1254609"/>
                  </a:lnTo>
                  <a:lnTo>
                    <a:pt x="2494737" y="1254609"/>
                  </a:lnTo>
                  <a:lnTo>
                    <a:pt x="2493708" y="1241909"/>
                  </a:lnTo>
                  <a:close/>
                </a:path>
                <a:path w="2891155" h="3350260">
                  <a:moveTo>
                    <a:pt x="2147811" y="1229209"/>
                  </a:moveTo>
                  <a:lnTo>
                    <a:pt x="278993" y="1229209"/>
                  </a:lnTo>
                  <a:lnTo>
                    <a:pt x="281609" y="1241909"/>
                  </a:lnTo>
                  <a:lnTo>
                    <a:pt x="2148459" y="1241909"/>
                  </a:lnTo>
                  <a:lnTo>
                    <a:pt x="2147811" y="1229209"/>
                  </a:lnTo>
                  <a:close/>
                </a:path>
                <a:path w="2891155" h="3350260">
                  <a:moveTo>
                    <a:pt x="2269680" y="1229209"/>
                  </a:moveTo>
                  <a:lnTo>
                    <a:pt x="2213063" y="1229209"/>
                  </a:lnTo>
                  <a:lnTo>
                    <a:pt x="2212606" y="1241909"/>
                  </a:lnTo>
                  <a:lnTo>
                    <a:pt x="2269566" y="1241909"/>
                  </a:lnTo>
                  <a:lnTo>
                    <a:pt x="2269680" y="1229209"/>
                  </a:lnTo>
                  <a:close/>
                </a:path>
                <a:path w="2891155" h="3350260">
                  <a:moveTo>
                    <a:pt x="2333447" y="1229209"/>
                  </a:moveTo>
                  <a:lnTo>
                    <a:pt x="2332151" y="1229209"/>
                  </a:lnTo>
                  <a:lnTo>
                    <a:pt x="2333282" y="1241909"/>
                  </a:lnTo>
                  <a:lnTo>
                    <a:pt x="2333688" y="1241909"/>
                  </a:lnTo>
                  <a:lnTo>
                    <a:pt x="2333447" y="1229209"/>
                  </a:lnTo>
                  <a:close/>
                </a:path>
                <a:path w="2891155" h="3350260">
                  <a:moveTo>
                    <a:pt x="2417724" y="1229209"/>
                  </a:moveTo>
                  <a:lnTo>
                    <a:pt x="2335288" y="1229209"/>
                  </a:lnTo>
                  <a:lnTo>
                    <a:pt x="2336952" y="1241909"/>
                  </a:lnTo>
                  <a:lnTo>
                    <a:pt x="2417229" y="1241909"/>
                  </a:lnTo>
                  <a:lnTo>
                    <a:pt x="2417724" y="1229209"/>
                  </a:lnTo>
                  <a:close/>
                </a:path>
                <a:path w="2891155" h="3350260">
                  <a:moveTo>
                    <a:pt x="2497493" y="1229209"/>
                  </a:moveTo>
                  <a:lnTo>
                    <a:pt x="2477820" y="1229209"/>
                  </a:lnTo>
                  <a:lnTo>
                    <a:pt x="2474290" y="1241909"/>
                  </a:lnTo>
                  <a:lnTo>
                    <a:pt x="2497112" y="1241909"/>
                  </a:lnTo>
                  <a:lnTo>
                    <a:pt x="2497493" y="1229209"/>
                  </a:lnTo>
                  <a:close/>
                </a:path>
                <a:path w="2891155" h="3350260">
                  <a:moveTo>
                    <a:pt x="2158453" y="1216509"/>
                  </a:moveTo>
                  <a:lnTo>
                    <a:pt x="265036" y="1216509"/>
                  </a:lnTo>
                  <a:lnTo>
                    <a:pt x="264934" y="1229209"/>
                  </a:lnTo>
                  <a:lnTo>
                    <a:pt x="2155621" y="1229209"/>
                  </a:lnTo>
                  <a:lnTo>
                    <a:pt x="2158453" y="1216509"/>
                  </a:lnTo>
                  <a:close/>
                </a:path>
                <a:path w="2891155" h="3350260">
                  <a:moveTo>
                    <a:pt x="2171496" y="1216509"/>
                  </a:moveTo>
                  <a:lnTo>
                    <a:pt x="2165604" y="1216509"/>
                  </a:lnTo>
                  <a:lnTo>
                    <a:pt x="2165159" y="1229209"/>
                  </a:lnTo>
                  <a:lnTo>
                    <a:pt x="2172411" y="1229209"/>
                  </a:lnTo>
                  <a:lnTo>
                    <a:pt x="2171496" y="1216509"/>
                  </a:lnTo>
                  <a:close/>
                </a:path>
                <a:path w="2891155" h="3350260">
                  <a:moveTo>
                    <a:pt x="2183028" y="1216509"/>
                  </a:moveTo>
                  <a:lnTo>
                    <a:pt x="2174570" y="1216509"/>
                  </a:lnTo>
                  <a:lnTo>
                    <a:pt x="2175954" y="1229209"/>
                  </a:lnTo>
                  <a:lnTo>
                    <a:pt x="2182431" y="1229209"/>
                  </a:lnTo>
                  <a:lnTo>
                    <a:pt x="2183028" y="1216509"/>
                  </a:lnTo>
                  <a:close/>
                </a:path>
                <a:path w="2891155" h="3350260">
                  <a:moveTo>
                    <a:pt x="2269312" y="1216509"/>
                  </a:moveTo>
                  <a:lnTo>
                    <a:pt x="2207729" y="1216509"/>
                  </a:lnTo>
                  <a:lnTo>
                    <a:pt x="2207729" y="1229209"/>
                  </a:lnTo>
                  <a:lnTo>
                    <a:pt x="2268499" y="1229209"/>
                  </a:lnTo>
                  <a:lnTo>
                    <a:pt x="2269312" y="1216509"/>
                  </a:lnTo>
                  <a:close/>
                </a:path>
                <a:path w="2891155" h="3350260">
                  <a:moveTo>
                    <a:pt x="2411806" y="1216509"/>
                  </a:moveTo>
                  <a:lnTo>
                    <a:pt x="2328367" y="1216509"/>
                  </a:lnTo>
                  <a:lnTo>
                    <a:pt x="2328062" y="1229209"/>
                  </a:lnTo>
                  <a:lnTo>
                    <a:pt x="2414320" y="1229209"/>
                  </a:lnTo>
                  <a:lnTo>
                    <a:pt x="2411806" y="1216509"/>
                  </a:lnTo>
                  <a:close/>
                </a:path>
                <a:path w="2891155" h="3350260">
                  <a:moveTo>
                    <a:pt x="2501341" y="1216509"/>
                  </a:moveTo>
                  <a:lnTo>
                    <a:pt x="2477020" y="1216509"/>
                  </a:lnTo>
                  <a:lnTo>
                    <a:pt x="2477643" y="1229209"/>
                  </a:lnTo>
                  <a:lnTo>
                    <a:pt x="2502166" y="1229209"/>
                  </a:lnTo>
                  <a:lnTo>
                    <a:pt x="2501341" y="1216509"/>
                  </a:lnTo>
                  <a:close/>
                </a:path>
                <a:path w="2891155" h="3350260">
                  <a:moveTo>
                    <a:pt x="2186584" y="1203809"/>
                  </a:moveTo>
                  <a:lnTo>
                    <a:pt x="253720" y="1203809"/>
                  </a:lnTo>
                  <a:lnTo>
                    <a:pt x="253276" y="1216509"/>
                  </a:lnTo>
                  <a:lnTo>
                    <a:pt x="2186190" y="1216509"/>
                  </a:lnTo>
                  <a:lnTo>
                    <a:pt x="2186584" y="1203809"/>
                  </a:lnTo>
                  <a:close/>
                </a:path>
                <a:path w="2891155" h="3350260">
                  <a:moveTo>
                    <a:pt x="2267978" y="1203809"/>
                  </a:moveTo>
                  <a:lnTo>
                    <a:pt x="2205139" y="1203809"/>
                  </a:lnTo>
                  <a:lnTo>
                    <a:pt x="2205443" y="1216509"/>
                  </a:lnTo>
                  <a:lnTo>
                    <a:pt x="2268537" y="1216509"/>
                  </a:lnTo>
                  <a:lnTo>
                    <a:pt x="2267978" y="1203809"/>
                  </a:lnTo>
                  <a:close/>
                </a:path>
                <a:path w="2891155" h="3350260">
                  <a:moveTo>
                    <a:pt x="2405011" y="1203809"/>
                  </a:moveTo>
                  <a:lnTo>
                    <a:pt x="2330424" y="1203809"/>
                  </a:lnTo>
                  <a:lnTo>
                    <a:pt x="2327224" y="1216509"/>
                  </a:lnTo>
                  <a:lnTo>
                    <a:pt x="2405811" y="1216509"/>
                  </a:lnTo>
                  <a:lnTo>
                    <a:pt x="2405011" y="1203809"/>
                  </a:lnTo>
                  <a:close/>
                </a:path>
                <a:path w="2891155" h="3350260">
                  <a:moveTo>
                    <a:pt x="2478443" y="1203809"/>
                  </a:moveTo>
                  <a:lnTo>
                    <a:pt x="2477439" y="1203809"/>
                  </a:lnTo>
                  <a:lnTo>
                    <a:pt x="2476487" y="1216509"/>
                  </a:lnTo>
                  <a:lnTo>
                    <a:pt x="2481110" y="1216509"/>
                  </a:lnTo>
                  <a:lnTo>
                    <a:pt x="2478443" y="1203809"/>
                  </a:lnTo>
                  <a:close/>
                </a:path>
                <a:path w="2891155" h="3350260">
                  <a:moveTo>
                    <a:pt x="2184984" y="1191109"/>
                  </a:moveTo>
                  <a:lnTo>
                    <a:pt x="242252" y="1191109"/>
                  </a:lnTo>
                  <a:lnTo>
                    <a:pt x="243319" y="1203809"/>
                  </a:lnTo>
                  <a:lnTo>
                    <a:pt x="2183803" y="1203809"/>
                  </a:lnTo>
                  <a:lnTo>
                    <a:pt x="2184984" y="1191109"/>
                  </a:lnTo>
                  <a:close/>
                </a:path>
                <a:path w="2891155" h="3350260">
                  <a:moveTo>
                    <a:pt x="2264600" y="1191109"/>
                  </a:moveTo>
                  <a:lnTo>
                    <a:pt x="2198801" y="1191109"/>
                  </a:lnTo>
                  <a:lnTo>
                    <a:pt x="2198966" y="1203809"/>
                  </a:lnTo>
                  <a:lnTo>
                    <a:pt x="2264562" y="1203809"/>
                  </a:lnTo>
                  <a:lnTo>
                    <a:pt x="2264600" y="1191109"/>
                  </a:lnTo>
                  <a:close/>
                </a:path>
                <a:path w="2891155" h="3350260">
                  <a:moveTo>
                    <a:pt x="2401912" y="1191109"/>
                  </a:moveTo>
                  <a:lnTo>
                    <a:pt x="2330881" y="1191109"/>
                  </a:lnTo>
                  <a:lnTo>
                    <a:pt x="2330259" y="1203809"/>
                  </a:lnTo>
                  <a:lnTo>
                    <a:pt x="2403767" y="1203809"/>
                  </a:lnTo>
                  <a:lnTo>
                    <a:pt x="2401912" y="1191109"/>
                  </a:lnTo>
                  <a:close/>
                </a:path>
                <a:path w="2891155" h="3350260">
                  <a:moveTo>
                    <a:pt x="2407805" y="1191109"/>
                  </a:moveTo>
                  <a:lnTo>
                    <a:pt x="2405989" y="1191109"/>
                  </a:lnTo>
                  <a:lnTo>
                    <a:pt x="2405126" y="1203809"/>
                  </a:lnTo>
                  <a:lnTo>
                    <a:pt x="2409088" y="1203809"/>
                  </a:lnTo>
                  <a:lnTo>
                    <a:pt x="2407805" y="1191109"/>
                  </a:lnTo>
                  <a:close/>
                </a:path>
                <a:path w="2891155" h="3350260">
                  <a:moveTo>
                    <a:pt x="315722" y="1178409"/>
                  </a:moveTo>
                  <a:lnTo>
                    <a:pt x="240512" y="1178409"/>
                  </a:lnTo>
                  <a:lnTo>
                    <a:pt x="240626" y="1191109"/>
                  </a:lnTo>
                  <a:lnTo>
                    <a:pt x="318566" y="1191109"/>
                  </a:lnTo>
                  <a:lnTo>
                    <a:pt x="315722" y="1178409"/>
                  </a:lnTo>
                  <a:close/>
                </a:path>
                <a:path w="2891155" h="3350260">
                  <a:moveTo>
                    <a:pt x="2266442" y="1178409"/>
                  </a:moveTo>
                  <a:lnTo>
                    <a:pt x="316801" y="1178409"/>
                  </a:lnTo>
                  <a:lnTo>
                    <a:pt x="322313" y="1191109"/>
                  </a:lnTo>
                  <a:lnTo>
                    <a:pt x="2264994" y="1191109"/>
                  </a:lnTo>
                  <a:lnTo>
                    <a:pt x="2266442" y="1178409"/>
                  </a:lnTo>
                  <a:close/>
                </a:path>
                <a:path w="2891155" h="3350260">
                  <a:moveTo>
                    <a:pt x="2410498" y="1178409"/>
                  </a:moveTo>
                  <a:lnTo>
                    <a:pt x="2334806" y="1178409"/>
                  </a:lnTo>
                  <a:lnTo>
                    <a:pt x="2334831" y="1191109"/>
                  </a:lnTo>
                  <a:lnTo>
                    <a:pt x="2407551" y="1191109"/>
                  </a:lnTo>
                  <a:lnTo>
                    <a:pt x="2410498" y="1178409"/>
                  </a:lnTo>
                  <a:close/>
                </a:path>
                <a:path w="2891155" h="3350260">
                  <a:moveTo>
                    <a:pt x="2419451" y="1178409"/>
                  </a:moveTo>
                  <a:lnTo>
                    <a:pt x="2419083" y="1178409"/>
                  </a:lnTo>
                  <a:lnTo>
                    <a:pt x="2419172" y="1191109"/>
                  </a:lnTo>
                  <a:lnTo>
                    <a:pt x="2419438" y="1191109"/>
                  </a:lnTo>
                  <a:lnTo>
                    <a:pt x="2419451" y="1178409"/>
                  </a:lnTo>
                  <a:close/>
                </a:path>
                <a:path w="2891155" h="3350260">
                  <a:moveTo>
                    <a:pt x="311581" y="1165709"/>
                  </a:moveTo>
                  <a:lnTo>
                    <a:pt x="245084" y="1165709"/>
                  </a:lnTo>
                  <a:lnTo>
                    <a:pt x="242531" y="1178409"/>
                  </a:lnTo>
                  <a:lnTo>
                    <a:pt x="310642" y="1178409"/>
                  </a:lnTo>
                  <a:lnTo>
                    <a:pt x="311581" y="1165709"/>
                  </a:lnTo>
                  <a:close/>
                </a:path>
                <a:path w="2891155" h="3350260">
                  <a:moveTo>
                    <a:pt x="847331" y="1165709"/>
                  </a:moveTo>
                  <a:lnTo>
                    <a:pt x="314121" y="1165709"/>
                  </a:lnTo>
                  <a:lnTo>
                    <a:pt x="312635" y="1178409"/>
                  </a:lnTo>
                  <a:lnTo>
                    <a:pt x="847763" y="1178409"/>
                  </a:lnTo>
                  <a:lnTo>
                    <a:pt x="847331" y="1165709"/>
                  </a:lnTo>
                  <a:close/>
                </a:path>
                <a:path w="2891155" h="3350260">
                  <a:moveTo>
                    <a:pt x="867905" y="1165709"/>
                  </a:moveTo>
                  <a:lnTo>
                    <a:pt x="863460" y="1165709"/>
                  </a:lnTo>
                  <a:lnTo>
                    <a:pt x="864565" y="1178409"/>
                  </a:lnTo>
                  <a:lnTo>
                    <a:pt x="869213" y="1178409"/>
                  </a:lnTo>
                  <a:lnTo>
                    <a:pt x="867905" y="1165709"/>
                  </a:lnTo>
                  <a:close/>
                </a:path>
                <a:path w="2891155" h="3350260">
                  <a:moveTo>
                    <a:pt x="2261755" y="1165709"/>
                  </a:moveTo>
                  <a:lnTo>
                    <a:pt x="887577" y="1165709"/>
                  </a:lnTo>
                  <a:lnTo>
                    <a:pt x="885278" y="1178409"/>
                  </a:lnTo>
                  <a:lnTo>
                    <a:pt x="2262936" y="1178409"/>
                  </a:lnTo>
                  <a:lnTo>
                    <a:pt x="2261817" y="1165968"/>
                  </a:lnTo>
                  <a:lnTo>
                    <a:pt x="2261755" y="1165709"/>
                  </a:lnTo>
                  <a:close/>
                </a:path>
                <a:path w="2891155" h="3350260">
                  <a:moveTo>
                    <a:pt x="2267661" y="1165709"/>
                  </a:moveTo>
                  <a:lnTo>
                    <a:pt x="2261793" y="1165709"/>
                  </a:lnTo>
                  <a:lnTo>
                    <a:pt x="2261817" y="1165968"/>
                  </a:lnTo>
                  <a:lnTo>
                    <a:pt x="2264765" y="1178409"/>
                  </a:lnTo>
                  <a:lnTo>
                    <a:pt x="2266124" y="1178409"/>
                  </a:lnTo>
                  <a:lnTo>
                    <a:pt x="2267661" y="1165709"/>
                  </a:lnTo>
                  <a:close/>
                </a:path>
                <a:path w="2891155" h="3350260">
                  <a:moveTo>
                    <a:pt x="2417089" y="1165709"/>
                  </a:moveTo>
                  <a:lnTo>
                    <a:pt x="2338311" y="1165709"/>
                  </a:lnTo>
                  <a:lnTo>
                    <a:pt x="2338349" y="1178409"/>
                  </a:lnTo>
                  <a:lnTo>
                    <a:pt x="2419362" y="1178409"/>
                  </a:lnTo>
                  <a:lnTo>
                    <a:pt x="2417089" y="1165709"/>
                  </a:lnTo>
                  <a:close/>
                </a:path>
                <a:path w="2891155" h="3350260">
                  <a:moveTo>
                    <a:pt x="2261793" y="1165709"/>
                  </a:moveTo>
                  <a:lnTo>
                    <a:pt x="2261817" y="1165968"/>
                  </a:lnTo>
                  <a:lnTo>
                    <a:pt x="2261793" y="1165709"/>
                  </a:lnTo>
                  <a:close/>
                </a:path>
                <a:path w="2891155" h="3350260">
                  <a:moveTo>
                    <a:pt x="317004" y="1153009"/>
                  </a:moveTo>
                  <a:lnTo>
                    <a:pt x="239687" y="1153009"/>
                  </a:lnTo>
                  <a:lnTo>
                    <a:pt x="239903" y="1165709"/>
                  </a:lnTo>
                  <a:lnTo>
                    <a:pt x="318554" y="1165709"/>
                  </a:lnTo>
                  <a:lnTo>
                    <a:pt x="317004" y="1153009"/>
                  </a:lnTo>
                  <a:close/>
                </a:path>
                <a:path w="2891155" h="3350260">
                  <a:moveTo>
                    <a:pt x="824179" y="1153009"/>
                  </a:moveTo>
                  <a:lnTo>
                    <a:pt x="319760" y="1153009"/>
                  </a:lnTo>
                  <a:lnTo>
                    <a:pt x="319608" y="1165709"/>
                  </a:lnTo>
                  <a:lnTo>
                    <a:pt x="824649" y="1165709"/>
                  </a:lnTo>
                  <a:lnTo>
                    <a:pt x="824179" y="1153009"/>
                  </a:lnTo>
                  <a:close/>
                </a:path>
                <a:path w="2891155" h="3350260">
                  <a:moveTo>
                    <a:pt x="2262162" y="1140309"/>
                  </a:moveTo>
                  <a:lnTo>
                    <a:pt x="885901" y="1140309"/>
                  </a:lnTo>
                  <a:lnTo>
                    <a:pt x="888047" y="1153009"/>
                  </a:lnTo>
                  <a:lnTo>
                    <a:pt x="888466" y="1165709"/>
                  </a:lnTo>
                  <a:lnTo>
                    <a:pt x="2263978" y="1165709"/>
                  </a:lnTo>
                  <a:lnTo>
                    <a:pt x="2264956" y="1153009"/>
                  </a:lnTo>
                  <a:lnTo>
                    <a:pt x="2260981" y="1153009"/>
                  </a:lnTo>
                  <a:lnTo>
                    <a:pt x="2262162" y="1140309"/>
                  </a:lnTo>
                  <a:close/>
                </a:path>
                <a:path w="2891155" h="3350260">
                  <a:moveTo>
                    <a:pt x="2447785" y="1153009"/>
                  </a:moveTo>
                  <a:lnTo>
                    <a:pt x="2342794" y="1153009"/>
                  </a:lnTo>
                  <a:lnTo>
                    <a:pt x="2342616" y="1165709"/>
                  </a:lnTo>
                  <a:lnTo>
                    <a:pt x="2450452" y="1165709"/>
                  </a:lnTo>
                  <a:lnTo>
                    <a:pt x="2447785" y="1153009"/>
                  </a:lnTo>
                  <a:close/>
                </a:path>
                <a:path w="2891155" h="3350260">
                  <a:moveTo>
                    <a:pt x="316280" y="1140309"/>
                  </a:moveTo>
                  <a:lnTo>
                    <a:pt x="230720" y="1140309"/>
                  </a:lnTo>
                  <a:lnTo>
                    <a:pt x="231736" y="1153009"/>
                  </a:lnTo>
                  <a:lnTo>
                    <a:pt x="316598" y="1153009"/>
                  </a:lnTo>
                  <a:lnTo>
                    <a:pt x="316280" y="1140309"/>
                  </a:lnTo>
                  <a:close/>
                </a:path>
                <a:path w="2891155" h="3350260">
                  <a:moveTo>
                    <a:pt x="805091" y="1140309"/>
                  </a:moveTo>
                  <a:lnTo>
                    <a:pt x="318452" y="1140309"/>
                  </a:lnTo>
                  <a:lnTo>
                    <a:pt x="317830" y="1153009"/>
                  </a:lnTo>
                  <a:lnTo>
                    <a:pt x="806843" y="1153009"/>
                  </a:lnTo>
                  <a:lnTo>
                    <a:pt x="805091" y="1140309"/>
                  </a:lnTo>
                  <a:close/>
                </a:path>
                <a:path w="2891155" h="3350260">
                  <a:moveTo>
                    <a:pt x="2431961" y="1140309"/>
                  </a:moveTo>
                  <a:lnTo>
                    <a:pt x="2348357" y="1140309"/>
                  </a:lnTo>
                  <a:lnTo>
                    <a:pt x="2348407" y="1153009"/>
                  </a:lnTo>
                  <a:lnTo>
                    <a:pt x="2432685" y="1153009"/>
                  </a:lnTo>
                  <a:lnTo>
                    <a:pt x="2431961" y="1140309"/>
                  </a:lnTo>
                  <a:close/>
                </a:path>
                <a:path w="2891155" h="3350260">
                  <a:moveTo>
                    <a:pt x="2446489" y="1140309"/>
                  </a:moveTo>
                  <a:lnTo>
                    <a:pt x="2435885" y="1140309"/>
                  </a:lnTo>
                  <a:lnTo>
                    <a:pt x="2436507" y="1153009"/>
                  </a:lnTo>
                  <a:lnTo>
                    <a:pt x="2445981" y="1153009"/>
                  </a:lnTo>
                  <a:lnTo>
                    <a:pt x="2446489" y="1140309"/>
                  </a:lnTo>
                  <a:close/>
                </a:path>
                <a:path w="2891155" h="3350260">
                  <a:moveTo>
                    <a:pt x="312712" y="1127609"/>
                  </a:moveTo>
                  <a:lnTo>
                    <a:pt x="229666" y="1127609"/>
                  </a:lnTo>
                  <a:lnTo>
                    <a:pt x="228676" y="1140309"/>
                  </a:lnTo>
                  <a:lnTo>
                    <a:pt x="313016" y="1140309"/>
                  </a:lnTo>
                  <a:lnTo>
                    <a:pt x="312712" y="1127609"/>
                  </a:lnTo>
                  <a:close/>
                </a:path>
                <a:path w="2891155" h="3350260">
                  <a:moveTo>
                    <a:pt x="782180" y="1127609"/>
                  </a:moveTo>
                  <a:lnTo>
                    <a:pt x="313829" y="1127609"/>
                  </a:lnTo>
                  <a:lnTo>
                    <a:pt x="314032" y="1140309"/>
                  </a:lnTo>
                  <a:lnTo>
                    <a:pt x="784199" y="1140309"/>
                  </a:lnTo>
                  <a:lnTo>
                    <a:pt x="782180" y="1127609"/>
                  </a:lnTo>
                  <a:close/>
                </a:path>
                <a:path w="2891155" h="3350260">
                  <a:moveTo>
                    <a:pt x="793610" y="1127609"/>
                  </a:moveTo>
                  <a:lnTo>
                    <a:pt x="791972" y="1127609"/>
                  </a:lnTo>
                  <a:lnTo>
                    <a:pt x="787768" y="1140309"/>
                  </a:lnTo>
                  <a:lnTo>
                    <a:pt x="795070" y="1140309"/>
                  </a:lnTo>
                  <a:lnTo>
                    <a:pt x="793610" y="1127609"/>
                  </a:lnTo>
                  <a:close/>
                </a:path>
                <a:path w="2891155" h="3350260">
                  <a:moveTo>
                    <a:pt x="2267102" y="1127609"/>
                  </a:moveTo>
                  <a:lnTo>
                    <a:pt x="884643" y="1127609"/>
                  </a:lnTo>
                  <a:lnTo>
                    <a:pt x="885278" y="1140309"/>
                  </a:lnTo>
                  <a:lnTo>
                    <a:pt x="2266772" y="1140309"/>
                  </a:lnTo>
                  <a:lnTo>
                    <a:pt x="2267102" y="1127609"/>
                  </a:lnTo>
                  <a:close/>
                </a:path>
                <a:path w="2891155" h="3350260">
                  <a:moveTo>
                    <a:pt x="2273592" y="1127609"/>
                  </a:moveTo>
                  <a:lnTo>
                    <a:pt x="2272411" y="1127609"/>
                  </a:lnTo>
                  <a:lnTo>
                    <a:pt x="2270709" y="1140309"/>
                  </a:lnTo>
                  <a:lnTo>
                    <a:pt x="2275141" y="1140309"/>
                  </a:lnTo>
                  <a:lnTo>
                    <a:pt x="2273592" y="1127609"/>
                  </a:lnTo>
                  <a:close/>
                </a:path>
                <a:path w="2891155" h="3350260">
                  <a:moveTo>
                    <a:pt x="2439911" y="1127609"/>
                  </a:moveTo>
                  <a:lnTo>
                    <a:pt x="2329103" y="1127609"/>
                  </a:lnTo>
                  <a:lnTo>
                    <a:pt x="2329078" y="1140309"/>
                  </a:lnTo>
                  <a:lnTo>
                    <a:pt x="2439060" y="1140309"/>
                  </a:lnTo>
                  <a:lnTo>
                    <a:pt x="2439911" y="1127609"/>
                  </a:lnTo>
                  <a:close/>
                </a:path>
                <a:path w="2891155" h="3350260">
                  <a:moveTo>
                    <a:pt x="301993" y="1114909"/>
                  </a:moveTo>
                  <a:lnTo>
                    <a:pt x="232702" y="1114909"/>
                  </a:lnTo>
                  <a:lnTo>
                    <a:pt x="232473" y="1127609"/>
                  </a:lnTo>
                  <a:lnTo>
                    <a:pt x="303301" y="1127609"/>
                  </a:lnTo>
                  <a:lnTo>
                    <a:pt x="301993" y="1114909"/>
                  </a:lnTo>
                  <a:close/>
                </a:path>
                <a:path w="2891155" h="3350260">
                  <a:moveTo>
                    <a:pt x="323138" y="1114909"/>
                  </a:moveTo>
                  <a:lnTo>
                    <a:pt x="317411" y="1114909"/>
                  </a:lnTo>
                  <a:lnTo>
                    <a:pt x="318122" y="1127609"/>
                  </a:lnTo>
                  <a:lnTo>
                    <a:pt x="319455" y="1127609"/>
                  </a:lnTo>
                  <a:lnTo>
                    <a:pt x="323138" y="1114909"/>
                  </a:lnTo>
                  <a:close/>
                </a:path>
                <a:path w="2891155" h="3350260">
                  <a:moveTo>
                    <a:pt x="774522" y="1114909"/>
                  </a:moveTo>
                  <a:lnTo>
                    <a:pt x="324675" y="1114909"/>
                  </a:lnTo>
                  <a:lnTo>
                    <a:pt x="324027" y="1127609"/>
                  </a:lnTo>
                  <a:lnTo>
                    <a:pt x="778548" y="1127609"/>
                  </a:lnTo>
                  <a:lnTo>
                    <a:pt x="774522" y="1114909"/>
                  </a:lnTo>
                  <a:close/>
                </a:path>
                <a:path w="2891155" h="3350260">
                  <a:moveTo>
                    <a:pt x="790422" y="1114909"/>
                  </a:moveTo>
                  <a:lnTo>
                    <a:pt x="785876" y="1114909"/>
                  </a:lnTo>
                  <a:lnTo>
                    <a:pt x="782815" y="1127609"/>
                  </a:lnTo>
                  <a:lnTo>
                    <a:pt x="788835" y="1127609"/>
                  </a:lnTo>
                  <a:lnTo>
                    <a:pt x="790422" y="1114909"/>
                  </a:lnTo>
                  <a:close/>
                </a:path>
                <a:path w="2891155" h="3350260">
                  <a:moveTo>
                    <a:pt x="2283447" y="1114909"/>
                  </a:moveTo>
                  <a:lnTo>
                    <a:pt x="881964" y="1114909"/>
                  </a:lnTo>
                  <a:lnTo>
                    <a:pt x="882396" y="1127609"/>
                  </a:lnTo>
                  <a:lnTo>
                    <a:pt x="2282939" y="1127609"/>
                  </a:lnTo>
                  <a:lnTo>
                    <a:pt x="2283447" y="1114909"/>
                  </a:lnTo>
                  <a:close/>
                </a:path>
                <a:path w="2891155" h="3350260">
                  <a:moveTo>
                    <a:pt x="2441829" y="1114909"/>
                  </a:moveTo>
                  <a:lnTo>
                    <a:pt x="2329726" y="1114909"/>
                  </a:lnTo>
                  <a:lnTo>
                    <a:pt x="2328532" y="1127609"/>
                  </a:lnTo>
                  <a:lnTo>
                    <a:pt x="2439809" y="1127609"/>
                  </a:lnTo>
                  <a:lnTo>
                    <a:pt x="2441829" y="1114909"/>
                  </a:lnTo>
                  <a:close/>
                </a:path>
                <a:path w="2891155" h="3350260">
                  <a:moveTo>
                    <a:pt x="2485364" y="1114909"/>
                  </a:moveTo>
                  <a:lnTo>
                    <a:pt x="2475103" y="1114909"/>
                  </a:lnTo>
                  <a:lnTo>
                    <a:pt x="2476246" y="1127609"/>
                  </a:lnTo>
                  <a:lnTo>
                    <a:pt x="2484399" y="1127609"/>
                  </a:lnTo>
                  <a:lnTo>
                    <a:pt x="2485364" y="1114909"/>
                  </a:lnTo>
                  <a:close/>
                </a:path>
                <a:path w="2891155" h="3350260">
                  <a:moveTo>
                    <a:pt x="298640" y="1102209"/>
                  </a:moveTo>
                  <a:lnTo>
                    <a:pt x="233197" y="1102209"/>
                  </a:lnTo>
                  <a:lnTo>
                    <a:pt x="238988" y="1114909"/>
                  </a:lnTo>
                  <a:lnTo>
                    <a:pt x="298665" y="1114909"/>
                  </a:lnTo>
                  <a:lnTo>
                    <a:pt x="298640" y="1102209"/>
                  </a:lnTo>
                  <a:close/>
                </a:path>
                <a:path w="2891155" h="3350260">
                  <a:moveTo>
                    <a:pt x="482892" y="1102209"/>
                  </a:moveTo>
                  <a:lnTo>
                    <a:pt x="306197" y="1102209"/>
                  </a:lnTo>
                  <a:lnTo>
                    <a:pt x="305600" y="1114909"/>
                  </a:lnTo>
                  <a:lnTo>
                    <a:pt x="484035" y="1114909"/>
                  </a:lnTo>
                  <a:lnTo>
                    <a:pt x="482892" y="1102209"/>
                  </a:lnTo>
                  <a:close/>
                </a:path>
                <a:path w="2891155" h="3350260">
                  <a:moveTo>
                    <a:pt x="764819" y="1102209"/>
                  </a:moveTo>
                  <a:lnTo>
                    <a:pt x="488937" y="1102209"/>
                  </a:lnTo>
                  <a:lnTo>
                    <a:pt x="490029" y="1114909"/>
                  </a:lnTo>
                  <a:lnTo>
                    <a:pt x="765276" y="1114909"/>
                  </a:lnTo>
                  <a:lnTo>
                    <a:pt x="764819" y="1102209"/>
                  </a:lnTo>
                  <a:close/>
                </a:path>
                <a:path w="2891155" h="3350260">
                  <a:moveTo>
                    <a:pt x="787095" y="1102209"/>
                  </a:moveTo>
                  <a:lnTo>
                    <a:pt x="779780" y="1102209"/>
                  </a:lnTo>
                  <a:lnTo>
                    <a:pt x="781151" y="1114909"/>
                  </a:lnTo>
                  <a:lnTo>
                    <a:pt x="787514" y="1114909"/>
                  </a:lnTo>
                  <a:lnTo>
                    <a:pt x="787095" y="1102209"/>
                  </a:lnTo>
                  <a:close/>
                </a:path>
                <a:path w="2891155" h="3350260">
                  <a:moveTo>
                    <a:pt x="2263101" y="1102209"/>
                  </a:moveTo>
                  <a:lnTo>
                    <a:pt x="878598" y="1102209"/>
                  </a:lnTo>
                  <a:lnTo>
                    <a:pt x="879246" y="1114909"/>
                  </a:lnTo>
                  <a:lnTo>
                    <a:pt x="2263978" y="1114909"/>
                  </a:lnTo>
                  <a:lnTo>
                    <a:pt x="2263101" y="1102209"/>
                  </a:lnTo>
                  <a:close/>
                </a:path>
                <a:path w="2891155" h="3350260">
                  <a:moveTo>
                    <a:pt x="2314168" y="1102209"/>
                  </a:moveTo>
                  <a:lnTo>
                    <a:pt x="2307844" y="1102209"/>
                  </a:lnTo>
                  <a:lnTo>
                    <a:pt x="2309393" y="1114909"/>
                  </a:lnTo>
                  <a:lnTo>
                    <a:pt x="2313470" y="1114909"/>
                  </a:lnTo>
                  <a:lnTo>
                    <a:pt x="2314168" y="1102209"/>
                  </a:lnTo>
                  <a:close/>
                </a:path>
                <a:path w="2891155" h="3350260">
                  <a:moveTo>
                    <a:pt x="2440863" y="1102209"/>
                  </a:moveTo>
                  <a:lnTo>
                    <a:pt x="2323477" y="1102209"/>
                  </a:lnTo>
                  <a:lnTo>
                    <a:pt x="2325331" y="1114909"/>
                  </a:lnTo>
                  <a:lnTo>
                    <a:pt x="2441003" y="1114909"/>
                  </a:lnTo>
                  <a:lnTo>
                    <a:pt x="2440863" y="1102209"/>
                  </a:lnTo>
                  <a:close/>
                </a:path>
                <a:path w="2891155" h="3350260">
                  <a:moveTo>
                    <a:pt x="2475318" y="1076809"/>
                  </a:moveTo>
                  <a:lnTo>
                    <a:pt x="2446388" y="1076809"/>
                  </a:lnTo>
                  <a:lnTo>
                    <a:pt x="2446464" y="1089509"/>
                  </a:lnTo>
                  <a:lnTo>
                    <a:pt x="2454160" y="1089509"/>
                  </a:lnTo>
                  <a:lnTo>
                    <a:pt x="2455430" y="1102209"/>
                  </a:lnTo>
                  <a:lnTo>
                    <a:pt x="2464219" y="1102209"/>
                  </a:lnTo>
                  <a:lnTo>
                    <a:pt x="2468613" y="1114909"/>
                  </a:lnTo>
                  <a:lnTo>
                    <a:pt x="2484970" y="1114909"/>
                  </a:lnTo>
                  <a:lnTo>
                    <a:pt x="2481668" y="1102209"/>
                  </a:lnTo>
                  <a:lnTo>
                    <a:pt x="2478227" y="1089509"/>
                  </a:lnTo>
                  <a:lnTo>
                    <a:pt x="2475318" y="1076809"/>
                  </a:lnTo>
                  <a:close/>
                </a:path>
                <a:path w="2891155" h="3350260">
                  <a:moveTo>
                    <a:pt x="244221" y="1089509"/>
                  </a:moveTo>
                  <a:lnTo>
                    <a:pt x="232854" y="1089509"/>
                  </a:lnTo>
                  <a:lnTo>
                    <a:pt x="231089" y="1102209"/>
                  </a:lnTo>
                  <a:lnTo>
                    <a:pt x="255511" y="1102209"/>
                  </a:lnTo>
                  <a:lnTo>
                    <a:pt x="244221" y="1089509"/>
                  </a:lnTo>
                  <a:close/>
                </a:path>
                <a:path w="2891155" h="3350260">
                  <a:moveTo>
                    <a:pt x="300786" y="1089509"/>
                  </a:moveTo>
                  <a:lnTo>
                    <a:pt x="274231" y="1089509"/>
                  </a:lnTo>
                  <a:lnTo>
                    <a:pt x="271614" y="1102209"/>
                  </a:lnTo>
                  <a:lnTo>
                    <a:pt x="301586" y="1102209"/>
                  </a:lnTo>
                  <a:lnTo>
                    <a:pt x="300786" y="1089509"/>
                  </a:lnTo>
                  <a:close/>
                </a:path>
                <a:path w="2891155" h="3350260">
                  <a:moveTo>
                    <a:pt x="443204" y="1089509"/>
                  </a:moveTo>
                  <a:lnTo>
                    <a:pt x="320687" y="1089509"/>
                  </a:lnTo>
                  <a:lnTo>
                    <a:pt x="316979" y="1102209"/>
                  </a:lnTo>
                  <a:lnTo>
                    <a:pt x="445312" y="1102209"/>
                  </a:lnTo>
                  <a:lnTo>
                    <a:pt x="443204" y="1089509"/>
                  </a:lnTo>
                  <a:close/>
                </a:path>
                <a:path w="2891155" h="3350260">
                  <a:moveTo>
                    <a:pt x="499960" y="1089509"/>
                  </a:moveTo>
                  <a:lnTo>
                    <a:pt x="485051" y="1089509"/>
                  </a:lnTo>
                  <a:lnTo>
                    <a:pt x="482777" y="1102209"/>
                  </a:lnTo>
                  <a:lnTo>
                    <a:pt x="499618" y="1102209"/>
                  </a:lnTo>
                  <a:lnTo>
                    <a:pt x="499960" y="1089509"/>
                  </a:lnTo>
                  <a:close/>
                </a:path>
                <a:path w="2891155" h="3350260">
                  <a:moveTo>
                    <a:pt x="549986" y="1089509"/>
                  </a:moveTo>
                  <a:lnTo>
                    <a:pt x="533666" y="1089509"/>
                  </a:lnTo>
                  <a:lnTo>
                    <a:pt x="530821" y="1102209"/>
                  </a:lnTo>
                  <a:lnTo>
                    <a:pt x="553986" y="1102209"/>
                  </a:lnTo>
                  <a:lnTo>
                    <a:pt x="549986" y="1089509"/>
                  </a:lnTo>
                  <a:close/>
                </a:path>
                <a:path w="2891155" h="3350260">
                  <a:moveTo>
                    <a:pt x="562668" y="1091946"/>
                  </a:moveTo>
                  <a:lnTo>
                    <a:pt x="553986" y="1102209"/>
                  </a:lnTo>
                  <a:lnTo>
                    <a:pt x="568896" y="1102209"/>
                  </a:lnTo>
                  <a:lnTo>
                    <a:pt x="566651" y="1095365"/>
                  </a:lnTo>
                  <a:lnTo>
                    <a:pt x="562668" y="1091946"/>
                  </a:lnTo>
                  <a:close/>
                </a:path>
                <a:path w="2891155" h="3350260">
                  <a:moveTo>
                    <a:pt x="749922" y="1089509"/>
                  </a:moveTo>
                  <a:lnTo>
                    <a:pt x="564730" y="1089509"/>
                  </a:lnTo>
                  <a:lnTo>
                    <a:pt x="566651" y="1095365"/>
                  </a:lnTo>
                  <a:lnTo>
                    <a:pt x="574624" y="1102209"/>
                  </a:lnTo>
                  <a:lnTo>
                    <a:pt x="752170" y="1102209"/>
                  </a:lnTo>
                  <a:lnTo>
                    <a:pt x="749922" y="1089509"/>
                  </a:lnTo>
                  <a:close/>
                </a:path>
                <a:path w="2891155" h="3350260">
                  <a:moveTo>
                    <a:pt x="2251633" y="1089509"/>
                  </a:moveTo>
                  <a:lnTo>
                    <a:pt x="875868" y="1089509"/>
                  </a:lnTo>
                  <a:lnTo>
                    <a:pt x="877062" y="1102209"/>
                  </a:lnTo>
                  <a:lnTo>
                    <a:pt x="2252535" y="1102209"/>
                  </a:lnTo>
                  <a:lnTo>
                    <a:pt x="2251633" y="1089509"/>
                  </a:lnTo>
                  <a:close/>
                </a:path>
                <a:path w="2891155" h="3350260">
                  <a:moveTo>
                    <a:pt x="2256523" y="1089509"/>
                  </a:moveTo>
                  <a:lnTo>
                    <a:pt x="2255215" y="1089509"/>
                  </a:lnTo>
                  <a:lnTo>
                    <a:pt x="2253818" y="1102209"/>
                  </a:lnTo>
                  <a:lnTo>
                    <a:pt x="2256434" y="1102209"/>
                  </a:lnTo>
                  <a:lnTo>
                    <a:pt x="2256523" y="1089509"/>
                  </a:lnTo>
                  <a:close/>
                </a:path>
                <a:path w="2891155" h="3350260">
                  <a:moveTo>
                    <a:pt x="2438590" y="1089509"/>
                  </a:moveTo>
                  <a:lnTo>
                    <a:pt x="2301354" y="1089509"/>
                  </a:lnTo>
                  <a:lnTo>
                    <a:pt x="2301290" y="1102209"/>
                  </a:lnTo>
                  <a:lnTo>
                    <a:pt x="2440165" y="1102209"/>
                  </a:lnTo>
                  <a:lnTo>
                    <a:pt x="2438590" y="1089509"/>
                  </a:lnTo>
                  <a:close/>
                </a:path>
                <a:path w="2891155" h="3350260">
                  <a:moveTo>
                    <a:pt x="2440724" y="1089509"/>
                  </a:moveTo>
                  <a:lnTo>
                    <a:pt x="2440444" y="1089509"/>
                  </a:lnTo>
                  <a:lnTo>
                    <a:pt x="2441968" y="1102209"/>
                  </a:lnTo>
                  <a:lnTo>
                    <a:pt x="2442349" y="1102209"/>
                  </a:lnTo>
                  <a:lnTo>
                    <a:pt x="2440724" y="1089509"/>
                  </a:lnTo>
                  <a:close/>
                </a:path>
                <a:path w="2891155" h="3350260">
                  <a:moveTo>
                    <a:pt x="564730" y="1089509"/>
                  </a:moveTo>
                  <a:lnTo>
                    <a:pt x="562668" y="1091946"/>
                  </a:lnTo>
                  <a:lnTo>
                    <a:pt x="566651" y="1095365"/>
                  </a:lnTo>
                  <a:lnTo>
                    <a:pt x="564730" y="1089509"/>
                  </a:lnTo>
                  <a:close/>
                </a:path>
                <a:path w="2891155" h="3350260">
                  <a:moveTo>
                    <a:pt x="564730" y="1089509"/>
                  </a:moveTo>
                  <a:lnTo>
                    <a:pt x="559828" y="1089509"/>
                  </a:lnTo>
                  <a:lnTo>
                    <a:pt x="562668" y="1091946"/>
                  </a:lnTo>
                  <a:lnTo>
                    <a:pt x="564730" y="1089509"/>
                  </a:lnTo>
                  <a:close/>
                </a:path>
                <a:path w="2891155" h="3350260">
                  <a:moveTo>
                    <a:pt x="289712" y="1076809"/>
                  </a:moveTo>
                  <a:lnTo>
                    <a:pt x="284924" y="1076809"/>
                  </a:lnTo>
                  <a:lnTo>
                    <a:pt x="285115" y="1089509"/>
                  </a:lnTo>
                  <a:lnTo>
                    <a:pt x="294805" y="1089509"/>
                  </a:lnTo>
                  <a:lnTo>
                    <a:pt x="289712" y="1076809"/>
                  </a:lnTo>
                  <a:close/>
                </a:path>
                <a:path w="2891155" h="3350260">
                  <a:moveTo>
                    <a:pt x="439318" y="1076809"/>
                  </a:moveTo>
                  <a:lnTo>
                    <a:pt x="345681" y="1076809"/>
                  </a:lnTo>
                  <a:lnTo>
                    <a:pt x="340410" y="1089509"/>
                  </a:lnTo>
                  <a:lnTo>
                    <a:pt x="440042" y="1089509"/>
                  </a:lnTo>
                  <a:lnTo>
                    <a:pt x="439318" y="1076809"/>
                  </a:lnTo>
                  <a:close/>
                </a:path>
                <a:path w="2891155" h="3350260">
                  <a:moveTo>
                    <a:pt x="574446" y="1076809"/>
                  </a:moveTo>
                  <a:lnTo>
                    <a:pt x="561581" y="1076809"/>
                  </a:lnTo>
                  <a:lnTo>
                    <a:pt x="563079" y="1089509"/>
                  </a:lnTo>
                  <a:lnTo>
                    <a:pt x="582422" y="1089509"/>
                  </a:lnTo>
                  <a:lnTo>
                    <a:pt x="574446" y="1076809"/>
                  </a:lnTo>
                  <a:close/>
                </a:path>
                <a:path w="2891155" h="3350260">
                  <a:moveTo>
                    <a:pt x="725373" y="1076809"/>
                  </a:moveTo>
                  <a:lnTo>
                    <a:pt x="583704" y="1076809"/>
                  </a:lnTo>
                  <a:lnTo>
                    <a:pt x="582422" y="1089509"/>
                  </a:lnTo>
                  <a:lnTo>
                    <a:pt x="728929" y="1089509"/>
                  </a:lnTo>
                  <a:lnTo>
                    <a:pt x="725373" y="1076809"/>
                  </a:lnTo>
                  <a:close/>
                </a:path>
                <a:path w="2891155" h="3350260">
                  <a:moveTo>
                    <a:pt x="775944" y="1076809"/>
                  </a:moveTo>
                  <a:lnTo>
                    <a:pt x="738238" y="1076809"/>
                  </a:lnTo>
                  <a:lnTo>
                    <a:pt x="750595" y="1089509"/>
                  </a:lnTo>
                  <a:lnTo>
                    <a:pt x="775550" y="1089509"/>
                  </a:lnTo>
                  <a:lnTo>
                    <a:pt x="775944" y="1076809"/>
                  </a:lnTo>
                  <a:close/>
                </a:path>
                <a:path w="2891155" h="3350260">
                  <a:moveTo>
                    <a:pt x="781215" y="1076809"/>
                  </a:moveTo>
                  <a:lnTo>
                    <a:pt x="780122" y="1076809"/>
                  </a:lnTo>
                  <a:lnTo>
                    <a:pt x="777379" y="1089509"/>
                  </a:lnTo>
                  <a:lnTo>
                    <a:pt x="781494" y="1089509"/>
                  </a:lnTo>
                  <a:lnTo>
                    <a:pt x="781215" y="1076809"/>
                  </a:lnTo>
                  <a:close/>
                </a:path>
                <a:path w="2891155" h="3350260">
                  <a:moveTo>
                    <a:pt x="881164" y="1064109"/>
                  </a:moveTo>
                  <a:lnTo>
                    <a:pt x="872820" y="1064109"/>
                  </a:lnTo>
                  <a:lnTo>
                    <a:pt x="874229" y="1089509"/>
                  </a:lnTo>
                  <a:lnTo>
                    <a:pt x="913676" y="1089509"/>
                  </a:lnTo>
                  <a:lnTo>
                    <a:pt x="902411" y="1076809"/>
                  </a:lnTo>
                  <a:lnTo>
                    <a:pt x="882129" y="1076809"/>
                  </a:lnTo>
                  <a:lnTo>
                    <a:pt x="881164" y="1064109"/>
                  </a:lnTo>
                  <a:close/>
                </a:path>
                <a:path w="2891155" h="3350260">
                  <a:moveTo>
                    <a:pt x="954760" y="1076809"/>
                  </a:moveTo>
                  <a:lnTo>
                    <a:pt x="947089" y="1076809"/>
                  </a:lnTo>
                  <a:lnTo>
                    <a:pt x="938784" y="1089509"/>
                  </a:lnTo>
                  <a:lnTo>
                    <a:pt x="955001" y="1089509"/>
                  </a:lnTo>
                  <a:lnTo>
                    <a:pt x="954760" y="1076809"/>
                  </a:lnTo>
                  <a:close/>
                </a:path>
                <a:path w="2891155" h="3350260">
                  <a:moveTo>
                    <a:pt x="2241905" y="1076809"/>
                  </a:moveTo>
                  <a:lnTo>
                    <a:pt x="955687" y="1076809"/>
                  </a:lnTo>
                  <a:lnTo>
                    <a:pt x="956183" y="1089509"/>
                  </a:lnTo>
                  <a:lnTo>
                    <a:pt x="2242210" y="1089509"/>
                  </a:lnTo>
                  <a:lnTo>
                    <a:pt x="2241905" y="1076809"/>
                  </a:lnTo>
                  <a:close/>
                </a:path>
                <a:path w="2891155" h="3350260">
                  <a:moveTo>
                    <a:pt x="2444711" y="1076809"/>
                  </a:moveTo>
                  <a:lnTo>
                    <a:pt x="2296134" y="1076809"/>
                  </a:lnTo>
                  <a:lnTo>
                    <a:pt x="2297569" y="1089509"/>
                  </a:lnTo>
                  <a:lnTo>
                    <a:pt x="2444800" y="1089509"/>
                  </a:lnTo>
                  <a:lnTo>
                    <a:pt x="2444711" y="1076809"/>
                  </a:lnTo>
                  <a:close/>
                </a:path>
                <a:path w="2891155" h="3350260">
                  <a:moveTo>
                    <a:pt x="278744" y="1066891"/>
                  </a:moveTo>
                  <a:lnTo>
                    <a:pt x="279260" y="1076809"/>
                  </a:lnTo>
                  <a:lnTo>
                    <a:pt x="281749" y="1076809"/>
                  </a:lnTo>
                  <a:lnTo>
                    <a:pt x="278744" y="1066891"/>
                  </a:lnTo>
                  <a:close/>
                </a:path>
                <a:path w="2891155" h="3350260">
                  <a:moveTo>
                    <a:pt x="454063" y="1064109"/>
                  </a:moveTo>
                  <a:lnTo>
                    <a:pt x="422313" y="1064109"/>
                  </a:lnTo>
                  <a:lnTo>
                    <a:pt x="417957" y="1076809"/>
                  </a:lnTo>
                  <a:lnTo>
                    <a:pt x="453491" y="1076809"/>
                  </a:lnTo>
                  <a:lnTo>
                    <a:pt x="454063" y="1064109"/>
                  </a:lnTo>
                  <a:close/>
                </a:path>
                <a:path w="2891155" h="3350260">
                  <a:moveTo>
                    <a:pt x="770356" y="1064109"/>
                  </a:moveTo>
                  <a:lnTo>
                    <a:pt x="583552" y="1064109"/>
                  </a:lnTo>
                  <a:lnTo>
                    <a:pt x="583387" y="1076809"/>
                  </a:lnTo>
                  <a:lnTo>
                    <a:pt x="770978" y="1076809"/>
                  </a:lnTo>
                  <a:lnTo>
                    <a:pt x="770356" y="1064109"/>
                  </a:lnTo>
                  <a:close/>
                </a:path>
                <a:path w="2891155" h="3350260">
                  <a:moveTo>
                    <a:pt x="2231720" y="1064109"/>
                  </a:moveTo>
                  <a:lnTo>
                    <a:pt x="951026" y="1064109"/>
                  </a:lnTo>
                  <a:lnTo>
                    <a:pt x="952449" y="1076809"/>
                  </a:lnTo>
                  <a:lnTo>
                    <a:pt x="2232240" y="1076809"/>
                  </a:lnTo>
                  <a:lnTo>
                    <a:pt x="2231720" y="1064109"/>
                  </a:lnTo>
                  <a:close/>
                </a:path>
                <a:path w="2891155" h="3350260">
                  <a:moveTo>
                    <a:pt x="2472842" y="1064109"/>
                  </a:moveTo>
                  <a:lnTo>
                    <a:pt x="2283828" y="1064109"/>
                  </a:lnTo>
                  <a:lnTo>
                    <a:pt x="2284018" y="1076809"/>
                  </a:lnTo>
                  <a:lnTo>
                    <a:pt x="2472499" y="1076809"/>
                  </a:lnTo>
                  <a:lnTo>
                    <a:pt x="2472842" y="1064109"/>
                  </a:lnTo>
                  <a:close/>
                </a:path>
                <a:path w="2891155" h="3350260">
                  <a:moveTo>
                    <a:pt x="278599" y="1064109"/>
                  </a:moveTo>
                  <a:lnTo>
                    <a:pt x="277901" y="1064109"/>
                  </a:lnTo>
                  <a:lnTo>
                    <a:pt x="278744" y="1066891"/>
                  </a:lnTo>
                  <a:lnTo>
                    <a:pt x="278599" y="1064109"/>
                  </a:lnTo>
                  <a:close/>
                </a:path>
                <a:path w="2891155" h="3350260">
                  <a:moveTo>
                    <a:pt x="722071" y="1051409"/>
                  </a:moveTo>
                  <a:lnTo>
                    <a:pt x="581609" y="1051409"/>
                  </a:lnTo>
                  <a:lnTo>
                    <a:pt x="580682" y="1064109"/>
                  </a:lnTo>
                  <a:lnTo>
                    <a:pt x="725906" y="1064109"/>
                  </a:lnTo>
                  <a:lnTo>
                    <a:pt x="722071" y="1051409"/>
                  </a:lnTo>
                  <a:close/>
                </a:path>
                <a:path w="2891155" h="3350260">
                  <a:moveTo>
                    <a:pt x="745998" y="1051409"/>
                  </a:moveTo>
                  <a:lnTo>
                    <a:pt x="724763" y="1051409"/>
                  </a:lnTo>
                  <a:lnTo>
                    <a:pt x="733679" y="1064109"/>
                  </a:lnTo>
                  <a:lnTo>
                    <a:pt x="743305" y="1064109"/>
                  </a:lnTo>
                  <a:lnTo>
                    <a:pt x="745998" y="1051409"/>
                  </a:lnTo>
                  <a:close/>
                </a:path>
                <a:path w="2891155" h="3350260">
                  <a:moveTo>
                    <a:pt x="761809" y="1051409"/>
                  </a:moveTo>
                  <a:lnTo>
                    <a:pt x="757377" y="1051409"/>
                  </a:lnTo>
                  <a:lnTo>
                    <a:pt x="750697" y="1064109"/>
                  </a:lnTo>
                  <a:lnTo>
                    <a:pt x="762914" y="1064109"/>
                  </a:lnTo>
                  <a:lnTo>
                    <a:pt x="761809" y="1051409"/>
                  </a:lnTo>
                  <a:close/>
                </a:path>
                <a:path w="2891155" h="3350260">
                  <a:moveTo>
                    <a:pt x="879970" y="1051409"/>
                  </a:moveTo>
                  <a:lnTo>
                    <a:pt x="874814" y="1051409"/>
                  </a:lnTo>
                  <a:lnTo>
                    <a:pt x="873391" y="1064109"/>
                  </a:lnTo>
                  <a:lnTo>
                    <a:pt x="878420" y="1064109"/>
                  </a:lnTo>
                  <a:lnTo>
                    <a:pt x="879970" y="1051409"/>
                  </a:lnTo>
                  <a:close/>
                </a:path>
                <a:path w="2891155" h="3350260">
                  <a:moveTo>
                    <a:pt x="2232482" y="1051409"/>
                  </a:moveTo>
                  <a:lnTo>
                    <a:pt x="957605" y="1051409"/>
                  </a:lnTo>
                  <a:lnTo>
                    <a:pt x="957681" y="1064109"/>
                  </a:lnTo>
                  <a:lnTo>
                    <a:pt x="2231986" y="1064109"/>
                  </a:lnTo>
                  <a:lnTo>
                    <a:pt x="2232482" y="1051409"/>
                  </a:lnTo>
                  <a:close/>
                </a:path>
                <a:path w="2891155" h="3350260">
                  <a:moveTo>
                    <a:pt x="2476741" y="1051409"/>
                  </a:moveTo>
                  <a:lnTo>
                    <a:pt x="2269909" y="1051409"/>
                  </a:lnTo>
                  <a:lnTo>
                    <a:pt x="2271255" y="1064109"/>
                  </a:lnTo>
                  <a:lnTo>
                    <a:pt x="2476360" y="1064109"/>
                  </a:lnTo>
                  <a:lnTo>
                    <a:pt x="2476741" y="1051409"/>
                  </a:lnTo>
                  <a:close/>
                </a:path>
                <a:path w="2891155" h="3350260">
                  <a:moveTo>
                    <a:pt x="277774" y="1038709"/>
                  </a:moveTo>
                  <a:lnTo>
                    <a:pt x="234429" y="1038709"/>
                  </a:lnTo>
                  <a:lnTo>
                    <a:pt x="235534" y="1051409"/>
                  </a:lnTo>
                  <a:lnTo>
                    <a:pt x="276567" y="1051409"/>
                  </a:lnTo>
                  <a:lnTo>
                    <a:pt x="277774" y="1038709"/>
                  </a:lnTo>
                  <a:close/>
                </a:path>
                <a:path w="2891155" h="3350260">
                  <a:moveTo>
                    <a:pt x="730732" y="1038709"/>
                  </a:moveTo>
                  <a:lnTo>
                    <a:pt x="573303" y="1038709"/>
                  </a:lnTo>
                  <a:lnTo>
                    <a:pt x="575627" y="1051409"/>
                  </a:lnTo>
                  <a:lnTo>
                    <a:pt x="731012" y="1051409"/>
                  </a:lnTo>
                  <a:lnTo>
                    <a:pt x="730732" y="1038709"/>
                  </a:lnTo>
                  <a:close/>
                </a:path>
                <a:path w="2891155" h="3350260">
                  <a:moveTo>
                    <a:pt x="744067" y="1038709"/>
                  </a:moveTo>
                  <a:lnTo>
                    <a:pt x="742873" y="1051409"/>
                  </a:lnTo>
                  <a:lnTo>
                    <a:pt x="745566" y="1051409"/>
                  </a:lnTo>
                  <a:lnTo>
                    <a:pt x="744067" y="1038709"/>
                  </a:lnTo>
                  <a:close/>
                </a:path>
                <a:path w="2891155" h="3350260">
                  <a:moveTo>
                    <a:pt x="1033005" y="1038709"/>
                  </a:moveTo>
                  <a:lnTo>
                    <a:pt x="965746" y="1038709"/>
                  </a:lnTo>
                  <a:lnTo>
                    <a:pt x="964628" y="1051409"/>
                  </a:lnTo>
                  <a:lnTo>
                    <a:pt x="1033716" y="1051409"/>
                  </a:lnTo>
                  <a:lnTo>
                    <a:pt x="1033005" y="1038709"/>
                  </a:lnTo>
                  <a:close/>
                </a:path>
                <a:path w="2891155" h="3350260">
                  <a:moveTo>
                    <a:pt x="1039114" y="1038709"/>
                  </a:moveTo>
                  <a:lnTo>
                    <a:pt x="1035469" y="1038709"/>
                  </a:lnTo>
                  <a:lnTo>
                    <a:pt x="1034656" y="1051409"/>
                  </a:lnTo>
                  <a:lnTo>
                    <a:pt x="1038504" y="1051409"/>
                  </a:lnTo>
                  <a:lnTo>
                    <a:pt x="1039114" y="1038709"/>
                  </a:lnTo>
                  <a:close/>
                </a:path>
                <a:path w="2891155" h="3350260">
                  <a:moveTo>
                    <a:pt x="1045514" y="1038709"/>
                  </a:moveTo>
                  <a:lnTo>
                    <a:pt x="1044575" y="1038709"/>
                  </a:lnTo>
                  <a:lnTo>
                    <a:pt x="1044905" y="1051409"/>
                  </a:lnTo>
                  <a:lnTo>
                    <a:pt x="1045514" y="1038709"/>
                  </a:lnTo>
                  <a:close/>
                </a:path>
                <a:path w="2891155" h="3350260">
                  <a:moveTo>
                    <a:pt x="2238171" y="1038709"/>
                  </a:moveTo>
                  <a:lnTo>
                    <a:pt x="1052283" y="1038709"/>
                  </a:lnTo>
                  <a:lnTo>
                    <a:pt x="1053350" y="1051409"/>
                  </a:lnTo>
                  <a:lnTo>
                    <a:pt x="2235835" y="1051409"/>
                  </a:lnTo>
                  <a:lnTo>
                    <a:pt x="2238171" y="1038709"/>
                  </a:lnTo>
                  <a:close/>
                </a:path>
                <a:path w="2891155" h="3350260">
                  <a:moveTo>
                    <a:pt x="2478341" y="1038709"/>
                  </a:moveTo>
                  <a:lnTo>
                    <a:pt x="2267966" y="1038709"/>
                  </a:lnTo>
                  <a:lnTo>
                    <a:pt x="2267331" y="1051409"/>
                  </a:lnTo>
                  <a:lnTo>
                    <a:pt x="2476119" y="1051409"/>
                  </a:lnTo>
                  <a:lnTo>
                    <a:pt x="2478341" y="1038709"/>
                  </a:lnTo>
                  <a:close/>
                </a:path>
                <a:path w="2891155" h="3350260">
                  <a:moveTo>
                    <a:pt x="282956" y="1026009"/>
                  </a:moveTo>
                  <a:lnTo>
                    <a:pt x="245821" y="1026009"/>
                  </a:lnTo>
                  <a:lnTo>
                    <a:pt x="246468" y="1038709"/>
                  </a:lnTo>
                  <a:lnTo>
                    <a:pt x="281317" y="1038709"/>
                  </a:lnTo>
                  <a:lnTo>
                    <a:pt x="282956" y="1026009"/>
                  </a:lnTo>
                  <a:close/>
                </a:path>
                <a:path w="2891155" h="3350260">
                  <a:moveTo>
                    <a:pt x="568985" y="1026009"/>
                  </a:moveTo>
                  <a:lnTo>
                    <a:pt x="568210" y="1026009"/>
                  </a:lnTo>
                  <a:lnTo>
                    <a:pt x="567626" y="1038709"/>
                  </a:lnTo>
                  <a:lnTo>
                    <a:pt x="569798" y="1038709"/>
                  </a:lnTo>
                  <a:lnTo>
                    <a:pt x="568985" y="1026009"/>
                  </a:lnTo>
                  <a:close/>
                </a:path>
                <a:path w="2891155" h="3350260">
                  <a:moveTo>
                    <a:pt x="718134" y="1026009"/>
                  </a:moveTo>
                  <a:lnTo>
                    <a:pt x="570496" y="1026009"/>
                  </a:lnTo>
                  <a:lnTo>
                    <a:pt x="571855" y="1038709"/>
                  </a:lnTo>
                  <a:lnTo>
                    <a:pt x="718566" y="1038709"/>
                  </a:lnTo>
                  <a:lnTo>
                    <a:pt x="718134" y="1026009"/>
                  </a:lnTo>
                  <a:close/>
                </a:path>
                <a:path w="2891155" h="3350260">
                  <a:moveTo>
                    <a:pt x="748423" y="1026009"/>
                  </a:moveTo>
                  <a:lnTo>
                    <a:pt x="723595" y="1026009"/>
                  </a:lnTo>
                  <a:lnTo>
                    <a:pt x="722668" y="1038709"/>
                  </a:lnTo>
                  <a:lnTo>
                    <a:pt x="742353" y="1038709"/>
                  </a:lnTo>
                  <a:lnTo>
                    <a:pt x="748423" y="1026009"/>
                  </a:lnTo>
                  <a:close/>
                </a:path>
                <a:path w="2891155" h="3350260">
                  <a:moveTo>
                    <a:pt x="1020838" y="1026009"/>
                  </a:moveTo>
                  <a:lnTo>
                    <a:pt x="1008176" y="1026009"/>
                  </a:lnTo>
                  <a:lnTo>
                    <a:pt x="1020038" y="1038709"/>
                  </a:lnTo>
                  <a:lnTo>
                    <a:pt x="1020838" y="1026009"/>
                  </a:lnTo>
                  <a:close/>
                </a:path>
                <a:path w="2891155" h="3350260">
                  <a:moveTo>
                    <a:pt x="1049515" y="1026009"/>
                  </a:moveTo>
                  <a:lnTo>
                    <a:pt x="1045629" y="1026009"/>
                  </a:lnTo>
                  <a:lnTo>
                    <a:pt x="1043101" y="1038709"/>
                  </a:lnTo>
                  <a:lnTo>
                    <a:pt x="1043495" y="1038709"/>
                  </a:lnTo>
                  <a:lnTo>
                    <a:pt x="1049515" y="1026009"/>
                  </a:lnTo>
                  <a:close/>
                </a:path>
                <a:path w="2891155" h="3350260">
                  <a:moveTo>
                    <a:pt x="2244178" y="1026009"/>
                  </a:moveTo>
                  <a:lnTo>
                    <a:pt x="1050645" y="1026009"/>
                  </a:lnTo>
                  <a:lnTo>
                    <a:pt x="1051001" y="1038709"/>
                  </a:lnTo>
                  <a:lnTo>
                    <a:pt x="2241562" y="1038709"/>
                  </a:lnTo>
                  <a:lnTo>
                    <a:pt x="2244178" y="1026009"/>
                  </a:lnTo>
                  <a:close/>
                </a:path>
                <a:path w="2891155" h="3350260">
                  <a:moveTo>
                    <a:pt x="2477452" y="1026009"/>
                  </a:moveTo>
                  <a:lnTo>
                    <a:pt x="2266073" y="1026009"/>
                  </a:lnTo>
                  <a:lnTo>
                    <a:pt x="2266619" y="1038709"/>
                  </a:lnTo>
                  <a:lnTo>
                    <a:pt x="2477376" y="1038709"/>
                  </a:lnTo>
                  <a:lnTo>
                    <a:pt x="2477452" y="1026009"/>
                  </a:lnTo>
                  <a:close/>
                </a:path>
                <a:path w="2891155" h="3350260">
                  <a:moveTo>
                    <a:pt x="282270" y="1013309"/>
                  </a:moveTo>
                  <a:lnTo>
                    <a:pt x="243941" y="1013309"/>
                  </a:lnTo>
                  <a:lnTo>
                    <a:pt x="244335" y="1026009"/>
                  </a:lnTo>
                  <a:lnTo>
                    <a:pt x="282663" y="1026009"/>
                  </a:lnTo>
                  <a:lnTo>
                    <a:pt x="282270" y="1013309"/>
                  </a:lnTo>
                  <a:close/>
                </a:path>
                <a:path w="2891155" h="3350260">
                  <a:moveTo>
                    <a:pt x="728649" y="1013309"/>
                  </a:moveTo>
                  <a:lnTo>
                    <a:pt x="566559" y="1013309"/>
                  </a:lnTo>
                  <a:lnTo>
                    <a:pt x="567309" y="1026009"/>
                  </a:lnTo>
                  <a:lnTo>
                    <a:pt x="727202" y="1026009"/>
                  </a:lnTo>
                  <a:lnTo>
                    <a:pt x="728649" y="1013309"/>
                  </a:lnTo>
                  <a:close/>
                </a:path>
                <a:path w="2891155" h="3350260">
                  <a:moveTo>
                    <a:pt x="742073" y="1013309"/>
                  </a:moveTo>
                  <a:lnTo>
                    <a:pt x="736003" y="1013309"/>
                  </a:lnTo>
                  <a:lnTo>
                    <a:pt x="733018" y="1026009"/>
                  </a:lnTo>
                  <a:lnTo>
                    <a:pt x="749173" y="1026009"/>
                  </a:lnTo>
                  <a:lnTo>
                    <a:pt x="742073" y="1013309"/>
                  </a:lnTo>
                  <a:close/>
                </a:path>
                <a:path w="2891155" h="3350260">
                  <a:moveTo>
                    <a:pt x="1032344" y="1013309"/>
                  </a:moveTo>
                  <a:lnTo>
                    <a:pt x="1015682" y="1013309"/>
                  </a:lnTo>
                  <a:lnTo>
                    <a:pt x="1009599" y="1026009"/>
                  </a:lnTo>
                  <a:lnTo>
                    <a:pt x="1030897" y="1026009"/>
                  </a:lnTo>
                  <a:lnTo>
                    <a:pt x="1032344" y="1013309"/>
                  </a:lnTo>
                  <a:close/>
                </a:path>
                <a:path w="2891155" h="3350260">
                  <a:moveTo>
                    <a:pt x="2250846" y="1013309"/>
                  </a:moveTo>
                  <a:lnTo>
                    <a:pt x="1035240" y="1013309"/>
                  </a:lnTo>
                  <a:lnTo>
                    <a:pt x="1035177" y="1026009"/>
                  </a:lnTo>
                  <a:lnTo>
                    <a:pt x="2247874" y="1026009"/>
                  </a:lnTo>
                  <a:lnTo>
                    <a:pt x="2250846" y="1013309"/>
                  </a:lnTo>
                  <a:close/>
                </a:path>
                <a:path w="2891155" h="3350260">
                  <a:moveTo>
                    <a:pt x="2487485" y="1013309"/>
                  </a:moveTo>
                  <a:lnTo>
                    <a:pt x="2282710" y="1013309"/>
                  </a:lnTo>
                  <a:lnTo>
                    <a:pt x="2280958" y="1026009"/>
                  </a:lnTo>
                  <a:lnTo>
                    <a:pt x="2484729" y="1026009"/>
                  </a:lnTo>
                  <a:lnTo>
                    <a:pt x="2487485" y="1013309"/>
                  </a:lnTo>
                  <a:close/>
                </a:path>
                <a:path w="2891155" h="3350260">
                  <a:moveTo>
                    <a:pt x="567651" y="1000609"/>
                  </a:moveTo>
                  <a:lnTo>
                    <a:pt x="566369" y="1000609"/>
                  </a:lnTo>
                  <a:lnTo>
                    <a:pt x="566013" y="1013309"/>
                  </a:lnTo>
                  <a:lnTo>
                    <a:pt x="568591" y="1013309"/>
                  </a:lnTo>
                  <a:lnTo>
                    <a:pt x="567651" y="1000609"/>
                  </a:lnTo>
                  <a:close/>
                </a:path>
                <a:path w="2891155" h="3350260">
                  <a:moveTo>
                    <a:pt x="627646" y="1000609"/>
                  </a:moveTo>
                  <a:lnTo>
                    <a:pt x="576199" y="1000609"/>
                  </a:lnTo>
                  <a:lnTo>
                    <a:pt x="577113" y="1013309"/>
                  </a:lnTo>
                  <a:lnTo>
                    <a:pt x="625767" y="1013309"/>
                  </a:lnTo>
                  <a:lnTo>
                    <a:pt x="627646" y="1000609"/>
                  </a:lnTo>
                  <a:close/>
                </a:path>
                <a:path w="2891155" h="3350260">
                  <a:moveTo>
                    <a:pt x="631647" y="1000609"/>
                  </a:moveTo>
                  <a:lnTo>
                    <a:pt x="628954" y="1013309"/>
                  </a:lnTo>
                  <a:lnTo>
                    <a:pt x="632714" y="1013309"/>
                  </a:lnTo>
                  <a:lnTo>
                    <a:pt x="631647" y="1000609"/>
                  </a:lnTo>
                  <a:close/>
                </a:path>
                <a:path w="2891155" h="3350260">
                  <a:moveTo>
                    <a:pt x="636879" y="1000609"/>
                  </a:moveTo>
                  <a:lnTo>
                    <a:pt x="635000" y="1000609"/>
                  </a:lnTo>
                  <a:lnTo>
                    <a:pt x="634123" y="1013309"/>
                  </a:lnTo>
                  <a:lnTo>
                    <a:pt x="636816" y="1013309"/>
                  </a:lnTo>
                  <a:lnTo>
                    <a:pt x="636879" y="1000609"/>
                  </a:lnTo>
                  <a:close/>
                </a:path>
                <a:path w="2891155" h="3350260">
                  <a:moveTo>
                    <a:pt x="645795" y="1000609"/>
                  </a:moveTo>
                  <a:lnTo>
                    <a:pt x="638530" y="1000609"/>
                  </a:lnTo>
                  <a:lnTo>
                    <a:pt x="638441" y="1013309"/>
                  </a:lnTo>
                  <a:lnTo>
                    <a:pt x="646899" y="1013309"/>
                  </a:lnTo>
                  <a:lnTo>
                    <a:pt x="645795" y="1000609"/>
                  </a:lnTo>
                  <a:close/>
                </a:path>
                <a:path w="2891155" h="3350260">
                  <a:moveTo>
                    <a:pt x="652233" y="1000609"/>
                  </a:moveTo>
                  <a:lnTo>
                    <a:pt x="650024" y="1000609"/>
                  </a:lnTo>
                  <a:lnTo>
                    <a:pt x="648233" y="1013309"/>
                  </a:lnTo>
                  <a:lnTo>
                    <a:pt x="652272" y="1013309"/>
                  </a:lnTo>
                  <a:lnTo>
                    <a:pt x="652233" y="1000609"/>
                  </a:lnTo>
                  <a:close/>
                </a:path>
                <a:path w="2891155" h="3350260">
                  <a:moveTo>
                    <a:pt x="724535" y="1000609"/>
                  </a:moveTo>
                  <a:lnTo>
                    <a:pt x="655650" y="1000609"/>
                  </a:lnTo>
                  <a:lnTo>
                    <a:pt x="660234" y="1013309"/>
                  </a:lnTo>
                  <a:lnTo>
                    <a:pt x="724573" y="1013309"/>
                  </a:lnTo>
                  <a:lnTo>
                    <a:pt x="724535" y="1000609"/>
                  </a:lnTo>
                  <a:close/>
                </a:path>
                <a:path w="2891155" h="3350260">
                  <a:moveTo>
                    <a:pt x="743686" y="1000609"/>
                  </a:moveTo>
                  <a:lnTo>
                    <a:pt x="727163" y="1000609"/>
                  </a:lnTo>
                  <a:lnTo>
                    <a:pt x="726363" y="1013309"/>
                  </a:lnTo>
                  <a:lnTo>
                    <a:pt x="745871" y="1013309"/>
                  </a:lnTo>
                  <a:lnTo>
                    <a:pt x="743686" y="1000609"/>
                  </a:lnTo>
                  <a:close/>
                </a:path>
                <a:path w="2891155" h="3350260">
                  <a:moveTo>
                    <a:pt x="1041273" y="1000609"/>
                  </a:moveTo>
                  <a:lnTo>
                    <a:pt x="1034313" y="1000609"/>
                  </a:lnTo>
                  <a:lnTo>
                    <a:pt x="1032116" y="1013309"/>
                  </a:lnTo>
                  <a:lnTo>
                    <a:pt x="1042974" y="1013309"/>
                  </a:lnTo>
                  <a:lnTo>
                    <a:pt x="1041273" y="1000609"/>
                  </a:lnTo>
                  <a:close/>
                </a:path>
                <a:path w="2891155" h="3350260">
                  <a:moveTo>
                    <a:pt x="2284780" y="1000609"/>
                  </a:moveTo>
                  <a:lnTo>
                    <a:pt x="1045895" y="1000609"/>
                  </a:lnTo>
                  <a:lnTo>
                    <a:pt x="1042974" y="1013309"/>
                  </a:lnTo>
                  <a:lnTo>
                    <a:pt x="2278608" y="1013309"/>
                  </a:lnTo>
                  <a:lnTo>
                    <a:pt x="2284780" y="1000609"/>
                  </a:lnTo>
                  <a:close/>
                </a:path>
                <a:path w="2891155" h="3350260">
                  <a:moveTo>
                    <a:pt x="2492921" y="1000609"/>
                  </a:moveTo>
                  <a:lnTo>
                    <a:pt x="2287054" y="1000609"/>
                  </a:lnTo>
                  <a:lnTo>
                    <a:pt x="2284209" y="1013309"/>
                  </a:lnTo>
                  <a:lnTo>
                    <a:pt x="2487790" y="1013309"/>
                  </a:lnTo>
                  <a:lnTo>
                    <a:pt x="2492921" y="1000609"/>
                  </a:lnTo>
                  <a:close/>
                </a:path>
                <a:path w="2891155" h="3350260">
                  <a:moveTo>
                    <a:pt x="590791" y="987909"/>
                  </a:moveTo>
                  <a:lnTo>
                    <a:pt x="583247" y="987909"/>
                  </a:lnTo>
                  <a:lnTo>
                    <a:pt x="582066" y="1000609"/>
                  </a:lnTo>
                  <a:lnTo>
                    <a:pt x="592378" y="1000609"/>
                  </a:lnTo>
                  <a:lnTo>
                    <a:pt x="590791" y="987909"/>
                  </a:lnTo>
                  <a:close/>
                </a:path>
                <a:path w="2891155" h="3350260">
                  <a:moveTo>
                    <a:pt x="594918" y="987909"/>
                  </a:moveTo>
                  <a:lnTo>
                    <a:pt x="593382" y="987909"/>
                  </a:lnTo>
                  <a:lnTo>
                    <a:pt x="592950" y="1000609"/>
                  </a:lnTo>
                  <a:lnTo>
                    <a:pt x="595185" y="1000609"/>
                  </a:lnTo>
                  <a:lnTo>
                    <a:pt x="594918" y="987909"/>
                  </a:lnTo>
                  <a:close/>
                </a:path>
                <a:path w="2891155" h="3350260">
                  <a:moveTo>
                    <a:pt x="599147" y="987909"/>
                  </a:moveTo>
                  <a:lnTo>
                    <a:pt x="596366" y="1000609"/>
                  </a:lnTo>
                  <a:lnTo>
                    <a:pt x="599363" y="1000609"/>
                  </a:lnTo>
                  <a:lnTo>
                    <a:pt x="599147" y="987909"/>
                  </a:lnTo>
                  <a:close/>
                </a:path>
                <a:path w="2891155" h="3350260">
                  <a:moveTo>
                    <a:pt x="608025" y="987909"/>
                  </a:moveTo>
                  <a:lnTo>
                    <a:pt x="606818" y="987909"/>
                  </a:lnTo>
                  <a:lnTo>
                    <a:pt x="605993" y="1000609"/>
                  </a:lnTo>
                  <a:lnTo>
                    <a:pt x="608545" y="1000609"/>
                  </a:lnTo>
                  <a:lnTo>
                    <a:pt x="608025" y="987909"/>
                  </a:lnTo>
                  <a:close/>
                </a:path>
                <a:path w="2891155" h="3350260">
                  <a:moveTo>
                    <a:pt x="642607" y="987909"/>
                  </a:moveTo>
                  <a:lnTo>
                    <a:pt x="641350" y="987909"/>
                  </a:lnTo>
                  <a:lnTo>
                    <a:pt x="640461" y="1000609"/>
                  </a:lnTo>
                  <a:lnTo>
                    <a:pt x="644690" y="1000609"/>
                  </a:lnTo>
                  <a:lnTo>
                    <a:pt x="642607" y="987909"/>
                  </a:lnTo>
                  <a:close/>
                </a:path>
                <a:path w="2891155" h="3350260">
                  <a:moveTo>
                    <a:pt x="703694" y="987909"/>
                  </a:moveTo>
                  <a:lnTo>
                    <a:pt x="660984" y="987909"/>
                  </a:lnTo>
                  <a:lnTo>
                    <a:pt x="661250" y="1000609"/>
                  </a:lnTo>
                  <a:lnTo>
                    <a:pt x="703110" y="1000609"/>
                  </a:lnTo>
                  <a:lnTo>
                    <a:pt x="703694" y="987909"/>
                  </a:lnTo>
                  <a:close/>
                </a:path>
                <a:path w="2891155" h="3350260">
                  <a:moveTo>
                    <a:pt x="714159" y="987909"/>
                  </a:moveTo>
                  <a:lnTo>
                    <a:pt x="711708" y="987909"/>
                  </a:lnTo>
                  <a:lnTo>
                    <a:pt x="709510" y="1000609"/>
                  </a:lnTo>
                  <a:lnTo>
                    <a:pt x="718439" y="1000609"/>
                  </a:lnTo>
                  <a:lnTo>
                    <a:pt x="714159" y="987909"/>
                  </a:lnTo>
                  <a:close/>
                </a:path>
                <a:path w="2891155" h="3350260">
                  <a:moveTo>
                    <a:pt x="1045972" y="987909"/>
                  </a:moveTo>
                  <a:lnTo>
                    <a:pt x="1044689" y="987909"/>
                  </a:lnTo>
                  <a:lnTo>
                    <a:pt x="1043914" y="1000609"/>
                  </a:lnTo>
                  <a:lnTo>
                    <a:pt x="1051204" y="1000609"/>
                  </a:lnTo>
                  <a:lnTo>
                    <a:pt x="1045972" y="987909"/>
                  </a:lnTo>
                  <a:close/>
                </a:path>
                <a:path w="2891155" h="3350260">
                  <a:moveTo>
                    <a:pt x="2507183" y="987909"/>
                  </a:moveTo>
                  <a:lnTo>
                    <a:pt x="1074661" y="987909"/>
                  </a:lnTo>
                  <a:lnTo>
                    <a:pt x="1070965" y="1000609"/>
                  </a:lnTo>
                  <a:lnTo>
                    <a:pt x="2501671" y="1000609"/>
                  </a:lnTo>
                  <a:lnTo>
                    <a:pt x="2507183" y="987909"/>
                  </a:lnTo>
                  <a:close/>
                </a:path>
                <a:path w="2891155" h="3350260">
                  <a:moveTo>
                    <a:pt x="588086" y="975209"/>
                  </a:moveTo>
                  <a:lnTo>
                    <a:pt x="579996" y="975209"/>
                  </a:lnTo>
                  <a:lnTo>
                    <a:pt x="579882" y="987909"/>
                  </a:lnTo>
                  <a:lnTo>
                    <a:pt x="587997" y="987909"/>
                  </a:lnTo>
                  <a:lnTo>
                    <a:pt x="588086" y="975209"/>
                  </a:lnTo>
                  <a:close/>
                </a:path>
                <a:path w="2891155" h="3350260">
                  <a:moveTo>
                    <a:pt x="689292" y="975209"/>
                  </a:moveTo>
                  <a:lnTo>
                    <a:pt x="673823" y="975209"/>
                  </a:lnTo>
                  <a:lnTo>
                    <a:pt x="671804" y="987909"/>
                  </a:lnTo>
                  <a:lnTo>
                    <a:pt x="682383" y="987909"/>
                  </a:lnTo>
                  <a:lnTo>
                    <a:pt x="689292" y="975209"/>
                  </a:lnTo>
                  <a:close/>
                </a:path>
                <a:path w="2891155" h="3350260">
                  <a:moveTo>
                    <a:pt x="2511399" y="975209"/>
                  </a:moveTo>
                  <a:lnTo>
                    <a:pt x="1076223" y="975209"/>
                  </a:lnTo>
                  <a:lnTo>
                    <a:pt x="1083691" y="987909"/>
                  </a:lnTo>
                  <a:lnTo>
                    <a:pt x="2511844" y="987909"/>
                  </a:lnTo>
                  <a:lnTo>
                    <a:pt x="2511399" y="975209"/>
                  </a:lnTo>
                  <a:close/>
                </a:path>
                <a:path w="2891155" h="3350260">
                  <a:moveTo>
                    <a:pt x="2570289" y="975209"/>
                  </a:moveTo>
                  <a:lnTo>
                    <a:pt x="2558059" y="975209"/>
                  </a:lnTo>
                  <a:lnTo>
                    <a:pt x="2561958" y="987909"/>
                  </a:lnTo>
                  <a:lnTo>
                    <a:pt x="2568803" y="987909"/>
                  </a:lnTo>
                  <a:lnTo>
                    <a:pt x="2570289" y="975209"/>
                  </a:lnTo>
                  <a:close/>
                </a:path>
                <a:path w="2891155" h="3350260">
                  <a:moveTo>
                    <a:pt x="2579611" y="975209"/>
                  </a:moveTo>
                  <a:lnTo>
                    <a:pt x="2575521" y="975209"/>
                  </a:lnTo>
                  <a:lnTo>
                    <a:pt x="2576042" y="987909"/>
                  </a:lnTo>
                  <a:lnTo>
                    <a:pt x="2577973" y="987909"/>
                  </a:lnTo>
                  <a:lnTo>
                    <a:pt x="2579611" y="975209"/>
                  </a:lnTo>
                  <a:close/>
                </a:path>
                <a:path w="2891155" h="3350260">
                  <a:moveTo>
                    <a:pt x="2578328" y="962509"/>
                  </a:moveTo>
                  <a:lnTo>
                    <a:pt x="1063815" y="962509"/>
                  </a:lnTo>
                  <a:lnTo>
                    <a:pt x="1063879" y="975209"/>
                  </a:lnTo>
                  <a:lnTo>
                    <a:pt x="2582278" y="975209"/>
                  </a:lnTo>
                  <a:lnTo>
                    <a:pt x="2578328" y="962509"/>
                  </a:lnTo>
                  <a:close/>
                </a:path>
                <a:path w="2891155" h="3350260">
                  <a:moveTo>
                    <a:pt x="2566619" y="949809"/>
                  </a:moveTo>
                  <a:lnTo>
                    <a:pt x="1051585" y="949809"/>
                  </a:lnTo>
                  <a:lnTo>
                    <a:pt x="1046975" y="962509"/>
                  </a:lnTo>
                  <a:lnTo>
                    <a:pt x="2568689" y="962509"/>
                  </a:lnTo>
                  <a:lnTo>
                    <a:pt x="2566619" y="949809"/>
                  </a:lnTo>
                  <a:close/>
                </a:path>
                <a:path w="2891155" h="3350260">
                  <a:moveTo>
                    <a:pt x="1031748" y="937109"/>
                  </a:moveTo>
                  <a:lnTo>
                    <a:pt x="1027582" y="937109"/>
                  </a:lnTo>
                  <a:lnTo>
                    <a:pt x="1030960" y="949809"/>
                  </a:lnTo>
                  <a:lnTo>
                    <a:pt x="1032687" y="949809"/>
                  </a:lnTo>
                  <a:lnTo>
                    <a:pt x="1031748" y="937109"/>
                  </a:lnTo>
                  <a:close/>
                </a:path>
                <a:path w="2891155" h="3350260">
                  <a:moveTo>
                    <a:pt x="2556395" y="937109"/>
                  </a:moveTo>
                  <a:lnTo>
                    <a:pt x="1048092" y="937109"/>
                  </a:lnTo>
                  <a:lnTo>
                    <a:pt x="1048943" y="949809"/>
                  </a:lnTo>
                  <a:lnTo>
                    <a:pt x="2554605" y="949809"/>
                  </a:lnTo>
                  <a:lnTo>
                    <a:pt x="2556395" y="937109"/>
                  </a:lnTo>
                  <a:close/>
                </a:path>
                <a:path w="2891155" h="3350260">
                  <a:moveTo>
                    <a:pt x="2560485" y="937109"/>
                  </a:moveTo>
                  <a:lnTo>
                    <a:pt x="2556637" y="937109"/>
                  </a:lnTo>
                  <a:lnTo>
                    <a:pt x="2556383" y="949809"/>
                  </a:lnTo>
                  <a:lnTo>
                    <a:pt x="2561475" y="949809"/>
                  </a:lnTo>
                  <a:lnTo>
                    <a:pt x="2560485" y="937109"/>
                  </a:lnTo>
                  <a:close/>
                </a:path>
                <a:path w="2891155" h="3350260">
                  <a:moveTo>
                    <a:pt x="1044079" y="924409"/>
                  </a:moveTo>
                  <a:lnTo>
                    <a:pt x="1021969" y="924409"/>
                  </a:lnTo>
                  <a:lnTo>
                    <a:pt x="1021981" y="937109"/>
                  </a:lnTo>
                  <a:lnTo>
                    <a:pt x="1036637" y="937109"/>
                  </a:lnTo>
                  <a:lnTo>
                    <a:pt x="1044079" y="924409"/>
                  </a:lnTo>
                  <a:close/>
                </a:path>
                <a:path w="2891155" h="3350260">
                  <a:moveTo>
                    <a:pt x="2560726" y="924409"/>
                  </a:moveTo>
                  <a:lnTo>
                    <a:pt x="1055674" y="924409"/>
                  </a:lnTo>
                  <a:lnTo>
                    <a:pt x="1054811" y="937109"/>
                  </a:lnTo>
                  <a:lnTo>
                    <a:pt x="2557678" y="937109"/>
                  </a:lnTo>
                  <a:lnTo>
                    <a:pt x="2560726" y="924409"/>
                  </a:lnTo>
                  <a:close/>
                </a:path>
                <a:path w="2891155" h="3350260">
                  <a:moveTo>
                    <a:pt x="2561958" y="911709"/>
                  </a:moveTo>
                  <a:lnTo>
                    <a:pt x="1022096" y="911709"/>
                  </a:lnTo>
                  <a:lnTo>
                    <a:pt x="1022248" y="924409"/>
                  </a:lnTo>
                  <a:lnTo>
                    <a:pt x="2561031" y="924409"/>
                  </a:lnTo>
                  <a:lnTo>
                    <a:pt x="2561958" y="911709"/>
                  </a:lnTo>
                  <a:close/>
                </a:path>
                <a:path w="2891155" h="3350260">
                  <a:moveTo>
                    <a:pt x="2562390" y="899009"/>
                  </a:moveTo>
                  <a:lnTo>
                    <a:pt x="1042720" y="899009"/>
                  </a:lnTo>
                  <a:lnTo>
                    <a:pt x="1036599" y="911709"/>
                  </a:lnTo>
                  <a:lnTo>
                    <a:pt x="2563088" y="911709"/>
                  </a:lnTo>
                  <a:lnTo>
                    <a:pt x="2562390" y="899009"/>
                  </a:lnTo>
                  <a:close/>
                </a:path>
                <a:path w="2891155" h="3350260">
                  <a:moveTo>
                    <a:pt x="2561310" y="886309"/>
                  </a:moveTo>
                  <a:lnTo>
                    <a:pt x="1051496" y="886309"/>
                  </a:lnTo>
                  <a:lnTo>
                    <a:pt x="1048029" y="899009"/>
                  </a:lnTo>
                  <a:lnTo>
                    <a:pt x="2559392" y="899009"/>
                  </a:lnTo>
                  <a:lnTo>
                    <a:pt x="2561310" y="886309"/>
                  </a:lnTo>
                  <a:close/>
                </a:path>
                <a:path w="2891155" h="3350260">
                  <a:moveTo>
                    <a:pt x="1195438" y="873609"/>
                  </a:moveTo>
                  <a:lnTo>
                    <a:pt x="1050772" y="873609"/>
                  </a:lnTo>
                  <a:lnTo>
                    <a:pt x="1051217" y="886309"/>
                  </a:lnTo>
                  <a:lnTo>
                    <a:pt x="1192301" y="886309"/>
                  </a:lnTo>
                  <a:lnTo>
                    <a:pt x="1195438" y="873609"/>
                  </a:lnTo>
                  <a:close/>
                </a:path>
                <a:path w="2891155" h="3350260">
                  <a:moveTo>
                    <a:pt x="2561590" y="873609"/>
                  </a:moveTo>
                  <a:lnTo>
                    <a:pt x="1210170" y="873609"/>
                  </a:lnTo>
                  <a:lnTo>
                    <a:pt x="1209078" y="886309"/>
                  </a:lnTo>
                  <a:lnTo>
                    <a:pt x="2560129" y="886309"/>
                  </a:lnTo>
                  <a:lnTo>
                    <a:pt x="2561590" y="873609"/>
                  </a:lnTo>
                  <a:close/>
                </a:path>
                <a:path w="2891155" h="3350260">
                  <a:moveTo>
                    <a:pt x="1183487" y="860909"/>
                  </a:moveTo>
                  <a:lnTo>
                    <a:pt x="1031519" y="860909"/>
                  </a:lnTo>
                  <a:lnTo>
                    <a:pt x="1032370" y="873609"/>
                  </a:lnTo>
                  <a:lnTo>
                    <a:pt x="1183957" y="873609"/>
                  </a:lnTo>
                  <a:lnTo>
                    <a:pt x="1183487" y="860909"/>
                  </a:lnTo>
                  <a:close/>
                </a:path>
                <a:path w="2891155" h="3350260">
                  <a:moveTo>
                    <a:pt x="2560599" y="860909"/>
                  </a:moveTo>
                  <a:lnTo>
                    <a:pt x="1216634" y="860909"/>
                  </a:lnTo>
                  <a:lnTo>
                    <a:pt x="1215986" y="873609"/>
                  </a:lnTo>
                  <a:lnTo>
                    <a:pt x="2562504" y="873609"/>
                  </a:lnTo>
                  <a:lnTo>
                    <a:pt x="2560599" y="860909"/>
                  </a:lnTo>
                  <a:close/>
                </a:path>
                <a:path w="2891155" h="3350260">
                  <a:moveTo>
                    <a:pt x="1148067" y="848209"/>
                  </a:moveTo>
                  <a:lnTo>
                    <a:pt x="1077074" y="848209"/>
                  </a:lnTo>
                  <a:lnTo>
                    <a:pt x="1069860" y="860909"/>
                  </a:lnTo>
                  <a:lnTo>
                    <a:pt x="1147991" y="860909"/>
                  </a:lnTo>
                  <a:lnTo>
                    <a:pt x="1148067" y="848209"/>
                  </a:lnTo>
                  <a:close/>
                </a:path>
                <a:path w="2891155" h="3350260">
                  <a:moveTo>
                    <a:pt x="1205191" y="848209"/>
                  </a:moveTo>
                  <a:lnTo>
                    <a:pt x="1162189" y="848209"/>
                  </a:lnTo>
                  <a:lnTo>
                    <a:pt x="1162773" y="860909"/>
                  </a:lnTo>
                  <a:lnTo>
                    <a:pt x="1205318" y="860909"/>
                  </a:lnTo>
                  <a:lnTo>
                    <a:pt x="1205191" y="848209"/>
                  </a:lnTo>
                  <a:close/>
                </a:path>
                <a:path w="2891155" h="3350260">
                  <a:moveTo>
                    <a:pt x="1212329" y="835509"/>
                  </a:moveTo>
                  <a:lnTo>
                    <a:pt x="1203782" y="835509"/>
                  </a:lnTo>
                  <a:lnTo>
                    <a:pt x="1203896" y="848209"/>
                  </a:lnTo>
                  <a:lnTo>
                    <a:pt x="1210271" y="848209"/>
                  </a:lnTo>
                  <a:lnTo>
                    <a:pt x="1210754" y="860909"/>
                  </a:lnTo>
                  <a:lnTo>
                    <a:pt x="1213307" y="860909"/>
                  </a:lnTo>
                  <a:lnTo>
                    <a:pt x="1212329" y="835509"/>
                  </a:lnTo>
                  <a:close/>
                </a:path>
                <a:path w="2891155" h="3350260">
                  <a:moveTo>
                    <a:pt x="2558745" y="848209"/>
                  </a:moveTo>
                  <a:lnTo>
                    <a:pt x="1218806" y="848209"/>
                  </a:lnTo>
                  <a:lnTo>
                    <a:pt x="1219720" y="860909"/>
                  </a:lnTo>
                  <a:lnTo>
                    <a:pt x="2557767" y="860909"/>
                  </a:lnTo>
                  <a:lnTo>
                    <a:pt x="2558745" y="848209"/>
                  </a:lnTo>
                  <a:close/>
                </a:path>
                <a:path w="2891155" h="3350260">
                  <a:moveTo>
                    <a:pt x="872401" y="835509"/>
                  </a:moveTo>
                  <a:lnTo>
                    <a:pt x="853909" y="835509"/>
                  </a:lnTo>
                  <a:lnTo>
                    <a:pt x="866228" y="848209"/>
                  </a:lnTo>
                  <a:lnTo>
                    <a:pt x="872172" y="848209"/>
                  </a:lnTo>
                  <a:lnTo>
                    <a:pt x="872401" y="835509"/>
                  </a:lnTo>
                  <a:close/>
                </a:path>
                <a:path w="2891155" h="3350260">
                  <a:moveTo>
                    <a:pt x="1154518" y="835509"/>
                  </a:moveTo>
                  <a:lnTo>
                    <a:pt x="1096302" y="835509"/>
                  </a:lnTo>
                  <a:lnTo>
                    <a:pt x="1083602" y="848209"/>
                  </a:lnTo>
                  <a:lnTo>
                    <a:pt x="1154950" y="848209"/>
                  </a:lnTo>
                  <a:lnTo>
                    <a:pt x="1154518" y="835509"/>
                  </a:lnTo>
                  <a:close/>
                </a:path>
                <a:path w="2891155" h="3350260">
                  <a:moveTo>
                    <a:pt x="1189977" y="835509"/>
                  </a:moveTo>
                  <a:lnTo>
                    <a:pt x="1168679" y="835509"/>
                  </a:lnTo>
                  <a:lnTo>
                    <a:pt x="1167117" y="848209"/>
                  </a:lnTo>
                  <a:lnTo>
                    <a:pt x="1191742" y="848209"/>
                  </a:lnTo>
                  <a:lnTo>
                    <a:pt x="1189977" y="835509"/>
                  </a:lnTo>
                  <a:close/>
                </a:path>
                <a:path w="2891155" h="3350260">
                  <a:moveTo>
                    <a:pt x="2545651" y="835509"/>
                  </a:moveTo>
                  <a:lnTo>
                    <a:pt x="1218196" y="835509"/>
                  </a:lnTo>
                  <a:lnTo>
                    <a:pt x="1218361" y="848209"/>
                  </a:lnTo>
                  <a:lnTo>
                    <a:pt x="2545689" y="848209"/>
                  </a:lnTo>
                  <a:lnTo>
                    <a:pt x="2545651" y="835509"/>
                  </a:lnTo>
                  <a:close/>
                </a:path>
                <a:path w="2891155" h="3350260">
                  <a:moveTo>
                    <a:pt x="858100" y="822809"/>
                  </a:moveTo>
                  <a:lnTo>
                    <a:pt x="836549" y="822809"/>
                  </a:lnTo>
                  <a:lnTo>
                    <a:pt x="839393" y="835509"/>
                  </a:lnTo>
                  <a:lnTo>
                    <a:pt x="862660" y="835509"/>
                  </a:lnTo>
                  <a:lnTo>
                    <a:pt x="858100" y="822809"/>
                  </a:lnTo>
                  <a:close/>
                </a:path>
                <a:path w="2891155" h="3350260">
                  <a:moveTo>
                    <a:pt x="994714" y="822809"/>
                  </a:moveTo>
                  <a:lnTo>
                    <a:pt x="981125" y="822809"/>
                  </a:lnTo>
                  <a:lnTo>
                    <a:pt x="980579" y="835509"/>
                  </a:lnTo>
                  <a:lnTo>
                    <a:pt x="993571" y="835509"/>
                  </a:lnTo>
                  <a:lnTo>
                    <a:pt x="994714" y="822809"/>
                  </a:lnTo>
                  <a:close/>
                </a:path>
                <a:path w="2891155" h="3350260">
                  <a:moveTo>
                    <a:pt x="1157135" y="822809"/>
                  </a:moveTo>
                  <a:lnTo>
                    <a:pt x="1123607" y="822809"/>
                  </a:lnTo>
                  <a:lnTo>
                    <a:pt x="1113993" y="835509"/>
                  </a:lnTo>
                  <a:lnTo>
                    <a:pt x="1155915" y="835509"/>
                  </a:lnTo>
                  <a:lnTo>
                    <a:pt x="1157135" y="822809"/>
                  </a:lnTo>
                  <a:close/>
                </a:path>
                <a:path w="2891155" h="3350260">
                  <a:moveTo>
                    <a:pt x="1161707" y="822809"/>
                  </a:moveTo>
                  <a:lnTo>
                    <a:pt x="1158722" y="822809"/>
                  </a:lnTo>
                  <a:lnTo>
                    <a:pt x="1160716" y="835509"/>
                  </a:lnTo>
                  <a:lnTo>
                    <a:pt x="1161554" y="835509"/>
                  </a:lnTo>
                  <a:lnTo>
                    <a:pt x="1161707" y="822809"/>
                  </a:lnTo>
                  <a:close/>
                </a:path>
                <a:path w="2891155" h="3350260">
                  <a:moveTo>
                    <a:pt x="1172743" y="822809"/>
                  </a:moveTo>
                  <a:lnTo>
                    <a:pt x="1168958" y="822809"/>
                  </a:lnTo>
                  <a:lnTo>
                    <a:pt x="1169822" y="835509"/>
                  </a:lnTo>
                  <a:lnTo>
                    <a:pt x="1171219" y="835509"/>
                  </a:lnTo>
                  <a:lnTo>
                    <a:pt x="1172743" y="822809"/>
                  </a:lnTo>
                  <a:close/>
                </a:path>
                <a:path w="2891155" h="3350260">
                  <a:moveTo>
                    <a:pt x="1200607" y="822809"/>
                  </a:moveTo>
                  <a:lnTo>
                    <a:pt x="1189418" y="822809"/>
                  </a:lnTo>
                  <a:lnTo>
                    <a:pt x="1175943" y="835509"/>
                  </a:lnTo>
                  <a:lnTo>
                    <a:pt x="1199629" y="835509"/>
                  </a:lnTo>
                  <a:lnTo>
                    <a:pt x="1200607" y="822809"/>
                  </a:lnTo>
                  <a:close/>
                </a:path>
                <a:path w="2891155" h="3350260">
                  <a:moveTo>
                    <a:pt x="1212418" y="822809"/>
                  </a:moveTo>
                  <a:lnTo>
                    <a:pt x="1206677" y="822809"/>
                  </a:lnTo>
                  <a:lnTo>
                    <a:pt x="1205915" y="835509"/>
                  </a:lnTo>
                  <a:lnTo>
                    <a:pt x="1213713" y="835509"/>
                  </a:lnTo>
                  <a:lnTo>
                    <a:pt x="1212418" y="822809"/>
                  </a:lnTo>
                  <a:close/>
                </a:path>
                <a:path w="2891155" h="3350260">
                  <a:moveTo>
                    <a:pt x="1346631" y="822809"/>
                  </a:moveTo>
                  <a:lnTo>
                    <a:pt x="1216126" y="822809"/>
                  </a:lnTo>
                  <a:lnTo>
                    <a:pt x="1217320" y="835509"/>
                  </a:lnTo>
                  <a:lnTo>
                    <a:pt x="1347089" y="835509"/>
                  </a:lnTo>
                  <a:lnTo>
                    <a:pt x="1346631" y="822809"/>
                  </a:lnTo>
                  <a:close/>
                </a:path>
                <a:path w="2891155" h="3350260">
                  <a:moveTo>
                    <a:pt x="2551493" y="822809"/>
                  </a:moveTo>
                  <a:lnTo>
                    <a:pt x="1348498" y="822809"/>
                  </a:lnTo>
                  <a:lnTo>
                    <a:pt x="1347889" y="835509"/>
                  </a:lnTo>
                  <a:lnTo>
                    <a:pt x="2551607" y="835509"/>
                  </a:lnTo>
                  <a:lnTo>
                    <a:pt x="2551493" y="822809"/>
                  </a:lnTo>
                  <a:close/>
                </a:path>
                <a:path w="2891155" h="3350260">
                  <a:moveTo>
                    <a:pt x="1027899" y="810109"/>
                  </a:moveTo>
                  <a:lnTo>
                    <a:pt x="993203" y="810109"/>
                  </a:lnTo>
                  <a:lnTo>
                    <a:pt x="994156" y="822809"/>
                  </a:lnTo>
                  <a:lnTo>
                    <a:pt x="1013231" y="822809"/>
                  </a:lnTo>
                  <a:lnTo>
                    <a:pt x="1027899" y="810109"/>
                  </a:lnTo>
                  <a:close/>
                </a:path>
                <a:path w="2891155" h="3350260">
                  <a:moveTo>
                    <a:pt x="1188161" y="810109"/>
                  </a:moveTo>
                  <a:lnTo>
                    <a:pt x="1152398" y="810109"/>
                  </a:lnTo>
                  <a:lnTo>
                    <a:pt x="1144612" y="822809"/>
                  </a:lnTo>
                  <a:lnTo>
                    <a:pt x="1187526" y="822809"/>
                  </a:lnTo>
                  <a:lnTo>
                    <a:pt x="1188161" y="810109"/>
                  </a:lnTo>
                  <a:close/>
                </a:path>
                <a:path w="2891155" h="3350260">
                  <a:moveTo>
                    <a:pt x="1210919" y="810109"/>
                  </a:moveTo>
                  <a:lnTo>
                    <a:pt x="1202347" y="810109"/>
                  </a:lnTo>
                  <a:lnTo>
                    <a:pt x="1195082" y="822809"/>
                  </a:lnTo>
                  <a:lnTo>
                    <a:pt x="1211440" y="822809"/>
                  </a:lnTo>
                  <a:lnTo>
                    <a:pt x="1210919" y="810109"/>
                  </a:lnTo>
                  <a:close/>
                </a:path>
                <a:path w="2891155" h="3350260">
                  <a:moveTo>
                    <a:pt x="1291780" y="797409"/>
                  </a:moveTo>
                  <a:lnTo>
                    <a:pt x="1214094" y="797409"/>
                  </a:lnTo>
                  <a:lnTo>
                    <a:pt x="1216621" y="822809"/>
                  </a:lnTo>
                  <a:lnTo>
                    <a:pt x="1291386" y="822809"/>
                  </a:lnTo>
                  <a:lnTo>
                    <a:pt x="1291107" y="810109"/>
                  </a:lnTo>
                  <a:lnTo>
                    <a:pt x="1292974" y="810109"/>
                  </a:lnTo>
                  <a:lnTo>
                    <a:pt x="1291780" y="797409"/>
                  </a:lnTo>
                  <a:close/>
                </a:path>
                <a:path w="2891155" h="3350260">
                  <a:moveTo>
                    <a:pt x="1348651" y="810109"/>
                  </a:moveTo>
                  <a:lnTo>
                    <a:pt x="1295958" y="810109"/>
                  </a:lnTo>
                  <a:lnTo>
                    <a:pt x="1291386" y="822809"/>
                  </a:lnTo>
                  <a:lnTo>
                    <a:pt x="1348841" y="822809"/>
                  </a:lnTo>
                  <a:lnTo>
                    <a:pt x="1348651" y="810109"/>
                  </a:lnTo>
                  <a:close/>
                </a:path>
                <a:path w="2891155" h="3350260">
                  <a:moveTo>
                    <a:pt x="2538869" y="810109"/>
                  </a:moveTo>
                  <a:lnTo>
                    <a:pt x="1352054" y="810109"/>
                  </a:lnTo>
                  <a:lnTo>
                    <a:pt x="1351838" y="822809"/>
                  </a:lnTo>
                  <a:lnTo>
                    <a:pt x="2538984" y="822809"/>
                  </a:lnTo>
                  <a:lnTo>
                    <a:pt x="2538869" y="810109"/>
                  </a:lnTo>
                  <a:close/>
                </a:path>
                <a:path w="2891155" h="3350260">
                  <a:moveTo>
                    <a:pt x="1061199" y="797409"/>
                  </a:moveTo>
                  <a:lnTo>
                    <a:pt x="991463" y="797409"/>
                  </a:lnTo>
                  <a:lnTo>
                    <a:pt x="992441" y="810109"/>
                  </a:lnTo>
                  <a:lnTo>
                    <a:pt x="1056500" y="810109"/>
                  </a:lnTo>
                  <a:lnTo>
                    <a:pt x="1061199" y="797409"/>
                  </a:lnTo>
                  <a:close/>
                </a:path>
                <a:path w="2891155" h="3350260">
                  <a:moveTo>
                    <a:pt x="1205547" y="797409"/>
                  </a:moveTo>
                  <a:lnTo>
                    <a:pt x="1204214" y="797409"/>
                  </a:lnTo>
                  <a:lnTo>
                    <a:pt x="1194092" y="810109"/>
                  </a:lnTo>
                  <a:lnTo>
                    <a:pt x="1205369" y="810109"/>
                  </a:lnTo>
                  <a:lnTo>
                    <a:pt x="1205547" y="797409"/>
                  </a:lnTo>
                  <a:close/>
                </a:path>
                <a:path w="2891155" h="3350260">
                  <a:moveTo>
                    <a:pt x="1205661" y="797409"/>
                  </a:moveTo>
                  <a:lnTo>
                    <a:pt x="1205738" y="810109"/>
                  </a:lnTo>
                  <a:lnTo>
                    <a:pt x="1205661" y="797409"/>
                  </a:lnTo>
                  <a:close/>
                </a:path>
                <a:path w="2891155" h="3350260">
                  <a:moveTo>
                    <a:pt x="1322641" y="797409"/>
                  </a:moveTo>
                  <a:lnTo>
                    <a:pt x="1315085" y="797409"/>
                  </a:lnTo>
                  <a:lnTo>
                    <a:pt x="1303693" y="810109"/>
                  </a:lnTo>
                  <a:lnTo>
                    <a:pt x="1323390" y="810109"/>
                  </a:lnTo>
                  <a:lnTo>
                    <a:pt x="1322641" y="797409"/>
                  </a:lnTo>
                  <a:close/>
                </a:path>
                <a:path w="2891155" h="3350260">
                  <a:moveTo>
                    <a:pt x="1348219" y="797409"/>
                  </a:moveTo>
                  <a:lnTo>
                    <a:pt x="1334477" y="797409"/>
                  </a:lnTo>
                  <a:lnTo>
                    <a:pt x="1331074" y="810109"/>
                  </a:lnTo>
                  <a:lnTo>
                    <a:pt x="1347978" y="810109"/>
                  </a:lnTo>
                  <a:lnTo>
                    <a:pt x="1348219" y="797409"/>
                  </a:lnTo>
                  <a:close/>
                </a:path>
                <a:path w="2891155" h="3350260">
                  <a:moveTo>
                    <a:pt x="1352931" y="797409"/>
                  </a:moveTo>
                  <a:lnTo>
                    <a:pt x="1351254" y="810109"/>
                  </a:lnTo>
                  <a:lnTo>
                    <a:pt x="1352918" y="810109"/>
                  </a:lnTo>
                  <a:lnTo>
                    <a:pt x="1352931" y="797409"/>
                  </a:lnTo>
                  <a:close/>
                </a:path>
                <a:path w="2891155" h="3350260">
                  <a:moveTo>
                    <a:pt x="1409649" y="797409"/>
                  </a:moveTo>
                  <a:lnTo>
                    <a:pt x="1356601" y="797409"/>
                  </a:lnTo>
                  <a:lnTo>
                    <a:pt x="1357109" y="810109"/>
                  </a:lnTo>
                  <a:lnTo>
                    <a:pt x="1409738" y="810109"/>
                  </a:lnTo>
                  <a:lnTo>
                    <a:pt x="1409649" y="797409"/>
                  </a:lnTo>
                  <a:close/>
                </a:path>
                <a:path w="2891155" h="3350260">
                  <a:moveTo>
                    <a:pt x="2549842" y="797409"/>
                  </a:moveTo>
                  <a:lnTo>
                    <a:pt x="1435239" y="797409"/>
                  </a:lnTo>
                  <a:lnTo>
                    <a:pt x="1430921" y="810109"/>
                  </a:lnTo>
                  <a:lnTo>
                    <a:pt x="2551049" y="810109"/>
                  </a:lnTo>
                  <a:lnTo>
                    <a:pt x="2549842" y="797409"/>
                  </a:lnTo>
                  <a:close/>
                </a:path>
                <a:path w="2891155" h="3350260">
                  <a:moveTo>
                    <a:pt x="1079347" y="784709"/>
                  </a:moveTo>
                  <a:lnTo>
                    <a:pt x="987882" y="784709"/>
                  </a:lnTo>
                  <a:lnTo>
                    <a:pt x="989190" y="797409"/>
                  </a:lnTo>
                  <a:lnTo>
                    <a:pt x="1079741" y="797409"/>
                  </a:lnTo>
                  <a:lnTo>
                    <a:pt x="1079347" y="784709"/>
                  </a:lnTo>
                  <a:close/>
                </a:path>
                <a:path w="2891155" h="3350260">
                  <a:moveTo>
                    <a:pt x="1291666" y="784709"/>
                  </a:moveTo>
                  <a:lnTo>
                    <a:pt x="1225892" y="784709"/>
                  </a:lnTo>
                  <a:lnTo>
                    <a:pt x="1219720" y="797409"/>
                  </a:lnTo>
                  <a:lnTo>
                    <a:pt x="1290345" y="797409"/>
                  </a:lnTo>
                  <a:lnTo>
                    <a:pt x="1291666" y="784709"/>
                  </a:lnTo>
                  <a:close/>
                </a:path>
                <a:path w="2891155" h="3350260">
                  <a:moveTo>
                    <a:pt x="1308671" y="784709"/>
                  </a:moveTo>
                  <a:lnTo>
                    <a:pt x="1291666" y="784709"/>
                  </a:lnTo>
                  <a:lnTo>
                    <a:pt x="1295996" y="797409"/>
                  </a:lnTo>
                  <a:lnTo>
                    <a:pt x="1306093" y="797409"/>
                  </a:lnTo>
                  <a:lnTo>
                    <a:pt x="1308671" y="784709"/>
                  </a:lnTo>
                  <a:close/>
                </a:path>
                <a:path w="2891155" h="3350260">
                  <a:moveTo>
                    <a:pt x="2545156" y="784709"/>
                  </a:moveTo>
                  <a:lnTo>
                    <a:pt x="1445666" y="784709"/>
                  </a:lnTo>
                  <a:lnTo>
                    <a:pt x="1439684" y="797409"/>
                  </a:lnTo>
                  <a:lnTo>
                    <a:pt x="2544864" y="797409"/>
                  </a:lnTo>
                  <a:lnTo>
                    <a:pt x="2545156" y="784709"/>
                  </a:lnTo>
                  <a:close/>
                </a:path>
                <a:path w="2891155" h="3350260">
                  <a:moveTo>
                    <a:pt x="972883" y="772009"/>
                  </a:moveTo>
                  <a:lnTo>
                    <a:pt x="958723" y="772009"/>
                  </a:lnTo>
                  <a:lnTo>
                    <a:pt x="966279" y="784709"/>
                  </a:lnTo>
                  <a:lnTo>
                    <a:pt x="972743" y="784709"/>
                  </a:lnTo>
                  <a:lnTo>
                    <a:pt x="972883" y="772009"/>
                  </a:lnTo>
                  <a:close/>
                </a:path>
                <a:path w="2891155" h="3350260">
                  <a:moveTo>
                    <a:pt x="1067473" y="772009"/>
                  </a:moveTo>
                  <a:lnTo>
                    <a:pt x="987679" y="772009"/>
                  </a:lnTo>
                  <a:lnTo>
                    <a:pt x="986637" y="784709"/>
                  </a:lnTo>
                  <a:lnTo>
                    <a:pt x="1068222" y="784709"/>
                  </a:lnTo>
                  <a:lnTo>
                    <a:pt x="1067473" y="772009"/>
                  </a:lnTo>
                  <a:close/>
                </a:path>
                <a:path w="2891155" h="3350260">
                  <a:moveTo>
                    <a:pt x="1305306" y="772009"/>
                  </a:moveTo>
                  <a:lnTo>
                    <a:pt x="1251953" y="772009"/>
                  </a:lnTo>
                  <a:lnTo>
                    <a:pt x="1243736" y="784709"/>
                  </a:lnTo>
                  <a:lnTo>
                    <a:pt x="1307160" y="784709"/>
                  </a:lnTo>
                  <a:lnTo>
                    <a:pt x="1305306" y="772009"/>
                  </a:lnTo>
                  <a:close/>
                </a:path>
                <a:path w="2891155" h="3350260">
                  <a:moveTo>
                    <a:pt x="1771345" y="759309"/>
                  </a:moveTo>
                  <a:lnTo>
                    <a:pt x="1460220" y="759309"/>
                  </a:lnTo>
                  <a:lnTo>
                    <a:pt x="1457579" y="772009"/>
                  </a:lnTo>
                  <a:lnTo>
                    <a:pt x="1453578" y="784709"/>
                  </a:lnTo>
                  <a:lnTo>
                    <a:pt x="2536939" y="784709"/>
                  </a:lnTo>
                  <a:lnTo>
                    <a:pt x="2535948" y="772009"/>
                  </a:lnTo>
                  <a:lnTo>
                    <a:pt x="1772653" y="772009"/>
                  </a:lnTo>
                  <a:lnTo>
                    <a:pt x="1771345" y="759309"/>
                  </a:lnTo>
                  <a:close/>
                </a:path>
                <a:path w="2891155" h="3350260">
                  <a:moveTo>
                    <a:pt x="978877" y="759309"/>
                  </a:moveTo>
                  <a:lnTo>
                    <a:pt x="949858" y="759309"/>
                  </a:lnTo>
                  <a:lnTo>
                    <a:pt x="951445" y="772009"/>
                  </a:lnTo>
                  <a:lnTo>
                    <a:pt x="979055" y="772009"/>
                  </a:lnTo>
                  <a:lnTo>
                    <a:pt x="978877" y="759309"/>
                  </a:lnTo>
                  <a:close/>
                </a:path>
                <a:path w="2891155" h="3350260">
                  <a:moveTo>
                    <a:pt x="1047013" y="759309"/>
                  </a:moveTo>
                  <a:lnTo>
                    <a:pt x="997051" y="759309"/>
                  </a:lnTo>
                  <a:lnTo>
                    <a:pt x="994156" y="772009"/>
                  </a:lnTo>
                  <a:lnTo>
                    <a:pt x="1058341" y="772009"/>
                  </a:lnTo>
                  <a:lnTo>
                    <a:pt x="1047013" y="759309"/>
                  </a:lnTo>
                  <a:close/>
                </a:path>
                <a:path w="2891155" h="3350260">
                  <a:moveTo>
                    <a:pt x="2547340" y="759309"/>
                  </a:moveTo>
                  <a:lnTo>
                    <a:pt x="1774875" y="759309"/>
                  </a:lnTo>
                  <a:lnTo>
                    <a:pt x="1774621" y="772009"/>
                  </a:lnTo>
                  <a:lnTo>
                    <a:pt x="2548026" y="772009"/>
                  </a:lnTo>
                  <a:lnTo>
                    <a:pt x="2547340" y="759309"/>
                  </a:lnTo>
                  <a:close/>
                </a:path>
                <a:path w="2891155" h="3350260">
                  <a:moveTo>
                    <a:pt x="972591" y="746609"/>
                  </a:moveTo>
                  <a:lnTo>
                    <a:pt x="955560" y="746609"/>
                  </a:lnTo>
                  <a:lnTo>
                    <a:pt x="950036" y="759309"/>
                  </a:lnTo>
                  <a:lnTo>
                    <a:pt x="972832" y="759309"/>
                  </a:lnTo>
                  <a:lnTo>
                    <a:pt x="972591" y="746609"/>
                  </a:lnTo>
                  <a:close/>
                </a:path>
                <a:path w="2891155" h="3350260">
                  <a:moveTo>
                    <a:pt x="1766214" y="746609"/>
                  </a:moveTo>
                  <a:lnTo>
                    <a:pt x="1468958" y="746609"/>
                  </a:lnTo>
                  <a:lnTo>
                    <a:pt x="1464551" y="759309"/>
                  </a:lnTo>
                  <a:lnTo>
                    <a:pt x="1767827" y="759309"/>
                  </a:lnTo>
                  <a:lnTo>
                    <a:pt x="1766214" y="746609"/>
                  </a:lnTo>
                  <a:close/>
                </a:path>
                <a:path w="2891155" h="3350260">
                  <a:moveTo>
                    <a:pt x="2541028" y="746609"/>
                  </a:moveTo>
                  <a:lnTo>
                    <a:pt x="1770570" y="746609"/>
                  </a:lnTo>
                  <a:lnTo>
                    <a:pt x="1770418" y="759309"/>
                  </a:lnTo>
                  <a:lnTo>
                    <a:pt x="2540812" y="759309"/>
                  </a:lnTo>
                  <a:lnTo>
                    <a:pt x="2541028" y="746609"/>
                  </a:lnTo>
                  <a:close/>
                </a:path>
                <a:path w="2891155" h="3350260">
                  <a:moveTo>
                    <a:pt x="2545588" y="746609"/>
                  </a:moveTo>
                  <a:lnTo>
                    <a:pt x="2545638" y="759309"/>
                  </a:lnTo>
                  <a:lnTo>
                    <a:pt x="2545588" y="746609"/>
                  </a:lnTo>
                  <a:close/>
                </a:path>
                <a:path w="2891155" h="3350260">
                  <a:moveTo>
                    <a:pt x="882269" y="733909"/>
                  </a:moveTo>
                  <a:lnTo>
                    <a:pt x="863688" y="733909"/>
                  </a:lnTo>
                  <a:lnTo>
                    <a:pt x="870026" y="746609"/>
                  </a:lnTo>
                  <a:lnTo>
                    <a:pt x="873379" y="746609"/>
                  </a:lnTo>
                  <a:lnTo>
                    <a:pt x="882269" y="733909"/>
                  </a:lnTo>
                  <a:close/>
                </a:path>
                <a:path w="2891155" h="3350260">
                  <a:moveTo>
                    <a:pt x="1757260" y="733909"/>
                  </a:moveTo>
                  <a:lnTo>
                    <a:pt x="1481912" y="733909"/>
                  </a:lnTo>
                  <a:lnTo>
                    <a:pt x="1473644" y="746609"/>
                  </a:lnTo>
                  <a:lnTo>
                    <a:pt x="1757616" y="746609"/>
                  </a:lnTo>
                  <a:lnTo>
                    <a:pt x="1757260" y="733909"/>
                  </a:lnTo>
                  <a:close/>
                </a:path>
                <a:path w="2891155" h="3350260">
                  <a:moveTo>
                    <a:pt x="2553284" y="733909"/>
                  </a:moveTo>
                  <a:lnTo>
                    <a:pt x="1762417" y="733909"/>
                  </a:lnTo>
                  <a:lnTo>
                    <a:pt x="1763382" y="746609"/>
                  </a:lnTo>
                  <a:lnTo>
                    <a:pt x="2552166" y="746609"/>
                  </a:lnTo>
                  <a:lnTo>
                    <a:pt x="2553284" y="733909"/>
                  </a:lnTo>
                  <a:close/>
                </a:path>
                <a:path w="2891155" h="3350260">
                  <a:moveTo>
                    <a:pt x="849185" y="721209"/>
                  </a:moveTo>
                  <a:lnTo>
                    <a:pt x="832307" y="721209"/>
                  </a:lnTo>
                  <a:lnTo>
                    <a:pt x="842886" y="733909"/>
                  </a:lnTo>
                  <a:lnTo>
                    <a:pt x="849185" y="721209"/>
                  </a:lnTo>
                  <a:close/>
                </a:path>
                <a:path w="2891155" h="3350260">
                  <a:moveTo>
                    <a:pt x="903579" y="721209"/>
                  </a:moveTo>
                  <a:lnTo>
                    <a:pt x="849185" y="721209"/>
                  </a:lnTo>
                  <a:lnTo>
                    <a:pt x="854786" y="733909"/>
                  </a:lnTo>
                  <a:lnTo>
                    <a:pt x="904405" y="733909"/>
                  </a:lnTo>
                  <a:lnTo>
                    <a:pt x="903579" y="721209"/>
                  </a:lnTo>
                  <a:close/>
                </a:path>
                <a:path w="2891155" h="3350260">
                  <a:moveTo>
                    <a:pt x="1729943" y="721209"/>
                  </a:moveTo>
                  <a:lnTo>
                    <a:pt x="1484414" y="721209"/>
                  </a:lnTo>
                  <a:lnTo>
                    <a:pt x="1484782" y="733909"/>
                  </a:lnTo>
                  <a:lnTo>
                    <a:pt x="1732064" y="733909"/>
                  </a:lnTo>
                  <a:lnTo>
                    <a:pt x="1729943" y="721209"/>
                  </a:lnTo>
                  <a:close/>
                </a:path>
                <a:path w="2891155" h="3350260">
                  <a:moveTo>
                    <a:pt x="1751368" y="721209"/>
                  </a:moveTo>
                  <a:lnTo>
                    <a:pt x="1733651" y="721209"/>
                  </a:lnTo>
                  <a:lnTo>
                    <a:pt x="1734705" y="733909"/>
                  </a:lnTo>
                  <a:lnTo>
                    <a:pt x="1755241" y="733909"/>
                  </a:lnTo>
                  <a:lnTo>
                    <a:pt x="1751368" y="721209"/>
                  </a:lnTo>
                  <a:close/>
                </a:path>
                <a:path w="2891155" h="3350260">
                  <a:moveTo>
                    <a:pt x="2545549" y="721209"/>
                  </a:moveTo>
                  <a:lnTo>
                    <a:pt x="1754873" y="721209"/>
                  </a:lnTo>
                  <a:lnTo>
                    <a:pt x="1757121" y="733909"/>
                  </a:lnTo>
                  <a:lnTo>
                    <a:pt x="2543035" y="733909"/>
                  </a:lnTo>
                  <a:lnTo>
                    <a:pt x="2545549" y="721209"/>
                  </a:lnTo>
                  <a:close/>
                </a:path>
                <a:path w="2891155" h="3350260">
                  <a:moveTo>
                    <a:pt x="792200" y="708509"/>
                  </a:moveTo>
                  <a:lnTo>
                    <a:pt x="778535" y="708509"/>
                  </a:lnTo>
                  <a:lnTo>
                    <a:pt x="778205" y="721209"/>
                  </a:lnTo>
                  <a:lnTo>
                    <a:pt x="790841" y="721209"/>
                  </a:lnTo>
                  <a:lnTo>
                    <a:pt x="792200" y="708509"/>
                  </a:lnTo>
                  <a:close/>
                </a:path>
                <a:path w="2891155" h="3350260">
                  <a:moveTo>
                    <a:pt x="896797" y="708509"/>
                  </a:moveTo>
                  <a:lnTo>
                    <a:pt x="818972" y="708509"/>
                  </a:lnTo>
                  <a:lnTo>
                    <a:pt x="819937" y="721209"/>
                  </a:lnTo>
                  <a:lnTo>
                    <a:pt x="897877" y="721209"/>
                  </a:lnTo>
                  <a:lnTo>
                    <a:pt x="896797" y="708509"/>
                  </a:lnTo>
                  <a:close/>
                </a:path>
                <a:path w="2891155" h="3350260">
                  <a:moveTo>
                    <a:pt x="900656" y="709007"/>
                  </a:moveTo>
                  <a:lnTo>
                    <a:pt x="900303" y="721209"/>
                  </a:lnTo>
                  <a:lnTo>
                    <a:pt x="900925" y="721209"/>
                  </a:lnTo>
                  <a:lnTo>
                    <a:pt x="900656" y="709007"/>
                  </a:lnTo>
                  <a:close/>
                </a:path>
                <a:path w="2891155" h="3350260">
                  <a:moveTo>
                    <a:pt x="1651660" y="708509"/>
                  </a:moveTo>
                  <a:lnTo>
                    <a:pt x="1498257" y="708509"/>
                  </a:lnTo>
                  <a:lnTo>
                    <a:pt x="1489608" y="721209"/>
                  </a:lnTo>
                  <a:lnTo>
                    <a:pt x="1652930" y="721209"/>
                  </a:lnTo>
                  <a:lnTo>
                    <a:pt x="1651660" y="708509"/>
                  </a:lnTo>
                  <a:close/>
                </a:path>
                <a:path w="2891155" h="3350260">
                  <a:moveTo>
                    <a:pt x="1681441" y="708509"/>
                  </a:moveTo>
                  <a:lnTo>
                    <a:pt x="1673885" y="708509"/>
                  </a:lnTo>
                  <a:lnTo>
                    <a:pt x="1674685" y="721209"/>
                  </a:lnTo>
                  <a:lnTo>
                    <a:pt x="1682851" y="721209"/>
                  </a:lnTo>
                  <a:lnTo>
                    <a:pt x="1681441" y="708509"/>
                  </a:lnTo>
                  <a:close/>
                </a:path>
                <a:path w="2891155" h="3350260">
                  <a:moveTo>
                    <a:pt x="1711693" y="708509"/>
                  </a:moveTo>
                  <a:lnTo>
                    <a:pt x="1682889" y="708509"/>
                  </a:lnTo>
                  <a:lnTo>
                    <a:pt x="1682851" y="721209"/>
                  </a:lnTo>
                  <a:lnTo>
                    <a:pt x="1712709" y="721209"/>
                  </a:lnTo>
                  <a:lnTo>
                    <a:pt x="1711693" y="708509"/>
                  </a:lnTo>
                  <a:close/>
                </a:path>
                <a:path w="2891155" h="3350260">
                  <a:moveTo>
                    <a:pt x="1731543" y="708509"/>
                  </a:moveTo>
                  <a:lnTo>
                    <a:pt x="1721612" y="708509"/>
                  </a:lnTo>
                  <a:lnTo>
                    <a:pt x="1723999" y="721209"/>
                  </a:lnTo>
                  <a:lnTo>
                    <a:pt x="1732940" y="721209"/>
                  </a:lnTo>
                  <a:lnTo>
                    <a:pt x="1731543" y="708509"/>
                  </a:lnTo>
                  <a:close/>
                </a:path>
                <a:path w="2891155" h="3350260">
                  <a:moveTo>
                    <a:pt x="2552357" y="708509"/>
                  </a:moveTo>
                  <a:lnTo>
                    <a:pt x="1733118" y="708509"/>
                  </a:lnTo>
                  <a:lnTo>
                    <a:pt x="1736166" y="721209"/>
                  </a:lnTo>
                  <a:lnTo>
                    <a:pt x="2549842" y="721209"/>
                  </a:lnTo>
                  <a:lnTo>
                    <a:pt x="2552357" y="708509"/>
                  </a:lnTo>
                  <a:close/>
                </a:path>
                <a:path w="2891155" h="3350260">
                  <a:moveTo>
                    <a:pt x="900671" y="708509"/>
                  </a:moveTo>
                  <a:lnTo>
                    <a:pt x="900656" y="709007"/>
                  </a:lnTo>
                  <a:lnTo>
                    <a:pt x="900671" y="708509"/>
                  </a:lnTo>
                  <a:close/>
                </a:path>
                <a:path w="2891155" h="3350260">
                  <a:moveTo>
                    <a:pt x="787082" y="695809"/>
                  </a:moveTo>
                  <a:lnTo>
                    <a:pt x="771220" y="695809"/>
                  </a:lnTo>
                  <a:lnTo>
                    <a:pt x="774534" y="708509"/>
                  </a:lnTo>
                  <a:lnTo>
                    <a:pt x="786879" y="708509"/>
                  </a:lnTo>
                  <a:lnTo>
                    <a:pt x="787082" y="695809"/>
                  </a:lnTo>
                  <a:close/>
                </a:path>
                <a:path w="2891155" h="3350260">
                  <a:moveTo>
                    <a:pt x="920991" y="695809"/>
                  </a:moveTo>
                  <a:lnTo>
                    <a:pt x="826516" y="695809"/>
                  </a:lnTo>
                  <a:lnTo>
                    <a:pt x="826312" y="708509"/>
                  </a:lnTo>
                  <a:lnTo>
                    <a:pt x="918654" y="708509"/>
                  </a:lnTo>
                  <a:lnTo>
                    <a:pt x="920991" y="695809"/>
                  </a:lnTo>
                  <a:close/>
                </a:path>
                <a:path w="2891155" h="3350260">
                  <a:moveTo>
                    <a:pt x="1645462" y="695809"/>
                  </a:moveTo>
                  <a:lnTo>
                    <a:pt x="1513801" y="695809"/>
                  </a:lnTo>
                  <a:lnTo>
                    <a:pt x="1506575" y="708509"/>
                  </a:lnTo>
                  <a:lnTo>
                    <a:pt x="1646999" y="708509"/>
                  </a:lnTo>
                  <a:lnTo>
                    <a:pt x="1645462" y="695809"/>
                  </a:lnTo>
                  <a:close/>
                </a:path>
                <a:path w="2891155" h="3350260">
                  <a:moveTo>
                    <a:pt x="1697736" y="695809"/>
                  </a:moveTo>
                  <a:lnTo>
                    <a:pt x="1696516" y="695809"/>
                  </a:lnTo>
                  <a:lnTo>
                    <a:pt x="1696161" y="708509"/>
                  </a:lnTo>
                  <a:lnTo>
                    <a:pt x="1698447" y="708509"/>
                  </a:lnTo>
                  <a:lnTo>
                    <a:pt x="1697736" y="695809"/>
                  </a:lnTo>
                  <a:close/>
                </a:path>
                <a:path w="2891155" h="3350260">
                  <a:moveTo>
                    <a:pt x="1719541" y="695809"/>
                  </a:moveTo>
                  <a:lnTo>
                    <a:pt x="1712353" y="695809"/>
                  </a:lnTo>
                  <a:lnTo>
                    <a:pt x="1712468" y="708509"/>
                  </a:lnTo>
                  <a:lnTo>
                    <a:pt x="1719783" y="708509"/>
                  </a:lnTo>
                  <a:lnTo>
                    <a:pt x="1719541" y="695809"/>
                  </a:lnTo>
                  <a:close/>
                </a:path>
                <a:path w="2891155" h="3350260">
                  <a:moveTo>
                    <a:pt x="1725498" y="695809"/>
                  </a:moveTo>
                  <a:lnTo>
                    <a:pt x="1720786" y="695809"/>
                  </a:lnTo>
                  <a:lnTo>
                    <a:pt x="1721383" y="708509"/>
                  </a:lnTo>
                  <a:lnTo>
                    <a:pt x="1723186" y="708509"/>
                  </a:lnTo>
                  <a:lnTo>
                    <a:pt x="1725498" y="695809"/>
                  </a:lnTo>
                  <a:close/>
                </a:path>
                <a:path w="2891155" h="3350260">
                  <a:moveTo>
                    <a:pt x="2548915" y="695809"/>
                  </a:moveTo>
                  <a:lnTo>
                    <a:pt x="1726488" y="695809"/>
                  </a:lnTo>
                  <a:lnTo>
                    <a:pt x="1725828" y="708509"/>
                  </a:lnTo>
                  <a:lnTo>
                    <a:pt x="2550858" y="708509"/>
                  </a:lnTo>
                  <a:lnTo>
                    <a:pt x="2548915" y="695809"/>
                  </a:lnTo>
                  <a:close/>
                </a:path>
                <a:path w="2891155" h="3350260">
                  <a:moveTo>
                    <a:pt x="772922" y="683109"/>
                  </a:moveTo>
                  <a:lnTo>
                    <a:pt x="767270" y="683109"/>
                  </a:lnTo>
                  <a:lnTo>
                    <a:pt x="767791" y="695809"/>
                  </a:lnTo>
                  <a:lnTo>
                    <a:pt x="774700" y="695809"/>
                  </a:lnTo>
                  <a:lnTo>
                    <a:pt x="772922" y="683109"/>
                  </a:lnTo>
                  <a:close/>
                </a:path>
                <a:path w="2891155" h="3350260">
                  <a:moveTo>
                    <a:pt x="931227" y="683109"/>
                  </a:moveTo>
                  <a:lnTo>
                    <a:pt x="813473" y="683109"/>
                  </a:lnTo>
                  <a:lnTo>
                    <a:pt x="815136" y="695809"/>
                  </a:lnTo>
                  <a:lnTo>
                    <a:pt x="923048" y="695809"/>
                  </a:lnTo>
                  <a:lnTo>
                    <a:pt x="931227" y="683109"/>
                  </a:lnTo>
                  <a:close/>
                </a:path>
                <a:path w="2891155" h="3350260">
                  <a:moveTo>
                    <a:pt x="1639303" y="683109"/>
                  </a:moveTo>
                  <a:lnTo>
                    <a:pt x="1527479" y="683109"/>
                  </a:lnTo>
                  <a:lnTo>
                    <a:pt x="1520990" y="695809"/>
                  </a:lnTo>
                  <a:lnTo>
                    <a:pt x="1641970" y="695809"/>
                  </a:lnTo>
                  <a:lnTo>
                    <a:pt x="1639303" y="683109"/>
                  </a:lnTo>
                  <a:close/>
                </a:path>
                <a:path w="2891155" h="3350260">
                  <a:moveTo>
                    <a:pt x="1717535" y="683109"/>
                  </a:moveTo>
                  <a:lnTo>
                    <a:pt x="1709381" y="683109"/>
                  </a:lnTo>
                  <a:lnTo>
                    <a:pt x="1709699" y="695809"/>
                  </a:lnTo>
                  <a:lnTo>
                    <a:pt x="1718068" y="695809"/>
                  </a:lnTo>
                  <a:lnTo>
                    <a:pt x="1717535" y="683109"/>
                  </a:lnTo>
                  <a:close/>
                </a:path>
                <a:path w="2891155" h="3350260">
                  <a:moveTo>
                    <a:pt x="2550668" y="683109"/>
                  </a:moveTo>
                  <a:lnTo>
                    <a:pt x="1723999" y="683109"/>
                  </a:lnTo>
                  <a:lnTo>
                    <a:pt x="1724863" y="695809"/>
                  </a:lnTo>
                  <a:lnTo>
                    <a:pt x="2550248" y="695809"/>
                  </a:lnTo>
                  <a:lnTo>
                    <a:pt x="2550668" y="683109"/>
                  </a:lnTo>
                  <a:close/>
                </a:path>
                <a:path w="2891155" h="3350260">
                  <a:moveTo>
                    <a:pt x="940752" y="670409"/>
                  </a:moveTo>
                  <a:lnTo>
                    <a:pt x="804786" y="670409"/>
                  </a:lnTo>
                  <a:lnTo>
                    <a:pt x="805268" y="683109"/>
                  </a:lnTo>
                  <a:lnTo>
                    <a:pt x="936688" y="683109"/>
                  </a:lnTo>
                  <a:lnTo>
                    <a:pt x="940752" y="670409"/>
                  </a:lnTo>
                  <a:close/>
                </a:path>
                <a:path w="2891155" h="3350260">
                  <a:moveTo>
                    <a:pt x="967206" y="670409"/>
                  </a:moveTo>
                  <a:lnTo>
                    <a:pt x="948982" y="670409"/>
                  </a:lnTo>
                  <a:lnTo>
                    <a:pt x="963358" y="683109"/>
                  </a:lnTo>
                  <a:lnTo>
                    <a:pt x="967206" y="670409"/>
                  </a:lnTo>
                  <a:close/>
                </a:path>
                <a:path w="2891155" h="3350260">
                  <a:moveTo>
                    <a:pt x="1628368" y="670409"/>
                  </a:moveTo>
                  <a:lnTo>
                    <a:pt x="1544701" y="670409"/>
                  </a:lnTo>
                  <a:lnTo>
                    <a:pt x="1538071" y="683109"/>
                  </a:lnTo>
                  <a:lnTo>
                    <a:pt x="1631594" y="683109"/>
                  </a:lnTo>
                  <a:lnTo>
                    <a:pt x="1628368" y="670409"/>
                  </a:lnTo>
                  <a:close/>
                </a:path>
                <a:path w="2891155" h="3350260">
                  <a:moveTo>
                    <a:pt x="2554744" y="657709"/>
                  </a:moveTo>
                  <a:lnTo>
                    <a:pt x="1731200" y="657709"/>
                  </a:lnTo>
                  <a:lnTo>
                    <a:pt x="1726958" y="670409"/>
                  </a:lnTo>
                  <a:lnTo>
                    <a:pt x="1725472" y="670409"/>
                  </a:lnTo>
                  <a:lnTo>
                    <a:pt x="1725841" y="683109"/>
                  </a:lnTo>
                  <a:lnTo>
                    <a:pt x="2550058" y="683109"/>
                  </a:lnTo>
                  <a:lnTo>
                    <a:pt x="2552446" y="670409"/>
                  </a:lnTo>
                  <a:lnTo>
                    <a:pt x="2554744" y="657709"/>
                  </a:lnTo>
                  <a:close/>
                </a:path>
                <a:path w="2891155" h="3350260">
                  <a:moveTo>
                    <a:pt x="985634" y="645009"/>
                  </a:moveTo>
                  <a:lnTo>
                    <a:pt x="959789" y="645009"/>
                  </a:lnTo>
                  <a:lnTo>
                    <a:pt x="955306" y="657709"/>
                  </a:lnTo>
                  <a:lnTo>
                    <a:pt x="809142" y="657709"/>
                  </a:lnTo>
                  <a:lnTo>
                    <a:pt x="805408" y="670409"/>
                  </a:lnTo>
                  <a:lnTo>
                    <a:pt x="974115" y="670409"/>
                  </a:lnTo>
                  <a:lnTo>
                    <a:pt x="983005" y="657709"/>
                  </a:lnTo>
                  <a:lnTo>
                    <a:pt x="985634" y="645009"/>
                  </a:lnTo>
                  <a:close/>
                </a:path>
                <a:path w="2891155" h="3350260">
                  <a:moveTo>
                    <a:pt x="952360" y="645009"/>
                  </a:moveTo>
                  <a:lnTo>
                    <a:pt x="796874" y="645009"/>
                  </a:lnTo>
                  <a:lnTo>
                    <a:pt x="798512" y="657709"/>
                  </a:lnTo>
                  <a:lnTo>
                    <a:pt x="953922" y="657709"/>
                  </a:lnTo>
                  <a:lnTo>
                    <a:pt x="952360" y="645009"/>
                  </a:lnTo>
                  <a:close/>
                </a:path>
                <a:path w="2891155" h="3350260">
                  <a:moveTo>
                    <a:pt x="2551455" y="645009"/>
                  </a:moveTo>
                  <a:lnTo>
                    <a:pt x="1739531" y="645009"/>
                  </a:lnTo>
                  <a:lnTo>
                    <a:pt x="1736255" y="657709"/>
                  </a:lnTo>
                  <a:lnTo>
                    <a:pt x="2554312" y="657709"/>
                  </a:lnTo>
                  <a:lnTo>
                    <a:pt x="2551455" y="645009"/>
                  </a:lnTo>
                  <a:close/>
                </a:path>
                <a:path w="2891155" h="3350260">
                  <a:moveTo>
                    <a:pt x="930617" y="632309"/>
                  </a:moveTo>
                  <a:lnTo>
                    <a:pt x="803605" y="632309"/>
                  </a:lnTo>
                  <a:lnTo>
                    <a:pt x="799325" y="645009"/>
                  </a:lnTo>
                  <a:lnTo>
                    <a:pt x="939685" y="645009"/>
                  </a:lnTo>
                  <a:lnTo>
                    <a:pt x="930617" y="632309"/>
                  </a:lnTo>
                  <a:close/>
                </a:path>
                <a:path w="2891155" h="3350260">
                  <a:moveTo>
                    <a:pt x="950074" y="632309"/>
                  </a:moveTo>
                  <a:lnTo>
                    <a:pt x="946734" y="632309"/>
                  </a:lnTo>
                  <a:lnTo>
                    <a:pt x="947597" y="645009"/>
                  </a:lnTo>
                  <a:lnTo>
                    <a:pt x="948753" y="645009"/>
                  </a:lnTo>
                  <a:lnTo>
                    <a:pt x="950074" y="632309"/>
                  </a:lnTo>
                  <a:close/>
                </a:path>
                <a:path w="2891155" h="3350260">
                  <a:moveTo>
                    <a:pt x="978674" y="632309"/>
                  </a:moveTo>
                  <a:lnTo>
                    <a:pt x="951090" y="632309"/>
                  </a:lnTo>
                  <a:lnTo>
                    <a:pt x="951788" y="645009"/>
                  </a:lnTo>
                  <a:lnTo>
                    <a:pt x="973378" y="645009"/>
                  </a:lnTo>
                  <a:lnTo>
                    <a:pt x="978674" y="632309"/>
                  </a:lnTo>
                  <a:close/>
                </a:path>
                <a:path w="2891155" h="3350260">
                  <a:moveTo>
                    <a:pt x="2551036" y="632309"/>
                  </a:moveTo>
                  <a:lnTo>
                    <a:pt x="1745729" y="632309"/>
                  </a:lnTo>
                  <a:lnTo>
                    <a:pt x="1745043" y="645009"/>
                  </a:lnTo>
                  <a:lnTo>
                    <a:pt x="2551404" y="645009"/>
                  </a:lnTo>
                  <a:lnTo>
                    <a:pt x="2551036" y="632309"/>
                  </a:lnTo>
                  <a:close/>
                </a:path>
                <a:path w="2891155" h="3350260">
                  <a:moveTo>
                    <a:pt x="808469" y="619609"/>
                  </a:moveTo>
                  <a:lnTo>
                    <a:pt x="802779" y="619609"/>
                  </a:lnTo>
                  <a:lnTo>
                    <a:pt x="803211" y="632309"/>
                  </a:lnTo>
                  <a:lnTo>
                    <a:pt x="810501" y="632309"/>
                  </a:lnTo>
                  <a:lnTo>
                    <a:pt x="808469" y="619609"/>
                  </a:lnTo>
                  <a:close/>
                </a:path>
                <a:path w="2891155" h="3350260">
                  <a:moveTo>
                    <a:pt x="853846" y="619609"/>
                  </a:moveTo>
                  <a:lnTo>
                    <a:pt x="811403" y="619609"/>
                  </a:lnTo>
                  <a:lnTo>
                    <a:pt x="812088" y="632309"/>
                  </a:lnTo>
                  <a:lnTo>
                    <a:pt x="855548" y="632309"/>
                  </a:lnTo>
                  <a:lnTo>
                    <a:pt x="853846" y="619609"/>
                  </a:lnTo>
                  <a:close/>
                </a:path>
                <a:path w="2891155" h="3350260">
                  <a:moveTo>
                    <a:pt x="873048" y="619609"/>
                  </a:moveTo>
                  <a:lnTo>
                    <a:pt x="862876" y="619609"/>
                  </a:lnTo>
                  <a:lnTo>
                    <a:pt x="862241" y="632309"/>
                  </a:lnTo>
                  <a:lnTo>
                    <a:pt x="873963" y="632309"/>
                  </a:lnTo>
                  <a:lnTo>
                    <a:pt x="873048" y="619609"/>
                  </a:lnTo>
                  <a:close/>
                </a:path>
                <a:path w="2891155" h="3350260">
                  <a:moveTo>
                    <a:pt x="919010" y="619609"/>
                  </a:moveTo>
                  <a:lnTo>
                    <a:pt x="886206" y="619609"/>
                  </a:lnTo>
                  <a:lnTo>
                    <a:pt x="886333" y="632309"/>
                  </a:lnTo>
                  <a:lnTo>
                    <a:pt x="923429" y="632309"/>
                  </a:lnTo>
                  <a:lnTo>
                    <a:pt x="919010" y="619609"/>
                  </a:lnTo>
                  <a:close/>
                </a:path>
                <a:path w="2891155" h="3350260">
                  <a:moveTo>
                    <a:pt x="992670" y="619609"/>
                  </a:moveTo>
                  <a:lnTo>
                    <a:pt x="933272" y="619609"/>
                  </a:lnTo>
                  <a:lnTo>
                    <a:pt x="934034" y="632309"/>
                  </a:lnTo>
                  <a:lnTo>
                    <a:pt x="993521" y="632309"/>
                  </a:lnTo>
                  <a:lnTo>
                    <a:pt x="992670" y="619609"/>
                  </a:lnTo>
                  <a:close/>
                </a:path>
                <a:path w="2891155" h="3350260">
                  <a:moveTo>
                    <a:pt x="2556370" y="606909"/>
                  </a:moveTo>
                  <a:lnTo>
                    <a:pt x="2553106" y="606909"/>
                  </a:lnTo>
                  <a:lnTo>
                    <a:pt x="2552331" y="619609"/>
                  </a:lnTo>
                  <a:lnTo>
                    <a:pt x="1754212" y="619609"/>
                  </a:lnTo>
                  <a:lnTo>
                    <a:pt x="1754822" y="632309"/>
                  </a:lnTo>
                  <a:lnTo>
                    <a:pt x="2552153" y="632309"/>
                  </a:lnTo>
                  <a:lnTo>
                    <a:pt x="2553106" y="619609"/>
                  </a:lnTo>
                  <a:lnTo>
                    <a:pt x="2556370" y="606909"/>
                  </a:lnTo>
                  <a:close/>
                </a:path>
                <a:path w="2891155" h="3350260">
                  <a:moveTo>
                    <a:pt x="819378" y="606909"/>
                  </a:moveTo>
                  <a:lnTo>
                    <a:pt x="815416" y="606909"/>
                  </a:lnTo>
                  <a:lnTo>
                    <a:pt x="807491" y="619609"/>
                  </a:lnTo>
                  <a:lnTo>
                    <a:pt x="824344" y="619609"/>
                  </a:lnTo>
                  <a:lnTo>
                    <a:pt x="819378" y="606909"/>
                  </a:lnTo>
                  <a:close/>
                </a:path>
                <a:path w="2891155" h="3350260">
                  <a:moveTo>
                    <a:pt x="908824" y="606909"/>
                  </a:moveTo>
                  <a:lnTo>
                    <a:pt x="875449" y="606909"/>
                  </a:lnTo>
                  <a:lnTo>
                    <a:pt x="877633" y="619609"/>
                  </a:lnTo>
                  <a:lnTo>
                    <a:pt x="909701" y="619609"/>
                  </a:lnTo>
                  <a:lnTo>
                    <a:pt x="908824" y="606909"/>
                  </a:lnTo>
                  <a:close/>
                </a:path>
                <a:path w="2891155" h="3350260">
                  <a:moveTo>
                    <a:pt x="914565" y="606909"/>
                  </a:moveTo>
                  <a:lnTo>
                    <a:pt x="912329" y="606909"/>
                  </a:lnTo>
                  <a:lnTo>
                    <a:pt x="909701" y="619609"/>
                  </a:lnTo>
                  <a:lnTo>
                    <a:pt x="914501" y="619609"/>
                  </a:lnTo>
                  <a:lnTo>
                    <a:pt x="914565" y="606909"/>
                  </a:lnTo>
                  <a:close/>
                </a:path>
                <a:path w="2891155" h="3350260">
                  <a:moveTo>
                    <a:pt x="992187" y="606909"/>
                  </a:moveTo>
                  <a:lnTo>
                    <a:pt x="930198" y="606909"/>
                  </a:lnTo>
                  <a:lnTo>
                    <a:pt x="930363" y="619609"/>
                  </a:lnTo>
                  <a:lnTo>
                    <a:pt x="993292" y="619609"/>
                  </a:lnTo>
                  <a:lnTo>
                    <a:pt x="992187" y="606909"/>
                  </a:lnTo>
                  <a:close/>
                </a:path>
                <a:path w="2891155" h="3350260">
                  <a:moveTo>
                    <a:pt x="1636458" y="606909"/>
                  </a:moveTo>
                  <a:lnTo>
                    <a:pt x="1626666" y="606909"/>
                  </a:lnTo>
                  <a:lnTo>
                    <a:pt x="1627644" y="619609"/>
                  </a:lnTo>
                  <a:lnTo>
                    <a:pt x="1637296" y="619609"/>
                  </a:lnTo>
                  <a:lnTo>
                    <a:pt x="1636458" y="606909"/>
                  </a:lnTo>
                  <a:close/>
                </a:path>
                <a:path w="2891155" h="3350260">
                  <a:moveTo>
                    <a:pt x="2347099" y="594209"/>
                  </a:moveTo>
                  <a:lnTo>
                    <a:pt x="1792935" y="594209"/>
                  </a:lnTo>
                  <a:lnTo>
                    <a:pt x="1786077" y="606909"/>
                  </a:lnTo>
                  <a:lnTo>
                    <a:pt x="1777276" y="619609"/>
                  </a:lnTo>
                  <a:lnTo>
                    <a:pt x="2539911" y="619609"/>
                  </a:lnTo>
                  <a:lnTo>
                    <a:pt x="2538615" y="606909"/>
                  </a:lnTo>
                  <a:lnTo>
                    <a:pt x="2340686" y="606909"/>
                  </a:lnTo>
                  <a:lnTo>
                    <a:pt x="2347099" y="594209"/>
                  </a:lnTo>
                  <a:close/>
                </a:path>
                <a:path w="2891155" h="3350260">
                  <a:moveTo>
                    <a:pt x="917613" y="594209"/>
                  </a:moveTo>
                  <a:lnTo>
                    <a:pt x="867384" y="594209"/>
                  </a:lnTo>
                  <a:lnTo>
                    <a:pt x="868006" y="606909"/>
                  </a:lnTo>
                  <a:lnTo>
                    <a:pt x="916254" y="606909"/>
                  </a:lnTo>
                  <a:lnTo>
                    <a:pt x="917613" y="594209"/>
                  </a:lnTo>
                  <a:close/>
                </a:path>
                <a:path w="2891155" h="3350260">
                  <a:moveTo>
                    <a:pt x="981849" y="594209"/>
                  </a:moveTo>
                  <a:lnTo>
                    <a:pt x="931341" y="594209"/>
                  </a:lnTo>
                  <a:lnTo>
                    <a:pt x="932840" y="606909"/>
                  </a:lnTo>
                  <a:lnTo>
                    <a:pt x="982433" y="606909"/>
                  </a:lnTo>
                  <a:lnTo>
                    <a:pt x="981849" y="594209"/>
                  </a:lnTo>
                  <a:close/>
                </a:path>
                <a:path w="2891155" h="3350260">
                  <a:moveTo>
                    <a:pt x="2575521" y="581509"/>
                  </a:moveTo>
                  <a:lnTo>
                    <a:pt x="2348077" y="581509"/>
                  </a:lnTo>
                  <a:lnTo>
                    <a:pt x="2348395" y="594209"/>
                  </a:lnTo>
                  <a:lnTo>
                    <a:pt x="2343912" y="606909"/>
                  </a:lnTo>
                  <a:lnTo>
                    <a:pt x="2542908" y="606909"/>
                  </a:lnTo>
                  <a:lnTo>
                    <a:pt x="2541511" y="594209"/>
                  </a:lnTo>
                  <a:lnTo>
                    <a:pt x="2570632" y="594209"/>
                  </a:lnTo>
                  <a:lnTo>
                    <a:pt x="2575521" y="581509"/>
                  </a:lnTo>
                  <a:close/>
                </a:path>
                <a:path w="2891155" h="3350260">
                  <a:moveTo>
                    <a:pt x="2565120" y="594209"/>
                  </a:moveTo>
                  <a:lnTo>
                    <a:pt x="2544597" y="594209"/>
                  </a:lnTo>
                  <a:lnTo>
                    <a:pt x="2544927" y="606909"/>
                  </a:lnTo>
                  <a:lnTo>
                    <a:pt x="2556852" y="606909"/>
                  </a:lnTo>
                  <a:lnTo>
                    <a:pt x="2565120" y="594209"/>
                  </a:lnTo>
                  <a:close/>
                </a:path>
                <a:path w="2891155" h="3350260">
                  <a:moveTo>
                    <a:pt x="903325" y="581509"/>
                  </a:moveTo>
                  <a:lnTo>
                    <a:pt x="879843" y="581509"/>
                  </a:lnTo>
                  <a:lnTo>
                    <a:pt x="881164" y="594209"/>
                  </a:lnTo>
                  <a:lnTo>
                    <a:pt x="905891" y="594209"/>
                  </a:lnTo>
                  <a:lnTo>
                    <a:pt x="903325" y="581509"/>
                  </a:lnTo>
                  <a:close/>
                </a:path>
                <a:path w="2891155" h="3350260">
                  <a:moveTo>
                    <a:pt x="981278" y="581509"/>
                  </a:moveTo>
                  <a:lnTo>
                    <a:pt x="918324" y="581509"/>
                  </a:lnTo>
                  <a:lnTo>
                    <a:pt x="908697" y="594209"/>
                  </a:lnTo>
                  <a:lnTo>
                    <a:pt x="978954" y="594209"/>
                  </a:lnTo>
                  <a:lnTo>
                    <a:pt x="981278" y="581509"/>
                  </a:lnTo>
                  <a:close/>
                </a:path>
                <a:path w="2891155" h="3350260">
                  <a:moveTo>
                    <a:pt x="1063955" y="581509"/>
                  </a:moveTo>
                  <a:lnTo>
                    <a:pt x="1017981" y="581509"/>
                  </a:lnTo>
                  <a:lnTo>
                    <a:pt x="1017841" y="594209"/>
                  </a:lnTo>
                  <a:lnTo>
                    <a:pt x="1059637" y="594209"/>
                  </a:lnTo>
                  <a:lnTo>
                    <a:pt x="1063955" y="581509"/>
                  </a:lnTo>
                  <a:close/>
                </a:path>
                <a:path w="2891155" h="3350260">
                  <a:moveTo>
                    <a:pt x="1095781" y="581509"/>
                  </a:moveTo>
                  <a:lnTo>
                    <a:pt x="1070800" y="581509"/>
                  </a:lnTo>
                  <a:lnTo>
                    <a:pt x="1071092" y="594209"/>
                  </a:lnTo>
                  <a:lnTo>
                    <a:pt x="1087729" y="594209"/>
                  </a:lnTo>
                  <a:lnTo>
                    <a:pt x="1095781" y="581509"/>
                  </a:lnTo>
                  <a:close/>
                </a:path>
                <a:path w="2891155" h="3350260">
                  <a:moveTo>
                    <a:pt x="2346198" y="581509"/>
                  </a:moveTo>
                  <a:lnTo>
                    <a:pt x="1804631" y="581509"/>
                  </a:lnTo>
                  <a:lnTo>
                    <a:pt x="1803603" y="594209"/>
                  </a:lnTo>
                  <a:lnTo>
                    <a:pt x="2347772" y="594209"/>
                  </a:lnTo>
                  <a:lnTo>
                    <a:pt x="2346198" y="581509"/>
                  </a:lnTo>
                  <a:close/>
                </a:path>
                <a:path w="2891155" h="3350260">
                  <a:moveTo>
                    <a:pt x="985405" y="568809"/>
                  </a:moveTo>
                  <a:lnTo>
                    <a:pt x="929576" y="568809"/>
                  </a:lnTo>
                  <a:lnTo>
                    <a:pt x="926833" y="581509"/>
                  </a:lnTo>
                  <a:lnTo>
                    <a:pt x="986599" y="581509"/>
                  </a:lnTo>
                  <a:lnTo>
                    <a:pt x="985405" y="568809"/>
                  </a:lnTo>
                  <a:close/>
                </a:path>
                <a:path w="2891155" h="3350260">
                  <a:moveTo>
                    <a:pt x="1112710" y="568809"/>
                  </a:moveTo>
                  <a:lnTo>
                    <a:pt x="1010437" y="568809"/>
                  </a:lnTo>
                  <a:lnTo>
                    <a:pt x="1011034" y="581509"/>
                  </a:lnTo>
                  <a:lnTo>
                    <a:pt x="1111846" y="581509"/>
                  </a:lnTo>
                  <a:lnTo>
                    <a:pt x="1112710" y="568809"/>
                  </a:lnTo>
                  <a:close/>
                </a:path>
                <a:path w="2891155" h="3350260">
                  <a:moveTo>
                    <a:pt x="2350135" y="568809"/>
                  </a:moveTo>
                  <a:lnTo>
                    <a:pt x="1825510" y="568809"/>
                  </a:lnTo>
                  <a:lnTo>
                    <a:pt x="1820227" y="581509"/>
                  </a:lnTo>
                  <a:lnTo>
                    <a:pt x="2349055" y="581509"/>
                  </a:lnTo>
                  <a:lnTo>
                    <a:pt x="2350301" y="578039"/>
                  </a:lnTo>
                  <a:lnTo>
                    <a:pt x="2350135" y="568809"/>
                  </a:lnTo>
                  <a:close/>
                </a:path>
                <a:path w="2891155" h="3350260">
                  <a:moveTo>
                    <a:pt x="2350301" y="578039"/>
                  </a:moveTo>
                  <a:lnTo>
                    <a:pt x="2349055" y="581509"/>
                  </a:lnTo>
                  <a:lnTo>
                    <a:pt x="2350363" y="581509"/>
                  </a:lnTo>
                  <a:lnTo>
                    <a:pt x="2350301" y="578039"/>
                  </a:lnTo>
                  <a:close/>
                </a:path>
                <a:path w="2891155" h="3350260">
                  <a:moveTo>
                    <a:pt x="2592108" y="568809"/>
                  </a:moveTo>
                  <a:lnTo>
                    <a:pt x="2353614" y="568809"/>
                  </a:lnTo>
                  <a:lnTo>
                    <a:pt x="2350301" y="578039"/>
                  </a:lnTo>
                  <a:lnTo>
                    <a:pt x="2350363" y="581509"/>
                  </a:lnTo>
                  <a:lnTo>
                    <a:pt x="2587117" y="581509"/>
                  </a:lnTo>
                  <a:lnTo>
                    <a:pt x="2592108" y="568809"/>
                  </a:lnTo>
                  <a:close/>
                </a:path>
                <a:path w="2891155" h="3350260">
                  <a:moveTo>
                    <a:pt x="1016469" y="556109"/>
                  </a:moveTo>
                  <a:lnTo>
                    <a:pt x="1006309" y="556109"/>
                  </a:lnTo>
                  <a:lnTo>
                    <a:pt x="1007808" y="568809"/>
                  </a:lnTo>
                  <a:lnTo>
                    <a:pt x="1016939" y="568809"/>
                  </a:lnTo>
                  <a:lnTo>
                    <a:pt x="1016469" y="556109"/>
                  </a:lnTo>
                  <a:close/>
                </a:path>
                <a:path w="2891155" h="3350260">
                  <a:moveTo>
                    <a:pt x="1131608" y="543409"/>
                  </a:moveTo>
                  <a:lnTo>
                    <a:pt x="1071753" y="543409"/>
                  </a:lnTo>
                  <a:lnTo>
                    <a:pt x="1071067" y="556109"/>
                  </a:lnTo>
                  <a:lnTo>
                    <a:pt x="1036789" y="556109"/>
                  </a:lnTo>
                  <a:lnTo>
                    <a:pt x="1034808" y="568809"/>
                  </a:lnTo>
                  <a:lnTo>
                    <a:pt x="1120851" y="568809"/>
                  </a:lnTo>
                  <a:lnTo>
                    <a:pt x="1126261" y="556109"/>
                  </a:lnTo>
                  <a:lnTo>
                    <a:pt x="1131608" y="543409"/>
                  </a:lnTo>
                  <a:close/>
                </a:path>
                <a:path w="2891155" h="3350260">
                  <a:moveTo>
                    <a:pt x="1864474" y="530709"/>
                  </a:moveTo>
                  <a:lnTo>
                    <a:pt x="1831492" y="530709"/>
                  </a:lnTo>
                  <a:lnTo>
                    <a:pt x="1832813" y="556109"/>
                  </a:lnTo>
                  <a:lnTo>
                    <a:pt x="1834057" y="568809"/>
                  </a:lnTo>
                  <a:lnTo>
                    <a:pt x="2354821" y="568809"/>
                  </a:lnTo>
                  <a:lnTo>
                    <a:pt x="2359279" y="556109"/>
                  </a:lnTo>
                  <a:lnTo>
                    <a:pt x="2357742" y="556109"/>
                  </a:lnTo>
                  <a:lnTo>
                    <a:pt x="2355989" y="543409"/>
                  </a:lnTo>
                  <a:lnTo>
                    <a:pt x="1868182" y="543409"/>
                  </a:lnTo>
                  <a:lnTo>
                    <a:pt x="1864474" y="530709"/>
                  </a:lnTo>
                  <a:close/>
                </a:path>
                <a:path w="2891155" h="3350260">
                  <a:moveTo>
                    <a:pt x="2606548" y="556109"/>
                  </a:moveTo>
                  <a:lnTo>
                    <a:pt x="2360053" y="556109"/>
                  </a:lnTo>
                  <a:lnTo>
                    <a:pt x="2358847" y="568809"/>
                  </a:lnTo>
                  <a:lnTo>
                    <a:pt x="2602928" y="568809"/>
                  </a:lnTo>
                  <a:lnTo>
                    <a:pt x="2606548" y="556109"/>
                  </a:lnTo>
                  <a:close/>
                </a:path>
                <a:path w="2891155" h="3350260">
                  <a:moveTo>
                    <a:pt x="1065301" y="543409"/>
                  </a:moveTo>
                  <a:lnTo>
                    <a:pt x="1038377" y="543409"/>
                  </a:lnTo>
                  <a:lnTo>
                    <a:pt x="1032192" y="556109"/>
                  </a:lnTo>
                  <a:lnTo>
                    <a:pt x="1068603" y="556109"/>
                  </a:lnTo>
                  <a:lnTo>
                    <a:pt x="1065301" y="543409"/>
                  </a:lnTo>
                  <a:close/>
                </a:path>
                <a:path w="2891155" h="3350260">
                  <a:moveTo>
                    <a:pt x="2381186" y="543409"/>
                  </a:moveTo>
                  <a:lnTo>
                    <a:pt x="2359418" y="543409"/>
                  </a:lnTo>
                  <a:lnTo>
                    <a:pt x="2359380" y="556109"/>
                  </a:lnTo>
                  <a:lnTo>
                    <a:pt x="2379662" y="556109"/>
                  </a:lnTo>
                  <a:lnTo>
                    <a:pt x="2381186" y="543409"/>
                  </a:lnTo>
                  <a:close/>
                </a:path>
                <a:path w="2891155" h="3350260">
                  <a:moveTo>
                    <a:pt x="2601023" y="543409"/>
                  </a:moveTo>
                  <a:lnTo>
                    <a:pt x="2383663" y="543409"/>
                  </a:lnTo>
                  <a:lnTo>
                    <a:pt x="2382710" y="556109"/>
                  </a:lnTo>
                  <a:lnTo>
                    <a:pt x="2602153" y="556109"/>
                  </a:lnTo>
                  <a:lnTo>
                    <a:pt x="2601023" y="543409"/>
                  </a:lnTo>
                  <a:close/>
                </a:path>
                <a:path w="2891155" h="3350260">
                  <a:moveTo>
                    <a:pt x="1128979" y="530709"/>
                  </a:moveTo>
                  <a:lnTo>
                    <a:pt x="1093216" y="530709"/>
                  </a:lnTo>
                  <a:lnTo>
                    <a:pt x="1078090" y="543409"/>
                  </a:lnTo>
                  <a:lnTo>
                    <a:pt x="1130452" y="543409"/>
                  </a:lnTo>
                  <a:lnTo>
                    <a:pt x="1128979" y="530709"/>
                  </a:lnTo>
                  <a:close/>
                </a:path>
                <a:path w="2891155" h="3350260">
                  <a:moveTo>
                    <a:pt x="2368003" y="530709"/>
                  </a:moveTo>
                  <a:lnTo>
                    <a:pt x="1889671" y="530709"/>
                  </a:lnTo>
                  <a:lnTo>
                    <a:pt x="1883397" y="543409"/>
                  </a:lnTo>
                  <a:lnTo>
                    <a:pt x="2361806" y="543409"/>
                  </a:lnTo>
                  <a:lnTo>
                    <a:pt x="2368003" y="530709"/>
                  </a:lnTo>
                  <a:close/>
                </a:path>
                <a:path w="2891155" h="3350260">
                  <a:moveTo>
                    <a:pt x="2600579" y="530709"/>
                  </a:moveTo>
                  <a:lnTo>
                    <a:pt x="2385695" y="530709"/>
                  </a:lnTo>
                  <a:lnTo>
                    <a:pt x="2384094" y="543409"/>
                  </a:lnTo>
                  <a:lnTo>
                    <a:pt x="2602382" y="543409"/>
                  </a:lnTo>
                  <a:lnTo>
                    <a:pt x="2600579" y="530709"/>
                  </a:lnTo>
                  <a:close/>
                </a:path>
                <a:path w="2891155" h="3350260">
                  <a:moveTo>
                    <a:pt x="1122184" y="518009"/>
                  </a:moveTo>
                  <a:lnTo>
                    <a:pt x="1117282" y="518009"/>
                  </a:lnTo>
                  <a:lnTo>
                    <a:pt x="1117612" y="530709"/>
                  </a:lnTo>
                  <a:lnTo>
                    <a:pt x="1123391" y="530709"/>
                  </a:lnTo>
                  <a:lnTo>
                    <a:pt x="1122184" y="518009"/>
                  </a:lnTo>
                  <a:close/>
                </a:path>
                <a:path w="2891155" h="3350260">
                  <a:moveTo>
                    <a:pt x="1841881" y="518009"/>
                  </a:moveTo>
                  <a:lnTo>
                    <a:pt x="1838909" y="518009"/>
                  </a:lnTo>
                  <a:lnTo>
                    <a:pt x="1838045" y="530709"/>
                  </a:lnTo>
                  <a:lnTo>
                    <a:pt x="1841919" y="530709"/>
                  </a:lnTo>
                  <a:lnTo>
                    <a:pt x="1841881" y="518009"/>
                  </a:lnTo>
                  <a:close/>
                </a:path>
                <a:path w="2891155" h="3350260">
                  <a:moveTo>
                    <a:pt x="1913915" y="518009"/>
                  </a:moveTo>
                  <a:lnTo>
                    <a:pt x="1911032" y="530709"/>
                  </a:lnTo>
                  <a:lnTo>
                    <a:pt x="1918779" y="530709"/>
                  </a:lnTo>
                  <a:lnTo>
                    <a:pt x="1913915" y="518009"/>
                  </a:lnTo>
                  <a:close/>
                </a:path>
                <a:path w="2891155" h="3350260">
                  <a:moveTo>
                    <a:pt x="2359914" y="505309"/>
                  </a:moveTo>
                  <a:lnTo>
                    <a:pt x="1951634" y="505309"/>
                  </a:lnTo>
                  <a:lnTo>
                    <a:pt x="1946363" y="518009"/>
                  </a:lnTo>
                  <a:lnTo>
                    <a:pt x="1941042" y="530709"/>
                  </a:lnTo>
                  <a:lnTo>
                    <a:pt x="2352573" y="530709"/>
                  </a:lnTo>
                  <a:lnTo>
                    <a:pt x="2350350" y="518009"/>
                  </a:lnTo>
                  <a:lnTo>
                    <a:pt x="2360345" y="518009"/>
                  </a:lnTo>
                  <a:lnTo>
                    <a:pt x="2360412" y="517774"/>
                  </a:lnTo>
                  <a:lnTo>
                    <a:pt x="2359914" y="505309"/>
                  </a:lnTo>
                  <a:close/>
                </a:path>
                <a:path w="2891155" h="3350260">
                  <a:moveTo>
                    <a:pt x="2377694" y="518009"/>
                  </a:moveTo>
                  <a:lnTo>
                    <a:pt x="2355227" y="518009"/>
                  </a:lnTo>
                  <a:lnTo>
                    <a:pt x="2354313" y="530709"/>
                  </a:lnTo>
                  <a:lnTo>
                    <a:pt x="2371966" y="530709"/>
                  </a:lnTo>
                  <a:lnTo>
                    <a:pt x="2377694" y="518009"/>
                  </a:lnTo>
                  <a:close/>
                </a:path>
                <a:path w="2891155" h="3350260">
                  <a:moveTo>
                    <a:pt x="2501633" y="518009"/>
                  </a:moveTo>
                  <a:lnTo>
                    <a:pt x="2390889" y="518009"/>
                  </a:lnTo>
                  <a:lnTo>
                    <a:pt x="2392667" y="530709"/>
                  </a:lnTo>
                  <a:lnTo>
                    <a:pt x="2499893" y="530709"/>
                  </a:lnTo>
                  <a:lnTo>
                    <a:pt x="2501633" y="518009"/>
                  </a:lnTo>
                  <a:close/>
                </a:path>
                <a:path w="2891155" h="3350260">
                  <a:moveTo>
                    <a:pt x="2519375" y="518009"/>
                  </a:moveTo>
                  <a:lnTo>
                    <a:pt x="2506548" y="518009"/>
                  </a:lnTo>
                  <a:lnTo>
                    <a:pt x="2506510" y="530709"/>
                  </a:lnTo>
                  <a:lnTo>
                    <a:pt x="2519781" y="530709"/>
                  </a:lnTo>
                  <a:lnTo>
                    <a:pt x="2519375" y="518009"/>
                  </a:lnTo>
                  <a:close/>
                </a:path>
                <a:path w="2891155" h="3350260">
                  <a:moveTo>
                    <a:pt x="2566136" y="518009"/>
                  </a:moveTo>
                  <a:lnTo>
                    <a:pt x="2524633" y="518009"/>
                  </a:lnTo>
                  <a:lnTo>
                    <a:pt x="2524899" y="530709"/>
                  </a:lnTo>
                  <a:lnTo>
                    <a:pt x="2571305" y="530709"/>
                  </a:lnTo>
                  <a:lnTo>
                    <a:pt x="2566136" y="518009"/>
                  </a:lnTo>
                  <a:close/>
                </a:path>
                <a:path w="2891155" h="3350260">
                  <a:moveTo>
                    <a:pt x="2594368" y="518009"/>
                  </a:moveTo>
                  <a:lnTo>
                    <a:pt x="2578074" y="518009"/>
                  </a:lnTo>
                  <a:lnTo>
                    <a:pt x="2574899" y="530709"/>
                  </a:lnTo>
                  <a:lnTo>
                    <a:pt x="2595168" y="530709"/>
                  </a:lnTo>
                  <a:lnTo>
                    <a:pt x="2594368" y="518009"/>
                  </a:lnTo>
                  <a:close/>
                </a:path>
                <a:path w="2891155" h="3350260">
                  <a:moveTo>
                    <a:pt x="1867865" y="505309"/>
                  </a:moveTo>
                  <a:lnTo>
                    <a:pt x="1821840" y="505309"/>
                  </a:lnTo>
                  <a:lnTo>
                    <a:pt x="1824113" y="518009"/>
                  </a:lnTo>
                  <a:lnTo>
                    <a:pt x="1856257" y="518009"/>
                  </a:lnTo>
                  <a:lnTo>
                    <a:pt x="1867865" y="505309"/>
                  </a:lnTo>
                  <a:close/>
                </a:path>
                <a:path w="2891155" h="3350260">
                  <a:moveTo>
                    <a:pt x="2360412" y="517774"/>
                  </a:moveTo>
                  <a:lnTo>
                    <a:pt x="2360345" y="518009"/>
                  </a:lnTo>
                  <a:lnTo>
                    <a:pt x="2360412" y="517774"/>
                  </a:lnTo>
                  <a:close/>
                </a:path>
                <a:path w="2891155" h="3350260">
                  <a:moveTo>
                    <a:pt x="2388870" y="505309"/>
                  </a:moveTo>
                  <a:lnTo>
                    <a:pt x="2363965" y="505309"/>
                  </a:lnTo>
                  <a:lnTo>
                    <a:pt x="2360412" y="517774"/>
                  </a:lnTo>
                  <a:lnTo>
                    <a:pt x="2360422" y="518009"/>
                  </a:lnTo>
                  <a:lnTo>
                    <a:pt x="2387473" y="518009"/>
                  </a:lnTo>
                  <a:lnTo>
                    <a:pt x="2388870" y="505309"/>
                  </a:lnTo>
                  <a:close/>
                </a:path>
                <a:path w="2891155" h="3350260">
                  <a:moveTo>
                    <a:pt x="2405087" y="505309"/>
                  </a:moveTo>
                  <a:lnTo>
                    <a:pt x="2392426" y="505309"/>
                  </a:lnTo>
                  <a:lnTo>
                    <a:pt x="2393276" y="518009"/>
                  </a:lnTo>
                  <a:lnTo>
                    <a:pt x="2405761" y="518009"/>
                  </a:lnTo>
                  <a:lnTo>
                    <a:pt x="2405087" y="505309"/>
                  </a:lnTo>
                  <a:close/>
                </a:path>
                <a:path w="2891155" h="3350260">
                  <a:moveTo>
                    <a:pt x="2499093" y="505309"/>
                  </a:moveTo>
                  <a:lnTo>
                    <a:pt x="2452674" y="505309"/>
                  </a:lnTo>
                  <a:lnTo>
                    <a:pt x="2448725" y="518009"/>
                  </a:lnTo>
                  <a:lnTo>
                    <a:pt x="2506700" y="518009"/>
                  </a:lnTo>
                  <a:lnTo>
                    <a:pt x="2499093" y="505309"/>
                  </a:lnTo>
                  <a:close/>
                </a:path>
                <a:path w="2891155" h="3350260">
                  <a:moveTo>
                    <a:pt x="1873097" y="492609"/>
                  </a:moveTo>
                  <a:lnTo>
                    <a:pt x="1832317" y="492609"/>
                  </a:lnTo>
                  <a:lnTo>
                    <a:pt x="1822234" y="505309"/>
                  </a:lnTo>
                  <a:lnTo>
                    <a:pt x="1873478" y="505309"/>
                  </a:lnTo>
                  <a:lnTo>
                    <a:pt x="1873097" y="492609"/>
                  </a:lnTo>
                  <a:close/>
                </a:path>
                <a:path w="2891155" h="3350260">
                  <a:moveTo>
                    <a:pt x="1951837" y="492609"/>
                  </a:moveTo>
                  <a:lnTo>
                    <a:pt x="1950440" y="492609"/>
                  </a:lnTo>
                  <a:lnTo>
                    <a:pt x="1950389" y="505309"/>
                  </a:lnTo>
                  <a:lnTo>
                    <a:pt x="1952777" y="505309"/>
                  </a:lnTo>
                  <a:lnTo>
                    <a:pt x="1951837" y="492609"/>
                  </a:lnTo>
                  <a:close/>
                </a:path>
                <a:path w="2891155" h="3350260">
                  <a:moveTo>
                    <a:pt x="2381986" y="492609"/>
                  </a:moveTo>
                  <a:lnTo>
                    <a:pt x="1954364" y="492609"/>
                  </a:lnTo>
                  <a:lnTo>
                    <a:pt x="1955050" y="505309"/>
                  </a:lnTo>
                  <a:lnTo>
                    <a:pt x="2380716" y="505309"/>
                  </a:lnTo>
                  <a:lnTo>
                    <a:pt x="2381986" y="492609"/>
                  </a:lnTo>
                  <a:close/>
                </a:path>
                <a:path w="2891155" h="3350260">
                  <a:moveTo>
                    <a:pt x="2405468" y="492609"/>
                  </a:moveTo>
                  <a:lnTo>
                    <a:pt x="2386418" y="492609"/>
                  </a:lnTo>
                  <a:lnTo>
                    <a:pt x="2387473" y="505309"/>
                  </a:lnTo>
                  <a:lnTo>
                    <a:pt x="2403614" y="505309"/>
                  </a:lnTo>
                  <a:lnTo>
                    <a:pt x="2405468" y="492609"/>
                  </a:lnTo>
                  <a:close/>
                </a:path>
                <a:path w="2891155" h="3350260">
                  <a:moveTo>
                    <a:pt x="2455227" y="492609"/>
                  </a:moveTo>
                  <a:lnTo>
                    <a:pt x="2444788" y="492609"/>
                  </a:lnTo>
                  <a:lnTo>
                    <a:pt x="2445473" y="505309"/>
                  </a:lnTo>
                  <a:lnTo>
                    <a:pt x="2459545" y="505309"/>
                  </a:lnTo>
                  <a:lnTo>
                    <a:pt x="2455227" y="492609"/>
                  </a:lnTo>
                  <a:close/>
                </a:path>
                <a:path w="2891155" h="3350260">
                  <a:moveTo>
                    <a:pt x="1863839" y="479909"/>
                  </a:moveTo>
                  <a:lnTo>
                    <a:pt x="1849564" y="479909"/>
                  </a:lnTo>
                  <a:lnTo>
                    <a:pt x="1839455" y="492609"/>
                  </a:lnTo>
                  <a:lnTo>
                    <a:pt x="1861273" y="492609"/>
                  </a:lnTo>
                  <a:lnTo>
                    <a:pt x="1863839" y="479909"/>
                  </a:lnTo>
                  <a:close/>
                </a:path>
                <a:path w="2891155" h="3350260">
                  <a:moveTo>
                    <a:pt x="2417102" y="479909"/>
                  </a:moveTo>
                  <a:lnTo>
                    <a:pt x="1948535" y="479909"/>
                  </a:lnTo>
                  <a:lnTo>
                    <a:pt x="1949437" y="492609"/>
                  </a:lnTo>
                  <a:lnTo>
                    <a:pt x="2414054" y="492609"/>
                  </a:lnTo>
                  <a:lnTo>
                    <a:pt x="2417102" y="479909"/>
                  </a:lnTo>
                  <a:close/>
                </a:path>
                <a:path w="2891155" h="3350260">
                  <a:moveTo>
                    <a:pt x="1894395" y="467209"/>
                  </a:moveTo>
                  <a:lnTo>
                    <a:pt x="1889417" y="467209"/>
                  </a:lnTo>
                  <a:lnTo>
                    <a:pt x="1891957" y="479909"/>
                  </a:lnTo>
                  <a:lnTo>
                    <a:pt x="1894395" y="467209"/>
                  </a:lnTo>
                  <a:close/>
                </a:path>
                <a:path w="2891155" h="3350260">
                  <a:moveTo>
                    <a:pt x="2424163" y="467209"/>
                  </a:moveTo>
                  <a:lnTo>
                    <a:pt x="1932000" y="467209"/>
                  </a:lnTo>
                  <a:lnTo>
                    <a:pt x="1932597" y="479909"/>
                  </a:lnTo>
                  <a:lnTo>
                    <a:pt x="2418969" y="479909"/>
                  </a:lnTo>
                  <a:lnTo>
                    <a:pt x="2424163" y="467209"/>
                  </a:lnTo>
                  <a:close/>
                </a:path>
                <a:path w="2891155" h="3350260">
                  <a:moveTo>
                    <a:pt x="2427909" y="454509"/>
                  </a:moveTo>
                  <a:lnTo>
                    <a:pt x="1885302" y="454509"/>
                  </a:lnTo>
                  <a:lnTo>
                    <a:pt x="1884832" y="467209"/>
                  </a:lnTo>
                  <a:lnTo>
                    <a:pt x="2429370" y="467209"/>
                  </a:lnTo>
                  <a:lnTo>
                    <a:pt x="2427808" y="479909"/>
                  </a:lnTo>
                  <a:lnTo>
                    <a:pt x="2430691" y="479909"/>
                  </a:lnTo>
                  <a:lnTo>
                    <a:pt x="2430678" y="467209"/>
                  </a:lnTo>
                  <a:lnTo>
                    <a:pt x="2427909" y="454509"/>
                  </a:lnTo>
                  <a:close/>
                </a:path>
                <a:path w="2891155" h="3350260">
                  <a:moveTo>
                    <a:pt x="2426906" y="441809"/>
                  </a:moveTo>
                  <a:lnTo>
                    <a:pt x="1876234" y="441809"/>
                  </a:lnTo>
                  <a:lnTo>
                    <a:pt x="1876856" y="454509"/>
                  </a:lnTo>
                  <a:lnTo>
                    <a:pt x="2427757" y="454509"/>
                  </a:lnTo>
                  <a:lnTo>
                    <a:pt x="2426906" y="441809"/>
                  </a:lnTo>
                  <a:close/>
                </a:path>
                <a:path w="2891155" h="3350260">
                  <a:moveTo>
                    <a:pt x="984707" y="429109"/>
                  </a:moveTo>
                  <a:lnTo>
                    <a:pt x="977747" y="429109"/>
                  </a:lnTo>
                  <a:lnTo>
                    <a:pt x="976998" y="441809"/>
                  </a:lnTo>
                  <a:lnTo>
                    <a:pt x="981570" y="441809"/>
                  </a:lnTo>
                  <a:lnTo>
                    <a:pt x="984707" y="429109"/>
                  </a:lnTo>
                  <a:close/>
                </a:path>
                <a:path w="2891155" h="3350260">
                  <a:moveTo>
                    <a:pt x="2424684" y="416409"/>
                  </a:moveTo>
                  <a:lnTo>
                    <a:pt x="1876539" y="416409"/>
                  </a:lnTo>
                  <a:lnTo>
                    <a:pt x="1870798" y="429109"/>
                  </a:lnTo>
                  <a:lnTo>
                    <a:pt x="1856955" y="429109"/>
                  </a:lnTo>
                  <a:lnTo>
                    <a:pt x="1855800" y="441809"/>
                  </a:lnTo>
                  <a:lnTo>
                    <a:pt x="2430373" y="441809"/>
                  </a:lnTo>
                  <a:lnTo>
                    <a:pt x="2424684" y="416409"/>
                  </a:lnTo>
                  <a:close/>
                </a:path>
                <a:path w="2891155" h="3350260">
                  <a:moveTo>
                    <a:pt x="988339" y="416409"/>
                  </a:moveTo>
                  <a:lnTo>
                    <a:pt x="986993" y="416409"/>
                  </a:lnTo>
                  <a:lnTo>
                    <a:pt x="981252" y="429109"/>
                  </a:lnTo>
                  <a:lnTo>
                    <a:pt x="989291" y="429109"/>
                  </a:lnTo>
                  <a:lnTo>
                    <a:pt x="988339" y="416409"/>
                  </a:lnTo>
                  <a:close/>
                </a:path>
                <a:path w="2891155" h="3350260">
                  <a:moveTo>
                    <a:pt x="1092835" y="403709"/>
                  </a:moveTo>
                  <a:lnTo>
                    <a:pt x="1086777" y="403709"/>
                  </a:lnTo>
                  <a:lnTo>
                    <a:pt x="1086281" y="416409"/>
                  </a:lnTo>
                  <a:lnTo>
                    <a:pt x="1093635" y="416409"/>
                  </a:lnTo>
                  <a:lnTo>
                    <a:pt x="1092835" y="403709"/>
                  </a:lnTo>
                  <a:close/>
                </a:path>
                <a:path w="2891155" h="3350260">
                  <a:moveTo>
                    <a:pt x="2421267" y="403709"/>
                  </a:moveTo>
                  <a:lnTo>
                    <a:pt x="1893290" y="403709"/>
                  </a:lnTo>
                  <a:lnTo>
                    <a:pt x="1883448" y="416409"/>
                  </a:lnTo>
                  <a:lnTo>
                    <a:pt x="2420200" y="416409"/>
                  </a:lnTo>
                  <a:lnTo>
                    <a:pt x="2421267" y="403709"/>
                  </a:lnTo>
                  <a:close/>
                </a:path>
                <a:path w="2891155" h="3350260">
                  <a:moveTo>
                    <a:pt x="2420099" y="391009"/>
                  </a:moveTo>
                  <a:lnTo>
                    <a:pt x="1901913" y="391009"/>
                  </a:lnTo>
                  <a:lnTo>
                    <a:pt x="1895106" y="403709"/>
                  </a:lnTo>
                  <a:lnTo>
                    <a:pt x="2420632" y="403709"/>
                  </a:lnTo>
                  <a:lnTo>
                    <a:pt x="2420099" y="391009"/>
                  </a:lnTo>
                  <a:close/>
                </a:path>
                <a:path w="2891155" h="3350260">
                  <a:moveTo>
                    <a:pt x="2413584" y="378309"/>
                  </a:moveTo>
                  <a:lnTo>
                    <a:pt x="1928012" y="378309"/>
                  </a:lnTo>
                  <a:lnTo>
                    <a:pt x="1917763" y="391009"/>
                  </a:lnTo>
                  <a:lnTo>
                    <a:pt x="2416822" y="391009"/>
                  </a:lnTo>
                  <a:lnTo>
                    <a:pt x="2413584" y="378309"/>
                  </a:lnTo>
                  <a:close/>
                </a:path>
                <a:path w="2891155" h="3350260">
                  <a:moveTo>
                    <a:pt x="2401620" y="365609"/>
                  </a:moveTo>
                  <a:lnTo>
                    <a:pt x="1925091" y="365609"/>
                  </a:lnTo>
                  <a:lnTo>
                    <a:pt x="1922335" y="378309"/>
                  </a:lnTo>
                  <a:lnTo>
                    <a:pt x="2402255" y="378309"/>
                  </a:lnTo>
                  <a:lnTo>
                    <a:pt x="2401620" y="365609"/>
                  </a:lnTo>
                  <a:close/>
                </a:path>
                <a:path w="2891155" h="3350260">
                  <a:moveTo>
                    <a:pt x="2346769" y="352909"/>
                  </a:moveTo>
                  <a:lnTo>
                    <a:pt x="1940369" y="352909"/>
                  </a:lnTo>
                  <a:lnTo>
                    <a:pt x="1941296" y="365609"/>
                  </a:lnTo>
                  <a:lnTo>
                    <a:pt x="2350033" y="365609"/>
                  </a:lnTo>
                  <a:lnTo>
                    <a:pt x="2346769" y="352909"/>
                  </a:lnTo>
                  <a:close/>
                </a:path>
                <a:path w="2891155" h="3350260">
                  <a:moveTo>
                    <a:pt x="2335314" y="327509"/>
                  </a:moveTo>
                  <a:lnTo>
                    <a:pt x="1961807" y="327509"/>
                  </a:lnTo>
                  <a:lnTo>
                    <a:pt x="1955825" y="340209"/>
                  </a:lnTo>
                  <a:lnTo>
                    <a:pt x="1946897" y="352909"/>
                  </a:lnTo>
                  <a:lnTo>
                    <a:pt x="2347645" y="352909"/>
                  </a:lnTo>
                  <a:lnTo>
                    <a:pt x="2349728" y="340209"/>
                  </a:lnTo>
                  <a:lnTo>
                    <a:pt x="2332037" y="340209"/>
                  </a:lnTo>
                  <a:lnTo>
                    <a:pt x="2335314" y="327509"/>
                  </a:lnTo>
                  <a:close/>
                </a:path>
                <a:path w="2891155" h="3350260">
                  <a:moveTo>
                    <a:pt x="2389835" y="327509"/>
                  </a:moveTo>
                  <a:lnTo>
                    <a:pt x="2370074" y="327509"/>
                  </a:lnTo>
                  <a:lnTo>
                    <a:pt x="2373604" y="340209"/>
                  </a:lnTo>
                  <a:lnTo>
                    <a:pt x="2389479" y="340209"/>
                  </a:lnTo>
                  <a:lnTo>
                    <a:pt x="2389835" y="327509"/>
                  </a:lnTo>
                  <a:close/>
                </a:path>
                <a:path w="2891155" h="3350260">
                  <a:moveTo>
                    <a:pt x="2393581" y="327509"/>
                  </a:moveTo>
                  <a:lnTo>
                    <a:pt x="2390495" y="327509"/>
                  </a:lnTo>
                  <a:lnTo>
                    <a:pt x="2390622" y="340209"/>
                  </a:lnTo>
                  <a:lnTo>
                    <a:pt x="2394800" y="340209"/>
                  </a:lnTo>
                  <a:lnTo>
                    <a:pt x="2393581" y="327509"/>
                  </a:lnTo>
                  <a:close/>
                </a:path>
                <a:path w="2891155" h="3350260">
                  <a:moveTo>
                    <a:pt x="2437879" y="302109"/>
                  </a:moveTo>
                  <a:lnTo>
                    <a:pt x="2352586" y="302109"/>
                  </a:lnTo>
                  <a:lnTo>
                    <a:pt x="2353030" y="314809"/>
                  </a:lnTo>
                  <a:lnTo>
                    <a:pt x="2364740" y="314809"/>
                  </a:lnTo>
                  <a:lnTo>
                    <a:pt x="2363978" y="327509"/>
                  </a:lnTo>
                  <a:lnTo>
                    <a:pt x="2403970" y="327509"/>
                  </a:lnTo>
                  <a:lnTo>
                    <a:pt x="2405722" y="340209"/>
                  </a:lnTo>
                  <a:lnTo>
                    <a:pt x="2422575" y="340209"/>
                  </a:lnTo>
                  <a:lnTo>
                    <a:pt x="2427439" y="327509"/>
                  </a:lnTo>
                  <a:lnTo>
                    <a:pt x="2432024" y="314809"/>
                  </a:lnTo>
                  <a:lnTo>
                    <a:pt x="2437879" y="302109"/>
                  </a:lnTo>
                  <a:close/>
                </a:path>
                <a:path w="2891155" h="3350260">
                  <a:moveTo>
                    <a:pt x="2355735" y="314809"/>
                  </a:moveTo>
                  <a:lnTo>
                    <a:pt x="1965871" y="314809"/>
                  </a:lnTo>
                  <a:lnTo>
                    <a:pt x="1963229" y="327509"/>
                  </a:lnTo>
                  <a:lnTo>
                    <a:pt x="2357043" y="327509"/>
                  </a:lnTo>
                  <a:lnTo>
                    <a:pt x="2355735" y="314809"/>
                  </a:lnTo>
                  <a:close/>
                </a:path>
                <a:path w="2891155" h="3350260">
                  <a:moveTo>
                    <a:pt x="1975408" y="302109"/>
                  </a:moveTo>
                  <a:lnTo>
                    <a:pt x="1972170" y="302109"/>
                  </a:lnTo>
                  <a:lnTo>
                    <a:pt x="1970697" y="314809"/>
                  </a:lnTo>
                  <a:lnTo>
                    <a:pt x="1973643" y="314809"/>
                  </a:lnTo>
                  <a:lnTo>
                    <a:pt x="1975408" y="302109"/>
                  </a:lnTo>
                  <a:close/>
                </a:path>
                <a:path w="2891155" h="3350260">
                  <a:moveTo>
                    <a:pt x="2346007" y="302109"/>
                  </a:moveTo>
                  <a:lnTo>
                    <a:pt x="1984844" y="302109"/>
                  </a:lnTo>
                  <a:lnTo>
                    <a:pt x="1983498" y="314809"/>
                  </a:lnTo>
                  <a:lnTo>
                    <a:pt x="2346985" y="314809"/>
                  </a:lnTo>
                  <a:lnTo>
                    <a:pt x="2346007" y="302109"/>
                  </a:lnTo>
                  <a:close/>
                </a:path>
                <a:path w="2891155" h="3350260">
                  <a:moveTo>
                    <a:pt x="2451201" y="264009"/>
                  </a:moveTo>
                  <a:lnTo>
                    <a:pt x="2044293" y="264009"/>
                  </a:lnTo>
                  <a:lnTo>
                    <a:pt x="2037041" y="276709"/>
                  </a:lnTo>
                  <a:lnTo>
                    <a:pt x="2018639" y="276709"/>
                  </a:lnTo>
                  <a:lnTo>
                    <a:pt x="2015401" y="289409"/>
                  </a:lnTo>
                  <a:lnTo>
                    <a:pt x="1997862" y="289409"/>
                  </a:lnTo>
                  <a:lnTo>
                    <a:pt x="1995424" y="302109"/>
                  </a:lnTo>
                  <a:lnTo>
                    <a:pt x="2433027" y="302109"/>
                  </a:lnTo>
                  <a:lnTo>
                    <a:pt x="2432113" y="289409"/>
                  </a:lnTo>
                  <a:lnTo>
                    <a:pt x="2443213" y="276709"/>
                  </a:lnTo>
                  <a:lnTo>
                    <a:pt x="2451201" y="264009"/>
                  </a:lnTo>
                  <a:close/>
                </a:path>
                <a:path w="2891155" h="3350260">
                  <a:moveTo>
                    <a:pt x="2509240" y="264009"/>
                  </a:moveTo>
                  <a:lnTo>
                    <a:pt x="2497670" y="264009"/>
                  </a:lnTo>
                  <a:lnTo>
                    <a:pt x="2498153" y="276709"/>
                  </a:lnTo>
                  <a:lnTo>
                    <a:pt x="2507246" y="276709"/>
                  </a:lnTo>
                  <a:lnTo>
                    <a:pt x="2509240" y="264009"/>
                  </a:lnTo>
                  <a:close/>
                </a:path>
                <a:path w="2891155" h="3350260">
                  <a:moveTo>
                    <a:pt x="2061184" y="251309"/>
                  </a:moveTo>
                  <a:lnTo>
                    <a:pt x="2058212" y="251309"/>
                  </a:lnTo>
                  <a:lnTo>
                    <a:pt x="2045766" y="264009"/>
                  </a:lnTo>
                  <a:lnTo>
                    <a:pt x="2064054" y="264009"/>
                  </a:lnTo>
                  <a:lnTo>
                    <a:pt x="2061184" y="251309"/>
                  </a:lnTo>
                  <a:close/>
                </a:path>
                <a:path w="2891155" h="3350260">
                  <a:moveTo>
                    <a:pt x="2531554" y="251309"/>
                  </a:moveTo>
                  <a:lnTo>
                    <a:pt x="2067382" y="251309"/>
                  </a:lnTo>
                  <a:lnTo>
                    <a:pt x="2065959" y="264009"/>
                  </a:lnTo>
                  <a:lnTo>
                    <a:pt x="2529268" y="264009"/>
                  </a:lnTo>
                  <a:lnTo>
                    <a:pt x="2531554" y="251309"/>
                  </a:lnTo>
                  <a:close/>
                </a:path>
                <a:path w="2891155" h="3350260">
                  <a:moveTo>
                    <a:pt x="2533243" y="238609"/>
                  </a:moveTo>
                  <a:lnTo>
                    <a:pt x="2077656" y="238609"/>
                  </a:lnTo>
                  <a:lnTo>
                    <a:pt x="2072436" y="251309"/>
                  </a:lnTo>
                  <a:lnTo>
                    <a:pt x="2532341" y="251309"/>
                  </a:lnTo>
                  <a:lnTo>
                    <a:pt x="2533243" y="238609"/>
                  </a:lnTo>
                  <a:close/>
                </a:path>
                <a:path w="2891155" h="3350260">
                  <a:moveTo>
                    <a:pt x="2564434" y="225909"/>
                  </a:moveTo>
                  <a:lnTo>
                    <a:pt x="2122779" y="225909"/>
                  </a:lnTo>
                  <a:lnTo>
                    <a:pt x="2112937" y="238609"/>
                  </a:lnTo>
                  <a:lnTo>
                    <a:pt x="2561590" y="238609"/>
                  </a:lnTo>
                  <a:lnTo>
                    <a:pt x="2564434" y="225909"/>
                  </a:lnTo>
                  <a:close/>
                </a:path>
                <a:path w="2891155" h="3350260">
                  <a:moveTo>
                    <a:pt x="2580068" y="225909"/>
                  </a:moveTo>
                  <a:lnTo>
                    <a:pt x="2571457" y="225909"/>
                  </a:lnTo>
                  <a:lnTo>
                    <a:pt x="2573718" y="238609"/>
                  </a:lnTo>
                  <a:lnTo>
                    <a:pt x="2576703" y="238609"/>
                  </a:lnTo>
                  <a:lnTo>
                    <a:pt x="2580068" y="225909"/>
                  </a:lnTo>
                  <a:close/>
                </a:path>
                <a:path w="2891155" h="3350260">
                  <a:moveTo>
                    <a:pt x="2590025" y="213209"/>
                  </a:moveTo>
                  <a:lnTo>
                    <a:pt x="2139696" y="213209"/>
                  </a:lnTo>
                  <a:lnTo>
                    <a:pt x="2139289" y="225909"/>
                  </a:lnTo>
                  <a:lnTo>
                    <a:pt x="2589555" y="225909"/>
                  </a:lnTo>
                  <a:lnTo>
                    <a:pt x="2590025" y="213209"/>
                  </a:lnTo>
                  <a:close/>
                </a:path>
                <a:path w="2891155" h="3350260">
                  <a:moveTo>
                    <a:pt x="2199703" y="200509"/>
                  </a:moveTo>
                  <a:lnTo>
                    <a:pt x="2181225" y="200509"/>
                  </a:lnTo>
                  <a:lnTo>
                    <a:pt x="2180513" y="213209"/>
                  </a:lnTo>
                  <a:lnTo>
                    <a:pt x="2200935" y="213209"/>
                  </a:lnTo>
                  <a:lnTo>
                    <a:pt x="2199703" y="200509"/>
                  </a:lnTo>
                  <a:close/>
                </a:path>
                <a:path w="2891155" h="3350260">
                  <a:moveTo>
                    <a:pt x="2574023" y="200509"/>
                  </a:moveTo>
                  <a:lnTo>
                    <a:pt x="2203043" y="200509"/>
                  </a:lnTo>
                  <a:lnTo>
                    <a:pt x="2203526" y="213209"/>
                  </a:lnTo>
                  <a:lnTo>
                    <a:pt x="2576944" y="213209"/>
                  </a:lnTo>
                  <a:lnTo>
                    <a:pt x="2574023" y="200509"/>
                  </a:lnTo>
                  <a:close/>
                </a:path>
                <a:path w="2891155" h="3350260">
                  <a:moveTo>
                    <a:pt x="2585046" y="200509"/>
                  </a:moveTo>
                  <a:lnTo>
                    <a:pt x="2581910" y="200509"/>
                  </a:lnTo>
                  <a:lnTo>
                    <a:pt x="2583205" y="213209"/>
                  </a:lnTo>
                  <a:lnTo>
                    <a:pt x="2584678" y="213209"/>
                  </a:lnTo>
                  <a:lnTo>
                    <a:pt x="2585046" y="200509"/>
                  </a:lnTo>
                  <a:close/>
                </a:path>
                <a:path w="2891155" h="3350260">
                  <a:moveTo>
                    <a:pt x="2604604" y="200509"/>
                  </a:moveTo>
                  <a:lnTo>
                    <a:pt x="2585643" y="200509"/>
                  </a:lnTo>
                  <a:lnTo>
                    <a:pt x="2586672" y="213209"/>
                  </a:lnTo>
                  <a:lnTo>
                    <a:pt x="2604592" y="213209"/>
                  </a:lnTo>
                  <a:lnTo>
                    <a:pt x="2604604" y="200509"/>
                  </a:lnTo>
                  <a:close/>
                </a:path>
                <a:path w="2891155" h="3350260">
                  <a:moveTo>
                    <a:pt x="2205551" y="194199"/>
                  </a:moveTo>
                  <a:lnTo>
                    <a:pt x="2202434" y="200509"/>
                  </a:lnTo>
                  <a:lnTo>
                    <a:pt x="2205443" y="200509"/>
                  </a:lnTo>
                  <a:lnTo>
                    <a:pt x="2205551" y="194199"/>
                  </a:lnTo>
                  <a:close/>
                </a:path>
                <a:path w="2891155" h="3350260">
                  <a:moveTo>
                    <a:pt x="2587866" y="187809"/>
                  </a:moveTo>
                  <a:lnTo>
                    <a:pt x="2212873" y="187809"/>
                  </a:lnTo>
                  <a:lnTo>
                    <a:pt x="2214575" y="200509"/>
                  </a:lnTo>
                  <a:lnTo>
                    <a:pt x="2588374" y="200509"/>
                  </a:lnTo>
                  <a:lnTo>
                    <a:pt x="2587866" y="187809"/>
                  </a:lnTo>
                  <a:close/>
                </a:path>
                <a:path w="2891155" h="3350260">
                  <a:moveTo>
                    <a:pt x="2599436" y="187809"/>
                  </a:moveTo>
                  <a:lnTo>
                    <a:pt x="2591752" y="187809"/>
                  </a:lnTo>
                  <a:lnTo>
                    <a:pt x="2590863" y="200509"/>
                  </a:lnTo>
                  <a:lnTo>
                    <a:pt x="2601239" y="200509"/>
                  </a:lnTo>
                  <a:lnTo>
                    <a:pt x="2599436" y="187809"/>
                  </a:lnTo>
                  <a:close/>
                </a:path>
                <a:path w="2891155" h="3350260">
                  <a:moveTo>
                    <a:pt x="2208707" y="187809"/>
                  </a:moveTo>
                  <a:lnTo>
                    <a:pt x="2205659" y="187809"/>
                  </a:lnTo>
                  <a:lnTo>
                    <a:pt x="2205551" y="194199"/>
                  </a:lnTo>
                  <a:lnTo>
                    <a:pt x="2208707" y="187809"/>
                  </a:lnTo>
                  <a:close/>
                </a:path>
                <a:path w="2891155" h="3350260">
                  <a:moveTo>
                    <a:pt x="1945640" y="175109"/>
                  </a:moveTo>
                  <a:lnTo>
                    <a:pt x="1938299" y="175109"/>
                  </a:lnTo>
                  <a:lnTo>
                    <a:pt x="1939404" y="187809"/>
                  </a:lnTo>
                  <a:lnTo>
                    <a:pt x="1946744" y="187809"/>
                  </a:lnTo>
                  <a:lnTo>
                    <a:pt x="1945640" y="175109"/>
                  </a:lnTo>
                  <a:close/>
                </a:path>
                <a:path w="2891155" h="3350260">
                  <a:moveTo>
                    <a:pt x="2242753" y="176227"/>
                  </a:moveTo>
                  <a:lnTo>
                    <a:pt x="2231275" y="187809"/>
                  </a:lnTo>
                  <a:lnTo>
                    <a:pt x="2243378" y="187809"/>
                  </a:lnTo>
                  <a:lnTo>
                    <a:pt x="2242753" y="176227"/>
                  </a:lnTo>
                  <a:close/>
                </a:path>
                <a:path w="2891155" h="3350260">
                  <a:moveTo>
                    <a:pt x="2558186" y="175109"/>
                  </a:moveTo>
                  <a:lnTo>
                    <a:pt x="2250681" y="175109"/>
                  </a:lnTo>
                  <a:lnTo>
                    <a:pt x="2248852" y="187809"/>
                  </a:lnTo>
                  <a:lnTo>
                    <a:pt x="2556878" y="187809"/>
                  </a:lnTo>
                  <a:lnTo>
                    <a:pt x="2558186" y="175109"/>
                  </a:lnTo>
                  <a:close/>
                </a:path>
                <a:path w="2891155" h="3350260">
                  <a:moveTo>
                    <a:pt x="2570238" y="175109"/>
                  </a:moveTo>
                  <a:lnTo>
                    <a:pt x="2560840" y="175109"/>
                  </a:lnTo>
                  <a:lnTo>
                    <a:pt x="2560650" y="187809"/>
                  </a:lnTo>
                  <a:lnTo>
                    <a:pt x="2571229" y="187809"/>
                  </a:lnTo>
                  <a:lnTo>
                    <a:pt x="2570238" y="175109"/>
                  </a:lnTo>
                  <a:close/>
                </a:path>
                <a:path w="2891155" h="3350260">
                  <a:moveTo>
                    <a:pt x="2602318" y="175109"/>
                  </a:moveTo>
                  <a:lnTo>
                    <a:pt x="2583078" y="175109"/>
                  </a:lnTo>
                  <a:lnTo>
                    <a:pt x="2582037" y="187809"/>
                  </a:lnTo>
                  <a:lnTo>
                    <a:pt x="2602623" y="187809"/>
                  </a:lnTo>
                  <a:lnTo>
                    <a:pt x="2602318" y="175109"/>
                  </a:lnTo>
                  <a:close/>
                </a:path>
                <a:path w="2891155" h="3350260">
                  <a:moveTo>
                    <a:pt x="2243861" y="175109"/>
                  </a:moveTo>
                  <a:lnTo>
                    <a:pt x="2242693" y="175109"/>
                  </a:lnTo>
                  <a:lnTo>
                    <a:pt x="2242753" y="176227"/>
                  </a:lnTo>
                  <a:lnTo>
                    <a:pt x="2243861" y="175109"/>
                  </a:lnTo>
                  <a:close/>
                </a:path>
                <a:path w="2891155" h="3350260">
                  <a:moveTo>
                    <a:pt x="1948307" y="162409"/>
                  </a:moveTo>
                  <a:lnTo>
                    <a:pt x="1917192" y="162409"/>
                  </a:lnTo>
                  <a:lnTo>
                    <a:pt x="1919605" y="175109"/>
                  </a:lnTo>
                  <a:lnTo>
                    <a:pt x="1946821" y="175109"/>
                  </a:lnTo>
                  <a:lnTo>
                    <a:pt x="1948307" y="162409"/>
                  </a:lnTo>
                  <a:close/>
                </a:path>
                <a:path w="2891155" h="3350260">
                  <a:moveTo>
                    <a:pt x="2257682" y="174091"/>
                  </a:moveTo>
                  <a:lnTo>
                    <a:pt x="2257158" y="175109"/>
                  </a:lnTo>
                  <a:lnTo>
                    <a:pt x="2257450" y="175109"/>
                  </a:lnTo>
                  <a:lnTo>
                    <a:pt x="2257682" y="174091"/>
                  </a:lnTo>
                  <a:close/>
                </a:path>
                <a:path w="2891155" h="3350260">
                  <a:moveTo>
                    <a:pt x="2267927" y="162409"/>
                  </a:moveTo>
                  <a:lnTo>
                    <a:pt x="2263698" y="162409"/>
                  </a:lnTo>
                  <a:lnTo>
                    <a:pt x="2260272" y="169061"/>
                  </a:lnTo>
                  <a:lnTo>
                    <a:pt x="2260206" y="175109"/>
                  </a:lnTo>
                  <a:lnTo>
                    <a:pt x="2269540" y="175109"/>
                  </a:lnTo>
                  <a:lnTo>
                    <a:pt x="2267927" y="162409"/>
                  </a:lnTo>
                  <a:close/>
                </a:path>
                <a:path w="2891155" h="3350260">
                  <a:moveTo>
                    <a:pt x="2278684" y="162409"/>
                  </a:moveTo>
                  <a:lnTo>
                    <a:pt x="2277338" y="162409"/>
                  </a:lnTo>
                  <a:lnTo>
                    <a:pt x="2277567" y="175109"/>
                  </a:lnTo>
                  <a:lnTo>
                    <a:pt x="2278011" y="175109"/>
                  </a:lnTo>
                  <a:lnTo>
                    <a:pt x="2278684" y="162409"/>
                  </a:lnTo>
                  <a:close/>
                </a:path>
                <a:path w="2891155" h="3350260">
                  <a:moveTo>
                    <a:pt x="2286469" y="162409"/>
                  </a:moveTo>
                  <a:lnTo>
                    <a:pt x="2284539" y="162409"/>
                  </a:lnTo>
                  <a:lnTo>
                    <a:pt x="2285644" y="175109"/>
                  </a:lnTo>
                  <a:lnTo>
                    <a:pt x="2286469" y="162409"/>
                  </a:lnTo>
                  <a:close/>
                </a:path>
                <a:path w="2891155" h="3350260">
                  <a:moveTo>
                    <a:pt x="2377376" y="162409"/>
                  </a:moveTo>
                  <a:lnTo>
                    <a:pt x="2293315" y="162409"/>
                  </a:lnTo>
                  <a:lnTo>
                    <a:pt x="2291435" y="175109"/>
                  </a:lnTo>
                  <a:lnTo>
                    <a:pt x="2375954" y="175109"/>
                  </a:lnTo>
                  <a:lnTo>
                    <a:pt x="2377376" y="162409"/>
                  </a:lnTo>
                  <a:close/>
                </a:path>
                <a:path w="2891155" h="3350260">
                  <a:moveTo>
                    <a:pt x="2403894" y="162409"/>
                  </a:moveTo>
                  <a:lnTo>
                    <a:pt x="2397848" y="162409"/>
                  </a:lnTo>
                  <a:lnTo>
                    <a:pt x="2396439" y="175109"/>
                  </a:lnTo>
                  <a:lnTo>
                    <a:pt x="2404516" y="175109"/>
                  </a:lnTo>
                  <a:lnTo>
                    <a:pt x="2403894" y="162409"/>
                  </a:lnTo>
                  <a:close/>
                </a:path>
                <a:path w="2891155" h="3350260">
                  <a:moveTo>
                    <a:pt x="2559088" y="162409"/>
                  </a:moveTo>
                  <a:lnTo>
                    <a:pt x="2414536" y="162409"/>
                  </a:lnTo>
                  <a:lnTo>
                    <a:pt x="2415552" y="175109"/>
                  </a:lnTo>
                  <a:lnTo>
                    <a:pt x="2559354" y="175109"/>
                  </a:lnTo>
                  <a:lnTo>
                    <a:pt x="2559088" y="162409"/>
                  </a:lnTo>
                  <a:close/>
                </a:path>
                <a:path w="2891155" h="3350260">
                  <a:moveTo>
                    <a:pt x="2579065" y="162409"/>
                  </a:moveTo>
                  <a:lnTo>
                    <a:pt x="2569692" y="162409"/>
                  </a:lnTo>
                  <a:lnTo>
                    <a:pt x="2571165" y="175109"/>
                  </a:lnTo>
                  <a:lnTo>
                    <a:pt x="2576791" y="175109"/>
                  </a:lnTo>
                  <a:lnTo>
                    <a:pt x="2579065" y="162409"/>
                  </a:lnTo>
                  <a:close/>
                </a:path>
                <a:path w="2891155" h="3350260">
                  <a:moveTo>
                    <a:pt x="2260346" y="162409"/>
                  </a:moveTo>
                  <a:lnTo>
                    <a:pt x="2257682" y="174091"/>
                  </a:lnTo>
                  <a:lnTo>
                    <a:pt x="2260272" y="169061"/>
                  </a:lnTo>
                  <a:lnTo>
                    <a:pt x="2260346" y="162409"/>
                  </a:lnTo>
                  <a:close/>
                </a:path>
                <a:path w="2891155" h="3350260">
                  <a:moveTo>
                    <a:pt x="1949615" y="137009"/>
                  </a:moveTo>
                  <a:lnTo>
                    <a:pt x="1908251" y="137009"/>
                  </a:lnTo>
                  <a:lnTo>
                    <a:pt x="1911667" y="149709"/>
                  </a:lnTo>
                  <a:lnTo>
                    <a:pt x="1912886" y="162409"/>
                  </a:lnTo>
                  <a:lnTo>
                    <a:pt x="1954212" y="162409"/>
                  </a:lnTo>
                  <a:lnTo>
                    <a:pt x="1953183" y="149709"/>
                  </a:lnTo>
                  <a:lnTo>
                    <a:pt x="1950339" y="149709"/>
                  </a:lnTo>
                  <a:lnTo>
                    <a:pt x="1949615" y="137009"/>
                  </a:lnTo>
                  <a:close/>
                </a:path>
                <a:path w="2891155" h="3350260">
                  <a:moveTo>
                    <a:pt x="2314384" y="149709"/>
                  </a:moveTo>
                  <a:lnTo>
                    <a:pt x="2285555" y="149709"/>
                  </a:lnTo>
                  <a:lnTo>
                    <a:pt x="2273490" y="162409"/>
                  </a:lnTo>
                  <a:lnTo>
                    <a:pt x="2314117" y="162409"/>
                  </a:lnTo>
                  <a:lnTo>
                    <a:pt x="2314384" y="149709"/>
                  </a:lnTo>
                  <a:close/>
                </a:path>
                <a:path w="2891155" h="3350260">
                  <a:moveTo>
                    <a:pt x="2338311" y="149709"/>
                  </a:moveTo>
                  <a:lnTo>
                    <a:pt x="2322131" y="149709"/>
                  </a:lnTo>
                  <a:lnTo>
                    <a:pt x="2322322" y="162409"/>
                  </a:lnTo>
                  <a:lnTo>
                    <a:pt x="2339352" y="162409"/>
                  </a:lnTo>
                  <a:lnTo>
                    <a:pt x="2338311" y="149709"/>
                  </a:lnTo>
                  <a:close/>
                </a:path>
                <a:path w="2891155" h="3350260">
                  <a:moveTo>
                    <a:pt x="2404935" y="149709"/>
                  </a:moveTo>
                  <a:lnTo>
                    <a:pt x="2397734" y="149709"/>
                  </a:lnTo>
                  <a:lnTo>
                    <a:pt x="2397988" y="162409"/>
                  </a:lnTo>
                  <a:lnTo>
                    <a:pt x="2403703" y="162409"/>
                  </a:lnTo>
                  <a:lnTo>
                    <a:pt x="2404935" y="149709"/>
                  </a:lnTo>
                  <a:close/>
                </a:path>
                <a:path w="2891155" h="3350260">
                  <a:moveTo>
                    <a:pt x="2413419" y="149709"/>
                  </a:moveTo>
                  <a:lnTo>
                    <a:pt x="2410294" y="149709"/>
                  </a:lnTo>
                  <a:lnTo>
                    <a:pt x="2409710" y="162409"/>
                  </a:lnTo>
                  <a:lnTo>
                    <a:pt x="2414765" y="162409"/>
                  </a:lnTo>
                  <a:lnTo>
                    <a:pt x="2413419" y="149709"/>
                  </a:lnTo>
                  <a:close/>
                </a:path>
                <a:path w="2891155" h="3350260">
                  <a:moveTo>
                    <a:pt x="2426982" y="149709"/>
                  </a:moveTo>
                  <a:lnTo>
                    <a:pt x="2423045" y="149709"/>
                  </a:lnTo>
                  <a:lnTo>
                    <a:pt x="2423172" y="162409"/>
                  </a:lnTo>
                  <a:lnTo>
                    <a:pt x="2425357" y="162409"/>
                  </a:lnTo>
                  <a:lnTo>
                    <a:pt x="2426982" y="149709"/>
                  </a:lnTo>
                  <a:close/>
                </a:path>
                <a:path w="2891155" h="3350260">
                  <a:moveTo>
                    <a:pt x="2528036" y="149709"/>
                  </a:moveTo>
                  <a:lnTo>
                    <a:pt x="2426982" y="149709"/>
                  </a:lnTo>
                  <a:lnTo>
                    <a:pt x="2427782" y="162409"/>
                  </a:lnTo>
                  <a:lnTo>
                    <a:pt x="2527973" y="162409"/>
                  </a:lnTo>
                  <a:lnTo>
                    <a:pt x="2528036" y="149709"/>
                  </a:lnTo>
                  <a:close/>
                </a:path>
                <a:path w="2891155" h="3350260">
                  <a:moveTo>
                    <a:pt x="2559799" y="149709"/>
                  </a:moveTo>
                  <a:lnTo>
                    <a:pt x="2535440" y="149709"/>
                  </a:lnTo>
                  <a:lnTo>
                    <a:pt x="2531872" y="162409"/>
                  </a:lnTo>
                  <a:lnTo>
                    <a:pt x="2559748" y="162409"/>
                  </a:lnTo>
                  <a:lnTo>
                    <a:pt x="2559799" y="149709"/>
                  </a:lnTo>
                  <a:close/>
                </a:path>
                <a:path w="2891155" h="3350260">
                  <a:moveTo>
                    <a:pt x="2580017" y="149709"/>
                  </a:moveTo>
                  <a:lnTo>
                    <a:pt x="2575788" y="149709"/>
                  </a:lnTo>
                  <a:lnTo>
                    <a:pt x="2571737" y="162409"/>
                  </a:lnTo>
                  <a:lnTo>
                    <a:pt x="2579001" y="162409"/>
                  </a:lnTo>
                  <a:lnTo>
                    <a:pt x="2580017" y="149709"/>
                  </a:lnTo>
                  <a:close/>
                </a:path>
                <a:path w="2891155" h="3350260">
                  <a:moveTo>
                    <a:pt x="2500528" y="124309"/>
                  </a:moveTo>
                  <a:lnTo>
                    <a:pt x="2362301" y="124309"/>
                  </a:lnTo>
                  <a:lnTo>
                    <a:pt x="2357945" y="137009"/>
                  </a:lnTo>
                  <a:lnTo>
                    <a:pt x="2352548" y="149709"/>
                  </a:lnTo>
                  <a:lnTo>
                    <a:pt x="2359101" y="149709"/>
                  </a:lnTo>
                  <a:lnTo>
                    <a:pt x="2359431" y="137009"/>
                  </a:lnTo>
                  <a:lnTo>
                    <a:pt x="2500071" y="137009"/>
                  </a:lnTo>
                  <a:lnTo>
                    <a:pt x="2500528" y="124309"/>
                  </a:lnTo>
                  <a:close/>
                </a:path>
                <a:path w="2891155" h="3350260">
                  <a:moveTo>
                    <a:pt x="2366314" y="137009"/>
                  </a:moveTo>
                  <a:lnTo>
                    <a:pt x="2365082" y="137009"/>
                  </a:lnTo>
                  <a:lnTo>
                    <a:pt x="2365692" y="149709"/>
                  </a:lnTo>
                  <a:lnTo>
                    <a:pt x="2366213" y="149709"/>
                  </a:lnTo>
                  <a:lnTo>
                    <a:pt x="2366314" y="137009"/>
                  </a:lnTo>
                  <a:close/>
                </a:path>
                <a:path w="2891155" h="3350260">
                  <a:moveTo>
                    <a:pt x="2492959" y="137009"/>
                  </a:moveTo>
                  <a:lnTo>
                    <a:pt x="2389670" y="137009"/>
                  </a:lnTo>
                  <a:lnTo>
                    <a:pt x="2390914" y="149709"/>
                  </a:lnTo>
                  <a:lnTo>
                    <a:pt x="2493048" y="149709"/>
                  </a:lnTo>
                  <a:lnTo>
                    <a:pt x="2492959" y="137009"/>
                  </a:lnTo>
                  <a:close/>
                </a:path>
                <a:path w="2891155" h="3350260">
                  <a:moveTo>
                    <a:pt x="2535656" y="137009"/>
                  </a:moveTo>
                  <a:lnTo>
                    <a:pt x="2495880" y="137009"/>
                  </a:lnTo>
                  <a:lnTo>
                    <a:pt x="2494876" y="149709"/>
                  </a:lnTo>
                  <a:lnTo>
                    <a:pt x="2534158" y="149709"/>
                  </a:lnTo>
                  <a:lnTo>
                    <a:pt x="2535656" y="137009"/>
                  </a:lnTo>
                  <a:close/>
                </a:path>
                <a:path w="2891155" h="3350260">
                  <a:moveTo>
                    <a:pt x="2545575" y="137009"/>
                  </a:moveTo>
                  <a:lnTo>
                    <a:pt x="2539860" y="137009"/>
                  </a:lnTo>
                  <a:lnTo>
                    <a:pt x="2539174" y="149709"/>
                  </a:lnTo>
                  <a:lnTo>
                    <a:pt x="2546705" y="149709"/>
                  </a:lnTo>
                  <a:lnTo>
                    <a:pt x="2545575" y="137009"/>
                  </a:lnTo>
                  <a:close/>
                </a:path>
                <a:path w="2891155" h="3350260">
                  <a:moveTo>
                    <a:pt x="2553144" y="137009"/>
                  </a:moveTo>
                  <a:lnTo>
                    <a:pt x="2551595" y="137009"/>
                  </a:lnTo>
                  <a:lnTo>
                    <a:pt x="2549740" y="149709"/>
                  </a:lnTo>
                  <a:lnTo>
                    <a:pt x="2555024" y="149709"/>
                  </a:lnTo>
                  <a:lnTo>
                    <a:pt x="2553144" y="137009"/>
                  </a:lnTo>
                  <a:close/>
                </a:path>
                <a:path w="2891155" h="3350260">
                  <a:moveTo>
                    <a:pt x="1964270" y="124309"/>
                  </a:moveTo>
                  <a:lnTo>
                    <a:pt x="1906676" y="124309"/>
                  </a:lnTo>
                  <a:lnTo>
                    <a:pt x="1905215" y="137009"/>
                  </a:lnTo>
                  <a:lnTo>
                    <a:pt x="1964093" y="137009"/>
                  </a:lnTo>
                  <a:lnTo>
                    <a:pt x="1964270" y="124309"/>
                  </a:lnTo>
                  <a:close/>
                </a:path>
                <a:path w="2891155" h="3350260">
                  <a:moveTo>
                    <a:pt x="2501950" y="124309"/>
                  </a:moveTo>
                  <a:lnTo>
                    <a:pt x="2500528" y="124309"/>
                  </a:lnTo>
                  <a:lnTo>
                    <a:pt x="2502242" y="137009"/>
                  </a:lnTo>
                  <a:lnTo>
                    <a:pt x="2501950" y="124309"/>
                  </a:lnTo>
                  <a:close/>
                </a:path>
                <a:path w="2891155" h="3350260">
                  <a:moveTo>
                    <a:pt x="2506903" y="124309"/>
                  </a:moveTo>
                  <a:lnTo>
                    <a:pt x="2503728" y="124309"/>
                  </a:lnTo>
                  <a:lnTo>
                    <a:pt x="2505075" y="137009"/>
                  </a:lnTo>
                  <a:lnTo>
                    <a:pt x="2506903" y="124309"/>
                  </a:lnTo>
                  <a:close/>
                </a:path>
                <a:path w="2891155" h="3350260">
                  <a:moveTo>
                    <a:pt x="2513812" y="124309"/>
                  </a:moveTo>
                  <a:lnTo>
                    <a:pt x="2510777" y="124309"/>
                  </a:lnTo>
                  <a:lnTo>
                    <a:pt x="2511259" y="137009"/>
                  </a:lnTo>
                  <a:lnTo>
                    <a:pt x="2512263" y="137009"/>
                  </a:lnTo>
                  <a:lnTo>
                    <a:pt x="2513812" y="124309"/>
                  </a:lnTo>
                  <a:close/>
                </a:path>
                <a:path w="2891155" h="3350260">
                  <a:moveTo>
                    <a:pt x="2519781" y="124309"/>
                  </a:moveTo>
                  <a:lnTo>
                    <a:pt x="2519337" y="124309"/>
                  </a:lnTo>
                  <a:lnTo>
                    <a:pt x="2521813" y="137009"/>
                  </a:lnTo>
                  <a:lnTo>
                    <a:pt x="2523883" y="137009"/>
                  </a:lnTo>
                  <a:lnTo>
                    <a:pt x="2519781" y="124309"/>
                  </a:lnTo>
                  <a:close/>
                </a:path>
                <a:path w="2891155" h="3350260">
                  <a:moveTo>
                    <a:pt x="1968271" y="111609"/>
                  </a:moveTo>
                  <a:lnTo>
                    <a:pt x="1904695" y="111609"/>
                  </a:lnTo>
                  <a:lnTo>
                    <a:pt x="1904009" y="124309"/>
                  </a:lnTo>
                  <a:lnTo>
                    <a:pt x="1966429" y="124309"/>
                  </a:lnTo>
                  <a:lnTo>
                    <a:pt x="1968271" y="111609"/>
                  </a:lnTo>
                  <a:close/>
                </a:path>
                <a:path w="2891155" h="3350260">
                  <a:moveTo>
                    <a:pt x="2388501" y="111609"/>
                  </a:moveTo>
                  <a:lnTo>
                    <a:pt x="2366822" y="111609"/>
                  </a:lnTo>
                  <a:lnTo>
                    <a:pt x="2364663" y="124309"/>
                  </a:lnTo>
                  <a:lnTo>
                    <a:pt x="2388895" y="124309"/>
                  </a:lnTo>
                  <a:lnTo>
                    <a:pt x="2388501" y="111609"/>
                  </a:lnTo>
                  <a:close/>
                </a:path>
                <a:path w="2891155" h="3350260">
                  <a:moveTo>
                    <a:pt x="2522143" y="111609"/>
                  </a:moveTo>
                  <a:lnTo>
                    <a:pt x="2392832" y="111609"/>
                  </a:lnTo>
                  <a:lnTo>
                    <a:pt x="2392451" y="124309"/>
                  </a:lnTo>
                  <a:lnTo>
                    <a:pt x="2520391" y="124309"/>
                  </a:lnTo>
                  <a:lnTo>
                    <a:pt x="2522143" y="111609"/>
                  </a:lnTo>
                  <a:close/>
                </a:path>
                <a:path w="2891155" h="3350260">
                  <a:moveTo>
                    <a:pt x="2526919" y="98909"/>
                  </a:moveTo>
                  <a:lnTo>
                    <a:pt x="2391892" y="98909"/>
                  </a:lnTo>
                  <a:lnTo>
                    <a:pt x="2389136" y="111609"/>
                  </a:lnTo>
                  <a:lnTo>
                    <a:pt x="2523655" y="111609"/>
                  </a:lnTo>
                  <a:lnTo>
                    <a:pt x="2523540" y="124309"/>
                  </a:lnTo>
                  <a:lnTo>
                    <a:pt x="2524455" y="124309"/>
                  </a:lnTo>
                  <a:lnTo>
                    <a:pt x="2525585" y="111609"/>
                  </a:lnTo>
                  <a:lnTo>
                    <a:pt x="2526919" y="98909"/>
                  </a:lnTo>
                  <a:close/>
                </a:path>
                <a:path w="2891155" h="3350260">
                  <a:moveTo>
                    <a:pt x="1970100" y="98909"/>
                  </a:moveTo>
                  <a:lnTo>
                    <a:pt x="1906358" y="98909"/>
                  </a:lnTo>
                  <a:lnTo>
                    <a:pt x="1906320" y="111609"/>
                  </a:lnTo>
                  <a:lnTo>
                    <a:pt x="1967293" y="111609"/>
                  </a:lnTo>
                  <a:lnTo>
                    <a:pt x="1970100" y="98909"/>
                  </a:lnTo>
                  <a:close/>
                </a:path>
                <a:path w="2891155" h="3350260">
                  <a:moveTo>
                    <a:pt x="2377897" y="98909"/>
                  </a:moveTo>
                  <a:lnTo>
                    <a:pt x="2377630" y="98909"/>
                  </a:lnTo>
                  <a:lnTo>
                    <a:pt x="2375890" y="111609"/>
                  </a:lnTo>
                  <a:lnTo>
                    <a:pt x="2377338" y="111609"/>
                  </a:lnTo>
                  <a:lnTo>
                    <a:pt x="2377897" y="98909"/>
                  </a:lnTo>
                  <a:close/>
                </a:path>
                <a:path w="2891155" h="3350260">
                  <a:moveTo>
                    <a:pt x="1972310" y="86209"/>
                  </a:moveTo>
                  <a:lnTo>
                    <a:pt x="1912924" y="86209"/>
                  </a:lnTo>
                  <a:lnTo>
                    <a:pt x="1912442" y="98909"/>
                  </a:lnTo>
                  <a:lnTo>
                    <a:pt x="1972868" y="98909"/>
                  </a:lnTo>
                  <a:lnTo>
                    <a:pt x="1972310" y="86209"/>
                  </a:lnTo>
                  <a:close/>
                </a:path>
                <a:path w="2891155" h="3350260">
                  <a:moveTo>
                    <a:pt x="2384689" y="96033"/>
                  </a:moveTo>
                  <a:lnTo>
                    <a:pt x="2383726" y="98909"/>
                  </a:lnTo>
                  <a:lnTo>
                    <a:pt x="2384183" y="98909"/>
                  </a:lnTo>
                  <a:lnTo>
                    <a:pt x="2384689" y="96033"/>
                  </a:lnTo>
                  <a:close/>
                </a:path>
                <a:path w="2891155" h="3350260">
                  <a:moveTo>
                    <a:pt x="2508338" y="86209"/>
                  </a:moveTo>
                  <a:lnTo>
                    <a:pt x="2395093" y="86209"/>
                  </a:lnTo>
                  <a:lnTo>
                    <a:pt x="2394331" y="98909"/>
                  </a:lnTo>
                  <a:lnTo>
                    <a:pt x="2502890" y="98909"/>
                  </a:lnTo>
                  <a:lnTo>
                    <a:pt x="2508338" y="86209"/>
                  </a:lnTo>
                  <a:close/>
                </a:path>
                <a:path w="2891155" h="3350260">
                  <a:moveTo>
                    <a:pt x="2535262" y="86209"/>
                  </a:moveTo>
                  <a:lnTo>
                    <a:pt x="2519997" y="86209"/>
                  </a:lnTo>
                  <a:lnTo>
                    <a:pt x="2518537" y="98909"/>
                  </a:lnTo>
                  <a:lnTo>
                    <a:pt x="2536647" y="98909"/>
                  </a:lnTo>
                  <a:lnTo>
                    <a:pt x="2535262" y="86209"/>
                  </a:lnTo>
                  <a:close/>
                </a:path>
                <a:path w="2891155" h="3350260">
                  <a:moveTo>
                    <a:pt x="2387981" y="86209"/>
                  </a:moveTo>
                  <a:lnTo>
                    <a:pt x="2386418" y="86209"/>
                  </a:lnTo>
                  <a:lnTo>
                    <a:pt x="2384689" y="96033"/>
                  </a:lnTo>
                  <a:lnTo>
                    <a:pt x="2387981" y="86209"/>
                  </a:lnTo>
                  <a:close/>
                </a:path>
                <a:path w="2891155" h="3350260">
                  <a:moveTo>
                    <a:pt x="1974024" y="73509"/>
                  </a:moveTo>
                  <a:lnTo>
                    <a:pt x="1927631" y="73509"/>
                  </a:lnTo>
                  <a:lnTo>
                    <a:pt x="1920290" y="86209"/>
                  </a:lnTo>
                  <a:lnTo>
                    <a:pt x="1975866" y="86209"/>
                  </a:lnTo>
                  <a:lnTo>
                    <a:pt x="1974024" y="73509"/>
                  </a:lnTo>
                  <a:close/>
                </a:path>
                <a:path w="2891155" h="3350260">
                  <a:moveTo>
                    <a:pt x="2531110" y="73509"/>
                  </a:moveTo>
                  <a:lnTo>
                    <a:pt x="2397188" y="73509"/>
                  </a:lnTo>
                  <a:lnTo>
                    <a:pt x="2391981" y="86209"/>
                  </a:lnTo>
                  <a:lnTo>
                    <a:pt x="2526169" y="86209"/>
                  </a:lnTo>
                  <a:lnTo>
                    <a:pt x="2531110" y="73509"/>
                  </a:lnTo>
                  <a:close/>
                </a:path>
                <a:path w="2891155" h="3350260">
                  <a:moveTo>
                    <a:pt x="1968715" y="60809"/>
                  </a:moveTo>
                  <a:lnTo>
                    <a:pt x="1957273" y="60809"/>
                  </a:lnTo>
                  <a:lnTo>
                    <a:pt x="1956993" y="73509"/>
                  </a:lnTo>
                  <a:lnTo>
                    <a:pt x="1971001" y="73509"/>
                  </a:lnTo>
                  <a:lnTo>
                    <a:pt x="1968715" y="60809"/>
                  </a:lnTo>
                  <a:close/>
                </a:path>
                <a:path w="2891155" h="3350260">
                  <a:moveTo>
                    <a:pt x="2515285" y="60809"/>
                  </a:moveTo>
                  <a:lnTo>
                    <a:pt x="2403322" y="60809"/>
                  </a:lnTo>
                  <a:lnTo>
                    <a:pt x="2401468" y="73509"/>
                  </a:lnTo>
                  <a:lnTo>
                    <a:pt x="2519184" y="73509"/>
                  </a:lnTo>
                  <a:lnTo>
                    <a:pt x="2515285" y="60809"/>
                  </a:lnTo>
                  <a:close/>
                </a:path>
                <a:path w="2891155" h="3350260">
                  <a:moveTo>
                    <a:pt x="2507957" y="48109"/>
                  </a:moveTo>
                  <a:lnTo>
                    <a:pt x="2448941" y="48109"/>
                  </a:lnTo>
                  <a:lnTo>
                    <a:pt x="2445512" y="60809"/>
                  </a:lnTo>
                  <a:lnTo>
                    <a:pt x="2508351" y="60809"/>
                  </a:lnTo>
                  <a:lnTo>
                    <a:pt x="2507957" y="48109"/>
                  </a:lnTo>
                  <a:close/>
                </a:path>
                <a:path w="2891155" h="3350260">
                  <a:moveTo>
                    <a:pt x="2488831" y="35409"/>
                  </a:moveTo>
                  <a:lnTo>
                    <a:pt x="2478379" y="35409"/>
                  </a:lnTo>
                  <a:lnTo>
                    <a:pt x="2478443" y="48109"/>
                  </a:lnTo>
                  <a:lnTo>
                    <a:pt x="2489034" y="48109"/>
                  </a:lnTo>
                  <a:lnTo>
                    <a:pt x="2488831" y="35409"/>
                  </a:lnTo>
                  <a:close/>
                </a:path>
                <a:path w="2891155" h="3350260">
                  <a:moveTo>
                    <a:pt x="2504960" y="35409"/>
                  </a:moveTo>
                  <a:lnTo>
                    <a:pt x="2494051" y="35409"/>
                  </a:lnTo>
                  <a:lnTo>
                    <a:pt x="2492108" y="48109"/>
                  </a:lnTo>
                  <a:lnTo>
                    <a:pt x="2505151" y="48109"/>
                  </a:lnTo>
                  <a:lnTo>
                    <a:pt x="2504960" y="35409"/>
                  </a:lnTo>
                  <a:close/>
                </a:path>
                <a:path w="2891155" h="3350260">
                  <a:moveTo>
                    <a:pt x="2509837" y="22709"/>
                  </a:moveTo>
                  <a:lnTo>
                    <a:pt x="2497035" y="22709"/>
                  </a:lnTo>
                  <a:lnTo>
                    <a:pt x="2494699" y="35409"/>
                  </a:lnTo>
                  <a:lnTo>
                    <a:pt x="2510828" y="35409"/>
                  </a:lnTo>
                  <a:lnTo>
                    <a:pt x="2509837" y="22709"/>
                  </a:lnTo>
                  <a:close/>
                </a:path>
                <a:path w="2891155" h="3350260">
                  <a:moveTo>
                    <a:pt x="2852293" y="1331290"/>
                  </a:moveTo>
                  <a:lnTo>
                    <a:pt x="2850057" y="1331849"/>
                  </a:lnTo>
                  <a:lnTo>
                    <a:pt x="2847962" y="1333068"/>
                  </a:lnTo>
                  <a:lnTo>
                    <a:pt x="2846984" y="1334376"/>
                  </a:lnTo>
                  <a:lnTo>
                    <a:pt x="2850273" y="1336382"/>
                  </a:lnTo>
                  <a:lnTo>
                    <a:pt x="2854172" y="1336230"/>
                  </a:lnTo>
                  <a:lnTo>
                    <a:pt x="2866351" y="1333639"/>
                  </a:lnTo>
                  <a:lnTo>
                    <a:pt x="2868926" y="1333639"/>
                  </a:lnTo>
                  <a:lnTo>
                    <a:pt x="2869158" y="1333614"/>
                  </a:lnTo>
                  <a:lnTo>
                    <a:pt x="2870034" y="1333233"/>
                  </a:lnTo>
                  <a:lnTo>
                    <a:pt x="2870814" y="1332750"/>
                  </a:lnTo>
                  <a:lnTo>
                    <a:pt x="2854540" y="1332750"/>
                  </a:lnTo>
                  <a:lnTo>
                    <a:pt x="2853690" y="1331937"/>
                  </a:lnTo>
                  <a:lnTo>
                    <a:pt x="2852293" y="1331290"/>
                  </a:lnTo>
                  <a:close/>
                </a:path>
                <a:path w="2891155" h="3350260">
                  <a:moveTo>
                    <a:pt x="2868926" y="1333639"/>
                  </a:moveTo>
                  <a:lnTo>
                    <a:pt x="2866351" y="1333639"/>
                  </a:lnTo>
                  <a:lnTo>
                    <a:pt x="2868345" y="1333703"/>
                  </a:lnTo>
                  <a:lnTo>
                    <a:pt x="2868926" y="1333639"/>
                  </a:lnTo>
                  <a:close/>
                </a:path>
                <a:path w="2891155" h="3350260">
                  <a:moveTo>
                    <a:pt x="2862592" y="1328534"/>
                  </a:moveTo>
                  <a:lnTo>
                    <a:pt x="2860903" y="1329766"/>
                  </a:lnTo>
                  <a:lnTo>
                    <a:pt x="2858897" y="1330312"/>
                  </a:lnTo>
                  <a:lnTo>
                    <a:pt x="2858096" y="1330756"/>
                  </a:lnTo>
                  <a:lnTo>
                    <a:pt x="2856649" y="1332153"/>
                  </a:lnTo>
                  <a:lnTo>
                    <a:pt x="2855620" y="1332687"/>
                  </a:lnTo>
                  <a:lnTo>
                    <a:pt x="2854540" y="1332750"/>
                  </a:lnTo>
                  <a:lnTo>
                    <a:pt x="2870814" y="1332750"/>
                  </a:lnTo>
                  <a:lnTo>
                    <a:pt x="2872041" y="1331544"/>
                  </a:lnTo>
                  <a:lnTo>
                    <a:pt x="2872752" y="1331188"/>
                  </a:lnTo>
                  <a:lnTo>
                    <a:pt x="2878381" y="1329791"/>
                  </a:lnTo>
                  <a:lnTo>
                    <a:pt x="2866923" y="1329791"/>
                  </a:lnTo>
                  <a:lnTo>
                    <a:pt x="2865424" y="1329537"/>
                  </a:lnTo>
                  <a:lnTo>
                    <a:pt x="2863253" y="1328648"/>
                  </a:lnTo>
                  <a:lnTo>
                    <a:pt x="2862592" y="1328534"/>
                  </a:lnTo>
                  <a:close/>
                </a:path>
                <a:path w="2891155" h="3350260">
                  <a:moveTo>
                    <a:pt x="2870873" y="1328166"/>
                  </a:moveTo>
                  <a:lnTo>
                    <a:pt x="2869768" y="1328686"/>
                  </a:lnTo>
                  <a:lnTo>
                    <a:pt x="2869018" y="1329385"/>
                  </a:lnTo>
                  <a:lnTo>
                    <a:pt x="2868104" y="1329766"/>
                  </a:lnTo>
                  <a:lnTo>
                    <a:pt x="2866923" y="1329791"/>
                  </a:lnTo>
                  <a:lnTo>
                    <a:pt x="2878381" y="1329791"/>
                  </a:lnTo>
                  <a:lnTo>
                    <a:pt x="2879763" y="1329448"/>
                  </a:lnTo>
                  <a:lnTo>
                    <a:pt x="2884872" y="1329448"/>
                  </a:lnTo>
                  <a:lnTo>
                    <a:pt x="2887675" y="1329131"/>
                  </a:lnTo>
                  <a:lnTo>
                    <a:pt x="2889826" y="1328483"/>
                  </a:lnTo>
                  <a:lnTo>
                    <a:pt x="2873616" y="1328483"/>
                  </a:lnTo>
                  <a:lnTo>
                    <a:pt x="2870873" y="1328166"/>
                  </a:lnTo>
                  <a:close/>
                </a:path>
                <a:path w="2891155" h="3350260">
                  <a:moveTo>
                    <a:pt x="2884872" y="1329448"/>
                  </a:moveTo>
                  <a:lnTo>
                    <a:pt x="2879763" y="1329448"/>
                  </a:lnTo>
                  <a:lnTo>
                    <a:pt x="2883750" y="1329575"/>
                  </a:lnTo>
                  <a:lnTo>
                    <a:pt x="2884872" y="1329448"/>
                  </a:lnTo>
                  <a:close/>
                </a:path>
                <a:path w="2891155" h="3350260">
                  <a:moveTo>
                    <a:pt x="2876042" y="1327340"/>
                  </a:moveTo>
                  <a:lnTo>
                    <a:pt x="2875259" y="1327569"/>
                  </a:lnTo>
                  <a:lnTo>
                    <a:pt x="2874518" y="1328166"/>
                  </a:lnTo>
                  <a:lnTo>
                    <a:pt x="2873616" y="1328483"/>
                  </a:lnTo>
                  <a:lnTo>
                    <a:pt x="2889826" y="1328483"/>
                  </a:lnTo>
                  <a:lnTo>
                    <a:pt x="2890037" y="1328420"/>
                  </a:lnTo>
                  <a:lnTo>
                    <a:pt x="2890735" y="1327988"/>
                  </a:lnTo>
                  <a:lnTo>
                    <a:pt x="2890847" y="1327619"/>
                  </a:lnTo>
                  <a:lnTo>
                    <a:pt x="2880677" y="1327619"/>
                  </a:lnTo>
                  <a:lnTo>
                    <a:pt x="2878556" y="1327569"/>
                  </a:lnTo>
                  <a:lnTo>
                    <a:pt x="2877121" y="1327391"/>
                  </a:lnTo>
                  <a:lnTo>
                    <a:pt x="2876042" y="1327340"/>
                  </a:lnTo>
                  <a:close/>
                </a:path>
                <a:path w="2891155" h="3350260">
                  <a:moveTo>
                    <a:pt x="2884525" y="1327061"/>
                  </a:moveTo>
                  <a:lnTo>
                    <a:pt x="2880677" y="1327619"/>
                  </a:lnTo>
                  <a:lnTo>
                    <a:pt x="2890847" y="1327619"/>
                  </a:lnTo>
                  <a:lnTo>
                    <a:pt x="2890772" y="1327340"/>
                  </a:lnTo>
                  <a:lnTo>
                    <a:pt x="2890594" y="1327200"/>
                  </a:lnTo>
                  <a:lnTo>
                    <a:pt x="2886519" y="1327200"/>
                  </a:lnTo>
                  <a:lnTo>
                    <a:pt x="2884525" y="1327061"/>
                  </a:lnTo>
                  <a:close/>
                </a:path>
                <a:path w="2891155" h="3350260">
                  <a:moveTo>
                    <a:pt x="2889224" y="1326680"/>
                  </a:moveTo>
                  <a:lnTo>
                    <a:pt x="2887357" y="1327162"/>
                  </a:lnTo>
                  <a:lnTo>
                    <a:pt x="2886519" y="1327200"/>
                  </a:lnTo>
                  <a:lnTo>
                    <a:pt x="2890594" y="1327200"/>
                  </a:lnTo>
                  <a:lnTo>
                    <a:pt x="2890062" y="1326781"/>
                  </a:lnTo>
                  <a:lnTo>
                    <a:pt x="2889224" y="1326680"/>
                  </a:lnTo>
                  <a:close/>
                </a:path>
                <a:path w="2891155" h="3350260">
                  <a:moveTo>
                    <a:pt x="2832825" y="1371142"/>
                  </a:moveTo>
                  <a:lnTo>
                    <a:pt x="2784055" y="1371142"/>
                  </a:lnTo>
                  <a:lnTo>
                    <a:pt x="2789491" y="1372057"/>
                  </a:lnTo>
                  <a:lnTo>
                    <a:pt x="2790901" y="1372730"/>
                  </a:lnTo>
                  <a:lnTo>
                    <a:pt x="2792247" y="1374051"/>
                  </a:lnTo>
                  <a:lnTo>
                    <a:pt x="2792780" y="1374787"/>
                  </a:lnTo>
                  <a:lnTo>
                    <a:pt x="2793441" y="1375143"/>
                  </a:lnTo>
                  <a:lnTo>
                    <a:pt x="2799803" y="1375384"/>
                  </a:lnTo>
                  <a:lnTo>
                    <a:pt x="2801470" y="1375778"/>
                  </a:lnTo>
                  <a:lnTo>
                    <a:pt x="2802833" y="1376426"/>
                  </a:lnTo>
                  <a:lnTo>
                    <a:pt x="2803613" y="1376819"/>
                  </a:lnTo>
                  <a:lnTo>
                    <a:pt x="2804375" y="1377073"/>
                  </a:lnTo>
                  <a:lnTo>
                    <a:pt x="2805226" y="1377086"/>
                  </a:lnTo>
                  <a:lnTo>
                    <a:pt x="2806319" y="1376413"/>
                  </a:lnTo>
                  <a:lnTo>
                    <a:pt x="2807868" y="1376273"/>
                  </a:lnTo>
                  <a:lnTo>
                    <a:pt x="2809379" y="1375765"/>
                  </a:lnTo>
                  <a:lnTo>
                    <a:pt x="2817543" y="1375765"/>
                  </a:lnTo>
                  <a:lnTo>
                    <a:pt x="2817863" y="1375460"/>
                  </a:lnTo>
                  <a:lnTo>
                    <a:pt x="2819158" y="1373568"/>
                  </a:lnTo>
                  <a:lnTo>
                    <a:pt x="2820149" y="1372527"/>
                  </a:lnTo>
                  <a:lnTo>
                    <a:pt x="2821419" y="1371981"/>
                  </a:lnTo>
                  <a:lnTo>
                    <a:pt x="2833528" y="1371981"/>
                  </a:lnTo>
                  <a:lnTo>
                    <a:pt x="2833131" y="1371549"/>
                  </a:lnTo>
                  <a:lnTo>
                    <a:pt x="2832825" y="1371142"/>
                  </a:lnTo>
                  <a:close/>
                </a:path>
                <a:path w="2891155" h="3350260">
                  <a:moveTo>
                    <a:pt x="2817543" y="1375765"/>
                  </a:moveTo>
                  <a:lnTo>
                    <a:pt x="2809379" y="1375765"/>
                  </a:lnTo>
                  <a:lnTo>
                    <a:pt x="2809862" y="1375778"/>
                  </a:lnTo>
                  <a:lnTo>
                    <a:pt x="2810687" y="1376273"/>
                  </a:lnTo>
                  <a:lnTo>
                    <a:pt x="2811462" y="1376426"/>
                  </a:lnTo>
                  <a:lnTo>
                    <a:pt x="2816098" y="1376578"/>
                  </a:lnTo>
                  <a:lnTo>
                    <a:pt x="2817050" y="1376235"/>
                  </a:lnTo>
                  <a:lnTo>
                    <a:pt x="2817543" y="1375765"/>
                  </a:lnTo>
                  <a:close/>
                </a:path>
                <a:path w="2891155" h="3350260">
                  <a:moveTo>
                    <a:pt x="2780982" y="1354455"/>
                  </a:moveTo>
                  <a:lnTo>
                    <a:pt x="2780571" y="1354963"/>
                  </a:lnTo>
                  <a:lnTo>
                    <a:pt x="2779572" y="1357833"/>
                  </a:lnTo>
                  <a:lnTo>
                    <a:pt x="2769895" y="1363764"/>
                  </a:lnTo>
                  <a:lnTo>
                    <a:pt x="2769387" y="1364284"/>
                  </a:lnTo>
                  <a:lnTo>
                    <a:pt x="2769368" y="1365415"/>
                  </a:lnTo>
                  <a:lnTo>
                    <a:pt x="2769578" y="1365935"/>
                  </a:lnTo>
                  <a:lnTo>
                    <a:pt x="2770441" y="1367536"/>
                  </a:lnTo>
                  <a:lnTo>
                    <a:pt x="2770611" y="1368158"/>
                  </a:lnTo>
                  <a:lnTo>
                    <a:pt x="2770661" y="1368869"/>
                  </a:lnTo>
                  <a:lnTo>
                    <a:pt x="2770543" y="1370291"/>
                  </a:lnTo>
                  <a:lnTo>
                    <a:pt x="2769870" y="1372095"/>
                  </a:lnTo>
                  <a:lnTo>
                    <a:pt x="2767901" y="1375054"/>
                  </a:lnTo>
                  <a:lnTo>
                    <a:pt x="2769400" y="1375130"/>
                  </a:lnTo>
                  <a:lnTo>
                    <a:pt x="2771165" y="1374394"/>
                  </a:lnTo>
                  <a:lnTo>
                    <a:pt x="2775102" y="1371549"/>
                  </a:lnTo>
                  <a:lnTo>
                    <a:pt x="2778734" y="1370622"/>
                  </a:lnTo>
                  <a:lnTo>
                    <a:pt x="2780258" y="1369936"/>
                  </a:lnTo>
                  <a:lnTo>
                    <a:pt x="2831594" y="1369936"/>
                  </a:lnTo>
                  <a:lnTo>
                    <a:pt x="2830855" y="1369364"/>
                  </a:lnTo>
                  <a:lnTo>
                    <a:pt x="2829737" y="1368869"/>
                  </a:lnTo>
                  <a:lnTo>
                    <a:pt x="2827566" y="1368158"/>
                  </a:lnTo>
                  <a:lnTo>
                    <a:pt x="2826473" y="1367536"/>
                  </a:lnTo>
                  <a:lnTo>
                    <a:pt x="2825798" y="1366748"/>
                  </a:lnTo>
                  <a:lnTo>
                    <a:pt x="2810979" y="1366748"/>
                  </a:lnTo>
                  <a:lnTo>
                    <a:pt x="2808895" y="1366354"/>
                  </a:lnTo>
                  <a:lnTo>
                    <a:pt x="2806433" y="1366354"/>
                  </a:lnTo>
                  <a:lnTo>
                    <a:pt x="2804681" y="1365415"/>
                  </a:lnTo>
                  <a:lnTo>
                    <a:pt x="2802940" y="1365415"/>
                  </a:lnTo>
                  <a:lnTo>
                    <a:pt x="2802039" y="1365377"/>
                  </a:lnTo>
                  <a:lnTo>
                    <a:pt x="2798413" y="1364526"/>
                  </a:lnTo>
                  <a:lnTo>
                    <a:pt x="2795384" y="1364526"/>
                  </a:lnTo>
                  <a:lnTo>
                    <a:pt x="2788196" y="1361097"/>
                  </a:lnTo>
                  <a:lnTo>
                    <a:pt x="2785478" y="1359776"/>
                  </a:lnTo>
                  <a:lnTo>
                    <a:pt x="2784627" y="1358163"/>
                  </a:lnTo>
                  <a:lnTo>
                    <a:pt x="2783896" y="1354963"/>
                  </a:lnTo>
                  <a:lnTo>
                    <a:pt x="2782482" y="1354950"/>
                  </a:lnTo>
                  <a:lnTo>
                    <a:pt x="2781808" y="1354836"/>
                  </a:lnTo>
                  <a:lnTo>
                    <a:pt x="2780982" y="1354455"/>
                  </a:lnTo>
                  <a:close/>
                </a:path>
                <a:path w="2891155" h="3350260">
                  <a:moveTo>
                    <a:pt x="2833528" y="1371981"/>
                  </a:moveTo>
                  <a:lnTo>
                    <a:pt x="2821419" y="1371981"/>
                  </a:lnTo>
                  <a:lnTo>
                    <a:pt x="2822524" y="1373733"/>
                  </a:lnTo>
                  <a:lnTo>
                    <a:pt x="2824353" y="1374228"/>
                  </a:lnTo>
                  <a:lnTo>
                    <a:pt x="2827997" y="1373911"/>
                  </a:lnTo>
                  <a:lnTo>
                    <a:pt x="2831461" y="1373911"/>
                  </a:lnTo>
                  <a:lnTo>
                    <a:pt x="2831998" y="1373492"/>
                  </a:lnTo>
                  <a:lnTo>
                    <a:pt x="2832671" y="1373314"/>
                  </a:lnTo>
                  <a:lnTo>
                    <a:pt x="2835709" y="1373314"/>
                  </a:lnTo>
                  <a:lnTo>
                    <a:pt x="2834093" y="1372577"/>
                  </a:lnTo>
                  <a:lnTo>
                    <a:pt x="2833528" y="1371981"/>
                  </a:lnTo>
                  <a:close/>
                </a:path>
                <a:path w="2891155" h="3350260">
                  <a:moveTo>
                    <a:pt x="2831461" y="1373911"/>
                  </a:moveTo>
                  <a:lnTo>
                    <a:pt x="2827997" y="1373911"/>
                  </a:lnTo>
                  <a:lnTo>
                    <a:pt x="2830309" y="1374216"/>
                  </a:lnTo>
                  <a:lnTo>
                    <a:pt x="2831185" y="1374127"/>
                  </a:lnTo>
                  <a:lnTo>
                    <a:pt x="2831461" y="1373911"/>
                  </a:lnTo>
                  <a:close/>
                </a:path>
                <a:path w="2891155" h="3350260">
                  <a:moveTo>
                    <a:pt x="2835709" y="1373314"/>
                  </a:moveTo>
                  <a:lnTo>
                    <a:pt x="2832671" y="1373314"/>
                  </a:lnTo>
                  <a:lnTo>
                    <a:pt x="2834982" y="1373466"/>
                  </a:lnTo>
                  <a:lnTo>
                    <a:pt x="2835821" y="1373365"/>
                  </a:lnTo>
                  <a:close/>
                </a:path>
                <a:path w="2891155" h="3350260">
                  <a:moveTo>
                    <a:pt x="2831594" y="1369936"/>
                  </a:moveTo>
                  <a:lnTo>
                    <a:pt x="2780258" y="1369936"/>
                  </a:lnTo>
                  <a:lnTo>
                    <a:pt x="2780601" y="1371663"/>
                  </a:lnTo>
                  <a:lnTo>
                    <a:pt x="2781744" y="1371879"/>
                  </a:lnTo>
                  <a:lnTo>
                    <a:pt x="2784055" y="1371142"/>
                  </a:lnTo>
                  <a:lnTo>
                    <a:pt x="2832825" y="1371142"/>
                  </a:lnTo>
                  <a:lnTo>
                    <a:pt x="2832366" y="1370533"/>
                  </a:lnTo>
                  <a:lnTo>
                    <a:pt x="2831594" y="1369936"/>
                  </a:lnTo>
                  <a:close/>
                </a:path>
                <a:path w="2891155" h="3350260">
                  <a:moveTo>
                    <a:pt x="2818777" y="1364589"/>
                  </a:moveTo>
                  <a:lnTo>
                    <a:pt x="2817926" y="1364627"/>
                  </a:lnTo>
                  <a:lnTo>
                    <a:pt x="2816440" y="1365415"/>
                  </a:lnTo>
                  <a:lnTo>
                    <a:pt x="2813062" y="1366507"/>
                  </a:lnTo>
                  <a:lnTo>
                    <a:pt x="2810979" y="1366748"/>
                  </a:lnTo>
                  <a:lnTo>
                    <a:pt x="2825798" y="1366748"/>
                  </a:lnTo>
                  <a:lnTo>
                    <a:pt x="2825292" y="1365910"/>
                  </a:lnTo>
                  <a:lnTo>
                    <a:pt x="2824683" y="1365300"/>
                  </a:lnTo>
                  <a:lnTo>
                    <a:pt x="2819908" y="1365211"/>
                  </a:lnTo>
                  <a:lnTo>
                    <a:pt x="2818777" y="1364589"/>
                  </a:lnTo>
                  <a:close/>
                </a:path>
                <a:path w="2891155" h="3350260">
                  <a:moveTo>
                    <a:pt x="2808020" y="1366189"/>
                  </a:moveTo>
                  <a:lnTo>
                    <a:pt x="2807233" y="1366329"/>
                  </a:lnTo>
                  <a:lnTo>
                    <a:pt x="2806433" y="1366354"/>
                  </a:lnTo>
                  <a:lnTo>
                    <a:pt x="2808895" y="1366354"/>
                  </a:lnTo>
                  <a:lnTo>
                    <a:pt x="2808020" y="1366189"/>
                  </a:lnTo>
                  <a:close/>
                </a:path>
                <a:path w="2891155" h="3350260">
                  <a:moveTo>
                    <a:pt x="2803740" y="1365300"/>
                  </a:moveTo>
                  <a:lnTo>
                    <a:pt x="2802940" y="1365415"/>
                  </a:lnTo>
                  <a:lnTo>
                    <a:pt x="2804681" y="1365415"/>
                  </a:lnTo>
                  <a:lnTo>
                    <a:pt x="2804515" y="1365326"/>
                  </a:lnTo>
                  <a:lnTo>
                    <a:pt x="2803740" y="1365300"/>
                  </a:lnTo>
                  <a:close/>
                </a:path>
                <a:path w="2891155" h="3350260">
                  <a:moveTo>
                    <a:pt x="2797289" y="1364437"/>
                  </a:moveTo>
                  <a:lnTo>
                    <a:pt x="2795384" y="1364526"/>
                  </a:lnTo>
                  <a:lnTo>
                    <a:pt x="2798413" y="1364526"/>
                  </a:lnTo>
                  <a:lnTo>
                    <a:pt x="2797289" y="1364437"/>
                  </a:lnTo>
                  <a:close/>
                </a:path>
                <a:path w="2891155" h="3350260">
                  <a:moveTo>
                    <a:pt x="2783827" y="1354658"/>
                  </a:moveTo>
                  <a:lnTo>
                    <a:pt x="2783230" y="1354874"/>
                  </a:lnTo>
                  <a:lnTo>
                    <a:pt x="2782557" y="1354963"/>
                  </a:lnTo>
                  <a:lnTo>
                    <a:pt x="2783896" y="1354963"/>
                  </a:lnTo>
                  <a:lnTo>
                    <a:pt x="2783827" y="1354658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92117" y="2741773"/>
              <a:ext cx="2733675" cy="3331210"/>
            </a:xfrm>
            <a:custGeom>
              <a:avLst/>
              <a:gdLst/>
              <a:ahLst/>
              <a:cxnLst/>
              <a:rect l="l" t="t" r="r" b="b"/>
              <a:pathLst>
                <a:path w="2733675" h="3331210">
                  <a:moveTo>
                    <a:pt x="49898" y="3043085"/>
                  </a:moveTo>
                  <a:lnTo>
                    <a:pt x="37744" y="3040303"/>
                  </a:lnTo>
                  <a:lnTo>
                    <a:pt x="36233" y="3039643"/>
                  </a:lnTo>
                  <a:lnTo>
                    <a:pt x="35090" y="3038373"/>
                  </a:lnTo>
                  <a:lnTo>
                    <a:pt x="34048" y="3036912"/>
                  </a:lnTo>
                  <a:lnTo>
                    <a:pt x="32778" y="3035630"/>
                  </a:lnTo>
                  <a:lnTo>
                    <a:pt x="30975" y="3034715"/>
                  </a:lnTo>
                  <a:lnTo>
                    <a:pt x="21920" y="3032036"/>
                  </a:lnTo>
                  <a:lnTo>
                    <a:pt x="20307" y="3031058"/>
                  </a:lnTo>
                  <a:lnTo>
                    <a:pt x="19151" y="3029292"/>
                  </a:lnTo>
                  <a:lnTo>
                    <a:pt x="18389" y="3026664"/>
                  </a:lnTo>
                  <a:lnTo>
                    <a:pt x="17068" y="3025736"/>
                  </a:lnTo>
                  <a:lnTo>
                    <a:pt x="17195" y="3024403"/>
                  </a:lnTo>
                  <a:lnTo>
                    <a:pt x="17449" y="3023933"/>
                  </a:lnTo>
                  <a:lnTo>
                    <a:pt x="17449" y="3023387"/>
                  </a:lnTo>
                  <a:lnTo>
                    <a:pt x="14947" y="3019552"/>
                  </a:lnTo>
                  <a:lnTo>
                    <a:pt x="14528" y="3019653"/>
                  </a:lnTo>
                  <a:lnTo>
                    <a:pt x="14147" y="3019831"/>
                  </a:lnTo>
                  <a:lnTo>
                    <a:pt x="12826" y="3020745"/>
                  </a:lnTo>
                  <a:lnTo>
                    <a:pt x="12357" y="3020949"/>
                  </a:lnTo>
                  <a:lnTo>
                    <a:pt x="10134" y="3019793"/>
                  </a:lnTo>
                  <a:lnTo>
                    <a:pt x="10134" y="3019501"/>
                  </a:lnTo>
                  <a:lnTo>
                    <a:pt x="10375" y="3016834"/>
                  </a:lnTo>
                  <a:lnTo>
                    <a:pt x="10363" y="3015856"/>
                  </a:lnTo>
                  <a:lnTo>
                    <a:pt x="8305" y="3013595"/>
                  </a:lnTo>
                  <a:lnTo>
                    <a:pt x="7581" y="3013417"/>
                  </a:lnTo>
                  <a:lnTo>
                    <a:pt x="6311" y="3012681"/>
                  </a:lnTo>
                  <a:lnTo>
                    <a:pt x="5524" y="3012440"/>
                  </a:lnTo>
                  <a:lnTo>
                    <a:pt x="4914" y="3012389"/>
                  </a:lnTo>
                  <a:lnTo>
                    <a:pt x="4546" y="3012579"/>
                  </a:lnTo>
                  <a:lnTo>
                    <a:pt x="2933" y="3015030"/>
                  </a:lnTo>
                  <a:lnTo>
                    <a:pt x="2311" y="3015576"/>
                  </a:lnTo>
                  <a:lnTo>
                    <a:pt x="1587" y="3015132"/>
                  </a:lnTo>
                  <a:lnTo>
                    <a:pt x="1269" y="3014421"/>
                  </a:lnTo>
                  <a:lnTo>
                    <a:pt x="1181" y="3012973"/>
                  </a:lnTo>
                  <a:lnTo>
                    <a:pt x="1269" y="3011805"/>
                  </a:lnTo>
                  <a:lnTo>
                    <a:pt x="1396" y="3011297"/>
                  </a:lnTo>
                  <a:lnTo>
                    <a:pt x="2031" y="3009557"/>
                  </a:lnTo>
                  <a:lnTo>
                    <a:pt x="2425" y="3008147"/>
                  </a:lnTo>
                  <a:lnTo>
                    <a:pt x="2641" y="3006801"/>
                  </a:lnTo>
                  <a:lnTo>
                    <a:pt x="2666" y="3006178"/>
                  </a:lnTo>
                  <a:lnTo>
                    <a:pt x="2603" y="3005696"/>
                  </a:lnTo>
                  <a:lnTo>
                    <a:pt x="317" y="3002724"/>
                  </a:lnTo>
                  <a:lnTo>
                    <a:pt x="12" y="3002089"/>
                  </a:lnTo>
                  <a:lnTo>
                    <a:pt x="0" y="3001784"/>
                  </a:lnTo>
                  <a:lnTo>
                    <a:pt x="177" y="3001530"/>
                  </a:lnTo>
                  <a:lnTo>
                    <a:pt x="1460" y="3001238"/>
                  </a:lnTo>
                  <a:lnTo>
                    <a:pt x="2197" y="3000857"/>
                  </a:lnTo>
                  <a:lnTo>
                    <a:pt x="4216" y="2998711"/>
                  </a:lnTo>
                  <a:lnTo>
                    <a:pt x="4495" y="2998228"/>
                  </a:lnTo>
                  <a:lnTo>
                    <a:pt x="4559" y="2997835"/>
                  </a:lnTo>
                  <a:lnTo>
                    <a:pt x="4495" y="2997466"/>
                  </a:lnTo>
                  <a:lnTo>
                    <a:pt x="4381" y="2997022"/>
                  </a:lnTo>
                  <a:lnTo>
                    <a:pt x="4229" y="2996260"/>
                  </a:lnTo>
                  <a:lnTo>
                    <a:pt x="4229" y="2995853"/>
                  </a:lnTo>
                  <a:lnTo>
                    <a:pt x="4292" y="2995549"/>
                  </a:lnTo>
                  <a:lnTo>
                    <a:pt x="4660" y="2994825"/>
                  </a:lnTo>
                  <a:lnTo>
                    <a:pt x="4864" y="2994634"/>
                  </a:lnTo>
                  <a:lnTo>
                    <a:pt x="5130" y="2994533"/>
                  </a:lnTo>
                  <a:lnTo>
                    <a:pt x="5613" y="2994799"/>
                  </a:lnTo>
                  <a:lnTo>
                    <a:pt x="6502" y="2994799"/>
                  </a:lnTo>
                  <a:lnTo>
                    <a:pt x="9397" y="2991866"/>
                  </a:lnTo>
                  <a:lnTo>
                    <a:pt x="9397" y="2991535"/>
                  </a:lnTo>
                  <a:lnTo>
                    <a:pt x="9232" y="2991243"/>
                  </a:lnTo>
                  <a:lnTo>
                    <a:pt x="8978" y="2990977"/>
                  </a:lnTo>
                  <a:lnTo>
                    <a:pt x="8064" y="2990176"/>
                  </a:lnTo>
                  <a:lnTo>
                    <a:pt x="7785" y="2989681"/>
                  </a:lnTo>
                  <a:lnTo>
                    <a:pt x="7594" y="2988995"/>
                  </a:lnTo>
                  <a:lnTo>
                    <a:pt x="7569" y="2987624"/>
                  </a:lnTo>
                  <a:lnTo>
                    <a:pt x="7658" y="2986862"/>
                  </a:lnTo>
                  <a:lnTo>
                    <a:pt x="9651" y="2984614"/>
                  </a:lnTo>
                  <a:lnTo>
                    <a:pt x="10071" y="2984258"/>
                  </a:lnTo>
                  <a:lnTo>
                    <a:pt x="10540" y="2983750"/>
                  </a:lnTo>
                  <a:lnTo>
                    <a:pt x="11137" y="2982658"/>
                  </a:lnTo>
                  <a:lnTo>
                    <a:pt x="11518" y="2982125"/>
                  </a:lnTo>
                  <a:lnTo>
                    <a:pt x="11861" y="2981909"/>
                  </a:lnTo>
                  <a:lnTo>
                    <a:pt x="12128" y="2982099"/>
                  </a:lnTo>
                  <a:lnTo>
                    <a:pt x="12331" y="2982366"/>
                  </a:lnTo>
                  <a:lnTo>
                    <a:pt x="12534" y="2982645"/>
                  </a:lnTo>
                  <a:lnTo>
                    <a:pt x="12877" y="2982696"/>
                  </a:lnTo>
                  <a:lnTo>
                    <a:pt x="13347" y="2982493"/>
                  </a:lnTo>
                  <a:lnTo>
                    <a:pt x="14020" y="2981604"/>
                  </a:lnTo>
                  <a:lnTo>
                    <a:pt x="14287" y="2980905"/>
                  </a:lnTo>
                  <a:lnTo>
                    <a:pt x="14414" y="2980309"/>
                  </a:lnTo>
                  <a:lnTo>
                    <a:pt x="14325" y="2978797"/>
                  </a:lnTo>
                  <a:lnTo>
                    <a:pt x="14376" y="2977616"/>
                  </a:lnTo>
                  <a:lnTo>
                    <a:pt x="14325" y="2976511"/>
                  </a:lnTo>
                  <a:lnTo>
                    <a:pt x="14249" y="2976143"/>
                  </a:lnTo>
                  <a:lnTo>
                    <a:pt x="13728" y="2974581"/>
                  </a:lnTo>
                  <a:lnTo>
                    <a:pt x="13652" y="2973882"/>
                  </a:lnTo>
                  <a:lnTo>
                    <a:pt x="13665" y="2972968"/>
                  </a:lnTo>
                  <a:lnTo>
                    <a:pt x="13893" y="2971228"/>
                  </a:lnTo>
                  <a:lnTo>
                    <a:pt x="13919" y="2970390"/>
                  </a:lnTo>
                  <a:lnTo>
                    <a:pt x="13830" y="2969958"/>
                  </a:lnTo>
                  <a:lnTo>
                    <a:pt x="13512" y="2969818"/>
                  </a:lnTo>
                  <a:lnTo>
                    <a:pt x="13080" y="2969806"/>
                  </a:lnTo>
                  <a:lnTo>
                    <a:pt x="12636" y="2969882"/>
                  </a:lnTo>
                  <a:lnTo>
                    <a:pt x="11061" y="2970530"/>
                  </a:lnTo>
                  <a:lnTo>
                    <a:pt x="10667" y="2970618"/>
                  </a:lnTo>
                  <a:lnTo>
                    <a:pt x="10261" y="2970555"/>
                  </a:lnTo>
                  <a:lnTo>
                    <a:pt x="9994" y="2970250"/>
                  </a:lnTo>
                  <a:lnTo>
                    <a:pt x="9817" y="2969742"/>
                  </a:lnTo>
                  <a:lnTo>
                    <a:pt x="9804" y="2968942"/>
                  </a:lnTo>
                  <a:lnTo>
                    <a:pt x="9728" y="2968434"/>
                  </a:lnTo>
                  <a:lnTo>
                    <a:pt x="9651" y="2968066"/>
                  </a:lnTo>
                  <a:lnTo>
                    <a:pt x="9448" y="2967697"/>
                  </a:lnTo>
                  <a:lnTo>
                    <a:pt x="9283" y="2967062"/>
                  </a:lnTo>
                  <a:lnTo>
                    <a:pt x="14223" y="2959049"/>
                  </a:lnTo>
                  <a:lnTo>
                    <a:pt x="14744" y="2959100"/>
                  </a:lnTo>
                  <a:lnTo>
                    <a:pt x="15227" y="2959214"/>
                  </a:lnTo>
                  <a:lnTo>
                    <a:pt x="15620" y="2959430"/>
                  </a:lnTo>
                  <a:lnTo>
                    <a:pt x="16154" y="2959950"/>
                  </a:lnTo>
                  <a:lnTo>
                    <a:pt x="16738" y="2960649"/>
                  </a:lnTo>
                  <a:lnTo>
                    <a:pt x="17310" y="2961182"/>
                  </a:lnTo>
                  <a:lnTo>
                    <a:pt x="18008" y="2961652"/>
                  </a:lnTo>
                  <a:lnTo>
                    <a:pt x="18783" y="2962059"/>
                  </a:lnTo>
                  <a:lnTo>
                    <a:pt x="20662" y="2962605"/>
                  </a:lnTo>
                  <a:lnTo>
                    <a:pt x="24168" y="2962998"/>
                  </a:lnTo>
                  <a:lnTo>
                    <a:pt x="24574" y="2963189"/>
                  </a:lnTo>
                  <a:lnTo>
                    <a:pt x="26200" y="2964459"/>
                  </a:lnTo>
                  <a:lnTo>
                    <a:pt x="26619" y="2964573"/>
                  </a:lnTo>
                  <a:lnTo>
                    <a:pt x="27076" y="2964510"/>
                  </a:lnTo>
                  <a:lnTo>
                    <a:pt x="27508" y="2964205"/>
                  </a:lnTo>
                  <a:lnTo>
                    <a:pt x="27685" y="2963811"/>
                  </a:lnTo>
                  <a:lnTo>
                    <a:pt x="27698" y="2963481"/>
                  </a:lnTo>
                  <a:lnTo>
                    <a:pt x="27254" y="2961525"/>
                  </a:lnTo>
                  <a:lnTo>
                    <a:pt x="27203" y="2960979"/>
                  </a:lnTo>
                  <a:lnTo>
                    <a:pt x="27190" y="2960370"/>
                  </a:lnTo>
                  <a:lnTo>
                    <a:pt x="27317" y="2959531"/>
                  </a:lnTo>
                  <a:lnTo>
                    <a:pt x="27558" y="2958947"/>
                  </a:lnTo>
                  <a:lnTo>
                    <a:pt x="28333" y="2957652"/>
                  </a:lnTo>
                  <a:lnTo>
                    <a:pt x="28549" y="2957195"/>
                  </a:lnTo>
                  <a:lnTo>
                    <a:pt x="28727" y="2956052"/>
                  </a:lnTo>
                  <a:lnTo>
                    <a:pt x="28701" y="2954147"/>
                  </a:lnTo>
                  <a:lnTo>
                    <a:pt x="28943" y="2953829"/>
                  </a:lnTo>
                  <a:lnTo>
                    <a:pt x="29260" y="2953461"/>
                  </a:lnTo>
                  <a:lnTo>
                    <a:pt x="30822" y="2952635"/>
                  </a:lnTo>
                  <a:lnTo>
                    <a:pt x="32105" y="2951670"/>
                  </a:lnTo>
                  <a:lnTo>
                    <a:pt x="34048" y="2947377"/>
                  </a:lnTo>
                  <a:lnTo>
                    <a:pt x="33959" y="2946946"/>
                  </a:lnTo>
                  <a:lnTo>
                    <a:pt x="33553" y="2946247"/>
                  </a:lnTo>
                  <a:lnTo>
                    <a:pt x="33362" y="2945866"/>
                  </a:lnTo>
                  <a:lnTo>
                    <a:pt x="37096" y="2941942"/>
                  </a:lnTo>
                  <a:lnTo>
                    <a:pt x="41770" y="2942590"/>
                  </a:lnTo>
                  <a:lnTo>
                    <a:pt x="42240" y="2942551"/>
                  </a:lnTo>
                  <a:lnTo>
                    <a:pt x="46824" y="2939859"/>
                  </a:lnTo>
                  <a:lnTo>
                    <a:pt x="47269" y="2939719"/>
                  </a:lnTo>
                  <a:lnTo>
                    <a:pt x="48209" y="2939618"/>
                  </a:lnTo>
                  <a:lnTo>
                    <a:pt x="49809" y="2939846"/>
                  </a:lnTo>
                  <a:lnTo>
                    <a:pt x="50126" y="2939618"/>
                  </a:lnTo>
                  <a:lnTo>
                    <a:pt x="50418" y="2939300"/>
                  </a:lnTo>
                  <a:lnTo>
                    <a:pt x="50634" y="2938932"/>
                  </a:lnTo>
                  <a:lnTo>
                    <a:pt x="51625" y="2937662"/>
                  </a:lnTo>
                  <a:lnTo>
                    <a:pt x="53784" y="2935592"/>
                  </a:lnTo>
                  <a:lnTo>
                    <a:pt x="55206" y="2934627"/>
                  </a:lnTo>
                  <a:lnTo>
                    <a:pt x="58750" y="2933204"/>
                  </a:lnTo>
                  <a:lnTo>
                    <a:pt x="58902" y="2932912"/>
                  </a:lnTo>
                  <a:lnTo>
                    <a:pt x="58877" y="2932531"/>
                  </a:lnTo>
                  <a:lnTo>
                    <a:pt x="58712" y="2932163"/>
                  </a:lnTo>
                  <a:lnTo>
                    <a:pt x="57873" y="2930766"/>
                  </a:lnTo>
                  <a:lnTo>
                    <a:pt x="57632" y="2930436"/>
                  </a:lnTo>
                  <a:lnTo>
                    <a:pt x="57416" y="2930080"/>
                  </a:lnTo>
                  <a:lnTo>
                    <a:pt x="57188" y="2929763"/>
                  </a:lnTo>
                  <a:lnTo>
                    <a:pt x="56756" y="2929064"/>
                  </a:lnTo>
                  <a:lnTo>
                    <a:pt x="56654" y="2928683"/>
                  </a:lnTo>
                  <a:lnTo>
                    <a:pt x="56616" y="2928302"/>
                  </a:lnTo>
                  <a:lnTo>
                    <a:pt x="57213" y="2926461"/>
                  </a:lnTo>
                  <a:lnTo>
                    <a:pt x="57467" y="2925838"/>
                  </a:lnTo>
                  <a:lnTo>
                    <a:pt x="57784" y="2925495"/>
                  </a:lnTo>
                  <a:lnTo>
                    <a:pt x="58216" y="2925305"/>
                  </a:lnTo>
                  <a:lnTo>
                    <a:pt x="62725" y="2924378"/>
                  </a:lnTo>
                  <a:lnTo>
                    <a:pt x="63461" y="2924022"/>
                  </a:lnTo>
                  <a:lnTo>
                    <a:pt x="63817" y="2923921"/>
                  </a:lnTo>
                  <a:lnTo>
                    <a:pt x="66789" y="2924581"/>
                  </a:lnTo>
                  <a:lnTo>
                    <a:pt x="68237" y="2924517"/>
                  </a:lnTo>
                  <a:lnTo>
                    <a:pt x="68567" y="2924314"/>
                  </a:lnTo>
                  <a:lnTo>
                    <a:pt x="69062" y="2923908"/>
                  </a:lnTo>
                  <a:lnTo>
                    <a:pt x="69519" y="2923387"/>
                  </a:lnTo>
                  <a:lnTo>
                    <a:pt x="70446" y="2922536"/>
                  </a:lnTo>
                  <a:lnTo>
                    <a:pt x="71183" y="2922143"/>
                  </a:lnTo>
                  <a:lnTo>
                    <a:pt x="72135" y="2921825"/>
                  </a:lnTo>
                  <a:lnTo>
                    <a:pt x="72567" y="2921482"/>
                  </a:lnTo>
                  <a:lnTo>
                    <a:pt x="72834" y="2921050"/>
                  </a:lnTo>
                  <a:lnTo>
                    <a:pt x="72923" y="2920530"/>
                  </a:lnTo>
                  <a:lnTo>
                    <a:pt x="73012" y="2919399"/>
                  </a:lnTo>
                  <a:lnTo>
                    <a:pt x="73126" y="2918841"/>
                  </a:lnTo>
                  <a:lnTo>
                    <a:pt x="73342" y="2918231"/>
                  </a:lnTo>
                  <a:lnTo>
                    <a:pt x="73698" y="2917939"/>
                  </a:lnTo>
                  <a:lnTo>
                    <a:pt x="74142" y="2917786"/>
                  </a:lnTo>
                  <a:lnTo>
                    <a:pt x="76123" y="2917583"/>
                  </a:lnTo>
                  <a:lnTo>
                    <a:pt x="76771" y="2917672"/>
                  </a:lnTo>
                  <a:lnTo>
                    <a:pt x="78244" y="2921762"/>
                  </a:lnTo>
                  <a:lnTo>
                    <a:pt x="78397" y="2922244"/>
                  </a:lnTo>
                  <a:lnTo>
                    <a:pt x="78689" y="2922714"/>
                  </a:lnTo>
                  <a:lnTo>
                    <a:pt x="79438" y="2923108"/>
                  </a:lnTo>
                  <a:lnTo>
                    <a:pt x="79870" y="2923463"/>
                  </a:lnTo>
                  <a:lnTo>
                    <a:pt x="80162" y="2923832"/>
                  </a:lnTo>
                  <a:lnTo>
                    <a:pt x="80479" y="2924632"/>
                  </a:lnTo>
                  <a:lnTo>
                    <a:pt x="80657" y="2925000"/>
                  </a:lnTo>
                  <a:lnTo>
                    <a:pt x="80860" y="2925368"/>
                  </a:lnTo>
                  <a:lnTo>
                    <a:pt x="81381" y="2925978"/>
                  </a:lnTo>
                  <a:lnTo>
                    <a:pt x="83337" y="2927527"/>
                  </a:lnTo>
                  <a:lnTo>
                    <a:pt x="84620" y="2928810"/>
                  </a:lnTo>
                  <a:lnTo>
                    <a:pt x="84848" y="2929559"/>
                  </a:lnTo>
                  <a:lnTo>
                    <a:pt x="85115" y="2930232"/>
                  </a:lnTo>
                  <a:lnTo>
                    <a:pt x="84670" y="2931071"/>
                  </a:lnTo>
                  <a:lnTo>
                    <a:pt x="84708" y="2931579"/>
                  </a:lnTo>
                  <a:lnTo>
                    <a:pt x="85420" y="2931528"/>
                  </a:lnTo>
                  <a:lnTo>
                    <a:pt x="84835" y="2932684"/>
                  </a:lnTo>
                  <a:lnTo>
                    <a:pt x="83184" y="2934081"/>
                  </a:lnTo>
                  <a:lnTo>
                    <a:pt x="82588" y="2935211"/>
                  </a:lnTo>
                  <a:lnTo>
                    <a:pt x="82867" y="2935363"/>
                  </a:lnTo>
                  <a:lnTo>
                    <a:pt x="83070" y="2935566"/>
                  </a:lnTo>
                  <a:lnTo>
                    <a:pt x="83311" y="2935719"/>
                  </a:lnTo>
                  <a:lnTo>
                    <a:pt x="83667" y="2935770"/>
                  </a:lnTo>
                  <a:lnTo>
                    <a:pt x="83337" y="2937040"/>
                  </a:lnTo>
                  <a:lnTo>
                    <a:pt x="83896" y="2937776"/>
                  </a:lnTo>
                  <a:lnTo>
                    <a:pt x="84708" y="2939199"/>
                  </a:lnTo>
                  <a:lnTo>
                    <a:pt x="85178" y="2939884"/>
                  </a:lnTo>
                  <a:lnTo>
                    <a:pt x="86271" y="2941078"/>
                  </a:lnTo>
                  <a:lnTo>
                    <a:pt x="86601" y="2941320"/>
                  </a:lnTo>
                  <a:lnTo>
                    <a:pt x="87350" y="2941764"/>
                  </a:lnTo>
                  <a:lnTo>
                    <a:pt x="88671" y="2942259"/>
                  </a:lnTo>
                  <a:lnTo>
                    <a:pt x="89115" y="2942717"/>
                  </a:lnTo>
                  <a:lnTo>
                    <a:pt x="89585" y="2943364"/>
                  </a:lnTo>
                  <a:lnTo>
                    <a:pt x="90309" y="2944698"/>
                  </a:lnTo>
                  <a:lnTo>
                    <a:pt x="90728" y="2945307"/>
                  </a:lnTo>
                  <a:lnTo>
                    <a:pt x="91020" y="2945663"/>
                  </a:lnTo>
                  <a:lnTo>
                    <a:pt x="92659" y="2946298"/>
                  </a:lnTo>
                  <a:lnTo>
                    <a:pt x="93294" y="2947047"/>
                  </a:lnTo>
                  <a:lnTo>
                    <a:pt x="95859" y="2951010"/>
                  </a:lnTo>
                  <a:lnTo>
                    <a:pt x="96735" y="2952127"/>
                  </a:lnTo>
                  <a:lnTo>
                    <a:pt x="97548" y="2952851"/>
                  </a:lnTo>
                  <a:lnTo>
                    <a:pt x="98145" y="2953131"/>
                  </a:lnTo>
                  <a:lnTo>
                    <a:pt x="100647" y="2954820"/>
                  </a:lnTo>
                  <a:lnTo>
                    <a:pt x="109308" y="2960636"/>
                  </a:lnTo>
                  <a:lnTo>
                    <a:pt x="109550" y="2961259"/>
                  </a:lnTo>
                  <a:lnTo>
                    <a:pt x="118071" y="2964357"/>
                  </a:lnTo>
                  <a:lnTo>
                    <a:pt x="119202" y="2964865"/>
                  </a:lnTo>
                  <a:lnTo>
                    <a:pt x="122783" y="2968244"/>
                  </a:lnTo>
                  <a:lnTo>
                    <a:pt x="124244" y="2969158"/>
                  </a:lnTo>
                  <a:lnTo>
                    <a:pt x="128727" y="2970199"/>
                  </a:lnTo>
                  <a:lnTo>
                    <a:pt x="129260" y="2970555"/>
                  </a:lnTo>
                  <a:lnTo>
                    <a:pt x="129641" y="2970936"/>
                  </a:lnTo>
                  <a:lnTo>
                    <a:pt x="129895" y="2971342"/>
                  </a:lnTo>
                  <a:lnTo>
                    <a:pt x="130708" y="2972282"/>
                  </a:lnTo>
                  <a:lnTo>
                    <a:pt x="131216" y="2972435"/>
                  </a:lnTo>
                  <a:lnTo>
                    <a:pt x="132410" y="2972498"/>
                  </a:lnTo>
                  <a:lnTo>
                    <a:pt x="132841" y="2972676"/>
                  </a:lnTo>
                  <a:lnTo>
                    <a:pt x="133210" y="2973019"/>
                  </a:lnTo>
                  <a:lnTo>
                    <a:pt x="133565" y="2973425"/>
                  </a:lnTo>
                  <a:lnTo>
                    <a:pt x="134111" y="2973971"/>
                  </a:lnTo>
                  <a:lnTo>
                    <a:pt x="134658" y="2974174"/>
                  </a:lnTo>
                  <a:lnTo>
                    <a:pt x="138760" y="2974073"/>
                  </a:lnTo>
                  <a:lnTo>
                    <a:pt x="140563" y="2974505"/>
                  </a:lnTo>
                  <a:lnTo>
                    <a:pt x="142811" y="2978137"/>
                  </a:lnTo>
                  <a:lnTo>
                    <a:pt x="142874" y="2978708"/>
                  </a:lnTo>
                  <a:lnTo>
                    <a:pt x="145973" y="2981032"/>
                  </a:lnTo>
                  <a:lnTo>
                    <a:pt x="146443" y="2981337"/>
                  </a:lnTo>
                  <a:lnTo>
                    <a:pt x="152742" y="2986595"/>
                  </a:lnTo>
                  <a:lnTo>
                    <a:pt x="153923" y="2986976"/>
                  </a:lnTo>
                  <a:lnTo>
                    <a:pt x="154254" y="2987167"/>
                  </a:lnTo>
                  <a:lnTo>
                    <a:pt x="154533" y="2987459"/>
                  </a:lnTo>
                  <a:lnTo>
                    <a:pt x="154711" y="2987827"/>
                  </a:lnTo>
                  <a:lnTo>
                    <a:pt x="154838" y="2988246"/>
                  </a:lnTo>
                  <a:lnTo>
                    <a:pt x="154876" y="2988716"/>
                  </a:lnTo>
                  <a:lnTo>
                    <a:pt x="154812" y="2989199"/>
                  </a:lnTo>
                  <a:lnTo>
                    <a:pt x="154660" y="2989605"/>
                  </a:lnTo>
                  <a:lnTo>
                    <a:pt x="154431" y="2989986"/>
                  </a:lnTo>
                  <a:lnTo>
                    <a:pt x="154190" y="2990329"/>
                  </a:lnTo>
                  <a:lnTo>
                    <a:pt x="154000" y="2990735"/>
                  </a:lnTo>
                  <a:lnTo>
                    <a:pt x="153949" y="2991180"/>
                  </a:lnTo>
                  <a:lnTo>
                    <a:pt x="154216" y="2991802"/>
                  </a:lnTo>
                  <a:lnTo>
                    <a:pt x="154609" y="2991980"/>
                  </a:lnTo>
                  <a:lnTo>
                    <a:pt x="155041" y="2991980"/>
                  </a:lnTo>
                  <a:lnTo>
                    <a:pt x="155447" y="2991827"/>
                  </a:lnTo>
                  <a:lnTo>
                    <a:pt x="156463" y="2991650"/>
                  </a:lnTo>
                  <a:lnTo>
                    <a:pt x="157302" y="2991802"/>
                  </a:lnTo>
                  <a:lnTo>
                    <a:pt x="157784" y="2992031"/>
                  </a:lnTo>
                  <a:lnTo>
                    <a:pt x="161912" y="2995358"/>
                  </a:lnTo>
                  <a:lnTo>
                    <a:pt x="166903" y="2998279"/>
                  </a:lnTo>
                  <a:lnTo>
                    <a:pt x="167195" y="2998711"/>
                  </a:lnTo>
                  <a:lnTo>
                    <a:pt x="167043" y="2999193"/>
                  </a:lnTo>
                  <a:lnTo>
                    <a:pt x="166471" y="2999892"/>
                  </a:lnTo>
                  <a:lnTo>
                    <a:pt x="166281" y="3000273"/>
                  </a:lnTo>
                  <a:lnTo>
                    <a:pt x="166217" y="3000667"/>
                  </a:lnTo>
                  <a:lnTo>
                    <a:pt x="166319" y="3000997"/>
                  </a:lnTo>
                  <a:lnTo>
                    <a:pt x="166535" y="3001327"/>
                  </a:lnTo>
                  <a:lnTo>
                    <a:pt x="167944" y="3002699"/>
                  </a:lnTo>
                  <a:lnTo>
                    <a:pt x="168503" y="3003397"/>
                  </a:lnTo>
                  <a:lnTo>
                    <a:pt x="173215" y="3006509"/>
                  </a:lnTo>
                  <a:lnTo>
                    <a:pt x="174180" y="3006420"/>
                  </a:lnTo>
                  <a:lnTo>
                    <a:pt x="175945" y="3003486"/>
                  </a:lnTo>
                  <a:lnTo>
                    <a:pt x="176110" y="3003042"/>
                  </a:lnTo>
                  <a:lnTo>
                    <a:pt x="180708" y="3000273"/>
                  </a:lnTo>
                  <a:lnTo>
                    <a:pt x="181292" y="3000324"/>
                  </a:lnTo>
                  <a:lnTo>
                    <a:pt x="181813" y="3000629"/>
                  </a:lnTo>
                  <a:lnTo>
                    <a:pt x="183273" y="3001733"/>
                  </a:lnTo>
                  <a:lnTo>
                    <a:pt x="188366" y="3003334"/>
                  </a:lnTo>
                  <a:lnTo>
                    <a:pt x="188848" y="3003359"/>
                  </a:lnTo>
                  <a:lnTo>
                    <a:pt x="189293" y="3003257"/>
                  </a:lnTo>
                  <a:lnTo>
                    <a:pt x="189623" y="3003042"/>
                  </a:lnTo>
                  <a:lnTo>
                    <a:pt x="191922" y="3000667"/>
                  </a:lnTo>
                  <a:lnTo>
                    <a:pt x="192290" y="3000451"/>
                  </a:lnTo>
                  <a:lnTo>
                    <a:pt x="192785" y="3000311"/>
                  </a:lnTo>
                  <a:lnTo>
                    <a:pt x="193166" y="3000451"/>
                  </a:lnTo>
                  <a:lnTo>
                    <a:pt x="193522" y="3000667"/>
                  </a:lnTo>
                  <a:lnTo>
                    <a:pt x="195071" y="3002203"/>
                  </a:lnTo>
                  <a:lnTo>
                    <a:pt x="199656" y="3002508"/>
                  </a:lnTo>
                  <a:lnTo>
                    <a:pt x="200964" y="3004794"/>
                  </a:lnTo>
                  <a:lnTo>
                    <a:pt x="201561" y="3007614"/>
                  </a:lnTo>
                  <a:lnTo>
                    <a:pt x="201904" y="3008833"/>
                  </a:lnTo>
                  <a:lnTo>
                    <a:pt x="202310" y="3009353"/>
                  </a:lnTo>
                  <a:lnTo>
                    <a:pt x="202806" y="3009658"/>
                  </a:lnTo>
                  <a:lnTo>
                    <a:pt x="203923" y="3010115"/>
                  </a:lnTo>
                  <a:lnTo>
                    <a:pt x="204228" y="3010471"/>
                  </a:lnTo>
                  <a:lnTo>
                    <a:pt x="204482" y="3010941"/>
                  </a:lnTo>
                  <a:lnTo>
                    <a:pt x="204673" y="3011462"/>
                  </a:lnTo>
                  <a:lnTo>
                    <a:pt x="205092" y="3012097"/>
                  </a:lnTo>
                  <a:lnTo>
                    <a:pt x="205536" y="3012300"/>
                  </a:lnTo>
                  <a:lnTo>
                    <a:pt x="207390" y="3012478"/>
                  </a:lnTo>
                  <a:lnTo>
                    <a:pt x="207759" y="3012694"/>
                  </a:lnTo>
                  <a:lnTo>
                    <a:pt x="207975" y="3012935"/>
                  </a:lnTo>
                  <a:lnTo>
                    <a:pt x="208368" y="3014040"/>
                  </a:lnTo>
                  <a:lnTo>
                    <a:pt x="208737" y="3014662"/>
                  </a:lnTo>
                  <a:lnTo>
                    <a:pt x="209410" y="3015627"/>
                  </a:lnTo>
                  <a:lnTo>
                    <a:pt x="210362" y="3016364"/>
                  </a:lnTo>
                  <a:lnTo>
                    <a:pt x="211162" y="3017304"/>
                  </a:lnTo>
                  <a:lnTo>
                    <a:pt x="214693" y="3021495"/>
                  </a:lnTo>
                  <a:lnTo>
                    <a:pt x="215887" y="3021711"/>
                  </a:lnTo>
                  <a:lnTo>
                    <a:pt x="217804" y="3022739"/>
                  </a:lnTo>
                  <a:lnTo>
                    <a:pt x="219113" y="3024035"/>
                  </a:lnTo>
                  <a:lnTo>
                    <a:pt x="220141" y="3024632"/>
                  </a:lnTo>
                  <a:lnTo>
                    <a:pt x="221780" y="3026232"/>
                  </a:lnTo>
                  <a:lnTo>
                    <a:pt x="222364" y="3026613"/>
                  </a:lnTo>
                  <a:lnTo>
                    <a:pt x="222923" y="3026829"/>
                  </a:lnTo>
                  <a:lnTo>
                    <a:pt x="229234" y="3028137"/>
                  </a:lnTo>
                  <a:lnTo>
                    <a:pt x="229704" y="3028391"/>
                  </a:lnTo>
                  <a:lnTo>
                    <a:pt x="231051" y="3030639"/>
                  </a:lnTo>
                  <a:lnTo>
                    <a:pt x="231343" y="3031159"/>
                  </a:lnTo>
                  <a:lnTo>
                    <a:pt x="231724" y="3031451"/>
                  </a:lnTo>
                  <a:lnTo>
                    <a:pt x="232194" y="3031655"/>
                  </a:lnTo>
                  <a:lnTo>
                    <a:pt x="234911" y="3032315"/>
                  </a:lnTo>
                  <a:lnTo>
                    <a:pt x="236550" y="3032937"/>
                  </a:lnTo>
                  <a:lnTo>
                    <a:pt x="238175" y="3035744"/>
                  </a:lnTo>
                  <a:lnTo>
                    <a:pt x="238150" y="3036582"/>
                  </a:lnTo>
                  <a:lnTo>
                    <a:pt x="238074" y="3037103"/>
                  </a:lnTo>
                  <a:lnTo>
                    <a:pt x="237997" y="3037598"/>
                  </a:lnTo>
                  <a:lnTo>
                    <a:pt x="237705" y="3038525"/>
                  </a:lnTo>
                  <a:lnTo>
                    <a:pt x="237540" y="3038944"/>
                  </a:lnTo>
                  <a:lnTo>
                    <a:pt x="237388" y="3039414"/>
                  </a:lnTo>
                  <a:lnTo>
                    <a:pt x="237274" y="3039897"/>
                  </a:lnTo>
                  <a:lnTo>
                    <a:pt x="237337" y="3040468"/>
                  </a:lnTo>
                  <a:lnTo>
                    <a:pt x="237439" y="3040938"/>
                  </a:lnTo>
                  <a:lnTo>
                    <a:pt x="238036" y="3042551"/>
                  </a:lnTo>
                  <a:lnTo>
                    <a:pt x="238277" y="3043377"/>
                  </a:lnTo>
                  <a:lnTo>
                    <a:pt x="238442" y="3044278"/>
                  </a:lnTo>
                  <a:lnTo>
                    <a:pt x="238556" y="3045244"/>
                  </a:lnTo>
                  <a:lnTo>
                    <a:pt x="238544" y="3045739"/>
                  </a:lnTo>
                  <a:lnTo>
                    <a:pt x="238480" y="3046272"/>
                  </a:lnTo>
                  <a:lnTo>
                    <a:pt x="238378" y="3046755"/>
                  </a:lnTo>
                  <a:lnTo>
                    <a:pt x="238226" y="3047212"/>
                  </a:lnTo>
                  <a:lnTo>
                    <a:pt x="237820" y="3048012"/>
                  </a:lnTo>
                  <a:lnTo>
                    <a:pt x="237680" y="3048508"/>
                  </a:lnTo>
                  <a:lnTo>
                    <a:pt x="237566" y="3049054"/>
                  </a:lnTo>
                  <a:lnTo>
                    <a:pt x="237667" y="3049866"/>
                  </a:lnTo>
                  <a:lnTo>
                    <a:pt x="237870" y="3050349"/>
                  </a:lnTo>
                  <a:lnTo>
                    <a:pt x="238150" y="3050717"/>
                  </a:lnTo>
                  <a:lnTo>
                    <a:pt x="238455" y="3050997"/>
                  </a:lnTo>
                  <a:lnTo>
                    <a:pt x="241261" y="3052978"/>
                  </a:lnTo>
                  <a:lnTo>
                    <a:pt x="241617" y="3053461"/>
                  </a:lnTo>
                  <a:lnTo>
                    <a:pt x="241757" y="3053943"/>
                  </a:lnTo>
                  <a:lnTo>
                    <a:pt x="241719" y="3054362"/>
                  </a:lnTo>
                  <a:lnTo>
                    <a:pt x="241604" y="3054807"/>
                  </a:lnTo>
                  <a:lnTo>
                    <a:pt x="241515" y="3055366"/>
                  </a:lnTo>
                  <a:lnTo>
                    <a:pt x="241503" y="3056001"/>
                  </a:lnTo>
                  <a:lnTo>
                    <a:pt x="241655" y="3056877"/>
                  </a:lnTo>
                  <a:lnTo>
                    <a:pt x="241884" y="3057385"/>
                  </a:lnTo>
                  <a:lnTo>
                    <a:pt x="245478" y="3061652"/>
                  </a:lnTo>
                  <a:lnTo>
                    <a:pt x="246202" y="3062693"/>
                  </a:lnTo>
                  <a:lnTo>
                    <a:pt x="246773" y="3063265"/>
                  </a:lnTo>
                  <a:lnTo>
                    <a:pt x="247180" y="3063544"/>
                  </a:lnTo>
                  <a:lnTo>
                    <a:pt x="247624" y="3063659"/>
                  </a:lnTo>
                  <a:lnTo>
                    <a:pt x="248081" y="3063659"/>
                  </a:lnTo>
                  <a:lnTo>
                    <a:pt x="248462" y="3063570"/>
                  </a:lnTo>
                  <a:lnTo>
                    <a:pt x="248792" y="3063405"/>
                  </a:lnTo>
                  <a:lnTo>
                    <a:pt x="249085" y="3063125"/>
                  </a:lnTo>
                  <a:lnTo>
                    <a:pt x="249554" y="3062528"/>
                  </a:lnTo>
                  <a:lnTo>
                    <a:pt x="249872" y="3062287"/>
                  </a:lnTo>
                  <a:lnTo>
                    <a:pt x="250240" y="3062122"/>
                  </a:lnTo>
                  <a:lnTo>
                    <a:pt x="252107" y="3061855"/>
                  </a:lnTo>
                  <a:lnTo>
                    <a:pt x="253974" y="3060954"/>
                  </a:lnTo>
                  <a:lnTo>
                    <a:pt x="255460" y="3060585"/>
                  </a:lnTo>
                  <a:lnTo>
                    <a:pt x="256806" y="3059925"/>
                  </a:lnTo>
                  <a:lnTo>
                    <a:pt x="258406" y="3058642"/>
                  </a:lnTo>
                  <a:lnTo>
                    <a:pt x="258762" y="3058502"/>
                  </a:lnTo>
                  <a:lnTo>
                    <a:pt x="274739" y="3085553"/>
                  </a:lnTo>
                  <a:lnTo>
                    <a:pt x="276237" y="3085160"/>
                  </a:lnTo>
                  <a:lnTo>
                    <a:pt x="281368" y="3081553"/>
                  </a:lnTo>
                  <a:lnTo>
                    <a:pt x="281927" y="3080981"/>
                  </a:lnTo>
                  <a:lnTo>
                    <a:pt x="282092" y="3080575"/>
                  </a:lnTo>
                  <a:lnTo>
                    <a:pt x="282435" y="3079470"/>
                  </a:lnTo>
                  <a:lnTo>
                    <a:pt x="282701" y="3078797"/>
                  </a:lnTo>
                  <a:lnTo>
                    <a:pt x="283387" y="3077819"/>
                  </a:lnTo>
                  <a:lnTo>
                    <a:pt x="283895" y="3077375"/>
                  </a:lnTo>
                  <a:lnTo>
                    <a:pt x="284429" y="3077171"/>
                  </a:lnTo>
                  <a:lnTo>
                    <a:pt x="286791" y="3077248"/>
                  </a:lnTo>
                  <a:lnTo>
                    <a:pt x="287947" y="3076981"/>
                  </a:lnTo>
                  <a:lnTo>
                    <a:pt x="288582" y="3076689"/>
                  </a:lnTo>
                  <a:lnTo>
                    <a:pt x="289013" y="3076359"/>
                  </a:lnTo>
                  <a:lnTo>
                    <a:pt x="289280" y="3076041"/>
                  </a:lnTo>
                  <a:lnTo>
                    <a:pt x="289699" y="3075292"/>
                  </a:lnTo>
                  <a:lnTo>
                    <a:pt x="290779" y="3073666"/>
                  </a:lnTo>
                  <a:lnTo>
                    <a:pt x="292353" y="3071939"/>
                  </a:lnTo>
                  <a:lnTo>
                    <a:pt x="293179" y="3071228"/>
                  </a:lnTo>
                  <a:lnTo>
                    <a:pt x="293839" y="3070796"/>
                  </a:lnTo>
                  <a:lnTo>
                    <a:pt x="305257" y="3068358"/>
                  </a:lnTo>
                  <a:lnTo>
                    <a:pt x="305968" y="3068027"/>
                  </a:lnTo>
                  <a:lnTo>
                    <a:pt x="306514" y="3067659"/>
                  </a:lnTo>
                  <a:lnTo>
                    <a:pt x="307403" y="3066757"/>
                  </a:lnTo>
                  <a:lnTo>
                    <a:pt x="307759" y="3066605"/>
                  </a:lnTo>
                  <a:lnTo>
                    <a:pt x="308076" y="3066694"/>
                  </a:lnTo>
                  <a:lnTo>
                    <a:pt x="308660" y="3067278"/>
                  </a:lnTo>
                  <a:lnTo>
                    <a:pt x="309270" y="3067773"/>
                  </a:lnTo>
                  <a:lnTo>
                    <a:pt x="309651" y="3067977"/>
                  </a:lnTo>
                  <a:lnTo>
                    <a:pt x="314426" y="3069259"/>
                  </a:lnTo>
                  <a:lnTo>
                    <a:pt x="316496" y="3064802"/>
                  </a:lnTo>
                  <a:lnTo>
                    <a:pt x="316750" y="3063125"/>
                  </a:lnTo>
                  <a:lnTo>
                    <a:pt x="316534" y="3061944"/>
                  </a:lnTo>
                  <a:lnTo>
                    <a:pt x="316458" y="3061436"/>
                  </a:lnTo>
                  <a:lnTo>
                    <a:pt x="314502" y="3056369"/>
                  </a:lnTo>
                  <a:lnTo>
                    <a:pt x="313956" y="3055797"/>
                  </a:lnTo>
                  <a:lnTo>
                    <a:pt x="313766" y="3055454"/>
                  </a:lnTo>
                  <a:lnTo>
                    <a:pt x="313562" y="3054756"/>
                  </a:lnTo>
                  <a:lnTo>
                    <a:pt x="313512" y="3054032"/>
                  </a:lnTo>
                  <a:lnTo>
                    <a:pt x="313550" y="3053270"/>
                  </a:lnTo>
                  <a:lnTo>
                    <a:pt x="313220" y="3051429"/>
                  </a:lnTo>
                  <a:lnTo>
                    <a:pt x="312381" y="3042005"/>
                  </a:lnTo>
                  <a:lnTo>
                    <a:pt x="312762" y="3039910"/>
                  </a:lnTo>
                  <a:lnTo>
                    <a:pt x="325031" y="3034436"/>
                  </a:lnTo>
                  <a:lnTo>
                    <a:pt x="335749" y="3027794"/>
                  </a:lnTo>
                  <a:lnTo>
                    <a:pt x="351472" y="3014560"/>
                  </a:lnTo>
                  <a:lnTo>
                    <a:pt x="364274" y="2998724"/>
                  </a:lnTo>
                  <a:lnTo>
                    <a:pt x="374141" y="2981375"/>
                  </a:lnTo>
                  <a:lnTo>
                    <a:pt x="381584" y="2962198"/>
                  </a:lnTo>
                  <a:lnTo>
                    <a:pt x="381901" y="2961830"/>
                  </a:lnTo>
                  <a:lnTo>
                    <a:pt x="463613" y="2885401"/>
                  </a:lnTo>
                  <a:lnTo>
                    <a:pt x="464413" y="2884220"/>
                  </a:lnTo>
                  <a:lnTo>
                    <a:pt x="473887" y="2833700"/>
                  </a:lnTo>
                  <a:lnTo>
                    <a:pt x="492544" y="2775915"/>
                  </a:lnTo>
                  <a:lnTo>
                    <a:pt x="493242" y="2772156"/>
                  </a:lnTo>
                  <a:lnTo>
                    <a:pt x="493306" y="2771038"/>
                  </a:lnTo>
                  <a:lnTo>
                    <a:pt x="493077" y="2770428"/>
                  </a:lnTo>
                  <a:lnTo>
                    <a:pt x="492226" y="2770149"/>
                  </a:lnTo>
                  <a:lnTo>
                    <a:pt x="474637" y="2768828"/>
                  </a:lnTo>
                  <a:lnTo>
                    <a:pt x="469277" y="2770124"/>
                  </a:lnTo>
                  <a:lnTo>
                    <a:pt x="470788" y="2767380"/>
                  </a:lnTo>
                  <a:lnTo>
                    <a:pt x="471906" y="2766009"/>
                  </a:lnTo>
                  <a:lnTo>
                    <a:pt x="472147" y="2765577"/>
                  </a:lnTo>
                  <a:lnTo>
                    <a:pt x="472376" y="2764637"/>
                  </a:lnTo>
                  <a:lnTo>
                    <a:pt x="472376" y="2762580"/>
                  </a:lnTo>
                  <a:lnTo>
                    <a:pt x="472198" y="2761665"/>
                  </a:lnTo>
                  <a:lnTo>
                    <a:pt x="472338" y="2760992"/>
                  </a:lnTo>
                  <a:lnTo>
                    <a:pt x="472516" y="2760573"/>
                  </a:lnTo>
                  <a:lnTo>
                    <a:pt x="472884" y="2760192"/>
                  </a:lnTo>
                  <a:lnTo>
                    <a:pt x="473240" y="2759671"/>
                  </a:lnTo>
                  <a:lnTo>
                    <a:pt x="473748" y="2758782"/>
                  </a:lnTo>
                  <a:lnTo>
                    <a:pt x="473913" y="2758135"/>
                  </a:lnTo>
                  <a:lnTo>
                    <a:pt x="473976" y="2757563"/>
                  </a:lnTo>
                  <a:lnTo>
                    <a:pt x="473252" y="2748851"/>
                  </a:lnTo>
                  <a:lnTo>
                    <a:pt x="473100" y="2748114"/>
                  </a:lnTo>
                  <a:lnTo>
                    <a:pt x="472897" y="2747556"/>
                  </a:lnTo>
                  <a:lnTo>
                    <a:pt x="472414" y="2746641"/>
                  </a:lnTo>
                  <a:lnTo>
                    <a:pt x="472160" y="2745841"/>
                  </a:lnTo>
                  <a:lnTo>
                    <a:pt x="472109" y="2745079"/>
                  </a:lnTo>
                  <a:lnTo>
                    <a:pt x="472274" y="2743022"/>
                  </a:lnTo>
                  <a:lnTo>
                    <a:pt x="472198" y="2742361"/>
                  </a:lnTo>
                  <a:lnTo>
                    <a:pt x="471944" y="2741917"/>
                  </a:lnTo>
                  <a:lnTo>
                    <a:pt x="471182" y="2741333"/>
                  </a:lnTo>
                  <a:lnTo>
                    <a:pt x="470776" y="2740901"/>
                  </a:lnTo>
                  <a:lnTo>
                    <a:pt x="470687" y="2740406"/>
                  </a:lnTo>
                  <a:lnTo>
                    <a:pt x="470738" y="2739910"/>
                  </a:lnTo>
                  <a:lnTo>
                    <a:pt x="470903" y="2739453"/>
                  </a:lnTo>
                  <a:lnTo>
                    <a:pt x="471550" y="2738323"/>
                  </a:lnTo>
                  <a:lnTo>
                    <a:pt x="471830" y="2738005"/>
                  </a:lnTo>
                  <a:lnTo>
                    <a:pt x="473151" y="2737065"/>
                  </a:lnTo>
                  <a:lnTo>
                    <a:pt x="473341" y="2736799"/>
                  </a:lnTo>
                  <a:lnTo>
                    <a:pt x="473303" y="2736519"/>
                  </a:lnTo>
                  <a:lnTo>
                    <a:pt x="473074" y="2736240"/>
                  </a:lnTo>
                  <a:lnTo>
                    <a:pt x="470788" y="2734424"/>
                  </a:lnTo>
                  <a:lnTo>
                    <a:pt x="470268" y="2733814"/>
                  </a:lnTo>
                  <a:lnTo>
                    <a:pt x="470026" y="2733471"/>
                  </a:lnTo>
                  <a:lnTo>
                    <a:pt x="469785" y="2733116"/>
                  </a:lnTo>
                  <a:lnTo>
                    <a:pt x="469480" y="2732316"/>
                  </a:lnTo>
                  <a:lnTo>
                    <a:pt x="469201" y="2731287"/>
                  </a:lnTo>
                  <a:lnTo>
                    <a:pt x="468833" y="2730322"/>
                  </a:lnTo>
                  <a:lnTo>
                    <a:pt x="468236" y="2727934"/>
                  </a:lnTo>
                  <a:lnTo>
                    <a:pt x="467931" y="2726245"/>
                  </a:lnTo>
                  <a:lnTo>
                    <a:pt x="467906" y="2725331"/>
                  </a:lnTo>
                  <a:lnTo>
                    <a:pt x="468033" y="2724683"/>
                  </a:lnTo>
                  <a:lnTo>
                    <a:pt x="468299" y="2724391"/>
                  </a:lnTo>
                  <a:lnTo>
                    <a:pt x="469430" y="2723819"/>
                  </a:lnTo>
                  <a:lnTo>
                    <a:pt x="469722" y="2723527"/>
                  </a:lnTo>
                  <a:lnTo>
                    <a:pt x="469950" y="2723134"/>
                  </a:lnTo>
                  <a:lnTo>
                    <a:pt x="470128" y="2722372"/>
                  </a:lnTo>
                  <a:lnTo>
                    <a:pt x="470217" y="2721229"/>
                  </a:lnTo>
                  <a:lnTo>
                    <a:pt x="470242" y="2718917"/>
                  </a:lnTo>
                  <a:lnTo>
                    <a:pt x="470319" y="2717838"/>
                  </a:lnTo>
                  <a:lnTo>
                    <a:pt x="470661" y="2716618"/>
                  </a:lnTo>
                  <a:lnTo>
                    <a:pt x="470585" y="2716237"/>
                  </a:lnTo>
                  <a:lnTo>
                    <a:pt x="470382" y="2715895"/>
                  </a:lnTo>
                  <a:lnTo>
                    <a:pt x="470077" y="2715552"/>
                  </a:lnTo>
                  <a:lnTo>
                    <a:pt x="469798" y="2715171"/>
                  </a:lnTo>
                  <a:lnTo>
                    <a:pt x="469582" y="2714599"/>
                  </a:lnTo>
                  <a:lnTo>
                    <a:pt x="469531" y="2714053"/>
                  </a:lnTo>
                  <a:lnTo>
                    <a:pt x="469709" y="2712821"/>
                  </a:lnTo>
                  <a:lnTo>
                    <a:pt x="469760" y="2711919"/>
                  </a:lnTo>
                  <a:lnTo>
                    <a:pt x="469569" y="2711424"/>
                  </a:lnTo>
                  <a:lnTo>
                    <a:pt x="469201" y="2711119"/>
                  </a:lnTo>
                  <a:lnTo>
                    <a:pt x="467182" y="2710891"/>
                  </a:lnTo>
                  <a:lnTo>
                    <a:pt x="466737" y="2710713"/>
                  </a:lnTo>
                  <a:lnTo>
                    <a:pt x="464972" y="2707970"/>
                  </a:lnTo>
                  <a:lnTo>
                    <a:pt x="464819" y="2707576"/>
                  </a:lnTo>
                  <a:lnTo>
                    <a:pt x="464604" y="2707271"/>
                  </a:lnTo>
                  <a:lnTo>
                    <a:pt x="464324" y="2707106"/>
                  </a:lnTo>
                  <a:lnTo>
                    <a:pt x="464007" y="2707195"/>
                  </a:lnTo>
                  <a:lnTo>
                    <a:pt x="463676" y="2707386"/>
                  </a:lnTo>
                  <a:lnTo>
                    <a:pt x="463308" y="2707487"/>
                  </a:lnTo>
                  <a:lnTo>
                    <a:pt x="462076" y="2699956"/>
                  </a:lnTo>
                  <a:lnTo>
                    <a:pt x="461949" y="2699156"/>
                  </a:lnTo>
                  <a:lnTo>
                    <a:pt x="459244" y="2695270"/>
                  </a:lnTo>
                  <a:lnTo>
                    <a:pt x="458927" y="2694813"/>
                  </a:lnTo>
                  <a:lnTo>
                    <a:pt x="458889" y="2694368"/>
                  </a:lnTo>
                  <a:lnTo>
                    <a:pt x="459181" y="2693466"/>
                  </a:lnTo>
                  <a:lnTo>
                    <a:pt x="459333" y="2692869"/>
                  </a:lnTo>
                  <a:lnTo>
                    <a:pt x="460501" y="2689910"/>
                  </a:lnTo>
                  <a:lnTo>
                    <a:pt x="460755" y="2689593"/>
                  </a:lnTo>
                  <a:lnTo>
                    <a:pt x="460971" y="2689072"/>
                  </a:lnTo>
                  <a:lnTo>
                    <a:pt x="461111" y="2688399"/>
                  </a:lnTo>
                  <a:lnTo>
                    <a:pt x="461149" y="2687269"/>
                  </a:lnTo>
                  <a:lnTo>
                    <a:pt x="461060" y="2686646"/>
                  </a:lnTo>
                  <a:lnTo>
                    <a:pt x="460895" y="2686189"/>
                  </a:lnTo>
                  <a:lnTo>
                    <a:pt x="459930" y="2684767"/>
                  </a:lnTo>
                  <a:lnTo>
                    <a:pt x="459676" y="2684157"/>
                  </a:lnTo>
                  <a:lnTo>
                    <a:pt x="459600" y="2683535"/>
                  </a:lnTo>
                  <a:lnTo>
                    <a:pt x="459587" y="2682735"/>
                  </a:lnTo>
                  <a:lnTo>
                    <a:pt x="459651" y="2682100"/>
                  </a:lnTo>
                  <a:lnTo>
                    <a:pt x="461086" y="2680538"/>
                  </a:lnTo>
                  <a:lnTo>
                    <a:pt x="462686" y="2680589"/>
                  </a:lnTo>
                  <a:lnTo>
                    <a:pt x="463092" y="2680157"/>
                  </a:lnTo>
                  <a:lnTo>
                    <a:pt x="463372" y="2679306"/>
                  </a:lnTo>
                  <a:lnTo>
                    <a:pt x="463397" y="2675153"/>
                  </a:lnTo>
                  <a:lnTo>
                    <a:pt x="463740" y="2671813"/>
                  </a:lnTo>
                  <a:lnTo>
                    <a:pt x="463727" y="2671064"/>
                  </a:lnTo>
                  <a:lnTo>
                    <a:pt x="463638" y="2670479"/>
                  </a:lnTo>
                  <a:lnTo>
                    <a:pt x="463549" y="2670098"/>
                  </a:lnTo>
                  <a:lnTo>
                    <a:pt x="463461" y="2669832"/>
                  </a:lnTo>
                  <a:lnTo>
                    <a:pt x="463118" y="2668460"/>
                  </a:lnTo>
                  <a:lnTo>
                    <a:pt x="462838" y="2666720"/>
                  </a:lnTo>
                  <a:lnTo>
                    <a:pt x="462775" y="2665717"/>
                  </a:lnTo>
                  <a:lnTo>
                    <a:pt x="462775" y="2664891"/>
                  </a:lnTo>
                  <a:lnTo>
                    <a:pt x="465467" y="2656433"/>
                  </a:lnTo>
                  <a:lnTo>
                    <a:pt x="465721" y="2656090"/>
                  </a:lnTo>
                  <a:lnTo>
                    <a:pt x="465924" y="2655684"/>
                  </a:lnTo>
                  <a:lnTo>
                    <a:pt x="466318" y="2654211"/>
                  </a:lnTo>
                  <a:lnTo>
                    <a:pt x="467055" y="2652649"/>
                  </a:lnTo>
                  <a:lnTo>
                    <a:pt x="467359" y="2651429"/>
                  </a:lnTo>
                  <a:lnTo>
                    <a:pt x="467791" y="2650998"/>
                  </a:lnTo>
                  <a:lnTo>
                    <a:pt x="468287" y="2650794"/>
                  </a:lnTo>
                  <a:lnTo>
                    <a:pt x="469912" y="2650782"/>
                  </a:lnTo>
                  <a:lnTo>
                    <a:pt x="470915" y="2650947"/>
                  </a:lnTo>
                  <a:lnTo>
                    <a:pt x="471284" y="2651163"/>
                  </a:lnTo>
                  <a:lnTo>
                    <a:pt x="471931" y="2651696"/>
                  </a:lnTo>
                  <a:lnTo>
                    <a:pt x="472300" y="2651887"/>
                  </a:lnTo>
                  <a:lnTo>
                    <a:pt x="472757" y="2651950"/>
                  </a:lnTo>
                  <a:lnTo>
                    <a:pt x="475005" y="2651544"/>
                  </a:lnTo>
                  <a:lnTo>
                    <a:pt x="476034" y="2651594"/>
                  </a:lnTo>
                  <a:lnTo>
                    <a:pt x="477532" y="2651899"/>
                  </a:lnTo>
                  <a:lnTo>
                    <a:pt x="477977" y="2651874"/>
                  </a:lnTo>
                  <a:lnTo>
                    <a:pt x="478345" y="2651734"/>
                  </a:lnTo>
                  <a:lnTo>
                    <a:pt x="480656" y="2647276"/>
                  </a:lnTo>
                  <a:lnTo>
                    <a:pt x="480644" y="2646680"/>
                  </a:lnTo>
                  <a:lnTo>
                    <a:pt x="479386" y="2644013"/>
                  </a:lnTo>
                  <a:lnTo>
                    <a:pt x="479120" y="2644025"/>
                  </a:lnTo>
                  <a:lnTo>
                    <a:pt x="478764" y="2644254"/>
                  </a:lnTo>
                  <a:lnTo>
                    <a:pt x="478459" y="2644584"/>
                  </a:lnTo>
                  <a:lnTo>
                    <a:pt x="477570" y="2645956"/>
                  </a:lnTo>
                  <a:lnTo>
                    <a:pt x="477240" y="2646210"/>
                  </a:lnTo>
                  <a:lnTo>
                    <a:pt x="476859" y="2646362"/>
                  </a:lnTo>
                  <a:lnTo>
                    <a:pt x="476364" y="2646387"/>
                  </a:lnTo>
                  <a:lnTo>
                    <a:pt x="475868" y="2646324"/>
                  </a:lnTo>
                  <a:lnTo>
                    <a:pt x="475411" y="2646172"/>
                  </a:lnTo>
                  <a:lnTo>
                    <a:pt x="475018" y="2645968"/>
                  </a:lnTo>
                  <a:lnTo>
                    <a:pt x="474700" y="2645702"/>
                  </a:lnTo>
                  <a:lnTo>
                    <a:pt x="474230" y="2645168"/>
                  </a:lnTo>
                  <a:lnTo>
                    <a:pt x="468287" y="2643416"/>
                  </a:lnTo>
                  <a:lnTo>
                    <a:pt x="467893" y="2643327"/>
                  </a:lnTo>
                  <a:lnTo>
                    <a:pt x="466572" y="2641358"/>
                  </a:lnTo>
                  <a:lnTo>
                    <a:pt x="466382" y="2640787"/>
                  </a:lnTo>
                  <a:lnTo>
                    <a:pt x="466140" y="2640393"/>
                  </a:lnTo>
                  <a:lnTo>
                    <a:pt x="465823" y="2640101"/>
                  </a:lnTo>
                  <a:lnTo>
                    <a:pt x="464934" y="2639796"/>
                  </a:lnTo>
                  <a:lnTo>
                    <a:pt x="463384" y="2639517"/>
                  </a:lnTo>
                  <a:lnTo>
                    <a:pt x="462991" y="2639212"/>
                  </a:lnTo>
                  <a:lnTo>
                    <a:pt x="462711" y="2638755"/>
                  </a:lnTo>
                  <a:lnTo>
                    <a:pt x="462445" y="2637942"/>
                  </a:lnTo>
                  <a:lnTo>
                    <a:pt x="462343" y="2637320"/>
                  </a:lnTo>
                  <a:lnTo>
                    <a:pt x="462343" y="2636735"/>
                  </a:lnTo>
                  <a:lnTo>
                    <a:pt x="462381" y="2636240"/>
                  </a:lnTo>
                  <a:lnTo>
                    <a:pt x="462660" y="2635211"/>
                  </a:lnTo>
                  <a:lnTo>
                    <a:pt x="462787" y="2634602"/>
                  </a:lnTo>
                  <a:lnTo>
                    <a:pt x="462622" y="2634221"/>
                  </a:lnTo>
                  <a:lnTo>
                    <a:pt x="462330" y="2633903"/>
                  </a:lnTo>
                  <a:lnTo>
                    <a:pt x="461238" y="2633230"/>
                  </a:lnTo>
                  <a:lnTo>
                    <a:pt x="460921" y="2632964"/>
                  </a:lnTo>
                  <a:lnTo>
                    <a:pt x="460628" y="2632659"/>
                  </a:lnTo>
                  <a:lnTo>
                    <a:pt x="460413" y="2632303"/>
                  </a:lnTo>
                  <a:lnTo>
                    <a:pt x="460057" y="2631541"/>
                  </a:lnTo>
                  <a:lnTo>
                    <a:pt x="459663" y="2630830"/>
                  </a:lnTo>
                  <a:lnTo>
                    <a:pt x="454799" y="2626626"/>
                  </a:lnTo>
                  <a:lnTo>
                    <a:pt x="454494" y="2626829"/>
                  </a:lnTo>
                  <a:lnTo>
                    <a:pt x="453643" y="2627718"/>
                  </a:lnTo>
                  <a:lnTo>
                    <a:pt x="453313" y="2627972"/>
                  </a:lnTo>
                  <a:lnTo>
                    <a:pt x="452932" y="2628150"/>
                  </a:lnTo>
                  <a:lnTo>
                    <a:pt x="452488" y="2628239"/>
                  </a:lnTo>
                  <a:lnTo>
                    <a:pt x="452005" y="2628201"/>
                  </a:lnTo>
                  <a:lnTo>
                    <a:pt x="451561" y="2628049"/>
                  </a:lnTo>
                  <a:lnTo>
                    <a:pt x="450418" y="2627414"/>
                  </a:lnTo>
                  <a:lnTo>
                    <a:pt x="450087" y="2627287"/>
                  </a:lnTo>
                  <a:lnTo>
                    <a:pt x="449783" y="2627350"/>
                  </a:lnTo>
                  <a:lnTo>
                    <a:pt x="449135" y="2627706"/>
                  </a:lnTo>
                  <a:lnTo>
                    <a:pt x="448703" y="2627731"/>
                  </a:lnTo>
                  <a:lnTo>
                    <a:pt x="448297" y="2627591"/>
                  </a:lnTo>
                  <a:lnTo>
                    <a:pt x="447547" y="2627134"/>
                  </a:lnTo>
                  <a:lnTo>
                    <a:pt x="446227" y="2626156"/>
                  </a:lnTo>
                  <a:lnTo>
                    <a:pt x="445884" y="2626017"/>
                  </a:lnTo>
                  <a:lnTo>
                    <a:pt x="445554" y="2626093"/>
                  </a:lnTo>
                  <a:lnTo>
                    <a:pt x="444868" y="2626436"/>
                  </a:lnTo>
                  <a:lnTo>
                    <a:pt x="444474" y="2626220"/>
                  </a:lnTo>
                  <a:lnTo>
                    <a:pt x="444106" y="2625559"/>
                  </a:lnTo>
                  <a:lnTo>
                    <a:pt x="443344" y="2623058"/>
                  </a:lnTo>
                  <a:lnTo>
                    <a:pt x="443052" y="2622321"/>
                  </a:lnTo>
                  <a:lnTo>
                    <a:pt x="442709" y="2621711"/>
                  </a:lnTo>
                  <a:lnTo>
                    <a:pt x="442696" y="2621356"/>
                  </a:lnTo>
                  <a:lnTo>
                    <a:pt x="442925" y="2621127"/>
                  </a:lnTo>
                  <a:lnTo>
                    <a:pt x="443268" y="2620937"/>
                  </a:lnTo>
                  <a:lnTo>
                    <a:pt x="443585" y="2620657"/>
                  </a:lnTo>
                  <a:lnTo>
                    <a:pt x="443839" y="2620340"/>
                  </a:lnTo>
                  <a:lnTo>
                    <a:pt x="444258" y="2619502"/>
                  </a:lnTo>
                  <a:lnTo>
                    <a:pt x="444398" y="2618994"/>
                  </a:lnTo>
                  <a:lnTo>
                    <a:pt x="444436" y="2618359"/>
                  </a:lnTo>
                  <a:lnTo>
                    <a:pt x="444233" y="2617889"/>
                  </a:lnTo>
                  <a:lnTo>
                    <a:pt x="443903" y="2617368"/>
                  </a:lnTo>
                  <a:lnTo>
                    <a:pt x="443801" y="2616873"/>
                  </a:lnTo>
                  <a:lnTo>
                    <a:pt x="443801" y="2616327"/>
                  </a:lnTo>
                  <a:lnTo>
                    <a:pt x="443928" y="2615844"/>
                  </a:lnTo>
                  <a:lnTo>
                    <a:pt x="444157" y="2615463"/>
                  </a:lnTo>
                  <a:lnTo>
                    <a:pt x="444487" y="2615222"/>
                  </a:lnTo>
                  <a:lnTo>
                    <a:pt x="444880" y="2615057"/>
                  </a:lnTo>
                  <a:lnTo>
                    <a:pt x="445211" y="2614726"/>
                  </a:lnTo>
                  <a:lnTo>
                    <a:pt x="445427" y="2614295"/>
                  </a:lnTo>
                  <a:lnTo>
                    <a:pt x="445579" y="2613609"/>
                  </a:lnTo>
                  <a:lnTo>
                    <a:pt x="445515" y="2613037"/>
                  </a:lnTo>
                  <a:lnTo>
                    <a:pt x="445338" y="2612402"/>
                  </a:lnTo>
                  <a:lnTo>
                    <a:pt x="445300" y="2611907"/>
                  </a:lnTo>
                  <a:lnTo>
                    <a:pt x="445401" y="2611462"/>
                  </a:lnTo>
                  <a:lnTo>
                    <a:pt x="446366" y="2610065"/>
                  </a:lnTo>
                  <a:lnTo>
                    <a:pt x="447827" y="2607284"/>
                  </a:lnTo>
                  <a:lnTo>
                    <a:pt x="447878" y="2607106"/>
                  </a:lnTo>
                  <a:lnTo>
                    <a:pt x="448017" y="2606040"/>
                  </a:lnTo>
                  <a:lnTo>
                    <a:pt x="447954" y="2605493"/>
                  </a:lnTo>
                  <a:lnTo>
                    <a:pt x="444957" y="2602598"/>
                  </a:lnTo>
                  <a:lnTo>
                    <a:pt x="444753" y="2602331"/>
                  </a:lnTo>
                  <a:lnTo>
                    <a:pt x="445998" y="2600337"/>
                  </a:lnTo>
                  <a:lnTo>
                    <a:pt x="446417" y="2600350"/>
                  </a:lnTo>
                  <a:lnTo>
                    <a:pt x="447700" y="2600718"/>
                  </a:lnTo>
                  <a:lnTo>
                    <a:pt x="448094" y="2600629"/>
                  </a:lnTo>
                  <a:lnTo>
                    <a:pt x="448475" y="2600464"/>
                  </a:lnTo>
                  <a:lnTo>
                    <a:pt x="450049" y="2599143"/>
                  </a:lnTo>
                  <a:lnTo>
                    <a:pt x="450430" y="2598953"/>
                  </a:lnTo>
                  <a:lnTo>
                    <a:pt x="456145" y="2598191"/>
                  </a:lnTo>
                  <a:lnTo>
                    <a:pt x="456526" y="2597746"/>
                  </a:lnTo>
                  <a:lnTo>
                    <a:pt x="456831" y="2596959"/>
                  </a:lnTo>
                  <a:lnTo>
                    <a:pt x="457034" y="2595194"/>
                  </a:lnTo>
                  <a:lnTo>
                    <a:pt x="457276" y="2594343"/>
                  </a:lnTo>
                  <a:lnTo>
                    <a:pt x="457580" y="2593797"/>
                  </a:lnTo>
                  <a:lnTo>
                    <a:pt x="458914" y="2592793"/>
                  </a:lnTo>
                  <a:lnTo>
                    <a:pt x="459206" y="2592705"/>
                  </a:lnTo>
                  <a:lnTo>
                    <a:pt x="459473" y="2592743"/>
                  </a:lnTo>
                  <a:lnTo>
                    <a:pt x="459638" y="2593047"/>
                  </a:lnTo>
                  <a:lnTo>
                    <a:pt x="459841" y="2593898"/>
                  </a:lnTo>
                  <a:lnTo>
                    <a:pt x="460006" y="2594279"/>
                  </a:lnTo>
                  <a:lnTo>
                    <a:pt x="460324" y="2594559"/>
                  </a:lnTo>
                  <a:lnTo>
                    <a:pt x="460730" y="2594711"/>
                  </a:lnTo>
                  <a:lnTo>
                    <a:pt x="461175" y="2594724"/>
                  </a:lnTo>
                  <a:lnTo>
                    <a:pt x="461556" y="2594508"/>
                  </a:lnTo>
                  <a:lnTo>
                    <a:pt x="461848" y="2594025"/>
                  </a:lnTo>
                  <a:lnTo>
                    <a:pt x="462267" y="2591574"/>
                  </a:lnTo>
                  <a:lnTo>
                    <a:pt x="462394" y="2591015"/>
                  </a:lnTo>
                  <a:lnTo>
                    <a:pt x="462584" y="2590584"/>
                  </a:lnTo>
                  <a:lnTo>
                    <a:pt x="464553" y="2589110"/>
                  </a:lnTo>
                  <a:lnTo>
                    <a:pt x="464883" y="2589072"/>
                  </a:lnTo>
                  <a:lnTo>
                    <a:pt x="465962" y="2589657"/>
                  </a:lnTo>
                  <a:lnTo>
                    <a:pt x="466902" y="2589949"/>
                  </a:lnTo>
                  <a:lnTo>
                    <a:pt x="467893" y="2590038"/>
                  </a:lnTo>
                  <a:lnTo>
                    <a:pt x="468706" y="2589847"/>
                  </a:lnTo>
                  <a:lnTo>
                    <a:pt x="470992" y="2588780"/>
                  </a:lnTo>
                  <a:lnTo>
                    <a:pt x="471855" y="2588526"/>
                  </a:lnTo>
                  <a:lnTo>
                    <a:pt x="472185" y="2588336"/>
                  </a:lnTo>
                  <a:lnTo>
                    <a:pt x="472389" y="2588006"/>
                  </a:lnTo>
                  <a:lnTo>
                    <a:pt x="474230" y="2583218"/>
                  </a:lnTo>
                  <a:lnTo>
                    <a:pt x="475449" y="2582125"/>
                  </a:lnTo>
                  <a:lnTo>
                    <a:pt x="475792" y="2581960"/>
                  </a:lnTo>
                  <a:lnTo>
                    <a:pt x="478193" y="2581694"/>
                  </a:lnTo>
                  <a:lnTo>
                    <a:pt x="481202" y="2580805"/>
                  </a:lnTo>
                  <a:lnTo>
                    <a:pt x="481622" y="2580767"/>
                  </a:lnTo>
                  <a:lnTo>
                    <a:pt x="482015" y="2580855"/>
                  </a:lnTo>
                  <a:lnTo>
                    <a:pt x="482650" y="2581363"/>
                  </a:lnTo>
                  <a:lnTo>
                    <a:pt x="482917" y="2581656"/>
                  </a:lnTo>
                  <a:lnTo>
                    <a:pt x="483565" y="2582189"/>
                  </a:lnTo>
                  <a:lnTo>
                    <a:pt x="484352" y="2582621"/>
                  </a:lnTo>
                  <a:lnTo>
                    <a:pt x="484822" y="2582760"/>
                  </a:lnTo>
                  <a:lnTo>
                    <a:pt x="488048" y="2583103"/>
                  </a:lnTo>
                  <a:lnTo>
                    <a:pt x="488962" y="2582938"/>
                  </a:lnTo>
                  <a:lnTo>
                    <a:pt x="494842" y="2575229"/>
                  </a:lnTo>
                  <a:lnTo>
                    <a:pt x="495045" y="2574772"/>
                  </a:lnTo>
                  <a:lnTo>
                    <a:pt x="495363" y="2574505"/>
                  </a:lnTo>
                  <a:lnTo>
                    <a:pt x="496087" y="2574036"/>
                  </a:lnTo>
                  <a:lnTo>
                    <a:pt x="496404" y="2573705"/>
                  </a:lnTo>
                  <a:lnTo>
                    <a:pt x="496658" y="2573235"/>
                  </a:lnTo>
                  <a:lnTo>
                    <a:pt x="496595" y="2572854"/>
                  </a:lnTo>
                  <a:lnTo>
                    <a:pt x="496366" y="2572550"/>
                  </a:lnTo>
                  <a:lnTo>
                    <a:pt x="495985" y="2572308"/>
                  </a:lnTo>
                  <a:lnTo>
                    <a:pt x="495680" y="2572042"/>
                  </a:lnTo>
                  <a:lnTo>
                    <a:pt x="495439" y="2571711"/>
                  </a:lnTo>
                  <a:lnTo>
                    <a:pt x="494855" y="2570556"/>
                  </a:lnTo>
                  <a:lnTo>
                    <a:pt x="494690" y="2570086"/>
                  </a:lnTo>
                  <a:lnTo>
                    <a:pt x="494601" y="2569311"/>
                  </a:lnTo>
                  <a:lnTo>
                    <a:pt x="494664" y="2568498"/>
                  </a:lnTo>
                  <a:lnTo>
                    <a:pt x="494880" y="2567190"/>
                  </a:lnTo>
                  <a:lnTo>
                    <a:pt x="494944" y="2566352"/>
                  </a:lnTo>
                  <a:lnTo>
                    <a:pt x="494918" y="2565488"/>
                  </a:lnTo>
                  <a:lnTo>
                    <a:pt x="494944" y="2564879"/>
                  </a:lnTo>
                  <a:lnTo>
                    <a:pt x="495045" y="2564320"/>
                  </a:lnTo>
                  <a:lnTo>
                    <a:pt x="495426" y="2562872"/>
                  </a:lnTo>
                  <a:lnTo>
                    <a:pt x="495846" y="2562021"/>
                  </a:lnTo>
                  <a:lnTo>
                    <a:pt x="497014" y="2561945"/>
                  </a:lnTo>
                  <a:lnTo>
                    <a:pt x="497497" y="2561209"/>
                  </a:lnTo>
                  <a:lnTo>
                    <a:pt x="497624" y="2560701"/>
                  </a:lnTo>
                  <a:lnTo>
                    <a:pt x="497712" y="2560193"/>
                  </a:lnTo>
                  <a:lnTo>
                    <a:pt x="497763" y="2559596"/>
                  </a:lnTo>
                  <a:lnTo>
                    <a:pt x="497751" y="2559037"/>
                  </a:lnTo>
                  <a:lnTo>
                    <a:pt x="497814" y="2558262"/>
                  </a:lnTo>
                  <a:lnTo>
                    <a:pt x="498030" y="2557818"/>
                  </a:lnTo>
                  <a:lnTo>
                    <a:pt x="498309" y="2557513"/>
                  </a:lnTo>
                  <a:lnTo>
                    <a:pt x="498601" y="2557348"/>
                  </a:lnTo>
                  <a:lnTo>
                    <a:pt x="498817" y="2557348"/>
                  </a:lnTo>
                  <a:lnTo>
                    <a:pt x="500176" y="2557081"/>
                  </a:lnTo>
                  <a:lnTo>
                    <a:pt x="501688" y="2556319"/>
                  </a:lnTo>
                  <a:lnTo>
                    <a:pt x="502462" y="2556141"/>
                  </a:lnTo>
                  <a:lnTo>
                    <a:pt x="503008" y="2556230"/>
                  </a:lnTo>
                  <a:lnTo>
                    <a:pt x="503313" y="2556484"/>
                  </a:lnTo>
                  <a:lnTo>
                    <a:pt x="503720" y="2556700"/>
                  </a:lnTo>
                  <a:lnTo>
                    <a:pt x="507872" y="2558338"/>
                  </a:lnTo>
                  <a:lnTo>
                    <a:pt x="508317" y="2558643"/>
                  </a:lnTo>
                  <a:lnTo>
                    <a:pt x="508939" y="2558884"/>
                  </a:lnTo>
                  <a:lnTo>
                    <a:pt x="510133" y="2558999"/>
                  </a:lnTo>
                  <a:lnTo>
                    <a:pt x="510730" y="2558834"/>
                  </a:lnTo>
                  <a:lnTo>
                    <a:pt x="511187" y="2558554"/>
                  </a:lnTo>
                  <a:lnTo>
                    <a:pt x="511428" y="2558211"/>
                  </a:lnTo>
                  <a:lnTo>
                    <a:pt x="512419" y="2557462"/>
                  </a:lnTo>
                  <a:lnTo>
                    <a:pt x="513448" y="2556967"/>
                  </a:lnTo>
                  <a:lnTo>
                    <a:pt x="514095" y="2556916"/>
                  </a:lnTo>
                  <a:lnTo>
                    <a:pt x="514667" y="2556979"/>
                  </a:lnTo>
                  <a:lnTo>
                    <a:pt x="515099" y="2557170"/>
                  </a:lnTo>
                  <a:lnTo>
                    <a:pt x="517626" y="2557767"/>
                  </a:lnTo>
                  <a:lnTo>
                    <a:pt x="518083" y="2557945"/>
                  </a:lnTo>
                  <a:lnTo>
                    <a:pt x="518452" y="2558173"/>
                  </a:lnTo>
                  <a:lnTo>
                    <a:pt x="518706" y="2558491"/>
                  </a:lnTo>
                  <a:lnTo>
                    <a:pt x="519112" y="2559215"/>
                  </a:lnTo>
                  <a:lnTo>
                    <a:pt x="519455" y="2559469"/>
                  </a:lnTo>
                  <a:lnTo>
                    <a:pt x="521601" y="2560408"/>
                  </a:lnTo>
                  <a:lnTo>
                    <a:pt x="522071" y="2560447"/>
                  </a:lnTo>
                  <a:lnTo>
                    <a:pt x="522439" y="2560332"/>
                  </a:lnTo>
                  <a:lnTo>
                    <a:pt x="523697" y="2559646"/>
                  </a:lnTo>
                  <a:lnTo>
                    <a:pt x="524103" y="2559723"/>
                  </a:lnTo>
                  <a:lnTo>
                    <a:pt x="524357" y="2559989"/>
                  </a:lnTo>
                  <a:lnTo>
                    <a:pt x="524395" y="2560497"/>
                  </a:lnTo>
                  <a:lnTo>
                    <a:pt x="524382" y="2561551"/>
                  </a:lnTo>
                  <a:lnTo>
                    <a:pt x="524459" y="2562021"/>
                  </a:lnTo>
                  <a:lnTo>
                    <a:pt x="524598" y="2562415"/>
                  </a:lnTo>
                  <a:lnTo>
                    <a:pt x="524890" y="2562707"/>
                  </a:lnTo>
                  <a:lnTo>
                    <a:pt x="528256" y="2563431"/>
                  </a:lnTo>
                  <a:lnTo>
                    <a:pt x="530085" y="2563101"/>
                  </a:lnTo>
                  <a:lnTo>
                    <a:pt x="530605" y="2562860"/>
                  </a:lnTo>
                  <a:lnTo>
                    <a:pt x="531012" y="2562606"/>
                  </a:lnTo>
                  <a:lnTo>
                    <a:pt x="534403" y="2558402"/>
                  </a:lnTo>
                  <a:lnTo>
                    <a:pt x="536384" y="2558935"/>
                  </a:lnTo>
                  <a:lnTo>
                    <a:pt x="538873" y="2560015"/>
                  </a:lnTo>
                  <a:lnTo>
                    <a:pt x="540994" y="2560485"/>
                  </a:lnTo>
                  <a:lnTo>
                    <a:pt x="541413" y="2560332"/>
                  </a:lnTo>
                  <a:lnTo>
                    <a:pt x="542074" y="2559837"/>
                  </a:lnTo>
                  <a:lnTo>
                    <a:pt x="543204" y="2558605"/>
                  </a:lnTo>
                  <a:lnTo>
                    <a:pt x="544080" y="2557919"/>
                  </a:lnTo>
                  <a:lnTo>
                    <a:pt x="545376" y="2557437"/>
                  </a:lnTo>
                  <a:lnTo>
                    <a:pt x="545795" y="2557437"/>
                  </a:lnTo>
                  <a:lnTo>
                    <a:pt x="552665" y="2559697"/>
                  </a:lnTo>
                  <a:lnTo>
                    <a:pt x="553529" y="2559634"/>
                  </a:lnTo>
                  <a:lnTo>
                    <a:pt x="554062" y="2559342"/>
                  </a:lnTo>
                  <a:lnTo>
                    <a:pt x="554481" y="2558554"/>
                  </a:lnTo>
                  <a:lnTo>
                    <a:pt x="555840" y="2556941"/>
                  </a:lnTo>
                  <a:lnTo>
                    <a:pt x="556031" y="2556497"/>
                  </a:lnTo>
                  <a:lnTo>
                    <a:pt x="556298" y="2554859"/>
                  </a:lnTo>
                  <a:lnTo>
                    <a:pt x="556450" y="2554376"/>
                  </a:lnTo>
                  <a:lnTo>
                    <a:pt x="556640" y="2553957"/>
                  </a:lnTo>
                  <a:lnTo>
                    <a:pt x="556971" y="2553716"/>
                  </a:lnTo>
                  <a:lnTo>
                    <a:pt x="559942" y="2552153"/>
                  </a:lnTo>
                  <a:lnTo>
                    <a:pt x="561632" y="2550883"/>
                  </a:lnTo>
                  <a:lnTo>
                    <a:pt x="561924" y="2550337"/>
                  </a:lnTo>
                  <a:lnTo>
                    <a:pt x="562076" y="2549779"/>
                  </a:lnTo>
                  <a:lnTo>
                    <a:pt x="562025" y="2549309"/>
                  </a:lnTo>
                  <a:lnTo>
                    <a:pt x="561847" y="2548940"/>
                  </a:lnTo>
                  <a:lnTo>
                    <a:pt x="560781" y="2547683"/>
                  </a:lnTo>
                  <a:lnTo>
                    <a:pt x="560146" y="2547112"/>
                  </a:lnTo>
                  <a:lnTo>
                    <a:pt x="559460" y="2546591"/>
                  </a:lnTo>
                  <a:lnTo>
                    <a:pt x="559346" y="2546172"/>
                  </a:lnTo>
                  <a:lnTo>
                    <a:pt x="559434" y="2545664"/>
                  </a:lnTo>
                  <a:lnTo>
                    <a:pt x="560920" y="2543924"/>
                  </a:lnTo>
                  <a:lnTo>
                    <a:pt x="561098" y="2543543"/>
                  </a:lnTo>
                  <a:lnTo>
                    <a:pt x="561124" y="2543086"/>
                  </a:lnTo>
                  <a:lnTo>
                    <a:pt x="561060" y="2542679"/>
                  </a:lnTo>
                  <a:lnTo>
                    <a:pt x="560908" y="2542336"/>
                  </a:lnTo>
                  <a:lnTo>
                    <a:pt x="560743" y="2542006"/>
                  </a:lnTo>
                  <a:lnTo>
                    <a:pt x="560666" y="2541765"/>
                  </a:lnTo>
                  <a:lnTo>
                    <a:pt x="560565" y="2541435"/>
                  </a:lnTo>
                  <a:lnTo>
                    <a:pt x="560489" y="2541041"/>
                  </a:lnTo>
                  <a:lnTo>
                    <a:pt x="560476" y="2540584"/>
                  </a:lnTo>
                  <a:lnTo>
                    <a:pt x="560603" y="2540165"/>
                  </a:lnTo>
                  <a:lnTo>
                    <a:pt x="561276" y="2539034"/>
                  </a:lnTo>
                  <a:lnTo>
                    <a:pt x="561416" y="2538552"/>
                  </a:lnTo>
                  <a:lnTo>
                    <a:pt x="561466" y="2538056"/>
                  </a:lnTo>
                  <a:lnTo>
                    <a:pt x="561416" y="2537599"/>
                  </a:lnTo>
                  <a:lnTo>
                    <a:pt x="561289" y="2537193"/>
                  </a:lnTo>
                  <a:lnTo>
                    <a:pt x="561174" y="2536774"/>
                  </a:lnTo>
                  <a:lnTo>
                    <a:pt x="561136" y="2536367"/>
                  </a:lnTo>
                  <a:lnTo>
                    <a:pt x="561327" y="2535948"/>
                  </a:lnTo>
                  <a:lnTo>
                    <a:pt x="561670" y="2535453"/>
                  </a:lnTo>
                  <a:lnTo>
                    <a:pt x="561873" y="2534983"/>
                  </a:lnTo>
                  <a:lnTo>
                    <a:pt x="562013" y="2534488"/>
                  </a:lnTo>
                  <a:lnTo>
                    <a:pt x="562038" y="2533967"/>
                  </a:lnTo>
                  <a:lnTo>
                    <a:pt x="562127" y="2533434"/>
                  </a:lnTo>
                  <a:lnTo>
                    <a:pt x="562419" y="2532799"/>
                  </a:lnTo>
                  <a:lnTo>
                    <a:pt x="562863" y="2532392"/>
                  </a:lnTo>
                  <a:lnTo>
                    <a:pt x="563295" y="2532164"/>
                  </a:lnTo>
                  <a:lnTo>
                    <a:pt x="567905" y="2531198"/>
                  </a:lnTo>
                  <a:lnTo>
                    <a:pt x="569137" y="2531211"/>
                  </a:lnTo>
                  <a:lnTo>
                    <a:pt x="569429" y="2531503"/>
                  </a:lnTo>
                  <a:lnTo>
                    <a:pt x="569633" y="2531884"/>
                  </a:lnTo>
                  <a:lnTo>
                    <a:pt x="570026" y="2533637"/>
                  </a:lnTo>
                  <a:lnTo>
                    <a:pt x="570255" y="2534500"/>
                  </a:lnTo>
                  <a:lnTo>
                    <a:pt x="570407" y="2534907"/>
                  </a:lnTo>
                  <a:lnTo>
                    <a:pt x="570725" y="2535694"/>
                  </a:lnTo>
                  <a:lnTo>
                    <a:pt x="570852" y="2536126"/>
                  </a:lnTo>
                  <a:lnTo>
                    <a:pt x="574916" y="2539212"/>
                  </a:lnTo>
                  <a:lnTo>
                    <a:pt x="575716" y="2539593"/>
                  </a:lnTo>
                  <a:lnTo>
                    <a:pt x="576402" y="2540114"/>
                  </a:lnTo>
                  <a:lnTo>
                    <a:pt x="577722" y="2541663"/>
                  </a:lnTo>
                  <a:lnTo>
                    <a:pt x="578027" y="2541955"/>
                  </a:lnTo>
                  <a:lnTo>
                    <a:pt x="578408" y="2542146"/>
                  </a:lnTo>
                  <a:lnTo>
                    <a:pt x="579285" y="2542438"/>
                  </a:lnTo>
                  <a:lnTo>
                    <a:pt x="579602" y="2542705"/>
                  </a:lnTo>
                  <a:lnTo>
                    <a:pt x="580072" y="2543378"/>
                  </a:lnTo>
                  <a:lnTo>
                    <a:pt x="580669" y="2544445"/>
                  </a:lnTo>
                  <a:lnTo>
                    <a:pt x="580910" y="2544787"/>
                  </a:lnTo>
                  <a:lnTo>
                    <a:pt x="581253" y="2545118"/>
                  </a:lnTo>
                  <a:lnTo>
                    <a:pt x="581698" y="2545346"/>
                  </a:lnTo>
                  <a:lnTo>
                    <a:pt x="582472" y="2545461"/>
                  </a:lnTo>
                  <a:lnTo>
                    <a:pt x="582917" y="2545308"/>
                  </a:lnTo>
                  <a:lnTo>
                    <a:pt x="583260" y="2544978"/>
                  </a:lnTo>
                  <a:lnTo>
                    <a:pt x="583437" y="2544559"/>
                  </a:lnTo>
                  <a:lnTo>
                    <a:pt x="583882" y="2543124"/>
                  </a:lnTo>
                  <a:lnTo>
                    <a:pt x="584111" y="2542628"/>
                  </a:lnTo>
                  <a:lnTo>
                    <a:pt x="584428" y="2542120"/>
                  </a:lnTo>
                  <a:lnTo>
                    <a:pt x="585012" y="2541574"/>
                  </a:lnTo>
                  <a:lnTo>
                    <a:pt x="585622" y="2541282"/>
                  </a:lnTo>
                  <a:lnTo>
                    <a:pt x="594359" y="2539428"/>
                  </a:lnTo>
                  <a:lnTo>
                    <a:pt x="594766" y="2539542"/>
                  </a:lnTo>
                  <a:lnTo>
                    <a:pt x="599897" y="2543200"/>
                  </a:lnTo>
                  <a:lnTo>
                    <a:pt x="600417" y="2543492"/>
                  </a:lnTo>
                  <a:lnTo>
                    <a:pt x="612660" y="2539111"/>
                  </a:lnTo>
                  <a:lnTo>
                    <a:pt x="612787" y="2538755"/>
                  </a:lnTo>
                  <a:lnTo>
                    <a:pt x="613714" y="2537828"/>
                  </a:lnTo>
                  <a:lnTo>
                    <a:pt x="613968" y="2537485"/>
                  </a:lnTo>
                  <a:lnTo>
                    <a:pt x="614514" y="2536190"/>
                  </a:lnTo>
                  <a:lnTo>
                    <a:pt x="615048" y="2535529"/>
                  </a:lnTo>
                  <a:lnTo>
                    <a:pt x="617461" y="2533929"/>
                  </a:lnTo>
                  <a:lnTo>
                    <a:pt x="618413" y="2532672"/>
                  </a:lnTo>
                  <a:lnTo>
                    <a:pt x="618896" y="2532519"/>
                  </a:lnTo>
                  <a:lnTo>
                    <a:pt x="623379" y="2534602"/>
                  </a:lnTo>
                  <a:lnTo>
                    <a:pt x="623366" y="2535097"/>
                  </a:lnTo>
                  <a:lnTo>
                    <a:pt x="623277" y="2535593"/>
                  </a:lnTo>
                  <a:lnTo>
                    <a:pt x="622401" y="2537802"/>
                  </a:lnTo>
                  <a:lnTo>
                    <a:pt x="622299" y="2538298"/>
                  </a:lnTo>
                  <a:lnTo>
                    <a:pt x="623468" y="2541485"/>
                  </a:lnTo>
                  <a:lnTo>
                    <a:pt x="623785" y="2541765"/>
                  </a:lnTo>
                  <a:lnTo>
                    <a:pt x="623989" y="2542120"/>
                  </a:lnTo>
                  <a:lnTo>
                    <a:pt x="624166" y="2542501"/>
                  </a:lnTo>
                  <a:lnTo>
                    <a:pt x="624357" y="2542882"/>
                  </a:lnTo>
                  <a:lnTo>
                    <a:pt x="624611" y="2543721"/>
                  </a:lnTo>
                  <a:lnTo>
                    <a:pt x="624839" y="2545092"/>
                  </a:lnTo>
                  <a:lnTo>
                    <a:pt x="624992" y="2545511"/>
                  </a:lnTo>
                  <a:lnTo>
                    <a:pt x="625208" y="2545842"/>
                  </a:lnTo>
                  <a:lnTo>
                    <a:pt x="625474" y="2546146"/>
                  </a:lnTo>
                  <a:lnTo>
                    <a:pt x="625728" y="2546489"/>
                  </a:lnTo>
                  <a:lnTo>
                    <a:pt x="625919" y="2546845"/>
                  </a:lnTo>
                  <a:lnTo>
                    <a:pt x="626084" y="2547239"/>
                  </a:lnTo>
                  <a:lnTo>
                    <a:pt x="626262" y="2547607"/>
                  </a:lnTo>
                  <a:lnTo>
                    <a:pt x="626503" y="2547950"/>
                  </a:lnTo>
                  <a:lnTo>
                    <a:pt x="626859" y="2548242"/>
                  </a:lnTo>
                  <a:lnTo>
                    <a:pt x="627341" y="2548483"/>
                  </a:lnTo>
                  <a:lnTo>
                    <a:pt x="632523" y="2549258"/>
                  </a:lnTo>
                  <a:lnTo>
                    <a:pt x="632942" y="2549474"/>
                  </a:lnTo>
                  <a:lnTo>
                    <a:pt x="633209" y="2549779"/>
                  </a:lnTo>
                  <a:lnTo>
                    <a:pt x="633412" y="2550134"/>
                  </a:lnTo>
                  <a:lnTo>
                    <a:pt x="633653" y="2550998"/>
                  </a:lnTo>
                  <a:lnTo>
                    <a:pt x="633780" y="2551417"/>
                  </a:lnTo>
                  <a:lnTo>
                    <a:pt x="633971" y="2551772"/>
                  </a:lnTo>
                  <a:lnTo>
                    <a:pt x="634530" y="2552065"/>
                  </a:lnTo>
                  <a:lnTo>
                    <a:pt x="635419" y="2552293"/>
                  </a:lnTo>
                  <a:lnTo>
                    <a:pt x="638276" y="2552344"/>
                  </a:lnTo>
                  <a:lnTo>
                    <a:pt x="640067" y="2551760"/>
                  </a:lnTo>
                  <a:lnTo>
                    <a:pt x="643737" y="2551544"/>
                  </a:lnTo>
                  <a:lnTo>
                    <a:pt x="644372" y="2551696"/>
                  </a:lnTo>
                  <a:lnTo>
                    <a:pt x="645464" y="2552395"/>
                  </a:lnTo>
                  <a:lnTo>
                    <a:pt x="646493" y="2552865"/>
                  </a:lnTo>
                  <a:lnTo>
                    <a:pt x="647344" y="2553106"/>
                  </a:lnTo>
                  <a:lnTo>
                    <a:pt x="648487" y="2553119"/>
                  </a:lnTo>
                  <a:lnTo>
                    <a:pt x="649338" y="2552877"/>
                  </a:lnTo>
                  <a:lnTo>
                    <a:pt x="651725" y="2551696"/>
                  </a:lnTo>
                  <a:lnTo>
                    <a:pt x="656577" y="2552496"/>
                  </a:lnTo>
                  <a:lnTo>
                    <a:pt x="657199" y="2552382"/>
                  </a:lnTo>
                  <a:lnTo>
                    <a:pt x="657593" y="2552039"/>
                  </a:lnTo>
                  <a:lnTo>
                    <a:pt x="657872" y="2551010"/>
                  </a:lnTo>
                  <a:lnTo>
                    <a:pt x="658177" y="2550528"/>
                  </a:lnTo>
                  <a:lnTo>
                    <a:pt x="658723" y="2550121"/>
                  </a:lnTo>
                  <a:lnTo>
                    <a:pt x="660171" y="2549956"/>
                  </a:lnTo>
                  <a:lnTo>
                    <a:pt x="660577" y="2549728"/>
                  </a:lnTo>
                  <a:lnTo>
                    <a:pt x="660844" y="2549398"/>
                  </a:lnTo>
                  <a:lnTo>
                    <a:pt x="661276" y="2548610"/>
                  </a:lnTo>
                  <a:lnTo>
                    <a:pt x="661987" y="2546946"/>
                  </a:lnTo>
                  <a:lnTo>
                    <a:pt x="662660" y="2546489"/>
                  </a:lnTo>
                  <a:lnTo>
                    <a:pt x="664298" y="2546718"/>
                  </a:lnTo>
                  <a:lnTo>
                    <a:pt x="674979" y="2549334"/>
                  </a:lnTo>
                  <a:lnTo>
                    <a:pt x="677227" y="2549550"/>
                  </a:lnTo>
                  <a:lnTo>
                    <a:pt x="677710" y="2549880"/>
                  </a:lnTo>
                  <a:lnTo>
                    <a:pt x="678014" y="2550414"/>
                  </a:lnTo>
                  <a:lnTo>
                    <a:pt x="678192" y="2550985"/>
                  </a:lnTo>
                  <a:lnTo>
                    <a:pt x="679195" y="2552039"/>
                  </a:lnTo>
                  <a:lnTo>
                    <a:pt x="679589" y="2552382"/>
                  </a:lnTo>
                  <a:lnTo>
                    <a:pt x="680135" y="2552992"/>
                  </a:lnTo>
                  <a:lnTo>
                    <a:pt x="680453" y="2553411"/>
                  </a:lnTo>
                  <a:lnTo>
                    <a:pt x="680872" y="2553868"/>
                  </a:lnTo>
                  <a:lnTo>
                    <a:pt x="681647" y="2554516"/>
                  </a:lnTo>
                  <a:lnTo>
                    <a:pt x="682294" y="2554770"/>
                  </a:lnTo>
                  <a:lnTo>
                    <a:pt x="683056" y="2554782"/>
                  </a:lnTo>
                  <a:lnTo>
                    <a:pt x="686955" y="2552979"/>
                  </a:lnTo>
                  <a:lnTo>
                    <a:pt x="687857" y="2550947"/>
                  </a:lnTo>
                  <a:lnTo>
                    <a:pt x="687730" y="2550528"/>
                  </a:lnTo>
                  <a:lnTo>
                    <a:pt x="687450" y="2550248"/>
                  </a:lnTo>
                  <a:lnTo>
                    <a:pt x="687108" y="2550045"/>
                  </a:lnTo>
                  <a:lnTo>
                    <a:pt x="686777" y="2549944"/>
                  </a:lnTo>
                  <a:lnTo>
                    <a:pt x="686536" y="2549804"/>
                  </a:lnTo>
                  <a:lnTo>
                    <a:pt x="686307" y="2549563"/>
                  </a:lnTo>
                  <a:lnTo>
                    <a:pt x="686269" y="2549194"/>
                  </a:lnTo>
                  <a:lnTo>
                    <a:pt x="686320" y="2548813"/>
                  </a:lnTo>
                  <a:lnTo>
                    <a:pt x="686434" y="2548547"/>
                  </a:lnTo>
                  <a:lnTo>
                    <a:pt x="686600" y="2548280"/>
                  </a:lnTo>
                  <a:lnTo>
                    <a:pt x="689140" y="2546248"/>
                  </a:lnTo>
                  <a:lnTo>
                    <a:pt x="689648" y="2545575"/>
                  </a:lnTo>
                  <a:lnTo>
                    <a:pt x="689825" y="2545118"/>
                  </a:lnTo>
                  <a:lnTo>
                    <a:pt x="689952" y="2544648"/>
                  </a:lnTo>
                  <a:lnTo>
                    <a:pt x="690016" y="2544114"/>
                  </a:lnTo>
                  <a:lnTo>
                    <a:pt x="690054" y="2541511"/>
                  </a:lnTo>
                  <a:lnTo>
                    <a:pt x="690206" y="2540406"/>
                  </a:lnTo>
                  <a:lnTo>
                    <a:pt x="690346" y="2539923"/>
                  </a:lnTo>
                  <a:lnTo>
                    <a:pt x="691032" y="2539288"/>
                  </a:lnTo>
                  <a:lnTo>
                    <a:pt x="694969" y="2537434"/>
                  </a:lnTo>
                  <a:lnTo>
                    <a:pt x="697293" y="2536774"/>
                  </a:lnTo>
                  <a:lnTo>
                    <a:pt x="702538" y="2537002"/>
                  </a:lnTo>
                  <a:lnTo>
                    <a:pt x="702957" y="2537155"/>
                  </a:lnTo>
                  <a:lnTo>
                    <a:pt x="703351" y="2537358"/>
                  </a:lnTo>
                  <a:lnTo>
                    <a:pt x="704532" y="2538196"/>
                  </a:lnTo>
                  <a:lnTo>
                    <a:pt x="704888" y="2538145"/>
                  </a:lnTo>
                  <a:lnTo>
                    <a:pt x="705218" y="2537955"/>
                  </a:lnTo>
                  <a:lnTo>
                    <a:pt x="707123" y="2536113"/>
                  </a:lnTo>
                  <a:lnTo>
                    <a:pt x="707250" y="2535910"/>
                  </a:lnTo>
                  <a:lnTo>
                    <a:pt x="707288" y="2535605"/>
                  </a:lnTo>
                  <a:lnTo>
                    <a:pt x="707250" y="2535313"/>
                  </a:lnTo>
                  <a:lnTo>
                    <a:pt x="706945" y="2534742"/>
                  </a:lnTo>
                  <a:lnTo>
                    <a:pt x="706589" y="2533624"/>
                  </a:lnTo>
                  <a:lnTo>
                    <a:pt x="707377" y="2533294"/>
                  </a:lnTo>
                  <a:lnTo>
                    <a:pt x="708685" y="2533281"/>
                  </a:lnTo>
                  <a:lnTo>
                    <a:pt x="709218" y="2533370"/>
                  </a:lnTo>
                  <a:lnTo>
                    <a:pt x="710285" y="2533713"/>
                  </a:lnTo>
                  <a:lnTo>
                    <a:pt x="712038" y="2533954"/>
                  </a:lnTo>
                  <a:lnTo>
                    <a:pt x="712558" y="2533726"/>
                  </a:lnTo>
                  <a:lnTo>
                    <a:pt x="714070" y="2532418"/>
                  </a:lnTo>
                  <a:lnTo>
                    <a:pt x="717156" y="2530767"/>
                  </a:lnTo>
                  <a:lnTo>
                    <a:pt x="717956" y="2530576"/>
                  </a:lnTo>
                  <a:lnTo>
                    <a:pt x="718845" y="2530817"/>
                  </a:lnTo>
                  <a:lnTo>
                    <a:pt x="719137" y="2530551"/>
                  </a:lnTo>
                  <a:lnTo>
                    <a:pt x="719391" y="2530132"/>
                  </a:lnTo>
                  <a:lnTo>
                    <a:pt x="719658" y="2529522"/>
                  </a:lnTo>
                  <a:lnTo>
                    <a:pt x="719823" y="2527858"/>
                  </a:lnTo>
                  <a:lnTo>
                    <a:pt x="720407" y="2526360"/>
                  </a:lnTo>
                  <a:lnTo>
                    <a:pt x="720547" y="2525750"/>
                  </a:lnTo>
                  <a:lnTo>
                    <a:pt x="720597" y="2525229"/>
                  </a:lnTo>
                  <a:lnTo>
                    <a:pt x="720559" y="2524721"/>
                  </a:lnTo>
                  <a:lnTo>
                    <a:pt x="720382" y="2523845"/>
                  </a:lnTo>
                  <a:lnTo>
                    <a:pt x="720255" y="2523413"/>
                  </a:lnTo>
                  <a:lnTo>
                    <a:pt x="719975" y="2522601"/>
                  </a:lnTo>
                  <a:lnTo>
                    <a:pt x="719861" y="2522131"/>
                  </a:lnTo>
                  <a:lnTo>
                    <a:pt x="719810" y="2521585"/>
                  </a:lnTo>
                  <a:lnTo>
                    <a:pt x="719861" y="2520797"/>
                  </a:lnTo>
                  <a:lnTo>
                    <a:pt x="719683" y="2520238"/>
                  </a:lnTo>
                  <a:lnTo>
                    <a:pt x="719353" y="2519387"/>
                  </a:lnTo>
                  <a:lnTo>
                    <a:pt x="719315" y="2518956"/>
                  </a:lnTo>
                  <a:lnTo>
                    <a:pt x="719442" y="2518511"/>
                  </a:lnTo>
                  <a:lnTo>
                    <a:pt x="720940" y="2515590"/>
                  </a:lnTo>
                  <a:lnTo>
                    <a:pt x="721652" y="2514739"/>
                  </a:lnTo>
                  <a:lnTo>
                    <a:pt x="721855" y="2514117"/>
                  </a:lnTo>
                  <a:lnTo>
                    <a:pt x="721906" y="2513634"/>
                  </a:lnTo>
                  <a:lnTo>
                    <a:pt x="721791" y="2513215"/>
                  </a:lnTo>
                  <a:lnTo>
                    <a:pt x="721652" y="2512809"/>
                  </a:lnTo>
                  <a:lnTo>
                    <a:pt x="721575" y="2512199"/>
                  </a:lnTo>
                  <a:lnTo>
                    <a:pt x="721613" y="2511475"/>
                  </a:lnTo>
                  <a:lnTo>
                    <a:pt x="722071" y="2510078"/>
                  </a:lnTo>
                  <a:lnTo>
                    <a:pt x="722502" y="2509393"/>
                  </a:lnTo>
                  <a:lnTo>
                    <a:pt x="723023" y="2508783"/>
                  </a:lnTo>
                  <a:lnTo>
                    <a:pt x="723303" y="2508326"/>
                  </a:lnTo>
                  <a:lnTo>
                    <a:pt x="723480" y="2507881"/>
                  </a:lnTo>
                  <a:lnTo>
                    <a:pt x="723582" y="2507449"/>
                  </a:lnTo>
                  <a:lnTo>
                    <a:pt x="723722" y="2506560"/>
                  </a:lnTo>
                  <a:lnTo>
                    <a:pt x="723912" y="2505837"/>
                  </a:lnTo>
                  <a:lnTo>
                    <a:pt x="724255" y="2505278"/>
                  </a:lnTo>
                  <a:lnTo>
                    <a:pt x="724801" y="2504655"/>
                  </a:lnTo>
                  <a:lnTo>
                    <a:pt x="725017" y="2504109"/>
                  </a:lnTo>
                  <a:lnTo>
                    <a:pt x="723099" y="2500617"/>
                  </a:lnTo>
                  <a:lnTo>
                    <a:pt x="722947" y="2500134"/>
                  </a:lnTo>
                  <a:lnTo>
                    <a:pt x="723087" y="2499245"/>
                  </a:lnTo>
                  <a:lnTo>
                    <a:pt x="723633" y="2498051"/>
                  </a:lnTo>
                  <a:lnTo>
                    <a:pt x="723836" y="2497264"/>
                  </a:lnTo>
                  <a:lnTo>
                    <a:pt x="723887" y="2496680"/>
                  </a:lnTo>
                  <a:lnTo>
                    <a:pt x="723734" y="2496273"/>
                  </a:lnTo>
                  <a:lnTo>
                    <a:pt x="723645" y="2495880"/>
                  </a:lnTo>
                  <a:lnTo>
                    <a:pt x="723684" y="2495410"/>
                  </a:lnTo>
                  <a:lnTo>
                    <a:pt x="723861" y="2494381"/>
                  </a:lnTo>
                  <a:lnTo>
                    <a:pt x="723874" y="2493327"/>
                  </a:lnTo>
                  <a:lnTo>
                    <a:pt x="723912" y="2492781"/>
                  </a:lnTo>
                  <a:lnTo>
                    <a:pt x="724179" y="2492629"/>
                  </a:lnTo>
                  <a:lnTo>
                    <a:pt x="726071" y="2492616"/>
                  </a:lnTo>
                  <a:lnTo>
                    <a:pt x="726973" y="2492425"/>
                  </a:lnTo>
                  <a:lnTo>
                    <a:pt x="728357" y="2491778"/>
                  </a:lnTo>
                  <a:lnTo>
                    <a:pt x="729945" y="2491803"/>
                  </a:lnTo>
                  <a:lnTo>
                    <a:pt x="731253" y="2491320"/>
                  </a:lnTo>
                  <a:lnTo>
                    <a:pt x="731875" y="2491206"/>
                  </a:lnTo>
                  <a:lnTo>
                    <a:pt x="732472" y="2491232"/>
                  </a:lnTo>
                  <a:lnTo>
                    <a:pt x="735685" y="2491803"/>
                  </a:lnTo>
                  <a:lnTo>
                    <a:pt x="736688" y="2491740"/>
                  </a:lnTo>
                  <a:lnTo>
                    <a:pt x="737107" y="2491625"/>
                  </a:lnTo>
                  <a:lnTo>
                    <a:pt x="737463" y="2491422"/>
                  </a:lnTo>
                  <a:lnTo>
                    <a:pt x="738377" y="2490571"/>
                  </a:lnTo>
                  <a:lnTo>
                    <a:pt x="738746" y="2490368"/>
                  </a:lnTo>
                  <a:lnTo>
                    <a:pt x="739165" y="2490292"/>
                  </a:lnTo>
                  <a:lnTo>
                    <a:pt x="740079" y="2490393"/>
                  </a:lnTo>
                  <a:lnTo>
                    <a:pt x="740536" y="2490241"/>
                  </a:lnTo>
                  <a:lnTo>
                    <a:pt x="741908" y="2488958"/>
                  </a:lnTo>
                  <a:lnTo>
                    <a:pt x="742289" y="2488768"/>
                  </a:lnTo>
                  <a:lnTo>
                    <a:pt x="742581" y="2488742"/>
                  </a:lnTo>
                  <a:lnTo>
                    <a:pt x="743927" y="2488107"/>
                  </a:lnTo>
                  <a:lnTo>
                    <a:pt x="746963" y="2485237"/>
                  </a:lnTo>
                  <a:lnTo>
                    <a:pt x="747331" y="2485021"/>
                  </a:lnTo>
                  <a:lnTo>
                    <a:pt x="747725" y="2484869"/>
                  </a:lnTo>
                  <a:lnTo>
                    <a:pt x="749249" y="2484920"/>
                  </a:lnTo>
                  <a:lnTo>
                    <a:pt x="749960" y="2484742"/>
                  </a:lnTo>
                  <a:lnTo>
                    <a:pt x="750354" y="2484437"/>
                  </a:lnTo>
                  <a:lnTo>
                    <a:pt x="750658" y="2484043"/>
                  </a:lnTo>
                  <a:lnTo>
                    <a:pt x="751865" y="2480830"/>
                  </a:lnTo>
                  <a:lnTo>
                    <a:pt x="752716" y="2479382"/>
                  </a:lnTo>
                  <a:lnTo>
                    <a:pt x="752932" y="2478913"/>
                  </a:lnTo>
                  <a:lnTo>
                    <a:pt x="753287" y="2477109"/>
                  </a:lnTo>
                  <a:lnTo>
                    <a:pt x="753922" y="2476347"/>
                  </a:lnTo>
                  <a:lnTo>
                    <a:pt x="754570" y="2475179"/>
                  </a:lnTo>
                  <a:lnTo>
                    <a:pt x="755180" y="2473769"/>
                  </a:lnTo>
                  <a:lnTo>
                    <a:pt x="755586" y="2473388"/>
                  </a:lnTo>
                  <a:lnTo>
                    <a:pt x="756081" y="2473223"/>
                  </a:lnTo>
                  <a:lnTo>
                    <a:pt x="757123" y="2473210"/>
                  </a:lnTo>
                  <a:lnTo>
                    <a:pt x="758850" y="2472753"/>
                  </a:lnTo>
                  <a:lnTo>
                    <a:pt x="760387" y="2472042"/>
                  </a:lnTo>
                  <a:lnTo>
                    <a:pt x="764273" y="2471674"/>
                  </a:lnTo>
                  <a:lnTo>
                    <a:pt x="766419" y="2470619"/>
                  </a:lnTo>
                  <a:lnTo>
                    <a:pt x="766965" y="2470505"/>
                  </a:lnTo>
                  <a:lnTo>
                    <a:pt x="767537" y="2470505"/>
                  </a:lnTo>
                  <a:lnTo>
                    <a:pt x="768515" y="2470746"/>
                  </a:lnTo>
                  <a:lnTo>
                    <a:pt x="768845" y="2471013"/>
                  </a:lnTo>
                  <a:lnTo>
                    <a:pt x="769124" y="2471826"/>
                  </a:lnTo>
                  <a:lnTo>
                    <a:pt x="769404" y="2472131"/>
                  </a:lnTo>
                  <a:lnTo>
                    <a:pt x="772312" y="2474556"/>
                  </a:lnTo>
                  <a:lnTo>
                    <a:pt x="773480" y="2475496"/>
                  </a:lnTo>
                  <a:lnTo>
                    <a:pt x="774293" y="2476449"/>
                  </a:lnTo>
                  <a:lnTo>
                    <a:pt x="771461" y="2477935"/>
                  </a:lnTo>
                  <a:lnTo>
                    <a:pt x="769962" y="2480119"/>
                  </a:lnTo>
                  <a:lnTo>
                    <a:pt x="768870" y="2482380"/>
                  </a:lnTo>
                  <a:lnTo>
                    <a:pt x="767359" y="2484247"/>
                  </a:lnTo>
                  <a:lnTo>
                    <a:pt x="757732" y="2491346"/>
                  </a:lnTo>
                  <a:lnTo>
                    <a:pt x="756297" y="2493479"/>
                  </a:lnTo>
                  <a:lnTo>
                    <a:pt x="755053" y="2498001"/>
                  </a:lnTo>
                  <a:lnTo>
                    <a:pt x="762393" y="2498712"/>
                  </a:lnTo>
                  <a:lnTo>
                    <a:pt x="762800" y="2498915"/>
                  </a:lnTo>
                  <a:lnTo>
                    <a:pt x="763193" y="2499144"/>
                  </a:lnTo>
                  <a:lnTo>
                    <a:pt x="768210" y="2503017"/>
                  </a:lnTo>
                  <a:lnTo>
                    <a:pt x="768616" y="2503208"/>
                  </a:lnTo>
                  <a:lnTo>
                    <a:pt x="769124" y="2503297"/>
                  </a:lnTo>
                  <a:lnTo>
                    <a:pt x="769632" y="2503322"/>
                  </a:lnTo>
                  <a:lnTo>
                    <a:pt x="770369" y="2503182"/>
                  </a:lnTo>
                  <a:lnTo>
                    <a:pt x="770699" y="2503055"/>
                  </a:lnTo>
                  <a:lnTo>
                    <a:pt x="771994" y="2502242"/>
                  </a:lnTo>
                  <a:lnTo>
                    <a:pt x="772350" y="2502255"/>
                  </a:lnTo>
                  <a:lnTo>
                    <a:pt x="772706" y="2502369"/>
                  </a:lnTo>
                  <a:lnTo>
                    <a:pt x="773061" y="2502560"/>
                  </a:lnTo>
                  <a:lnTo>
                    <a:pt x="773734" y="2503043"/>
                  </a:lnTo>
                  <a:lnTo>
                    <a:pt x="775588" y="2504757"/>
                  </a:lnTo>
                  <a:lnTo>
                    <a:pt x="776312" y="2505138"/>
                  </a:lnTo>
                  <a:lnTo>
                    <a:pt x="776719" y="2505252"/>
                  </a:lnTo>
                  <a:lnTo>
                    <a:pt x="777659" y="2505252"/>
                  </a:lnTo>
                  <a:lnTo>
                    <a:pt x="778675" y="2505024"/>
                  </a:lnTo>
                  <a:lnTo>
                    <a:pt x="779106" y="2504782"/>
                  </a:lnTo>
                  <a:lnTo>
                    <a:pt x="780135" y="2503957"/>
                  </a:lnTo>
                  <a:lnTo>
                    <a:pt x="782078" y="2503322"/>
                  </a:lnTo>
                  <a:lnTo>
                    <a:pt x="782599" y="2503030"/>
                  </a:lnTo>
                  <a:lnTo>
                    <a:pt x="783018" y="2502547"/>
                  </a:lnTo>
                  <a:lnTo>
                    <a:pt x="783513" y="2501607"/>
                  </a:lnTo>
                  <a:lnTo>
                    <a:pt x="783932" y="2500998"/>
                  </a:lnTo>
                  <a:lnTo>
                    <a:pt x="784631" y="2500325"/>
                  </a:lnTo>
                  <a:lnTo>
                    <a:pt x="785647" y="2499702"/>
                  </a:lnTo>
                  <a:lnTo>
                    <a:pt x="786117" y="2499550"/>
                  </a:lnTo>
                  <a:lnTo>
                    <a:pt x="786599" y="2499461"/>
                  </a:lnTo>
                  <a:lnTo>
                    <a:pt x="786980" y="2499588"/>
                  </a:lnTo>
                  <a:lnTo>
                    <a:pt x="787247" y="2499880"/>
                  </a:lnTo>
                  <a:lnTo>
                    <a:pt x="787425" y="2500299"/>
                  </a:lnTo>
                  <a:lnTo>
                    <a:pt x="787628" y="2500668"/>
                  </a:lnTo>
                  <a:lnTo>
                    <a:pt x="787971" y="2500871"/>
                  </a:lnTo>
                  <a:lnTo>
                    <a:pt x="788390" y="2500947"/>
                  </a:lnTo>
                  <a:lnTo>
                    <a:pt x="789889" y="2500820"/>
                  </a:lnTo>
                  <a:lnTo>
                    <a:pt x="790765" y="2500934"/>
                  </a:lnTo>
                  <a:lnTo>
                    <a:pt x="791921" y="2501404"/>
                  </a:lnTo>
                  <a:lnTo>
                    <a:pt x="793915" y="2501442"/>
                  </a:lnTo>
                  <a:lnTo>
                    <a:pt x="794245" y="2501544"/>
                  </a:lnTo>
                  <a:lnTo>
                    <a:pt x="794956" y="2501874"/>
                  </a:lnTo>
                  <a:lnTo>
                    <a:pt x="795299" y="2502128"/>
                  </a:lnTo>
                  <a:lnTo>
                    <a:pt x="795591" y="2502408"/>
                  </a:lnTo>
                  <a:lnTo>
                    <a:pt x="796455" y="2503398"/>
                  </a:lnTo>
                  <a:lnTo>
                    <a:pt x="796759" y="2503690"/>
                  </a:lnTo>
                  <a:lnTo>
                    <a:pt x="797102" y="2503932"/>
                  </a:lnTo>
                  <a:lnTo>
                    <a:pt x="797471" y="2504122"/>
                  </a:lnTo>
                  <a:lnTo>
                    <a:pt x="797877" y="2504211"/>
                  </a:lnTo>
                  <a:lnTo>
                    <a:pt x="800773" y="2504122"/>
                  </a:lnTo>
                  <a:lnTo>
                    <a:pt x="802805" y="2503424"/>
                  </a:lnTo>
                  <a:lnTo>
                    <a:pt x="804240" y="2502179"/>
                  </a:lnTo>
                  <a:lnTo>
                    <a:pt x="804786" y="2501950"/>
                  </a:lnTo>
                  <a:lnTo>
                    <a:pt x="805281" y="2501861"/>
                  </a:lnTo>
                  <a:lnTo>
                    <a:pt x="805687" y="2502001"/>
                  </a:lnTo>
                  <a:lnTo>
                    <a:pt x="806056" y="2502179"/>
                  </a:lnTo>
                  <a:lnTo>
                    <a:pt x="807631" y="2503551"/>
                  </a:lnTo>
                  <a:lnTo>
                    <a:pt x="807973" y="2503779"/>
                  </a:lnTo>
                  <a:lnTo>
                    <a:pt x="808354" y="2503932"/>
                  </a:lnTo>
                  <a:lnTo>
                    <a:pt x="808774" y="2503957"/>
                  </a:lnTo>
                  <a:lnTo>
                    <a:pt x="809205" y="2503805"/>
                  </a:lnTo>
                  <a:lnTo>
                    <a:pt x="809561" y="2503576"/>
                  </a:lnTo>
                  <a:lnTo>
                    <a:pt x="814793" y="2497518"/>
                  </a:lnTo>
                  <a:lnTo>
                    <a:pt x="815136" y="2497264"/>
                  </a:lnTo>
                  <a:lnTo>
                    <a:pt x="815555" y="2497086"/>
                  </a:lnTo>
                  <a:lnTo>
                    <a:pt x="816381" y="2496985"/>
                  </a:lnTo>
                  <a:lnTo>
                    <a:pt x="817752" y="2497099"/>
                  </a:lnTo>
                  <a:lnTo>
                    <a:pt x="818057" y="2496858"/>
                  </a:lnTo>
                  <a:lnTo>
                    <a:pt x="818210" y="2496527"/>
                  </a:lnTo>
                  <a:lnTo>
                    <a:pt x="818070" y="2496070"/>
                  </a:lnTo>
                  <a:lnTo>
                    <a:pt x="817740" y="2495842"/>
                  </a:lnTo>
                  <a:lnTo>
                    <a:pt x="816559" y="2495397"/>
                  </a:lnTo>
                  <a:lnTo>
                    <a:pt x="816381" y="2495067"/>
                  </a:lnTo>
                  <a:lnTo>
                    <a:pt x="816470" y="2494572"/>
                  </a:lnTo>
                  <a:lnTo>
                    <a:pt x="817143" y="2493848"/>
                  </a:lnTo>
                  <a:lnTo>
                    <a:pt x="817752" y="2493467"/>
                  </a:lnTo>
                  <a:lnTo>
                    <a:pt x="819886" y="2492781"/>
                  </a:lnTo>
                  <a:lnTo>
                    <a:pt x="820343" y="2492819"/>
                  </a:lnTo>
                  <a:lnTo>
                    <a:pt x="820750" y="2492946"/>
                  </a:lnTo>
                  <a:lnTo>
                    <a:pt x="821435" y="2493314"/>
                  </a:lnTo>
                  <a:lnTo>
                    <a:pt x="821804" y="2493213"/>
                  </a:lnTo>
                  <a:lnTo>
                    <a:pt x="822121" y="2492743"/>
                  </a:lnTo>
                  <a:lnTo>
                    <a:pt x="822477" y="2491473"/>
                  </a:lnTo>
                  <a:lnTo>
                    <a:pt x="822578" y="2490673"/>
                  </a:lnTo>
                  <a:lnTo>
                    <a:pt x="822578" y="2489987"/>
                  </a:lnTo>
                  <a:lnTo>
                    <a:pt x="822528" y="2489492"/>
                  </a:lnTo>
                  <a:lnTo>
                    <a:pt x="822502" y="2487587"/>
                  </a:lnTo>
                  <a:lnTo>
                    <a:pt x="822553" y="2487155"/>
                  </a:lnTo>
                  <a:lnTo>
                    <a:pt x="822731" y="2486672"/>
                  </a:lnTo>
                  <a:lnTo>
                    <a:pt x="822959" y="2486190"/>
                  </a:lnTo>
                  <a:lnTo>
                    <a:pt x="823760" y="2485085"/>
                  </a:lnTo>
                  <a:lnTo>
                    <a:pt x="824369" y="2483967"/>
                  </a:lnTo>
                  <a:lnTo>
                    <a:pt x="824750" y="2482989"/>
                  </a:lnTo>
                  <a:lnTo>
                    <a:pt x="825728" y="2481897"/>
                  </a:lnTo>
                  <a:lnTo>
                    <a:pt x="826541" y="2481376"/>
                  </a:lnTo>
                  <a:lnTo>
                    <a:pt x="826858" y="2481033"/>
                  </a:lnTo>
                  <a:lnTo>
                    <a:pt x="827087" y="2480627"/>
                  </a:lnTo>
                  <a:lnTo>
                    <a:pt x="827125" y="2479941"/>
                  </a:lnTo>
                  <a:lnTo>
                    <a:pt x="827252" y="2479459"/>
                  </a:lnTo>
                  <a:lnTo>
                    <a:pt x="827633" y="2479243"/>
                  </a:lnTo>
                  <a:lnTo>
                    <a:pt x="827938" y="2479382"/>
                  </a:lnTo>
                  <a:lnTo>
                    <a:pt x="828154" y="2479789"/>
                  </a:lnTo>
                  <a:lnTo>
                    <a:pt x="828293" y="2480259"/>
                  </a:lnTo>
                  <a:lnTo>
                    <a:pt x="828446" y="2480678"/>
                  </a:lnTo>
                  <a:lnTo>
                    <a:pt x="828700" y="2480945"/>
                  </a:lnTo>
                  <a:lnTo>
                    <a:pt x="829043" y="2481084"/>
                  </a:lnTo>
                  <a:lnTo>
                    <a:pt x="829335" y="2481300"/>
                  </a:lnTo>
                  <a:lnTo>
                    <a:pt x="829462" y="2481668"/>
                  </a:lnTo>
                  <a:lnTo>
                    <a:pt x="829563" y="2483091"/>
                  </a:lnTo>
                  <a:lnTo>
                    <a:pt x="829716" y="2484107"/>
                  </a:lnTo>
                  <a:lnTo>
                    <a:pt x="829779" y="2484970"/>
                  </a:lnTo>
                  <a:lnTo>
                    <a:pt x="829932" y="2485263"/>
                  </a:lnTo>
                  <a:lnTo>
                    <a:pt x="830287" y="2485377"/>
                  </a:lnTo>
                  <a:lnTo>
                    <a:pt x="832675" y="2485263"/>
                  </a:lnTo>
                  <a:lnTo>
                    <a:pt x="832992" y="2485364"/>
                  </a:lnTo>
                  <a:lnTo>
                    <a:pt x="833069" y="2485694"/>
                  </a:lnTo>
                  <a:lnTo>
                    <a:pt x="833018" y="2486101"/>
                  </a:lnTo>
                  <a:lnTo>
                    <a:pt x="832916" y="2486533"/>
                  </a:lnTo>
                  <a:lnTo>
                    <a:pt x="832853" y="2486990"/>
                  </a:lnTo>
                  <a:lnTo>
                    <a:pt x="834491" y="2487853"/>
                  </a:lnTo>
                  <a:lnTo>
                    <a:pt x="835291" y="2487980"/>
                  </a:lnTo>
                  <a:lnTo>
                    <a:pt x="835659" y="2487853"/>
                  </a:lnTo>
                  <a:lnTo>
                    <a:pt x="835888" y="2487523"/>
                  </a:lnTo>
                  <a:lnTo>
                    <a:pt x="835850" y="2486698"/>
                  </a:lnTo>
                  <a:lnTo>
                    <a:pt x="835685" y="2486177"/>
                  </a:lnTo>
                  <a:lnTo>
                    <a:pt x="835583" y="2485504"/>
                  </a:lnTo>
                  <a:lnTo>
                    <a:pt x="837374" y="2482837"/>
                  </a:lnTo>
                  <a:lnTo>
                    <a:pt x="837780" y="2482913"/>
                  </a:lnTo>
                  <a:lnTo>
                    <a:pt x="839609" y="2483815"/>
                  </a:lnTo>
                  <a:lnTo>
                    <a:pt x="839939" y="2483866"/>
                  </a:lnTo>
                  <a:lnTo>
                    <a:pt x="840181" y="2483700"/>
                  </a:lnTo>
                  <a:lnTo>
                    <a:pt x="840219" y="2483142"/>
                  </a:lnTo>
                  <a:lnTo>
                    <a:pt x="840104" y="2482062"/>
                  </a:lnTo>
                  <a:lnTo>
                    <a:pt x="839736" y="2480475"/>
                  </a:lnTo>
                  <a:lnTo>
                    <a:pt x="839368" y="2479509"/>
                  </a:lnTo>
                  <a:lnTo>
                    <a:pt x="838492" y="2477744"/>
                  </a:lnTo>
                  <a:lnTo>
                    <a:pt x="838365" y="2477300"/>
                  </a:lnTo>
                  <a:lnTo>
                    <a:pt x="838415" y="2476881"/>
                  </a:lnTo>
                  <a:lnTo>
                    <a:pt x="840066" y="2475153"/>
                  </a:lnTo>
                  <a:lnTo>
                    <a:pt x="841032" y="2473820"/>
                  </a:lnTo>
                  <a:lnTo>
                    <a:pt x="841438" y="2473096"/>
                  </a:lnTo>
                  <a:lnTo>
                    <a:pt x="841565" y="2472651"/>
                  </a:lnTo>
                  <a:lnTo>
                    <a:pt x="841654" y="2472143"/>
                  </a:lnTo>
                  <a:lnTo>
                    <a:pt x="841565" y="2471407"/>
                  </a:lnTo>
                  <a:lnTo>
                    <a:pt x="841451" y="2470835"/>
                  </a:lnTo>
                  <a:lnTo>
                    <a:pt x="841298" y="2470315"/>
                  </a:lnTo>
                  <a:lnTo>
                    <a:pt x="841362" y="2469057"/>
                  </a:lnTo>
                  <a:lnTo>
                    <a:pt x="841222" y="2468575"/>
                  </a:lnTo>
                  <a:lnTo>
                    <a:pt x="840968" y="2468181"/>
                  </a:lnTo>
                  <a:lnTo>
                    <a:pt x="840397" y="2467635"/>
                  </a:lnTo>
                  <a:lnTo>
                    <a:pt x="840181" y="2467292"/>
                  </a:lnTo>
                  <a:lnTo>
                    <a:pt x="840066" y="2466886"/>
                  </a:lnTo>
                  <a:lnTo>
                    <a:pt x="839965" y="2465920"/>
                  </a:lnTo>
                  <a:lnTo>
                    <a:pt x="839876" y="2465438"/>
                  </a:lnTo>
                  <a:lnTo>
                    <a:pt x="839711" y="2464955"/>
                  </a:lnTo>
                  <a:lnTo>
                    <a:pt x="839457" y="2464587"/>
                  </a:lnTo>
                  <a:lnTo>
                    <a:pt x="839152" y="2464320"/>
                  </a:lnTo>
                  <a:lnTo>
                    <a:pt x="836968" y="2463165"/>
                  </a:lnTo>
                  <a:lnTo>
                    <a:pt x="836333" y="2462618"/>
                  </a:lnTo>
                  <a:lnTo>
                    <a:pt x="836066" y="2462263"/>
                  </a:lnTo>
                  <a:lnTo>
                    <a:pt x="835850" y="2461831"/>
                  </a:lnTo>
                  <a:lnTo>
                    <a:pt x="835444" y="2460320"/>
                  </a:lnTo>
                  <a:lnTo>
                    <a:pt x="835240" y="2459901"/>
                  </a:lnTo>
                  <a:lnTo>
                    <a:pt x="834936" y="2459609"/>
                  </a:lnTo>
                  <a:lnTo>
                    <a:pt x="834593" y="2459405"/>
                  </a:lnTo>
                  <a:lnTo>
                    <a:pt x="834364" y="2459164"/>
                  </a:lnTo>
                  <a:lnTo>
                    <a:pt x="834389" y="2458758"/>
                  </a:lnTo>
                  <a:lnTo>
                    <a:pt x="835113" y="2457716"/>
                  </a:lnTo>
                  <a:lnTo>
                    <a:pt x="838847" y="2454541"/>
                  </a:lnTo>
                  <a:lnTo>
                    <a:pt x="839215" y="2454122"/>
                  </a:lnTo>
                  <a:lnTo>
                    <a:pt x="839495" y="2453576"/>
                  </a:lnTo>
                  <a:lnTo>
                    <a:pt x="839685" y="2452547"/>
                  </a:lnTo>
                  <a:lnTo>
                    <a:pt x="839749" y="2451874"/>
                  </a:lnTo>
                  <a:lnTo>
                    <a:pt x="839749" y="2451265"/>
                  </a:lnTo>
                  <a:lnTo>
                    <a:pt x="839609" y="2449283"/>
                  </a:lnTo>
                  <a:lnTo>
                    <a:pt x="839533" y="2445486"/>
                  </a:lnTo>
                  <a:lnTo>
                    <a:pt x="839419" y="2445054"/>
                  </a:lnTo>
                  <a:lnTo>
                    <a:pt x="839165" y="2444762"/>
                  </a:lnTo>
                  <a:lnTo>
                    <a:pt x="838784" y="2444623"/>
                  </a:lnTo>
                  <a:lnTo>
                    <a:pt x="838326" y="2444572"/>
                  </a:lnTo>
                  <a:lnTo>
                    <a:pt x="832980" y="2445753"/>
                  </a:lnTo>
                  <a:lnTo>
                    <a:pt x="832078" y="2445689"/>
                  </a:lnTo>
                  <a:lnTo>
                    <a:pt x="830440" y="2445308"/>
                  </a:lnTo>
                  <a:lnTo>
                    <a:pt x="830084" y="2445334"/>
                  </a:lnTo>
                  <a:lnTo>
                    <a:pt x="829843" y="2445639"/>
                  </a:lnTo>
                  <a:lnTo>
                    <a:pt x="829690" y="2446070"/>
                  </a:lnTo>
                  <a:lnTo>
                    <a:pt x="829373" y="2450033"/>
                  </a:lnTo>
                  <a:lnTo>
                    <a:pt x="829309" y="2450503"/>
                  </a:lnTo>
                  <a:lnTo>
                    <a:pt x="829068" y="2450922"/>
                  </a:lnTo>
                  <a:lnTo>
                    <a:pt x="827760" y="2451900"/>
                  </a:lnTo>
                  <a:lnTo>
                    <a:pt x="826579" y="2453576"/>
                  </a:lnTo>
                  <a:lnTo>
                    <a:pt x="826223" y="2453690"/>
                  </a:lnTo>
                  <a:lnTo>
                    <a:pt x="825842" y="2453640"/>
                  </a:lnTo>
                  <a:lnTo>
                    <a:pt x="825106" y="2453284"/>
                  </a:lnTo>
                  <a:lnTo>
                    <a:pt x="824433" y="2452852"/>
                  </a:lnTo>
                  <a:lnTo>
                    <a:pt x="824166" y="2452560"/>
                  </a:lnTo>
                  <a:lnTo>
                    <a:pt x="823988" y="2452179"/>
                  </a:lnTo>
                  <a:lnTo>
                    <a:pt x="823937" y="2451760"/>
                  </a:lnTo>
                  <a:lnTo>
                    <a:pt x="824102" y="2449906"/>
                  </a:lnTo>
                  <a:lnTo>
                    <a:pt x="823937" y="2448636"/>
                  </a:lnTo>
                  <a:lnTo>
                    <a:pt x="823391" y="2447074"/>
                  </a:lnTo>
                  <a:lnTo>
                    <a:pt x="823163" y="2446642"/>
                  </a:lnTo>
                  <a:lnTo>
                    <a:pt x="822896" y="2446337"/>
                  </a:lnTo>
                  <a:lnTo>
                    <a:pt x="822629" y="2446159"/>
                  </a:lnTo>
                  <a:lnTo>
                    <a:pt x="822363" y="2446299"/>
                  </a:lnTo>
                  <a:lnTo>
                    <a:pt x="820864" y="2447734"/>
                  </a:lnTo>
                  <a:lnTo>
                    <a:pt x="820508" y="2447937"/>
                  </a:lnTo>
                  <a:lnTo>
                    <a:pt x="818400" y="2446020"/>
                  </a:lnTo>
                  <a:lnTo>
                    <a:pt x="817854" y="2445346"/>
                  </a:lnTo>
                  <a:lnTo>
                    <a:pt x="817664" y="2444889"/>
                  </a:lnTo>
                  <a:lnTo>
                    <a:pt x="817600" y="2444330"/>
                  </a:lnTo>
                  <a:lnTo>
                    <a:pt x="817664" y="2443441"/>
                  </a:lnTo>
                  <a:lnTo>
                    <a:pt x="817524" y="2442908"/>
                  </a:lnTo>
                  <a:lnTo>
                    <a:pt x="817283" y="2442514"/>
                  </a:lnTo>
                  <a:lnTo>
                    <a:pt x="816698" y="2441917"/>
                  </a:lnTo>
                  <a:lnTo>
                    <a:pt x="816457" y="2441524"/>
                  </a:lnTo>
                  <a:lnTo>
                    <a:pt x="816305" y="2441067"/>
                  </a:lnTo>
                  <a:lnTo>
                    <a:pt x="816241" y="2440266"/>
                  </a:lnTo>
                  <a:lnTo>
                    <a:pt x="816051" y="2439746"/>
                  </a:lnTo>
                  <a:lnTo>
                    <a:pt x="815835" y="2439263"/>
                  </a:lnTo>
                  <a:lnTo>
                    <a:pt x="815073" y="2438107"/>
                  </a:lnTo>
                  <a:lnTo>
                    <a:pt x="814743" y="2437904"/>
                  </a:lnTo>
                  <a:lnTo>
                    <a:pt x="813409" y="2438006"/>
                  </a:lnTo>
                  <a:lnTo>
                    <a:pt x="813092" y="2437752"/>
                  </a:lnTo>
                  <a:lnTo>
                    <a:pt x="812838" y="2437384"/>
                  </a:lnTo>
                  <a:lnTo>
                    <a:pt x="812431" y="2436418"/>
                  </a:lnTo>
                  <a:lnTo>
                    <a:pt x="812215" y="2435987"/>
                  </a:lnTo>
                  <a:lnTo>
                    <a:pt x="811961" y="2435606"/>
                  </a:lnTo>
                  <a:lnTo>
                    <a:pt x="811428" y="2435085"/>
                  </a:lnTo>
                  <a:lnTo>
                    <a:pt x="810717" y="2434475"/>
                  </a:lnTo>
                  <a:lnTo>
                    <a:pt x="810488" y="2434120"/>
                  </a:lnTo>
                  <a:lnTo>
                    <a:pt x="810361" y="2433662"/>
                  </a:lnTo>
                  <a:lnTo>
                    <a:pt x="810259" y="2432685"/>
                  </a:lnTo>
                  <a:lnTo>
                    <a:pt x="810183" y="2432177"/>
                  </a:lnTo>
                  <a:lnTo>
                    <a:pt x="810386" y="2430576"/>
                  </a:lnTo>
                  <a:lnTo>
                    <a:pt x="810894" y="2429052"/>
                  </a:lnTo>
                  <a:lnTo>
                    <a:pt x="810869" y="2428354"/>
                  </a:lnTo>
                  <a:lnTo>
                    <a:pt x="810717" y="2427808"/>
                  </a:lnTo>
                  <a:lnTo>
                    <a:pt x="810450" y="2427427"/>
                  </a:lnTo>
                  <a:lnTo>
                    <a:pt x="810234" y="2427008"/>
                  </a:lnTo>
                  <a:lnTo>
                    <a:pt x="804113" y="2424531"/>
                  </a:lnTo>
                  <a:lnTo>
                    <a:pt x="803795" y="2424620"/>
                  </a:lnTo>
                  <a:lnTo>
                    <a:pt x="803287" y="2425179"/>
                  </a:lnTo>
                  <a:lnTo>
                    <a:pt x="802893" y="2425280"/>
                  </a:lnTo>
                  <a:lnTo>
                    <a:pt x="802576" y="2425192"/>
                  </a:lnTo>
                  <a:lnTo>
                    <a:pt x="802398" y="2424823"/>
                  </a:lnTo>
                  <a:lnTo>
                    <a:pt x="802322" y="2424391"/>
                  </a:lnTo>
                  <a:lnTo>
                    <a:pt x="802195" y="2423909"/>
                  </a:lnTo>
                  <a:lnTo>
                    <a:pt x="801865" y="2423007"/>
                  </a:lnTo>
                  <a:lnTo>
                    <a:pt x="801839" y="2422461"/>
                  </a:lnTo>
                  <a:lnTo>
                    <a:pt x="801903" y="2421890"/>
                  </a:lnTo>
                  <a:lnTo>
                    <a:pt x="802055" y="2421064"/>
                  </a:lnTo>
                  <a:lnTo>
                    <a:pt x="802068" y="2419883"/>
                  </a:lnTo>
                  <a:lnTo>
                    <a:pt x="802004" y="2419388"/>
                  </a:lnTo>
                  <a:lnTo>
                    <a:pt x="801750" y="2418346"/>
                  </a:lnTo>
                  <a:lnTo>
                    <a:pt x="801662" y="2417800"/>
                  </a:lnTo>
                  <a:lnTo>
                    <a:pt x="801662" y="2417064"/>
                  </a:lnTo>
                  <a:lnTo>
                    <a:pt x="801446" y="2416657"/>
                  </a:lnTo>
                  <a:lnTo>
                    <a:pt x="801179" y="2416340"/>
                  </a:lnTo>
                  <a:lnTo>
                    <a:pt x="800823" y="2416098"/>
                  </a:lnTo>
                  <a:lnTo>
                    <a:pt x="800519" y="2415819"/>
                  </a:lnTo>
                  <a:lnTo>
                    <a:pt x="800036" y="2415019"/>
                  </a:lnTo>
                  <a:lnTo>
                    <a:pt x="799718" y="2414714"/>
                  </a:lnTo>
                  <a:lnTo>
                    <a:pt x="799376" y="2414511"/>
                  </a:lnTo>
                  <a:lnTo>
                    <a:pt x="797369" y="2413863"/>
                  </a:lnTo>
                  <a:lnTo>
                    <a:pt x="797026" y="2413660"/>
                  </a:lnTo>
                  <a:lnTo>
                    <a:pt x="796747" y="2413406"/>
                  </a:lnTo>
                  <a:lnTo>
                    <a:pt x="796493" y="2413063"/>
                  </a:lnTo>
                  <a:lnTo>
                    <a:pt x="796289" y="2412644"/>
                  </a:lnTo>
                  <a:lnTo>
                    <a:pt x="796162" y="2412161"/>
                  </a:lnTo>
                  <a:lnTo>
                    <a:pt x="796162" y="2411691"/>
                  </a:lnTo>
                  <a:lnTo>
                    <a:pt x="799642" y="2408580"/>
                  </a:lnTo>
                  <a:lnTo>
                    <a:pt x="800252" y="2408313"/>
                  </a:lnTo>
                  <a:lnTo>
                    <a:pt x="802474" y="2406573"/>
                  </a:lnTo>
                  <a:lnTo>
                    <a:pt x="803351" y="2406345"/>
                  </a:lnTo>
                  <a:lnTo>
                    <a:pt x="803884" y="2406408"/>
                  </a:lnTo>
                  <a:lnTo>
                    <a:pt x="804354" y="2406535"/>
                  </a:lnTo>
                  <a:lnTo>
                    <a:pt x="804760" y="2406523"/>
                  </a:lnTo>
                  <a:lnTo>
                    <a:pt x="805141" y="2406307"/>
                  </a:lnTo>
                  <a:lnTo>
                    <a:pt x="806094" y="2404821"/>
                  </a:lnTo>
                  <a:lnTo>
                    <a:pt x="806259" y="2404440"/>
                  </a:lnTo>
                  <a:lnTo>
                    <a:pt x="806234" y="2403983"/>
                  </a:lnTo>
                  <a:lnTo>
                    <a:pt x="806107" y="2403513"/>
                  </a:lnTo>
                  <a:lnTo>
                    <a:pt x="806183" y="2402890"/>
                  </a:lnTo>
                  <a:lnTo>
                    <a:pt x="806488" y="2402179"/>
                  </a:lnTo>
                  <a:lnTo>
                    <a:pt x="807554" y="2400998"/>
                  </a:lnTo>
                  <a:lnTo>
                    <a:pt x="807910" y="2400312"/>
                  </a:lnTo>
                  <a:lnTo>
                    <a:pt x="807935" y="2399792"/>
                  </a:lnTo>
                  <a:lnTo>
                    <a:pt x="807605" y="2399588"/>
                  </a:lnTo>
                  <a:lnTo>
                    <a:pt x="806322" y="2399334"/>
                  </a:lnTo>
                  <a:lnTo>
                    <a:pt x="805941" y="2399182"/>
                  </a:lnTo>
                  <a:lnTo>
                    <a:pt x="805624" y="2398941"/>
                  </a:lnTo>
                  <a:lnTo>
                    <a:pt x="805446" y="2398534"/>
                  </a:lnTo>
                  <a:lnTo>
                    <a:pt x="805383" y="2398064"/>
                  </a:lnTo>
                  <a:lnTo>
                    <a:pt x="805383" y="2397582"/>
                  </a:lnTo>
                  <a:lnTo>
                    <a:pt x="805294" y="2396591"/>
                  </a:lnTo>
                  <a:lnTo>
                    <a:pt x="805192" y="2396109"/>
                  </a:lnTo>
                  <a:lnTo>
                    <a:pt x="805027" y="2395639"/>
                  </a:lnTo>
                  <a:lnTo>
                    <a:pt x="804824" y="2395194"/>
                  </a:lnTo>
                  <a:lnTo>
                    <a:pt x="804087" y="2394038"/>
                  </a:lnTo>
                  <a:lnTo>
                    <a:pt x="803935" y="2393632"/>
                  </a:lnTo>
                  <a:lnTo>
                    <a:pt x="803897" y="2393327"/>
                  </a:lnTo>
                  <a:lnTo>
                    <a:pt x="803897" y="2393149"/>
                  </a:lnTo>
                  <a:lnTo>
                    <a:pt x="804227" y="2392400"/>
                  </a:lnTo>
                  <a:lnTo>
                    <a:pt x="804468" y="2391587"/>
                  </a:lnTo>
                  <a:lnTo>
                    <a:pt x="804481" y="2391156"/>
                  </a:lnTo>
                  <a:lnTo>
                    <a:pt x="804379" y="2390736"/>
                  </a:lnTo>
                  <a:lnTo>
                    <a:pt x="804189" y="2390343"/>
                  </a:lnTo>
                  <a:lnTo>
                    <a:pt x="803084" y="2388946"/>
                  </a:lnTo>
                  <a:lnTo>
                    <a:pt x="802868" y="2388552"/>
                  </a:lnTo>
                  <a:lnTo>
                    <a:pt x="802703" y="2388133"/>
                  </a:lnTo>
                  <a:lnTo>
                    <a:pt x="802690" y="2387701"/>
                  </a:lnTo>
                  <a:lnTo>
                    <a:pt x="802817" y="2387320"/>
                  </a:lnTo>
                  <a:lnTo>
                    <a:pt x="803414" y="2386253"/>
                  </a:lnTo>
                  <a:lnTo>
                    <a:pt x="803567" y="2385860"/>
                  </a:lnTo>
                  <a:lnTo>
                    <a:pt x="803630" y="2385466"/>
                  </a:lnTo>
                  <a:lnTo>
                    <a:pt x="803516" y="2385009"/>
                  </a:lnTo>
                  <a:lnTo>
                    <a:pt x="803325" y="2384602"/>
                  </a:lnTo>
                  <a:lnTo>
                    <a:pt x="802855" y="2383777"/>
                  </a:lnTo>
                  <a:lnTo>
                    <a:pt x="802716" y="2383320"/>
                  </a:lnTo>
                  <a:lnTo>
                    <a:pt x="802601" y="2382824"/>
                  </a:lnTo>
                  <a:lnTo>
                    <a:pt x="802563" y="2382354"/>
                  </a:lnTo>
                  <a:lnTo>
                    <a:pt x="802614" y="2381859"/>
                  </a:lnTo>
                  <a:lnTo>
                    <a:pt x="802830" y="2380716"/>
                  </a:lnTo>
                  <a:lnTo>
                    <a:pt x="802982" y="2380272"/>
                  </a:lnTo>
                  <a:lnTo>
                    <a:pt x="803249" y="2379941"/>
                  </a:lnTo>
                  <a:lnTo>
                    <a:pt x="803821" y="2379941"/>
                  </a:lnTo>
                  <a:lnTo>
                    <a:pt x="805954" y="2380373"/>
                  </a:lnTo>
                  <a:lnTo>
                    <a:pt x="806640" y="2380322"/>
                  </a:lnTo>
                  <a:lnTo>
                    <a:pt x="808621" y="2379713"/>
                  </a:lnTo>
                  <a:lnTo>
                    <a:pt x="809167" y="2379167"/>
                  </a:lnTo>
                  <a:lnTo>
                    <a:pt x="809243" y="2378671"/>
                  </a:lnTo>
                  <a:lnTo>
                    <a:pt x="809066" y="2376170"/>
                  </a:lnTo>
                  <a:lnTo>
                    <a:pt x="809002" y="2375738"/>
                  </a:lnTo>
                  <a:lnTo>
                    <a:pt x="808926" y="2375395"/>
                  </a:lnTo>
                  <a:lnTo>
                    <a:pt x="807313" y="2373744"/>
                  </a:lnTo>
                  <a:lnTo>
                    <a:pt x="807072" y="2373337"/>
                  </a:lnTo>
                  <a:lnTo>
                    <a:pt x="806856" y="2372880"/>
                  </a:lnTo>
                  <a:lnTo>
                    <a:pt x="806602" y="2372474"/>
                  </a:lnTo>
                  <a:lnTo>
                    <a:pt x="806322" y="2372144"/>
                  </a:lnTo>
                  <a:lnTo>
                    <a:pt x="805268" y="2371496"/>
                  </a:lnTo>
                  <a:lnTo>
                    <a:pt x="804964" y="2371191"/>
                  </a:lnTo>
                  <a:lnTo>
                    <a:pt x="804481" y="2370391"/>
                  </a:lnTo>
                  <a:lnTo>
                    <a:pt x="804227" y="2370010"/>
                  </a:lnTo>
                  <a:lnTo>
                    <a:pt x="803846" y="2369832"/>
                  </a:lnTo>
                  <a:lnTo>
                    <a:pt x="802576" y="2369502"/>
                  </a:lnTo>
                  <a:lnTo>
                    <a:pt x="801890" y="2369108"/>
                  </a:lnTo>
                  <a:lnTo>
                    <a:pt x="801560" y="2368816"/>
                  </a:lnTo>
                  <a:lnTo>
                    <a:pt x="801306" y="2368461"/>
                  </a:lnTo>
                  <a:lnTo>
                    <a:pt x="801103" y="2368054"/>
                  </a:lnTo>
                  <a:lnTo>
                    <a:pt x="801027" y="2367584"/>
                  </a:lnTo>
                  <a:lnTo>
                    <a:pt x="801027" y="2367153"/>
                  </a:lnTo>
                  <a:lnTo>
                    <a:pt x="805243" y="2361450"/>
                  </a:lnTo>
                  <a:lnTo>
                    <a:pt x="806246" y="2360117"/>
                  </a:lnTo>
                  <a:lnTo>
                    <a:pt x="807364" y="2359126"/>
                  </a:lnTo>
                  <a:lnTo>
                    <a:pt x="807427" y="2358656"/>
                  </a:lnTo>
                  <a:lnTo>
                    <a:pt x="807389" y="2358174"/>
                  </a:lnTo>
                  <a:lnTo>
                    <a:pt x="807288" y="2357666"/>
                  </a:lnTo>
                  <a:lnTo>
                    <a:pt x="807300" y="2357208"/>
                  </a:lnTo>
                  <a:lnTo>
                    <a:pt x="807872" y="2356789"/>
                  </a:lnTo>
                  <a:lnTo>
                    <a:pt x="812533" y="2355697"/>
                  </a:lnTo>
                  <a:lnTo>
                    <a:pt x="813257" y="2355367"/>
                  </a:lnTo>
                  <a:lnTo>
                    <a:pt x="813473" y="2355011"/>
                  </a:lnTo>
                  <a:lnTo>
                    <a:pt x="813600" y="2354605"/>
                  </a:lnTo>
                  <a:lnTo>
                    <a:pt x="813790" y="2354275"/>
                  </a:lnTo>
                  <a:lnTo>
                    <a:pt x="814095" y="2354059"/>
                  </a:lnTo>
                  <a:lnTo>
                    <a:pt x="814755" y="2354249"/>
                  </a:lnTo>
                  <a:lnTo>
                    <a:pt x="815212" y="2354478"/>
                  </a:lnTo>
                  <a:lnTo>
                    <a:pt x="815670" y="2354668"/>
                  </a:lnTo>
                  <a:lnTo>
                    <a:pt x="816127" y="2354681"/>
                  </a:lnTo>
                  <a:lnTo>
                    <a:pt x="816762" y="2354287"/>
                  </a:lnTo>
                  <a:lnTo>
                    <a:pt x="817537" y="2353627"/>
                  </a:lnTo>
                  <a:lnTo>
                    <a:pt x="818006" y="2353398"/>
                  </a:lnTo>
                  <a:lnTo>
                    <a:pt x="818832" y="2353411"/>
                  </a:lnTo>
                  <a:lnTo>
                    <a:pt x="819632" y="2353195"/>
                  </a:lnTo>
                  <a:lnTo>
                    <a:pt x="821220" y="2353094"/>
                  </a:lnTo>
                  <a:lnTo>
                    <a:pt x="822299" y="2353398"/>
                  </a:lnTo>
                  <a:lnTo>
                    <a:pt x="822871" y="2353741"/>
                  </a:lnTo>
                  <a:lnTo>
                    <a:pt x="823264" y="2354148"/>
                  </a:lnTo>
                  <a:lnTo>
                    <a:pt x="824204" y="2355837"/>
                  </a:lnTo>
                  <a:lnTo>
                    <a:pt x="824483" y="2356180"/>
                  </a:lnTo>
                  <a:lnTo>
                    <a:pt x="824814" y="2356434"/>
                  </a:lnTo>
                  <a:lnTo>
                    <a:pt x="825258" y="2356548"/>
                  </a:lnTo>
                  <a:lnTo>
                    <a:pt x="825779" y="2356535"/>
                  </a:lnTo>
                  <a:lnTo>
                    <a:pt x="827506" y="2354199"/>
                  </a:lnTo>
                  <a:lnTo>
                    <a:pt x="827493" y="2353208"/>
                  </a:lnTo>
                  <a:lnTo>
                    <a:pt x="827455" y="2352675"/>
                  </a:lnTo>
                  <a:lnTo>
                    <a:pt x="827493" y="2352116"/>
                  </a:lnTo>
                  <a:lnTo>
                    <a:pt x="827735" y="2351887"/>
                  </a:lnTo>
                  <a:lnTo>
                    <a:pt x="828408" y="2351722"/>
                  </a:lnTo>
                  <a:lnTo>
                    <a:pt x="829640" y="2351646"/>
                  </a:lnTo>
                  <a:lnTo>
                    <a:pt x="836040" y="2352332"/>
                  </a:lnTo>
                  <a:lnTo>
                    <a:pt x="838923" y="2355634"/>
                  </a:lnTo>
                  <a:lnTo>
                    <a:pt x="839419" y="2356421"/>
                  </a:lnTo>
                  <a:lnTo>
                    <a:pt x="844664" y="2358948"/>
                  </a:lnTo>
                  <a:lnTo>
                    <a:pt x="845324" y="2359202"/>
                  </a:lnTo>
                  <a:lnTo>
                    <a:pt x="845781" y="2359507"/>
                  </a:lnTo>
                  <a:lnTo>
                    <a:pt x="846061" y="2359888"/>
                  </a:lnTo>
                  <a:lnTo>
                    <a:pt x="846289" y="2360320"/>
                  </a:lnTo>
                  <a:lnTo>
                    <a:pt x="846480" y="2360790"/>
                  </a:lnTo>
                  <a:lnTo>
                    <a:pt x="846848" y="2361069"/>
                  </a:lnTo>
                  <a:lnTo>
                    <a:pt x="847483" y="2361120"/>
                  </a:lnTo>
                  <a:lnTo>
                    <a:pt x="848779" y="2360676"/>
                  </a:lnTo>
                  <a:lnTo>
                    <a:pt x="850569" y="2360650"/>
                  </a:lnTo>
                  <a:lnTo>
                    <a:pt x="851014" y="2360866"/>
                  </a:lnTo>
                  <a:lnTo>
                    <a:pt x="852385" y="2361819"/>
                  </a:lnTo>
                  <a:lnTo>
                    <a:pt x="853859" y="2362581"/>
                  </a:lnTo>
                  <a:lnTo>
                    <a:pt x="858481" y="2358339"/>
                  </a:lnTo>
                  <a:lnTo>
                    <a:pt x="859472" y="2357488"/>
                  </a:lnTo>
                  <a:lnTo>
                    <a:pt x="867854" y="2353424"/>
                  </a:lnTo>
                  <a:lnTo>
                    <a:pt x="868616" y="2352802"/>
                  </a:lnTo>
                  <a:lnTo>
                    <a:pt x="869899" y="2352459"/>
                  </a:lnTo>
                  <a:lnTo>
                    <a:pt x="873061" y="2352332"/>
                  </a:lnTo>
                  <a:lnTo>
                    <a:pt x="872324" y="2347429"/>
                  </a:lnTo>
                  <a:lnTo>
                    <a:pt x="872045" y="2346794"/>
                  </a:lnTo>
                  <a:lnTo>
                    <a:pt x="871651" y="2346071"/>
                  </a:lnTo>
                  <a:lnTo>
                    <a:pt x="869480" y="2344737"/>
                  </a:lnTo>
                  <a:lnTo>
                    <a:pt x="869010" y="2344178"/>
                  </a:lnTo>
                  <a:lnTo>
                    <a:pt x="868425" y="2343251"/>
                  </a:lnTo>
                  <a:lnTo>
                    <a:pt x="867943" y="2341981"/>
                  </a:lnTo>
                  <a:lnTo>
                    <a:pt x="867803" y="2341232"/>
                  </a:lnTo>
                  <a:lnTo>
                    <a:pt x="867879" y="2340686"/>
                  </a:lnTo>
                  <a:lnTo>
                    <a:pt x="868489" y="2339136"/>
                  </a:lnTo>
                  <a:lnTo>
                    <a:pt x="868705" y="2338311"/>
                  </a:lnTo>
                  <a:lnTo>
                    <a:pt x="866127" y="2330602"/>
                  </a:lnTo>
                  <a:lnTo>
                    <a:pt x="863231" y="2330754"/>
                  </a:lnTo>
                  <a:lnTo>
                    <a:pt x="862710" y="2330653"/>
                  </a:lnTo>
                  <a:lnTo>
                    <a:pt x="862355" y="2330450"/>
                  </a:lnTo>
                  <a:lnTo>
                    <a:pt x="861910" y="2330170"/>
                  </a:lnTo>
                  <a:lnTo>
                    <a:pt x="860386" y="2328811"/>
                  </a:lnTo>
                  <a:lnTo>
                    <a:pt x="859434" y="2328138"/>
                  </a:lnTo>
                  <a:lnTo>
                    <a:pt x="859053" y="2327986"/>
                  </a:lnTo>
                  <a:lnTo>
                    <a:pt x="858634" y="2327871"/>
                  </a:lnTo>
                  <a:lnTo>
                    <a:pt x="858164" y="2327884"/>
                  </a:lnTo>
                  <a:lnTo>
                    <a:pt x="857719" y="2327998"/>
                  </a:lnTo>
                  <a:lnTo>
                    <a:pt x="856957" y="2328443"/>
                  </a:lnTo>
                  <a:lnTo>
                    <a:pt x="856526" y="2328583"/>
                  </a:lnTo>
                  <a:lnTo>
                    <a:pt x="856030" y="2328557"/>
                  </a:lnTo>
                  <a:lnTo>
                    <a:pt x="855497" y="2328392"/>
                  </a:lnTo>
                  <a:lnTo>
                    <a:pt x="854798" y="2328037"/>
                  </a:lnTo>
                  <a:lnTo>
                    <a:pt x="854405" y="2327681"/>
                  </a:lnTo>
                  <a:lnTo>
                    <a:pt x="853909" y="2327516"/>
                  </a:lnTo>
                  <a:lnTo>
                    <a:pt x="848969" y="2325306"/>
                  </a:lnTo>
                  <a:lnTo>
                    <a:pt x="849147" y="2324938"/>
                  </a:lnTo>
                  <a:lnTo>
                    <a:pt x="850633" y="2324506"/>
                  </a:lnTo>
                  <a:lnTo>
                    <a:pt x="850912" y="2324214"/>
                  </a:lnTo>
                  <a:lnTo>
                    <a:pt x="850988" y="2323795"/>
                  </a:lnTo>
                  <a:lnTo>
                    <a:pt x="850861" y="2323338"/>
                  </a:lnTo>
                  <a:lnTo>
                    <a:pt x="850734" y="2322830"/>
                  </a:lnTo>
                  <a:lnTo>
                    <a:pt x="850620" y="2322296"/>
                  </a:lnTo>
                  <a:lnTo>
                    <a:pt x="850569" y="2321826"/>
                  </a:lnTo>
                  <a:lnTo>
                    <a:pt x="850607" y="2320950"/>
                  </a:lnTo>
                  <a:lnTo>
                    <a:pt x="850557" y="2320556"/>
                  </a:lnTo>
                  <a:lnTo>
                    <a:pt x="850569" y="2320175"/>
                  </a:lnTo>
                  <a:lnTo>
                    <a:pt x="850633" y="2319756"/>
                  </a:lnTo>
                  <a:lnTo>
                    <a:pt x="851217" y="2318181"/>
                  </a:lnTo>
                  <a:lnTo>
                    <a:pt x="851280" y="2317673"/>
                  </a:lnTo>
                  <a:lnTo>
                    <a:pt x="851217" y="2317000"/>
                  </a:lnTo>
                  <a:lnTo>
                    <a:pt x="850277" y="2314473"/>
                  </a:lnTo>
                  <a:lnTo>
                    <a:pt x="849680" y="2312339"/>
                  </a:lnTo>
                  <a:lnTo>
                    <a:pt x="849502" y="2311298"/>
                  </a:lnTo>
                  <a:lnTo>
                    <a:pt x="849236" y="2308694"/>
                  </a:lnTo>
                  <a:lnTo>
                    <a:pt x="849071" y="2308034"/>
                  </a:lnTo>
                  <a:lnTo>
                    <a:pt x="844118" y="2304034"/>
                  </a:lnTo>
                  <a:lnTo>
                    <a:pt x="843267" y="2303424"/>
                  </a:lnTo>
                  <a:lnTo>
                    <a:pt x="841667" y="2298776"/>
                  </a:lnTo>
                  <a:lnTo>
                    <a:pt x="842048" y="2298484"/>
                  </a:lnTo>
                  <a:lnTo>
                    <a:pt x="843127" y="2298141"/>
                  </a:lnTo>
                  <a:lnTo>
                    <a:pt x="843419" y="2297607"/>
                  </a:lnTo>
                  <a:lnTo>
                    <a:pt x="841476" y="2291613"/>
                  </a:lnTo>
                  <a:lnTo>
                    <a:pt x="839635" y="2291626"/>
                  </a:lnTo>
                  <a:lnTo>
                    <a:pt x="838022" y="2292057"/>
                  </a:lnTo>
                  <a:lnTo>
                    <a:pt x="837450" y="2292083"/>
                  </a:lnTo>
                  <a:lnTo>
                    <a:pt x="836891" y="2291905"/>
                  </a:lnTo>
                  <a:lnTo>
                    <a:pt x="834682" y="2289429"/>
                  </a:lnTo>
                  <a:lnTo>
                    <a:pt x="832637" y="2284704"/>
                  </a:lnTo>
                  <a:lnTo>
                    <a:pt x="832040" y="2282964"/>
                  </a:lnTo>
                  <a:lnTo>
                    <a:pt x="830897" y="2280272"/>
                  </a:lnTo>
                  <a:lnTo>
                    <a:pt x="830770" y="2279789"/>
                  </a:lnTo>
                  <a:lnTo>
                    <a:pt x="830681" y="2279281"/>
                  </a:lnTo>
                  <a:lnTo>
                    <a:pt x="830694" y="2277402"/>
                  </a:lnTo>
                  <a:lnTo>
                    <a:pt x="833615" y="2273338"/>
                  </a:lnTo>
                  <a:lnTo>
                    <a:pt x="833869" y="2273033"/>
                  </a:lnTo>
                  <a:lnTo>
                    <a:pt x="833894" y="2272626"/>
                  </a:lnTo>
                  <a:lnTo>
                    <a:pt x="833691" y="2272220"/>
                  </a:lnTo>
                  <a:lnTo>
                    <a:pt x="833361" y="2271699"/>
                  </a:lnTo>
                  <a:lnTo>
                    <a:pt x="833196" y="2271229"/>
                  </a:lnTo>
                  <a:lnTo>
                    <a:pt x="833272" y="2270836"/>
                  </a:lnTo>
                  <a:lnTo>
                    <a:pt x="833551" y="2270531"/>
                  </a:lnTo>
                  <a:lnTo>
                    <a:pt x="834364" y="2269998"/>
                  </a:lnTo>
                  <a:lnTo>
                    <a:pt x="834656" y="2269680"/>
                  </a:lnTo>
                  <a:lnTo>
                    <a:pt x="831240" y="2267762"/>
                  </a:lnTo>
                  <a:lnTo>
                    <a:pt x="830821" y="2267585"/>
                  </a:lnTo>
                  <a:lnTo>
                    <a:pt x="829017" y="2263927"/>
                  </a:lnTo>
                  <a:lnTo>
                    <a:pt x="828916" y="2263279"/>
                  </a:lnTo>
                  <a:lnTo>
                    <a:pt x="826757" y="2260104"/>
                  </a:lnTo>
                  <a:lnTo>
                    <a:pt x="823391" y="2260155"/>
                  </a:lnTo>
                  <a:lnTo>
                    <a:pt x="819746" y="2259152"/>
                  </a:lnTo>
                  <a:lnTo>
                    <a:pt x="817625" y="2257552"/>
                  </a:lnTo>
                  <a:lnTo>
                    <a:pt x="816800" y="2257285"/>
                  </a:lnTo>
                  <a:lnTo>
                    <a:pt x="810882" y="2256751"/>
                  </a:lnTo>
                  <a:lnTo>
                    <a:pt x="810374" y="2256574"/>
                  </a:lnTo>
                  <a:lnTo>
                    <a:pt x="809866" y="2256269"/>
                  </a:lnTo>
                  <a:lnTo>
                    <a:pt x="808977" y="2255304"/>
                  </a:lnTo>
                  <a:lnTo>
                    <a:pt x="807021" y="2252205"/>
                  </a:lnTo>
                  <a:lnTo>
                    <a:pt x="806361" y="2251379"/>
                  </a:lnTo>
                  <a:lnTo>
                    <a:pt x="805827" y="2250859"/>
                  </a:lnTo>
                  <a:lnTo>
                    <a:pt x="804151" y="2250452"/>
                  </a:lnTo>
                  <a:lnTo>
                    <a:pt x="803287" y="2250414"/>
                  </a:lnTo>
                  <a:lnTo>
                    <a:pt x="802843" y="2250554"/>
                  </a:lnTo>
                  <a:lnTo>
                    <a:pt x="801179" y="2251494"/>
                  </a:lnTo>
                  <a:lnTo>
                    <a:pt x="800201" y="2251760"/>
                  </a:lnTo>
                  <a:lnTo>
                    <a:pt x="798283" y="2251925"/>
                  </a:lnTo>
                  <a:lnTo>
                    <a:pt x="797864" y="2252116"/>
                  </a:lnTo>
                  <a:lnTo>
                    <a:pt x="797585" y="2252408"/>
                  </a:lnTo>
                  <a:lnTo>
                    <a:pt x="796556" y="2254211"/>
                  </a:lnTo>
                  <a:lnTo>
                    <a:pt x="796175" y="2254453"/>
                  </a:lnTo>
                  <a:lnTo>
                    <a:pt x="793762" y="2258263"/>
                  </a:lnTo>
                  <a:lnTo>
                    <a:pt x="793445" y="2258999"/>
                  </a:lnTo>
                  <a:lnTo>
                    <a:pt x="792975" y="2259787"/>
                  </a:lnTo>
                  <a:lnTo>
                    <a:pt x="792848" y="2260130"/>
                  </a:lnTo>
                  <a:lnTo>
                    <a:pt x="792746" y="2260561"/>
                  </a:lnTo>
                  <a:lnTo>
                    <a:pt x="792632" y="2261463"/>
                  </a:lnTo>
                  <a:lnTo>
                    <a:pt x="792645" y="2261933"/>
                  </a:lnTo>
                  <a:lnTo>
                    <a:pt x="792683" y="2262416"/>
                  </a:lnTo>
                  <a:lnTo>
                    <a:pt x="792822" y="2263317"/>
                  </a:lnTo>
                  <a:lnTo>
                    <a:pt x="792949" y="2266467"/>
                  </a:lnTo>
                  <a:lnTo>
                    <a:pt x="789127" y="2269477"/>
                  </a:lnTo>
                  <a:lnTo>
                    <a:pt x="788301" y="2269236"/>
                  </a:lnTo>
                  <a:lnTo>
                    <a:pt x="785863" y="2265375"/>
                  </a:lnTo>
                  <a:lnTo>
                    <a:pt x="785279" y="2264498"/>
                  </a:lnTo>
                  <a:lnTo>
                    <a:pt x="784364" y="2263355"/>
                  </a:lnTo>
                  <a:lnTo>
                    <a:pt x="783780" y="2262873"/>
                  </a:lnTo>
                  <a:lnTo>
                    <a:pt x="783247" y="2262708"/>
                  </a:lnTo>
                  <a:lnTo>
                    <a:pt x="782853" y="2262886"/>
                  </a:lnTo>
                  <a:lnTo>
                    <a:pt x="781646" y="2264092"/>
                  </a:lnTo>
                  <a:lnTo>
                    <a:pt x="779919" y="2266861"/>
                  </a:lnTo>
                  <a:lnTo>
                    <a:pt x="778484" y="2269921"/>
                  </a:lnTo>
                  <a:lnTo>
                    <a:pt x="778192" y="2270175"/>
                  </a:lnTo>
                  <a:lnTo>
                    <a:pt x="776312" y="2270391"/>
                  </a:lnTo>
                  <a:lnTo>
                    <a:pt x="775398" y="2270328"/>
                  </a:lnTo>
                  <a:lnTo>
                    <a:pt x="772909" y="2269617"/>
                  </a:lnTo>
                  <a:lnTo>
                    <a:pt x="771588" y="2269680"/>
                  </a:lnTo>
                  <a:lnTo>
                    <a:pt x="767372" y="2271141"/>
                  </a:lnTo>
                  <a:lnTo>
                    <a:pt x="766711" y="2271128"/>
                  </a:lnTo>
                  <a:lnTo>
                    <a:pt x="764171" y="2269934"/>
                  </a:lnTo>
                  <a:lnTo>
                    <a:pt x="763752" y="2269832"/>
                  </a:lnTo>
                  <a:lnTo>
                    <a:pt x="759993" y="2267839"/>
                  </a:lnTo>
                  <a:lnTo>
                    <a:pt x="759561" y="2267458"/>
                  </a:lnTo>
                  <a:lnTo>
                    <a:pt x="759142" y="2267178"/>
                  </a:lnTo>
                  <a:lnTo>
                    <a:pt x="757097" y="2266683"/>
                  </a:lnTo>
                  <a:lnTo>
                    <a:pt x="756132" y="2266607"/>
                  </a:lnTo>
                  <a:lnTo>
                    <a:pt x="754240" y="2266861"/>
                  </a:lnTo>
                  <a:lnTo>
                    <a:pt x="754100" y="2266696"/>
                  </a:lnTo>
                  <a:lnTo>
                    <a:pt x="754138" y="2266378"/>
                  </a:lnTo>
                  <a:lnTo>
                    <a:pt x="754227" y="2265972"/>
                  </a:lnTo>
                  <a:lnTo>
                    <a:pt x="754926" y="2264460"/>
                  </a:lnTo>
                  <a:lnTo>
                    <a:pt x="757059" y="2260892"/>
                  </a:lnTo>
                  <a:lnTo>
                    <a:pt x="757173" y="2260498"/>
                  </a:lnTo>
                  <a:lnTo>
                    <a:pt x="757186" y="2260053"/>
                  </a:lnTo>
                  <a:lnTo>
                    <a:pt x="757046" y="2259609"/>
                  </a:lnTo>
                  <a:lnTo>
                    <a:pt x="756843" y="2259190"/>
                  </a:lnTo>
                  <a:lnTo>
                    <a:pt x="756462" y="2258212"/>
                  </a:lnTo>
                  <a:lnTo>
                    <a:pt x="756310" y="2257691"/>
                  </a:lnTo>
                  <a:lnTo>
                    <a:pt x="756208" y="2257171"/>
                  </a:lnTo>
                  <a:lnTo>
                    <a:pt x="756170" y="2256663"/>
                  </a:lnTo>
                  <a:lnTo>
                    <a:pt x="756284" y="2254821"/>
                  </a:lnTo>
                  <a:lnTo>
                    <a:pt x="756246" y="2253932"/>
                  </a:lnTo>
                  <a:lnTo>
                    <a:pt x="756170" y="2253437"/>
                  </a:lnTo>
                  <a:lnTo>
                    <a:pt x="756018" y="2252954"/>
                  </a:lnTo>
                  <a:lnTo>
                    <a:pt x="755840" y="2252459"/>
                  </a:lnTo>
                  <a:lnTo>
                    <a:pt x="755611" y="2251989"/>
                  </a:lnTo>
                  <a:lnTo>
                    <a:pt x="755281" y="2250960"/>
                  </a:lnTo>
                  <a:lnTo>
                    <a:pt x="755103" y="2249932"/>
                  </a:lnTo>
                  <a:lnTo>
                    <a:pt x="755027" y="2248928"/>
                  </a:lnTo>
                  <a:lnTo>
                    <a:pt x="755027" y="2248458"/>
                  </a:lnTo>
                  <a:lnTo>
                    <a:pt x="755002" y="2247950"/>
                  </a:lnTo>
                  <a:lnTo>
                    <a:pt x="751065" y="2244229"/>
                  </a:lnTo>
                  <a:lnTo>
                    <a:pt x="750633" y="2244153"/>
                  </a:lnTo>
                  <a:lnTo>
                    <a:pt x="750252" y="2243975"/>
                  </a:lnTo>
                  <a:lnTo>
                    <a:pt x="745655" y="2240915"/>
                  </a:lnTo>
                  <a:lnTo>
                    <a:pt x="745451" y="2240483"/>
                  </a:lnTo>
                  <a:lnTo>
                    <a:pt x="745350" y="2240026"/>
                  </a:lnTo>
                  <a:lnTo>
                    <a:pt x="745439" y="2239098"/>
                  </a:lnTo>
                  <a:lnTo>
                    <a:pt x="745477" y="2238159"/>
                  </a:lnTo>
                  <a:lnTo>
                    <a:pt x="748195" y="2235187"/>
                  </a:lnTo>
                  <a:lnTo>
                    <a:pt x="750379" y="2235555"/>
                  </a:lnTo>
                  <a:lnTo>
                    <a:pt x="750785" y="2235415"/>
                  </a:lnTo>
                  <a:lnTo>
                    <a:pt x="751103" y="2235161"/>
                  </a:lnTo>
                  <a:lnTo>
                    <a:pt x="751370" y="2234857"/>
                  </a:lnTo>
                  <a:lnTo>
                    <a:pt x="753313" y="2231605"/>
                  </a:lnTo>
                  <a:lnTo>
                    <a:pt x="753414" y="2231136"/>
                  </a:lnTo>
                  <a:lnTo>
                    <a:pt x="753414" y="2230602"/>
                  </a:lnTo>
                  <a:lnTo>
                    <a:pt x="751751" y="2228811"/>
                  </a:lnTo>
                  <a:lnTo>
                    <a:pt x="751306" y="2228888"/>
                  </a:lnTo>
                  <a:lnTo>
                    <a:pt x="749515" y="2229662"/>
                  </a:lnTo>
                  <a:lnTo>
                    <a:pt x="749045" y="2229713"/>
                  </a:lnTo>
                  <a:lnTo>
                    <a:pt x="746988" y="2229154"/>
                  </a:lnTo>
                  <a:lnTo>
                    <a:pt x="746544" y="2229180"/>
                  </a:lnTo>
                  <a:lnTo>
                    <a:pt x="746137" y="2229383"/>
                  </a:lnTo>
                  <a:lnTo>
                    <a:pt x="745134" y="2230208"/>
                  </a:lnTo>
                  <a:lnTo>
                    <a:pt x="744245" y="2230628"/>
                  </a:lnTo>
                  <a:lnTo>
                    <a:pt x="743242" y="2230805"/>
                  </a:lnTo>
                  <a:lnTo>
                    <a:pt x="742695" y="2230755"/>
                  </a:lnTo>
                  <a:lnTo>
                    <a:pt x="742175" y="2230564"/>
                  </a:lnTo>
                  <a:lnTo>
                    <a:pt x="741489" y="2230132"/>
                  </a:lnTo>
                  <a:lnTo>
                    <a:pt x="741171" y="2229688"/>
                  </a:lnTo>
                  <a:lnTo>
                    <a:pt x="741019" y="2229218"/>
                  </a:lnTo>
                  <a:lnTo>
                    <a:pt x="740994" y="2228291"/>
                  </a:lnTo>
                  <a:lnTo>
                    <a:pt x="740879" y="2227719"/>
                  </a:lnTo>
                  <a:lnTo>
                    <a:pt x="740638" y="2227033"/>
                  </a:lnTo>
                  <a:lnTo>
                    <a:pt x="740321" y="2226602"/>
                  </a:lnTo>
                  <a:lnTo>
                    <a:pt x="739927" y="2226208"/>
                  </a:lnTo>
                  <a:lnTo>
                    <a:pt x="738822" y="2225421"/>
                  </a:lnTo>
                  <a:lnTo>
                    <a:pt x="737958" y="2224582"/>
                  </a:lnTo>
                  <a:lnTo>
                    <a:pt x="737565" y="2224074"/>
                  </a:lnTo>
                  <a:lnTo>
                    <a:pt x="737311" y="2223579"/>
                  </a:lnTo>
                  <a:lnTo>
                    <a:pt x="737146" y="2223071"/>
                  </a:lnTo>
                  <a:lnTo>
                    <a:pt x="736866" y="2222461"/>
                  </a:lnTo>
                  <a:lnTo>
                    <a:pt x="736472" y="2221991"/>
                  </a:lnTo>
                  <a:lnTo>
                    <a:pt x="736155" y="2221674"/>
                  </a:lnTo>
                  <a:lnTo>
                    <a:pt x="734898" y="2220772"/>
                  </a:lnTo>
                  <a:lnTo>
                    <a:pt x="731888" y="2219426"/>
                  </a:lnTo>
                  <a:lnTo>
                    <a:pt x="730783" y="2218728"/>
                  </a:lnTo>
                  <a:lnTo>
                    <a:pt x="730161" y="2218156"/>
                  </a:lnTo>
                  <a:lnTo>
                    <a:pt x="728637" y="2216429"/>
                  </a:lnTo>
                  <a:lnTo>
                    <a:pt x="728103" y="2216099"/>
                  </a:lnTo>
                  <a:lnTo>
                    <a:pt x="727595" y="2215908"/>
                  </a:lnTo>
                  <a:lnTo>
                    <a:pt x="723988" y="2215934"/>
                  </a:lnTo>
                  <a:lnTo>
                    <a:pt x="723455" y="2215718"/>
                  </a:lnTo>
                  <a:lnTo>
                    <a:pt x="723049" y="2215451"/>
                  </a:lnTo>
                  <a:lnTo>
                    <a:pt x="718324" y="2210955"/>
                  </a:lnTo>
                  <a:lnTo>
                    <a:pt x="717283" y="2210193"/>
                  </a:lnTo>
                  <a:lnTo>
                    <a:pt x="715975" y="2209584"/>
                  </a:lnTo>
                  <a:lnTo>
                    <a:pt x="715149" y="2209342"/>
                  </a:lnTo>
                  <a:lnTo>
                    <a:pt x="704837" y="2209495"/>
                  </a:lnTo>
                  <a:lnTo>
                    <a:pt x="703935" y="2209901"/>
                  </a:lnTo>
                  <a:lnTo>
                    <a:pt x="702297" y="2211374"/>
                  </a:lnTo>
                  <a:lnTo>
                    <a:pt x="701827" y="2211616"/>
                  </a:lnTo>
                  <a:lnTo>
                    <a:pt x="701179" y="2211755"/>
                  </a:lnTo>
                  <a:lnTo>
                    <a:pt x="700544" y="2211628"/>
                  </a:lnTo>
                  <a:lnTo>
                    <a:pt x="698068" y="2210650"/>
                  </a:lnTo>
                  <a:lnTo>
                    <a:pt x="693318" y="2211247"/>
                  </a:lnTo>
                  <a:lnTo>
                    <a:pt x="691540" y="2209812"/>
                  </a:lnTo>
                  <a:lnTo>
                    <a:pt x="691286" y="2209419"/>
                  </a:lnTo>
                  <a:lnTo>
                    <a:pt x="690879" y="2208987"/>
                  </a:lnTo>
                  <a:lnTo>
                    <a:pt x="689533" y="2208085"/>
                  </a:lnTo>
                  <a:lnTo>
                    <a:pt x="689051" y="2207945"/>
                  </a:lnTo>
                  <a:lnTo>
                    <a:pt x="682383" y="2208847"/>
                  </a:lnTo>
                  <a:lnTo>
                    <a:pt x="681189" y="2208466"/>
                  </a:lnTo>
                  <a:lnTo>
                    <a:pt x="676960" y="2205850"/>
                  </a:lnTo>
                  <a:lnTo>
                    <a:pt x="676262" y="2205647"/>
                  </a:lnTo>
                  <a:lnTo>
                    <a:pt x="675665" y="2205596"/>
                  </a:lnTo>
                  <a:lnTo>
                    <a:pt x="674712" y="2205723"/>
                  </a:lnTo>
                  <a:lnTo>
                    <a:pt x="653097" y="2228519"/>
                  </a:lnTo>
                  <a:lnTo>
                    <a:pt x="653224" y="2230526"/>
                  </a:lnTo>
                  <a:lnTo>
                    <a:pt x="653186" y="2232139"/>
                  </a:lnTo>
                  <a:lnTo>
                    <a:pt x="653110" y="2232685"/>
                  </a:lnTo>
                  <a:lnTo>
                    <a:pt x="652856" y="2233714"/>
                  </a:lnTo>
                  <a:lnTo>
                    <a:pt x="652513" y="2234526"/>
                  </a:lnTo>
                  <a:lnTo>
                    <a:pt x="649033" y="2238971"/>
                  </a:lnTo>
                  <a:lnTo>
                    <a:pt x="647153" y="2242858"/>
                  </a:lnTo>
                  <a:lnTo>
                    <a:pt x="646785" y="2243277"/>
                  </a:lnTo>
                  <a:lnTo>
                    <a:pt x="646137" y="2243709"/>
                  </a:lnTo>
                  <a:lnTo>
                    <a:pt x="645642" y="2243734"/>
                  </a:lnTo>
                  <a:lnTo>
                    <a:pt x="645223" y="2243582"/>
                  </a:lnTo>
                  <a:lnTo>
                    <a:pt x="643724" y="2242108"/>
                  </a:lnTo>
                  <a:lnTo>
                    <a:pt x="643381" y="2241854"/>
                  </a:lnTo>
                  <a:lnTo>
                    <a:pt x="642950" y="2241600"/>
                  </a:lnTo>
                  <a:lnTo>
                    <a:pt x="642404" y="2241423"/>
                  </a:lnTo>
                  <a:lnTo>
                    <a:pt x="641578" y="2241359"/>
                  </a:lnTo>
                  <a:lnTo>
                    <a:pt x="641121" y="2241588"/>
                  </a:lnTo>
                  <a:lnTo>
                    <a:pt x="640803" y="2241943"/>
                  </a:lnTo>
                  <a:lnTo>
                    <a:pt x="640511" y="2242921"/>
                  </a:lnTo>
                  <a:lnTo>
                    <a:pt x="639698" y="2247328"/>
                  </a:lnTo>
                  <a:lnTo>
                    <a:pt x="639127" y="2249297"/>
                  </a:lnTo>
                  <a:lnTo>
                    <a:pt x="638733" y="2250160"/>
                  </a:lnTo>
                  <a:lnTo>
                    <a:pt x="638479" y="2250528"/>
                  </a:lnTo>
                  <a:lnTo>
                    <a:pt x="637006" y="2251951"/>
                  </a:lnTo>
                  <a:lnTo>
                    <a:pt x="636866" y="2252357"/>
                  </a:lnTo>
                  <a:lnTo>
                    <a:pt x="636816" y="2252840"/>
                  </a:lnTo>
                  <a:lnTo>
                    <a:pt x="636816" y="2253335"/>
                  </a:lnTo>
                  <a:lnTo>
                    <a:pt x="639457" y="2259685"/>
                  </a:lnTo>
                  <a:lnTo>
                    <a:pt x="639749" y="2259990"/>
                  </a:lnTo>
                  <a:lnTo>
                    <a:pt x="639991" y="2260320"/>
                  </a:lnTo>
                  <a:lnTo>
                    <a:pt x="640130" y="2260714"/>
                  </a:lnTo>
                  <a:lnTo>
                    <a:pt x="640194" y="2261082"/>
                  </a:lnTo>
                  <a:lnTo>
                    <a:pt x="640194" y="2261323"/>
                  </a:lnTo>
                  <a:lnTo>
                    <a:pt x="640054" y="2261806"/>
                  </a:lnTo>
                  <a:lnTo>
                    <a:pt x="639495" y="2262962"/>
                  </a:lnTo>
                  <a:lnTo>
                    <a:pt x="631913" y="2274303"/>
                  </a:lnTo>
                  <a:lnTo>
                    <a:pt x="631736" y="2274785"/>
                  </a:lnTo>
                  <a:lnTo>
                    <a:pt x="631621" y="2275281"/>
                  </a:lnTo>
                  <a:lnTo>
                    <a:pt x="631482" y="2276411"/>
                  </a:lnTo>
                  <a:lnTo>
                    <a:pt x="631431" y="2277491"/>
                  </a:lnTo>
                  <a:lnTo>
                    <a:pt x="631316" y="2278037"/>
                  </a:lnTo>
                  <a:lnTo>
                    <a:pt x="631139" y="2278583"/>
                  </a:lnTo>
                  <a:lnTo>
                    <a:pt x="630618" y="2279180"/>
                  </a:lnTo>
                  <a:lnTo>
                    <a:pt x="630364" y="2279662"/>
                  </a:lnTo>
                  <a:lnTo>
                    <a:pt x="630313" y="2280170"/>
                  </a:lnTo>
                  <a:lnTo>
                    <a:pt x="630415" y="2281085"/>
                  </a:lnTo>
                  <a:lnTo>
                    <a:pt x="630351" y="2281643"/>
                  </a:lnTo>
                  <a:lnTo>
                    <a:pt x="630199" y="2282228"/>
                  </a:lnTo>
                  <a:lnTo>
                    <a:pt x="629551" y="2283904"/>
                  </a:lnTo>
                  <a:lnTo>
                    <a:pt x="629157" y="2285542"/>
                  </a:lnTo>
                  <a:lnTo>
                    <a:pt x="628916" y="2286127"/>
                  </a:lnTo>
                  <a:lnTo>
                    <a:pt x="628459" y="2286736"/>
                  </a:lnTo>
                  <a:lnTo>
                    <a:pt x="624128" y="2288451"/>
                  </a:lnTo>
                  <a:lnTo>
                    <a:pt x="623747" y="2288895"/>
                  </a:lnTo>
                  <a:lnTo>
                    <a:pt x="623773" y="2289302"/>
                  </a:lnTo>
                  <a:lnTo>
                    <a:pt x="624547" y="2292248"/>
                  </a:lnTo>
                  <a:lnTo>
                    <a:pt x="624725" y="2293073"/>
                  </a:lnTo>
                  <a:lnTo>
                    <a:pt x="624662" y="2293429"/>
                  </a:lnTo>
                  <a:lnTo>
                    <a:pt x="624357" y="2293632"/>
                  </a:lnTo>
                  <a:lnTo>
                    <a:pt x="620153" y="2294013"/>
                  </a:lnTo>
                  <a:lnTo>
                    <a:pt x="619455" y="2294356"/>
                  </a:lnTo>
                  <a:lnTo>
                    <a:pt x="618604" y="2294978"/>
                  </a:lnTo>
                  <a:lnTo>
                    <a:pt x="618020" y="2295194"/>
                  </a:lnTo>
                  <a:lnTo>
                    <a:pt x="617461" y="2295245"/>
                  </a:lnTo>
                  <a:lnTo>
                    <a:pt x="616927" y="2295207"/>
                  </a:lnTo>
                  <a:lnTo>
                    <a:pt x="616762" y="2295486"/>
                  </a:lnTo>
                  <a:lnTo>
                    <a:pt x="616737" y="2295880"/>
                  </a:lnTo>
                  <a:lnTo>
                    <a:pt x="616826" y="2296337"/>
                  </a:lnTo>
                  <a:lnTo>
                    <a:pt x="616877" y="2296807"/>
                  </a:lnTo>
                  <a:lnTo>
                    <a:pt x="616203" y="2299677"/>
                  </a:lnTo>
                  <a:lnTo>
                    <a:pt x="615314" y="2302256"/>
                  </a:lnTo>
                  <a:lnTo>
                    <a:pt x="609625" y="2306193"/>
                  </a:lnTo>
                  <a:lnTo>
                    <a:pt x="608291" y="2307793"/>
                  </a:lnTo>
                  <a:lnTo>
                    <a:pt x="608279" y="2308288"/>
                  </a:lnTo>
                  <a:lnTo>
                    <a:pt x="608393" y="2308720"/>
                  </a:lnTo>
                  <a:lnTo>
                    <a:pt x="608583" y="2309101"/>
                  </a:lnTo>
                  <a:lnTo>
                    <a:pt x="608825" y="2309456"/>
                  </a:lnTo>
                  <a:lnTo>
                    <a:pt x="608964" y="2309863"/>
                  </a:lnTo>
                  <a:lnTo>
                    <a:pt x="609053" y="2310320"/>
                  </a:lnTo>
                  <a:lnTo>
                    <a:pt x="609091" y="2310803"/>
                  </a:lnTo>
                  <a:lnTo>
                    <a:pt x="609142" y="2311273"/>
                  </a:lnTo>
                  <a:lnTo>
                    <a:pt x="610146" y="2313038"/>
                  </a:lnTo>
                  <a:lnTo>
                    <a:pt x="609866" y="2314435"/>
                  </a:lnTo>
                  <a:lnTo>
                    <a:pt x="607999" y="2318639"/>
                  </a:lnTo>
                  <a:lnTo>
                    <a:pt x="607682" y="2319045"/>
                  </a:lnTo>
                  <a:lnTo>
                    <a:pt x="607047" y="2319274"/>
                  </a:lnTo>
                  <a:lnTo>
                    <a:pt x="606590" y="2319693"/>
                  </a:lnTo>
                  <a:lnTo>
                    <a:pt x="605764" y="2320721"/>
                  </a:lnTo>
                  <a:lnTo>
                    <a:pt x="605243" y="2322029"/>
                  </a:lnTo>
                  <a:lnTo>
                    <a:pt x="604964" y="2322918"/>
                  </a:lnTo>
                  <a:lnTo>
                    <a:pt x="604900" y="2323592"/>
                  </a:lnTo>
                  <a:lnTo>
                    <a:pt x="604900" y="2324658"/>
                  </a:lnTo>
                  <a:lnTo>
                    <a:pt x="607453" y="2327363"/>
                  </a:lnTo>
                  <a:lnTo>
                    <a:pt x="607809" y="2327783"/>
                  </a:lnTo>
                  <a:lnTo>
                    <a:pt x="608063" y="2328392"/>
                  </a:lnTo>
                  <a:lnTo>
                    <a:pt x="607948" y="2331237"/>
                  </a:lnTo>
                  <a:lnTo>
                    <a:pt x="607999" y="2331732"/>
                  </a:lnTo>
                  <a:lnTo>
                    <a:pt x="608101" y="2332164"/>
                  </a:lnTo>
                  <a:lnTo>
                    <a:pt x="608279" y="2332558"/>
                  </a:lnTo>
                  <a:lnTo>
                    <a:pt x="608736" y="2333358"/>
                  </a:lnTo>
                  <a:lnTo>
                    <a:pt x="608952" y="2333879"/>
                  </a:lnTo>
                  <a:lnTo>
                    <a:pt x="608876" y="2334310"/>
                  </a:lnTo>
                  <a:lnTo>
                    <a:pt x="607948" y="2335644"/>
                  </a:lnTo>
                  <a:lnTo>
                    <a:pt x="606958" y="2337892"/>
                  </a:lnTo>
                  <a:lnTo>
                    <a:pt x="605599" y="2339530"/>
                  </a:lnTo>
                  <a:lnTo>
                    <a:pt x="604608" y="2341194"/>
                  </a:lnTo>
                  <a:lnTo>
                    <a:pt x="603630" y="2343391"/>
                  </a:lnTo>
                  <a:lnTo>
                    <a:pt x="602602" y="2345016"/>
                  </a:lnTo>
                  <a:lnTo>
                    <a:pt x="601167" y="2345855"/>
                  </a:lnTo>
                  <a:lnTo>
                    <a:pt x="600748" y="2345982"/>
                  </a:lnTo>
                  <a:lnTo>
                    <a:pt x="597687" y="2345512"/>
                  </a:lnTo>
                  <a:lnTo>
                    <a:pt x="597255" y="2345626"/>
                  </a:lnTo>
                  <a:lnTo>
                    <a:pt x="596938" y="2345867"/>
                  </a:lnTo>
                  <a:lnTo>
                    <a:pt x="595502" y="2347391"/>
                  </a:lnTo>
                  <a:lnTo>
                    <a:pt x="594740" y="2347785"/>
                  </a:lnTo>
                  <a:lnTo>
                    <a:pt x="592454" y="2348230"/>
                  </a:lnTo>
                  <a:lnTo>
                    <a:pt x="591832" y="2348674"/>
                  </a:lnTo>
                  <a:lnTo>
                    <a:pt x="591172" y="2349322"/>
                  </a:lnTo>
                  <a:lnTo>
                    <a:pt x="590867" y="2349538"/>
                  </a:lnTo>
                  <a:lnTo>
                    <a:pt x="590511" y="2349690"/>
                  </a:lnTo>
                  <a:lnTo>
                    <a:pt x="590105" y="2349614"/>
                  </a:lnTo>
                  <a:lnTo>
                    <a:pt x="588898" y="2348966"/>
                  </a:lnTo>
                  <a:lnTo>
                    <a:pt x="588441" y="2348852"/>
                  </a:lnTo>
                  <a:lnTo>
                    <a:pt x="587870" y="2348941"/>
                  </a:lnTo>
                  <a:lnTo>
                    <a:pt x="587628" y="2349360"/>
                  </a:lnTo>
                  <a:lnTo>
                    <a:pt x="587044" y="2351671"/>
                  </a:lnTo>
                  <a:lnTo>
                    <a:pt x="586739" y="2352192"/>
                  </a:lnTo>
                  <a:lnTo>
                    <a:pt x="586409" y="2352573"/>
                  </a:lnTo>
                  <a:lnTo>
                    <a:pt x="583120" y="2354491"/>
                  </a:lnTo>
                  <a:lnTo>
                    <a:pt x="581139" y="2356485"/>
                  </a:lnTo>
                  <a:lnTo>
                    <a:pt x="580707" y="2357158"/>
                  </a:lnTo>
                  <a:lnTo>
                    <a:pt x="580402" y="2357767"/>
                  </a:lnTo>
                  <a:lnTo>
                    <a:pt x="580059" y="2358885"/>
                  </a:lnTo>
                  <a:lnTo>
                    <a:pt x="579335" y="2360599"/>
                  </a:lnTo>
                  <a:lnTo>
                    <a:pt x="578942" y="2361107"/>
                  </a:lnTo>
                  <a:lnTo>
                    <a:pt x="578548" y="2361450"/>
                  </a:lnTo>
                  <a:lnTo>
                    <a:pt x="578129" y="2361488"/>
                  </a:lnTo>
                  <a:lnTo>
                    <a:pt x="577684" y="2361374"/>
                  </a:lnTo>
                  <a:lnTo>
                    <a:pt x="576922" y="2360942"/>
                  </a:lnTo>
                  <a:lnTo>
                    <a:pt x="575627" y="2359850"/>
                  </a:lnTo>
                  <a:lnTo>
                    <a:pt x="575094" y="2359291"/>
                  </a:lnTo>
                  <a:lnTo>
                    <a:pt x="574865" y="2359202"/>
                  </a:lnTo>
                  <a:lnTo>
                    <a:pt x="574700" y="2359406"/>
                  </a:lnTo>
                  <a:lnTo>
                    <a:pt x="574522" y="2359888"/>
                  </a:lnTo>
                  <a:lnTo>
                    <a:pt x="574459" y="2360510"/>
                  </a:lnTo>
                  <a:lnTo>
                    <a:pt x="574471" y="2361145"/>
                  </a:lnTo>
                  <a:lnTo>
                    <a:pt x="578459" y="2367114"/>
                  </a:lnTo>
                  <a:lnTo>
                    <a:pt x="578726" y="2367648"/>
                  </a:lnTo>
                  <a:lnTo>
                    <a:pt x="578700" y="2368334"/>
                  </a:lnTo>
                  <a:lnTo>
                    <a:pt x="576960" y="2372410"/>
                  </a:lnTo>
                  <a:lnTo>
                    <a:pt x="576224" y="2375725"/>
                  </a:lnTo>
                  <a:lnTo>
                    <a:pt x="575906" y="2376131"/>
                  </a:lnTo>
                  <a:lnTo>
                    <a:pt x="575576" y="2376398"/>
                  </a:lnTo>
                  <a:lnTo>
                    <a:pt x="575360" y="2376411"/>
                  </a:lnTo>
                  <a:lnTo>
                    <a:pt x="575068" y="2376347"/>
                  </a:lnTo>
                  <a:lnTo>
                    <a:pt x="573354" y="2374138"/>
                  </a:lnTo>
                  <a:lnTo>
                    <a:pt x="573366" y="2373706"/>
                  </a:lnTo>
                  <a:lnTo>
                    <a:pt x="573443" y="2373299"/>
                  </a:lnTo>
                  <a:lnTo>
                    <a:pt x="573468" y="2372982"/>
                  </a:lnTo>
                  <a:lnTo>
                    <a:pt x="573201" y="2372779"/>
                  </a:lnTo>
                  <a:lnTo>
                    <a:pt x="572363" y="2372448"/>
                  </a:lnTo>
                  <a:lnTo>
                    <a:pt x="572122" y="2372118"/>
                  </a:lnTo>
                  <a:lnTo>
                    <a:pt x="571995" y="2371674"/>
                  </a:lnTo>
                  <a:lnTo>
                    <a:pt x="571804" y="2370277"/>
                  </a:lnTo>
                  <a:lnTo>
                    <a:pt x="571169" y="2367610"/>
                  </a:lnTo>
                  <a:lnTo>
                    <a:pt x="571017" y="2366733"/>
                  </a:lnTo>
                  <a:lnTo>
                    <a:pt x="570979" y="2366365"/>
                  </a:lnTo>
                  <a:lnTo>
                    <a:pt x="570991" y="2366149"/>
                  </a:lnTo>
                  <a:lnTo>
                    <a:pt x="571157" y="2365171"/>
                  </a:lnTo>
                  <a:lnTo>
                    <a:pt x="571207" y="2364701"/>
                  </a:lnTo>
                  <a:lnTo>
                    <a:pt x="571182" y="2364244"/>
                  </a:lnTo>
                  <a:lnTo>
                    <a:pt x="571080" y="2363800"/>
                  </a:lnTo>
                  <a:lnTo>
                    <a:pt x="570953" y="2363406"/>
                  </a:lnTo>
                  <a:lnTo>
                    <a:pt x="570077" y="2361526"/>
                  </a:lnTo>
                  <a:lnTo>
                    <a:pt x="569950" y="2361145"/>
                  </a:lnTo>
                  <a:lnTo>
                    <a:pt x="569836" y="2360752"/>
                  </a:lnTo>
                  <a:lnTo>
                    <a:pt x="569760" y="2359952"/>
                  </a:lnTo>
                  <a:lnTo>
                    <a:pt x="569633" y="2359571"/>
                  </a:lnTo>
                  <a:lnTo>
                    <a:pt x="569315" y="2358809"/>
                  </a:lnTo>
                  <a:lnTo>
                    <a:pt x="568680" y="2356662"/>
                  </a:lnTo>
                  <a:lnTo>
                    <a:pt x="568591" y="2356205"/>
                  </a:lnTo>
                  <a:lnTo>
                    <a:pt x="568553" y="2355735"/>
                  </a:lnTo>
                  <a:lnTo>
                    <a:pt x="568591" y="2355202"/>
                  </a:lnTo>
                  <a:lnTo>
                    <a:pt x="568744" y="2354199"/>
                  </a:lnTo>
                  <a:lnTo>
                    <a:pt x="568744" y="2353754"/>
                  </a:lnTo>
                  <a:lnTo>
                    <a:pt x="568617" y="2353360"/>
                  </a:lnTo>
                  <a:lnTo>
                    <a:pt x="568413" y="2352992"/>
                  </a:lnTo>
                  <a:lnTo>
                    <a:pt x="568312" y="2352573"/>
                  </a:lnTo>
                  <a:lnTo>
                    <a:pt x="571461" y="2344864"/>
                  </a:lnTo>
                  <a:lnTo>
                    <a:pt x="571715" y="2344496"/>
                  </a:lnTo>
                  <a:lnTo>
                    <a:pt x="571766" y="2344051"/>
                  </a:lnTo>
                  <a:lnTo>
                    <a:pt x="571766" y="2343569"/>
                  </a:lnTo>
                  <a:lnTo>
                    <a:pt x="571957" y="2343010"/>
                  </a:lnTo>
                  <a:lnTo>
                    <a:pt x="572350" y="2342705"/>
                  </a:lnTo>
                  <a:lnTo>
                    <a:pt x="572973" y="2342451"/>
                  </a:lnTo>
                  <a:lnTo>
                    <a:pt x="573379" y="2342197"/>
                  </a:lnTo>
                  <a:lnTo>
                    <a:pt x="573646" y="2341880"/>
                  </a:lnTo>
                  <a:lnTo>
                    <a:pt x="573646" y="2341460"/>
                  </a:lnTo>
                  <a:lnTo>
                    <a:pt x="571652" y="2338324"/>
                  </a:lnTo>
                  <a:lnTo>
                    <a:pt x="569061" y="2339162"/>
                  </a:lnTo>
                  <a:lnTo>
                    <a:pt x="564057" y="2339174"/>
                  </a:lnTo>
                  <a:lnTo>
                    <a:pt x="560438" y="2342311"/>
                  </a:lnTo>
                  <a:lnTo>
                    <a:pt x="559790" y="2342667"/>
                  </a:lnTo>
                  <a:lnTo>
                    <a:pt x="558888" y="2342794"/>
                  </a:lnTo>
                  <a:lnTo>
                    <a:pt x="558495" y="2342692"/>
                  </a:lnTo>
                  <a:lnTo>
                    <a:pt x="558203" y="2342464"/>
                  </a:lnTo>
                  <a:lnTo>
                    <a:pt x="558139" y="2342032"/>
                  </a:lnTo>
                  <a:lnTo>
                    <a:pt x="558418" y="2340559"/>
                  </a:lnTo>
                  <a:lnTo>
                    <a:pt x="558418" y="2340051"/>
                  </a:lnTo>
                  <a:lnTo>
                    <a:pt x="556653" y="2337803"/>
                  </a:lnTo>
                  <a:lnTo>
                    <a:pt x="556513" y="2337485"/>
                  </a:lnTo>
                  <a:lnTo>
                    <a:pt x="556513" y="2337066"/>
                  </a:lnTo>
                  <a:lnTo>
                    <a:pt x="556806" y="2336177"/>
                  </a:lnTo>
                  <a:lnTo>
                    <a:pt x="557644" y="2334552"/>
                  </a:lnTo>
                  <a:lnTo>
                    <a:pt x="557961" y="2333637"/>
                  </a:lnTo>
                  <a:lnTo>
                    <a:pt x="558025" y="2333129"/>
                  </a:lnTo>
                  <a:lnTo>
                    <a:pt x="557974" y="2332659"/>
                  </a:lnTo>
                  <a:lnTo>
                    <a:pt x="557822" y="2332253"/>
                  </a:lnTo>
                  <a:lnTo>
                    <a:pt x="557606" y="2331885"/>
                  </a:lnTo>
                  <a:lnTo>
                    <a:pt x="557301" y="2331593"/>
                  </a:lnTo>
                  <a:lnTo>
                    <a:pt x="555561" y="2330323"/>
                  </a:lnTo>
                  <a:lnTo>
                    <a:pt x="554469" y="2329065"/>
                  </a:lnTo>
                  <a:lnTo>
                    <a:pt x="554278" y="2328710"/>
                  </a:lnTo>
                  <a:lnTo>
                    <a:pt x="554139" y="2328303"/>
                  </a:lnTo>
                  <a:lnTo>
                    <a:pt x="554037" y="2327859"/>
                  </a:lnTo>
                  <a:lnTo>
                    <a:pt x="553973" y="2326906"/>
                  </a:lnTo>
                  <a:lnTo>
                    <a:pt x="553999" y="2326322"/>
                  </a:lnTo>
                  <a:lnTo>
                    <a:pt x="553770" y="2326271"/>
                  </a:lnTo>
                  <a:lnTo>
                    <a:pt x="552221" y="2326500"/>
                  </a:lnTo>
                  <a:lnTo>
                    <a:pt x="551535" y="2326779"/>
                  </a:lnTo>
                  <a:lnTo>
                    <a:pt x="550938" y="2328849"/>
                  </a:lnTo>
                  <a:lnTo>
                    <a:pt x="548678" y="2334044"/>
                  </a:lnTo>
                  <a:lnTo>
                    <a:pt x="548436" y="2335072"/>
                  </a:lnTo>
                  <a:lnTo>
                    <a:pt x="548309" y="2336152"/>
                  </a:lnTo>
                  <a:lnTo>
                    <a:pt x="548208" y="2336673"/>
                  </a:lnTo>
                  <a:lnTo>
                    <a:pt x="548030" y="2337104"/>
                  </a:lnTo>
                  <a:lnTo>
                    <a:pt x="544906" y="2341943"/>
                  </a:lnTo>
                  <a:lnTo>
                    <a:pt x="544753" y="2342375"/>
                  </a:lnTo>
                  <a:lnTo>
                    <a:pt x="544626" y="2342870"/>
                  </a:lnTo>
                  <a:lnTo>
                    <a:pt x="544550" y="2343416"/>
                  </a:lnTo>
                  <a:lnTo>
                    <a:pt x="544575" y="2346553"/>
                  </a:lnTo>
                  <a:lnTo>
                    <a:pt x="544499" y="2347112"/>
                  </a:lnTo>
                  <a:lnTo>
                    <a:pt x="544347" y="2347709"/>
                  </a:lnTo>
                  <a:lnTo>
                    <a:pt x="544042" y="2348268"/>
                  </a:lnTo>
                  <a:lnTo>
                    <a:pt x="543661" y="2348522"/>
                  </a:lnTo>
                  <a:lnTo>
                    <a:pt x="541426" y="2348484"/>
                  </a:lnTo>
                  <a:lnTo>
                    <a:pt x="536905" y="2349677"/>
                  </a:lnTo>
                  <a:lnTo>
                    <a:pt x="536435" y="2349957"/>
                  </a:lnTo>
                  <a:lnTo>
                    <a:pt x="536130" y="2350389"/>
                  </a:lnTo>
                  <a:lnTo>
                    <a:pt x="535812" y="2351328"/>
                  </a:lnTo>
                  <a:lnTo>
                    <a:pt x="534098" y="2354503"/>
                  </a:lnTo>
                  <a:lnTo>
                    <a:pt x="532752" y="2356307"/>
                  </a:lnTo>
                  <a:lnTo>
                    <a:pt x="532244" y="2356650"/>
                  </a:lnTo>
                  <a:lnTo>
                    <a:pt x="531748" y="2356777"/>
                  </a:lnTo>
                  <a:lnTo>
                    <a:pt x="529983" y="2356218"/>
                  </a:lnTo>
                  <a:lnTo>
                    <a:pt x="529158" y="2356231"/>
                  </a:lnTo>
                  <a:lnTo>
                    <a:pt x="528751" y="2356129"/>
                  </a:lnTo>
                  <a:lnTo>
                    <a:pt x="526795" y="2355189"/>
                  </a:lnTo>
                  <a:lnTo>
                    <a:pt x="526503" y="2354922"/>
                  </a:lnTo>
                  <a:lnTo>
                    <a:pt x="526275" y="2354618"/>
                  </a:lnTo>
                  <a:lnTo>
                    <a:pt x="526033" y="2354300"/>
                  </a:lnTo>
                  <a:lnTo>
                    <a:pt x="525767" y="2354021"/>
                  </a:lnTo>
                  <a:lnTo>
                    <a:pt x="525513" y="2353805"/>
                  </a:lnTo>
                  <a:lnTo>
                    <a:pt x="525297" y="2353678"/>
                  </a:lnTo>
                  <a:lnTo>
                    <a:pt x="524014" y="2353221"/>
                  </a:lnTo>
                  <a:lnTo>
                    <a:pt x="521665" y="2353678"/>
                  </a:lnTo>
                  <a:lnTo>
                    <a:pt x="517639" y="2355456"/>
                  </a:lnTo>
                  <a:lnTo>
                    <a:pt x="516877" y="2355989"/>
                  </a:lnTo>
                  <a:lnTo>
                    <a:pt x="516661" y="2356396"/>
                  </a:lnTo>
                  <a:lnTo>
                    <a:pt x="516534" y="2356891"/>
                  </a:lnTo>
                  <a:lnTo>
                    <a:pt x="516293" y="2357450"/>
                  </a:lnTo>
                  <a:lnTo>
                    <a:pt x="515950" y="2358021"/>
                  </a:lnTo>
                  <a:lnTo>
                    <a:pt x="515238" y="2358720"/>
                  </a:lnTo>
                  <a:lnTo>
                    <a:pt x="514883" y="2359240"/>
                  </a:lnTo>
                  <a:lnTo>
                    <a:pt x="514705" y="2359774"/>
                  </a:lnTo>
                  <a:lnTo>
                    <a:pt x="514680" y="2360256"/>
                  </a:lnTo>
                  <a:lnTo>
                    <a:pt x="514565" y="2360866"/>
                  </a:lnTo>
                  <a:lnTo>
                    <a:pt x="514286" y="2361476"/>
                  </a:lnTo>
                  <a:lnTo>
                    <a:pt x="513448" y="2362339"/>
                  </a:lnTo>
                  <a:lnTo>
                    <a:pt x="512838" y="2362542"/>
                  </a:lnTo>
                  <a:lnTo>
                    <a:pt x="512330" y="2362504"/>
                  </a:lnTo>
                  <a:lnTo>
                    <a:pt x="510463" y="2361349"/>
                  </a:lnTo>
                  <a:lnTo>
                    <a:pt x="510158" y="2361057"/>
                  </a:lnTo>
                  <a:lnTo>
                    <a:pt x="509231" y="2359672"/>
                  </a:lnTo>
                  <a:lnTo>
                    <a:pt x="508876" y="2359393"/>
                  </a:lnTo>
                  <a:lnTo>
                    <a:pt x="508380" y="2359240"/>
                  </a:lnTo>
                  <a:lnTo>
                    <a:pt x="507695" y="2359228"/>
                  </a:lnTo>
                  <a:lnTo>
                    <a:pt x="507225" y="2359380"/>
                  </a:lnTo>
                  <a:lnTo>
                    <a:pt x="506869" y="2359660"/>
                  </a:lnTo>
                  <a:lnTo>
                    <a:pt x="506196" y="2361196"/>
                  </a:lnTo>
                  <a:lnTo>
                    <a:pt x="505752" y="2361907"/>
                  </a:lnTo>
                  <a:lnTo>
                    <a:pt x="505358" y="2362238"/>
                  </a:lnTo>
                  <a:lnTo>
                    <a:pt x="505015" y="2362390"/>
                  </a:lnTo>
                  <a:lnTo>
                    <a:pt x="504761" y="2362390"/>
                  </a:lnTo>
                  <a:lnTo>
                    <a:pt x="504393" y="2362250"/>
                  </a:lnTo>
                  <a:lnTo>
                    <a:pt x="504050" y="2362060"/>
                  </a:lnTo>
                  <a:lnTo>
                    <a:pt x="503351" y="2361552"/>
                  </a:lnTo>
                  <a:lnTo>
                    <a:pt x="502564" y="2361120"/>
                  </a:lnTo>
                  <a:lnTo>
                    <a:pt x="501649" y="2360790"/>
                  </a:lnTo>
                  <a:lnTo>
                    <a:pt x="501141" y="2360688"/>
                  </a:lnTo>
                  <a:lnTo>
                    <a:pt x="499744" y="2360790"/>
                  </a:lnTo>
                  <a:lnTo>
                    <a:pt x="496684" y="2360206"/>
                  </a:lnTo>
                  <a:lnTo>
                    <a:pt x="489330" y="2364105"/>
                  </a:lnTo>
                  <a:lnTo>
                    <a:pt x="489394" y="2365044"/>
                  </a:lnTo>
                  <a:lnTo>
                    <a:pt x="489267" y="2365476"/>
                  </a:lnTo>
                  <a:lnTo>
                    <a:pt x="489051" y="2365832"/>
                  </a:lnTo>
                  <a:lnTo>
                    <a:pt x="487794" y="2366911"/>
                  </a:lnTo>
                  <a:lnTo>
                    <a:pt x="487527" y="2367229"/>
                  </a:lnTo>
                  <a:lnTo>
                    <a:pt x="487311" y="2367597"/>
                  </a:lnTo>
                  <a:lnTo>
                    <a:pt x="487222" y="2368016"/>
                  </a:lnTo>
                  <a:lnTo>
                    <a:pt x="487197" y="2368511"/>
                  </a:lnTo>
                  <a:lnTo>
                    <a:pt x="487260" y="2368981"/>
                  </a:lnTo>
                  <a:lnTo>
                    <a:pt x="487362" y="2369413"/>
                  </a:lnTo>
                  <a:lnTo>
                    <a:pt x="487514" y="2369832"/>
                  </a:lnTo>
                  <a:lnTo>
                    <a:pt x="487692" y="2370213"/>
                  </a:lnTo>
                  <a:lnTo>
                    <a:pt x="488530" y="2371661"/>
                  </a:lnTo>
                  <a:lnTo>
                    <a:pt x="488683" y="2372055"/>
                  </a:lnTo>
                  <a:lnTo>
                    <a:pt x="488721" y="2372474"/>
                  </a:lnTo>
                  <a:lnTo>
                    <a:pt x="488594" y="2372906"/>
                  </a:lnTo>
                  <a:lnTo>
                    <a:pt x="488391" y="2373287"/>
                  </a:lnTo>
                  <a:lnTo>
                    <a:pt x="487603" y="2374303"/>
                  </a:lnTo>
                  <a:lnTo>
                    <a:pt x="487387" y="2374684"/>
                  </a:lnTo>
                  <a:lnTo>
                    <a:pt x="487222" y="2375077"/>
                  </a:lnTo>
                  <a:lnTo>
                    <a:pt x="487171" y="2375509"/>
                  </a:lnTo>
                  <a:lnTo>
                    <a:pt x="487235" y="2375941"/>
                  </a:lnTo>
                  <a:lnTo>
                    <a:pt x="487375" y="2376373"/>
                  </a:lnTo>
                  <a:lnTo>
                    <a:pt x="487527" y="2376779"/>
                  </a:lnTo>
                  <a:lnTo>
                    <a:pt x="487641" y="2377198"/>
                  </a:lnTo>
                  <a:lnTo>
                    <a:pt x="487730" y="2377643"/>
                  </a:lnTo>
                  <a:lnTo>
                    <a:pt x="487718" y="2378138"/>
                  </a:lnTo>
                  <a:lnTo>
                    <a:pt x="487641" y="2378633"/>
                  </a:lnTo>
                  <a:lnTo>
                    <a:pt x="480644" y="2382469"/>
                  </a:lnTo>
                  <a:lnTo>
                    <a:pt x="480047" y="2382837"/>
                  </a:lnTo>
                  <a:lnTo>
                    <a:pt x="478751" y="2386139"/>
                  </a:lnTo>
                  <a:lnTo>
                    <a:pt x="478167" y="2387320"/>
                  </a:lnTo>
                  <a:lnTo>
                    <a:pt x="477812" y="2387485"/>
                  </a:lnTo>
                  <a:lnTo>
                    <a:pt x="475005" y="2388108"/>
                  </a:lnTo>
                  <a:lnTo>
                    <a:pt x="473621" y="2388781"/>
                  </a:lnTo>
                  <a:lnTo>
                    <a:pt x="471030" y="2389162"/>
                  </a:lnTo>
                  <a:lnTo>
                    <a:pt x="467321" y="2388920"/>
                  </a:lnTo>
                  <a:lnTo>
                    <a:pt x="466890" y="2388730"/>
                  </a:lnTo>
                  <a:lnTo>
                    <a:pt x="466674" y="2388489"/>
                  </a:lnTo>
                  <a:lnTo>
                    <a:pt x="466204" y="2388387"/>
                  </a:lnTo>
                  <a:lnTo>
                    <a:pt x="461784" y="2388628"/>
                  </a:lnTo>
                  <a:lnTo>
                    <a:pt x="460209" y="2389581"/>
                  </a:lnTo>
                  <a:lnTo>
                    <a:pt x="459993" y="2389835"/>
                  </a:lnTo>
                  <a:lnTo>
                    <a:pt x="459028" y="2391206"/>
                  </a:lnTo>
                  <a:lnTo>
                    <a:pt x="458596" y="2391575"/>
                  </a:lnTo>
                  <a:lnTo>
                    <a:pt x="458190" y="2391600"/>
                  </a:lnTo>
                  <a:lnTo>
                    <a:pt x="457834" y="2391448"/>
                  </a:lnTo>
                  <a:lnTo>
                    <a:pt x="457326" y="2390813"/>
                  </a:lnTo>
                  <a:lnTo>
                    <a:pt x="456857" y="2390355"/>
                  </a:lnTo>
                  <a:lnTo>
                    <a:pt x="455701" y="2388908"/>
                  </a:lnTo>
                  <a:lnTo>
                    <a:pt x="454698" y="2387092"/>
                  </a:lnTo>
                  <a:lnTo>
                    <a:pt x="454177" y="2385923"/>
                  </a:lnTo>
                  <a:lnTo>
                    <a:pt x="453834" y="2385529"/>
                  </a:lnTo>
                  <a:lnTo>
                    <a:pt x="453364" y="2385161"/>
                  </a:lnTo>
                  <a:lnTo>
                    <a:pt x="452513" y="2384742"/>
                  </a:lnTo>
                  <a:lnTo>
                    <a:pt x="451954" y="2384691"/>
                  </a:lnTo>
                  <a:lnTo>
                    <a:pt x="451523" y="2384844"/>
                  </a:lnTo>
                  <a:lnTo>
                    <a:pt x="451205" y="2385123"/>
                  </a:lnTo>
                  <a:lnTo>
                    <a:pt x="450392" y="2386241"/>
                  </a:lnTo>
                  <a:lnTo>
                    <a:pt x="449935" y="2386571"/>
                  </a:lnTo>
                  <a:lnTo>
                    <a:pt x="447814" y="2380970"/>
                  </a:lnTo>
                  <a:lnTo>
                    <a:pt x="447484" y="2379776"/>
                  </a:lnTo>
                  <a:lnTo>
                    <a:pt x="445122" y="2377465"/>
                  </a:lnTo>
                  <a:lnTo>
                    <a:pt x="443636" y="2377490"/>
                  </a:lnTo>
                  <a:lnTo>
                    <a:pt x="443090" y="2377414"/>
                  </a:lnTo>
                  <a:lnTo>
                    <a:pt x="442429" y="2377046"/>
                  </a:lnTo>
                  <a:lnTo>
                    <a:pt x="442175" y="2376589"/>
                  </a:lnTo>
                  <a:lnTo>
                    <a:pt x="442163" y="2376106"/>
                  </a:lnTo>
                  <a:lnTo>
                    <a:pt x="442404" y="2375077"/>
                  </a:lnTo>
                  <a:lnTo>
                    <a:pt x="442366" y="2374404"/>
                  </a:lnTo>
                  <a:lnTo>
                    <a:pt x="442150" y="2373998"/>
                  </a:lnTo>
                  <a:lnTo>
                    <a:pt x="441718" y="2373604"/>
                  </a:lnTo>
                  <a:lnTo>
                    <a:pt x="441223" y="2373210"/>
                  </a:lnTo>
                  <a:lnTo>
                    <a:pt x="440512" y="2372512"/>
                  </a:lnTo>
                  <a:lnTo>
                    <a:pt x="439788" y="2370150"/>
                  </a:lnTo>
                  <a:lnTo>
                    <a:pt x="439851" y="2369083"/>
                  </a:lnTo>
                  <a:lnTo>
                    <a:pt x="439826" y="2368448"/>
                  </a:lnTo>
                  <a:lnTo>
                    <a:pt x="439521" y="2368194"/>
                  </a:lnTo>
                  <a:lnTo>
                    <a:pt x="439229" y="2368080"/>
                  </a:lnTo>
                  <a:lnTo>
                    <a:pt x="438467" y="2368181"/>
                  </a:lnTo>
                  <a:lnTo>
                    <a:pt x="436854" y="2368804"/>
                  </a:lnTo>
                  <a:lnTo>
                    <a:pt x="435940" y="2368931"/>
                  </a:lnTo>
                  <a:lnTo>
                    <a:pt x="433997" y="2368613"/>
                  </a:lnTo>
                  <a:lnTo>
                    <a:pt x="431050" y="2368842"/>
                  </a:lnTo>
                  <a:lnTo>
                    <a:pt x="429793" y="2368537"/>
                  </a:lnTo>
                  <a:lnTo>
                    <a:pt x="428993" y="2368143"/>
                  </a:lnTo>
                  <a:lnTo>
                    <a:pt x="428650" y="2367737"/>
                  </a:lnTo>
                  <a:lnTo>
                    <a:pt x="428459" y="2367318"/>
                  </a:lnTo>
                  <a:lnTo>
                    <a:pt x="428409" y="2366759"/>
                  </a:lnTo>
                  <a:lnTo>
                    <a:pt x="428294" y="2366111"/>
                  </a:lnTo>
                  <a:lnTo>
                    <a:pt x="427735" y="2365095"/>
                  </a:lnTo>
                  <a:lnTo>
                    <a:pt x="427520" y="2364486"/>
                  </a:lnTo>
                  <a:lnTo>
                    <a:pt x="427520" y="2363952"/>
                  </a:lnTo>
                  <a:lnTo>
                    <a:pt x="429552" y="2361222"/>
                  </a:lnTo>
                  <a:lnTo>
                    <a:pt x="430174" y="2360676"/>
                  </a:lnTo>
                  <a:lnTo>
                    <a:pt x="430529" y="2360460"/>
                  </a:lnTo>
                  <a:lnTo>
                    <a:pt x="430822" y="2360104"/>
                  </a:lnTo>
                  <a:lnTo>
                    <a:pt x="428434" y="2357856"/>
                  </a:lnTo>
                  <a:lnTo>
                    <a:pt x="427799" y="2357564"/>
                  </a:lnTo>
                  <a:lnTo>
                    <a:pt x="426973" y="2356954"/>
                  </a:lnTo>
                  <a:lnTo>
                    <a:pt x="426732" y="2356446"/>
                  </a:lnTo>
                  <a:lnTo>
                    <a:pt x="426719" y="2355926"/>
                  </a:lnTo>
                  <a:lnTo>
                    <a:pt x="426935" y="2355532"/>
                  </a:lnTo>
                  <a:lnTo>
                    <a:pt x="427431" y="2354808"/>
                  </a:lnTo>
                  <a:lnTo>
                    <a:pt x="428269" y="2353881"/>
                  </a:lnTo>
                  <a:lnTo>
                    <a:pt x="428510" y="2353449"/>
                  </a:lnTo>
                  <a:lnTo>
                    <a:pt x="428688" y="2352890"/>
                  </a:lnTo>
                  <a:lnTo>
                    <a:pt x="428688" y="2351913"/>
                  </a:lnTo>
                  <a:lnTo>
                    <a:pt x="428790" y="2351252"/>
                  </a:lnTo>
                  <a:lnTo>
                    <a:pt x="428942" y="2350706"/>
                  </a:lnTo>
                  <a:lnTo>
                    <a:pt x="429475" y="2350033"/>
                  </a:lnTo>
                  <a:lnTo>
                    <a:pt x="430352" y="2349144"/>
                  </a:lnTo>
                  <a:lnTo>
                    <a:pt x="430847" y="2348433"/>
                  </a:lnTo>
                  <a:lnTo>
                    <a:pt x="431228" y="2347569"/>
                  </a:lnTo>
                  <a:lnTo>
                    <a:pt x="431736" y="2344762"/>
                  </a:lnTo>
                  <a:lnTo>
                    <a:pt x="431939" y="2344394"/>
                  </a:lnTo>
                  <a:lnTo>
                    <a:pt x="434924" y="2338590"/>
                  </a:lnTo>
                  <a:lnTo>
                    <a:pt x="434898" y="2337676"/>
                  </a:lnTo>
                  <a:lnTo>
                    <a:pt x="434619" y="2337231"/>
                  </a:lnTo>
                  <a:lnTo>
                    <a:pt x="434212" y="2336927"/>
                  </a:lnTo>
                  <a:lnTo>
                    <a:pt x="433425" y="2336634"/>
                  </a:lnTo>
                  <a:lnTo>
                    <a:pt x="433171" y="2336355"/>
                  </a:lnTo>
                  <a:lnTo>
                    <a:pt x="431799" y="2331389"/>
                  </a:lnTo>
                  <a:lnTo>
                    <a:pt x="431812" y="2330030"/>
                  </a:lnTo>
                  <a:lnTo>
                    <a:pt x="435940" y="2320378"/>
                  </a:lnTo>
                  <a:lnTo>
                    <a:pt x="436194" y="2319921"/>
                  </a:lnTo>
                  <a:lnTo>
                    <a:pt x="436371" y="2319375"/>
                  </a:lnTo>
                  <a:lnTo>
                    <a:pt x="436435" y="2318486"/>
                  </a:lnTo>
                  <a:lnTo>
                    <a:pt x="436333" y="2317927"/>
                  </a:lnTo>
                  <a:lnTo>
                    <a:pt x="436079" y="2317508"/>
                  </a:lnTo>
                  <a:lnTo>
                    <a:pt x="435749" y="2317254"/>
                  </a:lnTo>
                  <a:lnTo>
                    <a:pt x="435000" y="2316772"/>
                  </a:lnTo>
                  <a:lnTo>
                    <a:pt x="434759" y="2316467"/>
                  </a:lnTo>
                  <a:lnTo>
                    <a:pt x="434695" y="2316010"/>
                  </a:lnTo>
                  <a:lnTo>
                    <a:pt x="434746" y="2315514"/>
                  </a:lnTo>
                  <a:lnTo>
                    <a:pt x="434898" y="2315044"/>
                  </a:lnTo>
                  <a:lnTo>
                    <a:pt x="435114" y="2314625"/>
                  </a:lnTo>
                  <a:lnTo>
                    <a:pt x="435419" y="2314346"/>
                  </a:lnTo>
                  <a:lnTo>
                    <a:pt x="436156" y="2313927"/>
                  </a:lnTo>
                  <a:lnTo>
                    <a:pt x="436410" y="2313584"/>
                  </a:lnTo>
                  <a:lnTo>
                    <a:pt x="436575" y="2313139"/>
                  </a:lnTo>
                  <a:lnTo>
                    <a:pt x="436651" y="2312606"/>
                  </a:lnTo>
                  <a:lnTo>
                    <a:pt x="436841" y="2310384"/>
                  </a:lnTo>
                  <a:lnTo>
                    <a:pt x="436918" y="2309812"/>
                  </a:lnTo>
                  <a:lnTo>
                    <a:pt x="437057" y="2309329"/>
                  </a:lnTo>
                  <a:lnTo>
                    <a:pt x="437248" y="2308860"/>
                  </a:lnTo>
                  <a:lnTo>
                    <a:pt x="437883" y="2307691"/>
                  </a:lnTo>
                  <a:lnTo>
                    <a:pt x="438200" y="2306751"/>
                  </a:lnTo>
                  <a:lnTo>
                    <a:pt x="438581" y="2305100"/>
                  </a:lnTo>
                  <a:lnTo>
                    <a:pt x="438683" y="2304427"/>
                  </a:lnTo>
                  <a:lnTo>
                    <a:pt x="438530" y="2304008"/>
                  </a:lnTo>
                  <a:lnTo>
                    <a:pt x="438213" y="2303691"/>
                  </a:lnTo>
                  <a:lnTo>
                    <a:pt x="436981" y="2303106"/>
                  </a:lnTo>
                  <a:lnTo>
                    <a:pt x="436600" y="2302751"/>
                  </a:lnTo>
                  <a:lnTo>
                    <a:pt x="436295" y="2302243"/>
                  </a:lnTo>
                  <a:lnTo>
                    <a:pt x="436029" y="2301189"/>
                  </a:lnTo>
                  <a:lnTo>
                    <a:pt x="435813" y="2300541"/>
                  </a:lnTo>
                  <a:lnTo>
                    <a:pt x="435597" y="2300046"/>
                  </a:lnTo>
                  <a:lnTo>
                    <a:pt x="435140" y="2299347"/>
                  </a:lnTo>
                  <a:lnTo>
                    <a:pt x="434632" y="2298407"/>
                  </a:lnTo>
                  <a:lnTo>
                    <a:pt x="434339" y="2297607"/>
                  </a:lnTo>
                  <a:lnTo>
                    <a:pt x="434212" y="2297010"/>
                  </a:lnTo>
                  <a:lnTo>
                    <a:pt x="434111" y="2296439"/>
                  </a:lnTo>
                  <a:lnTo>
                    <a:pt x="434073" y="2295423"/>
                  </a:lnTo>
                  <a:lnTo>
                    <a:pt x="434085" y="2294915"/>
                  </a:lnTo>
                  <a:lnTo>
                    <a:pt x="434162" y="2294407"/>
                  </a:lnTo>
                  <a:lnTo>
                    <a:pt x="434225" y="2292083"/>
                  </a:lnTo>
                  <a:lnTo>
                    <a:pt x="434060" y="2289289"/>
                  </a:lnTo>
                  <a:lnTo>
                    <a:pt x="434124" y="2288006"/>
                  </a:lnTo>
                  <a:lnTo>
                    <a:pt x="434339" y="2287244"/>
                  </a:lnTo>
                  <a:lnTo>
                    <a:pt x="435749" y="2286330"/>
                  </a:lnTo>
                  <a:lnTo>
                    <a:pt x="436333" y="2285733"/>
                  </a:lnTo>
                  <a:lnTo>
                    <a:pt x="436575" y="2285352"/>
                  </a:lnTo>
                  <a:lnTo>
                    <a:pt x="436740" y="2284806"/>
                  </a:lnTo>
                  <a:lnTo>
                    <a:pt x="436854" y="2284107"/>
                  </a:lnTo>
                  <a:lnTo>
                    <a:pt x="436892" y="2283104"/>
                  </a:lnTo>
                  <a:lnTo>
                    <a:pt x="436803" y="2282456"/>
                  </a:lnTo>
                  <a:lnTo>
                    <a:pt x="436651" y="2281961"/>
                  </a:lnTo>
                  <a:lnTo>
                    <a:pt x="436422" y="2281504"/>
                  </a:lnTo>
                  <a:lnTo>
                    <a:pt x="436219" y="2280996"/>
                  </a:lnTo>
                  <a:lnTo>
                    <a:pt x="436016" y="2280259"/>
                  </a:lnTo>
                  <a:lnTo>
                    <a:pt x="436117" y="2279789"/>
                  </a:lnTo>
                  <a:lnTo>
                    <a:pt x="436371" y="2279446"/>
                  </a:lnTo>
                  <a:lnTo>
                    <a:pt x="437616" y="2278316"/>
                  </a:lnTo>
                  <a:lnTo>
                    <a:pt x="438111" y="2277694"/>
                  </a:lnTo>
                  <a:lnTo>
                    <a:pt x="438226" y="2277325"/>
                  </a:lnTo>
                  <a:lnTo>
                    <a:pt x="438086" y="2276995"/>
                  </a:lnTo>
                  <a:lnTo>
                    <a:pt x="437540" y="2276297"/>
                  </a:lnTo>
                  <a:lnTo>
                    <a:pt x="437299" y="2275827"/>
                  </a:lnTo>
                  <a:lnTo>
                    <a:pt x="437121" y="2275103"/>
                  </a:lnTo>
                  <a:lnTo>
                    <a:pt x="437210" y="2274608"/>
                  </a:lnTo>
                  <a:lnTo>
                    <a:pt x="437502" y="2274303"/>
                  </a:lnTo>
                  <a:lnTo>
                    <a:pt x="438899" y="2273376"/>
                  </a:lnTo>
                  <a:lnTo>
                    <a:pt x="439521" y="2272817"/>
                  </a:lnTo>
                  <a:lnTo>
                    <a:pt x="439775" y="2272474"/>
                  </a:lnTo>
                  <a:lnTo>
                    <a:pt x="440004" y="2271991"/>
                  </a:lnTo>
                  <a:lnTo>
                    <a:pt x="440169" y="2271369"/>
                  </a:lnTo>
                  <a:lnTo>
                    <a:pt x="440232" y="2270442"/>
                  </a:lnTo>
                  <a:lnTo>
                    <a:pt x="440118" y="2269896"/>
                  </a:lnTo>
                  <a:lnTo>
                    <a:pt x="439902" y="2269451"/>
                  </a:lnTo>
                  <a:lnTo>
                    <a:pt x="438823" y="2268626"/>
                  </a:lnTo>
                  <a:lnTo>
                    <a:pt x="438480" y="2268194"/>
                  </a:lnTo>
                  <a:lnTo>
                    <a:pt x="438137" y="2267521"/>
                  </a:lnTo>
                  <a:lnTo>
                    <a:pt x="438073" y="2266924"/>
                  </a:lnTo>
                  <a:lnTo>
                    <a:pt x="438175" y="2266403"/>
                  </a:lnTo>
                  <a:lnTo>
                    <a:pt x="438861" y="2264587"/>
                  </a:lnTo>
                  <a:lnTo>
                    <a:pt x="439699" y="2262949"/>
                  </a:lnTo>
                  <a:lnTo>
                    <a:pt x="439966" y="2262619"/>
                  </a:lnTo>
                  <a:lnTo>
                    <a:pt x="440931" y="2261717"/>
                  </a:lnTo>
                  <a:lnTo>
                    <a:pt x="441147" y="2261171"/>
                  </a:lnTo>
                  <a:lnTo>
                    <a:pt x="441324" y="2260333"/>
                  </a:lnTo>
                  <a:lnTo>
                    <a:pt x="441528" y="2257767"/>
                  </a:lnTo>
                  <a:lnTo>
                    <a:pt x="441731" y="2257145"/>
                  </a:lnTo>
                  <a:lnTo>
                    <a:pt x="441998" y="2256828"/>
                  </a:lnTo>
                  <a:lnTo>
                    <a:pt x="443725" y="2255507"/>
                  </a:lnTo>
                  <a:lnTo>
                    <a:pt x="443979" y="2255151"/>
                  </a:lnTo>
                  <a:lnTo>
                    <a:pt x="444157" y="2254389"/>
                  </a:lnTo>
                  <a:lnTo>
                    <a:pt x="444093" y="2253589"/>
                  </a:lnTo>
                  <a:lnTo>
                    <a:pt x="443864" y="2252218"/>
                  </a:lnTo>
                  <a:lnTo>
                    <a:pt x="443649" y="2251519"/>
                  </a:lnTo>
                  <a:lnTo>
                    <a:pt x="443268" y="2251036"/>
                  </a:lnTo>
                  <a:lnTo>
                    <a:pt x="442836" y="2250744"/>
                  </a:lnTo>
                  <a:lnTo>
                    <a:pt x="442252" y="2249817"/>
                  </a:lnTo>
                  <a:lnTo>
                    <a:pt x="441959" y="2249449"/>
                  </a:lnTo>
                  <a:lnTo>
                    <a:pt x="441578" y="2249208"/>
                  </a:lnTo>
                  <a:lnTo>
                    <a:pt x="440613" y="2248865"/>
                  </a:lnTo>
                  <a:lnTo>
                    <a:pt x="440194" y="2248598"/>
                  </a:lnTo>
                  <a:lnTo>
                    <a:pt x="439889" y="2248166"/>
                  </a:lnTo>
                  <a:lnTo>
                    <a:pt x="439966" y="2247823"/>
                  </a:lnTo>
                  <a:lnTo>
                    <a:pt x="440245" y="2247544"/>
                  </a:lnTo>
                  <a:lnTo>
                    <a:pt x="441058" y="2247239"/>
                  </a:lnTo>
                  <a:lnTo>
                    <a:pt x="443496" y="2246934"/>
                  </a:lnTo>
                  <a:lnTo>
                    <a:pt x="443890" y="2246769"/>
                  </a:lnTo>
                  <a:lnTo>
                    <a:pt x="444525" y="2246223"/>
                  </a:lnTo>
                  <a:lnTo>
                    <a:pt x="444868" y="2246058"/>
                  </a:lnTo>
                  <a:lnTo>
                    <a:pt x="445287" y="2246058"/>
                  </a:lnTo>
                  <a:lnTo>
                    <a:pt x="446112" y="2246337"/>
                  </a:lnTo>
                  <a:lnTo>
                    <a:pt x="446570" y="2246337"/>
                  </a:lnTo>
                  <a:lnTo>
                    <a:pt x="448551" y="2243912"/>
                  </a:lnTo>
                  <a:lnTo>
                    <a:pt x="448513" y="2243429"/>
                  </a:lnTo>
                  <a:lnTo>
                    <a:pt x="448411" y="2242997"/>
                  </a:lnTo>
                  <a:lnTo>
                    <a:pt x="448271" y="2242578"/>
                  </a:lnTo>
                  <a:lnTo>
                    <a:pt x="448132" y="2242172"/>
                  </a:lnTo>
                  <a:lnTo>
                    <a:pt x="448030" y="2241664"/>
                  </a:lnTo>
                  <a:lnTo>
                    <a:pt x="447954" y="2241105"/>
                  </a:lnTo>
                  <a:lnTo>
                    <a:pt x="447763" y="2238654"/>
                  </a:lnTo>
                  <a:lnTo>
                    <a:pt x="447916" y="2238146"/>
                  </a:lnTo>
                  <a:lnTo>
                    <a:pt x="448106" y="2237778"/>
                  </a:lnTo>
                  <a:lnTo>
                    <a:pt x="448195" y="2237524"/>
                  </a:lnTo>
                  <a:lnTo>
                    <a:pt x="447954" y="2237333"/>
                  </a:lnTo>
                  <a:lnTo>
                    <a:pt x="446430" y="2236584"/>
                  </a:lnTo>
                  <a:lnTo>
                    <a:pt x="445935" y="2236203"/>
                  </a:lnTo>
                  <a:lnTo>
                    <a:pt x="445465" y="2235695"/>
                  </a:lnTo>
                  <a:lnTo>
                    <a:pt x="445134" y="2234704"/>
                  </a:lnTo>
                  <a:lnTo>
                    <a:pt x="445033" y="2233993"/>
                  </a:lnTo>
                  <a:lnTo>
                    <a:pt x="445071" y="2233345"/>
                  </a:lnTo>
                  <a:lnTo>
                    <a:pt x="445173" y="2232799"/>
                  </a:lnTo>
                  <a:lnTo>
                    <a:pt x="445439" y="2231809"/>
                  </a:lnTo>
                  <a:lnTo>
                    <a:pt x="445808" y="2230907"/>
                  </a:lnTo>
                  <a:lnTo>
                    <a:pt x="446443" y="2229713"/>
                  </a:lnTo>
                  <a:lnTo>
                    <a:pt x="446773" y="2228799"/>
                  </a:lnTo>
                  <a:lnTo>
                    <a:pt x="446887" y="2228278"/>
                  </a:lnTo>
                  <a:lnTo>
                    <a:pt x="447039" y="2227186"/>
                  </a:lnTo>
                  <a:lnTo>
                    <a:pt x="447141" y="2226678"/>
                  </a:lnTo>
                  <a:lnTo>
                    <a:pt x="447293" y="2226183"/>
                  </a:lnTo>
                  <a:lnTo>
                    <a:pt x="447713" y="2225370"/>
                  </a:lnTo>
                  <a:lnTo>
                    <a:pt x="448983" y="2223503"/>
                  </a:lnTo>
                  <a:lnTo>
                    <a:pt x="449224" y="2222982"/>
                  </a:lnTo>
                  <a:lnTo>
                    <a:pt x="449618" y="2221484"/>
                  </a:lnTo>
                  <a:lnTo>
                    <a:pt x="449833" y="2221026"/>
                  </a:lnTo>
                  <a:lnTo>
                    <a:pt x="450443" y="2220455"/>
                  </a:lnTo>
                  <a:lnTo>
                    <a:pt x="450684" y="2220087"/>
                  </a:lnTo>
                  <a:lnTo>
                    <a:pt x="450888" y="2219667"/>
                  </a:lnTo>
                  <a:lnTo>
                    <a:pt x="451218" y="2218766"/>
                  </a:lnTo>
                  <a:lnTo>
                    <a:pt x="451472" y="2217712"/>
                  </a:lnTo>
                  <a:lnTo>
                    <a:pt x="451446" y="2216226"/>
                  </a:lnTo>
                  <a:lnTo>
                    <a:pt x="451129" y="2214930"/>
                  </a:lnTo>
                  <a:lnTo>
                    <a:pt x="450837" y="2213927"/>
                  </a:lnTo>
                  <a:lnTo>
                    <a:pt x="450811" y="2213241"/>
                  </a:lnTo>
                  <a:lnTo>
                    <a:pt x="450926" y="2212695"/>
                  </a:lnTo>
                  <a:lnTo>
                    <a:pt x="451650" y="2211412"/>
                  </a:lnTo>
                  <a:lnTo>
                    <a:pt x="451929" y="2210803"/>
                  </a:lnTo>
                  <a:lnTo>
                    <a:pt x="452221" y="2209711"/>
                  </a:lnTo>
                  <a:lnTo>
                    <a:pt x="452221" y="2209050"/>
                  </a:lnTo>
                  <a:lnTo>
                    <a:pt x="452107" y="2208530"/>
                  </a:lnTo>
                  <a:lnTo>
                    <a:pt x="451891" y="2208161"/>
                  </a:lnTo>
                  <a:lnTo>
                    <a:pt x="451650" y="2207806"/>
                  </a:lnTo>
                  <a:lnTo>
                    <a:pt x="451421" y="2207348"/>
                  </a:lnTo>
                  <a:lnTo>
                    <a:pt x="451218" y="2206790"/>
                  </a:lnTo>
                  <a:lnTo>
                    <a:pt x="450862" y="2204669"/>
                  </a:lnTo>
                  <a:lnTo>
                    <a:pt x="450684" y="2204250"/>
                  </a:lnTo>
                  <a:lnTo>
                    <a:pt x="446214" y="2201976"/>
                  </a:lnTo>
                  <a:lnTo>
                    <a:pt x="445719" y="2202002"/>
                  </a:lnTo>
                  <a:lnTo>
                    <a:pt x="443369" y="2205050"/>
                  </a:lnTo>
                  <a:lnTo>
                    <a:pt x="443077" y="2205291"/>
                  </a:lnTo>
                  <a:lnTo>
                    <a:pt x="441693" y="2205151"/>
                  </a:lnTo>
                  <a:lnTo>
                    <a:pt x="441223" y="2205215"/>
                  </a:lnTo>
                  <a:lnTo>
                    <a:pt x="440829" y="2205393"/>
                  </a:lnTo>
                  <a:lnTo>
                    <a:pt x="440143" y="2205863"/>
                  </a:lnTo>
                  <a:lnTo>
                    <a:pt x="439762" y="2206015"/>
                  </a:lnTo>
                  <a:lnTo>
                    <a:pt x="436130" y="2204427"/>
                  </a:lnTo>
                  <a:lnTo>
                    <a:pt x="435190" y="2203145"/>
                  </a:lnTo>
                  <a:lnTo>
                    <a:pt x="434454" y="2202510"/>
                  </a:lnTo>
                  <a:lnTo>
                    <a:pt x="434124" y="2201951"/>
                  </a:lnTo>
                  <a:lnTo>
                    <a:pt x="433908" y="2201481"/>
                  </a:lnTo>
                  <a:lnTo>
                    <a:pt x="433679" y="2200084"/>
                  </a:lnTo>
                  <a:lnTo>
                    <a:pt x="433387" y="2199474"/>
                  </a:lnTo>
                  <a:lnTo>
                    <a:pt x="426262" y="2195906"/>
                  </a:lnTo>
                  <a:lnTo>
                    <a:pt x="425500" y="2195614"/>
                  </a:lnTo>
                  <a:lnTo>
                    <a:pt x="424370" y="2195537"/>
                  </a:lnTo>
                  <a:lnTo>
                    <a:pt x="423506" y="2195830"/>
                  </a:lnTo>
                  <a:lnTo>
                    <a:pt x="422770" y="2196274"/>
                  </a:lnTo>
                  <a:lnTo>
                    <a:pt x="422338" y="2196426"/>
                  </a:lnTo>
                  <a:lnTo>
                    <a:pt x="418528" y="2194064"/>
                  </a:lnTo>
                  <a:lnTo>
                    <a:pt x="418617" y="2193594"/>
                  </a:lnTo>
                  <a:lnTo>
                    <a:pt x="418998" y="2192794"/>
                  </a:lnTo>
                  <a:lnTo>
                    <a:pt x="418998" y="2192375"/>
                  </a:lnTo>
                  <a:lnTo>
                    <a:pt x="418884" y="2191969"/>
                  </a:lnTo>
                  <a:lnTo>
                    <a:pt x="418477" y="2191207"/>
                  </a:lnTo>
                  <a:lnTo>
                    <a:pt x="418312" y="2190813"/>
                  </a:lnTo>
                  <a:lnTo>
                    <a:pt x="418274" y="2190343"/>
                  </a:lnTo>
                  <a:lnTo>
                    <a:pt x="418350" y="2189873"/>
                  </a:lnTo>
                  <a:lnTo>
                    <a:pt x="418972" y="2187968"/>
                  </a:lnTo>
                  <a:lnTo>
                    <a:pt x="419061" y="2187422"/>
                  </a:lnTo>
                  <a:lnTo>
                    <a:pt x="419138" y="2186863"/>
                  </a:lnTo>
                  <a:lnTo>
                    <a:pt x="419163" y="2185784"/>
                  </a:lnTo>
                  <a:lnTo>
                    <a:pt x="419138" y="2185263"/>
                  </a:lnTo>
                  <a:lnTo>
                    <a:pt x="417766" y="2182164"/>
                  </a:lnTo>
                  <a:lnTo>
                    <a:pt x="417588" y="2181834"/>
                  </a:lnTo>
                  <a:lnTo>
                    <a:pt x="417525" y="2181440"/>
                  </a:lnTo>
                  <a:lnTo>
                    <a:pt x="417652" y="2181059"/>
                  </a:lnTo>
                  <a:lnTo>
                    <a:pt x="417880" y="2180716"/>
                  </a:lnTo>
                  <a:lnTo>
                    <a:pt x="418477" y="2180107"/>
                  </a:lnTo>
                  <a:lnTo>
                    <a:pt x="418693" y="2179726"/>
                  </a:lnTo>
                  <a:lnTo>
                    <a:pt x="418820" y="2179243"/>
                  </a:lnTo>
                  <a:lnTo>
                    <a:pt x="418833" y="2178723"/>
                  </a:lnTo>
                  <a:lnTo>
                    <a:pt x="418782" y="2178215"/>
                  </a:lnTo>
                  <a:lnTo>
                    <a:pt x="410590" y="2168169"/>
                  </a:lnTo>
                  <a:lnTo>
                    <a:pt x="410057" y="2167851"/>
                  </a:lnTo>
                  <a:lnTo>
                    <a:pt x="409816" y="2167445"/>
                  </a:lnTo>
                  <a:lnTo>
                    <a:pt x="409778" y="2166899"/>
                  </a:lnTo>
                  <a:lnTo>
                    <a:pt x="409752" y="2166302"/>
                  </a:lnTo>
                  <a:lnTo>
                    <a:pt x="409613" y="2165642"/>
                  </a:lnTo>
                  <a:lnTo>
                    <a:pt x="409308" y="2165286"/>
                  </a:lnTo>
                  <a:lnTo>
                    <a:pt x="408368" y="2165032"/>
                  </a:lnTo>
                  <a:lnTo>
                    <a:pt x="407885" y="2164841"/>
                  </a:lnTo>
                  <a:lnTo>
                    <a:pt x="406374" y="2163546"/>
                  </a:lnTo>
                  <a:lnTo>
                    <a:pt x="405510" y="2163025"/>
                  </a:lnTo>
                  <a:lnTo>
                    <a:pt x="405180" y="2162619"/>
                  </a:lnTo>
                  <a:lnTo>
                    <a:pt x="405104" y="2161730"/>
                  </a:lnTo>
                  <a:lnTo>
                    <a:pt x="404888" y="2160701"/>
                  </a:lnTo>
                  <a:lnTo>
                    <a:pt x="404545" y="2159622"/>
                  </a:lnTo>
                  <a:lnTo>
                    <a:pt x="403199" y="2156498"/>
                  </a:lnTo>
                  <a:lnTo>
                    <a:pt x="402526" y="2154529"/>
                  </a:lnTo>
                  <a:lnTo>
                    <a:pt x="401993" y="2151621"/>
                  </a:lnTo>
                  <a:lnTo>
                    <a:pt x="401802" y="2149856"/>
                  </a:lnTo>
                  <a:lnTo>
                    <a:pt x="401802" y="2148624"/>
                  </a:lnTo>
                  <a:lnTo>
                    <a:pt x="402018" y="2147760"/>
                  </a:lnTo>
                  <a:lnTo>
                    <a:pt x="402678" y="2147150"/>
                  </a:lnTo>
                  <a:lnTo>
                    <a:pt x="403085" y="2146592"/>
                  </a:lnTo>
                  <a:lnTo>
                    <a:pt x="403250" y="2146096"/>
                  </a:lnTo>
                  <a:lnTo>
                    <a:pt x="405879" y="2139530"/>
                  </a:lnTo>
                  <a:lnTo>
                    <a:pt x="406272" y="2138870"/>
                  </a:lnTo>
                  <a:lnTo>
                    <a:pt x="406653" y="2138489"/>
                  </a:lnTo>
                  <a:lnTo>
                    <a:pt x="407365" y="2137041"/>
                  </a:lnTo>
                  <a:lnTo>
                    <a:pt x="407835" y="2136648"/>
                  </a:lnTo>
                  <a:lnTo>
                    <a:pt x="408431" y="2136444"/>
                  </a:lnTo>
                  <a:lnTo>
                    <a:pt x="408622" y="2135670"/>
                  </a:lnTo>
                  <a:lnTo>
                    <a:pt x="409181" y="2132965"/>
                  </a:lnTo>
                  <a:lnTo>
                    <a:pt x="409219" y="2132291"/>
                  </a:lnTo>
                  <a:lnTo>
                    <a:pt x="409460" y="2131834"/>
                  </a:lnTo>
                  <a:lnTo>
                    <a:pt x="409600" y="2130907"/>
                  </a:lnTo>
                  <a:lnTo>
                    <a:pt x="409714" y="2129053"/>
                  </a:lnTo>
                  <a:lnTo>
                    <a:pt x="409778" y="2128761"/>
                  </a:lnTo>
                  <a:lnTo>
                    <a:pt x="409816" y="2127999"/>
                  </a:lnTo>
                  <a:lnTo>
                    <a:pt x="409816" y="2127846"/>
                  </a:lnTo>
                  <a:lnTo>
                    <a:pt x="409917" y="2127351"/>
                  </a:lnTo>
                  <a:lnTo>
                    <a:pt x="410057" y="2126843"/>
                  </a:lnTo>
                  <a:lnTo>
                    <a:pt x="410222" y="2126399"/>
                  </a:lnTo>
                  <a:lnTo>
                    <a:pt x="412495" y="2122995"/>
                  </a:lnTo>
                  <a:lnTo>
                    <a:pt x="412864" y="2122297"/>
                  </a:lnTo>
                  <a:lnTo>
                    <a:pt x="413016" y="2121763"/>
                  </a:lnTo>
                  <a:lnTo>
                    <a:pt x="413016" y="2121547"/>
                  </a:lnTo>
                  <a:lnTo>
                    <a:pt x="410590" y="2117826"/>
                  </a:lnTo>
                  <a:lnTo>
                    <a:pt x="409854" y="2117026"/>
                  </a:lnTo>
                  <a:lnTo>
                    <a:pt x="409409" y="2116366"/>
                  </a:lnTo>
                  <a:lnTo>
                    <a:pt x="409232" y="2115845"/>
                  </a:lnTo>
                  <a:lnTo>
                    <a:pt x="409282" y="2115362"/>
                  </a:lnTo>
                  <a:lnTo>
                    <a:pt x="410629" y="2113038"/>
                  </a:lnTo>
                  <a:lnTo>
                    <a:pt x="410832" y="2112581"/>
                  </a:lnTo>
                  <a:lnTo>
                    <a:pt x="410946" y="2112098"/>
                  </a:lnTo>
                  <a:lnTo>
                    <a:pt x="410946" y="2111463"/>
                  </a:lnTo>
                  <a:lnTo>
                    <a:pt x="410844" y="2111171"/>
                  </a:lnTo>
                  <a:lnTo>
                    <a:pt x="410578" y="2110892"/>
                  </a:lnTo>
                  <a:lnTo>
                    <a:pt x="409727" y="2110282"/>
                  </a:lnTo>
                  <a:lnTo>
                    <a:pt x="409181" y="2109558"/>
                  </a:lnTo>
                  <a:lnTo>
                    <a:pt x="408901" y="2108873"/>
                  </a:lnTo>
                  <a:lnTo>
                    <a:pt x="408635" y="2107946"/>
                  </a:lnTo>
                  <a:lnTo>
                    <a:pt x="408355" y="2107450"/>
                  </a:lnTo>
                  <a:lnTo>
                    <a:pt x="407987" y="2107095"/>
                  </a:lnTo>
                  <a:lnTo>
                    <a:pt x="405980" y="2106561"/>
                  </a:lnTo>
                  <a:lnTo>
                    <a:pt x="405650" y="2106345"/>
                  </a:lnTo>
                  <a:lnTo>
                    <a:pt x="405510" y="2105964"/>
                  </a:lnTo>
                  <a:lnTo>
                    <a:pt x="405866" y="2102751"/>
                  </a:lnTo>
                  <a:lnTo>
                    <a:pt x="405904" y="2102116"/>
                  </a:lnTo>
                  <a:lnTo>
                    <a:pt x="405726" y="2101697"/>
                  </a:lnTo>
                  <a:lnTo>
                    <a:pt x="405409" y="2101405"/>
                  </a:lnTo>
                  <a:lnTo>
                    <a:pt x="404977" y="2101215"/>
                  </a:lnTo>
                  <a:lnTo>
                    <a:pt x="403923" y="2101024"/>
                  </a:lnTo>
                  <a:lnTo>
                    <a:pt x="401967" y="2101265"/>
                  </a:lnTo>
                  <a:lnTo>
                    <a:pt x="398716" y="2102599"/>
                  </a:lnTo>
                  <a:lnTo>
                    <a:pt x="394779" y="2102904"/>
                  </a:lnTo>
                  <a:lnTo>
                    <a:pt x="391007" y="2102332"/>
                  </a:lnTo>
                  <a:lnTo>
                    <a:pt x="390563" y="2102434"/>
                  </a:lnTo>
                  <a:lnTo>
                    <a:pt x="390194" y="2102662"/>
                  </a:lnTo>
                  <a:lnTo>
                    <a:pt x="389889" y="2102980"/>
                  </a:lnTo>
                  <a:lnTo>
                    <a:pt x="388962" y="2104516"/>
                  </a:lnTo>
                  <a:lnTo>
                    <a:pt x="388581" y="2104605"/>
                  </a:lnTo>
                  <a:lnTo>
                    <a:pt x="388048" y="2104377"/>
                  </a:lnTo>
                  <a:lnTo>
                    <a:pt x="386130" y="2101938"/>
                  </a:lnTo>
                  <a:lnTo>
                    <a:pt x="385495" y="2101367"/>
                  </a:lnTo>
                  <a:lnTo>
                    <a:pt x="385140" y="2101113"/>
                  </a:lnTo>
                  <a:lnTo>
                    <a:pt x="384289" y="2100770"/>
                  </a:lnTo>
                  <a:lnTo>
                    <a:pt x="381673" y="2100643"/>
                  </a:lnTo>
                  <a:lnTo>
                    <a:pt x="381165" y="2100516"/>
                  </a:lnTo>
                  <a:lnTo>
                    <a:pt x="380707" y="2100262"/>
                  </a:lnTo>
                  <a:lnTo>
                    <a:pt x="380225" y="2099754"/>
                  </a:lnTo>
                  <a:lnTo>
                    <a:pt x="379920" y="2099195"/>
                  </a:lnTo>
                  <a:lnTo>
                    <a:pt x="379564" y="2098382"/>
                  </a:lnTo>
                  <a:lnTo>
                    <a:pt x="379209" y="2097887"/>
                  </a:lnTo>
                  <a:lnTo>
                    <a:pt x="378307" y="2097074"/>
                  </a:lnTo>
                  <a:lnTo>
                    <a:pt x="378066" y="2096630"/>
                  </a:lnTo>
                  <a:lnTo>
                    <a:pt x="377951" y="2096084"/>
                  </a:lnTo>
                  <a:lnTo>
                    <a:pt x="377888" y="2095500"/>
                  </a:lnTo>
                  <a:lnTo>
                    <a:pt x="377748" y="2094801"/>
                  </a:lnTo>
                  <a:lnTo>
                    <a:pt x="377469" y="2094280"/>
                  </a:lnTo>
                  <a:lnTo>
                    <a:pt x="376656" y="2093188"/>
                  </a:lnTo>
                  <a:lnTo>
                    <a:pt x="376605" y="2092756"/>
                  </a:lnTo>
                  <a:lnTo>
                    <a:pt x="376847" y="2092515"/>
                  </a:lnTo>
                  <a:lnTo>
                    <a:pt x="381253" y="2091296"/>
                  </a:lnTo>
                  <a:lnTo>
                    <a:pt x="381469" y="2090839"/>
                  </a:lnTo>
                  <a:lnTo>
                    <a:pt x="381533" y="2090204"/>
                  </a:lnTo>
                  <a:lnTo>
                    <a:pt x="380999" y="2088070"/>
                  </a:lnTo>
                  <a:lnTo>
                    <a:pt x="380580" y="2085886"/>
                  </a:lnTo>
                  <a:lnTo>
                    <a:pt x="380657" y="2085263"/>
                  </a:lnTo>
                  <a:lnTo>
                    <a:pt x="380898" y="2084857"/>
                  </a:lnTo>
                  <a:lnTo>
                    <a:pt x="382473" y="2084146"/>
                  </a:lnTo>
                  <a:lnTo>
                    <a:pt x="382765" y="2083815"/>
                  </a:lnTo>
                  <a:lnTo>
                    <a:pt x="383006" y="2083460"/>
                  </a:lnTo>
                  <a:lnTo>
                    <a:pt x="383158" y="2082965"/>
                  </a:lnTo>
                  <a:lnTo>
                    <a:pt x="383222" y="2082431"/>
                  </a:lnTo>
                  <a:lnTo>
                    <a:pt x="383235" y="2081885"/>
                  </a:lnTo>
                  <a:lnTo>
                    <a:pt x="383184" y="2081402"/>
                  </a:lnTo>
                  <a:lnTo>
                    <a:pt x="383120" y="2080907"/>
                  </a:lnTo>
                  <a:lnTo>
                    <a:pt x="383044" y="2080450"/>
                  </a:lnTo>
                  <a:lnTo>
                    <a:pt x="382676" y="2078024"/>
                  </a:lnTo>
                  <a:lnTo>
                    <a:pt x="382574" y="2077567"/>
                  </a:lnTo>
                  <a:lnTo>
                    <a:pt x="382523" y="2077072"/>
                  </a:lnTo>
                  <a:lnTo>
                    <a:pt x="382498" y="2076589"/>
                  </a:lnTo>
                  <a:lnTo>
                    <a:pt x="382562" y="2076069"/>
                  </a:lnTo>
                  <a:lnTo>
                    <a:pt x="382714" y="2075586"/>
                  </a:lnTo>
                  <a:lnTo>
                    <a:pt x="383285" y="2074329"/>
                  </a:lnTo>
                  <a:lnTo>
                    <a:pt x="383412" y="2073440"/>
                  </a:lnTo>
                  <a:lnTo>
                    <a:pt x="383603" y="2073160"/>
                  </a:lnTo>
                  <a:lnTo>
                    <a:pt x="384340" y="2072868"/>
                  </a:lnTo>
                  <a:lnTo>
                    <a:pt x="384619" y="2072563"/>
                  </a:lnTo>
                  <a:lnTo>
                    <a:pt x="385102" y="2071801"/>
                  </a:lnTo>
                  <a:lnTo>
                    <a:pt x="385724" y="2071243"/>
                  </a:lnTo>
                  <a:lnTo>
                    <a:pt x="387540" y="2070125"/>
                  </a:lnTo>
                  <a:lnTo>
                    <a:pt x="387845" y="2069807"/>
                  </a:lnTo>
                  <a:lnTo>
                    <a:pt x="388061" y="2069376"/>
                  </a:lnTo>
                  <a:lnTo>
                    <a:pt x="388162" y="2068779"/>
                  </a:lnTo>
                  <a:lnTo>
                    <a:pt x="388073" y="2067902"/>
                  </a:lnTo>
                  <a:lnTo>
                    <a:pt x="387908" y="2067331"/>
                  </a:lnTo>
                  <a:lnTo>
                    <a:pt x="387654" y="2066874"/>
                  </a:lnTo>
                  <a:lnTo>
                    <a:pt x="386968" y="2065782"/>
                  </a:lnTo>
                  <a:lnTo>
                    <a:pt x="386397" y="2064664"/>
                  </a:lnTo>
                  <a:lnTo>
                    <a:pt x="386029" y="2064067"/>
                  </a:lnTo>
                  <a:lnTo>
                    <a:pt x="385610" y="2063661"/>
                  </a:lnTo>
                  <a:lnTo>
                    <a:pt x="385216" y="2063432"/>
                  </a:lnTo>
                  <a:lnTo>
                    <a:pt x="382244" y="2062556"/>
                  </a:lnTo>
                  <a:lnTo>
                    <a:pt x="380695" y="2061603"/>
                  </a:lnTo>
                  <a:lnTo>
                    <a:pt x="378764" y="2055710"/>
                  </a:lnTo>
                  <a:lnTo>
                    <a:pt x="378637" y="2054974"/>
                  </a:lnTo>
                  <a:lnTo>
                    <a:pt x="378358" y="2054669"/>
                  </a:lnTo>
                  <a:lnTo>
                    <a:pt x="377812" y="2054440"/>
                  </a:lnTo>
                  <a:lnTo>
                    <a:pt x="378129" y="2053501"/>
                  </a:lnTo>
                  <a:lnTo>
                    <a:pt x="378256" y="2052980"/>
                  </a:lnTo>
                  <a:lnTo>
                    <a:pt x="378180" y="2052193"/>
                  </a:lnTo>
                  <a:lnTo>
                    <a:pt x="377901" y="2051799"/>
                  </a:lnTo>
                  <a:lnTo>
                    <a:pt x="377240" y="2051519"/>
                  </a:lnTo>
                  <a:lnTo>
                    <a:pt x="376986" y="2051316"/>
                  </a:lnTo>
                  <a:lnTo>
                    <a:pt x="376935" y="2050961"/>
                  </a:lnTo>
                  <a:lnTo>
                    <a:pt x="377126" y="2049932"/>
                  </a:lnTo>
                  <a:lnTo>
                    <a:pt x="377113" y="2049208"/>
                  </a:lnTo>
                  <a:lnTo>
                    <a:pt x="376859" y="2048141"/>
                  </a:lnTo>
                  <a:lnTo>
                    <a:pt x="376593" y="2047570"/>
                  </a:lnTo>
                  <a:lnTo>
                    <a:pt x="376224" y="2047227"/>
                  </a:lnTo>
                  <a:lnTo>
                    <a:pt x="375869" y="2047125"/>
                  </a:lnTo>
                  <a:lnTo>
                    <a:pt x="375551" y="2046909"/>
                  </a:lnTo>
                  <a:lnTo>
                    <a:pt x="375411" y="2046528"/>
                  </a:lnTo>
                  <a:lnTo>
                    <a:pt x="375462" y="2046058"/>
                  </a:lnTo>
                  <a:lnTo>
                    <a:pt x="375564" y="2045512"/>
                  </a:lnTo>
                  <a:lnTo>
                    <a:pt x="375627" y="2044928"/>
                  </a:lnTo>
                  <a:lnTo>
                    <a:pt x="375538" y="2044191"/>
                  </a:lnTo>
                  <a:lnTo>
                    <a:pt x="375335" y="2043658"/>
                  </a:lnTo>
                  <a:lnTo>
                    <a:pt x="375005" y="2043137"/>
                  </a:lnTo>
                  <a:lnTo>
                    <a:pt x="375030" y="2042668"/>
                  </a:lnTo>
                  <a:lnTo>
                    <a:pt x="375145" y="2042210"/>
                  </a:lnTo>
                  <a:lnTo>
                    <a:pt x="375234" y="2041652"/>
                  </a:lnTo>
                  <a:lnTo>
                    <a:pt x="375043" y="2041347"/>
                  </a:lnTo>
                  <a:lnTo>
                    <a:pt x="374611" y="2041131"/>
                  </a:lnTo>
                  <a:lnTo>
                    <a:pt x="374141" y="2040966"/>
                  </a:lnTo>
                  <a:lnTo>
                    <a:pt x="373532" y="2040407"/>
                  </a:lnTo>
                  <a:lnTo>
                    <a:pt x="373214" y="2039874"/>
                  </a:lnTo>
                  <a:lnTo>
                    <a:pt x="372935" y="2039200"/>
                  </a:lnTo>
                  <a:lnTo>
                    <a:pt x="372859" y="2038667"/>
                  </a:lnTo>
                  <a:lnTo>
                    <a:pt x="372859" y="2038197"/>
                  </a:lnTo>
                  <a:lnTo>
                    <a:pt x="372998" y="2037765"/>
                  </a:lnTo>
                  <a:lnTo>
                    <a:pt x="373214" y="2037384"/>
                  </a:lnTo>
                  <a:lnTo>
                    <a:pt x="373760" y="2036711"/>
                  </a:lnTo>
                  <a:lnTo>
                    <a:pt x="374014" y="2036330"/>
                  </a:lnTo>
                  <a:lnTo>
                    <a:pt x="374091" y="2035784"/>
                  </a:lnTo>
                  <a:lnTo>
                    <a:pt x="373976" y="2035327"/>
                  </a:lnTo>
                  <a:lnTo>
                    <a:pt x="373760" y="2034946"/>
                  </a:lnTo>
                  <a:lnTo>
                    <a:pt x="373519" y="2034590"/>
                  </a:lnTo>
                  <a:lnTo>
                    <a:pt x="373100" y="2033854"/>
                  </a:lnTo>
                  <a:lnTo>
                    <a:pt x="372846" y="2033485"/>
                  </a:lnTo>
                  <a:lnTo>
                    <a:pt x="372490" y="2033244"/>
                  </a:lnTo>
                  <a:lnTo>
                    <a:pt x="372033" y="2033104"/>
                  </a:lnTo>
                  <a:lnTo>
                    <a:pt x="371030" y="2032990"/>
                  </a:lnTo>
                  <a:lnTo>
                    <a:pt x="370662" y="2032876"/>
                  </a:lnTo>
                  <a:lnTo>
                    <a:pt x="370560" y="2032482"/>
                  </a:lnTo>
                  <a:lnTo>
                    <a:pt x="370446" y="2031263"/>
                  </a:lnTo>
                  <a:lnTo>
                    <a:pt x="370243" y="2030463"/>
                  </a:lnTo>
                  <a:lnTo>
                    <a:pt x="369747" y="2028926"/>
                  </a:lnTo>
                  <a:lnTo>
                    <a:pt x="369646" y="2028380"/>
                  </a:lnTo>
                  <a:lnTo>
                    <a:pt x="369646" y="2027847"/>
                  </a:lnTo>
                  <a:lnTo>
                    <a:pt x="369696" y="2027339"/>
                  </a:lnTo>
                  <a:lnTo>
                    <a:pt x="369582" y="2026577"/>
                  </a:lnTo>
                  <a:lnTo>
                    <a:pt x="369214" y="2025840"/>
                  </a:lnTo>
                  <a:lnTo>
                    <a:pt x="368477" y="2024672"/>
                  </a:lnTo>
                  <a:lnTo>
                    <a:pt x="367931" y="2024303"/>
                  </a:lnTo>
                  <a:lnTo>
                    <a:pt x="367499" y="2024329"/>
                  </a:lnTo>
                  <a:lnTo>
                    <a:pt x="366433" y="2025713"/>
                  </a:lnTo>
                  <a:lnTo>
                    <a:pt x="366128" y="2025992"/>
                  </a:lnTo>
                  <a:lnTo>
                    <a:pt x="364007" y="2023211"/>
                  </a:lnTo>
                  <a:lnTo>
                    <a:pt x="363816" y="2022640"/>
                  </a:lnTo>
                  <a:lnTo>
                    <a:pt x="363588" y="2022182"/>
                  </a:lnTo>
                  <a:lnTo>
                    <a:pt x="363346" y="2021839"/>
                  </a:lnTo>
                  <a:lnTo>
                    <a:pt x="363054" y="2021535"/>
                  </a:lnTo>
                  <a:lnTo>
                    <a:pt x="362432" y="2020684"/>
                  </a:lnTo>
                  <a:lnTo>
                    <a:pt x="362026" y="2019935"/>
                  </a:lnTo>
                  <a:lnTo>
                    <a:pt x="361822" y="2019312"/>
                  </a:lnTo>
                  <a:lnTo>
                    <a:pt x="361657" y="2018563"/>
                  </a:lnTo>
                  <a:lnTo>
                    <a:pt x="361289" y="2018207"/>
                  </a:lnTo>
                  <a:lnTo>
                    <a:pt x="357543" y="2014575"/>
                  </a:lnTo>
                  <a:lnTo>
                    <a:pt x="357238" y="2013419"/>
                  </a:lnTo>
                  <a:lnTo>
                    <a:pt x="356958" y="2013051"/>
                  </a:lnTo>
                  <a:lnTo>
                    <a:pt x="356577" y="2012937"/>
                  </a:lnTo>
                  <a:lnTo>
                    <a:pt x="356095" y="2012886"/>
                  </a:lnTo>
                  <a:lnTo>
                    <a:pt x="355536" y="2012619"/>
                  </a:lnTo>
                  <a:lnTo>
                    <a:pt x="354876" y="2011972"/>
                  </a:lnTo>
                  <a:lnTo>
                    <a:pt x="354355" y="2011108"/>
                  </a:lnTo>
                  <a:lnTo>
                    <a:pt x="353313" y="2010130"/>
                  </a:lnTo>
                  <a:lnTo>
                    <a:pt x="352844" y="2009940"/>
                  </a:lnTo>
                  <a:lnTo>
                    <a:pt x="352412" y="2009927"/>
                  </a:lnTo>
                  <a:lnTo>
                    <a:pt x="352018" y="2010067"/>
                  </a:lnTo>
                  <a:lnTo>
                    <a:pt x="351408" y="2010486"/>
                  </a:lnTo>
                  <a:lnTo>
                    <a:pt x="351154" y="2010562"/>
                  </a:lnTo>
                  <a:lnTo>
                    <a:pt x="349262" y="2010676"/>
                  </a:lnTo>
                  <a:lnTo>
                    <a:pt x="348868" y="2010867"/>
                  </a:lnTo>
                  <a:lnTo>
                    <a:pt x="346824" y="2012378"/>
                  </a:lnTo>
                  <a:lnTo>
                    <a:pt x="346417" y="2012530"/>
                  </a:lnTo>
                  <a:lnTo>
                    <a:pt x="345986" y="2012556"/>
                  </a:lnTo>
                  <a:lnTo>
                    <a:pt x="345528" y="2012441"/>
                  </a:lnTo>
                  <a:lnTo>
                    <a:pt x="343890" y="2011629"/>
                  </a:lnTo>
                  <a:lnTo>
                    <a:pt x="341845" y="2011387"/>
                  </a:lnTo>
                  <a:lnTo>
                    <a:pt x="340982" y="2010981"/>
                  </a:lnTo>
                  <a:lnTo>
                    <a:pt x="339902" y="2010244"/>
                  </a:lnTo>
                  <a:lnTo>
                    <a:pt x="339496" y="2010079"/>
                  </a:lnTo>
                  <a:lnTo>
                    <a:pt x="339102" y="2010054"/>
                  </a:lnTo>
                  <a:lnTo>
                    <a:pt x="337032" y="2010778"/>
                  </a:lnTo>
                  <a:lnTo>
                    <a:pt x="336588" y="2010816"/>
                  </a:lnTo>
                  <a:lnTo>
                    <a:pt x="336067" y="2010676"/>
                  </a:lnTo>
                  <a:lnTo>
                    <a:pt x="334962" y="2009635"/>
                  </a:lnTo>
                  <a:lnTo>
                    <a:pt x="334530" y="2009330"/>
                  </a:lnTo>
                  <a:lnTo>
                    <a:pt x="334035" y="2009228"/>
                  </a:lnTo>
                  <a:lnTo>
                    <a:pt x="333095" y="2009355"/>
                  </a:lnTo>
                  <a:lnTo>
                    <a:pt x="318731" y="2015096"/>
                  </a:lnTo>
                  <a:lnTo>
                    <a:pt x="318287" y="2015109"/>
                  </a:lnTo>
                  <a:lnTo>
                    <a:pt x="316090" y="2010765"/>
                  </a:lnTo>
                  <a:lnTo>
                    <a:pt x="316229" y="2010308"/>
                  </a:lnTo>
                  <a:lnTo>
                    <a:pt x="316471" y="2009927"/>
                  </a:lnTo>
                  <a:lnTo>
                    <a:pt x="316763" y="2009622"/>
                  </a:lnTo>
                  <a:lnTo>
                    <a:pt x="317144" y="2009406"/>
                  </a:lnTo>
                  <a:lnTo>
                    <a:pt x="318084" y="2009228"/>
                  </a:lnTo>
                  <a:lnTo>
                    <a:pt x="318477" y="2009063"/>
                  </a:lnTo>
                  <a:lnTo>
                    <a:pt x="321221" y="2003818"/>
                  </a:lnTo>
                  <a:lnTo>
                    <a:pt x="321144" y="2002789"/>
                  </a:lnTo>
                  <a:lnTo>
                    <a:pt x="320763" y="2000377"/>
                  </a:lnTo>
                  <a:lnTo>
                    <a:pt x="320674" y="1999907"/>
                  </a:lnTo>
                  <a:lnTo>
                    <a:pt x="320281" y="1997481"/>
                  </a:lnTo>
                  <a:lnTo>
                    <a:pt x="320255" y="1996986"/>
                  </a:lnTo>
                  <a:lnTo>
                    <a:pt x="320192" y="1996478"/>
                  </a:lnTo>
                  <a:lnTo>
                    <a:pt x="320103" y="1996008"/>
                  </a:lnTo>
                  <a:lnTo>
                    <a:pt x="319900" y="1995081"/>
                  </a:lnTo>
                  <a:lnTo>
                    <a:pt x="319849" y="1994598"/>
                  </a:lnTo>
                  <a:lnTo>
                    <a:pt x="322592" y="1991131"/>
                  </a:lnTo>
                  <a:lnTo>
                    <a:pt x="322833" y="1991245"/>
                  </a:lnTo>
                  <a:lnTo>
                    <a:pt x="323011" y="1991766"/>
                  </a:lnTo>
                  <a:lnTo>
                    <a:pt x="323380" y="1992071"/>
                  </a:lnTo>
                  <a:lnTo>
                    <a:pt x="324942" y="1992884"/>
                  </a:lnTo>
                  <a:lnTo>
                    <a:pt x="325272" y="1992960"/>
                  </a:lnTo>
                  <a:lnTo>
                    <a:pt x="325881" y="1992668"/>
                  </a:lnTo>
                  <a:lnTo>
                    <a:pt x="326161" y="1992668"/>
                  </a:lnTo>
                  <a:lnTo>
                    <a:pt x="326720" y="1993150"/>
                  </a:lnTo>
                  <a:lnTo>
                    <a:pt x="327088" y="1993315"/>
                  </a:lnTo>
                  <a:lnTo>
                    <a:pt x="327482" y="1993277"/>
                  </a:lnTo>
                  <a:lnTo>
                    <a:pt x="331736" y="1991207"/>
                  </a:lnTo>
                  <a:lnTo>
                    <a:pt x="332168" y="1991220"/>
                  </a:lnTo>
                  <a:lnTo>
                    <a:pt x="332600" y="1991525"/>
                  </a:lnTo>
                  <a:lnTo>
                    <a:pt x="332917" y="1992071"/>
                  </a:lnTo>
                  <a:lnTo>
                    <a:pt x="333222" y="1992439"/>
                  </a:lnTo>
                  <a:lnTo>
                    <a:pt x="333628" y="1992528"/>
                  </a:lnTo>
                  <a:lnTo>
                    <a:pt x="334060" y="1992439"/>
                  </a:lnTo>
                  <a:lnTo>
                    <a:pt x="335406" y="1991436"/>
                  </a:lnTo>
                  <a:lnTo>
                    <a:pt x="336499" y="1988121"/>
                  </a:lnTo>
                  <a:lnTo>
                    <a:pt x="336588" y="1987575"/>
                  </a:lnTo>
                  <a:lnTo>
                    <a:pt x="336905" y="1986622"/>
                  </a:lnTo>
                  <a:lnTo>
                    <a:pt x="337311" y="1985759"/>
                  </a:lnTo>
                  <a:lnTo>
                    <a:pt x="337438" y="1985264"/>
                  </a:lnTo>
                  <a:lnTo>
                    <a:pt x="334251" y="1982025"/>
                  </a:lnTo>
                  <a:lnTo>
                    <a:pt x="333768" y="1981631"/>
                  </a:lnTo>
                  <a:lnTo>
                    <a:pt x="333603" y="1981149"/>
                  </a:lnTo>
                  <a:lnTo>
                    <a:pt x="333590" y="1980615"/>
                  </a:lnTo>
                  <a:lnTo>
                    <a:pt x="334454" y="1977631"/>
                  </a:lnTo>
                  <a:lnTo>
                    <a:pt x="334543" y="1976996"/>
                  </a:lnTo>
                  <a:lnTo>
                    <a:pt x="333298" y="1973884"/>
                  </a:lnTo>
                  <a:lnTo>
                    <a:pt x="333006" y="1973491"/>
                  </a:lnTo>
                  <a:lnTo>
                    <a:pt x="332689" y="1973148"/>
                  </a:lnTo>
                  <a:lnTo>
                    <a:pt x="328485" y="1971103"/>
                  </a:lnTo>
                  <a:lnTo>
                    <a:pt x="327990" y="1970735"/>
                  </a:lnTo>
                  <a:lnTo>
                    <a:pt x="327405" y="1970087"/>
                  </a:lnTo>
                  <a:lnTo>
                    <a:pt x="326567" y="1968817"/>
                  </a:lnTo>
                  <a:lnTo>
                    <a:pt x="325526" y="1966595"/>
                  </a:lnTo>
                  <a:lnTo>
                    <a:pt x="325221" y="1966061"/>
                  </a:lnTo>
                  <a:lnTo>
                    <a:pt x="324904" y="1965794"/>
                  </a:lnTo>
                  <a:lnTo>
                    <a:pt x="323151" y="1965007"/>
                  </a:lnTo>
                  <a:lnTo>
                    <a:pt x="322973" y="1964651"/>
                  </a:lnTo>
                  <a:lnTo>
                    <a:pt x="322999" y="1964194"/>
                  </a:lnTo>
                  <a:lnTo>
                    <a:pt x="323837" y="1961159"/>
                  </a:lnTo>
                  <a:lnTo>
                    <a:pt x="323938" y="1960600"/>
                  </a:lnTo>
                  <a:lnTo>
                    <a:pt x="321856" y="1958111"/>
                  </a:lnTo>
                  <a:lnTo>
                    <a:pt x="321462" y="1957755"/>
                  </a:lnTo>
                  <a:lnTo>
                    <a:pt x="321500" y="1957425"/>
                  </a:lnTo>
                  <a:lnTo>
                    <a:pt x="321716" y="1957108"/>
                  </a:lnTo>
                  <a:lnTo>
                    <a:pt x="322313" y="1956498"/>
                  </a:lnTo>
                  <a:lnTo>
                    <a:pt x="322592" y="1956130"/>
                  </a:lnTo>
                  <a:lnTo>
                    <a:pt x="322783" y="1955634"/>
                  </a:lnTo>
                  <a:lnTo>
                    <a:pt x="322846" y="1955063"/>
                  </a:lnTo>
                  <a:lnTo>
                    <a:pt x="322757" y="1954364"/>
                  </a:lnTo>
                  <a:lnTo>
                    <a:pt x="322491" y="1953971"/>
                  </a:lnTo>
                  <a:lnTo>
                    <a:pt x="321589" y="1953348"/>
                  </a:lnTo>
                  <a:lnTo>
                    <a:pt x="321068" y="1952853"/>
                  </a:lnTo>
                  <a:lnTo>
                    <a:pt x="319557" y="1950796"/>
                  </a:lnTo>
                  <a:lnTo>
                    <a:pt x="319227" y="1950529"/>
                  </a:lnTo>
                  <a:lnTo>
                    <a:pt x="318833" y="1950326"/>
                  </a:lnTo>
                  <a:lnTo>
                    <a:pt x="318427" y="1950237"/>
                  </a:lnTo>
                  <a:lnTo>
                    <a:pt x="316674" y="1950478"/>
                  </a:lnTo>
                  <a:lnTo>
                    <a:pt x="316280" y="1950326"/>
                  </a:lnTo>
                  <a:lnTo>
                    <a:pt x="315950" y="1950110"/>
                  </a:lnTo>
                  <a:lnTo>
                    <a:pt x="315556" y="1949958"/>
                  </a:lnTo>
                  <a:lnTo>
                    <a:pt x="315137" y="1949970"/>
                  </a:lnTo>
                  <a:lnTo>
                    <a:pt x="314807" y="1950161"/>
                  </a:lnTo>
                  <a:lnTo>
                    <a:pt x="314642" y="1950427"/>
                  </a:lnTo>
                  <a:lnTo>
                    <a:pt x="314655" y="1950821"/>
                  </a:lnTo>
                  <a:lnTo>
                    <a:pt x="314820" y="1951748"/>
                  </a:lnTo>
                  <a:lnTo>
                    <a:pt x="314794" y="1952294"/>
                  </a:lnTo>
                  <a:lnTo>
                    <a:pt x="309676" y="1955317"/>
                  </a:lnTo>
                  <a:lnTo>
                    <a:pt x="309194" y="1955241"/>
                  </a:lnTo>
                  <a:lnTo>
                    <a:pt x="307911" y="1954771"/>
                  </a:lnTo>
                  <a:lnTo>
                    <a:pt x="307530" y="1954796"/>
                  </a:lnTo>
                  <a:lnTo>
                    <a:pt x="305981" y="1956193"/>
                  </a:lnTo>
                  <a:lnTo>
                    <a:pt x="304126" y="1957260"/>
                  </a:lnTo>
                  <a:lnTo>
                    <a:pt x="303910" y="1957641"/>
                  </a:lnTo>
                  <a:lnTo>
                    <a:pt x="303809" y="1958009"/>
                  </a:lnTo>
                  <a:lnTo>
                    <a:pt x="303783" y="1958759"/>
                  </a:lnTo>
                  <a:lnTo>
                    <a:pt x="303225" y="1962861"/>
                  </a:lnTo>
                  <a:lnTo>
                    <a:pt x="302348" y="1963801"/>
                  </a:lnTo>
                  <a:lnTo>
                    <a:pt x="300266" y="1963420"/>
                  </a:lnTo>
                  <a:lnTo>
                    <a:pt x="297941" y="1963496"/>
                  </a:lnTo>
                  <a:lnTo>
                    <a:pt x="297459" y="1963343"/>
                  </a:lnTo>
                  <a:lnTo>
                    <a:pt x="297091" y="1963077"/>
                  </a:lnTo>
                  <a:lnTo>
                    <a:pt x="296290" y="1962073"/>
                  </a:lnTo>
                  <a:lnTo>
                    <a:pt x="295630" y="1961527"/>
                  </a:lnTo>
                  <a:lnTo>
                    <a:pt x="289407" y="1957209"/>
                  </a:lnTo>
                  <a:lnTo>
                    <a:pt x="289267" y="1956777"/>
                  </a:lnTo>
                  <a:lnTo>
                    <a:pt x="288899" y="1956295"/>
                  </a:lnTo>
                  <a:lnTo>
                    <a:pt x="288251" y="1955850"/>
                  </a:lnTo>
                  <a:lnTo>
                    <a:pt x="286880" y="1955279"/>
                  </a:lnTo>
                  <a:lnTo>
                    <a:pt x="285419" y="1955139"/>
                  </a:lnTo>
                  <a:lnTo>
                    <a:pt x="284568" y="1955431"/>
                  </a:lnTo>
                  <a:lnTo>
                    <a:pt x="283844" y="1955888"/>
                  </a:lnTo>
                  <a:lnTo>
                    <a:pt x="281457" y="1958378"/>
                  </a:lnTo>
                  <a:lnTo>
                    <a:pt x="278460" y="1960575"/>
                  </a:lnTo>
                  <a:lnTo>
                    <a:pt x="277571" y="1961007"/>
                  </a:lnTo>
                  <a:lnTo>
                    <a:pt x="276986" y="1960994"/>
                  </a:lnTo>
                  <a:lnTo>
                    <a:pt x="276555" y="1960829"/>
                  </a:lnTo>
                  <a:lnTo>
                    <a:pt x="272795" y="1956155"/>
                  </a:lnTo>
                  <a:lnTo>
                    <a:pt x="272694" y="1955584"/>
                  </a:lnTo>
                  <a:lnTo>
                    <a:pt x="272440" y="1955076"/>
                  </a:lnTo>
                  <a:lnTo>
                    <a:pt x="271830" y="1954555"/>
                  </a:lnTo>
                  <a:lnTo>
                    <a:pt x="271297" y="1954402"/>
                  </a:lnTo>
                  <a:lnTo>
                    <a:pt x="266979" y="1954466"/>
                  </a:lnTo>
                  <a:lnTo>
                    <a:pt x="266395" y="1954263"/>
                  </a:lnTo>
                  <a:lnTo>
                    <a:pt x="266064" y="1953983"/>
                  </a:lnTo>
                  <a:lnTo>
                    <a:pt x="265836" y="1953615"/>
                  </a:lnTo>
                  <a:lnTo>
                    <a:pt x="265620" y="1953234"/>
                  </a:lnTo>
                  <a:lnTo>
                    <a:pt x="265201" y="1952840"/>
                  </a:lnTo>
                  <a:lnTo>
                    <a:pt x="264579" y="1952447"/>
                  </a:lnTo>
                  <a:lnTo>
                    <a:pt x="261785" y="1951507"/>
                  </a:lnTo>
                  <a:lnTo>
                    <a:pt x="260667" y="1950770"/>
                  </a:lnTo>
                  <a:lnTo>
                    <a:pt x="260349" y="1950465"/>
                  </a:lnTo>
                  <a:lnTo>
                    <a:pt x="259321" y="1949792"/>
                  </a:lnTo>
                  <a:lnTo>
                    <a:pt x="258317" y="1949386"/>
                  </a:lnTo>
                  <a:lnTo>
                    <a:pt x="257670" y="1949335"/>
                  </a:lnTo>
                  <a:lnTo>
                    <a:pt x="253428" y="1950097"/>
                  </a:lnTo>
                  <a:lnTo>
                    <a:pt x="252755" y="1949945"/>
                  </a:lnTo>
                  <a:lnTo>
                    <a:pt x="251155" y="1947913"/>
                  </a:lnTo>
                  <a:lnTo>
                    <a:pt x="250736" y="1947138"/>
                  </a:lnTo>
                  <a:lnTo>
                    <a:pt x="249986" y="1946097"/>
                  </a:lnTo>
                  <a:lnTo>
                    <a:pt x="249796" y="1945690"/>
                  </a:lnTo>
                  <a:lnTo>
                    <a:pt x="249643" y="1945284"/>
                  </a:lnTo>
                  <a:lnTo>
                    <a:pt x="249364" y="1944395"/>
                  </a:lnTo>
                  <a:lnTo>
                    <a:pt x="249072" y="1943874"/>
                  </a:lnTo>
                  <a:lnTo>
                    <a:pt x="248577" y="1943366"/>
                  </a:lnTo>
                  <a:lnTo>
                    <a:pt x="247484" y="1942680"/>
                  </a:lnTo>
                  <a:lnTo>
                    <a:pt x="246735" y="1942401"/>
                  </a:lnTo>
                  <a:lnTo>
                    <a:pt x="246062" y="1942299"/>
                  </a:lnTo>
                  <a:lnTo>
                    <a:pt x="245592" y="1942388"/>
                  </a:lnTo>
                  <a:lnTo>
                    <a:pt x="245224" y="1942604"/>
                  </a:lnTo>
                  <a:lnTo>
                    <a:pt x="244982" y="1942960"/>
                  </a:lnTo>
                  <a:lnTo>
                    <a:pt x="244868" y="1943455"/>
                  </a:lnTo>
                  <a:lnTo>
                    <a:pt x="244868" y="1943950"/>
                  </a:lnTo>
                  <a:lnTo>
                    <a:pt x="244995" y="1944420"/>
                  </a:lnTo>
                  <a:lnTo>
                    <a:pt x="245160" y="1944814"/>
                  </a:lnTo>
                  <a:lnTo>
                    <a:pt x="245770" y="1945982"/>
                  </a:lnTo>
                  <a:lnTo>
                    <a:pt x="245998" y="1946351"/>
                  </a:lnTo>
                  <a:lnTo>
                    <a:pt x="246405" y="1947138"/>
                  </a:lnTo>
                  <a:lnTo>
                    <a:pt x="246494" y="1947557"/>
                  </a:lnTo>
                  <a:lnTo>
                    <a:pt x="246443" y="1947976"/>
                  </a:lnTo>
                  <a:lnTo>
                    <a:pt x="246202" y="1948294"/>
                  </a:lnTo>
                  <a:lnTo>
                    <a:pt x="245846" y="1948522"/>
                  </a:lnTo>
                  <a:lnTo>
                    <a:pt x="239115" y="1949627"/>
                  </a:lnTo>
                  <a:lnTo>
                    <a:pt x="238696" y="1949792"/>
                  </a:lnTo>
                  <a:lnTo>
                    <a:pt x="238036" y="1950326"/>
                  </a:lnTo>
                  <a:lnTo>
                    <a:pt x="237451" y="1950961"/>
                  </a:lnTo>
                  <a:lnTo>
                    <a:pt x="237020" y="1951227"/>
                  </a:lnTo>
                  <a:lnTo>
                    <a:pt x="233464" y="1953475"/>
                  </a:lnTo>
                  <a:lnTo>
                    <a:pt x="233044" y="1953882"/>
                  </a:lnTo>
                  <a:lnTo>
                    <a:pt x="232409" y="1954199"/>
                  </a:lnTo>
                  <a:lnTo>
                    <a:pt x="231139" y="1954504"/>
                  </a:lnTo>
                  <a:lnTo>
                    <a:pt x="229755" y="1954441"/>
                  </a:lnTo>
                  <a:lnTo>
                    <a:pt x="227799" y="1953818"/>
                  </a:lnTo>
                  <a:lnTo>
                    <a:pt x="227368" y="1953602"/>
                  </a:lnTo>
                  <a:lnTo>
                    <a:pt x="227075" y="1953298"/>
                  </a:lnTo>
                  <a:lnTo>
                    <a:pt x="226936" y="1952853"/>
                  </a:lnTo>
                  <a:lnTo>
                    <a:pt x="226936" y="1952345"/>
                  </a:lnTo>
                  <a:lnTo>
                    <a:pt x="228752" y="1950542"/>
                  </a:lnTo>
                  <a:lnTo>
                    <a:pt x="229044" y="1950250"/>
                  </a:lnTo>
                  <a:lnTo>
                    <a:pt x="229247" y="1949831"/>
                  </a:lnTo>
                  <a:lnTo>
                    <a:pt x="229336" y="1949323"/>
                  </a:lnTo>
                  <a:lnTo>
                    <a:pt x="229323" y="1948840"/>
                  </a:lnTo>
                  <a:lnTo>
                    <a:pt x="229107" y="1948307"/>
                  </a:lnTo>
                  <a:lnTo>
                    <a:pt x="228688" y="1947773"/>
                  </a:lnTo>
                  <a:lnTo>
                    <a:pt x="226072" y="1946224"/>
                  </a:lnTo>
                  <a:lnTo>
                    <a:pt x="225640" y="1945855"/>
                  </a:lnTo>
                  <a:lnTo>
                    <a:pt x="224878" y="1945474"/>
                  </a:lnTo>
                  <a:lnTo>
                    <a:pt x="224358" y="1945398"/>
                  </a:lnTo>
                  <a:lnTo>
                    <a:pt x="223888" y="1945513"/>
                  </a:lnTo>
                  <a:lnTo>
                    <a:pt x="223367" y="1945944"/>
                  </a:lnTo>
                  <a:lnTo>
                    <a:pt x="222211" y="1947557"/>
                  </a:lnTo>
                  <a:lnTo>
                    <a:pt x="221881" y="1947913"/>
                  </a:lnTo>
                  <a:lnTo>
                    <a:pt x="221411" y="1948167"/>
                  </a:lnTo>
                  <a:lnTo>
                    <a:pt x="219519" y="1948307"/>
                  </a:lnTo>
                  <a:lnTo>
                    <a:pt x="219113" y="1948446"/>
                  </a:lnTo>
                  <a:lnTo>
                    <a:pt x="218046" y="1949323"/>
                  </a:lnTo>
                  <a:lnTo>
                    <a:pt x="217487" y="1949538"/>
                  </a:lnTo>
                  <a:lnTo>
                    <a:pt x="216420" y="1949640"/>
                  </a:lnTo>
                  <a:lnTo>
                    <a:pt x="215976" y="1949361"/>
                  </a:lnTo>
                  <a:lnTo>
                    <a:pt x="215722" y="1948954"/>
                  </a:lnTo>
                  <a:lnTo>
                    <a:pt x="215760" y="1947849"/>
                  </a:lnTo>
                  <a:lnTo>
                    <a:pt x="215823" y="1947303"/>
                  </a:lnTo>
                  <a:lnTo>
                    <a:pt x="215874" y="1946732"/>
                  </a:lnTo>
                  <a:lnTo>
                    <a:pt x="215874" y="1946198"/>
                  </a:lnTo>
                  <a:lnTo>
                    <a:pt x="215798" y="1945703"/>
                  </a:lnTo>
                  <a:lnTo>
                    <a:pt x="212610" y="1942084"/>
                  </a:lnTo>
                  <a:lnTo>
                    <a:pt x="212204" y="1941614"/>
                  </a:lnTo>
                  <a:lnTo>
                    <a:pt x="212001" y="1941156"/>
                  </a:lnTo>
                  <a:lnTo>
                    <a:pt x="211924" y="1940661"/>
                  </a:lnTo>
                  <a:lnTo>
                    <a:pt x="212001" y="1940153"/>
                  </a:lnTo>
                  <a:lnTo>
                    <a:pt x="212432" y="1938705"/>
                  </a:lnTo>
                  <a:lnTo>
                    <a:pt x="212496" y="1938223"/>
                  </a:lnTo>
                  <a:lnTo>
                    <a:pt x="212407" y="1937791"/>
                  </a:lnTo>
                  <a:lnTo>
                    <a:pt x="212229" y="1937385"/>
                  </a:lnTo>
                  <a:lnTo>
                    <a:pt x="210883" y="1935594"/>
                  </a:lnTo>
                  <a:lnTo>
                    <a:pt x="210565" y="1935048"/>
                  </a:lnTo>
                  <a:lnTo>
                    <a:pt x="210464" y="1934552"/>
                  </a:lnTo>
                  <a:lnTo>
                    <a:pt x="210527" y="1934070"/>
                  </a:lnTo>
                  <a:lnTo>
                    <a:pt x="210781" y="1933752"/>
                  </a:lnTo>
                  <a:lnTo>
                    <a:pt x="211150" y="1933600"/>
                  </a:lnTo>
                  <a:lnTo>
                    <a:pt x="211531" y="1933625"/>
                  </a:lnTo>
                  <a:lnTo>
                    <a:pt x="211886" y="1933816"/>
                  </a:lnTo>
                  <a:lnTo>
                    <a:pt x="212496" y="1934425"/>
                  </a:lnTo>
                  <a:lnTo>
                    <a:pt x="212826" y="1934705"/>
                  </a:lnTo>
                  <a:lnTo>
                    <a:pt x="213245" y="1934921"/>
                  </a:lnTo>
                  <a:lnTo>
                    <a:pt x="214274" y="1935137"/>
                  </a:lnTo>
                  <a:lnTo>
                    <a:pt x="215290" y="1935124"/>
                  </a:lnTo>
                  <a:lnTo>
                    <a:pt x="216801" y="1933117"/>
                  </a:lnTo>
                  <a:lnTo>
                    <a:pt x="216763" y="1932622"/>
                  </a:lnTo>
                  <a:lnTo>
                    <a:pt x="216611" y="1932203"/>
                  </a:lnTo>
                  <a:lnTo>
                    <a:pt x="216407" y="1931822"/>
                  </a:lnTo>
                  <a:lnTo>
                    <a:pt x="215315" y="1930323"/>
                  </a:lnTo>
                  <a:lnTo>
                    <a:pt x="214947" y="1929688"/>
                  </a:lnTo>
                  <a:lnTo>
                    <a:pt x="214668" y="1929028"/>
                  </a:lnTo>
                  <a:lnTo>
                    <a:pt x="214325" y="1927948"/>
                  </a:lnTo>
                  <a:lnTo>
                    <a:pt x="214007" y="1926551"/>
                  </a:lnTo>
                  <a:lnTo>
                    <a:pt x="213880" y="1925027"/>
                  </a:lnTo>
                  <a:lnTo>
                    <a:pt x="213880" y="1924469"/>
                  </a:lnTo>
                  <a:lnTo>
                    <a:pt x="216014" y="1919224"/>
                  </a:lnTo>
                  <a:lnTo>
                    <a:pt x="216433" y="1919262"/>
                  </a:lnTo>
                  <a:lnTo>
                    <a:pt x="217538" y="1919871"/>
                  </a:lnTo>
                  <a:lnTo>
                    <a:pt x="217957" y="1919960"/>
                  </a:lnTo>
                  <a:lnTo>
                    <a:pt x="218770" y="1919757"/>
                  </a:lnTo>
                  <a:lnTo>
                    <a:pt x="219379" y="1919338"/>
                  </a:lnTo>
                  <a:lnTo>
                    <a:pt x="219506" y="1919173"/>
                  </a:lnTo>
                  <a:lnTo>
                    <a:pt x="219646" y="1918893"/>
                  </a:lnTo>
                  <a:lnTo>
                    <a:pt x="219608" y="1918563"/>
                  </a:lnTo>
                  <a:lnTo>
                    <a:pt x="219494" y="1918195"/>
                  </a:lnTo>
                  <a:lnTo>
                    <a:pt x="219316" y="1917865"/>
                  </a:lnTo>
                  <a:lnTo>
                    <a:pt x="217792" y="1916264"/>
                  </a:lnTo>
                  <a:lnTo>
                    <a:pt x="217423" y="1915629"/>
                  </a:lnTo>
                  <a:lnTo>
                    <a:pt x="217182" y="1915071"/>
                  </a:lnTo>
                  <a:lnTo>
                    <a:pt x="217030" y="1914601"/>
                  </a:lnTo>
                  <a:lnTo>
                    <a:pt x="216560" y="1913559"/>
                  </a:lnTo>
                  <a:lnTo>
                    <a:pt x="219252" y="1911223"/>
                  </a:lnTo>
                  <a:lnTo>
                    <a:pt x="219735" y="1911299"/>
                  </a:lnTo>
                  <a:lnTo>
                    <a:pt x="220103" y="1911515"/>
                  </a:lnTo>
                  <a:lnTo>
                    <a:pt x="220408" y="1911807"/>
                  </a:lnTo>
                  <a:lnTo>
                    <a:pt x="221424" y="1913293"/>
                  </a:lnTo>
                  <a:lnTo>
                    <a:pt x="222351" y="1914359"/>
                  </a:lnTo>
                  <a:lnTo>
                    <a:pt x="222846" y="1914677"/>
                  </a:lnTo>
                  <a:lnTo>
                    <a:pt x="226250" y="1915147"/>
                  </a:lnTo>
                  <a:lnTo>
                    <a:pt x="226694" y="1915045"/>
                  </a:lnTo>
                  <a:lnTo>
                    <a:pt x="226987" y="1914778"/>
                  </a:lnTo>
                  <a:lnTo>
                    <a:pt x="227114" y="1914347"/>
                  </a:lnTo>
                  <a:lnTo>
                    <a:pt x="226999" y="1913877"/>
                  </a:lnTo>
                  <a:lnTo>
                    <a:pt x="226720" y="1913369"/>
                  </a:lnTo>
                  <a:lnTo>
                    <a:pt x="226174" y="1912747"/>
                  </a:lnTo>
                  <a:lnTo>
                    <a:pt x="225704" y="1912378"/>
                  </a:lnTo>
                  <a:lnTo>
                    <a:pt x="223608" y="1911502"/>
                  </a:lnTo>
                  <a:lnTo>
                    <a:pt x="223164" y="1911134"/>
                  </a:lnTo>
                  <a:lnTo>
                    <a:pt x="222872" y="1910714"/>
                  </a:lnTo>
                  <a:lnTo>
                    <a:pt x="222542" y="1909876"/>
                  </a:lnTo>
                  <a:lnTo>
                    <a:pt x="221983" y="1908670"/>
                  </a:lnTo>
                  <a:lnTo>
                    <a:pt x="221818" y="1908263"/>
                  </a:lnTo>
                  <a:lnTo>
                    <a:pt x="221437" y="1907476"/>
                  </a:lnTo>
                  <a:lnTo>
                    <a:pt x="216433" y="1902891"/>
                  </a:lnTo>
                  <a:lnTo>
                    <a:pt x="215912" y="1902155"/>
                  </a:lnTo>
                  <a:lnTo>
                    <a:pt x="221741" y="1894573"/>
                  </a:lnTo>
                  <a:lnTo>
                    <a:pt x="222021" y="1894166"/>
                  </a:lnTo>
                  <a:lnTo>
                    <a:pt x="222186" y="1893658"/>
                  </a:lnTo>
                  <a:lnTo>
                    <a:pt x="222288" y="1893163"/>
                  </a:lnTo>
                  <a:lnTo>
                    <a:pt x="222415" y="1891703"/>
                  </a:lnTo>
                  <a:lnTo>
                    <a:pt x="222516" y="1891220"/>
                  </a:lnTo>
                  <a:lnTo>
                    <a:pt x="222656" y="1890801"/>
                  </a:lnTo>
                  <a:lnTo>
                    <a:pt x="222935" y="1890496"/>
                  </a:lnTo>
                  <a:lnTo>
                    <a:pt x="223685" y="1890128"/>
                  </a:lnTo>
                  <a:lnTo>
                    <a:pt x="225361" y="1889683"/>
                  </a:lnTo>
                  <a:lnTo>
                    <a:pt x="225729" y="1889493"/>
                  </a:lnTo>
                  <a:lnTo>
                    <a:pt x="225958" y="1889175"/>
                  </a:lnTo>
                  <a:lnTo>
                    <a:pt x="226110" y="1888756"/>
                  </a:lnTo>
                  <a:lnTo>
                    <a:pt x="226263" y="1887753"/>
                  </a:lnTo>
                  <a:lnTo>
                    <a:pt x="226402" y="1887220"/>
                  </a:lnTo>
                  <a:lnTo>
                    <a:pt x="230479" y="1881784"/>
                  </a:lnTo>
                  <a:lnTo>
                    <a:pt x="232460" y="1882368"/>
                  </a:lnTo>
                  <a:lnTo>
                    <a:pt x="232829" y="1882330"/>
                  </a:lnTo>
                  <a:lnTo>
                    <a:pt x="232981" y="1881974"/>
                  </a:lnTo>
                  <a:lnTo>
                    <a:pt x="232727" y="1881670"/>
                  </a:lnTo>
                  <a:lnTo>
                    <a:pt x="231724" y="1881009"/>
                  </a:lnTo>
                  <a:lnTo>
                    <a:pt x="230809" y="1880082"/>
                  </a:lnTo>
                  <a:lnTo>
                    <a:pt x="229158" y="1875472"/>
                  </a:lnTo>
                  <a:lnTo>
                    <a:pt x="229146" y="1875002"/>
                  </a:lnTo>
                  <a:lnTo>
                    <a:pt x="232232" y="1869439"/>
                  </a:lnTo>
                  <a:lnTo>
                    <a:pt x="232422" y="1868970"/>
                  </a:lnTo>
                  <a:lnTo>
                    <a:pt x="232536" y="1868538"/>
                  </a:lnTo>
                  <a:lnTo>
                    <a:pt x="232549" y="1868081"/>
                  </a:lnTo>
                  <a:lnTo>
                    <a:pt x="232524" y="1867636"/>
                  </a:lnTo>
                  <a:lnTo>
                    <a:pt x="232549" y="1867230"/>
                  </a:lnTo>
                  <a:lnTo>
                    <a:pt x="232714" y="1866861"/>
                  </a:lnTo>
                  <a:lnTo>
                    <a:pt x="234137" y="1866239"/>
                  </a:lnTo>
                  <a:lnTo>
                    <a:pt x="234365" y="1865972"/>
                  </a:lnTo>
                  <a:lnTo>
                    <a:pt x="234607" y="1865274"/>
                  </a:lnTo>
                  <a:lnTo>
                    <a:pt x="234911" y="1865071"/>
                  </a:lnTo>
                  <a:lnTo>
                    <a:pt x="235330" y="1865020"/>
                  </a:lnTo>
                  <a:lnTo>
                    <a:pt x="239382" y="1865731"/>
                  </a:lnTo>
                  <a:lnTo>
                    <a:pt x="240182" y="1865604"/>
                  </a:lnTo>
                  <a:lnTo>
                    <a:pt x="240512" y="1865680"/>
                  </a:lnTo>
                  <a:lnTo>
                    <a:pt x="241211" y="1866049"/>
                  </a:lnTo>
                  <a:lnTo>
                    <a:pt x="241617" y="1866087"/>
                  </a:lnTo>
                  <a:lnTo>
                    <a:pt x="242011" y="1865972"/>
                  </a:lnTo>
                  <a:lnTo>
                    <a:pt x="242366" y="1865757"/>
                  </a:lnTo>
                  <a:lnTo>
                    <a:pt x="242671" y="1865490"/>
                  </a:lnTo>
                  <a:lnTo>
                    <a:pt x="242874" y="1865160"/>
                  </a:lnTo>
                  <a:lnTo>
                    <a:pt x="242722" y="1864233"/>
                  </a:lnTo>
                  <a:lnTo>
                    <a:pt x="242773" y="1863852"/>
                  </a:lnTo>
                  <a:lnTo>
                    <a:pt x="243243" y="1863140"/>
                  </a:lnTo>
                  <a:lnTo>
                    <a:pt x="243420" y="1862696"/>
                  </a:lnTo>
                  <a:lnTo>
                    <a:pt x="243433" y="1862264"/>
                  </a:lnTo>
                  <a:lnTo>
                    <a:pt x="243420" y="1861794"/>
                  </a:lnTo>
                  <a:lnTo>
                    <a:pt x="243357" y="1861350"/>
                  </a:lnTo>
                  <a:lnTo>
                    <a:pt x="243344" y="1860892"/>
                  </a:lnTo>
                  <a:lnTo>
                    <a:pt x="243370" y="1860397"/>
                  </a:lnTo>
                  <a:lnTo>
                    <a:pt x="243446" y="1859914"/>
                  </a:lnTo>
                  <a:lnTo>
                    <a:pt x="243560" y="1859432"/>
                  </a:lnTo>
                  <a:lnTo>
                    <a:pt x="245363" y="1855419"/>
                  </a:lnTo>
                  <a:lnTo>
                    <a:pt x="245579" y="1854822"/>
                  </a:lnTo>
                  <a:lnTo>
                    <a:pt x="245694" y="1854225"/>
                  </a:lnTo>
                  <a:lnTo>
                    <a:pt x="245643" y="1853552"/>
                  </a:lnTo>
                  <a:lnTo>
                    <a:pt x="245313" y="1853158"/>
                  </a:lnTo>
                  <a:lnTo>
                    <a:pt x="244855" y="1852866"/>
                  </a:lnTo>
                  <a:lnTo>
                    <a:pt x="236067" y="1850847"/>
                  </a:lnTo>
                  <a:lnTo>
                    <a:pt x="235648" y="1850644"/>
                  </a:lnTo>
                  <a:lnTo>
                    <a:pt x="235419" y="1850288"/>
                  </a:lnTo>
                  <a:lnTo>
                    <a:pt x="235343" y="1849869"/>
                  </a:lnTo>
                  <a:lnTo>
                    <a:pt x="235369" y="1849386"/>
                  </a:lnTo>
                  <a:lnTo>
                    <a:pt x="235483" y="1848865"/>
                  </a:lnTo>
                  <a:lnTo>
                    <a:pt x="235534" y="1848319"/>
                  </a:lnTo>
                  <a:lnTo>
                    <a:pt x="232460" y="1845995"/>
                  </a:lnTo>
                  <a:lnTo>
                    <a:pt x="232117" y="1845818"/>
                  </a:lnTo>
                  <a:lnTo>
                    <a:pt x="232092" y="1845525"/>
                  </a:lnTo>
                  <a:lnTo>
                    <a:pt x="232473" y="1844865"/>
                  </a:lnTo>
                  <a:lnTo>
                    <a:pt x="232524" y="1844357"/>
                  </a:lnTo>
                  <a:lnTo>
                    <a:pt x="232295" y="1844001"/>
                  </a:lnTo>
                  <a:lnTo>
                    <a:pt x="231889" y="1843747"/>
                  </a:lnTo>
                  <a:lnTo>
                    <a:pt x="229590" y="1843671"/>
                  </a:lnTo>
                  <a:lnTo>
                    <a:pt x="227558" y="1842897"/>
                  </a:lnTo>
                  <a:lnTo>
                    <a:pt x="223202" y="1839531"/>
                  </a:lnTo>
                  <a:lnTo>
                    <a:pt x="223215" y="1839048"/>
                  </a:lnTo>
                  <a:lnTo>
                    <a:pt x="223329" y="1838578"/>
                  </a:lnTo>
                  <a:lnTo>
                    <a:pt x="223507" y="1838121"/>
                  </a:lnTo>
                  <a:lnTo>
                    <a:pt x="224281" y="1836813"/>
                  </a:lnTo>
                  <a:lnTo>
                    <a:pt x="224472" y="1836293"/>
                  </a:lnTo>
                  <a:lnTo>
                    <a:pt x="224447" y="1835607"/>
                  </a:lnTo>
                  <a:lnTo>
                    <a:pt x="224307" y="1834781"/>
                  </a:lnTo>
                  <a:lnTo>
                    <a:pt x="223761" y="1833422"/>
                  </a:lnTo>
                  <a:lnTo>
                    <a:pt x="223507" y="1832673"/>
                  </a:lnTo>
                  <a:lnTo>
                    <a:pt x="223392" y="1832063"/>
                  </a:lnTo>
                  <a:lnTo>
                    <a:pt x="223443" y="1831606"/>
                  </a:lnTo>
                  <a:lnTo>
                    <a:pt x="223735" y="1830616"/>
                  </a:lnTo>
                  <a:lnTo>
                    <a:pt x="223761" y="1829993"/>
                  </a:lnTo>
                  <a:lnTo>
                    <a:pt x="223558" y="1829244"/>
                  </a:lnTo>
                  <a:lnTo>
                    <a:pt x="223050" y="1828469"/>
                  </a:lnTo>
                  <a:lnTo>
                    <a:pt x="222872" y="1827885"/>
                  </a:lnTo>
                  <a:lnTo>
                    <a:pt x="222859" y="1827364"/>
                  </a:lnTo>
                  <a:lnTo>
                    <a:pt x="223062" y="1826907"/>
                  </a:lnTo>
                  <a:lnTo>
                    <a:pt x="223304" y="1826488"/>
                  </a:lnTo>
                  <a:lnTo>
                    <a:pt x="223494" y="1826031"/>
                  </a:lnTo>
                  <a:lnTo>
                    <a:pt x="223545" y="1825574"/>
                  </a:lnTo>
                  <a:lnTo>
                    <a:pt x="223532" y="1825116"/>
                  </a:lnTo>
                  <a:lnTo>
                    <a:pt x="223431" y="1824685"/>
                  </a:lnTo>
                  <a:lnTo>
                    <a:pt x="223138" y="1823872"/>
                  </a:lnTo>
                  <a:lnTo>
                    <a:pt x="223037" y="1823440"/>
                  </a:lnTo>
                  <a:lnTo>
                    <a:pt x="222948" y="1821992"/>
                  </a:lnTo>
                  <a:lnTo>
                    <a:pt x="222364" y="1819871"/>
                  </a:lnTo>
                  <a:lnTo>
                    <a:pt x="222148" y="1819275"/>
                  </a:lnTo>
                  <a:lnTo>
                    <a:pt x="222046" y="1818855"/>
                  </a:lnTo>
                  <a:lnTo>
                    <a:pt x="221983" y="1818411"/>
                  </a:lnTo>
                  <a:lnTo>
                    <a:pt x="222008" y="1817928"/>
                  </a:lnTo>
                  <a:lnTo>
                    <a:pt x="222237" y="1816404"/>
                  </a:lnTo>
                  <a:lnTo>
                    <a:pt x="222199" y="1815934"/>
                  </a:lnTo>
                  <a:lnTo>
                    <a:pt x="222097" y="1815503"/>
                  </a:lnTo>
                  <a:lnTo>
                    <a:pt x="221653" y="1814296"/>
                  </a:lnTo>
                  <a:lnTo>
                    <a:pt x="221576" y="1813839"/>
                  </a:lnTo>
                  <a:lnTo>
                    <a:pt x="221411" y="1812963"/>
                  </a:lnTo>
                  <a:lnTo>
                    <a:pt x="221081" y="1811743"/>
                  </a:lnTo>
                  <a:lnTo>
                    <a:pt x="220027" y="1809229"/>
                  </a:lnTo>
                  <a:lnTo>
                    <a:pt x="218732" y="1807083"/>
                  </a:lnTo>
                  <a:lnTo>
                    <a:pt x="218465" y="1806575"/>
                  </a:lnTo>
                  <a:lnTo>
                    <a:pt x="218211" y="1805952"/>
                  </a:lnTo>
                  <a:lnTo>
                    <a:pt x="217944" y="1805508"/>
                  </a:lnTo>
                  <a:lnTo>
                    <a:pt x="216712" y="1804085"/>
                  </a:lnTo>
                  <a:lnTo>
                    <a:pt x="215988" y="1803031"/>
                  </a:lnTo>
                  <a:lnTo>
                    <a:pt x="215658" y="1802396"/>
                  </a:lnTo>
                  <a:lnTo>
                    <a:pt x="215430" y="1801825"/>
                  </a:lnTo>
                  <a:lnTo>
                    <a:pt x="215341" y="1801317"/>
                  </a:lnTo>
                  <a:lnTo>
                    <a:pt x="215163" y="1800745"/>
                  </a:lnTo>
                  <a:lnTo>
                    <a:pt x="214858" y="1799996"/>
                  </a:lnTo>
                  <a:lnTo>
                    <a:pt x="214477" y="1799615"/>
                  </a:lnTo>
                  <a:lnTo>
                    <a:pt x="214058" y="1799488"/>
                  </a:lnTo>
                  <a:lnTo>
                    <a:pt x="210731" y="1800428"/>
                  </a:lnTo>
                  <a:lnTo>
                    <a:pt x="209803" y="1800428"/>
                  </a:lnTo>
                  <a:lnTo>
                    <a:pt x="205727" y="1794840"/>
                  </a:lnTo>
                  <a:lnTo>
                    <a:pt x="205790" y="1793862"/>
                  </a:lnTo>
                  <a:lnTo>
                    <a:pt x="205803" y="1792909"/>
                  </a:lnTo>
                  <a:lnTo>
                    <a:pt x="205917" y="1792338"/>
                  </a:lnTo>
                  <a:lnTo>
                    <a:pt x="205905" y="1791703"/>
                  </a:lnTo>
                  <a:lnTo>
                    <a:pt x="205778" y="1790903"/>
                  </a:lnTo>
                  <a:lnTo>
                    <a:pt x="205295" y="1790026"/>
                  </a:lnTo>
                  <a:lnTo>
                    <a:pt x="204685" y="1788426"/>
                  </a:lnTo>
                  <a:lnTo>
                    <a:pt x="204584" y="1787842"/>
                  </a:lnTo>
                  <a:lnTo>
                    <a:pt x="204482" y="1786839"/>
                  </a:lnTo>
                  <a:lnTo>
                    <a:pt x="204393" y="1786369"/>
                  </a:lnTo>
                  <a:lnTo>
                    <a:pt x="204114" y="1785924"/>
                  </a:lnTo>
                  <a:lnTo>
                    <a:pt x="203707" y="1785404"/>
                  </a:lnTo>
                  <a:lnTo>
                    <a:pt x="203479" y="1784946"/>
                  </a:lnTo>
                  <a:lnTo>
                    <a:pt x="203390" y="1784477"/>
                  </a:lnTo>
                  <a:lnTo>
                    <a:pt x="203301" y="1783549"/>
                  </a:lnTo>
                  <a:lnTo>
                    <a:pt x="203187" y="1782660"/>
                  </a:lnTo>
                  <a:lnTo>
                    <a:pt x="203022" y="1781771"/>
                  </a:lnTo>
                  <a:lnTo>
                    <a:pt x="202971" y="1781327"/>
                  </a:lnTo>
                  <a:lnTo>
                    <a:pt x="202984" y="1780844"/>
                  </a:lnTo>
                  <a:lnTo>
                    <a:pt x="203149" y="1780311"/>
                  </a:lnTo>
                  <a:lnTo>
                    <a:pt x="203707" y="1778685"/>
                  </a:lnTo>
                  <a:lnTo>
                    <a:pt x="203809" y="1778215"/>
                  </a:lnTo>
                  <a:lnTo>
                    <a:pt x="203923" y="1777733"/>
                  </a:lnTo>
                  <a:lnTo>
                    <a:pt x="204914" y="1775879"/>
                  </a:lnTo>
                  <a:lnTo>
                    <a:pt x="205219" y="1775510"/>
                  </a:lnTo>
                  <a:lnTo>
                    <a:pt x="206844" y="1774913"/>
                  </a:lnTo>
                  <a:lnTo>
                    <a:pt x="207200" y="1774647"/>
                  </a:lnTo>
                  <a:lnTo>
                    <a:pt x="209041" y="1772412"/>
                  </a:lnTo>
                  <a:lnTo>
                    <a:pt x="209295" y="1771942"/>
                  </a:lnTo>
                  <a:lnTo>
                    <a:pt x="209422" y="1771421"/>
                  </a:lnTo>
                  <a:lnTo>
                    <a:pt x="209422" y="1770748"/>
                  </a:lnTo>
                  <a:lnTo>
                    <a:pt x="209257" y="1770278"/>
                  </a:lnTo>
                  <a:lnTo>
                    <a:pt x="208978" y="1769833"/>
                  </a:lnTo>
                  <a:lnTo>
                    <a:pt x="208648" y="1769427"/>
                  </a:lnTo>
                  <a:lnTo>
                    <a:pt x="208292" y="1768881"/>
                  </a:lnTo>
                  <a:lnTo>
                    <a:pt x="208127" y="1768398"/>
                  </a:lnTo>
                  <a:lnTo>
                    <a:pt x="208152" y="1767878"/>
                  </a:lnTo>
                  <a:lnTo>
                    <a:pt x="208267" y="1767332"/>
                  </a:lnTo>
                  <a:lnTo>
                    <a:pt x="208330" y="1766658"/>
                  </a:lnTo>
                  <a:lnTo>
                    <a:pt x="205485" y="1762023"/>
                  </a:lnTo>
                  <a:lnTo>
                    <a:pt x="205155" y="1761121"/>
                  </a:lnTo>
                  <a:lnTo>
                    <a:pt x="205054" y="1760207"/>
                  </a:lnTo>
                  <a:lnTo>
                    <a:pt x="204914" y="1759432"/>
                  </a:lnTo>
                  <a:lnTo>
                    <a:pt x="204076" y="1756422"/>
                  </a:lnTo>
                  <a:lnTo>
                    <a:pt x="203847" y="1755381"/>
                  </a:lnTo>
                  <a:lnTo>
                    <a:pt x="203809" y="1754555"/>
                  </a:lnTo>
                  <a:lnTo>
                    <a:pt x="203873" y="1754047"/>
                  </a:lnTo>
                  <a:lnTo>
                    <a:pt x="204114" y="1752942"/>
                  </a:lnTo>
                  <a:lnTo>
                    <a:pt x="204190" y="1752346"/>
                  </a:lnTo>
                  <a:lnTo>
                    <a:pt x="204114" y="1751685"/>
                  </a:lnTo>
                  <a:lnTo>
                    <a:pt x="203809" y="1751279"/>
                  </a:lnTo>
                  <a:lnTo>
                    <a:pt x="200634" y="1750034"/>
                  </a:lnTo>
                  <a:lnTo>
                    <a:pt x="200126" y="1749615"/>
                  </a:lnTo>
                  <a:lnTo>
                    <a:pt x="199847" y="1749082"/>
                  </a:lnTo>
                  <a:lnTo>
                    <a:pt x="199618" y="1748409"/>
                  </a:lnTo>
                  <a:lnTo>
                    <a:pt x="199389" y="1747405"/>
                  </a:lnTo>
                  <a:lnTo>
                    <a:pt x="199415" y="1746783"/>
                  </a:lnTo>
                  <a:lnTo>
                    <a:pt x="199593" y="1746275"/>
                  </a:lnTo>
                  <a:lnTo>
                    <a:pt x="200190" y="1745564"/>
                  </a:lnTo>
                  <a:lnTo>
                    <a:pt x="200456" y="1745030"/>
                  </a:lnTo>
                  <a:lnTo>
                    <a:pt x="200647" y="1744421"/>
                  </a:lnTo>
                  <a:lnTo>
                    <a:pt x="200571" y="1743392"/>
                  </a:lnTo>
                  <a:lnTo>
                    <a:pt x="200291" y="1742846"/>
                  </a:lnTo>
                  <a:lnTo>
                    <a:pt x="199872" y="1742478"/>
                  </a:lnTo>
                  <a:lnTo>
                    <a:pt x="199389" y="1742351"/>
                  </a:lnTo>
                  <a:lnTo>
                    <a:pt x="198932" y="1742376"/>
                  </a:lnTo>
                  <a:lnTo>
                    <a:pt x="195643" y="1744586"/>
                  </a:lnTo>
                  <a:lnTo>
                    <a:pt x="195224" y="1744751"/>
                  </a:lnTo>
                  <a:lnTo>
                    <a:pt x="193471" y="1743202"/>
                  </a:lnTo>
                  <a:lnTo>
                    <a:pt x="193560" y="1742757"/>
                  </a:lnTo>
                  <a:lnTo>
                    <a:pt x="193649" y="1742414"/>
                  </a:lnTo>
                  <a:lnTo>
                    <a:pt x="195300" y="1739138"/>
                  </a:lnTo>
                  <a:lnTo>
                    <a:pt x="195478" y="1738604"/>
                  </a:lnTo>
                  <a:lnTo>
                    <a:pt x="194043" y="1734642"/>
                  </a:lnTo>
                  <a:lnTo>
                    <a:pt x="190868" y="1734832"/>
                  </a:lnTo>
                  <a:lnTo>
                    <a:pt x="189306" y="1734502"/>
                  </a:lnTo>
                  <a:lnTo>
                    <a:pt x="187756" y="1733562"/>
                  </a:lnTo>
                  <a:lnTo>
                    <a:pt x="186461" y="1732381"/>
                  </a:lnTo>
                  <a:lnTo>
                    <a:pt x="185724" y="1731860"/>
                  </a:lnTo>
                  <a:lnTo>
                    <a:pt x="185153" y="1731733"/>
                  </a:lnTo>
                  <a:lnTo>
                    <a:pt x="183667" y="1732572"/>
                  </a:lnTo>
                  <a:lnTo>
                    <a:pt x="182003" y="1733067"/>
                  </a:lnTo>
                  <a:lnTo>
                    <a:pt x="174853" y="1726209"/>
                  </a:lnTo>
                  <a:lnTo>
                    <a:pt x="186943" y="1722640"/>
                  </a:lnTo>
                  <a:lnTo>
                    <a:pt x="189280" y="1720494"/>
                  </a:lnTo>
                  <a:lnTo>
                    <a:pt x="189788" y="1719541"/>
                  </a:lnTo>
                  <a:lnTo>
                    <a:pt x="189966" y="1719046"/>
                  </a:lnTo>
                  <a:lnTo>
                    <a:pt x="190106" y="1718652"/>
                  </a:lnTo>
                  <a:lnTo>
                    <a:pt x="190144" y="1718348"/>
                  </a:lnTo>
                  <a:lnTo>
                    <a:pt x="190474" y="1715985"/>
                  </a:lnTo>
                  <a:lnTo>
                    <a:pt x="190512" y="1714957"/>
                  </a:lnTo>
                  <a:lnTo>
                    <a:pt x="190499" y="1713534"/>
                  </a:lnTo>
                  <a:lnTo>
                    <a:pt x="190576" y="1711807"/>
                  </a:lnTo>
                  <a:lnTo>
                    <a:pt x="190703" y="1711223"/>
                  </a:lnTo>
                  <a:lnTo>
                    <a:pt x="190944" y="1710778"/>
                  </a:lnTo>
                  <a:lnTo>
                    <a:pt x="193865" y="1708924"/>
                  </a:lnTo>
                  <a:lnTo>
                    <a:pt x="196468" y="1708442"/>
                  </a:lnTo>
                  <a:lnTo>
                    <a:pt x="196849" y="1708213"/>
                  </a:lnTo>
                  <a:lnTo>
                    <a:pt x="199478" y="1705648"/>
                  </a:lnTo>
                  <a:lnTo>
                    <a:pt x="201244" y="1701355"/>
                  </a:lnTo>
                  <a:lnTo>
                    <a:pt x="201790" y="1700415"/>
                  </a:lnTo>
                  <a:lnTo>
                    <a:pt x="204558" y="1698078"/>
                  </a:lnTo>
                  <a:lnTo>
                    <a:pt x="204939" y="1697875"/>
                  </a:lnTo>
                  <a:lnTo>
                    <a:pt x="205854" y="1697812"/>
                  </a:lnTo>
                  <a:lnTo>
                    <a:pt x="207873" y="1698472"/>
                  </a:lnTo>
                  <a:lnTo>
                    <a:pt x="208279" y="1698764"/>
                  </a:lnTo>
                  <a:lnTo>
                    <a:pt x="209969" y="1700466"/>
                  </a:lnTo>
                  <a:lnTo>
                    <a:pt x="210324" y="1700707"/>
                  </a:lnTo>
                  <a:lnTo>
                    <a:pt x="212801" y="1695361"/>
                  </a:lnTo>
                  <a:lnTo>
                    <a:pt x="214134" y="1691944"/>
                  </a:lnTo>
                  <a:lnTo>
                    <a:pt x="214325" y="1691220"/>
                  </a:lnTo>
                  <a:lnTo>
                    <a:pt x="214375" y="1690649"/>
                  </a:lnTo>
                  <a:lnTo>
                    <a:pt x="214337" y="1690128"/>
                  </a:lnTo>
                  <a:lnTo>
                    <a:pt x="214248" y="1689658"/>
                  </a:lnTo>
                  <a:lnTo>
                    <a:pt x="214134" y="1688579"/>
                  </a:lnTo>
                  <a:lnTo>
                    <a:pt x="213779" y="1686801"/>
                  </a:lnTo>
                  <a:lnTo>
                    <a:pt x="213664" y="1685886"/>
                  </a:lnTo>
                  <a:lnTo>
                    <a:pt x="213347" y="1681099"/>
                  </a:lnTo>
                  <a:lnTo>
                    <a:pt x="213004" y="1677797"/>
                  </a:lnTo>
                  <a:lnTo>
                    <a:pt x="212801" y="1676641"/>
                  </a:lnTo>
                  <a:lnTo>
                    <a:pt x="212750" y="1676196"/>
                  </a:lnTo>
                  <a:lnTo>
                    <a:pt x="212674" y="1675752"/>
                  </a:lnTo>
                  <a:lnTo>
                    <a:pt x="212623" y="1675269"/>
                  </a:lnTo>
                  <a:lnTo>
                    <a:pt x="212559" y="1674825"/>
                  </a:lnTo>
                  <a:lnTo>
                    <a:pt x="212483" y="1673847"/>
                  </a:lnTo>
                  <a:lnTo>
                    <a:pt x="211467" y="1666290"/>
                  </a:lnTo>
                  <a:lnTo>
                    <a:pt x="211378" y="1665147"/>
                  </a:lnTo>
                  <a:lnTo>
                    <a:pt x="211264" y="1664233"/>
                  </a:lnTo>
                  <a:lnTo>
                    <a:pt x="211023" y="1662887"/>
                  </a:lnTo>
                  <a:lnTo>
                    <a:pt x="210858" y="1661325"/>
                  </a:lnTo>
                  <a:lnTo>
                    <a:pt x="209956" y="1646174"/>
                  </a:lnTo>
                  <a:lnTo>
                    <a:pt x="209880" y="1645539"/>
                  </a:lnTo>
                  <a:lnTo>
                    <a:pt x="209791" y="1645094"/>
                  </a:lnTo>
                  <a:lnTo>
                    <a:pt x="209689" y="1644180"/>
                  </a:lnTo>
                  <a:lnTo>
                    <a:pt x="209600" y="1643240"/>
                  </a:lnTo>
                  <a:lnTo>
                    <a:pt x="209549" y="1642795"/>
                  </a:lnTo>
                  <a:lnTo>
                    <a:pt x="209486" y="1642338"/>
                  </a:lnTo>
                  <a:lnTo>
                    <a:pt x="209410" y="1641894"/>
                  </a:lnTo>
                  <a:lnTo>
                    <a:pt x="209372" y="1641424"/>
                  </a:lnTo>
                  <a:lnTo>
                    <a:pt x="209219" y="1640522"/>
                  </a:lnTo>
                  <a:lnTo>
                    <a:pt x="209156" y="1640065"/>
                  </a:lnTo>
                  <a:lnTo>
                    <a:pt x="209092" y="1639620"/>
                  </a:lnTo>
                  <a:lnTo>
                    <a:pt x="209029" y="1639150"/>
                  </a:lnTo>
                  <a:lnTo>
                    <a:pt x="208864" y="1638274"/>
                  </a:lnTo>
                  <a:lnTo>
                    <a:pt x="207695" y="1630552"/>
                  </a:lnTo>
                  <a:lnTo>
                    <a:pt x="207657" y="1630045"/>
                  </a:lnTo>
                  <a:lnTo>
                    <a:pt x="207568" y="1629587"/>
                  </a:lnTo>
                  <a:lnTo>
                    <a:pt x="207505" y="1628660"/>
                  </a:lnTo>
                  <a:lnTo>
                    <a:pt x="207429" y="1628203"/>
                  </a:lnTo>
                  <a:lnTo>
                    <a:pt x="207390" y="1627746"/>
                  </a:lnTo>
                  <a:lnTo>
                    <a:pt x="207340" y="1627289"/>
                  </a:lnTo>
                  <a:lnTo>
                    <a:pt x="206781" y="1621790"/>
                  </a:lnTo>
                  <a:lnTo>
                    <a:pt x="206362" y="1618780"/>
                  </a:lnTo>
                  <a:lnTo>
                    <a:pt x="203301" y="1603476"/>
                  </a:lnTo>
                  <a:lnTo>
                    <a:pt x="202958" y="1601050"/>
                  </a:lnTo>
                  <a:lnTo>
                    <a:pt x="202666" y="1599425"/>
                  </a:lnTo>
                  <a:lnTo>
                    <a:pt x="202564" y="1598764"/>
                  </a:lnTo>
                  <a:lnTo>
                    <a:pt x="202450" y="1597825"/>
                  </a:lnTo>
                  <a:lnTo>
                    <a:pt x="202006" y="1591602"/>
                  </a:lnTo>
                  <a:lnTo>
                    <a:pt x="196062" y="1554238"/>
                  </a:lnTo>
                  <a:lnTo>
                    <a:pt x="195960" y="1553845"/>
                  </a:lnTo>
                  <a:lnTo>
                    <a:pt x="195732" y="1553362"/>
                  </a:lnTo>
                  <a:lnTo>
                    <a:pt x="164566" y="1509026"/>
                  </a:lnTo>
                  <a:lnTo>
                    <a:pt x="163969" y="1507871"/>
                  </a:lnTo>
                  <a:lnTo>
                    <a:pt x="163804" y="1506791"/>
                  </a:lnTo>
                  <a:lnTo>
                    <a:pt x="163893" y="1506131"/>
                  </a:lnTo>
                  <a:lnTo>
                    <a:pt x="164147" y="1505635"/>
                  </a:lnTo>
                  <a:lnTo>
                    <a:pt x="167601" y="1502625"/>
                  </a:lnTo>
                  <a:lnTo>
                    <a:pt x="167868" y="1502206"/>
                  </a:lnTo>
                  <a:lnTo>
                    <a:pt x="168071" y="1501711"/>
                  </a:lnTo>
                  <a:lnTo>
                    <a:pt x="168173" y="1501216"/>
                  </a:lnTo>
                  <a:lnTo>
                    <a:pt x="168173" y="1500682"/>
                  </a:lnTo>
                  <a:lnTo>
                    <a:pt x="168122" y="1499400"/>
                  </a:lnTo>
                  <a:lnTo>
                    <a:pt x="168186" y="1498790"/>
                  </a:lnTo>
                  <a:lnTo>
                    <a:pt x="168351" y="1498193"/>
                  </a:lnTo>
                  <a:lnTo>
                    <a:pt x="169938" y="1494358"/>
                  </a:lnTo>
                  <a:lnTo>
                    <a:pt x="171005" y="1491869"/>
                  </a:lnTo>
                  <a:lnTo>
                    <a:pt x="171818" y="1491056"/>
                  </a:lnTo>
                  <a:lnTo>
                    <a:pt x="172758" y="1491081"/>
                  </a:lnTo>
                  <a:lnTo>
                    <a:pt x="175780" y="1494053"/>
                  </a:lnTo>
                  <a:lnTo>
                    <a:pt x="176034" y="1494472"/>
                  </a:lnTo>
                  <a:lnTo>
                    <a:pt x="176364" y="1494853"/>
                  </a:lnTo>
                  <a:lnTo>
                    <a:pt x="176872" y="1495196"/>
                  </a:lnTo>
                  <a:lnTo>
                    <a:pt x="177355" y="1495285"/>
                  </a:lnTo>
                  <a:lnTo>
                    <a:pt x="184848" y="1494028"/>
                  </a:lnTo>
                  <a:lnTo>
                    <a:pt x="185508" y="1493316"/>
                  </a:lnTo>
                  <a:lnTo>
                    <a:pt x="188086" y="1491640"/>
                  </a:lnTo>
                  <a:lnTo>
                    <a:pt x="192976" y="1486230"/>
                  </a:lnTo>
                  <a:lnTo>
                    <a:pt x="212610" y="1473898"/>
                  </a:lnTo>
                  <a:lnTo>
                    <a:pt x="213474" y="1473695"/>
                  </a:lnTo>
                  <a:lnTo>
                    <a:pt x="216153" y="1473911"/>
                  </a:lnTo>
                  <a:lnTo>
                    <a:pt x="217131" y="1473415"/>
                  </a:lnTo>
                  <a:lnTo>
                    <a:pt x="219379" y="1470799"/>
                  </a:lnTo>
                  <a:lnTo>
                    <a:pt x="219557" y="1470482"/>
                  </a:lnTo>
                  <a:lnTo>
                    <a:pt x="219582" y="1470101"/>
                  </a:lnTo>
                  <a:lnTo>
                    <a:pt x="219506" y="1469694"/>
                  </a:lnTo>
                  <a:lnTo>
                    <a:pt x="219354" y="1469288"/>
                  </a:lnTo>
                  <a:lnTo>
                    <a:pt x="219240" y="1468831"/>
                  </a:lnTo>
                  <a:lnTo>
                    <a:pt x="219138" y="1468399"/>
                  </a:lnTo>
                  <a:lnTo>
                    <a:pt x="219074" y="1467929"/>
                  </a:lnTo>
                  <a:lnTo>
                    <a:pt x="219024" y="1467459"/>
                  </a:lnTo>
                  <a:lnTo>
                    <a:pt x="218998" y="1466989"/>
                  </a:lnTo>
                  <a:lnTo>
                    <a:pt x="219011" y="1466481"/>
                  </a:lnTo>
                  <a:lnTo>
                    <a:pt x="231787" y="1454569"/>
                  </a:lnTo>
                  <a:lnTo>
                    <a:pt x="236004" y="1455458"/>
                  </a:lnTo>
                  <a:lnTo>
                    <a:pt x="244538" y="1453553"/>
                  </a:lnTo>
                  <a:lnTo>
                    <a:pt x="244932" y="1453705"/>
                  </a:lnTo>
                  <a:lnTo>
                    <a:pt x="245224" y="1454010"/>
                  </a:lnTo>
                  <a:lnTo>
                    <a:pt x="246951" y="1457134"/>
                  </a:lnTo>
                  <a:lnTo>
                    <a:pt x="247281" y="1457502"/>
                  </a:lnTo>
                  <a:lnTo>
                    <a:pt x="247611" y="1457833"/>
                  </a:lnTo>
                  <a:lnTo>
                    <a:pt x="251180" y="1458709"/>
                  </a:lnTo>
                  <a:lnTo>
                    <a:pt x="253949" y="1458683"/>
                  </a:lnTo>
                  <a:lnTo>
                    <a:pt x="258648" y="1453502"/>
                  </a:lnTo>
                  <a:lnTo>
                    <a:pt x="259206" y="1452232"/>
                  </a:lnTo>
                  <a:lnTo>
                    <a:pt x="260019" y="1450886"/>
                  </a:lnTo>
                  <a:lnTo>
                    <a:pt x="260134" y="1450352"/>
                  </a:lnTo>
                  <a:lnTo>
                    <a:pt x="260172" y="1449857"/>
                  </a:lnTo>
                  <a:lnTo>
                    <a:pt x="260197" y="1449349"/>
                  </a:lnTo>
                  <a:lnTo>
                    <a:pt x="260324" y="1448308"/>
                  </a:lnTo>
                  <a:lnTo>
                    <a:pt x="260807" y="1446110"/>
                  </a:lnTo>
                  <a:lnTo>
                    <a:pt x="260819" y="1445628"/>
                  </a:lnTo>
                  <a:lnTo>
                    <a:pt x="260578" y="1445247"/>
                  </a:lnTo>
                  <a:lnTo>
                    <a:pt x="259816" y="1444599"/>
                  </a:lnTo>
                  <a:lnTo>
                    <a:pt x="259511" y="1444218"/>
                  </a:lnTo>
                  <a:lnTo>
                    <a:pt x="259359" y="1443812"/>
                  </a:lnTo>
                  <a:lnTo>
                    <a:pt x="259283" y="1443355"/>
                  </a:lnTo>
                  <a:lnTo>
                    <a:pt x="259232" y="1442872"/>
                  </a:lnTo>
                  <a:lnTo>
                    <a:pt x="259232" y="1442389"/>
                  </a:lnTo>
                  <a:lnTo>
                    <a:pt x="259397" y="1441335"/>
                  </a:lnTo>
                  <a:lnTo>
                    <a:pt x="259791" y="1439659"/>
                  </a:lnTo>
                  <a:lnTo>
                    <a:pt x="259905" y="1438122"/>
                  </a:lnTo>
                  <a:lnTo>
                    <a:pt x="259981" y="1437589"/>
                  </a:lnTo>
                  <a:lnTo>
                    <a:pt x="260210" y="1436979"/>
                  </a:lnTo>
                  <a:lnTo>
                    <a:pt x="260515" y="1436344"/>
                  </a:lnTo>
                  <a:lnTo>
                    <a:pt x="261035" y="1435620"/>
                  </a:lnTo>
                  <a:lnTo>
                    <a:pt x="261238" y="1435188"/>
                  </a:lnTo>
                  <a:lnTo>
                    <a:pt x="261378" y="1434719"/>
                  </a:lnTo>
                  <a:lnTo>
                    <a:pt x="261391" y="1433055"/>
                  </a:lnTo>
                  <a:lnTo>
                    <a:pt x="261353" y="1432610"/>
                  </a:lnTo>
                  <a:lnTo>
                    <a:pt x="261315" y="1432128"/>
                  </a:lnTo>
                  <a:lnTo>
                    <a:pt x="261213" y="1431709"/>
                  </a:lnTo>
                  <a:lnTo>
                    <a:pt x="261035" y="1431378"/>
                  </a:lnTo>
                  <a:lnTo>
                    <a:pt x="260718" y="1431290"/>
                  </a:lnTo>
                  <a:lnTo>
                    <a:pt x="259029" y="1431582"/>
                  </a:lnTo>
                  <a:lnTo>
                    <a:pt x="257987" y="1431302"/>
                  </a:lnTo>
                  <a:lnTo>
                    <a:pt x="254990" y="1427251"/>
                  </a:lnTo>
                  <a:lnTo>
                    <a:pt x="255003" y="1426248"/>
                  </a:lnTo>
                  <a:lnTo>
                    <a:pt x="254914" y="1425778"/>
                  </a:lnTo>
                  <a:lnTo>
                    <a:pt x="254761" y="1425359"/>
                  </a:lnTo>
                  <a:lnTo>
                    <a:pt x="253745" y="1423822"/>
                  </a:lnTo>
                  <a:lnTo>
                    <a:pt x="252602" y="1422361"/>
                  </a:lnTo>
                  <a:lnTo>
                    <a:pt x="251612" y="1420850"/>
                  </a:lnTo>
                  <a:lnTo>
                    <a:pt x="251078" y="1417624"/>
                  </a:lnTo>
                  <a:lnTo>
                    <a:pt x="251117" y="1417053"/>
                  </a:lnTo>
                  <a:lnTo>
                    <a:pt x="251231" y="1416481"/>
                  </a:lnTo>
                  <a:lnTo>
                    <a:pt x="251548" y="1415808"/>
                  </a:lnTo>
                  <a:lnTo>
                    <a:pt x="251929" y="1415491"/>
                  </a:lnTo>
                  <a:lnTo>
                    <a:pt x="253212" y="1414995"/>
                  </a:lnTo>
                  <a:lnTo>
                    <a:pt x="258102" y="1410804"/>
                  </a:lnTo>
                  <a:lnTo>
                    <a:pt x="258533" y="1409700"/>
                  </a:lnTo>
                  <a:lnTo>
                    <a:pt x="258686" y="1409141"/>
                  </a:lnTo>
                  <a:lnTo>
                    <a:pt x="259092" y="1406474"/>
                  </a:lnTo>
                  <a:lnTo>
                    <a:pt x="259118" y="1405953"/>
                  </a:lnTo>
                  <a:lnTo>
                    <a:pt x="259105" y="1405470"/>
                  </a:lnTo>
                  <a:lnTo>
                    <a:pt x="258876" y="1404581"/>
                  </a:lnTo>
                  <a:lnTo>
                    <a:pt x="258635" y="1404175"/>
                  </a:lnTo>
                  <a:lnTo>
                    <a:pt x="258343" y="1403832"/>
                  </a:lnTo>
                  <a:lnTo>
                    <a:pt x="257263" y="1402829"/>
                  </a:lnTo>
                  <a:lnTo>
                    <a:pt x="257086" y="1402397"/>
                  </a:lnTo>
                  <a:lnTo>
                    <a:pt x="260883" y="1398803"/>
                  </a:lnTo>
                  <a:lnTo>
                    <a:pt x="264363" y="1396187"/>
                  </a:lnTo>
                  <a:lnTo>
                    <a:pt x="264960" y="1396022"/>
                  </a:lnTo>
                  <a:lnTo>
                    <a:pt x="266382" y="1396022"/>
                  </a:lnTo>
                  <a:lnTo>
                    <a:pt x="269620" y="1393990"/>
                  </a:lnTo>
                  <a:lnTo>
                    <a:pt x="269773" y="1393952"/>
                  </a:lnTo>
                  <a:lnTo>
                    <a:pt x="271779" y="1394091"/>
                  </a:lnTo>
                  <a:lnTo>
                    <a:pt x="274078" y="1392745"/>
                  </a:lnTo>
                  <a:lnTo>
                    <a:pt x="277799" y="1390345"/>
                  </a:lnTo>
                  <a:lnTo>
                    <a:pt x="277748" y="1389875"/>
                  </a:lnTo>
                  <a:lnTo>
                    <a:pt x="277571" y="1389456"/>
                  </a:lnTo>
                  <a:lnTo>
                    <a:pt x="277228" y="1389100"/>
                  </a:lnTo>
                  <a:lnTo>
                    <a:pt x="276275" y="1388592"/>
                  </a:lnTo>
                  <a:lnTo>
                    <a:pt x="272237" y="1387640"/>
                  </a:lnTo>
                  <a:lnTo>
                    <a:pt x="271970" y="1387284"/>
                  </a:lnTo>
                  <a:lnTo>
                    <a:pt x="271856" y="1386839"/>
                  </a:lnTo>
                  <a:lnTo>
                    <a:pt x="271818" y="1386357"/>
                  </a:lnTo>
                  <a:lnTo>
                    <a:pt x="271767" y="1385379"/>
                  </a:lnTo>
                  <a:lnTo>
                    <a:pt x="271729" y="1384909"/>
                  </a:lnTo>
                  <a:lnTo>
                    <a:pt x="269684" y="1381810"/>
                  </a:lnTo>
                  <a:lnTo>
                    <a:pt x="269341" y="1381455"/>
                  </a:lnTo>
                  <a:lnTo>
                    <a:pt x="269252" y="1380998"/>
                  </a:lnTo>
                  <a:lnTo>
                    <a:pt x="269468" y="1380807"/>
                  </a:lnTo>
                  <a:lnTo>
                    <a:pt x="271183" y="1380655"/>
                  </a:lnTo>
                  <a:lnTo>
                    <a:pt x="271310" y="1380401"/>
                  </a:lnTo>
                  <a:lnTo>
                    <a:pt x="271310" y="1380007"/>
                  </a:lnTo>
                  <a:lnTo>
                    <a:pt x="271170" y="1379588"/>
                  </a:lnTo>
                  <a:lnTo>
                    <a:pt x="270586" y="1378343"/>
                  </a:lnTo>
                  <a:lnTo>
                    <a:pt x="270433" y="1377924"/>
                  </a:lnTo>
                  <a:lnTo>
                    <a:pt x="270306" y="1377480"/>
                  </a:lnTo>
                  <a:lnTo>
                    <a:pt x="270103" y="1376578"/>
                  </a:lnTo>
                  <a:lnTo>
                    <a:pt x="269976" y="1376146"/>
                  </a:lnTo>
                  <a:lnTo>
                    <a:pt x="269811" y="1375714"/>
                  </a:lnTo>
                  <a:lnTo>
                    <a:pt x="269633" y="1375295"/>
                  </a:lnTo>
                  <a:lnTo>
                    <a:pt x="269189" y="1374508"/>
                  </a:lnTo>
                  <a:lnTo>
                    <a:pt x="269049" y="1374051"/>
                  </a:lnTo>
                  <a:lnTo>
                    <a:pt x="269011" y="1373555"/>
                  </a:lnTo>
                  <a:lnTo>
                    <a:pt x="271030" y="1369949"/>
                  </a:lnTo>
                  <a:lnTo>
                    <a:pt x="272541" y="1368983"/>
                  </a:lnTo>
                  <a:lnTo>
                    <a:pt x="272922" y="1368475"/>
                  </a:lnTo>
                  <a:lnTo>
                    <a:pt x="273176" y="1367929"/>
                  </a:lnTo>
                  <a:lnTo>
                    <a:pt x="273265" y="1367345"/>
                  </a:lnTo>
                  <a:lnTo>
                    <a:pt x="273418" y="1366761"/>
                  </a:lnTo>
                  <a:lnTo>
                    <a:pt x="273672" y="1366075"/>
                  </a:lnTo>
                  <a:lnTo>
                    <a:pt x="274053" y="1365758"/>
                  </a:lnTo>
                  <a:lnTo>
                    <a:pt x="277533" y="1364564"/>
                  </a:lnTo>
                  <a:lnTo>
                    <a:pt x="278777" y="1363560"/>
                  </a:lnTo>
                  <a:lnTo>
                    <a:pt x="278980" y="1363040"/>
                  </a:lnTo>
                  <a:lnTo>
                    <a:pt x="279057" y="1362506"/>
                  </a:lnTo>
                  <a:lnTo>
                    <a:pt x="278917" y="1362062"/>
                  </a:lnTo>
                  <a:lnTo>
                    <a:pt x="278803" y="1361617"/>
                  </a:lnTo>
                  <a:lnTo>
                    <a:pt x="278663" y="1361198"/>
                  </a:lnTo>
                  <a:lnTo>
                    <a:pt x="278307" y="1359852"/>
                  </a:lnTo>
                  <a:lnTo>
                    <a:pt x="278028" y="1358988"/>
                  </a:lnTo>
                  <a:lnTo>
                    <a:pt x="277926" y="1358531"/>
                  </a:lnTo>
                  <a:lnTo>
                    <a:pt x="277952" y="1357934"/>
                  </a:lnTo>
                  <a:lnTo>
                    <a:pt x="278091" y="1357236"/>
                  </a:lnTo>
                  <a:lnTo>
                    <a:pt x="278434" y="1356258"/>
                  </a:lnTo>
                  <a:lnTo>
                    <a:pt x="278803" y="1355699"/>
                  </a:lnTo>
                  <a:lnTo>
                    <a:pt x="279184" y="1355318"/>
                  </a:lnTo>
                  <a:lnTo>
                    <a:pt x="280847" y="1354708"/>
                  </a:lnTo>
                  <a:lnTo>
                    <a:pt x="281990" y="1354785"/>
                  </a:lnTo>
                  <a:lnTo>
                    <a:pt x="282727" y="1354620"/>
                  </a:lnTo>
                  <a:lnTo>
                    <a:pt x="283336" y="1354023"/>
                  </a:lnTo>
                  <a:lnTo>
                    <a:pt x="283857" y="1353248"/>
                  </a:lnTo>
                  <a:lnTo>
                    <a:pt x="284606" y="1352918"/>
                  </a:lnTo>
                  <a:lnTo>
                    <a:pt x="285330" y="1352804"/>
                  </a:lnTo>
                  <a:lnTo>
                    <a:pt x="285876" y="1352918"/>
                  </a:lnTo>
                  <a:lnTo>
                    <a:pt x="286232" y="1353159"/>
                  </a:lnTo>
                  <a:lnTo>
                    <a:pt x="286550" y="1353489"/>
                  </a:lnTo>
                  <a:lnTo>
                    <a:pt x="287070" y="1353680"/>
                  </a:lnTo>
                  <a:lnTo>
                    <a:pt x="288937" y="1353235"/>
                  </a:lnTo>
                  <a:lnTo>
                    <a:pt x="290080" y="1352372"/>
                  </a:lnTo>
                  <a:lnTo>
                    <a:pt x="292011" y="1349451"/>
                  </a:lnTo>
                  <a:lnTo>
                    <a:pt x="294424" y="1347609"/>
                  </a:lnTo>
                  <a:lnTo>
                    <a:pt x="303098" y="1342707"/>
                  </a:lnTo>
                  <a:lnTo>
                    <a:pt x="303288" y="1341615"/>
                  </a:lnTo>
                  <a:lnTo>
                    <a:pt x="303758" y="1340231"/>
                  </a:lnTo>
                  <a:lnTo>
                    <a:pt x="305155" y="1337602"/>
                  </a:lnTo>
                  <a:lnTo>
                    <a:pt x="306247" y="1336344"/>
                  </a:lnTo>
                  <a:lnTo>
                    <a:pt x="318325" y="1329461"/>
                  </a:lnTo>
                  <a:lnTo>
                    <a:pt x="318998" y="1328686"/>
                  </a:lnTo>
                  <a:lnTo>
                    <a:pt x="319404" y="1327823"/>
                  </a:lnTo>
                  <a:lnTo>
                    <a:pt x="319506" y="1327505"/>
                  </a:lnTo>
                  <a:lnTo>
                    <a:pt x="319519" y="1327251"/>
                  </a:lnTo>
                  <a:lnTo>
                    <a:pt x="319468" y="1326426"/>
                  </a:lnTo>
                  <a:lnTo>
                    <a:pt x="319417" y="1325968"/>
                  </a:lnTo>
                  <a:lnTo>
                    <a:pt x="319303" y="1324000"/>
                  </a:lnTo>
                  <a:lnTo>
                    <a:pt x="319303" y="1323441"/>
                  </a:lnTo>
                  <a:lnTo>
                    <a:pt x="319404" y="1322844"/>
                  </a:lnTo>
                  <a:lnTo>
                    <a:pt x="319671" y="1322082"/>
                  </a:lnTo>
                  <a:lnTo>
                    <a:pt x="320014" y="1321638"/>
                  </a:lnTo>
                  <a:lnTo>
                    <a:pt x="320395" y="1321371"/>
                  </a:lnTo>
                  <a:lnTo>
                    <a:pt x="321297" y="1321269"/>
                  </a:lnTo>
                  <a:lnTo>
                    <a:pt x="321767" y="1321384"/>
                  </a:lnTo>
                  <a:lnTo>
                    <a:pt x="322224" y="1321600"/>
                  </a:lnTo>
                  <a:lnTo>
                    <a:pt x="322592" y="1321930"/>
                  </a:lnTo>
                  <a:lnTo>
                    <a:pt x="322872" y="1322311"/>
                  </a:lnTo>
                  <a:lnTo>
                    <a:pt x="323113" y="1322705"/>
                  </a:lnTo>
                  <a:lnTo>
                    <a:pt x="323646" y="1323454"/>
                  </a:lnTo>
                  <a:lnTo>
                    <a:pt x="323900" y="1323848"/>
                  </a:lnTo>
                  <a:lnTo>
                    <a:pt x="324281" y="1324673"/>
                  </a:lnTo>
                  <a:lnTo>
                    <a:pt x="324510" y="1325092"/>
                  </a:lnTo>
                  <a:lnTo>
                    <a:pt x="324802" y="1325460"/>
                  </a:lnTo>
                  <a:lnTo>
                    <a:pt x="325158" y="1325752"/>
                  </a:lnTo>
                  <a:lnTo>
                    <a:pt x="325729" y="1326032"/>
                  </a:lnTo>
                  <a:lnTo>
                    <a:pt x="325907" y="1326083"/>
                  </a:lnTo>
                  <a:lnTo>
                    <a:pt x="326796" y="1325537"/>
                  </a:lnTo>
                  <a:lnTo>
                    <a:pt x="327126" y="1325054"/>
                  </a:lnTo>
                  <a:lnTo>
                    <a:pt x="327405" y="1324483"/>
                  </a:lnTo>
                  <a:lnTo>
                    <a:pt x="328510" y="1320774"/>
                  </a:lnTo>
                  <a:lnTo>
                    <a:pt x="329069" y="1319644"/>
                  </a:lnTo>
                  <a:lnTo>
                    <a:pt x="329539" y="1319136"/>
                  </a:lnTo>
                  <a:lnTo>
                    <a:pt x="330009" y="1318869"/>
                  </a:lnTo>
                  <a:lnTo>
                    <a:pt x="331647" y="1318564"/>
                  </a:lnTo>
                  <a:lnTo>
                    <a:pt x="332231" y="1317904"/>
                  </a:lnTo>
                  <a:lnTo>
                    <a:pt x="333997" y="1314856"/>
                  </a:lnTo>
                  <a:lnTo>
                    <a:pt x="334302" y="1313840"/>
                  </a:lnTo>
                  <a:lnTo>
                    <a:pt x="334340" y="1313116"/>
                  </a:lnTo>
                  <a:lnTo>
                    <a:pt x="332003" y="1310665"/>
                  </a:lnTo>
                  <a:lnTo>
                    <a:pt x="331723" y="1310284"/>
                  </a:lnTo>
                  <a:lnTo>
                    <a:pt x="331558" y="1309751"/>
                  </a:lnTo>
                  <a:lnTo>
                    <a:pt x="331520" y="1309116"/>
                  </a:lnTo>
                  <a:lnTo>
                    <a:pt x="331876" y="1308011"/>
                  </a:lnTo>
                  <a:lnTo>
                    <a:pt x="332206" y="1307401"/>
                  </a:lnTo>
                  <a:lnTo>
                    <a:pt x="334822" y="1304366"/>
                  </a:lnTo>
                  <a:lnTo>
                    <a:pt x="335343" y="1303477"/>
                  </a:lnTo>
                  <a:lnTo>
                    <a:pt x="335572" y="1302778"/>
                  </a:lnTo>
                  <a:lnTo>
                    <a:pt x="335521" y="1300784"/>
                  </a:lnTo>
                  <a:lnTo>
                    <a:pt x="335457" y="1300314"/>
                  </a:lnTo>
                  <a:lnTo>
                    <a:pt x="335254" y="1299908"/>
                  </a:lnTo>
                  <a:lnTo>
                    <a:pt x="334848" y="1299616"/>
                  </a:lnTo>
                  <a:lnTo>
                    <a:pt x="333895" y="1299235"/>
                  </a:lnTo>
                  <a:lnTo>
                    <a:pt x="333501" y="1298956"/>
                  </a:lnTo>
                  <a:lnTo>
                    <a:pt x="333222" y="1298587"/>
                  </a:lnTo>
                  <a:lnTo>
                    <a:pt x="333006" y="1298194"/>
                  </a:lnTo>
                  <a:lnTo>
                    <a:pt x="332854" y="1297762"/>
                  </a:lnTo>
                  <a:lnTo>
                    <a:pt x="332663" y="1297330"/>
                  </a:lnTo>
                  <a:lnTo>
                    <a:pt x="332409" y="1296987"/>
                  </a:lnTo>
                  <a:lnTo>
                    <a:pt x="332104" y="1296733"/>
                  </a:lnTo>
                  <a:lnTo>
                    <a:pt x="331749" y="1296733"/>
                  </a:lnTo>
                  <a:lnTo>
                    <a:pt x="331381" y="1296885"/>
                  </a:lnTo>
                  <a:lnTo>
                    <a:pt x="329107" y="1299349"/>
                  </a:lnTo>
                  <a:lnTo>
                    <a:pt x="328777" y="1299489"/>
                  </a:lnTo>
                  <a:lnTo>
                    <a:pt x="328472" y="1299400"/>
                  </a:lnTo>
                  <a:lnTo>
                    <a:pt x="328244" y="1299083"/>
                  </a:lnTo>
                  <a:lnTo>
                    <a:pt x="328040" y="1298689"/>
                  </a:lnTo>
                  <a:lnTo>
                    <a:pt x="327723" y="1298333"/>
                  </a:lnTo>
                  <a:lnTo>
                    <a:pt x="327304" y="1298028"/>
                  </a:lnTo>
                  <a:lnTo>
                    <a:pt x="325767" y="1297432"/>
                  </a:lnTo>
                  <a:lnTo>
                    <a:pt x="325348" y="1297152"/>
                  </a:lnTo>
                  <a:lnTo>
                    <a:pt x="324091" y="1295730"/>
                  </a:lnTo>
                  <a:lnTo>
                    <a:pt x="322592" y="1294396"/>
                  </a:lnTo>
                  <a:lnTo>
                    <a:pt x="311175" y="1290078"/>
                  </a:lnTo>
                  <a:lnTo>
                    <a:pt x="310984" y="1289850"/>
                  </a:lnTo>
                  <a:lnTo>
                    <a:pt x="310768" y="1289316"/>
                  </a:lnTo>
                  <a:lnTo>
                    <a:pt x="295833" y="1222362"/>
                  </a:lnTo>
                  <a:lnTo>
                    <a:pt x="290715" y="1223606"/>
                  </a:lnTo>
                  <a:lnTo>
                    <a:pt x="287858" y="1221155"/>
                  </a:lnTo>
                  <a:lnTo>
                    <a:pt x="287489" y="1220304"/>
                  </a:lnTo>
                  <a:lnTo>
                    <a:pt x="287273" y="1219885"/>
                  </a:lnTo>
                  <a:lnTo>
                    <a:pt x="287070" y="1219479"/>
                  </a:lnTo>
                  <a:lnTo>
                    <a:pt x="286905" y="1219047"/>
                  </a:lnTo>
                  <a:lnTo>
                    <a:pt x="286664" y="1218095"/>
                  </a:lnTo>
                  <a:lnTo>
                    <a:pt x="286499" y="1217650"/>
                  </a:lnTo>
                  <a:lnTo>
                    <a:pt x="286245" y="1217269"/>
                  </a:lnTo>
                  <a:lnTo>
                    <a:pt x="283883" y="1217498"/>
                  </a:lnTo>
                  <a:lnTo>
                    <a:pt x="283336" y="1217231"/>
                  </a:lnTo>
                  <a:lnTo>
                    <a:pt x="283121" y="1216761"/>
                  </a:lnTo>
                  <a:lnTo>
                    <a:pt x="283298" y="1215161"/>
                  </a:lnTo>
                  <a:lnTo>
                    <a:pt x="283336" y="1214132"/>
                  </a:lnTo>
                  <a:lnTo>
                    <a:pt x="278853" y="1207795"/>
                  </a:lnTo>
                  <a:lnTo>
                    <a:pt x="275526" y="1208951"/>
                  </a:lnTo>
                  <a:lnTo>
                    <a:pt x="273100" y="1208887"/>
                  </a:lnTo>
                  <a:lnTo>
                    <a:pt x="272630" y="1208532"/>
                  </a:lnTo>
                  <a:lnTo>
                    <a:pt x="272237" y="1208036"/>
                  </a:lnTo>
                  <a:lnTo>
                    <a:pt x="271881" y="1207833"/>
                  </a:lnTo>
                  <a:lnTo>
                    <a:pt x="263474" y="1202626"/>
                  </a:lnTo>
                  <a:lnTo>
                    <a:pt x="263601" y="1202156"/>
                  </a:lnTo>
                  <a:lnTo>
                    <a:pt x="264718" y="1200391"/>
                  </a:lnTo>
                  <a:lnTo>
                    <a:pt x="265709" y="1199349"/>
                  </a:lnTo>
                  <a:lnTo>
                    <a:pt x="265937" y="1198930"/>
                  </a:lnTo>
                  <a:lnTo>
                    <a:pt x="266052" y="1198435"/>
                  </a:lnTo>
                  <a:lnTo>
                    <a:pt x="266115" y="1197432"/>
                  </a:lnTo>
                  <a:lnTo>
                    <a:pt x="266217" y="1196949"/>
                  </a:lnTo>
                  <a:lnTo>
                    <a:pt x="268350" y="1194384"/>
                  </a:lnTo>
                  <a:lnTo>
                    <a:pt x="268503" y="1193927"/>
                  </a:lnTo>
                  <a:lnTo>
                    <a:pt x="268503" y="1193469"/>
                  </a:lnTo>
                  <a:lnTo>
                    <a:pt x="266674" y="1190180"/>
                  </a:lnTo>
                  <a:lnTo>
                    <a:pt x="266026" y="1189405"/>
                  </a:lnTo>
                  <a:lnTo>
                    <a:pt x="265010" y="1188554"/>
                  </a:lnTo>
                  <a:lnTo>
                    <a:pt x="258749" y="1186980"/>
                  </a:lnTo>
                  <a:lnTo>
                    <a:pt x="258140" y="1186992"/>
                  </a:lnTo>
                  <a:lnTo>
                    <a:pt x="257365" y="1187526"/>
                  </a:lnTo>
                  <a:lnTo>
                    <a:pt x="256514" y="1187716"/>
                  </a:lnTo>
                  <a:lnTo>
                    <a:pt x="255485" y="1187488"/>
                  </a:lnTo>
                  <a:lnTo>
                    <a:pt x="254977" y="1187157"/>
                  </a:lnTo>
                  <a:lnTo>
                    <a:pt x="254888" y="1186675"/>
                  </a:lnTo>
                  <a:lnTo>
                    <a:pt x="254876" y="1186205"/>
                  </a:lnTo>
                  <a:lnTo>
                    <a:pt x="254482" y="1185214"/>
                  </a:lnTo>
                  <a:lnTo>
                    <a:pt x="254457" y="1184795"/>
                  </a:lnTo>
                  <a:lnTo>
                    <a:pt x="254901" y="1183906"/>
                  </a:lnTo>
                  <a:lnTo>
                    <a:pt x="255028" y="1183347"/>
                  </a:lnTo>
                  <a:lnTo>
                    <a:pt x="254914" y="1182725"/>
                  </a:lnTo>
                  <a:lnTo>
                    <a:pt x="254546" y="1182357"/>
                  </a:lnTo>
                  <a:lnTo>
                    <a:pt x="254076" y="1182179"/>
                  </a:lnTo>
                  <a:lnTo>
                    <a:pt x="250215" y="1182306"/>
                  </a:lnTo>
                  <a:lnTo>
                    <a:pt x="249542" y="1182103"/>
                  </a:lnTo>
                  <a:lnTo>
                    <a:pt x="246557" y="1178052"/>
                  </a:lnTo>
                  <a:lnTo>
                    <a:pt x="246405" y="1177607"/>
                  </a:lnTo>
                  <a:lnTo>
                    <a:pt x="246278" y="1177150"/>
                  </a:lnTo>
                  <a:lnTo>
                    <a:pt x="246125" y="1176705"/>
                  </a:lnTo>
                  <a:lnTo>
                    <a:pt x="245998" y="1176248"/>
                  </a:lnTo>
                  <a:lnTo>
                    <a:pt x="245821" y="1175804"/>
                  </a:lnTo>
                  <a:lnTo>
                    <a:pt x="245694" y="1175346"/>
                  </a:lnTo>
                  <a:lnTo>
                    <a:pt x="244640" y="1172756"/>
                  </a:lnTo>
                  <a:lnTo>
                    <a:pt x="244500" y="1172311"/>
                  </a:lnTo>
                  <a:lnTo>
                    <a:pt x="243433" y="1169720"/>
                  </a:lnTo>
                  <a:lnTo>
                    <a:pt x="243293" y="1169276"/>
                  </a:lnTo>
                  <a:lnTo>
                    <a:pt x="243243" y="1168806"/>
                  </a:lnTo>
                  <a:lnTo>
                    <a:pt x="243319" y="1168323"/>
                  </a:lnTo>
                  <a:lnTo>
                    <a:pt x="243535" y="1167879"/>
                  </a:lnTo>
                  <a:lnTo>
                    <a:pt x="244754" y="1166266"/>
                  </a:lnTo>
                  <a:lnTo>
                    <a:pt x="244932" y="1165644"/>
                  </a:lnTo>
                  <a:lnTo>
                    <a:pt x="244944" y="1164970"/>
                  </a:lnTo>
                  <a:lnTo>
                    <a:pt x="244665" y="1164094"/>
                  </a:lnTo>
                  <a:lnTo>
                    <a:pt x="244195" y="1163599"/>
                  </a:lnTo>
                  <a:lnTo>
                    <a:pt x="242989" y="1162824"/>
                  </a:lnTo>
                  <a:lnTo>
                    <a:pt x="242633" y="1162405"/>
                  </a:lnTo>
                  <a:lnTo>
                    <a:pt x="242442" y="1161948"/>
                  </a:lnTo>
                  <a:lnTo>
                    <a:pt x="242315" y="1161402"/>
                  </a:lnTo>
                  <a:lnTo>
                    <a:pt x="242290" y="1160792"/>
                  </a:lnTo>
                  <a:lnTo>
                    <a:pt x="241985" y="1159954"/>
                  </a:lnTo>
                  <a:lnTo>
                    <a:pt x="241807" y="1159370"/>
                  </a:lnTo>
                  <a:lnTo>
                    <a:pt x="241706" y="1158849"/>
                  </a:lnTo>
                  <a:lnTo>
                    <a:pt x="241871" y="1158405"/>
                  </a:lnTo>
                  <a:lnTo>
                    <a:pt x="242150" y="1158036"/>
                  </a:lnTo>
                  <a:lnTo>
                    <a:pt x="244398" y="1156525"/>
                  </a:lnTo>
                  <a:lnTo>
                    <a:pt x="246570" y="1152829"/>
                  </a:lnTo>
                  <a:lnTo>
                    <a:pt x="246570" y="1152398"/>
                  </a:lnTo>
                  <a:lnTo>
                    <a:pt x="246265" y="1152309"/>
                  </a:lnTo>
                  <a:lnTo>
                    <a:pt x="245897" y="1152334"/>
                  </a:lnTo>
                  <a:lnTo>
                    <a:pt x="245376" y="1152220"/>
                  </a:lnTo>
                  <a:lnTo>
                    <a:pt x="244703" y="1151115"/>
                  </a:lnTo>
                  <a:lnTo>
                    <a:pt x="244132" y="1150035"/>
                  </a:lnTo>
                  <a:lnTo>
                    <a:pt x="243522" y="1149299"/>
                  </a:lnTo>
                  <a:lnTo>
                    <a:pt x="243281" y="1148727"/>
                  </a:lnTo>
                  <a:lnTo>
                    <a:pt x="243179" y="1148359"/>
                  </a:lnTo>
                  <a:lnTo>
                    <a:pt x="243179" y="1148156"/>
                  </a:lnTo>
                  <a:lnTo>
                    <a:pt x="243268" y="1147902"/>
                  </a:lnTo>
                  <a:lnTo>
                    <a:pt x="243725" y="1147140"/>
                  </a:lnTo>
                  <a:lnTo>
                    <a:pt x="246265" y="1145197"/>
                  </a:lnTo>
                  <a:lnTo>
                    <a:pt x="246532" y="1144752"/>
                  </a:lnTo>
                  <a:lnTo>
                    <a:pt x="246697" y="1144155"/>
                  </a:lnTo>
                  <a:lnTo>
                    <a:pt x="246532" y="1143088"/>
                  </a:lnTo>
                  <a:lnTo>
                    <a:pt x="246265" y="1142453"/>
                  </a:lnTo>
                  <a:lnTo>
                    <a:pt x="245897" y="1141958"/>
                  </a:lnTo>
                  <a:lnTo>
                    <a:pt x="244538" y="1140891"/>
                  </a:lnTo>
                  <a:lnTo>
                    <a:pt x="244055" y="1140358"/>
                  </a:lnTo>
                  <a:lnTo>
                    <a:pt x="243776" y="1139888"/>
                  </a:lnTo>
                  <a:lnTo>
                    <a:pt x="243573" y="1139418"/>
                  </a:lnTo>
                  <a:lnTo>
                    <a:pt x="243446" y="1138948"/>
                  </a:lnTo>
                  <a:lnTo>
                    <a:pt x="243255" y="1138326"/>
                  </a:lnTo>
                  <a:lnTo>
                    <a:pt x="242989" y="1137577"/>
                  </a:lnTo>
                  <a:lnTo>
                    <a:pt x="242379" y="1136269"/>
                  </a:lnTo>
                  <a:lnTo>
                    <a:pt x="241299" y="1134529"/>
                  </a:lnTo>
                  <a:lnTo>
                    <a:pt x="241096" y="1133932"/>
                  </a:lnTo>
                  <a:lnTo>
                    <a:pt x="240969" y="1133335"/>
                  </a:lnTo>
                  <a:lnTo>
                    <a:pt x="240868" y="1132763"/>
                  </a:lnTo>
                  <a:lnTo>
                    <a:pt x="240652" y="1132116"/>
                  </a:lnTo>
                  <a:lnTo>
                    <a:pt x="240271" y="1131697"/>
                  </a:lnTo>
                  <a:lnTo>
                    <a:pt x="239750" y="1131404"/>
                  </a:lnTo>
                  <a:lnTo>
                    <a:pt x="230454" y="1132471"/>
                  </a:lnTo>
                  <a:lnTo>
                    <a:pt x="229831" y="1132116"/>
                  </a:lnTo>
                  <a:lnTo>
                    <a:pt x="229501" y="1131684"/>
                  </a:lnTo>
                  <a:lnTo>
                    <a:pt x="229349" y="1131189"/>
                  </a:lnTo>
                  <a:lnTo>
                    <a:pt x="229374" y="1130706"/>
                  </a:lnTo>
                  <a:lnTo>
                    <a:pt x="229565" y="1130198"/>
                  </a:lnTo>
                  <a:lnTo>
                    <a:pt x="233171" y="1125093"/>
                  </a:lnTo>
                  <a:lnTo>
                    <a:pt x="233400" y="1124559"/>
                  </a:lnTo>
                  <a:lnTo>
                    <a:pt x="233552" y="1123924"/>
                  </a:lnTo>
                  <a:lnTo>
                    <a:pt x="233540" y="1123238"/>
                  </a:lnTo>
                  <a:lnTo>
                    <a:pt x="233298" y="1122349"/>
                  </a:lnTo>
                  <a:lnTo>
                    <a:pt x="232917" y="1121791"/>
                  </a:lnTo>
                  <a:lnTo>
                    <a:pt x="231901" y="1120775"/>
                  </a:lnTo>
                  <a:lnTo>
                    <a:pt x="230936" y="1119149"/>
                  </a:lnTo>
                  <a:lnTo>
                    <a:pt x="229958" y="1118463"/>
                  </a:lnTo>
                  <a:lnTo>
                    <a:pt x="226987" y="1118222"/>
                  </a:lnTo>
                  <a:lnTo>
                    <a:pt x="220040" y="1114729"/>
                  </a:lnTo>
                  <a:lnTo>
                    <a:pt x="219074" y="1113751"/>
                  </a:lnTo>
                  <a:lnTo>
                    <a:pt x="219011" y="1113345"/>
                  </a:lnTo>
                  <a:lnTo>
                    <a:pt x="219240" y="1113116"/>
                  </a:lnTo>
                  <a:lnTo>
                    <a:pt x="228892" y="1110856"/>
                  </a:lnTo>
                  <a:lnTo>
                    <a:pt x="229260" y="1110576"/>
                  </a:lnTo>
                  <a:lnTo>
                    <a:pt x="229869" y="1109713"/>
                  </a:lnTo>
                  <a:lnTo>
                    <a:pt x="230860" y="1107528"/>
                  </a:lnTo>
                  <a:lnTo>
                    <a:pt x="231482" y="1105192"/>
                  </a:lnTo>
                  <a:lnTo>
                    <a:pt x="231774" y="1102982"/>
                  </a:lnTo>
                  <a:lnTo>
                    <a:pt x="232219" y="1101255"/>
                  </a:lnTo>
                  <a:lnTo>
                    <a:pt x="232448" y="1100708"/>
                  </a:lnTo>
                  <a:lnTo>
                    <a:pt x="233667" y="1099299"/>
                  </a:lnTo>
                  <a:lnTo>
                    <a:pt x="233654" y="1097559"/>
                  </a:lnTo>
                  <a:lnTo>
                    <a:pt x="233883" y="1094384"/>
                  </a:lnTo>
                  <a:lnTo>
                    <a:pt x="234060" y="1093889"/>
                  </a:lnTo>
                  <a:lnTo>
                    <a:pt x="234708" y="1093279"/>
                  </a:lnTo>
                  <a:lnTo>
                    <a:pt x="238378" y="1092809"/>
                  </a:lnTo>
                  <a:lnTo>
                    <a:pt x="239140" y="1092314"/>
                  </a:lnTo>
                  <a:lnTo>
                    <a:pt x="240322" y="1090625"/>
                  </a:lnTo>
                  <a:lnTo>
                    <a:pt x="240550" y="1090117"/>
                  </a:lnTo>
                  <a:lnTo>
                    <a:pt x="240690" y="1089571"/>
                  </a:lnTo>
                  <a:lnTo>
                    <a:pt x="240753" y="1089037"/>
                  </a:lnTo>
                  <a:lnTo>
                    <a:pt x="240728" y="1088529"/>
                  </a:lnTo>
                  <a:lnTo>
                    <a:pt x="240766" y="1088021"/>
                  </a:lnTo>
                  <a:lnTo>
                    <a:pt x="240918" y="1086764"/>
                  </a:lnTo>
                  <a:lnTo>
                    <a:pt x="240766" y="1085862"/>
                  </a:lnTo>
                  <a:lnTo>
                    <a:pt x="240512" y="1085291"/>
                  </a:lnTo>
                  <a:lnTo>
                    <a:pt x="240169" y="1084833"/>
                  </a:lnTo>
                  <a:lnTo>
                    <a:pt x="234391" y="1081366"/>
                  </a:lnTo>
                  <a:lnTo>
                    <a:pt x="233870" y="1081239"/>
                  </a:lnTo>
                  <a:lnTo>
                    <a:pt x="233654" y="1081125"/>
                  </a:lnTo>
                  <a:lnTo>
                    <a:pt x="233883" y="1079842"/>
                  </a:lnTo>
                  <a:lnTo>
                    <a:pt x="233489" y="1078801"/>
                  </a:lnTo>
                  <a:lnTo>
                    <a:pt x="232359" y="1077963"/>
                  </a:lnTo>
                  <a:lnTo>
                    <a:pt x="231965" y="1077188"/>
                  </a:lnTo>
                  <a:lnTo>
                    <a:pt x="231876" y="1076109"/>
                  </a:lnTo>
                  <a:lnTo>
                    <a:pt x="231990" y="1075131"/>
                  </a:lnTo>
                  <a:lnTo>
                    <a:pt x="232219" y="1074369"/>
                  </a:lnTo>
                  <a:lnTo>
                    <a:pt x="232460" y="1073975"/>
                  </a:lnTo>
                  <a:lnTo>
                    <a:pt x="231343" y="1073988"/>
                  </a:lnTo>
                  <a:lnTo>
                    <a:pt x="232282" y="1071803"/>
                  </a:lnTo>
                  <a:lnTo>
                    <a:pt x="234048" y="1069086"/>
                  </a:lnTo>
                  <a:lnTo>
                    <a:pt x="240283" y="1062863"/>
                  </a:lnTo>
                  <a:lnTo>
                    <a:pt x="240487" y="1061885"/>
                  </a:lnTo>
                  <a:lnTo>
                    <a:pt x="245402" y="1066520"/>
                  </a:lnTo>
                  <a:lnTo>
                    <a:pt x="256705" y="1070927"/>
                  </a:lnTo>
                  <a:lnTo>
                    <a:pt x="266712" y="1072349"/>
                  </a:lnTo>
                  <a:lnTo>
                    <a:pt x="272808" y="1071245"/>
                  </a:lnTo>
                  <a:lnTo>
                    <a:pt x="275424" y="1068717"/>
                  </a:lnTo>
                  <a:lnTo>
                    <a:pt x="278853" y="1068400"/>
                  </a:lnTo>
                  <a:lnTo>
                    <a:pt x="281317" y="1065822"/>
                  </a:lnTo>
                  <a:lnTo>
                    <a:pt x="283946" y="1064488"/>
                  </a:lnTo>
                  <a:lnTo>
                    <a:pt x="285889" y="1060805"/>
                  </a:lnTo>
                  <a:lnTo>
                    <a:pt x="286283" y="1059535"/>
                  </a:lnTo>
                  <a:lnTo>
                    <a:pt x="286308" y="1057910"/>
                  </a:lnTo>
                  <a:lnTo>
                    <a:pt x="286105" y="1057275"/>
                  </a:lnTo>
                  <a:lnTo>
                    <a:pt x="285026" y="1054061"/>
                  </a:lnTo>
                  <a:lnTo>
                    <a:pt x="284759" y="1053579"/>
                  </a:lnTo>
                  <a:lnTo>
                    <a:pt x="284479" y="1053185"/>
                  </a:lnTo>
                  <a:lnTo>
                    <a:pt x="284276" y="1052690"/>
                  </a:lnTo>
                  <a:lnTo>
                    <a:pt x="283171" y="1049947"/>
                  </a:lnTo>
                  <a:lnTo>
                    <a:pt x="281927" y="1048257"/>
                  </a:lnTo>
                  <a:lnTo>
                    <a:pt x="281597" y="1047584"/>
                  </a:lnTo>
                  <a:lnTo>
                    <a:pt x="281076" y="1046276"/>
                  </a:lnTo>
                  <a:lnTo>
                    <a:pt x="280441" y="1045527"/>
                  </a:lnTo>
                  <a:lnTo>
                    <a:pt x="278358" y="1040371"/>
                  </a:lnTo>
                  <a:lnTo>
                    <a:pt x="279095" y="1040587"/>
                  </a:lnTo>
                  <a:lnTo>
                    <a:pt x="282930" y="1045197"/>
                  </a:lnTo>
                  <a:lnTo>
                    <a:pt x="288416" y="1048753"/>
                  </a:lnTo>
                  <a:lnTo>
                    <a:pt x="290753" y="1053033"/>
                  </a:lnTo>
                  <a:lnTo>
                    <a:pt x="290893" y="1052830"/>
                  </a:lnTo>
                  <a:lnTo>
                    <a:pt x="295986" y="1060919"/>
                  </a:lnTo>
                  <a:lnTo>
                    <a:pt x="297218" y="1061986"/>
                  </a:lnTo>
                  <a:lnTo>
                    <a:pt x="300723" y="1066673"/>
                  </a:lnTo>
                  <a:lnTo>
                    <a:pt x="303631" y="1075563"/>
                  </a:lnTo>
                  <a:lnTo>
                    <a:pt x="303314" y="1076642"/>
                  </a:lnTo>
                  <a:lnTo>
                    <a:pt x="302577" y="1077302"/>
                  </a:lnTo>
                  <a:lnTo>
                    <a:pt x="301053" y="1077874"/>
                  </a:lnTo>
                  <a:lnTo>
                    <a:pt x="300608" y="1078395"/>
                  </a:lnTo>
                  <a:lnTo>
                    <a:pt x="300342" y="1079461"/>
                  </a:lnTo>
                  <a:lnTo>
                    <a:pt x="299834" y="1083094"/>
                  </a:lnTo>
                  <a:lnTo>
                    <a:pt x="299846" y="1087158"/>
                  </a:lnTo>
                  <a:lnTo>
                    <a:pt x="299669" y="1088110"/>
                  </a:lnTo>
                  <a:lnTo>
                    <a:pt x="299097" y="1089723"/>
                  </a:lnTo>
                  <a:lnTo>
                    <a:pt x="298957" y="1090853"/>
                  </a:lnTo>
                  <a:lnTo>
                    <a:pt x="299656" y="1091463"/>
                  </a:lnTo>
                  <a:lnTo>
                    <a:pt x="300875" y="1092047"/>
                  </a:lnTo>
                  <a:lnTo>
                    <a:pt x="301536" y="1092581"/>
                  </a:lnTo>
                  <a:lnTo>
                    <a:pt x="302044" y="1093216"/>
                  </a:lnTo>
                  <a:lnTo>
                    <a:pt x="302399" y="1093825"/>
                  </a:lnTo>
                  <a:lnTo>
                    <a:pt x="303174" y="1095336"/>
                  </a:lnTo>
                  <a:lnTo>
                    <a:pt x="304482" y="1097026"/>
                  </a:lnTo>
                  <a:lnTo>
                    <a:pt x="305739" y="1097737"/>
                  </a:lnTo>
                  <a:lnTo>
                    <a:pt x="308660" y="1097572"/>
                  </a:lnTo>
                  <a:lnTo>
                    <a:pt x="310083" y="1098054"/>
                  </a:lnTo>
                  <a:lnTo>
                    <a:pt x="311327" y="1098918"/>
                  </a:lnTo>
                  <a:lnTo>
                    <a:pt x="311530" y="1099286"/>
                  </a:lnTo>
                  <a:lnTo>
                    <a:pt x="311619" y="1099896"/>
                  </a:lnTo>
                  <a:lnTo>
                    <a:pt x="312445" y="1103693"/>
                  </a:lnTo>
                  <a:lnTo>
                    <a:pt x="312724" y="1104684"/>
                  </a:lnTo>
                  <a:lnTo>
                    <a:pt x="313016" y="1105471"/>
                  </a:lnTo>
                  <a:lnTo>
                    <a:pt x="313651" y="1107084"/>
                  </a:lnTo>
                  <a:lnTo>
                    <a:pt x="313893" y="1107897"/>
                  </a:lnTo>
                  <a:lnTo>
                    <a:pt x="314210" y="1109852"/>
                  </a:lnTo>
                  <a:lnTo>
                    <a:pt x="314324" y="1111389"/>
                  </a:lnTo>
                  <a:lnTo>
                    <a:pt x="314502" y="1112977"/>
                  </a:lnTo>
                  <a:lnTo>
                    <a:pt x="315023" y="1115085"/>
                  </a:lnTo>
                  <a:lnTo>
                    <a:pt x="315582" y="1116507"/>
                  </a:lnTo>
                  <a:lnTo>
                    <a:pt x="316903" y="1119327"/>
                  </a:lnTo>
                  <a:lnTo>
                    <a:pt x="317461" y="1121079"/>
                  </a:lnTo>
                  <a:lnTo>
                    <a:pt x="317792" y="1124483"/>
                  </a:lnTo>
                  <a:lnTo>
                    <a:pt x="317779" y="1128382"/>
                  </a:lnTo>
                  <a:lnTo>
                    <a:pt x="318185" y="1131989"/>
                  </a:lnTo>
                  <a:lnTo>
                    <a:pt x="319747" y="1134554"/>
                  </a:lnTo>
                  <a:lnTo>
                    <a:pt x="316458" y="1142314"/>
                  </a:lnTo>
                  <a:lnTo>
                    <a:pt x="315328" y="1143520"/>
                  </a:lnTo>
                  <a:lnTo>
                    <a:pt x="312762" y="1144981"/>
                  </a:lnTo>
                  <a:lnTo>
                    <a:pt x="311835" y="1146721"/>
                  </a:lnTo>
                  <a:lnTo>
                    <a:pt x="311696" y="1148714"/>
                  </a:lnTo>
                  <a:lnTo>
                    <a:pt x="312331" y="1150454"/>
                  </a:lnTo>
                  <a:lnTo>
                    <a:pt x="313397" y="1151940"/>
                  </a:lnTo>
                  <a:lnTo>
                    <a:pt x="314566" y="1153198"/>
                  </a:lnTo>
                  <a:lnTo>
                    <a:pt x="315099" y="1153934"/>
                  </a:lnTo>
                  <a:lnTo>
                    <a:pt x="315404" y="1154798"/>
                  </a:lnTo>
                  <a:lnTo>
                    <a:pt x="315848" y="1156944"/>
                  </a:lnTo>
                  <a:lnTo>
                    <a:pt x="316344" y="1158354"/>
                  </a:lnTo>
                  <a:lnTo>
                    <a:pt x="316915" y="1159319"/>
                  </a:lnTo>
                  <a:lnTo>
                    <a:pt x="319747" y="1161897"/>
                  </a:lnTo>
                  <a:lnTo>
                    <a:pt x="323202" y="1163421"/>
                  </a:lnTo>
                  <a:lnTo>
                    <a:pt x="325437" y="1163523"/>
                  </a:lnTo>
                  <a:lnTo>
                    <a:pt x="327278" y="1164437"/>
                  </a:lnTo>
                  <a:lnTo>
                    <a:pt x="336092" y="1164513"/>
                  </a:lnTo>
                  <a:lnTo>
                    <a:pt x="344906" y="1164526"/>
                  </a:lnTo>
                  <a:lnTo>
                    <a:pt x="343103" y="1162989"/>
                  </a:lnTo>
                  <a:lnTo>
                    <a:pt x="333286" y="1162443"/>
                  </a:lnTo>
                  <a:lnTo>
                    <a:pt x="323507" y="1161834"/>
                  </a:lnTo>
                  <a:lnTo>
                    <a:pt x="317982" y="1157706"/>
                  </a:lnTo>
                  <a:lnTo>
                    <a:pt x="317423" y="1156944"/>
                  </a:lnTo>
                  <a:lnTo>
                    <a:pt x="316458" y="1154087"/>
                  </a:lnTo>
                  <a:lnTo>
                    <a:pt x="316001" y="1153388"/>
                  </a:lnTo>
                  <a:lnTo>
                    <a:pt x="315544" y="1152956"/>
                  </a:lnTo>
                  <a:lnTo>
                    <a:pt x="315099" y="1152436"/>
                  </a:lnTo>
                  <a:lnTo>
                    <a:pt x="313804" y="1150035"/>
                  </a:lnTo>
                  <a:lnTo>
                    <a:pt x="313499" y="1148575"/>
                  </a:lnTo>
                  <a:lnTo>
                    <a:pt x="313829" y="1147394"/>
                  </a:lnTo>
                  <a:lnTo>
                    <a:pt x="315302" y="1144079"/>
                  </a:lnTo>
                  <a:lnTo>
                    <a:pt x="317690" y="1142263"/>
                  </a:lnTo>
                  <a:lnTo>
                    <a:pt x="320801" y="1135354"/>
                  </a:lnTo>
                  <a:lnTo>
                    <a:pt x="320941" y="1132890"/>
                  </a:lnTo>
                  <a:lnTo>
                    <a:pt x="319404" y="1129309"/>
                  </a:lnTo>
                  <a:lnTo>
                    <a:pt x="319011" y="1126261"/>
                  </a:lnTo>
                  <a:lnTo>
                    <a:pt x="319646" y="1120546"/>
                  </a:lnTo>
                  <a:lnTo>
                    <a:pt x="319062" y="1118311"/>
                  </a:lnTo>
                  <a:lnTo>
                    <a:pt x="315887" y="1113586"/>
                  </a:lnTo>
                  <a:lnTo>
                    <a:pt x="315226" y="1110614"/>
                  </a:lnTo>
                  <a:lnTo>
                    <a:pt x="315226" y="1109941"/>
                  </a:lnTo>
                  <a:lnTo>
                    <a:pt x="315036" y="1108417"/>
                  </a:lnTo>
                  <a:lnTo>
                    <a:pt x="315010" y="1107630"/>
                  </a:lnTo>
                  <a:lnTo>
                    <a:pt x="315163" y="1106677"/>
                  </a:lnTo>
                  <a:lnTo>
                    <a:pt x="317271" y="1102220"/>
                  </a:lnTo>
                  <a:lnTo>
                    <a:pt x="317487" y="1100480"/>
                  </a:lnTo>
                  <a:lnTo>
                    <a:pt x="317665" y="1099654"/>
                  </a:lnTo>
                  <a:lnTo>
                    <a:pt x="318033" y="1099235"/>
                  </a:lnTo>
                  <a:lnTo>
                    <a:pt x="321665" y="1098981"/>
                  </a:lnTo>
                  <a:lnTo>
                    <a:pt x="323291" y="1096860"/>
                  </a:lnTo>
                  <a:lnTo>
                    <a:pt x="325208" y="1096060"/>
                  </a:lnTo>
                  <a:lnTo>
                    <a:pt x="325869" y="1094600"/>
                  </a:lnTo>
                  <a:lnTo>
                    <a:pt x="324319" y="1093660"/>
                  </a:lnTo>
                  <a:lnTo>
                    <a:pt x="320636" y="1095908"/>
                  </a:lnTo>
                  <a:lnTo>
                    <a:pt x="319316" y="1095870"/>
                  </a:lnTo>
                  <a:lnTo>
                    <a:pt x="318592" y="1095527"/>
                  </a:lnTo>
                  <a:lnTo>
                    <a:pt x="315696" y="1093165"/>
                  </a:lnTo>
                  <a:lnTo>
                    <a:pt x="314096" y="1092784"/>
                  </a:lnTo>
                  <a:lnTo>
                    <a:pt x="312724" y="1091780"/>
                  </a:lnTo>
                  <a:lnTo>
                    <a:pt x="310146" y="1089164"/>
                  </a:lnTo>
                  <a:lnTo>
                    <a:pt x="309232" y="1087742"/>
                  </a:lnTo>
                  <a:lnTo>
                    <a:pt x="307530" y="1084262"/>
                  </a:lnTo>
                  <a:lnTo>
                    <a:pt x="306793" y="1083437"/>
                  </a:lnTo>
                  <a:lnTo>
                    <a:pt x="307378" y="1082700"/>
                  </a:lnTo>
                  <a:lnTo>
                    <a:pt x="312216" y="1080389"/>
                  </a:lnTo>
                  <a:lnTo>
                    <a:pt x="318173" y="1077544"/>
                  </a:lnTo>
                  <a:lnTo>
                    <a:pt x="321868" y="1070190"/>
                  </a:lnTo>
                  <a:lnTo>
                    <a:pt x="329552" y="1068603"/>
                  </a:lnTo>
                  <a:lnTo>
                    <a:pt x="337210" y="1066990"/>
                  </a:lnTo>
                  <a:lnTo>
                    <a:pt x="338505" y="1065568"/>
                  </a:lnTo>
                  <a:lnTo>
                    <a:pt x="341604" y="1064209"/>
                  </a:lnTo>
                  <a:lnTo>
                    <a:pt x="346875" y="1056119"/>
                  </a:lnTo>
                  <a:lnTo>
                    <a:pt x="354012" y="1050645"/>
                  </a:lnTo>
                  <a:lnTo>
                    <a:pt x="366839" y="1049324"/>
                  </a:lnTo>
                  <a:lnTo>
                    <a:pt x="375107" y="1048410"/>
                  </a:lnTo>
                  <a:lnTo>
                    <a:pt x="386562" y="1045311"/>
                  </a:lnTo>
                  <a:lnTo>
                    <a:pt x="400291" y="1047457"/>
                  </a:lnTo>
                  <a:lnTo>
                    <a:pt x="411238" y="1046962"/>
                  </a:lnTo>
                  <a:lnTo>
                    <a:pt x="419138" y="1045298"/>
                  </a:lnTo>
                  <a:lnTo>
                    <a:pt x="423494" y="1042581"/>
                  </a:lnTo>
                  <a:lnTo>
                    <a:pt x="430707" y="1040764"/>
                  </a:lnTo>
                  <a:lnTo>
                    <a:pt x="437908" y="1038936"/>
                  </a:lnTo>
                  <a:lnTo>
                    <a:pt x="447865" y="1039202"/>
                  </a:lnTo>
                  <a:lnTo>
                    <a:pt x="451459" y="1040701"/>
                  </a:lnTo>
                  <a:lnTo>
                    <a:pt x="455244" y="1043508"/>
                  </a:lnTo>
                  <a:lnTo>
                    <a:pt x="454685" y="1046314"/>
                  </a:lnTo>
                  <a:lnTo>
                    <a:pt x="453351" y="1048156"/>
                  </a:lnTo>
                  <a:lnTo>
                    <a:pt x="451637" y="1048931"/>
                  </a:lnTo>
                  <a:lnTo>
                    <a:pt x="449859" y="1048524"/>
                  </a:lnTo>
                  <a:lnTo>
                    <a:pt x="449275" y="1048600"/>
                  </a:lnTo>
                  <a:lnTo>
                    <a:pt x="448919" y="1050366"/>
                  </a:lnTo>
                  <a:lnTo>
                    <a:pt x="448246" y="1050442"/>
                  </a:lnTo>
                  <a:lnTo>
                    <a:pt x="446836" y="1050061"/>
                  </a:lnTo>
                  <a:lnTo>
                    <a:pt x="446379" y="1049794"/>
                  </a:lnTo>
                  <a:lnTo>
                    <a:pt x="446062" y="1049375"/>
                  </a:lnTo>
                  <a:lnTo>
                    <a:pt x="445338" y="1048207"/>
                  </a:lnTo>
                  <a:lnTo>
                    <a:pt x="444969" y="1047788"/>
                  </a:lnTo>
                  <a:lnTo>
                    <a:pt x="444207" y="1047495"/>
                  </a:lnTo>
                  <a:lnTo>
                    <a:pt x="441959" y="1048372"/>
                  </a:lnTo>
                  <a:lnTo>
                    <a:pt x="441553" y="1049147"/>
                  </a:lnTo>
                  <a:lnTo>
                    <a:pt x="441464" y="1052055"/>
                  </a:lnTo>
                  <a:lnTo>
                    <a:pt x="441070" y="1052830"/>
                  </a:lnTo>
                  <a:lnTo>
                    <a:pt x="440702" y="1053249"/>
                  </a:lnTo>
                  <a:lnTo>
                    <a:pt x="440347" y="1054265"/>
                  </a:lnTo>
                  <a:lnTo>
                    <a:pt x="440207" y="1055611"/>
                  </a:lnTo>
                  <a:lnTo>
                    <a:pt x="440499" y="1057198"/>
                  </a:lnTo>
                  <a:lnTo>
                    <a:pt x="441223" y="1058392"/>
                  </a:lnTo>
                  <a:lnTo>
                    <a:pt x="442137" y="1059027"/>
                  </a:lnTo>
                  <a:lnTo>
                    <a:pt x="442975" y="1059218"/>
                  </a:lnTo>
                  <a:lnTo>
                    <a:pt x="443496" y="1059116"/>
                  </a:lnTo>
                  <a:lnTo>
                    <a:pt x="443547" y="1060462"/>
                  </a:lnTo>
                  <a:lnTo>
                    <a:pt x="443001" y="1062786"/>
                  </a:lnTo>
                  <a:lnTo>
                    <a:pt x="443217" y="1063752"/>
                  </a:lnTo>
                  <a:lnTo>
                    <a:pt x="443915" y="1065174"/>
                  </a:lnTo>
                  <a:lnTo>
                    <a:pt x="443991" y="1066152"/>
                  </a:lnTo>
                  <a:lnTo>
                    <a:pt x="443928" y="1067079"/>
                  </a:lnTo>
                  <a:lnTo>
                    <a:pt x="444131" y="1068336"/>
                  </a:lnTo>
                  <a:lnTo>
                    <a:pt x="444385" y="1068679"/>
                  </a:lnTo>
                  <a:lnTo>
                    <a:pt x="446493" y="1072146"/>
                  </a:lnTo>
                  <a:lnTo>
                    <a:pt x="446912" y="1072464"/>
                  </a:lnTo>
                  <a:lnTo>
                    <a:pt x="447814" y="1072680"/>
                  </a:lnTo>
                  <a:lnTo>
                    <a:pt x="448386" y="1073365"/>
                  </a:lnTo>
                  <a:lnTo>
                    <a:pt x="448767" y="1073912"/>
                  </a:lnTo>
                  <a:lnTo>
                    <a:pt x="449148" y="1074242"/>
                  </a:lnTo>
                  <a:lnTo>
                    <a:pt x="464007" y="1078776"/>
                  </a:lnTo>
                  <a:lnTo>
                    <a:pt x="468985" y="1078560"/>
                  </a:lnTo>
                  <a:lnTo>
                    <a:pt x="474395" y="1080211"/>
                  </a:lnTo>
                  <a:lnTo>
                    <a:pt x="477304" y="1078699"/>
                  </a:lnTo>
                  <a:lnTo>
                    <a:pt x="480250" y="1079271"/>
                  </a:lnTo>
                  <a:lnTo>
                    <a:pt x="481355" y="1079106"/>
                  </a:lnTo>
                  <a:lnTo>
                    <a:pt x="482523" y="1079436"/>
                  </a:lnTo>
                  <a:lnTo>
                    <a:pt x="484073" y="1081252"/>
                  </a:lnTo>
                  <a:lnTo>
                    <a:pt x="485216" y="1083284"/>
                  </a:lnTo>
                  <a:lnTo>
                    <a:pt x="485673" y="1083767"/>
                  </a:lnTo>
                  <a:lnTo>
                    <a:pt x="486346" y="1083995"/>
                  </a:lnTo>
                  <a:lnTo>
                    <a:pt x="487603" y="1083551"/>
                  </a:lnTo>
                  <a:lnTo>
                    <a:pt x="488403" y="1083716"/>
                  </a:lnTo>
                  <a:lnTo>
                    <a:pt x="489115" y="1084872"/>
                  </a:lnTo>
                  <a:lnTo>
                    <a:pt x="490486" y="1086700"/>
                  </a:lnTo>
                  <a:lnTo>
                    <a:pt x="502754" y="1087005"/>
                  </a:lnTo>
                  <a:lnTo>
                    <a:pt x="515023" y="1087234"/>
                  </a:lnTo>
                  <a:lnTo>
                    <a:pt x="515645" y="1085545"/>
                  </a:lnTo>
                  <a:lnTo>
                    <a:pt x="514362" y="1084681"/>
                  </a:lnTo>
                  <a:lnTo>
                    <a:pt x="504062" y="1085291"/>
                  </a:lnTo>
                  <a:lnTo>
                    <a:pt x="493763" y="1085824"/>
                  </a:lnTo>
                  <a:lnTo>
                    <a:pt x="492518" y="1085151"/>
                  </a:lnTo>
                  <a:lnTo>
                    <a:pt x="491223" y="1083805"/>
                  </a:lnTo>
                  <a:lnTo>
                    <a:pt x="490131" y="1081786"/>
                  </a:lnTo>
                  <a:lnTo>
                    <a:pt x="490359" y="1080693"/>
                  </a:lnTo>
                  <a:lnTo>
                    <a:pt x="503402" y="1079652"/>
                  </a:lnTo>
                  <a:lnTo>
                    <a:pt x="508533" y="1077747"/>
                  </a:lnTo>
                  <a:lnTo>
                    <a:pt x="515111" y="1076642"/>
                  </a:lnTo>
                  <a:lnTo>
                    <a:pt x="520611" y="1077849"/>
                  </a:lnTo>
                  <a:lnTo>
                    <a:pt x="527278" y="1077175"/>
                  </a:lnTo>
                  <a:lnTo>
                    <a:pt x="528967" y="1074953"/>
                  </a:lnTo>
                  <a:lnTo>
                    <a:pt x="532002" y="1073569"/>
                  </a:lnTo>
                  <a:lnTo>
                    <a:pt x="534860" y="1070000"/>
                  </a:lnTo>
                  <a:lnTo>
                    <a:pt x="542569" y="1067879"/>
                  </a:lnTo>
                  <a:lnTo>
                    <a:pt x="544728" y="1068374"/>
                  </a:lnTo>
                  <a:lnTo>
                    <a:pt x="545033" y="1068070"/>
                  </a:lnTo>
                  <a:lnTo>
                    <a:pt x="545630" y="1066152"/>
                  </a:lnTo>
                  <a:lnTo>
                    <a:pt x="550684" y="1065707"/>
                  </a:lnTo>
                  <a:lnTo>
                    <a:pt x="550824" y="1066863"/>
                  </a:lnTo>
                  <a:lnTo>
                    <a:pt x="550570" y="1068324"/>
                  </a:lnTo>
                  <a:lnTo>
                    <a:pt x="550837" y="1069555"/>
                  </a:lnTo>
                  <a:lnTo>
                    <a:pt x="551167" y="1069606"/>
                  </a:lnTo>
                  <a:lnTo>
                    <a:pt x="555167" y="1071537"/>
                  </a:lnTo>
                  <a:lnTo>
                    <a:pt x="565911" y="1069378"/>
                  </a:lnTo>
                  <a:lnTo>
                    <a:pt x="570090" y="1071575"/>
                  </a:lnTo>
                  <a:lnTo>
                    <a:pt x="572846" y="1071727"/>
                  </a:lnTo>
                  <a:lnTo>
                    <a:pt x="575817" y="1070762"/>
                  </a:lnTo>
                  <a:lnTo>
                    <a:pt x="561009" y="1065022"/>
                  </a:lnTo>
                  <a:lnTo>
                    <a:pt x="560654" y="1064437"/>
                  </a:lnTo>
                  <a:lnTo>
                    <a:pt x="560717" y="1063510"/>
                  </a:lnTo>
                  <a:lnTo>
                    <a:pt x="561733" y="1063129"/>
                  </a:lnTo>
                  <a:lnTo>
                    <a:pt x="577265" y="1065479"/>
                  </a:lnTo>
                  <a:lnTo>
                    <a:pt x="578053" y="1065199"/>
                  </a:lnTo>
                  <a:lnTo>
                    <a:pt x="579577" y="1062659"/>
                  </a:lnTo>
                  <a:lnTo>
                    <a:pt x="571233" y="1061313"/>
                  </a:lnTo>
                  <a:lnTo>
                    <a:pt x="562902" y="1059916"/>
                  </a:lnTo>
                  <a:lnTo>
                    <a:pt x="562775" y="1059611"/>
                  </a:lnTo>
                  <a:lnTo>
                    <a:pt x="562673" y="1059357"/>
                  </a:lnTo>
                  <a:lnTo>
                    <a:pt x="562584" y="1059218"/>
                  </a:lnTo>
                  <a:lnTo>
                    <a:pt x="562800" y="1058659"/>
                  </a:lnTo>
                  <a:lnTo>
                    <a:pt x="563244" y="1058316"/>
                  </a:lnTo>
                  <a:lnTo>
                    <a:pt x="564260" y="1057998"/>
                  </a:lnTo>
                  <a:lnTo>
                    <a:pt x="562775" y="1056678"/>
                  </a:lnTo>
                  <a:lnTo>
                    <a:pt x="562267" y="1055839"/>
                  </a:lnTo>
                  <a:lnTo>
                    <a:pt x="565848" y="1053299"/>
                  </a:lnTo>
                  <a:lnTo>
                    <a:pt x="570598" y="1054303"/>
                  </a:lnTo>
                  <a:lnTo>
                    <a:pt x="573468" y="1053858"/>
                  </a:lnTo>
                  <a:lnTo>
                    <a:pt x="573862" y="1054252"/>
                  </a:lnTo>
                  <a:lnTo>
                    <a:pt x="574344" y="1055319"/>
                  </a:lnTo>
                  <a:lnTo>
                    <a:pt x="574928" y="1056487"/>
                  </a:lnTo>
                  <a:lnTo>
                    <a:pt x="575627" y="1057186"/>
                  </a:lnTo>
                  <a:lnTo>
                    <a:pt x="583615" y="1058430"/>
                  </a:lnTo>
                  <a:lnTo>
                    <a:pt x="584885" y="1057529"/>
                  </a:lnTo>
                  <a:lnTo>
                    <a:pt x="585342" y="1056805"/>
                  </a:lnTo>
                  <a:lnTo>
                    <a:pt x="585635" y="1055954"/>
                  </a:lnTo>
                  <a:lnTo>
                    <a:pt x="585736" y="1054823"/>
                  </a:lnTo>
                  <a:lnTo>
                    <a:pt x="585698" y="1053274"/>
                  </a:lnTo>
                  <a:lnTo>
                    <a:pt x="585901" y="1052322"/>
                  </a:lnTo>
                  <a:lnTo>
                    <a:pt x="586816" y="1050709"/>
                  </a:lnTo>
                  <a:lnTo>
                    <a:pt x="586866" y="1049972"/>
                  </a:lnTo>
                  <a:lnTo>
                    <a:pt x="586320" y="1049020"/>
                  </a:lnTo>
                  <a:lnTo>
                    <a:pt x="585177" y="1047991"/>
                  </a:lnTo>
                  <a:lnTo>
                    <a:pt x="584644" y="1046886"/>
                  </a:lnTo>
                  <a:lnTo>
                    <a:pt x="584568" y="1045997"/>
                  </a:lnTo>
                  <a:lnTo>
                    <a:pt x="584746" y="1042657"/>
                  </a:lnTo>
                  <a:lnTo>
                    <a:pt x="584644" y="1041311"/>
                  </a:lnTo>
                  <a:lnTo>
                    <a:pt x="584644" y="1039901"/>
                  </a:lnTo>
                  <a:lnTo>
                    <a:pt x="584923" y="1039113"/>
                  </a:lnTo>
                  <a:lnTo>
                    <a:pt x="585812" y="1039736"/>
                  </a:lnTo>
                  <a:lnTo>
                    <a:pt x="586117" y="1040231"/>
                  </a:lnTo>
                  <a:lnTo>
                    <a:pt x="586358" y="1040726"/>
                  </a:lnTo>
                  <a:lnTo>
                    <a:pt x="586600" y="1041082"/>
                  </a:lnTo>
                  <a:lnTo>
                    <a:pt x="586879" y="1041145"/>
                  </a:lnTo>
                  <a:lnTo>
                    <a:pt x="586930" y="1040930"/>
                  </a:lnTo>
                  <a:lnTo>
                    <a:pt x="586892" y="1040460"/>
                  </a:lnTo>
                  <a:lnTo>
                    <a:pt x="586752" y="1039901"/>
                  </a:lnTo>
                  <a:lnTo>
                    <a:pt x="586257" y="1038885"/>
                  </a:lnTo>
                  <a:lnTo>
                    <a:pt x="586168" y="1038428"/>
                  </a:lnTo>
                  <a:lnTo>
                    <a:pt x="586016" y="1038009"/>
                  </a:lnTo>
                  <a:lnTo>
                    <a:pt x="585457" y="1037564"/>
                  </a:lnTo>
                  <a:lnTo>
                    <a:pt x="585063" y="1037539"/>
                  </a:lnTo>
                  <a:lnTo>
                    <a:pt x="584403" y="1038021"/>
                  </a:lnTo>
                  <a:lnTo>
                    <a:pt x="584009" y="1037907"/>
                  </a:lnTo>
                  <a:lnTo>
                    <a:pt x="583590" y="1037336"/>
                  </a:lnTo>
                  <a:lnTo>
                    <a:pt x="581850" y="1034465"/>
                  </a:lnTo>
                  <a:lnTo>
                    <a:pt x="581875" y="1032497"/>
                  </a:lnTo>
                  <a:lnTo>
                    <a:pt x="582802" y="1030897"/>
                  </a:lnTo>
                  <a:lnTo>
                    <a:pt x="584949" y="1028966"/>
                  </a:lnTo>
                  <a:lnTo>
                    <a:pt x="584771" y="1031227"/>
                  </a:lnTo>
                  <a:lnTo>
                    <a:pt x="586143" y="1032294"/>
                  </a:lnTo>
                  <a:lnTo>
                    <a:pt x="587209" y="1031938"/>
                  </a:lnTo>
                  <a:lnTo>
                    <a:pt x="588949" y="1030287"/>
                  </a:lnTo>
                  <a:lnTo>
                    <a:pt x="587070" y="1029652"/>
                  </a:lnTo>
                  <a:lnTo>
                    <a:pt x="586981" y="1028534"/>
                  </a:lnTo>
                  <a:lnTo>
                    <a:pt x="587298" y="1028090"/>
                  </a:lnTo>
                  <a:lnTo>
                    <a:pt x="587730" y="1027772"/>
                  </a:lnTo>
                  <a:lnTo>
                    <a:pt x="587971" y="1027176"/>
                  </a:lnTo>
                  <a:lnTo>
                    <a:pt x="587032" y="1026287"/>
                  </a:lnTo>
                  <a:lnTo>
                    <a:pt x="586244" y="1026210"/>
                  </a:lnTo>
                  <a:lnTo>
                    <a:pt x="584403" y="1027049"/>
                  </a:lnTo>
                  <a:lnTo>
                    <a:pt x="583920" y="1026934"/>
                  </a:lnTo>
                  <a:lnTo>
                    <a:pt x="583310" y="1026490"/>
                  </a:lnTo>
                  <a:lnTo>
                    <a:pt x="582460" y="1025651"/>
                  </a:lnTo>
                  <a:lnTo>
                    <a:pt x="582637" y="1025575"/>
                  </a:lnTo>
                  <a:lnTo>
                    <a:pt x="582269" y="1025474"/>
                  </a:lnTo>
                  <a:lnTo>
                    <a:pt x="581875" y="1025194"/>
                  </a:lnTo>
                  <a:lnTo>
                    <a:pt x="581482" y="1024750"/>
                  </a:lnTo>
                  <a:lnTo>
                    <a:pt x="581063" y="1024102"/>
                  </a:lnTo>
                  <a:lnTo>
                    <a:pt x="581634" y="1023886"/>
                  </a:lnTo>
                  <a:lnTo>
                    <a:pt x="581583" y="1023099"/>
                  </a:lnTo>
                  <a:lnTo>
                    <a:pt x="581113" y="1022337"/>
                  </a:lnTo>
                  <a:lnTo>
                    <a:pt x="578357" y="1022159"/>
                  </a:lnTo>
                  <a:lnTo>
                    <a:pt x="577684" y="1021753"/>
                  </a:lnTo>
                  <a:lnTo>
                    <a:pt x="576808" y="1020826"/>
                  </a:lnTo>
                  <a:lnTo>
                    <a:pt x="574484" y="1017917"/>
                  </a:lnTo>
                  <a:lnTo>
                    <a:pt x="574001" y="1017092"/>
                  </a:lnTo>
                  <a:lnTo>
                    <a:pt x="574738" y="1013752"/>
                  </a:lnTo>
                  <a:lnTo>
                    <a:pt x="574763" y="1012609"/>
                  </a:lnTo>
                  <a:lnTo>
                    <a:pt x="573633" y="1012596"/>
                  </a:lnTo>
                  <a:lnTo>
                    <a:pt x="571665" y="1013904"/>
                  </a:lnTo>
                  <a:lnTo>
                    <a:pt x="570433" y="1014031"/>
                  </a:lnTo>
                  <a:lnTo>
                    <a:pt x="569048" y="1012888"/>
                  </a:lnTo>
                  <a:lnTo>
                    <a:pt x="569315" y="1011948"/>
                  </a:lnTo>
                  <a:lnTo>
                    <a:pt x="570661" y="1011008"/>
                  </a:lnTo>
                  <a:lnTo>
                    <a:pt x="570763" y="1010399"/>
                  </a:lnTo>
                  <a:lnTo>
                    <a:pt x="570280" y="1009459"/>
                  </a:lnTo>
                  <a:lnTo>
                    <a:pt x="569645" y="1008761"/>
                  </a:lnTo>
                  <a:lnTo>
                    <a:pt x="568998" y="1008316"/>
                  </a:lnTo>
                  <a:lnTo>
                    <a:pt x="568477" y="1008062"/>
                  </a:lnTo>
                  <a:lnTo>
                    <a:pt x="568820" y="1007198"/>
                  </a:lnTo>
                  <a:lnTo>
                    <a:pt x="569404" y="1006754"/>
                  </a:lnTo>
                  <a:lnTo>
                    <a:pt x="570166" y="1006729"/>
                  </a:lnTo>
                  <a:lnTo>
                    <a:pt x="570979" y="1007110"/>
                  </a:lnTo>
                  <a:lnTo>
                    <a:pt x="571766" y="1007948"/>
                  </a:lnTo>
                  <a:lnTo>
                    <a:pt x="572452" y="1008799"/>
                  </a:lnTo>
                  <a:lnTo>
                    <a:pt x="572909" y="1008976"/>
                  </a:lnTo>
                  <a:lnTo>
                    <a:pt x="573049" y="1007757"/>
                  </a:lnTo>
                  <a:lnTo>
                    <a:pt x="571690" y="1005903"/>
                  </a:lnTo>
                  <a:lnTo>
                    <a:pt x="570204" y="1004646"/>
                  </a:lnTo>
                  <a:lnTo>
                    <a:pt x="567537" y="1003414"/>
                  </a:lnTo>
                  <a:lnTo>
                    <a:pt x="567448" y="1003084"/>
                  </a:lnTo>
                  <a:lnTo>
                    <a:pt x="567385" y="1002779"/>
                  </a:lnTo>
                  <a:lnTo>
                    <a:pt x="567296" y="1002474"/>
                  </a:lnTo>
                  <a:lnTo>
                    <a:pt x="567270" y="1002080"/>
                  </a:lnTo>
                  <a:lnTo>
                    <a:pt x="566102" y="1000848"/>
                  </a:lnTo>
                  <a:lnTo>
                    <a:pt x="565073" y="1000061"/>
                  </a:lnTo>
                  <a:lnTo>
                    <a:pt x="564984" y="998207"/>
                  </a:lnTo>
                  <a:lnTo>
                    <a:pt x="565784" y="997597"/>
                  </a:lnTo>
                  <a:lnTo>
                    <a:pt x="567829" y="997597"/>
                  </a:lnTo>
                  <a:lnTo>
                    <a:pt x="567080" y="996518"/>
                  </a:lnTo>
                  <a:lnTo>
                    <a:pt x="565873" y="995908"/>
                  </a:lnTo>
                  <a:lnTo>
                    <a:pt x="565188" y="994956"/>
                  </a:lnTo>
                  <a:lnTo>
                    <a:pt x="567766" y="995362"/>
                  </a:lnTo>
                  <a:lnTo>
                    <a:pt x="568502" y="995133"/>
                  </a:lnTo>
                  <a:lnTo>
                    <a:pt x="567740" y="993736"/>
                  </a:lnTo>
                  <a:lnTo>
                    <a:pt x="567169" y="993203"/>
                  </a:lnTo>
                  <a:lnTo>
                    <a:pt x="566610" y="992809"/>
                  </a:lnTo>
                  <a:lnTo>
                    <a:pt x="565848" y="991844"/>
                  </a:lnTo>
                  <a:lnTo>
                    <a:pt x="565759" y="990815"/>
                  </a:lnTo>
                  <a:lnTo>
                    <a:pt x="565416" y="989799"/>
                  </a:lnTo>
                  <a:lnTo>
                    <a:pt x="564895" y="988898"/>
                  </a:lnTo>
                  <a:lnTo>
                    <a:pt x="564260" y="988148"/>
                  </a:lnTo>
                  <a:lnTo>
                    <a:pt x="567105" y="984504"/>
                  </a:lnTo>
                  <a:lnTo>
                    <a:pt x="567194" y="982040"/>
                  </a:lnTo>
                  <a:lnTo>
                    <a:pt x="567562" y="981303"/>
                  </a:lnTo>
                  <a:lnTo>
                    <a:pt x="568096" y="980998"/>
                  </a:lnTo>
                  <a:lnTo>
                    <a:pt x="568845" y="981316"/>
                  </a:lnTo>
                  <a:lnTo>
                    <a:pt x="569772" y="982484"/>
                  </a:lnTo>
                  <a:lnTo>
                    <a:pt x="569175" y="984084"/>
                  </a:lnTo>
                  <a:lnTo>
                    <a:pt x="569074" y="984910"/>
                  </a:lnTo>
                  <a:lnTo>
                    <a:pt x="569277" y="985024"/>
                  </a:lnTo>
                  <a:lnTo>
                    <a:pt x="569658" y="985354"/>
                  </a:lnTo>
                  <a:lnTo>
                    <a:pt x="569874" y="985380"/>
                  </a:lnTo>
                  <a:lnTo>
                    <a:pt x="570102" y="986548"/>
                  </a:lnTo>
                  <a:lnTo>
                    <a:pt x="570077" y="987437"/>
                  </a:lnTo>
                  <a:lnTo>
                    <a:pt x="569887" y="988047"/>
                  </a:lnTo>
                  <a:lnTo>
                    <a:pt x="571741" y="987602"/>
                  </a:lnTo>
                  <a:lnTo>
                    <a:pt x="572630" y="987844"/>
                  </a:lnTo>
                  <a:lnTo>
                    <a:pt x="572515" y="988606"/>
                  </a:lnTo>
                  <a:lnTo>
                    <a:pt x="572058" y="989622"/>
                  </a:lnTo>
                  <a:lnTo>
                    <a:pt x="571931" y="990269"/>
                  </a:lnTo>
                  <a:lnTo>
                    <a:pt x="573455" y="990917"/>
                  </a:lnTo>
                  <a:lnTo>
                    <a:pt x="574611" y="990358"/>
                  </a:lnTo>
                  <a:lnTo>
                    <a:pt x="576300" y="987882"/>
                  </a:lnTo>
                  <a:lnTo>
                    <a:pt x="578954" y="986663"/>
                  </a:lnTo>
                  <a:lnTo>
                    <a:pt x="578650" y="985558"/>
                  </a:lnTo>
                  <a:lnTo>
                    <a:pt x="580440" y="985812"/>
                  </a:lnTo>
                  <a:lnTo>
                    <a:pt x="581113" y="985481"/>
                  </a:lnTo>
                  <a:lnTo>
                    <a:pt x="581266" y="983894"/>
                  </a:lnTo>
                  <a:lnTo>
                    <a:pt x="580212" y="982992"/>
                  </a:lnTo>
                  <a:lnTo>
                    <a:pt x="579221" y="982700"/>
                  </a:lnTo>
                  <a:lnTo>
                    <a:pt x="578294" y="982179"/>
                  </a:lnTo>
                  <a:lnTo>
                    <a:pt x="577380" y="980630"/>
                  </a:lnTo>
                  <a:lnTo>
                    <a:pt x="577113" y="980033"/>
                  </a:lnTo>
                  <a:lnTo>
                    <a:pt x="576757" y="979436"/>
                  </a:lnTo>
                  <a:lnTo>
                    <a:pt x="576414" y="978750"/>
                  </a:lnTo>
                  <a:lnTo>
                    <a:pt x="576122" y="977925"/>
                  </a:lnTo>
                  <a:lnTo>
                    <a:pt x="575983" y="977125"/>
                  </a:lnTo>
                  <a:lnTo>
                    <a:pt x="575856" y="975080"/>
                  </a:lnTo>
                  <a:lnTo>
                    <a:pt x="575348" y="974864"/>
                  </a:lnTo>
                  <a:lnTo>
                    <a:pt x="574751" y="974445"/>
                  </a:lnTo>
                  <a:lnTo>
                    <a:pt x="574141" y="973848"/>
                  </a:lnTo>
                  <a:lnTo>
                    <a:pt x="573493" y="973112"/>
                  </a:lnTo>
                  <a:lnTo>
                    <a:pt x="574141" y="972604"/>
                  </a:lnTo>
                  <a:lnTo>
                    <a:pt x="574865" y="972362"/>
                  </a:lnTo>
                  <a:lnTo>
                    <a:pt x="575729" y="972578"/>
                  </a:lnTo>
                  <a:lnTo>
                    <a:pt x="576783" y="973289"/>
                  </a:lnTo>
                  <a:lnTo>
                    <a:pt x="578357" y="975042"/>
                  </a:lnTo>
                  <a:lnTo>
                    <a:pt x="579132" y="975728"/>
                  </a:lnTo>
                  <a:lnTo>
                    <a:pt x="579780" y="975791"/>
                  </a:lnTo>
                  <a:lnTo>
                    <a:pt x="580021" y="977252"/>
                  </a:lnTo>
                  <a:lnTo>
                    <a:pt x="579285" y="978293"/>
                  </a:lnTo>
                  <a:lnTo>
                    <a:pt x="579361" y="979487"/>
                  </a:lnTo>
                  <a:lnTo>
                    <a:pt x="581278" y="979347"/>
                  </a:lnTo>
                  <a:lnTo>
                    <a:pt x="582053" y="978700"/>
                  </a:lnTo>
                  <a:lnTo>
                    <a:pt x="581774" y="976795"/>
                  </a:lnTo>
                  <a:lnTo>
                    <a:pt x="581875" y="975512"/>
                  </a:lnTo>
                  <a:lnTo>
                    <a:pt x="583984" y="974153"/>
                  </a:lnTo>
                  <a:lnTo>
                    <a:pt x="584136" y="972997"/>
                  </a:lnTo>
                  <a:lnTo>
                    <a:pt x="583564" y="971689"/>
                  </a:lnTo>
                  <a:lnTo>
                    <a:pt x="583247" y="971105"/>
                  </a:lnTo>
                  <a:lnTo>
                    <a:pt x="583260" y="970699"/>
                  </a:lnTo>
                  <a:lnTo>
                    <a:pt x="584428" y="968667"/>
                  </a:lnTo>
                  <a:lnTo>
                    <a:pt x="584466" y="967841"/>
                  </a:lnTo>
                  <a:lnTo>
                    <a:pt x="584123" y="966152"/>
                  </a:lnTo>
                  <a:lnTo>
                    <a:pt x="584123" y="965606"/>
                  </a:lnTo>
                  <a:lnTo>
                    <a:pt x="584479" y="965276"/>
                  </a:lnTo>
                  <a:lnTo>
                    <a:pt x="585266" y="964996"/>
                  </a:lnTo>
                  <a:lnTo>
                    <a:pt x="585749" y="965225"/>
                  </a:lnTo>
                  <a:lnTo>
                    <a:pt x="586308" y="966063"/>
                  </a:lnTo>
                  <a:lnTo>
                    <a:pt x="585901" y="966381"/>
                  </a:lnTo>
                  <a:lnTo>
                    <a:pt x="585660" y="966977"/>
                  </a:lnTo>
                  <a:lnTo>
                    <a:pt x="587120" y="966368"/>
                  </a:lnTo>
                  <a:lnTo>
                    <a:pt x="588886" y="966495"/>
                  </a:lnTo>
                  <a:lnTo>
                    <a:pt x="589267" y="966774"/>
                  </a:lnTo>
                  <a:lnTo>
                    <a:pt x="590080" y="967638"/>
                  </a:lnTo>
                  <a:lnTo>
                    <a:pt x="590473" y="967968"/>
                  </a:lnTo>
                  <a:lnTo>
                    <a:pt x="590880" y="968133"/>
                  </a:lnTo>
                  <a:lnTo>
                    <a:pt x="591985" y="968171"/>
                  </a:lnTo>
                  <a:lnTo>
                    <a:pt x="593572" y="969022"/>
                  </a:lnTo>
                  <a:lnTo>
                    <a:pt x="594131" y="968921"/>
                  </a:lnTo>
                  <a:lnTo>
                    <a:pt x="594563" y="968019"/>
                  </a:lnTo>
                  <a:lnTo>
                    <a:pt x="594956" y="967587"/>
                  </a:lnTo>
                  <a:lnTo>
                    <a:pt x="595553" y="967727"/>
                  </a:lnTo>
                  <a:lnTo>
                    <a:pt x="596112" y="968552"/>
                  </a:lnTo>
                  <a:lnTo>
                    <a:pt x="596366" y="970051"/>
                  </a:lnTo>
                  <a:lnTo>
                    <a:pt x="597547" y="970508"/>
                  </a:lnTo>
                  <a:lnTo>
                    <a:pt x="600328" y="967765"/>
                  </a:lnTo>
                  <a:lnTo>
                    <a:pt x="600544" y="968882"/>
                  </a:lnTo>
                  <a:lnTo>
                    <a:pt x="600582" y="969302"/>
                  </a:lnTo>
                  <a:lnTo>
                    <a:pt x="600519" y="969784"/>
                  </a:lnTo>
                  <a:lnTo>
                    <a:pt x="601141" y="970229"/>
                  </a:lnTo>
                  <a:lnTo>
                    <a:pt x="601789" y="970407"/>
                  </a:lnTo>
                  <a:lnTo>
                    <a:pt x="602843" y="970292"/>
                  </a:lnTo>
                  <a:lnTo>
                    <a:pt x="603072" y="970559"/>
                  </a:lnTo>
                  <a:lnTo>
                    <a:pt x="603897" y="971829"/>
                  </a:lnTo>
                  <a:lnTo>
                    <a:pt x="604278" y="972197"/>
                  </a:lnTo>
                  <a:lnTo>
                    <a:pt x="604913" y="972197"/>
                  </a:lnTo>
                  <a:lnTo>
                    <a:pt x="605180" y="971499"/>
                  </a:lnTo>
                  <a:lnTo>
                    <a:pt x="605218" y="970876"/>
                  </a:lnTo>
                  <a:lnTo>
                    <a:pt x="605472" y="971804"/>
                  </a:lnTo>
                  <a:lnTo>
                    <a:pt x="606628" y="973696"/>
                  </a:lnTo>
                  <a:lnTo>
                    <a:pt x="607148" y="975207"/>
                  </a:lnTo>
                  <a:lnTo>
                    <a:pt x="607809" y="974763"/>
                  </a:lnTo>
                  <a:lnTo>
                    <a:pt x="608139" y="973416"/>
                  </a:lnTo>
                  <a:lnTo>
                    <a:pt x="607860" y="971562"/>
                  </a:lnTo>
                  <a:lnTo>
                    <a:pt x="606717" y="969543"/>
                  </a:lnTo>
                  <a:lnTo>
                    <a:pt x="607186" y="968857"/>
                  </a:lnTo>
                  <a:lnTo>
                    <a:pt x="608012" y="968705"/>
                  </a:lnTo>
                  <a:lnTo>
                    <a:pt x="608558" y="968273"/>
                  </a:lnTo>
                  <a:lnTo>
                    <a:pt x="608241" y="966724"/>
                  </a:lnTo>
                  <a:lnTo>
                    <a:pt x="608710" y="967790"/>
                  </a:lnTo>
                  <a:lnTo>
                    <a:pt x="609218" y="968578"/>
                  </a:lnTo>
                  <a:lnTo>
                    <a:pt x="609726" y="969162"/>
                  </a:lnTo>
                  <a:lnTo>
                    <a:pt x="610234" y="969632"/>
                  </a:lnTo>
                  <a:lnTo>
                    <a:pt x="610247" y="969949"/>
                  </a:lnTo>
                  <a:lnTo>
                    <a:pt x="610349" y="970978"/>
                  </a:lnTo>
                  <a:lnTo>
                    <a:pt x="610920" y="971257"/>
                  </a:lnTo>
                  <a:lnTo>
                    <a:pt x="611377" y="971283"/>
                  </a:lnTo>
                  <a:lnTo>
                    <a:pt x="612165" y="970965"/>
                  </a:lnTo>
                  <a:lnTo>
                    <a:pt x="612292" y="972502"/>
                  </a:lnTo>
                  <a:lnTo>
                    <a:pt x="612279" y="973810"/>
                  </a:lnTo>
                  <a:lnTo>
                    <a:pt x="612774" y="974191"/>
                  </a:lnTo>
                  <a:lnTo>
                    <a:pt x="613168" y="974229"/>
                  </a:lnTo>
                  <a:lnTo>
                    <a:pt x="613409" y="973924"/>
                  </a:lnTo>
                  <a:lnTo>
                    <a:pt x="613359" y="975334"/>
                  </a:lnTo>
                  <a:lnTo>
                    <a:pt x="613486" y="976782"/>
                  </a:lnTo>
                  <a:lnTo>
                    <a:pt x="613740" y="977900"/>
                  </a:lnTo>
                  <a:lnTo>
                    <a:pt x="614629" y="979525"/>
                  </a:lnTo>
                  <a:lnTo>
                    <a:pt x="615365" y="980033"/>
                  </a:lnTo>
                  <a:lnTo>
                    <a:pt x="615797" y="979538"/>
                  </a:lnTo>
                  <a:lnTo>
                    <a:pt x="615695" y="978204"/>
                  </a:lnTo>
                  <a:lnTo>
                    <a:pt x="616889" y="980160"/>
                  </a:lnTo>
                  <a:lnTo>
                    <a:pt x="618096" y="980173"/>
                  </a:lnTo>
                  <a:lnTo>
                    <a:pt x="618832" y="978522"/>
                  </a:lnTo>
                  <a:lnTo>
                    <a:pt x="618502" y="975410"/>
                  </a:lnTo>
                  <a:lnTo>
                    <a:pt x="618782" y="976172"/>
                  </a:lnTo>
                  <a:lnTo>
                    <a:pt x="619036" y="976668"/>
                  </a:lnTo>
                  <a:lnTo>
                    <a:pt x="619366" y="977011"/>
                  </a:lnTo>
                  <a:lnTo>
                    <a:pt x="619848" y="977315"/>
                  </a:lnTo>
                  <a:lnTo>
                    <a:pt x="620382" y="977519"/>
                  </a:lnTo>
                  <a:lnTo>
                    <a:pt x="620648" y="977353"/>
                  </a:lnTo>
                  <a:lnTo>
                    <a:pt x="620763" y="976896"/>
                  </a:lnTo>
                  <a:lnTo>
                    <a:pt x="620814" y="976147"/>
                  </a:lnTo>
                  <a:lnTo>
                    <a:pt x="620801" y="975829"/>
                  </a:lnTo>
                  <a:lnTo>
                    <a:pt x="620763" y="975436"/>
                  </a:lnTo>
                  <a:lnTo>
                    <a:pt x="621461" y="975461"/>
                  </a:lnTo>
                  <a:lnTo>
                    <a:pt x="622223" y="976363"/>
                  </a:lnTo>
                  <a:lnTo>
                    <a:pt x="622579" y="977417"/>
                  </a:lnTo>
                  <a:lnTo>
                    <a:pt x="622122" y="977836"/>
                  </a:lnTo>
                  <a:lnTo>
                    <a:pt x="622896" y="978052"/>
                  </a:lnTo>
                  <a:lnTo>
                    <a:pt x="624751" y="976769"/>
                  </a:lnTo>
                  <a:lnTo>
                    <a:pt x="627087" y="977011"/>
                  </a:lnTo>
                  <a:lnTo>
                    <a:pt x="627989" y="977607"/>
                  </a:lnTo>
                  <a:lnTo>
                    <a:pt x="627938" y="978090"/>
                  </a:lnTo>
                  <a:lnTo>
                    <a:pt x="628027" y="979766"/>
                  </a:lnTo>
                  <a:lnTo>
                    <a:pt x="628548" y="979551"/>
                  </a:lnTo>
                  <a:lnTo>
                    <a:pt x="628827" y="980160"/>
                  </a:lnTo>
                  <a:lnTo>
                    <a:pt x="626948" y="983424"/>
                  </a:lnTo>
                  <a:lnTo>
                    <a:pt x="627138" y="985164"/>
                  </a:lnTo>
                  <a:lnTo>
                    <a:pt x="628078" y="986637"/>
                  </a:lnTo>
                  <a:lnTo>
                    <a:pt x="629792" y="987691"/>
                  </a:lnTo>
                  <a:lnTo>
                    <a:pt x="629996" y="989114"/>
                  </a:lnTo>
                  <a:lnTo>
                    <a:pt x="630783" y="988618"/>
                  </a:lnTo>
                  <a:lnTo>
                    <a:pt x="631151" y="987463"/>
                  </a:lnTo>
                  <a:lnTo>
                    <a:pt x="630808" y="986091"/>
                  </a:lnTo>
                  <a:lnTo>
                    <a:pt x="629551" y="984986"/>
                  </a:lnTo>
                  <a:lnTo>
                    <a:pt x="630135" y="983843"/>
                  </a:lnTo>
                  <a:lnTo>
                    <a:pt x="632840" y="981443"/>
                  </a:lnTo>
                  <a:lnTo>
                    <a:pt x="633895" y="982040"/>
                  </a:lnTo>
                  <a:lnTo>
                    <a:pt x="634568" y="982662"/>
                  </a:lnTo>
                  <a:lnTo>
                    <a:pt x="635304" y="982243"/>
                  </a:lnTo>
                  <a:lnTo>
                    <a:pt x="636193" y="981113"/>
                  </a:lnTo>
                  <a:lnTo>
                    <a:pt x="635507" y="979982"/>
                  </a:lnTo>
                  <a:lnTo>
                    <a:pt x="634872" y="979677"/>
                  </a:lnTo>
                  <a:lnTo>
                    <a:pt x="634225" y="979563"/>
                  </a:lnTo>
                  <a:lnTo>
                    <a:pt x="633488" y="978979"/>
                  </a:lnTo>
                  <a:lnTo>
                    <a:pt x="634542" y="976502"/>
                  </a:lnTo>
                  <a:lnTo>
                    <a:pt x="634733" y="975563"/>
                  </a:lnTo>
                  <a:lnTo>
                    <a:pt x="634618" y="975093"/>
                  </a:lnTo>
                  <a:lnTo>
                    <a:pt x="634339" y="974458"/>
                  </a:lnTo>
                  <a:lnTo>
                    <a:pt x="634174" y="973874"/>
                  </a:lnTo>
                  <a:lnTo>
                    <a:pt x="634314" y="973518"/>
                  </a:lnTo>
                  <a:lnTo>
                    <a:pt x="635012" y="973086"/>
                  </a:lnTo>
                  <a:lnTo>
                    <a:pt x="635444" y="973099"/>
                  </a:lnTo>
                  <a:lnTo>
                    <a:pt x="638060" y="980744"/>
                  </a:lnTo>
                  <a:lnTo>
                    <a:pt x="637997" y="982941"/>
                  </a:lnTo>
                  <a:lnTo>
                    <a:pt x="639051" y="983335"/>
                  </a:lnTo>
                  <a:lnTo>
                    <a:pt x="639635" y="982294"/>
                  </a:lnTo>
                  <a:lnTo>
                    <a:pt x="639724" y="980338"/>
                  </a:lnTo>
                  <a:lnTo>
                    <a:pt x="639254" y="978039"/>
                  </a:lnTo>
                  <a:lnTo>
                    <a:pt x="638962" y="977595"/>
                  </a:lnTo>
                  <a:lnTo>
                    <a:pt x="638479" y="977023"/>
                  </a:lnTo>
                  <a:lnTo>
                    <a:pt x="638073" y="976274"/>
                  </a:lnTo>
                  <a:lnTo>
                    <a:pt x="637920" y="975309"/>
                  </a:lnTo>
                  <a:lnTo>
                    <a:pt x="638200" y="974547"/>
                  </a:lnTo>
                  <a:lnTo>
                    <a:pt x="639851" y="973455"/>
                  </a:lnTo>
                  <a:lnTo>
                    <a:pt x="641654" y="968895"/>
                  </a:lnTo>
                  <a:lnTo>
                    <a:pt x="642531" y="967994"/>
                  </a:lnTo>
                  <a:lnTo>
                    <a:pt x="643140" y="967994"/>
                  </a:lnTo>
                  <a:lnTo>
                    <a:pt x="643788" y="968336"/>
                  </a:lnTo>
                  <a:lnTo>
                    <a:pt x="645883" y="969899"/>
                  </a:lnTo>
                  <a:lnTo>
                    <a:pt x="647814" y="970800"/>
                  </a:lnTo>
                  <a:lnTo>
                    <a:pt x="647839" y="971842"/>
                  </a:lnTo>
                  <a:lnTo>
                    <a:pt x="648042" y="973048"/>
                  </a:lnTo>
                  <a:lnTo>
                    <a:pt x="648500" y="974255"/>
                  </a:lnTo>
                  <a:lnTo>
                    <a:pt x="649287" y="975309"/>
                  </a:lnTo>
                  <a:lnTo>
                    <a:pt x="649414" y="976553"/>
                  </a:lnTo>
                  <a:lnTo>
                    <a:pt x="649338" y="977493"/>
                  </a:lnTo>
                  <a:lnTo>
                    <a:pt x="648982" y="979055"/>
                  </a:lnTo>
                  <a:lnTo>
                    <a:pt x="648169" y="978014"/>
                  </a:lnTo>
                  <a:lnTo>
                    <a:pt x="647293" y="977430"/>
                  </a:lnTo>
                  <a:lnTo>
                    <a:pt x="646607" y="977417"/>
                  </a:lnTo>
                  <a:lnTo>
                    <a:pt x="646315" y="978065"/>
                  </a:lnTo>
                  <a:lnTo>
                    <a:pt x="646188" y="978877"/>
                  </a:lnTo>
                  <a:lnTo>
                    <a:pt x="644817" y="978154"/>
                  </a:lnTo>
                  <a:lnTo>
                    <a:pt x="643801" y="978103"/>
                  </a:lnTo>
                  <a:lnTo>
                    <a:pt x="644182" y="980401"/>
                  </a:lnTo>
                  <a:lnTo>
                    <a:pt x="644918" y="980236"/>
                  </a:lnTo>
                  <a:lnTo>
                    <a:pt x="645883" y="980401"/>
                  </a:lnTo>
                  <a:lnTo>
                    <a:pt x="646976" y="981075"/>
                  </a:lnTo>
                  <a:lnTo>
                    <a:pt x="648080" y="982319"/>
                  </a:lnTo>
                  <a:lnTo>
                    <a:pt x="648004" y="983703"/>
                  </a:lnTo>
                  <a:lnTo>
                    <a:pt x="646709" y="984338"/>
                  </a:lnTo>
                  <a:lnTo>
                    <a:pt x="646391" y="985253"/>
                  </a:lnTo>
                  <a:lnTo>
                    <a:pt x="649427" y="983513"/>
                  </a:lnTo>
                  <a:lnTo>
                    <a:pt x="651205" y="980033"/>
                  </a:lnTo>
                  <a:lnTo>
                    <a:pt x="652094" y="979919"/>
                  </a:lnTo>
                  <a:lnTo>
                    <a:pt x="653491" y="980859"/>
                  </a:lnTo>
                  <a:lnTo>
                    <a:pt x="653427" y="981341"/>
                  </a:lnTo>
                  <a:lnTo>
                    <a:pt x="653453" y="981773"/>
                  </a:lnTo>
                  <a:lnTo>
                    <a:pt x="653719" y="982929"/>
                  </a:lnTo>
                  <a:lnTo>
                    <a:pt x="655434" y="982510"/>
                  </a:lnTo>
                  <a:lnTo>
                    <a:pt x="656475" y="982916"/>
                  </a:lnTo>
                  <a:lnTo>
                    <a:pt x="657758" y="984123"/>
                  </a:lnTo>
                  <a:lnTo>
                    <a:pt x="660755" y="988301"/>
                  </a:lnTo>
                  <a:lnTo>
                    <a:pt x="661085" y="989457"/>
                  </a:lnTo>
                  <a:lnTo>
                    <a:pt x="661022" y="990981"/>
                  </a:lnTo>
                  <a:lnTo>
                    <a:pt x="661441" y="992352"/>
                  </a:lnTo>
                  <a:lnTo>
                    <a:pt x="661987" y="993482"/>
                  </a:lnTo>
                  <a:lnTo>
                    <a:pt x="662482" y="994168"/>
                  </a:lnTo>
                  <a:lnTo>
                    <a:pt x="662127" y="989901"/>
                  </a:lnTo>
                  <a:lnTo>
                    <a:pt x="662495" y="988009"/>
                  </a:lnTo>
                  <a:lnTo>
                    <a:pt x="662292" y="986929"/>
                  </a:lnTo>
                  <a:lnTo>
                    <a:pt x="661428" y="985850"/>
                  </a:lnTo>
                  <a:lnTo>
                    <a:pt x="656831" y="980884"/>
                  </a:lnTo>
                  <a:lnTo>
                    <a:pt x="658202" y="980541"/>
                  </a:lnTo>
                  <a:lnTo>
                    <a:pt x="658812" y="980084"/>
                  </a:lnTo>
                  <a:lnTo>
                    <a:pt x="659015" y="979182"/>
                  </a:lnTo>
                  <a:lnTo>
                    <a:pt x="658748" y="978369"/>
                  </a:lnTo>
                  <a:lnTo>
                    <a:pt x="658291" y="977442"/>
                  </a:lnTo>
                  <a:lnTo>
                    <a:pt x="657885" y="976528"/>
                  </a:lnTo>
                  <a:lnTo>
                    <a:pt x="657771" y="975728"/>
                  </a:lnTo>
                  <a:lnTo>
                    <a:pt x="658075" y="974445"/>
                  </a:lnTo>
                  <a:lnTo>
                    <a:pt x="658748" y="973429"/>
                  </a:lnTo>
                  <a:lnTo>
                    <a:pt x="659764" y="973582"/>
                  </a:lnTo>
                  <a:lnTo>
                    <a:pt x="662152" y="977582"/>
                  </a:lnTo>
                  <a:lnTo>
                    <a:pt x="663016" y="978077"/>
                  </a:lnTo>
                  <a:lnTo>
                    <a:pt x="663397" y="977341"/>
                  </a:lnTo>
                  <a:lnTo>
                    <a:pt x="662990" y="975385"/>
                  </a:lnTo>
                  <a:lnTo>
                    <a:pt x="662470" y="974369"/>
                  </a:lnTo>
                  <a:lnTo>
                    <a:pt x="661847" y="973455"/>
                  </a:lnTo>
                  <a:lnTo>
                    <a:pt x="661542" y="972680"/>
                  </a:lnTo>
                  <a:lnTo>
                    <a:pt x="661936" y="972146"/>
                  </a:lnTo>
                  <a:lnTo>
                    <a:pt x="664476" y="972502"/>
                  </a:lnTo>
                  <a:lnTo>
                    <a:pt x="663003" y="970724"/>
                  </a:lnTo>
                  <a:lnTo>
                    <a:pt x="662736" y="970356"/>
                  </a:lnTo>
                  <a:lnTo>
                    <a:pt x="662431" y="969556"/>
                  </a:lnTo>
                  <a:lnTo>
                    <a:pt x="662165" y="968209"/>
                  </a:lnTo>
                  <a:lnTo>
                    <a:pt x="662038" y="967752"/>
                  </a:lnTo>
                  <a:lnTo>
                    <a:pt x="661695" y="966914"/>
                  </a:lnTo>
                  <a:lnTo>
                    <a:pt x="661530" y="966368"/>
                  </a:lnTo>
                  <a:lnTo>
                    <a:pt x="661250" y="965974"/>
                  </a:lnTo>
                  <a:lnTo>
                    <a:pt x="660641" y="965581"/>
                  </a:lnTo>
                  <a:lnTo>
                    <a:pt x="660057" y="965365"/>
                  </a:lnTo>
                  <a:lnTo>
                    <a:pt x="659447" y="965326"/>
                  </a:lnTo>
                  <a:lnTo>
                    <a:pt x="658456" y="965631"/>
                  </a:lnTo>
                  <a:lnTo>
                    <a:pt x="658609" y="964018"/>
                  </a:lnTo>
                  <a:lnTo>
                    <a:pt x="659358" y="963053"/>
                  </a:lnTo>
                  <a:lnTo>
                    <a:pt x="662927" y="960501"/>
                  </a:lnTo>
                  <a:lnTo>
                    <a:pt x="666635" y="959967"/>
                  </a:lnTo>
                  <a:lnTo>
                    <a:pt x="675385" y="961351"/>
                  </a:lnTo>
                  <a:lnTo>
                    <a:pt x="676719" y="960196"/>
                  </a:lnTo>
                  <a:lnTo>
                    <a:pt x="689838" y="957122"/>
                  </a:lnTo>
                  <a:lnTo>
                    <a:pt x="690067" y="958710"/>
                  </a:lnTo>
                  <a:lnTo>
                    <a:pt x="689762" y="959650"/>
                  </a:lnTo>
                  <a:lnTo>
                    <a:pt x="689279" y="960348"/>
                  </a:lnTo>
                  <a:lnTo>
                    <a:pt x="688974" y="961224"/>
                  </a:lnTo>
                  <a:lnTo>
                    <a:pt x="693635" y="961275"/>
                  </a:lnTo>
                  <a:lnTo>
                    <a:pt x="694702" y="961936"/>
                  </a:lnTo>
                  <a:lnTo>
                    <a:pt x="694867" y="963485"/>
                  </a:lnTo>
                  <a:lnTo>
                    <a:pt x="693966" y="966800"/>
                  </a:lnTo>
                  <a:lnTo>
                    <a:pt x="694016" y="968476"/>
                  </a:lnTo>
                  <a:lnTo>
                    <a:pt x="699185" y="964730"/>
                  </a:lnTo>
                  <a:lnTo>
                    <a:pt x="699909" y="964755"/>
                  </a:lnTo>
                  <a:lnTo>
                    <a:pt x="701344" y="965314"/>
                  </a:lnTo>
                  <a:lnTo>
                    <a:pt x="701801" y="964831"/>
                  </a:lnTo>
                  <a:lnTo>
                    <a:pt x="702576" y="963206"/>
                  </a:lnTo>
                  <a:lnTo>
                    <a:pt x="703198" y="962926"/>
                  </a:lnTo>
                  <a:lnTo>
                    <a:pt x="704100" y="963256"/>
                  </a:lnTo>
                  <a:lnTo>
                    <a:pt x="703884" y="965936"/>
                  </a:lnTo>
                  <a:lnTo>
                    <a:pt x="704037" y="967371"/>
                  </a:lnTo>
                  <a:lnTo>
                    <a:pt x="704888" y="968806"/>
                  </a:lnTo>
                  <a:lnTo>
                    <a:pt x="704291" y="972654"/>
                  </a:lnTo>
                  <a:lnTo>
                    <a:pt x="706539" y="971423"/>
                  </a:lnTo>
                  <a:lnTo>
                    <a:pt x="707986" y="971486"/>
                  </a:lnTo>
                  <a:lnTo>
                    <a:pt x="709739" y="972807"/>
                  </a:lnTo>
                  <a:lnTo>
                    <a:pt x="710704" y="972896"/>
                  </a:lnTo>
                  <a:lnTo>
                    <a:pt x="712901" y="968806"/>
                  </a:lnTo>
                  <a:lnTo>
                    <a:pt x="714006" y="968222"/>
                  </a:lnTo>
                  <a:lnTo>
                    <a:pt x="715340" y="968133"/>
                  </a:lnTo>
                  <a:lnTo>
                    <a:pt x="719632" y="969759"/>
                  </a:lnTo>
                  <a:lnTo>
                    <a:pt x="720877" y="969899"/>
                  </a:lnTo>
                  <a:lnTo>
                    <a:pt x="723087" y="969365"/>
                  </a:lnTo>
                  <a:lnTo>
                    <a:pt x="723264" y="970318"/>
                  </a:lnTo>
                  <a:lnTo>
                    <a:pt x="723226" y="971042"/>
                  </a:lnTo>
                  <a:lnTo>
                    <a:pt x="722972" y="972337"/>
                  </a:lnTo>
                  <a:lnTo>
                    <a:pt x="723747" y="972324"/>
                  </a:lnTo>
                  <a:lnTo>
                    <a:pt x="725042" y="970737"/>
                  </a:lnTo>
                  <a:lnTo>
                    <a:pt x="725944" y="970978"/>
                  </a:lnTo>
                  <a:lnTo>
                    <a:pt x="726668" y="971956"/>
                  </a:lnTo>
                  <a:lnTo>
                    <a:pt x="727125" y="973137"/>
                  </a:lnTo>
                  <a:lnTo>
                    <a:pt x="727290" y="974191"/>
                  </a:lnTo>
                  <a:lnTo>
                    <a:pt x="726300" y="973924"/>
                  </a:lnTo>
                  <a:lnTo>
                    <a:pt x="724509" y="975283"/>
                  </a:lnTo>
                  <a:lnTo>
                    <a:pt x="725563" y="976858"/>
                  </a:lnTo>
                  <a:lnTo>
                    <a:pt x="725728" y="976985"/>
                  </a:lnTo>
                  <a:lnTo>
                    <a:pt x="725957" y="977633"/>
                  </a:lnTo>
                  <a:lnTo>
                    <a:pt x="726236" y="978141"/>
                  </a:lnTo>
                  <a:lnTo>
                    <a:pt x="726439" y="978611"/>
                  </a:lnTo>
                  <a:lnTo>
                    <a:pt x="726490" y="979157"/>
                  </a:lnTo>
                  <a:lnTo>
                    <a:pt x="726389" y="979589"/>
                  </a:lnTo>
                  <a:lnTo>
                    <a:pt x="725830" y="980516"/>
                  </a:lnTo>
                  <a:lnTo>
                    <a:pt x="725728" y="981405"/>
                  </a:lnTo>
                  <a:lnTo>
                    <a:pt x="725754" y="982649"/>
                  </a:lnTo>
                  <a:lnTo>
                    <a:pt x="726020" y="983653"/>
                  </a:lnTo>
                  <a:lnTo>
                    <a:pt x="726693" y="983830"/>
                  </a:lnTo>
                  <a:lnTo>
                    <a:pt x="727557" y="982522"/>
                  </a:lnTo>
                  <a:lnTo>
                    <a:pt x="728357" y="978103"/>
                  </a:lnTo>
                  <a:lnTo>
                    <a:pt x="729157" y="976807"/>
                  </a:lnTo>
                  <a:lnTo>
                    <a:pt x="731151" y="975232"/>
                  </a:lnTo>
                  <a:lnTo>
                    <a:pt x="732612" y="975207"/>
                  </a:lnTo>
                  <a:lnTo>
                    <a:pt x="736485" y="975982"/>
                  </a:lnTo>
                  <a:lnTo>
                    <a:pt x="748068" y="986497"/>
                  </a:lnTo>
                  <a:lnTo>
                    <a:pt x="746340" y="988301"/>
                  </a:lnTo>
                  <a:lnTo>
                    <a:pt x="742353" y="987882"/>
                  </a:lnTo>
                  <a:lnTo>
                    <a:pt x="738657" y="988441"/>
                  </a:lnTo>
                  <a:lnTo>
                    <a:pt x="733539" y="989901"/>
                  </a:lnTo>
                  <a:lnTo>
                    <a:pt x="729830" y="992479"/>
                  </a:lnTo>
                  <a:lnTo>
                    <a:pt x="728383" y="995959"/>
                  </a:lnTo>
                  <a:lnTo>
                    <a:pt x="719874" y="1003681"/>
                  </a:lnTo>
                  <a:lnTo>
                    <a:pt x="719315" y="1005941"/>
                  </a:lnTo>
                  <a:lnTo>
                    <a:pt x="719747" y="1008824"/>
                  </a:lnTo>
                  <a:lnTo>
                    <a:pt x="721474" y="1010615"/>
                  </a:lnTo>
                  <a:lnTo>
                    <a:pt x="721753" y="1012304"/>
                  </a:lnTo>
                  <a:lnTo>
                    <a:pt x="720483" y="1016393"/>
                  </a:lnTo>
                  <a:lnTo>
                    <a:pt x="726097" y="1013066"/>
                  </a:lnTo>
                  <a:lnTo>
                    <a:pt x="740067" y="1010818"/>
                  </a:lnTo>
                  <a:lnTo>
                    <a:pt x="754037" y="1008494"/>
                  </a:lnTo>
                  <a:lnTo>
                    <a:pt x="755929" y="1009154"/>
                  </a:lnTo>
                  <a:lnTo>
                    <a:pt x="753935" y="1010754"/>
                  </a:lnTo>
                  <a:lnTo>
                    <a:pt x="753148" y="1012050"/>
                  </a:lnTo>
                  <a:lnTo>
                    <a:pt x="753021" y="1014120"/>
                  </a:lnTo>
                  <a:lnTo>
                    <a:pt x="753249" y="1014094"/>
                  </a:lnTo>
                  <a:lnTo>
                    <a:pt x="754024" y="1014399"/>
                  </a:lnTo>
                  <a:lnTo>
                    <a:pt x="753694" y="1015263"/>
                  </a:lnTo>
                  <a:lnTo>
                    <a:pt x="744143" y="1017193"/>
                  </a:lnTo>
                  <a:lnTo>
                    <a:pt x="741781" y="1016812"/>
                  </a:lnTo>
                  <a:lnTo>
                    <a:pt x="739698" y="1017231"/>
                  </a:lnTo>
                  <a:lnTo>
                    <a:pt x="737933" y="1016825"/>
                  </a:lnTo>
                  <a:lnTo>
                    <a:pt x="737476" y="1016863"/>
                  </a:lnTo>
                  <a:lnTo>
                    <a:pt x="733945" y="1019035"/>
                  </a:lnTo>
                  <a:lnTo>
                    <a:pt x="733399" y="1018857"/>
                  </a:lnTo>
                  <a:lnTo>
                    <a:pt x="733170" y="1018082"/>
                  </a:lnTo>
                  <a:lnTo>
                    <a:pt x="732091" y="1017739"/>
                  </a:lnTo>
                  <a:lnTo>
                    <a:pt x="731926" y="1018705"/>
                  </a:lnTo>
                  <a:lnTo>
                    <a:pt x="732193" y="1020330"/>
                  </a:lnTo>
                  <a:lnTo>
                    <a:pt x="732358" y="1021994"/>
                  </a:lnTo>
                  <a:lnTo>
                    <a:pt x="731926" y="1023251"/>
                  </a:lnTo>
                  <a:lnTo>
                    <a:pt x="720915" y="1029322"/>
                  </a:lnTo>
                  <a:lnTo>
                    <a:pt x="719264" y="1029512"/>
                  </a:lnTo>
                  <a:lnTo>
                    <a:pt x="723264" y="1032243"/>
                  </a:lnTo>
                  <a:lnTo>
                    <a:pt x="727087" y="1033081"/>
                  </a:lnTo>
                  <a:lnTo>
                    <a:pt x="730618" y="1034973"/>
                  </a:lnTo>
                  <a:lnTo>
                    <a:pt x="731558" y="1035227"/>
                  </a:lnTo>
                  <a:lnTo>
                    <a:pt x="733183" y="1035075"/>
                  </a:lnTo>
                  <a:lnTo>
                    <a:pt x="745147" y="1037450"/>
                  </a:lnTo>
                  <a:lnTo>
                    <a:pt x="751878" y="1036269"/>
                  </a:lnTo>
                  <a:lnTo>
                    <a:pt x="758570" y="1031481"/>
                  </a:lnTo>
                  <a:lnTo>
                    <a:pt x="762990" y="1031303"/>
                  </a:lnTo>
                  <a:lnTo>
                    <a:pt x="764095" y="1032586"/>
                  </a:lnTo>
                  <a:lnTo>
                    <a:pt x="764489" y="1035723"/>
                  </a:lnTo>
                  <a:lnTo>
                    <a:pt x="766356" y="1035392"/>
                  </a:lnTo>
                  <a:lnTo>
                    <a:pt x="768578" y="1035773"/>
                  </a:lnTo>
                  <a:lnTo>
                    <a:pt x="773518" y="1038072"/>
                  </a:lnTo>
                  <a:lnTo>
                    <a:pt x="773391" y="1038250"/>
                  </a:lnTo>
                  <a:lnTo>
                    <a:pt x="773264" y="1038974"/>
                  </a:lnTo>
                  <a:lnTo>
                    <a:pt x="773633" y="1039025"/>
                  </a:lnTo>
                  <a:lnTo>
                    <a:pt x="774179" y="1039291"/>
                  </a:lnTo>
                  <a:lnTo>
                    <a:pt x="774712" y="1039825"/>
                  </a:lnTo>
                  <a:lnTo>
                    <a:pt x="775055" y="1040701"/>
                  </a:lnTo>
                  <a:lnTo>
                    <a:pt x="774915" y="1041349"/>
                  </a:lnTo>
                  <a:lnTo>
                    <a:pt x="771867" y="1042987"/>
                  </a:lnTo>
                  <a:lnTo>
                    <a:pt x="771550" y="1044168"/>
                  </a:lnTo>
                  <a:lnTo>
                    <a:pt x="772172" y="1045959"/>
                  </a:lnTo>
                  <a:lnTo>
                    <a:pt x="772439" y="1045972"/>
                  </a:lnTo>
                  <a:lnTo>
                    <a:pt x="773125" y="1046327"/>
                  </a:lnTo>
                  <a:lnTo>
                    <a:pt x="773722" y="1047648"/>
                  </a:lnTo>
                  <a:lnTo>
                    <a:pt x="774712" y="1047813"/>
                  </a:lnTo>
                  <a:lnTo>
                    <a:pt x="777125" y="1047381"/>
                  </a:lnTo>
                  <a:lnTo>
                    <a:pt x="778052" y="1046784"/>
                  </a:lnTo>
                  <a:lnTo>
                    <a:pt x="778624" y="1046797"/>
                  </a:lnTo>
                  <a:lnTo>
                    <a:pt x="780516" y="1047915"/>
                  </a:lnTo>
                  <a:lnTo>
                    <a:pt x="780554" y="1049312"/>
                  </a:lnTo>
                  <a:lnTo>
                    <a:pt x="779945" y="1049794"/>
                  </a:lnTo>
                  <a:lnTo>
                    <a:pt x="779132" y="1049908"/>
                  </a:lnTo>
                  <a:lnTo>
                    <a:pt x="778509" y="1050277"/>
                  </a:lnTo>
                  <a:lnTo>
                    <a:pt x="777252" y="1055255"/>
                  </a:lnTo>
                  <a:lnTo>
                    <a:pt x="777138" y="1057084"/>
                  </a:lnTo>
                  <a:lnTo>
                    <a:pt x="776744" y="1057783"/>
                  </a:lnTo>
                  <a:lnTo>
                    <a:pt x="776198" y="1058278"/>
                  </a:lnTo>
                  <a:lnTo>
                    <a:pt x="775804" y="1058964"/>
                  </a:lnTo>
                  <a:lnTo>
                    <a:pt x="775804" y="1060259"/>
                  </a:lnTo>
                  <a:lnTo>
                    <a:pt x="776300" y="1060119"/>
                  </a:lnTo>
                  <a:lnTo>
                    <a:pt x="777430" y="1060259"/>
                  </a:lnTo>
                  <a:lnTo>
                    <a:pt x="777798" y="1059865"/>
                  </a:lnTo>
                  <a:lnTo>
                    <a:pt x="778573" y="1058367"/>
                  </a:lnTo>
                  <a:lnTo>
                    <a:pt x="781303" y="1056957"/>
                  </a:lnTo>
                  <a:lnTo>
                    <a:pt x="782396" y="1057211"/>
                  </a:lnTo>
                  <a:lnTo>
                    <a:pt x="782675" y="1057795"/>
                  </a:lnTo>
                  <a:lnTo>
                    <a:pt x="781913" y="1058278"/>
                  </a:lnTo>
                  <a:lnTo>
                    <a:pt x="779995" y="1062913"/>
                  </a:lnTo>
                  <a:lnTo>
                    <a:pt x="777151" y="1064742"/>
                  </a:lnTo>
                  <a:lnTo>
                    <a:pt x="776579" y="1064793"/>
                  </a:lnTo>
                  <a:lnTo>
                    <a:pt x="774611" y="1064412"/>
                  </a:lnTo>
                  <a:lnTo>
                    <a:pt x="774103" y="1064628"/>
                  </a:lnTo>
                  <a:lnTo>
                    <a:pt x="773874" y="1064996"/>
                  </a:lnTo>
                  <a:lnTo>
                    <a:pt x="773531" y="1066406"/>
                  </a:lnTo>
                  <a:lnTo>
                    <a:pt x="772921" y="1067650"/>
                  </a:lnTo>
                  <a:lnTo>
                    <a:pt x="770013" y="1069390"/>
                  </a:lnTo>
                  <a:lnTo>
                    <a:pt x="768451" y="1068882"/>
                  </a:lnTo>
                  <a:lnTo>
                    <a:pt x="764362" y="1065352"/>
                  </a:lnTo>
                  <a:lnTo>
                    <a:pt x="762774" y="1064780"/>
                  </a:lnTo>
                  <a:lnTo>
                    <a:pt x="761707" y="1064895"/>
                  </a:lnTo>
                  <a:lnTo>
                    <a:pt x="753097" y="1063396"/>
                  </a:lnTo>
                  <a:lnTo>
                    <a:pt x="752398" y="1061872"/>
                  </a:lnTo>
                  <a:lnTo>
                    <a:pt x="752614" y="1060691"/>
                  </a:lnTo>
                  <a:lnTo>
                    <a:pt x="753490" y="1058900"/>
                  </a:lnTo>
                  <a:lnTo>
                    <a:pt x="751776" y="1058024"/>
                  </a:lnTo>
                  <a:lnTo>
                    <a:pt x="739419" y="1057529"/>
                  </a:lnTo>
                  <a:lnTo>
                    <a:pt x="727290" y="1051064"/>
                  </a:lnTo>
                  <a:lnTo>
                    <a:pt x="725106" y="1051052"/>
                  </a:lnTo>
                  <a:lnTo>
                    <a:pt x="722109" y="1053236"/>
                  </a:lnTo>
                  <a:lnTo>
                    <a:pt x="724179" y="1054392"/>
                  </a:lnTo>
                  <a:lnTo>
                    <a:pt x="725258" y="1055319"/>
                  </a:lnTo>
                  <a:lnTo>
                    <a:pt x="726554" y="1055877"/>
                  </a:lnTo>
                  <a:lnTo>
                    <a:pt x="730122" y="1058926"/>
                  </a:lnTo>
                  <a:lnTo>
                    <a:pt x="731177" y="1059510"/>
                  </a:lnTo>
                  <a:lnTo>
                    <a:pt x="731062" y="1060640"/>
                  </a:lnTo>
                  <a:lnTo>
                    <a:pt x="730211" y="1061148"/>
                  </a:lnTo>
                  <a:lnTo>
                    <a:pt x="728306" y="1061491"/>
                  </a:lnTo>
                  <a:lnTo>
                    <a:pt x="729945" y="1062799"/>
                  </a:lnTo>
                  <a:lnTo>
                    <a:pt x="734047" y="1062545"/>
                  </a:lnTo>
                  <a:lnTo>
                    <a:pt x="738301" y="1063536"/>
                  </a:lnTo>
                  <a:lnTo>
                    <a:pt x="739609" y="1064158"/>
                  </a:lnTo>
                  <a:lnTo>
                    <a:pt x="741387" y="1065352"/>
                  </a:lnTo>
                  <a:lnTo>
                    <a:pt x="742391" y="1065466"/>
                  </a:lnTo>
                  <a:lnTo>
                    <a:pt x="743991" y="1064780"/>
                  </a:lnTo>
                  <a:lnTo>
                    <a:pt x="746455" y="1066152"/>
                  </a:lnTo>
                  <a:lnTo>
                    <a:pt x="748563" y="1068222"/>
                  </a:lnTo>
                  <a:lnTo>
                    <a:pt x="750163" y="1070102"/>
                  </a:lnTo>
                  <a:lnTo>
                    <a:pt x="750544" y="1070279"/>
                  </a:lnTo>
                  <a:lnTo>
                    <a:pt x="751103" y="1070356"/>
                  </a:lnTo>
                  <a:lnTo>
                    <a:pt x="753363" y="1071892"/>
                  </a:lnTo>
                  <a:lnTo>
                    <a:pt x="755700" y="1072984"/>
                  </a:lnTo>
                  <a:lnTo>
                    <a:pt x="756310" y="1073492"/>
                  </a:lnTo>
                  <a:lnTo>
                    <a:pt x="757059" y="1074978"/>
                  </a:lnTo>
                  <a:lnTo>
                    <a:pt x="757516" y="1076553"/>
                  </a:lnTo>
                  <a:lnTo>
                    <a:pt x="758037" y="1078090"/>
                  </a:lnTo>
                  <a:lnTo>
                    <a:pt x="759015" y="1079512"/>
                  </a:lnTo>
                  <a:lnTo>
                    <a:pt x="759320" y="1079538"/>
                  </a:lnTo>
                  <a:lnTo>
                    <a:pt x="759675" y="1079334"/>
                  </a:lnTo>
                  <a:lnTo>
                    <a:pt x="760056" y="1079309"/>
                  </a:lnTo>
                  <a:lnTo>
                    <a:pt x="760501" y="1079868"/>
                  </a:lnTo>
                  <a:lnTo>
                    <a:pt x="761352" y="1081265"/>
                  </a:lnTo>
                  <a:lnTo>
                    <a:pt x="761885" y="1081836"/>
                  </a:lnTo>
                  <a:lnTo>
                    <a:pt x="762342" y="1082230"/>
                  </a:lnTo>
                  <a:lnTo>
                    <a:pt x="762761" y="1082471"/>
                  </a:lnTo>
                  <a:lnTo>
                    <a:pt x="763257" y="1082611"/>
                  </a:lnTo>
                  <a:lnTo>
                    <a:pt x="765225" y="1082459"/>
                  </a:lnTo>
                  <a:lnTo>
                    <a:pt x="766013" y="1082814"/>
                  </a:lnTo>
                  <a:lnTo>
                    <a:pt x="766470" y="1083259"/>
                  </a:lnTo>
                  <a:lnTo>
                    <a:pt x="767346" y="1084414"/>
                  </a:lnTo>
                  <a:lnTo>
                    <a:pt x="767829" y="1084808"/>
                  </a:lnTo>
                  <a:lnTo>
                    <a:pt x="768476" y="1086104"/>
                  </a:lnTo>
                  <a:lnTo>
                    <a:pt x="769264" y="1087145"/>
                  </a:lnTo>
                  <a:lnTo>
                    <a:pt x="770000" y="1088263"/>
                  </a:lnTo>
                  <a:lnTo>
                    <a:pt x="770407" y="1089761"/>
                  </a:lnTo>
                  <a:lnTo>
                    <a:pt x="771042" y="1090980"/>
                  </a:lnTo>
                  <a:lnTo>
                    <a:pt x="772261" y="1091679"/>
                  </a:lnTo>
                  <a:lnTo>
                    <a:pt x="774217" y="1091984"/>
                  </a:lnTo>
                  <a:lnTo>
                    <a:pt x="775703" y="1092644"/>
                  </a:lnTo>
                  <a:lnTo>
                    <a:pt x="779729" y="1096289"/>
                  </a:lnTo>
                  <a:lnTo>
                    <a:pt x="783069" y="1098550"/>
                  </a:lnTo>
                  <a:lnTo>
                    <a:pt x="783501" y="1098499"/>
                  </a:lnTo>
                  <a:lnTo>
                    <a:pt x="783767" y="1098130"/>
                  </a:lnTo>
                  <a:lnTo>
                    <a:pt x="783996" y="1096137"/>
                  </a:lnTo>
                  <a:lnTo>
                    <a:pt x="787057" y="1091971"/>
                  </a:lnTo>
                  <a:lnTo>
                    <a:pt x="787247" y="1089228"/>
                  </a:lnTo>
                  <a:lnTo>
                    <a:pt x="786447" y="1087132"/>
                  </a:lnTo>
                  <a:lnTo>
                    <a:pt x="784948" y="1085342"/>
                  </a:lnTo>
                  <a:lnTo>
                    <a:pt x="782345" y="1083208"/>
                  </a:lnTo>
                  <a:lnTo>
                    <a:pt x="780973" y="1081760"/>
                  </a:lnTo>
                  <a:lnTo>
                    <a:pt x="779945" y="1080249"/>
                  </a:lnTo>
                  <a:lnTo>
                    <a:pt x="779005" y="1078687"/>
                  </a:lnTo>
                  <a:lnTo>
                    <a:pt x="777824" y="1077023"/>
                  </a:lnTo>
                  <a:lnTo>
                    <a:pt x="775703" y="1075016"/>
                  </a:lnTo>
                  <a:lnTo>
                    <a:pt x="775131" y="1074305"/>
                  </a:lnTo>
                  <a:lnTo>
                    <a:pt x="774661" y="1073061"/>
                  </a:lnTo>
                  <a:lnTo>
                    <a:pt x="775055" y="1072807"/>
                  </a:lnTo>
                  <a:lnTo>
                    <a:pt x="775842" y="1073111"/>
                  </a:lnTo>
                  <a:lnTo>
                    <a:pt x="776630" y="1073632"/>
                  </a:lnTo>
                  <a:lnTo>
                    <a:pt x="782256" y="1078585"/>
                  </a:lnTo>
                  <a:lnTo>
                    <a:pt x="787069" y="1081506"/>
                  </a:lnTo>
                  <a:lnTo>
                    <a:pt x="788288" y="1082979"/>
                  </a:lnTo>
                  <a:lnTo>
                    <a:pt x="788695" y="1083995"/>
                  </a:lnTo>
                  <a:lnTo>
                    <a:pt x="789000" y="1084935"/>
                  </a:lnTo>
                  <a:lnTo>
                    <a:pt x="789355" y="1085888"/>
                  </a:lnTo>
                  <a:lnTo>
                    <a:pt x="789876" y="1086916"/>
                  </a:lnTo>
                  <a:lnTo>
                    <a:pt x="790867" y="1088097"/>
                  </a:lnTo>
                  <a:lnTo>
                    <a:pt x="791692" y="1088466"/>
                  </a:lnTo>
                  <a:lnTo>
                    <a:pt x="793076" y="1088567"/>
                  </a:lnTo>
                  <a:lnTo>
                    <a:pt x="800455" y="1092187"/>
                  </a:lnTo>
                  <a:lnTo>
                    <a:pt x="799985" y="1092987"/>
                  </a:lnTo>
                  <a:lnTo>
                    <a:pt x="799045" y="1093228"/>
                  </a:lnTo>
                  <a:lnTo>
                    <a:pt x="792467" y="1091907"/>
                  </a:lnTo>
                  <a:lnTo>
                    <a:pt x="792098" y="1092314"/>
                  </a:lnTo>
                  <a:lnTo>
                    <a:pt x="791616" y="1094130"/>
                  </a:lnTo>
                  <a:lnTo>
                    <a:pt x="790028" y="1095908"/>
                  </a:lnTo>
                  <a:lnTo>
                    <a:pt x="788708" y="1098753"/>
                  </a:lnTo>
                  <a:lnTo>
                    <a:pt x="785050" y="1099972"/>
                  </a:lnTo>
                  <a:lnTo>
                    <a:pt x="783767" y="1101432"/>
                  </a:lnTo>
                  <a:lnTo>
                    <a:pt x="783132" y="1103160"/>
                  </a:lnTo>
                  <a:lnTo>
                    <a:pt x="782802" y="1104912"/>
                  </a:lnTo>
                  <a:lnTo>
                    <a:pt x="783361" y="1106855"/>
                  </a:lnTo>
                  <a:lnTo>
                    <a:pt x="785380" y="1109713"/>
                  </a:lnTo>
                  <a:lnTo>
                    <a:pt x="787285" y="1111491"/>
                  </a:lnTo>
                  <a:lnTo>
                    <a:pt x="788949" y="1111338"/>
                  </a:lnTo>
                  <a:lnTo>
                    <a:pt x="793165" y="1106881"/>
                  </a:lnTo>
                  <a:lnTo>
                    <a:pt x="794016" y="1106690"/>
                  </a:lnTo>
                  <a:lnTo>
                    <a:pt x="794791" y="1107071"/>
                  </a:lnTo>
                  <a:lnTo>
                    <a:pt x="796251" y="1108570"/>
                  </a:lnTo>
                  <a:lnTo>
                    <a:pt x="797001" y="1109218"/>
                  </a:lnTo>
                  <a:lnTo>
                    <a:pt x="800658" y="1114577"/>
                  </a:lnTo>
                  <a:lnTo>
                    <a:pt x="801090" y="1115593"/>
                  </a:lnTo>
                  <a:lnTo>
                    <a:pt x="801865" y="1116368"/>
                  </a:lnTo>
                  <a:lnTo>
                    <a:pt x="803630" y="1116761"/>
                  </a:lnTo>
                  <a:lnTo>
                    <a:pt x="804481" y="1117269"/>
                  </a:lnTo>
                  <a:lnTo>
                    <a:pt x="805091" y="1118019"/>
                  </a:lnTo>
                  <a:lnTo>
                    <a:pt x="806284" y="1119733"/>
                  </a:lnTo>
                  <a:lnTo>
                    <a:pt x="808024" y="1121918"/>
                  </a:lnTo>
                  <a:lnTo>
                    <a:pt x="820902" y="1130147"/>
                  </a:lnTo>
                  <a:lnTo>
                    <a:pt x="821994" y="1130592"/>
                  </a:lnTo>
                  <a:lnTo>
                    <a:pt x="822655" y="1131112"/>
                  </a:lnTo>
                  <a:lnTo>
                    <a:pt x="824039" y="1132446"/>
                  </a:lnTo>
                  <a:lnTo>
                    <a:pt x="824699" y="1132941"/>
                  </a:lnTo>
                  <a:lnTo>
                    <a:pt x="825360" y="1133576"/>
                  </a:lnTo>
                  <a:lnTo>
                    <a:pt x="825830" y="1134452"/>
                  </a:lnTo>
                  <a:lnTo>
                    <a:pt x="826261" y="1135380"/>
                  </a:lnTo>
                  <a:lnTo>
                    <a:pt x="826820" y="1136230"/>
                  </a:lnTo>
                  <a:lnTo>
                    <a:pt x="827074" y="1136637"/>
                  </a:lnTo>
                  <a:lnTo>
                    <a:pt x="827227" y="1137069"/>
                  </a:lnTo>
                  <a:lnTo>
                    <a:pt x="827417" y="1137462"/>
                  </a:lnTo>
                  <a:lnTo>
                    <a:pt x="827836" y="1137767"/>
                  </a:lnTo>
                  <a:lnTo>
                    <a:pt x="828687" y="1138237"/>
                  </a:lnTo>
                  <a:lnTo>
                    <a:pt x="829576" y="1138897"/>
                  </a:lnTo>
                  <a:lnTo>
                    <a:pt x="829716" y="1141044"/>
                  </a:lnTo>
                  <a:lnTo>
                    <a:pt x="829576" y="1142847"/>
                  </a:lnTo>
                  <a:lnTo>
                    <a:pt x="829271" y="1143685"/>
                  </a:lnTo>
                  <a:lnTo>
                    <a:pt x="828370" y="1144777"/>
                  </a:lnTo>
                  <a:lnTo>
                    <a:pt x="828255" y="1145920"/>
                  </a:lnTo>
                  <a:lnTo>
                    <a:pt x="833920" y="1140726"/>
                  </a:lnTo>
                  <a:lnTo>
                    <a:pt x="836714" y="1141247"/>
                  </a:lnTo>
                  <a:lnTo>
                    <a:pt x="836561" y="1141564"/>
                  </a:lnTo>
                  <a:lnTo>
                    <a:pt x="836625" y="1142136"/>
                  </a:lnTo>
                  <a:lnTo>
                    <a:pt x="836866" y="1142923"/>
                  </a:lnTo>
                  <a:lnTo>
                    <a:pt x="837247" y="1143838"/>
                  </a:lnTo>
                  <a:lnTo>
                    <a:pt x="838085" y="1143139"/>
                  </a:lnTo>
                  <a:lnTo>
                    <a:pt x="839241" y="1141145"/>
                  </a:lnTo>
                  <a:lnTo>
                    <a:pt x="840028" y="1140383"/>
                  </a:lnTo>
                  <a:lnTo>
                    <a:pt x="840511" y="1140206"/>
                  </a:lnTo>
                  <a:lnTo>
                    <a:pt x="840955" y="1140231"/>
                  </a:lnTo>
                  <a:lnTo>
                    <a:pt x="842098" y="1140853"/>
                  </a:lnTo>
                  <a:lnTo>
                    <a:pt x="843406" y="1141780"/>
                  </a:lnTo>
                  <a:lnTo>
                    <a:pt x="843978" y="1142022"/>
                  </a:lnTo>
                  <a:lnTo>
                    <a:pt x="844461" y="1141857"/>
                  </a:lnTo>
                  <a:lnTo>
                    <a:pt x="845045" y="1143685"/>
                  </a:lnTo>
                  <a:lnTo>
                    <a:pt x="845718" y="1144384"/>
                  </a:lnTo>
                  <a:lnTo>
                    <a:pt x="847255" y="1144816"/>
                  </a:lnTo>
                  <a:lnTo>
                    <a:pt x="848525" y="1146035"/>
                  </a:lnTo>
                  <a:lnTo>
                    <a:pt x="848944" y="1147330"/>
                  </a:lnTo>
                  <a:lnTo>
                    <a:pt x="848690" y="1148372"/>
                  </a:lnTo>
                  <a:lnTo>
                    <a:pt x="848017" y="1148867"/>
                  </a:lnTo>
                  <a:lnTo>
                    <a:pt x="852893" y="1149540"/>
                  </a:lnTo>
                  <a:lnTo>
                    <a:pt x="858088" y="1148473"/>
                  </a:lnTo>
                  <a:lnTo>
                    <a:pt x="858519" y="1148676"/>
                  </a:lnTo>
                  <a:lnTo>
                    <a:pt x="859180" y="1149261"/>
                  </a:lnTo>
                  <a:lnTo>
                    <a:pt x="859574" y="1149769"/>
                  </a:lnTo>
                  <a:lnTo>
                    <a:pt x="860247" y="1151089"/>
                  </a:lnTo>
                  <a:lnTo>
                    <a:pt x="860501" y="1151470"/>
                  </a:lnTo>
                  <a:lnTo>
                    <a:pt x="861453" y="1151839"/>
                  </a:lnTo>
                  <a:lnTo>
                    <a:pt x="864781" y="1151559"/>
                  </a:lnTo>
                  <a:lnTo>
                    <a:pt x="865454" y="1151026"/>
                  </a:lnTo>
                  <a:lnTo>
                    <a:pt x="865962" y="1150086"/>
                  </a:lnTo>
                  <a:lnTo>
                    <a:pt x="866114" y="1148676"/>
                  </a:lnTo>
                  <a:lnTo>
                    <a:pt x="865746" y="1146746"/>
                  </a:lnTo>
                  <a:lnTo>
                    <a:pt x="865327" y="1145844"/>
                  </a:lnTo>
                  <a:lnTo>
                    <a:pt x="864654" y="1144524"/>
                  </a:lnTo>
                  <a:lnTo>
                    <a:pt x="864006" y="1143139"/>
                  </a:lnTo>
                  <a:lnTo>
                    <a:pt x="863688" y="1142022"/>
                  </a:lnTo>
                  <a:lnTo>
                    <a:pt x="863828" y="1140752"/>
                  </a:lnTo>
                  <a:lnTo>
                    <a:pt x="864361" y="1140129"/>
                  </a:lnTo>
                  <a:lnTo>
                    <a:pt x="865187" y="1140396"/>
                  </a:lnTo>
                  <a:lnTo>
                    <a:pt x="866178" y="1141857"/>
                  </a:lnTo>
                  <a:lnTo>
                    <a:pt x="866711" y="1142555"/>
                  </a:lnTo>
                  <a:lnTo>
                    <a:pt x="867384" y="1143165"/>
                  </a:lnTo>
                  <a:lnTo>
                    <a:pt x="868210" y="1144016"/>
                  </a:lnTo>
                  <a:lnTo>
                    <a:pt x="869099" y="1145476"/>
                  </a:lnTo>
                  <a:lnTo>
                    <a:pt x="870407" y="1147394"/>
                  </a:lnTo>
                  <a:lnTo>
                    <a:pt x="873201" y="1149705"/>
                  </a:lnTo>
                  <a:lnTo>
                    <a:pt x="874560" y="1151889"/>
                  </a:lnTo>
                  <a:lnTo>
                    <a:pt x="874966" y="1153007"/>
                  </a:lnTo>
                  <a:lnTo>
                    <a:pt x="875398" y="1154836"/>
                  </a:lnTo>
                  <a:lnTo>
                    <a:pt x="875817" y="1155915"/>
                  </a:lnTo>
                  <a:lnTo>
                    <a:pt x="876528" y="1156728"/>
                  </a:lnTo>
                  <a:lnTo>
                    <a:pt x="877366" y="1157020"/>
                  </a:lnTo>
                  <a:lnTo>
                    <a:pt x="881799" y="1156665"/>
                  </a:lnTo>
                  <a:lnTo>
                    <a:pt x="884415" y="1155471"/>
                  </a:lnTo>
                  <a:lnTo>
                    <a:pt x="886459" y="1153198"/>
                  </a:lnTo>
                  <a:lnTo>
                    <a:pt x="888758" y="1146060"/>
                  </a:lnTo>
                  <a:lnTo>
                    <a:pt x="889647" y="1137246"/>
                  </a:lnTo>
                  <a:lnTo>
                    <a:pt x="889241" y="1132014"/>
                  </a:lnTo>
                  <a:lnTo>
                    <a:pt x="887082" y="1119733"/>
                  </a:lnTo>
                  <a:lnTo>
                    <a:pt x="886891" y="1116190"/>
                  </a:lnTo>
                  <a:lnTo>
                    <a:pt x="885570" y="1114577"/>
                  </a:lnTo>
                  <a:lnTo>
                    <a:pt x="885139" y="1113307"/>
                  </a:lnTo>
                  <a:lnTo>
                    <a:pt x="885367" y="1112342"/>
                  </a:lnTo>
                  <a:lnTo>
                    <a:pt x="886015" y="1111580"/>
                  </a:lnTo>
                  <a:lnTo>
                    <a:pt x="887082" y="1111224"/>
                  </a:lnTo>
                  <a:lnTo>
                    <a:pt x="887425" y="1110729"/>
                  </a:lnTo>
                  <a:lnTo>
                    <a:pt x="887120" y="1109637"/>
                  </a:lnTo>
                  <a:lnTo>
                    <a:pt x="886472" y="1108697"/>
                  </a:lnTo>
                  <a:lnTo>
                    <a:pt x="885837" y="1108278"/>
                  </a:lnTo>
                  <a:lnTo>
                    <a:pt x="885291" y="1108252"/>
                  </a:lnTo>
                  <a:lnTo>
                    <a:pt x="884935" y="1108443"/>
                  </a:lnTo>
                  <a:lnTo>
                    <a:pt x="884504" y="1105916"/>
                  </a:lnTo>
                  <a:lnTo>
                    <a:pt x="885189" y="1104074"/>
                  </a:lnTo>
                  <a:lnTo>
                    <a:pt x="887387" y="1102220"/>
                  </a:lnTo>
                  <a:lnTo>
                    <a:pt x="893368" y="1100632"/>
                  </a:lnTo>
                  <a:lnTo>
                    <a:pt x="892517" y="1100035"/>
                  </a:lnTo>
                  <a:lnTo>
                    <a:pt x="891844" y="1099794"/>
                  </a:lnTo>
                  <a:lnTo>
                    <a:pt x="885659" y="1100416"/>
                  </a:lnTo>
                  <a:lnTo>
                    <a:pt x="884466" y="1099654"/>
                  </a:lnTo>
                  <a:lnTo>
                    <a:pt x="883589" y="1097407"/>
                  </a:lnTo>
                  <a:lnTo>
                    <a:pt x="883157" y="1095336"/>
                  </a:lnTo>
                  <a:lnTo>
                    <a:pt x="882256" y="1089253"/>
                  </a:lnTo>
                  <a:lnTo>
                    <a:pt x="881964" y="1088034"/>
                  </a:lnTo>
                  <a:lnTo>
                    <a:pt x="881608" y="1087272"/>
                  </a:lnTo>
                  <a:lnTo>
                    <a:pt x="881252" y="1086624"/>
                  </a:lnTo>
                  <a:lnTo>
                    <a:pt x="880821" y="1085532"/>
                  </a:lnTo>
                  <a:lnTo>
                    <a:pt x="880427" y="1084389"/>
                  </a:lnTo>
                  <a:lnTo>
                    <a:pt x="879779" y="1081735"/>
                  </a:lnTo>
                  <a:lnTo>
                    <a:pt x="878674" y="1078064"/>
                  </a:lnTo>
                  <a:lnTo>
                    <a:pt x="878243" y="1076210"/>
                  </a:lnTo>
                  <a:lnTo>
                    <a:pt x="877049" y="1067663"/>
                  </a:lnTo>
                  <a:lnTo>
                    <a:pt x="875741" y="1061999"/>
                  </a:lnTo>
                  <a:lnTo>
                    <a:pt x="875423" y="1060094"/>
                  </a:lnTo>
                  <a:lnTo>
                    <a:pt x="874013" y="1039241"/>
                  </a:lnTo>
                  <a:lnTo>
                    <a:pt x="874585" y="1034376"/>
                  </a:lnTo>
                  <a:lnTo>
                    <a:pt x="876007" y="1031494"/>
                  </a:lnTo>
                  <a:lnTo>
                    <a:pt x="878179" y="1029716"/>
                  </a:lnTo>
                  <a:lnTo>
                    <a:pt x="881113" y="1028712"/>
                  </a:lnTo>
                  <a:lnTo>
                    <a:pt x="882395" y="1026058"/>
                  </a:lnTo>
                  <a:lnTo>
                    <a:pt x="884085" y="1024623"/>
                  </a:lnTo>
                  <a:lnTo>
                    <a:pt x="887628" y="1024204"/>
                  </a:lnTo>
                  <a:lnTo>
                    <a:pt x="891324" y="1026261"/>
                  </a:lnTo>
                  <a:lnTo>
                    <a:pt x="895070" y="1028052"/>
                  </a:lnTo>
                  <a:lnTo>
                    <a:pt x="897712" y="1032306"/>
                  </a:lnTo>
                  <a:lnTo>
                    <a:pt x="894308" y="1029081"/>
                  </a:lnTo>
                  <a:lnTo>
                    <a:pt x="891095" y="1027709"/>
                  </a:lnTo>
                  <a:lnTo>
                    <a:pt x="887818" y="1026032"/>
                  </a:lnTo>
                  <a:lnTo>
                    <a:pt x="885748" y="1025436"/>
                  </a:lnTo>
                  <a:lnTo>
                    <a:pt x="883869" y="1026477"/>
                  </a:lnTo>
                  <a:lnTo>
                    <a:pt x="882345" y="1029462"/>
                  </a:lnTo>
                  <a:lnTo>
                    <a:pt x="883196" y="1031544"/>
                  </a:lnTo>
                  <a:lnTo>
                    <a:pt x="881151" y="1031773"/>
                  </a:lnTo>
                  <a:lnTo>
                    <a:pt x="879614" y="1033424"/>
                  </a:lnTo>
                  <a:lnTo>
                    <a:pt x="879944" y="1035507"/>
                  </a:lnTo>
                  <a:lnTo>
                    <a:pt x="880414" y="1036358"/>
                  </a:lnTo>
                  <a:lnTo>
                    <a:pt x="881316" y="1037602"/>
                  </a:lnTo>
                  <a:lnTo>
                    <a:pt x="882726" y="1038860"/>
                  </a:lnTo>
                  <a:lnTo>
                    <a:pt x="883526" y="1039952"/>
                  </a:lnTo>
                  <a:lnTo>
                    <a:pt x="881976" y="1041285"/>
                  </a:lnTo>
                  <a:lnTo>
                    <a:pt x="881824" y="1042098"/>
                  </a:lnTo>
                  <a:lnTo>
                    <a:pt x="881849" y="1043051"/>
                  </a:lnTo>
                  <a:lnTo>
                    <a:pt x="892987" y="1047064"/>
                  </a:lnTo>
                  <a:lnTo>
                    <a:pt x="895248" y="1049477"/>
                  </a:lnTo>
                  <a:lnTo>
                    <a:pt x="898372" y="1051979"/>
                  </a:lnTo>
                  <a:lnTo>
                    <a:pt x="898905" y="1052283"/>
                  </a:lnTo>
                  <a:lnTo>
                    <a:pt x="899642" y="1053211"/>
                  </a:lnTo>
                  <a:lnTo>
                    <a:pt x="923213" y="1061656"/>
                  </a:lnTo>
                  <a:lnTo>
                    <a:pt x="927950" y="1060564"/>
                  </a:lnTo>
                  <a:lnTo>
                    <a:pt x="931773" y="1061110"/>
                  </a:lnTo>
                  <a:lnTo>
                    <a:pt x="939965" y="1059802"/>
                  </a:lnTo>
                  <a:lnTo>
                    <a:pt x="948283" y="1054671"/>
                  </a:lnTo>
                  <a:lnTo>
                    <a:pt x="949045" y="1051547"/>
                  </a:lnTo>
                  <a:lnTo>
                    <a:pt x="949528" y="1050861"/>
                  </a:lnTo>
                  <a:lnTo>
                    <a:pt x="956335" y="1055636"/>
                  </a:lnTo>
                  <a:lnTo>
                    <a:pt x="955941" y="1057224"/>
                  </a:lnTo>
                  <a:lnTo>
                    <a:pt x="956195" y="1058951"/>
                  </a:lnTo>
                  <a:lnTo>
                    <a:pt x="958176" y="1061440"/>
                  </a:lnTo>
                  <a:lnTo>
                    <a:pt x="957376" y="1059535"/>
                  </a:lnTo>
                  <a:lnTo>
                    <a:pt x="956881" y="1057351"/>
                  </a:lnTo>
                  <a:lnTo>
                    <a:pt x="956665" y="1055293"/>
                  </a:lnTo>
                  <a:lnTo>
                    <a:pt x="956627" y="1053782"/>
                  </a:lnTo>
                  <a:lnTo>
                    <a:pt x="956221" y="1051420"/>
                  </a:lnTo>
                  <a:lnTo>
                    <a:pt x="955052" y="1050391"/>
                  </a:lnTo>
                  <a:lnTo>
                    <a:pt x="953465" y="1049629"/>
                  </a:lnTo>
                  <a:lnTo>
                    <a:pt x="951788" y="1047953"/>
                  </a:lnTo>
                  <a:lnTo>
                    <a:pt x="953350" y="1046886"/>
                  </a:lnTo>
                  <a:lnTo>
                    <a:pt x="953630" y="1046149"/>
                  </a:lnTo>
                  <a:lnTo>
                    <a:pt x="952207" y="1043457"/>
                  </a:lnTo>
                  <a:lnTo>
                    <a:pt x="952055" y="1041273"/>
                  </a:lnTo>
                  <a:lnTo>
                    <a:pt x="952665" y="1039672"/>
                  </a:lnTo>
                  <a:lnTo>
                    <a:pt x="953541" y="1038809"/>
                  </a:lnTo>
                  <a:lnTo>
                    <a:pt x="954252" y="1037424"/>
                  </a:lnTo>
                  <a:lnTo>
                    <a:pt x="955319" y="1033259"/>
                  </a:lnTo>
                  <a:lnTo>
                    <a:pt x="956589" y="1033030"/>
                  </a:lnTo>
                  <a:lnTo>
                    <a:pt x="958253" y="1034122"/>
                  </a:lnTo>
                  <a:lnTo>
                    <a:pt x="958659" y="1033957"/>
                  </a:lnTo>
                  <a:lnTo>
                    <a:pt x="958862" y="1032852"/>
                  </a:lnTo>
                  <a:lnTo>
                    <a:pt x="958799" y="1030909"/>
                  </a:lnTo>
                  <a:lnTo>
                    <a:pt x="958862" y="1030147"/>
                  </a:lnTo>
                  <a:lnTo>
                    <a:pt x="959332" y="1029639"/>
                  </a:lnTo>
                  <a:lnTo>
                    <a:pt x="960208" y="1029398"/>
                  </a:lnTo>
                  <a:lnTo>
                    <a:pt x="963244" y="1029741"/>
                  </a:lnTo>
                  <a:lnTo>
                    <a:pt x="965987" y="1028217"/>
                  </a:lnTo>
                  <a:lnTo>
                    <a:pt x="964882" y="1026998"/>
                  </a:lnTo>
                  <a:lnTo>
                    <a:pt x="963917" y="1026680"/>
                  </a:lnTo>
                  <a:lnTo>
                    <a:pt x="962202" y="1026553"/>
                  </a:lnTo>
                  <a:lnTo>
                    <a:pt x="962393" y="1024636"/>
                  </a:lnTo>
                  <a:lnTo>
                    <a:pt x="963091" y="1023112"/>
                  </a:lnTo>
                  <a:lnTo>
                    <a:pt x="965809" y="1020343"/>
                  </a:lnTo>
                  <a:lnTo>
                    <a:pt x="966927" y="1017676"/>
                  </a:lnTo>
                  <a:lnTo>
                    <a:pt x="975893" y="1011351"/>
                  </a:lnTo>
                  <a:lnTo>
                    <a:pt x="986650" y="1010919"/>
                  </a:lnTo>
                  <a:lnTo>
                    <a:pt x="990650" y="1009395"/>
                  </a:lnTo>
                  <a:lnTo>
                    <a:pt x="993355" y="1009738"/>
                  </a:lnTo>
                  <a:lnTo>
                    <a:pt x="995387" y="1013079"/>
                  </a:lnTo>
                  <a:lnTo>
                    <a:pt x="995210" y="1013180"/>
                  </a:lnTo>
                  <a:lnTo>
                    <a:pt x="996073" y="1012977"/>
                  </a:lnTo>
                  <a:lnTo>
                    <a:pt x="996721" y="1013218"/>
                  </a:lnTo>
                  <a:lnTo>
                    <a:pt x="997318" y="1014145"/>
                  </a:lnTo>
                  <a:lnTo>
                    <a:pt x="998042" y="1016050"/>
                  </a:lnTo>
                  <a:lnTo>
                    <a:pt x="998651" y="1015606"/>
                  </a:lnTo>
                  <a:lnTo>
                    <a:pt x="998575" y="1014501"/>
                  </a:lnTo>
                  <a:lnTo>
                    <a:pt x="998219" y="1013155"/>
                  </a:lnTo>
                  <a:lnTo>
                    <a:pt x="998042" y="1011910"/>
                  </a:lnTo>
                  <a:lnTo>
                    <a:pt x="1001775" y="1008761"/>
                  </a:lnTo>
                  <a:lnTo>
                    <a:pt x="1002830" y="1008989"/>
                  </a:lnTo>
                  <a:lnTo>
                    <a:pt x="1004100" y="1009548"/>
                  </a:lnTo>
                  <a:lnTo>
                    <a:pt x="1007681" y="1012050"/>
                  </a:lnTo>
                  <a:lnTo>
                    <a:pt x="1008849" y="1012253"/>
                  </a:lnTo>
                  <a:lnTo>
                    <a:pt x="1010754" y="1011770"/>
                  </a:lnTo>
                  <a:lnTo>
                    <a:pt x="1012012" y="1012075"/>
                  </a:lnTo>
                  <a:lnTo>
                    <a:pt x="1013294" y="1012609"/>
                  </a:lnTo>
                  <a:lnTo>
                    <a:pt x="1014310" y="1012825"/>
                  </a:lnTo>
                  <a:lnTo>
                    <a:pt x="1018705" y="1011643"/>
                  </a:lnTo>
                  <a:lnTo>
                    <a:pt x="1020914" y="1011986"/>
                  </a:lnTo>
                  <a:lnTo>
                    <a:pt x="1021448" y="1012469"/>
                  </a:lnTo>
                  <a:lnTo>
                    <a:pt x="1021524" y="1013282"/>
                  </a:lnTo>
                  <a:lnTo>
                    <a:pt x="1021359" y="1014488"/>
                  </a:lnTo>
                  <a:lnTo>
                    <a:pt x="1022908" y="1014437"/>
                  </a:lnTo>
                  <a:lnTo>
                    <a:pt x="1024089" y="1012139"/>
                  </a:lnTo>
                  <a:lnTo>
                    <a:pt x="1025740" y="1012939"/>
                  </a:lnTo>
                  <a:lnTo>
                    <a:pt x="1026312" y="1013079"/>
                  </a:lnTo>
                  <a:lnTo>
                    <a:pt x="1027760" y="1012901"/>
                  </a:lnTo>
                  <a:lnTo>
                    <a:pt x="1028979" y="1012278"/>
                  </a:lnTo>
                  <a:lnTo>
                    <a:pt x="1029258" y="1013155"/>
                  </a:lnTo>
                  <a:lnTo>
                    <a:pt x="1029258" y="1013777"/>
                  </a:lnTo>
                  <a:lnTo>
                    <a:pt x="1029093" y="1014895"/>
                  </a:lnTo>
                  <a:lnTo>
                    <a:pt x="1029373" y="1015758"/>
                  </a:lnTo>
                  <a:lnTo>
                    <a:pt x="1030033" y="1016266"/>
                  </a:lnTo>
                  <a:lnTo>
                    <a:pt x="1030731" y="1016444"/>
                  </a:lnTo>
                  <a:lnTo>
                    <a:pt x="1031125" y="1016317"/>
                  </a:lnTo>
                  <a:lnTo>
                    <a:pt x="1031112" y="1017485"/>
                  </a:lnTo>
                  <a:lnTo>
                    <a:pt x="1029881" y="1017828"/>
                  </a:lnTo>
                  <a:lnTo>
                    <a:pt x="1029639" y="1018717"/>
                  </a:lnTo>
                  <a:lnTo>
                    <a:pt x="1030909" y="1019073"/>
                  </a:lnTo>
                  <a:lnTo>
                    <a:pt x="1034199" y="1019022"/>
                  </a:lnTo>
                  <a:lnTo>
                    <a:pt x="1034910" y="1019886"/>
                  </a:lnTo>
                  <a:lnTo>
                    <a:pt x="1035837" y="1019835"/>
                  </a:lnTo>
                  <a:lnTo>
                    <a:pt x="1036650" y="1019225"/>
                  </a:lnTo>
                  <a:lnTo>
                    <a:pt x="1037018" y="1018476"/>
                  </a:lnTo>
                  <a:lnTo>
                    <a:pt x="1037539" y="1014044"/>
                  </a:lnTo>
                  <a:lnTo>
                    <a:pt x="1037932" y="1014996"/>
                  </a:lnTo>
                  <a:lnTo>
                    <a:pt x="1038174" y="1015885"/>
                  </a:lnTo>
                  <a:lnTo>
                    <a:pt x="1038301" y="1016673"/>
                  </a:lnTo>
                  <a:lnTo>
                    <a:pt x="1038301" y="1017346"/>
                  </a:lnTo>
                  <a:lnTo>
                    <a:pt x="1039012" y="1017612"/>
                  </a:lnTo>
                  <a:lnTo>
                    <a:pt x="1039393" y="1017257"/>
                  </a:lnTo>
                  <a:lnTo>
                    <a:pt x="1039672" y="1016660"/>
                  </a:lnTo>
                  <a:lnTo>
                    <a:pt x="1040091" y="1016279"/>
                  </a:lnTo>
                  <a:lnTo>
                    <a:pt x="1040510" y="1018133"/>
                  </a:lnTo>
                  <a:lnTo>
                    <a:pt x="1040295" y="1019441"/>
                  </a:lnTo>
                  <a:lnTo>
                    <a:pt x="1039685" y="1020254"/>
                  </a:lnTo>
                  <a:lnTo>
                    <a:pt x="1038974" y="1020762"/>
                  </a:lnTo>
                  <a:lnTo>
                    <a:pt x="1038402" y="1020864"/>
                  </a:lnTo>
                  <a:lnTo>
                    <a:pt x="1036967" y="1020622"/>
                  </a:lnTo>
                  <a:lnTo>
                    <a:pt x="1036434" y="1020762"/>
                  </a:lnTo>
                  <a:lnTo>
                    <a:pt x="1035951" y="1021511"/>
                  </a:lnTo>
                  <a:lnTo>
                    <a:pt x="1035964" y="1022057"/>
                  </a:lnTo>
                  <a:lnTo>
                    <a:pt x="1036510" y="1022553"/>
                  </a:lnTo>
                  <a:lnTo>
                    <a:pt x="1037742" y="1022807"/>
                  </a:lnTo>
                  <a:lnTo>
                    <a:pt x="1039571" y="1022197"/>
                  </a:lnTo>
                  <a:lnTo>
                    <a:pt x="1044003" y="1022756"/>
                  </a:lnTo>
                  <a:lnTo>
                    <a:pt x="1044790" y="1022578"/>
                  </a:lnTo>
                  <a:lnTo>
                    <a:pt x="1045997" y="1024712"/>
                  </a:lnTo>
                  <a:lnTo>
                    <a:pt x="1047254" y="1025677"/>
                  </a:lnTo>
                  <a:lnTo>
                    <a:pt x="1048359" y="1025779"/>
                  </a:lnTo>
                  <a:lnTo>
                    <a:pt x="1049134" y="1025309"/>
                  </a:lnTo>
                  <a:lnTo>
                    <a:pt x="1049413" y="1024775"/>
                  </a:lnTo>
                  <a:lnTo>
                    <a:pt x="1049400" y="1024267"/>
                  </a:lnTo>
                  <a:lnTo>
                    <a:pt x="1049248" y="1023594"/>
                  </a:lnTo>
                  <a:lnTo>
                    <a:pt x="1049197" y="1022578"/>
                  </a:lnTo>
                  <a:lnTo>
                    <a:pt x="1049477" y="1021867"/>
                  </a:lnTo>
                  <a:lnTo>
                    <a:pt x="1050099" y="1021613"/>
                  </a:lnTo>
                  <a:lnTo>
                    <a:pt x="1051547" y="1021562"/>
                  </a:lnTo>
                  <a:lnTo>
                    <a:pt x="1051483" y="1021880"/>
                  </a:lnTo>
                  <a:lnTo>
                    <a:pt x="1051458" y="1023112"/>
                  </a:lnTo>
                  <a:lnTo>
                    <a:pt x="1052715" y="1023251"/>
                  </a:lnTo>
                  <a:lnTo>
                    <a:pt x="1053299" y="1022426"/>
                  </a:lnTo>
                  <a:lnTo>
                    <a:pt x="1053718" y="1021308"/>
                  </a:lnTo>
                  <a:lnTo>
                    <a:pt x="1054531" y="1020508"/>
                  </a:lnTo>
                  <a:lnTo>
                    <a:pt x="1053477" y="1019327"/>
                  </a:lnTo>
                  <a:lnTo>
                    <a:pt x="1052410" y="1018603"/>
                  </a:lnTo>
                  <a:lnTo>
                    <a:pt x="1051458" y="1018273"/>
                  </a:lnTo>
                  <a:lnTo>
                    <a:pt x="1050772" y="1018247"/>
                  </a:lnTo>
                  <a:lnTo>
                    <a:pt x="1050759" y="1017447"/>
                  </a:lnTo>
                  <a:lnTo>
                    <a:pt x="1049680" y="1017168"/>
                  </a:lnTo>
                  <a:lnTo>
                    <a:pt x="1048765" y="1017320"/>
                  </a:lnTo>
                  <a:lnTo>
                    <a:pt x="1047241" y="1018095"/>
                  </a:lnTo>
                  <a:lnTo>
                    <a:pt x="1047089" y="1017371"/>
                  </a:lnTo>
                  <a:lnTo>
                    <a:pt x="1046708" y="1017841"/>
                  </a:lnTo>
                  <a:lnTo>
                    <a:pt x="1046098" y="1020216"/>
                  </a:lnTo>
                  <a:lnTo>
                    <a:pt x="1045756" y="1018882"/>
                  </a:lnTo>
                  <a:lnTo>
                    <a:pt x="1045146" y="1018324"/>
                  </a:lnTo>
                  <a:lnTo>
                    <a:pt x="1044486" y="1018273"/>
                  </a:lnTo>
                  <a:lnTo>
                    <a:pt x="1043381" y="1018692"/>
                  </a:lnTo>
                  <a:lnTo>
                    <a:pt x="1042733" y="1018667"/>
                  </a:lnTo>
                  <a:lnTo>
                    <a:pt x="1041984" y="1018425"/>
                  </a:lnTo>
                  <a:lnTo>
                    <a:pt x="1041107" y="1018006"/>
                  </a:lnTo>
                  <a:lnTo>
                    <a:pt x="1041692" y="1016965"/>
                  </a:lnTo>
                  <a:lnTo>
                    <a:pt x="1041907" y="1015631"/>
                  </a:lnTo>
                  <a:lnTo>
                    <a:pt x="1042339" y="1014577"/>
                  </a:lnTo>
                  <a:lnTo>
                    <a:pt x="1047343" y="1014742"/>
                  </a:lnTo>
                  <a:lnTo>
                    <a:pt x="1049908" y="1013244"/>
                  </a:lnTo>
                  <a:lnTo>
                    <a:pt x="1050239" y="1012545"/>
                  </a:lnTo>
                  <a:lnTo>
                    <a:pt x="1050099" y="1012075"/>
                  </a:lnTo>
                  <a:lnTo>
                    <a:pt x="1049794" y="1011339"/>
                  </a:lnTo>
                  <a:lnTo>
                    <a:pt x="1049705" y="1010729"/>
                  </a:lnTo>
                  <a:lnTo>
                    <a:pt x="1051280" y="1010538"/>
                  </a:lnTo>
                  <a:lnTo>
                    <a:pt x="1051966" y="1009738"/>
                  </a:lnTo>
                  <a:lnTo>
                    <a:pt x="1052182" y="1008265"/>
                  </a:lnTo>
                  <a:lnTo>
                    <a:pt x="1051839" y="1006233"/>
                  </a:lnTo>
                  <a:lnTo>
                    <a:pt x="1050696" y="1005967"/>
                  </a:lnTo>
                  <a:lnTo>
                    <a:pt x="1044689" y="1008951"/>
                  </a:lnTo>
                  <a:lnTo>
                    <a:pt x="1044282" y="1008062"/>
                  </a:lnTo>
                  <a:lnTo>
                    <a:pt x="1046810" y="1003185"/>
                  </a:lnTo>
                  <a:lnTo>
                    <a:pt x="1047381" y="1002995"/>
                  </a:lnTo>
                  <a:lnTo>
                    <a:pt x="1048969" y="1003211"/>
                  </a:lnTo>
                  <a:lnTo>
                    <a:pt x="1050823" y="1002969"/>
                  </a:lnTo>
                  <a:lnTo>
                    <a:pt x="1052360" y="1002220"/>
                  </a:lnTo>
                  <a:lnTo>
                    <a:pt x="1053033" y="1000963"/>
                  </a:lnTo>
                  <a:lnTo>
                    <a:pt x="1052690" y="1000404"/>
                  </a:lnTo>
                  <a:lnTo>
                    <a:pt x="1052233" y="1000582"/>
                  </a:lnTo>
                  <a:lnTo>
                    <a:pt x="1051026" y="1000201"/>
                  </a:lnTo>
                  <a:lnTo>
                    <a:pt x="1050518" y="1000226"/>
                  </a:lnTo>
                  <a:lnTo>
                    <a:pt x="1042835" y="1004849"/>
                  </a:lnTo>
                  <a:lnTo>
                    <a:pt x="1042073" y="1004824"/>
                  </a:lnTo>
                  <a:lnTo>
                    <a:pt x="1040307" y="1004049"/>
                  </a:lnTo>
                  <a:lnTo>
                    <a:pt x="1039761" y="1004354"/>
                  </a:lnTo>
                  <a:lnTo>
                    <a:pt x="1039609" y="1003731"/>
                  </a:lnTo>
                  <a:lnTo>
                    <a:pt x="1039558" y="1003173"/>
                  </a:lnTo>
                  <a:lnTo>
                    <a:pt x="1039698" y="1002195"/>
                  </a:lnTo>
                  <a:lnTo>
                    <a:pt x="1038910" y="1002118"/>
                  </a:lnTo>
                  <a:lnTo>
                    <a:pt x="1038669" y="1002855"/>
                  </a:lnTo>
                  <a:lnTo>
                    <a:pt x="1038593" y="1003820"/>
                  </a:lnTo>
                  <a:lnTo>
                    <a:pt x="1038275" y="1004481"/>
                  </a:lnTo>
                  <a:lnTo>
                    <a:pt x="1037716" y="1004443"/>
                  </a:lnTo>
                  <a:lnTo>
                    <a:pt x="1036345" y="1003731"/>
                  </a:lnTo>
                  <a:lnTo>
                    <a:pt x="1035811" y="1003769"/>
                  </a:lnTo>
                  <a:lnTo>
                    <a:pt x="1035469" y="1003211"/>
                  </a:lnTo>
                  <a:lnTo>
                    <a:pt x="1036383" y="1002296"/>
                  </a:lnTo>
                  <a:lnTo>
                    <a:pt x="1036599" y="1000569"/>
                  </a:lnTo>
                  <a:lnTo>
                    <a:pt x="1036370" y="996619"/>
                  </a:lnTo>
                  <a:lnTo>
                    <a:pt x="1036421" y="993838"/>
                  </a:lnTo>
                  <a:lnTo>
                    <a:pt x="1036218" y="992797"/>
                  </a:lnTo>
                  <a:lnTo>
                    <a:pt x="1035837" y="991997"/>
                  </a:lnTo>
                  <a:lnTo>
                    <a:pt x="1034808" y="990257"/>
                  </a:lnTo>
                  <a:lnTo>
                    <a:pt x="1034402" y="989342"/>
                  </a:lnTo>
                  <a:lnTo>
                    <a:pt x="1032878" y="986523"/>
                  </a:lnTo>
                  <a:lnTo>
                    <a:pt x="1033310" y="983742"/>
                  </a:lnTo>
                  <a:lnTo>
                    <a:pt x="1035494" y="980351"/>
                  </a:lnTo>
                  <a:lnTo>
                    <a:pt x="1042085" y="974915"/>
                  </a:lnTo>
                  <a:lnTo>
                    <a:pt x="1041247" y="976566"/>
                  </a:lnTo>
                  <a:lnTo>
                    <a:pt x="1040980" y="977684"/>
                  </a:lnTo>
                  <a:lnTo>
                    <a:pt x="1041272" y="979144"/>
                  </a:lnTo>
                  <a:lnTo>
                    <a:pt x="1041819" y="980198"/>
                  </a:lnTo>
                  <a:lnTo>
                    <a:pt x="1042466" y="980706"/>
                  </a:lnTo>
                  <a:lnTo>
                    <a:pt x="1044155" y="981938"/>
                  </a:lnTo>
                  <a:lnTo>
                    <a:pt x="1047089" y="978674"/>
                  </a:lnTo>
                  <a:lnTo>
                    <a:pt x="1043800" y="974572"/>
                  </a:lnTo>
                  <a:lnTo>
                    <a:pt x="1045095" y="969644"/>
                  </a:lnTo>
                  <a:lnTo>
                    <a:pt x="1045870" y="968730"/>
                  </a:lnTo>
                  <a:lnTo>
                    <a:pt x="1047153" y="968489"/>
                  </a:lnTo>
                  <a:lnTo>
                    <a:pt x="1052398" y="970076"/>
                  </a:lnTo>
                  <a:lnTo>
                    <a:pt x="1053833" y="970051"/>
                  </a:lnTo>
                  <a:lnTo>
                    <a:pt x="1056512" y="969200"/>
                  </a:lnTo>
                  <a:lnTo>
                    <a:pt x="1058252" y="969937"/>
                  </a:lnTo>
                  <a:lnTo>
                    <a:pt x="1059421" y="971130"/>
                  </a:lnTo>
                  <a:lnTo>
                    <a:pt x="1061948" y="974064"/>
                  </a:lnTo>
                  <a:lnTo>
                    <a:pt x="1063167" y="974953"/>
                  </a:lnTo>
                  <a:lnTo>
                    <a:pt x="1063320" y="975613"/>
                  </a:lnTo>
                  <a:lnTo>
                    <a:pt x="1064374" y="976401"/>
                  </a:lnTo>
                  <a:lnTo>
                    <a:pt x="1066190" y="977277"/>
                  </a:lnTo>
                  <a:lnTo>
                    <a:pt x="1067168" y="977887"/>
                  </a:lnTo>
                  <a:lnTo>
                    <a:pt x="1067092" y="980147"/>
                  </a:lnTo>
                  <a:lnTo>
                    <a:pt x="1067612" y="979906"/>
                  </a:lnTo>
                  <a:lnTo>
                    <a:pt x="1069708" y="980046"/>
                  </a:lnTo>
                  <a:lnTo>
                    <a:pt x="1072527" y="978230"/>
                  </a:lnTo>
                  <a:lnTo>
                    <a:pt x="1073340" y="977049"/>
                  </a:lnTo>
                  <a:lnTo>
                    <a:pt x="1073416" y="976210"/>
                  </a:lnTo>
                  <a:lnTo>
                    <a:pt x="1073238" y="975575"/>
                  </a:lnTo>
                  <a:lnTo>
                    <a:pt x="1072553" y="974204"/>
                  </a:lnTo>
                  <a:lnTo>
                    <a:pt x="1072324" y="973493"/>
                  </a:lnTo>
                  <a:lnTo>
                    <a:pt x="1071930" y="970432"/>
                  </a:lnTo>
                  <a:lnTo>
                    <a:pt x="1072159" y="969581"/>
                  </a:lnTo>
                  <a:lnTo>
                    <a:pt x="1075842" y="967282"/>
                  </a:lnTo>
                  <a:lnTo>
                    <a:pt x="1077061" y="967257"/>
                  </a:lnTo>
                  <a:lnTo>
                    <a:pt x="1079880" y="968209"/>
                  </a:lnTo>
                  <a:lnTo>
                    <a:pt x="1081074" y="968222"/>
                  </a:lnTo>
                  <a:lnTo>
                    <a:pt x="1081392" y="966127"/>
                  </a:lnTo>
                  <a:lnTo>
                    <a:pt x="1082357" y="963510"/>
                  </a:lnTo>
                  <a:lnTo>
                    <a:pt x="1082801" y="963079"/>
                  </a:lnTo>
                  <a:lnTo>
                    <a:pt x="1083995" y="963218"/>
                  </a:lnTo>
                  <a:lnTo>
                    <a:pt x="1085710" y="962177"/>
                  </a:lnTo>
                  <a:lnTo>
                    <a:pt x="1086929" y="962177"/>
                  </a:lnTo>
                  <a:lnTo>
                    <a:pt x="1087424" y="962279"/>
                  </a:lnTo>
                  <a:lnTo>
                    <a:pt x="1088085" y="962291"/>
                  </a:lnTo>
                  <a:lnTo>
                    <a:pt x="1088389" y="961948"/>
                  </a:lnTo>
                  <a:lnTo>
                    <a:pt x="1087843" y="960958"/>
                  </a:lnTo>
                  <a:lnTo>
                    <a:pt x="1087183" y="960488"/>
                  </a:lnTo>
                  <a:lnTo>
                    <a:pt x="1085418" y="960272"/>
                  </a:lnTo>
                  <a:lnTo>
                    <a:pt x="1085329" y="959789"/>
                  </a:lnTo>
                  <a:lnTo>
                    <a:pt x="1084986" y="958710"/>
                  </a:lnTo>
                  <a:lnTo>
                    <a:pt x="1084884" y="958240"/>
                  </a:lnTo>
                  <a:lnTo>
                    <a:pt x="1077404" y="955687"/>
                  </a:lnTo>
                  <a:lnTo>
                    <a:pt x="1076185" y="954887"/>
                  </a:lnTo>
                  <a:lnTo>
                    <a:pt x="1072349" y="951839"/>
                  </a:lnTo>
                  <a:lnTo>
                    <a:pt x="1071156" y="951153"/>
                  </a:lnTo>
                  <a:lnTo>
                    <a:pt x="1070635" y="950671"/>
                  </a:lnTo>
                  <a:lnTo>
                    <a:pt x="1069657" y="949109"/>
                  </a:lnTo>
                  <a:lnTo>
                    <a:pt x="1067854" y="947166"/>
                  </a:lnTo>
                  <a:lnTo>
                    <a:pt x="1065834" y="944232"/>
                  </a:lnTo>
                  <a:lnTo>
                    <a:pt x="1065060" y="943762"/>
                  </a:lnTo>
                  <a:lnTo>
                    <a:pt x="1065009" y="943190"/>
                  </a:lnTo>
                  <a:lnTo>
                    <a:pt x="1064640" y="942619"/>
                  </a:lnTo>
                  <a:lnTo>
                    <a:pt x="1064107" y="942111"/>
                  </a:lnTo>
                  <a:lnTo>
                    <a:pt x="1063472" y="941679"/>
                  </a:lnTo>
                  <a:lnTo>
                    <a:pt x="1063269" y="940701"/>
                  </a:lnTo>
                  <a:lnTo>
                    <a:pt x="1063104" y="938987"/>
                  </a:lnTo>
                  <a:lnTo>
                    <a:pt x="1062659" y="937971"/>
                  </a:lnTo>
                  <a:lnTo>
                    <a:pt x="1062088" y="936574"/>
                  </a:lnTo>
                  <a:lnTo>
                    <a:pt x="1062139" y="935405"/>
                  </a:lnTo>
                  <a:lnTo>
                    <a:pt x="1062507" y="934605"/>
                  </a:lnTo>
                  <a:lnTo>
                    <a:pt x="1062939" y="934237"/>
                  </a:lnTo>
                  <a:lnTo>
                    <a:pt x="1061745" y="933957"/>
                  </a:lnTo>
                  <a:lnTo>
                    <a:pt x="1059929" y="934999"/>
                  </a:lnTo>
                  <a:lnTo>
                    <a:pt x="1058506" y="934326"/>
                  </a:lnTo>
                  <a:lnTo>
                    <a:pt x="1057325" y="933373"/>
                  </a:lnTo>
                  <a:lnTo>
                    <a:pt x="1056424" y="932814"/>
                  </a:lnTo>
                  <a:lnTo>
                    <a:pt x="1054557" y="932192"/>
                  </a:lnTo>
                  <a:lnTo>
                    <a:pt x="1053350" y="932129"/>
                  </a:lnTo>
                  <a:lnTo>
                    <a:pt x="1046873" y="935062"/>
                  </a:lnTo>
                  <a:lnTo>
                    <a:pt x="1046518" y="934516"/>
                  </a:lnTo>
                  <a:lnTo>
                    <a:pt x="1048156" y="931951"/>
                  </a:lnTo>
                  <a:lnTo>
                    <a:pt x="1052766" y="930681"/>
                  </a:lnTo>
                  <a:lnTo>
                    <a:pt x="1053782" y="929411"/>
                  </a:lnTo>
                  <a:lnTo>
                    <a:pt x="1054201" y="927442"/>
                  </a:lnTo>
                  <a:lnTo>
                    <a:pt x="1053528" y="924687"/>
                  </a:lnTo>
                  <a:lnTo>
                    <a:pt x="1052537" y="923086"/>
                  </a:lnTo>
                  <a:lnTo>
                    <a:pt x="1051318" y="921575"/>
                  </a:lnTo>
                  <a:lnTo>
                    <a:pt x="1050124" y="919886"/>
                  </a:lnTo>
                  <a:lnTo>
                    <a:pt x="1049273" y="917727"/>
                  </a:lnTo>
                  <a:lnTo>
                    <a:pt x="1049375" y="911479"/>
                  </a:lnTo>
                  <a:lnTo>
                    <a:pt x="1048753" y="909497"/>
                  </a:lnTo>
                  <a:lnTo>
                    <a:pt x="1048359" y="907529"/>
                  </a:lnTo>
                  <a:lnTo>
                    <a:pt x="1049985" y="907008"/>
                  </a:lnTo>
                  <a:lnTo>
                    <a:pt x="1053693" y="907503"/>
                  </a:lnTo>
                  <a:lnTo>
                    <a:pt x="1054722" y="906945"/>
                  </a:lnTo>
                  <a:lnTo>
                    <a:pt x="1056004" y="905433"/>
                  </a:lnTo>
                  <a:lnTo>
                    <a:pt x="1056855" y="903439"/>
                  </a:lnTo>
                  <a:lnTo>
                    <a:pt x="1056512" y="901420"/>
                  </a:lnTo>
                  <a:lnTo>
                    <a:pt x="1054531" y="899553"/>
                  </a:lnTo>
                  <a:lnTo>
                    <a:pt x="1052690" y="899477"/>
                  </a:lnTo>
                  <a:lnTo>
                    <a:pt x="1045260" y="903782"/>
                  </a:lnTo>
                  <a:lnTo>
                    <a:pt x="1037818" y="908037"/>
                  </a:lnTo>
                  <a:lnTo>
                    <a:pt x="1037412" y="909739"/>
                  </a:lnTo>
                  <a:lnTo>
                    <a:pt x="1037132" y="914044"/>
                  </a:lnTo>
                  <a:lnTo>
                    <a:pt x="1038339" y="914463"/>
                  </a:lnTo>
                  <a:lnTo>
                    <a:pt x="1040587" y="912710"/>
                  </a:lnTo>
                  <a:lnTo>
                    <a:pt x="1040574" y="913980"/>
                  </a:lnTo>
                  <a:lnTo>
                    <a:pt x="1037056" y="916432"/>
                  </a:lnTo>
                  <a:lnTo>
                    <a:pt x="1035265" y="916800"/>
                  </a:lnTo>
                  <a:lnTo>
                    <a:pt x="1033398" y="916660"/>
                  </a:lnTo>
                  <a:lnTo>
                    <a:pt x="1032941" y="917079"/>
                  </a:lnTo>
                  <a:lnTo>
                    <a:pt x="1033868" y="918362"/>
                  </a:lnTo>
                  <a:lnTo>
                    <a:pt x="1034872" y="918857"/>
                  </a:lnTo>
                  <a:lnTo>
                    <a:pt x="1036446" y="918413"/>
                  </a:lnTo>
                  <a:lnTo>
                    <a:pt x="1037526" y="919264"/>
                  </a:lnTo>
                  <a:lnTo>
                    <a:pt x="1036027" y="919911"/>
                  </a:lnTo>
                  <a:lnTo>
                    <a:pt x="1034262" y="920013"/>
                  </a:lnTo>
                  <a:lnTo>
                    <a:pt x="1032141" y="919416"/>
                  </a:lnTo>
                  <a:lnTo>
                    <a:pt x="1025093" y="912152"/>
                  </a:lnTo>
                  <a:lnTo>
                    <a:pt x="1024762" y="911326"/>
                  </a:lnTo>
                  <a:lnTo>
                    <a:pt x="1023607" y="908735"/>
                  </a:lnTo>
                  <a:lnTo>
                    <a:pt x="1023175" y="906322"/>
                  </a:lnTo>
                  <a:lnTo>
                    <a:pt x="1023150" y="902639"/>
                  </a:lnTo>
                  <a:lnTo>
                    <a:pt x="1022629" y="898817"/>
                  </a:lnTo>
                  <a:lnTo>
                    <a:pt x="1022845" y="898131"/>
                  </a:lnTo>
                  <a:lnTo>
                    <a:pt x="1022883" y="897788"/>
                  </a:lnTo>
                  <a:lnTo>
                    <a:pt x="1022464" y="896543"/>
                  </a:lnTo>
                  <a:lnTo>
                    <a:pt x="1022388" y="896086"/>
                  </a:lnTo>
                  <a:lnTo>
                    <a:pt x="1022578" y="895680"/>
                  </a:lnTo>
                  <a:lnTo>
                    <a:pt x="1023226" y="895159"/>
                  </a:lnTo>
                  <a:lnTo>
                    <a:pt x="1023429" y="894727"/>
                  </a:lnTo>
                  <a:lnTo>
                    <a:pt x="1023277" y="888187"/>
                  </a:lnTo>
                  <a:lnTo>
                    <a:pt x="1023810" y="886663"/>
                  </a:lnTo>
                  <a:lnTo>
                    <a:pt x="1030973" y="881570"/>
                  </a:lnTo>
                  <a:lnTo>
                    <a:pt x="1037793" y="879970"/>
                  </a:lnTo>
                  <a:lnTo>
                    <a:pt x="1043901" y="874864"/>
                  </a:lnTo>
                  <a:lnTo>
                    <a:pt x="1049210" y="870712"/>
                  </a:lnTo>
                  <a:lnTo>
                    <a:pt x="1052690" y="864412"/>
                  </a:lnTo>
                  <a:lnTo>
                    <a:pt x="1054379" y="862622"/>
                  </a:lnTo>
                  <a:lnTo>
                    <a:pt x="1054099" y="860742"/>
                  </a:lnTo>
                  <a:lnTo>
                    <a:pt x="1054176" y="859307"/>
                  </a:lnTo>
                  <a:lnTo>
                    <a:pt x="1056919" y="856322"/>
                  </a:lnTo>
                  <a:lnTo>
                    <a:pt x="1057440" y="854951"/>
                  </a:lnTo>
                  <a:lnTo>
                    <a:pt x="1054646" y="856729"/>
                  </a:lnTo>
                  <a:lnTo>
                    <a:pt x="1053261" y="856932"/>
                  </a:lnTo>
                  <a:lnTo>
                    <a:pt x="1052410" y="856665"/>
                  </a:lnTo>
                  <a:lnTo>
                    <a:pt x="1052499" y="855878"/>
                  </a:lnTo>
                  <a:lnTo>
                    <a:pt x="1052398" y="854951"/>
                  </a:lnTo>
                  <a:lnTo>
                    <a:pt x="1051953" y="853033"/>
                  </a:lnTo>
                  <a:lnTo>
                    <a:pt x="1051369" y="852551"/>
                  </a:lnTo>
                  <a:lnTo>
                    <a:pt x="1050747" y="849960"/>
                  </a:lnTo>
                  <a:lnTo>
                    <a:pt x="1049604" y="848106"/>
                  </a:lnTo>
                  <a:lnTo>
                    <a:pt x="1048105" y="846937"/>
                  </a:lnTo>
                  <a:lnTo>
                    <a:pt x="1046391" y="846353"/>
                  </a:lnTo>
                  <a:lnTo>
                    <a:pt x="1045019" y="846632"/>
                  </a:lnTo>
                  <a:lnTo>
                    <a:pt x="1044244" y="846556"/>
                  </a:lnTo>
                  <a:lnTo>
                    <a:pt x="1041996" y="845019"/>
                  </a:lnTo>
                  <a:lnTo>
                    <a:pt x="1034986" y="843953"/>
                  </a:lnTo>
                  <a:lnTo>
                    <a:pt x="1034681" y="843762"/>
                  </a:lnTo>
                  <a:lnTo>
                    <a:pt x="1034453" y="843457"/>
                  </a:lnTo>
                  <a:lnTo>
                    <a:pt x="1033792" y="842340"/>
                  </a:lnTo>
                  <a:lnTo>
                    <a:pt x="1033551" y="841997"/>
                  </a:lnTo>
                  <a:lnTo>
                    <a:pt x="1032700" y="841565"/>
                  </a:lnTo>
                  <a:lnTo>
                    <a:pt x="1030744" y="840981"/>
                  </a:lnTo>
                  <a:lnTo>
                    <a:pt x="1029969" y="840435"/>
                  </a:lnTo>
                  <a:lnTo>
                    <a:pt x="1029030" y="839063"/>
                  </a:lnTo>
                  <a:lnTo>
                    <a:pt x="1028903" y="838200"/>
                  </a:lnTo>
                  <a:lnTo>
                    <a:pt x="1031760" y="835698"/>
                  </a:lnTo>
                  <a:lnTo>
                    <a:pt x="1033551" y="835609"/>
                  </a:lnTo>
                  <a:lnTo>
                    <a:pt x="1034783" y="834605"/>
                  </a:lnTo>
                  <a:lnTo>
                    <a:pt x="1036662" y="834631"/>
                  </a:lnTo>
                  <a:lnTo>
                    <a:pt x="1039583" y="832891"/>
                  </a:lnTo>
                  <a:lnTo>
                    <a:pt x="1041425" y="832777"/>
                  </a:lnTo>
                  <a:lnTo>
                    <a:pt x="1046556" y="829818"/>
                  </a:lnTo>
                  <a:lnTo>
                    <a:pt x="1050569" y="829843"/>
                  </a:lnTo>
                  <a:lnTo>
                    <a:pt x="1051585" y="830262"/>
                  </a:lnTo>
                  <a:lnTo>
                    <a:pt x="1054290" y="831748"/>
                  </a:lnTo>
                  <a:lnTo>
                    <a:pt x="1058087" y="832891"/>
                  </a:lnTo>
                  <a:lnTo>
                    <a:pt x="1061046" y="831888"/>
                  </a:lnTo>
                  <a:lnTo>
                    <a:pt x="1063840" y="832167"/>
                  </a:lnTo>
                  <a:lnTo>
                    <a:pt x="1071054" y="830046"/>
                  </a:lnTo>
                  <a:lnTo>
                    <a:pt x="1078268" y="827887"/>
                  </a:lnTo>
                  <a:lnTo>
                    <a:pt x="1084795" y="821588"/>
                  </a:lnTo>
                  <a:lnTo>
                    <a:pt x="1089037" y="819391"/>
                  </a:lnTo>
                  <a:lnTo>
                    <a:pt x="1097495" y="815022"/>
                  </a:lnTo>
                  <a:lnTo>
                    <a:pt x="1099350" y="814971"/>
                  </a:lnTo>
                  <a:lnTo>
                    <a:pt x="1108138" y="807631"/>
                  </a:lnTo>
                  <a:lnTo>
                    <a:pt x="1111503" y="806640"/>
                  </a:lnTo>
                  <a:lnTo>
                    <a:pt x="1115186" y="806653"/>
                  </a:lnTo>
                  <a:lnTo>
                    <a:pt x="1124800" y="802030"/>
                  </a:lnTo>
                  <a:lnTo>
                    <a:pt x="1130617" y="798702"/>
                  </a:lnTo>
                  <a:lnTo>
                    <a:pt x="1138694" y="796874"/>
                  </a:lnTo>
                  <a:lnTo>
                    <a:pt x="1145793" y="793343"/>
                  </a:lnTo>
                  <a:lnTo>
                    <a:pt x="1153579" y="790079"/>
                  </a:lnTo>
                  <a:lnTo>
                    <a:pt x="1161376" y="786764"/>
                  </a:lnTo>
                  <a:lnTo>
                    <a:pt x="1171879" y="786193"/>
                  </a:lnTo>
                  <a:lnTo>
                    <a:pt x="1178991" y="783856"/>
                  </a:lnTo>
                  <a:lnTo>
                    <a:pt x="1182966" y="781138"/>
                  </a:lnTo>
                  <a:lnTo>
                    <a:pt x="1188034" y="780859"/>
                  </a:lnTo>
                  <a:lnTo>
                    <a:pt x="1192098" y="779475"/>
                  </a:lnTo>
                  <a:lnTo>
                    <a:pt x="1195273" y="780148"/>
                  </a:lnTo>
                  <a:lnTo>
                    <a:pt x="1205407" y="778179"/>
                  </a:lnTo>
                  <a:lnTo>
                    <a:pt x="1206626" y="777290"/>
                  </a:lnTo>
                  <a:lnTo>
                    <a:pt x="1206842" y="778040"/>
                  </a:lnTo>
                  <a:lnTo>
                    <a:pt x="1206931" y="778713"/>
                  </a:lnTo>
                  <a:lnTo>
                    <a:pt x="1206741" y="778103"/>
                  </a:lnTo>
                  <a:lnTo>
                    <a:pt x="1206550" y="780186"/>
                  </a:lnTo>
                  <a:lnTo>
                    <a:pt x="1197952" y="785342"/>
                  </a:lnTo>
                  <a:lnTo>
                    <a:pt x="1189342" y="790473"/>
                  </a:lnTo>
                  <a:lnTo>
                    <a:pt x="1188707" y="791997"/>
                  </a:lnTo>
                  <a:lnTo>
                    <a:pt x="1178826" y="796899"/>
                  </a:lnTo>
                  <a:lnTo>
                    <a:pt x="1173937" y="800950"/>
                  </a:lnTo>
                  <a:lnTo>
                    <a:pt x="1172413" y="803744"/>
                  </a:lnTo>
                  <a:lnTo>
                    <a:pt x="1171930" y="803998"/>
                  </a:lnTo>
                  <a:lnTo>
                    <a:pt x="1171003" y="803795"/>
                  </a:lnTo>
                  <a:lnTo>
                    <a:pt x="1170139" y="803300"/>
                  </a:lnTo>
                  <a:lnTo>
                    <a:pt x="1168222" y="801992"/>
                  </a:lnTo>
                  <a:lnTo>
                    <a:pt x="1167383" y="801560"/>
                  </a:lnTo>
                  <a:lnTo>
                    <a:pt x="1166507" y="801497"/>
                  </a:lnTo>
                  <a:lnTo>
                    <a:pt x="1165301" y="802258"/>
                  </a:lnTo>
                  <a:lnTo>
                    <a:pt x="1164412" y="802182"/>
                  </a:lnTo>
                  <a:lnTo>
                    <a:pt x="1164158" y="801471"/>
                  </a:lnTo>
                  <a:lnTo>
                    <a:pt x="1163446" y="801408"/>
                  </a:lnTo>
                  <a:lnTo>
                    <a:pt x="1162951" y="801839"/>
                  </a:lnTo>
                  <a:lnTo>
                    <a:pt x="1162748" y="802639"/>
                  </a:lnTo>
                  <a:lnTo>
                    <a:pt x="1162900" y="803643"/>
                  </a:lnTo>
                  <a:lnTo>
                    <a:pt x="1162748" y="804316"/>
                  </a:lnTo>
                  <a:lnTo>
                    <a:pt x="1161897" y="804113"/>
                  </a:lnTo>
                  <a:lnTo>
                    <a:pt x="1159916" y="803186"/>
                  </a:lnTo>
                  <a:lnTo>
                    <a:pt x="1158328" y="803236"/>
                  </a:lnTo>
                  <a:lnTo>
                    <a:pt x="1157096" y="803897"/>
                  </a:lnTo>
                  <a:lnTo>
                    <a:pt x="1156220" y="805040"/>
                  </a:lnTo>
                  <a:lnTo>
                    <a:pt x="1155725" y="806576"/>
                  </a:lnTo>
                  <a:lnTo>
                    <a:pt x="1155153" y="812901"/>
                  </a:lnTo>
                  <a:lnTo>
                    <a:pt x="1155420" y="814666"/>
                  </a:lnTo>
                  <a:lnTo>
                    <a:pt x="1155712" y="815759"/>
                  </a:lnTo>
                  <a:lnTo>
                    <a:pt x="1156131" y="816610"/>
                  </a:lnTo>
                  <a:lnTo>
                    <a:pt x="1156436" y="818794"/>
                  </a:lnTo>
                  <a:lnTo>
                    <a:pt x="1157871" y="824750"/>
                  </a:lnTo>
                  <a:lnTo>
                    <a:pt x="1158570" y="826236"/>
                  </a:lnTo>
                  <a:lnTo>
                    <a:pt x="1159040" y="827735"/>
                  </a:lnTo>
                  <a:lnTo>
                    <a:pt x="1157477" y="827481"/>
                  </a:lnTo>
                  <a:lnTo>
                    <a:pt x="1154061" y="825792"/>
                  </a:lnTo>
                  <a:lnTo>
                    <a:pt x="1152448" y="825322"/>
                  </a:lnTo>
                  <a:lnTo>
                    <a:pt x="1150962" y="825385"/>
                  </a:lnTo>
                  <a:lnTo>
                    <a:pt x="1149781" y="825931"/>
                  </a:lnTo>
                  <a:lnTo>
                    <a:pt x="1149172" y="826858"/>
                  </a:lnTo>
                  <a:lnTo>
                    <a:pt x="1149134" y="827849"/>
                  </a:lnTo>
                  <a:lnTo>
                    <a:pt x="1149248" y="828929"/>
                  </a:lnTo>
                  <a:lnTo>
                    <a:pt x="1149184" y="829741"/>
                  </a:lnTo>
                  <a:lnTo>
                    <a:pt x="1148549" y="829932"/>
                  </a:lnTo>
                  <a:lnTo>
                    <a:pt x="1147876" y="829919"/>
                  </a:lnTo>
                  <a:lnTo>
                    <a:pt x="1146187" y="830643"/>
                  </a:lnTo>
                  <a:lnTo>
                    <a:pt x="1149438" y="831875"/>
                  </a:lnTo>
                  <a:lnTo>
                    <a:pt x="1150175" y="831786"/>
                  </a:lnTo>
                  <a:lnTo>
                    <a:pt x="1151064" y="833069"/>
                  </a:lnTo>
                  <a:lnTo>
                    <a:pt x="1151813" y="833272"/>
                  </a:lnTo>
                  <a:lnTo>
                    <a:pt x="1152537" y="833081"/>
                  </a:lnTo>
                  <a:lnTo>
                    <a:pt x="1153375" y="833158"/>
                  </a:lnTo>
                  <a:lnTo>
                    <a:pt x="1154468" y="833488"/>
                  </a:lnTo>
                  <a:lnTo>
                    <a:pt x="1159306" y="833450"/>
                  </a:lnTo>
                  <a:lnTo>
                    <a:pt x="1161059" y="832751"/>
                  </a:lnTo>
                  <a:lnTo>
                    <a:pt x="1163675" y="830275"/>
                  </a:lnTo>
                  <a:lnTo>
                    <a:pt x="1163954" y="829475"/>
                  </a:lnTo>
                  <a:lnTo>
                    <a:pt x="1163370" y="826033"/>
                  </a:lnTo>
                  <a:lnTo>
                    <a:pt x="1163396" y="824877"/>
                  </a:lnTo>
                  <a:lnTo>
                    <a:pt x="1164094" y="823163"/>
                  </a:lnTo>
                  <a:lnTo>
                    <a:pt x="1168298" y="819048"/>
                  </a:lnTo>
                  <a:lnTo>
                    <a:pt x="1169860" y="815289"/>
                  </a:lnTo>
                  <a:lnTo>
                    <a:pt x="1177124" y="809002"/>
                  </a:lnTo>
                  <a:lnTo>
                    <a:pt x="1183881" y="802957"/>
                  </a:lnTo>
                  <a:lnTo>
                    <a:pt x="1190599" y="796912"/>
                  </a:lnTo>
                  <a:lnTo>
                    <a:pt x="1196263" y="792175"/>
                  </a:lnTo>
                  <a:lnTo>
                    <a:pt x="1203540" y="785672"/>
                  </a:lnTo>
                  <a:lnTo>
                    <a:pt x="1210792" y="779144"/>
                  </a:lnTo>
                  <a:lnTo>
                    <a:pt x="1212341" y="782942"/>
                  </a:lnTo>
                  <a:lnTo>
                    <a:pt x="1212100" y="788301"/>
                  </a:lnTo>
                  <a:lnTo>
                    <a:pt x="1212634" y="791375"/>
                  </a:lnTo>
                  <a:lnTo>
                    <a:pt x="1213611" y="795070"/>
                  </a:lnTo>
                  <a:lnTo>
                    <a:pt x="1214894" y="805700"/>
                  </a:lnTo>
                  <a:lnTo>
                    <a:pt x="1213510" y="816254"/>
                  </a:lnTo>
                  <a:lnTo>
                    <a:pt x="1214488" y="831037"/>
                  </a:lnTo>
                  <a:lnTo>
                    <a:pt x="1213650" y="831545"/>
                  </a:lnTo>
                  <a:lnTo>
                    <a:pt x="1211948" y="829157"/>
                  </a:lnTo>
                  <a:lnTo>
                    <a:pt x="1211465" y="827963"/>
                  </a:lnTo>
                  <a:lnTo>
                    <a:pt x="1211249" y="826274"/>
                  </a:lnTo>
                  <a:lnTo>
                    <a:pt x="1211033" y="825360"/>
                  </a:lnTo>
                  <a:lnTo>
                    <a:pt x="1210436" y="824242"/>
                  </a:lnTo>
                  <a:lnTo>
                    <a:pt x="1209662" y="823455"/>
                  </a:lnTo>
                  <a:lnTo>
                    <a:pt x="1208951" y="822845"/>
                  </a:lnTo>
                  <a:lnTo>
                    <a:pt x="1208544" y="822325"/>
                  </a:lnTo>
                  <a:lnTo>
                    <a:pt x="1205407" y="817778"/>
                  </a:lnTo>
                  <a:lnTo>
                    <a:pt x="1205090" y="817359"/>
                  </a:lnTo>
                  <a:lnTo>
                    <a:pt x="1204963" y="816368"/>
                  </a:lnTo>
                  <a:lnTo>
                    <a:pt x="1205255" y="815606"/>
                  </a:lnTo>
                  <a:lnTo>
                    <a:pt x="1206741" y="815174"/>
                  </a:lnTo>
                  <a:lnTo>
                    <a:pt x="1207274" y="814654"/>
                  </a:lnTo>
                  <a:lnTo>
                    <a:pt x="1207439" y="813727"/>
                  </a:lnTo>
                  <a:lnTo>
                    <a:pt x="1207427" y="810463"/>
                  </a:lnTo>
                  <a:lnTo>
                    <a:pt x="1208036" y="809117"/>
                  </a:lnTo>
                  <a:lnTo>
                    <a:pt x="1208100" y="808113"/>
                  </a:lnTo>
                  <a:lnTo>
                    <a:pt x="1207427" y="806742"/>
                  </a:lnTo>
                  <a:lnTo>
                    <a:pt x="1207109" y="805840"/>
                  </a:lnTo>
                  <a:lnTo>
                    <a:pt x="1207858" y="803617"/>
                  </a:lnTo>
                  <a:lnTo>
                    <a:pt x="1206538" y="802944"/>
                  </a:lnTo>
                  <a:lnTo>
                    <a:pt x="1203693" y="803452"/>
                  </a:lnTo>
                  <a:lnTo>
                    <a:pt x="1202639" y="802132"/>
                  </a:lnTo>
                  <a:lnTo>
                    <a:pt x="1201788" y="802373"/>
                  </a:lnTo>
                  <a:lnTo>
                    <a:pt x="1200823" y="803960"/>
                  </a:lnTo>
                  <a:lnTo>
                    <a:pt x="1199095" y="805040"/>
                  </a:lnTo>
                  <a:lnTo>
                    <a:pt x="1198879" y="805776"/>
                  </a:lnTo>
                  <a:lnTo>
                    <a:pt x="1199095" y="806627"/>
                  </a:lnTo>
                  <a:lnTo>
                    <a:pt x="1199565" y="807123"/>
                  </a:lnTo>
                  <a:lnTo>
                    <a:pt x="1200124" y="807529"/>
                  </a:lnTo>
                  <a:lnTo>
                    <a:pt x="1200975" y="808520"/>
                  </a:lnTo>
                  <a:lnTo>
                    <a:pt x="1201267" y="808697"/>
                  </a:lnTo>
                  <a:lnTo>
                    <a:pt x="1201496" y="808939"/>
                  </a:lnTo>
                  <a:lnTo>
                    <a:pt x="1201635" y="809472"/>
                  </a:lnTo>
                  <a:lnTo>
                    <a:pt x="1201534" y="811872"/>
                  </a:lnTo>
                  <a:lnTo>
                    <a:pt x="1201648" y="812622"/>
                  </a:lnTo>
                  <a:lnTo>
                    <a:pt x="1201991" y="813320"/>
                  </a:lnTo>
                  <a:lnTo>
                    <a:pt x="1202639" y="814539"/>
                  </a:lnTo>
                  <a:lnTo>
                    <a:pt x="1202169" y="814666"/>
                  </a:lnTo>
                  <a:lnTo>
                    <a:pt x="1201026" y="814031"/>
                  </a:lnTo>
                  <a:lnTo>
                    <a:pt x="1199680" y="812965"/>
                  </a:lnTo>
                  <a:lnTo>
                    <a:pt x="1199464" y="811669"/>
                  </a:lnTo>
                  <a:lnTo>
                    <a:pt x="1198841" y="810437"/>
                  </a:lnTo>
                  <a:lnTo>
                    <a:pt x="1197876" y="809383"/>
                  </a:lnTo>
                  <a:lnTo>
                    <a:pt x="1196733" y="808621"/>
                  </a:lnTo>
                  <a:lnTo>
                    <a:pt x="1195679" y="808710"/>
                  </a:lnTo>
                  <a:lnTo>
                    <a:pt x="1194968" y="809434"/>
                  </a:lnTo>
                  <a:lnTo>
                    <a:pt x="1194142" y="809688"/>
                  </a:lnTo>
                  <a:lnTo>
                    <a:pt x="1192707" y="808266"/>
                  </a:lnTo>
                  <a:lnTo>
                    <a:pt x="1192606" y="807377"/>
                  </a:lnTo>
                  <a:lnTo>
                    <a:pt x="1193190" y="806348"/>
                  </a:lnTo>
                  <a:lnTo>
                    <a:pt x="1193152" y="805497"/>
                  </a:lnTo>
                  <a:lnTo>
                    <a:pt x="1191615" y="804760"/>
                  </a:lnTo>
                  <a:lnTo>
                    <a:pt x="1190104" y="804570"/>
                  </a:lnTo>
                  <a:lnTo>
                    <a:pt x="1185011" y="805078"/>
                  </a:lnTo>
                  <a:lnTo>
                    <a:pt x="1184147" y="805903"/>
                  </a:lnTo>
                  <a:lnTo>
                    <a:pt x="1183881" y="807453"/>
                  </a:lnTo>
                  <a:lnTo>
                    <a:pt x="1187538" y="808024"/>
                  </a:lnTo>
                  <a:lnTo>
                    <a:pt x="1187780" y="807681"/>
                  </a:lnTo>
                  <a:lnTo>
                    <a:pt x="1187907" y="807161"/>
                  </a:lnTo>
                  <a:lnTo>
                    <a:pt x="1188224" y="807008"/>
                  </a:lnTo>
                  <a:lnTo>
                    <a:pt x="1189100" y="807758"/>
                  </a:lnTo>
                  <a:lnTo>
                    <a:pt x="1189278" y="808101"/>
                  </a:lnTo>
                  <a:lnTo>
                    <a:pt x="1189862" y="809383"/>
                  </a:lnTo>
                  <a:lnTo>
                    <a:pt x="1191158" y="811885"/>
                  </a:lnTo>
                  <a:lnTo>
                    <a:pt x="1192936" y="818756"/>
                  </a:lnTo>
                  <a:lnTo>
                    <a:pt x="1192961" y="819010"/>
                  </a:lnTo>
                  <a:lnTo>
                    <a:pt x="1192796" y="818972"/>
                  </a:lnTo>
                  <a:lnTo>
                    <a:pt x="1193037" y="819556"/>
                  </a:lnTo>
                  <a:lnTo>
                    <a:pt x="1193380" y="819988"/>
                  </a:lnTo>
                  <a:lnTo>
                    <a:pt x="1193609" y="820077"/>
                  </a:lnTo>
                  <a:lnTo>
                    <a:pt x="1193799" y="820115"/>
                  </a:lnTo>
                  <a:lnTo>
                    <a:pt x="1194104" y="820343"/>
                  </a:lnTo>
                  <a:lnTo>
                    <a:pt x="1194968" y="821156"/>
                  </a:lnTo>
                  <a:lnTo>
                    <a:pt x="1195870" y="821905"/>
                  </a:lnTo>
                  <a:lnTo>
                    <a:pt x="1197343" y="822718"/>
                  </a:lnTo>
                  <a:lnTo>
                    <a:pt x="1197965" y="822426"/>
                  </a:lnTo>
                  <a:lnTo>
                    <a:pt x="1198803" y="820927"/>
                  </a:lnTo>
                  <a:lnTo>
                    <a:pt x="1200378" y="821016"/>
                  </a:lnTo>
                  <a:lnTo>
                    <a:pt x="1201800" y="822464"/>
                  </a:lnTo>
                  <a:lnTo>
                    <a:pt x="1203185" y="824306"/>
                  </a:lnTo>
                  <a:lnTo>
                    <a:pt x="1204734" y="825563"/>
                  </a:lnTo>
                  <a:lnTo>
                    <a:pt x="1205166" y="826414"/>
                  </a:lnTo>
                  <a:lnTo>
                    <a:pt x="1206080" y="827824"/>
                  </a:lnTo>
                  <a:lnTo>
                    <a:pt x="1206372" y="828408"/>
                  </a:lnTo>
                  <a:lnTo>
                    <a:pt x="1206512" y="829373"/>
                  </a:lnTo>
                  <a:lnTo>
                    <a:pt x="1206360" y="830224"/>
                  </a:lnTo>
                  <a:lnTo>
                    <a:pt x="1206068" y="830910"/>
                  </a:lnTo>
                  <a:lnTo>
                    <a:pt x="1201953" y="834377"/>
                  </a:lnTo>
                  <a:lnTo>
                    <a:pt x="1198244" y="841248"/>
                  </a:lnTo>
                  <a:lnTo>
                    <a:pt x="1197267" y="841159"/>
                  </a:lnTo>
                  <a:lnTo>
                    <a:pt x="1194434" y="839711"/>
                  </a:lnTo>
                  <a:lnTo>
                    <a:pt x="1190675" y="839317"/>
                  </a:lnTo>
                  <a:lnTo>
                    <a:pt x="1188300" y="840257"/>
                  </a:lnTo>
                  <a:lnTo>
                    <a:pt x="1186205" y="840181"/>
                  </a:lnTo>
                  <a:lnTo>
                    <a:pt x="1184300" y="839152"/>
                  </a:lnTo>
                  <a:lnTo>
                    <a:pt x="1183500" y="839050"/>
                  </a:lnTo>
                  <a:lnTo>
                    <a:pt x="1184046" y="840257"/>
                  </a:lnTo>
                  <a:lnTo>
                    <a:pt x="1184668" y="841197"/>
                  </a:lnTo>
                  <a:lnTo>
                    <a:pt x="1185138" y="842048"/>
                  </a:lnTo>
                  <a:lnTo>
                    <a:pt x="1185710" y="842848"/>
                  </a:lnTo>
                  <a:lnTo>
                    <a:pt x="1186548" y="843699"/>
                  </a:lnTo>
                  <a:lnTo>
                    <a:pt x="1187310" y="844143"/>
                  </a:lnTo>
                  <a:lnTo>
                    <a:pt x="1188986" y="844562"/>
                  </a:lnTo>
                  <a:lnTo>
                    <a:pt x="1189850" y="844981"/>
                  </a:lnTo>
                  <a:lnTo>
                    <a:pt x="1191336" y="845197"/>
                  </a:lnTo>
                  <a:lnTo>
                    <a:pt x="1195704" y="844867"/>
                  </a:lnTo>
                  <a:lnTo>
                    <a:pt x="1197063" y="845362"/>
                  </a:lnTo>
                  <a:lnTo>
                    <a:pt x="1198308" y="848042"/>
                  </a:lnTo>
                  <a:lnTo>
                    <a:pt x="1197724" y="849553"/>
                  </a:lnTo>
                  <a:lnTo>
                    <a:pt x="1196708" y="850658"/>
                  </a:lnTo>
                  <a:lnTo>
                    <a:pt x="1196632" y="854265"/>
                  </a:lnTo>
                  <a:lnTo>
                    <a:pt x="1193495" y="855129"/>
                  </a:lnTo>
                  <a:lnTo>
                    <a:pt x="1193152" y="856691"/>
                  </a:lnTo>
                  <a:lnTo>
                    <a:pt x="1195527" y="858266"/>
                  </a:lnTo>
                  <a:lnTo>
                    <a:pt x="1195666" y="859447"/>
                  </a:lnTo>
                  <a:lnTo>
                    <a:pt x="1197673" y="861961"/>
                  </a:lnTo>
                  <a:lnTo>
                    <a:pt x="1198664" y="864019"/>
                  </a:lnTo>
                  <a:lnTo>
                    <a:pt x="1198422" y="862253"/>
                  </a:lnTo>
                  <a:lnTo>
                    <a:pt x="1198651" y="860907"/>
                  </a:lnTo>
                  <a:lnTo>
                    <a:pt x="1199527" y="860463"/>
                  </a:lnTo>
                  <a:lnTo>
                    <a:pt x="1201127" y="861428"/>
                  </a:lnTo>
                  <a:lnTo>
                    <a:pt x="1201343" y="862088"/>
                  </a:lnTo>
                  <a:lnTo>
                    <a:pt x="1201762" y="861682"/>
                  </a:lnTo>
                  <a:lnTo>
                    <a:pt x="1201712" y="859815"/>
                  </a:lnTo>
                  <a:lnTo>
                    <a:pt x="1201978" y="859142"/>
                  </a:lnTo>
                  <a:lnTo>
                    <a:pt x="1202816" y="858939"/>
                  </a:lnTo>
                  <a:lnTo>
                    <a:pt x="1204912" y="859167"/>
                  </a:lnTo>
                  <a:lnTo>
                    <a:pt x="1205661" y="858951"/>
                  </a:lnTo>
                  <a:lnTo>
                    <a:pt x="1206068" y="858266"/>
                  </a:lnTo>
                  <a:lnTo>
                    <a:pt x="1206309" y="857453"/>
                  </a:lnTo>
                  <a:lnTo>
                    <a:pt x="1206703" y="856830"/>
                  </a:lnTo>
                  <a:lnTo>
                    <a:pt x="1207592" y="856729"/>
                  </a:lnTo>
                  <a:lnTo>
                    <a:pt x="1207960" y="856932"/>
                  </a:lnTo>
                  <a:lnTo>
                    <a:pt x="1208722" y="857592"/>
                  </a:lnTo>
                  <a:lnTo>
                    <a:pt x="1209179" y="857796"/>
                  </a:lnTo>
                  <a:lnTo>
                    <a:pt x="1211364" y="847026"/>
                  </a:lnTo>
                  <a:lnTo>
                    <a:pt x="1215847" y="845057"/>
                  </a:lnTo>
                  <a:lnTo>
                    <a:pt x="1217180" y="841959"/>
                  </a:lnTo>
                  <a:lnTo>
                    <a:pt x="1217828" y="838047"/>
                  </a:lnTo>
                  <a:lnTo>
                    <a:pt x="1218222" y="837196"/>
                  </a:lnTo>
                  <a:lnTo>
                    <a:pt x="1219631" y="836155"/>
                  </a:lnTo>
                  <a:lnTo>
                    <a:pt x="1220000" y="835266"/>
                  </a:lnTo>
                  <a:lnTo>
                    <a:pt x="1220228" y="832396"/>
                  </a:lnTo>
                  <a:lnTo>
                    <a:pt x="1220914" y="830503"/>
                  </a:lnTo>
                  <a:lnTo>
                    <a:pt x="1219987" y="824191"/>
                  </a:lnTo>
                  <a:lnTo>
                    <a:pt x="1220584" y="821372"/>
                  </a:lnTo>
                  <a:lnTo>
                    <a:pt x="1220977" y="820801"/>
                  </a:lnTo>
                  <a:lnTo>
                    <a:pt x="1221016" y="820254"/>
                  </a:lnTo>
                  <a:lnTo>
                    <a:pt x="1220596" y="819353"/>
                  </a:lnTo>
                  <a:lnTo>
                    <a:pt x="1220012" y="818324"/>
                  </a:lnTo>
                  <a:lnTo>
                    <a:pt x="1219555" y="817384"/>
                  </a:lnTo>
                  <a:lnTo>
                    <a:pt x="1219377" y="816330"/>
                  </a:lnTo>
                  <a:lnTo>
                    <a:pt x="1219809" y="813511"/>
                  </a:lnTo>
                  <a:lnTo>
                    <a:pt x="1218501" y="805865"/>
                  </a:lnTo>
                  <a:lnTo>
                    <a:pt x="1217307" y="802830"/>
                  </a:lnTo>
                  <a:lnTo>
                    <a:pt x="1217294" y="802246"/>
                  </a:lnTo>
                  <a:lnTo>
                    <a:pt x="1217802" y="800976"/>
                  </a:lnTo>
                  <a:lnTo>
                    <a:pt x="1215275" y="776579"/>
                  </a:lnTo>
                  <a:lnTo>
                    <a:pt x="1215440" y="774649"/>
                  </a:lnTo>
                  <a:lnTo>
                    <a:pt x="1215974" y="773112"/>
                  </a:lnTo>
                  <a:lnTo>
                    <a:pt x="1216913" y="771994"/>
                  </a:lnTo>
                  <a:lnTo>
                    <a:pt x="1219453" y="771207"/>
                  </a:lnTo>
                  <a:lnTo>
                    <a:pt x="1220901" y="768108"/>
                  </a:lnTo>
                  <a:lnTo>
                    <a:pt x="1227086" y="765073"/>
                  </a:lnTo>
                  <a:lnTo>
                    <a:pt x="1228191" y="762596"/>
                  </a:lnTo>
                  <a:lnTo>
                    <a:pt x="1237729" y="756932"/>
                  </a:lnTo>
                  <a:lnTo>
                    <a:pt x="1244917" y="752919"/>
                  </a:lnTo>
                  <a:lnTo>
                    <a:pt x="1253134" y="750049"/>
                  </a:lnTo>
                  <a:lnTo>
                    <a:pt x="1261363" y="747153"/>
                  </a:lnTo>
                  <a:lnTo>
                    <a:pt x="1274584" y="744677"/>
                  </a:lnTo>
                  <a:lnTo>
                    <a:pt x="1282344" y="742924"/>
                  </a:lnTo>
                  <a:lnTo>
                    <a:pt x="1285049" y="743407"/>
                  </a:lnTo>
                  <a:lnTo>
                    <a:pt x="1285989" y="742873"/>
                  </a:lnTo>
                  <a:lnTo>
                    <a:pt x="1286598" y="742873"/>
                  </a:lnTo>
                  <a:lnTo>
                    <a:pt x="1286954" y="743064"/>
                  </a:lnTo>
                  <a:lnTo>
                    <a:pt x="1287894" y="743762"/>
                  </a:lnTo>
                  <a:lnTo>
                    <a:pt x="1288287" y="744004"/>
                  </a:lnTo>
                  <a:lnTo>
                    <a:pt x="1309865" y="757466"/>
                  </a:lnTo>
                  <a:lnTo>
                    <a:pt x="1307274" y="768934"/>
                  </a:lnTo>
                  <a:lnTo>
                    <a:pt x="1306448" y="769797"/>
                  </a:lnTo>
                  <a:lnTo>
                    <a:pt x="1304963" y="769759"/>
                  </a:lnTo>
                  <a:lnTo>
                    <a:pt x="1300721" y="768184"/>
                  </a:lnTo>
                  <a:lnTo>
                    <a:pt x="1297190" y="767461"/>
                  </a:lnTo>
                  <a:lnTo>
                    <a:pt x="1292859" y="765416"/>
                  </a:lnTo>
                  <a:lnTo>
                    <a:pt x="1291526" y="765619"/>
                  </a:lnTo>
                  <a:lnTo>
                    <a:pt x="1291018" y="766864"/>
                  </a:lnTo>
                  <a:lnTo>
                    <a:pt x="1290980" y="768832"/>
                  </a:lnTo>
                  <a:lnTo>
                    <a:pt x="1291424" y="768934"/>
                  </a:lnTo>
                  <a:lnTo>
                    <a:pt x="1291793" y="768934"/>
                  </a:lnTo>
                  <a:lnTo>
                    <a:pt x="1292097" y="768807"/>
                  </a:lnTo>
                  <a:lnTo>
                    <a:pt x="1292313" y="768591"/>
                  </a:lnTo>
                  <a:lnTo>
                    <a:pt x="1292936" y="770445"/>
                  </a:lnTo>
                  <a:lnTo>
                    <a:pt x="1292517" y="772985"/>
                  </a:lnTo>
                  <a:lnTo>
                    <a:pt x="1292542" y="774357"/>
                  </a:lnTo>
                  <a:lnTo>
                    <a:pt x="1292974" y="775639"/>
                  </a:lnTo>
                  <a:lnTo>
                    <a:pt x="1294155" y="778510"/>
                  </a:lnTo>
                  <a:lnTo>
                    <a:pt x="1294358" y="779576"/>
                  </a:lnTo>
                  <a:lnTo>
                    <a:pt x="1293647" y="780719"/>
                  </a:lnTo>
                  <a:lnTo>
                    <a:pt x="1289164" y="781253"/>
                  </a:lnTo>
                  <a:lnTo>
                    <a:pt x="1287538" y="782129"/>
                  </a:lnTo>
                  <a:lnTo>
                    <a:pt x="1285455" y="781964"/>
                  </a:lnTo>
                  <a:lnTo>
                    <a:pt x="1284960" y="782066"/>
                  </a:lnTo>
                  <a:lnTo>
                    <a:pt x="1284592" y="782396"/>
                  </a:lnTo>
                  <a:lnTo>
                    <a:pt x="1284960" y="782866"/>
                  </a:lnTo>
                  <a:lnTo>
                    <a:pt x="1288135" y="784085"/>
                  </a:lnTo>
                  <a:lnTo>
                    <a:pt x="1288859" y="783983"/>
                  </a:lnTo>
                  <a:lnTo>
                    <a:pt x="1292224" y="782129"/>
                  </a:lnTo>
                  <a:lnTo>
                    <a:pt x="1292631" y="782637"/>
                  </a:lnTo>
                  <a:lnTo>
                    <a:pt x="1292783" y="783551"/>
                  </a:lnTo>
                  <a:lnTo>
                    <a:pt x="1293342" y="784936"/>
                  </a:lnTo>
                  <a:lnTo>
                    <a:pt x="1294168" y="786320"/>
                  </a:lnTo>
                  <a:lnTo>
                    <a:pt x="1295095" y="787336"/>
                  </a:lnTo>
                  <a:lnTo>
                    <a:pt x="1292961" y="789241"/>
                  </a:lnTo>
                  <a:lnTo>
                    <a:pt x="1292301" y="790511"/>
                  </a:lnTo>
                  <a:lnTo>
                    <a:pt x="1292580" y="792746"/>
                  </a:lnTo>
                  <a:lnTo>
                    <a:pt x="1297152" y="790016"/>
                  </a:lnTo>
                  <a:lnTo>
                    <a:pt x="1297546" y="789406"/>
                  </a:lnTo>
                  <a:lnTo>
                    <a:pt x="1297558" y="788504"/>
                  </a:lnTo>
                  <a:lnTo>
                    <a:pt x="1297266" y="786320"/>
                  </a:lnTo>
                  <a:lnTo>
                    <a:pt x="1297330" y="785533"/>
                  </a:lnTo>
                  <a:lnTo>
                    <a:pt x="1297812" y="785202"/>
                  </a:lnTo>
                  <a:lnTo>
                    <a:pt x="1300098" y="785075"/>
                  </a:lnTo>
                  <a:lnTo>
                    <a:pt x="1303248" y="782764"/>
                  </a:lnTo>
                  <a:lnTo>
                    <a:pt x="1304874" y="782612"/>
                  </a:lnTo>
                  <a:lnTo>
                    <a:pt x="1316278" y="776960"/>
                  </a:lnTo>
                  <a:lnTo>
                    <a:pt x="1316875" y="774293"/>
                  </a:lnTo>
                  <a:lnTo>
                    <a:pt x="1317256" y="773633"/>
                  </a:lnTo>
                  <a:lnTo>
                    <a:pt x="1317878" y="773531"/>
                  </a:lnTo>
                  <a:lnTo>
                    <a:pt x="1318666" y="773582"/>
                  </a:lnTo>
                  <a:lnTo>
                    <a:pt x="1319225" y="773404"/>
                  </a:lnTo>
                  <a:lnTo>
                    <a:pt x="1319136" y="771906"/>
                  </a:lnTo>
                  <a:lnTo>
                    <a:pt x="1319834" y="772198"/>
                  </a:lnTo>
                  <a:lnTo>
                    <a:pt x="1321625" y="773417"/>
                  </a:lnTo>
                  <a:lnTo>
                    <a:pt x="1322628" y="773747"/>
                  </a:lnTo>
                  <a:lnTo>
                    <a:pt x="1325143" y="773734"/>
                  </a:lnTo>
                  <a:lnTo>
                    <a:pt x="1327137" y="774598"/>
                  </a:lnTo>
                  <a:lnTo>
                    <a:pt x="1327569" y="775868"/>
                  </a:lnTo>
                  <a:lnTo>
                    <a:pt x="1327048" y="777176"/>
                  </a:lnTo>
                  <a:lnTo>
                    <a:pt x="1326260" y="778090"/>
                  </a:lnTo>
                  <a:lnTo>
                    <a:pt x="1325867" y="777506"/>
                  </a:lnTo>
                  <a:lnTo>
                    <a:pt x="1325105" y="776477"/>
                  </a:lnTo>
                  <a:lnTo>
                    <a:pt x="1324724" y="775919"/>
                  </a:lnTo>
                  <a:lnTo>
                    <a:pt x="1323962" y="776490"/>
                  </a:lnTo>
                  <a:lnTo>
                    <a:pt x="1323822" y="777697"/>
                  </a:lnTo>
                  <a:lnTo>
                    <a:pt x="1324584" y="779221"/>
                  </a:lnTo>
                  <a:lnTo>
                    <a:pt x="1326489" y="780770"/>
                  </a:lnTo>
                  <a:lnTo>
                    <a:pt x="1327645" y="781570"/>
                  </a:lnTo>
                  <a:lnTo>
                    <a:pt x="1327886" y="782027"/>
                  </a:lnTo>
                  <a:lnTo>
                    <a:pt x="1327505" y="783120"/>
                  </a:lnTo>
                  <a:lnTo>
                    <a:pt x="1327581" y="786244"/>
                  </a:lnTo>
                  <a:lnTo>
                    <a:pt x="1328204" y="786777"/>
                  </a:lnTo>
                  <a:lnTo>
                    <a:pt x="1328762" y="787400"/>
                  </a:lnTo>
                  <a:lnTo>
                    <a:pt x="1329270" y="788073"/>
                  </a:lnTo>
                  <a:lnTo>
                    <a:pt x="1329677" y="788809"/>
                  </a:lnTo>
                  <a:lnTo>
                    <a:pt x="1329753" y="787666"/>
                  </a:lnTo>
                  <a:lnTo>
                    <a:pt x="1332268" y="780110"/>
                  </a:lnTo>
                  <a:lnTo>
                    <a:pt x="1335658" y="776630"/>
                  </a:lnTo>
                  <a:lnTo>
                    <a:pt x="1336357" y="776325"/>
                  </a:lnTo>
                  <a:lnTo>
                    <a:pt x="1337462" y="776427"/>
                  </a:lnTo>
                  <a:lnTo>
                    <a:pt x="1337398" y="776630"/>
                  </a:lnTo>
                  <a:lnTo>
                    <a:pt x="1337398" y="777328"/>
                  </a:lnTo>
                  <a:lnTo>
                    <a:pt x="1338198" y="777328"/>
                  </a:lnTo>
                  <a:lnTo>
                    <a:pt x="1338630" y="776744"/>
                  </a:lnTo>
                  <a:lnTo>
                    <a:pt x="1339126" y="774179"/>
                  </a:lnTo>
                  <a:lnTo>
                    <a:pt x="1339595" y="773849"/>
                  </a:lnTo>
                  <a:lnTo>
                    <a:pt x="1340954" y="773531"/>
                  </a:lnTo>
                  <a:lnTo>
                    <a:pt x="1342847" y="770991"/>
                  </a:lnTo>
                  <a:lnTo>
                    <a:pt x="1344333" y="770178"/>
                  </a:lnTo>
                  <a:lnTo>
                    <a:pt x="1349400" y="777748"/>
                  </a:lnTo>
                  <a:lnTo>
                    <a:pt x="1349171" y="779030"/>
                  </a:lnTo>
                  <a:lnTo>
                    <a:pt x="1349286" y="779945"/>
                  </a:lnTo>
                  <a:lnTo>
                    <a:pt x="1349857" y="780961"/>
                  </a:lnTo>
                  <a:lnTo>
                    <a:pt x="1350454" y="781888"/>
                  </a:lnTo>
                  <a:lnTo>
                    <a:pt x="1350937" y="783158"/>
                  </a:lnTo>
                  <a:lnTo>
                    <a:pt x="1351356" y="783412"/>
                  </a:lnTo>
                  <a:lnTo>
                    <a:pt x="1351787" y="784796"/>
                  </a:lnTo>
                  <a:lnTo>
                    <a:pt x="1351584" y="785507"/>
                  </a:lnTo>
                  <a:lnTo>
                    <a:pt x="1351165" y="785964"/>
                  </a:lnTo>
                  <a:lnTo>
                    <a:pt x="1350860" y="786650"/>
                  </a:lnTo>
                  <a:lnTo>
                    <a:pt x="1350441" y="789076"/>
                  </a:lnTo>
                  <a:lnTo>
                    <a:pt x="1349870" y="790092"/>
                  </a:lnTo>
                  <a:lnTo>
                    <a:pt x="1349844" y="790854"/>
                  </a:lnTo>
                  <a:lnTo>
                    <a:pt x="1350022" y="792568"/>
                  </a:lnTo>
                  <a:lnTo>
                    <a:pt x="1349882" y="793546"/>
                  </a:lnTo>
                  <a:lnTo>
                    <a:pt x="1348981" y="794753"/>
                  </a:lnTo>
                  <a:lnTo>
                    <a:pt x="1348689" y="795591"/>
                  </a:lnTo>
                  <a:lnTo>
                    <a:pt x="1348638" y="801065"/>
                  </a:lnTo>
                  <a:lnTo>
                    <a:pt x="1347762" y="802754"/>
                  </a:lnTo>
                  <a:lnTo>
                    <a:pt x="1347825" y="803313"/>
                  </a:lnTo>
                  <a:lnTo>
                    <a:pt x="1348270" y="803732"/>
                  </a:lnTo>
                  <a:lnTo>
                    <a:pt x="1349070" y="803871"/>
                  </a:lnTo>
                  <a:lnTo>
                    <a:pt x="1349692" y="803567"/>
                  </a:lnTo>
                  <a:lnTo>
                    <a:pt x="1350175" y="802855"/>
                  </a:lnTo>
                  <a:lnTo>
                    <a:pt x="1350670" y="801116"/>
                  </a:lnTo>
                  <a:lnTo>
                    <a:pt x="1350162" y="795769"/>
                  </a:lnTo>
                  <a:lnTo>
                    <a:pt x="1350454" y="794359"/>
                  </a:lnTo>
                  <a:lnTo>
                    <a:pt x="1353032" y="791349"/>
                  </a:lnTo>
                  <a:lnTo>
                    <a:pt x="1353235" y="784504"/>
                  </a:lnTo>
                  <a:lnTo>
                    <a:pt x="1352194" y="780402"/>
                  </a:lnTo>
                  <a:lnTo>
                    <a:pt x="1352435" y="778852"/>
                  </a:lnTo>
                  <a:lnTo>
                    <a:pt x="1354112" y="776998"/>
                  </a:lnTo>
                  <a:lnTo>
                    <a:pt x="1354099" y="779703"/>
                  </a:lnTo>
                  <a:lnTo>
                    <a:pt x="1354556" y="781227"/>
                  </a:lnTo>
                  <a:lnTo>
                    <a:pt x="1355585" y="783272"/>
                  </a:lnTo>
                  <a:lnTo>
                    <a:pt x="1357299" y="786142"/>
                  </a:lnTo>
                  <a:lnTo>
                    <a:pt x="1357858" y="787412"/>
                  </a:lnTo>
                  <a:lnTo>
                    <a:pt x="1357807" y="788250"/>
                  </a:lnTo>
                  <a:lnTo>
                    <a:pt x="1358214" y="787057"/>
                  </a:lnTo>
                  <a:lnTo>
                    <a:pt x="1357668" y="783412"/>
                  </a:lnTo>
                  <a:lnTo>
                    <a:pt x="1358290" y="780999"/>
                  </a:lnTo>
                  <a:lnTo>
                    <a:pt x="1357795" y="777290"/>
                  </a:lnTo>
                  <a:lnTo>
                    <a:pt x="1358099" y="776097"/>
                  </a:lnTo>
                  <a:lnTo>
                    <a:pt x="1360944" y="771258"/>
                  </a:lnTo>
                  <a:lnTo>
                    <a:pt x="1362176" y="770928"/>
                  </a:lnTo>
                  <a:lnTo>
                    <a:pt x="1365262" y="771131"/>
                  </a:lnTo>
                  <a:lnTo>
                    <a:pt x="1375295" y="766635"/>
                  </a:lnTo>
                  <a:lnTo>
                    <a:pt x="1377759" y="766660"/>
                  </a:lnTo>
                  <a:lnTo>
                    <a:pt x="1378991" y="766343"/>
                  </a:lnTo>
                  <a:lnTo>
                    <a:pt x="1379715" y="766343"/>
                  </a:lnTo>
                  <a:lnTo>
                    <a:pt x="1380477" y="766597"/>
                  </a:lnTo>
                  <a:lnTo>
                    <a:pt x="1381925" y="767461"/>
                  </a:lnTo>
                  <a:lnTo>
                    <a:pt x="1382572" y="767765"/>
                  </a:lnTo>
                  <a:lnTo>
                    <a:pt x="1383398" y="767930"/>
                  </a:lnTo>
                  <a:lnTo>
                    <a:pt x="1384769" y="767930"/>
                  </a:lnTo>
                  <a:lnTo>
                    <a:pt x="1385595" y="768108"/>
                  </a:lnTo>
                  <a:lnTo>
                    <a:pt x="1387843" y="769035"/>
                  </a:lnTo>
                  <a:lnTo>
                    <a:pt x="1388414" y="769112"/>
                  </a:lnTo>
                  <a:lnTo>
                    <a:pt x="1388935" y="770356"/>
                  </a:lnTo>
                  <a:lnTo>
                    <a:pt x="1391742" y="771474"/>
                  </a:lnTo>
                  <a:lnTo>
                    <a:pt x="1396644" y="772185"/>
                  </a:lnTo>
                  <a:lnTo>
                    <a:pt x="1399628" y="773633"/>
                  </a:lnTo>
                  <a:lnTo>
                    <a:pt x="1401940" y="774445"/>
                  </a:lnTo>
                  <a:lnTo>
                    <a:pt x="1406905" y="774788"/>
                  </a:lnTo>
                  <a:lnTo>
                    <a:pt x="1409725" y="776465"/>
                  </a:lnTo>
                  <a:lnTo>
                    <a:pt x="1410830" y="777887"/>
                  </a:lnTo>
                  <a:lnTo>
                    <a:pt x="1410919" y="778929"/>
                  </a:lnTo>
                  <a:lnTo>
                    <a:pt x="1410055" y="780440"/>
                  </a:lnTo>
                  <a:lnTo>
                    <a:pt x="1400200" y="787996"/>
                  </a:lnTo>
                  <a:lnTo>
                    <a:pt x="1401648" y="788581"/>
                  </a:lnTo>
                  <a:lnTo>
                    <a:pt x="1410284" y="785025"/>
                  </a:lnTo>
                  <a:lnTo>
                    <a:pt x="1419898" y="784720"/>
                  </a:lnTo>
                  <a:lnTo>
                    <a:pt x="1428775" y="781075"/>
                  </a:lnTo>
                  <a:lnTo>
                    <a:pt x="1431086" y="781634"/>
                  </a:lnTo>
                  <a:lnTo>
                    <a:pt x="1433131" y="784326"/>
                  </a:lnTo>
                  <a:lnTo>
                    <a:pt x="1432166" y="781545"/>
                  </a:lnTo>
                  <a:lnTo>
                    <a:pt x="1432102" y="779805"/>
                  </a:lnTo>
                  <a:lnTo>
                    <a:pt x="1436420" y="776008"/>
                  </a:lnTo>
                  <a:lnTo>
                    <a:pt x="1440878" y="772071"/>
                  </a:lnTo>
                  <a:lnTo>
                    <a:pt x="1446847" y="763854"/>
                  </a:lnTo>
                  <a:lnTo>
                    <a:pt x="1447012" y="763282"/>
                  </a:lnTo>
                  <a:lnTo>
                    <a:pt x="1445971" y="762673"/>
                  </a:lnTo>
                  <a:lnTo>
                    <a:pt x="1446136" y="761339"/>
                  </a:lnTo>
                  <a:lnTo>
                    <a:pt x="1448815" y="759180"/>
                  </a:lnTo>
                  <a:lnTo>
                    <a:pt x="1449146" y="759828"/>
                  </a:lnTo>
                  <a:lnTo>
                    <a:pt x="1452308" y="755738"/>
                  </a:lnTo>
                  <a:lnTo>
                    <a:pt x="1454759" y="756335"/>
                  </a:lnTo>
                  <a:lnTo>
                    <a:pt x="1458772" y="748487"/>
                  </a:lnTo>
                  <a:lnTo>
                    <a:pt x="1461414" y="740003"/>
                  </a:lnTo>
                  <a:lnTo>
                    <a:pt x="1461312" y="737146"/>
                  </a:lnTo>
                  <a:lnTo>
                    <a:pt x="1465745" y="730605"/>
                  </a:lnTo>
                  <a:lnTo>
                    <a:pt x="1470151" y="724052"/>
                  </a:lnTo>
                  <a:lnTo>
                    <a:pt x="1474838" y="715924"/>
                  </a:lnTo>
                  <a:lnTo>
                    <a:pt x="1483093" y="704519"/>
                  </a:lnTo>
                  <a:lnTo>
                    <a:pt x="1483982" y="704227"/>
                  </a:lnTo>
                  <a:lnTo>
                    <a:pt x="1485087" y="704761"/>
                  </a:lnTo>
                  <a:lnTo>
                    <a:pt x="1485734" y="705561"/>
                  </a:lnTo>
                  <a:lnTo>
                    <a:pt x="1486573" y="707339"/>
                  </a:lnTo>
                  <a:lnTo>
                    <a:pt x="1487131" y="708139"/>
                  </a:lnTo>
                  <a:lnTo>
                    <a:pt x="1488033" y="708799"/>
                  </a:lnTo>
                  <a:lnTo>
                    <a:pt x="1489125" y="709320"/>
                  </a:lnTo>
                  <a:lnTo>
                    <a:pt x="1489735" y="709333"/>
                  </a:lnTo>
                  <a:lnTo>
                    <a:pt x="1489176" y="708469"/>
                  </a:lnTo>
                  <a:lnTo>
                    <a:pt x="1488655" y="707834"/>
                  </a:lnTo>
                  <a:lnTo>
                    <a:pt x="1487919" y="706907"/>
                  </a:lnTo>
                  <a:lnTo>
                    <a:pt x="1487309" y="706018"/>
                  </a:lnTo>
                  <a:lnTo>
                    <a:pt x="1487157" y="705548"/>
                  </a:lnTo>
                  <a:lnTo>
                    <a:pt x="1487093" y="704926"/>
                  </a:lnTo>
                  <a:lnTo>
                    <a:pt x="1485963" y="702576"/>
                  </a:lnTo>
                  <a:lnTo>
                    <a:pt x="1485595" y="701611"/>
                  </a:lnTo>
                  <a:lnTo>
                    <a:pt x="1485722" y="700608"/>
                  </a:lnTo>
                  <a:lnTo>
                    <a:pt x="1490802" y="692302"/>
                  </a:lnTo>
                  <a:lnTo>
                    <a:pt x="1499438" y="685761"/>
                  </a:lnTo>
                  <a:lnTo>
                    <a:pt x="1507769" y="676859"/>
                  </a:lnTo>
                  <a:lnTo>
                    <a:pt x="1514982" y="671029"/>
                  </a:lnTo>
                  <a:lnTo>
                    <a:pt x="1522171" y="665175"/>
                  </a:lnTo>
                  <a:lnTo>
                    <a:pt x="1528660" y="658710"/>
                  </a:lnTo>
                  <a:lnTo>
                    <a:pt x="1530540" y="658177"/>
                  </a:lnTo>
                  <a:lnTo>
                    <a:pt x="1531531" y="656844"/>
                  </a:lnTo>
                  <a:lnTo>
                    <a:pt x="1534109" y="656018"/>
                  </a:lnTo>
                  <a:lnTo>
                    <a:pt x="1539252" y="651789"/>
                  </a:lnTo>
                  <a:lnTo>
                    <a:pt x="1545894" y="650087"/>
                  </a:lnTo>
                  <a:lnTo>
                    <a:pt x="1548371" y="648258"/>
                  </a:lnTo>
                  <a:lnTo>
                    <a:pt x="1551978" y="647954"/>
                  </a:lnTo>
                  <a:lnTo>
                    <a:pt x="1556105" y="645350"/>
                  </a:lnTo>
                  <a:lnTo>
                    <a:pt x="1568526" y="642086"/>
                  </a:lnTo>
                  <a:lnTo>
                    <a:pt x="1580934" y="638759"/>
                  </a:lnTo>
                  <a:lnTo>
                    <a:pt x="1601393" y="638987"/>
                  </a:lnTo>
                  <a:lnTo>
                    <a:pt x="1610779" y="641324"/>
                  </a:lnTo>
                  <a:lnTo>
                    <a:pt x="1625727" y="647674"/>
                  </a:lnTo>
                  <a:lnTo>
                    <a:pt x="1629562" y="650113"/>
                  </a:lnTo>
                  <a:lnTo>
                    <a:pt x="1632788" y="651967"/>
                  </a:lnTo>
                  <a:lnTo>
                    <a:pt x="1639811" y="661212"/>
                  </a:lnTo>
                  <a:lnTo>
                    <a:pt x="1640484" y="663041"/>
                  </a:lnTo>
                  <a:lnTo>
                    <a:pt x="1643164" y="667131"/>
                  </a:lnTo>
                  <a:lnTo>
                    <a:pt x="1643570" y="668413"/>
                  </a:lnTo>
                  <a:lnTo>
                    <a:pt x="1642884" y="669391"/>
                  </a:lnTo>
                  <a:lnTo>
                    <a:pt x="1637995" y="671893"/>
                  </a:lnTo>
                  <a:lnTo>
                    <a:pt x="1637741" y="673798"/>
                  </a:lnTo>
                  <a:lnTo>
                    <a:pt x="1638452" y="673188"/>
                  </a:lnTo>
                  <a:lnTo>
                    <a:pt x="1639468" y="673011"/>
                  </a:lnTo>
                  <a:lnTo>
                    <a:pt x="1641995" y="673112"/>
                  </a:lnTo>
                  <a:lnTo>
                    <a:pt x="1642821" y="672630"/>
                  </a:lnTo>
                  <a:lnTo>
                    <a:pt x="1643926" y="670852"/>
                  </a:lnTo>
                  <a:lnTo>
                    <a:pt x="1645081" y="670877"/>
                  </a:lnTo>
                  <a:lnTo>
                    <a:pt x="1645881" y="673607"/>
                  </a:lnTo>
                  <a:lnTo>
                    <a:pt x="1646643" y="675157"/>
                  </a:lnTo>
                  <a:lnTo>
                    <a:pt x="1648180" y="676859"/>
                  </a:lnTo>
                  <a:lnTo>
                    <a:pt x="1648853" y="677214"/>
                  </a:lnTo>
                  <a:lnTo>
                    <a:pt x="1649628" y="677481"/>
                  </a:lnTo>
                  <a:lnTo>
                    <a:pt x="1650415" y="677938"/>
                  </a:lnTo>
                  <a:lnTo>
                    <a:pt x="1651088" y="678878"/>
                  </a:lnTo>
                  <a:lnTo>
                    <a:pt x="1651253" y="679653"/>
                  </a:lnTo>
                  <a:lnTo>
                    <a:pt x="1650784" y="681939"/>
                  </a:lnTo>
                  <a:lnTo>
                    <a:pt x="1650923" y="683234"/>
                  </a:lnTo>
                  <a:lnTo>
                    <a:pt x="1659280" y="691108"/>
                  </a:lnTo>
                  <a:lnTo>
                    <a:pt x="1658543" y="691883"/>
                  </a:lnTo>
                  <a:lnTo>
                    <a:pt x="1659369" y="692023"/>
                  </a:lnTo>
                  <a:lnTo>
                    <a:pt x="1660690" y="691895"/>
                  </a:lnTo>
                  <a:lnTo>
                    <a:pt x="1661464" y="691997"/>
                  </a:lnTo>
                  <a:lnTo>
                    <a:pt x="1662239" y="692251"/>
                  </a:lnTo>
                  <a:lnTo>
                    <a:pt x="1662607" y="692569"/>
                  </a:lnTo>
                  <a:lnTo>
                    <a:pt x="1662912" y="692988"/>
                  </a:lnTo>
                  <a:lnTo>
                    <a:pt x="1663484" y="693623"/>
                  </a:lnTo>
                  <a:lnTo>
                    <a:pt x="1664144" y="694613"/>
                  </a:lnTo>
                  <a:lnTo>
                    <a:pt x="1664563" y="695896"/>
                  </a:lnTo>
                  <a:lnTo>
                    <a:pt x="1664512" y="693000"/>
                  </a:lnTo>
                  <a:lnTo>
                    <a:pt x="1664754" y="691934"/>
                  </a:lnTo>
                  <a:lnTo>
                    <a:pt x="1665465" y="691502"/>
                  </a:lnTo>
                  <a:lnTo>
                    <a:pt x="1675701" y="690105"/>
                  </a:lnTo>
                  <a:lnTo>
                    <a:pt x="1677415" y="690295"/>
                  </a:lnTo>
                  <a:lnTo>
                    <a:pt x="1677923" y="689927"/>
                  </a:lnTo>
                  <a:lnTo>
                    <a:pt x="1675866" y="689622"/>
                  </a:lnTo>
                  <a:lnTo>
                    <a:pt x="1675066" y="689330"/>
                  </a:lnTo>
                  <a:lnTo>
                    <a:pt x="1678279" y="687285"/>
                  </a:lnTo>
                  <a:lnTo>
                    <a:pt x="1679752" y="687069"/>
                  </a:lnTo>
                  <a:lnTo>
                    <a:pt x="1680781" y="687171"/>
                  </a:lnTo>
                  <a:lnTo>
                    <a:pt x="1681645" y="687590"/>
                  </a:lnTo>
                  <a:lnTo>
                    <a:pt x="1682635" y="688479"/>
                  </a:lnTo>
                  <a:lnTo>
                    <a:pt x="1684032" y="689927"/>
                  </a:lnTo>
                  <a:lnTo>
                    <a:pt x="1684083" y="687069"/>
                  </a:lnTo>
                  <a:lnTo>
                    <a:pt x="1684794" y="684872"/>
                  </a:lnTo>
                  <a:lnTo>
                    <a:pt x="1686153" y="683183"/>
                  </a:lnTo>
                  <a:lnTo>
                    <a:pt x="1692147" y="679780"/>
                  </a:lnTo>
                  <a:lnTo>
                    <a:pt x="1697037" y="678637"/>
                  </a:lnTo>
                  <a:lnTo>
                    <a:pt x="1697481" y="678307"/>
                  </a:lnTo>
                  <a:lnTo>
                    <a:pt x="1697342" y="676770"/>
                  </a:lnTo>
                  <a:lnTo>
                    <a:pt x="1697710" y="676325"/>
                  </a:lnTo>
                  <a:lnTo>
                    <a:pt x="1698243" y="676363"/>
                  </a:lnTo>
                  <a:lnTo>
                    <a:pt x="1698917" y="676630"/>
                  </a:lnTo>
                  <a:lnTo>
                    <a:pt x="1699628" y="676973"/>
                  </a:lnTo>
                  <a:lnTo>
                    <a:pt x="1700314" y="677227"/>
                  </a:lnTo>
                  <a:lnTo>
                    <a:pt x="1703108" y="677811"/>
                  </a:lnTo>
                  <a:lnTo>
                    <a:pt x="1704428" y="678535"/>
                  </a:lnTo>
                  <a:lnTo>
                    <a:pt x="1705190" y="679932"/>
                  </a:lnTo>
                  <a:lnTo>
                    <a:pt x="1705927" y="682002"/>
                  </a:lnTo>
                  <a:lnTo>
                    <a:pt x="1707184" y="683793"/>
                  </a:lnTo>
                  <a:lnTo>
                    <a:pt x="1708772" y="685634"/>
                  </a:lnTo>
                  <a:lnTo>
                    <a:pt x="1710423" y="687844"/>
                  </a:lnTo>
                  <a:lnTo>
                    <a:pt x="1712252" y="688809"/>
                  </a:lnTo>
                  <a:lnTo>
                    <a:pt x="1712887" y="689254"/>
                  </a:lnTo>
                  <a:lnTo>
                    <a:pt x="1713903" y="690130"/>
                  </a:lnTo>
                  <a:lnTo>
                    <a:pt x="1714957" y="690956"/>
                  </a:lnTo>
                  <a:lnTo>
                    <a:pt x="1715731" y="691222"/>
                  </a:lnTo>
                  <a:lnTo>
                    <a:pt x="1716570" y="691413"/>
                  </a:lnTo>
                  <a:lnTo>
                    <a:pt x="1717827" y="691946"/>
                  </a:lnTo>
                  <a:lnTo>
                    <a:pt x="1718690" y="692543"/>
                  </a:lnTo>
                  <a:lnTo>
                    <a:pt x="1720367" y="693864"/>
                  </a:lnTo>
                  <a:lnTo>
                    <a:pt x="1721230" y="694359"/>
                  </a:lnTo>
                  <a:lnTo>
                    <a:pt x="1726577" y="699007"/>
                  </a:lnTo>
                  <a:lnTo>
                    <a:pt x="1726895" y="699439"/>
                  </a:lnTo>
                  <a:lnTo>
                    <a:pt x="1727822" y="700087"/>
                  </a:lnTo>
                  <a:lnTo>
                    <a:pt x="1729993" y="701116"/>
                  </a:lnTo>
                  <a:lnTo>
                    <a:pt x="1731136" y="701814"/>
                  </a:lnTo>
                  <a:lnTo>
                    <a:pt x="1733257" y="703897"/>
                  </a:lnTo>
                  <a:lnTo>
                    <a:pt x="1733842" y="705497"/>
                  </a:lnTo>
                  <a:lnTo>
                    <a:pt x="1734172" y="707097"/>
                  </a:lnTo>
                  <a:lnTo>
                    <a:pt x="1735493" y="709256"/>
                  </a:lnTo>
                  <a:lnTo>
                    <a:pt x="1740090" y="709180"/>
                  </a:lnTo>
                  <a:lnTo>
                    <a:pt x="1746935" y="705256"/>
                  </a:lnTo>
                  <a:lnTo>
                    <a:pt x="1749221" y="704976"/>
                  </a:lnTo>
                  <a:lnTo>
                    <a:pt x="1758441" y="714717"/>
                  </a:lnTo>
                  <a:lnTo>
                    <a:pt x="1758810" y="715619"/>
                  </a:lnTo>
                  <a:lnTo>
                    <a:pt x="1759356" y="716483"/>
                  </a:lnTo>
                  <a:lnTo>
                    <a:pt x="1760639" y="718019"/>
                  </a:lnTo>
                  <a:lnTo>
                    <a:pt x="1761159" y="718718"/>
                  </a:lnTo>
                  <a:lnTo>
                    <a:pt x="1761566" y="719569"/>
                  </a:lnTo>
                  <a:lnTo>
                    <a:pt x="1762061" y="721245"/>
                  </a:lnTo>
                  <a:lnTo>
                    <a:pt x="1762556" y="722414"/>
                  </a:lnTo>
                  <a:lnTo>
                    <a:pt x="1762467" y="722604"/>
                  </a:lnTo>
                  <a:lnTo>
                    <a:pt x="1762950" y="723176"/>
                  </a:lnTo>
                  <a:lnTo>
                    <a:pt x="1763280" y="723506"/>
                  </a:lnTo>
                  <a:lnTo>
                    <a:pt x="1764042" y="724154"/>
                  </a:lnTo>
                  <a:lnTo>
                    <a:pt x="1767408" y="727392"/>
                  </a:lnTo>
                  <a:lnTo>
                    <a:pt x="1769008" y="729081"/>
                  </a:lnTo>
                  <a:lnTo>
                    <a:pt x="1769516" y="730021"/>
                  </a:lnTo>
                  <a:lnTo>
                    <a:pt x="1769440" y="731227"/>
                  </a:lnTo>
                  <a:lnTo>
                    <a:pt x="1770240" y="733082"/>
                  </a:lnTo>
                  <a:lnTo>
                    <a:pt x="1772538" y="737019"/>
                  </a:lnTo>
                  <a:lnTo>
                    <a:pt x="1773847" y="741641"/>
                  </a:lnTo>
                  <a:lnTo>
                    <a:pt x="1772246" y="744258"/>
                  </a:lnTo>
                  <a:lnTo>
                    <a:pt x="1767344" y="748144"/>
                  </a:lnTo>
                  <a:lnTo>
                    <a:pt x="1769503" y="749173"/>
                  </a:lnTo>
                  <a:lnTo>
                    <a:pt x="1771256" y="748906"/>
                  </a:lnTo>
                  <a:lnTo>
                    <a:pt x="1773516" y="747013"/>
                  </a:lnTo>
                  <a:lnTo>
                    <a:pt x="1775942" y="742899"/>
                  </a:lnTo>
                  <a:lnTo>
                    <a:pt x="1775802" y="740511"/>
                  </a:lnTo>
                  <a:lnTo>
                    <a:pt x="1776056" y="739660"/>
                  </a:lnTo>
                  <a:lnTo>
                    <a:pt x="1776107" y="739063"/>
                  </a:lnTo>
                  <a:lnTo>
                    <a:pt x="1775840" y="738098"/>
                  </a:lnTo>
                  <a:lnTo>
                    <a:pt x="1771840" y="729538"/>
                  </a:lnTo>
                  <a:lnTo>
                    <a:pt x="1771611" y="728675"/>
                  </a:lnTo>
                  <a:lnTo>
                    <a:pt x="1771764" y="726109"/>
                  </a:lnTo>
                  <a:lnTo>
                    <a:pt x="1771484" y="725119"/>
                  </a:lnTo>
                  <a:lnTo>
                    <a:pt x="1768398" y="724141"/>
                  </a:lnTo>
                  <a:lnTo>
                    <a:pt x="1766658" y="723264"/>
                  </a:lnTo>
                  <a:lnTo>
                    <a:pt x="1766163" y="722083"/>
                  </a:lnTo>
                  <a:lnTo>
                    <a:pt x="1765198" y="720801"/>
                  </a:lnTo>
                  <a:lnTo>
                    <a:pt x="1764842" y="720280"/>
                  </a:lnTo>
                  <a:lnTo>
                    <a:pt x="1764576" y="719645"/>
                  </a:lnTo>
                  <a:lnTo>
                    <a:pt x="1763610" y="714044"/>
                  </a:lnTo>
                  <a:lnTo>
                    <a:pt x="1762391" y="710882"/>
                  </a:lnTo>
                  <a:lnTo>
                    <a:pt x="1759877" y="704405"/>
                  </a:lnTo>
                  <a:lnTo>
                    <a:pt x="1758302" y="703160"/>
                  </a:lnTo>
                  <a:lnTo>
                    <a:pt x="1749755" y="698347"/>
                  </a:lnTo>
                  <a:lnTo>
                    <a:pt x="1748053" y="697496"/>
                  </a:lnTo>
                  <a:lnTo>
                    <a:pt x="1747431" y="697001"/>
                  </a:lnTo>
                  <a:lnTo>
                    <a:pt x="1746402" y="695985"/>
                  </a:lnTo>
                  <a:lnTo>
                    <a:pt x="1745868" y="695617"/>
                  </a:lnTo>
                  <a:lnTo>
                    <a:pt x="1743049" y="694461"/>
                  </a:lnTo>
                  <a:lnTo>
                    <a:pt x="1742439" y="693127"/>
                  </a:lnTo>
                  <a:lnTo>
                    <a:pt x="1741512" y="692302"/>
                  </a:lnTo>
                  <a:lnTo>
                    <a:pt x="1740420" y="691845"/>
                  </a:lnTo>
                  <a:lnTo>
                    <a:pt x="1739290" y="691603"/>
                  </a:lnTo>
                  <a:lnTo>
                    <a:pt x="1737359" y="691451"/>
                  </a:lnTo>
                  <a:lnTo>
                    <a:pt x="1734299" y="685800"/>
                  </a:lnTo>
                  <a:lnTo>
                    <a:pt x="1733181" y="685050"/>
                  </a:lnTo>
                  <a:lnTo>
                    <a:pt x="1731314" y="684657"/>
                  </a:lnTo>
                  <a:lnTo>
                    <a:pt x="1730209" y="684187"/>
                  </a:lnTo>
                  <a:lnTo>
                    <a:pt x="1731149" y="683247"/>
                  </a:lnTo>
                  <a:lnTo>
                    <a:pt x="1731327" y="682536"/>
                  </a:lnTo>
                  <a:lnTo>
                    <a:pt x="1730781" y="681685"/>
                  </a:lnTo>
                  <a:lnTo>
                    <a:pt x="1729930" y="681177"/>
                  </a:lnTo>
                  <a:lnTo>
                    <a:pt x="1728279" y="680974"/>
                  </a:lnTo>
                  <a:lnTo>
                    <a:pt x="1727352" y="680669"/>
                  </a:lnTo>
                  <a:lnTo>
                    <a:pt x="1727022" y="678688"/>
                  </a:lnTo>
                  <a:lnTo>
                    <a:pt x="1727669" y="673684"/>
                  </a:lnTo>
                  <a:lnTo>
                    <a:pt x="1727225" y="672058"/>
                  </a:lnTo>
                  <a:lnTo>
                    <a:pt x="1725637" y="668477"/>
                  </a:lnTo>
                  <a:lnTo>
                    <a:pt x="1725282" y="666991"/>
                  </a:lnTo>
                  <a:lnTo>
                    <a:pt x="1725498" y="666153"/>
                  </a:lnTo>
                  <a:lnTo>
                    <a:pt x="1725904" y="665594"/>
                  </a:lnTo>
                  <a:lnTo>
                    <a:pt x="1726056" y="664819"/>
                  </a:lnTo>
                  <a:lnTo>
                    <a:pt x="1725180" y="662444"/>
                  </a:lnTo>
                  <a:lnTo>
                    <a:pt x="1725269" y="661669"/>
                  </a:lnTo>
                  <a:lnTo>
                    <a:pt x="1725663" y="661136"/>
                  </a:lnTo>
                  <a:lnTo>
                    <a:pt x="1727695" y="660298"/>
                  </a:lnTo>
                  <a:lnTo>
                    <a:pt x="1728393" y="659155"/>
                  </a:lnTo>
                  <a:lnTo>
                    <a:pt x="1728520" y="655789"/>
                  </a:lnTo>
                  <a:lnTo>
                    <a:pt x="1726755" y="654672"/>
                  </a:lnTo>
                  <a:lnTo>
                    <a:pt x="1726374" y="653643"/>
                  </a:lnTo>
                  <a:lnTo>
                    <a:pt x="1727034" y="651776"/>
                  </a:lnTo>
                  <a:lnTo>
                    <a:pt x="1726653" y="649706"/>
                  </a:lnTo>
                  <a:lnTo>
                    <a:pt x="1726730" y="649262"/>
                  </a:lnTo>
                  <a:lnTo>
                    <a:pt x="1726984" y="648830"/>
                  </a:lnTo>
                  <a:lnTo>
                    <a:pt x="1727111" y="648271"/>
                  </a:lnTo>
                  <a:lnTo>
                    <a:pt x="1727060" y="647014"/>
                  </a:lnTo>
                  <a:lnTo>
                    <a:pt x="1726539" y="647319"/>
                  </a:lnTo>
                  <a:lnTo>
                    <a:pt x="1726044" y="647153"/>
                  </a:lnTo>
                  <a:lnTo>
                    <a:pt x="1725612" y="646569"/>
                  </a:lnTo>
                  <a:lnTo>
                    <a:pt x="1725244" y="645668"/>
                  </a:lnTo>
                  <a:lnTo>
                    <a:pt x="1725294" y="644842"/>
                  </a:lnTo>
                  <a:lnTo>
                    <a:pt x="1725904" y="644499"/>
                  </a:lnTo>
                  <a:lnTo>
                    <a:pt x="1726691" y="644283"/>
                  </a:lnTo>
                  <a:lnTo>
                    <a:pt x="1727276" y="643928"/>
                  </a:lnTo>
                  <a:lnTo>
                    <a:pt x="1727504" y="642975"/>
                  </a:lnTo>
                  <a:lnTo>
                    <a:pt x="1727149" y="641819"/>
                  </a:lnTo>
                  <a:lnTo>
                    <a:pt x="1726196" y="640524"/>
                  </a:lnTo>
                  <a:lnTo>
                    <a:pt x="1724647" y="639165"/>
                  </a:lnTo>
                  <a:lnTo>
                    <a:pt x="1725028" y="638810"/>
                  </a:lnTo>
                  <a:lnTo>
                    <a:pt x="1727390" y="638962"/>
                  </a:lnTo>
                  <a:lnTo>
                    <a:pt x="1728139" y="638810"/>
                  </a:lnTo>
                  <a:lnTo>
                    <a:pt x="1728622" y="638200"/>
                  </a:lnTo>
                  <a:lnTo>
                    <a:pt x="1732381" y="633349"/>
                  </a:lnTo>
                  <a:lnTo>
                    <a:pt x="1733461" y="632739"/>
                  </a:lnTo>
                  <a:lnTo>
                    <a:pt x="1736318" y="632155"/>
                  </a:lnTo>
                  <a:lnTo>
                    <a:pt x="1737448" y="631482"/>
                  </a:lnTo>
                  <a:lnTo>
                    <a:pt x="1740712" y="623404"/>
                  </a:lnTo>
                  <a:lnTo>
                    <a:pt x="1740496" y="620369"/>
                  </a:lnTo>
                  <a:lnTo>
                    <a:pt x="1741258" y="617791"/>
                  </a:lnTo>
                  <a:lnTo>
                    <a:pt x="1744256" y="614451"/>
                  </a:lnTo>
                  <a:lnTo>
                    <a:pt x="1746224" y="614032"/>
                  </a:lnTo>
                  <a:lnTo>
                    <a:pt x="1746910" y="612813"/>
                  </a:lnTo>
                  <a:lnTo>
                    <a:pt x="1747456" y="612432"/>
                  </a:lnTo>
                  <a:lnTo>
                    <a:pt x="1749628" y="612406"/>
                  </a:lnTo>
                  <a:lnTo>
                    <a:pt x="1750225" y="612216"/>
                  </a:lnTo>
                  <a:lnTo>
                    <a:pt x="1752752" y="609841"/>
                  </a:lnTo>
                  <a:lnTo>
                    <a:pt x="1756003" y="604621"/>
                  </a:lnTo>
                  <a:lnTo>
                    <a:pt x="1755393" y="598995"/>
                  </a:lnTo>
                  <a:lnTo>
                    <a:pt x="1755470" y="595261"/>
                  </a:lnTo>
                  <a:lnTo>
                    <a:pt x="1755749" y="593598"/>
                  </a:lnTo>
                  <a:lnTo>
                    <a:pt x="1757083" y="592810"/>
                  </a:lnTo>
                  <a:lnTo>
                    <a:pt x="1758480" y="592493"/>
                  </a:lnTo>
                  <a:lnTo>
                    <a:pt x="1759178" y="592607"/>
                  </a:lnTo>
                  <a:lnTo>
                    <a:pt x="1759800" y="592912"/>
                  </a:lnTo>
                  <a:lnTo>
                    <a:pt x="1760956" y="593686"/>
                  </a:lnTo>
                  <a:lnTo>
                    <a:pt x="1761439" y="593851"/>
                  </a:lnTo>
                  <a:lnTo>
                    <a:pt x="1766595" y="593979"/>
                  </a:lnTo>
                  <a:lnTo>
                    <a:pt x="1769262" y="592975"/>
                  </a:lnTo>
                  <a:lnTo>
                    <a:pt x="1775205" y="592734"/>
                  </a:lnTo>
                  <a:lnTo>
                    <a:pt x="1778469" y="591312"/>
                  </a:lnTo>
                  <a:lnTo>
                    <a:pt x="1787258" y="586168"/>
                  </a:lnTo>
                  <a:lnTo>
                    <a:pt x="1794128" y="573532"/>
                  </a:lnTo>
                  <a:lnTo>
                    <a:pt x="1802650" y="563537"/>
                  </a:lnTo>
                  <a:lnTo>
                    <a:pt x="1804796" y="562863"/>
                  </a:lnTo>
                  <a:lnTo>
                    <a:pt x="1805812" y="561352"/>
                  </a:lnTo>
                  <a:lnTo>
                    <a:pt x="1810969" y="559003"/>
                  </a:lnTo>
                  <a:lnTo>
                    <a:pt x="1814741" y="558507"/>
                  </a:lnTo>
                  <a:lnTo>
                    <a:pt x="1816099" y="557783"/>
                  </a:lnTo>
                  <a:lnTo>
                    <a:pt x="1821408" y="550506"/>
                  </a:lnTo>
                  <a:lnTo>
                    <a:pt x="1826691" y="543191"/>
                  </a:lnTo>
                  <a:lnTo>
                    <a:pt x="1829320" y="542696"/>
                  </a:lnTo>
                  <a:lnTo>
                    <a:pt x="1830031" y="543026"/>
                  </a:lnTo>
                  <a:lnTo>
                    <a:pt x="1830400" y="544156"/>
                  </a:lnTo>
                  <a:lnTo>
                    <a:pt x="1834781" y="538695"/>
                  </a:lnTo>
                  <a:lnTo>
                    <a:pt x="1835238" y="537197"/>
                  </a:lnTo>
                  <a:lnTo>
                    <a:pt x="1833994" y="524382"/>
                  </a:lnTo>
                  <a:lnTo>
                    <a:pt x="1832686" y="511581"/>
                  </a:lnTo>
                  <a:lnTo>
                    <a:pt x="1831822" y="509854"/>
                  </a:lnTo>
                  <a:lnTo>
                    <a:pt x="1830882" y="507009"/>
                  </a:lnTo>
                  <a:lnTo>
                    <a:pt x="1830349" y="503008"/>
                  </a:lnTo>
                  <a:lnTo>
                    <a:pt x="1830819" y="501637"/>
                  </a:lnTo>
                  <a:lnTo>
                    <a:pt x="1832635" y="499567"/>
                  </a:lnTo>
                  <a:lnTo>
                    <a:pt x="1833549" y="499160"/>
                  </a:lnTo>
                  <a:lnTo>
                    <a:pt x="1834400" y="499059"/>
                  </a:lnTo>
                  <a:lnTo>
                    <a:pt x="1837042" y="499338"/>
                  </a:lnTo>
                  <a:lnTo>
                    <a:pt x="1839226" y="499148"/>
                  </a:lnTo>
                  <a:lnTo>
                    <a:pt x="1840102" y="498830"/>
                  </a:lnTo>
                  <a:lnTo>
                    <a:pt x="1840725" y="498309"/>
                  </a:lnTo>
                  <a:lnTo>
                    <a:pt x="1841296" y="496747"/>
                  </a:lnTo>
                  <a:lnTo>
                    <a:pt x="1841804" y="496227"/>
                  </a:lnTo>
                  <a:lnTo>
                    <a:pt x="1843074" y="496214"/>
                  </a:lnTo>
                  <a:lnTo>
                    <a:pt x="1843100" y="499071"/>
                  </a:lnTo>
                  <a:lnTo>
                    <a:pt x="1842795" y="499770"/>
                  </a:lnTo>
                  <a:lnTo>
                    <a:pt x="1842871" y="500367"/>
                  </a:lnTo>
                  <a:lnTo>
                    <a:pt x="1843989" y="503339"/>
                  </a:lnTo>
                  <a:lnTo>
                    <a:pt x="1846224" y="503466"/>
                  </a:lnTo>
                  <a:lnTo>
                    <a:pt x="1851037" y="501573"/>
                  </a:lnTo>
                  <a:lnTo>
                    <a:pt x="1856143" y="500748"/>
                  </a:lnTo>
                  <a:lnTo>
                    <a:pt x="1860511" y="503047"/>
                  </a:lnTo>
                  <a:lnTo>
                    <a:pt x="1861311" y="503910"/>
                  </a:lnTo>
                  <a:lnTo>
                    <a:pt x="1862023" y="504494"/>
                  </a:lnTo>
                  <a:lnTo>
                    <a:pt x="1863610" y="505637"/>
                  </a:lnTo>
                  <a:lnTo>
                    <a:pt x="1864321" y="506222"/>
                  </a:lnTo>
                  <a:lnTo>
                    <a:pt x="1865655" y="507580"/>
                  </a:lnTo>
                  <a:lnTo>
                    <a:pt x="1869376" y="512114"/>
                  </a:lnTo>
                  <a:lnTo>
                    <a:pt x="1871992" y="512965"/>
                  </a:lnTo>
                  <a:lnTo>
                    <a:pt x="1873364" y="513537"/>
                  </a:lnTo>
                  <a:lnTo>
                    <a:pt x="1874837" y="514337"/>
                  </a:lnTo>
                  <a:lnTo>
                    <a:pt x="1876082" y="515696"/>
                  </a:lnTo>
                  <a:lnTo>
                    <a:pt x="1878012" y="516661"/>
                  </a:lnTo>
                  <a:lnTo>
                    <a:pt x="1879968" y="517220"/>
                  </a:lnTo>
                  <a:lnTo>
                    <a:pt x="1881339" y="517385"/>
                  </a:lnTo>
                  <a:lnTo>
                    <a:pt x="1883105" y="517080"/>
                  </a:lnTo>
                  <a:lnTo>
                    <a:pt x="1884578" y="516420"/>
                  </a:lnTo>
                  <a:lnTo>
                    <a:pt x="1890852" y="509409"/>
                  </a:lnTo>
                  <a:lnTo>
                    <a:pt x="1896567" y="505802"/>
                  </a:lnTo>
                  <a:lnTo>
                    <a:pt x="1901482" y="504837"/>
                  </a:lnTo>
                  <a:lnTo>
                    <a:pt x="1903755" y="503466"/>
                  </a:lnTo>
                  <a:lnTo>
                    <a:pt x="1907222" y="503008"/>
                  </a:lnTo>
                  <a:lnTo>
                    <a:pt x="1908632" y="502500"/>
                  </a:lnTo>
                  <a:lnTo>
                    <a:pt x="1912213" y="498919"/>
                  </a:lnTo>
                  <a:lnTo>
                    <a:pt x="1915109" y="498335"/>
                  </a:lnTo>
                  <a:lnTo>
                    <a:pt x="1919973" y="499986"/>
                  </a:lnTo>
                  <a:lnTo>
                    <a:pt x="1923872" y="502361"/>
                  </a:lnTo>
                  <a:lnTo>
                    <a:pt x="1930349" y="507161"/>
                  </a:lnTo>
                  <a:lnTo>
                    <a:pt x="1933778" y="508927"/>
                  </a:lnTo>
                  <a:lnTo>
                    <a:pt x="1936127" y="509435"/>
                  </a:lnTo>
                  <a:lnTo>
                    <a:pt x="1938134" y="509269"/>
                  </a:lnTo>
                  <a:lnTo>
                    <a:pt x="1942223" y="508101"/>
                  </a:lnTo>
                  <a:lnTo>
                    <a:pt x="1947557" y="497014"/>
                  </a:lnTo>
                  <a:lnTo>
                    <a:pt x="1952815" y="485901"/>
                  </a:lnTo>
                  <a:lnTo>
                    <a:pt x="1953856" y="485546"/>
                  </a:lnTo>
                  <a:lnTo>
                    <a:pt x="1954949" y="485457"/>
                  </a:lnTo>
                  <a:lnTo>
                    <a:pt x="1955787" y="485127"/>
                  </a:lnTo>
                  <a:lnTo>
                    <a:pt x="1957692" y="483577"/>
                  </a:lnTo>
                  <a:lnTo>
                    <a:pt x="1960918" y="483552"/>
                  </a:lnTo>
                  <a:lnTo>
                    <a:pt x="1962289" y="483184"/>
                  </a:lnTo>
                  <a:lnTo>
                    <a:pt x="1963508" y="483057"/>
                  </a:lnTo>
                  <a:lnTo>
                    <a:pt x="1964105" y="482828"/>
                  </a:lnTo>
                  <a:lnTo>
                    <a:pt x="1959305" y="482473"/>
                  </a:lnTo>
                  <a:lnTo>
                    <a:pt x="1957692" y="481838"/>
                  </a:lnTo>
                  <a:lnTo>
                    <a:pt x="1957806" y="481533"/>
                  </a:lnTo>
                  <a:lnTo>
                    <a:pt x="1957730" y="481228"/>
                  </a:lnTo>
                  <a:lnTo>
                    <a:pt x="1957222" y="480352"/>
                  </a:lnTo>
                  <a:lnTo>
                    <a:pt x="1954656" y="482803"/>
                  </a:lnTo>
                  <a:lnTo>
                    <a:pt x="1953272" y="482561"/>
                  </a:lnTo>
                  <a:lnTo>
                    <a:pt x="1952116" y="481342"/>
                  </a:lnTo>
                  <a:lnTo>
                    <a:pt x="1951786" y="480009"/>
                  </a:lnTo>
                  <a:lnTo>
                    <a:pt x="1952002" y="477989"/>
                  </a:lnTo>
                  <a:lnTo>
                    <a:pt x="1951570" y="474967"/>
                  </a:lnTo>
                  <a:lnTo>
                    <a:pt x="1951634" y="473456"/>
                  </a:lnTo>
                  <a:lnTo>
                    <a:pt x="1952485" y="472973"/>
                  </a:lnTo>
                  <a:lnTo>
                    <a:pt x="1953018" y="473265"/>
                  </a:lnTo>
                  <a:lnTo>
                    <a:pt x="1953971" y="474332"/>
                  </a:lnTo>
                  <a:lnTo>
                    <a:pt x="1954415" y="474675"/>
                  </a:lnTo>
                  <a:lnTo>
                    <a:pt x="1955177" y="474903"/>
                  </a:lnTo>
                  <a:lnTo>
                    <a:pt x="1957273" y="475043"/>
                  </a:lnTo>
                  <a:lnTo>
                    <a:pt x="1958035" y="475602"/>
                  </a:lnTo>
                  <a:lnTo>
                    <a:pt x="1958974" y="476059"/>
                  </a:lnTo>
                  <a:lnTo>
                    <a:pt x="1959787" y="476262"/>
                  </a:lnTo>
                  <a:lnTo>
                    <a:pt x="1960321" y="476097"/>
                  </a:lnTo>
                  <a:lnTo>
                    <a:pt x="1960651" y="476097"/>
                  </a:lnTo>
                  <a:lnTo>
                    <a:pt x="1959292" y="475208"/>
                  </a:lnTo>
                  <a:lnTo>
                    <a:pt x="1957590" y="474446"/>
                  </a:lnTo>
                  <a:lnTo>
                    <a:pt x="1956231" y="473735"/>
                  </a:lnTo>
                  <a:lnTo>
                    <a:pt x="1955545" y="473189"/>
                  </a:lnTo>
                  <a:lnTo>
                    <a:pt x="1954453" y="472198"/>
                  </a:lnTo>
                  <a:lnTo>
                    <a:pt x="1953806" y="471690"/>
                  </a:lnTo>
                  <a:lnTo>
                    <a:pt x="1953183" y="471436"/>
                  </a:lnTo>
                  <a:lnTo>
                    <a:pt x="1951723" y="471297"/>
                  </a:lnTo>
                  <a:lnTo>
                    <a:pt x="1950910" y="470979"/>
                  </a:lnTo>
                  <a:lnTo>
                    <a:pt x="1951431" y="468147"/>
                  </a:lnTo>
                  <a:lnTo>
                    <a:pt x="1951113" y="462381"/>
                  </a:lnTo>
                  <a:lnTo>
                    <a:pt x="1950631" y="461022"/>
                  </a:lnTo>
                  <a:lnTo>
                    <a:pt x="1949729" y="459511"/>
                  </a:lnTo>
                  <a:lnTo>
                    <a:pt x="1948408" y="457949"/>
                  </a:lnTo>
                  <a:lnTo>
                    <a:pt x="1948129" y="457530"/>
                  </a:lnTo>
                  <a:lnTo>
                    <a:pt x="1948065" y="456730"/>
                  </a:lnTo>
                  <a:lnTo>
                    <a:pt x="1948548" y="456552"/>
                  </a:lnTo>
                  <a:lnTo>
                    <a:pt x="1950148" y="456755"/>
                  </a:lnTo>
                  <a:lnTo>
                    <a:pt x="1951532" y="456349"/>
                  </a:lnTo>
                  <a:lnTo>
                    <a:pt x="1952929" y="452907"/>
                  </a:lnTo>
                  <a:lnTo>
                    <a:pt x="1952409" y="452539"/>
                  </a:lnTo>
                  <a:lnTo>
                    <a:pt x="1950631" y="454875"/>
                  </a:lnTo>
                  <a:lnTo>
                    <a:pt x="1949068" y="455498"/>
                  </a:lnTo>
                  <a:lnTo>
                    <a:pt x="1946706" y="454545"/>
                  </a:lnTo>
                  <a:lnTo>
                    <a:pt x="1944890" y="453364"/>
                  </a:lnTo>
                  <a:lnTo>
                    <a:pt x="1943074" y="452488"/>
                  </a:lnTo>
                  <a:lnTo>
                    <a:pt x="1941448" y="451929"/>
                  </a:lnTo>
                  <a:lnTo>
                    <a:pt x="1940140" y="451764"/>
                  </a:lnTo>
                  <a:lnTo>
                    <a:pt x="1938743" y="452437"/>
                  </a:lnTo>
                  <a:lnTo>
                    <a:pt x="1937905" y="452627"/>
                  </a:lnTo>
                  <a:lnTo>
                    <a:pt x="1936762" y="452119"/>
                  </a:lnTo>
                  <a:lnTo>
                    <a:pt x="1936114" y="451485"/>
                  </a:lnTo>
                  <a:lnTo>
                    <a:pt x="1935137" y="449884"/>
                  </a:lnTo>
                  <a:lnTo>
                    <a:pt x="1934578" y="449173"/>
                  </a:lnTo>
                  <a:lnTo>
                    <a:pt x="1933778" y="448437"/>
                  </a:lnTo>
                  <a:lnTo>
                    <a:pt x="1933181" y="448030"/>
                  </a:lnTo>
                  <a:lnTo>
                    <a:pt x="1932597" y="447700"/>
                  </a:lnTo>
                  <a:lnTo>
                    <a:pt x="1931758" y="447141"/>
                  </a:lnTo>
                  <a:lnTo>
                    <a:pt x="1928177" y="445084"/>
                  </a:lnTo>
                  <a:lnTo>
                    <a:pt x="1925980" y="444449"/>
                  </a:lnTo>
                  <a:lnTo>
                    <a:pt x="1923948" y="444220"/>
                  </a:lnTo>
                  <a:lnTo>
                    <a:pt x="1920544" y="444245"/>
                  </a:lnTo>
                  <a:lnTo>
                    <a:pt x="1919274" y="444690"/>
                  </a:lnTo>
                  <a:lnTo>
                    <a:pt x="1918512" y="444728"/>
                  </a:lnTo>
                  <a:lnTo>
                    <a:pt x="1917420" y="444195"/>
                  </a:lnTo>
                  <a:lnTo>
                    <a:pt x="1915286" y="442582"/>
                  </a:lnTo>
                  <a:lnTo>
                    <a:pt x="1914626" y="442163"/>
                  </a:lnTo>
                  <a:lnTo>
                    <a:pt x="1913293" y="441617"/>
                  </a:lnTo>
                  <a:lnTo>
                    <a:pt x="1912594" y="441667"/>
                  </a:lnTo>
                  <a:lnTo>
                    <a:pt x="1912010" y="441871"/>
                  </a:lnTo>
                  <a:lnTo>
                    <a:pt x="1910968" y="441731"/>
                  </a:lnTo>
                  <a:lnTo>
                    <a:pt x="1909851" y="441286"/>
                  </a:lnTo>
                  <a:lnTo>
                    <a:pt x="1909114" y="440817"/>
                  </a:lnTo>
                  <a:lnTo>
                    <a:pt x="1908467" y="440258"/>
                  </a:lnTo>
                  <a:lnTo>
                    <a:pt x="1907539" y="439508"/>
                  </a:lnTo>
                  <a:lnTo>
                    <a:pt x="1905774" y="438734"/>
                  </a:lnTo>
                  <a:lnTo>
                    <a:pt x="1903234" y="438061"/>
                  </a:lnTo>
                  <a:lnTo>
                    <a:pt x="1900897" y="437654"/>
                  </a:lnTo>
                  <a:lnTo>
                    <a:pt x="1899742" y="437705"/>
                  </a:lnTo>
                  <a:lnTo>
                    <a:pt x="1898141" y="439496"/>
                  </a:lnTo>
                  <a:lnTo>
                    <a:pt x="1897824" y="441007"/>
                  </a:lnTo>
                  <a:lnTo>
                    <a:pt x="1895576" y="446608"/>
                  </a:lnTo>
                  <a:lnTo>
                    <a:pt x="1893138" y="449072"/>
                  </a:lnTo>
                  <a:lnTo>
                    <a:pt x="1890610" y="448005"/>
                  </a:lnTo>
                  <a:lnTo>
                    <a:pt x="1889086" y="445795"/>
                  </a:lnTo>
                  <a:lnTo>
                    <a:pt x="1886343" y="442036"/>
                  </a:lnTo>
                  <a:lnTo>
                    <a:pt x="1885962" y="438899"/>
                  </a:lnTo>
                  <a:lnTo>
                    <a:pt x="1886013" y="436892"/>
                  </a:lnTo>
                  <a:lnTo>
                    <a:pt x="1886496" y="434086"/>
                  </a:lnTo>
                  <a:lnTo>
                    <a:pt x="1887575" y="432181"/>
                  </a:lnTo>
                  <a:lnTo>
                    <a:pt x="1887689" y="429894"/>
                  </a:lnTo>
                  <a:lnTo>
                    <a:pt x="1887473" y="428472"/>
                  </a:lnTo>
                  <a:lnTo>
                    <a:pt x="1885632" y="427977"/>
                  </a:lnTo>
                  <a:lnTo>
                    <a:pt x="1885048" y="427608"/>
                  </a:lnTo>
                  <a:lnTo>
                    <a:pt x="1884641" y="427583"/>
                  </a:lnTo>
                  <a:lnTo>
                    <a:pt x="1884248" y="427583"/>
                  </a:lnTo>
                  <a:lnTo>
                    <a:pt x="1883702" y="427393"/>
                  </a:lnTo>
                  <a:lnTo>
                    <a:pt x="1882381" y="426618"/>
                  </a:lnTo>
                  <a:lnTo>
                    <a:pt x="1882038" y="426326"/>
                  </a:lnTo>
                  <a:lnTo>
                    <a:pt x="1881784" y="425970"/>
                  </a:lnTo>
                  <a:lnTo>
                    <a:pt x="1880742" y="424967"/>
                  </a:lnTo>
                  <a:lnTo>
                    <a:pt x="1878050" y="423024"/>
                  </a:lnTo>
                  <a:lnTo>
                    <a:pt x="1877415" y="422414"/>
                  </a:lnTo>
                  <a:lnTo>
                    <a:pt x="1876793" y="422097"/>
                  </a:lnTo>
                  <a:lnTo>
                    <a:pt x="1874215" y="421309"/>
                  </a:lnTo>
                  <a:lnTo>
                    <a:pt x="1873097" y="420750"/>
                  </a:lnTo>
                  <a:lnTo>
                    <a:pt x="1871319" y="419277"/>
                  </a:lnTo>
                  <a:lnTo>
                    <a:pt x="1869808" y="417855"/>
                  </a:lnTo>
                  <a:lnTo>
                    <a:pt x="1868220" y="416572"/>
                  </a:lnTo>
                  <a:lnTo>
                    <a:pt x="1866290" y="415544"/>
                  </a:lnTo>
                  <a:lnTo>
                    <a:pt x="1865756" y="414667"/>
                  </a:lnTo>
                  <a:lnTo>
                    <a:pt x="1864677" y="413410"/>
                  </a:lnTo>
                  <a:lnTo>
                    <a:pt x="1863343" y="412203"/>
                  </a:lnTo>
                  <a:lnTo>
                    <a:pt x="1862124" y="411416"/>
                  </a:lnTo>
                  <a:lnTo>
                    <a:pt x="1860626" y="411378"/>
                  </a:lnTo>
                  <a:lnTo>
                    <a:pt x="1857781" y="414147"/>
                  </a:lnTo>
                  <a:lnTo>
                    <a:pt x="1856663" y="412318"/>
                  </a:lnTo>
                  <a:lnTo>
                    <a:pt x="1856981" y="410616"/>
                  </a:lnTo>
                  <a:lnTo>
                    <a:pt x="1858149" y="409397"/>
                  </a:lnTo>
                  <a:lnTo>
                    <a:pt x="1861337" y="408724"/>
                  </a:lnTo>
                  <a:lnTo>
                    <a:pt x="1871979" y="399643"/>
                  </a:lnTo>
                  <a:lnTo>
                    <a:pt x="1877720" y="392861"/>
                  </a:lnTo>
                  <a:lnTo>
                    <a:pt x="1884629" y="388734"/>
                  </a:lnTo>
                  <a:lnTo>
                    <a:pt x="1894484" y="380111"/>
                  </a:lnTo>
                  <a:lnTo>
                    <a:pt x="1896300" y="379514"/>
                  </a:lnTo>
                  <a:lnTo>
                    <a:pt x="1903094" y="371563"/>
                  </a:lnTo>
                  <a:lnTo>
                    <a:pt x="1909851" y="363562"/>
                  </a:lnTo>
                  <a:lnTo>
                    <a:pt x="1909952" y="361518"/>
                  </a:lnTo>
                  <a:lnTo>
                    <a:pt x="1910562" y="361010"/>
                  </a:lnTo>
                  <a:lnTo>
                    <a:pt x="1912454" y="360641"/>
                  </a:lnTo>
                  <a:lnTo>
                    <a:pt x="1913140" y="360235"/>
                  </a:lnTo>
                  <a:lnTo>
                    <a:pt x="1915896" y="361848"/>
                  </a:lnTo>
                  <a:lnTo>
                    <a:pt x="1918957" y="361518"/>
                  </a:lnTo>
                  <a:lnTo>
                    <a:pt x="1929193" y="356146"/>
                  </a:lnTo>
                  <a:lnTo>
                    <a:pt x="1932266" y="356006"/>
                  </a:lnTo>
                  <a:lnTo>
                    <a:pt x="1932177" y="356527"/>
                  </a:lnTo>
                  <a:lnTo>
                    <a:pt x="1932266" y="357441"/>
                  </a:lnTo>
                  <a:lnTo>
                    <a:pt x="1932558" y="358343"/>
                  </a:lnTo>
                  <a:lnTo>
                    <a:pt x="1933092" y="358851"/>
                  </a:lnTo>
                  <a:lnTo>
                    <a:pt x="1934286" y="358863"/>
                  </a:lnTo>
                  <a:lnTo>
                    <a:pt x="1934705" y="358267"/>
                  </a:lnTo>
                  <a:lnTo>
                    <a:pt x="1934959" y="356654"/>
                  </a:lnTo>
                  <a:lnTo>
                    <a:pt x="1936851" y="353999"/>
                  </a:lnTo>
                  <a:lnTo>
                    <a:pt x="1932724" y="348386"/>
                  </a:lnTo>
                  <a:lnTo>
                    <a:pt x="1930806" y="348564"/>
                  </a:lnTo>
                  <a:lnTo>
                    <a:pt x="1928799" y="349504"/>
                  </a:lnTo>
                  <a:lnTo>
                    <a:pt x="1926615" y="349745"/>
                  </a:lnTo>
                  <a:lnTo>
                    <a:pt x="1924875" y="350316"/>
                  </a:lnTo>
                  <a:lnTo>
                    <a:pt x="1924659" y="351929"/>
                  </a:lnTo>
                  <a:lnTo>
                    <a:pt x="1925205" y="352780"/>
                  </a:lnTo>
                  <a:lnTo>
                    <a:pt x="1925929" y="353758"/>
                  </a:lnTo>
                  <a:lnTo>
                    <a:pt x="1926310" y="354431"/>
                  </a:lnTo>
                  <a:lnTo>
                    <a:pt x="1923249" y="350126"/>
                  </a:lnTo>
                  <a:lnTo>
                    <a:pt x="1923529" y="348462"/>
                  </a:lnTo>
                  <a:lnTo>
                    <a:pt x="1926285" y="343281"/>
                  </a:lnTo>
                  <a:lnTo>
                    <a:pt x="1935340" y="340067"/>
                  </a:lnTo>
                  <a:lnTo>
                    <a:pt x="1935403" y="340385"/>
                  </a:lnTo>
                  <a:lnTo>
                    <a:pt x="1935505" y="340677"/>
                  </a:lnTo>
                  <a:lnTo>
                    <a:pt x="1935556" y="340956"/>
                  </a:lnTo>
                  <a:lnTo>
                    <a:pt x="1935441" y="341172"/>
                  </a:lnTo>
                  <a:lnTo>
                    <a:pt x="1937956" y="340753"/>
                  </a:lnTo>
                  <a:lnTo>
                    <a:pt x="1938693" y="340931"/>
                  </a:lnTo>
                  <a:lnTo>
                    <a:pt x="1939340" y="339813"/>
                  </a:lnTo>
                  <a:lnTo>
                    <a:pt x="1938172" y="339674"/>
                  </a:lnTo>
                  <a:lnTo>
                    <a:pt x="1937156" y="339674"/>
                  </a:lnTo>
                  <a:lnTo>
                    <a:pt x="1937067" y="337908"/>
                  </a:lnTo>
                  <a:lnTo>
                    <a:pt x="1938959" y="337337"/>
                  </a:lnTo>
                  <a:lnTo>
                    <a:pt x="1941321" y="337057"/>
                  </a:lnTo>
                  <a:lnTo>
                    <a:pt x="1942604" y="336169"/>
                  </a:lnTo>
                  <a:lnTo>
                    <a:pt x="1942477" y="335356"/>
                  </a:lnTo>
                  <a:lnTo>
                    <a:pt x="1941550" y="333324"/>
                  </a:lnTo>
                  <a:lnTo>
                    <a:pt x="1941296" y="332397"/>
                  </a:lnTo>
                  <a:lnTo>
                    <a:pt x="1941347" y="331584"/>
                  </a:lnTo>
                  <a:lnTo>
                    <a:pt x="1941906" y="330250"/>
                  </a:lnTo>
                  <a:lnTo>
                    <a:pt x="1945855" y="325755"/>
                  </a:lnTo>
                  <a:lnTo>
                    <a:pt x="1946465" y="323329"/>
                  </a:lnTo>
                  <a:lnTo>
                    <a:pt x="1967953" y="292531"/>
                  </a:lnTo>
                  <a:lnTo>
                    <a:pt x="1971052" y="286296"/>
                  </a:lnTo>
                  <a:lnTo>
                    <a:pt x="1972055" y="286575"/>
                  </a:lnTo>
                  <a:lnTo>
                    <a:pt x="1970900" y="289725"/>
                  </a:lnTo>
                  <a:lnTo>
                    <a:pt x="1969808" y="292582"/>
                  </a:lnTo>
                  <a:lnTo>
                    <a:pt x="1972081" y="291287"/>
                  </a:lnTo>
                  <a:lnTo>
                    <a:pt x="1974316" y="289128"/>
                  </a:lnTo>
                  <a:lnTo>
                    <a:pt x="1976793" y="287845"/>
                  </a:lnTo>
                  <a:lnTo>
                    <a:pt x="1979866" y="287693"/>
                  </a:lnTo>
                  <a:lnTo>
                    <a:pt x="1980857" y="286905"/>
                  </a:lnTo>
                  <a:lnTo>
                    <a:pt x="1982977" y="285838"/>
                  </a:lnTo>
                  <a:lnTo>
                    <a:pt x="1984692" y="284238"/>
                  </a:lnTo>
                  <a:lnTo>
                    <a:pt x="1986025" y="282168"/>
                  </a:lnTo>
                  <a:lnTo>
                    <a:pt x="1986191" y="279615"/>
                  </a:lnTo>
                  <a:lnTo>
                    <a:pt x="1984844" y="278155"/>
                  </a:lnTo>
                  <a:lnTo>
                    <a:pt x="1983333" y="277279"/>
                  </a:lnTo>
                  <a:lnTo>
                    <a:pt x="1981707" y="276707"/>
                  </a:lnTo>
                  <a:lnTo>
                    <a:pt x="1979434" y="277025"/>
                  </a:lnTo>
                  <a:lnTo>
                    <a:pt x="1977809" y="279526"/>
                  </a:lnTo>
                  <a:lnTo>
                    <a:pt x="1976602" y="282041"/>
                  </a:lnTo>
                  <a:lnTo>
                    <a:pt x="1974824" y="283819"/>
                  </a:lnTo>
                  <a:lnTo>
                    <a:pt x="1972983" y="284695"/>
                  </a:lnTo>
                  <a:lnTo>
                    <a:pt x="1971878" y="284314"/>
                  </a:lnTo>
                  <a:lnTo>
                    <a:pt x="1973364" y="282016"/>
                  </a:lnTo>
                  <a:lnTo>
                    <a:pt x="1974989" y="280162"/>
                  </a:lnTo>
                  <a:lnTo>
                    <a:pt x="1976221" y="277355"/>
                  </a:lnTo>
                  <a:lnTo>
                    <a:pt x="1976348" y="275691"/>
                  </a:lnTo>
                  <a:lnTo>
                    <a:pt x="1977123" y="274510"/>
                  </a:lnTo>
                  <a:lnTo>
                    <a:pt x="1977834" y="274472"/>
                  </a:lnTo>
                  <a:lnTo>
                    <a:pt x="1979599" y="274713"/>
                  </a:lnTo>
                  <a:lnTo>
                    <a:pt x="1980399" y="274739"/>
                  </a:lnTo>
                  <a:lnTo>
                    <a:pt x="1984273" y="274218"/>
                  </a:lnTo>
                  <a:lnTo>
                    <a:pt x="1985517" y="274294"/>
                  </a:lnTo>
                  <a:lnTo>
                    <a:pt x="1987029" y="274878"/>
                  </a:lnTo>
                  <a:lnTo>
                    <a:pt x="1986940" y="275412"/>
                  </a:lnTo>
                  <a:lnTo>
                    <a:pt x="1986572" y="276059"/>
                  </a:lnTo>
                  <a:lnTo>
                    <a:pt x="1987283" y="276961"/>
                  </a:lnTo>
                  <a:lnTo>
                    <a:pt x="1988489" y="277304"/>
                  </a:lnTo>
                  <a:lnTo>
                    <a:pt x="1989112" y="276732"/>
                  </a:lnTo>
                  <a:lnTo>
                    <a:pt x="1989480" y="275234"/>
                  </a:lnTo>
                  <a:lnTo>
                    <a:pt x="1994560" y="271157"/>
                  </a:lnTo>
                  <a:lnTo>
                    <a:pt x="1996605" y="270738"/>
                  </a:lnTo>
                  <a:lnTo>
                    <a:pt x="1999043" y="269481"/>
                  </a:lnTo>
                  <a:lnTo>
                    <a:pt x="1999868" y="269316"/>
                  </a:lnTo>
                  <a:lnTo>
                    <a:pt x="2002942" y="269303"/>
                  </a:lnTo>
                  <a:lnTo>
                    <a:pt x="2004733" y="268706"/>
                  </a:lnTo>
                  <a:lnTo>
                    <a:pt x="2006828" y="266471"/>
                  </a:lnTo>
                  <a:lnTo>
                    <a:pt x="2012035" y="264007"/>
                  </a:lnTo>
                  <a:lnTo>
                    <a:pt x="2016594" y="259765"/>
                  </a:lnTo>
                  <a:lnTo>
                    <a:pt x="2019820" y="254317"/>
                  </a:lnTo>
                  <a:lnTo>
                    <a:pt x="2028329" y="248678"/>
                  </a:lnTo>
                  <a:lnTo>
                    <a:pt x="2030488" y="248462"/>
                  </a:lnTo>
                  <a:lnTo>
                    <a:pt x="2029193" y="249262"/>
                  </a:lnTo>
                  <a:lnTo>
                    <a:pt x="2028990" y="249910"/>
                  </a:lnTo>
                  <a:lnTo>
                    <a:pt x="2029802" y="250863"/>
                  </a:lnTo>
                  <a:lnTo>
                    <a:pt x="2031999" y="249529"/>
                  </a:lnTo>
                  <a:lnTo>
                    <a:pt x="2033028" y="247484"/>
                  </a:lnTo>
                  <a:lnTo>
                    <a:pt x="2033549" y="246951"/>
                  </a:lnTo>
                  <a:lnTo>
                    <a:pt x="2038235" y="244957"/>
                  </a:lnTo>
                  <a:lnTo>
                    <a:pt x="2045487" y="239509"/>
                  </a:lnTo>
                  <a:lnTo>
                    <a:pt x="2047887" y="238823"/>
                  </a:lnTo>
                  <a:lnTo>
                    <a:pt x="2048382" y="238379"/>
                  </a:lnTo>
                  <a:lnTo>
                    <a:pt x="2048421" y="237820"/>
                  </a:lnTo>
                  <a:lnTo>
                    <a:pt x="2047874" y="235483"/>
                  </a:lnTo>
                  <a:lnTo>
                    <a:pt x="2046795" y="235178"/>
                  </a:lnTo>
                  <a:lnTo>
                    <a:pt x="2046058" y="235267"/>
                  </a:lnTo>
                  <a:lnTo>
                    <a:pt x="2045830" y="234289"/>
                  </a:lnTo>
                  <a:lnTo>
                    <a:pt x="2046960" y="232498"/>
                  </a:lnTo>
                  <a:lnTo>
                    <a:pt x="2059393" y="224396"/>
                  </a:lnTo>
                  <a:lnTo>
                    <a:pt x="2061743" y="224332"/>
                  </a:lnTo>
                  <a:lnTo>
                    <a:pt x="2063203" y="222872"/>
                  </a:lnTo>
                  <a:lnTo>
                    <a:pt x="2063991" y="222415"/>
                  </a:lnTo>
                  <a:lnTo>
                    <a:pt x="2065070" y="222148"/>
                  </a:lnTo>
                  <a:lnTo>
                    <a:pt x="2067471" y="220802"/>
                  </a:lnTo>
                  <a:lnTo>
                    <a:pt x="2070239" y="220268"/>
                  </a:lnTo>
                  <a:lnTo>
                    <a:pt x="2070938" y="219976"/>
                  </a:lnTo>
                  <a:lnTo>
                    <a:pt x="2071433" y="220256"/>
                  </a:lnTo>
                  <a:lnTo>
                    <a:pt x="2069617" y="224637"/>
                  </a:lnTo>
                  <a:lnTo>
                    <a:pt x="2068969" y="225259"/>
                  </a:lnTo>
                  <a:lnTo>
                    <a:pt x="2068093" y="225145"/>
                  </a:lnTo>
                  <a:lnTo>
                    <a:pt x="2066963" y="224777"/>
                  </a:lnTo>
                  <a:lnTo>
                    <a:pt x="2065616" y="224637"/>
                  </a:lnTo>
                  <a:lnTo>
                    <a:pt x="2064486" y="224904"/>
                  </a:lnTo>
                  <a:lnTo>
                    <a:pt x="2063622" y="225437"/>
                  </a:lnTo>
                  <a:lnTo>
                    <a:pt x="2062505" y="226834"/>
                  </a:lnTo>
                  <a:lnTo>
                    <a:pt x="2062162" y="228752"/>
                  </a:lnTo>
                  <a:lnTo>
                    <a:pt x="2061654" y="228930"/>
                  </a:lnTo>
                  <a:lnTo>
                    <a:pt x="2060943" y="228790"/>
                  </a:lnTo>
                  <a:lnTo>
                    <a:pt x="2060435" y="228752"/>
                  </a:lnTo>
                  <a:lnTo>
                    <a:pt x="2060193" y="228892"/>
                  </a:lnTo>
                  <a:lnTo>
                    <a:pt x="2060320" y="229298"/>
                  </a:lnTo>
                  <a:lnTo>
                    <a:pt x="2060943" y="229400"/>
                  </a:lnTo>
                  <a:lnTo>
                    <a:pt x="2061654" y="229628"/>
                  </a:lnTo>
                  <a:lnTo>
                    <a:pt x="2062365" y="229971"/>
                  </a:lnTo>
                  <a:lnTo>
                    <a:pt x="2065248" y="232308"/>
                  </a:lnTo>
                  <a:lnTo>
                    <a:pt x="2067140" y="232676"/>
                  </a:lnTo>
                  <a:lnTo>
                    <a:pt x="2068575" y="232143"/>
                  </a:lnTo>
                  <a:lnTo>
                    <a:pt x="2069464" y="231305"/>
                  </a:lnTo>
                  <a:lnTo>
                    <a:pt x="2070239" y="227355"/>
                  </a:lnTo>
                  <a:lnTo>
                    <a:pt x="2072944" y="225298"/>
                  </a:lnTo>
                  <a:lnTo>
                    <a:pt x="2073465" y="224510"/>
                  </a:lnTo>
                  <a:lnTo>
                    <a:pt x="2073617" y="221513"/>
                  </a:lnTo>
                  <a:lnTo>
                    <a:pt x="2078850" y="217220"/>
                  </a:lnTo>
                  <a:lnTo>
                    <a:pt x="2080717" y="216611"/>
                  </a:lnTo>
                  <a:lnTo>
                    <a:pt x="2084387" y="216649"/>
                  </a:lnTo>
                  <a:lnTo>
                    <a:pt x="2098395" y="213334"/>
                  </a:lnTo>
                  <a:lnTo>
                    <a:pt x="2112378" y="209905"/>
                  </a:lnTo>
                  <a:lnTo>
                    <a:pt x="2111133" y="211429"/>
                  </a:lnTo>
                  <a:lnTo>
                    <a:pt x="2109431" y="212445"/>
                  </a:lnTo>
                  <a:lnTo>
                    <a:pt x="2100922" y="214122"/>
                  </a:lnTo>
                  <a:lnTo>
                    <a:pt x="2099436" y="215099"/>
                  </a:lnTo>
                  <a:lnTo>
                    <a:pt x="2096922" y="215633"/>
                  </a:lnTo>
                  <a:lnTo>
                    <a:pt x="2096300" y="216344"/>
                  </a:lnTo>
                  <a:lnTo>
                    <a:pt x="2098306" y="216585"/>
                  </a:lnTo>
                  <a:lnTo>
                    <a:pt x="2100414" y="215811"/>
                  </a:lnTo>
                  <a:lnTo>
                    <a:pt x="2101849" y="215633"/>
                  </a:lnTo>
                  <a:lnTo>
                    <a:pt x="2103183" y="215912"/>
                  </a:lnTo>
                  <a:lnTo>
                    <a:pt x="2104872" y="216395"/>
                  </a:lnTo>
                  <a:lnTo>
                    <a:pt x="2106409" y="216649"/>
                  </a:lnTo>
                  <a:lnTo>
                    <a:pt x="2107793" y="216001"/>
                  </a:lnTo>
                  <a:lnTo>
                    <a:pt x="2109342" y="215734"/>
                  </a:lnTo>
                  <a:lnTo>
                    <a:pt x="2109939" y="215531"/>
                  </a:lnTo>
                  <a:lnTo>
                    <a:pt x="2114232" y="209372"/>
                  </a:lnTo>
                  <a:lnTo>
                    <a:pt x="2123960" y="203923"/>
                  </a:lnTo>
                  <a:lnTo>
                    <a:pt x="2126856" y="200482"/>
                  </a:lnTo>
                  <a:lnTo>
                    <a:pt x="2127338" y="199313"/>
                  </a:lnTo>
                  <a:lnTo>
                    <a:pt x="2126907" y="198018"/>
                  </a:lnTo>
                  <a:lnTo>
                    <a:pt x="2125675" y="198119"/>
                  </a:lnTo>
                  <a:lnTo>
                    <a:pt x="2124963" y="198069"/>
                  </a:lnTo>
                  <a:lnTo>
                    <a:pt x="2124214" y="197802"/>
                  </a:lnTo>
                  <a:lnTo>
                    <a:pt x="2123071" y="196913"/>
                  </a:lnTo>
                  <a:lnTo>
                    <a:pt x="2123262" y="196329"/>
                  </a:lnTo>
                  <a:lnTo>
                    <a:pt x="2124100" y="195999"/>
                  </a:lnTo>
                  <a:lnTo>
                    <a:pt x="2124938" y="195859"/>
                  </a:lnTo>
                  <a:lnTo>
                    <a:pt x="2126081" y="195922"/>
                  </a:lnTo>
                  <a:lnTo>
                    <a:pt x="2128608" y="196519"/>
                  </a:lnTo>
                  <a:lnTo>
                    <a:pt x="2129574" y="196608"/>
                  </a:lnTo>
                  <a:lnTo>
                    <a:pt x="2130437" y="196342"/>
                  </a:lnTo>
                  <a:lnTo>
                    <a:pt x="2132406" y="196087"/>
                  </a:lnTo>
                  <a:lnTo>
                    <a:pt x="2133523" y="195630"/>
                  </a:lnTo>
                  <a:lnTo>
                    <a:pt x="2134857" y="195580"/>
                  </a:lnTo>
                  <a:lnTo>
                    <a:pt x="2134679" y="196049"/>
                  </a:lnTo>
                  <a:lnTo>
                    <a:pt x="2134641" y="196595"/>
                  </a:lnTo>
                  <a:lnTo>
                    <a:pt x="2135657" y="196811"/>
                  </a:lnTo>
                  <a:lnTo>
                    <a:pt x="2136203" y="197142"/>
                  </a:lnTo>
                  <a:lnTo>
                    <a:pt x="2136940" y="197624"/>
                  </a:lnTo>
                  <a:lnTo>
                    <a:pt x="2137663" y="196913"/>
                  </a:lnTo>
                  <a:lnTo>
                    <a:pt x="2138819" y="197231"/>
                  </a:lnTo>
                  <a:lnTo>
                    <a:pt x="2140470" y="195935"/>
                  </a:lnTo>
                  <a:lnTo>
                    <a:pt x="2140877" y="193954"/>
                  </a:lnTo>
                  <a:lnTo>
                    <a:pt x="2141461" y="193103"/>
                  </a:lnTo>
                  <a:lnTo>
                    <a:pt x="2142299" y="193344"/>
                  </a:lnTo>
                  <a:lnTo>
                    <a:pt x="2143886" y="192747"/>
                  </a:lnTo>
                  <a:lnTo>
                    <a:pt x="2144610" y="191071"/>
                  </a:lnTo>
                  <a:lnTo>
                    <a:pt x="2148217" y="187807"/>
                  </a:lnTo>
                  <a:lnTo>
                    <a:pt x="2151240" y="185991"/>
                  </a:lnTo>
                  <a:lnTo>
                    <a:pt x="2159800" y="184289"/>
                  </a:lnTo>
                  <a:lnTo>
                    <a:pt x="2163965" y="183553"/>
                  </a:lnTo>
                  <a:lnTo>
                    <a:pt x="2168512" y="182918"/>
                  </a:lnTo>
                  <a:lnTo>
                    <a:pt x="2169947" y="182460"/>
                  </a:lnTo>
                  <a:lnTo>
                    <a:pt x="2169909" y="183553"/>
                  </a:lnTo>
                  <a:lnTo>
                    <a:pt x="2168931" y="184238"/>
                  </a:lnTo>
                  <a:lnTo>
                    <a:pt x="2163775" y="184924"/>
                  </a:lnTo>
                  <a:lnTo>
                    <a:pt x="2163000" y="185064"/>
                  </a:lnTo>
                  <a:lnTo>
                    <a:pt x="2161146" y="185419"/>
                  </a:lnTo>
                  <a:lnTo>
                    <a:pt x="2159330" y="185839"/>
                  </a:lnTo>
                  <a:lnTo>
                    <a:pt x="2159571" y="186410"/>
                  </a:lnTo>
                  <a:lnTo>
                    <a:pt x="2160612" y="186588"/>
                  </a:lnTo>
                  <a:lnTo>
                    <a:pt x="2161832" y="186982"/>
                  </a:lnTo>
                  <a:lnTo>
                    <a:pt x="2162860" y="187604"/>
                  </a:lnTo>
                  <a:lnTo>
                    <a:pt x="2163851" y="187820"/>
                  </a:lnTo>
                  <a:lnTo>
                    <a:pt x="2164892" y="188633"/>
                  </a:lnTo>
                  <a:lnTo>
                    <a:pt x="2165972" y="189026"/>
                  </a:lnTo>
                  <a:lnTo>
                    <a:pt x="2166899" y="189750"/>
                  </a:lnTo>
                  <a:lnTo>
                    <a:pt x="2168207" y="190144"/>
                  </a:lnTo>
                  <a:lnTo>
                    <a:pt x="2169718" y="190601"/>
                  </a:lnTo>
                  <a:lnTo>
                    <a:pt x="2170429" y="190919"/>
                  </a:lnTo>
                  <a:lnTo>
                    <a:pt x="2171395" y="190322"/>
                  </a:lnTo>
                  <a:lnTo>
                    <a:pt x="2173173" y="189306"/>
                  </a:lnTo>
                  <a:lnTo>
                    <a:pt x="2176983" y="185229"/>
                  </a:lnTo>
                  <a:lnTo>
                    <a:pt x="2178113" y="184632"/>
                  </a:lnTo>
                  <a:lnTo>
                    <a:pt x="2180843" y="183883"/>
                  </a:lnTo>
                  <a:lnTo>
                    <a:pt x="2181694" y="183172"/>
                  </a:lnTo>
                  <a:lnTo>
                    <a:pt x="2182418" y="181190"/>
                  </a:lnTo>
                  <a:lnTo>
                    <a:pt x="2183041" y="180467"/>
                  </a:lnTo>
                  <a:lnTo>
                    <a:pt x="2185733" y="179705"/>
                  </a:lnTo>
                  <a:lnTo>
                    <a:pt x="2190229" y="176402"/>
                  </a:lnTo>
                  <a:lnTo>
                    <a:pt x="2191499" y="176301"/>
                  </a:lnTo>
                  <a:lnTo>
                    <a:pt x="2195372" y="177812"/>
                  </a:lnTo>
                  <a:lnTo>
                    <a:pt x="2197087" y="178104"/>
                  </a:lnTo>
                  <a:lnTo>
                    <a:pt x="2198446" y="178041"/>
                  </a:lnTo>
                  <a:lnTo>
                    <a:pt x="2198941" y="177545"/>
                  </a:lnTo>
                  <a:lnTo>
                    <a:pt x="2199297" y="178333"/>
                  </a:lnTo>
                  <a:lnTo>
                    <a:pt x="2200897" y="180441"/>
                  </a:lnTo>
                  <a:lnTo>
                    <a:pt x="2202116" y="183451"/>
                  </a:lnTo>
                  <a:lnTo>
                    <a:pt x="2202814" y="184340"/>
                  </a:lnTo>
                  <a:lnTo>
                    <a:pt x="2203335" y="184607"/>
                  </a:lnTo>
                  <a:lnTo>
                    <a:pt x="2203754" y="184340"/>
                  </a:lnTo>
                  <a:lnTo>
                    <a:pt x="2204758" y="182422"/>
                  </a:lnTo>
                  <a:lnTo>
                    <a:pt x="2204719" y="181749"/>
                  </a:lnTo>
                  <a:lnTo>
                    <a:pt x="2204237" y="180898"/>
                  </a:lnTo>
                  <a:lnTo>
                    <a:pt x="2203627" y="180733"/>
                  </a:lnTo>
                  <a:lnTo>
                    <a:pt x="2202992" y="180378"/>
                  </a:lnTo>
                  <a:lnTo>
                    <a:pt x="2202522" y="179997"/>
                  </a:lnTo>
                  <a:lnTo>
                    <a:pt x="2202268" y="179514"/>
                  </a:lnTo>
                  <a:lnTo>
                    <a:pt x="2202345" y="177685"/>
                  </a:lnTo>
                  <a:lnTo>
                    <a:pt x="2202675" y="177228"/>
                  </a:lnTo>
                  <a:lnTo>
                    <a:pt x="2202814" y="176682"/>
                  </a:lnTo>
                  <a:lnTo>
                    <a:pt x="2202306" y="175806"/>
                  </a:lnTo>
                  <a:lnTo>
                    <a:pt x="2201786" y="174142"/>
                  </a:lnTo>
                  <a:lnTo>
                    <a:pt x="2203335" y="171526"/>
                  </a:lnTo>
                  <a:lnTo>
                    <a:pt x="2202281" y="169913"/>
                  </a:lnTo>
                  <a:lnTo>
                    <a:pt x="2192019" y="174104"/>
                  </a:lnTo>
                  <a:lnTo>
                    <a:pt x="2181771" y="178257"/>
                  </a:lnTo>
                  <a:lnTo>
                    <a:pt x="2180729" y="179133"/>
                  </a:lnTo>
                  <a:lnTo>
                    <a:pt x="2178850" y="180009"/>
                  </a:lnTo>
                  <a:lnTo>
                    <a:pt x="2177465" y="180200"/>
                  </a:lnTo>
                  <a:lnTo>
                    <a:pt x="2176779" y="180809"/>
                  </a:lnTo>
                  <a:lnTo>
                    <a:pt x="2176411" y="181000"/>
                  </a:lnTo>
                  <a:lnTo>
                    <a:pt x="2175548" y="180784"/>
                  </a:lnTo>
                  <a:lnTo>
                    <a:pt x="2174951" y="180657"/>
                  </a:lnTo>
                  <a:lnTo>
                    <a:pt x="2174455" y="180695"/>
                  </a:lnTo>
                  <a:lnTo>
                    <a:pt x="2187574" y="175044"/>
                  </a:lnTo>
                  <a:lnTo>
                    <a:pt x="2200694" y="169303"/>
                  </a:lnTo>
                  <a:lnTo>
                    <a:pt x="2203627" y="169138"/>
                  </a:lnTo>
                  <a:lnTo>
                    <a:pt x="2209736" y="165849"/>
                  </a:lnTo>
                  <a:lnTo>
                    <a:pt x="2209901" y="165773"/>
                  </a:lnTo>
                  <a:lnTo>
                    <a:pt x="2206840" y="168389"/>
                  </a:lnTo>
                  <a:lnTo>
                    <a:pt x="2206624" y="169595"/>
                  </a:lnTo>
                  <a:lnTo>
                    <a:pt x="2207094" y="169722"/>
                  </a:lnTo>
                  <a:lnTo>
                    <a:pt x="2208034" y="170103"/>
                  </a:lnTo>
                  <a:lnTo>
                    <a:pt x="2208428" y="170243"/>
                  </a:lnTo>
                  <a:lnTo>
                    <a:pt x="2207945" y="175234"/>
                  </a:lnTo>
                  <a:lnTo>
                    <a:pt x="2208961" y="175107"/>
                  </a:lnTo>
                  <a:lnTo>
                    <a:pt x="2209965" y="174193"/>
                  </a:lnTo>
                  <a:lnTo>
                    <a:pt x="2211997" y="173964"/>
                  </a:lnTo>
                  <a:lnTo>
                    <a:pt x="2212936" y="173012"/>
                  </a:lnTo>
                  <a:lnTo>
                    <a:pt x="2214117" y="172974"/>
                  </a:lnTo>
                  <a:lnTo>
                    <a:pt x="2214664" y="173786"/>
                  </a:lnTo>
                  <a:lnTo>
                    <a:pt x="2215095" y="174155"/>
                  </a:lnTo>
                  <a:lnTo>
                    <a:pt x="2215464" y="174167"/>
                  </a:lnTo>
                  <a:lnTo>
                    <a:pt x="2215730" y="173824"/>
                  </a:lnTo>
                  <a:lnTo>
                    <a:pt x="2215756" y="173304"/>
                  </a:lnTo>
                  <a:lnTo>
                    <a:pt x="2214067" y="166801"/>
                  </a:lnTo>
                  <a:lnTo>
                    <a:pt x="2214854" y="164617"/>
                  </a:lnTo>
                  <a:lnTo>
                    <a:pt x="2216137" y="163156"/>
                  </a:lnTo>
                  <a:lnTo>
                    <a:pt x="2221458" y="160769"/>
                  </a:lnTo>
                  <a:lnTo>
                    <a:pt x="2222436" y="160121"/>
                  </a:lnTo>
                  <a:lnTo>
                    <a:pt x="2222258" y="160705"/>
                  </a:lnTo>
                  <a:lnTo>
                    <a:pt x="2220709" y="161709"/>
                  </a:lnTo>
                  <a:lnTo>
                    <a:pt x="2220074" y="162191"/>
                  </a:lnTo>
                  <a:lnTo>
                    <a:pt x="2220747" y="162737"/>
                  </a:lnTo>
                  <a:lnTo>
                    <a:pt x="2221801" y="162852"/>
                  </a:lnTo>
                  <a:lnTo>
                    <a:pt x="2223693" y="162737"/>
                  </a:lnTo>
                  <a:lnTo>
                    <a:pt x="2223909" y="163372"/>
                  </a:lnTo>
                  <a:lnTo>
                    <a:pt x="2223884" y="163601"/>
                  </a:lnTo>
                  <a:lnTo>
                    <a:pt x="2226525" y="163982"/>
                  </a:lnTo>
                  <a:lnTo>
                    <a:pt x="2227516" y="162483"/>
                  </a:lnTo>
                  <a:lnTo>
                    <a:pt x="2227821" y="158851"/>
                  </a:lnTo>
                  <a:lnTo>
                    <a:pt x="2226589" y="159410"/>
                  </a:lnTo>
                  <a:lnTo>
                    <a:pt x="2226017" y="159486"/>
                  </a:lnTo>
                  <a:lnTo>
                    <a:pt x="2226754" y="158610"/>
                  </a:lnTo>
                  <a:lnTo>
                    <a:pt x="2232469" y="156222"/>
                  </a:lnTo>
                  <a:lnTo>
                    <a:pt x="2237054" y="154127"/>
                  </a:lnTo>
                  <a:lnTo>
                    <a:pt x="2245055" y="150469"/>
                  </a:lnTo>
                  <a:lnTo>
                    <a:pt x="2247201" y="149517"/>
                  </a:lnTo>
                  <a:lnTo>
                    <a:pt x="2247099" y="150571"/>
                  </a:lnTo>
                  <a:lnTo>
                    <a:pt x="2242477" y="153263"/>
                  </a:lnTo>
                  <a:lnTo>
                    <a:pt x="2243531" y="153530"/>
                  </a:lnTo>
                  <a:lnTo>
                    <a:pt x="2243874" y="155041"/>
                  </a:lnTo>
                  <a:lnTo>
                    <a:pt x="2244559" y="156413"/>
                  </a:lnTo>
                  <a:lnTo>
                    <a:pt x="2245372" y="156641"/>
                  </a:lnTo>
                  <a:lnTo>
                    <a:pt x="2246287" y="157683"/>
                  </a:lnTo>
                  <a:lnTo>
                    <a:pt x="2247277" y="157911"/>
                  </a:lnTo>
                  <a:lnTo>
                    <a:pt x="2250033" y="156235"/>
                  </a:lnTo>
                  <a:lnTo>
                    <a:pt x="2251862" y="155625"/>
                  </a:lnTo>
                  <a:lnTo>
                    <a:pt x="2254224" y="153416"/>
                  </a:lnTo>
                  <a:lnTo>
                    <a:pt x="2254961" y="153111"/>
                  </a:lnTo>
                  <a:lnTo>
                    <a:pt x="2256955" y="153504"/>
                  </a:lnTo>
                  <a:lnTo>
                    <a:pt x="2258098" y="152565"/>
                  </a:lnTo>
                  <a:lnTo>
                    <a:pt x="2259050" y="149479"/>
                  </a:lnTo>
                  <a:lnTo>
                    <a:pt x="2259558" y="148793"/>
                  </a:lnTo>
                  <a:lnTo>
                    <a:pt x="2261400" y="144221"/>
                  </a:lnTo>
                  <a:lnTo>
                    <a:pt x="2261539" y="143103"/>
                  </a:lnTo>
                  <a:lnTo>
                    <a:pt x="2258631" y="144703"/>
                  </a:lnTo>
                  <a:lnTo>
                    <a:pt x="2255900" y="145961"/>
                  </a:lnTo>
                  <a:lnTo>
                    <a:pt x="2252954" y="147116"/>
                  </a:lnTo>
                  <a:lnTo>
                    <a:pt x="2250922" y="148488"/>
                  </a:lnTo>
                  <a:lnTo>
                    <a:pt x="2249347" y="149313"/>
                  </a:lnTo>
                  <a:lnTo>
                    <a:pt x="2248293" y="148869"/>
                  </a:lnTo>
                  <a:lnTo>
                    <a:pt x="2253221" y="146240"/>
                  </a:lnTo>
                  <a:lnTo>
                    <a:pt x="2258352" y="144018"/>
                  </a:lnTo>
                  <a:lnTo>
                    <a:pt x="2264879" y="140055"/>
                  </a:lnTo>
                  <a:lnTo>
                    <a:pt x="2268334" y="137845"/>
                  </a:lnTo>
                  <a:lnTo>
                    <a:pt x="2270086" y="136347"/>
                  </a:lnTo>
                  <a:lnTo>
                    <a:pt x="2270340" y="136728"/>
                  </a:lnTo>
                  <a:lnTo>
                    <a:pt x="2268562" y="138811"/>
                  </a:lnTo>
                  <a:lnTo>
                    <a:pt x="2268042" y="140220"/>
                  </a:lnTo>
                  <a:lnTo>
                    <a:pt x="2269109" y="142151"/>
                  </a:lnTo>
                  <a:lnTo>
                    <a:pt x="2270721" y="144157"/>
                  </a:lnTo>
                  <a:lnTo>
                    <a:pt x="2272753" y="145999"/>
                  </a:lnTo>
                  <a:lnTo>
                    <a:pt x="2274722" y="145592"/>
                  </a:lnTo>
                  <a:lnTo>
                    <a:pt x="2276233" y="144957"/>
                  </a:lnTo>
                  <a:lnTo>
                    <a:pt x="2277541" y="144957"/>
                  </a:lnTo>
                  <a:lnTo>
                    <a:pt x="2277872" y="145961"/>
                  </a:lnTo>
                  <a:lnTo>
                    <a:pt x="2277275" y="146583"/>
                  </a:lnTo>
                  <a:lnTo>
                    <a:pt x="2275979" y="149186"/>
                  </a:lnTo>
                  <a:lnTo>
                    <a:pt x="2275509" y="151079"/>
                  </a:lnTo>
                  <a:lnTo>
                    <a:pt x="2274544" y="153187"/>
                  </a:lnTo>
                  <a:lnTo>
                    <a:pt x="2275319" y="154597"/>
                  </a:lnTo>
                  <a:lnTo>
                    <a:pt x="2276220" y="155600"/>
                  </a:lnTo>
                  <a:lnTo>
                    <a:pt x="2277389" y="153962"/>
                  </a:lnTo>
                  <a:lnTo>
                    <a:pt x="2279548" y="154482"/>
                  </a:lnTo>
                  <a:lnTo>
                    <a:pt x="2282431" y="153504"/>
                  </a:lnTo>
                  <a:lnTo>
                    <a:pt x="2285225" y="151637"/>
                  </a:lnTo>
                  <a:lnTo>
                    <a:pt x="2286469" y="148374"/>
                  </a:lnTo>
                  <a:lnTo>
                    <a:pt x="2286533" y="146570"/>
                  </a:lnTo>
                  <a:lnTo>
                    <a:pt x="2287282" y="145097"/>
                  </a:lnTo>
                  <a:lnTo>
                    <a:pt x="2288768" y="144157"/>
                  </a:lnTo>
                  <a:lnTo>
                    <a:pt x="2290063" y="144894"/>
                  </a:lnTo>
                  <a:lnTo>
                    <a:pt x="2290394" y="146088"/>
                  </a:lnTo>
                  <a:lnTo>
                    <a:pt x="2291613" y="146786"/>
                  </a:lnTo>
                  <a:lnTo>
                    <a:pt x="2292616" y="145529"/>
                  </a:lnTo>
                  <a:lnTo>
                    <a:pt x="2294496" y="142671"/>
                  </a:lnTo>
                  <a:lnTo>
                    <a:pt x="2294750" y="141605"/>
                  </a:lnTo>
                  <a:lnTo>
                    <a:pt x="2296007" y="141681"/>
                  </a:lnTo>
                  <a:lnTo>
                    <a:pt x="2295385" y="140881"/>
                  </a:lnTo>
                  <a:lnTo>
                    <a:pt x="2295055" y="139522"/>
                  </a:lnTo>
                  <a:lnTo>
                    <a:pt x="2293988" y="138531"/>
                  </a:lnTo>
                  <a:lnTo>
                    <a:pt x="2292832" y="138049"/>
                  </a:lnTo>
                  <a:lnTo>
                    <a:pt x="2291803" y="139001"/>
                  </a:lnTo>
                  <a:lnTo>
                    <a:pt x="2290279" y="138899"/>
                  </a:lnTo>
                  <a:lnTo>
                    <a:pt x="2288692" y="139674"/>
                  </a:lnTo>
                  <a:lnTo>
                    <a:pt x="2287689" y="141668"/>
                  </a:lnTo>
                  <a:lnTo>
                    <a:pt x="2287650" y="143230"/>
                  </a:lnTo>
                  <a:lnTo>
                    <a:pt x="2286825" y="143763"/>
                  </a:lnTo>
                  <a:lnTo>
                    <a:pt x="2285720" y="142824"/>
                  </a:lnTo>
                  <a:lnTo>
                    <a:pt x="2284539" y="141681"/>
                  </a:lnTo>
                  <a:lnTo>
                    <a:pt x="2283129" y="140042"/>
                  </a:lnTo>
                  <a:lnTo>
                    <a:pt x="2281351" y="140652"/>
                  </a:lnTo>
                  <a:lnTo>
                    <a:pt x="2279865" y="142316"/>
                  </a:lnTo>
                  <a:lnTo>
                    <a:pt x="2279205" y="144208"/>
                  </a:lnTo>
                  <a:lnTo>
                    <a:pt x="2278748" y="144170"/>
                  </a:lnTo>
                  <a:lnTo>
                    <a:pt x="2274684" y="134912"/>
                  </a:lnTo>
                  <a:lnTo>
                    <a:pt x="2286736" y="128993"/>
                  </a:lnTo>
                  <a:lnTo>
                    <a:pt x="2291689" y="126276"/>
                  </a:lnTo>
                  <a:lnTo>
                    <a:pt x="2294775" y="124129"/>
                  </a:lnTo>
                  <a:lnTo>
                    <a:pt x="2295791" y="123825"/>
                  </a:lnTo>
                  <a:lnTo>
                    <a:pt x="2296896" y="124193"/>
                  </a:lnTo>
                  <a:lnTo>
                    <a:pt x="2296502" y="125361"/>
                  </a:lnTo>
                  <a:lnTo>
                    <a:pt x="2297023" y="126237"/>
                  </a:lnTo>
                  <a:lnTo>
                    <a:pt x="2298382" y="126403"/>
                  </a:lnTo>
                  <a:lnTo>
                    <a:pt x="2299728" y="126733"/>
                  </a:lnTo>
                  <a:lnTo>
                    <a:pt x="2301862" y="126390"/>
                  </a:lnTo>
                  <a:lnTo>
                    <a:pt x="2303056" y="126403"/>
                  </a:lnTo>
                  <a:lnTo>
                    <a:pt x="2304160" y="127241"/>
                  </a:lnTo>
                  <a:lnTo>
                    <a:pt x="2305646" y="127076"/>
                  </a:lnTo>
                  <a:lnTo>
                    <a:pt x="2310853" y="125806"/>
                  </a:lnTo>
                  <a:lnTo>
                    <a:pt x="2310536" y="126301"/>
                  </a:lnTo>
                  <a:lnTo>
                    <a:pt x="2306662" y="127317"/>
                  </a:lnTo>
                  <a:lnTo>
                    <a:pt x="2306662" y="127622"/>
                  </a:lnTo>
                  <a:lnTo>
                    <a:pt x="2307882" y="127736"/>
                  </a:lnTo>
                  <a:lnTo>
                    <a:pt x="2309228" y="128066"/>
                  </a:lnTo>
                  <a:lnTo>
                    <a:pt x="2310345" y="128041"/>
                  </a:lnTo>
                  <a:lnTo>
                    <a:pt x="2311361" y="128752"/>
                  </a:lnTo>
                  <a:lnTo>
                    <a:pt x="2312187" y="128828"/>
                  </a:lnTo>
                  <a:lnTo>
                    <a:pt x="2313444" y="129514"/>
                  </a:lnTo>
                  <a:lnTo>
                    <a:pt x="2314422" y="129971"/>
                  </a:lnTo>
                  <a:lnTo>
                    <a:pt x="2315438" y="129819"/>
                  </a:lnTo>
                  <a:lnTo>
                    <a:pt x="2315565" y="130365"/>
                  </a:lnTo>
                  <a:lnTo>
                    <a:pt x="2315311" y="131241"/>
                  </a:lnTo>
                  <a:lnTo>
                    <a:pt x="2315159" y="132054"/>
                  </a:lnTo>
                  <a:lnTo>
                    <a:pt x="2315883" y="132714"/>
                  </a:lnTo>
                  <a:lnTo>
                    <a:pt x="2316784" y="133146"/>
                  </a:lnTo>
                  <a:lnTo>
                    <a:pt x="2317495" y="133794"/>
                  </a:lnTo>
                  <a:lnTo>
                    <a:pt x="2316987" y="137490"/>
                  </a:lnTo>
                  <a:lnTo>
                    <a:pt x="2318766" y="138988"/>
                  </a:lnTo>
                  <a:lnTo>
                    <a:pt x="2320670" y="137756"/>
                  </a:lnTo>
                  <a:lnTo>
                    <a:pt x="2321039" y="137147"/>
                  </a:lnTo>
                  <a:lnTo>
                    <a:pt x="2321572" y="136207"/>
                  </a:lnTo>
                  <a:lnTo>
                    <a:pt x="2322322" y="135305"/>
                  </a:lnTo>
                  <a:lnTo>
                    <a:pt x="2322969" y="134099"/>
                  </a:lnTo>
                  <a:lnTo>
                    <a:pt x="2323591" y="133286"/>
                  </a:lnTo>
                  <a:lnTo>
                    <a:pt x="2323630" y="132206"/>
                  </a:lnTo>
                  <a:lnTo>
                    <a:pt x="2323515" y="131114"/>
                  </a:lnTo>
                  <a:lnTo>
                    <a:pt x="2323325" y="129832"/>
                  </a:lnTo>
                  <a:lnTo>
                    <a:pt x="2322982" y="128727"/>
                  </a:lnTo>
                  <a:lnTo>
                    <a:pt x="2322677" y="127546"/>
                  </a:lnTo>
                  <a:lnTo>
                    <a:pt x="2321826" y="126834"/>
                  </a:lnTo>
                  <a:lnTo>
                    <a:pt x="2321242" y="126390"/>
                  </a:lnTo>
                  <a:lnTo>
                    <a:pt x="2320645" y="125323"/>
                  </a:lnTo>
                  <a:lnTo>
                    <a:pt x="2319705" y="124968"/>
                  </a:lnTo>
                  <a:lnTo>
                    <a:pt x="2319375" y="123837"/>
                  </a:lnTo>
                  <a:lnTo>
                    <a:pt x="2317902" y="123786"/>
                  </a:lnTo>
                  <a:lnTo>
                    <a:pt x="2316289" y="124358"/>
                  </a:lnTo>
                  <a:lnTo>
                    <a:pt x="2315171" y="125183"/>
                  </a:lnTo>
                  <a:lnTo>
                    <a:pt x="2313089" y="125094"/>
                  </a:lnTo>
                  <a:lnTo>
                    <a:pt x="2317788" y="122885"/>
                  </a:lnTo>
                  <a:lnTo>
                    <a:pt x="2319832" y="122529"/>
                  </a:lnTo>
                  <a:lnTo>
                    <a:pt x="2321140" y="122567"/>
                  </a:lnTo>
                  <a:lnTo>
                    <a:pt x="2322182" y="123367"/>
                  </a:lnTo>
                  <a:lnTo>
                    <a:pt x="2323757" y="123888"/>
                  </a:lnTo>
                  <a:lnTo>
                    <a:pt x="2323896" y="122605"/>
                  </a:lnTo>
                  <a:lnTo>
                    <a:pt x="2324417" y="121577"/>
                  </a:lnTo>
                  <a:lnTo>
                    <a:pt x="2326754" y="121107"/>
                  </a:lnTo>
                  <a:lnTo>
                    <a:pt x="2330145" y="121615"/>
                  </a:lnTo>
                  <a:lnTo>
                    <a:pt x="2332520" y="121958"/>
                  </a:lnTo>
                  <a:lnTo>
                    <a:pt x="2332316" y="123456"/>
                  </a:lnTo>
                  <a:lnTo>
                    <a:pt x="2332240" y="124193"/>
                  </a:lnTo>
                  <a:lnTo>
                    <a:pt x="2332329" y="125183"/>
                  </a:lnTo>
                  <a:lnTo>
                    <a:pt x="2333028" y="125361"/>
                  </a:lnTo>
                  <a:lnTo>
                    <a:pt x="2333205" y="126314"/>
                  </a:lnTo>
                  <a:lnTo>
                    <a:pt x="2334171" y="126784"/>
                  </a:lnTo>
                  <a:lnTo>
                    <a:pt x="2334691" y="126860"/>
                  </a:lnTo>
                  <a:lnTo>
                    <a:pt x="2335161" y="127012"/>
                  </a:lnTo>
                  <a:lnTo>
                    <a:pt x="2335479" y="128041"/>
                  </a:lnTo>
                  <a:lnTo>
                    <a:pt x="2336418" y="128003"/>
                  </a:lnTo>
                  <a:lnTo>
                    <a:pt x="2336647" y="128739"/>
                  </a:lnTo>
                  <a:lnTo>
                    <a:pt x="2337307" y="129146"/>
                  </a:lnTo>
                  <a:lnTo>
                    <a:pt x="2337955" y="129768"/>
                  </a:lnTo>
                  <a:lnTo>
                    <a:pt x="2339505" y="130022"/>
                  </a:lnTo>
                  <a:lnTo>
                    <a:pt x="2340546" y="130835"/>
                  </a:lnTo>
                  <a:lnTo>
                    <a:pt x="2342591" y="131813"/>
                  </a:lnTo>
                  <a:lnTo>
                    <a:pt x="2344102" y="132613"/>
                  </a:lnTo>
                  <a:lnTo>
                    <a:pt x="2345334" y="133350"/>
                  </a:lnTo>
                  <a:lnTo>
                    <a:pt x="2346464" y="134454"/>
                  </a:lnTo>
                  <a:lnTo>
                    <a:pt x="2347683" y="135356"/>
                  </a:lnTo>
                  <a:lnTo>
                    <a:pt x="2349423" y="135839"/>
                  </a:lnTo>
                  <a:lnTo>
                    <a:pt x="2350668" y="136207"/>
                  </a:lnTo>
                  <a:lnTo>
                    <a:pt x="2351874" y="137172"/>
                  </a:lnTo>
                  <a:lnTo>
                    <a:pt x="2353132" y="136982"/>
                  </a:lnTo>
                  <a:lnTo>
                    <a:pt x="2354630" y="136664"/>
                  </a:lnTo>
                  <a:lnTo>
                    <a:pt x="2355507" y="137490"/>
                  </a:lnTo>
                  <a:lnTo>
                    <a:pt x="2357526" y="137731"/>
                  </a:lnTo>
                  <a:lnTo>
                    <a:pt x="2359126" y="136842"/>
                  </a:lnTo>
                  <a:lnTo>
                    <a:pt x="2361615" y="137261"/>
                  </a:lnTo>
                  <a:lnTo>
                    <a:pt x="2364892" y="135293"/>
                  </a:lnTo>
                  <a:lnTo>
                    <a:pt x="2364752" y="136258"/>
                  </a:lnTo>
                  <a:lnTo>
                    <a:pt x="2364612" y="137464"/>
                  </a:lnTo>
                  <a:lnTo>
                    <a:pt x="2365311" y="137972"/>
                  </a:lnTo>
                  <a:lnTo>
                    <a:pt x="2366340" y="138125"/>
                  </a:lnTo>
                  <a:lnTo>
                    <a:pt x="2367610" y="137960"/>
                  </a:lnTo>
                  <a:lnTo>
                    <a:pt x="2368791" y="138341"/>
                  </a:lnTo>
                  <a:lnTo>
                    <a:pt x="2370556" y="138925"/>
                  </a:lnTo>
                  <a:lnTo>
                    <a:pt x="2372448" y="139217"/>
                  </a:lnTo>
                  <a:lnTo>
                    <a:pt x="2374315" y="140119"/>
                  </a:lnTo>
                  <a:lnTo>
                    <a:pt x="2376042" y="140601"/>
                  </a:lnTo>
                  <a:lnTo>
                    <a:pt x="2377643" y="140855"/>
                  </a:lnTo>
                  <a:lnTo>
                    <a:pt x="2380030" y="142074"/>
                  </a:lnTo>
                  <a:lnTo>
                    <a:pt x="2380907" y="143268"/>
                  </a:lnTo>
                  <a:lnTo>
                    <a:pt x="2378557" y="142328"/>
                  </a:lnTo>
                  <a:lnTo>
                    <a:pt x="2377135" y="143687"/>
                  </a:lnTo>
                  <a:lnTo>
                    <a:pt x="2377592" y="144335"/>
                  </a:lnTo>
                  <a:lnTo>
                    <a:pt x="2377719" y="145326"/>
                  </a:lnTo>
                  <a:lnTo>
                    <a:pt x="2378176" y="146151"/>
                  </a:lnTo>
                  <a:lnTo>
                    <a:pt x="2378684" y="146710"/>
                  </a:lnTo>
                  <a:lnTo>
                    <a:pt x="2379713" y="147726"/>
                  </a:lnTo>
                  <a:lnTo>
                    <a:pt x="2380157" y="148780"/>
                  </a:lnTo>
                  <a:lnTo>
                    <a:pt x="2379827" y="149987"/>
                  </a:lnTo>
                  <a:lnTo>
                    <a:pt x="2380462" y="150964"/>
                  </a:lnTo>
                  <a:lnTo>
                    <a:pt x="2379802" y="152031"/>
                  </a:lnTo>
                  <a:lnTo>
                    <a:pt x="2379687" y="153238"/>
                  </a:lnTo>
                  <a:lnTo>
                    <a:pt x="2381072" y="153809"/>
                  </a:lnTo>
                  <a:lnTo>
                    <a:pt x="2382812" y="152831"/>
                  </a:lnTo>
                  <a:lnTo>
                    <a:pt x="2383942" y="152438"/>
                  </a:lnTo>
                  <a:lnTo>
                    <a:pt x="2385606" y="152120"/>
                  </a:lnTo>
                  <a:lnTo>
                    <a:pt x="2386291" y="151942"/>
                  </a:lnTo>
                  <a:lnTo>
                    <a:pt x="2387333" y="152425"/>
                  </a:lnTo>
                  <a:lnTo>
                    <a:pt x="2389555" y="151345"/>
                  </a:lnTo>
                  <a:lnTo>
                    <a:pt x="2390571" y="147586"/>
                  </a:lnTo>
                  <a:lnTo>
                    <a:pt x="2394064" y="145605"/>
                  </a:lnTo>
                  <a:lnTo>
                    <a:pt x="2397620" y="144157"/>
                  </a:lnTo>
                  <a:lnTo>
                    <a:pt x="2399042" y="142455"/>
                  </a:lnTo>
                  <a:lnTo>
                    <a:pt x="2400223" y="141744"/>
                  </a:lnTo>
                  <a:lnTo>
                    <a:pt x="2402674" y="142659"/>
                  </a:lnTo>
                  <a:lnTo>
                    <a:pt x="2405481" y="142633"/>
                  </a:lnTo>
                  <a:lnTo>
                    <a:pt x="2405075" y="143294"/>
                  </a:lnTo>
                  <a:lnTo>
                    <a:pt x="2405697" y="145364"/>
                  </a:lnTo>
                  <a:lnTo>
                    <a:pt x="2406726" y="145859"/>
                  </a:lnTo>
                  <a:lnTo>
                    <a:pt x="2408961" y="146837"/>
                  </a:lnTo>
                  <a:lnTo>
                    <a:pt x="2410320" y="147751"/>
                  </a:lnTo>
                  <a:lnTo>
                    <a:pt x="2412898" y="148589"/>
                  </a:lnTo>
                  <a:lnTo>
                    <a:pt x="2414447" y="148462"/>
                  </a:lnTo>
                  <a:lnTo>
                    <a:pt x="2415197" y="147104"/>
                  </a:lnTo>
                  <a:lnTo>
                    <a:pt x="2416670" y="147713"/>
                  </a:lnTo>
                  <a:lnTo>
                    <a:pt x="2415451" y="148145"/>
                  </a:lnTo>
                  <a:lnTo>
                    <a:pt x="2415425" y="149085"/>
                  </a:lnTo>
                  <a:lnTo>
                    <a:pt x="2416721" y="150456"/>
                  </a:lnTo>
                  <a:lnTo>
                    <a:pt x="2418041" y="150317"/>
                  </a:lnTo>
                  <a:lnTo>
                    <a:pt x="2420200" y="152374"/>
                  </a:lnTo>
                  <a:lnTo>
                    <a:pt x="2421686" y="151041"/>
                  </a:lnTo>
                  <a:lnTo>
                    <a:pt x="2422131" y="148894"/>
                  </a:lnTo>
                  <a:lnTo>
                    <a:pt x="2420823" y="146316"/>
                  </a:lnTo>
                  <a:lnTo>
                    <a:pt x="2419019" y="145110"/>
                  </a:lnTo>
                  <a:lnTo>
                    <a:pt x="2417698" y="144487"/>
                  </a:lnTo>
                  <a:lnTo>
                    <a:pt x="2417000" y="147040"/>
                  </a:lnTo>
                  <a:lnTo>
                    <a:pt x="2416746" y="144030"/>
                  </a:lnTo>
                  <a:lnTo>
                    <a:pt x="2415730" y="142608"/>
                  </a:lnTo>
                  <a:lnTo>
                    <a:pt x="2414904" y="140779"/>
                  </a:lnTo>
                  <a:lnTo>
                    <a:pt x="2415095" y="138074"/>
                  </a:lnTo>
                  <a:lnTo>
                    <a:pt x="2413812" y="137388"/>
                  </a:lnTo>
                  <a:lnTo>
                    <a:pt x="2412745" y="136436"/>
                  </a:lnTo>
                  <a:lnTo>
                    <a:pt x="2411260" y="136156"/>
                  </a:lnTo>
                  <a:lnTo>
                    <a:pt x="2410548" y="138201"/>
                  </a:lnTo>
                  <a:lnTo>
                    <a:pt x="2409901" y="137960"/>
                  </a:lnTo>
                  <a:lnTo>
                    <a:pt x="2408542" y="136550"/>
                  </a:lnTo>
                  <a:lnTo>
                    <a:pt x="2410269" y="135775"/>
                  </a:lnTo>
                  <a:lnTo>
                    <a:pt x="2410841" y="134759"/>
                  </a:lnTo>
                  <a:lnTo>
                    <a:pt x="2410904" y="132676"/>
                  </a:lnTo>
                  <a:lnTo>
                    <a:pt x="2411488" y="130416"/>
                  </a:lnTo>
                  <a:lnTo>
                    <a:pt x="2412860" y="129298"/>
                  </a:lnTo>
                  <a:lnTo>
                    <a:pt x="2414600" y="129362"/>
                  </a:lnTo>
                  <a:lnTo>
                    <a:pt x="2415959" y="130784"/>
                  </a:lnTo>
                  <a:lnTo>
                    <a:pt x="2417444" y="131737"/>
                  </a:lnTo>
                  <a:lnTo>
                    <a:pt x="2418638" y="131724"/>
                  </a:lnTo>
                  <a:lnTo>
                    <a:pt x="2419667" y="131711"/>
                  </a:lnTo>
                  <a:lnTo>
                    <a:pt x="2421343" y="131737"/>
                  </a:lnTo>
                  <a:lnTo>
                    <a:pt x="2422385" y="132232"/>
                  </a:lnTo>
                  <a:lnTo>
                    <a:pt x="2423477" y="132587"/>
                  </a:lnTo>
                  <a:lnTo>
                    <a:pt x="2423325" y="133451"/>
                  </a:lnTo>
                  <a:lnTo>
                    <a:pt x="2423718" y="134569"/>
                  </a:lnTo>
                  <a:lnTo>
                    <a:pt x="2424112" y="135864"/>
                  </a:lnTo>
                  <a:lnTo>
                    <a:pt x="2424988" y="136880"/>
                  </a:lnTo>
                  <a:lnTo>
                    <a:pt x="2426474" y="138010"/>
                  </a:lnTo>
                  <a:lnTo>
                    <a:pt x="2427909" y="138353"/>
                  </a:lnTo>
                  <a:lnTo>
                    <a:pt x="2429065" y="139331"/>
                  </a:lnTo>
                  <a:lnTo>
                    <a:pt x="2430411" y="139890"/>
                  </a:lnTo>
                  <a:lnTo>
                    <a:pt x="2431935" y="140030"/>
                  </a:lnTo>
                  <a:lnTo>
                    <a:pt x="2432278" y="139509"/>
                  </a:lnTo>
                  <a:lnTo>
                    <a:pt x="2431948" y="138252"/>
                  </a:lnTo>
                  <a:lnTo>
                    <a:pt x="2430665" y="137045"/>
                  </a:lnTo>
                  <a:lnTo>
                    <a:pt x="2429789" y="135521"/>
                  </a:lnTo>
                  <a:lnTo>
                    <a:pt x="2428900" y="133324"/>
                  </a:lnTo>
                  <a:lnTo>
                    <a:pt x="2428976" y="130657"/>
                  </a:lnTo>
                  <a:lnTo>
                    <a:pt x="2428176" y="129514"/>
                  </a:lnTo>
                  <a:lnTo>
                    <a:pt x="2426550" y="130759"/>
                  </a:lnTo>
                  <a:lnTo>
                    <a:pt x="2426004" y="132105"/>
                  </a:lnTo>
                  <a:lnTo>
                    <a:pt x="2424353" y="131648"/>
                  </a:lnTo>
                  <a:lnTo>
                    <a:pt x="2424226" y="130149"/>
                  </a:lnTo>
                  <a:lnTo>
                    <a:pt x="2424887" y="128943"/>
                  </a:lnTo>
                  <a:lnTo>
                    <a:pt x="2425509" y="127292"/>
                  </a:lnTo>
                  <a:lnTo>
                    <a:pt x="2425357" y="125895"/>
                  </a:lnTo>
                  <a:lnTo>
                    <a:pt x="2424480" y="124167"/>
                  </a:lnTo>
                  <a:lnTo>
                    <a:pt x="2421978" y="123545"/>
                  </a:lnTo>
                  <a:lnTo>
                    <a:pt x="2421039" y="122910"/>
                  </a:lnTo>
                  <a:lnTo>
                    <a:pt x="2420251" y="121716"/>
                  </a:lnTo>
                  <a:lnTo>
                    <a:pt x="2419108" y="121094"/>
                  </a:lnTo>
                  <a:lnTo>
                    <a:pt x="2418397" y="121653"/>
                  </a:lnTo>
                  <a:lnTo>
                    <a:pt x="2417076" y="121653"/>
                  </a:lnTo>
                  <a:lnTo>
                    <a:pt x="2414714" y="123825"/>
                  </a:lnTo>
                  <a:lnTo>
                    <a:pt x="2413330" y="123037"/>
                  </a:lnTo>
                  <a:lnTo>
                    <a:pt x="2411488" y="123164"/>
                  </a:lnTo>
                  <a:lnTo>
                    <a:pt x="2410091" y="124231"/>
                  </a:lnTo>
                  <a:lnTo>
                    <a:pt x="2409304" y="125374"/>
                  </a:lnTo>
                  <a:lnTo>
                    <a:pt x="2408707" y="126479"/>
                  </a:lnTo>
                  <a:lnTo>
                    <a:pt x="2407399" y="127000"/>
                  </a:lnTo>
                  <a:lnTo>
                    <a:pt x="2406738" y="128650"/>
                  </a:lnTo>
                  <a:lnTo>
                    <a:pt x="2406129" y="129692"/>
                  </a:lnTo>
                  <a:lnTo>
                    <a:pt x="2404884" y="130682"/>
                  </a:lnTo>
                  <a:lnTo>
                    <a:pt x="2403779" y="131165"/>
                  </a:lnTo>
                  <a:lnTo>
                    <a:pt x="2404376" y="132727"/>
                  </a:lnTo>
                  <a:lnTo>
                    <a:pt x="2401188" y="133438"/>
                  </a:lnTo>
                  <a:lnTo>
                    <a:pt x="2400071" y="134861"/>
                  </a:lnTo>
                  <a:lnTo>
                    <a:pt x="2399182" y="131787"/>
                  </a:lnTo>
                  <a:lnTo>
                    <a:pt x="2393721" y="118859"/>
                  </a:lnTo>
                  <a:lnTo>
                    <a:pt x="2392095" y="118160"/>
                  </a:lnTo>
                  <a:lnTo>
                    <a:pt x="2390851" y="117551"/>
                  </a:lnTo>
                  <a:lnTo>
                    <a:pt x="2390051" y="116916"/>
                  </a:lnTo>
                  <a:lnTo>
                    <a:pt x="2388781" y="116573"/>
                  </a:lnTo>
                  <a:lnTo>
                    <a:pt x="2387599" y="116014"/>
                  </a:lnTo>
                  <a:lnTo>
                    <a:pt x="2386507" y="116001"/>
                  </a:lnTo>
                  <a:lnTo>
                    <a:pt x="2385009" y="115201"/>
                  </a:lnTo>
                  <a:lnTo>
                    <a:pt x="2383358" y="114909"/>
                  </a:lnTo>
                  <a:lnTo>
                    <a:pt x="2381783" y="114490"/>
                  </a:lnTo>
                  <a:lnTo>
                    <a:pt x="2379954" y="114223"/>
                  </a:lnTo>
                  <a:lnTo>
                    <a:pt x="2378024" y="114325"/>
                  </a:lnTo>
                  <a:lnTo>
                    <a:pt x="2376462" y="114236"/>
                  </a:lnTo>
                  <a:lnTo>
                    <a:pt x="2375471" y="113614"/>
                  </a:lnTo>
                  <a:lnTo>
                    <a:pt x="2374201" y="112902"/>
                  </a:lnTo>
                  <a:lnTo>
                    <a:pt x="2372715" y="112293"/>
                  </a:lnTo>
                  <a:lnTo>
                    <a:pt x="2371483" y="112039"/>
                  </a:lnTo>
                  <a:lnTo>
                    <a:pt x="2369769" y="112585"/>
                  </a:lnTo>
                  <a:lnTo>
                    <a:pt x="2368969" y="114084"/>
                  </a:lnTo>
                  <a:lnTo>
                    <a:pt x="2367826" y="115569"/>
                  </a:lnTo>
                  <a:lnTo>
                    <a:pt x="2367508" y="116598"/>
                  </a:lnTo>
                  <a:lnTo>
                    <a:pt x="2367394" y="118427"/>
                  </a:lnTo>
                  <a:lnTo>
                    <a:pt x="2366886" y="118605"/>
                  </a:lnTo>
                  <a:lnTo>
                    <a:pt x="2366263" y="116522"/>
                  </a:lnTo>
                  <a:lnTo>
                    <a:pt x="2365171" y="115239"/>
                  </a:lnTo>
                  <a:lnTo>
                    <a:pt x="2363622" y="114757"/>
                  </a:lnTo>
                  <a:lnTo>
                    <a:pt x="2362314" y="115849"/>
                  </a:lnTo>
                  <a:lnTo>
                    <a:pt x="2360625" y="116903"/>
                  </a:lnTo>
                  <a:lnTo>
                    <a:pt x="2360294" y="121704"/>
                  </a:lnTo>
                  <a:lnTo>
                    <a:pt x="2360002" y="124117"/>
                  </a:lnTo>
                  <a:lnTo>
                    <a:pt x="2359456" y="124701"/>
                  </a:lnTo>
                  <a:lnTo>
                    <a:pt x="2358313" y="118706"/>
                  </a:lnTo>
                  <a:lnTo>
                    <a:pt x="2357615" y="120002"/>
                  </a:lnTo>
                  <a:lnTo>
                    <a:pt x="2357412" y="126123"/>
                  </a:lnTo>
                  <a:lnTo>
                    <a:pt x="2356027" y="127774"/>
                  </a:lnTo>
                  <a:lnTo>
                    <a:pt x="2354427" y="126847"/>
                  </a:lnTo>
                  <a:lnTo>
                    <a:pt x="2353741" y="125069"/>
                  </a:lnTo>
                  <a:lnTo>
                    <a:pt x="2359126" y="112877"/>
                  </a:lnTo>
                  <a:lnTo>
                    <a:pt x="2363495" y="103593"/>
                  </a:lnTo>
                  <a:lnTo>
                    <a:pt x="2366403" y="98932"/>
                  </a:lnTo>
                  <a:lnTo>
                    <a:pt x="2366606" y="95275"/>
                  </a:lnTo>
                  <a:lnTo>
                    <a:pt x="2364498" y="93992"/>
                  </a:lnTo>
                  <a:lnTo>
                    <a:pt x="2365857" y="93103"/>
                  </a:lnTo>
                  <a:lnTo>
                    <a:pt x="2368003" y="91757"/>
                  </a:lnTo>
                  <a:lnTo>
                    <a:pt x="2369959" y="90043"/>
                  </a:lnTo>
                  <a:lnTo>
                    <a:pt x="2370823" y="89154"/>
                  </a:lnTo>
                  <a:lnTo>
                    <a:pt x="2371089" y="89649"/>
                  </a:lnTo>
                  <a:lnTo>
                    <a:pt x="2370759" y="90500"/>
                  </a:lnTo>
                  <a:lnTo>
                    <a:pt x="2371039" y="91160"/>
                  </a:lnTo>
                  <a:lnTo>
                    <a:pt x="2372601" y="91820"/>
                  </a:lnTo>
                  <a:lnTo>
                    <a:pt x="2374252" y="91414"/>
                  </a:lnTo>
                  <a:lnTo>
                    <a:pt x="2374417" y="90195"/>
                  </a:lnTo>
                  <a:lnTo>
                    <a:pt x="2373337" y="89598"/>
                  </a:lnTo>
                  <a:lnTo>
                    <a:pt x="2372017" y="89141"/>
                  </a:lnTo>
                  <a:lnTo>
                    <a:pt x="2371280" y="88011"/>
                  </a:lnTo>
                  <a:lnTo>
                    <a:pt x="2371331" y="87185"/>
                  </a:lnTo>
                  <a:lnTo>
                    <a:pt x="2373744" y="84315"/>
                  </a:lnTo>
                  <a:lnTo>
                    <a:pt x="2377084" y="80263"/>
                  </a:lnTo>
                  <a:lnTo>
                    <a:pt x="2378811" y="78282"/>
                  </a:lnTo>
                  <a:lnTo>
                    <a:pt x="2379167" y="78790"/>
                  </a:lnTo>
                  <a:lnTo>
                    <a:pt x="2379078" y="79514"/>
                  </a:lnTo>
                  <a:lnTo>
                    <a:pt x="2378519" y="81216"/>
                  </a:lnTo>
                  <a:lnTo>
                    <a:pt x="2377211" y="82816"/>
                  </a:lnTo>
                  <a:lnTo>
                    <a:pt x="2375916" y="83375"/>
                  </a:lnTo>
                  <a:lnTo>
                    <a:pt x="2375573" y="83566"/>
                  </a:lnTo>
                  <a:lnTo>
                    <a:pt x="2375242" y="84429"/>
                  </a:lnTo>
                  <a:lnTo>
                    <a:pt x="2375687" y="84734"/>
                  </a:lnTo>
                  <a:lnTo>
                    <a:pt x="2376474" y="84683"/>
                  </a:lnTo>
                  <a:lnTo>
                    <a:pt x="2377147" y="84912"/>
                  </a:lnTo>
                  <a:lnTo>
                    <a:pt x="2377922" y="85102"/>
                  </a:lnTo>
                  <a:lnTo>
                    <a:pt x="2378798" y="84340"/>
                  </a:lnTo>
                  <a:lnTo>
                    <a:pt x="2379433" y="83362"/>
                  </a:lnTo>
                  <a:lnTo>
                    <a:pt x="2380907" y="82092"/>
                  </a:lnTo>
                  <a:lnTo>
                    <a:pt x="2381415" y="82270"/>
                  </a:lnTo>
                  <a:lnTo>
                    <a:pt x="2382494" y="82867"/>
                  </a:lnTo>
                  <a:lnTo>
                    <a:pt x="2382405" y="83769"/>
                  </a:lnTo>
                  <a:lnTo>
                    <a:pt x="2381516" y="84543"/>
                  </a:lnTo>
                  <a:lnTo>
                    <a:pt x="2380945" y="85712"/>
                  </a:lnTo>
                  <a:lnTo>
                    <a:pt x="2380475" y="86677"/>
                  </a:lnTo>
                  <a:lnTo>
                    <a:pt x="2380703" y="87820"/>
                  </a:lnTo>
                  <a:lnTo>
                    <a:pt x="2381745" y="88658"/>
                  </a:lnTo>
                  <a:lnTo>
                    <a:pt x="2382989" y="89433"/>
                  </a:lnTo>
                  <a:lnTo>
                    <a:pt x="2384348" y="89649"/>
                  </a:lnTo>
                  <a:lnTo>
                    <a:pt x="2384945" y="89611"/>
                  </a:lnTo>
                  <a:lnTo>
                    <a:pt x="2385682" y="90220"/>
                  </a:lnTo>
                  <a:lnTo>
                    <a:pt x="2386075" y="90830"/>
                  </a:lnTo>
                  <a:lnTo>
                    <a:pt x="2386863" y="91135"/>
                  </a:lnTo>
                  <a:lnTo>
                    <a:pt x="2388031" y="91008"/>
                  </a:lnTo>
                  <a:lnTo>
                    <a:pt x="2389581" y="90817"/>
                  </a:lnTo>
                  <a:lnTo>
                    <a:pt x="2389695" y="91973"/>
                  </a:lnTo>
                  <a:lnTo>
                    <a:pt x="2390089" y="93103"/>
                  </a:lnTo>
                  <a:lnTo>
                    <a:pt x="2391575" y="93738"/>
                  </a:lnTo>
                  <a:lnTo>
                    <a:pt x="2392616" y="94233"/>
                  </a:lnTo>
                  <a:lnTo>
                    <a:pt x="2393645" y="94043"/>
                  </a:lnTo>
                  <a:lnTo>
                    <a:pt x="2394013" y="91846"/>
                  </a:lnTo>
                  <a:lnTo>
                    <a:pt x="2395143" y="90068"/>
                  </a:lnTo>
                  <a:lnTo>
                    <a:pt x="2395829" y="88798"/>
                  </a:lnTo>
                  <a:lnTo>
                    <a:pt x="2395334" y="87007"/>
                  </a:lnTo>
                  <a:lnTo>
                    <a:pt x="2394813" y="86156"/>
                  </a:lnTo>
                  <a:lnTo>
                    <a:pt x="2394115" y="86334"/>
                  </a:lnTo>
                  <a:lnTo>
                    <a:pt x="2393302" y="86969"/>
                  </a:lnTo>
                  <a:lnTo>
                    <a:pt x="2392248" y="87922"/>
                  </a:lnTo>
                  <a:lnTo>
                    <a:pt x="2391460" y="88137"/>
                  </a:lnTo>
                  <a:lnTo>
                    <a:pt x="2390432" y="87630"/>
                  </a:lnTo>
                  <a:lnTo>
                    <a:pt x="2389644" y="87160"/>
                  </a:lnTo>
                  <a:lnTo>
                    <a:pt x="2388971" y="86918"/>
                  </a:lnTo>
                  <a:lnTo>
                    <a:pt x="2388298" y="88150"/>
                  </a:lnTo>
                  <a:lnTo>
                    <a:pt x="2387485" y="88264"/>
                  </a:lnTo>
                  <a:lnTo>
                    <a:pt x="2387155" y="87350"/>
                  </a:lnTo>
                  <a:lnTo>
                    <a:pt x="2388082" y="85979"/>
                  </a:lnTo>
                  <a:lnTo>
                    <a:pt x="2386660" y="85039"/>
                  </a:lnTo>
                  <a:lnTo>
                    <a:pt x="2385212" y="84670"/>
                  </a:lnTo>
                  <a:lnTo>
                    <a:pt x="2384272" y="84315"/>
                  </a:lnTo>
                  <a:lnTo>
                    <a:pt x="2383726" y="83705"/>
                  </a:lnTo>
                  <a:lnTo>
                    <a:pt x="2383942" y="82537"/>
                  </a:lnTo>
                  <a:lnTo>
                    <a:pt x="2383675" y="80962"/>
                  </a:lnTo>
                  <a:lnTo>
                    <a:pt x="2382989" y="80276"/>
                  </a:lnTo>
                  <a:lnTo>
                    <a:pt x="2383345" y="80035"/>
                  </a:lnTo>
                  <a:lnTo>
                    <a:pt x="2384386" y="80695"/>
                  </a:lnTo>
                  <a:lnTo>
                    <a:pt x="2385021" y="81343"/>
                  </a:lnTo>
                  <a:lnTo>
                    <a:pt x="2386456" y="81533"/>
                  </a:lnTo>
                  <a:lnTo>
                    <a:pt x="2398039" y="69278"/>
                  </a:lnTo>
                  <a:lnTo>
                    <a:pt x="2396845" y="68364"/>
                  </a:lnTo>
                  <a:lnTo>
                    <a:pt x="2395524" y="68148"/>
                  </a:lnTo>
                  <a:lnTo>
                    <a:pt x="2396274" y="66725"/>
                  </a:lnTo>
                  <a:lnTo>
                    <a:pt x="2397544" y="66586"/>
                  </a:lnTo>
                  <a:lnTo>
                    <a:pt x="2398572" y="65189"/>
                  </a:lnTo>
                  <a:lnTo>
                    <a:pt x="2398864" y="61747"/>
                  </a:lnTo>
                  <a:lnTo>
                    <a:pt x="2398229" y="59562"/>
                  </a:lnTo>
                  <a:lnTo>
                    <a:pt x="2392565" y="62268"/>
                  </a:lnTo>
                  <a:lnTo>
                    <a:pt x="2389174" y="66929"/>
                  </a:lnTo>
                  <a:lnTo>
                    <a:pt x="2384907" y="72402"/>
                  </a:lnTo>
                  <a:lnTo>
                    <a:pt x="2382761" y="74549"/>
                  </a:lnTo>
                  <a:lnTo>
                    <a:pt x="2382596" y="75577"/>
                  </a:lnTo>
                  <a:lnTo>
                    <a:pt x="2382723" y="77076"/>
                  </a:lnTo>
                  <a:lnTo>
                    <a:pt x="2381973" y="77914"/>
                  </a:lnTo>
                  <a:lnTo>
                    <a:pt x="2381046" y="77889"/>
                  </a:lnTo>
                  <a:lnTo>
                    <a:pt x="2380208" y="77152"/>
                  </a:lnTo>
                  <a:lnTo>
                    <a:pt x="2380475" y="75742"/>
                  </a:lnTo>
                  <a:lnTo>
                    <a:pt x="2383929" y="69621"/>
                  </a:lnTo>
                  <a:lnTo>
                    <a:pt x="2385364" y="68275"/>
                  </a:lnTo>
                  <a:lnTo>
                    <a:pt x="2387612" y="65595"/>
                  </a:lnTo>
                  <a:lnTo>
                    <a:pt x="2393175" y="59067"/>
                  </a:lnTo>
                  <a:lnTo>
                    <a:pt x="2398369" y="53124"/>
                  </a:lnTo>
                  <a:lnTo>
                    <a:pt x="2401214" y="49034"/>
                  </a:lnTo>
                  <a:lnTo>
                    <a:pt x="2401531" y="46278"/>
                  </a:lnTo>
                  <a:lnTo>
                    <a:pt x="2401722" y="44323"/>
                  </a:lnTo>
                  <a:lnTo>
                    <a:pt x="2400922" y="44526"/>
                  </a:lnTo>
                  <a:lnTo>
                    <a:pt x="2400592" y="44018"/>
                  </a:lnTo>
                  <a:lnTo>
                    <a:pt x="2401811" y="43065"/>
                  </a:lnTo>
                  <a:lnTo>
                    <a:pt x="2402662" y="43230"/>
                  </a:lnTo>
                  <a:lnTo>
                    <a:pt x="2404503" y="41389"/>
                  </a:lnTo>
                  <a:lnTo>
                    <a:pt x="2404833" y="40170"/>
                  </a:lnTo>
                  <a:lnTo>
                    <a:pt x="2405951" y="38061"/>
                  </a:lnTo>
                  <a:lnTo>
                    <a:pt x="2408796" y="36283"/>
                  </a:lnTo>
                  <a:lnTo>
                    <a:pt x="2410726" y="36702"/>
                  </a:lnTo>
                  <a:lnTo>
                    <a:pt x="2411120" y="38366"/>
                  </a:lnTo>
                  <a:lnTo>
                    <a:pt x="2412187" y="39839"/>
                  </a:lnTo>
                  <a:lnTo>
                    <a:pt x="2424747" y="33566"/>
                  </a:lnTo>
                  <a:lnTo>
                    <a:pt x="2425903" y="32575"/>
                  </a:lnTo>
                  <a:lnTo>
                    <a:pt x="2428443" y="32804"/>
                  </a:lnTo>
                  <a:lnTo>
                    <a:pt x="2428620" y="34594"/>
                  </a:lnTo>
                  <a:lnTo>
                    <a:pt x="2430106" y="35750"/>
                  </a:lnTo>
                  <a:lnTo>
                    <a:pt x="2433789" y="36360"/>
                  </a:lnTo>
                  <a:lnTo>
                    <a:pt x="2437891" y="34620"/>
                  </a:lnTo>
                  <a:lnTo>
                    <a:pt x="2446705" y="30810"/>
                  </a:lnTo>
                  <a:lnTo>
                    <a:pt x="2450122" y="28600"/>
                  </a:lnTo>
                  <a:lnTo>
                    <a:pt x="2453297" y="27012"/>
                  </a:lnTo>
                  <a:lnTo>
                    <a:pt x="2453817" y="25946"/>
                  </a:lnTo>
                  <a:lnTo>
                    <a:pt x="2454401" y="25577"/>
                  </a:lnTo>
                  <a:lnTo>
                    <a:pt x="2456434" y="25209"/>
                  </a:lnTo>
                  <a:lnTo>
                    <a:pt x="2457640" y="24371"/>
                  </a:lnTo>
                  <a:lnTo>
                    <a:pt x="2459659" y="23901"/>
                  </a:lnTo>
                  <a:lnTo>
                    <a:pt x="2460256" y="23456"/>
                  </a:lnTo>
                  <a:lnTo>
                    <a:pt x="2460891" y="23190"/>
                  </a:lnTo>
                  <a:lnTo>
                    <a:pt x="2463164" y="23241"/>
                  </a:lnTo>
                  <a:lnTo>
                    <a:pt x="2464803" y="22402"/>
                  </a:lnTo>
                  <a:lnTo>
                    <a:pt x="2466822" y="21945"/>
                  </a:lnTo>
                  <a:lnTo>
                    <a:pt x="2470734" y="21564"/>
                  </a:lnTo>
                  <a:lnTo>
                    <a:pt x="2471547" y="21297"/>
                  </a:lnTo>
                  <a:lnTo>
                    <a:pt x="2473312" y="19291"/>
                  </a:lnTo>
                  <a:lnTo>
                    <a:pt x="2477109" y="16586"/>
                  </a:lnTo>
                  <a:lnTo>
                    <a:pt x="2477642" y="17513"/>
                  </a:lnTo>
                  <a:lnTo>
                    <a:pt x="2477579" y="18656"/>
                  </a:lnTo>
                  <a:lnTo>
                    <a:pt x="2477592" y="20624"/>
                  </a:lnTo>
                  <a:lnTo>
                    <a:pt x="2478074" y="22021"/>
                  </a:lnTo>
                  <a:lnTo>
                    <a:pt x="2479052" y="22682"/>
                  </a:lnTo>
                  <a:lnTo>
                    <a:pt x="2480259" y="23279"/>
                  </a:lnTo>
                  <a:lnTo>
                    <a:pt x="2481783" y="24523"/>
                  </a:lnTo>
                  <a:lnTo>
                    <a:pt x="2480805" y="26187"/>
                  </a:lnTo>
                  <a:lnTo>
                    <a:pt x="2479014" y="27863"/>
                  </a:lnTo>
                  <a:lnTo>
                    <a:pt x="2480525" y="27431"/>
                  </a:lnTo>
                  <a:lnTo>
                    <a:pt x="2481821" y="26771"/>
                  </a:lnTo>
                  <a:lnTo>
                    <a:pt x="2482900" y="23926"/>
                  </a:lnTo>
                  <a:lnTo>
                    <a:pt x="2481783" y="22529"/>
                  </a:lnTo>
                  <a:lnTo>
                    <a:pt x="2480843" y="21081"/>
                  </a:lnTo>
                  <a:lnTo>
                    <a:pt x="2480094" y="19557"/>
                  </a:lnTo>
                  <a:lnTo>
                    <a:pt x="2479636" y="17843"/>
                  </a:lnTo>
                  <a:lnTo>
                    <a:pt x="2479560" y="16306"/>
                  </a:lnTo>
                  <a:lnTo>
                    <a:pt x="2480030" y="15049"/>
                  </a:lnTo>
                  <a:lnTo>
                    <a:pt x="2480805" y="13779"/>
                  </a:lnTo>
                  <a:lnTo>
                    <a:pt x="2482862" y="12331"/>
                  </a:lnTo>
                  <a:lnTo>
                    <a:pt x="2484183" y="11658"/>
                  </a:lnTo>
                  <a:lnTo>
                    <a:pt x="2485910" y="11188"/>
                  </a:lnTo>
                  <a:lnTo>
                    <a:pt x="2488171" y="11645"/>
                  </a:lnTo>
                  <a:lnTo>
                    <a:pt x="2491206" y="11518"/>
                  </a:lnTo>
                  <a:lnTo>
                    <a:pt x="2491917" y="12700"/>
                  </a:lnTo>
                  <a:lnTo>
                    <a:pt x="2491676" y="13893"/>
                  </a:lnTo>
                  <a:lnTo>
                    <a:pt x="2491397" y="15430"/>
                  </a:lnTo>
                  <a:lnTo>
                    <a:pt x="2490025" y="16065"/>
                  </a:lnTo>
                  <a:lnTo>
                    <a:pt x="2490216" y="17132"/>
                  </a:lnTo>
                  <a:lnTo>
                    <a:pt x="2489771" y="18072"/>
                  </a:lnTo>
                  <a:lnTo>
                    <a:pt x="2488577" y="19519"/>
                  </a:lnTo>
                  <a:lnTo>
                    <a:pt x="2493289" y="16979"/>
                  </a:lnTo>
                  <a:lnTo>
                    <a:pt x="2495232" y="14350"/>
                  </a:lnTo>
                  <a:lnTo>
                    <a:pt x="2494775" y="13296"/>
                  </a:lnTo>
                  <a:lnTo>
                    <a:pt x="2493454" y="11633"/>
                  </a:lnTo>
                  <a:lnTo>
                    <a:pt x="2493962" y="10248"/>
                  </a:lnTo>
                  <a:lnTo>
                    <a:pt x="2496934" y="8724"/>
                  </a:lnTo>
                  <a:lnTo>
                    <a:pt x="2497378" y="7823"/>
                  </a:lnTo>
                  <a:lnTo>
                    <a:pt x="2497264" y="6819"/>
                  </a:lnTo>
                  <a:lnTo>
                    <a:pt x="2496223" y="6146"/>
                  </a:lnTo>
                  <a:lnTo>
                    <a:pt x="2495372" y="6413"/>
                  </a:lnTo>
                  <a:lnTo>
                    <a:pt x="2494127" y="7416"/>
                  </a:lnTo>
                  <a:lnTo>
                    <a:pt x="2492794" y="8572"/>
                  </a:lnTo>
                  <a:lnTo>
                    <a:pt x="2492044" y="9398"/>
                  </a:lnTo>
                  <a:lnTo>
                    <a:pt x="2493035" y="7759"/>
                  </a:lnTo>
                  <a:lnTo>
                    <a:pt x="2494089" y="6667"/>
                  </a:lnTo>
                  <a:lnTo>
                    <a:pt x="2495880" y="5626"/>
                  </a:lnTo>
                  <a:lnTo>
                    <a:pt x="2498216" y="2844"/>
                  </a:lnTo>
                  <a:lnTo>
                    <a:pt x="2501518" y="546"/>
                  </a:lnTo>
                  <a:lnTo>
                    <a:pt x="2501798" y="228"/>
                  </a:lnTo>
                  <a:lnTo>
                    <a:pt x="2502103" y="88"/>
                  </a:lnTo>
                  <a:lnTo>
                    <a:pt x="2502611" y="254"/>
                  </a:lnTo>
                  <a:lnTo>
                    <a:pt x="2503246" y="520"/>
                  </a:lnTo>
                  <a:lnTo>
                    <a:pt x="2504668" y="317"/>
                  </a:lnTo>
                  <a:lnTo>
                    <a:pt x="2506332" y="0"/>
                  </a:lnTo>
                  <a:lnTo>
                    <a:pt x="2507919" y="114"/>
                  </a:lnTo>
                  <a:lnTo>
                    <a:pt x="2508770" y="1054"/>
                  </a:lnTo>
                  <a:lnTo>
                    <a:pt x="2509900" y="2425"/>
                  </a:lnTo>
                  <a:lnTo>
                    <a:pt x="2511031" y="3492"/>
                  </a:lnTo>
                  <a:lnTo>
                    <a:pt x="2512009" y="4825"/>
                  </a:lnTo>
                  <a:lnTo>
                    <a:pt x="2511221" y="6731"/>
                  </a:lnTo>
                  <a:lnTo>
                    <a:pt x="2510701" y="8458"/>
                  </a:lnTo>
                  <a:lnTo>
                    <a:pt x="2508656" y="9258"/>
                  </a:lnTo>
                  <a:lnTo>
                    <a:pt x="2506598" y="9410"/>
                  </a:lnTo>
                  <a:lnTo>
                    <a:pt x="2505671" y="12560"/>
                  </a:lnTo>
                  <a:lnTo>
                    <a:pt x="2506141" y="15620"/>
                  </a:lnTo>
                  <a:lnTo>
                    <a:pt x="2506344" y="19202"/>
                  </a:lnTo>
                  <a:lnTo>
                    <a:pt x="2509062" y="24002"/>
                  </a:lnTo>
                  <a:lnTo>
                    <a:pt x="2509138" y="28181"/>
                  </a:lnTo>
                  <a:lnTo>
                    <a:pt x="2509545" y="29679"/>
                  </a:lnTo>
                  <a:lnTo>
                    <a:pt x="2510358" y="32054"/>
                  </a:lnTo>
                  <a:lnTo>
                    <a:pt x="2512263" y="36156"/>
                  </a:lnTo>
                  <a:lnTo>
                    <a:pt x="2511628" y="39700"/>
                  </a:lnTo>
                  <a:lnTo>
                    <a:pt x="2512225" y="40728"/>
                  </a:lnTo>
                  <a:lnTo>
                    <a:pt x="2512834" y="40030"/>
                  </a:lnTo>
                  <a:lnTo>
                    <a:pt x="2512847" y="38607"/>
                  </a:lnTo>
                  <a:lnTo>
                    <a:pt x="2513368" y="37503"/>
                  </a:lnTo>
                  <a:lnTo>
                    <a:pt x="2515463" y="37718"/>
                  </a:lnTo>
                  <a:lnTo>
                    <a:pt x="2516466" y="38417"/>
                  </a:lnTo>
                  <a:lnTo>
                    <a:pt x="2520365" y="41973"/>
                  </a:lnTo>
                  <a:lnTo>
                    <a:pt x="2523274" y="41821"/>
                  </a:lnTo>
                  <a:lnTo>
                    <a:pt x="2524328" y="41986"/>
                  </a:lnTo>
                  <a:lnTo>
                    <a:pt x="2525445" y="42887"/>
                  </a:lnTo>
                  <a:lnTo>
                    <a:pt x="2525814" y="43129"/>
                  </a:lnTo>
                  <a:lnTo>
                    <a:pt x="2526207" y="43205"/>
                  </a:lnTo>
                  <a:lnTo>
                    <a:pt x="2526639" y="43180"/>
                  </a:lnTo>
                  <a:lnTo>
                    <a:pt x="2527122" y="43180"/>
                  </a:lnTo>
                  <a:lnTo>
                    <a:pt x="2527680" y="43408"/>
                  </a:lnTo>
                  <a:lnTo>
                    <a:pt x="2528989" y="42291"/>
                  </a:lnTo>
                  <a:lnTo>
                    <a:pt x="2530881" y="44348"/>
                  </a:lnTo>
                  <a:lnTo>
                    <a:pt x="2532646" y="45681"/>
                  </a:lnTo>
                  <a:lnTo>
                    <a:pt x="2533014" y="47942"/>
                  </a:lnTo>
                  <a:lnTo>
                    <a:pt x="2532303" y="50812"/>
                  </a:lnTo>
                  <a:lnTo>
                    <a:pt x="2527350" y="57048"/>
                  </a:lnTo>
                  <a:lnTo>
                    <a:pt x="2526614" y="57416"/>
                  </a:lnTo>
                  <a:lnTo>
                    <a:pt x="2524975" y="56997"/>
                  </a:lnTo>
                  <a:lnTo>
                    <a:pt x="2519705" y="60845"/>
                  </a:lnTo>
                  <a:lnTo>
                    <a:pt x="2517571" y="63754"/>
                  </a:lnTo>
                  <a:lnTo>
                    <a:pt x="2515717" y="63830"/>
                  </a:lnTo>
                  <a:lnTo>
                    <a:pt x="2512098" y="63855"/>
                  </a:lnTo>
                  <a:lnTo>
                    <a:pt x="2509532" y="65062"/>
                  </a:lnTo>
                  <a:lnTo>
                    <a:pt x="2504071" y="67475"/>
                  </a:lnTo>
                  <a:lnTo>
                    <a:pt x="2501722" y="69557"/>
                  </a:lnTo>
                  <a:lnTo>
                    <a:pt x="2502827" y="69951"/>
                  </a:lnTo>
                  <a:lnTo>
                    <a:pt x="2505125" y="69938"/>
                  </a:lnTo>
                  <a:lnTo>
                    <a:pt x="2507056" y="70065"/>
                  </a:lnTo>
                  <a:lnTo>
                    <a:pt x="2508834" y="70116"/>
                  </a:lnTo>
                  <a:lnTo>
                    <a:pt x="2509888" y="70116"/>
                  </a:lnTo>
                  <a:lnTo>
                    <a:pt x="2511907" y="68148"/>
                  </a:lnTo>
                  <a:lnTo>
                    <a:pt x="2512148" y="68732"/>
                  </a:lnTo>
                  <a:lnTo>
                    <a:pt x="2512085" y="69253"/>
                  </a:lnTo>
                  <a:lnTo>
                    <a:pt x="2511628" y="70180"/>
                  </a:lnTo>
                  <a:lnTo>
                    <a:pt x="2513279" y="70434"/>
                  </a:lnTo>
                  <a:lnTo>
                    <a:pt x="2514320" y="70205"/>
                  </a:lnTo>
                  <a:lnTo>
                    <a:pt x="2516035" y="69354"/>
                  </a:lnTo>
                  <a:lnTo>
                    <a:pt x="2519108" y="69075"/>
                  </a:lnTo>
                  <a:lnTo>
                    <a:pt x="2519730" y="68618"/>
                  </a:lnTo>
                  <a:lnTo>
                    <a:pt x="2521191" y="66090"/>
                  </a:lnTo>
                  <a:lnTo>
                    <a:pt x="2521953" y="65570"/>
                  </a:lnTo>
                  <a:lnTo>
                    <a:pt x="2523489" y="63703"/>
                  </a:lnTo>
                  <a:lnTo>
                    <a:pt x="2525013" y="62839"/>
                  </a:lnTo>
                  <a:lnTo>
                    <a:pt x="2527134" y="63245"/>
                  </a:lnTo>
                  <a:lnTo>
                    <a:pt x="2528531" y="63474"/>
                  </a:lnTo>
                  <a:lnTo>
                    <a:pt x="2528392" y="61747"/>
                  </a:lnTo>
                  <a:lnTo>
                    <a:pt x="2531884" y="62788"/>
                  </a:lnTo>
                  <a:lnTo>
                    <a:pt x="2535123" y="64350"/>
                  </a:lnTo>
                  <a:lnTo>
                    <a:pt x="2536456" y="66255"/>
                  </a:lnTo>
                  <a:lnTo>
                    <a:pt x="2537828" y="68033"/>
                  </a:lnTo>
                  <a:lnTo>
                    <a:pt x="2535059" y="71742"/>
                  </a:lnTo>
                  <a:lnTo>
                    <a:pt x="2533180" y="72174"/>
                  </a:lnTo>
                  <a:lnTo>
                    <a:pt x="2530233" y="73329"/>
                  </a:lnTo>
                  <a:lnTo>
                    <a:pt x="2528112" y="78536"/>
                  </a:lnTo>
                  <a:lnTo>
                    <a:pt x="2526766" y="84099"/>
                  </a:lnTo>
                  <a:lnTo>
                    <a:pt x="2525648" y="97650"/>
                  </a:lnTo>
                  <a:lnTo>
                    <a:pt x="2522600" y="101587"/>
                  </a:lnTo>
                  <a:lnTo>
                    <a:pt x="2524721" y="93408"/>
                  </a:lnTo>
                  <a:lnTo>
                    <a:pt x="2524848" y="90830"/>
                  </a:lnTo>
                  <a:lnTo>
                    <a:pt x="2523324" y="91554"/>
                  </a:lnTo>
                  <a:lnTo>
                    <a:pt x="2521572" y="94145"/>
                  </a:lnTo>
                  <a:lnTo>
                    <a:pt x="2520302" y="97472"/>
                  </a:lnTo>
                  <a:lnTo>
                    <a:pt x="2518092" y="97840"/>
                  </a:lnTo>
                  <a:lnTo>
                    <a:pt x="2516708" y="98640"/>
                  </a:lnTo>
                  <a:lnTo>
                    <a:pt x="2515361" y="99631"/>
                  </a:lnTo>
                  <a:lnTo>
                    <a:pt x="2514828" y="99694"/>
                  </a:lnTo>
                  <a:lnTo>
                    <a:pt x="2514079" y="100228"/>
                  </a:lnTo>
                  <a:lnTo>
                    <a:pt x="2515552" y="101676"/>
                  </a:lnTo>
                  <a:lnTo>
                    <a:pt x="2515831" y="103124"/>
                  </a:lnTo>
                  <a:lnTo>
                    <a:pt x="2516238" y="104305"/>
                  </a:lnTo>
                  <a:lnTo>
                    <a:pt x="2514993" y="104851"/>
                  </a:lnTo>
                  <a:lnTo>
                    <a:pt x="2513456" y="106680"/>
                  </a:lnTo>
                  <a:lnTo>
                    <a:pt x="2512453" y="106387"/>
                  </a:lnTo>
                  <a:lnTo>
                    <a:pt x="2511971" y="105016"/>
                  </a:lnTo>
                  <a:lnTo>
                    <a:pt x="2511374" y="103568"/>
                  </a:lnTo>
                  <a:lnTo>
                    <a:pt x="2509786" y="103771"/>
                  </a:lnTo>
                  <a:lnTo>
                    <a:pt x="2508097" y="104584"/>
                  </a:lnTo>
                  <a:lnTo>
                    <a:pt x="2506268" y="105994"/>
                  </a:lnTo>
                  <a:lnTo>
                    <a:pt x="2505595" y="104686"/>
                  </a:lnTo>
                  <a:lnTo>
                    <a:pt x="2504922" y="103377"/>
                  </a:lnTo>
                  <a:lnTo>
                    <a:pt x="2503144" y="103314"/>
                  </a:lnTo>
                  <a:lnTo>
                    <a:pt x="2503423" y="105422"/>
                  </a:lnTo>
                  <a:lnTo>
                    <a:pt x="2501709" y="105156"/>
                  </a:lnTo>
                  <a:lnTo>
                    <a:pt x="2501252" y="105486"/>
                  </a:lnTo>
                  <a:lnTo>
                    <a:pt x="2500274" y="106527"/>
                  </a:lnTo>
                  <a:lnTo>
                    <a:pt x="2499956" y="107505"/>
                  </a:lnTo>
                  <a:lnTo>
                    <a:pt x="2498851" y="108508"/>
                  </a:lnTo>
                  <a:lnTo>
                    <a:pt x="2494153" y="115150"/>
                  </a:lnTo>
                  <a:lnTo>
                    <a:pt x="2494241" y="118084"/>
                  </a:lnTo>
                  <a:lnTo>
                    <a:pt x="2493873" y="119341"/>
                  </a:lnTo>
                  <a:lnTo>
                    <a:pt x="2493073" y="120383"/>
                  </a:lnTo>
                  <a:lnTo>
                    <a:pt x="2491841" y="121196"/>
                  </a:lnTo>
                  <a:lnTo>
                    <a:pt x="2494673" y="121069"/>
                  </a:lnTo>
                  <a:lnTo>
                    <a:pt x="2496057" y="119456"/>
                  </a:lnTo>
                  <a:lnTo>
                    <a:pt x="2497061" y="115544"/>
                  </a:lnTo>
                  <a:lnTo>
                    <a:pt x="2497709" y="116166"/>
                  </a:lnTo>
                  <a:lnTo>
                    <a:pt x="2498293" y="117017"/>
                  </a:lnTo>
                  <a:lnTo>
                    <a:pt x="2500858" y="117779"/>
                  </a:lnTo>
                  <a:lnTo>
                    <a:pt x="2501772" y="116903"/>
                  </a:lnTo>
                  <a:lnTo>
                    <a:pt x="2503182" y="114985"/>
                  </a:lnTo>
                  <a:lnTo>
                    <a:pt x="2505138" y="112001"/>
                  </a:lnTo>
                  <a:lnTo>
                    <a:pt x="2508542" y="109727"/>
                  </a:lnTo>
                  <a:lnTo>
                    <a:pt x="2510180" y="110032"/>
                  </a:lnTo>
                  <a:lnTo>
                    <a:pt x="2511640" y="111074"/>
                  </a:lnTo>
                  <a:lnTo>
                    <a:pt x="2512834" y="111975"/>
                  </a:lnTo>
                  <a:lnTo>
                    <a:pt x="2515692" y="111213"/>
                  </a:lnTo>
                  <a:lnTo>
                    <a:pt x="2517190" y="110959"/>
                  </a:lnTo>
                  <a:lnTo>
                    <a:pt x="2519070" y="111569"/>
                  </a:lnTo>
                  <a:lnTo>
                    <a:pt x="2516949" y="113271"/>
                  </a:lnTo>
                  <a:lnTo>
                    <a:pt x="2516733" y="114439"/>
                  </a:lnTo>
                  <a:lnTo>
                    <a:pt x="2517000" y="115049"/>
                  </a:lnTo>
                  <a:lnTo>
                    <a:pt x="2517622" y="115227"/>
                  </a:lnTo>
                  <a:lnTo>
                    <a:pt x="2518562" y="114515"/>
                  </a:lnTo>
                  <a:lnTo>
                    <a:pt x="2519743" y="114731"/>
                  </a:lnTo>
                  <a:lnTo>
                    <a:pt x="2520721" y="115100"/>
                  </a:lnTo>
                  <a:lnTo>
                    <a:pt x="2521940" y="114300"/>
                  </a:lnTo>
                  <a:lnTo>
                    <a:pt x="2523731" y="111404"/>
                  </a:lnTo>
                  <a:lnTo>
                    <a:pt x="2522994" y="107226"/>
                  </a:lnTo>
                  <a:lnTo>
                    <a:pt x="2520518" y="104190"/>
                  </a:lnTo>
                  <a:lnTo>
                    <a:pt x="2520975" y="103263"/>
                  </a:lnTo>
                  <a:lnTo>
                    <a:pt x="2525064" y="107861"/>
                  </a:lnTo>
                  <a:lnTo>
                    <a:pt x="2530246" y="111264"/>
                  </a:lnTo>
                  <a:lnTo>
                    <a:pt x="2532265" y="112699"/>
                  </a:lnTo>
                  <a:lnTo>
                    <a:pt x="2534640" y="113017"/>
                  </a:lnTo>
                  <a:lnTo>
                    <a:pt x="2537485" y="114045"/>
                  </a:lnTo>
                  <a:lnTo>
                    <a:pt x="2539161" y="115163"/>
                  </a:lnTo>
                  <a:lnTo>
                    <a:pt x="2538984" y="116179"/>
                  </a:lnTo>
                  <a:lnTo>
                    <a:pt x="2538958" y="117551"/>
                  </a:lnTo>
                  <a:lnTo>
                    <a:pt x="2533472" y="121259"/>
                  </a:lnTo>
                  <a:lnTo>
                    <a:pt x="2533586" y="123164"/>
                  </a:lnTo>
                  <a:lnTo>
                    <a:pt x="2532811" y="125501"/>
                  </a:lnTo>
                  <a:lnTo>
                    <a:pt x="2532748" y="126276"/>
                  </a:lnTo>
                  <a:lnTo>
                    <a:pt x="2533002" y="127190"/>
                  </a:lnTo>
                  <a:lnTo>
                    <a:pt x="2532849" y="128193"/>
                  </a:lnTo>
                  <a:lnTo>
                    <a:pt x="2530220" y="129412"/>
                  </a:lnTo>
                  <a:lnTo>
                    <a:pt x="2529230" y="130289"/>
                  </a:lnTo>
                  <a:lnTo>
                    <a:pt x="2529166" y="130797"/>
                  </a:lnTo>
                  <a:lnTo>
                    <a:pt x="2529420" y="131343"/>
                  </a:lnTo>
                  <a:lnTo>
                    <a:pt x="2530005" y="131902"/>
                  </a:lnTo>
                  <a:lnTo>
                    <a:pt x="2530944" y="132435"/>
                  </a:lnTo>
                  <a:lnTo>
                    <a:pt x="2531973" y="132664"/>
                  </a:lnTo>
                  <a:lnTo>
                    <a:pt x="2532634" y="132435"/>
                  </a:lnTo>
                  <a:lnTo>
                    <a:pt x="2533053" y="131978"/>
                  </a:lnTo>
                  <a:lnTo>
                    <a:pt x="2536634" y="128803"/>
                  </a:lnTo>
                  <a:lnTo>
                    <a:pt x="2536964" y="125133"/>
                  </a:lnTo>
                  <a:lnTo>
                    <a:pt x="2539250" y="122402"/>
                  </a:lnTo>
                  <a:lnTo>
                    <a:pt x="2539149" y="120142"/>
                  </a:lnTo>
                  <a:lnTo>
                    <a:pt x="2540355" y="119443"/>
                  </a:lnTo>
                  <a:lnTo>
                    <a:pt x="2541054" y="116522"/>
                  </a:lnTo>
                  <a:lnTo>
                    <a:pt x="2544749" y="116687"/>
                  </a:lnTo>
                  <a:lnTo>
                    <a:pt x="2546756" y="117779"/>
                  </a:lnTo>
                  <a:lnTo>
                    <a:pt x="2547886" y="119633"/>
                  </a:lnTo>
                  <a:lnTo>
                    <a:pt x="2547531" y="120434"/>
                  </a:lnTo>
                  <a:lnTo>
                    <a:pt x="2546667" y="121246"/>
                  </a:lnTo>
                  <a:lnTo>
                    <a:pt x="2546883" y="121234"/>
                  </a:lnTo>
                  <a:lnTo>
                    <a:pt x="2548026" y="121310"/>
                  </a:lnTo>
                  <a:lnTo>
                    <a:pt x="2550172" y="121589"/>
                  </a:lnTo>
                  <a:lnTo>
                    <a:pt x="2551112" y="121538"/>
                  </a:lnTo>
                  <a:lnTo>
                    <a:pt x="2551950" y="121081"/>
                  </a:lnTo>
                  <a:lnTo>
                    <a:pt x="2551684" y="120434"/>
                  </a:lnTo>
                  <a:lnTo>
                    <a:pt x="2551087" y="119710"/>
                  </a:lnTo>
                  <a:lnTo>
                    <a:pt x="2550934" y="118948"/>
                  </a:lnTo>
                  <a:lnTo>
                    <a:pt x="2552788" y="117005"/>
                  </a:lnTo>
                  <a:lnTo>
                    <a:pt x="2554325" y="117424"/>
                  </a:lnTo>
                  <a:lnTo>
                    <a:pt x="2556205" y="118783"/>
                  </a:lnTo>
                  <a:lnTo>
                    <a:pt x="2557627" y="122758"/>
                  </a:lnTo>
                  <a:lnTo>
                    <a:pt x="2559659" y="125463"/>
                  </a:lnTo>
                  <a:lnTo>
                    <a:pt x="2560993" y="130327"/>
                  </a:lnTo>
                  <a:lnTo>
                    <a:pt x="2560929" y="136448"/>
                  </a:lnTo>
                  <a:lnTo>
                    <a:pt x="2560840" y="137401"/>
                  </a:lnTo>
                  <a:lnTo>
                    <a:pt x="2559494" y="138455"/>
                  </a:lnTo>
                  <a:lnTo>
                    <a:pt x="2559265" y="139230"/>
                  </a:lnTo>
                  <a:lnTo>
                    <a:pt x="2560281" y="141706"/>
                  </a:lnTo>
                  <a:lnTo>
                    <a:pt x="2560370" y="142544"/>
                  </a:lnTo>
                  <a:lnTo>
                    <a:pt x="2560535" y="143967"/>
                  </a:lnTo>
                  <a:lnTo>
                    <a:pt x="2560891" y="145859"/>
                  </a:lnTo>
                  <a:lnTo>
                    <a:pt x="2561882" y="147116"/>
                  </a:lnTo>
                  <a:lnTo>
                    <a:pt x="2563152" y="149440"/>
                  </a:lnTo>
                  <a:lnTo>
                    <a:pt x="2561666" y="150622"/>
                  </a:lnTo>
                  <a:lnTo>
                    <a:pt x="2559380" y="153466"/>
                  </a:lnTo>
                  <a:lnTo>
                    <a:pt x="2558072" y="156946"/>
                  </a:lnTo>
                  <a:lnTo>
                    <a:pt x="2558580" y="159550"/>
                  </a:lnTo>
                  <a:lnTo>
                    <a:pt x="2560700" y="160705"/>
                  </a:lnTo>
                  <a:lnTo>
                    <a:pt x="2562720" y="162432"/>
                  </a:lnTo>
                  <a:lnTo>
                    <a:pt x="2562796" y="165912"/>
                  </a:lnTo>
                  <a:lnTo>
                    <a:pt x="2563266" y="165963"/>
                  </a:lnTo>
                  <a:lnTo>
                    <a:pt x="2564104" y="162140"/>
                  </a:lnTo>
                  <a:lnTo>
                    <a:pt x="2562771" y="159308"/>
                  </a:lnTo>
                  <a:lnTo>
                    <a:pt x="2561831" y="157619"/>
                  </a:lnTo>
                  <a:lnTo>
                    <a:pt x="2562021" y="155498"/>
                  </a:lnTo>
                  <a:lnTo>
                    <a:pt x="2563317" y="153797"/>
                  </a:lnTo>
                  <a:lnTo>
                    <a:pt x="2565272" y="152171"/>
                  </a:lnTo>
                  <a:lnTo>
                    <a:pt x="2566542" y="151688"/>
                  </a:lnTo>
                  <a:lnTo>
                    <a:pt x="2569438" y="151764"/>
                  </a:lnTo>
                  <a:lnTo>
                    <a:pt x="2571686" y="152984"/>
                  </a:lnTo>
                  <a:lnTo>
                    <a:pt x="2571432" y="155206"/>
                  </a:lnTo>
                  <a:lnTo>
                    <a:pt x="2572423" y="156463"/>
                  </a:lnTo>
                  <a:lnTo>
                    <a:pt x="2572892" y="157784"/>
                  </a:lnTo>
                  <a:lnTo>
                    <a:pt x="2572727" y="159118"/>
                  </a:lnTo>
                  <a:lnTo>
                    <a:pt x="2572346" y="161289"/>
                  </a:lnTo>
                  <a:lnTo>
                    <a:pt x="2572410" y="163817"/>
                  </a:lnTo>
                  <a:lnTo>
                    <a:pt x="2573147" y="165582"/>
                  </a:lnTo>
                  <a:lnTo>
                    <a:pt x="2574239" y="165938"/>
                  </a:lnTo>
                  <a:lnTo>
                    <a:pt x="2574620" y="163449"/>
                  </a:lnTo>
                  <a:lnTo>
                    <a:pt x="2575051" y="160210"/>
                  </a:lnTo>
                  <a:lnTo>
                    <a:pt x="2575661" y="159232"/>
                  </a:lnTo>
                  <a:lnTo>
                    <a:pt x="2577134" y="159131"/>
                  </a:lnTo>
                  <a:lnTo>
                    <a:pt x="2578379" y="160820"/>
                  </a:lnTo>
                  <a:lnTo>
                    <a:pt x="2580487" y="163385"/>
                  </a:lnTo>
                  <a:lnTo>
                    <a:pt x="2581376" y="166154"/>
                  </a:lnTo>
                  <a:lnTo>
                    <a:pt x="2582265" y="166573"/>
                  </a:lnTo>
                  <a:lnTo>
                    <a:pt x="2583091" y="164147"/>
                  </a:lnTo>
                  <a:lnTo>
                    <a:pt x="2582481" y="162432"/>
                  </a:lnTo>
                  <a:lnTo>
                    <a:pt x="2581503" y="161201"/>
                  </a:lnTo>
                  <a:lnTo>
                    <a:pt x="2580563" y="159499"/>
                  </a:lnTo>
                  <a:lnTo>
                    <a:pt x="2581630" y="158572"/>
                  </a:lnTo>
                  <a:lnTo>
                    <a:pt x="2582379" y="157480"/>
                  </a:lnTo>
                  <a:lnTo>
                    <a:pt x="2583218" y="156806"/>
                  </a:lnTo>
                  <a:lnTo>
                    <a:pt x="2584272" y="155130"/>
                  </a:lnTo>
                  <a:lnTo>
                    <a:pt x="2584856" y="154673"/>
                  </a:lnTo>
                  <a:lnTo>
                    <a:pt x="2586342" y="154038"/>
                  </a:lnTo>
                  <a:lnTo>
                    <a:pt x="2590330" y="149275"/>
                  </a:lnTo>
                  <a:lnTo>
                    <a:pt x="2591282" y="149313"/>
                  </a:lnTo>
                  <a:lnTo>
                    <a:pt x="2592565" y="149694"/>
                  </a:lnTo>
                  <a:lnTo>
                    <a:pt x="2594190" y="149999"/>
                  </a:lnTo>
                  <a:lnTo>
                    <a:pt x="2596756" y="149872"/>
                  </a:lnTo>
                  <a:lnTo>
                    <a:pt x="2606306" y="146164"/>
                  </a:lnTo>
                  <a:lnTo>
                    <a:pt x="2604477" y="149707"/>
                  </a:lnTo>
                  <a:lnTo>
                    <a:pt x="2603703" y="152019"/>
                  </a:lnTo>
                  <a:lnTo>
                    <a:pt x="2603499" y="154114"/>
                  </a:lnTo>
                  <a:lnTo>
                    <a:pt x="2603804" y="156133"/>
                  </a:lnTo>
                  <a:lnTo>
                    <a:pt x="2603741" y="158610"/>
                  </a:lnTo>
                  <a:lnTo>
                    <a:pt x="2603525" y="160400"/>
                  </a:lnTo>
                  <a:lnTo>
                    <a:pt x="2601112" y="161417"/>
                  </a:lnTo>
                  <a:lnTo>
                    <a:pt x="2600705" y="161810"/>
                  </a:lnTo>
                  <a:lnTo>
                    <a:pt x="2599499" y="162407"/>
                  </a:lnTo>
                  <a:lnTo>
                    <a:pt x="2599220" y="163537"/>
                  </a:lnTo>
                  <a:lnTo>
                    <a:pt x="2597734" y="163004"/>
                  </a:lnTo>
                  <a:lnTo>
                    <a:pt x="2595676" y="162051"/>
                  </a:lnTo>
                  <a:lnTo>
                    <a:pt x="2594813" y="162572"/>
                  </a:lnTo>
                  <a:lnTo>
                    <a:pt x="2593657" y="163423"/>
                  </a:lnTo>
                  <a:lnTo>
                    <a:pt x="2592857" y="162864"/>
                  </a:lnTo>
                  <a:lnTo>
                    <a:pt x="2591816" y="162648"/>
                  </a:lnTo>
                  <a:lnTo>
                    <a:pt x="2590939" y="162877"/>
                  </a:lnTo>
                  <a:lnTo>
                    <a:pt x="2590101" y="163207"/>
                  </a:lnTo>
                  <a:lnTo>
                    <a:pt x="2589237" y="163385"/>
                  </a:lnTo>
                  <a:lnTo>
                    <a:pt x="2589326" y="164553"/>
                  </a:lnTo>
                  <a:lnTo>
                    <a:pt x="2588933" y="166090"/>
                  </a:lnTo>
                  <a:lnTo>
                    <a:pt x="2589047" y="168186"/>
                  </a:lnTo>
                  <a:lnTo>
                    <a:pt x="2589568" y="171805"/>
                  </a:lnTo>
                  <a:lnTo>
                    <a:pt x="2591930" y="171411"/>
                  </a:lnTo>
                  <a:lnTo>
                    <a:pt x="2592044" y="168821"/>
                  </a:lnTo>
                  <a:lnTo>
                    <a:pt x="2592933" y="165925"/>
                  </a:lnTo>
                  <a:lnTo>
                    <a:pt x="2594991" y="164858"/>
                  </a:lnTo>
                  <a:lnTo>
                    <a:pt x="2596667" y="165646"/>
                  </a:lnTo>
                  <a:lnTo>
                    <a:pt x="2597797" y="167271"/>
                  </a:lnTo>
                  <a:lnTo>
                    <a:pt x="2600629" y="168605"/>
                  </a:lnTo>
                  <a:lnTo>
                    <a:pt x="2602420" y="169443"/>
                  </a:lnTo>
                  <a:lnTo>
                    <a:pt x="2603906" y="170306"/>
                  </a:lnTo>
                  <a:lnTo>
                    <a:pt x="2604782" y="171805"/>
                  </a:lnTo>
                  <a:lnTo>
                    <a:pt x="2604604" y="172834"/>
                  </a:lnTo>
                  <a:lnTo>
                    <a:pt x="2604312" y="173151"/>
                  </a:lnTo>
                  <a:lnTo>
                    <a:pt x="2600934" y="172974"/>
                  </a:lnTo>
                  <a:lnTo>
                    <a:pt x="2600388" y="174142"/>
                  </a:lnTo>
                  <a:lnTo>
                    <a:pt x="2602585" y="175171"/>
                  </a:lnTo>
                  <a:lnTo>
                    <a:pt x="2604604" y="175183"/>
                  </a:lnTo>
                  <a:lnTo>
                    <a:pt x="2606801" y="175894"/>
                  </a:lnTo>
                  <a:lnTo>
                    <a:pt x="2605798" y="179031"/>
                  </a:lnTo>
                  <a:lnTo>
                    <a:pt x="2605785" y="183108"/>
                  </a:lnTo>
                  <a:lnTo>
                    <a:pt x="2601658" y="186093"/>
                  </a:lnTo>
                  <a:lnTo>
                    <a:pt x="2599372" y="187096"/>
                  </a:lnTo>
                  <a:lnTo>
                    <a:pt x="2598038" y="190601"/>
                  </a:lnTo>
                  <a:lnTo>
                    <a:pt x="2595562" y="189903"/>
                  </a:lnTo>
                  <a:lnTo>
                    <a:pt x="2593593" y="188366"/>
                  </a:lnTo>
                  <a:lnTo>
                    <a:pt x="2591676" y="187464"/>
                  </a:lnTo>
                  <a:lnTo>
                    <a:pt x="2590634" y="184632"/>
                  </a:lnTo>
                  <a:lnTo>
                    <a:pt x="2587866" y="181991"/>
                  </a:lnTo>
                  <a:lnTo>
                    <a:pt x="2586837" y="181063"/>
                  </a:lnTo>
                  <a:lnTo>
                    <a:pt x="2586228" y="181279"/>
                  </a:lnTo>
                  <a:lnTo>
                    <a:pt x="2585872" y="182156"/>
                  </a:lnTo>
                  <a:lnTo>
                    <a:pt x="2585567" y="182511"/>
                  </a:lnTo>
                  <a:lnTo>
                    <a:pt x="2584399" y="181648"/>
                  </a:lnTo>
                  <a:lnTo>
                    <a:pt x="2583091" y="181013"/>
                  </a:lnTo>
                  <a:lnTo>
                    <a:pt x="2581757" y="180251"/>
                  </a:lnTo>
                  <a:lnTo>
                    <a:pt x="2580487" y="179006"/>
                  </a:lnTo>
                  <a:lnTo>
                    <a:pt x="2578849" y="178930"/>
                  </a:lnTo>
                  <a:lnTo>
                    <a:pt x="2578138" y="178968"/>
                  </a:lnTo>
                  <a:lnTo>
                    <a:pt x="2577744" y="179209"/>
                  </a:lnTo>
                  <a:lnTo>
                    <a:pt x="2577287" y="179654"/>
                  </a:lnTo>
                  <a:lnTo>
                    <a:pt x="2576652" y="179590"/>
                  </a:lnTo>
                  <a:lnTo>
                    <a:pt x="2575915" y="179311"/>
                  </a:lnTo>
                  <a:lnTo>
                    <a:pt x="2574277" y="178993"/>
                  </a:lnTo>
                  <a:lnTo>
                    <a:pt x="2573718" y="178828"/>
                  </a:lnTo>
                  <a:lnTo>
                    <a:pt x="2573312" y="178879"/>
                  </a:lnTo>
                  <a:lnTo>
                    <a:pt x="2572600" y="179743"/>
                  </a:lnTo>
                  <a:lnTo>
                    <a:pt x="2572016" y="179882"/>
                  </a:lnTo>
                  <a:lnTo>
                    <a:pt x="2570746" y="179984"/>
                  </a:lnTo>
                  <a:lnTo>
                    <a:pt x="2572334" y="180809"/>
                  </a:lnTo>
                  <a:lnTo>
                    <a:pt x="2575204" y="181267"/>
                  </a:lnTo>
                  <a:lnTo>
                    <a:pt x="2578125" y="181495"/>
                  </a:lnTo>
                  <a:lnTo>
                    <a:pt x="2580474" y="181902"/>
                  </a:lnTo>
                  <a:lnTo>
                    <a:pt x="2582621" y="183019"/>
                  </a:lnTo>
                  <a:lnTo>
                    <a:pt x="2583891" y="184454"/>
                  </a:lnTo>
                  <a:lnTo>
                    <a:pt x="2587104" y="185470"/>
                  </a:lnTo>
                  <a:lnTo>
                    <a:pt x="2588996" y="187147"/>
                  </a:lnTo>
                  <a:lnTo>
                    <a:pt x="2590304" y="190754"/>
                  </a:lnTo>
                  <a:lnTo>
                    <a:pt x="2591206" y="193217"/>
                  </a:lnTo>
                  <a:lnTo>
                    <a:pt x="2590736" y="196926"/>
                  </a:lnTo>
                  <a:lnTo>
                    <a:pt x="2590012" y="198158"/>
                  </a:lnTo>
                  <a:lnTo>
                    <a:pt x="2587891" y="199224"/>
                  </a:lnTo>
                  <a:lnTo>
                    <a:pt x="2582938" y="203212"/>
                  </a:lnTo>
                  <a:lnTo>
                    <a:pt x="2581249" y="203962"/>
                  </a:lnTo>
                  <a:lnTo>
                    <a:pt x="2577884" y="207429"/>
                  </a:lnTo>
                  <a:lnTo>
                    <a:pt x="2574899" y="207441"/>
                  </a:lnTo>
                  <a:lnTo>
                    <a:pt x="2572651" y="206552"/>
                  </a:lnTo>
                  <a:lnTo>
                    <a:pt x="2570416" y="205968"/>
                  </a:lnTo>
                  <a:lnTo>
                    <a:pt x="2567774" y="204901"/>
                  </a:lnTo>
                  <a:lnTo>
                    <a:pt x="2565615" y="205155"/>
                  </a:lnTo>
                  <a:lnTo>
                    <a:pt x="2562771" y="206895"/>
                  </a:lnTo>
                  <a:lnTo>
                    <a:pt x="2561069" y="207429"/>
                  </a:lnTo>
                  <a:lnTo>
                    <a:pt x="2559215" y="209245"/>
                  </a:lnTo>
                  <a:lnTo>
                    <a:pt x="2557475" y="210235"/>
                  </a:lnTo>
                  <a:lnTo>
                    <a:pt x="2555430" y="210934"/>
                  </a:lnTo>
                  <a:lnTo>
                    <a:pt x="2553588" y="210985"/>
                  </a:lnTo>
                  <a:lnTo>
                    <a:pt x="2553703" y="209130"/>
                  </a:lnTo>
                  <a:lnTo>
                    <a:pt x="2554008" y="208572"/>
                  </a:lnTo>
                  <a:lnTo>
                    <a:pt x="2552471" y="208749"/>
                  </a:lnTo>
                  <a:lnTo>
                    <a:pt x="2551506" y="210083"/>
                  </a:lnTo>
                  <a:lnTo>
                    <a:pt x="2550515" y="212953"/>
                  </a:lnTo>
                  <a:lnTo>
                    <a:pt x="2549512" y="214096"/>
                  </a:lnTo>
                  <a:lnTo>
                    <a:pt x="2542120" y="218338"/>
                  </a:lnTo>
                  <a:lnTo>
                    <a:pt x="2540787" y="217957"/>
                  </a:lnTo>
                  <a:lnTo>
                    <a:pt x="2539784" y="217195"/>
                  </a:lnTo>
                  <a:lnTo>
                    <a:pt x="2537625" y="215595"/>
                  </a:lnTo>
                  <a:lnTo>
                    <a:pt x="2535745" y="212763"/>
                  </a:lnTo>
                  <a:lnTo>
                    <a:pt x="2532265" y="211772"/>
                  </a:lnTo>
                  <a:lnTo>
                    <a:pt x="2528316" y="211759"/>
                  </a:lnTo>
                  <a:lnTo>
                    <a:pt x="2527604" y="212661"/>
                  </a:lnTo>
                  <a:lnTo>
                    <a:pt x="2529636" y="214502"/>
                  </a:lnTo>
                  <a:lnTo>
                    <a:pt x="2532697" y="215442"/>
                  </a:lnTo>
                  <a:lnTo>
                    <a:pt x="2534424" y="217614"/>
                  </a:lnTo>
                  <a:lnTo>
                    <a:pt x="2533522" y="220243"/>
                  </a:lnTo>
                  <a:lnTo>
                    <a:pt x="2532837" y="222034"/>
                  </a:lnTo>
                  <a:lnTo>
                    <a:pt x="2532278" y="223900"/>
                  </a:lnTo>
                  <a:lnTo>
                    <a:pt x="2529433" y="223202"/>
                  </a:lnTo>
                  <a:lnTo>
                    <a:pt x="2527363" y="222415"/>
                  </a:lnTo>
                  <a:lnTo>
                    <a:pt x="2526347" y="223304"/>
                  </a:lnTo>
                  <a:lnTo>
                    <a:pt x="2527185" y="224447"/>
                  </a:lnTo>
                  <a:lnTo>
                    <a:pt x="2528938" y="225259"/>
                  </a:lnTo>
                  <a:lnTo>
                    <a:pt x="2530690" y="226060"/>
                  </a:lnTo>
                  <a:lnTo>
                    <a:pt x="2532151" y="227177"/>
                  </a:lnTo>
                  <a:lnTo>
                    <a:pt x="2533345" y="228180"/>
                  </a:lnTo>
                  <a:lnTo>
                    <a:pt x="2532748" y="230797"/>
                  </a:lnTo>
                  <a:lnTo>
                    <a:pt x="2530462" y="234137"/>
                  </a:lnTo>
                  <a:lnTo>
                    <a:pt x="2527528" y="238569"/>
                  </a:lnTo>
                  <a:lnTo>
                    <a:pt x="2525420" y="240182"/>
                  </a:lnTo>
                  <a:lnTo>
                    <a:pt x="2525941" y="242379"/>
                  </a:lnTo>
                  <a:lnTo>
                    <a:pt x="2523121" y="242900"/>
                  </a:lnTo>
                  <a:lnTo>
                    <a:pt x="2523058" y="241071"/>
                  </a:lnTo>
                  <a:lnTo>
                    <a:pt x="2522537" y="238226"/>
                  </a:lnTo>
                  <a:lnTo>
                    <a:pt x="2520670" y="237985"/>
                  </a:lnTo>
                  <a:lnTo>
                    <a:pt x="2520543" y="239280"/>
                  </a:lnTo>
                  <a:lnTo>
                    <a:pt x="2520581" y="240842"/>
                  </a:lnTo>
                  <a:lnTo>
                    <a:pt x="2519019" y="241947"/>
                  </a:lnTo>
                  <a:lnTo>
                    <a:pt x="2517520" y="241249"/>
                  </a:lnTo>
                  <a:lnTo>
                    <a:pt x="2516225" y="241109"/>
                  </a:lnTo>
                  <a:lnTo>
                    <a:pt x="2515463" y="242646"/>
                  </a:lnTo>
                  <a:lnTo>
                    <a:pt x="2514726" y="242519"/>
                  </a:lnTo>
                  <a:lnTo>
                    <a:pt x="2513825" y="242735"/>
                  </a:lnTo>
                  <a:lnTo>
                    <a:pt x="2512517" y="242900"/>
                  </a:lnTo>
                  <a:lnTo>
                    <a:pt x="2511005" y="243916"/>
                  </a:lnTo>
                  <a:lnTo>
                    <a:pt x="2510421" y="243979"/>
                  </a:lnTo>
                  <a:lnTo>
                    <a:pt x="2508427" y="245897"/>
                  </a:lnTo>
                  <a:lnTo>
                    <a:pt x="2506535" y="248069"/>
                  </a:lnTo>
                  <a:lnTo>
                    <a:pt x="2505087" y="247256"/>
                  </a:lnTo>
                  <a:lnTo>
                    <a:pt x="2503716" y="247243"/>
                  </a:lnTo>
                  <a:lnTo>
                    <a:pt x="2501201" y="248602"/>
                  </a:lnTo>
                  <a:lnTo>
                    <a:pt x="2500274" y="248729"/>
                  </a:lnTo>
                  <a:lnTo>
                    <a:pt x="2499347" y="247523"/>
                  </a:lnTo>
                  <a:lnTo>
                    <a:pt x="2498864" y="243954"/>
                  </a:lnTo>
                  <a:lnTo>
                    <a:pt x="2496667" y="243103"/>
                  </a:lnTo>
                  <a:lnTo>
                    <a:pt x="2495054" y="243928"/>
                  </a:lnTo>
                  <a:lnTo>
                    <a:pt x="2494191" y="243433"/>
                  </a:lnTo>
                  <a:lnTo>
                    <a:pt x="2493340" y="241744"/>
                  </a:lnTo>
                  <a:lnTo>
                    <a:pt x="2492476" y="239661"/>
                  </a:lnTo>
                  <a:lnTo>
                    <a:pt x="2490698" y="238556"/>
                  </a:lnTo>
                  <a:lnTo>
                    <a:pt x="2488514" y="238010"/>
                  </a:lnTo>
                  <a:lnTo>
                    <a:pt x="2486812" y="239191"/>
                  </a:lnTo>
                  <a:lnTo>
                    <a:pt x="2479382" y="239039"/>
                  </a:lnTo>
                  <a:lnTo>
                    <a:pt x="2477414" y="237693"/>
                  </a:lnTo>
                  <a:lnTo>
                    <a:pt x="2476461" y="236791"/>
                  </a:lnTo>
                  <a:lnTo>
                    <a:pt x="2473083" y="236181"/>
                  </a:lnTo>
                  <a:lnTo>
                    <a:pt x="2469946" y="234746"/>
                  </a:lnTo>
                  <a:lnTo>
                    <a:pt x="2467432" y="234226"/>
                  </a:lnTo>
                  <a:lnTo>
                    <a:pt x="2465044" y="235038"/>
                  </a:lnTo>
                  <a:lnTo>
                    <a:pt x="2463749" y="235204"/>
                  </a:lnTo>
                  <a:lnTo>
                    <a:pt x="2461285" y="236753"/>
                  </a:lnTo>
                  <a:lnTo>
                    <a:pt x="2460243" y="238023"/>
                  </a:lnTo>
                  <a:lnTo>
                    <a:pt x="2458072" y="240880"/>
                  </a:lnTo>
                  <a:lnTo>
                    <a:pt x="2452382" y="244919"/>
                  </a:lnTo>
                  <a:lnTo>
                    <a:pt x="2444407" y="252349"/>
                  </a:lnTo>
                  <a:lnTo>
                    <a:pt x="2433307" y="261175"/>
                  </a:lnTo>
                  <a:lnTo>
                    <a:pt x="2433116" y="264985"/>
                  </a:lnTo>
                  <a:lnTo>
                    <a:pt x="2433307" y="268973"/>
                  </a:lnTo>
                  <a:lnTo>
                    <a:pt x="2434221" y="272834"/>
                  </a:lnTo>
                  <a:lnTo>
                    <a:pt x="2437091" y="276936"/>
                  </a:lnTo>
                  <a:lnTo>
                    <a:pt x="2439060" y="282448"/>
                  </a:lnTo>
                  <a:lnTo>
                    <a:pt x="2433218" y="293420"/>
                  </a:lnTo>
                  <a:lnTo>
                    <a:pt x="2428620" y="302247"/>
                  </a:lnTo>
                  <a:lnTo>
                    <a:pt x="2423756" y="310718"/>
                  </a:lnTo>
                  <a:lnTo>
                    <a:pt x="2418435" y="315302"/>
                  </a:lnTo>
                  <a:lnTo>
                    <a:pt x="2415946" y="315798"/>
                  </a:lnTo>
                  <a:lnTo>
                    <a:pt x="2414219" y="315874"/>
                  </a:lnTo>
                  <a:lnTo>
                    <a:pt x="2413254" y="315493"/>
                  </a:lnTo>
                  <a:lnTo>
                    <a:pt x="2412390" y="314502"/>
                  </a:lnTo>
                  <a:lnTo>
                    <a:pt x="2411958" y="313931"/>
                  </a:lnTo>
                  <a:lnTo>
                    <a:pt x="2410904" y="312623"/>
                  </a:lnTo>
                  <a:lnTo>
                    <a:pt x="2409456" y="312191"/>
                  </a:lnTo>
                  <a:lnTo>
                    <a:pt x="2407589" y="310832"/>
                  </a:lnTo>
                  <a:lnTo>
                    <a:pt x="2406904" y="308978"/>
                  </a:lnTo>
                  <a:lnTo>
                    <a:pt x="2405164" y="308152"/>
                  </a:lnTo>
                  <a:lnTo>
                    <a:pt x="2403830" y="306705"/>
                  </a:lnTo>
                  <a:lnTo>
                    <a:pt x="2402903" y="304863"/>
                  </a:lnTo>
                  <a:lnTo>
                    <a:pt x="2400236" y="303961"/>
                  </a:lnTo>
                  <a:lnTo>
                    <a:pt x="2396616" y="304012"/>
                  </a:lnTo>
                  <a:lnTo>
                    <a:pt x="2394762" y="304736"/>
                  </a:lnTo>
                  <a:lnTo>
                    <a:pt x="2395981" y="308533"/>
                  </a:lnTo>
                  <a:lnTo>
                    <a:pt x="2395359" y="309854"/>
                  </a:lnTo>
                  <a:lnTo>
                    <a:pt x="2391816" y="308851"/>
                  </a:lnTo>
                  <a:lnTo>
                    <a:pt x="2391676" y="308165"/>
                  </a:lnTo>
                  <a:lnTo>
                    <a:pt x="2391016" y="308279"/>
                  </a:lnTo>
                  <a:lnTo>
                    <a:pt x="2390673" y="308559"/>
                  </a:lnTo>
                  <a:lnTo>
                    <a:pt x="2390254" y="309397"/>
                  </a:lnTo>
                  <a:lnTo>
                    <a:pt x="2389924" y="309587"/>
                  </a:lnTo>
                  <a:lnTo>
                    <a:pt x="2389416" y="309562"/>
                  </a:lnTo>
                  <a:lnTo>
                    <a:pt x="2388806" y="309486"/>
                  </a:lnTo>
                  <a:lnTo>
                    <a:pt x="2384767" y="309270"/>
                  </a:lnTo>
                  <a:lnTo>
                    <a:pt x="2383739" y="309321"/>
                  </a:lnTo>
                  <a:lnTo>
                    <a:pt x="2378189" y="310705"/>
                  </a:lnTo>
                  <a:lnTo>
                    <a:pt x="2375649" y="310603"/>
                  </a:lnTo>
                  <a:lnTo>
                    <a:pt x="2374785" y="308698"/>
                  </a:lnTo>
                  <a:lnTo>
                    <a:pt x="2371255" y="307873"/>
                  </a:lnTo>
                  <a:lnTo>
                    <a:pt x="2364143" y="307454"/>
                  </a:lnTo>
                  <a:lnTo>
                    <a:pt x="2364600" y="306806"/>
                  </a:lnTo>
                  <a:lnTo>
                    <a:pt x="2365527" y="306425"/>
                  </a:lnTo>
                  <a:lnTo>
                    <a:pt x="2367724" y="306006"/>
                  </a:lnTo>
                  <a:lnTo>
                    <a:pt x="2370099" y="304698"/>
                  </a:lnTo>
                  <a:lnTo>
                    <a:pt x="2371051" y="304419"/>
                  </a:lnTo>
                  <a:lnTo>
                    <a:pt x="2371610" y="304063"/>
                  </a:lnTo>
                  <a:lnTo>
                    <a:pt x="2373058" y="301802"/>
                  </a:lnTo>
                  <a:lnTo>
                    <a:pt x="2372144" y="299618"/>
                  </a:lnTo>
                  <a:lnTo>
                    <a:pt x="2369680" y="297662"/>
                  </a:lnTo>
                  <a:lnTo>
                    <a:pt x="2366873" y="297357"/>
                  </a:lnTo>
                  <a:lnTo>
                    <a:pt x="2365159" y="295744"/>
                  </a:lnTo>
                  <a:lnTo>
                    <a:pt x="2365921" y="293420"/>
                  </a:lnTo>
                  <a:lnTo>
                    <a:pt x="2367178" y="291757"/>
                  </a:lnTo>
                  <a:lnTo>
                    <a:pt x="2366479" y="290055"/>
                  </a:lnTo>
                  <a:lnTo>
                    <a:pt x="2365362" y="288150"/>
                  </a:lnTo>
                  <a:lnTo>
                    <a:pt x="2363787" y="288048"/>
                  </a:lnTo>
                  <a:lnTo>
                    <a:pt x="2362365" y="287883"/>
                  </a:lnTo>
                  <a:lnTo>
                    <a:pt x="2361209" y="286334"/>
                  </a:lnTo>
                  <a:lnTo>
                    <a:pt x="2359786" y="285064"/>
                  </a:lnTo>
                  <a:lnTo>
                    <a:pt x="2358936" y="285026"/>
                  </a:lnTo>
                  <a:lnTo>
                    <a:pt x="2358110" y="285635"/>
                  </a:lnTo>
                  <a:lnTo>
                    <a:pt x="2356561" y="284505"/>
                  </a:lnTo>
                  <a:lnTo>
                    <a:pt x="2354491" y="284124"/>
                  </a:lnTo>
                  <a:lnTo>
                    <a:pt x="2354211" y="283565"/>
                  </a:lnTo>
                  <a:lnTo>
                    <a:pt x="2353779" y="282943"/>
                  </a:lnTo>
                  <a:lnTo>
                    <a:pt x="2352674" y="281609"/>
                  </a:lnTo>
                  <a:lnTo>
                    <a:pt x="2352001" y="281063"/>
                  </a:lnTo>
                  <a:lnTo>
                    <a:pt x="2351303" y="280860"/>
                  </a:lnTo>
                  <a:lnTo>
                    <a:pt x="2350579" y="280746"/>
                  </a:lnTo>
                  <a:lnTo>
                    <a:pt x="2349779" y="280466"/>
                  </a:lnTo>
                  <a:lnTo>
                    <a:pt x="2347963" y="277418"/>
                  </a:lnTo>
                  <a:lnTo>
                    <a:pt x="2346528" y="277241"/>
                  </a:lnTo>
                  <a:lnTo>
                    <a:pt x="2346248" y="278130"/>
                  </a:lnTo>
                  <a:lnTo>
                    <a:pt x="2346579" y="279031"/>
                  </a:lnTo>
                  <a:lnTo>
                    <a:pt x="2347163" y="280174"/>
                  </a:lnTo>
                  <a:lnTo>
                    <a:pt x="2347887" y="280517"/>
                  </a:lnTo>
                  <a:lnTo>
                    <a:pt x="2347290" y="281254"/>
                  </a:lnTo>
                  <a:lnTo>
                    <a:pt x="2346109" y="282206"/>
                  </a:lnTo>
                  <a:lnTo>
                    <a:pt x="2347188" y="282829"/>
                  </a:lnTo>
                  <a:lnTo>
                    <a:pt x="2348166" y="283413"/>
                  </a:lnTo>
                  <a:lnTo>
                    <a:pt x="2348903" y="284010"/>
                  </a:lnTo>
                  <a:lnTo>
                    <a:pt x="2349880" y="284581"/>
                  </a:lnTo>
                  <a:lnTo>
                    <a:pt x="2350909" y="285572"/>
                  </a:lnTo>
                  <a:lnTo>
                    <a:pt x="2353094" y="288518"/>
                  </a:lnTo>
                  <a:lnTo>
                    <a:pt x="2355964" y="292430"/>
                  </a:lnTo>
                  <a:lnTo>
                    <a:pt x="2356929" y="294182"/>
                  </a:lnTo>
                  <a:lnTo>
                    <a:pt x="2358237" y="296227"/>
                  </a:lnTo>
                  <a:lnTo>
                    <a:pt x="2357704" y="300507"/>
                  </a:lnTo>
                  <a:lnTo>
                    <a:pt x="2355456" y="302869"/>
                  </a:lnTo>
                  <a:lnTo>
                    <a:pt x="2351150" y="303174"/>
                  </a:lnTo>
                  <a:lnTo>
                    <a:pt x="2349842" y="303149"/>
                  </a:lnTo>
                  <a:lnTo>
                    <a:pt x="2346528" y="303555"/>
                  </a:lnTo>
                  <a:lnTo>
                    <a:pt x="2345639" y="303542"/>
                  </a:lnTo>
                  <a:lnTo>
                    <a:pt x="2344267" y="302475"/>
                  </a:lnTo>
                  <a:lnTo>
                    <a:pt x="2343137" y="300520"/>
                  </a:lnTo>
                  <a:lnTo>
                    <a:pt x="2342159" y="299694"/>
                  </a:lnTo>
                  <a:lnTo>
                    <a:pt x="2338831" y="298399"/>
                  </a:lnTo>
                  <a:lnTo>
                    <a:pt x="2334869" y="297497"/>
                  </a:lnTo>
                  <a:lnTo>
                    <a:pt x="2332215" y="297624"/>
                  </a:lnTo>
                  <a:lnTo>
                    <a:pt x="2332812" y="299326"/>
                  </a:lnTo>
                  <a:lnTo>
                    <a:pt x="2335174" y="299910"/>
                  </a:lnTo>
                  <a:lnTo>
                    <a:pt x="2337498" y="301053"/>
                  </a:lnTo>
                  <a:lnTo>
                    <a:pt x="2339759" y="302298"/>
                  </a:lnTo>
                  <a:lnTo>
                    <a:pt x="2341918" y="303237"/>
                  </a:lnTo>
                  <a:lnTo>
                    <a:pt x="2340406" y="305511"/>
                  </a:lnTo>
                  <a:lnTo>
                    <a:pt x="2339060" y="306527"/>
                  </a:lnTo>
                  <a:lnTo>
                    <a:pt x="2336507" y="306527"/>
                  </a:lnTo>
                  <a:lnTo>
                    <a:pt x="2333231" y="308851"/>
                  </a:lnTo>
                  <a:lnTo>
                    <a:pt x="2337612" y="309892"/>
                  </a:lnTo>
                  <a:lnTo>
                    <a:pt x="2338374" y="309676"/>
                  </a:lnTo>
                  <a:lnTo>
                    <a:pt x="2339568" y="308724"/>
                  </a:lnTo>
                  <a:lnTo>
                    <a:pt x="2340330" y="308711"/>
                  </a:lnTo>
                  <a:lnTo>
                    <a:pt x="2342514" y="309283"/>
                  </a:lnTo>
                  <a:lnTo>
                    <a:pt x="2344508" y="309537"/>
                  </a:lnTo>
                  <a:lnTo>
                    <a:pt x="2349538" y="309333"/>
                  </a:lnTo>
                  <a:lnTo>
                    <a:pt x="2351849" y="312026"/>
                  </a:lnTo>
                  <a:lnTo>
                    <a:pt x="2344394" y="326123"/>
                  </a:lnTo>
                  <a:lnTo>
                    <a:pt x="2344318" y="325653"/>
                  </a:lnTo>
                  <a:lnTo>
                    <a:pt x="2345943" y="322821"/>
                  </a:lnTo>
                  <a:lnTo>
                    <a:pt x="2345804" y="322287"/>
                  </a:lnTo>
                  <a:lnTo>
                    <a:pt x="2345004" y="321906"/>
                  </a:lnTo>
                  <a:lnTo>
                    <a:pt x="2343302" y="322961"/>
                  </a:lnTo>
                  <a:lnTo>
                    <a:pt x="2340940" y="323824"/>
                  </a:lnTo>
                  <a:lnTo>
                    <a:pt x="2341067" y="324319"/>
                  </a:lnTo>
                  <a:lnTo>
                    <a:pt x="2342476" y="325780"/>
                  </a:lnTo>
                  <a:lnTo>
                    <a:pt x="2346045" y="330238"/>
                  </a:lnTo>
                  <a:lnTo>
                    <a:pt x="2347950" y="331800"/>
                  </a:lnTo>
                  <a:lnTo>
                    <a:pt x="2351214" y="333933"/>
                  </a:lnTo>
                  <a:lnTo>
                    <a:pt x="2352014" y="334568"/>
                  </a:lnTo>
                  <a:lnTo>
                    <a:pt x="2352624" y="335305"/>
                  </a:lnTo>
                  <a:lnTo>
                    <a:pt x="2353081" y="335965"/>
                  </a:lnTo>
                  <a:lnTo>
                    <a:pt x="2353436" y="336346"/>
                  </a:lnTo>
                  <a:lnTo>
                    <a:pt x="2354465" y="336994"/>
                  </a:lnTo>
                  <a:lnTo>
                    <a:pt x="2357170" y="338975"/>
                  </a:lnTo>
                  <a:lnTo>
                    <a:pt x="2358186" y="339458"/>
                  </a:lnTo>
                  <a:lnTo>
                    <a:pt x="2368181" y="342544"/>
                  </a:lnTo>
                  <a:lnTo>
                    <a:pt x="2370099" y="342912"/>
                  </a:lnTo>
                  <a:lnTo>
                    <a:pt x="2371940" y="342823"/>
                  </a:lnTo>
                  <a:lnTo>
                    <a:pt x="2385034" y="338924"/>
                  </a:lnTo>
                  <a:lnTo>
                    <a:pt x="2387434" y="337464"/>
                  </a:lnTo>
                  <a:lnTo>
                    <a:pt x="2391702" y="335025"/>
                  </a:lnTo>
                  <a:lnTo>
                    <a:pt x="2392959" y="336994"/>
                  </a:lnTo>
                  <a:lnTo>
                    <a:pt x="2394902" y="337896"/>
                  </a:lnTo>
                  <a:lnTo>
                    <a:pt x="2395258" y="338861"/>
                  </a:lnTo>
                  <a:lnTo>
                    <a:pt x="2399652" y="338721"/>
                  </a:lnTo>
                  <a:lnTo>
                    <a:pt x="2401404" y="341312"/>
                  </a:lnTo>
                  <a:lnTo>
                    <a:pt x="2402801" y="344728"/>
                  </a:lnTo>
                  <a:lnTo>
                    <a:pt x="2403436" y="346786"/>
                  </a:lnTo>
                  <a:lnTo>
                    <a:pt x="2404186" y="347725"/>
                  </a:lnTo>
                  <a:lnTo>
                    <a:pt x="2404973" y="350278"/>
                  </a:lnTo>
                  <a:lnTo>
                    <a:pt x="2406002" y="352336"/>
                  </a:lnTo>
                  <a:lnTo>
                    <a:pt x="2408516" y="353288"/>
                  </a:lnTo>
                  <a:lnTo>
                    <a:pt x="2409824" y="353885"/>
                  </a:lnTo>
                  <a:lnTo>
                    <a:pt x="2410688" y="355879"/>
                  </a:lnTo>
                  <a:lnTo>
                    <a:pt x="2412542" y="356539"/>
                  </a:lnTo>
                  <a:lnTo>
                    <a:pt x="2414765" y="358152"/>
                  </a:lnTo>
                  <a:lnTo>
                    <a:pt x="2418016" y="360057"/>
                  </a:lnTo>
                  <a:lnTo>
                    <a:pt x="2419451" y="363575"/>
                  </a:lnTo>
                  <a:lnTo>
                    <a:pt x="2421381" y="366229"/>
                  </a:lnTo>
                  <a:lnTo>
                    <a:pt x="2422804" y="368655"/>
                  </a:lnTo>
                  <a:lnTo>
                    <a:pt x="2422182" y="369544"/>
                  </a:lnTo>
                  <a:lnTo>
                    <a:pt x="2421293" y="371106"/>
                  </a:lnTo>
                  <a:lnTo>
                    <a:pt x="2421826" y="372910"/>
                  </a:lnTo>
                  <a:lnTo>
                    <a:pt x="2422753" y="374726"/>
                  </a:lnTo>
                  <a:lnTo>
                    <a:pt x="2423604" y="376300"/>
                  </a:lnTo>
                  <a:lnTo>
                    <a:pt x="2423655" y="378282"/>
                  </a:lnTo>
                  <a:lnTo>
                    <a:pt x="2423782" y="379323"/>
                  </a:lnTo>
                  <a:lnTo>
                    <a:pt x="2423655" y="380847"/>
                  </a:lnTo>
                  <a:lnTo>
                    <a:pt x="2422448" y="382905"/>
                  </a:lnTo>
                  <a:lnTo>
                    <a:pt x="2421381" y="386753"/>
                  </a:lnTo>
                  <a:lnTo>
                    <a:pt x="2422004" y="390029"/>
                  </a:lnTo>
                  <a:lnTo>
                    <a:pt x="2421851" y="390944"/>
                  </a:lnTo>
                  <a:lnTo>
                    <a:pt x="2422093" y="392188"/>
                  </a:lnTo>
                  <a:lnTo>
                    <a:pt x="2425877" y="397230"/>
                  </a:lnTo>
                  <a:lnTo>
                    <a:pt x="2431554" y="410591"/>
                  </a:lnTo>
                  <a:lnTo>
                    <a:pt x="2431503" y="411530"/>
                  </a:lnTo>
                  <a:lnTo>
                    <a:pt x="2429891" y="413499"/>
                  </a:lnTo>
                  <a:lnTo>
                    <a:pt x="2429141" y="417220"/>
                  </a:lnTo>
                  <a:lnTo>
                    <a:pt x="2428151" y="418579"/>
                  </a:lnTo>
                  <a:lnTo>
                    <a:pt x="2428430" y="420814"/>
                  </a:lnTo>
                  <a:lnTo>
                    <a:pt x="2428087" y="421982"/>
                  </a:lnTo>
                  <a:lnTo>
                    <a:pt x="2428938" y="428269"/>
                  </a:lnTo>
                  <a:lnTo>
                    <a:pt x="2429090" y="433895"/>
                  </a:lnTo>
                  <a:lnTo>
                    <a:pt x="2431872" y="442239"/>
                  </a:lnTo>
                  <a:lnTo>
                    <a:pt x="2431872" y="450875"/>
                  </a:lnTo>
                  <a:lnTo>
                    <a:pt x="2431046" y="452475"/>
                  </a:lnTo>
                  <a:lnTo>
                    <a:pt x="2428963" y="452500"/>
                  </a:lnTo>
                  <a:lnTo>
                    <a:pt x="2428989" y="450151"/>
                  </a:lnTo>
                  <a:lnTo>
                    <a:pt x="2430551" y="443928"/>
                  </a:lnTo>
                  <a:lnTo>
                    <a:pt x="2430564" y="443204"/>
                  </a:lnTo>
                  <a:lnTo>
                    <a:pt x="2430068" y="442290"/>
                  </a:lnTo>
                  <a:lnTo>
                    <a:pt x="2428659" y="440474"/>
                  </a:lnTo>
                  <a:lnTo>
                    <a:pt x="2427833" y="440232"/>
                  </a:lnTo>
                  <a:lnTo>
                    <a:pt x="2426881" y="440956"/>
                  </a:lnTo>
                  <a:lnTo>
                    <a:pt x="2425687" y="442582"/>
                  </a:lnTo>
                  <a:lnTo>
                    <a:pt x="2425407" y="443522"/>
                  </a:lnTo>
                  <a:lnTo>
                    <a:pt x="2425344" y="446760"/>
                  </a:lnTo>
                  <a:lnTo>
                    <a:pt x="2420162" y="459117"/>
                  </a:lnTo>
                  <a:lnTo>
                    <a:pt x="2420175" y="458241"/>
                  </a:lnTo>
                  <a:lnTo>
                    <a:pt x="2420505" y="457454"/>
                  </a:lnTo>
                  <a:lnTo>
                    <a:pt x="2420391" y="456806"/>
                  </a:lnTo>
                  <a:lnTo>
                    <a:pt x="2418880" y="456526"/>
                  </a:lnTo>
                  <a:lnTo>
                    <a:pt x="2418283" y="456996"/>
                  </a:lnTo>
                  <a:lnTo>
                    <a:pt x="2415247" y="462076"/>
                  </a:lnTo>
                  <a:lnTo>
                    <a:pt x="2414485" y="466305"/>
                  </a:lnTo>
                  <a:lnTo>
                    <a:pt x="2414028" y="466483"/>
                  </a:lnTo>
                  <a:lnTo>
                    <a:pt x="2413342" y="466305"/>
                  </a:lnTo>
                  <a:lnTo>
                    <a:pt x="2412555" y="466039"/>
                  </a:lnTo>
                  <a:lnTo>
                    <a:pt x="2411895" y="465937"/>
                  </a:lnTo>
                  <a:lnTo>
                    <a:pt x="2411133" y="466115"/>
                  </a:lnTo>
                  <a:lnTo>
                    <a:pt x="2410802" y="466369"/>
                  </a:lnTo>
                  <a:lnTo>
                    <a:pt x="2407323" y="472338"/>
                  </a:lnTo>
                  <a:lnTo>
                    <a:pt x="2406649" y="473024"/>
                  </a:lnTo>
                  <a:lnTo>
                    <a:pt x="2404795" y="473900"/>
                  </a:lnTo>
                  <a:lnTo>
                    <a:pt x="2403957" y="475589"/>
                  </a:lnTo>
                  <a:lnTo>
                    <a:pt x="2403068" y="476072"/>
                  </a:lnTo>
                  <a:lnTo>
                    <a:pt x="2402687" y="475437"/>
                  </a:lnTo>
                  <a:lnTo>
                    <a:pt x="2402204" y="473748"/>
                  </a:lnTo>
                  <a:lnTo>
                    <a:pt x="2401493" y="474103"/>
                  </a:lnTo>
                  <a:lnTo>
                    <a:pt x="2397912" y="475081"/>
                  </a:lnTo>
                  <a:lnTo>
                    <a:pt x="2397213" y="475488"/>
                  </a:lnTo>
                  <a:lnTo>
                    <a:pt x="2396172" y="476745"/>
                  </a:lnTo>
                  <a:lnTo>
                    <a:pt x="2395308" y="475716"/>
                  </a:lnTo>
                  <a:lnTo>
                    <a:pt x="2394445" y="475297"/>
                  </a:lnTo>
                  <a:lnTo>
                    <a:pt x="2393683" y="475399"/>
                  </a:lnTo>
                  <a:lnTo>
                    <a:pt x="2393111" y="475957"/>
                  </a:lnTo>
                  <a:lnTo>
                    <a:pt x="2392451" y="477367"/>
                  </a:lnTo>
                  <a:lnTo>
                    <a:pt x="2391867" y="477735"/>
                  </a:lnTo>
                  <a:lnTo>
                    <a:pt x="2390584" y="477900"/>
                  </a:lnTo>
                  <a:lnTo>
                    <a:pt x="2390381" y="476745"/>
                  </a:lnTo>
                  <a:lnTo>
                    <a:pt x="2390559" y="475729"/>
                  </a:lnTo>
                  <a:lnTo>
                    <a:pt x="2391511" y="473938"/>
                  </a:lnTo>
                  <a:lnTo>
                    <a:pt x="2390457" y="473697"/>
                  </a:lnTo>
                  <a:lnTo>
                    <a:pt x="2388654" y="473608"/>
                  </a:lnTo>
                  <a:lnTo>
                    <a:pt x="2387599" y="473367"/>
                  </a:lnTo>
                  <a:lnTo>
                    <a:pt x="2387142" y="473163"/>
                  </a:lnTo>
                  <a:lnTo>
                    <a:pt x="2386596" y="472655"/>
                  </a:lnTo>
                  <a:lnTo>
                    <a:pt x="2386012" y="472414"/>
                  </a:lnTo>
                  <a:lnTo>
                    <a:pt x="2385313" y="472224"/>
                  </a:lnTo>
                  <a:lnTo>
                    <a:pt x="2384805" y="472173"/>
                  </a:lnTo>
                  <a:lnTo>
                    <a:pt x="2384374" y="472224"/>
                  </a:lnTo>
                  <a:lnTo>
                    <a:pt x="2383916" y="472363"/>
                  </a:lnTo>
                  <a:lnTo>
                    <a:pt x="2383180" y="472935"/>
                  </a:lnTo>
                  <a:lnTo>
                    <a:pt x="2381897" y="475691"/>
                  </a:lnTo>
                  <a:lnTo>
                    <a:pt x="2381326" y="476300"/>
                  </a:lnTo>
                  <a:lnTo>
                    <a:pt x="2379853" y="477177"/>
                  </a:lnTo>
                  <a:lnTo>
                    <a:pt x="2379319" y="477697"/>
                  </a:lnTo>
                  <a:lnTo>
                    <a:pt x="2378151" y="477812"/>
                  </a:lnTo>
                  <a:lnTo>
                    <a:pt x="2373591" y="476402"/>
                  </a:lnTo>
                  <a:lnTo>
                    <a:pt x="2371775" y="476123"/>
                  </a:lnTo>
                  <a:lnTo>
                    <a:pt x="2370950" y="476440"/>
                  </a:lnTo>
                  <a:lnTo>
                    <a:pt x="2365882" y="480288"/>
                  </a:lnTo>
                  <a:lnTo>
                    <a:pt x="2363749" y="480580"/>
                  </a:lnTo>
                  <a:lnTo>
                    <a:pt x="2363050" y="480999"/>
                  </a:lnTo>
                  <a:lnTo>
                    <a:pt x="2361437" y="483616"/>
                  </a:lnTo>
                  <a:lnTo>
                    <a:pt x="2361095" y="485254"/>
                  </a:lnTo>
                  <a:lnTo>
                    <a:pt x="2361603" y="489191"/>
                  </a:lnTo>
                  <a:lnTo>
                    <a:pt x="2360434" y="493852"/>
                  </a:lnTo>
                  <a:lnTo>
                    <a:pt x="2359571" y="494969"/>
                  </a:lnTo>
                  <a:lnTo>
                    <a:pt x="2356637" y="495350"/>
                  </a:lnTo>
                  <a:lnTo>
                    <a:pt x="2355799" y="495833"/>
                  </a:lnTo>
                  <a:lnTo>
                    <a:pt x="2354656" y="496912"/>
                  </a:lnTo>
                  <a:lnTo>
                    <a:pt x="2354338" y="497065"/>
                  </a:lnTo>
                  <a:lnTo>
                    <a:pt x="2353843" y="497052"/>
                  </a:lnTo>
                  <a:lnTo>
                    <a:pt x="2353297" y="497001"/>
                  </a:lnTo>
                  <a:lnTo>
                    <a:pt x="2352776" y="496963"/>
                  </a:lnTo>
                  <a:lnTo>
                    <a:pt x="2352293" y="497166"/>
                  </a:lnTo>
                  <a:lnTo>
                    <a:pt x="2351976" y="497509"/>
                  </a:lnTo>
                  <a:lnTo>
                    <a:pt x="2351531" y="498335"/>
                  </a:lnTo>
                  <a:lnTo>
                    <a:pt x="2353767" y="499122"/>
                  </a:lnTo>
                  <a:lnTo>
                    <a:pt x="2354021" y="500341"/>
                  </a:lnTo>
                  <a:lnTo>
                    <a:pt x="2352674" y="502361"/>
                  </a:lnTo>
                  <a:lnTo>
                    <a:pt x="2354567" y="502234"/>
                  </a:lnTo>
                  <a:lnTo>
                    <a:pt x="2355507" y="501230"/>
                  </a:lnTo>
                  <a:lnTo>
                    <a:pt x="2356408" y="498614"/>
                  </a:lnTo>
                  <a:lnTo>
                    <a:pt x="2356891" y="498411"/>
                  </a:lnTo>
                  <a:lnTo>
                    <a:pt x="2359279" y="498601"/>
                  </a:lnTo>
                  <a:lnTo>
                    <a:pt x="2360053" y="498475"/>
                  </a:lnTo>
                  <a:lnTo>
                    <a:pt x="2360675" y="498195"/>
                  </a:lnTo>
                  <a:lnTo>
                    <a:pt x="2361539" y="497281"/>
                  </a:lnTo>
                  <a:lnTo>
                    <a:pt x="2365146" y="483273"/>
                  </a:lnTo>
                  <a:lnTo>
                    <a:pt x="2366200" y="481990"/>
                  </a:lnTo>
                  <a:lnTo>
                    <a:pt x="2367737" y="482092"/>
                  </a:lnTo>
                  <a:lnTo>
                    <a:pt x="2369591" y="482600"/>
                  </a:lnTo>
                  <a:lnTo>
                    <a:pt x="2370861" y="482028"/>
                  </a:lnTo>
                  <a:lnTo>
                    <a:pt x="2371775" y="481241"/>
                  </a:lnTo>
                  <a:lnTo>
                    <a:pt x="2372588" y="481126"/>
                  </a:lnTo>
                  <a:lnTo>
                    <a:pt x="2374163" y="481495"/>
                  </a:lnTo>
                  <a:lnTo>
                    <a:pt x="2377986" y="479907"/>
                  </a:lnTo>
                  <a:lnTo>
                    <a:pt x="2378748" y="480009"/>
                  </a:lnTo>
                  <a:lnTo>
                    <a:pt x="2379548" y="480199"/>
                  </a:lnTo>
                  <a:lnTo>
                    <a:pt x="2380284" y="480237"/>
                  </a:lnTo>
                  <a:lnTo>
                    <a:pt x="2380843" y="479844"/>
                  </a:lnTo>
                  <a:lnTo>
                    <a:pt x="2381338" y="479666"/>
                  </a:lnTo>
                  <a:lnTo>
                    <a:pt x="2382215" y="479793"/>
                  </a:lnTo>
                  <a:lnTo>
                    <a:pt x="2384107" y="480313"/>
                  </a:lnTo>
                  <a:lnTo>
                    <a:pt x="2384297" y="480745"/>
                  </a:lnTo>
                  <a:lnTo>
                    <a:pt x="2384551" y="481101"/>
                  </a:lnTo>
                  <a:lnTo>
                    <a:pt x="2385250" y="481939"/>
                  </a:lnTo>
                  <a:lnTo>
                    <a:pt x="2387307" y="480898"/>
                  </a:lnTo>
                  <a:lnTo>
                    <a:pt x="2388590" y="480733"/>
                  </a:lnTo>
                  <a:lnTo>
                    <a:pt x="2389822" y="481380"/>
                  </a:lnTo>
                  <a:lnTo>
                    <a:pt x="2390114" y="482231"/>
                  </a:lnTo>
                  <a:lnTo>
                    <a:pt x="2390063" y="485762"/>
                  </a:lnTo>
                  <a:lnTo>
                    <a:pt x="2388654" y="490372"/>
                  </a:lnTo>
                  <a:lnTo>
                    <a:pt x="2388628" y="491528"/>
                  </a:lnTo>
                  <a:lnTo>
                    <a:pt x="2388501" y="492061"/>
                  </a:lnTo>
                  <a:lnTo>
                    <a:pt x="2388095" y="492442"/>
                  </a:lnTo>
                  <a:lnTo>
                    <a:pt x="2387549" y="492531"/>
                  </a:lnTo>
                  <a:lnTo>
                    <a:pt x="2386253" y="492429"/>
                  </a:lnTo>
                  <a:lnTo>
                    <a:pt x="2384386" y="493534"/>
                  </a:lnTo>
                  <a:lnTo>
                    <a:pt x="2380221" y="493814"/>
                  </a:lnTo>
                  <a:lnTo>
                    <a:pt x="2378887" y="494639"/>
                  </a:lnTo>
                  <a:lnTo>
                    <a:pt x="2373147" y="500938"/>
                  </a:lnTo>
                  <a:lnTo>
                    <a:pt x="2373071" y="501535"/>
                  </a:lnTo>
                  <a:lnTo>
                    <a:pt x="2373629" y="502513"/>
                  </a:lnTo>
                  <a:lnTo>
                    <a:pt x="2374353" y="504278"/>
                  </a:lnTo>
                  <a:lnTo>
                    <a:pt x="2374747" y="505942"/>
                  </a:lnTo>
                  <a:lnTo>
                    <a:pt x="2374518" y="506666"/>
                  </a:lnTo>
                  <a:lnTo>
                    <a:pt x="2374430" y="508393"/>
                  </a:lnTo>
                  <a:lnTo>
                    <a:pt x="2374214" y="509079"/>
                  </a:lnTo>
                  <a:lnTo>
                    <a:pt x="2373642" y="509689"/>
                  </a:lnTo>
                  <a:lnTo>
                    <a:pt x="2373160" y="509562"/>
                  </a:lnTo>
                  <a:lnTo>
                    <a:pt x="2372448" y="509092"/>
                  </a:lnTo>
                  <a:lnTo>
                    <a:pt x="2371318" y="508647"/>
                  </a:lnTo>
                  <a:lnTo>
                    <a:pt x="2369197" y="508635"/>
                  </a:lnTo>
                  <a:lnTo>
                    <a:pt x="2363000" y="511670"/>
                  </a:lnTo>
                  <a:lnTo>
                    <a:pt x="2362034" y="511848"/>
                  </a:lnTo>
                  <a:lnTo>
                    <a:pt x="2360752" y="511810"/>
                  </a:lnTo>
                  <a:lnTo>
                    <a:pt x="2359913" y="512102"/>
                  </a:lnTo>
                  <a:lnTo>
                    <a:pt x="2358567" y="514692"/>
                  </a:lnTo>
                  <a:lnTo>
                    <a:pt x="2357691" y="515048"/>
                  </a:lnTo>
                  <a:lnTo>
                    <a:pt x="2355151" y="514578"/>
                  </a:lnTo>
                  <a:lnTo>
                    <a:pt x="2354440" y="515010"/>
                  </a:lnTo>
                  <a:lnTo>
                    <a:pt x="2354402" y="515734"/>
                  </a:lnTo>
                  <a:lnTo>
                    <a:pt x="2355253" y="518274"/>
                  </a:lnTo>
                  <a:lnTo>
                    <a:pt x="2355468" y="519671"/>
                  </a:lnTo>
                  <a:lnTo>
                    <a:pt x="2355748" y="520242"/>
                  </a:lnTo>
                  <a:lnTo>
                    <a:pt x="2356078" y="520585"/>
                  </a:lnTo>
                  <a:lnTo>
                    <a:pt x="2356866" y="521106"/>
                  </a:lnTo>
                  <a:lnTo>
                    <a:pt x="2357183" y="521449"/>
                  </a:lnTo>
                  <a:lnTo>
                    <a:pt x="2358923" y="524357"/>
                  </a:lnTo>
                  <a:lnTo>
                    <a:pt x="2359710" y="526237"/>
                  </a:lnTo>
                  <a:lnTo>
                    <a:pt x="2359482" y="529653"/>
                  </a:lnTo>
                  <a:lnTo>
                    <a:pt x="2360129" y="531545"/>
                  </a:lnTo>
                  <a:lnTo>
                    <a:pt x="2360460" y="533539"/>
                  </a:lnTo>
                  <a:lnTo>
                    <a:pt x="2356015" y="537514"/>
                  </a:lnTo>
                  <a:lnTo>
                    <a:pt x="2355380" y="539356"/>
                  </a:lnTo>
                  <a:lnTo>
                    <a:pt x="2355100" y="543598"/>
                  </a:lnTo>
                  <a:lnTo>
                    <a:pt x="2353170" y="547954"/>
                  </a:lnTo>
                  <a:lnTo>
                    <a:pt x="2351328" y="548944"/>
                  </a:lnTo>
                  <a:lnTo>
                    <a:pt x="2351316" y="549694"/>
                  </a:lnTo>
                  <a:lnTo>
                    <a:pt x="2351544" y="550557"/>
                  </a:lnTo>
                  <a:lnTo>
                    <a:pt x="2351404" y="551433"/>
                  </a:lnTo>
                  <a:lnTo>
                    <a:pt x="2347899" y="555713"/>
                  </a:lnTo>
                  <a:lnTo>
                    <a:pt x="2347379" y="557644"/>
                  </a:lnTo>
                  <a:lnTo>
                    <a:pt x="2348953" y="564362"/>
                  </a:lnTo>
                  <a:lnTo>
                    <a:pt x="2348395" y="567093"/>
                  </a:lnTo>
                  <a:lnTo>
                    <a:pt x="2348522" y="569226"/>
                  </a:lnTo>
                  <a:lnTo>
                    <a:pt x="2348293" y="570128"/>
                  </a:lnTo>
                  <a:lnTo>
                    <a:pt x="2341879" y="578827"/>
                  </a:lnTo>
                  <a:lnTo>
                    <a:pt x="2343810" y="578510"/>
                  </a:lnTo>
                  <a:lnTo>
                    <a:pt x="2345105" y="577443"/>
                  </a:lnTo>
                  <a:lnTo>
                    <a:pt x="2349588" y="568947"/>
                  </a:lnTo>
                  <a:lnTo>
                    <a:pt x="2349258" y="557428"/>
                  </a:lnTo>
                  <a:lnTo>
                    <a:pt x="2350236" y="554253"/>
                  </a:lnTo>
                  <a:lnTo>
                    <a:pt x="2354808" y="549490"/>
                  </a:lnTo>
                  <a:lnTo>
                    <a:pt x="2358250" y="537705"/>
                  </a:lnTo>
                  <a:lnTo>
                    <a:pt x="2360041" y="537311"/>
                  </a:lnTo>
                  <a:lnTo>
                    <a:pt x="2361234" y="536613"/>
                  </a:lnTo>
                  <a:lnTo>
                    <a:pt x="2361806" y="534543"/>
                  </a:lnTo>
                  <a:lnTo>
                    <a:pt x="2361755" y="528726"/>
                  </a:lnTo>
                  <a:lnTo>
                    <a:pt x="2361437" y="527786"/>
                  </a:lnTo>
                  <a:lnTo>
                    <a:pt x="2360929" y="526846"/>
                  </a:lnTo>
                  <a:lnTo>
                    <a:pt x="2360561" y="525919"/>
                  </a:lnTo>
                  <a:lnTo>
                    <a:pt x="2360612" y="524268"/>
                  </a:lnTo>
                  <a:lnTo>
                    <a:pt x="2360269" y="523405"/>
                  </a:lnTo>
                  <a:lnTo>
                    <a:pt x="2357793" y="519988"/>
                  </a:lnTo>
                  <a:lnTo>
                    <a:pt x="2357183" y="518553"/>
                  </a:lnTo>
                  <a:lnTo>
                    <a:pt x="2357373" y="517156"/>
                  </a:lnTo>
                  <a:lnTo>
                    <a:pt x="2358466" y="515912"/>
                  </a:lnTo>
                  <a:lnTo>
                    <a:pt x="2360167" y="514997"/>
                  </a:lnTo>
                  <a:lnTo>
                    <a:pt x="2364397" y="513956"/>
                  </a:lnTo>
                  <a:lnTo>
                    <a:pt x="2369350" y="514235"/>
                  </a:lnTo>
                  <a:lnTo>
                    <a:pt x="2370099" y="514388"/>
                  </a:lnTo>
                  <a:lnTo>
                    <a:pt x="2371991" y="515023"/>
                  </a:lnTo>
                  <a:lnTo>
                    <a:pt x="2373274" y="515340"/>
                  </a:lnTo>
                  <a:lnTo>
                    <a:pt x="2374531" y="515531"/>
                  </a:lnTo>
                  <a:lnTo>
                    <a:pt x="2375585" y="515480"/>
                  </a:lnTo>
                  <a:lnTo>
                    <a:pt x="2376804" y="514832"/>
                  </a:lnTo>
                  <a:lnTo>
                    <a:pt x="2377719" y="514896"/>
                  </a:lnTo>
                  <a:lnTo>
                    <a:pt x="2378684" y="515061"/>
                  </a:lnTo>
                  <a:lnTo>
                    <a:pt x="2379446" y="515112"/>
                  </a:lnTo>
                  <a:lnTo>
                    <a:pt x="2380449" y="514857"/>
                  </a:lnTo>
                  <a:lnTo>
                    <a:pt x="2381008" y="514819"/>
                  </a:lnTo>
                  <a:lnTo>
                    <a:pt x="2381402" y="515226"/>
                  </a:lnTo>
                  <a:lnTo>
                    <a:pt x="2381872" y="516293"/>
                  </a:lnTo>
                  <a:lnTo>
                    <a:pt x="2382189" y="517321"/>
                  </a:lnTo>
                  <a:lnTo>
                    <a:pt x="2382367" y="519988"/>
                  </a:lnTo>
                  <a:lnTo>
                    <a:pt x="2380856" y="525500"/>
                  </a:lnTo>
                  <a:lnTo>
                    <a:pt x="2381580" y="527608"/>
                  </a:lnTo>
                  <a:lnTo>
                    <a:pt x="2383281" y="529831"/>
                  </a:lnTo>
                  <a:lnTo>
                    <a:pt x="2383764" y="530351"/>
                  </a:lnTo>
                  <a:lnTo>
                    <a:pt x="2386088" y="532257"/>
                  </a:lnTo>
                  <a:lnTo>
                    <a:pt x="2386609" y="532752"/>
                  </a:lnTo>
                  <a:lnTo>
                    <a:pt x="2387358" y="532638"/>
                  </a:lnTo>
                  <a:lnTo>
                    <a:pt x="2386977" y="532218"/>
                  </a:lnTo>
                  <a:lnTo>
                    <a:pt x="2386126" y="531672"/>
                  </a:lnTo>
                  <a:lnTo>
                    <a:pt x="2385441" y="531101"/>
                  </a:lnTo>
                  <a:lnTo>
                    <a:pt x="2384958" y="530237"/>
                  </a:lnTo>
                  <a:lnTo>
                    <a:pt x="2383447" y="525881"/>
                  </a:lnTo>
                  <a:lnTo>
                    <a:pt x="2383891" y="524548"/>
                  </a:lnTo>
                  <a:lnTo>
                    <a:pt x="2384844" y="523430"/>
                  </a:lnTo>
                  <a:lnTo>
                    <a:pt x="2385479" y="521931"/>
                  </a:lnTo>
                  <a:lnTo>
                    <a:pt x="2385555" y="520115"/>
                  </a:lnTo>
                  <a:lnTo>
                    <a:pt x="2385326" y="519061"/>
                  </a:lnTo>
                  <a:lnTo>
                    <a:pt x="2384767" y="517944"/>
                  </a:lnTo>
                  <a:lnTo>
                    <a:pt x="2383421" y="516089"/>
                  </a:lnTo>
                  <a:lnTo>
                    <a:pt x="2382964" y="515213"/>
                  </a:lnTo>
                  <a:lnTo>
                    <a:pt x="2382977" y="514540"/>
                  </a:lnTo>
                  <a:lnTo>
                    <a:pt x="2385275" y="512203"/>
                  </a:lnTo>
                  <a:lnTo>
                    <a:pt x="2386888" y="511390"/>
                  </a:lnTo>
                  <a:lnTo>
                    <a:pt x="2392489" y="510070"/>
                  </a:lnTo>
                  <a:lnTo>
                    <a:pt x="2393441" y="510133"/>
                  </a:lnTo>
                  <a:lnTo>
                    <a:pt x="2396883" y="511111"/>
                  </a:lnTo>
                  <a:lnTo>
                    <a:pt x="2397785" y="510984"/>
                  </a:lnTo>
                  <a:lnTo>
                    <a:pt x="2397925" y="510311"/>
                  </a:lnTo>
                  <a:lnTo>
                    <a:pt x="2397379" y="508495"/>
                  </a:lnTo>
                  <a:lnTo>
                    <a:pt x="2397340" y="507288"/>
                  </a:lnTo>
                  <a:lnTo>
                    <a:pt x="2397099" y="506742"/>
                  </a:lnTo>
                  <a:lnTo>
                    <a:pt x="2396705" y="506323"/>
                  </a:lnTo>
                  <a:lnTo>
                    <a:pt x="2396274" y="506171"/>
                  </a:lnTo>
                  <a:lnTo>
                    <a:pt x="2395854" y="506031"/>
                  </a:lnTo>
                  <a:lnTo>
                    <a:pt x="2395512" y="505764"/>
                  </a:lnTo>
                  <a:lnTo>
                    <a:pt x="2394635" y="504063"/>
                  </a:lnTo>
                  <a:lnTo>
                    <a:pt x="2393861" y="500684"/>
                  </a:lnTo>
                  <a:lnTo>
                    <a:pt x="2392083" y="496658"/>
                  </a:lnTo>
                  <a:lnTo>
                    <a:pt x="2392451" y="494779"/>
                  </a:lnTo>
                  <a:lnTo>
                    <a:pt x="2394242" y="491655"/>
                  </a:lnTo>
                  <a:lnTo>
                    <a:pt x="2394546" y="490016"/>
                  </a:lnTo>
                  <a:lnTo>
                    <a:pt x="2394470" y="488073"/>
                  </a:lnTo>
                  <a:lnTo>
                    <a:pt x="2393607" y="483997"/>
                  </a:lnTo>
                  <a:lnTo>
                    <a:pt x="2393708" y="482041"/>
                  </a:lnTo>
                  <a:lnTo>
                    <a:pt x="2397760" y="477723"/>
                  </a:lnTo>
                  <a:lnTo>
                    <a:pt x="2399893" y="479526"/>
                  </a:lnTo>
                  <a:lnTo>
                    <a:pt x="2403208" y="482752"/>
                  </a:lnTo>
                  <a:lnTo>
                    <a:pt x="2404059" y="483400"/>
                  </a:lnTo>
                  <a:lnTo>
                    <a:pt x="2405024" y="483768"/>
                  </a:lnTo>
                  <a:lnTo>
                    <a:pt x="2405786" y="484187"/>
                  </a:lnTo>
                  <a:lnTo>
                    <a:pt x="2406268" y="484936"/>
                  </a:lnTo>
                  <a:lnTo>
                    <a:pt x="2406942" y="486448"/>
                  </a:lnTo>
                  <a:lnTo>
                    <a:pt x="2407551" y="487159"/>
                  </a:lnTo>
                  <a:lnTo>
                    <a:pt x="2409062" y="488683"/>
                  </a:lnTo>
                  <a:lnTo>
                    <a:pt x="2409748" y="489508"/>
                  </a:lnTo>
                  <a:lnTo>
                    <a:pt x="2410231" y="490600"/>
                  </a:lnTo>
                  <a:lnTo>
                    <a:pt x="2410713" y="491210"/>
                  </a:lnTo>
                  <a:lnTo>
                    <a:pt x="2423248" y="494817"/>
                  </a:lnTo>
                  <a:lnTo>
                    <a:pt x="2428468" y="493509"/>
                  </a:lnTo>
                  <a:lnTo>
                    <a:pt x="2431986" y="493801"/>
                  </a:lnTo>
                  <a:lnTo>
                    <a:pt x="2433192" y="493306"/>
                  </a:lnTo>
                  <a:lnTo>
                    <a:pt x="2436241" y="493013"/>
                  </a:lnTo>
                  <a:lnTo>
                    <a:pt x="2437218" y="492709"/>
                  </a:lnTo>
                  <a:lnTo>
                    <a:pt x="2438730" y="491731"/>
                  </a:lnTo>
                  <a:lnTo>
                    <a:pt x="2442908" y="490613"/>
                  </a:lnTo>
                  <a:lnTo>
                    <a:pt x="2449918" y="486448"/>
                  </a:lnTo>
                  <a:lnTo>
                    <a:pt x="2453855" y="480580"/>
                  </a:lnTo>
                  <a:lnTo>
                    <a:pt x="2453297" y="480263"/>
                  </a:lnTo>
                  <a:lnTo>
                    <a:pt x="2449804" y="481876"/>
                  </a:lnTo>
                  <a:lnTo>
                    <a:pt x="2448051" y="482015"/>
                  </a:lnTo>
                  <a:lnTo>
                    <a:pt x="2447340" y="480352"/>
                  </a:lnTo>
                  <a:lnTo>
                    <a:pt x="2447353" y="476110"/>
                  </a:lnTo>
                  <a:lnTo>
                    <a:pt x="2447086" y="475119"/>
                  </a:lnTo>
                  <a:lnTo>
                    <a:pt x="2446654" y="474065"/>
                  </a:lnTo>
                  <a:lnTo>
                    <a:pt x="2445981" y="472948"/>
                  </a:lnTo>
                  <a:lnTo>
                    <a:pt x="2445054" y="471716"/>
                  </a:lnTo>
                  <a:lnTo>
                    <a:pt x="2444546" y="470674"/>
                  </a:lnTo>
                  <a:lnTo>
                    <a:pt x="2443606" y="470293"/>
                  </a:lnTo>
                  <a:lnTo>
                    <a:pt x="2442705" y="470319"/>
                  </a:lnTo>
                  <a:lnTo>
                    <a:pt x="2440292" y="469874"/>
                  </a:lnTo>
                  <a:lnTo>
                    <a:pt x="2438565" y="469569"/>
                  </a:lnTo>
                  <a:lnTo>
                    <a:pt x="2437764" y="469531"/>
                  </a:lnTo>
                  <a:lnTo>
                    <a:pt x="2437764" y="470242"/>
                  </a:lnTo>
                  <a:lnTo>
                    <a:pt x="2438272" y="471347"/>
                  </a:lnTo>
                  <a:lnTo>
                    <a:pt x="2437739" y="470598"/>
                  </a:lnTo>
                  <a:lnTo>
                    <a:pt x="2437091" y="469912"/>
                  </a:lnTo>
                  <a:lnTo>
                    <a:pt x="2436393" y="469506"/>
                  </a:lnTo>
                  <a:lnTo>
                    <a:pt x="2437637" y="469277"/>
                  </a:lnTo>
                  <a:lnTo>
                    <a:pt x="2455227" y="471766"/>
                  </a:lnTo>
                  <a:lnTo>
                    <a:pt x="2456421" y="472058"/>
                  </a:lnTo>
                  <a:lnTo>
                    <a:pt x="2460739" y="473659"/>
                  </a:lnTo>
                  <a:lnTo>
                    <a:pt x="2461945" y="473913"/>
                  </a:lnTo>
                  <a:lnTo>
                    <a:pt x="2472309" y="474472"/>
                  </a:lnTo>
                  <a:lnTo>
                    <a:pt x="2474722" y="474802"/>
                  </a:lnTo>
                  <a:lnTo>
                    <a:pt x="2473286" y="475475"/>
                  </a:lnTo>
                  <a:lnTo>
                    <a:pt x="2471343" y="475945"/>
                  </a:lnTo>
                  <a:lnTo>
                    <a:pt x="2469959" y="476694"/>
                  </a:lnTo>
                  <a:lnTo>
                    <a:pt x="2470302" y="478193"/>
                  </a:lnTo>
                  <a:lnTo>
                    <a:pt x="2470708" y="478891"/>
                  </a:lnTo>
                  <a:lnTo>
                    <a:pt x="2470962" y="479742"/>
                  </a:lnTo>
                  <a:lnTo>
                    <a:pt x="2471102" y="480542"/>
                  </a:lnTo>
                  <a:lnTo>
                    <a:pt x="2471026" y="481075"/>
                  </a:lnTo>
                  <a:lnTo>
                    <a:pt x="2473286" y="483184"/>
                  </a:lnTo>
                  <a:lnTo>
                    <a:pt x="2475585" y="480694"/>
                  </a:lnTo>
                  <a:lnTo>
                    <a:pt x="2476512" y="480161"/>
                  </a:lnTo>
                  <a:lnTo>
                    <a:pt x="2476487" y="481317"/>
                  </a:lnTo>
                  <a:lnTo>
                    <a:pt x="2474925" y="484149"/>
                  </a:lnTo>
                  <a:lnTo>
                    <a:pt x="2475395" y="484428"/>
                  </a:lnTo>
                  <a:lnTo>
                    <a:pt x="2476322" y="483857"/>
                  </a:lnTo>
                  <a:lnTo>
                    <a:pt x="2477465" y="480885"/>
                  </a:lnTo>
                  <a:lnTo>
                    <a:pt x="2478544" y="479526"/>
                  </a:lnTo>
                  <a:lnTo>
                    <a:pt x="2481795" y="477723"/>
                  </a:lnTo>
                  <a:lnTo>
                    <a:pt x="2482443" y="477050"/>
                  </a:lnTo>
                  <a:lnTo>
                    <a:pt x="2482570" y="476338"/>
                  </a:lnTo>
                  <a:lnTo>
                    <a:pt x="2481567" y="475627"/>
                  </a:lnTo>
                  <a:lnTo>
                    <a:pt x="2480475" y="475322"/>
                  </a:lnTo>
                  <a:lnTo>
                    <a:pt x="2479560" y="475005"/>
                  </a:lnTo>
                  <a:lnTo>
                    <a:pt x="2478798" y="475068"/>
                  </a:lnTo>
                  <a:lnTo>
                    <a:pt x="2478379" y="474510"/>
                  </a:lnTo>
                  <a:lnTo>
                    <a:pt x="2486240" y="476834"/>
                  </a:lnTo>
                  <a:lnTo>
                    <a:pt x="2487320" y="477266"/>
                  </a:lnTo>
                  <a:lnTo>
                    <a:pt x="2488107" y="477735"/>
                  </a:lnTo>
                  <a:lnTo>
                    <a:pt x="2489428" y="478789"/>
                  </a:lnTo>
                  <a:lnTo>
                    <a:pt x="2490279" y="479323"/>
                  </a:lnTo>
                  <a:lnTo>
                    <a:pt x="2491104" y="479653"/>
                  </a:lnTo>
                  <a:lnTo>
                    <a:pt x="2493149" y="480212"/>
                  </a:lnTo>
                  <a:lnTo>
                    <a:pt x="2496019" y="481520"/>
                  </a:lnTo>
                  <a:lnTo>
                    <a:pt x="2500287" y="482968"/>
                  </a:lnTo>
                  <a:lnTo>
                    <a:pt x="2507881" y="486371"/>
                  </a:lnTo>
                  <a:lnTo>
                    <a:pt x="2509316" y="487362"/>
                  </a:lnTo>
                  <a:lnTo>
                    <a:pt x="2507653" y="487172"/>
                  </a:lnTo>
                  <a:lnTo>
                    <a:pt x="2506484" y="487362"/>
                  </a:lnTo>
                  <a:lnTo>
                    <a:pt x="2505659" y="487845"/>
                  </a:lnTo>
                  <a:lnTo>
                    <a:pt x="2505062" y="488594"/>
                  </a:lnTo>
                  <a:lnTo>
                    <a:pt x="2504287" y="489127"/>
                  </a:lnTo>
                  <a:lnTo>
                    <a:pt x="2503157" y="489546"/>
                  </a:lnTo>
                  <a:lnTo>
                    <a:pt x="2502293" y="490067"/>
                  </a:lnTo>
                  <a:lnTo>
                    <a:pt x="2502280" y="490969"/>
                  </a:lnTo>
                  <a:lnTo>
                    <a:pt x="2503589" y="491096"/>
                  </a:lnTo>
                  <a:lnTo>
                    <a:pt x="2505240" y="491032"/>
                  </a:lnTo>
                  <a:lnTo>
                    <a:pt x="2506713" y="490829"/>
                  </a:lnTo>
                  <a:lnTo>
                    <a:pt x="2507487" y="490474"/>
                  </a:lnTo>
                  <a:lnTo>
                    <a:pt x="2508199" y="489521"/>
                  </a:lnTo>
                  <a:lnTo>
                    <a:pt x="2509100" y="488810"/>
                  </a:lnTo>
                  <a:lnTo>
                    <a:pt x="2509900" y="488886"/>
                  </a:lnTo>
                  <a:lnTo>
                    <a:pt x="2510320" y="490385"/>
                  </a:lnTo>
                  <a:lnTo>
                    <a:pt x="2510078" y="492086"/>
                  </a:lnTo>
                  <a:lnTo>
                    <a:pt x="2509659" y="492887"/>
                  </a:lnTo>
                  <a:lnTo>
                    <a:pt x="2508999" y="493191"/>
                  </a:lnTo>
                  <a:lnTo>
                    <a:pt x="2508351" y="493052"/>
                  </a:lnTo>
                  <a:lnTo>
                    <a:pt x="2507170" y="492569"/>
                  </a:lnTo>
                  <a:lnTo>
                    <a:pt x="2506649" y="492455"/>
                  </a:lnTo>
                  <a:lnTo>
                    <a:pt x="2505252" y="492632"/>
                  </a:lnTo>
                  <a:lnTo>
                    <a:pt x="2504020" y="493217"/>
                  </a:lnTo>
                  <a:lnTo>
                    <a:pt x="2503246" y="494144"/>
                  </a:lnTo>
                  <a:lnTo>
                    <a:pt x="2503284" y="495287"/>
                  </a:lnTo>
                  <a:lnTo>
                    <a:pt x="2504185" y="494614"/>
                  </a:lnTo>
                  <a:lnTo>
                    <a:pt x="2505430" y="495592"/>
                  </a:lnTo>
                  <a:lnTo>
                    <a:pt x="2506217" y="497179"/>
                  </a:lnTo>
                  <a:lnTo>
                    <a:pt x="2505710" y="498259"/>
                  </a:lnTo>
                  <a:lnTo>
                    <a:pt x="2505329" y="498208"/>
                  </a:lnTo>
                  <a:lnTo>
                    <a:pt x="2504770" y="497992"/>
                  </a:lnTo>
                  <a:lnTo>
                    <a:pt x="2504185" y="497700"/>
                  </a:lnTo>
                  <a:lnTo>
                    <a:pt x="2503728" y="497420"/>
                  </a:lnTo>
                  <a:lnTo>
                    <a:pt x="2503411" y="497433"/>
                  </a:lnTo>
                  <a:lnTo>
                    <a:pt x="2502827" y="498449"/>
                  </a:lnTo>
                  <a:lnTo>
                    <a:pt x="2501087" y="500062"/>
                  </a:lnTo>
                  <a:lnTo>
                    <a:pt x="2500769" y="500633"/>
                  </a:lnTo>
                  <a:lnTo>
                    <a:pt x="2500845" y="501307"/>
                  </a:lnTo>
                  <a:lnTo>
                    <a:pt x="2501226" y="501967"/>
                  </a:lnTo>
                  <a:lnTo>
                    <a:pt x="2501696" y="502627"/>
                  </a:lnTo>
                  <a:lnTo>
                    <a:pt x="2502077" y="503262"/>
                  </a:lnTo>
                  <a:lnTo>
                    <a:pt x="2502217" y="505421"/>
                  </a:lnTo>
                  <a:lnTo>
                    <a:pt x="2502547" y="506006"/>
                  </a:lnTo>
                  <a:lnTo>
                    <a:pt x="2503957" y="506437"/>
                  </a:lnTo>
                  <a:lnTo>
                    <a:pt x="2505710" y="506336"/>
                  </a:lnTo>
                  <a:lnTo>
                    <a:pt x="2508275" y="505688"/>
                  </a:lnTo>
                  <a:lnTo>
                    <a:pt x="2509266" y="504863"/>
                  </a:lnTo>
                  <a:lnTo>
                    <a:pt x="2509481" y="503732"/>
                  </a:lnTo>
                  <a:lnTo>
                    <a:pt x="2509113" y="502335"/>
                  </a:lnTo>
                  <a:lnTo>
                    <a:pt x="2507703" y="498970"/>
                  </a:lnTo>
                  <a:lnTo>
                    <a:pt x="2507741" y="497738"/>
                  </a:lnTo>
                  <a:lnTo>
                    <a:pt x="2512148" y="492810"/>
                  </a:lnTo>
                  <a:lnTo>
                    <a:pt x="2512174" y="492569"/>
                  </a:lnTo>
                  <a:lnTo>
                    <a:pt x="2511729" y="491972"/>
                  </a:lnTo>
                  <a:lnTo>
                    <a:pt x="2511615" y="491705"/>
                  </a:lnTo>
                  <a:lnTo>
                    <a:pt x="2511742" y="491528"/>
                  </a:lnTo>
                  <a:lnTo>
                    <a:pt x="2512377" y="491324"/>
                  </a:lnTo>
                  <a:lnTo>
                    <a:pt x="2512720" y="491451"/>
                  </a:lnTo>
                  <a:lnTo>
                    <a:pt x="2513139" y="491794"/>
                  </a:lnTo>
                  <a:lnTo>
                    <a:pt x="2514003" y="492264"/>
                  </a:lnTo>
                  <a:lnTo>
                    <a:pt x="2514739" y="492391"/>
                  </a:lnTo>
                  <a:lnTo>
                    <a:pt x="2515247" y="492290"/>
                  </a:lnTo>
                  <a:lnTo>
                    <a:pt x="2515666" y="492442"/>
                  </a:lnTo>
                  <a:lnTo>
                    <a:pt x="2516212" y="493255"/>
                  </a:lnTo>
                  <a:lnTo>
                    <a:pt x="2517165" y="493039"/>
                  </a:lnTo>
                  <a:lnTo>
                    <a:pt x="2517787" y="493369"/>
                  </a:lnTo>
                  <a:lnTo>
                    <a:pt x="2518244" y="493941"/>
                  </a:lnTo>
                  <a:lnTo>
                    <a:pt x="2518752" y="494423"/>
                  </a:lnTo>
                  <a:lnTo>
                    <a:pt x="2519641" y="495160"/>
                  </a:lnTo>
                  <a:lnTo>
                    <a:pt x="2519794" y="495807"/>
                  </a:lnTo>
                  <a:lnTo>
                    <a:pt x="2519553" y="497027"/>
                  </a:lnTo>
                  <a:lnTo>
                    <a:pt x="2519768" y="497839"/>
                  </a:lnTo>
                  <a:lnTo>
                    <a:pt x="2520137" y="498373"/>
                  </a:lnTo>
                  <a:lnTo>
                    <a:pt x="2520568" y="498817"/>
                  </a:lnTo>
                  <a:lnTo>
                    <a:pt x="2520975" y="499440"/>
                  </a:lnTo>
                  <a:lnTo>
                    <a:pt x="2521661" y="501650"/>
                  </a:lnTo>
                  <a:lnTo>
                    <a:pt x="2522080" y="502259"/>
                  </a:lnTo>
                  <a:lnTo>
                    <a:pt x="2525013" y="500875"/>
                  </a:lnTo>
                  <a:lnTo>
                    <a:pt x="2526080" y="499897"/>
                  </a:lnTo>
                  <a:lnTo>
                    <a:pt x="2525814" y="494423"/>
                  </a:lnTo>
                  <a:lnTo>
                    <a:pt x="2525128" y="492988"/>
                  </a:lnTo>
                  <a:lnTo>
                    <a:pt x="2523286" y="492556"/>
                  </a:lnTo>
                  <a:lnTo>
                    <a:pt x="2519692" y="492188"/>
                  </a:lnTo>
                  <a:lnTo>
                    <a:pt x="2515616" y="491286"/>
                  </a:lnTo>
                  <a:lnTo>
                    <a:pt x="2512415" y="489178"/>
                  </a:lnTo>
                  <a:lnTo>
                    <a:pt x="2511729" y="488251"/>
                  </a:lnTo>
                  <a:lnTo>
                    <a:pt x="2511767" y="487997"/>
                  </a:lnTo>
                  <a:lnTo>
                    <a:pt x="2512428" y="488264"/>
                  </a:lnTo>
                  <a:lnTo>
                    <a:pt x="2513609" y="488950"/>
                  </a:lnTo>
                  <a:lnTo>
                    <a:pt x="2514422" y="489318"/>
                  </a:lnTo>
                  <a:lnTo>
                    <a:pt x="2515895" y="489762"/>
                  </a:lnTo>
                  <a:lnTo>
                    <a:pt x="2518498" y="490880"/>
                  </a:lnTo>
                  <a:lnTo>
                    <a:pt x="2520416" y="491286"/>
                  </a:lnTo>
                  <a:lnTo>
                    <a:pt x="2537015" y="492302"/>
                  </a:lnTo>
                  <a:lnTo>
                    <a:pt x="2534907" y="493128"/>
                  </a:lnTo>
                  <a:lnTo>
                    <a:pt x="2530881" y="493382"/>
                  </a:lnTo>
                  <a:lnTo>
                    <a:pt x="2527630" y="494017"/>
                  </a:lnTo>
                  <a:lnTo>
                    <a:pt x="2527871" y="496023"/>
                  </a:lnTo>
                  <a:lnTo>
                    <a:pt x="2530932" y="497687"/>
                  </a:lnTo>
                  <a:lnTo>
                    <a:pt x="2534996" y="495096"/>
                  </a:lnTo>
                  <a:lnTo>
                    <a:pt x="2537612" y="496023"/>
                  </a:lnTo>
                  <a:lnTo>
                    <a:pt x="2540063" y="492988"/>
                  </a:lnTo>
                  <a:lnTo>
                    <a:pt x="2541041" y="492391"/>
                  </a:lnTo>
                  <a:lnTo>
                    <a:pt x="2545778" y="491629"/>
                  </a:lnTo>
                  <a:lnTo>
                    <a:pt x="2546794" y="490880"/>
                  </a:lnTo>
                  <a:lnTo>
                    <a:pt x="2546972" y="490169"/>
                  </a:lnTo>
                  <a:lnTo>
                    <a:pt x="2546946" y="489432"/>
                  </a:lnTo>
                  <a:lnTo>
                    <a:pt x="2547048" y="488734"/>
                  </a:lnTo>
                  <a:lnTo>
                    <a:pt x="2547696" y="488124"/>
                  </a:lnTo>
                  <a:lnTo>
                    <a:pt x="2550883" y="486943"/>
                  </a:lnTo>
                  <a:lnTo>
                    <a:pt x="2552941" y="486511"/>
                  </a:lnTo>
                  <a:lnTo>
                    <a:pt x="2553716" y="486625"/>
                  </a:lnTo>
                  <a:lnTo>
                    <a:pt x="2554770" y="486968"/>
                  </a:lnTo>
                  <a:lnTo>
                    <a:pt x="2555493" y="486778"/>
                  </a:lnTo>
                  <a:lnTo>
                    <a:pt x="2556065" y="486422"/>
                  </a:lnTo>
                  <a:lnTo>
                    <a:pt x="2556636" y="486282"/>
                  </a:lnTo>
                  <a:lnTo>
                    <a:pt x="2558567" y="486422"/>
                  </a:lnTo>
                  <a:lnTo>
                    <a:pt x="2565006" y="490283"/>
                  </a:lnTo>
                  <a:lnTo>
                    <a:pt x="2564574" y="490766"/>
                  </a:lnTo>
                  <a:lnTo>
                    <a:pt x="2563710" y="491045"/>
                  </a:lnTo>
                  <a:lnTo>
                    <a:pt x="2563025" y="491489"/>
                  </a:lnTo>
                  <a:lnTo>
                    <a:pt x="2562771" y="492302"/>
                  </a:lnTo>
                  <a:lnTo>
                    <a:pt x="2562771" y="493229"/>
                  </a:lnTo>
                  <a:lnTo>
                    <a:pt x="2574569" y="499770"/>
                  </a:lnTo>
                  <a:lnTo>
                    <a:pt x="2576093" y="499287"/>
                  </a:lnTo>
                  <a:lnTo>
                    <a:pt x="2579268" y="495363"/>
                  </a:lnTo>
                  <a:lnTo>
                    <a:pt x="2580995" y="494487"/>
                  </a:lnTo>
                  <a:lnTo>
                    <a:pt x="2583345" y="494499"/>
                  </a:lnTo>
                  <a:lnTo>
                    <a:pt x="2584361" y="494880"/>
                  </a:lnTo>
                  <a:lnTo>
                    <a:pt x="2586532" y="496049"/>
                  </a:lnTo>
                  <a:lnTo>
                    <a:pt x="2587434" y="496341"/>
                  </a:lnTo>
                  <a:lnTo>
                    <a:pt x="2588564" y="496430"/>
                  </a:lnTo>
                  <a:lnTo>
                    <a:pt x="2589022" y="496379"/>
                  </a:lnTo>
                  <a:lnTo>
                    <a:pt x="2589314" y="496163"/>
                  </a:lnTo>
                  <a:lnTo>
                    <a:pt x="2589656" y="496074"/>
                  </a:lnTo>
                  <a:lnTo>
                    <a:pt x="2590215" y="496277"/>
                  </a:lnTo>
                  <a:lnTo>
                    <a:pt x="2590850" y="496557"/>
                  </a:lnTo>
                  <a:lnTo>
                    <a:pt x="2592120" y="496925"/>
                  </a:lnTo>
                  <a:lnTo>
                    <a:pt x="2596946" y="500557"/>
                  </a:lnTo>
                  <a:lnTo>
                    <a:pt x="2597378" y="501243"/>
                  </a:lnTo>
                  <a:lnTo>
                    <a:pt x="2598140" y="502119"/>
                  </a:lnTo>
                  <a:lnTo>
                    <a:pt x="2598496" y="502272"/>
                  </a:lnTo>
                  <a:lnTo>
                    <a:pt x="2599347" y="502513"/>
                  </a:lnTo>
                  <a:lnTo>
                    <a:pt x="2599994" y="502767"/>
                  </a:lnTo>
                  <a:lnTo>
                    <a:pt x="2600490" y="503072"/>
                  </a:lnTo>
                  <a:lnTo>
                    <a:pt x="2600756" y="503402"/>
                  </a:lnTo>
                  <a:lnTo>
                    <a:pt x="2600731" y="503758"/>
                  </a:lnTo>
                  <a:lnTo>
                    <a:pt x="2598940" y="506882"/>
                  </a:lnTo>
                  <a:lnTo>
                    <a:pt x="2598826" y="508292"/>
                  </a:lnTo>
                  <a:lnTo>
                    <a:pt x="2599969" y="509435"/>
                  </a:lnTo>
                  <a:lnTo>
                    <a:pt x="2601760" y="510616"/>
                  </a:lnTo>
                  <a:lnTo>
                    <a:pt x="2603563" y="512063"/>
                  </a:lnTo>
                  <a:lnTo>
                    <a:pt x="2605036" y="514134"/>
                  </a:lnTo>
                  <a:lnTo>
                    <a:pt x="2605430" y="515975"/>
                  </a:lnTo>
                  <a:lnTo>
                    <a:pt x="2605100" y="517537"/>
                  </a:lnTo>
                  <a:lnTo>
                    <a:pt x="2602484" y="521652"/>
                  </a:lnTo>
                  <a:lnTo>
                    <a:pt x="2602204" y="523405"/>
                  </a:lnTo>
                  <a:lnTo>
                    <a:pt x="2603334" y="525589"/>
                  </a:lnTo>
                  <a:lnTo>
                    <a:pt x="2605062" y="526745"/>
                  </a:lnTo>
                  <a:lnTo>
                    <a:pt x="2608110" y="526783"/>
                  </a:lnTo>
                  <a:lnTo>
                    <a:pt x="2610637" y="528916"/>
                  </a:lnTo>
                  <a:lnTo>
                    <a:pt x="2611818" y="529374"/>
                  </a:lnTo>
                  <a:lnTo>
                    <a:pt x="2612986" y="529704"/>
                  </a:lnTo>
                  <a:lnTo>
                    <a:pt x="2613850" y="530047"/>
                  </a:lnTo>
                  <a:lnTo>
                    <a:pt x="2614409" y="530606"/>
                  </a:lnTo>
                  <a:lnTo>
                    <a:pt x="2614942" y="531317"/>
                  </a:lnTo>
                  <a:lnTo>
                    <a:pt x="2616199" y="533615"/>
                  </a:lnTo>
                  <a:lnTo>
                    <a:pt x="2616542" y="534454"/>
                  </a:lnTo>
                  <a:lnTo>
                    <a:pt x="2616403" y="535114"/>
                  </a:lnTo>
                  <a:lnTo>
                    <a:pt x="2615501" y="535470"/>
                  </a:lnTo>
                  <a:lnTo>
                    <a:pt x="2613723" y="534898"/>
                  </a:lnTo>
                  <a:lnTo>
                    <a:pt x="2613164" y="534758"/>
                  </a:lnTo>
                  <a:lnTo>
                    <a:pt x="2612682" y="534784"/>
                  </a:lnTo>
                  <a:lnTo>
                    <a:pt x="2609507" y="535622"/>
                  </a:lnTo>
                  <a:lnTo>
                    <a:pt x="2607729" y="536409"/>
                  </a:lnTo>
                  <a:lnTo>
                    <a:pt x="2604109" y="540004"/>
                  </a:lnTo>
                  <a:lnTo>
                    <a:pt x="2600858" y="541756"/>
                  </a:lnTo>
                  <a:lnTo>
                    <a:pt x="2593289" y="548944"/>
                  </a:lnTo>
                  <a:lnTo>
                    <a:pt x="2588310" y="551319"/>
                  </a:lnTo>
                  <a:lnTo>
                    <a:pt x="2586634" y="553770"/>
                  </a:lnTo>
                  <a:lnTo>
                    <a:pt x="2584792" y="554469"/>
                  </a:lnTo>
                  <a:lnTo>
                    <a:pt x="2582189" y="556437"/>
                  </a:lnTo>
                  <a:lnTo>
                    <a:pt x="2579116" y="557428"/>
                  </a:lnTo>
                  <a:lnTo>
                    <a:pt x="2576703" y="559155"/>
                  </a:lnTo>
                  <a:lnTo>
                    <a:pt x="2571826" y="564070"/>
                  </a:lnTo>
                  <a:lnTo>
                    <a:pt x="2566301" y="570763"/>
                  </a:lnTo>
                  <a:lnTo>
                    <a:pt x="2558034" y="583272"/>
                  </a:lnTo>
                  <a:lnTo>
                    <a:pt x="2558021" y="582802"/>
                  </a:lnTo>
                  <a:lnTo>
                    <a:pt x="2558135" y="582409"/>
                  </a:lnTo>
                  <a:lnTo>
                    <a:pt x="2558300" y="581825"/>
                  </a:lnTo>
                  <a:lnTo>
                    <a:pt x="2556255" y="582269"/>
                  </a:lnTo>
                  <a:lnTo>
                    <a:pt x="2554693" y="583171"/>
                  </a:lnTo>
                  <a:lnTo>
                    <a:pt x="2552611" y="579945"/>
                  </a:lnTo>
                  <a:lnTo>
                    <a:pt x="2551315" y="578738"/>
                  </a:lnTo>
                  <a:lnTo>
                    <a:pt x="2551074" y="578256"/>
                  </a:lnTo>
                  <a:lnTo>
                    <a:pt x="2550934" y="577837"/>
                  </a:lnTo>
                  <a:lnTo>
                    <a:pt x="2550706" y="577557"/>
                  </a:lnTo>
                  <a:lnTo>
                    <a:pt x="2550045" y="577189"/>
                  </a:lnTo>
                  <a:lnTo>
                    <a:pt x="2547569" y="576097"/>
                  </a:lnTo>
                  <a:lnTo>
                    <a:pt x="2547213" y="576072"/>
                  </a:lnTo>
                  <a:lnTo>
                    <a:pt x="2546845" y="575970"/>
                  </a:lnTo>
                  <a:lnTo>
                    <a:pt x="2546121" y="575424"/>
                  </a:lnTo>
                  <a:lnTo>
                    <a:pt x="2545791" y="575043"/>
                  </a:lnTo>
                  <a:lnTo>
                    <a:pt x="2545130" y="573951"/>
                  </a:lnTo>
                  <a:lnTo>
                    <a:pt x="2545054" y="573633"/>
                  </a:lnTo>
                  <a:lnTo>
                    <a:pt x="2546121" y="570852"/>
                  </a:lnTo>
                  <a:lnTo>
                    <a:pt x="2546565" y="570572"/>
                  </a:lnTo>
                  <a:lnTo>
                    <a:pt x="2545905" y="570255"/>
                  </a:lnTo>
                  <a:lnTo>
                    <a:pt x="2545308" y="570026"/>
                  </a:lnTo>
                  <a:lnTo>
                    <a:pt x="2544838" y="569772"/>
                  </a:lnTo>
                  <a:lnTo>
                    <a:pt x="2544533" y="569315"/>
                  </a:lnTo>
                  <a:lnTo>
                    <a:pt x="2544432" y="568515"/>
                  </a:lnTo>
                  <a:lnTo>
                    <a:pt x="2544241" y="568007"/>
                  </a:lnTo>
                  <a:lnTo>
                    <a:pt x="2543835" y="567601"/>
                  </a:lnTo>
                  <a:lnTo>
                    <a:pt x="2543009" y="567740"/>
                  </a:lnTo>
                  <a:lnTo>
                    <a:pt x="2541917" y="570763"/>
                  </a:lnTo>
                  <a:lnTo>
                    <a:pt x="2541841" y="572249"/>
                  </a:lnTo>
                  <a:lnTo>
                    <a:pt x="2542705" y="574243"/>
                  </a:lnTo>
                  <a:lnTo>
                    <a:pt x="2544089" y="576414"/>
                  </a:lnTo>
                  <a:lnTo>
                    <a:pt x="2545664" y="578357"/>
                  </a:lnTo>
                  <a:lnTo>
                    <a:pt x="2546146" y="578408"/>
                  </a:lnTo>
                  <a:lnTo>
                    <a:pt x="2547480" y="578789"/>
                  </a:lnTo>
                  <a:lnTo>
                    <a:pt x="2546095" y="581545"/>
                  </a:lnTo>
                  <a:lnTo>
                    <a:pt x="2544648" y="582244"/>
                  </a:lnTo>
                  <a:lnTo>
                    <a:pt x="2542133" y="581977"/>
                  </a:lnTo>
                  <a:lnTo>
                    <a:pt x="2540304" y="579678"/>
                  </a:lnTo>
                  <a:lnTo>
                    <a:pt x="2539657" y="579158"/>
                  </a:lnTo>
                  <a:lnTo>
                    <a:pt x="2538831" y="579031"/>
                  </a:lnTo>
                  <a:lnTo>
                    <a:pt x="2535897" y="579424"/>
                  </a:lnTo>
                  <a:lnTo>
                    <a:pt x="2533891" y="580669"/>
                  </a:lnTo>
                  <a:lnTo>
                    <a:pt x="2533014" y="580910"/>
                  </a:lnTo>
                  <a:lnTo>
                    <a:pt x="2532608" y="580809"/>
                  </a:lnTo>
                  <a:lnTo>
                    <a:pt x="2532176" y="580593"/>
                  </a:lnTo>
                  <a:lnTo>
                    <a:pt x="2531706" y="580377"/>
                  </a:lnTo>
                  <a:lnTo>
                    <a:pt x="2531148" y="580339"/>
                  </a:lnTo>
                  <a:lnTo>
                    <a:pt x="2530627" y="580491"/>
                  </a:lnTo>
                  <a:lnTo>
                    <a:pt x="2530246" y="580732"/>
                  </a:lnTo>
                  <a:lnTo>
                    <a:pt x="2530106" y="580986"/>
                  </a:lnTo>
                  <a:lnTo>
                    <a:pt x="2530322" y="581888"/>
                  </a:lnTo>
                  <a:lnTo>
                    <a:pt x="2531960" y="582726"/>
                  </a:lnTo>
                  <a:lnTo>
                    <a:pt x="2534018" y="583336"/>
                  </a:lnTo>
                  <a:lnTo>
                    <a:pt x="2535478" y="583628"/>
                  </a:lnTo>
                  <a:lnTo>
                    <a:pt x="2535821" y="584187"/>
                  </a:lnTo>
                  <a:lnTo>
                    <a:pt x="2536761" y="584085"/>
                  </a:lnTo>
                  <a:lnTo>
                    <a:pt x="2537726" y="583819"/>
                  </a:lnTo>
                  <a:lnTo>
                    <a:pt x="2538641" y="583869"/>
                  </a:lnTo>
                  <a:lnTo>
                    <a:pt x="2539415" y="584631"/>
                  </a:lnTo>
                  <a:lnTo>
                    <a:pt x="2539796" y="585406"/>
                  </a:lnTo>
                  <a:lnTo>
                    <a:pt x="2541092" y="589495"/>
                  </a:lnTo>
                  <a:lnTo>
                    <a:pt x="2541841" y="591045"/>
                  </a:lnTo>
                  <a:lnTo>
                    <a:pt x="2543378" y="592124"/>
                  </a:lnTo>
                  <a:lnTo>
                    <a:pt x="2546184" y="592429"/>
                  </a:lnTo>
                  <a:lnTo>
                    <a:pt x="2548788" y="591515"/>
                  </a:lnTo>
                  <a:lnTo>
                    <a:pt x="2549499" y="591591"/>
                  </a:lnTo>
                  <a:lnTo>
                    <a:pt x="2550807" y="592188"/>
                  </a:lnTo>
                  <a:lnTo>
                    <a:pt x="2551785" y="592264"/>
                  </a:lnTo>
                  <a:lnTo>
                    <a:pt x="2552509" y="591985"/>
                  </a:lnTo>
                  <a:lnTo>
                    <a:pt x="2553042" y="591502"/>
                  </a:lnTo>
                  <a:lnTo>
                    <a:pt x="2553512" y="590511"/>
                  </a:lnTo>
                  <a:lnTo>
                    <a:pt x="2554300" y="587159"/>
                  </a:lnTo>
                  <a:lnTo>
                    <a:pt x="2556738" y="584415"/>
                  </a:lnTo>
                  <a:lnTo>
                    <a:pt x="2557551" y="586155"/>
                  </a:lnTo>
                  <a:lnTo>
                    <a:pt x="2554287" y="594715"/>
                  </a:lnTo>
                  <a:lnTo>
                    <a:pt x="2553335" y="601433"/>
                  </a:lnTo>
                  <a:lnTo>
                    <a:pt x="2551645" y="607542"/>
                  </a:lnTo>
                  <a:lnTo>
                    <a:pt x="2551112" y="608190"/>
                  </a:lnTo>
                  <a:lnTo>
                    <a:pt x="2550058" y="607783"/>
                  </a:lnTo>
                  <a:lnTo>
                    <a:pt x="2549677" y="607187"/>
                  </a:lnTo>
                  <a:lnTo>
                    <a:pt x="2549728" y="606577"/>
                  </a:lnTo>
                  <a:lnTo>
                    <a:pt x="2549626" y="605917"/>
                  </a:lnTo>
                  <a:lnTo>
                    <a:pt x="2548864" y="605104"/>
                  </a:lnTo>
                  <a:lnTo>
                    <a:pt x="2548369" y="606107"/>
                  </a:lnTo>
                  <a:lnTo>
                    <a:pt x="2548013" y="607529"/>
                  </a:lnTo>
                  <a:lnTo>
                    <a:pt x="2548407" y="608990"/>
                  </a:lnTo>
                  <a:lnTo>
                    <a:pt x="2550058" y="610057"/>
                  </a:lnTo>
                  <a:lnTo>
                    <a:pt x="2549791" y="611047"/>
                  </a:lnTo>
                  <a:lnTo>
                    <a:pt x="2549829" y="611581"/>
                  </a:lnTo>
                  <a:lnTo>
                    <a:pt x="2550198" y="612076"/>
                  </a:lnTo>
                  <a:lnTo>
                    <a:pt x="2551163" y="612520"/>
                  </a:lnTo>
                  <a:lnTo>
                    <a:pt x="2551556" y="612152"/>
                  </a:lnTo>
                  <a:lnTo>
                    <a:pt x="2551760" y="610768"/>
                  </a:lnTo>
                  <a:lnTo>
                    <a:pt x="2552217" y="611060"/>
                  </a:lnTo>
                  <a:lnTo>
                    <a:pt x="2552585" y="613473"/>
                  </a:lnTo>
                  <a:lnTo>
                    <a:pt x="2552191" y="614959"/>
                  </a:lnTo>
                  <a:lnTo>
                    <a:pt x="2552598" y="621283"/>
                  </a:lnTo>
                  <a:lnTo>
                    <a:pt x="2552471" y="621919"/>
                  </a:lnTo>
                  <a:lnTo>
                    <a:pt x="2552636" y="623112"/>
                  </a:lnTo>
                  <a:lnTo>
                    <a:pt x="2555506" y="628383"/>
                  </a:lnTo>
                  <a:lnTo>
                    <a:pt x="2555938" y="630618"/>
                  </a:lnTo>
                  <a:lnTo>
                    <a:pt x="2553627" y="644588"/>
                  </a:lnTo>
                  <a:lnTo>
                    <a:pt x="2551239" y="658558"/>
                  </a:lnTo>
                  <a:lnTo>
                    <a:pt x="2551861" y="662711"/>
                  </a:lnTo>
                  <a:lnTo>
                    <a:pt x="2551442" y="666330"/>
                  </a:lnTo>
                  <a:lnTo>
                    <a:pt x="2552712" y="673747"/>
                  </a:lnTo>
                  <a:lnTo>
                    <a:pt x="2552598" y="675195"/>
                  </a:lnTo>
                  <a:lnTo>
                    <a:pt x="2552306" y="674039"/>
                  </a:lnTo>
                  <a:lnTo>
                    <a:pt x="2552204" y="672592"/>
                  </a:lnTo>
                  <a:lnTo>
                    <a:pt x="2551937" y="671169"/>
                  </a:lnTo>
                  <a:lnTo>
                    <a:pt x="2551048" y="669912"/>
                  </a:lnTo>
                  <a:lnTo>
                    <a:pt x="2550782" y="672249"/>
                  </a:lnTo>
                  <a:lnTo>
                    <a:pt x="2550286" y="673138"/>
                  </a:lnTo>
                  <a:lnTo>
                    <a:pt x="2549372" y="673493"/>
                  </a:lnTo>
                  <a:lnTo>
                    <a:pt x="2546197" y="672680"/>
                  </a:lnTo>
                  <a:lnTo>
                    <a:pt x="2544673" y="672452"/>
                  </a:lnTo>
                  <a:lnTo>
                    <a:pt x="2545118" y="673061"/>
                  </a:lnTo>
                  <a:lnTo>
                    <a:pt x="2550096" y="676008"/>
                  </a:lnTo>
                  <a:lnTo>
                    <a:pt x="2552039" y="677519"/>
                  </a:lnTo>
                  <a:lnTo>
                    <a:pt x="2553182" y="679246"/>
                  </a:lnTo>
                  <a:lnTo>
                    <a:pt x="2553550" y="682193"/>
                  </a:lnTo>
                  <a:lnTo>
                    <a:pt x="2551036" y="698030"/>
                  </a:lnTo>
                  <a:lnTo>
                    <a:pt x="2552115" y="701179"/>
                  </a:lnTo>
                  <a:lnTo>
                    <a:pt x="2551544" y="700493"/>
                  </a:lnTo>
                  <a:lnTo>
                    <a:pt x="2551315" y="699884"/>
                  </a:lnTo>
                  <a:lnTo>
                    <a:pt x="2551023" y="698512"/>
                  </a:lnTo>
                  <a:lnTo>
                    <a:pt x="2549601" y="698550"/>
                  </a:lnTo>
                  <a:lnTo>
                    <a:pt x="2548699" y="699363"/>
                  </a:lnTo>
                  <a:lnTo>
                    <a:pt x="2547632" y="701459"/>
                  </a:lnTo>
                  <a:lnTo>
                    <a:pt x="2546730" y="702081"/>
                  </a:lnTo>
                  <a:lnTo>
                    <a:pt x="2544216" y="702818"/>
                  </a:lnTo>
                  <a:lnTo>
                    <a:pt x="2543479" y="703580"/>
                  </a:lnTo>
                  <a:lnTo>
                    <a:pt x="2545689" y="704164"/>
                  </a:lnTo>
                  <a:lnTo>
                    <a:pt x="2547251" y="703922"/>
                  </a:lnTo>
                  <a:lnTo>
                    <a:pt x="2548610" y="703491"/>
                  </a:lnTo>
                  <a:lnTo>
                    <a:pt x="2551087" y="703465"/>
                  </a:lnTo>
                  <a:lnTo>
                    <a:pt x="2551988" y="703326"/>
                  </a:lnTo>
                  <a:lnTo>
                    <a:pt x="2552826" y="703364"/>
                  </a:lnTo>
                  <a:lnTo>
                    <a:pt x="2553474" y="703922"/>
                  </a:lnTo>
                  <a:lnTo>
                    <a:pt x="2554274" y="705624"/>
                  </a:lnTo>
                  <a:lnTo>
                    <a:pt x="2554478" y="706374"/>
                  </a:lnTo>
                  <a:lnTo>
                    <a:pt x="2553360" y="715441"/>
                  </a:lnTo>
                  <a:lnTo>
                    <a:pt x="2552534" y="716673"/>
                  </a:lnTo>
                  <a:lnTo>
                    <a:pt x="2551963" y="717524"/>
                  </a:lnTo>
                  <a:lnTo>
                    <a:pt x="2551341" y="717956"/>
                  </a:lnTo>
                  <a:lnTo>
                    <a:pt x="2550528" y="718223"/>
                  </a:lnTo>
                  <a:lnTo>
                    <a:pt x="2550185" y="718566"/>
                  </a:lnTo>
                  <a:lnTo>
                    <a:pt x="2549969" y="719582"/>
                  </a:lnTo>
                  <a:lnTo>
                    <a:pt x="2549740" y="718578"/>
                  </a:lnTo>
                  <a:lnTo>
                    <a:pt x="2549067" y="717981"/>
                  </a:lnTo>
                  <a:lnTo>
                    <a:pt x="2548318" y="717931"/>
                  </a:lnTo>
                  <a:lnTo>
                    <a:pt x="2547835" y="718515"/>
                  </a:lnTo>
                  <a:lnTo>
                    <a:pt x="2547848" y="719188"/>
                  </a:lnTo>
                  <a:lnTo>
                    <a:pt x="2548737" y="721448"/>
                  </a:lnTo>
                  <a:lnTo>
                    <a:pt x="2548826" y="722502"/>
                  </a:lnTo>
                  <a:lnTo>
                    <a:pt x="2548534" y="723290"/>
                  </a:lnTo>
                  <a:lnTo>
                    <a:pt x="2546896" y="725195"/>
                  </a:lnTo>
                  <a:lnTo>
                    <a:pt x="2546781" y="725881"/>
                  </a:lnTo>
                  <a:lnTo>
                    <a:pt x="2546832" y="727557"/>
                  </a:lnTo>
                  <a:lnTo>
                    <a:pt x="2546654" y="726846"/>
                  </a:lnTo>
                  <a:lnTo>
                    <a:pt x="2546515" y="725487"/>
                  </a:lnTo>
                  <a:lnTo>
                    <a:pt x="2544864" y="725538"/>
                  </a:lnTo>
                  <a:lnTo>
                    <a:pt x="2543263" y="726046"/>
                  </a:lnTo>
                  <a:lnTo>
                    <a:pt x="2542222" y="726998"/>
                  </a:lnTo>
                  <a:lnTo>
                    <a:pt x="2542006" y="728395"/>
                  </a:lnTo>
                  <a:lnTo>
                    <a:pt x="2543289" y="728599"/>
                  </a:lnTo>
                  <a:lnTo>
                    <a:pt x="2542209" y="730504"/>
                  </a:lnTo>
                  <a:lnTo>
                    <a:pt x="2542425" y="731596"/>
                  </a:lnTo>
                  <a:lnTo>
                    <a:pt x="2544063" y="732320"/>
                  </a:lnTo>
                  <a:lnTo>
                    <a:pt x="2545448" y="732358"/>
                  </a:lnTo>
                  <a:lnTo>
                    <a:pt x="2546464" y="731977"/>
                  </a:lnTo>
                  <a:lnTo>
                    <a:pt x="2546743" y="731189"/>
                  </a:lnTo>
                  <a:lnTo>
                    <a:pt x="2547200" y="730186"/>
                  </a:lnTo>
                  <a:lnTo>
                    <a:pt x="2546908" y="732243"/>
                  </a:lnTo>
                  <a:lnTo>
                    <a:pt x="2547035" y="733412"/>
                  </a:lnTo>
                  <a:lnTo>
                    <a:pt x="2547492" y="734606"/>
                  </a:lnTo>
                  <a:lnTo>
                    <a:pt x="2548229" y="735660"/>
                  </a:lnTo>
                  <a:lnTo>
                    <a:pt x="2548953" y="736511"/>
                  </a:lnTo>
                  <a:lnTo>
                    <a:pt x="2549309" y="737285"/>
                  </a:lnTo>
                  <a:lnTo>
                    <a:pt x="2548572" y="739190"/>
                  </a:lnTo>
                  <a:lnTo>
                    <a:pt x="2548534" y="740067"/>
                  </a:lnTo>
                  <a:lnTo>
                    <a:pt x="2549207" y="742314"/>
                  </a:lnTo>
                  <a:lnTo>
                    <a:pt x="2549410" y="745566"/>
                  </a:lnTo>
                  <a:lnTo>
                    <a:pt x="2549728" y="746760"/>
                  </a:lnTo>
                  <a:lnTo>
                    <a:pt x="2547988" y="745210"/>
                  </a:lnTo>
                  <a:lnTo>
                    <a:pt x="2546629" y="744842"/>
                  </a:lnTo>
                  <a:lnTo>
                    <a:pt x="2545524" y="745248"/>
                  </a:lnTo>
                  <a:lnTo>
                    <a:pt x="2541600" y="747852"/>
                  </a:lnTo>
                  <a:lnTo>
                    <a:pt x="2537561" y="748728"/>
                  </a:lnTo>
                  <a:lnTo>
                    <a:pt x="2536748" y="749515"/>
                  </a:lnTo>
                  <a:lnTo>
                    <a:pt x="2536634" y="750862"/>
                  </a:lnTo>
                  <a:lnTo>
                    <a:pt x="2537129" y="751751"/>
                  </a:lnTo>
                  <a:lnTo>
                    <a:pt x="2538133" y="752970"/>
                  </a:lnTo>
                  <a:lnTo>
                    <a:pt x="2539301" y="754164"/>
                  </a:lnTo>
                  <a:lnTo>
                    <a:pt x="2540317" y="755002"/>
                  </a:lnTo>
                  <a:lnTo>
                    <a:pt x="2541282" y="756043"/>
                  </a:lnTo>
                  <a:lnTo>
                    <a:pt x="2542641" y="758405"/>
                  </a:lnTo>
                  <a:lnTo>
                    <a:pt x="2543365" y="758939"/>
                  </a:lnTo>
                  <a:lnTo>
                    <a:pt x="2544572" y="759206"/>
                  </a:lnTo>
                  <a:lnTo>
                    <a:pt x="2545765" y="759637"/>
                  </a:lnTo>
                  <a:lnTo>
                    <a:pt x="2546985" y="760247"/>
                  </a:lnTo>
                  <a:lnTo>
                    <a:pt x="2548305" y="761072"/>
                  </a:lnTo>
                  <a:lnTo>
                    <a:pt x="2549093" y="762393"/>
                  </a:lnTo>
                  <a:lnTo>
                    <a:pt x="2548381" y="763727"/>
                  </a:lnTo>
                  <a:lnTo>
                    <a:pt x="2546349" y="765568"/>
                  </a:lnTo>
                  <a:lnTo>
                    <a:pt x="2546045" y="766584"/>
                  </a:lnTo>
                  <a:lnTo>
                    <a:pt x="2546197" y="767892"/>
                  </a:lnTo>
                  <a:lnTo>
                    <a:pt x="2546629" y="769327"/>
                  </a:lnTo>
                  <a:lnTo>
                    <a:pt x="2547251" y="770623"/>
                  </a:lnTo>
                  <a:lnTo>
                    <a:pt x="2549677" y="771359"/>
                  </a:lnTo>
                  <a:lnTo>
                    <a:pt x="2551023" y="773430"/>
                  </a:lnTo>
                  <a:lnTo>
                    <a:pt x="2552242" y="782129"/>
                  </a:lnTo>
                  <a:lnTo>
                    <a:pt x="2551518" y="783856"/>
                  </a:lnTo>
                  <a:lnTo>
                    <a:pt x="2547988" y="785558"/>
                  </a:lnTo>
                  <a:lnTo>
                    <a:pt x="2547429" y="785609"/>
                  </a:lnTo>
                  <a:lnTo>
                    <a:pt x="2545626" y="785279"/>
                  </a:lnTo>
                  <a:lnTo>
                    <a:pt x="2545156" y="785266"/>
                  </a:lnTo>
                  <a:lnTo>
                    <a:pt x="2544521" y="785507"/>
                  </a:lnTo>
                  <a:lnTo>
                    <a:pt x="2543873" y="786447"/>
                  </a:lnTo>
                  <a:lnTo>
                    <a:pt x="2543390" y="786790"/>
                  </a:lnTo>
                  <a:lnTo>
                    <a:pt x="2542997" y="786803"/>
                  </a:lnTo>
                  <a:lnTo>
                    <a:pt x="2542578" y="786752"/>
                  </a:lnTo>
                  <a:lnTo>
                    <a:pt x="2541917" y="786549"/>
                  </a:lnTo>
                  <a:lnTo>
                    <a:pt x="2541765" y="786396"/>
                  </a:lnTo>
                  <a:lnTo>
                    <a:pt x="2541612" y="786282"/>
                  </a:lnTo>
                  <a:lnTo>
                    <a:pt x="2541473" y="786358"/>
                  </a:lnTo>
                  <a:lnTo>
                    <a:pt x="2540063" y="788936"/>
                  </a:lnTo>
                  <a:lnTo>
                    <a:pt x="2540177" y="794575"/>
                  </a:lnTo>
                  <a:lnTo>
                    <a:pt x="2542044" y="794232"/>
                  </a:lnTo>
                  <a:lnTo>
                    <a:pt x="2545841" y="792911"/>
                  </a:lnTo>
                  <a:lnTo>
                    <a:pt x="2547645" y="791463"/>
                  </a:lnTo>
                  <a:lnTo>
                    <a:pt x="2548648" y="791184"/>
                  </a:lnTo>
                  <a:lnTo>
                    <a:pt x="2549804" y="791032"/>
                  </a:lnTo>
                  <a:lnTo>
                    <a:pt x="2550871" y="791082"/>
                  </a:lnTo>
                  <a:lnTo>
                    <a:pt x="2551963" y="791502"/>
                  </a:lnTo>
                  <a:lnTo>
                    <a:pt x="2552801" y="792099"/>
                  </a:lnTo>
                  <a:lnTo>
                    <a:pt x="2553500" y="792441"/>
                  </a:lnTo>
                  <a:lnTo>
                    <a:pt x="2554097" y="792099"/>
                  </a:lnTo>
                  <a:lnTo>
                    <a:pt x="2555265" y="795934"/>
                  </a:lnTo>
                  <a:lnTo>
                    <a:pt x="2552433" y="797839"/>
                  </a:lnTo>
                  <a:lnTo>
                    <a:pt x="2548407" y="799071"/>
                  </a:lnTo>
                  <a:lnTo>
                    <a:pt x="2545905" y="800925"/>
                  </a:lnTo>
                  <a:lnTo>
                    <a:pt x="2549601" y="799985"/>
                  </a:lnTo>
                  <a:lnTo>
                    <a:pt x="2551747" y="799871"/>
                  </a:lnTo>
                  <a:lnTo>
                    <a:pt x="2553347" y="801052"/>
                  </a:lnTo>
                  <a:lnTo>
                    <a:pt x="2553576" y="801916"/>
                  </a:lnTo>
                  <a:lnTo>
                    <a:pt x="2553322" y="802462"/>
                  </a:lnTo>
                  <a:lnTo>
                    <a:pt x="2552928" y="802944"/>
                  </a:lnTo>
                  <a:lnTo>
                    <a:pt x="2552674" y="803554"/>
                  </a:lnTo>
                  <a:lnTo>
                    <a:pt x="2552801" y="804075"/>
                  </a:lnTo>
                  <a:lnTo>
                    <a:pt x="2553373" y="805256"/>
                  </a:lnTo>
                  <a:lnTo>
                    <a:pt x="2553347" y="805713"/>
                  </a:lnTo>
                  <a:lnTo>
                    <a:pt x="2553601" y="806119"/>
                  </a:lnTo>
                  <a:lnTo>
                    <a:pt x="2555125" y="807847"/>
                  </a:lnTo>
                  <a:lnTo>
                    <a:pt x="2555595" y="808672"/>
                  </a:lnTo>
                  <a:lnTo>
                    <a:pt x="2554135" y="811364"/>
                  </a:lnTo>
                  <a:lnTo>
                    <a:pt x="2546845" y="815809"/>
                  </a:lnTo>
                  <a:lnTo>
                    <a:pt x="2546870" y="818248"/>
                  </a:lnTo>
                  <a:lnTo>
                    <a:pt x="2548762" y="818299"/>
                  </a:lnTo>
                  <a:lnTo>
                    <a:pt x="2550502" y="818540"/>
                  </a:lnTo>
                  <a:lnTo>
                    <a:pt x="2552077" y="818578"/>
                  </a:lnTo>
                  <a:lnTo>
                    <a:pt x="2553512" y="817968"/>
                  </a:lnTo>
                  <a:lnTo>
                    <a:pt x="2553995" y="818311"/>
                  </a:lnTo>
                  <a:lnTo>
                    <a:pt x="2553119" y="822667"/>
                  </a:lnTo>
                  <a:lnTo>
                    <a:pt x="2551836" y="824318"/>
                  </a:lnTo>
                  <a:lnTo>
                    <a:pt x="2549436" y="824877"/>
                  </a:lnTo>
                  <a:lnTo>
                    <a:pt x="2551899" y="825563"/>
                  </a:lnTo>
                  <a:lnTo>
                    <a:pt x="2553512" y="824903"/>
                  </a:lnTo>
                  <a:lnTo>
                    <a:pt x="2556446" y="821588"/>
                  </a:lnTo>
                  <a:lnTo>
                    <a:pt x="2556941" y="821397"/>
                  </a:lnTo>
                  <a:lnTo>
                    <a:pt x="2557373" y="821474"/>
                  </a:lnTo>
                  <a:lnTo>
                    <a:pt x="2557856" y="821753"/>
                  </a:lnTo>
                  <a:lnTo>
                    <a:pt x="2558300" y="822045"/>
                  </a:lnTo>
                  <a:lnTo>
                    <a:pt x="2558554" y="822159"/>
                  </a:lnTo>
                  <a:lnTo>
                    <a:pt x="2559164" y="821753"/>
                  </a:lnTo>
                  <a:lnTo>
                    <a:pt x="2559672" y="819442"/>
                  </a:lnTo>
                  <a:lnTo>
                    <a:pt x="2561158" y="821156"/>
                  </a:lnTo>
                  <a:lnTo>
                    <a:pt x="2561285" y="822667"/>
                  </a:lnTo>
                  <a:lnTo>
                    <a:pt x="2561069" y="824128"/>
                  </a:lnTo>
                  <a:lnTo>
                    <a:pt x="2561716" y="826808"/>
                  </a:lnTo>
                  <a:lnTo>
                    <a:pt x="2561297" y="827417"/>
                  </a:lnTo>
                  <a:lnTo>
                    <a:pt x="2559926" y="828332"/>
                  </a:lnTo>
                  <a:lnTo>
                    <a:pt x="2558948" y="830478"/>
                  </a:lnTo>
                  <a:lnTo>
                    <a:pt x="2558135" y="830935"/>
                  </a:lnTo>
                  <a:lnTo>
                    <a:pt x="2552128" y="832345"/>
                  </a:lnTo>
                  <a:lnTo>
                    <a:pt x="2546794" y="834910"/>
                  </a:lnTo>
                  <a:lnTo>
                    <a:pt x="2548305" y="834847"/>
                  </a:lnTo>
                  <a:lnTo>
                    <a:pt x="2555633" y="833348"/>
                  </a:lnTo>
                  <a:lnTo>
                    <a:pt x="2557183" y="833424"/>
                  </a:lnTo>
                  <a:lnTo>
                    <a:pt x="2558757" y="833843"/>
                  </a:lnTo>
                  <a:lnTo>
                    <a:pt x="2560231" y="834542"/>
                  </a:lnTo>
                  <a:lnTo>
                    <a:pt x="2561386" y="835520"/>
                  </a:lnTo>
                  <a:lnTo>
                    <a:pt x="2561958" y="836764"/>
                  </a:lnTo>
                  <a:lnTo>
                    <a:pt x="2561704" y="837374"/>
                  </a:lnTo>
                  <a:lnTo>
                    <a:pt x="2560573" y="838466"/>
                  </a:lnTo>
                  <a:lnTo>
                    <a:pt x="2560650" y="839190"/>
                  </a:lnTo>
                  <a:lnTo>
                    <a:pt x="2561386" y="840193"/>
                  </a:lnTo>
                  <a:lnTo>
                    <a:pt x="2561640" y="840638"/>
                  </a:lnTo>
                  <a:lnTo>
                    <a:pt x="2561793" y="841184"/>
                  </a:lnTo>
                  <a:lnTo>
                    <a:pt x="2563698" y="842924"/>
                  </a:lnTo>
                  <a:lnTo>
                    <a:pt x="2564676" y="845489"/>
                  </a:lnTo>
                  <a:lnTo>
                    <a:pt x="2564091" y="847153"/>
                  </a:lnTo>
                  <a:lnTo>
                    <a:pt x="2561247" y="846061"/>
                  </a:lnTo>
                  <a:lnTo>
                    <a:pt x="2560332" y="845096"/>
                  </a:lnTo>
                  <a:lnTo>
                    <a:pt x="2559418" y="843991"/>
                  </a:lnTo>
                  <a:lnTo>
                    <a:pt x="2558300" y="843216"/>
                  </a:lnTo>
                  <a:lnTo>
                    <a:pt x="2556763" y="843254"/>
                  </a:lnTo>
                  <a:lnTo>
                    <a:pt x="2556014" y="844003"/>
                  </a:lnTo>
                  <a:lnTo>
                    <a:pt x="2557056" y="844804"/>
                  </a:lnTo>
                  <a:lnTo>
                    <a:pt x="2558440" y="845705"/>
                  </a:lnTo>
                  <a:lnTo>
                    <a:pt x="2558643" y="846696"/>
                  </a:lnTo>
                  <a:lnTo>
                    <a:pt x="2559215" y="846988"/>
                  </a:lnTo>
                  <a:lnTo>
                    <a:pt x="2559456" y="847077"/>
                  </a:lnTo>
                  <a:lnTo>
                    <a:pt x="2559837" y="847153"/>
                  </a:lnTo>
                  <a:lnTo>
                    <a:pt x="2560637" y="848118"/>
                  </a:lnTo>
                  <a:lnTo>
                    <a:pt x="2561450" y="848321"/>
                  </a:lnTo>
                  <a:lnTo>
                    <a:pt x="2562237" y="848347"/>
                  </a:lnTo>
                  <a:lnTo>
                    <a:pt x="2563037" y="848741"/>
                  </a:lnTo>
                  <a:lnTo>
                    <a:pt x="2557906" y="856195"/>
                  </a:lnTo>
                  <a:lnTo>
                    <a:pt x="2557868" y="857364"/>
                  </a:lnTo>
                  <a:lnTo>
                    <a:pt x="2558491" y="860856"/>
                  </a:lnTo>
                  <a:lnTo>
                    <a:pt x="2557627" y="862050"/>
                  </a:lnTo>
                  <a:lnTo>
                    <a:pt x="2557843" y="863714"/>
                  </a:lnTo>
                  <a:lnTo>
                    <a:pt x="2557741" y="864374"/>
                  </a:lnTo>
                  <a:lnTo>
                    <a:pt x="2557259" y="864730"/>
                  </a:lnTo>
                  <a:lnTo>
                    <a:pt x="2556662" y="864895"/>
                  </a:lnTo>
                  <a:lnTo>
                    <a:pt x="2556205" y="865149"/>
                  </a:lnTo>
                  <a:lnTo>
                    <a:pt x="2556090" y="865682"/>
                  </a:lnTo>
                  <a:lnTo>
                    <a:pt x="2557767" y="865390"/>
                  </a:lnTo>
                  <a:lnTo>
                    <a:pt x="2558973" y="864692"/>
                  </a:lnTo>
                  <a:lnTo>
                    <a:pt x="2560434" y="864450"/>
                  </a:lnTo>
                  <a:lnTo>
                    <a:pt x="2562796" y="865492"/>
                  </a:lnTo>
                  <a:lnTo>
                    <a:pt x="2562504" y="866978"/>
                  </a:lnTo>
                  <a:lnTo>
                    <a:pt x="2560586" y="870610"/>
                  </a:lnTo>
                  <a:lnTo>
                    <a:pt x="2560548" y="871842"/>
                  </a:lnTo>
                  <a:lnTo>
                    <a:pt x="2561196" y="874496"/>
                  </a:lnTo>
                  <a:lnTo>
                    <a:pt x="2561272" y="875741"/>
                  </a:lnTo>
                  <a:lnTo>
                    <a:pt x="2560878" y="874153"/>
                  </a:lnTo>
                  <a:lnTo>
                    <a:pt x="2560396" y="872832"/>
                  </a:lnTo>
                  <a:lnTo>
                    <a:pt x="2559735" y="871816"/>
                  </a:lnTo>
                  <a:lnTo>
                    <a:pt x="2558414" y="871207"/>
                  </a:lnTo>
                  <a:lnTo>
                    <a:pt x="2557310" y="871270"/>
                  </a:lnTo>
                  <a:lnTo>
                    <a:pt x="2556344" y="871461"/>
                  </a:lnTo>
                  <a:lnTo>
                    <a:pt x="2555417" y="871207"/>
                  </a:lnTo>
                  <a:lnTo>
                    <a:pt x="2554668" y="870940"/>
                  </a:lnTo>
                  <a:lnTo>
                    <a:pt x="2554325" y="871207"/>
                  </a:lnTo>
                  <a:lnTo>
                    <a:pt x="2554363" y="871689"/>
                  </a:lnTo>
                  <a:lnTo>
                    <a:pt x="2554846" y="872020"/>
                  </a:lnTo>
                  <a:lnTo>
                    <a:pt x="2555443" y="872223"/>
                  </a:lnTo>
                  <a:lnTo>
                    <a:pt x="2556154" y="872553"/>
                  </a:lnTo>
                  <a:lnTo>
                    <a:pt x="2556891" y="872959"/>
                  </a:lnTo>
                  <a:lnTo>
                    <a:pt x="2559392" y="874725"/>
                  </a:lnTo>
                  <a:lnTo>
                    <a:pt x="2559989" y="875322"/>
                  </a:lnTo>
                  <a:lnTo>
                    <a:pt x="2560015" y="875792"/>
                  </a:lnTo>
                  <a:lnTo>
                    <a:pt x="2559875" y="876185"/>
                  </a:lnTo>
                  <a:lnTo>
                    <a:pt x="2559913" y="876554"/>
                  </a:lnTo>
                  <a:lnTo>
                    <a:pt x="2560789" y="877481"/>
                  </a:lnTo>
                  <a:lnTo>
                    <a:pt x="2562796" y="878814"/>
                  </a:lnTo>
                  <a:lnTo>
                    <a:pt x="2563571" y="879487"/>
                  </a:lnTo>
                  <a:lnTo>
                    <a:pt x="2564269" y="880833"/>
                  </a:lnTo>
                  <a:lnTo>
                    <a:pt x="2564053" y="882916"/>
                  </a:lnTo>
                  <a:lnTo>
                    <a:pt x="2564599" y="885482"/>
                  </a:lnTo>
                  <a:lnTo>
                    <a:pt x="2563977" y="887691"/>
                  </a:lnTo>
                  <a:lnTo>
                    <a:pt x="2564714" y="890333"/>
                  </a:lnTo>
                  <a:lnTo>
                    <a:pt x="2564409" y="891108"/>
                  </a:lnTo>
                  <a:lnTo>
                    <a:pt x="2563152" y="892378"/>
                  </a:lnTo>
                  <a:lnTo>
                    <a:pt x="2562212" y="893737"/>
                  </a:lnTo>
                  <a:lnTo>
                    <a:pt x="2561882" y="894740"/>
                  </a:lnTo>
                  <a:lnTo>
                    <a:pt x="2562072" y="898626"/>
                  </a:lnTo>
                  <a:lnTo>
                    <a:pt x="2561907" y="899769"/>
                  </a:lnTo>
                  <a:lnTo>
                    <a:pt x="2558859" y="905344"/>
                  </a:lnTo>
                  <a:lnTo>
                    <a:pt x="2558046" y="905763"/>
                  </a:lnTo>
                  <a:lnTo>
                    <a:pt x="2556903" y="906043"/>
                  </a:lnTo>
                  <a:lnTo>
                    <a:pt x="2556167" y="906538"/>
                  </a:lnTo>
                  <a:lnTo>
                    <a:pt x="2556497" y="907605"/>
                  </a:lnTo>
                  <a:lnTo>
                    <a:pt x="2558122" y="907973"/>
                  </a:lnTo>
                  <a:lnTo>
                    <a:pt x="2559011" y="907745"/>
                  </a:lnTo>
                  <a:lnTo>
                    <a:pt x="2559456" y="907059"/>
                  </a:lnTo>
                  <a:lnTo>
                    <a:pt x="2559811" y="906030"/>
                  </a:lnTo>
                  <a:lnTo>
                    <a:pt x="2560777" y="907935"/>
                  </a:lnTo>
                  <a:lnTo>
                    <a:pt x="2561551" y="908710"/>
                  </a:lnTo>
                  <a:lnTo>
                    <a:pt x="2562631" y="909142"/>
                  </a:lnTo>
                  <a:lnTo>
                    <a:pt x="2562758" y="911047"/>
                  </a:lnTo>
                  <a:lnTo>
                    <a:pt x="2562377" y="912774"/>
                  </a:lnTo>
                  <a:lnTo>
                    <a:pt x="2560764" y="915695"/>
                  </a:lnTo>
                  <a:lnTo>
                    <a:pt x="2560040" y="916076"/>
                  </a:lnTo>
                  <a:lnTo>
                    <a:pt x="2558326" y="915695"/>
                  </a:lnTo>
                  <a:lnTo>
                    <a:pt x="2557576" y="916101"/>
                  </a:lnTo>
                  <a:lnTo>
                    <a:pt x="2555786" y="918552"/>
                  </a:lnTo>
                  <a:lnTo>
                    <a:pt x="2557157" y="919010"/>
                  </a:lnTo>
                  <a:lnTo>
                    <a:pt x="2557576" y="918413"/>
                  </a:lnTo>
                  <a:lnTo>
                    <a:pt x="2557818" y="917524"/>
                  </a:lnTo>
                  <a:lnTo>
                    <a:pt x="2558567" y="917181"/>
                  </a:lnTo>
                  <a:lnTo>
                    <a:pt x="2561666" y="917816"/>
                  </a:lnTo>
                  <a:lnTo>
                    <a:pt x="2562656" y="918171"/>
                  </a:lnTo>
                  <a:lnTo>
                    <a:pt x="2562529" y="918425"/>
                  </a:lnTo>
                  <a:lnTo>
                    <a:pt x="2562555" y="918806"/>
                  </a:lnTo>
                  <a:lnTo>
                    <a:pt x="2562999" y="919441"/>
                  </a:lnTo>
                  <a:lnTo>
                    <a:pt x="2563875" y="919226"/>
                  </a:lnTo>
                  <a:lnTo>
                    <a:pt x="2565399" y="918387"/>
                  </a:lnTo>
                  <a:lnTo>
                    <a:pt x="2566428" y="918578"/>
                  </a:lnTo>
                  <a:lnTo>
                    <a:pt x="2567139" y="918933"/>
                  </a:lnTo>
                  <a:lnTo>
                    <a:pt x="2567673" y="919530"/>
                  </a:lnTo>
                  <a:lnTo>
                    <a:pt x="2568206" y="920419"/>
                  </a:lnTo>
                  <a:lnTo>
                    <a:pt x="2568651" y="922502"/>
                  </a:lnTo>
                  <a:lnTo>
                    <a:pt x="2567431" y="925918"/>
                  </a:lnTo>
                  <a:lnTo>
                    <a:pt x="2567800" y="928027"/>
                  </a:lnTo>
                  <a:lnTo>
                    <a:pt x="2569883" y="931037"/>
                  </a:lnTo>
                  <a:lnTo>
                    <a:pt x="2572918" y="934135"/>
                  </a:lnTo>
                  <a:lnTo>
                    <a:pt x="2579522" y="939863"/>
                  </a:lnTo>
                  <a:lnTo>
                    <a:pt x="2583459" y="943991"/>
                  </a:lnTo>
                  <a:lnTo>
                    <a:pt x="2584792" y="945172"/>
                  </a:lnTo>
                  <a:lnTo>
                    <a:pt x="2586481" y="947038"/>
                  </a:lnTo>
                  <a:lnTo>
                    <a:pt x="2586913" y="948944"/>
                  </a:lnTo>
                  <a:lnTo>
                    <a:pt x="2586164" y="954036"/>
                  </a:lnTo>
                  <a:lnTo>
                    <a:pt x="2585326" y="955052"/>
                  </a:lnTo>
                  <a:lnTo>
                    <a:pt x="2583840" y="955446"/>
                  </a:lnTo>
                  <a:lnTo>
                    <a:pt x="2581617" y="955408"/>
                  </a:lnTo>
                  <a:lnTo>
                    <a:pt x="2580792" y="955624"/>
                  </a:lnTo>
                  <a:lnTo>
                    <a:pt x="2579166" y="956678"/>
                  </a:lnTo>
                  <a:lnTo>
                    <a:pt x="2578138" y="956665"/>
                  </a:lnTo>
                  <a:lnTo>
                    <a:pt x="2577223" y="956195"/>
                  </a:lnTo>
                  <a:lnTo>
                    <a:pt x="2576715" y="955624"/>
                  </a:lnTo>
                  <a:lnTo>
                    <a:pt x="2576258" y="954938"/>
                  </a:lnTo>
                  <a:lnTo>
                    <a:pt x="2575623" y="954074"/>
                  </a:lnTo>
                  <a:lnTo>
                    <a:pt x="2574912" y="954417"/>
                  </a:lnTo>
                  <a:lnTo>
                    <a:pt x="2572169" y="954836"/>
                  </a:lnTo>
                  <a:lnTo>
                    <a:pt x="2571470" y="955230"/>
                  </a:lnTo>
                  <a:lnTo>
                    <a:pt x="2569997" y="956894"/>
                  </a:lnTo>
                  <a:lnTo>
                    <a:pt x="2568727" y="957668"/>
                  </a:lnTo>
                  <a:lnTo>
                    <a:pt x="2567089" y="957503"/>
                  </a:lnTo>
                  <a:lnTo>
                    <a:pt x="2563152" y="956208"/>
                  </a:lnTo>
                  <a:lnTo>
                    <a:pt x="2559240" y="955624"/>
                  </a:lnTo>
                  <a:lnTo>
                    <a:pt x="2557564" y="955103"/>
                  </a:lnTo>
                  <a:lnTo>
                    <a:pt x="2555443" y="953795"/>
                  </a:lnTo>
                  <a:lnTo>
                    <a:pt x="2555328" y="952715"/>
                  </a:lnTo>
                  <a:lnTo>
                    <a:pt x="2557284" y="948207"/>
                  </a:lnTo>
                  <a:lnTo>
                    <a:pt x="2555722" y="948626"/>
                  </a:lnTo>
                  <a:lnTo>
                    <a:pt x="2554668" y="949185"/>
                  </a:lnTo>
                  <a:lnTo>
                    <a:pt x="2553995" y="950023"/>
                  </a:lnTo>
                  <a:lnTo>
                    <a:pt x="2553601" y="951306"/>
                  </a:lnTo>
                  <a:lnTo>
                    <a:pt x="2553017" y="952360"/>
                  </a:lnTo>
                  <a:lnTo>
                    <a:pt x="2551887" y="952906"/>
                  </a:lnTo>
                  <a:lnTo>
                    <a:pt x="2548724" y="953503"/>
                  </a:lnTo>
                  <a:lnTo>
                    <a:pt x="2548000" y="953414"/>
                  </a:lnTo>
                  <a:lnTo>
                    <a:pt x="2547277" y="952969"/>
                  </a:lnTo>
                  <a:lnTo>
                    <a:pt x="2546540" y="952436"/>
                  </a:lnTo>
                  <a:lnTo>
                    <a:pt x="2545778" y="952017"/>
                  </a:lnTo>
                  <a:lnTo>
                    <a:pt x="2545003" y="951864"/>
                  </a:lnTo>
                  <a:lnTo>
                    <a:pt x="2543352" y="951699"/>
                  </a:lnTo>
                  <a:lnTo>
                    <a:pt x="2542565" y="951445"/>
                  </a:lnTo>
                  <a:lnTo>
                    <a:pt x="2541231" y="950544"/>
                  </a:lnTo>
                  <a:lnTo>
                    <a:pt x="2540152" y="949579"/>
                  </a:lnTo>
                  <a:lnTo>
                    <a:pt x="2538996" y="948778"/>
                  </a:lnTo>
                  <a:lnTo>
                    <a:pt x="2537460" y="948397"/>
                  </a:lnTo>
                  <a:lnTo>
                    <a:pt x="2535872" y="948689"/>
                  </a:lnTo>
                  <a:lnTo>
                    <a:pt x="2533370" y="950023"/>
                  </a:lnTo>
                  <a:lnTo>
                    <a:pt x="2530690" y="949960"/>
                  </a:lnTo>
                  <a:lnTo>
                    <a:pt x="2530106" y="950379"/>
                  </a:lnTo>
                  <a:lnTo>
                    <a:pt x="2529344" y="951420"/>
                  </a:lnTo>
                  <a:lnTo>
                    <a:pt x="2520721" y="954049"/>
                  </a:lnTo>
                  <a:lnTo>
                    <a:pt x="2518638" y="955560"/>
                  </a:lnTo>
                  <a:lnTo>
                    <a:pt x="2517343" y="956068"/>
                  </a:lnTo>
                  <a:lnTo>
                    <a:pt x="2515768" y="955738"/>
                  </a:lnTo>
                  <a:lnTo>
                    <a:pt x="2518587" y="952944"/>
                  </a:lnTo>
                  <a:lnTo>
                    <a:pt x="2518905" y="951560"/>
                  </a:lnTo>
                  <a:lnTo>
                    <a:pt x="2514193" y="951483"/>
                  </a:lnTo>
                  <a:lnTo>
                    <a:pt x="2513063" y="951725"/>
                  </a:lnTo>
                  <a:lnTo>
                    <a:pt x="2511755" y="953388"/>
                  </a:lnTo>
                  <a:lnTo>
                    <a:pt x="2510701" y="953693"/>
                  </a:lnTo>
                  <a:lnTo>
                    <a:pt x="2511094" y="954303"/>
                  </a:lnTo>
                  <a:lnTo>
                    <a:pt x="2511450" y="954671"/>
                  </a:lnTo>
                  <a:lnTo>
                    <a:pt x="2511882" y="954925"/>
                  </a:lnTo>
                  <a:lnTo>
                    <a:pt x="2512580" y="955116"/>
                  </a:lnTo>
                  <a:lnTo>
                    <a:pt x="2513025" y="956310"/>
                  </a:lnTo>
                  <a:lnTo>
                    <a:pt x="2513164" y="956919"/>
                  </a:lnTo>
                  <a:lnTo>
                    <a:pt x="2513152" y="957364"/>
                  </a:lnTo>
                  <a:lnTo>
                    <a:pt x="2512783" y="957580"/>
                  </a:lnTo>
                  <a:lnTo>
                    <a:pt x="2511602" y="957707"/>
                  </a:lnTo>
                  <a:lnTo>
                    <a:pt x="2511336" y="957821"/>
                  </a:lnTo>
                  <a:lnTo>
                    <a:pt x="2511463" y="958608"/>
                  </a:lnTo>
                  <a:lnTo>
                    <a:pt x="2512212" y="958888"/>
                  </a:lnTo>
                  <a:lnTo>
                    <a:pt x="2513088" y="958799"/>
                  </a:lnTo>
                  <a:lnTo>
                    <a:pt x="2513698" y="958494"/>
                  </a:lnTo>
                  <a:lnTo>
                    <a:pt x="2508364" y="964564"/>
                  </a:lnTo>
                  <a:lnTo>
                    <a:pt x="2502852" y="972464"/>
                  </a:lnTo>
                  <a:lnTo>
                    <a:pt x="2502636" y="973086"/>
                  </a:lnTo>
                  <a:lnTo>
                    <a:pt x="2502712" y="974725"/>
                  </a:lnTo>
                  <a:lnTo>
                    <a:pt x="2502649" y="975080"/>
                  </a:lnTo>
                  <a:lnTo>
                    <a:pt x="2501506" y="976642"/>
                  </a:lnTo>
                  <a:lnTo>
                    <a:pt x="2500642" y="977353"/>
                  </a:lnTo>
                  <a:lnTo>
                    <a:pt x="2497556" y="977582"/>
                  </a:lnTo>
                  <a:lnTo>
                    <a:pt x="2495676" y="978522"/>
                  </a:lnTo>
                  <a:lnTo>
                    <a:pt x="2494114" y="979805"/>
                  </a:lnTo>
                  <a:lnTo>
                    <a:pt x="2488971" y="986764"/>
                  </a:lnTo>
                  <a:lnTo>
                    <a:pt x="2488679" y="988783"/>
                  </a:lnTo>
                  <a:lnTo>
                    <a:pt x="2485923" y="994219"/>
                  </a:lnTo>
                  <a:lnTo>
                    <a:pt x="2483332" y="1006068"/>
                  </a:lnTo>
                  <a:lnTo>
                    <a:pt x="2482672" y="1006703"/>
                  </a:lnTo>
                  <a:lnTo>
                    <a:pt x="2481605" y="1006703"/>
                  </a:lnTo>
                  <a:lnTo>
                    <a:pt x="2479332" y="1005954"/>
                  </a:lnTo>
                  <a:lnTo>
                    <a:pt x="2478633" y="1006157"/>
                  </a:lnTo>
                  <a:lnTo>
                    <a:pt x="2478570" y="1007071"/>
                  </a:lnTo>
                  <a:lnTo>
                    <a:pt x="2479408" y="1007719"/>
                  </a:lnTo>
                  <a:lnTo>
                    <a:pt x="2480652" y="1008151"/>
                  </a:lnTo>
                  <a:lnTo>
                    <a:pt x="2481694" y="1008380"/>
                  </a:lnTo>
                  <a:lnTo>
                    <a:pt x="2482557" y="1009002"/>
                  </a:lnTo>
                  <a:lnTo>
                    <a:pt x="2482392" y="1009967"/>
                  </a:lnTo>
                  <a:lnTo>
                    <a:pt x="2481554" y="1011377"/>
                  </a:lnTo>
                  <a:lnTo>
                    <a:pt x="2481770" y="1015771"/>
                  </a:lnTo>
                  <a:lnTo>
                    <a:pt x="2481313" y="1017701"/>
                  </a:lnTo>
                  <a:lnTo>
                    <a:pt x="2480297" y="1019238"/>
                  </a:lnTo>
                  <a:lnTo>
                    <a:pt x="2479535" y="1019556"/>
                  </a:lnTo>
                  <a:lnTo>
                    <a:pt x="2477312" y="1020000"/>
                  </a:lnTo>
                  <a:lnTo>
                    <a:pt x="2476855" y="1020254"/>
                  </a:lnTo>
                  <a:lnTo>
                    <a:pt x="2477185" y="1020965"/>
                  </a:lnTo>
                  <a:lnTo>
                    <a:pt x="2477846" y="1021638"/>
                  </a:lnTo>
                  <a:lnTo>
                    <a:pt x="2478608" y="1022286"/>
                  </a:lnTo>
                  <a:lnTo>
                    <a:pt x="2479166" y="1022997"/>
                  </a:lnTo>
                  <a:lnTo>
                    <a:pt x="2478836" y="1024331"/>
                  </a:lnTo>
                  <a:lnTo>
                    <a:pt x="2474010" y="1024166"/>
                  </a:lnTo>
                  <a:lnTo>
                    <a:pt x="2472855" y="1024877"/>
                  </a:lnTo>
                  <a:lnTo>
                    <a:pt x="2475725" y="1025639"/>
                  </a:lnTo>
                  <a:lnTo>
                    <a:pt x="2477274" y="1026287"/>
                  </a:lnTo>
                  <a:lnTo>
                    <a:pt x="2478252" y="1027087"/>
                  </a:lnTo>
                  <a:lnTo>
                    <a:pt x="2478239" y="1028103"/>
                  </a:lnTo>
                  <a:lnTo>
                    <a:pt x="2477198" y="1028623"/>
                  </a:lnTo>
                  <a:lnTo>
                    <a:pt x="2475890" y="1029030"/>
                  </a:lnTo>
                  <a:lnTo>
                    <a:pt x="2475115" y="1029614"/>
                  </a:lnTo>
                  <a:lnTo>
                    <a:pt x="2477338" y="1030020"/>
                  </a:lnTo>
                  <a:lnTo>
                    <a:pt x="2477922" y="1032014"/>
                  </a:lnTo>
                  <a:lnTo>
                    <a:pt x="2477554" y="1034364"/>
                  </a:lnTo>
                  <a:lnTo>
                    <a:pt x="2476880" y="1035850"/>
                  </a:lnTo>
                  <a:lnTo>
                    <a:pt x="2475598" y="1036535"/>
                  </a:lnTo>
                  <a:lnTo>
                    <a:pt x="2473337" y="1037158"/>
                  </a:lnTo>
                  <a:lnTo>
                    <a:pt x="2470924" y="1037170"/>
                  </a:lnTo>
                  <a:lnTo>
                    <a:pt x="2469197" y="1036104"/>
                  </a:lnTo>
                  <a:lnTo>
                    <a:pt x="2467952" y="1036916"/>
                  </a:lnTo>
                  <a:lnTo>
                    <a:pt x="2467571" y="1037539"/>
                  </a:lnTo>
                  <a:lnTo>
                    <a:pt x="2468079" y="1037983"/>
                  </a:lnTo>
                  <a:lnTo>
                    <a:pt x="2468981" y="1038212"/>
                  </a:lnTo>
                  <a:lnTo>
                    <a:pt x="2469819" y="1038517"/>
                  </a:lnTo>
                  <a:lnTo>
                    <a:pt x="2470505" y="1038974"/>
                  </a:lnTo>
                  <a:lnTo>
                    <a:pt x="2470873" y="1039634"/>
                  </a:lnTo>
                  <a:lnTo>
                    <a:pt x="2474163" y="1041260"/>
                  </a:lnTo>
                  <a:lnTo>
                    <a:pt x="2474848" y="1042073"/>
                  </a:lnTo>
                  <a:lnTo>
                    <a:pt x="2474633" y="1043381"/>
                  </a:lnTo>
                  <a:lnTo>
                    <a:pt x="2474023" y="1044790"/>
                  </a:lnTo>
                  <a:lnTo>
                    <a:pt x="2473680" y="1047813"/>
                  </a:lnTo>
                  <a:lnTo>
                    <a:pt x="2473401" y="1048296"/>
                  </a:lnTo>
                  <a:lnTo>
                    <a:pt x="2472778" y="1048613"/>
                  </a:lnTo>
                  <a:lnTo>
                    <a:pt x="2473540" y="1048702"/>
                  </a:lnTo>
                  <a:lnTo>
                    <a:pt x="2475064" y="1048486"/>
                  </a:lnTo>
                  <a:lnTo>
                    <a:pt x="2475928" y="1048880"/>
                  </a:lnTo>
                  <a:lnTo>
                    <a:pt x="2476423" y="1049655"/>
                  </a:lnTo>
                  <a:lnTo>
                    <a:pt x="2476601" y="1050696"/>
                  </a:lnTo>
                  <a:lnTo>
                    <a:pt x="2476398" y="1053680"/>
                  </a:lnTo>
                  <a:lnTo>
                    <a:pt x="2476512" y="1054874"/>
                  </a:lnTo>
                  <a:lnTo>
                    <a:pt x="2479420" y="1063294"/>
                  </a:lnTo>
                  <a:lnTo>
                    <a:pt x="2482849" y="1076693"/>
                  </a:lnTo>
                  <a:lnTo>
                    <a:pt x="2486151" y="1088847"/>
                  </a:lnTo>
                  <a:lnTo>
                    <a:pt x="2486761" y="1093419"/>
                  </a:lnTo>
                  <a:lnTo>
                    <a:pt x="2486545" y="1095590"/>
                  </a:lnTo>
                  <a:lnTo>
                    <a:pt x="2485580" y="1097381"/>
                  </a:lnTo>
                  <a:lnTo>
                    <a:pt x="2483053" y="1100289"/>
                  </a:lnTo>
                  <a:lnTo>
                    <a:pt x="2482176" y="1099896"/>
                  </a:lnTo>
                  <a:lnTo>
                    <a:pt x="2480449" y="1098626"/>
                  </a:lnTo>
                  <a:lnTo>
                    <a:pt x="2477439" y="1096086"/>
                  </a:lnTo>
                  <a:lnTo>
                    <a:pt x="2476296" y="1094574"/>
                  </a:lnTo>
                  <a:lnTo>
                    <a:pt x="2474772" y="1091615"/>
                  </a:lnTo>
                  <a:lnTo>
                    <a:pt x="2473528" y="1090244"/>
                  </a:lnTo>
                  <a:lnTo>
                    <a:pt x="2472639" y="1089596"/>
                  </a:lnTo>
                  <a:lnTo>
                    <a:pt x="2471166" y="1088694"/>
                  </a:lnTo>
                  <a:lnTo>
                    <a:pt x="2470404" y="1088072"/>
                  </a:lnTo>
                  <a:lnTo>
                    <a:pt x="2464015" y="1076096"/>
                  </a:lnTo>
                  <a:lnTo>
                    <a:pt x="2463253" y="1074445"/>
                  </a:lnTo>
                  <a:lnTo>
                    <a:pt x="2461488" y="1072883"/>
                  </a:lnTo>
                  <a:lnTo>
                    <a:pt x="2458224" y="1071549"/>
                  </a:lnTo>
                  <a:lnTo>
                    <a:pt x="2456624" y="1070559"/>
                  </a:lnTo>
                  <a:lnTo>
                    <a:pt x="2448610" y="1065441"/>
                  </a:lnTo>
                  <a:lnTo>
                    <a:pt x="2450541" y="1064729"/>
                  </a:lnTo>
                  <a:lnTo>
                    <a:pt x="2450960" y="1062977"/>
                  </a:lnTo>
                  <a:lnTo>
                    <a:pt x="2450172" y="1060653"/>
                  </a:lnTo>
                  <a:lnTo>
                    <a:pt x="2448445" y="1058189"/>
                  </a:lnTo>
                  <a:lnTo>
                    <a:pt x="2448242" y="1058252"/>
                  </a:lnTo>
                  <a:lnTo>
                    <a:pt x="2447645" y="1058252"/>
                  </a:lnTo>
                  <a:lnTo>
                    <a:pt x="2447582" y="1056487"/>
                  </a:lnTo>
                  <a:lnTo>
                    <a:pt x="2447264" y="1055598"/>
                  </a:lnTo>
                  <a:lnTo>
                    <a:pt x="2446413" y="1055027"/>
                  </a:lnTo>
                  <a:lnTo>
                    <a:pt x="2445473" y="1055217"/>
                  </a:lnTo>
                  <a:lnTo>
                    <a:pt x="2445511" y="1056271"/>
                  </a:lnTo>
                  <a:lnTo>
                    <a:pt x="2445905" y="1057554"/>
                  </a:lnTo>
                  <a:lnTo>
                    <a:pt x="2445994" y="1058430"/>
                  </a:lnTo>
                  <a:lnTo>
                    <a:pt x="2445410" y="1058900"/>
                  </a:lnTo>
                  <a:lnTo>
                    <a:pt x="2443797" y="1059421"/>
                  </a:lnTo>
                  <a:lnTo>
                    <a:pt x="2443200" y="1059916"/>
                  </a:lnTo>
                  <a:lnTo>
                    <a:pt x="2439923" y="1068235"/>
                  </a:lnTo>
                  <a:lnTo>
                    <a:pt x="2439771" y="1070254"/>
                  </a:lnTo>
                  <a:lnTo>
                    <a:pt x="2441346" y="1075232"/>
                  </a:lnTo>
                  <a:lnTo>
                    <a:pt x="2441219" y="1076325"/>
                  </a:lnTo>
                  <a:lnTo>
                    <a:pt x="2442781" y="1076706"/>
                  </a:lnTo>
                  <a:lnTo>
                    <a:pt x="2443162" y="1074864"/>
                  </a:lnTo>
                  <a:lnTo>
                    <a:pt x="2441638" y="1070267"/>
                  </a:lnTo>
                  <a:lnTo>
                    <a:pt x="2441765" y="1068197"/>
                  </a:lnTo>
                  <a:lnTo>
                    <a:pt x="2443137" y="1064475"/>
                  </a:lnTo>
                  <a:lnTo>
                    <a:pt x="2443949" y="1062786"/>
                  </a:lnTo>
                  <a:lnTo>
                    <a:pt x="2443530" y="1065339"/>
                  </a:lnTo>
                  <a:lnTo>
                    <a:pt x="2442463" y="1067333"/>
                  </a:lnTo>
                  <a:lnTo>
                    <a:pt x="2441905" y="1069848"/>
                  </a:lnTo>
                  <a:lnTo>
                    <a:pt x="2443543" y="1075855"/>
                  </a:lnTo>
                  <a:lnTo>
                    <a:pt x="2442057" y="1080757"/>
                  </a:lnTo>
                  <a:lnTo>
                    <a:pt x="2442184" y="1083475"/>
                  </a:lnTo>
                  <a:lnTo>
                    <a:pt x="2442895" y="1086243"/>
                  </a:lnTo>
                  <a:lnTo>
                    <a:pt x="2443225" y="1089139"/>
                  </a:lnTo>
                  <a:lnTo>
                    <a:pt x="2443022" y="1091755"/>
                  </a:lnTo>
                  <a:lnTo>
                    <a:pt x="2441003" y="1098651"/>
                  </a:lnTo>
                  <a:lnTo>
                    <a:pt x="2439479" y="1100429"/>
                  </a:lnTo>
                  <a:lnTo>
                    <a:pt x="2436431" y="1098804"/>
                  </a:lnTo>
                  <a:lnTo>
                    <a:pt x="2437117" y="1099947"/>
                  </a:lnTo>
                  <a:lnTo>
                    <a:pt x="2438120" y="1100937"/>
                  </a:lnTo>
                  <a:lnTo>
                    <a:pt x="2439288" y="1101737"/>
                  </a:lnTo>
                  <a:lnTo>
                    <a:pt x="2440533" y="1102207"/>
                  </a:lnTo>
                  <a:lnTo>
                    <a:pt x="2441105" y="1105090"/>
                  </a:lnTo>
                  <a:lnTo>
                    <a:pt x="2440241" y="1110107"/>
                  </a:lnTo>
                  <a:lnTo>
                    <a:pt x="2441244" y="1113878"/>
                  </a:lnTo>
                  <a:lnTo>
                    <a:pt x="2441193" y="1114755"/>
                  </a:lnTo>
                  <a:lnTo>
                    <a:pt x="2440952" y="1115504"/>
                  </a:lnTo>
                  <a:lnTo>
                    <a:pt x="2440520" y="1115936"/>
                  </a:lnTo>
                  <a:lnTo>
                    <a:pt x="2439873" y="1116101"/>
                  </a:lnTo>
                  <a:lnTo>
                    <a:pt x="2439466" y="1115961"/>
                  </a:lnTo>
                  <a:lnTo>
                    <a:pt x="2439035" y="1115669"/>
                  </a:lnTo>
                  <a:lnTo>
                    <a:pt x="2438298" y="1115415"/>
                  </a:lnTo>
                  <a:lnTo>
                    <a:pt x="2435872" y="1112685"/>
                  </a:lnTo>
                  <a:lnTo>
                    <a:pt x="2435364" y="1111973"/>
                  </a:lnTo>
                  <a:lnTo>
                    <a:pt x="2434653" y="1113015"/>
                  </a:lnTo>
                  <a:lnTo>
                    <a:pt x="2434958" y="1114310"/>
                  </a:lnTo>
                  <a:lnTo>
                    <a:pt x="2435694" y="1115783"/>
                  </a:lnTo>
                  <a:lnTo>
                    <a:pt x="2436291" y="1117358"/>
                  </a:lnTo>
                  <a:lnTo>
                    <a:pt x="2436113" y="1118704"/>
                  </a:lnTo>
                  <a:lnTo>
                    <a:pt x="2435174" y="1119505"/>
                  </a:lnTo>
                  <a:lnTo>
                    <a:pt x="2432380" y="1120190"/>
                  </a:lnTo>
                  <a:lnTo>
                    <a:pt x="2433142" y="1120762"/>
                  </a:lnTo>
                  <a:lnTo>
                    <a:pt x="2433878" y="1121232"/>
                  </a:lnTo>
                  <a:lnTo>
                    <a:pt x="2435453" y="1121994"/>
                  </a:lnTo>
                  <a:lnTo>
                    <a:pt x="2436050" y="1122743"/>
                  </a:lnTo>
                  <a:lnTo>
                    <a:pt x="2437206" y="1122870"/>
                  </a:lnTo>
                  <a:lnTo>
                    <a:pt x="2438031" y="1122451"/>
                  </a:lnTo>
                  <a:lnTo>
                    <a:pt x="2437688" y="1121613"/>
                  </a:lnTo>
                  <a:lnTo>
                    <a:pt x="2437079" y="1120520"/>
                  </a:lnTo>
                  <a:lnTo>
                    <a:pt x="2437536" y="1119619"/>
                  </a:lnTo>
                  <a:lnTo>
                    <a:pt x="2438501" y="1119009"/>
                  </a:lnTo>
                  <a:lnTo>
                    <a:pt x="2439327" y="1118743"/>
                  </a:lnTo>
                  <a:lnTo>
                    <a:pt x="2440038" y="1119022"/>
                  </a:lnTo>
                  <a:lnTo>
                    <a:pt x="2442286" y="1120432"/>
                  </a:lnTo>
                  <a:lnTo>
                    <a:pt x="2443302" y="1120914"/>
                  </a:lnTo>
                  <a:lnTo>
                    <a:pt x="2444343" y="1121041"/>
                  </a:lnTo>
                  <a:lnTo>
                    <a:pt x="2446400" y="1120813"/>
                  </a:lnTo>
                  <a:lnTo>
                    <a:pt x="2447683" y="1121117"/>
                  </a:lnTo>
                  <a:lnTo>
                    <a:pt x="2447175" y="1122387"/>
                  </a:lnTo>
                  <a:lnTo>
                    <a:pt x="2447455" y="1123734"/>
                  </a:lnTo>
                  <a:lnTo>
                    <a:pt x="2448979" y="1126820"/>
                  </a:lnTo>
                  <a:lnTo>
                    <a:pt x="2451633" y="1135545"/>
                  </a:lnTo>
                  <a:lnTo>
                    <a:pt x="2451607" y="1136662"/>
                  </a:lnTo>
                  <a:lnTo>
                    <a:pt x="2450261" y="1139075"/>
                  </a:lnTo>
                  <a:lnTo>
                    <a:pt x="2450350" y="1140790"/>
                  </a:lnTo>
                  <a:lnTo>
                    <a:pt x="2450731" y="1142860"/>
                  </a:lnTo>
                  <a:lnTo>
                    <a:pt x="2450757" y="1144638"/>
                  </a:lnTo>
                  <a:lnTo>
                    <a:pt x="2449728" y="1145552"/>
                  </a:lnTo>
                  <a:lnTo>
                    <a:pt x="2445092" y="1143177"/>
                  </a:lnTo>
                  <a:lnTo>
                    <a:pt x="2444851" y="1142707"/>
                  </a:lnTo>
                  <a:lnTo>
                    <a:pt x="2444483" y="1142301"/>
                  </a:lnTo>
                  <a:lnTo>
                    <a:pt x="2444013" y="1142098"/>
                  </a:lnTo>
                  <a:lnTo>
                    <a:pt x="2443035" y="1141958"/>
                  </a:lnTo>
                  <a:lnTo>
                    <a:pt x="2442552" y="1141806"/>
                  </a:lnTo>
                  <a:lnTo>
                    <a:pt x="2440431" y="1140752"/>
                  </a:lnTo>
                  <a:lnTo>
                    <a:pt x="2436482" y="1139088"/>
                  </a:lnTo>
                  <a:lnTo>
                    <a:pt x="2434285" y="1138466"/>
                  </a:lnTo>
                  <a:lnTo>
                    <a:pt x="2433053" y="1138288"/>
                  </a:lnTo>
                  <a:lnTo>
                    <a:pt x="2429078" y="1138453"/>
                  </a:lnTo>
                  <a:lnTo>
                    <a:pt x="2423439" y="1137767"/>
                  </a:lnTo>
                  <a:lnTo>
                    <a:pt x="2417711" y="1141857"/>
                  </a:lnTo>
                  <a:lnTo>
                    <a:pt x="2418245" y="1142809"/>
                  </a:lnTo>
                  <a:lnTo>
                    <a:pt x="2419108" y="1143863"/>
                  </a:lnTo>
                  <a:lnTo>
                    <a:pt x="2418689" y="1144231"/>
                  </a:lnTo>
                  <a:lnTo>
                    <a:pt x="2417114" y="1144143"/>
                  </a:lnTo>
                  <a:lnTo>
                    <a:pt x="2416695" y="1144943"/>
                  </a:lnTo>
                  <a:lnTo>
                    <a:pt x="2418283" y="1146378"/>
                  </a:lnTo>
                  <a:lnTo>
                    <a:pt x="2420543" y="1147368"/>
                  </a:lnTo>
                  <a:lnTo>
                    <a:pt x="2422143" y="1146886"/>
                  </a:lnTo>
                  <a:lnTo>
                    <a:pt x="2423541" y="1149743"/>
                  </a:lnTo>
                  <a:lnTo>
                    <a:pt x="2422651" y="1152499"/>
                  </a:lnTo>
                  <a:lnTo>
                    <a:pt x="2421051" y="1155039"/>
                  </a:lnTo>
                  <a:lnTo>
                    <a:pt x="2420480" y="1157008"/>
                  </a:lnTo>
                  <a:lnTo>
                    <a:pt x="2420632" y="1158481"/>
                  </a:lnTo>
                  <a:lnTo>
                    <a:pt x="2420632" y="1159738"/>
                  </a:lnTo>
                  <a:lnTo>
                    <a:pt x="2421394" y="1161046"/>
                  </a:lnTo>
                  <a:lnTo>
                    <a:pt x="2422905" y="1162189"/>
                  </a:lnTo>
                  <a:lnTo>
                    <a:pt x="2424544" y="1162659"/>
                  </a:lnTo>
                  <a:lnTo>
                    <a:pt x="2426944" y="1162088"/>
                  </a:lnTo>
                  <a:lnTo>
                    <a:pt x="2428316" y="1162240"/>
                  </a:lnTo>
                  <a:lnTo>
                    <a:pt x="2427579" y="1163027"/>
                  </a:lnTo>
                  <a:lnTo>
                    <a:pt x="2424125" y="1164450"/>
                  </a:lnTo>
                  <a:lnTo>
                    <a:pt x="2423426" y="1165199"/>
                  </a:lnTo>
                  <a:lnTo>
                    <a:pt x="2422804" y="1165339"/>
                  </a:lnTo>
                  <a:lnTo>
                    <a:pt x="2420696" y="1164120"/>
                  </a:lnTo>
                  <a:lnTo>
                    <a:pt x="2420353" y="1163764"/>
                  </a:lnTo>
                  <a:lnTo>
                    <a:pt x="2420505" y="1163269"/>
                  </a:lnTo>
                  <a:lnTo>
                    <a:pt x="2421267" y="1162519"/>
                  </a:lnTo>
                  <a:lnTo>
                    <a:pt x="2421420" y="1162062"/>
                  </a:lnTo>
                  <a:lnTo>
                    <a:pt x="2421280" y="1161478"/>
                  </a:lnTo>
                  <a:lnTo>
                    <a:pt x="2420721" y="1160513"/>
                  </a:lnTo>
                  <a:lnTo>
                    <a:pt x="2420353" y="1159776"/>
                  </a:lnTo>
                  <a:lnTo>
                    <a:pt x="2420277" y="1158239"/>
                  </a:lnTo>
                  <a:lnTo>
                    <a:pt x="2419896" y="1156893"/>
                  </a:lnTo>
                  <a:lnTo>
                    <a:pt x="2419400" y="1153782"/>
                  </a:lnTo>
                  <a:lnTo>
                    <a:pt x="2418765" y="1154582"/>
                  </a:lnTo>
                  <a:lnTo>
                    <a:pt x="2417965" y="1156627"/>
                  </a:lnTo>
                  <a:lnTo>
                    <a:pt x="2417140" y="1157249"/>
                  </a:lnTo>
                  <a:lnTo>
                    <a:pt x="2416035" y="1157351"/>
                  </a:lnTo>
                  <a:lnTo>
                    <a:pt x="2413558" y="1157058"/>
                  </a:lnTo>
                  <a:lnTo>
                    <a:pt x="2412542" y="1157211"/>
                  </a:lnTo>
                  <a:lnTo>
                    <a:pt x="2411691" y="1157770"/>
                  </a:lnTo>
                  <a:lnTo>
                    <a:pt x="2408745" y="1160754"/>
                  </a:lnTo>
                  <a:lnTo>
                    <a:pt x="2407818" y="1163599"/>
                  </a:lnTo>
                  <a:lnTo>
                    <a:pt x="2407843" y="1163180"/>
                  </a:lnTo>
                  <a:lnTo>
                    <a:pt x="2407742" y="1162761"/>
                  </a:lnTo>
                  <a:lnTo>
                    <a:pt x="2407500" y="1162304"/>
                  </a:lnTo>
                  <a:lnTo>
                    <a:pt x="2407005" y="1161770"/>
                  </a:lnTo>
                  <a:lnTo>
                    <a:pt x="2405024" y="1162405"/>
                  </a:lnTo>
                  <a:lnTo>
                    <a:pt x="2404948" y="1162862"/>
                  </a:lnTo>
                  <a:lnTo>
                    <a:pt x="2405151" y="1163688"/>
                  </a:lnTo>
                  <a:lnTo>
                    <a:pt x="2404922" y="1164412"/>
                  </a:lnTo>
                  <a:lnTo>
                    <a:pt x="2404414" y="1164920"/>
                  </a:lnTo>
                  <a:lnTo>
                    <a:pt x="2403741" y="1165148"/>
                  </a:lnTo>
                  <a:lnTo>
                    <a:pt x="2402751" y="1165809"/>
                  </a:lnTo>
                  <a:lnTo>
                    <a:pt x="2400414" y="1168730"/>
                  </a:lnTo>
                  <a:lnTo>
                    <a:pt x="2400109" y="1169758"/>
                  </a:lnTo>
                  <a:lnTo>
                    <a:pt x="2401316" y="1171105"/>
                  </a:lnTo>
                  <a:lnTo>
                    <a:pt x="2403106" y="1171829"/>
                  </a:lnTo>
                  <a:lnTo>
                    <a:pt x="2404960" y="1172070"/>
                  </a:lnTo>
                  <a:lnTo>
                    <a:pt x="2406307" y="1172044"/>
                  </a:lnTo>
                  <a:lnTo>
                    <a:pt x="2407183" y="1171689"/>
                  </a:lnTo>
                  <a:lnTo>
                    <a:pt x="2407551" y="1170939"/>
                  </a:lnTo>
                  <a:lnTo>
                    <a:pt x="2407780" y="1169009"/>
                  </a:lnTo>
                  <a:lnTo>
                    <a:pt x="2407640" y="1168793"/>
                  </a:lnTo>
                  <a:lnTo>
                    <a:pt x="2407297" y="1168603"/>
                  </a:lnTo>
                  <a:lnTo>
                    <a:pt x="2407043" y="1168387"/>
                  </a:lnTo>
                  <a:lnTo>
                    <a:pt x="2407119" y="1168069"/>
                  </a:lnTo>
                  <a:lnTo>
                    <a:pt x="2407335" y="1167904"/>
                  </a:lnTo>
                  <a:lnTo>
                    <a:pt x="2408313" y="1167498"/>
                  </a:lnTo>
                  <a:lnTo>
                    <a:pt x="2408529" y="1168869"/>
                  </a:lnTo>
                  <a:lnTo>
                    <a:pt x="2408999" y="1170482"/>
                  </a:lnTo>
                  <a:lnTo>
                    <a:pt x="2410282" y="1173708"/>
                  </a:lnTo>
                  <a:lnTo>
                    <a:pt x="2411272" y="1175499"/>
                  </a:lnTo>
                  <a:lnTo>
                    <a:pt x="2411374" y="1176134"/>
                  </a:lnTo>
                  <a:lnTo>
                    <a:pt x="2410967" y="1176858"/>
                  </a:lnTo>
                  <a:lnTo>
                    <a:pt x="2407450" y="1179601"/>
                  </a:lnTo>
                  <a:lnTo>
                    <a:pt x="2406573" y="1180731"/>
                  </a:lnTo>
                  <a:lnTo>
                    <a:pt x="2406192" y="1182141"/>
                  </a:lnTo>
                  <a:lnTo>
                    <a:pt x="2407005" y="1185849"/>
                  </a:lnTo>
                  <a:lnTo>
                    <a:pt x="2407132" y="1187551"/>
                  </a:lnTo>
                  <a:lnTo>
                    <a:pt x="2406726" y="1190726"/>
                  </a:lnTo>
                  <a:lnTo>
                    <a:pt x="2408034" y="1190929"/>
                  </a:lnTo>
                  <a:lnTo>
                    <a:pt x="2409431" y="1192263"/>
                  </a:lnTo>
                  <a:lnTo>
                    <a:pt x="2410879" y="1194041"/>
                  </a:lnTo>
                  <a:lnTo>
                    <a:pt x="2412250" y="1195552"/>
                  </a:lnTo>
                  <a:lnTo>
                    <a:pt x="2412987" y="1196111"/>
                  </a:lnTo>
                  <a:lnTo>
                    <a:pt x="2415501" y="1197597"/>
                  </a:lnTo>
                  <a:lnTo>
                    <a:pt x="2416898" y="1198752"/>
                  </a:lnTo>
                  <a:lnTo>
                    <a:pt x="2417698" y="1199235"/>
                  </a:lnTo>
                  <a:lnTo>
                    <a:pt x="2418854" y="1199578"/>
                  </a:lnTo>
                  <a:lnTo>
                    <a:pt x="2420137" y="1200823"/>
                  </a:lnTo>
                  <a:lnTo>
                    <a:pt x="2420899" y="1203210"/>
                  </a:lnTo>
                  <a:lnTo>
                    <a:pt x="2421026" y="1205560"/>
                  </a:lnTo>
                  <a:lnTo>
                    <a:pt x="2420442" y="1206665"/>
                  </a:lnTo>
                  <a:lnTo>
                    <a:pt x="2419489" y="1207071"/>
                  </a:lnTo>
                  <a:lnTo>
                    <a:pt x="2418905" y="1207960"/>
                  </a:lnTo>
                  <a:lnTo>
                    <a:pt x="2418410" y="1210132"/>
                  </a:lnTo>
                  <a:lnTo>
                    <a:pt x="2418499" y="1211275"/>
                  </a:lnTo>
                  <a:lnTo>
                    <a:pt x="2418854" y="1211795"/>
                  </a:lnTo>
                  <a:lnTo>
                    <a:pt x="2419311" y="1211605"/>
                  </a:lnTo>
                  <a:lnTo>
                    <a:pt x="2419616" y="1210703"/>
                  </a:lnTo>
                  <a:lnTo>
                    <a:pt x="2420150" y="1211554"/>
                  </a:lnTo>
                  <a:lnTo>
                    <a:pt x="2420556" y="1213078"/>
                  </a:lnTo>
                  <a:lnTo>
                    <a:pt x="2420835" y="1213739"/>
                  </a:lnTo>
                  <a:lnTo>
                    <a:pt x="2421597" y="1214843"/>
                  </a:lnTo>
                  <a:lnTo>
                    <a:pt x="2421966" y="1215059"/>
                  </a:lnTo>
                  <a:lnTo>
                    <a:pt x="2422397" y="1214907"/>
                  </a:lnTo>
                  <a:lnTo>
                    <a:pt x="2425103" y="1215110"/>
                  </a:lnTo>
                  <a:lnTo>
                    <a:pt x="2428582" y="1214666"/>
                  </a:lnTo>
                  <a:lnTo>
                    <a:pt x="2430424" y="1214818"/>
                  </a:lnTo>
                  <a:lnTo>
                    <a:pt x="2432354" y="1215453"/>
                  </a:lnTo>
                  <a:lnTo>
                    <a:pt x="2433764" y="1216279"/>
                  </a:lnTo>
                  <a:lnTo>
                    <a:pt x="2434996" y="1217434"/>
                  </a:lnTo>
                  <a:lnTo>
                    <a:pt x="2437447" y="1220152"/>
                  </a:lnTo>
                  <a:lnTo>
                    <a:pt x="2440038" y="1222692"/>
                  </a:lnTo>
                  <a:lnTo>
                    <a:pt x="2440914" y="1223784"/>
                  </a:lnTo>
                  <a:lnTo>
                    <a:pt x="2441371" y="1224864"/>
                  </a:lnTo>
                  <a:lnTo>
                    <a:pt x="2441600" y="1226032"/>
                  </a:lnTo>
                  <a:lnTo>
                    <a:pt x="2441600" y="1227061"/>
                  </a:lnTo>
                  <a:lnTo>
                    <a:pt x="2441257" y="1227721"/>
                  </a:lnTo>
                  <a:lnTo>
                    <a:pt x="2440508" y="1228026"/>
                  </a:lnTo>
                  <a:lnTo>
                    <a:pt x="2440101" y="1227518"/>
                  </a:lnTo>
                  <a:lnTo>
                    <a:pt x="2439631" y="1225664"/>
                  </a:lnTo>
                  <a:lnTo>
                    <a:pt x="2439644" y="1224381"/>
                  </a:lnTo>
                  <a:lnTo>
                    <a:pt x="2439365" y="1223530"/>
                  </a:lnTo>
                  <a:lnTo>
                    <a:pt x="2438526" y="1222895"/>
                  </a:lnTo>
                  <a:lnTo>
                    <a:pt x="2437904" y="1223149"/>
                  </a:lnTo>
                  <a:lnTo>
                    <a:pt x="2437422" y="1225918"/>
                  </a:lnTo>
                  <a:lnTo>
                    <a:pt x="2437003" y="1226108"/>
                  </a:lnTo>
                  <a:lnTo>
                    <a:pt x="2435948" y="1226108"/>
                  </a:lnTo>
                  <a:lnTo>
                    <a:pt x="2435567" y="1226273"/>
                  </a:lnTo>
                  <a:lnTo>
                    <a:pt x="2435351" y="1226642"/>
                  </a:lnTo>
                  <a:lnTo>
                    <a:pt x="2435148" y="1227429"/>
                  </a:lnTo>
                  <a:lnTo>
                    <a:pt x="2434653" y="1228369"/>
                  </a:lnTo>
                  <a:lnTo>
                    <a:pt x="2434323" y="1230312"/>
                  </a:lnTo>
                  <a:lnTo>
                    <a:pt x="2434399" y="1231214"/>
                  </a:lnTo>
                  <a:lnTo>
                    <a:pt x="2434742" y="1231963"/>
                  </a:lnTo>
                  <a:lnTo>
                    <a:pt x="2438069" y="1234643"/>
                  </a:lnTo>
                  <a:lnTo>
                    <a:pt x="2438514" y="1235087"/>
                  </a:lnTo>
                  <a:lnTo>
                    <a:pt x="2439225" y="1235811"/>
                  </a:lnTo>
                  <a:lnTo>
                    <a:pt x="2441435" y="1234605"/>
                  </a:lnTo>
                  <a:lnTo>
                    <a:pt x="2442171" y="1234478"/>
                  </a:lnTo>
                  <a:lnTo>
                    <a:pt x="2444241" y="1234541"/>
                  </a:lnTo>
                  <a:lnTo>
                    <a:pt x="2446108" y="1233462"/>
                  </a:lnTo>
                  <a:lnTo>
                    <a:pt x="2447683" y="1233982"/>
                  </a:lnTo>
                  <a:lnTo>
                    <a:pt x="2449880" y="1234859"/>
                  </a:lnTo>
                  <a:lnTo>
                    <a:pt x="2451836" y="1235951"/>
                  </a:lnTo>
                  <a:lnTo>
                    <a:pt x="2452497" y="1237488"/>
                  </a:lnTo>
                  <a:lnTo>
                    <a:pt x="2452433" y="1238567"/>
                  </a:lnTo>
                  <a:lnTo>
                    <a:pt x="2452001" y="1240980"/>
                  </a:lnTo>
                  <a:lnTo>
                    <a:pt x="2452039" y="1241818"/>
                  </a:lnTo>
                  <a:lnTo>
                    <a:pt x="2451265" y="1242072"/>
                  </a:lnTo>
                  <a:lnTo>
                    <a:pt x="2450642" y="1241679"/>
                  </a:lnTo>
                  <a:lnTo>
                    <a:pt x="2450439" y="1240942"/>
                  </a:lnTo>
                  <a:lnTo>
                    <a:pt x="2450312" y="1240053"/>
                  </a:lnTo>
                  <a:lnTo>
                    <a:pt x="2449842" y="1239215"/>
                  </a:lnTo>
                  <a:lnTo>
                    <a:pt x="2448013" y="1238262"/>
                  </a:lnTo>
                  <a:lnTo>
                    <a:pt x="2446299" y="1238618"/>
                  </a:lnTo>
                  <a:lnTo>
                    <a:pt x="2443657" y="1240155"/>
                  </a:lnTo>
                  <a:lnTo>
                    <a:pt x="2443416" y="1239824"/>
                  </a:lnTo>
                  <a:lnTo>
                    <a:pt x="2442717" y="1239012"/>
                  </a:lnTo>
                  <a:lnTo>
                    <a:pt x="2442476" y="1238681"/>
                  </a:lnTo>
                  <a:lnTo>
                    <a:pt x="2439466" y="1239647"/>
                  </a:lnTo>
                  <a:lnTo>
                    <a:pt x="2439263" y="1239901"/>
                  </a:lnTo>
                  <a:lnTo>
                    <a:pt x="2438869" y="1241107"/>
                  </a:lnTo>
                  <a:lnTo>
                    <a:pt x="2438615" y="1241259"/>
                  </a:lnTo>
                  <a:lnTo>
                    <a:pt x="2437866" y="1241399"/>
                  </a:lnTo>
                  <a:lnTo>
                    <a:pt x="2437676" y="1241679"/>
                  </a:lnTo>
                  <a:lnTo>
                    <a:pt x="2437739" y="1241933"/>
                  </a:lnTo>
                  <a:lnTo>
                    <a:pt x="2437968" y="1242263"/>
                  </a:lnTo>
                  <a:lnTo>
                    <a:pt x="2438438" y="1242771"/>
                  </a:lnTo>
                  <a:lnTo>
                    <a:pt x="2439035" y="1243253"/>
                  </a:lnTo>
                  <a:lnTo>
                    <a:pt x="2439174" y="1243406"/>
                  </a:lnTo>
                  <a:lnTo>
                    <a:pt x="2439047" y="1243660"/>
                  </a:lnTo>
                  <a:lnTo>
                    <a:pt x="2438514" y="1244053"/>
                  </a:lnTo>
                  <a:lnTo>
                    <a:pt x="2438057" y="1244765"/>
                  </a:lnTo>
                  <a:lnTo>
                    <a:pt x="2437612" y="1245108"/>
                  </a:lnTo>
                  <a:lnTo>
                    <a:pt x="2437536" y="1245514"/>
                  </a:lnTo>
                  <a:lnTo>
                    <a:pt x="2438285" y="1246238"/>
                  </a:lnTo>
                  <a:lnTo>
                    <a:pt x="2438869" y="1246466"/>
                  </a:lnTo>
                  <a:lnTo>
                    <a:pt x="2445169" y="1247228"/>
                  </a:lnTo>
                  <a:lnTo>
                    <a:pt x="2446388" y="1247241"/>
                  </a:lnTo>
                  <a:lnTo>
                    <a:pt x="2448547" y="1246847"/>
                  </a:lnTo>
                  <a:lnTo>
                    <a:pt x="2448813" y="1246505"/>
                  </a:lnTo>
                  <a:lnTo>
                    <a:pt x="2448763" y="1246060"/>
                  </a:lnTo>
                  <a:lnTo>
                    <a:pt x="2451188" y="1246149"/>
                  </a:lnTo>
                  <a:lnTo>
                    <a:pt x="2452801" y="1247394"/>
                  </a:lnTo>
                  <a:lnTo>
                    <a:pt x="2453462" y="1248676"/>
                  </a:lnTo>
                  <a:lnTo>
                    <a:pt x="2453665" y="1250950"/>
                  </a:lnTo>
                  <a:lnTo>
                    <a:pt x="2453411" y="1253223"/>
                  </a:lnTo>
                  <a:lnTo>
                    <a:pt x="2451988" y="1256042"/>
                  </a:lnTo>
                  <a:lnTo>
                    <a:pt x="2451836" y="1258430"/>
                  </a:lnTo>
                  <a:lnTo>
                    <a:pt x="2450261" y="1254912"/>
                  </a:lnTo>
                  <a:lnTo>
                    <a:pt x="2448902" y="1253388"/>
                  </a:lnTo>
                  <a:lnTo>
                    <a:pt x="2447607" y="1253261"/>
                  </a:lnTo>
                  <a:lnTo>
                    <a:pt x="2447569" y="1253972"/>
                  </a:lnTo>
                  <a:lnTo>
                    <a:pt x="2447848" y="1255382"/>
                  </a:lnTo>
                  <a:lnTo>
                    <a:pt x="2450807" y="1259547"/>
                  </a:lnTo>
                  <a:lnTo>
                    <a:pt x="2451265" y="1261567"/>
                  </a:lnTo>
                  <a:lnTo>
                    <a:pt x="2448610" y="1264031"/>
                  </a:lnTo>
                  <a:lnTo>
                    <a:pt x="2448623" y="1266050"/>
                  </a:lnTo>
                  <a:lnTo>
                    <a:pt x="2448013" y="1266901"/>
                  </a:lnTo>
                  <a:lnTo>
                    <a:pt x="2449334" y="1267739"/>
                  </a:lnTo>
                  <a:lnTo>
                    <a:pt x="2450299" y="1267777"/>
                  </a:lnTo>
                  <a:lnTo>
                    <a:pt x="2450845" y="1267193"/>
                  </a:lnTo>
                  <a:lnTo>
                    <a:pt x="2450922" y="1266266"/>
                  </a:lnTo>
                  <a:lnTo>
                    <a:pt x="2450249" y="1266075"/>
                  </a:lnTo>
                  <a:lnTo>
                    <a:pt x="2450528" y="1265224"/>
                  </a:lnTo>
                  <a:lnTo>
                    <a:pt x="2451290" y="1265047"/>
                  </a:lnTo>
                  <a:lnTo>
                    <a:pt x="2451773" y="1264691"/>
                  </a:lnTo>
                  <a:lnTo>
                    <a:pt x="2451201" y="1263307"/>
                  </a:lnTo>
                  <a:lnTo>
                    <a:pt x="2451976" y="1263700"/>
                  </a:lnTo>
                  <a:lnTo>
                    <a:pt x="2452446" y="1264259"/>
                  </a:lnTo>
                  <a:lnTo>
                    <a:pt x="2452750" y="1264920"/>
                  </a:lnTo>
                  <a:lnTo>
                    <a:pt x="2453944" y="1265618"/>
                  </a:lnTo>
                  <a:lnTo>
                    <a:pt x="2453220" y="1267929"/>
                  </a:lnTo>
                  <a:lnTo>
                    <a:pt x="2452941" y="1280947"/>
                  </a:lnTo>
                  <a:lnTo>
                    <a:pt x="2453982" y="1288288"/>
                  </a:lnTo>
                  <a:lnTo>
                    <a:pt x="2456891" y="1294841"/>
                  </a:lnTo>
                  <a:lnTo>
                    <a:pt x="2460155" y="1303743"/>
                  </a:lnTo>
                  <a:lnTo>
                    <a:pt x="2462707" y="1310182"/>
                  </a:lnTo>
                  <a:lnTo>
                    <a:pt x="2471623" y="1325600"/>
                  </a:lnTo>
                  <a:lnTo>
                    <a:pt x="2474175" y="1329296"/>
                  </a:lnTo>
                  <a:lnTo>
                    <a:pt x="2477490" y="1334147"/>
                  </a:lnTo>
                  <a:lnTo>
                    <a:pt x="2479217" y="1335493"/>
                  </a:lnTo>
                  <a:lnTo>
                    <a:pt x="2483256" y="1338059"/>
                  </a:lnTo>
                  <a:lnTo>
                    <a:pt x="2488450" y="1342072"/>
                  </a:lnTo>
                  <a:lnTo>
                    <a:pt x="2493060" y="1342821"/>
                  </a:lnTo>
                  <a:lnTo>
                    <a:pt x="2497200" y="1342682"/>
                  </a:lnTo>
                  <a:lnTo>
                    <a:pt x="2500884" y="1341805"/>
                  </a:lnTo>
                  <a:lnTo>
                    <a:pt x="2504059" y="1340358"/>
                  </a:lnTo>
                  <a:lnTo>
                    <a:pt x="2507907" y="1338668"/>
                  </a:lnTo>
                  <a:lnTo>
                    <a:pt x="2510510" y="1335811"/>
                  </a:lnTo>
                  <a:lnTo>
                    <a:pt x="2512085" y="1336573"/>
                  </a:lnTo>
                  <a:lnTo>
                    <a:pt x="2512783" y="1338808"/>
                  </a:lnTo>
                  <a:lnTo>
                    <a:pt x="2512288" y="1341081"/>
                  </a:lnTo>
                  <a:lnTo>
                    <a:pt x="2513037" y="1344764"/>
                  </a:lnTo>
                  <a:lnTo>
                    <a:pt x="2514409" y="1335277"/>
                  </a:lnTo>
                  <a:lnTo>
                    <a:pt x="2511323" y="1332915"/>
                  </a:lnTo>
                  <a:lnTo>
                    <a:pt x="2507678" y="1330947"/>
                  </a:lnTo>
                  <a:lnTo>
                    <a:pt x="2505087" y="1328801"/>
                  </a:lnTo>
                  <a:lnTo>
                    <a:pt x="2504401" y="1327048"/>
                  </a:lnTo>
                  <a:lnTo>
                    <a:pt x="2503119" y="1324737"/>
                  </a:lnTo>
                  <a:lnTo>
                    <a:pt x="2503208" y="1323022"/>
                  </a:lnTo>
                  <a:lnTo>
                    <a:pt x="2503589" y="1321955"/>
                  </a:lnTo>
                  <a:lnTo>
                    <a:pt x="2505621" y="1319364"/>
                  </a:lnTo>
                  <a:lnTo>
                    <a:pt x="2505773" y="1318933"/>
                  </a:lnTo>
                  <a:lnTo>
                    <a:pt x="2507881" y="1316812"/>
                  </a:lnTo>
                  <a:lnTo>
                    <a:pt x="2509951" y="1317218"/>
                  </a:lnTo>
                  <a:lnTo>
                    <a:pt x="2510675" y="1317244"/>
                  </a:lnTo>
                  <a:lnTo>
                    <a:pt x="2511043" y="1317002"/>
                  </a:lnTo>
                  <a:lnTo>
                    <a:pt x="2511526" y="1316202"/>
                  </a:lnTo>
                  <a:lnTo>
                    <a:pt x="2512644" y="1316088"/>
                  </a:lnTo>
                  <a:lnTo>
                    <a:pt x="2513342" y="1315110"/>
                  </a:lnTo>
                  <a:lnTo>
                    <a:pt x="2513901" y="1314932"/>
                  </a:lnTo>
                  <a:lnTo>
                    <a:pt x="2514384" y="1314919"/>
                  </a:lnTo>
                  <a:lnTo>
                    <a:pt x="2523591" y="1314284"/>
                  </a:lnTo>
                  <a:lnTo>
                    <a:pt x="2527299" y="1312214"/>
                  </a:lnTo>
                  <a:lnTo>
                    <a:pt x="2531529" y="1308341"/>
                  </a:lnTo>
                  <a:lnTo>
                    <a:pt x="2532634" y="1309128"/>
                  </a:lnTo>
                  <a:lnTo>
                    <a:pt x="2535250" y="1308722"/>
                  </a:lnTo>
                  <a:lnTo>
                    <a:pt x="2536850" y="1309395"/>
                  </a:lnTo>
                  <a:lnTo>
                    <a:pt x="2541485" y="1310411"/>
                  </a:lnTo>
                  <a:lnTo>
                    <a:pt x="2541193" y="1314691"/>
                  </a:lnTo>
                  <a:lnTo>
                    <a:pt x="2541346" y="1315529"/>
                  </a:lnTo>
                  <a:lnTo>
                    <a:pt x="2543086" y="1317345"/>
                  </a:lnTo>
                  <a:lnTo>
                    <a:pt x="2544673" y="1318348"/>
                  </a:lnTo>
                  <a:lnTo>
                    <a:pt x="2546146" y="1319707"/>
                  </a:lnTo>
                  <a:lnTo>
                    <a:pt x="2546235" y="1321371"/>
                  </a:lnTo>
                  <a:lnTo>
                    <a:pt x="2546172" y="1322920"/>
                  </a:lnTo>
                  <a:lnTo>
                    <a:pt x="2545880" y="1324229"/>
                  </a:lnTo>
                  <a:lnTo>
                    <a:pt x="2546794" y="1326705"/>
                  </a:lnTo>
                  <a:lnTo>
                    <a:pt x="2547950" y="1328420"/>
                  </a:lnTo>
                  <a:lnTo>
                    <a:pt x="2548458" y="1329893"/>
                  </a:lnTo>
                  <a:lnTo>
                    <a:pt x="2549626" y="1332928"/>
                  </a:lnTo>
                  <a:lnTo>
                    <a:pt x="2547785" y="1338148"/>
                  </a:lnTo>
                  <a:lnTo>
                    <a:pt x="2547404" y="1341081"/>
                  </a:lnTo>
                  <a:lnTo>
                    <a:pt x="2547251" y="1345539"/>
                  </a:lnTo>
                  <a:lnTo>
                    <a:pt x="2548597" y="1348727"/>
                  </a:lnTo>
                  <a:lnTo>
                    <a:pt x="2549512" y="1350225"/>
                  </a:lnTo>
                  <a:lnTo>
                    <a:pt x="2553639" y="1354658"/>
                  </a:lnTo>
                  <a:lnTo>
                    <a:pt x="2558745" y="1358011"/>
                  </a:lnTo>
                  <a:lnTo>
                    <a:pt x="2560853" y="1360474"/>
                  </a:lnTo>
                  <a:lnTo>
                    <a:pt x="2565133" y="1362329"/>
                  </a:lnTo>
                  <a:lnTo>
                    <a:pt x="2569057" y="1363192"/>
                  </a:lnTo>
                  <a:lnTo>
                    <a:pt x="2570695" y="1365681"/>
                  </a:lnTo>
                  <a:lnTo>
                    <a:pt x="2573058" y="1369136"/>
                  </a:lnTo>
                  <a:lnTo>
                    <a:pt x="2574023" y="1371333"/>
                  </a:lnTo>
                  <a:lnTo>
                    <a:pt x="2575077" y="1372857"/>
                  </a:lnTo>
                  <a:lnTo>
                    <a:pt x="2578887" y="1376451"/>
                  </a:lnTo>
                  <a:lnTo>
                    <a:pt x="2581452" y="1378470"/>
                  </a:lnTo>
                  <a:lnTo>
                    <a:pt x="2584932" y="1381950"/>
                  </a:lnTo>
                  <a:lnTo>
                    <a:pt x="2589060" y="1382445"/>
                  </a:lnTo>
                  <a:lnTo>
                    <a:pt x="2591180" y="1380845"/>
                  </a:lnTo>
                  <a:lnTo>
                    <a:pt x="2592336" y="1380401"/>
                  </a:lnTo>
                  <a:lnTo>
                    <a:pt x="2593060" y="1379677"/>
                  </a:lnTo>
                  <a:lnTo>
                    <a:pt x="2594317" y="1378889"/>
                  </a:lnTo>
                  <a:lnTo>
                    <a:pt x="2594394" y="1375981"/>
                  </a:lnTo>
                  <a:lnTo>
                    <a:pt x="2595219" y="1374178"/>
                  </a:lnTo>
                  <a:lnTo>
                    <a:pt x="2595029" y="1373263"/>
                  </a:lnTo>
                  <a:lnTo>
                    <a:pt x="2597670" y="1372057"/>
                  </a:lnTo>
                  <a:lnTo>
                    <a:pt x="2599105" y="1369593"/>
                  </a:lnTo>
                  <a:lnTo>
                    <a:pt x="2599816" y="1367675"/>
                  </a:lnTo>
                  <a:lnTo>
                    <a:pt x="2600756" y="1367802"/>
                  </a:lnTo>
                  <a:lnTo>
                    <a:pt x="2601137" y="1368920"/>
                  </a:lnTo>
                  <a:lnTo>
                    <a:pt x="2602128" y="1368717"/>
                  </a:lnTo>
                  <a:lnTo>
                    <a:pt x="2603322" y="1369237"/>
                  </a:lnTo>
                  <a:lnTo>
                    <a:pt x="2604884" y="1368856"/>
                  </a:lnTo>
                  <a:lnTo>
                    <a:pt x="2605595" y="1370495"/>
                  </a:lnTo>
                  <a:lnTo>
                    <a:pt x="2606420" y="1372273"/>
                  </a:lnTo>
                  <a:lnTo>
                    <a:pt x="2607691" y="1373898"/>
                  </a:lnTo>
                  <a:lnTo>
                    <a:pt x="2609684" y="1375498"/>
                  </a:lnTo>
                  <a:lnTo>
                    <a:pt x="2612707" y="1375829"/>
                  </a:lnTo>
                  <a:lnTo>
                    <a:pt x="2613113" y="1377251"/>
                  </a:lnTo>
                  <a:lnTo>
                    <a:pt x="2618562" y="1380782"/>
                  </a:lnTo>
                  <a:lnTo>
                    <a:pt x="2619146" y="1381442"/>
                  </a:lnTo>
                  <a:lnTo>
                    <a:pt x="2618816" y="1382293"/>
                  </a:lnTo>
                  <a:lnTo>
                    <a:pt x="2618955" y="1383042"/>
                  </a:lnTo>
                  <a:lnTo>
                    <a:pt x="2619870" y="1383512"/>
                  </a:lnTo>
                  <a:lnTo>
                    <a:pt x="2620873" y="1383614"/>
                  </a:lnTo>
                  <a:lnTo>
                    <a:pt x="2621546" y="1383436"/>
                  </a:lnTo>
                  <a:lnTo>
                    <a:pt x="2623731" y="1384160"/>
                  </a:lnTo>
                  <a:lnTo>
                    <a:pt x="2627744" y="1385265"/>
                  </a:lnTo>
                  <a:lnTo>
                    <a:pt x="2628442" y="1385735"/>
                  </a:lnTo>
                  <a:lnTo>
                    <a:pt x="2629382" y="1386192"/>
                  </a:lnTo>
                  <a:lnTo>
                    <a:pt x="2630309" y="1386586"/>
                  </a:lnTo>
                  <a:lnTo>
                    <a:pt x="2631732" y="1388110"/>
                  </a:lnTo>
                  <a:lnTo>
                    <a:pt x="2632608" y="1389633"/>
                  </a:lnTo>
                  <a:lnTo>
                    <a:pt x="2635554" y="1391869"/>
                  </a:lnTo>
                  <a:lnTo>
                    <a:pt x="2636583" y="1392288"/>
                  </a:lnTo>
                  <a:lnTo>
                    <a:pt x="2638056" y="1393367"/>
                  </a:lnTo>
                  <a:lnTo>
                    <a:pt x="2639644" y="1393952"/>
                  </a:lnTo>
                  <a:lnTo>
                    <a:pt x="2638653" y="1396707"/>
                  </a:lnTo>
                  <a:lnTo>
                    <a:pt x="2639377" y="1398244"/>
                  </a:lnTo>
                  <a:lnTo>
                    <a:pt x="2637916" y="1400898"/>
                  </a:lnTo>
                  <a:lnTo>
                    <a:pt x="2636799" y="1403286"/>
                  </a:lnTo>
                  <a:lnTo>
                    <a:pt x="2636850" y="1406169"/>
                  </a:lnTo>
                  <a:lnTo>
                    <a:pt x="2636659" y="1406817"/>
                  </a:lnTo>
                  <a:lnTo>
                    <a:pt x="2636773" y="1407337"/>
                  </a:lnTo>
                  <a:lnTo>
                    <a:pt x="2637256" y="1408239"/>
                  </a:lnTo>
                  <a:lnTo>
                    <a:pt x="2637866" y="1409166"/>
                  </a:lnTo>
                  <a:lnTo>
                    <a:pt x="2638361" y="1409750"/>
                  </a:lnTo>
                  <a:lnTo>
                    <a:pt x="2638526" y="1410233"/>
                  </a:lnTo>
                  <a:lnTo>
                    <a:pt x="2639047" y="1412036"/>
                  </a:lnTo>
                  <a:lnTo>
                    <a:pt x="2639631" y="1413497"/>
                  </a:lnTo>
                  <a:lnTo>
                    <a:pt x="2640964" y="1414792"/>
                  </a:lnTo>
                  <a:lnTo>
                    <a:pt x="2638844" y="1416558"/>
                  </a:lnTo>
                  <a:lnTo>
                    <a:pt x="2636443" y="1418336"/>
                  </a:lnTo>
                  <a:lnTo>
                    <a:pt x="2633535" y="1418602"/>
                  </a:lnTo>
                  <a:lnTo>
                    <a:pt x="2632125" y="1419186"/>
                  </a:lnTo>
                  <a:lnTo>
                    <a:pt x="2630614" y="1420063"/>
                  </a:lnTo>
                  <a:lnTo>
                    <a:pt x="2626791" y="1419644"/>
                  </a:lnTo>
                  <a:lnTo>
                    <a:pt x="2625255" y="1419517"/>
                  </a:lnTo>
                  <a:lnTo>
                    <a:pt x="2622168" y="1417777"/>
                  </a:lnTo>
                  <a:lnTo>
                    <a:pt x="2619286" y="1418234"/>
                  </a:lnTo>
                  <a:lnTo>
                    <a:pt x="2614548" y="1417320"/>
                  </a:lnTo>
                  <a:lnTo>
                    <a:pt x="2612605" y="1419009"/>
                  </a:lnTo>
                  <a:lnTo>
                    <a:pt x="2611539" y="1419733"/>
                  </a:lnTo>
                  <a:lnTo>
                    <a:pt x="2611996" y="1418577"/>
                  </a:lnTo>
                  <a:lnTo>
                    <a:pt x="2612491" y="1417269"/>
                  </a:lnTo>
                  <a:lnTo>
                    <a:pt x="2613342" y="1415821"/>
                  </a:lnTo>
                  <a:lnTo>
                    <a:pt x="2613545" y="1413878"/>
                  </a:lnTo>
                  <a:lnTo>
                    <a:pt x="2613532" y="1412100"/>
                  </a:lnTo>
                  <a:lnTo>
                    <a:pt x="2612885" y="1410398"/>
                  </a:lnTo>
                  <a:lnTo>
                    <a:pt x="2611996" y="1408569"/>
                  </a:lnTo>
                  <a:lnTo>
                    <a:pt x="2610827" y="1407223"/>
                  </a:lnTo>
                  <a:lnTo>
                    <a:pt x="2610205" y="1406232"/>
                  </a:lnTo>
                  <a:lnTo>
                    <a:pt x="2610916" y="1404315"/>
                  </a:lnTo>
                  <a:lnTo>
                    <a:pt x="2613164" y="1401406"/>
                  </a:lnTo>
                  <a:lnTo>
                    <a:pt x="2613799" y="1397774"/>
                  </a:lnTo>
                  <a:lnTo>
                    <a:pt x="2612377" y="1396288"/>
                  </a:lnTo>
                  <a:lnTo>
                    <a:pt x="2612072" y="1392516"/>
                  </a:lnTo>
                  <a:lnTo>
                    <a:pt x="2613393" y="1390065"/>
                  </a:lnTo>
                  <a:lnTo>
                    <a:pt x="2613266" y="1388275"/>
                  </a:lnTo>
                  <a:lnTo>
                    <a:pt x="2611716" y="1384998"/>
                  </a:lnTo>
                  <a:lnTo>
                    <a:pt x="2610154" y="1384579"/>
                  </a:lnTo>
                  <a:lnTo>
                    <a:pt x="2608186" y="1386408"/>
                  </a:lnTo>
                  <a:lnTo>
                    <a:pt x="2606433" y="1386293"/>
                  </a:lnTo>
                  <a:lnTo>
                    <a:pt x="2605747" y="1387576"/>
                  </a:lnTo>
                  <a:lnTo>
                    <a:pt x="2606941" y="1390573"/>
                  </a:lnTo>
                  <a:lnTo>
                    <a:pt x="2609634" y="1393926"/>
                  </a:lnTo>
                  <a:lnTo>
                    <a:pt x="2610091" y="1396377"/>
                  </a:lnTo>
                  <a:lnTo>
                    <a:pt x="2606433" y="1397558"/>
                  </a:lnTo>
                  <a:lnTo>
                    <a:pt x="2601442" y="1399286"/>
                  </a:lnTo>
                  <a:lnTo>
                    <a:pt x="2599410" y="1401051"/>
                  </a:lnTo>
                  <a:lnTo>
                    <a:pt x="2599283" y="1402943"/>
                  </a:lnTo>
                  <a:lnTo>
                    <a:pt x="2600502" y="1405432"/>
                  </a:lnTo>
                  <a:lnTo>
                    <a:pt x="2599588" y="1408061"/>
                  </a:lnTo>
                  <a:lnTo>
                    <a:pt x="2598953" y="1408493"/>
                  </a:lnTo>
                  <a:lnTo>
                    <a:pt x="2597962" y="1408595"/>
                  </a:lnTo>
                  <a:lnTo>
                    <a:pt x="2597137" y="1408874"/>
                  </a:lnTo>
                  <a:lnTo>
                    <a:pt x="2596819" y="1409433"/>
                  </a:lnTo>
                  <a:lnTo>
                    <a:pt x="2596781" y="1410144"/>
                  </a:lnTo>
                  <a:lnTo>
                    <a:pt x="2597010" y="1411693"/>
                  </a:lnTo>
                  <a:lnTo>
                    <a:pt x="2597188" y="1412316"/>
                  </a:lnTo>
                  <a:lnTo>
                    <a:pt x="2597467" y="1413052"/>
                  </a:lnTo>
                  <a:lnTo>
                    <a:pt x="2597683" y="1413776"/>
                  </a:lnTo>
                  <a:lnTo>
                    <a:pt x="2597607" y="1414462"/>
                  </a:lnTo>
                  <a:lnTo>
                    <a:pt x="2597188" y="1414894"/>
                  </a:lnTo>
                  <a:lnTo>
                    <a:pt x="2597340" y="1416011"/>
                  </a:lnTo>
                  <a:lnTo>
                    <a:pt x="2597835" y="1417243"/>
                  </a:lnTo>
                  <a:lnTo>
                    <a:pt x="2602534" y="1416367"/>
                  </a:lnTo>
                  <a:lnTo>
                    <a:pt x="2604503" y="1415351"/>
                  </a:lnTo>
                  <a:lnTo>
                    <a:pt x="2606065" y="1416113"/>
                  </a:lnTo>
                  <a:lnTo>
                    <a:pt x="2607817" y="1416278"/>
                  </a:lnTo>
                  <a:lnTo>
                    <a:pt x="2610142" y="1416253"/>
                  </a:lnTo>
                  <a:lnTo>
                    <a:pt x="2610269" y="1417332"/>
                  </a:lnTo>
                  <a:lnTo>
                    <a:pt x="2610129" y="1418272"/>
                  </a:lnTo>
                  <a:lnTo>
                    <a:pt x="2609468" y="1419618"/>
                  </a:lnTo>
                  <a:lnTo>
                    <a:pt x="2609443" y="1420241"/>
                  </a:lnTo>
                  <a:lnTo>
                    <a:pt x="2608795" y="1421104"/>
                  </a:lnTo>
                  <a:lnTo>
                    <a:pt x="2609189" y="1421815"/>
                  </a:lnTo>
                  <a:lnTo>
                    <a:pt x="2610142" y="1422768"/>
                  </a:lnTo>
                  <a:lnTo>
                    <a:pt x="2608999" y="1424622"/>
                  </a:lnTo>
                  <a:lnTo>
                    <a:pt x="2608846" y="1425740"/>
                  </a:lnTo>
                  <a:lnTo>
                    <a:pt x="2608186" y="1428737"/>
                  </a:lnTo>
                  <a:lnTo>
                    <a:pt x="2606687" y="1433144"/>
                  </a:lnTo>
                  <a:lnTo>
                    <a:pt x="2605392" y="1438173"/>
                  </a:lnTo>
                  <a:lnTo>
                    <a:pt x="2605278" y="1438732"/>
                  </a:lnTo>
                  <a:lnTo>
                    <a:pt x="2604795" y="1439786"/>
                  </a:lnTo>
                  <a:lnTo>
                    <a:pt x="2605443" y="1441665"/>
                  </a:lnTo>
                  <a:lnTo>
                    <a:pt x="2605938" y="1443596"/>
                  </a:lnTo>
                  <a:lnTo>
                    <a:pt x="2605849" y="1446136"/>
                  </a:lnTo>
                  <a:lnTo>
                    <a:pt x="2606154" y="1447165"/>
                  </a:lnTo>
                  <a:lnTo>
                    <a:pt x="2606801" y="1448054"/>
                  </a:lnTo>
                  <a:lnTo>
                    <a:pt x="2607563" y="1448206"/>
                  </a:lnTo>
                  <a:lnTo>
                    <a:pt x="2609392" y="1448066"/>
                  </a:lnTo>
                  <a:lnTo>
                    <a:pt x="2609849" y="1449832"/>
                  </a:lnTo>
                  <a:lnTo>
                    <a:pt x="2610434" y="1452727"/>
                  </a:lnTo>
                  <a:lnTo>
                    <a:pt x="2613266" y="1455216"/>
                  </a:lnTo>
                  <a:lnTo>
                    <a:pt x="2613913" y="1459014"/>
                  </a:lnTo>
                  <a:lnTo>
                    <a:pt x="2615907" y="1462100"/>
                  </a:lnTo>
                  <a:lnTo>
                    <a:pt x="2616733" y="1464602"/>
                  </a:lnTo>
                  <a:lnTo>
                    <a:pt x="2618841" y="1466227"/>
                  </a:lnTo>
                  <a:lnTo>
                    <a:pt x="2620391" y="1469834"/>
                  </a:lnTo>
                  <a:lnTo>
                    <a:pt x="2621826" y="1474355"/>
                  </a:lnTo>
                  <a:lnTo>
                    <a:pt x="2623832" y="1478241"/>
                  </a:lnTo>
                  <a:lnTo>
                    <a:pt x="2625039" y="1480185"/>
                  </a:lnTo>
                  <a:lnTo>
                    <a:pt x="2625661" y="1481899"/>
                  </a:lnTo>
                  <a:lnTo>
                    <a:pt x="2628557" y="1485366"/>
                  </a:lnTo>
                  <a:lnTo>
                    <a:pt x="2631198" y="1487817"/>
                  </a:lnTo>
                  <a:lnTo>
                    <a:pt x="2633662" y="1490929"/>
                  </a:lnTo>
                  <a:lnTo>
                    <a:pt x="2639136" y="1496047"/>
                  </a:lnTo>
                  <a:lnTo>
                    <a:pt x="2640939" y="1497101"/>
                  </a:lnTo>
                  <a:lnTo>
                    <a:pt x="2643009" y="1498041"/>
                  </a:lnTo>
                  <a:lnTo>
                    <a:pt x="2645359" y="1499857"/>
                  </a:lnTo>
                  <a:lnTo>
                    <a:pt x="2663609" y="1508315"/>
                  </a:lnTo>
                  <a:lnTo>
                    <a:pt x="2667139" y="1507705"/>
                  </a:lnTo>
                  <a:lnTo>
                    <a:pt x="2669336" y="1507959"/>
                  </a:lnTo>
                  <a:lnTo>
                    <a:pt x="2674797" y="1509001"/>
                  </a:lnTo>
                  <a:lnTo>
                    <a:pt x="2676867" y="1510715"/>
                  </a:lnTo>
                  <a:lnTo>
                    <a:pt x="2678925" y="1510944"/>
                  </a:lnTo>
                  <a:lnTo>
                    <a:pt x="2682062" y="1510360"/>
                  </a:lnTo>
                  <a:lnTo>
                    <a:pt x="2684005" y="1510499"/>
                  </a:lnTo>
                  <a:lnTo>
                    <a:pt x="2684843" y="1511160"/>
                  </a:lnTo>
                  <a:lnTo>
                    <a:pt x="2684932" y="1512227"/>
                  </a:lnTo>
                  <a:lnTo>
                    <a:pt x="2684805" y="1513370"/>
                  </a:lnTo>
                  <a:lnTo>
                    <a:pt x="2684945" y="1514208"/>
                  </a:lnTo>
                  <a:lnTo>
                    <a:pt x="2685681" y="1514881"/>
                  </a:lnTo>
                  <a:lnTo>
                    <a:pt x="2687472" y="1515668"/>
                  </a:lnTo>
                  <a:lnTo>
                    <a:pt x="2688920" y="1516316"/>
                  </a:lnTo>
                  <a:lnTo>
                    <a:pt x="2689580" y="1517078"/>
                  </a:lnTo>
                  <a:lnTo>
                    <a:pt x="2690075" y="1518729"/>
                  </a:lnTo>
                  <a:lnTo>
                    <a:pt x="2689809" y="1520202"/>
                  </a:lnTo>
                  <a:lnTo>
                    <a:pt x="2689529" y="1521053"/>
                  </a:lnTo>
                  <a:lnTo>
                    <a:pt x="2689072" y="1521993"/>
                  </a:lnTo>
                  <a:lnTo>
                    <a:pt x="2689237" y="1522730"/>
                  </a:lnTo>
                  <a:lnTo>
                    <a:pt x="2689351" y="1524596"/>
                  </a:lnTo>
                  <a:lnTo>
                    <a:pt x="2689580" y="1525219"/>
                  </a:lnTo>
                  <a:lnTo>
                    <a:pt x="2689986" y="1525816"/>
                  </a:lnTo>
                  <a:lnTo>
                    <a:pt x="2690494" y="1526882"/>
                  </a:lnTo>
                  <a:lnTo>
                    <a:pt x="2690761" y="1528000"/>
                  </a:lnTo>
                  <a:lnTo>
                    <a:pt x="2690660" y="1528876"/>
                  </a:lnTo>
                  <a:lnTo>
                    <a:pt x="2690799" y="1529867"/>
                  </a:lnTo>
                  <a:lnTo>
                    <a:pt x="2690634" y="1531442"/>
                  </a:lnTo>
                  <a:lnTo>
                    <a:pt x="2690228" y="1533918"/>
                  </a:lnTo>
                  <a:lnTo>
                    <a:pt x="2690444" y="1535049"/>
                  </a:lnTo>
                  <a:lnTo>
                    <a:pt x="2690482" y="1535988"/>
                  </a:lnTo>
                  <a:lnTo>
                    <a:pt x="2690025" y="1537779"/>
                  </a:lnTo>
                  <a:lnTo>
                    <a:pt x="2690113" y="1538795"/>
                  </a:lnTo>
                  <a:lnTo>
                    <a:pt x="2691828" y="1542427"/>
                  </a:lnTo>
                  <a:lnTo>
                    <a:pt x="2692323" y="1544053"/>
                  </a:lnTo>
                  <a:lnTo>
                    <a:pt x="2691993" y="1545678"/>
                  </a:lnTo>
                  <a:lnTo>
                    <a:pt x="2691510" y="1546377"/>
                  </a:lnTo>
                  <a:lnTo>
                    <a:pt x="2690774" y="1547101"/>
                  </a:lnTo>
                  <a:lnTo>
                    <a:pt x="2689872" y="1547622"/>
                  </a:lnTo>
                  <a:lnTo>
                    <a:pt x="2688970" y="1547672"/>
                  </a:lnTo>
                  <a:lnTo>
                    <a:pt x="2688145" y="1547888"/>
                  </a:lnTo>
                  <a:lnTo>
                    <a:pt x="2686862" y="1550466"/>
                  </a:lnTo>
                  <a:lnTo>
                    <a:pt x="2683306" y="1554429"/>
                  </a:lnTo>
                  <a:lnTo>
                    <a:pt x="2680995" y="1559725"/>
                  </a:lnTo>
                  <a:lnTo>
                    <a:pt x="2679674" y="1561553"/>
                  </a:lnTo>
                  <a:lnTo>
                    <a:pt x="2678137" y="1562138"/>
                  </a:lnTo>
                  <a:lnTo>
                    <a:pt x="2677096" y="1562125"/>
                  </a:lnTo>
                  <a:lnTo>
                    <a:pt x="2675509" y="1562646"/>
                  </a:lnTo>
                  <a:lnTo>
                    <a:pt x="2674302" y="1562468"/>
                  </a:lnTo>
                  <a:lnTo>
                    <a:pt x="2673565" y="1562074"/>
                  </a:lnTo>
                  <a:lnTo>
                    <a:pt x="2672118" y="1560995"/>
                  </a:lnTo>
                  <a:lnTo>
                    <a:pt x="2671356" y="1560639"/>
                  </a:lnTo>
                  <a:lnTo>
                    <a:pt x="2658033" y="1579803"/>
                  </a:lnTo>
                  <a:lnTo>
                    <a:pt x="2658173" y="1580642"/>
                  </a:lnTo>
                  <a:lnTo>
                    <a:pt x="2656928" y="1592529"/>
                  </a:lnTo>
                  <a:lnTo>
                    <a:pt x="2657411" y="1595691"/>
                  </a:lnTo>
                  <a:lnTo>
                    <a:pt x="2656954" y="1599704"/>
                  </a:lnTo>
                  <a:lnTo>
                    <a:pt x="2657944" y="1606156"/>
                  </a:lnTo>
                  <a:lnTo>
                    <a:pt x="2658071" y="1610677"/>
                  </a:lnTo>
                  <a:lnTo>
                    <a:pt x="2658605" y="1612595"/>
                  </a:lnTo>
                  <a:lnTo>
                    <a:pt x="2658706" y="1613636"/>
                  </a:lnTo>
                  <a:lnTo>
                    <a:pt x="2658491" y="1614678"/>
                  </a:lnTo>
                  <a:lnTo>
                    <a:pt x="2656966" y="1617129"/>
                  </a:lnTo>
                  <a:lnTo>
                    <a:pt x="2656649" y="1619808"/>
                  </a:lnTo>
                  <a:lnTo>
                    <a:pt x="2656928" y="1624368"/>
                  </a:lnTo>
                  <a:lnTo>
                    <a:pt x="2657881" y="1628787"/>
                  </a:lnTo>
                  <a:lnTo>
                    <a:pt x="2659545" y="1631048"/>
                  </a:lnTo>
                  <a:lnTo>
                    <a:pt x="2661411" y="1635061"/>
                  </a:lnTo>
                  <a:lnTo>
                    <a:pt x="2679699" y="1658658"/>
                  </a:lnTo>
                  <a:lnTo>
                    <a:pt x="2679649" y="1659572"/>
                  </a:lnTo>
                  <a:lnTo>
                    <a:pt x="2679738" y="1660461"/>
                  </a:lnTo>
                  <a:lnTo>
                    <a:pt x="2680144" y="1662404"/>
                  </a:lnTo>
                  <a:lnTo>
                    <a:pt x="2681528" y="1661947"/>
                  </a:lnTo>
                  <a:lnTo>
                    <a:pt x="2683560" y="1661896"/>
                  </a:lnTo>
                  <a:lnTo>
                    <a:pt x="2685732" y="1662214"/>
                  </a:lnTo>
                  <a:lnTo>
                    <a:pt x="2687586" y="1662899"/>
                  </a:lnTo>
                  <a:lnTo>
                    <a:pt x="2686532" y="1661604"/>
                  </a:lnTo>
                  <a:lnTo>
                    <a:pt x="2684894" y="1660982"/>
                  </a:lnTo>
                  <a:lnTo>
                    <a:pt x="2683090" y="1660601"/>
                  </a:lnTo>
                  <a:lnTo>
                    <a:pt x="2681604" y="1660042"/>
                  </a:lnTo>
                  <a:lnTo>
                    <a:pt x="2682227" y="1658581"/>
                  </a:lnTo>
                  <a:lnTo>
                    <a:pt x="2684868" y="1659191"/>
                  </a:lnTo>
                  <a:lnTo>
                    <a:pt x="2690685" y="1662099"/>
                  </a:lnTo>
                  <a:lnTo>
                    <a:pt x="2691256" y="1663433"/>
                  </a:lnTo>
                  <a:lnTo>
                    <a:pt x="2694838" y="1666633"/>
                  </a:lnTo>
                  <a:lnTo>
                    <a:pt x="2695752" y="1668335"/>
                  </a:lnTo>
                  <a:lnTo>
                    <a:pt x="2694736" y="1669313"/>
                  </a:lnTo>
                  <a:lnTo>
                    <a:pt x="2692272" y="1669719"/>
                  </a:lnTo>
                  <a:lnTo>
                    <a:pt x="2689567" y="1669681"/>
                  </a:lnTo>
                  <a:lnTo>
                    <a:pt x="2687828" y="1669249"/>
                  </a:lnTo>
                  <a:lnTo>
                    <a:pt x="2687726" y="1669770"/>
                  </a:lnTo>
                  <a:lnTo>
                    <a:pt x="2687688" y="1670329"/>
                  </a:lnTo>
                  <a:lnTo>
                    <a:pt x="2687739" y="1670939"/>
                  </a:lnTo>
                  <a:lnTo>
                    <a:pt x="2687853" y="1671612"/>
                  </a:lnTo>
                  <a:lnTo>
                    <a:pt x="2688793" y="1671370"/>
                  </a:lnTo>
                  <a:lnTo>
                    <a:pt x="2689593" y="1671612"/>
                  </a:lnTo>
                  <a:lnTo>
                    <a:pt x="2690113" y="1672310"/>
                  </a:lnTo>
                  <a:lnTo>
                    <a:pt x="2690139" y="1673415"/>
                  </a:lnTo>
                  <a:lnTo>
                    <a:pt x="2690710" y="1672716"/>
                  </a:lnTo>
                  <a:lnTo>
                    <a:pt x="2691142" y="1671967"/>
                  </a:lnTo>
                  <a:lnTo>
                    <a:pt x="2691714" y="1671485"/>
                  </a:lnTo>
                  <a:lnTo>
                    <a:pt x="2692704" y="1671548"/>
                  </a:lnTo>
                  <a:lnTo>
                    <a:pt x="2693136" y="1671891"/>
                  </a:lnTo>
                  <a:lnTo>
                    <a:pt x="2694520" y="1673326"/>
                  </a:lnTo>
                  <a:lnTo>
                    <a:pt x="2695168" y="1673898"/>
                  </a:lnTo>
                  <a:lnTo>
                    <a:pt x="2695981" y="1674444"/>
                  </a:lnTo>
                  <a:lnTo>
                    <a:pt x="2696870" y="1674926"/>
                  </a:lnTo>
                  <a:lnTo>
                    <a:pt x="2697772" y="1675231"/>
                  </a:lnTo>
                  <a:lnTo>
                    <a:pt x="2698610" y="1675257"/>
                  </a:lnTo>
                  <a:lnTo>
                    <a:pt x="2699207" y="1674876"/>
                  </a:lnTo>
                  <a:lnTo>
                    <a:pt x="2699486" y="1673809"/>
                  </a:lnTo>
                  <a:lnTo>
                    <a:pt x="2700261" y="1673504"/>
                  </a:lnTo>
                  <a:lnTo>
                    <a:pt x="2701480" y="1675523"/>
                  </a:lnTo>
                  <a:lnTo>
                    <a:pt x="2702305" y="1676450"/>
                  </a:lnTo>
                  <a:lnTo>
                    <a:pt x="2703334" y="1676946"/>
                  </a:lnTo>
                  <a:lnTo>
                    <a:pt x="2704109" y="1676539"/>
                  </a:lnTo>
                  <a:lnTo>
                    <a:pt x="2704655" y="1675764"/>
                  </a:lnTo>
                  <a:lnTo>
                    <a:pt x="2705328" y="1675574"/>
                  </a:lnTo>
                  <a:lnTo>
                    <a:pt x="2706433" y="1677060"/>
                  </a:lnTo>
                  <a:lnTo>
                    <a:pt x="2706547" y="1677962"/>
                  </a:lnTo>
                  <a:lnTo>
                    <a:pt x="2706382" y="1679054"/>
                  </a:lnTo>
                  <a:lnTo>
                    <a:pt x="2706382" y="1680248"/>
                  </a:lnTo>
                  <a:lnTo>
                    <a:pt x="2707017" y="1681391"/>
                  </a:lnTo>
                  <a:lnTo>
                    <a:pt x="2708147" y="1682026"/>
                  </a:lnTo>
                  <a:lnTo>
                    <a:pt x="2712161" y="1682496"/>
                  </a:lnTo>
                  <a:lnTo>
                    <a:pt x="2710129" y="1681060"/>
                  </a:lnTo>
                  <a:lnTo>
                    <a:pt x="2709468" y="1679181"/>
                  </a:lnTo>
                  <a:lnTo>
                    <a:pt x="2709811" y="1677809"/>
                  </a:lnTo>
                  <a:lnTo>
                    <a:pt x="2710776" y="1677860"/>
                  </a:lnTo>
                  <a:lnTo>
                    <a:pt x="2712250" y="1679130"/>
                  </a:lnTo>
                  <a:lnTo>
                    <a:pt x="2713685" y="1680159"/>
                  </a:lnTo>
                  <a:lnTo>
                    <a:pt x="2714523" y="1680565"/>
                  </a:lnTo>
                  <a:lnTo>
                    <a:pt x="2715247" y="1680819"/>
                  </a:lnTo>
                  <a:lnTo>
                    <a:pt x="2715882" y="1681276"/>
                  </a:lnTo>
                  <a:lnTo>
                    <a:pt x="2716390" y="1682254"/>
                  </a:lnTo>
                  <a:lnTo>
                    <a:pt x="2718358" y="1682788"/>
                  </a:lnTo>
                  <a:lnTo>
                    <a:pt x="2719616" y="1683753"/>
                  </a:lnTo>
                  <a:lnTo>
                    <a:pt x="2720759" y="1684909"/>
                  </a:lnTo>
                  <a:lnTo>
                    <a:pt x="2722321" y="1685988"/>
                  </a:lnTo>
                  <a:lnTo>
                    <a:pt x="2719743" y="1686509"/>
                  </a:lnTo>
                  <a:lnTo>
                    <a:pt x="2719374" y="1686979"/>
                  </a:lnTo>
                  <a:lnTo>
                    <a:pt x="2719260" y="1687461"/>
                  </a:lnTo>
                  <a:lnTo>
                    <a:pt x="2719044" y="1687817"/>
                  </a:lnTo>
                  <a:lnTo>
                    <a:pt x="2718422" y="1688439"/>
                  </a:lnTo>
                  <a:lnTo>
                    <a:pt x="2718066" y="1688541"/>
                  </a:lnTo>
                  <a:lnTo>
                    <a:pt x="2717685" y="1688287"/>
                  </a:lnTo>
                  <a:lnTo>
                    <a:pt x="2717241" y="1687931"/>
                  </a:lnTo>
                  <a:lnTo>
                    <a:pt x="2716669" y="1687728"/>
                  </a:lnTo>
                  <a:lnTo>
                    <a:pt x="2714993" y="1687830"/>
                  </a:lnTo>
                  <a:lnTo>
                    <a:pt x="2707766" y="1690039"/>
                  </a:lnTo>
                  <a:lnTo>
                    <a:pt x="2706027" y="1690281"/>
                  </a:lnTo>
                  <a:lnTo>
                    <a:pt x="2704464" y="1689823"/>
                  </a:lnTo>
                  <a:lnTo>
                    <a:pt x="2703398" y="1688350"/>
                  </a:lnTo>
                  <a:lnTo>
                    <a:pt x="2703245" y="1686674"/>
                  </a:lnTo>
                  <a:lnTo>
                    <a:pt x="2703360" y="1685061"/>
                  </a:lnTo>
                  <a:lnTo>
                    <a:pt x="2703080" y="1683791"/>
                  </a:lnTo>
                  <a:lnTo>
                    <a:pt x="2702166" y="1685823"/>
                  </a:lnTo>
                  <a:lnTo>
                    <a:pt x="2702013" y="1687004"/>
                  </a:lnTo>
                  <a:lnTo>
                    <a:pt x="2702458" y="1689747"/>
                  </a:lnTo>
                  <a:lnTo>
                    <a:pt x="2702039" y="1690509"/>
                  </a:lnTo>
                  <a:lnTo>
                    <a:pt x="2701137" y="1690916"/>
                  </a:lnTo>
                  <a:lnTo>
                    <a:pt x="2699994" y="1691208"/>
                  </a:lnTo>
                  <a:lnTo>
                    <a:pt x="2698000" y="1692224"/>
                  </a:lnTo>
                  <a:lnTo>
                    <a:pt x="2696781" y="1693849"/>
                  </a:lnTo>
                  <a:lnTo>
                    <a:pt x="2694304" y="1699399"/>
                  </a:lnTo>
                  <a:lnTo>
                    <a:pt x="2694127" y="1700364"/>
                  </a:lnTo>
                  <a:lnTo>
                    <a:pt x="2694292" y="1701634"/>
                  </a:lnTo>
                  <a:lnTo>
                    <a:pt x="2695143" y="1704835"/>
                  </a:lnTo>
                  <a:lnTo>
                    <a:pt x="2695028" y="1706765"/>
                  </a:lnTo>
                  <a:lnTo>
                    <a:pt x="2693898" y="1707616"/>
                  </a:lnTo>
                  <a:lnTo>
                    <a:pt x="2692374" y="1708200"/>
                  </a:lnTo>
                  <a:lnTo>
                    <a:pt x="2691155" y="1709331"/>
                  </a:lnTo>
                  <a:lnTo>
                    <a:pt x="2690977" y="1710270"/>
                  </a:lnTo>
                  <a:lnTo>
                    <a:pt x="2690875" y="1712531"/>
                  </a:lnTo>
                  <a:lnTo>
                    <a:pt x="2690456" y="1713407"/>
                  </a:lnTo>
                  <a:lnTo>
                    <a:pt x="2689974" y="1714080"/>
                  </a:lnTo>
                  <a:lnTo>
                    <a:pt x="2689072" y="1716138"/>
                  </a:lnTo>
                  <a:lnTo>
                    <a:pt x="2686938" y="1725282"/>
                  </a:lnTo>
                  <a:lnTo>
                    <a:pt x="2687078" y="1734667"/>
                  </a:lnTo>
                  <a:lnTo>
                    <a:pt x="2688018" y="1744827"/>
                  </a:lnTo>
                  <a:lnTo>
                    <a:pt x="2687612" y="1746618"/>
                  </a:lnTo>
                  <a:lnTo>
                    <a:pt x="2686088" y="1746084"/>
                  </a:lnTo>
                  <a:lnTo>
                    <a:pt x="2684284" y="1744980"/>
                  </a:lnTo>
                  <a:lnTo>
                    <a:pt x="2682493" y="1744433"/>
                  </a:lnTo>
                  <a:lnTo>
                    <a:pt x="2681046" y="1743659"/>
                  </a:lnTo>
                  <a:lnTo>
                    <a:pt x="2680258" y="1741855"/>
                  </a:lnTo>
                  <a:lnTo>
                    <a:pt x="2679306" y="1741932"/>
                  </a:lnTo>
                  <a:lnTo>
                    <a:pt x="2675534" y="1741004"/>
                  </a:lnTo>
                  <a:lnTo>
                    <a:pt x="2673388" y="1740877"/>
                  </a:lnTo>
                  <a:lnTo>
                    <a:pt x="2672511" y="1741081"/>
                  </a:lnTo>
                  <a:lnTo>
                    <a:pt x="2671737" y="1741614"/>
                  </a:lnTo>
                  <a:lnTo>
                    <a:pt x="2671165" y="1742338"/>
                  </a:lnTo>
                  <a:lnTo>
                    <a:pt x="2671063" y="1742884"/>
                  </a:lnTo>
                  <a:lnTo>
                    <a:pt x="2671178" y="1743506"/>
                  </a:lnTo>
                  <a:lnTo>
                    <a:pt x="2671241" y="1744472"/>
                  </a:lnTo>
                  <a:lnTo>
                    <a:pt x="2671013" y="1745424"/>
                  </a:lnTo>
                  <a:lnTo>
                    <a:pt x="2670149" y="1747418"/>
                  </a:lnTo>
                  <a:lnTo>
                    <a:pt x="2670149" y="1748510"/>
                  </a:lnTo>
                  <a:lnTo>
                    <a:pt x="2670314" y="1749259"/>
                  </a:lnTo>
                  <a:lnTo>
                    <a:pt x="2670695" y="1750415"/>
                  </a:lnTo>
                  <a:lnTo>
                    <a:pt x="2671279" y="1751228"/>
                  </a:lnTo>
                  <a:lnTo>
                    <a:pt x="2672156" y="1750974"/>
                  </a:lnTo>
                  <a:lnTo>
                    <a:pt x="2673197" y="1750390"/>
                  </a:lnTo>
                  <a:lnTo>
                    <a:pt x="2673705" y="1751088"/>
                  </a:lnTo>
                  <a:lnTo>
                    <a:pt x="2673997" y="1752371"/>
                  </a:lnTo>
                  <a:lnTo>
                    <a:pt x="2674454" y="1753489"/>
                  </a:lnTo>
                  <a:lnTo>
                    <a:pt x="2676334" y="1754759"/>
                  </a:lnTo>
                  <a:lnTo>
                    <a:pt x="2678087" y="1754454"/>
                  </a:lnTo>
                  <a:lnTo>
                    <a:pt x="2679547" y="1753349"/>
                  </a:lnTo>
                  <a:lnTo>
                    <a:pt x="2680512" y="1752180"/>
                  </a:lnTo>
                  <a:lnTo>
                    <a:pt x="2679585" y="1751799"/>
                  </a:lnTo>
                  <a:lnTo>
                    <a:pt x="2678633" y="1751736"/>
                  </a:lnTo>
                  <a:lnTo>
                    <a:pt x="2676779" y="1751863"/>
                  </a:lnTo>
                  <a:lnTo>
                    <a:pt x="2677172" y="1750618"/>
                  </a:lnTo>
                  <a:lnTo>
                    <a:pt x="2678277" y="1749882"/>
                  </a:lnTo>
                  <a:lnTo>
                    <a:pt x="2679585" y="1749361"/>
                  </a:lnTo>
                  <a:lnTo>
                    <a:pt x="2680677" y="1748713"/>
                  </a:lnTo>
                  <a:lnTo>
                    <a:pt x="2681668" y="1747850"/>
                  </a:lnTo>
                  <a:lnTo>
                    <a:pt x="2682468" y="1747621"/>
                  </a:lnTo>
                  <a:lnTo>
                    <a:pt x="2683446" y="1747850"/>
                  </a:lnTo>
                  <a:lnTo>
                    <a:pt x="2684995" y="1748370"/>
                  </a:lnTo>
                  <a:lnTo>
                    <a:pt x="2685135" y="1749183"/>
                  </a:lnTo>
                  <a:lnTo>
                    <a:pt x="2685135" y="1749882"/>
                  </a:lnTo>
                  <a:lnTo>
                    <a:pt x="2685034" y="1750491"/>
                  </a:lnTo>
                  <a:lnTo>
                    <a:pt x="2684805" y="1751076"/>
                  </a:lnTo>
                  <a:lnTo>
                    <a:pt x="2686151" y="1751228"/>
                  </a:lnTo>
                  <a:lnTo>
                    <a:pt x="2686850" y="1751520"/>
                  </a:lnTo>
                  <a:lnTo>
                    <a:pt x="2687205" y="1752117"/>
                  </a:lnTo>
                  <a:lnTo>
                    <a:pt x="2687472" y="1753209"/>
                  </a:lnTo>
                  <a:lnTo>
                    <a:pt x="2687561" y="1754784"/>
                  </a:lnTo>
                  <a:lnTo>
                    <a:pt x="2686977" y="1755216"/>
                  </a:lnTo>
                  <a:lnTo>
                    <a:pt x="2686037" y="1755254"/>
                  </a:lnTo>
                  <a:lnTo>
                    <a:pt x="2685059" y="1755660"/>
                  </a:lnTo>
                  <a:lnTo>
                    <a:pt x="2687739" y="1756943"/>
                  </a:lnTo>
                  <a:lnTo>
                    <a:pt x="2688247" y="1757349"/>
                  </a:lnTo>
                  <a:lnTo>
                    <a:pt x="2688285" y="1758226"/>
                  </a:lnTo>
                  <a:lnTo>
                    <a:pt x="2687104" y="1759889"/>
                  </a:lnTo>
                  <a:lnTo>
                    <a:pt x="2686926" y="1760677"/>
                  </a:lnTo>
                  <a:lnTo>
                    <a:pt x="2687967" y="1762023"/>
                  </a:lnTo>
                  <a:lnTo>
                    <a:pt x="2689415" y="1762010"/>
                  </a:lnTo>
                  <a:lnTo>
                    <a:pt x="2690825" y="1761236"/>
                  </a:lnTo>
                  <a:lnTo>
                    <a:pt x="2691701" y="1760321"/>
                  </a:lnTo>
                  <a:lnTo>
                    <a:pt x="2692107" y="1760766"/>
                  </a:lnTo>
                  <a:lnTo>
                    <a:pt x="2693454" y="1760651"/>
                  </a:lnTo>
                  <a:lnTo>
                    <a:pt x="2694304" y="1760893"/>
                  </a:lnTo>
                  <a:lnTo>
                    <a:pt x="2695130" y="1761528"/>
                  </a:lnTo>
                  <a:lnTo>
                    <a:pt x="2695511" y="1762201"/>
                  </a:lnTo>
                  <a:lnTo>
                    <a:pt x="2695473" y="1762861"/>
                  </a:lnTo>
                  <a:lnTo>
                    <a:pt x="2694901" y="1763458"/>
                  </a:lnTo>
                  <a:lnTo>
                    <a:pt x="2696210" y="1764436"/>
                  </a:lnTo>
                  <a:lnTo>
                    <a:pt x="2697022" y="1766011"/>
                  </a:lnTo>
                  <a:lnTo>
                    <a:pt x="2697264" y="1767636"/>
                  </a:lnTo>
                  <a:lnTo>
                    <a:pt x="2696883" y="1768792"/>
                  </a:lnTo>
                  <a:lnTo>
                    <a:pt x="2696273" y="1769846"/>
                  </a:lnTo>
                  <a:lnTo>
                    <a:pt x="2694203" y="1770240"/>
                  </a:lnTo>
                  <a:lnTo>
                    <a:pt x="2691853" y="1770659"/>
                  </a:lnTo>
                  <a:lnTo>
                    <a:pt x="2691231" y="1770494"/>
                  </a:lnTo>
                  <a:lnTo>
                    <a:pt x="2692044" y="1771053"/>
                  </a:lnTo>
                  <a:lnTo>
                    <a:pt x="2692895" y="1771459"/>
                  </a:lnTo>
                  <a:lnTo>
                    <a:pt x="2693784" y="1771764"/>
                  </a:lnTo>
                  <a:lnTo>
                    <a:pt x="2694660" y="1771929"/>
                  </a:lnTo>
                  <a:lnTo>
                    <a:pt x="2694889" y="1773618"/>
                  </a:lnTo>
                  <a:lnTo>
                    <a:pt x="2695320" y="1774075"/>
                  </a:lnTo>
                  <a:lnTo>
                    <a:pt x="2697632" y="1773986"/>
                  </a:lnTo>
                  <a:lnTo>
                    <a:pt x="2698915" y="1772970"/>
                  </a:lnTo>
                  <a:lnTo>
                    <a:pt x="2700121" y="1771992"/>
                  </a:lnTo>
                  <a:lnTo>
                    <a:pt x="2700680" y="1772399"/>
                  </a:lnTo>
                  <a:lnTo>
                    <a:pt x="2701162" y="1773034"/>
                  </a:lnTo>
                  <a:lnTo>
                    <a:pt x="2701899" y="1774228"/>
                  </a:lnTo>
                  <a:lnTo>
                    <a:pt x="2702598" y="1774863"/>
                  </a:lnTo>
                  <a:lnTo>
                    <a:pt x="2703144" y="1775294"/>
                  </a:lnTo>
                  <a:lnTo>
                    <a:pt x="2703448" y="1775802"/>
                  </a:lnTo>
                  <a:lnTo>
                    <a:pt x="2703474" y="1776730"/>
                  </a:lnTo>
                  <a:lnTo>
                    <a:pt x="2704833" y="1776653"/>
                  </a:lnTo>
                  <a:lnTo>
                    <a:pt x="2705252" y="1776539"/>
                  </a:lnTo>
                  <a:lnTo>
                    <a:pt x="2705493" y="1777593"/>
                  </a:lnTo>
                  <a:lnTo>
                    <a:pt x="2704566" y="1779600"/>
                  </a:lnTo>
                  <a:lnTo>
                    <a:pt x="2704426" y="1780603"/>
                  </a:lnTo>
                  <a:lnTo>
                    <a:pt x="2704718" y="1780984"/>
                  </a:lnTo>
                  <a:lnTo>
                    <a:pt x="2705773" y="1781848"/>
                  </a:lnTo>
                  <a:lnTo>
                    <a:pt x="2706077" y="1782241"/>
                  </a:lnTo>
                  <a:lnTo>
                    <a:pt x="2706141" y="1782889"/>
                  </a:lnTo>
                  <a:lnTo>
                    <a:pt x="2705785" y="1784159"/>
                  </a:lnTo>
                  <a:lnTo>
                    <a:pt x="2705836" y="1784908"/>
                  </a:lnTo>
                  <a:lnTo>
                    <a:pt x="2706789" y="1784515"/>
                  </a:lnTo>
                  <a:lnTo>
                    <a:pt x="2707081" y="1783334"/>
                  </a:lnTo>
                  <a:lnTo>
                    <a:pt x="2707208" y="1781898"/>
                  </a:lnTo>
                  <a:lnTo>
                    <a:pt x="2707551" y="1780755"/>
                  </a:lnTo>
                  <a:lnTo>
                    <a:pt x="2708503" y="1780032"/>
                  </a:lnTo>
                  <a:lnTo>
                    <a:pt x="2709684" y="1779981"/>
                  </a:lnTo>
                  <a:lnTo>
                    <a:pt x="2712402" y="1780666"/>
                  </a:lnTo>
                  <a:lnTo>
                    <a:pt x="2712021" y="1781746"/>
                  </a:lnTo>
                  <a:lnTo>
                    <a:pt x="2712338" y="1784210"/>
                  </a:lnTo>
                  <a:lnTo>
                    <a:pt x="2711945" y="1785099"/>
                  </a:lnTo>
                  <a:lnTo>
                    <a:pt x="2712859" y="1785467"/>
                  </a:lnTo>
                  <a:lnTo>
                    <a:pt x="2713812" y="1785531"/>
                  </a:lnTo>
                  <a:lnTo>
                    <a:pt x="2714701" y="1785340"/>
                  </a:lnTo>
                  <a:lnTo>
                    <a:pt x="2715323" y="1784959"/>
                  </a:lnTo>
                  <a:lnTo>
                    <a:pt x="2715894" y="1785023"/>
                  </a:lnTo>
                  <a:lnTo>
                    <a:pt x="2716568" y="1785734"/>
                  </a:lnTo>
                  <a:lnTo>
                    <a:pt x="2717076" y="1786585"/>
                  </a:lnTo>
                  <a:lnTo>
                    <a:pt x="2717215" y="1787080"/>
                  </a:lnTo>
                  <a:lnTo>
                    <a:pt x="2717012" y="1787766"/>
                  </a:lnTo>
                  <a:lnTo>
                    <a:pt x="2716987" y="1789963"/>
                  </a:lnTo>
                  <a:lnTo>
                    <a:pt x="2716784" y="1790827"/>
                  </a:lnTo>
                  <a:lnTo>
                    <a:pt x="2714561" y="1793087"/>
                  </a:lnTo>
                  <a:lnTo>
                    <a:pt x="2716428" y="1794128"/>
                  </a:lnTo>
                  <a:lnTo>
                    <a:pt x="2716212" y="1795462"/>
                  </a:lnTo>
                  <a:lnTo>
                    <a:pt x="2715704" y="1796884"/>
                  </a:lnTo>
                  <a:lnTo>
                    <a:pt x="2716733" y="1798142"/>
                  </a:lnTo>
                  <a:lnTo>
                    <a:pt x="2717672" y="1798167"/>
                  </a:lnTo>
                  <a:lnTo>
                    <a:pt x="2718638" y="1797875"/>
                  </a:lnTo>
                  <a:lnTo>
                    <a:pt x="2719501" y="1797977"/>
                  </a:lnTo>
                  <a:lnTo>
                    <a:pt x="2720073" y="1799221"/>
                  </a:lnTo>
                  <a:lnTo>
                    <a:pt x="2720111" y="1800834"/>
                  </a:lnTo>
                  <a:lnTo>
                    <a:pt x="2720225" y="1801774"/>
                  </a:lnTo>
                  <a:lnTo>
                    <a:pt x="2720733" y="1802587"/>
                  </a:lnTo>
                  <a:lnTo>
                    <a:pt x="2720746" y="1803171"/>
                  </a:lnTo>
                  <a:lnTo>
                    <a:pt x="2718993" y="1803971"/>
                  </a:lnTo>
                  <a:lnTo>
                    <a:pt x="2718549" y="1804365"/>
                  </a:lnTo>
                  <a:lnTo>
                    <a:pt x="2722143" y="1807629"/>
                  </a:lnTo>
                  <a:lnTo>
                    <a:pt x="2722613" y="1807933"/>
                  </a:lnTo>
                  <a:lnTo>
                    <a:pt x="2722829" y="1808429"/>
                  </a:lnTo>
                  <a:lnTo>
                    <a:pt x="2722727" y="1810232"/>
                  </a:lnTo>
                  <a:lnTo>
                    <a:pt x="2722981" y="1811147"/>
                  </a:lnTo>
                  <a:lnTo>
                    <a:pt x="2723299" y="1811845"/>
                  </a:lnTo>
                  <a:lnTo>
                    <a:pt x="2723781" y="1812480"/>
                  </a:lnTo>
                  <a:lnTo>
                    <a:pt x="2724543" y="1813280"/>
                  </a:lnTo>
                  <a:lnTo>
                    <a:pt x="2727248" y="1815719"/>
                  </a:lnTo>
                  <a:lnTo>
                    <a:pt x="2727579" y="1817420"/>
                  </a:lnTo>
                  <a:lnTo>
                    <a:pt x="2727375" y="1818563"/>
                  </a:lnTo>
                  <a:lnTo>
                    <a:pt x="2727248" y="1820748"/>
                  </a:lnTo>
                  <a:lnTo>
                    <a:pt x="2728213" y="1822462"/>
                  </a:lnTo>
                  <a:lnTo>
                    <a:pt x="2727871" y="1823262"/>
                  </a:lnTo>
                  <a:lnTo>
                    <a:pt x="2728455" y="1828164"/>
                  </a:lnTo>
                  <a:lnTo>
                    <a:pt x="2729268" y="1829625"/>
                  </a:lnTo>
                  <a:lnTo>
                    <a:pt x="2730068" y="1830666"/>
                  </a:lnTo>
                  <a:lnTo>
                    <a:pt x="2730068" y="1831530"/>
                  </a:lnTo>
                  <a:lnTo>
                    <a:pt x="2729090" y="1836356"/>
                  </a:lnTo>
                  <a:lnTo>
                    <a:pt x="2729242" y="1837397"/>
                  </a:lnTo>
                  <a:lnTo>
                    <a:pt x="2730461" y="1839201"/>
                  </a:lnTo>
                  <a:lnTo>
                    <a:pt x="2730919" y="1840191"/>
                  </a:lnTo>
                  <a:lnTo>
                    <a:pt x="2731160" y="1841144"/>
                  </a:lnTo>
                  <a:lnTo>
                    <a:pt x="2730855" y="1842477"/>
                  </a:lnTo>
                  <a:lnTo>
                    <a:pt x="2731198" y="1843493"/>
                  </a:lnTo>
                  <a:lnTo>
                    <a:pt x="2732087" y="1845564"/>
                  </a:lnTo>
                  <a:lnTo>
                    <a:pt x="2731909" y="1847075"/>
                  </a:lnTo>
                  <a:lnTo>
                    <a:pt x="2732189" y="1847799"/>
                  </a:lnTo>
                  <a:lnTo>
                    <a:pt x="2733344" y="1848383"/>
                  </a:lnTo>
                  <a:lnTo>
                    <a:pt x="2733459" y="1848993"/>
                  </a:lnTo>
                  <a:lnTo>
                    <a:pt x="2732163" y="1849716"/>
                  </a:lnTo>
                  <a:lnTo>
                    <a:pt x="2731808" y="1851685"/>
                  </a:lnTo>
                  <a:lnTo>
                    <a:pt x="2732252" y="1854212"/>
                  </a:lnTo>
                  <a:lnTo>
                    <a:pt x="2731820" y="1855546"/>
                  </a:lnTo>
                  <a:lnTo>
                    <a:pt x="2732938" y="1859724"/>
                  </a:lnTo>
                  <a:lnTo>
                    <a:pt x="2730893" y="1861058"/>
                  </a:lnTo>
                  <a:lnTo>
                    <a:pt x="2730347" y="1863001"/>
                  </a:lnTo>
                  <a:lnTo>
                    <a:pt x="2728391" y="1866353"/>
                  </a:lnTo>
                  <a:lnTo>
                    <a:pt x="2728175" y="1871230"/>
                  </a:lnTo>
                  <a:lnTo>
                    <a:pt x="2729229" y="1875536"/>
                  </a:lnTo>
                  <a:lnTo>
                    <a:pt x="2730195" y="1877961"/>
                  </a:lnTo>
                  <a:lnTo>
                    <a:pt x="2731947" y="1878634"/>
                  </a:lnTo>
                  <a:lnTo>
                    <a:pt x="2733179" y="1880781"/>
                  </a:lnTo>
                  <a:lnTo>
                    <a:pt x="2732887" y="1882648"/>
                  </a:lnTo>
                  <a:lnTo>
                    <a:pt x="2730550" y="1884565"/>
                  </a:lnTo>
                  <a:lnTo>
                    <a:pt x="2730449" y="1887181"/>
                  </a:lnTo>
                  <a:lnTo>
                    <a:pt x="2730804" y="1890839"/>
                  </a:lnTo>
                  <a:lnTo>
                    <a:pt x="2731338" y="1892960"/>
                  </a:lnTo>
                  <a:lnTo>
                    <a:pt x="2732252" y="1894547"/>
                  </a:lnTo>
                  <a:lnTo>
                    <a:pt x="2732519" y="1895830"/>
                  </a:lnTo>
                  <a:lnTo>
                    <a:pt x="2731998" y="1899958"/>
                  </a:lnTo>
                  <a:lnTo>
                    <a:pt x="2732125" y="1904403"/>
                  </a:lnTo>
                  <a:lnTo>
                    <a:pt x="2731223" y="1906917"/>
                  </a:lnTo>
                  <a:lnTo>
                    <a:pt x="2731084" y="1910499"/>
                  </a:lnTo>
                  <a:lnTo>
                    <a:pt x="2731325" y="1916557"/>
                  </a:lnTo>
                  <a:lnTo>
                    <a:pt x="2731630" y="1920443"/>
                  </a:lnTo>
                  <a:lnTo>
                    <a:pt x="2730842" y="1922868"/>
                  </a:lnTo>
                  <a:lnTo>
                    <a:pt x="2731135" y="1925040"/>
                  </a:lnTo>
                  <a:lnTo>
                    <a:pt x="2731719" y="1926742"/>
                  </a:lnTo>
                  <a:lnTo>
                    <a:pt x="2731503" y="1927745"/>
                  </a:lnTo>
                  <a:lnTo>
                    <a:pt x="2731833" y="1929371"/>
                  </a:lnTo>
                  <a:lnTo>
                    <a:pt x="2731985" y="1931276"/>
                  </a:lnTo>
                  <a:lnTo>
                    <a:pt x="2732252" y="1933981"/>
                  </a:lnTo>
                  <a:lnTo>
                    <a:pt x="2732582" y="1936432"/>
                  </a:lnTo>
                  <a:lnTo>
                    <a:pt x="2732011" y="1939582"/>
                  </a:lnTo>
                  <a:lnTo>
                    <a:pt x="2730487" y="1938896"/>
                  </a:lnTo>
                  <a:lnTo>
                    <a:pt x="2730296" y="1936026"/>
                  </a:lnTo>
                  <a:lnTo>
                    <a:pt x="2728518" y="1929079"/>
                  </a:lnTo>
                  <a:lnTo>
                    <a:pt x="2726880" y="1926767"/>
                  </a:lnTo>
                  <a:lnTo>
                    <a:pt x="2725356" y="1926209"/>
                  </a:lnTo>
                  <a:lnTo>
                    <a:pt x="2724086" y="1924405"/>
                  </a:lnTo>
                  <a:lnTo>
                    <a:pt x="2723108" y="1923541"/>
                  </a:lnTo>
                  <a:lnTo>
                    <a:pt x="2721660" y="1923516"/>
                  </a:lnTo>
                  <a:lnTo>
                    <a:pt x="2720543" y="1924900"/>
                  </a:lnTo>
                  <a:lnTo>
                    <a:pt x="2719565" y="1924100"/>
                  </a:lnTo>
                  <a:lnTo>
                    <a:pt x="2718485" y="1923376"/>
                  </a:lnTo>
                  <a:lnTo>
                    <a:pt x="2716949" y="1920392"/>
                  </a:lnTo>
                  <a:lnTo>
                    <a:pt x="2714853" y="1918004"/>
                  </a:lnTo>
                  <a:lnTo>
                    <a:pt x="2712961" y="1918182"/>
                  </a:lnTo>
                  <a:lnTo>
                    <a:pt x="2709202" y="1917077"/>
                  </a:lnTo>
                  <a:lnTo>
                    <a:pt x="2708249" y="1917166"/>
                  </a:lnTo>
                  <a:lnTo>
                    <a:pt x="2706166" y="1918830"/>
                  </a:lnTo>
                  <a:lnTo>
                    <a:pt x="2705442" y="1919122"/>
                  </a:lnTo>
                  <a:lnTo>
                    <a:pt x="2704515" y="1919312"/>
                  </a:lnTo>
                  <a:lnTo>
                    <a:pt x="2703487" y="1919338"/>
                  </a:lnTo>
                  <a:lnTo>
                    <a:pt x="2702496" y="1919160"/>
                  </a:lnTo>
                  <a:lnTo>
                    <a:pt x="2700769" y="1918284"/>
                  </a:lnTo>
                  <a:lnTo>
                    <a:pt x="2699245" y="1916963"/>
                  </a:lnTo>
                  <a:lnTo>
                    <a:pt x="2694939" y="1912404"/>
                  </a:lnTo>
                  <a:lnTo>
                    <a:pt x="2694203" y="1911794"/>
                  </a:lnTo>
                  <a:lnTo>
                    <a:pt x="2693492" y="1911350"/>
                  </a:lnTo>
                  <a:lnTo>
                    <a:pt x="2693009" y="1911184"/>
                  </a:lnTo>
                  <a:lnTo>
                    <a:pt x="2692044" y="1911057"/>
                  </a:lnTo>
                  <a:lnTo>
                    <a:pt x="2691561" y="1910867"/>
                  </a:lnTo>
                  <a:lnTo>
                    <a:pt x="2691256" y="1910803"/>
                  </a:lnTo>
                  <a:lnTo>
                    <a:pt x="2691015" y="1910905"/>
                  </a:lnTo>
                  <a:lnTo>
                    <a:pt x="2690774" y="1910943"/>
                  </a:lnTo>
                  <a:lnTo>
                    <a:pt x="2690444" y="1910727"/>
                  </a:lnTo>
                  <a:lnTo>
                    <a:pt x="2690317" y="1910549"/>
                  </a:lnTo>
                  <a:lnTo>
                    <a:pt x="2690101" y="1909914"/>
                  </a:lnTo>
                  <a:lnTo>
                    <a:pt x="2688577" y="1908784"/>
                  </a:lnTo>
                  <a:lnTo>
                    <a:pt x="2687345" y="1907628"/>
                  </a:lnTo>
                  <a:lnTo>
                    <a:pt x="2684945" y="1905025"/>
                  </a:lnTo>
                  <a:lnTo>
                    <a:pt x="2684272" y="1904187"/>
                  </a:lnTo>
                  <a:lnTo>
                    <a:pt x="2683357" y="1902587"/>
                  </a:lnTo>
                  <a:lnTo>
                    <a:pt x="2682874" y="1901875"/>
                  </a:lnTo>
                  <a:lnTo>
                    <a:pt x="2682176" y="1901202"/>
                  </a:lnTo>
                  <a:lnTo>
                    <a:pt x="2680842" y="1900224"/>
                  </a:lnTo>
                  <a:lnTo>
                    <a:pt x="2680258" y="1899704"/>
                  </a:lnTo>
                  <a:lnTo>
                    <a:pt x="2645575" y="1867344"/>
                  </a:lnTo>
                  <a:lnTo>
                    <a:pt x="2630131" y="1857806"/>
                  </a:lnTo>
                  <a:lnTo>
                    <a:pt x="2628277" y="1857133"/>
                  </a:lnTo>
                  <a:lnTo>
                    <a:pt x="2625343" y="1856295"/>
                  </a:lnTo>
                  <a:lnTo>
                    <a:pt x="2624429" y="1855863"/>
                  </a:lnTo>
                  <a:lnTo>
                    <a:pt x="2621775" y="1854136"/>
                  </a:lnTo>
                  <a:lnTo>
                    <a:pt x="2622219" y="1853717"/>
                  </a:lnTo>
                  <a:lnTo>
                    <a:pt x="2622727" y="1853691"/>
                  </a:lnTo>
                  <a:lnTo>
                    <a:pt x="2623286" y="1853780"/>
                  </a:lnTo>
                  <a:lnTo>
                    <a:pt x="2623896" y="1853755"/>
                  </a:lnTo>
                  <a:lnTo>
                    <a:pt x="2625394" y="1853869"/>
                  </a:lnTo>
                  <a:lnTo>
                    <a:pt x="2625610" y="1853730"/>
                  </a:lnTo>
                  <a:lnTo>
                    <a:pt x="2625674" y="1853463"/>
                  </a:lnTo>
                  <a:lnTo>
                    <a:pt x="2625788" y="1853247"/>
                  </a:lnTo>
                  <a:lnTo>
                    <a:pt x="2629827" y="1855927"/>
                  </a:lnTo>
                  <a:lnTo>
                    <a:pt x="2630119" y="1854542"/>
                  </a:lnTo>
                  <a:lnTo>
                    <a:pt x="2630106" y="1852752"/>
                  </a:lnTo>
                  <a:lnTo>
                    <a:pt x="2629712" y="1850948"/>
                  </a:lnTo>
                  <a:lnTo>
                    <a:pt x="2628811" y="1849437"/>
                  </a:lnTo>
                  <a:lnTo>
                    <a:pt x="2627528" y="1849170"/>
                  </a:lnTo>
                  <a:lnTo>
                    <a:pt x="2624480" y="1851380"/>
                  </a:lnTo>
                  <a:lnTo>
                    <a:pt x="2623172" y="1852015"/>
                  </a:lnTo>
                  <a:lnTo>
                    <a:pt x="2621064" y="1851850"/>
                  </a:lnTo>
                  <a:lnTo>
                    <a:pt x="2619629" y="1851152"/>
                  </a:lnTo>
                  <a:lnTo>
                    <a:pt x="2617228" y="1850593"/>
                  </a:lnTo>
                  <a:lnTo>
                    <a:pt x="2615031" y="1849221"/>
                  </a:lnTo>
                  <a:lnTo>
                    <a:pt x="2612186" y="1847799"/>
                  </a:lnTo>
                  <a:lnTo>
                    <a:pt x="2602014" y="1842109"/>
                  </a:lnTo>
                  <a:lnTo>
                    <a:pt x="2592197" y="1835759"/>
                  </a:lnTo>
                  <a:lnTo>
                    <a:pt x="2585554" y="1829777"/>
                  </a:lnTo>
                  <a:lnTo>
                    <a:pt x="2574162" y="1820875"/>
                  </a:lnTo>
                  <a:lnTo>
                    <a:pt x="2569946" y="1816798"/>
                  </a:lnTo>
                  <a:lnTo>
                    <a:pt x="2564574" y="1812074"/>
                  </a:lnTo>
                  <a:lnTo>
                    <a:pt x="2550833" y="1801456"/>
                  </a:lnTo>
                  <a:lnTo>
                    <a:pt x="2546616" y="1797913"/>
                  </a:lnTo>
                  <a:lnTo>
                    <a:pt x="2545499" y="1796961"/>
                  </a:lnTo>
                  <a:lnTo>
                    <a:pt x="2541219" y="1792782"/>
                  </a:lnTo>
                  <a:lnTo>
                    <a:pt x="2539860" y="1791766"/>
                  </a:lnTo>
                  <a:lnTo>
                    <a:pt x="2537663" y="1789938"/>
                  </a:lnTo>
                  <a:lnTo>
                    <a:pt x="2533726" y="1786940"/>
                  </a:lnTo>
                  <a:lnTo>
                    <a:pt x="2532443" y="1785797"/>
                  </a:lnTo>
                  <a:lnTo>
                    <a:pt x="2529243" y="1784121"/>
                  </a:lnTo>
                  <a:lnTo>
                    <a:pt x="2523909" y="1780501"/>
                  </a:lnTo>
                  <a:lnTo>
                    <a:pt x="2523058" y="1779333"/>
                  </a:lnTo>
                  <a:lnTo>
                    <a:pt x="2521470" y="1777936"/>
                  </a:lnTo>
                  <a:lnTo>
                    <a:pt x="2518295" y="1775536"/>
                  </a:lnTo>
                  <a:lnTo>
                    <a:pt x="2508415" y="1769694"/>
                  </a:lnTo>
                  <a:lnTo>
                    <a:pt x="2492781" y="1758835"/>
                  </a:lnTo>
                  <a:lnTo>
                    <a:pt x="2469946" y="1741017"/>
                  </a:lnTo>
                  <a:lnTo>
                    <a:pt x="2468714" y="1739595"/>
                  </a:lnTo>
                  <a:lnTo>
                    <a:pt x="2467762" y="1738249"/>
                  </a:lnTo>
                  <a:lnTo>
                    <a:pt x="2466593" y="1737042"/>
                  </a:lnTo>
                  <a:lnTo>
                    <a:pt x="2437307" y="1712595"/>
                  </a:lnTo>
                  <a:lnTo>
                    <a:pt x="2419349" y="1688617"/>
                  </a:lnTo>
                  <a:lnTo>
                    <a:pt x="2404110" y="1670418"/>
                  </a:lnTo>
                  <a:lnTo>
                    <a:pt x="2402243" y="1667510"/>
                  </a:lnTo>
                  <a:lnTo>
                    <a:pt x="2400973" y="1664957"/>
                  </a:lnTo>
                  <a:lnTo>
                    <a:pt x="2400338" y="1664144"/>
                  </a:lnTo>
                  <a:lnTo>
                    <a:pt x="2396566" y="1657819"/>
                  </a:lnTo>
                  <a:lnTo>
                    <a:pt x="2396642" y="1657070"/>
                  </a:lnTo>
                  <a:lnTo>
                    <a:pt x="2396883" y="1656461"/>
                  </a:lnTo>
                  <a:lnTo>
                    <a:pt x="2396921" y="1655787"/>
                  </a:lnTo>
                  <a:lnTo>
                    <a:pt x="2396401" y="1654810"/>
                  </a:lnTo>
                  <a:lnTo>
                    <a:pt x="2395296" y="1655013"/>
                  </a:lnTo>
                  <a:lnTo>
                    <a:pt x="2394204" y="1653819"/>
                  </a:lnTo>
                  <a:lnTo>
                    <a:pt x="2393441" y="1652257"/>
                  </a:lnTo>
                  <a:lnTo>
                    <a:pt x="2393314" y="1651330"/>
                  </a:lnTo>
                  <a:lnTo>
                    <a:pt x="2389593" y="1646415"/>
                  </a:lnTo>
                  <a:lnTo>
                    <a:pt x="2388120" y="1642795"/>
                  </a:lnTo>
                  <a:lnTo>
                    <a:pt x="2374925" y="1621231"/>
                  </a:lnTo>
                  <a:lnTo>
                    <a:pt x="2374303" y="1619758"/>
                  </a:lnTo>
                  <a:lnTo>
                    <a:pt x="2373515" y="1618246"/>
                  </a:lnTo>
                  <a:lnTo>
                    <a:pt x="2371839" y="1614182"/>
                  </a:lnTo>
                  <a:lnTo>
                    <a:pt x="2370531" y="1610956"/>
                  </a:lnTo>
                  <a:lnTo>
                    <a:pt x="2368588" y="1606270"/>
                  </a:lnTo>
                  <a:lnTo>
                    <a:pt x="2367267" y="1599717"/>
                  </a:lnTo>
                  <a:lnTo>
                    <a:pt x="2367673" y="1597875"/>
                  </a:lnTo>
                  <a:lnTo>
                    <a:pt x="2368092" y="1597329"/>
                  </a:lnTo>
                  <a:lnTo>
                    <a:pt x="2368537" y="1598066"/>
                  </a:lnTo>
                  <a:lnTo>
                    <a:pt x="2369629" y="1605038"/>
                  </a:lnTo>
                  <a:lnTo>
                    <a:pt x="2370251" y="1606727"/>
                  </a:lnTo>
                  <a:lnTo>
                    <a:pt x="2371966" y="1608759"/>
                  </a:lnTo>
                  <a:lnTo>
                    <a:pt x="2371318" y="1606816"/>
                  </a:lnTo>
                  <a:lnTo>
                    <a:pt x="2370493" y="1603298"/>
                  </a:lnTo>
                  <a:lnTo>
                    <a:pt x="2370340" y="1601558"/>
                  </a:lnTo>
                  <a:lnTo>
                    <a:pt x="2370632" y="1598523"/>
                  </a:lnTo>
                  <a:lnTo>
                    <a:pt x="2370391" y="1597456"/>
                  </a:lnTo>
                  <a:lnTo>
                    <a:pt x="2369807" y="1596593"/>
                  </a:lnTo>
                  <a:lnTo>
                    <a:pt x="2369197" y="1596212"/>
                  </a:lnTo>
                  <a:lnTo>
                    <a:pt x="2368664" y="1595793"/>
                  </a:lnTo>
                  <a:lnTo>
                    <a:pt x="2368905" y="1594104"/>
                  </a:lnTo>
                  <a:lnTo>
                    <a:pt x="2369883" y="1592110"/>
                  </a:lnTo>
                  <a:lnTo>
                    <a:pt x="2370416" y="1590433"/>
                  </a:lnTo>
                  <a:lnTo>
                    <a:pt x="2371293" y="1586534"/>
                  </a:lnTo>
                  <a:lnTo>
                    <a:pt x="2371610" y="1584071"/>
                  </a:lnTo>
                  <a:lnTo>
                    <a:pt x="2371661" y="1581886"/>
                  </a:lnTo>
                  <a:lnTo>
                    <a:pt x="2371140" y="1580705"/>
                  </a:lnTo>
                  <a:lnTo>
                    <a:pt x="2370480" y="1577543"/>
                  </a:lnTo>
                  <a:lnTo>
                    <a:pt x="2369680" y="1575269"/>
                  </a:lnTo>
                  <a:lnTo>
                    <a:pt x="2367749" y="1573263"/>
                  </a:lnTo>
                  <a:lnTo>
                    <a:pt x="2365921" y="1571015"/>
                  </a:lnTo>
                  <a:lnTo>
                    <a:pt x="2365247" y="1569250"/>
                  </a:lnTo>
                  <a:lnTo>
                    <a:pt x="2365667" y="1568297"/>
                  </a:lnTo>
                  <a:lnTo>
                    <a:pt x="2367572" y="1568881"/>
                  </a:lnTo>
                  <a:lnTo>
                    <a:pt x="2368359" y="1568958"/>
                  </a:lnTo>
                  <a:lnTo>
                    <a:pt x="2369731" y="1568005"/>
                  </a:lnTo>
                  <a:lnTo>
                    <a:pt x="2370620" y="1567916"/>
                  </a:lnTo>
                  <a:lnTo>
                    <a:pt x="2372258" y="1568831"/>
                  </a:lnTo>
                  <a:lnTo>
                    <a:pt x="2372994" y="1569110"/>
                  </a:lnTo>
                  <a:lnTo>
                    <a:pt x="2373147" y="1568716"/>
                  </a:lnTo>
                  <a:lnTo>
                    <a:pt x="2372258" y="1565541"/>
                  </a:lnTo>
                  <a:lnTo>
                    <a:pt x="2371813" y="1565021"/>
                  </a:lnTo>
                  <a:lnTo>
                    <a:pt x="2371166" y="1563890"/>
                  </a:lnTo>
                  <a:lnTo>
                    <a:pt x="2370734" y="1563192"/>
                  </a:lnTo>
                  <a:lnTo>
                    <a:pt x="2370429" y="1561655"/>
                  </a:lnTo>
                  <a:lnTo>
                    <a:pt x="2370048" y="1559890"/>
                  </a:lnTo>
                  <a:lnTo>
                    <a:pt x="2359190" y="1534210"/>
                  </a:lnTo>
                  <a:lnTo>
                    <a:pt x="2353436" y="1529219"/>
                  </a:lnTo>
                  <a:lnTo>
                    <a:pt x="2348826" y="1526489"/>
                  </a:lnTo>
                  <a:lnTo>
                    <a:pt x="2346172" y="1524368"/>
                  </a:lnTo>
                  <a:lnTo>
                    <a:pt x="2345283" y="1523911"/>
                  </a:lnTo>
                  <a:lnTo>
                    <a:pt x="2339111" y="1522488"/>
                  </a:lnTo>
                  <a:lnTo>
                    <a:pt x="2337117" y="1522704"/>
                  </a:lnTo>
                  <a:lnTo>
                    <a:pt x="2335682" y="1523644"/>
                  </a:lnTo>
                  <a:lnTo>
                    <a:pt x="2335187" y="1525346"/>
                  </a:lnTo>
                  <a:lnTo>
                    <a:pt x="2334285" y="1521040"/>
                  </a:lnTo>
                  <a:lnTo>
                    <a:pt x="2335161" y="1510284"/>
                  </a:lnTo>
                  <a:lnTo>
                    <a:pt x="2335745" y="1509826"/>
                  </a:lnTo>
                  <a:lnTo>
                    <a:pt x="2337003" y="1510169"/>
                  </a:lnTo>
                  <a:lnTo>
                    <a:pt x="2339581" y="1511223"/>
                  </a:lnTo>
                  <a:lnTo>
                    <a:pt x="2340495" y="1511223"/>
                  </a:lnTo>
                  <a:lnTo>
                    <a:pt x="2348712" y="1507261"/>
                  </a:lnTo>
                  <a:lnTo>
                    <a:pt x="2350871" y="1505064"/>
                  </a:lnTo>
                  <a:lnTo>
                    <a:pt x="2352903" y="1501863"/>
                  </a:lnTo>
                  <a:lnTo>
                    <a:pt x="2354046" y="1498015"/>
                  </a:lnTo>
                  <a:lnTo>
                    <a:pt x="2353551" y="1493850"/>
                  </a:lnTo>
                  <a:lnTo>
                    <a:pt x="2352560" y="1490878"/>
                  </a:lnTo>
                  <a:lnTo>
                    <a:pt x="2352103" y="1489951"/>
                  </a:lnTo>
                  <a:lnTo>
                    <a:pt x="2351582" y="1489290"/>
                  </a:lnTo>
                  <a:lnTo>
                    <a:pt x="2350325" y="1487957"/>
                  </a:lnTo>
                  <a:lnTo>
                    <a:pt x="2349830" y="1487322"/>
                  </a:lnTo>
                  <a:lnTo>
                    <a:pt x="2349030" y="1485455"/>
                  </a:lnTo>
                  <a:lnTo>
                    <a:pt x="2348534" y="1482026"/>
                  </a:lnTo>
                  <a:lnTo>
                    <a:pt x="2348001" y="1480159"/>
                  </a:lnTo>
                  <a:lnTo>
                    <a:pt x="2347556" y="1479981"/>
                  </a:lnTo>
                  <a:lnTo>
                    <a:pt x="2346756" y="1479499"/>
                  </a:lnTo>
                  <a:lnTo>
                    <a:pt x="2346299" y="1479334"/>
                  </a:lnTo>
                  <a:lnTo>
                    <a:pt x="2347950" y="1477441"/>
                  </a:lnTo>
                  <a:lnTo>
                    <a:pt x="2348991" y="1476705"/>
                  </a:lnTo>
                  <a:lnTo>
                    <a:pt x="2351633" y="1476641"/>
                  </a:lnTo>
                  <a:lnTo>
                    <a:pt x="2352776" y="1476286"/>
                  </a:lnTo>
                  <a:lnTo>
                    <a:pt x="2358605" y="1472069"/>
                  </a:lnTo>
                  <a:lnTo>
                    <a:pt x="2361679" y="1468145"/>
                  </a:lnTo>
                  <a:lnTo>
                    <a:pt x="2363355" y="1462786"/>
                  </a:lnTo>
                  <a:lnTo>
                    <a:pt x="2364866" y="1460690"/>
                  </a:lnTo>
                  <a:lnTo>
                    <a:pt x="2367813" y="1460322"/>
                  </a:lnTo>
                  <a:lnTo>
                    <a:pt x="2370709" y="1461477"/>
                  </a:lnTo>
                  <a:lnTo>
                    <a:pt x="2372194" y="1461846"/>
                  </a:lnTo>
                  <a:lnTo>
                    <a:pt x="2372829" y="1461389"/>
                  </a:lnTo>
                  <a:lnTo>
                    <a:pt x="2372194" y="1460296"/>
                  </a:lnTo>
                  <a:lnTo>
                    <a:pt x="2370747" y="1459852"/>
                  </a:lnTo>
                  <a:lnTo>
                    <a:pt x="2368270" y="1459877"/>
                  </a:lnTo>
                  <a:lnTo>
                    <a:pt x="2367140" y="1458480"/>
                  </a:lnTo>
                  <a:lnTo>
                    <a:pt x="2365984" y="1458417"/>
                  </a:lnTo>
                  <a:lnTo>
                    <a:pt x="2364943" y="1459064"/>
                  </a:lnTo>
                  <a:lnTo>
                    <a:pt x="2364219" y="1459776"/>
                  </a:lnTo>
                  <a:lnTo>
                    <a:pt x="2363978" y="1458417"/>
                  </a:lnTo>
                  <a:lnTo>
                    <a:pt x="2364562" y="1454505"/>
                  </a:lnTo>
                  <a:lnTo>
                    <a:pt x="2364511" y="1453388"/>
                  </a:lnTo>
                  <a:lnTo>
                    <a:pt x="2363533" y="1447152"/>
                  </a:lnTo>
                  <a:lnTo>
                    <a:pt x="2364435" y="1440129"/>
                  </a:lnTo>
                  <a:lnTo>
                    <a:pt x="2363685" y="1432433"/>
                  </a:lnTo>
                  <a:lnTo>
                    <a:pt x="2365082" y="1425740"/>
                  </a:lnTo>
                  <a:lnTo>
                    <a:pt x="2365044" y="1421422"/>
                  </a:lnTo>
                  <a:lnTo>
                    <a:pt x="2365781" y="1419593"/>
                  </a:lnTo>
                  <a:lnTo>
                    <a:pt x="2365654" y="1416024"/>
                  </a:lnTo>
                  <a:lnTo>
                    <a:pt x="2366378" y="1412036"/>
                  </a:lnTo>
                  <a:lnTo>
                    <a:pt x="2365387" y="1405750"/>
                  </a:lnTo>
                  <a:lnTo>
                    <a:pt x="2365705" y="1404340"/>
                  </a:lnTo>
                  <a:lnTo>
                    <a:pt x="2365641" y="1403807"/>
                  </a:lnTo>
                  <a:lnTo>
                    <a:pt x="2365108" y="1403134"/>
                  </a:lnTo>
                  <a:lnTo>
                    <a:pt x="2364701" y="1402410"/>
                  </a:lnTo>
                  <a:lnTo>
                    <a:pt x="2364993" y="1401737"/>
                  </a:lnTo>
                  <a:lnTo>
                    <a:pt x="2365768" y="1401521"/>
                  </a:lnTo>
                  <a:lnTo>
                    <a:pt x="2366581" y="1401787"/>
                  </a:lnTo>
                  <a:lnTo>
                    <a:pt x="2367419" y="1402194"/>
                  </a:lnTo>
                  <a:lnTo>
                    <a:pt x="2368283" y="1402422"/>
                  </a:lnTo>
                  <a:lnTo>
                    <a:pt x="2369172" y="1402372"/>
                  </a:lnTo>
                  <a:lnTo>
                    <a:pt x="2369756" y="1402080"/>
                  </a:lnTo>
                  <a:lnTo>
                    <a:pt x="2369616" y="1401635"/>
                  </a:lnTo>
                  <a:lnTo>
                    <a:pt x="2368435" y="1401076"/>
                  </a:lnTo>
                  <a:lnTo>
                    <a:pt x="2367610" y="1401051"/>
                  </a:lnTo>
                  <a:lnTo>
                    <a:pt x="2366708" y="1401267"/>
                  </a:lnTo>
                  <a:lnTo>
                    <a:pt x="2365768" y="1401279"/>
                  </a:lnTo>
                  <a:lnTo>
                    <a:pt x="2364752" y="1400708"/>
                  </a:lnTo>
                  <a:lnTo>
                    <a:pt x="2363889" y="1399082"/>
                  </a:lnTo>
                  <a:lnTo>
                    <a:pt x="2362809" y="1387716"/>
                  </a:lnTo>
                  <a:lnTo>
                    <a:pt x="2362199" y="1385735"/>
                  </a:lnTo>
                  <a:lnTo>
                    <a:pt x="2361984" y="1384414"/>
                  </a:lnTo>
                  <a:lnTo>
                    <a:pt x="2362301" y="1383347"/>
                  </a:lnTo>
                  <a:lnTo>
                    <a:pt x="2364028" y="1380604"/>
                  </a:lnTo>
                  <a:lnTo>
                    <a:pt x="2363978" y="1380070"/>
                  </a:lnTo>
                  <a:lnTo>
                    <a:pt x="2363698" y="1379727"/>
                  </a:lnTo>
                  <a:lnTo>
                    <a:pt x="2363203" y="1379385"/>
                  </a:lnTo>
                  <a:lnTo>
                    <a:pt x="2362733" y="1379143"/>
                  </a:lnTo>
                  <a:lnTo>
                    <a:pt x="2362542" y="1379118"/>
                  </a:lnTo>
                  <a:lnTo>
                    <a:pt x="2362225" y="1377975"/>
                  </a:lnTo>
                  <a:lnTo>
                    <a:pt x="2362199" y="1376108"/>
                  </a:lnTo>
                  <a:lnTo>
                    <a:pt x="2362009" y="1375029"/>
                  </a:lnTo>
                  <a:lnTo>
                    <a:pt x="2361158" y="1372514"/>
                  </a:lnTo>
                  <a:lnTo>
                    <a:pt x="2360955" y="1370685"/>
                  </a:lnTo>
                  <a:lnTo>
                    <a:pt x="2360663" y="1370241"/>
                  </a:lnTo>
                  <a:lnTo>
                    <a:pt x="2360206" y="1369809"/>
                  </a:lnTo>
                  <a:lnTo>
                    <a:pt x="2359571" y="1368729"/>
                  </a:lnTo>
                  <a:lnTo>
                    <a:pt x="2359317" y="1367574"/>
                  </a:lnTo>
                  <a:lnTo>
                    <a:pt x="2359507" y="1366659"/>
                  </a:lnTo>
                  <a:lnTo>
                    <a:pt x="2359837" y="1365821"/>
                  </a:lnTo>
                  <a:lnTo>
                    <a:pt x="2360002" y="1364919"/>
                  </a:lnTo>
                  <a:lnTo>
                    <a:pt x="2352281" y="1354899"/>
                  </a:lnTo>
                  <a:lnTo>
                    <a:pt x="2351557" y="1354327"/>
                  </a:lnTo>
                  <a:lnTo>
                    <a:pt x="2350706" y="1352740"/>
                  </a:lnTo>
                  <a:lnTo>
                    <a:pt x="2349969" y="1349044"/>
                  </a:lnTo>
                  <a:lnTo>
                    <a:pt x="2349017" y="1348028"/>
                  </a:lnTo>
                  <a:lnTo>
                    <a:pt x="2348534" y="1346987"/>
                  </a:lnTo>
                  <a:lnTo>
                    <a:pt x="2347658" y="1342453"/>
                  </a:lnTo>
                  <a:lnTo>
                    <a:pt x="2347137" y="1324025"/>
                  </a:lnTo>
                  <a:lnTo>
                    <a:pt x="2346807" y="1322171"/>
                  </a:lnTo>
                  <a:lnTo>
                    <a:pt x="2346439" y="1321117"/>
                  </a:lnTo>
                  <a:lnTo>
                    <a:pt x="2346312" y="1320088"/>
                  </a:lnTo>
                  <a:lnTo>
                    <a:pt x="2346629" y="1319123"/>
                  </a:lnTo>
                  <a:lnTo>
                    <a:pt x="2347722" y="1317625"/>
                  </a:lnTo>
                  <a:lnTo>
                    <a:pt x="2348331" y="1316253"/>
                  </a:lnTo>
                  <a:lnTo>
                    <a:pt x="2348179" y="1314564"/>
                  </a:lnTo>
                  <a:lnTo>
                    <a:pt x="2345613" y="1305560"/>
                  </a:lnTo>
                  <a:lnTo>
                    <a:pt x="2344712" y="1304175"/>
                  </a:lnTo>
                  <a:lnTo>
                    <a:pt x="2343264" y="1302664"/>
                  </a:lnTo>
                  <a:lnTo>
                    <a:pt x="2342095" y="1301089"/>
                  </a:lnTo>
                  <a:lnTo>
                    <a:pt x="2341308" y="1299578"/>
                  </a:lnTo>
                  <a:lnTo>
                    <a:pt x="2341067" y="1298270"/>
                  </a:lnTo>
                  <a:lnTo>
                    <a:pt x="2341257" y="1297114"/>
                  </a:lnTo>
                  <a:lnTo>
                    <a:pt x="2341702" y="1296111"/>
                  </a:lnTo>
                  <a:lnTo>
                    <a:pt x="2343010" y="1294409"/>
                  </a:lnTo>
                  <a:lnTo>
                    <a:pt x="2343353" y="1293583"/>
                  </a:lnTo>
                  <a:lnTo>
                    <a:pt x="2343492" y="1290408"/>
                  </a:lnTo>
                  <a:lnTo>
                    <a:pt x="2346858" y="1285443"/>
                  </a:lnTo>
                  <a:lnTo>
                    <a:pt x="2347315" y="1283373"/>
                  </a:lnTo>
                  <a:lnTo>
                    <a:pt x="2347226" y="1281696"/>
                  </a:lnTo>
                  <a:lnTo>
                    <a:pt x="2346566" y="1278013"/>
                  </a:lnTo>
                  <a:lnTo>
                    <a:pt x="2345194" y="1274432"/>
                  </a:lnTo>
                  <a:lnTo>
                    <a:pt x="2345004" y="1273670"/>
                  </a:lnTo>
                  <a:lnTo>
                    <a:pt x="2344915" y="1272667"/>
                  </a:lnTo>
                  <a:lnTo>
                    <a:pt x="2345220" y="1271384"/>
                  </a:lnTo>
                  <a:lnTo>
                    <a:pt x="2345143" y="1270965"/>
                  </a:lnTo>
                  <a:lnTo>
                    <a:pt x="2344686" y="1269974"/>
                  </a:lnTo>
                  <a:lnTo>
                    <a:pt x="2344559" y="1269530"/>
                  </a:lnTo>
                  <a:lnTo>
                    <a:pt x="2344788" y="1268564"/>
                  </a:lnTo>
                  <a:lnTo>
                    <a:pt x="2345283" y="1267841"/>
                  </a:lnTo>
                  <a:lnTo>
                    <a:pt x="2345613" y="1266990"/>
                  </a:lnTo>
                  <a:lnTo>
                    <a:pt x="2344102" y="1260119"/>
                  </a:lnTo>
                  <a:lnTo>
                    <a:pt x="2344254" y="1254861"/>
                  </a:lnTo>
                  <a:lnTo>
                    <a:pt x="2341130" y="1248816"/>
                  </a:lnTo>
                  <a:lnTo>
                    <a:pt x="2341117" y="1244168"/>
                  </a:lnTo>
                  <a:lnTo>
                    <a:pt x="2339378" y="1239723"/>
                  </a:lnTo>
                  <a:lnTo>
                    <a:pt x="2339060" y="1235595"/>
                  </a:lnTo>
                  <a:lnTo>
                    <a:pt x="2339555" y="1234401"/>
                  </a:lnTo>
                  <a:lnTo>
                    <a:pt x="2340000" y="1233741"/>
                  </a:lnTo>
                  <a:lnTo>
                    <a:pt x="2339936" y="1232903"/>
                  </a:lnTo>
                  <a:lnTo>
                    <a:pt x="2341168" y="1230477"/>
                  </a:lnTo>
                  <a:lnTo>
                    <a:pt x="2340597" y="1226731"/>
                  </a:lnTo>
                  <a:lnTo>
                    <a:pt x="2341232" y="1225232"/>
                  </a:lnTo>
                  <a:lnTo>
                    <a:pt x="2334641" y="1209103"/>
                  </a:lnTo>
                  <a:lnTo>
                    <a:pt x="2334869" y="1210881"/>
                  </a:lnTo>
                  <a:lnTo>
                    <a:pt x="2334475" y="1210614"/>
                  </a:lnTo>
                  <a:lnTo>
                    <a:pt x="2333332" y="1208786"/>
                  </a:lnTo>
                  <a:lnTo>
                    <a:pt x="2332062" y="1207427"/>
                  </a:lnTo>
                  <a:lnTo>
                    <a:pt x="2331021" y="1205509"/>
                  </a:lnTo>
                  <a:lnTo>
                    <a:pt x="2329408" y="1204175"/>
                  </a:lnTo>
                  <a:lnTo>
                    <a:pt x="2328532" y="1202639"/>
                  </a:lnTo>
                  <a:lnTo>
                    <a:pt x="2329243" y="1200086"/>
                  </a:lnTo>
                  <a:lnTo>
                    <a:pt x="2329484" y="1192860"/>
                  </a:lnTo>
                  <a:lnTo>
                    <a:pt x="2329560" y="1190612"/>
                  </a:lnTo>
                  <a:lnTo>
                    <a:pt x="2328748" y="1188872"/>
                  </a:lnTo>
                  <a:lnTo>
                    <a:pt x="2328417" y="1187234"/>
                  </a:lnTo>
                  <a:lnTo>
                    <a:pt x="2331618" y="1182128"/>
                  </a:lnTo>
                  <a:lnTo>
                    <a:pt x="2331834" y="1181227"/>
                  </a:lnTo>
                  <a:lnTo>
                    <a:pt x="2332507" y="1179766"/>
                  </a:lnTo>
                  <a:lnTo>
                    <a:pt x="2332075" y="1177645"/>
                  </a:lnTo>
                  <a:lnTo>
                    <a:pt x="2331986" y="1175981"/>
                  </a:lnTo>
                  <a:lnTo>
                    <a:pt x="2331694" y="1174965"/>
                  </a:lnTo>
                  <a:lnTo>
                    <a:pt x="2331440" y="1173200"/>
                  </a:lnTo>
                  <a:lnTo>
                    <a:pt x="2332062" y="1171752"/>
                  </a:lnTo>
                  <a:lnTo>
                    <a:pt x="2333332" y="1170787"/>
                  </a:lnTo>
                  <a:lnTo>
                    <a:pt x="2334996" y="1170381"/>
                  </a:lnTo>
                  <a:lnTo>
                    <a:pt x="2335580" y="1169873"/>
                  </a:lnTo>
                  <a:lnTo>
                    <a:pt x="2335999" y="1168755"/>
                  </a:lnTo>
                  <a:lnTo>
                    <a:pt x="2336203" y="1167472"/>
                  </a:lnTo>
                  <a:lnTo>
                    <a:pt x="2335987" y="1165326"/>
                  </a:lnTo>
                  <a:lnTo>
                    <a:pt x="2336888" y="1163815"/>
                  </a:lnTo>
                  <a:lnTo>
                    <a:pt x="2336863" y="1162926"/>
                  </a:lnTo>
                  <a:lnTo>
                    <a:pt x="2336012" y="1159586"/>
                  </a:lnTo>
                  <a:lnTo>
                    <a:pt x="2335987" y="1156512"/>
                  </a:lnTo>
                  <a:lnTo>
                    <a:pt x="2335199" y="1154569"/>
                  </a:lnTo>
                  <a:lnTo>
                    <a:pt x="2334374" y="1154302"/>
                  </a:lnTo>
                  <a:lnTo>
                    <a:pt x="2333815" y="1153464"/>
                  </a:lnTo>
                  <a:lnTo>
                    <a:pt x="2334107" y="1152156"/>
                  </a:lnTo>
                  <a:lnTo>
                    <a:pt x="2335022" y="1150150"/>
                  </a:lnTo>
                  <a:lnTo>
                    <a:pt x="2335771" y="1147749"/>
                  </a:lnTo>
                  <a:lnTo>
                    <a:pt x="2337879" y="1147864"/>
                  </a:lnTo>
                  <a:lnTo>
                    <a:pt x="2339530" y="1146708"/>
                  </a:lnTo>
                  <a:lnTo>
                    <a:pt x="2339492" y="1145336"/>
                  </a:lnTo>
                  <a:lnTo>
                    <a:pt x="2338171" y="1145336"/>
                  </a:lnTo>
                  <a:lnTo>
                    <a:pt x="2338641" y="1144651"/>
                  </a:lnTo>
                  <a:lnTo>
                    <a:pt x="2339771" y="1142898"/>
                  </a:lnTo>
                  <a:lnTo>
                    <a:pt x="2339378" y="1141844"/>
                  </a:lnTo>
                  <a:lnTo>
                    <a:pt x="2338895" y="1140853"/>
                  </a:lnTo>
                  <a:lnTo>
                    <a:pt x="2339327" y="1140117"/>
                  </a:lnTo>
                  <a:lnTo>
                    <a:pt x="2340863" y="1139774"/>
                  </a:lnTo>
                  <a:lnTo>
                    <a:pt x="2341143" y="1138555"/>
                  </a:lnTo>
                  <a:lnTo>
                    <a:pt x="2342565" y="1136726"/>
                  </a:lnTo>
                  <a:lnTo>
                    <a:pt x="2343480" y="1136370"/>
                  </a:lnTo>
                  <a:lnTo>
                    <a:pt x="2344407" y="1137869"/>
                  </a:lnTo>
                  <a:lnTo>
                    <a:pt x="2345791" y="1140091"/>
                  </a:lnTo>
                  <a:lnTo>
                    <a:pt x="2346667" y="1141983"/>
                  </a:lnTo>
                  <a:lnTo>
                    <a:pt x="2347658" y="1141742"/>
                  </a:lnTo>
                  <a:lnTo>
                    <a:pt x="2347963" y="1140955"/>
                  </a:lnTo>
                  <a:lnTo>
                    <a:pt x="2346515" y="1139291"/>
                  </a:lnTo>
                  <a:lnTo>
                    <a:pt x="2345689" y="1137640"/>
                  </a:lnTo>
                  <a:lnTo>
                    <a:pt x="2344826" y="1135392"/>
                  </a:lnTo>
                  <a:lnTo>
                    <a:pt x="2343810" y="1133919"/>
                  </a:lnTo>
                  <a:lnTo>
                    <a:pt x="2343975" y="1132954"/>
                  </a:lnTo>
                  <a:lnTo>
                    <a:pt x="2343886" y="1131684"/>
                  </a:lnTo>
                  <a:lnTo>
                    <a:pt x="2344331" y="1130642"/>
                  </a:lnTo>
                  <a:lnTo>
                    <a:pt x="2344623" y="1129233"/>
                  </a:lnTo>
                  <a:lnTo>
                    <a:pt x="2349588" y="1121968"/>
                  </a:lnTo>
                  <a:lnTo>
                    <a:pt x="2349550" y="1120355"/>
                  </a:lnTo>
                  <a:lnTo>
                    <a:pt x="2349195" y="1118806"/>
                  </a:lnTo>
                  <a:lnTo>
                    <a:pt x="2348229" y="1117473"/>
                  </a:lnTo>
                  <a:lnTo>
                    <a:pt x="2347544" y="1116063"/>
                  </a:lnTo>
                  <a:lnTo>
                    <a:pt x="2346147" y="1116114"/>
                  </a:lnTo>
                  <a:lnTo>
                    <a:pt x="2345131" y="1116202"/>
                  </a:lnTo>
                  <a:lnTo>
                    <a:pt x="2342756" y="1116825"/>
                  </a:lnTo>
                  <a:lnTo>
                    <a:pt x="2339962" y="1118717"/>
                  </a:lnTo>
                  <a:lnTo>
                    <a:pt x="2336291" y="1119530"/>
                  </a:lnTo>
                  <a:lnTo>
                    <a:pt x="2335453" y="1119898"/>
                  </a:lnTo>
                  <a:lnTo>
                    <a:pt x="2334260" y="1120444"/>
                  </a:lnTo>
                  <a:lnTo>
                    <a:pt x="2333421" y="1117333"/>
                  </a:lnTo>
                  <a:lnTo>
                    <a:pt x="2333282" y="1115606"/>
                  </a:lnTo>
                  <a:lnTo>
                    <a:pt x="2334107" y="1113066"/>
                  </a:lnTo>
                  <a:lnTo>
                    <a:pt x="2332977" y="1111351"/>
                  </a:lnTo>
                  <a:lnTo>
                    <a:pt x="2331059" y="1110564"/>
                  </a:lnTo>
                  <a:lnTo>
                    <a:pt x="2330259" y="1109357"/>
                  </a:lnTo>
                  <a:lnTo>
                    <a:pt x="2330284" y="1108011"/>
                  </a:lnTo>
                  <a:lnTo>
                    <a:pt x="2329840" y="1106716"/>
                  </a:lnTo>
                  <a:lnTo>
                    <a:pt x="2329713" y="1101305"/>
                  </a:lnTo>
                  <a:lnTo>
                    <a:pt x="2330919" y="1094663"/>
                  </a:lnTo>
                  <a:lnTo>
                    <a:pt x="2331224" y="1094003"/>
                  </a:lnTo>
                  <a:lnTo>
                    <a:pt x="2331199" y="1093216"/>
                  </a:lnTo>
                  <a:lnTo>
                    <a:pt x="2330373" y="1091882"/>
                  </a:lnTo>
                  <a:lnTo>
                    <a:pt x="2329573" y="1091057"/>
                  </a:lnTo>
                  <a:lnTo>
                    <a:pt x="2328011" y="1089723"/>
                  </a:lnTo>
                  <a:lnTo>
                    <a:pt x="2327376" y="1088948"/>
                  </a:lnTo>
                  <a:lnTo>
                    <a:pt x="2318689" y="1081392"/>
                  </a:lnTo>
                  <a:lnTo>
                    <a:pt x="2315362" y="1082903"/>
                  </a:lnTo>
                  <a:lnTo>
                    <a:pt x="2314663" y="1083614"/>
                  </a:lnTo>
                  <a:lnTo>
                    <a:pt x="2314460" y="1084541"/>
                  </a:lnTo>
                  <a:lnTo>
                    <a:pt x="2314574" y="1085519"/>
                  </a:lnTo>
                  <a:lnTo>
                    <a:pt x="2315311" y="1086993"/>
                  </a:lnTo>
                  <a:lnTo>
                    <a:pt x="2315311" y="1088110"/>
                  </a:lnTo>
                  <a:lnTo>
                    <a:pt x="2313838" y="1087729"/>
                  </a:lnTo>
                  <a:lnTo>
                    <a:pt x="2312682" y="1087183"/>
                  </a:lnTo>
                  <a:lnTo>
                    <a:pt x="2310574" y="1084910"/>
                  </a:lnTo>
                  <a:lnTo>
                    <a:pt x="2309037" y="1081290"/>
                  </a:lnTo>
                  <a:lnTo>
                    <a:pt x="2307450" y="1078357"/>
                  </a:lnTo>
                  <a:lnTo>
                    <a:pt x="2306319" y="1076502"/>
                  </a:lnTo>
                  <a:lnTo>
                    <a:pt x="2305062" y="1075512"/>
                  </a:lnTo>
                  <a:lnTo>
                    <a:pt x="2303538" y="1073645"/>
                  </a:lnTo>
                  <a:lnTo>
                    <a:pt x="2302471" y="1072108"/>
                  </a:lnTo>
                  <a:lnTo>
                    <a:pt x="2302548" y="1070152"/>
                  </a:lnTo>
                  <a:lnTo>
                    <a:pt x="2302827" y="1068882"/>
                  </a:lnTo>
                  <a:lnTo>
                    <a:pt x="2304884" y="1067638"/>
                  </a:lnTo>
                  <a:lnTo>
                    <a:pt x="2305126" y="1066304"/>
                  </a:lnTo>
                  <a:lnTo>
                    <a:pt x="2304859" y="1064463"/>
                  </a:lnTo>
                  <a:lnTo>
                    <a:pt x="2302586" y="1061897"/>
                  </a:lnTo>
                  <a:lnTo>
                    <a:pt x="2301303" y="1060386"/>
                  </a:lnTo>
                  <a:lnTo>
                    <a:pt x="2298750" y="1057960"/>
                  </a:lnTo>
                  <a:lnTo>
                    <a:pt x="2297328" y="1056767"/>
                  </a:lnTo>
                  <a:lnTo>
                    <a:pt x="2296388" y="1056347"/>
                  </a:lnTo>
                  <a:lnTo>
                    <a:pt x="2295283" y="1055979"/>
                  </a:lnTo>
                  <a:lnTo>
                    <a:pt x="2294331" y="1055535"/>
                  </a:lnTo>
                  <a:lnTo>
                    <a:pt x="2294128" y="1054836"/>
                  </a:lnTo>
                  <a:lnTo>
                    <a:pt x="2293988" y="1054176"/>
                  </a:lnTo>
                  <a:lnTo>
                    <a:pt x="2293454" y="1052817"/>
                  </a:lnTo>
                  <a:lnTo>
                    <a:pt x="2292184" y="1051140"/>
                  </a:lnTo>
                  <a:lnTo>
                    <a:pt x="2290356" y="1049312"/>
                  </a:lnTo>
                  <a:lnTo>
                    <a:pt x="2288844" y="1048651"/>
                  </a:lnTo>
                  <a:lnTo>
                    <a:pt x="2287384" y="1047127"/>
                  </a:lnTo>
                  <a:lnTo>
                    <a:pt x="2286050" y="1046797"/>
                  </a:lnTo>
                  <a:lnTo>
                    <a:pt x="2285085" y="1045972"/>
                  </a:lnTo>
                  <a:lnTo>
                    <a:pt x="2285212" y="1045514"/>
                  </a:lnTo>
                  <a:lnTo>
                    <a:pt x="2285022" y="1044270"/>
                  </a:lnTo>
                  <a:lnTo>
                    <a:pt x="2284171" y="1043381"/>
                  </a:lnTo>
                  <a:lnTo>
                    <a:pt x="2283053" y="1042593"/>
                  </a:lnTo>
                  <a:lnTo>
                    <a:pt x="2282113" y="1042009"/>
                  </a:lnTo>
                  <a:lnTo>
                    <a:pt x="2281224" y="1041463"/>
                  </a:lnTo>
                  <a:lnTo>
                    <a:pt x="2280335" y="1040828"/>
                  </a:lnTo>
                  <a:lnTo>
                    <a:pt x="2279027" y="1040409"/>
                  </a:lnTo>
                  <a:lnTo>
                    <a:pt x="2278341" y="1039609"/>
                  </a:lnTo>
                  <a:lnTo>
                    <a:pt x="2278405" y="1038758"/>
                  </a:lnTo>
                  <a:lnTo>
                    <a:pt x="2277770" y="1036802"/>
                  </a:lnTo>
                  <a:lnTo>
                    <a:pt x="2276500" y="1036231"/>
                  </a:lnTo>
                  <a:lnTo>
                    <a:pt x="2275547" y="1035926"/>
                  </a:lnTo>
                  <a:lnTo>
                    <a:pt x="2274608" y="1035240"/>
                  </a:lnTo>
                  <a:lnTo>
                    <a:pt x="2273426" y="1033132"/>
                  </a:lnTo>
                  <a:lnTo>
                    <a:pt x="2272436" y="1032687"/>
                  </a:lnTo>
                  <a:lnTo>
                    <a:pt x="2271090" y="1031405"/>
                  </a:lnTo>
                  <a:lnTo>
                    <a:pt x="2270213" y="1030681"/>
                  </a:lnTo>
                  <a:lnTo>
                    <a:pt x="2269693" y="1030071"/>
                  </a:lnTo>
                  <a:lnTo>
                    <a:pt x="2268969" y="1029233"/>
                  </a:lnTo>
                  <a:lnTo>
                    <a:pt x="2269210" y="1028319"/>
                  </a:lnTo>
                  <a:lnTo>
                    <a:pt x="2268562" y="1027137"/>
                  </a:lnTo>
                  <a:lnTo>
                    <a:pt x="2268524" y="1025296"/>
                  </a:lnTo>
                  <a:lnTo>
                    <a:pt x="2267851" y="1023835"/>
                  </a:lnTo>
                  <a:lnTo>
                    <a:pt x="2267686" y="1021943"/>
                  </a:lnTo>
                  <a:lnTo>
                    <a:pt x="2268524" y="1020368"/>
                  </a:lnTo>
                  <a:lnTo>
                    <a:pt x="2269159" y="1018235"/>
                  </a:lnTo>
                  <a:lnTo>
                    <a:pt x="2270569" y="1015136"/>
                  </a:lnTo>
                  <a:lnTo>
                    <a:pt x="2269210" y="1012685"/>
                  </a:lnTo>
                  <a:lnTo>
                    <a:pt x="2268156" y="1011110"/>
                  </a:lnTo>
                  <a:lnTo>
                    <a:pt x="2268867" y="1009218"/>
                  </a:lnTo>
                  <a:lnTo>
                    <a:pt x="2267800" y="1007795"/>
                  </a:lnTo>
                  <a:lnTo>
                    <a:pt x="2267254" y="1005954"/>
                  </a:lnTo>
                  <a:lnTo>
                    <a:pt x="2268778" y="1004354"/>
                  </a:lnTo>
                  <a:lnTo>
                    <a:pt x="2269121" y="1002182"/>
                  </a:lnTo>
                  <a:lnTo>
                    <a:pt x="2271864" y="999248"/>
                  </a:lnTo>
                  <a:lnTo>
                    <a:pt x="2276843" y="996937"/>
                  </a:lnTo>
                  <a:lnTo>
                    <a:pt x="2278964" y="996619"/>
                  </a:lnTo>
                  <a:lnTo>
                    <a:pt x="2280678" y="995680"/>
                  </a:lnTo>
                  <a:lnTo>
                    <a:pt x="2282139" y="994778"/>
                  </a:lnTo>
                  <a:lnTo>
                    <a:pt x="2283891" y="992758"/>
                  </a:lnTo>
                  <a:lnTo>
                    <a:pt x="2285149" y="991196"/>
                  </a:lnTo>
                  <a:lnTo>
                    <a:pt x="2288717" y="990231"/>
                  </a:lnTo>
                  <a:lnTo>
                    <a:pt x="2289619" y="988568"/>
                  </a:lnTo>
                  <a:lnTo>
                    <a:pt x="2290356" y="988555"/>
                  </a:lnTo>
                  <a:lnTo>
                    <a:pt x="2293886" y="989939"/>
                  </a:lnTo>
                  <a:lnTo>
                    <a:pt x="2294826" y="989964"/>
                  </a:lnTo>
                  <a:lnTo>
                    <a:pt x="2295499" y="989711"/>
                  </a:lnTo>
                  <a:lnTo>
                    <a:pt x="2295880" y="989025"/>
                  </a:lnTo>
                  <a:lnTo>
                    <a:pt x="2294826" y="988606"/>
                  </a:lnTo>
                  <a:lnTo>
                    <a:pt x="2293569" y="987932"/>
                  </a:lnTo>
                  <a:lnTo>
                    <a:pt x="2292349" y="987590"/>
                  </a:lnTo>
                  <a:lnTo>
                    <a:pt x="2288920" y="987717"/>
                  </a:lnTo>
                  <a:lnTo>
                    <a:pt x="2286977" y="988682"/>
                  </a:lnTo>
                  <a:lnTo>
                    <a:pt x="2283561" y="989520"/>
                  </a:lnTo>
                  <a:lnTo>
                    <a:pt x="2282469" y="987945"/>
                  </a:lnTo>
                  <a:lnTo>
                    <a:pt x="2283091" y="986027"/>
                  </a:lnTo>
                  <a:lnTo>
                    <a:pt x="2285403" y="982891"/>
                  </a:lnTo>
                  <a:lnTo>
                    <a:pt x="2288235" y="978941"/>
                  </a:lnTo>
                  <a:lnTo>
                    <a:pt x="2290775" y="977811"/>
                  </a:lnTo>
                  <a:lnTo>
                    <a:pt x="2295080" y="973734"/>
                  </a:lnTo>
                  <a:lnTo>
                    <a:pt x="2295855" y="972654"/>
                  </a:lnTo>
                  <a:lnTo>
                    <a:pt x="2295461" y="971130"/>
                  </a:lnTo>
                  <a:lnTo>
                    <a:pt x="2295270" y="971359"/>
                  </a:lnTo>
                  <a:lnTo>
                    <a:pt x="2290013" y="976147"/>
                  </a:lnTo>
                  <a:lnTo>
                    <a:pt x="2285974" y="978801"/>
                  </a:lnTo>
                  <a:lnTo>
                    <a:pt x="2279802" y="986421"/>
                  </a:lnTo>
                  <a:lnTo>
                    <a:pt x="2274316" y="988593"/>
                  </a:lnTo>
                  <a:lnTo>
                    <a:pt x="2271699" y="989177"/>
                  </a:lnTo>
                  <a:lnTo>
                    <a:pt x="2268181" y="991349"/>
                  </a:lnTo>
                  <a:lnTo>
                    <a:pt x="2266035" y="992949"/>
                  </a:lnTo>
                  <a:lnTo>
                    <a:pt x="2262441" y="992987"/>
                  </a:lnTo>
                  <a:lnTo>
                    <a:pt x="2258606" y="991819"/>
                  </a:lnTo>
                  <a:lnTo>
                    <a:pt x="2257590" y="991819"/>
                  </a:lnTo>
                  <a:lnTo>
                    <a:pt x="2256701" y="991971"/>
                  </a:lnTo>
                  <a:lnTo>
                    <a:pt x="2255596" y="991971"/>
                  </a:lnTo>
                  <a:lnTo>
                    <a:pt x="2254059" y="991628"/>
                  </a:lnTo>
                  <a:lnTo>
                    <a:pt x="2252027" y="993686"/>
                  </a:lnTo>
                  <a:lnTo>
                    <a:pt x="2249068" y="995324"/>
                  </a:lnTo>
                  <a:lnTo>
                    <a:pt x="2247099" y="997445"/>
                  </a:lnTo>
                  <a:lnTo>
                    <a:pt x="2247341" y="1001153"/>
                  </a:lnTo>
                  <a:lnTo>
                    <a:pt x="2245360" y="1003579"/>
                  </a:lnTo>
                  <a:lnTo>
                    <a:pt x="2242743" y="1007859"/>
                  </a:lnTo>
                  <a:lnTo>
                    <a:pt x="2241067" y="1009129"/>
                  </a:lnTo>
                  <a:lnTo>
                    <a:pt x="2241257" y="1011885"/>
                  </a:lnTo>
                  <a:lnTo>
                    <a:pt x="2241003" y="1013980"/>
                  </a:lnTo>
                  <a:lnTo>
                    <a:pt x="2242273" y="1015822"/>
                  </a:lnTo>
                  <a:lnTo>
                    <a:pt x="2241969" y="1017663"/>
                  </a:lnTo>
                  <a:lnTo>
                    <a:pt x="2239365" y="1018006"/>
                  </a:lnTo>
                  <a:lnTo>
                    <a:pt x="2237016" y="1021041"/>
                  </a:lnTo>
                  <a:lnTo>
                    <a:pt x="2236469" y="1022959"/>
                  </a:lnTo>
                  <a:lnTo>
                    <a:pt x="2235542" y="1024775"/>
                  </a:lnTo>
                  <a:lnTo>
                    <a:pt x="2234272" y="1025994"/>
                  </a:lnTo>
                  <a:lnTo>
                    <a:pt x="2234031" y="1028103"/>
                  </a:lnTo>
                  <a:lnTo>
                    <a:pt x="2233663" y="1030884"/>
                  </a:lnTo>
                  <a:lnTo>
                    <a:pt x="2233167" y="1033043"/>
                  </a:lnTo>
                  <a:lnTo>
                    <a:pt x="2230500" y="1033157"/>
                  </a:lnTo>
                  <a:lnTo>
                    <a:pt x="2229142" y="1033602"/>
                  </a:lnTo>
                  <a:lnTo>
                    <a:pt x="2230628" y="1035519"/>
                  </a:lnTo>
                  <a:lnTo>
                    <a:pt x="2229942" y="1037323"/>
                  </a:lnTo>
                  <a:lnTo>
                    <a:pt x="2229180" y="1040676"/>
                  </a:lnTo>
                  <a:lnTo>
                    <a:pt x="2229650" y="1042009"/>
                  </a:lnTo>
                  <a:lnTo>
                    <a:pt x="2231580" y="1042911"/>
                  </a:lnTo>
                  <a:lnTo>
                    <a:pt x="2232913" y="1043851"/>
                  </a:lnTo>
                  <a:lnTo>
                    <a:pt x="2233422" y="1045629"/>
                  </a:lnTo>
                  <a:lnTo>
                    <a:pt x="2233002" y="1046924"/>
                  </a:lnTo>
                  <a:lnTo>
                    <a:pt x="2232190" y="1047711"/>
                  </a:lnTo>
                  <a:lnTo>
                    <a:pt x="2232431" y="1048842"/>
                  </a:lnTo>
                  <a:lnTo>
                    <a:pt x="2233498" y="1049312"/>
                  </a:lnTo>
                  <a:lnTo>
                    <a:pt x="2234361" y="1048054"/>
                  </a:lnTo>
                  <a:lnTo>
                    <a:pt x="2235149" y="1047635"/>
                  </a:lnTo>
                  <a:lnTo>
                    <a:pt x="2235873" y="1048562"/>
                  </a:lnTo>
                  <a:lnTo>
                    <a:pt x="2237130" y="1049705"/>
                  </a:lnTo>
                  <a:lnTo>
                    <a:pt x="2239136" y="1048842"/>
                  </a:lnTo>
                  <a:lnTo>
                    <a:pt x="2239708" y="1048016"/>
                  </a:lnTo>
                  <a:lnTo>
                    <a:pt x="2241003" y="1048029"/>
                  </a:lnTo>
                  <a:lnTo>
                    <a:pt x="2242667" y="1047940"/>
                  </a:lnTo>
                  <a:lnTo>
                    <a:pt x="2243823" y="1047965"/>
                  </a:lnTo>
                  <a:lnTo>
                    <a:pt x="2244597" y="1048715"/>
                  </a:lnTo>
                  <a:lnTo>
                    <a:pt x="2244051" y="1049782"/>
                  </a:lnTo>
                  <a:lnTo>
                    <a:pt x="2242553" y="1051344"/>
                  </a:lnTo>
                  <a:lnTo>
                    <a:pt x="2242210" y="1052499"/>
                  </a:lnTo>
                  <a:lnTo>
                    <a:pt x="2242007" y="1053820"/>
                  </a:lnTo>
                  <a:lnTo>
                    <a:pt x="2242248" y="1054493"/>
                  </a:lnTo>
                  <a:lnTo>
                    <a:pt x="2242997" y="1055039"/>
                  </a:lnTo>
                  <a:lnTo>
                    <a:pt x="2243962" y="1055014"/>
                  </a:lnTo>
                  <a:lnTo>
                    <a:pt x="2244191" y="1056297"/>
                  </a:lnTo>
                  <a:lnTo>
                    <a:pt x="2243454" y="1056601"/>
                  </a:lnTo>
                  <a:lnTo>
                    <a:pt x="2243086" y="1057579"/>
                  </a:lnTo>
                  <a:lnTo>
                    <a:pt x="2243391" y="1060208"/>
                  </a:lnTo>
                  <a:lnTo>
                    <a:pt x="2243797" y="1062939"/>
                  </a:lnTo>
                  <a:lnTo>
                    <a:pt x="2244445" y="1063752"/>
                  </a:lnTo>
                  <a:lnTo>
                    <a:pt x="2245296" y="1064336"/>
                  </a:lnTo>
                  <a:lnTo>
                    <a:pt x="2247874" y="1065809"/>
                  </a:lnTo>
                  <a:lnTo>
                    <a:pt x="2249004" y="1066609"/>
                  </a:lnTo>
                  <a:lnTo>
                    <a:pt x="2249690" y="1066927"/>
                  </a:lnTo>
                  <a:lnTo>
                    <a:pt x="2251214" y="1066939"/>
                  </a:lnTo>
                  <a:lnTo>
                    <a:pt x="2251925" y="1067346"/>
                  </a:lnTo>
                  <a:lnTo>
                    <a:pt x="2252764" y="1067638"/>
                  </a:lnTo>
                  <a:lnTo>
                    <a:pt x="2253297" y="1068247"/>
                  </a:lnTo>
                  <a:lnTo>
                    <a:pt x="2253005" y="1069467"/>
                  </a:lnTo>
                  <a:lnTo>
                    <a:pt x="2252814" y="1070356"/>
                  </a:lnTo>
                  <a:lnTo>
                    <a:pt x="2253729" y="1070927"/>
                  </a:lnTo>
                  <a:lnTo>
                    <a:pt x="2255011" y="1071105"/>
                  </a:lnTo>
                  <a:lnTo>
                    <a:pt x="2256409" y="1069428"/>
                  </a:lnTo>
                  <a:lnTo>
                    <a:pt x="2256955" y="1069009"/>
                  </a:lnTo>
                  <a:lnTo>
                    <a:pt x="2257704" y="1070025"/>
                  </a:lnTo>
                  <a:lnTo>
                    <a:pt x="2257615" y="1071105"/>
                  </a:lnTo>
                  <a:lnTo>
                    <a:pt x="2257628" y="1072045"/>
                  </a:lnTo>
                  <a:lnTo>
                    <a:pt x="2258656" y="1073238"/>
                  </a:lnTo>
                  <a:lnTo>
                    <a:pt x="2259279" y="1074039"/>
                  </a:lnTo>
                  <a:lnTo>
                    <a:pt x="2259609" y="1074966"/>
                  </a:lnTo>
                  <a:lnTo>
                    <a:pt x="2260053" y="1075728"/>
                  </a:lnTo>
                  <a:lnTo>
                    <a:pt x="2260384" y="1077366"/>
                  </a:lnTo>
                  <a:lnTo>
                    <a:pt x="2260117" y="1078534"/>
                  </a:lnTo>
                  <a:lnTo>
                    <a:pt x="2261209" y="1078877"/>
                  </a:lnTo>
                  <a:lnTo>
                    <a:pt x="2262073" y="1080325"/>
                  </a:lnTo>
                  <a:lnTo>
                    <a:pt x="2261781" y="1081392"/>
                  </a:lnTo>
                  <a:lnTo>
                    <a:pt x="2261946" y="1082446"/>
                  </a:lnTo>
                  <a:lnTo>
                    <a:pt x="2262390" y="1081862"/>
                  </a:lnTo>
                  <a:lnTo>
                    <a:pt x="2263203" y="1081493"/>
                  </a:lnTo>
                  <a:lnTo>
                    <a:pt x="2264295" y="1082776"/>
                  </a:lnTo>
                  <a:lnTo>
                    <a:pt x="2265172" y="1085024"/>
                  </a:lnTo>
                  <a:lnTo>
                    <a:pt x="2266137" y="1086142"/>
                  </a:lnTo>
                  <a:lnTo>
                    <a:pt x="2266734" y="1087221"/>
                  </a:lnTo>
                  <a:lnTo>
                    <a:pt x="2267242" y="1088542"/>
                  </a:lnTo>
                  <a:lnTo>
                    <a:pt x="2267889" y="1090307"/>
                  </a:lnTo>
                  <a:lnTo>
                    <a:pt x="2268486" y="1090917"/>
                  </a:lnTo>
                  <a:lnTo>
                    <a:pt x="2269629" y="1091158"/>
                  </a:lnTo>
                  <a:lnTo>
                    <a:pt x="2271420" y="1090739"/>
                  </a:lnTo>
                  <a:lnTo>
                    <a:pt x="2274785" y="1089380"/>
                  </a:lnTo>
                  <a:lnTo>
                    <a:pt x="2275420" y="1088707"/>
                  </a:lnTo>
                  <a:lnTo>
                    <a:pt x="2276652" y="1088910"/>
                  </a:lnTo>
                  <a:lnTo>
                    <a:pt x="2279751" y="1086523"/>
                  </a:lnTo>
                  <a:lnTo>
                    <a:pt x="2282329" y="1085456"/>
                  </a:lnTo>
                  <a:lnTo>
                    <a:pt x="2283726" y="1085291"/>
                  </a:lnTo>
                  <a:lnTo>
                    <a:pt x="2284526" y="1084973"/>
                  </a:lnTo>
                  <a:lnTo>
                    <a:pt x="2284755" y="1086358"/>
                  </a:lnTo>
                  <a:lnTo>
                    <a:pt x="2285885" y="1087348"/>
                  </a:lnTo>
                  <a:lnTo>
                    <a:pt x="2287193" y="1088237"/>
                  </a:lnTo>
                  <a:lnTo>
                    <a:pt x="2286812" y="1089825"/>
                  </a:lnTo>
                  <a:lnTo>
                    <a:pt x="2285784" y="1091577"/>
                  </a:lnTo>
                  <a:lnTo>
                    <a:pt x="2285364" y="1092428"/>
                  </a:lnTo>
                  <a:lnTo>
                    <a:pt x="2285352" y="1093101"/>
                  </a:lnTo>
                  <a:lnTo>
                    <a:pt x="2285885" y="1093571"/>
                  </a:lnTo>
                  <a:lnTo>
                    <a:pt x="2286609" y="1093330"/>
                  </a:lnTo>
                  <a:lnTo>
                    <a:pt x="2287625" y="1093876"/>
                  </a:lnTo>
                  <a:lnTo>
                    <a:pt x="2286723" y="1094447"/>
                  </a:lnTo>
                  <a:lnTo>
                    <a:pt x="2285758" y="1094130"/>
                  </a:lnTo>
                  <a:lnTo>
                    <a:pt x="2284641" y="1094803"/>
                  </a:lnTo>
                  <a:lnTo>
                    <a:pt x="2284133" y="1095959"/>
                  </a:lnTo>
                  <a:lnTo>
                    <a:pt x="2284094" y="1097254"/>
                  </a:lnTo>
                  <a:lnTo>
                    <a:pt x="2284539" y="1098994"/>
                  </a:lnTo>
                  <a:lnTo>
                    <a:pt x="2285110" y="1100124"/>
                  </a:lnTo>
                  <a:lnTo>
                    <a:pt x="2285657" y="1100201"/>
                  </a:lnTo>
                  <a:lnTo>
                    <a:pt x="2286901" y="1099959"/>
                  </a:lnTo>
                  <a:lnTo>
                    <a:pt x="2287676" y="1100963"/>
                  </a:lnTo>
                  <a:lnTo>
                    <a:pt x="2288501" y="1101128"/>
                  </a:lnTo>
                  <a:lnTo>
                    <a:pt x="2288666" y="1104976"/>
                  </a:lnTo>
                  <a:lnTo>
                    <a:pt x="2287968" y="1105852"/>
                  </a:lnTo>
                  <a:lnTo>
                    <a:pt x="2285682" y="1105801"/>
                  </a:lnTo>
                  <a:lnTo>
                    <a:pt x="2283015" y="1104239"/>
                  </a:lnTo>
                  <a:lnTo>
                    <a:pt x="2282367" y="1104252"/>
                  </a:lnTo>
                  <a:lnTo>
                    <a:pt x="2281491" y="1105090"/>
                  </a:lnTo>
                  <a:lnTo>
                    <a:pt x="2280869" y="1105623"/>
                  </a:lnTo>
                  <a:lnTo>
                    <a:pt x="2280145" y="1105255"/>
                  </a:lnTo>
                  <a:lnTo>
                    <a:pt x="2279954" y="1104544"/>
                  </a:lnTo>
                  <a:lnTo>
                    <a:pt x="2279027" y="1103947"/>
                  </a:lnTo>
                  <a:lnTo>
                    <a:pt x="2278506" y="1104264"/>
                  </a:lnTo>
                  <a:lnTo>
                    <a:pt x="2278024" y="1104874"/>
                  </a:lnTo>
                  <a:lnTo>
                    <a:pt x="2278100" y="1105814"/>
                  </a:lnTo>
                  <a:lnTo>
                    <a:pt x="2277186" y="1105001"/>
                  </a:lnTo>
                  <a:lnTo>
                    <a:pt x="2277084" y="1104087"/>
                  </a:lnTo>
                  <a:lnTo>
                    <a:pt x="2277059" y="1102829"/>
                  </a:lnTo>
                  <a:lnTo>
                    <a:pt x="2277922" y="1101242"/>
                  </a:lnTo>
                  <a:lnTo>
                    <a:pt x="2277287" y="1100505"/>
                  </a:lnTo>
                  <a:lnTo>
                    <a:pt x="2275763" y="1099845"/>
                  </a:lnTo>
                  <a:lnTo>
                    <a:pt x="2275306" y="1099451"/>
                  </a:lnTo>
                  <a:lnTo>
                    <a:pt x="2272614" y="1100010"/>
                  </a:lnTo>
                  <a:lnTo>
                    <a:pt x="2267953" y="1109865"/>
                  </a:lnTo>
                  <a:lnTo>
                    <a:pt x="2269604" y="1110856"/>
                  </a:lnTo>
                  <a:lnTo>
                    <a:pt x="2271890" y="1110221"/>
                  </a:lnTo>
                  <a:lnTo>
                    <a:pt x="2273592" y="1108087"/>
                  </a:lnTo>
                  <a:lnTo>
                    <a:pt x="2274773" y="1108138"/>
                  </a:lnTo>
                  <a:lnTo>
                    <a:pt x="2276322" y="1108938"/>
                  </a:lnTo>
                  <a:lnTo>
                    <a:pt x="2272830" y="1111491"/>
                  </a:lnTo>
                  <a:lnTo>
                    <a:pt x="2269667" y="1112545"/>
                  </a:lnTo>
                  <a:lnTo>
                    <a:pt x="2266099" y="1112824"/>
                  </a:lnTo>
                  <a:lnTo>
                    <a:pt x="2264930" y="1113358"/>
                  </a:lnTo>
                  <a:lnTo>
                    <a:pt x="2264600" y="1113510"/>
                  </a:lnTo>
                  <a:lnTo>
                    <a:pt x="2262504" y="1114590"/>
                  </a:lnTo>
                  <a:lnTo>
                    <a:pt x="2261260" y="1115212"/>
                  </a:lnTo>
                  <a:lnTo>
                    <a:pt x="2261235" y="1115733"/>
                  </a:lnTo>
                  <a:lnTo>
                    <a:pt x="2261501" y="1117130"/>
                  </a:lnTo>
                  <a:lnTo>
                    <a:pt x="2263139" y="1119187"/>
                  </a:lnTo>
                  <a:lnTo>
                    <a:pt x="2263343" y="1120749"/>
                  </a:lnTo>
                  <a:lnTo>
                    <a:pt x="2262162" y="1121714"/>
                  </a:lnTo>
                  <a:lnTo>
                    <a:pt x="2261577" y="1122400"/>
                  </a:lnTo>
                  <a:lnTo>
                    <a:pt x="2263000" y="1122908"/>
                  </a:lnTo>
                  <a:lnTo>
                    <a:pt x="2264295" y="1122883"/>
                  </a:lnTo>
                  <a:lnTo>
                    <a:pt x="2264244" y="1124673"/>
                  </a:lnTo>
                  <a:lnTo>
                    <a:pt x="2264562" y="1126134"/>
                  </a:lnTo>
                  <a:lnTo>
                    <a:pt x="2264663" y="1127391"/>
                  </a:lnTo>
                  <a:lnTo>
                    <a:pt x="2263482" y="1127734"/>
                  </a:lnTo>
                  <a:lnTo>
                    <a:pt x="2263330" y="1128166"/>
                  </a:lnTo>
                  <a:lnTo>
                    <a:pt x="2264067" y="1128979"/>
                  </a:lnTo>
                  <a:lnTo>
                    <a:pt x="2265806" y="1129728"/>
                  </a:lnTo>
                  <a:lnTo>
                    <a:pt x="2266187" y="1130795"/>
                  </a:lnTo>
                  <a:lnTo>
                    <a:pt x="2265718" y="1132344"/>
                  </a:lnTo>
                  <a:lnTo>
                    <a:pt x="2266149" y="1133386"/>
                  </a:lnTo>
                  <a:lnTo>
                    <a:pt x="2265540" y="1133843"/>
                  </a:lnTo>
                  <a:lnTo>
                    <a:pt x="2265159" y="1134110"/>
                  </a:lnTo>
                  <a:lnTo>
                    <a:pt x="2265857" y="1134897"/>
                  </a:lnTo>
                  <a:lnTo>
                    <a:pt x="2266086" y="1136243"/>
                  </a:lnTo>
                  <a:lnTo>
                    <a:pt x="2266632" y="1137577"/>
                  </a:lnTo>
                  <a:lnTo>
                    <a:pt x="2267356" y="1137958"/>
                  </a:lnTo>
                  <a:lnTo>
                    <a:pt x="2267788" y="1138910"/>
                  </a:lnTo>
                  <a:lnTo>
                    <a:pt x="2266645" y="1139837"/>
                  </a:lnTo>
                  <a:lnTo>
                    <a:pt x="2266302" y="1140612"/>
                  </a:lnTo>
                  <a:lnTo>
                    <a:pt x="2268067" y="1141082"/>
                  </a:lnTo>
                  <a:lnTo>
                    <a:pt x="2268156" y="1143063"/>
                  </a:lnTo>
                  <a:lnTo>
                    <a:pt x="2268842" y="1145946"/>
                  </a:lnTo>
                  <a:lnTo>
                    <a:pt x="2267305" y="1147165"/>
                  </a:lnTo>
                  <a:lnTo>
                    <a:pt x="2265946" y="1146797"/>
                  </a:lnTo>
                  <a:lnTo>
                    <a:pt x="2262936" y="1145425"/>
                  </a:lnTo>
                  <a:lnTo>
                    <a:pt x="2262403" y="1145603"/>
                  </a:lnTo>
                  <a:lnTo>
                    <a:pt x="2262987" y="1146556"/>
                  </a:lnTo>
                  <a:lnTo>
                    <a:pt x="2264130" y="1147406"/>
                  </a:lnTo>
                  <a:lnTo>
                    <a:pt x="2265387" y="1148232"/>
                  </a:lnTo>
                  <a:lnTo>
                    <a:pt x="2267788" y="1149095"/>
                  </a:lnTo>
                  <a:lnTo>
                    <a:pt x="2268550" y="1151051"/>
                  </a:lnTo>
                  <a:lnTo>
                    <a:pt x="2267534" y="1151737"/>
                  </a:lnTo>
                  <a:lnTo>
                    <a:pt x="2265832" y="1151013"/>
                  </a:lnTo>
                  <a:lnTo>
                    <a:pt x="2264346" y="1150823"/>
                  </a:lnTo>
                  <a:lnTo>
                    <a:pt x="2263889" y="1151470"/>
                  </a:lnTo>
                  <a:lnTo>
                    <a:pt x="2264460" y="1152194"/>
                  </a:lnTo>
                  <a:lnTo>
                    <a:pt x="2265654" y="1152956"/>
                  </a:lnTo>
                  <a:lnTo>
                    <a:pt x="2265934" y="1154061"/>
                  </a:lnTo>
                  <a:lnTo>
                    <a:pt x="2267280" y="1154836"/>
                  </a:lnTo>
                  <a:lnTo>
                    <a:pt x="2267623" y="1156868"/>
                  </a:lnTo>
                  <a:lnTo>
                    <a:pt x="2266187" y="1159992"/>
                  </a:lnTo>
                  <a:lnTo>
                    <a:pt x="2266289" y="1162113"/>
                  </a:lnTo>
                  <a:lnTo>
                    <a:pt x="2266353" y="1162723"/>
                  </a:lnTo>
                  <a:lnTo>
                    <a:pt x="2266137" y="1163091"/>
                  </a:lnTo>
                  <a:lnTo>
                    <a:pt x="2265819" y="1164120"/>
                  </a:lnTo>
                  <a:lnTo>
                    <a:pt x="2265464" y="1164780"/>
                  </a:lnTo>
                  <a:lnTo>
                    <a:pt x="2266594" y="1165783"/>
                  </a:lnTo>
                  <a:lnTo>
                    <a:pt x="2267534" y="1166241"/>
                  </a:lnTo>
                  <a:lnTo>
                    <a:pt x="2268410" y="1167561"/>
                  </a:lnTo>
                  <a:lnTo>
                    <a:pt x="2268524" y="1168387"/>
                  </a:lnTo>
                  <a:lnTo>
                    <a:pt x="2269083" y="1168971"/>
                  </a:lnTo>
                  <a:lnTo>
                    <a:pt x="2269210" y="1169797"/>
                  </a:lnTo>
                  <a:lnTo>
                    <a:pt x="2268054" y="1169936"/>
                  </a:lnTo>
                  <a:lnTo>
                    <a:pt x="2267267" y="1170406"/>
                  </a:lnTo>
                  <a:lnTo>
                    <a:pt x="2266581" y="1170863"/>
                  </a:lnTo>
                  <a:lnTo>
                    <a:pt x="2265781" y="1171168"/>
                  </a:lnTo>
                  <a:lnTo>
                    <a:pt x="2265756" y="1172057"/>
                  </a:lnTo>
                  <a:lnTo>
                    <a:pt x="2266416" y="1172819"/>
                  </a:lnTo>
                  <a:lnTo>
                    <a:pt x="2266975" y="1173797"/>
                  </a:lnTo>
                  <a:lnTo>
                    <a:pt x="2267051" y="1174940"/>
                  </a:lnTo>
                  <a:lnTo>
                    <a:pt x="2266721" y="1176032"/>
                  </a:lnTo>
                  <a:lnTo>
                    <a:pt x="2266873" y="1176439"/>
                  </a:lnTo>
                  <a:lnTo>
                    <a:pt x="2268131" y="1176223"/>
                  </a:lnTo>
                  <a:lnTo>
                    <a:pt x="2269058" y="1176020"/>
                  </a:lnTo>
                  <a:lnTo>
                    <a:pt x="2269794" y="1177175"/>
                  </a:lnTo>
                  <a:lnTo>
                    <a:pt x="2269172" y="1178255"/>
                  </a:lnTo>
                  <a:lnTo>
                    <a:pt x="2269172" y="1179398"/>
                  </a:lnTo>
                  <a:lnTo>
                    <a:pt x="2269718" y="1185532"/>
                  </a:lnTo>
                  <a:lnTo>
                    <a:pt x="2269020" y="1186942"/>
                  </a:lnTo>
                  <a:lnTo>
                    <a:pt x="2268118" y="1187665"/>
                  </a:lnTo>
                  <a:lnTo>
                    <a:pt x="2267419" y="1188262"/>
                  </a:lnTo>
                  <a:lnTo>
                    <a:pt x="2267750" y="1188783"/>
                  </a:lnTo>
                  <a:lnTo>
                    <a:pt x="2268689" y="1189253"/>
                  </a:lnTo>
                  <a:lnTo>
                    <a:pt x="2269248" y="1190370"/>
                  </a:lnTo>
                  <a:lnTo>
                    <a:pt x="2269083" y="1191501"/>
                  </a:lnTo>
                  <a:lnTo>
                    <a:pt x="2270518" y="1192733"/>
                  </a:lnTo>
                  <a:lnTo>
                    <a:pt x="2270493" y="1195501"/>
                  </a:lnTo>
                  <a:lnTo>
                    <a:pt x="2269680" y="1200061"/>
                  </a:lnTo>
                  <a:lnTo>
                    <a:pt x="2269591" y="1201674"/>
                  </a:lnTo>
                  <a:lnTo>
                    <a:pt x="2269934" y="1203921"/>
                  </a:lnTo>
                  <a:lnTo>
                    <a:pt x="2269705" y="1205255"/>
                  </a:lnTo>
                  <a:lnTo>
                    <a:pt x="2268753" y="1206423"/>
                  </a:lnTo>
                  <a:lnTo>
                    <a:pt x="2269820" y="1207630"/>
                  </a:lnTo>
                  <a:lnTo>
                    <a:pt x="2270861" y="1209128"/>
                  </a:lnTo>
                  <a:lnTo>
                    <a:pt x="2270760" y="1210767"/>
                  </a:lnTo>
                  <a:lnTo>
                    <a:pt x="2272233" y="1213561"/>
                  </a:lnTo>
                  <a:lnTo>
                    <a:pt x="2273960" y="1215974"/>
                  </a:lnTo>
                  <a:lnTo>
                    <a:pt x="2275420" y="1217587"/>
                  </a:lnTo>
                  <a:lnTo>
                    <a:pt x="2274976" y="1219034"/>
                  </a:lnTo>
                  <a:lnTo>
                    <a:pt x="2275649" y="1219923"/>
                  </a:lnTo>
                  <a:lnTo>
                    <a:pt x="2276690" y="1220889"/>
                  </a:lnTo>
                  <a:lnTo>
                    <a:pt x="2275306" y="1221092"/>
                  </a:lnTo>
                  <a:lnTo>
                    <a:pt x="2274290" y="1221778"/>
                  </a:lnTo>
                  <a:lnTo>
                    <a:pt x="2272512" y="1221130"/>
                  </a:lnTo>
                  <a:lnTo>
                    <a:pt x="2271001" y="1221625"/>
                  </a:lnTo>
                  <a:lnTo>
                    <a:pt x="2270734" y="1222870"/>
                  </a:lnTo>
                  <a:lnTo>
                    <a:pt x="2271382" y="1224572"/>
                  </a:lnTo>
                  <a:lnTo>
                    <a:pt x="2272347" y="1225804"/>
                  </a:lnTo>
                  <a:lnTo>
                    <a:pt x="2271801" y="1226477"/>
                  </a:lnTo>
                  <a:lnTo>
                    <a:pt x="2270975" y="1226616"/>
                  </a:lnTo>
                  <a:lnTo>
                    <a:pt x="2270277" y="1227061"/>
                  </a:lnTo>
                  <a:lnTo>
                    <a:pt x="2269350" y="1226223"/>
                  </a:lnTo>
                  <a:lnTo>
                    <a:pt x="2268562" y="1226705"/>
                  </a:lnTo>
                  <a:lnTo>
                    <a:pt x="2268207" y="1227277"/>
                  </a:lnTo>
                  <a:lnTo>
                    <a:pt x="2268778" y="1228712"/>
                  </a:lnTo>
                  <a:lnTo>
                    <a:pt x="2268219" y="1229753"/>
                  </a:lnTo>
                  <a:lnTo>
                    <a:pt x="2268804" y="1230706"/>
                  </a:lnTo>
                  <a:lnTo>
                    <a:pt x="2268600" y="1231874"/>
                  </a:lnTo>
                  <a:lnTo>
                    <a:pt x="2267445" y="1232623"/>
                  </a:lnTo>
                  <a:lnTo>
                    <a:pt x="2266441" y="1233309"/>
                  </a:lnTo>
                  <a:lnTo>
                    <a:pt x="2265413" y="1231442"/>
                  </a:lnTo>
                  <a:lnTo>
                    <a:pt x="2265083" y="1230134"/>
                  </a:lnTo>
                  <a:lnTo>
                    <a:pt x="2264346" y="1230122"/>
                  </a:lnTo>
                  <a:lnTo>
                    <a:pt x="2264282" y="1230985"/>
                  </a:lnTo>
                  <a:lnTo>
                    <a:pt x="2264308" y="1232014"/>
                  </a:lnTo>
                  <a:lnTo>
                    <a:pt x="2264282" y="1233500"/>
                  </a:lnTo>
                  <a:lnTo>
                    <a:pt x="2265895" y="1234439"/>
                  </a:lnTo>
                  <a:lnTo>
                    <a:pt x="2267889" y="1237716"/>
                  </a:lnTo>
                  <a:lnTo>
                    <a:pt x="2267305" y="1239443"/>
                  </a:lnTo>
                  <a:lnTo>
                    <a:pt x="2267102" y="1240955"/>
                  </a:lnTo>
                  <a:lnTo>
                    <a:pt x="2267877" y="1241755"/>
                  </a:lnTo>
                  <a:lnTo>
                    <a:pt x="2268791" y="1242949"/>
                  </a:lnTo>
                  <a:lnTo>
                    <a:pt x="2268258" y="1244358"/>
                  </a:lnTo>
                  <a:lnTo>
                    <a:pt x="2268753" y="1245463"/>
                  </a:lnTo>
                  <a:lnTo>
                    <a:pt x="2267940" y="1247724"/>
                  </a:lnTo>
                  <a:lnTo>
                    <a:pt x="2267140" y="1248816"/>
                  </a:lnTo>
                  <a:lnTo>
                    <a:pt x="2265006" y="1247851"/>
                  </a:lnTo>
                  <a:lnTo>
                    <a:pt x="2263266" y="1244854"/>
                  </a:lnTo>
                  <a:lnTo>
                    <a:pt x="2262352" y="1244574"/>
                  </a:lnTo>
                  <a:lnTo>
                    <a:pt x="2261577" y="1243977"/>
                  </a:lnTo>
                  <a:lnTo>
                    <a:pt x="2261946" y="1243317"/>
                  </a:lnTo>
                  <a:lnTo>
                    <a:pt x="2263076" y="1242542"/>
                  </a:lnTo>
                  <a:lnTo>
                    <a:pt x="2263482" y="1241577"/>
                  </a:lnTo>
                  <a:lnTo>
                    <a:pt x="2262670" y="1241082"/>
                  </a:lnTo>
                  <a:lnTo>
                    <a:pt x="2261933" y="1240789"/>
                  </a:lnTo>
                  <a:lnTo>
                    <a:pt x="2260980" y="1240231"/>
                  </a:lnTo>
                  <a:lnTo>
                    <a:pt x="2260676" y="1238885"/>
                  </a:lnTo>
                  <a:lnTo>
                    <a:pt x="2261171" y="1237919"/>
                  </a:lnTo>
                  <a:lnTo>
                    <a:pt x="2260155" y="1237602"/>
                  </a:lnTo>
                  <a:lnTo>
                    <a:pt x="2260053" y="1236484"/>
                  </a:lnTo>
                  <a:lnTo>
                    <a:pt x="2259279" y="1235824"/>
                  </a:lnTo>
                  <a:lnTo>
                    <a:pt x="2258377" y="1235405"/>
                  </a:lnTo>
                  <a:lnTo>
                    <a:pt x="2257704" y="1234262"/>
                  </a:lnTo>
                  <a:lnTo>
                    <a:pt x="2255875" y="1233716"/>
                  </a:lnTo>
                  <a:lnTo>
                    <a:pt x="2252078" y="1233652"/>
                  </a:lnTo>
                  <a:lnTo>
                    <a:pt x="2252675" y="1232636"/>
                  </a:lnTo>
                  <a:lnTo>
                    <a:pt x="2252256" y="1231798"/>
                  </a:lnTo>
                  <a:lnTo>
                    <a:pt x="2252154" y="1230972"/>
                  </a:lnTo>
                  <a:lnTo>
                    <a:pt x="2253322" y="1231226"/>
                  </a:lnTo>
                  <a:lnTo>
                    <a:pt x="2254504" y="1231125"/>
                  </a:lnTo>
                  <a:lnTo>
                    <a:pt x="2252421" y="1229588"/>
                  </a:lnTo>
                  <a:lnTo>
                    <a:pt x="2251011" y="1228534"/>
                  </a:lnTo>
                  <a:lnTo>
                    <a:pt x="2250655" y="1226654"/>
                  </a:lnTo>
                  <a:lnTo>
                    <a:pt x="2250274" y="1226058"/>
                  </a:lnTo>
                  <a:lnTo>
                    <a:pt x="2250236" y="1225473"/>
                  </a:lnTo>
                  <a:lnTo>
                    <a:pt x="2250960" y="1224851"/>
                  </a:lnTo>
                  <a:lnTo>
                    <a:pt x="2251443" y="1224026"/>
                  </a:lnTo>
                  <a:lnTo>
                    <a:pt x="2251875" y="1223518"/>
                  </a:lnTo>
                  <a:lnTo>
                    <a:pt x="2252103" y="1222844"/>
                  </a:lnTo>
                  <a:lnTo>
                    <a:pt x="2251189" y="1222273"/>
                  </a:lnTo>
                  <a:lnTo>
                    <a:pt x="2249817" y="1220952"/>
                  </a:lnTo>
                  <a:lnTo>
                    <a:pt x="2249093" y="1219111"/>
                  </a:lnTo>
                  <a:lnTo>
                    <a:pt x="2249462" y="1216494"/>
                  </a:lnTo>
                  <a:lnTo>
                    <a:pt x="2247620" y="1215758"/>
                  </a:lnTo>
                  <a:lnTo>
                    <a:pt x="2247125" y="1214526"/>
                  </a:lnTo>
                  <a:lnTo>
                    <a:pt x="2246706" y="1212811"/>
                  </a:lnTo>
                  <a:lnTo>
                    <a:pt x="2245817" y="1213777"/>
                  </a:lnTo>
                  <a:lnTo>
                    <a:pt x="2244979" y="1214501"/>
                  </a:lnTo>
                  <a:lnTo>
                    <a:pt x="2244191" y="1214602"/>
                  </a:lnTo>
                  <a:lnTo>
                    <a:pt x="2244178" y="1215898"/>
                  </a:lnTo>
                  <a:lnTo>
                    <a:pt x="2243150" y="1216710"/>
                  </a:lnTo>
                  <a:lnTo>
                    <a:pt x="2243112" y="1218819"/>
                  </a:lnTo>
                  <a:lnTo>
                    <a:pt x="2239632" y="1220063"/>
                  </a:lnTo>
                  <a:lnTo>
                    <a:pt x="2239302" y="1221435"/>
                  </a:lnTo>
                  <a:lnTo>
                    <a:pt x="2238705" y="1223289"/>
                  </a:lnTo>
                  <a:lnTo>
                    <a:pt x="2237955" y="1225956"/>
                  </a:lnTo>
                  <a:lnTo>
                    <a:pt x="2238362" y="1226807"/>
                  </a:lnTo>
                  <a:lnTo>
                    <a:pt x="2238540" y="1227924"/>
                  </a:lnTo>
                  <a:lnTo>
                    <a:pt x="2237943" y="1228636"/>
                  </a:lnTo>
                  <a:lnTo>
                    <a:pt x="2238362" y="1229944"/>
                  </a:lnTo>
                  <a:lnTo>
                    <a:pt x="2238463" y="1230668"/>
                  </a:lnTo>
                  <a:lnTo>
                    <a:pt x="2237879" y="1231087"/>
                  </a:lnTo>
                  <a:lnTo>
                    <a:pt x="2237359" y="1231480"/>
                  </a:lnTo>
                  <a:lnTo>
                    <a:pt x="2237346" y="1232382"/>
                  </a:lnTo>
                  <a:lnTo>
                    <a:pt x="2238070" y="1232674"/>
                  </a:lnTo>
                  <a:lnTo>
                    <a:pt x="2238489" y="1233462"/>
                  </a:lnTo>
                  <a:lnTo>
                    <a:pt x="2237257" y="1234338"/>
                  </a:lnTo>
                  <a:lnTo>
                    <a:pt x="2236571" y="1235417"/>
                  </a:lnTo>
                  <a:lnTo>
                    <a:pt x="2237295" y="1235925"/>
                  </a:lnTo>
                  <a:lnTo>
                    <a:pt x="2238146" y="1235837"/>
                  </a:lnTo>
                  <a:lnTo>
                    <a:pt x="2238578" y="1236535"/>
                  </a:lnTo>
                  <a:lnTo>
                    <a:pt x="2238209" y="1237132"/>
                  </a:lnTo>
                  <a:lnTo>
                    <a:pt x="2237092" y="1237170"/>
                  </a:lnTo>
                  <a:lnTo>
                    <a:pt x="2236152" y="1237386"/>
                  </a:lnTo>
                  <a:lnTo>
                    <a:pt x="2235492" y="1237703"/>
                  </a:lnTo>
                  <a:lnTo>
                    <a:pt x="2234679" y="1238681"/>
                  </a:lnTo>
                  <a:lnTo>
                    <a:pt x="2234603" y="1238072"/>
                  </a:lnTo>
                  <a:lnTo>
                    <a:pt x="2234920" y="1237132"/>
                  </a:lnTo>
                  <a:lnTo>
                    <a:pt x="2234272" y="1236154"/>
                  </a:lnTo>
                  <a:lnTo>
                    <a:pt x="2233485" y="1235163"/>
                  </a:lnTo>
                  <a:lnTo>
                    <a:pt x="2232685" y="1234871"/>
                  </a:lnTo>
                  <a:lnTo>
                    <a:pt x="2233053" y="1233932"/>
                  </a:lnTo>
                  <a:lnTo>
                    <a:pt x="2232761" y="1232115"/>
                  </a:lnTo>
                  <a:lnTo>
                    <a:pt x="2232405" y="1229728"/>
                  </a:lnTo>
                  <a:lnTo>
                    <a:pt x="2231758" y="1227366"/>
                  </a:lnTo>
                  <a:lnTo>
                    <a:pt x="2231631" y="1225931"/>
                  </a:lnTo>
                  <a:lnTo>
                    <a:pt x="2230399" y="1225677"/>
                  </a:lnTo>
                  <a:lnTo>
                    <a:pt x="2230386" y="1224673"/>
                  </a:lnTo>
                  <a:lnTo>
                    <a:pt x="2229535" y="1223467"/>
                  </a:lnTo>
                  <a:lnTo>
                    <a:pt x="2229599" y="1222159"/>
                  </a:lnTo>
                  <a:lnTo>
                    <a:pt x="2228214" y="1221358"/>
                  </a:lnTo>
                  <a:lnTo>
                    <a:pt x="2226779" y="1220927"/>
                  </a:lnTo>
                  <a:lnTo>
                    <a:pt x="2226195" y="1219962"/>
                  </a:lnTo>
                  <a:lnTo>
                    <a:pt x="2224951" y="1219301"/>
                  </a:lnTo>
                  <a:lnTo>
                    <a:pt x="2223808" y="1218768"/>
                  </a:lnTo>
                  <a:lnTo>
                    <a:pt x="2222830" y="1218501"/>
                  </a:lnTo>
                  <a:lnTo>
                    <a:pt x="2221395" y="1218539"/>
                  </a:lnTo>
                  <a:lnTo>
                    <a:pt x="2220531" y="1218234"/>
                  </a:lnTo>
                  <a:lnTo>
                    <a:pt x="2220544" y="1217269"/>
                  </a:lnTo>
                  <a:lnTo>
                    <a:pt x="2220760" y="1216279"/>
                  </a:lnTo>
                  <a:lnTo>
                    <a:pt x="2219350" y="1215694"/>
                  </a:lnTo>
                  <a:lnTo>
                    <a:pt x="2217369" y="1215834"/>
                  </a:lnTo>
                  <a:lnTo>
                    <a:pt x="2216861" y="1216672"/>
                  </a:lnTo>
                  <a:lnTo>
                    <a:pt x="2215984" y="1217510"/>
                  </a:lnTo>
                  <a:lnTo>
                    <a:pt x="2216607" y="1219987"/>
                  </a:lnTo>
                  <a:lnTo>
                    <a:pt x="2215527" y="1220063"/>
                  </a:lnTo>
                  <a:lnTo>
                    <a:pt x="2214638" y="1220825"/>
                  </a:lnTo>
                  <a:lnTo>
                    <a:pt x="2214321" y="1219784"/>
                  </a:lnTo>
                  <a:lnTo>
                    <a:pt x="2213584" y="1219009"/>
                  </a:lnTo>
                  <a:lnTo>
                    <a:pt x="2213863" y="1217091"/>
                  </a:lnTo>
                  <a:lnTo>
                    <a:pt x="2212949" y="1216748"/>
                  </a:lnTo>
                  <a:lnTo>
                    <a:pt x="2213482" y="1215809"/>
                  </a:lnTo>
                  <a:lnTo>
                    <a:pt x="2214321" y="1214932"/>
                  </a:lnTo>
                  <a:lnTo>
                    <a:pt x="2215248" y="1213789"/>
                  </a:lnTo>
                  <a:lnTo>
                    <a:pt x="2215807" y="1214094"/>
                  </a:lnTo>
                  <a:lnTo>
                    <a:pt x="2216518" y="1214145"/>
                  </a:lnTo>
                  <a:lnTo>
                    <a:pt x="2218118" y="1213358"/>
                  </a:lnTo>
                  <a:lnTo>
                    <a:pt x="2218334" y="1211681"/>
                  </a:lnTo>
                  <a:lnTo>
                    <a:pt x="2218067" y="1210983"/>
                  </a:lnTo>
                  <a:lnTo>
                    <a:pt x="2215984" y="1212456"/>
                  </a:lnTo>
                  <a:lnTo>
                    <a:pt x="2214029" y="1212519"/>
                  </a:lnTo>
                  <a:lnTo>
                    <a:pt x="2213800" y="1211021"/>
                  </a:lnTo>
                  <a:lnTo>
                    <a:pt x="2214244" y="1209154"/>
                  </a:lnTo>
                  <a:lnTo>
                    <a:pt x="2213127" y="1208049"/>
                  </a:lnTo>
                  <a:lnTo>
                    <a:pt x="2211590" y="1207046"/>
                  </a:lnTo>
                  <a:lnTo>
                    <a:pt x="2212276" y="1205763"/>
                  </a:lnTo>
                  <a:lnTo>
                    <a:pt x="2213457" y="1204798"/>
                  </a:lnTo>
                  <a:lnTo>
                    <a:pt x="2214029" y="1204366"/>
                  </a:lnTo>
                  <a:lnTo>
                    <a:pt x="2213381" y="1203934"/>
                  </a:lnTo>
                  <a:lnTo>
                    <a:pt x="2212936" y="1203439"/>
                  </a:lnTo>
                  <a:lnTo>
                    <a:pt x="2212898" y="1202397"/>
                  </a:lnTo>
                  <a:lnTo>
                    <a:pt x="2213000" y="1201585"/>
                  </a:lnTo>
                  <a:lnTo>
                    <a:pt x="2212365" y="1199718"/>
                  </a:lnTo>
                  <a:lnTo>
                    <a:pt x="2211425" y="1198854"/>
                  </a:lnTo>
                  <a:lnTo>
                    <a:pt x="2210371" y="1198892"/>
                  </a:lnTo>
                  <a:lnTo>
                    <a:pt x="2210092" y="1199553"/>
                  </a:lnTo>
                  <a:lnTo>
                    <a:pt x="2209596" y="1200238"/>
                  </a:lnTo>
                  <a:lnTo>
                    <a:pt x="2208923" y="1200619"/>
                  </a:lnTo>
                  <a:lnTo>
                    <a:pt x="2208504" y="1200137"/>
                  </a:lnTo>
                  <a:lnTo>
                    <a:pt x="2208771" y="1199299"/>
                  </a:lnTo>
                  <a:lnTo>
                    <a:pt x="2208682" y="1198499"/>
                  </a:lnTo>
                  <a:lnTo>
                    <a:pt x="2208923" y="1197622"/>
                  </a:lnTo>
                  <a:lnTo>
                    <a:pt x="2208910" y="1196759"/>
                  </a:lnTo>
                  <a:lnTo>
                    <a:pt x="2208860" y="1195908"/>
                  </a:lnTo>
                  <a:lnTo>
                    <a:pt x="2208174" y="1195387"/>
                  </a:lnTo>
                  <a:lnTo>
                    <a:pt x="2208504" y="1194777"/>
                  </a:lnTo>
                  <a:lnTo>
                    <a:pt x="2209431" y="1193279"/>
                  </a:lnTo>
                  <a:lnTo>
                    <a:pt x="2210371" y="1191514"/>
                  </a:lnTo>
                  <a:lnTo>
                    <a:pt x="2209774" y="1190307"/>
                  </a:lnTo>
                  <a:lnTo>
                    <a:pt x="2209584" y="1189151"/>
                  </a:lnTo>
                  <a:lnTo>
                    <a:pt x="2209622" y="1186980"/>
                  </a:lnTo>
                  <a:lnTo>
                    <a:pt x="2208403" y="1186865"/>
                  </a:lnTo>
                  <a:lnTo>
                    <a:pt x="2207336" y="1186751"/>
                  </a:lnTo>
                  <a:lnTo>
                    <a:pt x="2206624" y="1186192"/>
                  </a:lnTo>
                  <a:lnTo>
                    <a:pt x="2206510" y="1185303"/>
                  </a:lnTo>
                  <a:lnTo>
                    <a:pt x="2206332" y="1183906"/>
                  </a:lnTo>
                  <a:lnTo>
                    <a:pt x="2204999" y="1183576"/>
                  </a:lnTo>
                  <a:lnTo>
                    <a:pt x="2204453" y="1183538"/>
                  </a:lnTo>
                  <a:lnTo>
                    <a:pt x="2204897" y="1182331"/>
                  </a:lnTo>
                  <a:lnTo>
                    <a:pt x="2204707" y="1180769"/>
                  </a:lnTo>
                  <a:lnTo>
                    <a:pt x="2203488" y="1179296"/>
                  </a:lnTo>
                  <a:lnTo>
                    <a:pt x="2202141" y="1178687"/>
                  </a:lnTo>
                  <a:lnTo>
                    <a:pt x="2200922" y="1179525"/>
                  </a:lnTo>
                  <a:lnTo>
                    <a:pt x="2200325" y="1179677"/>
                  </a:lnTo>
                  <a:lnTo>
                    <a:pt x="2200719" y="1176185"/>
                  </a:lnTo>
                  <a:lnTo>
                    <a:pt x="2200160" y="1172794"/>
                  </a:lnTo>
                  <a:lnTo>
                    <a:pt x="2199982" y="1170635"/>
                  </a:lnTo>
                  <a:lnTo>
                    <a:pt x="2198738" y="1170393"/>
                  </a:lnTo>
                  <a:lnTo>
                    <a:pt x="2197760" y="1169365"/>
                  </a:lnTo>
                  <a:lnTo>
                    <a:pt x="2196960" y="1169403"/>
                  </a:lnTo>
                  <a:lnTo>
                    <a:pt x="2196439" y="1169873"/>
                  </a:lnTo>
                  <a:lnTo>
                    <a:pt x="2195461" y="1169289"/>
                  </a:lnTo>
                  <a:lnTo>
                    <a:pt x="2195626" y="1167955"/>
                  </a:lnTo>
                  <a:lnTo>
                    <a:pt x="2195410" y="1167091"/>
                  </a:lnTo>
                  <a:lnTo>
                    <a:pt x="2194598" y="1166596"/>
                  </a:lnTo>
                  <a:lnTo>
                    <a:pt x="2193874" y="1166037"/>
                  </a:lnTo>
                  <a:lnTo>
                    <a:pt x="2193175" y="1166355"/>
                  </a:lnTo>
                  <a:lnTo>
                    <a:pt x="2192528" y="1165872"/>
                  </a:lnTo>
                  <a:lnTo>
                    <a:pt x="2192032" y="1165555"/>
                  </a:lnTo>
                  <a:lnTo>
                    <a:pt x="2192108" y="1165047"/>
                  </a:lnTo>
                  <a:lnTo>
                    <a:pt x="2191994" y="1164386"/>
                  </a:lnTo>
                  <a:lnTo>
                    <a:pt x="2191410" y="1164234"/>
                  </a:lnTo>
                  <a:lnTo>
                    <a:pt x="2190407" y="1163853"/>
                  </a:lnTo>
                  <a:lnTo>
                    <a:pt x="2189721" y="1163650"/>
                  </a:lnTo>
                  <a:lnTo>
                    <a:pt x="2189302" y="1163421"/>
                  </a:lnTo>
                  <a:lnTo>
                    <a:pt x="2188921" y="1163472"/>
                  </a:lnTo>
                  <a:lnTo>
                    <a:pt x="2188502" y="1163650"/>
                  </a:lnTo>
                  <a:lnTo>
                    <a:pt x="2187092" y="1162558"/>
                  </a:lnTo>
                  <a:lnTo>
                    <a:pt x="2186724" y="1161999"/>
                  </a:lnTo>
                  <a:lnTo>
                    <a:pt x="2186482" y="1162710"/>
                  </a:lnTo>
                  <a:lnTo>
                    <a:pt x="2185606" y="1163777"/>
                  </a:lnTo>
                  <a:lnTo>
                    <a:pt x="2185809" y="1165466"/>
                  </a:lnTo>
                  <a:lnTo>
                    <a:pt x="2185416" y="1166647"/>
                  </a:lnTo>
                  <a:lnTo>
                    <a:pt x="2185542" y="1167650"/>
                  </a:lnTo>
                  <a:lnTo>
                    <a:pt x="2185987" y="1168158"/>
                  </a:lnTo>
                  <a:lnTo>
                    <a:pt x="2186127" y="1168577"/>
                  </a:lnTo>
                  <a:lnTo>
                    <a:pt x="2186165" y="1170698"/>
                  </a:lnTo>
                  <a:lnTo>
                    <a:pt x="2184984" y="1172337"/>
                  </a:lnTo>
                  <a:lnTo>
                    <a:pt x="2185060" y="1173619"/>
                  </a:lnTo>
                  <a:lnTo>
                    <a:pt x="2184628" y="1175270"/>
                  </a:lnTo>
                  <a:lnTo>
                    <a:pt x="2184311" y="1176959"/>
                  </a:lnTo>
                  <a:lnTo>
                    <a:pt x="2185517" y="1179868"/>
                  </a:lnTo>
                  <a:lnTo>
                    <a:pt x="2186431" y="1182052"/>
                  </a:lnTo>
                  <a:lnTo>
                    <a:pt x="2187092" y="1182877"/>
                  </a:lnTo>
                  <a:lnTo>
                    <a:pt x="2187765" y="1184313"/>
                  </a:lnTo>
                  <a:lnTo>
                    <a:pt x="2187371" y="1184897"/>
                  </a:lnTo>
                  <a:lnTo>
                    <a:pt x="2187955" y="1185570"/>
                  </a:lnTo>
                  <a:lnTo>
                    <a:pt x="2188336" y="1187107"/>
                  </a:lnTo>
                  <a:lnTo>
                    <a:pt x="2187930" y="1187907"/>
                  </a:lnTo>
                  <a:lnTo>
                    <a:pt x="2188387" y="1188783"/>
                  </a:lnTo>
                  <a:lnTo>
                    <a:pt x="2188692" y="1190078"/>
                  </a:lnTo>
                  <a:lnTo>
                    <a:pt x="2187397" y="1190993"/>
                  </a:lnTo>
                  <a:lnTo>
                    <a:pt x="2186076" y="1191539"/>
                  </a:lnTo>
                  <a:lnTo>
                    <a:pt x="2185492" y="1191310"/>
                  </a:lnTo>
                  <a:lnTo>
                    <a:pt x="2185797" y="1192326"/>
                  </a:lnTo>
                  <a:lnTo>
                    <a:pt x="2186368" y="1193164"/>
                  </a:lnTo>
                  <a:lnTo>
                    <a:pt x="2184704" y="1194320"/>
                  </a:lnTo>
                  <a:lnTo>
                    <a:pt x="2184514" y="1194866"/>
                  </a:lnTo>
                  <a:lnTo>
                    <a:pt x="2183904" y="1194358"/>
                  </a:lnTo>
                  <a:lnTo>
                    <a:pt x="2182787" y="1194282"/>
                  </a:lnTo>
                  <a:lnTo>
                    <a:pt x="2183790" y="1195489"/>
                  </a:lnTo>
                  <a:lnTo>
                    <a:pt x="2185035" y="1196403"/>
                  </a:lnTo>
                  <a:lnTo>
                    <a:pt x="2184209" y="1197000"/>
                  </a:lnTo>
                  <a:lnTo>
                    <a:pt x="2183612" y="1198194"/>
                  </a:lnTo>
                  <a:lnTo>
                    <a:pt x="2183409" y="1199578"/>
                  </a:lnTo>
                  <a:lnTo>
                    <a:pt x="2183104" y="1201026"/>
                  </a:lnTo>
                  <a:lnTo>
                    <a:pt x="2183345" y="1202245"/>
                  </a:lnTo>
                  <a:lnTo>
                    <a:pt x="2181580" y="1202588"/>
                  </a:lnTo>
                  <a:lnTo>
                    <a:pt x="2180335" y="1202639"/>
                  </a:lnTo>
                  <a:lnTo>
                    <a:pt x="2179815" y="1202042"/>
                  </a:lnTo>
                  <a:lnTo>
                    <a:pt x="2178519" y="1201318"/>
                  </a:lnTo>
                  <a:lnTo>
                    <a:pt x="2177732" y="1200518"/>
                  </a:lnTo>
                  <a:lnTo>
                    <a:pt x="2177834" y="1199616"/>
                  </a:lnTo>
                  <a:lnTo>
                    <a:pt x="2177148" y="1198410"/>
                  </a:lnTo>
                  <a:lnTo>
                    <a:pt x="2175751" y="1197330"/>
                  </a:lnTo>
                  <a:lnTo>
                    <a:pt x="2174786" y="1196746"/>
                  </a:lnTo>
                  <a:lnTo>
                    <a:pt x="2173922" y="1195501"/>
                  </a:lnTo>
                  <a:lnTo>
                    <a:pt x="2172969" y="1194015"/>
                  </a:lnTo>
                  <a:lnTo>
                    <a:pt x="2172779" y="1192758"/>
                  </a:lnTo>
                  <a:lnTo>
                    <a:pt x="2172093" y="1193076"/>
                  </a:lnTo>
                  <a:lnTo>
                    <a:pt x="2171611" y="1193634"/>
                  </a:lnTo>
                  <a:lnTo>
                    <a:pt x="2171992" y="1194333"/>
                  </a:lnTo>
                  <a:lnTo>
                    <a:pt x="2172944" y="1195158"/>
                  </a:lnTo>
                  <a:lnTo>
                    <a:pt x="2172017" y="1196568"/>
                  </a:lnTo>
                  <a:lnTo>
                    <a:pt x="2172690" y="1197178"/>
                  </a:lnTo>
                  <a:lnTo>
                    <a:pt x="2173604" y="1198549"/>
                  </a:lnTo>
                  <a:lnTo>
                    <a:pt x="2172017" y="1198448"/>
                  </a:lnTo>
                  <a:lnTo>
                    <a:pt x="2170874" y="1198765"/>
                  </a:lnTo>
                  <a:lnTo>
                    <a:pt x="2169401" y="1198956"/>
                  </a:lnTo>
                  <a:lnTo>
                    <a:pt x="2167635" y="1198321"/>
                  </a:lnTo>
                  <a:lnTo>
                    <a:pt x="2166848" y="1198943"/>
                  </a:lnTo>
                  <a:lnTo>
                    <a:pt x="2166086" y="1198499"/>
                  </a:lnTo>
                  <a:lnTo>
                    <a:pt x="2166340" y="1198041"/>
                  </a:lnTo>
                  <a:lnTo>
                    <a:pt x="2166785" y="1196835"/>
                  </a:lnTo>
                  <a:lnTo>
                    <a:pt x="2165870" y="1195374"/>
                  </a:lnTo>
                  <a:lnTo>
                    <a:pt x="2164245" y="1194282"/>
                  </a:lnTo>
                  <a:lnTo>
                    <a:pt x="2162187" y="1194231"/>
                  </a:lnTo>
                  <a:lnTo>
                    <a:pt x="2159635" y="1195857"/>
                  </a:lnTo>
                  <a:lnTo>
                    <a:pt x="2156815" y="1197432"/>
                  </a:lnTo>
                  <a:lnTo>
                    <a:pt x="2153818" y="1199921"/>
                  </a:lnTo>
                  <a:lnTo>
                    <a:pt x="2152383" y="1201508"/>
                  </a:lnTo>
                  <a:lnTo>
                    <a:pt x="2151062" y="1202918"/>
                  </a:lnTo>
                  <a:lnTo>
                    <a:pt x="2151113" y="1203985"/>
                  </a:lnTo>
                  <a:lnTo>
                    <a:pt x="2151011" y="1204696"/>
                  </a:lnTo>
                  <a:lnTo>
                    <a:pt x="2149068" y="1206512"/>
                  </a:lnTo>
                  <a:lnTo>
                    <a:pt x="2148865" y="1207795"/>
                  </a:lnTo>
                  <a:lnTo>
                    <a:pt x="2148992" y="1209636"/>
                  </a:lnTo>
                  <a:lnTo>
                    <a:pt x="2149652" y="1211414"/>
                  </a:lnTo>
                  <a:lnTo>
                    <a:pt x="2151875" y="1213142"/>
                  </a:lnTo>
                  <a:lnTo>
                    <a:pt x="2151748" y="1213916"/>
                  </a:lnTo>
                  <a:lnTo>
                    <a:pt x="2150630" y="1215072"/>
                  </a:lnTo>
                  <a:lnTo>
                    <a:pt x="2149373" y="1216355"/>
                  </a:lnTo>
                  <a:lnTo>
                    <a:pt x="2148141" y="1216190"/>
                  </a:lnTo>
                  <a:lnTo>
                    <a:pt x="2146287" y="1217904"/>
                  </a:lnTo>
                  <a:lnTo>
                    <a:pt x="2144433" y="1220050"/>
                  </a:lnTo>
                  <a:lnTo>
                    <a:pt x="2142909" y="1221790"/>
                  </a:lnTo>
                  <a:lnTo>
                    <a:pt x="2143302" y="1222425"/>
                  </a:lnTo>
                  <a:lnTo>
                    <a:pt x="2144077" y="1224559"/>
                  </a:lnTo>
                  <a:lnTo>
                    <a:pt x="2143594" y="1226134"/>
                  </a:lnTo>
                  <a:lnTo>
                    <a:pt x="2142096" y="1225880"/>
                  </a:lnTo>
                  <a:lnTo>
                    <a:pt x="2140686" y="1226070"/>
                  </a:lnTo>
                  <a:lnTo>
                    <a:pt x="2139213" y="1226540"/>
                  </a:lnTo>
                  <a:lnTo>
                    <a:pt x="2136609" y="1228534"/>
                  </a:lnTo>
                  <a:lnTo>
                    <a:pt x="2134882" y="1230464"/>
                  </a:lnTo>
                  <a:lnTo>
                    <a:pt x="2134895" y="1232192"/>
                  </a:lnTo>
                  <a:lnTo>
                    <a:pt x="2135631" y="1233017"/>
                  </a:lnTo>
                  <a:lnTo>
                    <a:pt x="2135847" y="1236687"/>
                  </a:lnTo>
                  <a:lnTo>
                    <a:pt x="2134781" y="1237310"/>
                  </a:lnTo>
                  <a:lnTo>
                    <a:pt x="2135162" y="1238834"/>
                  </a:lnTo>
                  <a:lnTo>
                    <a:pt x="2135327" y="1241310"/>
                  </a:lnTo>
                  <a:lnTo>
                    <a:pt x="2134323" y="1241285"/>
                  </a:lnTo>
                  <a:lnTo>
                    <a:pt x="2133714" y="1241539"/>
                  </a:lnTo>
                  <a:lnTo>
                    <a:pt x="2134069" y="1242352"/>
                  </a:lnTo>
                  <a:lnTo>
                    <a:pt x="2133536" y="1243088"/>
                  </a:lnTo>
                  <a:lnTo>
                    <a:pt x="2132317" y="1243596"/>
                  </a:lnTo>
                  <a:lnTo>
                    <a:pt x="2130844" y="1244384"/>
                  </a:lnTo>
                  <a:lnTo>
                    <a:pt x="2129675" y="1243774"/>
                  </a:lnTo>
                  <a:lnTo>
                    <a:pt x="2127567" y="1245196"/>
                  </a:lnTo>
                  <a:lnTo>
                    <a:pt x="2124125" y="1246733"/>
                  </a:lnTo>
                  <a:lnTo>
                    <a:pt x="2121103" y="1249870"/>
                  </a:lnTo>
                  <a:lnTo>
                    <a:pt x="2116023" y="1253489"/>
                  </a:lnTo>
                  <a:lnTo>
                    <a:pt x="2114499" y="1256195"/>
                  </a:lnTo>
                  <a:lnTo>
                    <a:pt x="2114626" y="1260487"/>
                  </a:lnTo>
                  <a:lnTo>
                    <a:pt x="2115438" y="1263459"/>
                  </a:lnTo>
                  <a:lnTo>
                    <a:pt x="2116835" y="1264246"/>
                  </a:lnTo>
                  <a:lnTo>
                    <a:pt x="2117470" y="1265034"/>
                  </a:lnTo>
                  <a:lnTo>
                    <a:pt x="2117140" y="1265936"/>
                  </a:lnTo>
                  <a:lnTo>
                    <a:pt x="2115045" y="1266126"/>
                  </a:lnTo>
                  <a:lnTo>
                    <a:pt x="2113826" y="1267675"/>
                  </a:lnTo>
                  <a:lnTo>
                    <a:pt x="2112860" y="1270965"/>
                  </a:lnTo>
                  <a:lnTo>
                    <a:pt x="2111095" y="1273949"/>
                  </a:lnTo>
                  <a:lnTo>
                    <a:pt x="2110359" y="1275499"/>
                  </a:lnTo>
                  <a:lnTo>
                    <a:pt x="2109698" y="1276896"/>
                  </a:lnTo>
                  <a:lnTo>
                    <a:pt x="2109939" y="1278242"/>
                  </a:lnTo>
                  <a:lnTo>
                    <a:pt x="2111133" y="1280033"/>
                  </a:lnTo>
                  <a:lnTo>
                    <a:pt x="2111806" y="1282827"/>
                  </a:lnTo>
                  <a:lnTo>
                    <a:pt x="2112606" y="1285989"/>
                  </a:lnTo>
                  <a:lnTo>
                    <a:pt x="2111870" y="1289735"/>
                  </a:lnTo>
                  <a:lnTo>
                    <a:pt x="2111044" y="1291831"/>
                  </a:lnTo>
                  <a:lnTo>
                    <a:pt x="2108911" y="1292618"/>
                  </a:lnTo>
                  <a:lnTo>
                    <a:pt x="2108136" y="1293317"/>
                  </a:lnTo>
                  <a:lnTo>
                    <a:pt x="2107044" y="1294739"/>
                  </a:lnTo>
                  <a:lnTo>
                    <a:pt x="2107260" y="1295501"/>
                  </a:lnTo>
                  <a:lnTo>
                    <a:pt x="2108174" y="1295082"/>
                  </a:lnTo>
                  <a:lnTo>
                    <a:pt x="2108352" y="1296581"/>
                  </a:lnTo>
                  <a:lnTo>
                    <a:pt x="2109000" y="1297813"/>
                  </a:lnTo>
                  <a:lnTo>
                    <a:pt x="2110016" y="1298981"/>
                  </a:lnTo>
                  <a:lnTo>
                    <a:pt x="2111019" y="1300645"/>
                  </a:lnTo>
                  <a:lnTo>
                    <a:pt x="2111438" y="1301483"/>
                  </a:lnTo>
                  <a:lnTo>
                    <a:pt x="2111654" y="1302334"/>
                  </a:lnTo>
                  <a:lnTo>
                    <a:pt x="2114626" y="1305852"/>
                  </a:lnTo>
                  <a:lnTo>
                    <a:pt x="2116658" y="1306614"/>
                  </a:lnTo>
                  <a:lnTo>
                    <a:pt x="2117915" y="1307795"/>
                  </a:lnTo>
                  <a:lnTo>
                    <a:pt x="2118639" y="1309255"/>
                  </a:lnTo>
                  <a:lnTo>
                    <a:pt x="2119503" y="1310411"/>
                  </a:lnTo>
                  <a:lnTo>
                    <a:pt x="2120226" y="1311871"/>
                  </a:lnTo>
                  <a:lnTo>
                    <a:pt x="2120899" y="1312037"/>
                  </a:lnTo>
                  <a:lnTo>
                    <a:pt x="2121661" y="1312621"/>
                  </a:lnTo>
                  <a:lnTo>
                    <a:pt x="2122652" y="1312494"/>
                  </a:lnTo>
                  <a:lnTo>
                    <a:pt x="2124227" y="1314170"/>
                  </a:lnTo>
                  <a:lnTo>
                    <a:pt x="2125383" y="1314627"/>
                  </a:lnTo>
                  <a:lnTo>
                    <a:pt x="2126005" y="1315732"/>
                  </a:lnTo>
                  <a:lnTo>
                    <a:pt x="2125751" y="1316634"/>
                  </a:lnTo>
                  <a:lnTo>
                    <a:pt x="2125154" y="1316634"/>
                  </a:lnTo>
                  <a:lnTo>
                    <a:pt x="2124443" y="1315999"/>
                  </a:lnTo>
                  <a:lnTo>
                    <a:pt x="2123427" y="1316380"/>
                  </a:lnTo>
                  <a:lnTo>
                    <a:pt x="2122754" y="1316977"/>
                  </a:lnTo>
                  <a:lnTo>
                    <a:pt x="2122017" y="1318082"/>
                  </a:lnTo>
                  <a:lnTo>
                    <a:pt x="2121814" y="1319542"/>
                  </a:lnTo>
                  <a:lnTo>
                    <a:pt x="2121154" y="1322692"/>
                  </a:lnTo>
                  <a:lnTo>
                    <a:pt x="2120455" y="1326845"/>
                  </a:lnTo>
                  <a:lnTo>
                    <a:pt x="2121204" y="1334211"/>
                  </a:lnTo>
                  <a:lnTo>
                    <a:pt x="2120722" y="1344168"/>
                  </a:lnTo>
                  <a:lnTo>
                    <a:pt x="2121039" y="1347266"/>
                  </a:lnTo>
                  <a:lnTo>
                    <a:pt x="2122246" y="1349476"/>
                  </a:lnTo>
                  <a:lnTo>
                    <a:pt x="2121293" y="1349819"/>
                  </a:lnTo>
                  <a:lnTo>
                    <a:pt x="2122030" y="1352169"/>
                  </a:lnTo>
                  <a:lnTo>
                    <a:pt x="2120912" y="1352105"/>
                  </a:lnTo>
                  <a:lnTo>
                    <a:pt x="2120925" y="1353375"/>
                  </a:lnTo>
                  <a:lnTo>
                    <a:pt x="2122893" y="1353642"/>
                  </a:lnTo>
                  <a:lnTo>
                    <a:pt x="2123363" y="1356067"/>
                  </a:lnTo>
                  <a:lnTo>
                    <a:pt x="2123376" y="1356741"/>
                  </a:lnTo>
                  <a:lnTo>
                    <a:pt x="2123884" y="1358074"/>
                  </a:lnTo>
                  <a:lnTo>
                    <a:pt x="2124722" y="1358747"/>
                  </a:lnTo>
                  <a:lnTo>
                    <a:pt x="2125662" y="1359560"/>
                  </a:lnTo>
                  <a:lnTo>
                    <a:pt x="2126373" y="1360855"/>
                  </a:lnTo>
                  <a:lnTo>
                    <a:pt x="2126691" y="1361719"/>
                  </a:lnTo>
                  <a:lnTo>
                    <a:pt x="2127237" y="1362417"/>
                  </a:lnTo>
                  <a:lnTo>
                    <a:pt x="2128050" y="1362811"/>
                  </a:lnTo>
                  <a:lnTo>
                    <a:pt x="2128786" y="1363649"/>
                  </a:lnTo>
                  <a:lnTo>
                    <a:pt x="2130221" y="1364475"/>
                  </a:lnTo>
                  <a:lnTo>
                    <a:pt x="2130907" y="1365491"/>
                  </a:lnTo>
                  <a:lnTo>
                    <a:pt x="2133041" y="1367878"/>
                  </a:lnTo>
                  <a:lnTo>
                    <a:pt x="2131110" y="1368158"/>
                  </a:lnTo>
                  <a:lnTo>
                    <a:pt x="2130247" y="1367688"/>
                  </a:lnTo>
                  <a:lnTo>
                    <a:pt x="2128964" y="1368729"/>
                  </a:lnTo>
                  <a:lnTo>
                    <a:pt x="2128964" y="1369428"/>
                  </a:lnTo>
                  <a:lnTo>
                    <a:pt x="2129434" y="1371257"/>
                  </a:lnTo>
                  <a:lnTo>
                    <a:pt x="2129447" y="1372349"/>
                  </a:lnTo>
                  <a:lnTo>
                    <a:pt x="2130132" y="1376375"/>
                  </a:lnTo>
                  <a:lnTo>
                    <a:pt x="2128596" y="1377492"/>
                  </a:lnTo>
                  <a:lnTo>
                    <a:pt x="2128621" y="1378445"/>
                  </a:lnTo>
                  <a:lnTo>
                    <a:pt x="2128037" y="1379867"/>
                  </a:lnTo>
                  <a:lnTo>
                    <a:pt x="2127986" y="1381277"/>
                  </a:lnTo>
                  <a:lnTo>
                    <a:pt x="2127161" y="1382687"/>
                  </a:lnTo>
                  <a:lnTo>
                    <a:pt x="2127364" y="1383880"/>
                  </a:lnTo>
                  <a:lnTo>
                    <a:pt x="2128202" y="1385646"/>
                  </a:lnTo>
                  <a:lnTo>
                    <a:pt x="2127770" y="1385963"/>
                  </a:lnTo>
                  <a:lnTo>
                    <a:pt x="2127288" y="1386687"/>
                  </a:lnTo>
                  <a:lnTo>
                    <a:pt x="2127300" y="1387690"/>
                  </a:lnTo>
                  <a:lnTo>
                    <a:pt x="2127478" y="1388198"/>
                  </a:lnTo>
                  <a:lnTo>
                    <a:pt x="2127999" y="1389240"/>
                  </a:lnTo>
                  <a:lnTo>
                    <a:pt x="2128329" y="1389862"/>
                  </a:lnTo>
                  <a:lnTo>
                    <a:pt x="2128900" y="1390040"/>
                  </a:lnTo>
                  <a:lnTo>
                    <a:pt x="2129345" y="1390611"/>
                  </a:lnTo>
                  <a:lnTo>
                    <a:pt x="2129751" y="1391056"/>
                  </a:lnTo>
                  <a:lnTo>
                    <a:pt x="2129548" y="1391246"/>
                  </a:lnTo>
                  <a:lnTo>
                    <a:pt x="2129066" y="1391920"/>
                  </a:lnTo>
                  <a:lnTo>
                    <a:pt x="2129485" y="1392682"/>
                  </a:lnTo>
                  <a:lnTo>
                    <a:pt x="2129396" y="1393050"/>
                  </a:lnTo>
                  <a:lnTo>
                    <a:pt x="2129370" y="1393621"/>
                  </a:lnTo>
                  <a:lnTo>
                    <a:pt x="2125573" y="1397736"/>
                  </a:lnTo>
                  <a:lnTo>
                    <a:pt x="2125979" y="1399679"/>
                  </a:lnTo>
                  <a:lnTo>
                    <a:pt x="2125294" y="1401102"/>
                  </a:lnTo>
                  <a:lnTo>
                    <a:pt x="2126310" y="1405674"/>
                  </a:lnTo>
                  <a:lnTo>
                    <a:pt x="2126373" y="1408658"/>
                  </a:lnTo>
                  <a:lnTo>
                    <a:pt x="2124786" y="1413560"/>
                  </a:lnTo>
                  <a:lnTo>
                    <a:pt x="2123185" y="1416786"/>
                  </a:lnTo>
                  <a:lnTo>
                    <a:pt x="2123706" y="1421803"/>
                  </a:lnTo>
                  <a:lnTo>
                    <a:pt x="2123833" y="1423276"/>
                  </a:lnTo>
                  <a:lnTo>
                    <a:pt x="2123947" y="1425105"/>
                  </a:lnTo>
                  <a:lnTo>
                    <a:pt x="2124455" y="1426819"/>
                  </a:lnTo>
                  <a:lnTo>
                    <a:pt x="2123833" y="1425892"/>
                  </a:lnTo>
                  <a:lnTo>
                    <a:pt x="2123516" y="1425117"/>
                  </a:lnTo>
                  <a:lnTo>
                    <a:pt x="2123224" y="1424266"/>
                  </a:lnTo>
                  <a:lnTo>
                    <a:pt x="2123020" y="1424813"/>
                  </a:lnTo>
                  <a:lnTo>
                    <a:pt x="2123160" y="1426006"/>
                  </a:lnTo>
                  <a:lnTo>
                    <a:pt x="2123871" y="1427060"/>
                  </a:lnTo>
                  <a:lnTo>
                    <a:pt x="2124773" y="1428419"/>
                  </a:lnTo>
                  <a:lnTo>
                    <a:pt x="2124798" y="1429131"/>
                  </a:lnTo>
                  <a:lnTo>
                    <a:pt x="2125192" y="1430020"/>
                  </a:lnTo>
                  <a:lnTo>
                    <a:pt x="2125344" y="1431074"/>
                  </a:lnTo>
                  <a:lnTo>
                    <a:pt x="2132342" y="1455826"/>
                  </a:lnTo>
                  <a:lnTo>
                    <a:pt x="2133104" y="1456766"/>
                  </a:lnTo>
                  <a:lnTo>
                    <a:pt x="2126970" y="1445260"/>
                  </a:lnTo>
                  <a:lnTo>
                    <a:pt x="2126259" y="1445488"/>
                  </a:lnTo>
                  <a:lnTo>
                    <a:pt x="2125281" y="1446733"/>
                  </a:lnTo>
                  <a:lnTo>
                    <a:pt x="2124659" y="1448460"/>
                  </a:lnTo>
                  <a:lnTo>
                    <a:pt x="2123871" y="1450136"/>
                  </a:lnTo>
                  <a:lnTo>
                    <a:pt x="2123833" y="1451724"/>
                  </a:lnTo>
                  <a:lnTo>
                    <a:pt x="2125357" y="1453438"/>
                  </a:lnTo>
                  <a:lnTo>
                    <a:pt x="2127973" y="1454391"/>
                  </a:lnTo>
                  <a:lnTo>
                    <a:pt x="2130031" y="1455242"/>
                  </a:lnTo>
                  <a:lnTo>
                    <a:pt x="2131225" y="1456029"/>
                  </a:lnTo>
                  <a:lnTo>
                    <a:pt x="2132368" y="1457591"/>
                  </a:lnTo>
                  <a:lnTo>
                    <a:pt x="2134133" y="1458480"/>
                  </a:lnTo>
                  <a:lnTo>
                    <a:pt x="2135123" y="1459509"/>
                  </a:lnTo>
                  <a:lnTo>
                    <a:pt x="2136025" y="1459915"/>
                  </a:lnTo>
                  <a:lnTo>
                    <a:pt x="2136546" y="1461401"/>
                  </a:lnTo>
                  <a:lnTo>
                    <a:pt x="2135936" y="1462100"/>
                  </a:lnTo>
                  <a:lnTo>
                    <a:pt x="2135962" y="1465567"/>
                  </a:lnTo>
                  <a:lnTo>
                    <a:pt x="2135327" y="1464564"/>
                  </a:lnTo>
                  <a:lnTo>
                    <a:pt x="2134908" y="1463560"/>
                  </a:lnTo>
                  <a:lnTo>
                    <a:pt x="2134260" y="1461516"/>
                  </a:lnTo>
                  <a:lnTo>
                    <a:pt x="2132761" y="1462227"/>
                  </a:lnTo>
                  <a:lnTo>
                    <a:pt x="2129713" y="1466215"/>
                  </a:lnTo>
                  <a:lnTo>
                    <a:pt x="2129028" y="1467599"/>
                  </a:lnTo>
                  <a:lnTo>
                    <a:pt x="2129091" y="1469351"/>
                  </a:lnTo>
                  <a:lnTo>
                    <a:pt x="2130475" y="1470380"/>
                  </a:lnTo>
                  <a:lnTo>
                    <a:pt x="2131466" y="1471815"/>
                  </a:lnTo>
                  <a:lnTo>
                    <a:pt x="2132444" y="1472971"/>
                  </a:lnTo>
                  <a:lnTo>
                    <a:pt x="2133854" y="1474914"/>
                  </a:lnTo>
                  <a:lnTo>
                    <a:pt x="2135631" y="1476286"/>
                  </a:lnTo>
                  <a:lnTo>
                    <a:pt x="2137371" y="1477924"/>
                  </a:lnTo>
                  <a:lnTo>
                    <a:pt x="2139886" y="1479232"/>
                  </a:lnTo>
                  <a:lnTo>
                    <a:pt x="2143201" y="1480451"/>
                  </a:lnTo>
                  <a:lnTo>
                    <a:pt x="2149995" y="1483233"/>
                  </a:lnTo>
                  <a:lnTo>
                    <a:pt x="2150808" y="1483664"/>
                  </a:lnTo>
                  <a:lnTo>
                    <a:pt x="2149576" y="1483753"/>
                  </a:lnTo>
                  <a:lnTo>
                    <a:pt x="2147849" y="1483296"/>
                  </a:lnTo>
                  <a:lnTo>
                    <a:pt x="2145347" y="1482991"/>
                  </a:lnTo>
                  <a:lnTo>
                    <a:pt x="2143518" y="1481594"/>
                  </a:lnTo>
                  <a:lnTo>
                    <a:pt x="2141512" y="1481620"/>
                  </a:lnTo>
                  <a:lnTo>
                    <a:pt x="2140927" y="1482369"/>
                  </a:lnTo>
                  <a:lnTo>
                    <a:pt x="2141867" y="1484782"/>
                  </a:lnTo>
                  <a:lnTo>
                    <a:pt x="2142274" y="1485404"/>
                  </a:lnTo>
                  <a:lnTo>
                    <a:pt x="2143569" y="1486877"/>
                  </a:lnTo>
                  <a:lnTo>
                    <a:pt x="2144026" y="1487551"/>
                  </a:lnTo>
                  <a:lnTo>
                    <a:pt x="2144826" y="1488135"/>
                  </a:lnTo>
                  <a:lnTo>
                    <a:pt x="2144953" y="1489557"/>
                  </a:lnTo>
                  <a:lnTo>
                    <a:pt x="2144877" y="1490637"/>
                  </a:lnTo>
                  <a:lnTo>
                    <a:pt x="2145474" y="1491107"/>
                  </a:lnTo>
                  <a:lnTo>
                    <a:pt x="2146007" y="1492478"/>
                  </a:lnTo>
                  <a:lnTo>
                    <a:pt x="2144534" y="1493443"/>
                  </a:lnTo>
                  <a:lnTo>
                    <a:pt x="2144471" y="1494561"/>
                  </a:lnTo>
                  <a:lnTo>
                    <a:pt x="2145182" y="1496377"/>
                  </a:lnTo>
                  <a:lnTo>
                    <a:pt x="2147316" y="1496936"/>
                  </a:lnTo>
                  <a:lnTo>
                    <a:pt x="2148789" y="1497203"/>
                  </a:lnTo>
                  <a:lnTo>
                    <a:pt x="2150224" y="1497812"/>
                  </a:lnTo>
                  <a:lnTo>
                    <a:pt x="2155393" y="1495412"/>
                  </a:lnTo>
                  <a:lnTo>
                    <a:pt x="2156167" y="1494053"/>
                  </a:lnTo>
                  <a:lnTo>
                    <a:pt x="2156079" y="1492465"/>
                  </a:lnTo>
                  <a:lnTo>
                    <a:pt x="2155736" y="1490751"/>
                  </a:lnTo>
                  <a:lnTo>
                    <a:pt x="2155240" y="1489430"/>
                  </a:lnTo>
                  <a:lnTo>
                    <a:pt x="2154440" y="1488998"/>
                  </a:lnTo>
                  <a:lnTo>
                    <a:pt x="2153945" y="1488465"/>
                  </a:lnTo>
                  <a:lnTo>
                    <a:pt x="2153513" y="1487881"/>
                  </a:lnTo>
                  <a:lnTo>
                    <a:pt x="2153259" y="1487068"/>
                  </a:lnTo>
                  <a:lnTo>
                    <a:pt x="2153450" y="1486154"/>
                  </a:lnTo>
                  <a:lnTo>
                    <a:pt x="2154186" y="1485163"/>
                  </a:lnTo>
                  <a:lnTo>
                    <a:pt x="2155266" y="1485823"/>
                  </a:lnTo>
                  <a:lnTo>
                    <a:pt x="2156066" y="1486738"/>
                  </a:lnTo>
                  <a:lnTo>
                    <a:pt x="2156688" y="1488160"/>
                  </a:lnTo>
                  <a:lnTo>
                    <a:pt x="2156879" y="1489138"/>
                  </a:lnTo>
                  <a:lnTo>
                    <a:pt x="2157209" y="1489913"/>
                  </a:lnTo>
                  <a:lnTo>
                    <a:pt x="2158149" y="1490218"/>
                  </a:lnTo>
                  <a:lnTo>
                    <a:pt x="2159215" y="1490433"/>
                  </a:lnTo>
                  <a:lnTo>
                    <a:pt x="2160231" y="1490649"/>
                  </a:lnTo>
                  <a:lnTo>
                    <a:pt x="2160600" y="1491068"/>
                  </a:lnTo>
                  <a:lnTo>
                    <a:pt x="2161552" y="1491615"/>
                  </a:lnTo>
                  <a:lnTo>
                    <a:pt x="2163127" y="1490967"/>
                  </a:lnTo>
                  <a:lnTo>
                    <a:pt x="2165019" y="1489659"/>
                  </a:lnTo>
                  <a:lnTo>
                    <a:pt x="2164968" y="1488262"/>
                  </a:lnTo>
                  <a:lnTo>
                    <a:pt x="2164079" y="1487563"/>
                  </a:lnTo>
                  <a:lnTo>
                    <a:pt x="2162174" y="1487893"/>
                  </a:lnTo>
                  <a:lnTo>
                    <a:pt x="2159685" y="1487932"/>
                  </a:lnTo>
                  <a:lnTo>
                    <a:pt x="2158199" y="1487373"/>
                  </a:lnTo>
                  <a:lnTo>
                    <a:pt x="2156828" y="1485798"/>
                  </a:lnTo>
                  <a:lnTo>
                    <a:pt x="2154961" y="1484464"/>
                  </a:lnTo>
                  <a:lnTo>
                    <a:pt x="2154047" y="1483982"/>
                  </a:lnTo>
                  <a:lnTo>
                    <a:pt x="2154326" y="1483639"/>
                  </a:lnTo>
                  <a:lnTo>
                    <a:pt x="2155685" y="1483258"/>
                  </a:lnTo>
                  <a:lnTo>
                    <a:pt x="2157780" y="1483042"/>
                  </a:lnTo>
                  <a:lnTo>
                    <a:pt x="2160282" y="1482064"/>
                  </a:lnTo>
                  <a:lnTo>
                    <a:pt x="2160955" y="1480337"/>
                  </a:lnTo>
                  <a:lnTo>
                    <a:pt x="2161260" y="1478280"/>
                  </a:lnTo>
                  <a:lnTo>
                    <a:pt x="2161425" y="1477530"/>
                  </a:lnTo>
                  <a:lnTo>
                    <a:pt x="2167470" y="1478127"/>
                  </a:lnTo>
                  <a:lnTo>
                    <a:pt x="2170023" y="1477975"/>
                  </a:lnTo>
                  <a:lnTo>
                    <a:pt x="2171014" y="1477175"/>
                  </a:lnTo>
                  <a:lnTo>
                    <a:pt x="2171661" y="1475968"/>
                  </a:lnTo>
                  <a:lnTo>
                    <a:pt x="2172703" y="1475803"/>
                  </a:lnTo>
                  <a:lnTo>
                    <a:pt x="2173643" y="1475828"/>
                  </a:lnTo>
                  <a:lnTo>
                    <a:pt x="2174163" y="1474635"/>
                  </a:lnTo>
                  <a:lnTo>
                    <a:pt x="2174176" y="1473758"/>
                  </a:lnTo>
                  <a:lnTo>
                    <a:pt x="2173579" y="1472857"/>
                  </a:lnTo>
                  <a:lnTo>
                    <a:pt x="2173592" y="1471993"/>
                  </a:lnTo>
                  <a:lnTo>
                    <a:pt x="2173985" y="1471383"/>
                  </a:lnTo>
                  <a:lnTo>
                    <a:pt x="2174316" y="1471104"/>
                  </a:lnTo>
                  <a:lnTo>
                    <a:pt x="2175129" y="1470964"/>
                  </a:lnTo>
                  <a:lnTo>
                    <a:pt x="2176437" y="1470952"/>
                  </a:lnTo>
                  <a:lnTo>
                    <a:pt x="2177110" y="1470787"/>
                  </a:lnTo>
                  <a:lnTo>
                    <a:pt x="2178469" y="1472450"/>
                  </a:lnTo>
                  <a:lnTo>
                    <a:pt x="2179688" y="1473034"/>
                  </a:lnTo>
                  <a:lnTo>
                    <a:pt x="2181110" y="1472996"/>
                  </a:lnTo>
                  <a:lnTo>
                    <a:pt x="2182888" y="1473339"/>
                  </a:lnTo>
                  <a:lnTo>
                    <a:pt x="2184450" y="1473403"/>
                  </a:lnTo>
                  <a:lnTo>
                    <a:pt x="2187600" y="1472336"/>
                  </a:lnTo>
                  <a:lnTo>
                    <a:pt x="2189149" y="1472615"/>
                  </a:lnTo>
                  <a:lnTo>
                    <a:pt x="2191029" y="1473276"/>
                  </a:lnTo>
                  <a:lnTo>
                    <a:pt x="2191042" y="1474190"/>
                  </a:lnTo>
                  <a:lnTo>
                    <a:pt x="2191334" y="1474647"/>
                  </a:lnTo>
                  <a:lnTo>
                    <a:pt x="2193074" y="1474876"/>
                  </a:lnTo>
                  <a:lnTo>
                    <a:pt x="2193467" y="1475486"/>
                  </a:lnTo>
                  <a:lnTo>
                    <a:pt x="2192629" y="1475740"/>
                  </a:lnTo>
                  <a:lnTo>
                    <a:pt x="2192070" y="1476463"/>
                  </a:lnTo>
                  <a:lnTo>
                    <a:pt x="2192147" y="1477784"/>
                  </a:lnTo>
                  <a:lnTo>
                    <a:pt x="2193162" y="1478699"/>
                  </a:lnTo>
                  <a:lnTo>
                    <a:pt x="2194560" y="1479499"/>
                  </a:lnTo>
                  <a:lnTo>
                    <a:pt x="2196845" y="1480299"/>
                  </a:lnTo>
                  <a:lnTo>
                    <a:pt x="2196960" y="1481582"/>
                  </a:lnTo>
                  <a:lnTo>
                    <a:pt x="2196249" y="1482686"/>
                  </a:lnTo>
                  <a:lnTo>
                    <a:pt x="2196884" y="1482991"/>
                  </a:lnTo>
                  <a:lnTo>
                    <a:pt x="2197861" y="1483410"/>
                  </a:lnTo>
                  <a:lnTo>
                    <a:pt x="2200338" y="1484210"/>
                  </a:lnTo>
                  <a:lnTo>
                    <a:pt x="2199004" y="1485074"/>
                  </a:lnTo>
                  <a:lnTo>
                    <a:pt x="2196185" y="1486357"/>
                  </a:lnTo>
                  <a:lnTo>
                    <a:pt x="2194979" y="1487360"/>
                  </a:lnTo>
                  <a:lnTo>
                    <a:pt x="2194839" y="1488579"/>
                  </a:lnTo>
                  <a:lnTo>
                    <a:pt x="2195169" y="1489290"/>
                  </a:lnTo>
                  <a:lnTo>
                    <a:pt x="2192883" y="1489849"/>
                  </a:lnTo>
                  <a:lnTo>
                    <a:pt x="2191105" y="1490865"/>
                  </a:lnTo>
                  <a:lnTo>
                    <a:pt x="2190280" y="1491983"/>
                  </a:lnTo>
                  <a:lnTo>
                    <a:pt x="2188794" y="1493443"/>
                  </a:lnTo>
                  <a:lnTo>
                    <a:pt x="2187066" y="1494421"/>
                  </a:lnTo>
                  <a:lnTo>
                    <a:pt x="2187117" y="1495374"/>
                  </a:lnTo>
                  <a:lnTo>
                    <a:pt x="2187511" y="1496199"/>
                  </a:lnTo>
                  <a:lnTo>
                    <a:pt x="2188362" y="1497634"/>
                  </a:lnTo>
                  <a:lnTo>
                    <a:pt x="2190381" y="1498536"/>
                  </a:lnTo>
                  <a:lnTo>
                    <a:pt x="2189975" y="1499019"/>
                  </a:lnTo>
                  <a:lnTo>
                    <a:pt x="2188184" y="1499679"/>
                  </a:lnTo>
                  <a:lnTo>
                    <a:pt x="2185504" y="1501482"/>
                  </a:lnTo>
                  <a:lnTo>
                    <a:pt x="2184438" y="1501267"/>
                  </a:lnTo>
                  <a:lnTo>
                    <a:pt x="2183384" y="1501521"/>
                  </a:lnTo>
                  <a:lnTo>
                    <a:pt x="2182152" y="1501597"/>
                  </a:lnTo>
                  <a:lnTo>
                    <a:pt x="2180920" y="1501470"/>
                  </a:lnTo>
                  <a:lnTo>
                    <a:pt x="2180107" y="1501724"/>
                  </a:lnTo>
                  <a:lnTo>
                    <a:pt x="2179015" y="1501152"/>
                  </a:lnTo>
                  <a:lnTo>
                    <a:pt x="2175675" y="1502181"/>
                  </a:lnTo>
                  <a:lnTo>
                    <a:pt x="2173757" y="1504188"/>
                  </a:lnTo>
                  <a:lnTo>
                    <a:pt x="2173579" y="1506677"/>
                  </a:lnTo>
                  <a:lnTo>
                    <a:pt x="2172601" y="1507604"/>
                  </a:lnTo>
                  <a:lnTo>
                    <a:pt x="2171750" y="1508810"/>
                  </a:lnTo>
                  <a:lnTo>
                    <a:pt x="2172754" y="1509280"/>
                  </a:lnTo>
                  <a:lnTo>
                    <a:pt x="2174201" y="1510703"/>
                  </a:lnTo>
                  <a:lnTo>
                    <a:pt x="2175154" y="1511401"/>
                  </a:lnTo>
                  <a:lnTo>
                    <a:pt x="2177224" y="1513166"/>
                  </a:lnTo>
                  <a:lnTo>
                    <a:pt x="2176221" y="1513166"/>
                  </a:lnTo>
                  <a:lnTo>
                    <a:pt x="2176119" y="1513903"/>
                  </a:lnTo>
                  <a:lnTo>
                    <a:pt x="2176564" y="1515668"/>
                  </a:lnTo>
                  <a:lnTo>
                    <a:pt x="2176094" y="1517053"/>
                  </a:lnTo>
                  <a:lnTo>
                    <a:pt x="2174798" y="1517599"/>
                  </a:lnTo>
                  <a:lnTo>
                    <a:pt x="2172398" y="1518653"/>
                  </a:lnTo>
                  <a:lnTo>
                    <a:pt x="2166899" y="1526870"/>
                  </a:lnTo>
                  <a:lnTo>
                    <a:pt x="2166111" y="1527098"/>
                  </a:lnTo>
                  <a:lnTo>
                    <a:pt x="2164714" y="1527848"/>
                  </a:lnTo>
                  <a:lnTo>
                    <a:pt x="2163902" y="1528025"/>
                  </a:lnTo>
                  <a:lnTo>
                    <a:pt x="2162035" y="1527683"/>
                  </a:lnTo>
                  <a:lnTo>
                    <a:pt x="2157704" y="1526082"/>
                  </a:lnTo>
                  <a:lnTo>
                    <a:pt x="2155672" y="1525663"/>
                  </a:lnTo>
                  <a:lnTo>
                    <a:pt x="2154161" y="1526171"/>
                  </a:lnTo>
                  <a:lnTo>
                    <a:pt x="2151367" y="1528076"/>
                  </a:lnTo>
                  <a:lnTo>
                    <a:pt x="2150757" y="1527238"/>
                  </a:lnTo>
                  <a:lnTo>
                    <a:pt x="2150668" y="1526501"/>
                  </a:lnTo>
                  <a:lnTo>
                    <a:pt x="2150478" y="1525143"/>
                  </a:lnTo>
                  <a:lnTo>
                    <a:pt x="2151379" y="1524241"/>
                  </a:lnTo>
                  <a:lnTo>
                    <a:pt x="2151176" y="1522958"/>
                  </a:lnTo>
                  <a:lnTo>
                    <a:pt x="2150338" y="1521942"/>
                  </a:lnTo>
                  <a:lnTo>
                    <a:pt x="2149792" y="1524584"/>
                  </a:lnTo>
                  <a:lnTo>
                    <a:pt x="2149208" y="1525371"/>
                  </a:lnTo>
                  <a:lnTo>
                    <a:pt x="2150008" y="1528038"/>
                  </a:lnTo>
                  <a:lnTo>
                    <a:pt x="2149614" y="1529003"/>
                  </a:lnTo>
                  <a:lnTo>
                    <a:pt x="2147658" y="1529740"/>
                  </a:lnTo>
                  <a:lnTo>
                    <a:pt x="2145995" y="1529334"/>
                  </a:lnTo>
                  <a:lnTo>
                    <a:pt x="2144496" y="1529930"/>
                  </a:lnTo>
                  <a:lnTo>
                    <a:pt x="2142210" y="1530743"/>
                  </a:lnTo>
                  <a:lnTo>
                    <a:pt x="2140699" y="1532407"/>
                  </a:lnTo>
                  <a:lnTo>
                    <a:pt x="2139099" y="1533194"/>
                  </a:lnTo>
                  <a:lnTo>
                    <a:pt x="2137663" y="1533931"/>
                  </a:lnTo>
                  <a:lnTo>
                    <a:pt x="2138248" y="1534896"/>
                  </a:lnTo>
                  <a:lnTo>
                    <a:pt x="2139543" y="1535912"/>
                  </a:lnTo>
                  <a:lnTo>
                    <a:pt x="2141118" y="1538554"/>
                  </a:lnTo>
                  <a:lnTo>
                    <a:pt x="2141969" y="1540116"/>
                  </a:lnTo>
                  <a:lnTo>
                    <a:pt x="2140927" y="1541106"/>
                  </a:lnTo>
                  <a:lnTo>
                    <a:pt x="2140445" y="1541602"/>
                  </a:lnTo>
                  <a:lnTo>
                    <a:pt x="2140115" y="1542300"/>
                  </a:lnTo>
                  <a:lnTo>
                    <a:pt x="2141143" y="1543405"/>
                  </a:lnTo>
                  <a:lnTo>
                    <a:pt x="2141778" y="1543062"/>
                  </a:lnTo>
                  <a:lnTo>
                    <a:pt x="2142007" y="1541589"/>
                  </a:lnTo>
                  <a:lnTo>
                    <a:pt x="2143150" y="1541310"/>
                  </a:lnTo>
                  <a:lnTo>
                    <a:pt x="2144331" y="1542262"/>
                  </a:lnTo>
                  <a:lnTo>
                    <a:pt x="2144737" y="1543240"/>
                  </a:lnTo>
                  <a:lnTo>
                    <a:pt x="2145233" y="1544497"/>
                  </a:lnTo>
                  <a:lnTo>
                    <a:pt x="2143188" y="1546758"/>
                  </a:lnTo>
                  <a:lnTo>
                    <a:pt x="2141385" y="1547863"/>
                  </a:lnTo>
                  <a:lnTo>
                    <a:pt x="2139975" y="1549895"/>
                  </a:lnTo>
                  <a:lnTo>
                    <a:pt x="2137511" y="1552130"/>
                  </a:lnTo>
                  <a:lnTo>
                    <a:pt x="2136546" y="1554721"/>
                  </a:lnTo>
                  <a:lnTo>
                    <a:pt x="2136051" y="1555991"/>
                  </a:lnTo>
                  <a:lnTo>
                    <a:pt x="2136470" y="1557210"/>
                  </a:lnTo>
                  <a:lnTo>
                    <a:pt x="2137232" y="1558518"/>
                  </a:lnTo>
                  <a:lnTo>
                    <a:pt x="2137181" y="1559636"/>
                  </a:lnTo>
                  <a:lnTo>
                    <a:pt x="2136990" y="1561261"/>
                  </a:lnTo>
                  <a:lnTo>
                    <a:pt x="2138235" y="1562938"/>
                  </a:lnTo>
                  <a:lnTo>
                    <a:pt x="2138997" y="1564093"/>
                  </a:lnTo>
                  <a:lnTo>
                    <a:pt x="2139099" y="1565440"/>
                  </a:lnTo>
                  <a:lnTo>
                    <a:pt x="2139264" y="1566189"/>
                  </a:lnTo>
                  <a:lnTo>
                    <a:pt x="2139988" y="1566811"/>
                  </a:lnTo>
                  <a:lnTo>
                    <a:pt x="2140546" y="1567548"/>
                  </a:lnTo>
                  <a:lnTo>
                    <a:pt x="2141194" y="1567815"/>
                  </a:lnTo>
                  <a:lnTo>
                    <a:pt x="2141397" y="1569110"/>
                  </a:lnTo>
                  <a:lnTo>
                    <a:pt x="2140242" y="1568767"/>
                  </a:lnTo>
                  <a:lnTo>
                    <a:pt x="2138730" y="1569199"/>
                  </a:lnTo>
                  <a:lnTo>
                    <a:pt x="2137384" y="1570088"/>
                  </a:lnTo>
                  <a:lnTo>
                    <a:pt x="2136393" y="1571447"/>
                  </a:lnTo>
                  <a:lnTo>
                    <a:pt x="2135327" y="1572856"/>
                  </a:lnTo>
                  <a:lnTo>
                    <a:pt x="2135517" y="1573669"/>
                  </a:lnTo>
                  <a:lnTo>
                    <a:pt x="2134476" y="1573720"/>
                  </a:lnTo>
                  <a:lnTo>
                    <a:pt x="2133866" y="1573733"/>
                  </a:lnTo>
                  <a:lnTo>
                    <a:pt x="2131555" y="1573606"/>
                  </a:lnTo>
                  <a:lnTo>
                    <a:pt x="2129777" y="1574749"/>
                  </a:lnTo>
                  <a:lnTo>
                    <a:pt x="2127440" y="1576133"/>
                  </a:lnTo>
                  <a:lnTo>
                    <a:pt x="2124481" y="1575028"/>
                  </a:lnTo>
                  <a:lnTo>
                    <a:pt x="2121598" y="1575206"/>
                  </a:lnTo>
                  <a:lnTo>
                    <a:pt x="2119998" y="1575981"/>
                  </a:lnTo>
                  <a:lnTo>
                    <a:pt x="2118309" y="1575816"/>
                  </a:lnTo>
                  <a:lnTo>
                    <a:pt x="2117039" y="1574368"/>
                  </a:lnTo>
                  <a:lnTo>
                    <a:pt x="2116518" y="1574647"/>
                  </a:lnTo>
                  <a:lnTo>
                    <a:pt x="2115134" y="1574749"/>
                  </a:lnTo>
                  <a:lnTo>
                    <a:pt x="2114892" y="1574698"/>
                  </a:lnTo>
                  <a:lnTo>
                    <a:pt x="2114334" y="1575650"/>
                  </a:lnTo>
                  <a:lnTo>
                    <a:pt x="2114740" y="1576031"/>
                  </a:lnTo>
                  <a:lnTo>
                    <a:pt x="2115540" y="1576235"/>
                  </a:lnTo>
                  <a:lnTo>
                    <a:pt x="2116200" y="1576641"/>
                  </a:lnTo>
                  <a:lnTo>
                    <a:pt x="2116442" y="1577860"/>
                  </a:lnTo>
                  <a:lnTo>
                    <a:pt x="2115794" y="1578851"/>
                  </a:lnTo>
                  <a:lnTo>
                    <a:pt x="2114562" y="1581924"/>
                  </a:lnTo>
                  <a:lnTo>
                    <a:pt x="2112594" y="1585226"/>
                  </a:lnTo>
                  <a:lnTo>
                    <a:pt x="2113635" y="1587220"/>
                  </a:lnTo>
                  <a:lnTo>
                    <a:pt x="2115489" y="1589201"/>
                  </a:lnTo>
                  <a:lnTo>
                    <a:pt x="2115692" y="1592554"/>
                  </a:lnTo>
                  <a:lnTo>
                    <a:pt x="2113813" y="1596453"/>
                  </a:lnTo>
                  <a:lnTo>
                    <a:pt x="2110447" y="1599476"/>
                  </a:lnTo>
                  <a:lnTo>
                    <a:pt x="2107095" y="1602740"/>
                  </a:lnTo>
                  <a:lnTo>
                    <a:pt x="2106167" y="1604962"/>
                  </a:lnTo>
                  <a:lnTo>
                    <a:pt x="2105139" y="1606842"/>
                  </a:lnTo>
                  <a:lnTo>
                    <a:pt x="2102396" y="1609204"/>
                  </a:lnTo>
                  <a:lnTo>
                    <a:pt x="2098700" y="1610690"/>
                  </a:lnTo>
                  <a:lnTo>
                    <a:pt x="2097265" y="1612176"/>
                  </a:lnTo>
                  <a:lnTo>
                    <a:pt x="2095398" y="1613395"/>
                  </a:lnTo>
                  <a:lnTo>
                    <a:pt x="2095030" y="1616468"/>
                  </a:lnTo>
                  <a:lnTo>
                    <a:pt x="2093848" y="1618322"/>
                  </a:lnTo>
                  <a:lnTo>
                    <a:pt x="2092947" y="1618386"/>
                  </a:lnTo>
                  <a:lnTo>
                    <a:pt x="2093048" y="1617522"/>
                  </a:lnTo>
                  <a:lnTo>
                    <a:pt x="2092744" y="1616646"/>
                  </a:lnTo>
                  <a:lnTo>
                    <a:pt x="2091626" y="1616189"/>
                  </a:lnTo>
                  <a:lnTo>
                    <a:pt x="2088807" y="1615376"/>
                  </a:lnTo>
                  <a:lnTo>
                    <a:pt x="2087752" y="1614995"/>
                  </a:lnTo>
                  <a:lnTo>
                    <a:pt x="2086470" y="1614551"/>
                  </a:lnTo>
                  <a:lnTo>
                    <a:pt x="2084717" y="1614055"/>
                  </a:lnTo>
                  <a:lnTo>
                    <a:pt x="2082812" y="1613192"/>
                  </a:lnTo>
                  <a:lnTo>
                    <a:pt x="2081479" y="1612201"/>
                  </a:lnTo>
                  <a:lnTo>
                    <a:pt x="2080767" y="1610918"/>
                  </a:lnTo>
                  <a:lnTo>
                    <a:pt x="2077999" y="1611210"/>
                  </a:lnTo>
                  <a:lnTo>
                    <a:pt x="2077110" y="1610982"/>
                  </a:lnTo>
                  <a:lnTo>
                    <a:pt x="2075535" y="1610512"/>
                  </a:lnTo>
                  <a:lnTo>
                    <a:pt x="2074557" y="1609826"/>
                  </a:lnTo>
                  <a:lnTo>
                    <a:pt x="2073249" y="1609077"/>
                  </a:lnTo>
                  <a:lnTo>
                    <a:pt x="2071242" y="1608683"/>
                  </a:lnTo>
                  <a:lnTo>
                    <a:pt x="2070099" y="1608366"/>
                  </a:lnTo>
                  <a:lnTo>
                    <a:pt x="2069896" y="1607172"/>
                  </a:lnTo>
                  <a:lnTo>
                    <a:pt x="2070671" y="1606918"/>
                  </a:lnTo>
                  <a:lnTo>
                    <a:pt x="2072576" y="1606905"/>
                  </a:lnTo>
                  <a:lnTo>
                    <a:pt x="2073668" y="1606283"/>
                  </a:lnTo>
                  <a:lnTo>
                    <a:pt x="2074976" y="1605407"/>
                  </a:lnTo>
                  <a:lnTo>
                    <a:pt x="2075421" y="1603641"/>
                  </a:lnTo>
                  <a:lnTo>
                    <a:pt x="2076500" y="1601444"/>
                  </a:lnTo>
                  <a:lnTo>
                    <a:pt x="2077669" y="1599996"/>
                  </a:lnTo>
                  <a:lnTo>
                    <a:pt x="2077567" y="1598599"/>
                  </a:lnTo>
                  <a:lnTo>
                    <a:pt x="2077732" y="1596224"/>
                  </a:lnTo>
                  <a:lnTo>
                    <a:pt x="2078012" y="1594027"/>
                  </a:lnTo>
                  <a:lnTo>
                    <a:pt x="2080247" y="1592961"/>
                  </a:lnTo>
                  <a:lnTo>
                    <a:pt x="2083193" y="1591144"/>
                  </a:lnTo>
                  <a:lnTo>
                    <a:pt x="2084514" y="1589468"/>
                  </a:lnTo>
                  <a:lnTo>
                    <a:pt x="2085822" y="1588350"/>
                  </a:lnTo>
                  <a:lnTo>
                    <a:pt x="2088476" y="1588122"/>
                  </a:lnTo>
                  <a:lnTo>
                    <a:pt x="2090978" y="1587055"/>
                  </a:lnTo>
                  <a:lnTo>
                    <a:pt x="2091524" y="1584820"/>
                  </a:lnTo>
                  <a:lnTo>
                    <a:pt x="2092312" y="1583766"/>
                  </a:lnTo>
                  <a:lnTo>
                    <a:pt x="2093810" y="1582953"/>
                  </a:lnTo>
                  <a:lnTo>
                    <a:pt x="2095995" y="1582267"/>
                  </a:lnTo>
                  <a:lnTo>
                    <a:pt x="2096452" y="1580908"/>
                  </a:lnTo>
                  <a:lnTo>
                    <a:pt x="2097354" y="1579232"/>
                  </a:lnTo>
                  <a:lnTo>
                    <a:pt x="2099627" y="1578013"/>
                  </a:lnTo>
                  <a:lnTo>
                    <a:pt x="2101126" y="1575803"/>
                  </a:lnTo>
                  <a:lnTo>
                    <a:pt x="2101659" y="1571701"/>
                  </a:lnTo>
                  <a:lnTo>
                    <a:pt x="2102357" y="1569504"/>
                  </a:lnTo>
                  <a:lnTo>
                    <a:pt x="2104110" y="1567688"/>
                  </a:lnTo>
                  <a:lnTo>
                    <a:pt x="2105279" y="1566379"/>
                  </a:lnTo>
                  <a:lnTo>
                    <a:pt x="2103856" y="1565440"/>
                  </a:lnTo>
                  <a:lnTo>
                    <a:pt x="2102485" y="1565795"/>
                  </a:lnTo>
                  <a:lnTo>
                    <a:pt x="2100732" y="1565884"/>
                  </a:lnTo>
                  <a:lnTo>
                    <a:pt x="2098001" y="1565541"/>
                  </a:lnTo>
                  <a:lnTo>
                    <a:pt x="2094712" y="1565859"/>
                  </a:lnTo>
                  <a:lnTo>
                    <a:pt x="2094191" y="1565973"/>
                  </a:lnTo>
                  <a:lnTo>
                    <a:pt x="2093899" y="1566672"/>
                  </a:lnTo>
                  <a:lnTo>
                    <a:pt x="2094014" y="1567649"/>
                  </a:lnTo>
                  <a:lnTo>
                    <a:pt x="2093010" y="1568970"/>
                  </a:lnTo>
                  <a:lnTo>
                    <a:pt x="2092070" y="1570812"/>
                  </a:lnTo>
                  <a:lnTo>
                    <a:pt x="2090712" y="1572488"/>
                  </a:lnTo>
                  <a:lnTo>
                    <a:pt x="2090038" y="1572844"/>
                  </a:lnTo>
                  <a:lnTo>
                    <a:pt x="2088375" y="1572323"/>
                  </a:lnTo>
                  <a:lnTo>
                    <a:pt x="2086940" y="1572183"/>
                  </a:lnTo>
                  <a:lnTo>
                    <a:pt x="2086025" y="1572247"/>
                  </a:lnTo>
                  <a:lnTo>
                    <a:pt x="2083752" y="1574685"/>
                  </a:lnTo>
                  <a:lnTo>
                    <a:pt x="2082088" y="1575828"/>
                  </a:lnTo>
                  <a:lnTo>
                    <a:pt x="2081580" y="1576501"/>
                  </a:lnTo>
                  <a:lnTo>
                    <a:pt x="2080285" y="1576730"/>
                  </a:lnTo>
                  <a:lnTo>
                    <a:pt x="2079231" y="1575955"/>
                  </a:lnTo>
                  <a:lnTo>
                    <a:pt x="2079104" y="1575358"/>
                  </a:lnTo>
                  <a:lnTo>
                    <a:pt x="2078913" y="1574685"/>
                  </a:lnTo>
                  <a:lnTo>
                    <a:pt x="2079091" y="1572958"/>
                  </a:lnTo>
                  <a:lnTo>
                    <a:pt x="2077250" y="1572564"/>
                  </a:lnTo>
                  <a:lnTo>
                    <a:pt x="2075840" y="1572044"/>
                  </a:lnTo>
                  <a:lnTo>
                    <a:pt x="2074748" y="1572221"/>
                  </a:lnTo>
                  <a:lnTo>
                    <a:pt x="2074163" y="1571548"/>
                  </a:lnTo>
                  <a:lnTo>
                    <a:pt x="2073351" y="1570736"/>
                  </a:lnTo>
                  <a:lnTo>
                    <a:pt x="2072093" y="1569834"/>
                  </a:lnTo>
                  <a:lnTo>
                    <a:pt x="2069541" y="1568818"/>
                  </a:lnTo>
                  <a:lnTo>
                    <a:pt x="2067344" y="1568119"/>
                  </a:lnTo>
                  <a:lnTo>
                    <a:pt x="2064308" y="1568386"/>
                  </a:lnTo>
                  <a:lnTo>
                    <a:pt x="2062594" y="1569516"/>
                  </a:lnTo>
                  <a:lnTo>
                    <a:pt x="2061857" y="1569821"/>
                  </a:lnTo>
                  <a:lnTo>
                    <a:pt x="2061413" y="1569745"/>
                  </a:lnTo>
                  <a:lnTo>
                    <a:pt x="2060651" y="1569593"/>
                  </a:lnTo>
                  <a:lnTo>
                    <a:pt x="2059711" y="1569059"/>
                  </a:lnTo>
                  <a:lnTo>
                    <a:pt x="2059203" y="1568386"/>
                  </a:lnTo>
                  <a:lnTo>
                    <a:pt x="2058174" y="1568259"/>
                  </a:lnTo>
                  <a:lnTo>
                    <a:pt x="2056612" y="1568615"/>
                  </a:lnTo>
                  <a:lnTo>
                    <a:pt x="2055926" y="1568653"/>
                  </a:lnTo>
                  <a:lnTo>
                    <a:pt x="2055660" y="1568234"/>
                  </a:lnTo>
                  <a:lnTo>
                    <a:pt x="2056676" y="1567459"/>
                  </a:lnTo>
                  <a:lnTo>
                    <a:pt x="2055939" y="1567230"/>
                  </a:lnTo>
                  <a:lnTo>
                    <a:pt x="2053932" y="1566621"/>
                  </a:lnTo>
                  <a:lnTo>
                    <a:pt x="2052637" y="1567002"/>
                  </a:lnTo>
                  <a:lnTo>
                    <a:pt x="2051977" y="1567916"/>
                  </a:lnTo>
                  <a:lnTo>
                    <a:pt x="2052281" y="1569288"/>
                  </a:lnTo>
                  <a:lnTo>
                    <a:pt x="2053005" y="1570748"/>
                  </a:lnTo>
                  <a:lnTo>
                    <a:pt x="2052866" y="1572221"/>
                  </a:lnTo>
                  <a:lnTo>
                    <a:pt x="2051164" y="1573276"/>
                  </a:lnTo>
                  <a:lnTo>
                    <a:pt x="2048725" y="1573822"/>
                  </a:lnTo>
                  <a:lnTo>
                    <a:pt x="2047316" y="1574622"/>
                  </a:lnTo>
                  <a:lnTo>
                    <a:pt x="2045360" y="1576108"/>
                  </a:lnTo>
                  <a:lnTo>
                    <a:pt x="2042998" y="1577949"/>
                  </a:lnTo>
                  <a:lnTo>
                    <a:pt x="2041677" y="1580197"/>
                  </a:lnTo>
                  <a:lnTo>
                    <a:pt x="2040115" y="1583004"/>
                  </a:lnTo>
                  <a:lnTo>
                    <a:pt x="2038921" y="1583626"/>
                  </a:lnTo>
                  <a:lnTo>
                    <a:pt x="2039213" y="1584807"/>
                  </a:lnTo>
                  <a:lnTo>
                    <a:pt x="2040343" y="1585493"/>
                  </a:lnTo>
                  <a:lnTo>
                    <a:pt x="2042198" y="1585391"/>
                  </a:lnTo>
                  <a:lnTo>
                    <a:pt x="2042807" y="1587652"/>
                  </a:lnTo>
                  <a:lnTo>
                    <a:pt x="2042782" y="1588008"/>
                  </a:lnTo>
                  <a:lnTo>
                    <a:pt x="2043099" y="1587715"/>
                  </a:lnTo>
                  <a:lnTo>
                    <a:pt x="2043518" y="1587614"/>
                  </a:lnTo>
                  <a:lnTo>
                    <a:pt x="2044064" y="1587690"/>
                  </a:lnTo>
                  <a:lnTo>
                    <a:pt x="2044674" y="1587944"/>
                  </a:lnTo>
                  <a:lnTo>
                    <a:pt x="2045474" y="1589062"/>
                  </a:lnTo>
                  <a:lnTo>
                    <a:pt x="2045690" y="1590395"/>
                  </a:lnTo>
                  <a:lnTo>
                    <a:pt x="2043988" y="1591665"/>
                  </a:lnTo>
                  <a:lnTo>
                    <a:pt x="2042896" y="1592656"/>
                  </a:lnTo>
                  <a:lnTo>
                    <a:pt x="2041664" y="1595475"/>
                  </a:lnTo>
                  <a:lnTo>
                    <a:pt x="2039937" y="1596097"/>
                  </a:lnTo>
                  <a:lnTo>
                    <a:pt x="2039746" y="1595018"/>
                  </a:lnTo>
                  <a:lnTo>
                    <a:pt x="2039670" y="1593469"/>
                  </a:lnTo>
                  <a:lnTo>
                    <a:pt x="2038349" y="1592478"/>
                  </a:lnTo>
                  <a:lnTo>
                    <a:pt x="2037537" y="1593278"/>
                  </a:lnTo>
                  <a:lnTo>
                    <a:pt x="2035924" y="1593684"/>
                  </a:lnTo>
                  <a:lnTo>
                    <a:pt x="2034743" y="1594332"/>
                  </a:lnTo>
                  <a:lnTo>
                    <a:pt x="2033193" y="1596275"/>
                  </a:lnTo>
                  <a:lnTo>
                    <a:pt x="2030971" y="1599234"/>
                  </a:lnTo>
                  <a:lnTo>
                    <a:pt x="2029371" y="1599476"/>
                  </a:lnTo>
                  <a:lnTo>
                    <a:pt x="2030907" y="1596059"/>
                  </a:lnTo>
                  <a:lnTo>
                    <a:pt x="2032609" y="1593596"/>
                  </a:lnTo>
                  <a:lnTo>
                    <a:pt x="2034451" y="1591691"/>
                  </a:lnTo>
                  <a:lnTo>
                    <a:pt x="2035644" y="1588871"/>
                  </a:lnTo>
                  <a:lnTo>
                    <a:pt x="2034374" y="1587157"/>
                  </a:lnTo>
                  <a:lnTo>
                    <a:pt x="2032749" y="1589163"/>
                  </a:lnTo>
                  <a:lnTo>
                    <a:pt x="2031301" y="1591221"/>
                  </a:lnTo>
                  <a:lnTo>
                    <a:pt x="2029777" y="1593329"/>
                  </a:lnTo>
                  <a:lnTo>
                    <a:pt x="2028456" y="1593799"/>
                  </a:lnTo>
                  <a:lnTo>
                    <a:pt x="2026056" y="1594637"/>
                  </a:lnTo>
                  <a:lnTo>
                    <a:pt x="2025307" y="1593570"/>
                  </a:lnTo>
                  <a:lnTo>
                    <a:pt x="2024291" y="1594383"/>
                  </a:lnTo>
                  <a:lnTo>
                    <a:pt x="2023160" y="1594408"/>
                  </a:lnTo>
                  <a:lnTo>
                    <a:pt x="2022563" y="1593913"/>
                  </a:lnTo>
                  <a:lnTo>
                    <a:pt x="2021039" y="1592643"/>
                  </a:lnTo>
                  <a:lnTo>
                    <a:pt x="2018995" y="1593265"/>
                  </a:lnTo>
                  <a:lnTo>
                    <a:pt x="2016124" y="1594561"/>
                  </a:lnTo>
                  <a:lnTo>
                    <a:pt x="2014181" y="1594599"/>
                  </a:lnTo>
                  <a:lnTo>
                    <a:pt x="2012899" y="1595208"/>
                  </a:lnTo>
                  <a:lnTo>
                    <a:pt x="2009203" y="1597977"/>
                  </a:lnTo>
                  <a:lnTo>
                    <a:pt x="2005749" y="1598752"/>
                  </a:lnTo>
                  <a:lnTo>
                    <a:pt x="2001177" y="1599323"/>
                  </a:lnTo>
                  <a:lnTo>
                    <a:pt x="1990775" y="1603400"/>
                  </a:lnTo>
                  <a:lnTo>
                    <a:pt x="1984463" y="1606613"/>
                  </a:lnTo>
                  <a:lnTo>
                    <a:pt x="1980272" y="1612392"/>
                  </a:lnTo>
                  <a:lnTo>
                    <a:pt x="1977758" y="1612315"/>
                  </a:lnTo>
                  <a:lnTo>
                    <a:pt x="1977402" y="1612811"/>
                  </a:lnTo>
                  <a:lnTo>
                    <a:pt x="1976907" y="1612722"/>
                  </a:lnTo>
                  <a:lnTo>
                    <a:pt x="1976246" y="1611731"/>
                  </a:lnTo>
                  <a:lnTo>
                    <a:pt x="1975688" y="1612747"/>
                  </a:lnTo>
                  <a:lnTo>
                    <a:pt x="1975345" y="1613954"/>
                  </a:lnTo>
                  <a:lnTo>
                    <a:pt x="1978913" y="1614792"/>
                  </a:lnTo>
                  <a:lnTo>
                    <a:pt x="1978228" y="1616316"/>
                  </a:lnTo>
                  <a:lnTo>
                    <a:pt x="1975865" y="1623834"/>
                  </a:lnTo>
                  <a:lnTo>
                    <a:pt x="1975154" y="1627047"/>
                  </a:lnTo>
                  <a:lnTo>
                    <a:pt x="1972741" y="1627619"/>
                  </a:lnTo>
                  <a:lnTo>
                    <a:pt x="1972068" y="1628330"/>
                  </a:lnTo>
                  <a:lnTo>
                    <a:pt x="1971928" y="1629397"/>
                  </a:lnTo>
                  <a:lnTo>
                    <a:pt x="1972640" y="1630807"/>
                  </a:lnTo>
                  <a:lnTo>
                    <a:pt x="1973491" y="1631264"/>
                  </a:lnTo>
                  <a:lnTo>
                    <a:pt x="1975357" y="1630299"/>
                  </a:lnTo>
                  <a:lnTo>
                    <a:pt x="1976767" y="1631061"/>
                  </a:lnTo>
                  <a:lnTo>
                    <a:pt x="1977618" y="1632915"/>
                  </a:lnTo>
                  <a:lnTo>
                    <a:pt x="1977732" y="1633347"/>
                  </a:lnTo>
                  <a:lnTo>
                    <a:pt x="1977732" y="1633842"/>
                  </a:lnTo>
                  <a:lnTo>
                    <a:pt x="1979853" y="1633880"/>
                  </a:lnTo>
                  <a:lnTo>
                    <a:pt x="1981695" y="1633054"/>
                  </a:lnTo>
                  <a:lnTo>
                    <a:pt x="1983676" y="1632902"/>
                  </a:lnTo>
                  <a:lnTo>
                    <a:pt x="1986165" y="1634934"/>
                  </a:lnTo>
                  <a:lnTo>
                    <a:pt x="1987016" y="1636306"/>
                  </a:lnTo>
                  <a:lnTo>
                    <a:pt x="1986648" y="1636750"/>
                  </a:lnTo>
                  <a:lnTo>
                    <a:pt x="1984514" y="1636610"/>
                  </a:lnTo>
                  <a:lnTo>
                    <a:pt x="1983257" y="1636852"/>
                  </a:lnTo>
                  <a:lnTo>
                    <a:pt x="1982431" y="1637372"/>
                  </a:lnTo>
                  <a:lnTo>
                    <a:pt x="1981784" y="1638947"/>
                  </a:lnTo>
                  <a:lnTo>
                    <a:pt x="1981263" y="1640077"/>
                  </a:lnTo>
                  <a:lnTo>
                    <a:pt x="1980869" y="1642122"/>
                  </a:lnTo>
                  <a:lnTo>
                    <a:pt x="1979917" y="1643722"/>
                  </a:lnTo>
                  <a:lnTo>
                    <a:pt x="1979663" y="1644078"/>
                  </a:lnTo>
                  <a:lnTo>
                    <a:pt x="1979206" y="1643761"/>
                  </a:lnTo>
                  <a:lnTo>
                    <a:pt x="1978672" y="1643303"/>
                  </a:lnTo>
                  <a:lnTo>
                    <a:pt x="1978202" y="1643240"/>
                  </a:lnTo>
                  <a:lnTo>
                    <a:pt x="1977351" y="1644662"/>
                  </a:lnTo>
                  <a:lnTo>
                    <a:pt x="1977059" y="1644967"/>
                  </a:lnTo>
                  <a:lnTo>
                    <a:pt x="1976297" y="1645170"/>
                  </a:lnTo>
                  <a:lnTo>
                    <a:pt x="1975078" y="1645246"/>
                  </a:lnTo>
                  <a:lnTo>
                    <a:pt x="1973770" y="1645018"/>
                  </a:lnTo>
                  <a:lnTo>
                    <a:pt x="1972690" y="1644281"/>
                  </a:lnTo>
                  <a:lnTo>
                    <a:pt x="1971852" y="1642897"/>
                  </a:lnTo>
                  <a:lnTo>
                    <a:pt x="1971624" y="1641856"/>
                  </a:lnTo>
                  <a:lnTo>
                    <a:pt x="1971916" y="1639989"/>
                  </a:lnTo>
                  <a:lnTo>
                    <a:pt x="1970163" y="1640687"/>
                  </a:lnTo>
                  <a:lnTo>
                    <a:pt x="1970087" y="1642732"/>
                  </a:lnTo>
                  <a:lnTo>
                    <a:pt x="1970379" y="1645170"/>
                  </a:lnTo>
                  <a:lnTo>
                    <a:pt x="1970785" y="1646555"/>
                  </a:lnTo>
                  <a:lnTo>
                    <a:pt x="1970989" y="1648879"/>
                  </a:lnTo>
                  <a:lnTo>
                    <a:pt x="1971573" y="1650746"/>
                  </a:lnTo>
                  <a:lnTo>
                    <a:pt x="1972322" y="1651927"/>
                  </a:lnTo>
                  <a:lnTo>
                    <a:pt x="1972894" y="1652905"/>
                  </a:lnTo>
                  <a:lnTo>
                    <a:pt x="1974748" y="1655013"/>
                  </a:lnTo>
                  <a:lnTo>
                    <a:pt x="1976221" y="1655991"/>
                  </a:lnTo>
                  <a:lnTo>
                    <a:pt x="1978482" y="1655229"/>
                  </a:lnTo>
                  <a:lnTo>
                    <a:pt x="1979142" y="1654187"/>
                  </a:lnTo>
                  <a:lnTo>
                    <a:pt x="1978837" y="1652117"/>
                  </a:lnTo>
                  <a:lnTo>
                    <a:pt x="1978685" y="1650034"/>
                  </a:lnTo>
                  <a:lnTo>
                    <a:pt x="1979345" y="1650161"/>
                  </a:lnTo>
                  <a:lnTo>
                    <a:pt x="1979891" y="1650987"/>
                  </a:lnTo>
                  <a:lnTo>
                    <a:pt x="1981263" y="1653539"/>
                  </a:lnTo>
                  <a:lnTo>
                    <a:pt x="1981822" y="1652816"/>
                  </a:lnTo>
                  <a:lnTo>
                    <a:pt x="1981568" y="1651635"/>
                  </a:lnTo>
                  <a:lnTo>
                    <a:pt x="1981072" y="1650314"/>
                  </a:lnTo>
                  <a:lnTo>
                    <a:pt x="1980920" y="1649298"/>
                  </a:lnTo>
                  <a:lnTo>
                    <a:pt x="1981428" y="1648739"/>
                  </a:lnTo>
                  <a:lnTo>
                    <a:pt x="1982381" y="1648561"/>
                  </a:lnTo>
                  <a:lnTo>
                    <a:pt x="1984501" y="1648612"/>
                  </a:lnTo>
                  <a:lnTo>
                    <a:pt x="1985619" y="1649818"/>
                  </a:lnTo>
                  <a:lnTo>
                    <a:pt x="1985683" y="1654009"/>
                  </a:lnTo>
                  <a:lnTo>
                    <a:pt x="1986660" y="1655470"/>
                  </a:lnTo>
                  <a:lnTo>
                    <a:pt x="1989061" y="1656105"/>
                  </a:lnTo>
                  <a:lnTo>
                    <a:pt x="1989962" y="1657908"/>
                  </a:lnTo>
                  <a:lnTo>
                    <a:pt x="1990191" y="1659585"/>
                  </a:lnTo>
                  <a:lnTo>
                    <a:pt x="1987461" y="1659597"/>
                  </a:lnTo>
                  <a:lnTo>
                    <a:pt x="1984705" y="1659242"/>
                  </a:lnTo>
                  <a:lnTo>
                    <a:pt x="1983536" y="1660740"/>
                  </a:lnTo>
                  <a:lnTo>
                    <a:pt x="1985022" y="1663369"/>
                  </a:lnTo>
                  <a:lnTo>
                    <a:pt x="1983308" y="1664652"/>
                  </a:lnTo>
                  <a:lnTo>
                    <a:pt x="1981733" y="1663446"/>
                  </a:lnTo>
                  <a:lnTo>
                    <a:pt x="1979968" y="1664195"/>
                  </a:lnTo>
                  <a:lnTo>
                    <a:pt x="1977974" y="1668411"/>
                  </a:lnTo>
                  <a:lnTo>
                    <a:pt x="1973110" y="1670634"/>
                  </a:lnTo>
                  <a:lnTo>
                    <a:pt x="1971649" y="1671154"/>
                  </a:lnTo>
                  <a:lnTo>
                    <a:pt x="1970671" y="1669707"/>
                  </a:lnTo>
                  <a:lnTo>
                    <a:pt x="1968652" y="1668945"/>
                  </a:lnTo>
                  <a:lnTo>
                    <a:pt x="1967750" y="1668056"/>
                  </a:lnTo>
                  <a:lnTo>
                    <a:pt x="1967268" y="1666875"/>
                  </a:lnTo>
                  <a:lnTo>
                    <a:pt x="1965591" y="1665973"/>
                  </a:lnTo>
                  <a:lnTo>
                    <a:pt x="1963978" y="1664500"/>
                  </a:lnTo>
                  <a:lnTo>
                    <a:pt x="1962937" y="1664944"/>
                  </a:lnTo>
                  <a:lnTo>
                    <a:pt x="1961070" y="1664868"/>
                  </a:lnTo>
                  <a:lnTo>
                    <a:pt x="1956434" y="1667217"/>
                  </a:lnTo>
                  <a:lnTo>
                    <a:pt x="1950465" y="1674406"/>
                  </a:lnTo>
                  <a:lnTo>
                    <a:pt x="1946935" y="1676653"/>
                  </a:lnTo>
                  <a:lnTo>
                    <a:pt x="1945322" y="1679409"/>
                  </a:lnTo>
                  <a:lnTo>
                    <a:pt x="1945068" y="1683131"/>
                  </a:lnTo>
                  <a:lnTo>
                    <a:pt x="1948091" y="1683753"/>
                  </a:lnTo>
                  <a:lnTo>
                    <a:pt x="1949538" y="1684743"/>
                  </a:lnTo>
                  <a:lnTo>
                    <a:pt x="1950224" y="1687156"/>
                  </a:lnTo>
                  <a:lnTo>
                    <a:pt x="1948764" y="1688833"/>
                  </a:lnTo>
                  <a:lnTo>
                    <a:pt x="1947621" y="1689976"/>
                  </a:lnTo>
                  <a:lnTo>
                    <a:pt x="1946033" y="1690471"/>
                  </a:lnTo>
                  <a:lnTo>
                    <a:pt x="1944204" y="1690103"/>
                  </a:lnTo>
                  <a:lnTo>
                    <a:pt x="1944077" y="1689404"/>
                  </a:lnTo>
                  <a:lnTo>
                    <a:pt x="1942706" y="1689506"/>
                  </a:lnTo>
                  <a:lnTo>
                    <a:pt x="1941334" y="1690077"/>
                  </a:lnTo>
                  <a:lnTo>
                    <a:pt x="1940344" y="1691093"/>
                  </a:lnTo>
                  <a:lnTo>
                    <a:pt x="1940039" y="1692528"/>
                  </a:lnTo>
                  <a:lnTo>
                    <a:pt x="1940585" y="1694154"/>
                  </a:lnTo>
                  <a:lnTo>
                    <a:pt x="1941372" y="1695208"/>
                  </a:lnTo>
                  <a:lnTo>
                    <a:pt x="1942261" y="1696796"/>
                  </a:lnTo>
                  <a:lnTo>
                    <a:pt x="1940915" y="1697062"/>
                  </a:lnTo>
                  <a:lnTo>
                    <a:pt x="1939912" y="1697609"/>
                  </a:lnTo>
                  <a:lnTo>
                    <a:pt x="1937308" y="1698104"/>
                  </a:lnTo>
                  <a:lnTo>
                    <a:pt x="1936000" y="1697989"/>
                  </a:lnTo>
                  <a:lnTo>
                    <a:pt x="1933765" y="1697139"/>
                  </a:lnTo>
                  <a:lnTo>
                    <a:pt x="1932927" y="1696948"/>
                  </a:lnTo>
                  <a:lnTo>
                    <a:pt x="1932203" y="1696999"/>
                  </a:lnTo>
                  <a:lnTo>
                    <a:pt x="1931123" y="1697570"/>
                  </a:lnTo>
                  <a:lnTo>
                    <a:pt x="1930514" y="1697723"/>
                  </a:lnTo>
                  <a:lnTo>
                    <a:pt x="1928647" y="1697621"/>
                  </a:lnTo>
                  <a:lnTo>
                    <a:pt x="1927847" y="1697710"/>
                  </a:lnTo>
                  <a:lnTo>
                    <a:pt x="1927021" y="1698129"/>
                  </a:lnTo>
                  <a:lnTo>
                    <a:pt x="1926450" y="1698815"/>
                  </a:lnTo>
                  <a:lnTo>
                    <a:pt x="1926335" y="1700923"/>
                  </a:lnTo>
                  <a:lnTo>
                    <a:pt x="1924938" y="1701266"/>
                  </a:lnTo>
                  <a:lnTo>
                    <a:pt x="1923262" y="1701736"/>
                  </a:lnTo>
                  <a:lnTo>
                    <a:pt x="1918779" y="1701330"/>
                  </a:lnTo>
                  <a:lnTo>
                    <a:pt x="1917890" y="1701965"/>
                  </a:lnTo>
                  <a:lnTo>
                    <a:pt x="1915744" y="1702841"/>
                  </a:lnTo>
                  <a:lnTo>
                    <a:pt x="1912823" y="1705673"/>
                  </a:lnTo>
                  <a:lnTo>
                    <a:pt x="1912099" y="1706587"/>
                  </a:lnTo>
                  <a:lnTo>
                    <a:pt x="1906130" y="1708899"/>
                  </a:lnTo>
                  <a:lnTo>
                    <a:pt x="1905203" y="1708886"/>
                  </a:lnTo>
                  <a:lnTo>
                    <a:pt x="1904720" y="1708632"/>
                  </a:lnTo>
                  <a:lnTo>
                    <a:pt x="1904009" y="1707845"/>
                  </a:lnTo>
                  <a:lnTo>
                    <a:pt x="1903526" y="1707629"/>
                  </a:lnTo>
                  <a:lnTo>
                    <a:pt x="1903094" y="1706740"/>
                  </a:lnTo>
                  <a:lnTo>
                    <a:pt x="1900262" y="1707070"/>
                  </a:lnTo>
                  <a:lnTo>
                    <a:pt x="1899361" y="1707197"/>
                  </a:lnTo>
                  <a:lnTo>
                    <a:pt x="1897113" y="1708175"/>
                  </a:lnTo>
                  <a:lnTo>
                    <a:pt x="1895271" y="1708518"/>
                  </a:lnTo>
                  <a:lnTo>
                    <a:pt x="1894471" y="1709013"/>
                  </a:lnTo>
                  <a:lnTo>
                    <a:pt x="1892388" y="1710867"/>
                  </a:lnTo>
                  <a:lnTo>
                    <a:pt x="1891131" y="1715058"/>
                  </a:lnTo>
                  <a:lnTo>
                    <a:pt x="1891195" y="1718017"/>
                  </a:lnTo>
                  <a:lnTo>
                    <a:pt x="1893074" y="1720545"/>
                  </a:lnTo>
                  <a:lnTo>
                    <a:pt x="1895601" y="1723504"/>
                  </a:lnTo>
                  <a:lnTo>
                    <a:pt x="1896617" y="1724926"/>
                  </a:lnTo>
                  <a:lnTo>
                    <a:pt x="1897240" y="1726603"/>
                  </a:lnTo>
                  <a:lnTo>
                    <a:pt x="1898141" y="1726768"/>
                  </a:lnTo>
                  <a:lnTo>
                    <a:pt x="1898967" y="1727377"/>
                  </a:lnTo>
                  <a:lnTo>
                    <a:pt x="1899513" y="1728266"/>
                  </a:lnTo>
                  <a:lnTo>
                    <a:pt x="1899564" y="1729219"/>
                  </a:lnTo>
                  <a:lnTo>
                    <a:pt x="1900707" y="1729054"/>
                  </a:lnTo>
                  <a:lnTo>
                    <a:pt x="1902383" y="1729778"/>
                  </a:lnTo>
                  <a:lnTo>
                    <a:pt x="1901913" y="1730857"/>
                  </a:lnTo>
                  <a:lnTo>
                    <a:pt x="1902650" y="1733067"/>
                  </a:lnTo>
                  <a:lnTo>
                    <a:pt x="1900478" y="1733194"/>
                  </a:lnTo>
                  <a:lnTo>
                    <a:pt x="1898942" y="1734083"/>
                  </a:lnTo>
                  <a:lnTo>
                    <a:pt x="1897252" y="1734477"/>
                  </a:lnTo>
                  <a:lnTo>
                    <a:pt x="1896224" y="1736547"/>
                  </a:lnTo>
                  <a:lnTo>
                    <a:pt x="1896643" y="1738680"/>
                  </a:lnTo>
                  <a:lnTo>
                    <a:pt x="1895106" y="1739303"/>
                  </a:lnTo>
                  <a:lnTo>
                    <a:pt x="1895195" y="1743011"/>
                  </a:lnTo>
                  <a:lnTo>
                    <a:pt x="1892350" y="1744637"/>
                  </a:lnTo>
                  <a:lnTo>
                    <a:pt x="1891347" y="1743367"/>
                  </a:lnTo>
                  <a:lnTo>
                    <a:pt x="1891360" y="1742287"/>
                  </a:lnTo>
                  <a:lnTo>
                    <a:pt x="1889556" y="1741817"/>
                  </a:lnTo>
                  <a:lnTo>
                    <a:pt x="1887258" y="1740992"/>
                  </a:lnTo>
                  <a:lnTo>
                    <a:pt x="1886267" y="1740890"/>
                  </a:lnTo>
                  <a:lnTo>
                    <a:pt x="1883905" y="1741944"/>
                  </a:lnTo>
                  <a:lnTo>
                    <a:pt x="1883092" y="1741982"/>
                  </a:lnTo>
                  <a:lnTo>
                    <a:pt x="1882076" y="1741855"/>
                  </a:lnTo>
                  <a:lnTo>
                    <a:pt x="1881123" y="1740649"/>
                  </a:lnTo>
                  <a:lnTo>
                    <a:pt x="1880666" y="1739290"/>
                  </a:lnTo>
                  <a:lnTo>
                    <a:pt x="1880120" y="1737842"/>
                  </a:lnTo>
                  <a:lnTo>
                    <a:pt x="1880082" y="1736216"/>
                  </a:lnTo>
                  <a:lnTo>
                    <a:pt x="1879955" y="1734477"/>
                  </a:lnTo>
                  <a:lnTo>
                    <a:pt x="1879942" y="1732673"/>
                  </a:lnTo>
                  <a:lnTo>
                    <a:pt x="1880539" y="1730895"/>
                  </a:lnTo>
                  <a:lnTo>
                    <a:pt x="1879625" y="1729092"/>
                  </a:lnTo>
                  <a:lnTo>
                    <a:pt x="1879358" y="1727149"/>
                  </a:lnTo>
                  <a:lnTo>
                    <a:pt x="1877783" y="1726412"/>
                  </a:lnTo>
                  <a:lnTo>
                    <a:pt x="1876183" y="1729168"/>
                  </a:lnTo>
                  <a:lnTo>
                    <a:pt x="1874380" y="1729816"/>
                  </a:lnTo>
                  <a:lnTo>
                    <a:pt x="1872970" y="1730057"/>
                  </a:lnTo>
                  <a:lnTo>
                    <a:pt x="1873757" y="1731429"/>
                  </a:lnTo>
                  <a:lnTo>
                    <a:pt x="1875142" y="1733664"/>
                  </a:lnTo>
                  <a:lnTo>
                    <a:pt x="1873338" y="1734146"/>
                  </a:lnTo>
                  <a:lnTo>
                    <a:pt x="1871141" y="1733588"/>
                  </a:lnTo>
                  <a:lnTo>
                    <a:pt x="1868792" y="1733588"/>
                  </a:lnTo>
                  <a:lnTo>
                    <a:pt x="1867598" y="1733219"/>
                  </a:lnTo>
                  <a:lnTo>
                    <a:pt x="1866912" y="1732356"/>
                  </a:lnTo>
                  <a:lnTo>
                    <a:pt x="1866849" y="1733943"/>
                  </a:lnTo>
                  <a:lnTo>
                    <a:pt x="1865883" y="1734769"/>
                  </a:lnTo>
                  <a:lnTo>
                    <a:pt x="1864702" y="1735391"/>
                  </a:lnTo>
                  <a:lnTo>
                    <a:pt x="1863420" y="1737372"/>
                  </a:lnTo>
                  <a:lnTo>
                    <a:pt x="1860397" y="1740090"/>
                  </a:lnTo>
                  <a:lnTo>
                    <a:pt x="1857857" y="1743621"/>
                  </a:lnTo>
                  <a:lnTo>
                    <a:pt x="1856689" y="1744167"/>
                  </a:lnTo>
                  <a:lnTo>
                    <a:pt x="1856066" y="1744078"/>
                  </a:lnTo>
                  <a:lnTo>
                    <a:pt x="1855292" y="1743786"/>
                  </a:lnTo>
                  <a:lnTo>
                    <a:pt x="1852701" y="1745767"/>
                  </a:lnTo>
                  <a:lnTo>
                    <a:pt x="1850301" y="1749412"/>
                  </a:lnTo>
                  <a:lnTo>
                    <a:pt x="1846592" y="1754263"/>
                  </a:lnTo>
                  <a:lnTo>
                    <a:pt x="1837601" y="1759496"/>
                  </a:lnTo>
                  <a:lnTo>
                    <a:pt x="1837956" y="1758975"/>
                  </a:lnTo>
                  <a:lnTo>
                    <a:pt x="1838299" y="1758619"/>
                  </a:lnTo>
                  <a:lnTo>
                    <a:pt x="1838578" y="1758264"/>
                  </a:lnTo>
                  <a:lnTo>
                    <a:pt x="1838350" y="1757464"/>
                  </a:lnTo>
                  <a:lnTo>
                    <a:pt x="1831593" y="1762315"/>
                  </a:lnTo>
                  <a:lnTo>
                    <a:pt x="1832749" y="1762709"/>
                  </a:lnTo>
                  <a:lnTo>
                    <a:pt x="1833765" y="1762455"/>
                  </a:lnTo>
                  <a:lnTo>
                    <a:pt x="1835505" y="1761680"/>
                  </a:lnTo>
                  <a:lnTo>
                    <a:pt x="1827009" y="1767763"/>
                  </a:lnTo>
                  <a:lnTo>
                    <a:pt x="1823529" y="1769567"/>
                  </a:lnTo>
                  <a:lnTo>
                    <a:pt x="1824748" y="1768589"/>
                  </a:lnTo>
                  <a:lnTo>
                    <a:pt x="1825548" y="1768017"/>
                  </a:lnTo>
                  <a:lnTo>
                    <a:pt x="1826463" y="1767484"/>
                  </a:lnTo>
                  <a:lnTo>
                    <a:pt x="1825713" y="1766963"/>
                  </a:lnTo>
                  <a:lnTo>
                    <a:pt x="1824621" y="1767052"/>
                  </a:lnTo>
                  <a:lnTo>
                    <a:pt x="1822983" y="1767738"/>
                  </a:lnTo>
                  <a:lnTo>
                    <a:pt x="1822259" y="1768411"/>
                  </a:lnTo>
                  <a:lnTo>
                    <a:pt x="1820748" y="1770773"/>
                  </a:lnTo>
                  <a:lnTo>
                    <a:pt x="1820214" y="1771256"/>
                  </a:lnTo>
                  <a:lnTo>
                    <a:pt x="1814245" y="1774202"/>
                  </a:lnTo>
                  <a:lnTo>
                    <a:pt x="1807159" y="1778647"/>
                  </a:lnTo>
                  <a:lnTo>
                    <a:pt x="1805089" y="1778266"/>
                  </a:lnTo>
                  <a:lnTo>
                    <a:pt x="1789658" y="1797608"/>
                  </a:lnTo>
                  <a:lnTo>
                    <a:pt x="1786928" y="1797392"/>
                  </a:lnTo>
                  <a:lnTo>
                    <a:pt x="1783892" y="1799336"/>
                  </a:lnTo>
                  <a:lnTo>
                    <a:pt x="1781987" y="1798408"/>
                  </a:lnTo>
                  <a:lnTo>
                    <a:pt x="1780717" y="1799577"/>
                  </a:lnTo>
                  <a:lnTo>
                    <a:pt x="1780743" y="1801596"/>
                  </a:lnTo>
                  <a:lnTo>
                    <a:pt x="1781047" y="1801520"/>
                  </a:lnTo>
                  <a:lnTo>
                    <a:pt x="1781848" y="1801609"/>
                  </a:lnTo>
                  <a:lnTo>
                    <a:pt x="1774736" y="1811858"/>
                  </a:lnTo>
                  <a:lnTo>
                    <a:pt x="1767179" y="1824837"/>
                  </a:lnTo>
                  <a:lnTo>
                    <a:pt x="1760448" y="1839849"/>
                  </a:lnTo>
                  <a:lnTo>
                    <a:pt x="1759369" y="1847519"/>
                  </a:lnTo>
                  <a:lnTo>
                    <a:pt x="1758340" y="1850720"/>
                  </a:lnTo>
                  <a:lnTo>
                    <a:pt x="1757819" y="1852168"/>
                  </a:lnTo>
                  <a:lnTo>
                    <a:pt x="1757489" y="1854885"/>
                  </a:lnTo>
                  <a:lnTo>
                    <a:pt x="1757540" y="1860410"/>
                  </a:lnTo>
                  <a:lnTo>
                    <a:pt x="1759915" y="1877072"/>
                  </a:lnTo>
                  <a:lnTo>
                    <a:pt x="1759750" y="1885530"/>
                  </a:lnTo>
                  <a:lnTo>
                    <a:pt x="1759496" y="1892325"/>
                  </a:lnTo>
                  <a:lnTo>
                    <a:pt x="1755889" y="1902294"/>
                  </a:lnTo>
                  <a:lnTo>
                    <a:pt x="1753641" y="1910511"/>
                  </a:lnTo>
                  <a:lnTo>
                    <a:pt x="1752257" y="1913509"/>
                  </a:lnTo>
                  <a:lnTo>
                    <a:pt x="1750034" y="1914118"/>
                  </a:lnTo>
                  <a:lnTo>
                    <a:pt x="1749132" y="1915248"/>
                  </a:lnTo>
                  <a:lnTo>
                    <a:pt x="1746618" y="1921027"/>
                  </a:lnTo>
                  <a:lnTo>
                    <a:pt x="1746300" y="1923186"/>
                  </a:lnTo>
                  <a:lnTo>
                    <a:pt x="1746008" y="1924164"/>
                  </a:lnTo>
                  <a:lnTo>
                    <a:pt x="1745475" y="1924850"/>
                  </a:lnTo>
                  <a:lnTo>
                    <a:pt x="1745157" y="1925586"/>
                  </a:lnTo>
                  <a:lnTo>
                    <a:pt x="1744141" y="1937512"/>
                  </a:lnTo>
                  <a:lnTo>
                    <a:pt x="1744370" y="1941156"/>
                  </a:lnTo>
                  <a:lnTo>
                    <a:pt x="1745094" y="1945005"/>
                  </a:lnTo>
                  <a:lnTo>
                    <a:pt x="1747100" y="1951761"/>
                  </a:lnTo>
                  <a:lnTo>
                    <a:pt x="1751342" y="1967026"/>
                  </a:lnTo>
                  <a:lnTo>
                    <a:pt x="1752117" y="1968906"/>
                  </a:lnTo>
                  <a:lnTo>
                    <a:pt x="1753590" y="1972132"/>
                  </a:lnTo>
                  <a:lnTo>
                    <a:pt x="1754492" y="1973846"/>
                  </a:lnTo>
                  <a:lnTo>
                    <a:pt x="1753679" y="1975675"/>
                  </a:lnTo>
                  <a:lnTo>
                    <a:pt x="1753044" y="1977212"/>
                  </a:lnTo>
                  <a:lnTo>
                    <a:pt x="1752892" y="1979358"/>
                  </a:lnTo>
                  <a:lnTo>
                    <a:pt x="1751431" y="1981644"/>
                  </a:lnTo>
                  <a:lnTo>
                    <a:pt x="1751749" y="1985035"/>
                  </a:lnTo>
                  <a:lnTo>
                    <a:pt x="1751571" y="1985479"/>
                  </a:lnTo>
                  <a:lnTo>
                    <a:pt x="1750047" y="1984946"/>
                  </a:lnTo>
                  <a:lnTo>
                    <a:pt x="1749234" y="1985302"/>
                  </a:lnTo>
                  <a:lnTo>
                    <a:pt x="1747989" y="1986521"/>
                  </a:lnTo>
                  <a:lnTo>
                    <a:pt x="1747951" y="1987803"/>
                  </a:lnTo>
                  <a:lnTo>
                    <a:pt x="1746389" y="1988743"/>
                  </a:lnTo>
                  <a:lnTo>
                    <a:pt x="1744802" y="1990572"/>
                  </a:lnTo>
                  <a:lnTo>
                    <a:pt x="1743760" y="1992680"/>
                  </a:lnTo>
                  <a:lnTo>
                    <a:pt x="1743278" y="1993493"/>
                  </a:lnTo>
                  <a:lnTo>
                    <a:pt x="1742909" y="1994458"/>
                  </a:lnTo>
                  <a:lnTo>
                    <a:pt x="1742528" y="1996401"/>
                  </a:lnTo>
                  <a:lnTo>
                    <a:pt x="1742020" y="1997557"/>
                  </a:lnTo>
                  <a:lnTo>
                    <a:pt x="1741792" y="2001151"/>
                  </a:lnTo>
                  <a:lnTo>
                    <a:pt x="1742262" y="2006790"/>
                  </a:lnTo>
                  <a:lnTo>
                    <a:pt x="1743748" y="2014524"/>
                  </a:lnTo>
                  <a:lnTo>
                    <a:pt x="1743913" y="2016887"/>
                  </a:lnTo>
                  <a:lnTo>
                    <a:pt x="1740509" y="2018118"/>
                  </a:lnTo>
                  <a:lnTo>
                    <a:pt x="1739493" y="2019795"/>
                  </a:lnTo>
                  <a:lnTo>
                    <a:pt x="1738083" y="2022081"/>
                  </a:lnTo>
                  <a:lnTo>
                    <a:pt x="1737537" y="2026132"/>
                  </a:lnTo>
                  <a:lnTo>
                    <a:pt x="1738896" y="2030171"/>
                  </a:lnTo>
                  <a:lnTo>
                    <a:pt x="1739112" y="2032177"/>
                  </a:lnTo>
                  <a:lnTo>
                    <a:pt x="1739061" y="2034197"/>
                  </a:lnTo>
                  <a:lnTo>
                    <a:pt x="1738325" y="2035175"/>
                  </a:lnTo>
                  <a:lnTo>
                    <a:pt x="1737931" y="2036775"/>
                  </a:lnTo>
                  <a:lnTo>
                    <a:pt x="1737880" y="2039150"/>
                  </a:lnTo>
                  <a:lnTo>
                    <a:pt x="1736953" y="2038845"/>
                  </a:lnTo>
                  <a:lnTo>
                    <a:pt x="1735899" y="2039302"/>
                  </a:lnTo>
                  <a:lnTo>
                    <a:pt x="1735188" y="2041410"/>
                  </a:lnTo>
                  <a:lnTo>
                    <a:pt x="1734807" y="2043010"/>
                  </a:lnTo>
                  <a:lnTo>
                    <a:pt x="1734121" y="2043290"/>
                  </a:lnTo>
                  <a:lnTo>
                    <a:pt x="1732953" y="2044217"/>
                  </a:lnTo>
                  <a:lnTo>
                    <a:pt x="1730349" y="2046262"/>
                  </a:lnTo>
                  <a:lnTo>
                    <a:pt x="1729752" y="2048281"/>
                  </a:lnTo>
                  <a:lnTo>
                    <a:pt x="1728838" y="2051011"/>
                  </a:lnTo>
                  <a:lnTo>
                    <a:pt x="1728292" y="2054059"/>
                  </a:lnTo>
                  <a:lnTo>
                    <a:pt x="1728838" y="2057704"/>
                  </a:lnTo>
                  <a:lnTo>
                    <a:pt x="1729460" y="2059393"/>
                  </a:lnTo>
                  <a:lnTo>
                    <a:pt x="1729587" y="2059914"/>
                  </a:lnTo>
                  <a:lnTo>
                    <a:pt x="1728381" y="2059787"/>
                  </a:lnTo>
                  <a:lnTo>
                    <a:pt x="1727555" y="2059762"/>
                  </a:lnTo>
                  <a:lnTo>
                    <a:pt x="1726793" y="2061146"/>
                  </a:lnTo>
                  <a:lnTo>
                    <a:pt x="1726183" y="2062505"/>
                  </a:lnTo>
                  <a:lnTo>
                    <a:pt x="1726844" y="2063813"/>
                  </a:lnTo>
                  <a:lnTo>
                    <a:pt x="1726945" y="2064753"/>
                  </a:lnTo>
                  <a:lnTo>
                    <a:pt x="1727873" y="2065362"/>
                  </a:lnTo>
                  <a:lnTo>
                    <a:pt x="1729168" y="2068283"/>
                  </a:lnTo>
                  <a:lnTo>
                    <a:pt x="1729574" y="2070709"/>
                  </a:lnTo>
                  <a:lnTo>
                    <a:pt x="1729422" y="2071992"/>
                  </a:lnTo>
                  <a:lnTo>
                    <a:pt x="1728660" y="2073046"/>
                  </a:lnTo>
                  <a:lnTo>
                    <a:pt x="1726907" y="2073313"/>
                  </a:lnTo>
                  <a:lnTo>
                    <a:pt x="1725777" y="2072982"/>
                  </a:lnTo>
                  <a:lnTo>
                    <a:pt x="1725460" y="2073998"/>
                  </a:lnTo>
                  <a:lnTo>
                    <a:pt x="1726171" y="2074532"/>
                  </a:lnTo>
                  <a:lnTo>
                    <a:pt x="1726158" y="2075268"/>
                  </a:lnTo>
                  <a:lnTo>
                    <a:pt x="1725155" y="2076018"/>
                  </a:lnTo>
                  <a:lnTo>
                    <a:pt x="1724583" y="2078824"/>
                  </a:lnTo>
                  <a:lnTo>
                    <a:pt x="1723593" y="2079040"/>
                  </a:lnTo>
                  <a:lnTo>
                    <a:pt x="1722462" y="2080323"/>
                  </a:lnTo>
                  <a:lnTo>
                    <a:pt x="1721764" y="2082596"/>
                  </a:lnTo>
                  <a:lnTo>
                    <a:pt x="1721688" y="2084019"/>
                  </a:lnTo>
                  <a:lnTo>
                    <a:pt x="1721967" y="2086190"/>
                  </a:lnTo>
                  <a:lnTo>
                    <a:pt x="1723402" y="2089315"/>
                  </a:lnTo>
                  <a:lnTo>
                    <a:pt x="1725167" y="2093633"/>
                  </a:lnTo>
                  <a:lnTo>
                    <a:pt x="1726222" y="2094509"/>
                  </a:lnTo>
                  <a:lnTo>
                    <a:pt x="1727809" y="2096173"/>
                  </a:lnTo>
                  <a:lnTo>
                    <a:pt x="1727390" y="2097112"/>
                  </a:lnTo>
                  <a:lnTo>
                    <a:pt x="1725879" y="2096427"/>
                  </a:lnTo>
                  <a:lnTo>
                    <a:pt x="1724888" y="2094547"/>
                  </a:lnTo>
                  <a:lnTo>
                    <a:pt x="1723262" y="2091537"/>
                  </a:lnTo>
                  <a:lnTo>
                    <a:pt x="1722437" y="2093048"/>
                  </a:lnTo>
                  <a:lnTo>
                    <a:pt x="1721142" y="2093810"/>
                  </a:lnTo>
                  <a:lnTo>
                    <a:pt x="1720380" y="2095284"/>
                  </a:lnTo>
                  <a:lnTo>
                    <a:pt x="1721853" y="2096630"/>
                  </a:lnTo>
                  <a:lnTo>
                    <a:pt x="1721980" y="2098929"/>
                  </a:lnTo>
                  <a:lnTo>
                    <a:pt x="1722246" y="2099741"/>
                  </a:lnTo>
                  <a:lnTo>
                    <a:pt x="1722373" y="2100453"/>
                  </a:lnTo>
                  <a:lnTo>
                    <a:pt x="1722069" y="2101291"/>
                  </a:lnTo>
                  <a:lnTo>
                    <a:pt x="1722158" y="2102053"/>
                  </a:lnTo>
                  <a:lnTo>
                    <a:pt x="1722386" y="2102916"/>
                  </a:lnTo>
                  <a:lnTo>
                    <a:pt x="1722729" y="2103628"/>
                  </a:lnTo>
                  <a:lnTo>
                    <a:pt x="1722780" y="2104466"/>
                  </a:lnTo>
                  <a:lnTo>
                    <a:pt x="1722450" y="2105736"/>
                  </a:lnTo>
                  <a:lnTo>
                    <a:pt x="1721738" y="2106625"/>
                  </a:lnTo>
                  <a:lnTo>
                    <a:pt x="1720951" y="2107501"/>
                  </a:lnTo>
                  <a:lnTo>
                    <a:pt x="1720303" y="2109825"/>
                  </a:lnTo>
                  <a:lnTo>
                    <a:pt x="1720951" y="2111121"/>
                  </a:lnTo>
                  <a:lnTo>
                    <a:pt x="1720989" y="2111921"/>
                  </a:lnTo>
                  <a:lnTo>
                    <a:pt x="1720837" y="2113229"/>
                  </a:lnTo>
                  <a:lnTo>
                    <a:pt x="1721218" y="2114130"/>
                  </a:lnTo>
                  <a:lnTo>
                    <a:pt x="1722272" y="2115083"/>
                  </a:lnTo>
                  <a:lnTo>
                    <a:pt x="1722450" y="2116035"/>
                  </a:lnTo>
                  <a:lnTo>
                    <a:pt x="1721802" y="2115642"/>
                  </a:lnTo>
                  <a:lnTo>
                    <a:pt x="1720888" y="2116124"/>
                  </a:lnTo>
                  <a:lnTo>
                    <a:pt x="1720951" y="2117547"/>
                  </a:lnTo>
                  <a:lnTo>
                    <a:pt x="1719770" y="2118334"/>
                  </a:lnTo>
                  <a:lnTo>
                    <a:pt x="1718513" y="2119604"/>
                  </a:lnTo>
                  <a:lnTo>
                    <a:pt x="1718563" y="2121344"/>
                  </a:lnTo>
                  <a:lnTo>
                    <a:pt x="1718906" y="2122728"/>
                  </a:lnTo>
                  <a:lnTo>
                    <a:pt x="1719389" y="2123821"/>
                  </a:lnTo>
                  <a:lnTo>
                    <a:pt x="1720138" y="2124798"/>
                  </a:lnTo>
                  <a:lnTo>
                    <a:pt x="1720443" y="2125853"/>
                  </a:lnTo>
                  <a:lnTo>
                    <a:pt x="1721789" y="2127135"/>
                  </a:lnTo>
                  <a:lnTo>
                    <a:pt x="1723199" y="2127681"/>
                  </a:lnTo>
                  <a:lnTo>
                    <a:pt x="1724393" y="2128329"/>
                  </a:lnTo>
                  <a:lnTo>
                    <a:pt x="1725282" y="2128481"/>
                  </a:lnTo>
                  <a:lnTo>
                    <a:pt x="1726768" y="2127872"/>
                  </a:lnTo>
                  <a:lnTo>
                    <a:pt x="1727707" y="2127148"/>
                  </a:lnTo>
                  <a:lnTo>
                    <a:pt x="1728228" y="2126945"/>
                  </a:lnTo>
                  <a:lnTo>
                    <a:pt x="1728850" y="2126907"/>
                  </a:lnTo>
                  <a:lnTo>
                    <a:pt x="1728990" y="2127872"/>
                  </a:lnTo>
                  <a:lnTo>
                    <a:pt x="1728647" y="2129218"/>
                  </a:lnTo>
                  <a:lnTo>
                    <a:pt x="1729295" y="2130742"/>
                  </a:lnTo>
                  <a:lnTo>
                    <a:pt x="1727822" y="2131148"/>
                  </a:lnTo>
                  <a:lnTo>
                    <a:pt x="1725726" y="2130247"/>
                  </a:lnTo>
                  <a:lnTo>
                    <a:pt x="1725587" y="2131339"/>
                  </a:lnTo>
                  <a:lnTo>
                    <a:pt x="1723834" y="2132393"/>
                  </a:lnTo>
                  <a:lnTo>
                    <a:pt x="1722564" y="2133460"/>
                  </a:lnTo>
                  <a:lnTo>
                    <a:pt x="1722691" y="2134527"/>
                  </a:lnTo>
                  <a:lnTo>
                    <a:pt x="1723148" y="2135403"/>
                  </a:lnTo>
                  <a:lnTo>
                    <a:pt x="1723428" y="2136216"/>
                  </a:lnTo>
                  <a:lnTo>
                    <a:pt x="1724088" y="2137448"/>
                  </a:lnTo>
                  <a:lnTo>
                    <a:pt x="1723123" y="2138616"/>
                  </a:lnTo>
                  <a:lnTo>
                    <a:pt x="1721713" y="2140394"/>
                  </a:lnTo>
                  <a:lnTo>
                    <a:pt x="1720341" y="2141816"/>
                  </a:lnTo>
                  <a:lnTo>
                    <a:pt x="1719719" y="2142845"/>
                  </a:lnTo>
                  <a:lnTo>
                    <a:pt x="1719935" y="2144344"/>
                  </a:lnTo>
                  <a:lnTo>
                    <a:pt x="1720240" y="2145944"/>
                  </a:lnTo>
                  <a:lnTo>
                    <a:pt x="1720862" y="2148700"/>
                  </a:lnTo>
                  <a:lnTo>
                    <a:pt x="1721218" y="2150833"/>
                  </a:lnTo>
                  <a:lnTo>
                    <a:pt x="1722310" y="2154428"/>
                  </a:lnTo>
                  <a:lnTo>
                    <a:pt x="1720773" y="2155774"/>
                  </a:lnTo>
                  <a:lnTo>
                    <a:pt x="1720583" y="2156841"/>
                  </a:lnTo>
                  <a:lnTo>
                    <a:pt x="1720710" y="2158428"/>
                  </a:lnTo>
                  <a:lnTo>
                    <a:pt x="1721167" y="2159863"/>
                  </a:lnTo>
                  <a:lnTo>
                    <a:pt x="1720811" y="2160955"/>
                  </a:lnTo>
                  <a:lnTo>
                    <a:pt x="1720672" y="2161908"/>
                  </a:lnTo>
                  <a:lnTo>
                    <a:pt x="1721078" y="2162797"/>
                  </a:lnTo>
                  <a:lnTo>
                    <a:pt x="1721675" y="2163521"/>
                  </a:lnTo>
                  <a:lnTo>
                    <a:pt x="1721078" y="2164867"/>
                  </a:lnTo>
                  <a:lnTo>
                    <a:pt x="1718182" y="2167356"/>
                  </a:lnTo>
                  <a:lnTo>
                    <a:pt x="1716404" y="2168588"/>
                  </a:lnTo>
                  <a:lnTo>
                    <a:pt x="1715795" y="2174189"/>
                  </a:lnTo>
                  <a:lnTo>
                    <a:pt x="1715541" y="2174811"/>
                  </a:lnTo>
                  <a:lnTo>
                    <a:pt x="1715020" y="2175471"/>
                  </a:lnTo>
                  <a:lnTo>
                    <a:pt x="1714677" y="2176081"/>
                  </a:lnTo>
                  <a:lnTo>
                    <a:pt x="1714118" y="2176576"/>
                  </a:lnTo>
                  <a:lnTo>
                    <a:pt x="1714144" y="2178253"/>
                  </a:lnTo>
                  <a:lnTo>
                    <a:pt x="1714906" y="2180412"/>
                  </a:lnTo>
                  <a:lnTo>
                    <a:pt x="1715503" y="2181733"/>
                  </a:lnTo>
                  <a:lnTo>
                    <a:pt x="1716252" y="2182685"/>
                  </a:lnTo>
                  <a:lnTo>
                    <a:pt x="1716023" y="2183206"/>
                  </a:lnTo>
                  <a:lnTo>
                    <a:pt x="1715896" y="2183612"/>
                  </a:lnTo>
                  <a:lnTo>
                    <a:pt x="1716227" y="2184438"/>
                  </a:lnTo>
                  <a:lnTo>
                    <a:pt x="1716366" y="2185276"/>
                  </a:lnTo>
                  <a:lnTo>
                    <a:pt x="1715160" y="2185365"/>
                  </a:lnTo>
                  <a:lnTo>
                    <a:pt x="1714284" y="2185098"/>
                  </a:lnTo>
                  <a:lnTo>
                    <a:pt x="1712950" y="2185035"/>
                  </a:lnTo>
                  <a:lnTo>
                    <a:pt x="1711820" y="2186419"/>
                  </a:lnTo>
                  <a:lnTo>
                    <a:pt x="1711363" y="2189492"/>
                  </a:lnTo>
                  <a:lnTo>
                    <a:pt x="1711401" y="2191118"/>
                  </a:lnTo>
                  <a:lnTo>
                    <a:pt x="1710689" y="2193099"/>
                  </a:lnTo>
                  <a:lnTo>
                    <a:pt x="1710118" y="2194013"/>
                  </a:lnTo>
                  <a:lnTo>
                    <a:pt x="1709267" y="2195106"/>
                  </a:lnTo>
                  <a:lnTo>
                    <a:pt x="1708645" y="2197836"/>
                  </a:lnTo>
                  <a:lnTo>
                    <a:pt x="1707730" y="2202675"/>
                  </a:lnTo>
                  <a:lnTo>
                    <a:pt x="1708962" y="2203831"/>
                  </a:lnTo>
                  <a:lnTo>
                    <a:pt x="1708950" y="2204478"/>
                  </a:lnTo>
                  <a:lnTo>
                    <a:pt x="1708378" y="2205342"/>
                  </a:lnTo>
                  <a:lnTo>
                    <a:pt x="1707070" y="2205405"/>
                  </a:lnTo>
                  <a:lnTo>
                    <a:pt x="1706117" y="2206218"/>
                  </a:lnTo>
                  <a:lnTo>
                    <a:pt x="1705343" y="2207094"/>
                  </a:lnTo>
                  <a:lnTo>
                    <a:pt x="1704162" y="2209393"/>
                  </a:lnTo>
                  <a:lnTo>
                    <a:pt x="1704352" y="2211832"/>
                  </a:lnTo>
                  <a:lnTo>
                    <a:pt x="1703463" y="2213711"/>
                  </a:lnTo>
                  <a:lnTo>
                    <a:pt x="1703146" y="2214676"/>
                  </a:lnTo>
                  <a:lnTo>
                    <a:pt x="1703095" y="2215591"/>
                  </a:lnTo>
                  <a:lnTo>
                    <a:pt x="1703438" y="2218486"/>
                  </a:lnTo>
                  <a:lnTo>
                    <a:pt x="1703222" y="2220671"/>
                  </a:lnTo>
                  <a:lnTo>
                    <a:pt x="1702295" y="2221484"/>
                  </a:lnTo>
                  <a:lnTo>
                    <a:pt x="1700898" y="2222195"/>
                  </a:lnTo>
                  <a:lnTo>
                    <a:pt x="1699615" y="2224138"/>
                  </a:lnTo>
                  <a:lnTo>
                    <a:pt x="1698917" y="2227478"/>
                  </a:lnTo>
                  <a:lnTo>
                    <a:pt x="1698002" y="2227846"/>
                  </a:lnTo>
                  <a:lnTo>
                    <a:pt x="1696821" y="2227948"/>
                  </a:lnTo>
                  <a:lnTo>
                    <a:pt x="1696262" y="2228316"/>
                  </a:lnTo>
                  <a:lnTo>
                    <a:pt x="1696161" y="2229180"/>
                  </a:lnTo>
                  <a:lnTo>
                    <a:pt x="1696529" y="2230081"/>
                  </a:lnTo>
                  <a:lnTo>
                    <a:pt x="1696707" y="2230945"/>
                  </a:lnTo>
                  <a:lnTo>
                    <a:pt x="1696554" y="2232279"/>
                  </a:lnTo>
                  <a:lnTo>
                    <a:pt x="1694726" y="2233053"/>
                  </a:lnTo>
                  <a:lnTo>
                    <a:pt x="1693849" y="2233930"/>
                  </a:lnTo>
                  <a:lnTo>
                    <a:pt x="1693100" y="2235720"/>
                  </a:lnTo>
                  <a:lnTo>
                    <a:pt x="1692973" y="2236685"/>
                  </a:lnTo>
                  <a:lnTo>
                    <a:pt x="1692351" y="2239276"/>
                  </a:lnTo>
                  <a:lnTo>
                    <a:pt x="1692122" y="2241638"/>
                  </a:lnTo>
                  <a:lnTo>
                    <a:pt x="1691779" y="2244090"/>
                  </a:lnTo>
                  <a:lnTo>
                    <a:pt x="1692617" y="2246210"/>
                  </a:lnTo>
                  <a:lnTo>
                    <a:pt x="1693887" y="2248865"/>
                  </a:lnTo>
                  <a:lnTo>
                    <a:pt x="1692681" y="2250490"/>
                  </a:lnTo>
                  <a:lnTo>
                    <a:pt x="1693036" y="2254250"/>
                  </a:lnTo>
                  <a:lnTo>
                    <a:pt x="1693163" y="2256040"/>
                  </a:lnTo>
                  <a:lnTo>
                    <a:pt x="1692414" y="2257552"/>
                  </a:lnTo>
                  <a:lnTo>
                    <a:pt x="1691893" y="2257844"/>
                  </a:lnTo>
                  <a:lnTo>
                    <a:pt x="1692363" y="2258910"/>
                  </a:lnTo>
                  <a:lnTo>
                    <a:pt x="1692249" y="2260053"/>
                  </a:lnTo>
                  <a:lnTo>
                    <a:pt x="1691614" y="2260790"/>
                  </a:lnTo>
                  <a:lnTo>
                    <a:pt x="1691208" y="2261603"/>
                  </a:lnTo>
                  <a:lnTo>
                    <a:pt x="1691220" y="2262428"/>
                  </a:lnTo>
                  <a:lnTo>
                    <a:pt x="1690547" y="2264194"/>
                  </a:lnTo>
                  <a:lnTo>
                    <a:pt x="1689836" y="2266188"/>
                  </a:lnTo>
                  <a:lnTo>
                    <a:pt x="1688858" y="2267927"/>
                  </a:lnTo>
                  <a:lnTo>
                    <a:pt x="1687779" y="2269667"/>
                  </a:lnTo>
                  <a:lnTo>
                    <a:pt x="1687271" y="2271395"/>
                  </a:lnTo>
                  <a:lnTo>
                    <a:pt x="1686966" y="2273160"/>
                  </a:lnTo>
                  <a:lnTo>
                    <a:pt x="1686725" y="2274011"/>
                  </a:lnTo>
                  <a:lnTo>
                    <a:pt x="1686966" y="2274747"/>
                  </a:lnTo>
                  <a:lnTo>
                    <a:pt x="1686026" y="2277478"/>
                  </a:lnTo>
                  <a:lnTo>
                    <a:pt x="1684959" y="2278202"/>
                  </a:lnTo>
                  <a:lnTo>
                    <a:pt x="1683702" y="2279027"/>
                  </a:lnTo>
                  <a:lnTo>
                    <a:pt x="1682699" y="2282659"/>
                  </a:lnTo>
                  <a:lnTo>
                    <a:pt x="1681619" y="2285568"/>
                  </a:lnTo>
                  <a:lnTo>
                    <a:pt x="1679879" y="2285987"/>
                  </a:lnTo>
                  <a:lnTo>
                    <a:pt x="1677428" y="2289276"/>
                  </a:lnTo>
                  <a:lnTo>
                    <a:pt x="1675599" y="2291715"/>
                  </a:lnTo>
                  <a:lnTo>
                    <a:pt x="1674088" y="2295423"/>
                  </a:lnTo>
                  <a:lnTo>
                    <a:pt x="1674647" y="2297785"/>
                  </a:lnTo>
                  <a:lnTo>
                    <a:pt x="1672945" y="2301049"/>
                  </a:lnTo>
                  <a:lnTo>
                    <a:pt x="1671726" y="2304021"/>
                  </a:lnTo>
                  <a:lnTo>
                    <a:pt x="1670710" y="2309571"/>
                  </a:lnTo>
                  <a:lnTo>
                    <a:pt x="1670189" y="2313152"/>
                  </a:lnTo>
                  <a:lnTo>
                    <a:pt x="1670532" y="2315324"/>
                  </a:lnTo>
                  <a:lnTo>
                    <a:pt x="1670088" y="2316556"/>
                  </a:lnTo>
                  <a:lnTo>
                    <a:pt x="1671180" y="2319553"/>
                  </a:lnTo>
                  <a:lnTo>
                    <a:pt x="1679105" y="2324696"/>
                  </a:lnTo>
                  <a:lnTo>
                    <a:pt x="1678724" y="2325001"/>
                  </a:lnTo>
                  <a:lnTo>
                    <a:pt x="1678609" y="2325344"/>
                  </a:lnTo>
                  <a:lnTo>
                    <a:pt x="1678508" y="2326335"/>
                  </a:lnTo>
                  <a:lnTo>
                    <a:pt x="1679041" y="2326690"/>
                  </a:lnTo>
                  <a:lnTo>
                    <a:pt x="1679676" y="2325395"/>
                  </a:lnTo>
                  <a:lnTo>
                    <a:pt x="1680502" y="2324493"/>
                  </a:lnTo>
                  <a:lnTo>
                    <a:pt x="1682584" y="2323414"/>
                  </a:lnTo>
                  <a:lnTo>
                    <a:pt x="1697824" y="2319591"/>
                  </a:lnTo>
                  <a:lnTo>
                    <a:pt x="1698688" y="2319591"/>
                  </a:lnTo>
                  <a:lnTo>
                    <a:pt x="1699590" y="2320175"/>
                  </a:lnTo>
                  <a:lnTo>
                    <a:pt x="1701393" y="2322563"/>
                  </a:lnTo>
                  <a:lnTo>
                    <a:pt x="1702434" y="2323426"/>
                  </a:lnTo>
                  <a:lnTo>
                    <a:pt x="1703527" y="2324023"/>
                  </a:lnTo>
                  <a:lnTo>
                    <a:pt x="1704428" y="2324341"/>
                  </a:lnTo>
                  <a:lnTo>
                    <a:pt x="1705775" y="2324239"/>
                  </a:lnTo>
                  <a:lnTo>
                    <a:pt x="1710715" y="2320099"/>
                  </a:lnTo>
                  <a:lnTo>
                    <a:pt x="1715084" y="2318042"/>
                  </a:lnTo>
                  <a:lnTo>
                    <a:pt x="1720075" y="2312187"/>
                  </a:lnTo>
                  <a:lnTo>
                    <a:pt x="1723008" y="2309723"/>
                  </a:lnTo>
                  <a:lnTo>
                    <a:pt x="1724812" y="2308707"/>
                  </a:lnTo>
                  <a:lnTo>
                    <a:pt x="1725587" y="2308745"/>
                  </a:lnTo>
                  <a:lnTo>
                    <a:pt x="1726501" y="2308999"/>
                  </a:lnTo>
                  <a:lnTo>
                    <a:pt x="1727136" y="2308669"/>
                  </a:lnTo>
                  <a:lnTo>
                    <a:pt x="1728177" y="2307615"/>
                  </a:lnTo>
                  <a:lnTo>
                    <a:pt x="1737880" y="2303640"/>
                  </a:lnTo>
                  <a:lnTo>
                    <a:pt x="1738934" y="2302332"/>
                  </a:lnTo>
                  <a:lnTo>
                    <a:pt x="1739404" y="2300122"/>
                  </a:lnTo>
                  <a:lnTo>
                    <a:pt x="1739201" y="2295867"/>
                  </a:lnTo>
                  <a:lnTo>
                    <a:pt x="1739480" y="2294051"/>
                  </a:lnTo>
                  <a:lnTo>
                    <a:pt x="1740585" y="2294509"/>
                  </a:lnTo>
                  <a:lnTo>
                    <a:pt x="1741106" y="2295702"/>
                  </a:lnTo>
                  <a:lnTo>
                    <a:pt x="1741157" y="2296693"/>
                  </a:lnTo>
                  <a:lnTo>
                    <a:pt x="1741335" y="2297595"/>
                  </a:lnTo>
                  <a:lnTo>
                    <a:pt x="1742287" y="2298471"/>
                  </a:lnTo>
                  <a:lnTo>
                    <a:pt x="1743227" y="2298700"/>
                  </a:lnTo>
                  <a:lnTo>
                    <a:pt x="1744167" y="2298433"/>
                  </a:lnTo>
                  <a:lnTo>
                    <a:pt x="1744878" y="2297772"/>
                  </a:lnTo>
                  <a:lnTo>
                    <a:pt x="1745157" y="2296807"/>
                  </a:lnTo>
                  <a:lnTo>
                    <a:pt x="1745183" y="2295575"/>
                  </a:lnTo>
                  <a:lnTo>
                    <a:pt x="1745322" y="2294572"/>
                  </a:lnTo>
                  <a:lnTo>
                    <a:pt x="1745678" y="2293797"/>
                  </a:lnTo>
                  <a:lnTo>
                    <a:pt x="1746351" y="2293200"/>
                  </a:lnTo>
                  <a:lnTo>
                    <a:pt x="1747113" y="2292883"/>
                  </a:lnTo>
                  <a:lnTo>
                    <a:pt x="1747812" y="2292870"/>
                  </a:lnTo>
                  <a:lnTo>
                    <a:pt x="1748294" y="2293391"/>
                  </a:lnTo>
                  <a:lnTo>
                    <a:pt x="1748345" y="2294636"/>
                  </a:lnTo>
                  <a:lnTo>
                    <a:pt x="1749424" y="2295144"/>
                  </a:lnTo>
                  <a:lnTo>
                    <a:pt x="1750517" y="2295499"/>
                  </a:lnTo>
                  <a:lnTo>
                    <a:pt x="1751622" y="2295639"/>
                  </a:lnTo>
                  <a:lnTo>
                    <a:pt x="1752688" y="2295461"/>
                  </a:lnTo>
                  <a:lnTo>
                    <a:pt x="1752777" y="2296693"/>
                  </a:lnTo>
                  <a:lnTo>
                    <a:pt x="1752472" y="2299436"/>
                  </a:lnTo>
                  <a:lnTo>
                    <a:pt x="1753184" y="2300732"/>
                  </a:lnTo>
                  <a:lnTo>
                    <a:pt x="1752612" y="2301976"/>
                  </a:lnTo>
                  <a:lnTo>
                    <a:pt x="1752650" y="2302751"/>
                  </a:lnTo>
                  <a:lnTo>
                    <a:pt x="1753133" y="2303259"/>
                  </a:lnTo>
                  <a:lnTo>
                    <a:pt x="1755254" y="2303932"/>
                  </a:lnTo>
                  <a:lnTo>
                    <a:pt x="1754492" y="2304656"/>
                  </a:lnTo>
                  <a:lnTo>
                    <a:pt x="1754885" y="2305583"/>
                  </a:lnTo>
                  <a:lnTo>
                    <a:pt x="1755889" y="2306497"/>
                  </a:lnTo>
                  <a:lnTo>
                    <a:pt x="1756981" y="2307196"/>
                  </a:lnTo>
                  <a:lnTo>
                    <a:pt x="1757565" y="2308009"/>
                  </a:lnTo>
                  <a:lnTo>
                    <a:pt x="1757273" y="2308860"/>
                  </a:lnTo>
                  <a:lnTo>
                    <a:pt x="1756473" y="2309431"/>
                  </a:lnTo>
                  <a:lnTo>
                    <a:pt x="1754593" y="2309228"/>
                  </a:lnTo>
                  <a:lnTo>
                    <a:pt x="1753895" y="2309672"/>
                  </a:lnTo>
                  <a:lnTo>
                    <a:pt x="1753666" y="2310587"/>
                  </a:lnTo>
                  <a:lnTo>
                    <a:pt x="1754035" y="2311831"/>
                  </a:lnTo>
                  <a:lnTo>
                    <a:pt x="1754771" y="2312619"/>
                  </a:lnTo>
                  <a:lnTo>
                    <a:pt x="1755622" y="2313063"/>
                  </a:lnTo>
                  <a:lnTo>
                    <a:pt x="1756308" y="2313673"/>
                  </a:lnTo>
                  <a:lnTo>
                    <a:pt x="1756638" y="2315006"/>
                  </a:lnTo>
                  <a:lnTo>
                    <a:pt x="1758187" y="2315730"/>
                  </a:lnTo>
                  <a:lnTo>
                    <a:pt x="1760143" y="2316124"/>
                  </a:lnTo>
                  <a:lnTo>
                    <a:pt x="1761578" y="2316899"/>
                  </a:lnTo>
                  <a:lnTo>
                    <a:pt x="1761528" y="2318753"/>
                  </a:lnTo>
                  <a:lnTo>
                    <a:pt x="1760981" y="2319070"/>
                  </a:lnTo>
                  <a:lnTo>
                    <a:pt x="1760131" y="2319324"/>
                  </a:lnTo>
                  <a:lnTo>
                    <a:pt x="1759610" y="2319845"/>
                  </a:lnTo>
                  <a:lnTo>
                    <a:pt x="1760054" y="2320925"/>
                  </a:lnTo>
                  <a:lnTo>
                    <a:pt x="1760918" y="2321471"/>
                  </a:lnTo>
                  <a:lnTo>
                    <a:pt x="1763204" y="2321687"/>
                  </a:lnTo>
                  <a:lnTo>
                    <a:pt x="1764144" y="2321902"/>
                  </a:lnTo>
                  <a:lnTo>
                    <a:pt x="1763953" y="2322982"/>
                  </a:lnTo>
                  <a:lnTo>
                    <a:pt x="1763521" y="2324252"/>
                  </a:lnTo>
                  <a:lnTo>
                    <a:pt x="1763331" y="2325484"/>
                  </a:lnTo>
                  <a:lnTo>
                    <a:pt x="1763826" y="2326398"/>
                  </a:lnTo>
                  <a:lnTo>
                    <a:pt x="1764918" y="2326894"/>
                  </a:lnTo>
                  <a:lnTo>
                    <a:pt x="1765947" y="2327148"/>
                  </a:lnTo>
                  <a:lnTo>
                    <a:pt x="1766938" y="2327516"/>
                  </a:lnTo>
                  <a:lnTo>
                    <a:pt x="1767890" y="2328367"/>
                  </a:lnTo>
                  <a:lnTo>
                    <a:pt x="1768513" y="2330361"/>
                  </a:lnTo>
                  <a:lnTo>
                    <a:pt x="1768805" y="2332964"/>
                  </a:lnTo>
                  <a:lnTo>
                    <a:pt x="1769249" y="2335199"/>
                  </a:lnTo>
                  <a:lnTo>
                    <a:pt x="1770430" y="2336101"/>
                  </a:lnTo>
                  <a:lnTo>
                    <a:pt x="1769173" y="2339822"/>
                  </a:lnTo>
                  <a:lnTo>
                    <a:pt x="1768703" y="2342070"/>
                  </a:lnTo>
                  <a:lnTo>
                    <a:pt x="1769452" y="2343556"/>
                  </a:lnTo>
                  <a:lnTo>
                    <a:pt x="1770176" y="2344318"/>
                  </a:lnTo>
                  <a:lnTo>
                    <a:pt x="1770354" y="2345359"/>
                  </a:lnTo>
                  <a:lnTo>
                    <a:pt x="1770341" y="2347391"/>
                  </a:lnTo>
                  <a:lnTo>
                    <a:pt x="1770646" y="2348369"/>
                  </a:lnTo>
                  <a:lnTo>
                    <a:pt x="1771014" y="2349030"/>
                  </a:lnTo>
                  <a:lnTo>
                    <a:pt x="1775167" y="2354580"/>
                  </a:lnTo>
                  <a:lnTo>
                    <a:pt x="1776171" y="2356192"/>
                  </a:lnTo>
                  <a:lnTo>
                    <a:pt x="1777009" y="2356891"/>
                  </a:lnTo>
                  <a:lnTo>
                    <a:pt x="1778114" y="2357031"/>
                  </a:lnTo>
                  <a:lnTo>
                    <a:pt x="1780095" y="2356891"/>
                  </a:lnTo>
                  <a:lnTo>
                    <a:pt x="1781809" y="2357323"/>
                  </a:lnTo>
                  <a:lnTo>
                    <a:pt x="1782356" y="2357208"/>
                  </a:lnTo>
                  <a:lnTo>
                    <a:pt x="1783029" y="2356523"/>
                  </a:lnTo>
                  <a:lnTo>
                    <a:pt x="1783435" y="2355811"/>
                  </a:lnTo>
                  <a:lnTo>
                    <a:pt x="1783714" y="2354948"/>
                  </a:lnTo>
                  <a:lnTo>
                    <a:pt x="1783676" y="2353932"/>
                  </a:lnTo>
                  <a:lnTo>
                    <a:pt x="1783232" y="2352763"/>
                  </a:lnTo>
                  <a:lnTo>
                    <a:pt x="1782889" y="2351532"/>
                  </a:lnTo>
                  <a:lnTo>
                    <a:pt x="1783295" y="2350757"/>
                  </a:lnTo>
                  <a:lnTo>
                    <a:pt x="1783930" y="2350173"/>
                  </a:lnTo>
                  <a:lnTo>
                    <a:pt x="1784527" y="2348814"/>
                  </a:lnTo>
                  <a:lnTo>
                    <a:pt x="1786597" y="2346591"/>
                  </a:lnTo>
                  <a:lnTo>
                    <a:pt x="1787004" y="2346439"/>
                  </a:lnTo>
                  <a:lnTo>
                    <a:pt x="1788325" y="2346185"/>
                  </a:lnTo>
                  <a:lnTo>
                    <a:pt x="1789175" y="2345639"/>
                  </a:lnTo>
                  <a:lnTo>
                    <a:pt x="1789506" y="2345486"/>
                  </a:lnTo>
                  <a:lnTo>
                    <a:pt x="1791322" y="2345690"/>
                  </a:lnTo>
                  <a:lnTo>
                    <a:pt x="1793303" y="2346325"/>
                  </a:lnTo>
                  <a:lnTo>
                    <a:pt x="1795094" y="2346439"/>
                  </a:lnTo>
                  <a:lnTo>
                    <a:pt x="1796326" y="2345143"/>
                  </a:lnTo>
                  <a:lnTo>
                    <a:pt x="1796656" y="2343365"/>
                  </a:lnTo>
                  <a:lnTo>
                    <a:pt x="1796580" y="2341397"/>
                  </a:lnTo>
                  <a:lnTo>
                    <a:pt x="1794763" y="2333625"/>
                  </a:lnTo>
                  <a:lnTo>
                    <a:pt x="1794548" y="2331897"/>
                  </a:lnTo>
                  <a:lnTo>
                    <a:pt x="1794509" y="2330310"/>
                  </a:lnTo>
                  <a:lnTo>
                    <a:pt x="1793354" y="2326703"/>
                  </a:lnTo>
                  <a:lnTo>
                    <a:pt x="1793201" y="2326093"/>
                  </a:lnTo>
                  <a:lnTo>
                    <a:pt x="1793290" y="2325789"/>
                  </a:lnTo>
                  <a:lnTo>
                    <a:pt x="1793265" y="2325497"/>
                  </a:lnTo>
                  <a:lnTo>
                    <a:pt x="1792770" y="2325001"/>
                  </a:lnTo>
                  <a:lnTo>
                    <a:pt x="1792300" y="2324823"/>
                  </a:lnTo>
                  <a:lnTo>
                    <a:pt x="1791842" y="2324938"/>
                  </a:lnTo>
                  <a:lnTo>
                    <a:pt x="1791093" y="2325382"/>
                  </a:lnTo>
                  <a:lnTo>
                    <a:pt x="1788769" y="2327821"/>
                  </a:lnTo>
                  <a:lnTo>
                    <a:pt x="1787245" y="2328227"/>
                  </a:lnTo>
                  <a:lnTo>
                    <a:pt x="1785416" y="2326373"/>
                  </a:lnTo>
                  <a:lnTo>
                    <a:pt x="1784781" y="2325852"/>
                  </a:lnTo>
                  <a:lnTo>
                    <a:pt x="1778914" y="2323274"/>
                  </a:lnTo>
                  <a:lnTo>
                    <a:pt x="1779790" y="2321928"/>
                  </a:lnTo>
                  <a:lnTo>
                    <a:pt x="1781213" y="2315921"/>
                  </a:lnTo>
                  <a:lnTo>
                    <a:pt x="1782051" y="2314536"/>
                  </a:lnTo>
                  <a:lnTo>
                    <a:pt x="1783067" y="2313622"/>
                  </a:lnTo>
                  <a:lnTo>
                    <a:pt x="1783880" y="2312466"/>
                  </a:lnTo>
                  <a:lnTo>
                    <a:pt x="1784108" y="2310269"/>
                  </a:lnTo>
                  <a:lnTo>
                    <a:pt x="1783511" y="2309952"/>
                  </a:lnTo>
                  <a:lnTo>
                    <a:pt x="1783664" y="2308275"/>
                  </a:lnTo>
                  <a:lnTo>
                    <a:pt x="1784426" y="2307132"/>
                  </a:lnTo>
                  <a:lnTo>
                    <a:pt x="1785365" y="2306193"/>
                  </a:lnTo>
                  <a:lnTo>
                    <a:pt x="1786115" y="2305050"/>
                  </a:lnTo>
                  <a:lnTo>
                    <a:pt x="1786216" y="2304338"/>
                  </a:lnTo>
                  <a:lnTo>
                    <a:pt x="1786115" y="2303767"/>
                  </a:lnTo>
                  <a:lnTo>
                    <a:pt x="1786102" y="2303310"/>
                  </a:lnTo>
                  <a:lnTo>
                    <a:pt x="1787016" y="2302484"/>
                  </a:lnTo>
                  <a:lnTo>
                    <a:pt x="1787639" y="2301633"/>
                  </a:lnTo>
                  <a:lnTo>
                    <a:pt x="1788109" y="2301227"/>
                  </a:lnTo>
                  <a:lnTo>
                    <a:pt x="1789315" y="2300782"/>
                  </a:lnTo>
                  <a:lnTo>
                    <a:pt x="1792985" y="2300338"/>
                  </a:lnTo>
                  <a:lnTo>
                    <a:pt x="1797037" y="2297938"/>
                  </a:lnTo>
                  <a:lnTo>
                    <a:pt x="1797532" y="2296858"/>
                  </a:lnTo>
                  <a:lnTo>
                    <a:pt x="1797850" y="2295169"/>
                  </a:lnTo>
                  <a:lnTo>
                    <a:pt x="1798485" y="2293848"/>
                  </a:lnTo>
                  <a:lnTo>
                    <a:pt x="1799894" y="2293924"/>
                  </a:lnTo>
                  <a:lnTo>
                    <a:pt x="1800682" y="2294851"/>
                  </a:lnTo>
                  <a:lnTo>
                    <a:pt x="1800580" y="2295994"/>
                  </a:lnTo>
                  <a:lnTo>
                    <a:pt x="1799640" y="2298382"/>
                  </a:lnTo>
                  <a:lnTo>
                    <a:pt x="1798612" y="2305824"/>
                  </a:lnTo>
                  <a:lnTo>
                    <a:pt x="1799081" y="2307386"/>
                  </a:lnTo>
                  <a:lnTo>
                    <a:pt x="1798421" y="2309164"/>
                  </a:lnTo>
                  <a:lnTo>
                    <a:pt x="1798065" y="2310980"/>
                  </a:lnTo>
                  <a:lnTo>
                    <a:pt x="1798015" y="2312949"/>
                  </a:lnTo>
                  <a:lnTo>
                    <a:pt x="1798243" y="2315171"/>
                  </a:lnTo>
                  <a:lnTo>
                    <a:pt x="1798637" y="2315921"/>
                  </a:lnTo>
                  <a:lnTo>
                    <a:pt x="1799196" y="2316581"/>
                  </a:lnTo>
                  <a:lnTo>
                    <a:pt x="1799361" y="2317178"/>
                  </a:lnTo>
                  <a:lnTo>
                    <a:pt x="1798535" y="2317635"/>
                  </a:lnTo>
                  <a:lnTo>
                    <a:pt x="1797748" y="2317686"/>
                  </a:lnTo>
                  <a:lnTo>
                    <a:pt x="1797342" y="2317343"/>
                  </a:lnTo>
                  <a:lnTo>
                    <a:pt x="1797062" y="2316619"/>
                  </a:lnTo>
                  <a:lnTo>
                    <a:pt x="1796541" y="2315565"/>
                  </a:lnTo>
                  <a:lnTo>
                    <a:pt x="1796541" y="2315362"/>
                  </a:lnTo>
                  <a:lnTo>
                    <a:pt x="1796707" y="2315197"/>
                  </a:lnTo>
                  <a:lnTo>
                    <a:pt x="1796681" y="2314917"/>
                  </a:lnTo>
                  <a:lnTo>
                    <a:pt x="1796224" y="2314384"/>
                  </a:lnTo>
                  <a:lnTo>
                    <a:pt x="1795792" y="2314067"/>
                  </a:lnTo>
                  <a:lnTo>
                    <a:pt x="1795437" y="2313965"/>
                  </a:lnTo>
                  <a:lnTo>
                    <a:pt x="1794776" y="2313965"/>
                  </a:lnTo>
                  <a:lnTo>
                    <a:pt x="1790484" y="2319134"/>
                  </a:lnTo>
                  <a:lnTo>
                    <a:pt x="1790712" y="2319896"/>
                  </a:lnTo>
                  <a:lnTo>
                    <a:pt x="1791169" y="2320658"/>
                  </a:lnTo>
                  <a:lnTo>
                    <a:pt x="1791563" y="2321458"/>
                  </a:lnTo>
                  <a:lnTo>
                    <a:pt x="1791614" y="2322436"/>
                  </a:lnTo>
                  <a:lnTo>
                    <a:pt x="1792528" y="2322868"/>
                  </a:lnTo>
                  <a:lnTo>
                    <a:pt x="1793189" y="2323426"/>
                  </a:lnTo>
                  <a:lnTo>
                    <a:pt x="1793913" y="2323782"/>
                  </a:lnTo>
                  <a:lnTo>
                    <a:pt x="1795068" y="2323630"/>
                  </a:lnTo>
                  <a:lnTo>
                    <a:pt x="1797430" y="2322118"/>
                  </a:lnTo>
                  <a:lnTo>
                    <a:pt x="1798294" y="2321750"/>
                  </a:lnTo>
                  <a:lnTo>
                    <a:pt x="1799437" y="2321737"/>
                  </a:lnTo>
                  <a:lnTo>
                    <a:pt x="1806765" y="2323693"/>
                  </a:lnTo>
                  <a:lnTo>
                    <a:pt x="1808098" y="2323553"/>
                  </a:lnTo>
                  <a:lnTo>
                    <a:pt x="1809318" y="2323731"/>
                  </a:lnTo>
                  <a:lnTo>
                    <a:pt x="1809902" y="2323617"/>
                  </a:lnTo>
                  <a:lnTo>
                    <a:pt x="1810118" y="2323274"/>
                  </a:lnTo>
                  <a:lnTo>
                    <a:pt x="1810486" y="2322156"/>
                  </a:lnTo>
                  <a:lnTo>
                    <a:pt x="1810765" y="2321763"/>
                  </a:lnTo>
                  <a:lnTo>
                    <a:pt x="1811731" y="2321407"/>
                  </a:lnTo>
                  <a:lnTo>
                    <a:pt x="1813801" y="2321077"/>
                  </a:lnTo>
                  <a:lnTo>
                    <a:pt x="1815718" y="2320442"/>
                  </a:lnTo>
                  <a:lnTo>
                    <a:pt x="1816671" y="2320378"/>
                  </a:lnTo>
                  <a:lnTo>
                    <a:pt x="1817496" y="2320099"/>
                  </a:lnTo>
                  <a:lnTo>
                    <a:pt x="1818601" y="2318181"/>
                  </a:lnTo>
                  <a:lnTo>
                    <a:pt x="1820341" y="2316073"/>
                  </a:lnTo>
                  <a:lnTo>
                    <a:pt x="1820075" y="2317927"/>
                  </a:lnTo>
                  <a:lnTo>
                    <a:pt x="1819973" y="2321572"/>
                  </a:lnTo>
                  <a:lnTo>
                    <a:pt x="1819490" y="2323211"/>
                  </a:lnTo>
                  <a:lnTo>
                    <a:pt x="1816392" y="2327122"/>
                  </a:lnTo>
                  <a:lnTo>
                    <a:pt x="1815731" y="2328760"/>
                  </a:lnTo>
                  <a:lnTo>
                    <a:pt x="1815731" y="2329307"/>
                  </a:lnTo>
                  <a:lnTo>
                    <a:pt x="1815934" y="2329776"/>
                  </a:lnTo>
                  <a:lnTo>
                    <a:pt x="1816163" y="2330246"/>
                  </a:lnTo>
                  <a:lnTo>
                    <a:pt x="1816277" y="2330742"/>
                  </a:lnTo>
                  <a:lnTo>
                    <a:pt x="1816150" y="2331148"/>
                  </a:lnTo>
                  <a:lnTo>
                    <a:pt x="1815515" y="2331656"/>
                  </a:lnTo>
                  <a:lnTo>
                    <a:pt x="1815287" y="2331999"/>
                  </a:lnTo>
                  <a:lnTo>
                    <a:pt x="1815185" y="2333040"/>
                  </a:lnTo>
                  <a:lnTo>
                    <a:pt x="1815579" y="2333879"/>
                  </a:lnTo>
                  <a:lnTo>
                    <a:pt x="1816061" y="2334641"/>
                  </a:lnTo>
                  <a:lnTo>
                    <a:pt x="1816290" y="2335390"/>
                  </a:lnTo>
                  <a:lnTo>
                    <a:pt x="1816061" y="2337054"/>
                  </a:lnTo>
                  <a:lnTo>
                    <a:pt x="1816138" y="2337625"/>
                  </a:lnTo>
                  <a:lnTo>
                    <a:pt x="1816595" y="2338882"/>
                  </a:lnTo>
                  <a:lnTo>
                    <a:pt x="1817039" y="2339606"/>
                  </a:lnTo>
                  <a:lnTo>
                    <a:pt x="1817547" y="2340165"/>
                  </a:lnTo>
                  <a:lnTo>
                    <a:pt x="1817928" y="2340838"/>
                  </a:lnTo>
                  <a:lnTo>
                    <a:pt x="1818043" y="2341994"/>
                  </a:lnTo>
                  <a:lnTo>
                    <a:pt x="1817649" y="2342730"/>
                  </a:lnTo>
                  <a:lnTo>
                    <a:pt x="1816938" y="2343531"/>
                  </a:lnTo>
                  <a:lnTo>
                    <a:pt x="1816442" y="2344508"/>
                  </a:lnTo>
                  <a:lnTo>
                    <a:pt x="1816709" y="2345753"/>
                  </a:lnTo>
                  <a:lnTo>
                    <a:pt x="1817077" y="2346794"/>
                  </a:lnTo>
                  <a:lnTo>
                    <a:pt x="1816823" y="2347404"/>
                  </a:lnTo>
                  <a:lnTo>
                    <a:pt x="1812607" y="2349652"/>
                  </a:lnTo>
                  <a:lnTo>
                    <a:pt x="1811248" y="2350795"/>
                  </a:lnTo>
                  <a:lnTo>
                    <a:pt x="1810435" y="2352421"/>
                  </a:lnTo>
                  <a:lnTo>
                    <a:pt x="1810397" y="2353487"/>
                  </a:lnTo>
                  <a:lnTo>
                    <a:pt x="1810461" y="2354783"/>
                  </a:lnTo>
                  <a:lnTo>
                    <a:pt x="1810410" y="2355977"/>
                  </a:lnTo>
                  <a:lnTo>
                    <a:pt x="1809991" y="2356700"/>
                  </a:lnTo>
                  <a:lnTo>
                    <a:pt x="1809432" y="2357107"/>
                  </a:lnTo>
                  <a:lnTo>
                    <a:pt x="1808810" y="2357755"/>
                  </a:lnTo>
                  <a:lnTo>
                    <a:pt x="1808492" y="2358605"/>
                  </a:lnTo>
                  <a:lnTo>
                    <a:pt x="1808797" y="2359685"/>
                  </a:lnTo>
                  <a:lnTo>
                    <a:pt x="1810372" y="2360777"/>
                  </a:lnTo>
                  <a:lnTo>
                    <a:pt x="1812734" y="2361107"/>
                  </a:lnTo>
                  <a:lnTo>
                    <a:pt x="1816531" y="2360790"/>
                  </a:lnTo>
                  <a:lnTo>
                    <a:pt x="1818119" y="2360015"/>
                  </a:lnTo>
                  <a:lnTo>
                    <a:pt x="1820481" y="2357424"/>
                  </a:lnTo>
                  <a:lnTo>
                    <a:pt x="1830298" y="2350630"/>
                  </a:lnTo>
                  <a:lnTo>
                    <a:pt x="1838972" y="2341930"/>
                  </a:lnTo>
                  <a:lnTo>
                    <a:pt x="1841715" y="2334082"/>
                  </a:lnTo>
                  <a:lnTo>
                    <a:pt x="1845119" y="2329865"/>
                  </a:lnTo>
                  <a:lnTo>
                    <a:pt x="1845563" y="2328849"/>
                  </a:lnTo>
                  <a:lnTo>
                    <a:pt x="1846402" y="2325370"/>
                  </a:lnTo>
                  <a:lnTo>
                    <a:pt x="1847748" y="2322677"/>
                  </a:lnTo>
                  <a:lnTo>
                    <a:pt x="1847976" y="2321750"/>
                  </a:lnTo>
                  <a:lnTo>
                    <a:pt x="1847799" y="2320124"/>
                  </a:lnTo>
                  <a:lnTo>
                    <a:pt x="1844624" y="2311006"/>
                  </a:lnTo>
                  <a:lnTo>
                    <a:pt x="1844243" y="2309355"/>
                  </a:lnTo>
                  <a:lnTo>
                    <a:pt x="1844078" y="2307463"/>
                  </a:lnTo>
                  <a:lnTo>
                    <a:pt x="1844484" y="2305354"/>
                  </a:lnTo>
                  <a:lnTo>
                    <a:pt x="1846605" y="2301976"/>
                  </a:lnTo>
                  <a:lnTo>
                    <a:pt x="1848700" y="2296833"/>
                  </a:lnTo>
                  <a:lnTo>
                    <a:pt x="1848840" y="2295829"/>
                  </a:lnTo>
                  <a:lnTo>
                    <a:pt x="1849094" y="2295639"/>
                  </a:lnTo>
                  <a:lnTo>
                    <a:pt x="1849691" y="2296121"/>
                  </a:lnTo>
                  <a:lnTo>
                    <a:pt x="1850313" y="2297049"/>
                  </a:lnTo>
                  <a:lnTo>
                    <a:pt x="1851012" y="2300071"/>
                  </a:lnTo>
                  <a:lnTo>
                    <a:pt x="1852015" y="2301417"/>
                  </a:lnTo>
                  <a:lnTo>
                    <a:pt x="1854733" y="2303919"/>
                  </a:lnTo>
                  <a:lnTo>
                    <a:pt x="1856587" y="2307780"/>
                  </a:lnTo>
                  <a:lnTo>
                    <a:pt x="1856574" y="2311895"/>
                  </a:lnTo>
                  <a:lnTo>
                    <a:pt x="1854314" y="2323211"/>
                  </a:lnTo>
                  <a:lnTo>
                    <a:pt x="1854276" y="2325573"/>
                  </a:lnTo>
                  <a:lnTo>
                    <a:pt x="1854885" y="2327605"/>
                  </a:lnTo>
                  <a:lnTo>
                    <a:pt x="1855774" y="2328748"/>
                  </a:lnTo>
                  <a:lnTo>
                    <a:pt x="1856244" y="2329154"/>
                  </a:lnTo>
                  <a:lnTo>
                    <a:pt x="1856219" y="2329561"/>
                  </a:lnTo>
                  <a:lnTo>
                    <a:pt x="1854212" y="2333040"/>
                  </a:lnTo>
                  <a:lnTo>
                    <a:pt x="1853895" y="2333879"/>
                  </a:lnTo>
                  <a:lnTo>
                    <a:pt x="1853780" y="2335009"/>
                  </a:lnTo>
                  <a:lnTo>
                    <a:pt x="1853984" y="2335669"/>
                  </a:lnTo>
                  <a:lnTo>
                    <a:pt x="1855241" y="2337371"/>
                  </a:lnTo>
                  <a:lnTo>
                    <a:pt x="1855419" y="2338247"/>
                  </a:lnTo>
                  <a:lnTo>
                    <a:pt x="1855355" y="2340470"/>
                  </a:lnTo>
                  <a:lnTo>
                    <a:pt x="1855685" y="2341105"/>
                  </a:lnTo>
                  <a:lnTo>
                    <a:pt x="1856104" y="2340813"/>
                  </a:lnTo>
                  <a:lnTo>
                    <a:pt x="1856562" y="2337587"/>
                  </a:lnTo>
                  <a:lnTo>
                    <a:pt x="1857184" y="2336977"/>
                  </a:lnTo>
                  <a:lnTo>
                    <a:pt x="1865820" y="2327922"/>
                  </a:lnTo>
                  <a:lnTo>
                    <a:pt x="1865782" y="2325725"/>
                  </a:lnTo>
                  <a:lnTo>
                    <a:pt x="1863953" y="2312708"/>
                  </a:lnTo>
                  <a:lnTo>
                    <a:pt x="1861908" y="2305469"/>
                  </a:lnTo>
                  <a:lnTo>
                    <a:pt x="1861210" y="2304135"/>
                  </a:lnTo>
                  <a:lnTo>
                    <a:pt x="1859991" y="2303132"/>
                  </a:lnTo>
                  <a:lnTo>
                    <a:pt x="1858848" y="2301798"/>
                  </a:lnTo>
                  <a:lnTo>
                    <a:pt x="1858429" y="2299868"/>
                  </a:lnTo>
                  <a:lnTo>
                    <a:pt x="1858429" y="2296325"/>
                  </a:lnTo>
                  <a:lnTo>
                    <a:pt x="1857794" y="2292692"/>
                  </a:lnTo>
                  <a:lnTo>
                    <a:pt x="1856498" y="2289543"/>
                  </a:lnTo>
                  <a:lnTo>
                    <a:pt x="1854669" y="2286508"/>
                  </a:lnTo>
                  <a:lnTo>
                    <a:pt x="1852421" y="2283307"/>
                  </a:lnTo>
                  <a:lnTo>
                    <a:pt x="1850047" y="2288006"/>
                  </a:lnTo>
                  <a:lnTo>
                    <a:pt x="1849323" y="2287866"/>
                  </a:lnTo>
                  <a:lnTo>
                    <a:pt x="1848878" y="2286152"/>
                  </a:lnTo>
                  <a:lnTo>
                    <a:pt x="1848738" y="2282367"/>
                  </a:lnTo>
                  <a:lnTo>
                    <a:pt x="1848307" y="2280488"/>
                  </a:lnTo>
                  <a:lnTo>
                    <a:pt x="1848078" y="2279891"/>
                  </a:lnTo>
                  <a:lnTo>
                    <a:pt x="1847926" y="2279243"/>
                  </a:lnTo>
                  <a:lnTo>
                    <a:pt x="1847697" y="2278786"/>
                  </a:lnTo>
                  <a:lnTo>
                    <a:pt x="1847392" y="2278418"/>
                  </a:lnTo>
                  <a:lnTo>
                    <a:pt x="1846795" y="2277960"/>
                  </a:lnTo>
                  <a:lnTo>
                    <a:pt x="1846516" y="2277567"/>
                  </a:lnTo>
                  <a:lnTo>
                    <a:pt x="1846275" y="2276817"/>
                  </a:lnTo>
                  <a:lnTo>
                    <a:pt x="1845919" y="2274900"/>
                  </a:lnTo>
                  <a:lnTo>
                    <a:pt x="1845563" y="2274023"/>
                  </a:lnTo>
                  <a:lnTo>
                    <a:pt x="1844027" y="2272652"/>
                  </a:lnTo>
                  <a:lnTo>
                    <a:pt x="1842134" y="2272322"/>
                  </a:lnTo>
                  <a:lnTo>
                    <a:pt x="1838883" y="2272753"/>
                  </a:lnTo>
                  <a:lnTo>
                    <a:pt x="1840496" y="2270074"/>
                  </a:lnTo>
                  <a:lnTo>
                    <a:pt x="1841144" y="2269375"/>
                  </a:lnTo>
                  <a:lnTo>
                    <a:pt x="1842020" y="2268994"/>
                  </a:lnTo>
                  <a:lnTo>
                    <a:pt x="1852929" y="2268474"/>
                  </a:lnTo>
                  <a:lnTo>
                    <a:pt x="1860702" y="2266581"/>
                  </a:lnTo>
                  <a:lnTo>
                    <a:pt x="1882952" y="2245601"/>
                  </a:lnTo>
                  <a:lnTo>
                    <a:pt x="1883752" y="2244293"/>
                  </a:lnTo>
                  <a:lnTo>
                    <a:pt x="1885238" y="2243366"/>
                  </a:lnTo>
                  <a:lnTo>
                    <a:pt x="1886750" y="2243061"/>
                  </a:lnTo>
                  <a:lnTo>
                    <a:pt x="1887499" y="2243658"/>
                  </a:lnTo>
                  <a:lnTo>
                    <a:pt x="1888134" y="2245055"/>
                  </a:lnTo>
                  <a:lnTo>
                    <a:pt x="1889277" y="2247265"/>
                  </a:lnTo>
                  <a:lnTo>
                    <a:pt x="1890077" y="2247976"/>
                  </a:lnTo>
                  <a:lnTo>
                    <a:pt x="1891182" y="2248369"/>
                  </a:lnTo>
                  <a:lnTo>
                    <a:pt x="1894814" y="2248687"/>
                  </a:lnTo>
                  <a:lnTo>
                    <a:pt x="1895233" y="2248573"/>
                  </a:lnTo>
                  <a:lnTo>
                    <a:pt x="1895436" y="2248230"/>
                  </a:lnTo>
                  <a:lnTo>
                    <a:pt x="1895728" y="2247112"/>
                  </a:lnTo>
                  <a:lnTo>
                    <a:pt x="1896097" y="2246744"/>
                  </a:lnTo>
                  <a:lnTo>
                    <a:pt x="1896198" y="2247836"/>
                  </a:lnTo>
                  <a:lnTo>
                    <a:pt x="1897278" y="2248433"/>
                  </a:lnTo>
                  <a:lnTo>
                    <a:pt x="1902993" y="2250033"/>
                  </a:lnTo>
                  <a:lnTo>
                    <a:pt x="1903856" y="2249932"/>
                  </a:lnTo>
                  <a:lnTo>
                    <a:pt x="1905507" y="2249297"/>
                  </a:lnTo>
                  <a:lnTo>
                    <a:pt x="1915845" y="2248395"/>
                  </a:lnTo>
                  <a:lnTo>
                    <a:pt x="1916569" y="2249170"/>
                  </a:lnTo>
                  <a:lnTo>
                    <a:pt x="1916785" y="2250033"/>
                  </a:lnTo>
                  <a:lnTo>
                    <a:pt x="1916887" y="2250948"/>
                  </a:lnTo>
                  <a:lnTo>
                    <a:pt x="1917242" y="2251913"/>
                  </a:lnTo>
                  <a:lnTo>
                    <a:pt x="1918119" y="2252446"/>
                  </a:lnTo>
                  <a:lnTo>
                    <a:pt x="1919579" y="2252726"/>
                  </a:lnTo>
                  <a:lnTo>
                    <a:pt x="1921014" y="2252789"/>
                  </a:lnTo>
                  <a:lnTo>
                    <a:pt x="1921903" y="2252624"/>
                  </a:lnTo>
                  <a:lnTo>
                    <a:pt x="1922881" y="2252103"/>
                  </a:lnTo>
                  <a:lnTo>
                    <a:pt x="1923465" y="2252103"/>
                  </a:lnTo>
                  <a:lnTo>
                    <a:pt x="1923834" y="2252700"/>
                  </a:lnTo>
                  <a:lnTo>
                    <a:pt x="1924151" y="2253945"/>
                  </a:lnTo>
                  <a:lnTo>
                    <a:pt x="1924062" y="2255659"/>
                  </a:lnTo>
                  <a:lnTo>
                    <a:pt x="1923694" y="2257780"/>
                  </a:lnTo>
                  <a:lnTo>
                    <a:pt x="1923757" y="2259799"/>
                  </a:lnTo>
                  <a:lnTo>
                    <a:pt x="1924977" y="2261209"/>
                  </a:lnTo>
                  <a:lnTo>
                    <a:pt x="1932622" y="2264079"/>
                  </a:lnTo>
                  <a:lnTo>
                    <a:pt x="1933651" y="2264143"/>
                  </a:lnTo>
                  <a:lnTo>
                    <a:pt x="1935924" y="2263762"/>
                  </a:lnTo>
                  <a:lnTo>
                    <a:pt x="1941563" y="2263914"/>
                  </a:lnTo>
                  <a:lnTo>
                    <a:pt x="1943760" y="2265235"/>
                  </a:lnTo>
                  <a:lnTo>
                    <a:pt x="1944547" y="2266213"/>
                  </a:lnTo>
                  <a:lnTo>
                    <a:pt x="1944992" y="2266848"/>
                  </a:lnTo>
                  <a:lnTo>
                    <a:pt x="1945576" y="2267508"/>
                  </a:lnTo>
                  <a:lnTo>
                    <a:pt x="1946503" y="2268093"/>
                  </a:lnTo>
                  <a:lnTo>
                    <a:pt x="1948751" y="2268651"/>
                  </a:lnTo>
                  <a:lnTo>
                    <a:pt x="1952536" y="2268156"/>
                  </a:lnTo>
                  <a:lnTo>
                    <a:pt x="1956854" y="2269159"/>
                  </a:lnTo>
                  <a:lnTo>
                    <a:pt x="1973935" y="2266962"/>
                  </a:lnTo>
                  <a:lnTo>
                    <a:pt x="1976754" y="2266111"/>
                  </a:lnTo>
                  <a:lnTo>
                    <a:pt x="1977707" y="2266226"/>
                  </a:lnTo>
                  <a:lnTo>
                    <a:pt x="1975446" y="2267343"/>
                  </a:lnTo>
                  <a:lnTo>
                    <a:pt x="1972475" y="2267597"/>
                  </a:lnTo>
                  <a:lnTo>
                    <a:pt x="1971687" y="2268232"/>
                  </a:lnTo>
                  <a:lnTo>
                    <a:pt x="1970887" y="2269248"/>
                  </a:lnTo>
                  <a:lnTo>
                    <a:pt x="1970798" y="2270544"/>
                  </a:lnTo>
                  <a:lnTo>
                    <a:pt x="1972068" y="2272004"/>
                  </a:lnTo>
                  <a:lnTo>
                    <a:pt x="1971967" y="2272957"/>
                  </a:lnTo>
                  <a:lnTo>
                    <a:pt x="1972500" y="2273427"/>
                  </a:lnTo>
                  <a:lnTo>
                    <a:pt x="1973186" y="2273376"/>
                  </a:lnTo>
                  <a:lnTo>
                    <a:pt x="1973529" y="2272715"/>
                  </a:lnTo>
                  <a:lnTo>
                    <a:pt x="1973681" y="2271471"/>
                  </a:lnTo>
                  <a:lnTo>
                    <a:pt x="1974024" y="2270899"/>
                  </a:lnTo>
                  <a:lnTo>
                    <a:pt x="1974634" y="2270848"/>
                  </a:lnTo>
                  <a:lnTo>
                    <a:pt x="1975535" y="2271090"/>
                  </a:lnTo>
                  <a:lnTo>
                    <a:pt x="1976488" y="2271585"/>
                  </a:lnTo>
                  <a:lnTo>
                    <a:pt x="1977275" y="2272144"/>
                  </a:lnTo>
                  <a:lnTo>
                    <a:pt x="1978050" y="2272461"/>
                  </a:lnTo>
                  <a:lnTo>
                    <a:pt x="1980628" y="2271445"/>
                  </a:lnTo>
                  <a:lnTo>
                    <a:pt x="1982546" y="2271217"/>
                  </a:lnTo>
                  <a:lnTo>
                    <a:pt x="1983066" y="2272639"/>
                  </a:lnTo>
                  <a:lnTo>
                    <a:pt x="1984527" y="2272982"/>
                  </a:lnTo>
                  <a:lnTo>
                    <a:pt x="1986267" y="2272919"/>
                  </a:lnTo>
                  <a:lnTo>
                    <a:pt x="1987626" y="2273058"/>
                  </a:lnTo>
                  <a:lnTo>
                    <a:pt x="1989124" y="2273604"/>
                  </a:lnTo>
                  <a:lnTo>
                    <a:pt x="1990407" y="2273719"/>
                  </a:lnTo>
                  <a:lnTo>
                    <a:pt x="1991563" y="2273465"/>
                  </a:lnTo>
                  <a:lnTo>
                    <a:pt x="1996884" y="2270099"/>
                  </a:lnTo>
                  <a:lnTo>
                    <a:pt x="1998395" y="2269693"/>
                  </a:lnTo>
                  <a:lnTo>
                    <a:pt x="1999043" y="2270277"/>
                  </a:lnTo>
                  <a:lnTo>
                    <a:pt x="1999437" y="2271572"/>
                  </a:lnTo>
                  <a:lnTo>
                    <a:pt x="2000211" y="2273287"/>
                  </a:lnTo>
                  <a:lnTo>
                    <a:pt x="1999894" y="2275027"/>
                  </a:lnTo>
                  <a:lnTo>
                    <a:pt x="1999843" y="2276094"/>
                  </a:lnTo>
                  <a:lnTo>
                    <a:pt x="2000110" y="2276817"/>
                  </a:lnTo>
                  <a:lnTo>
                    <a:pt x="2000897" y="2277033"/>
                  </a:lnTo>
                  <a:lnTo>
                    <a:pt x="2001469" y="2276449"/>
                  </a:lnTo>
                  <a:lnTo>
                    <a:pt x="2001862" y="2275535"/>
                  </a:lnTo>
                  <a:lnTo>
                    <a:pt x="2002027" y="2274811"/>
                  </a:lnTo>
                  <a:lnTo>
                    <a:pt x="2003005" y="2275205"/>
                  </a:lnTo>
                  <a:lnTo>
                    <a:pt x="2003361" y="2276119"/>
                  </a:lnTo>
                  <a:lnTo>
                    <a:pt x="2003577" y="2277122"/>
                  </a:lnTo>
                  <a:lnTo>
                    <a:pt x="2004250" y="2277846"/>
                  </a:lnTo>
                  <a:lnTo>
                    <a:pt x="2004987" y="2278202"/>
                  </a:lnTo>
                  <a:lnTo>
                    <a:pt x="2005545" y="2278583"/>
                  </a:lnTo>
                  <a:lnTo>
                    <a:pt x="2006041" y="2279078"/>
                  </a:lnTo>
                  <a:lnTo>
                    <a:pt x="2006549" y="2279764"/>
                  </a:lnTo>
                  <a:lnTo>
                    <a:pt x="2006472" y="2280246"/>
                  </a:lnTo>
                  <a:lnTo>
                    <a:pt x="2005317" y="2282253"/>
                  </a:lnTo>
                  <a:lnTo>
                    <a:pt x="2005304" y="2283117"/>
                  </a:lnTo>
                  <a:lnTo>
                    <a:pt x="2005710" y="2286050"/>
                  </a:lnTo>
                  <a:lnTo>
                    <a:pt x="2006485" y="2285974"/>
                  </a:lnTo>
                  <a:lnTo>
                    <a:pt x="2007006" y="2286317"/>
                  </a:lnTo>
                  <a:lnTo>
                    <a:pt x="2007133" y="2286889"/>
                  </a:lnTo>
                  <a:lnTo>
                    <a:pt x="2006663" y="2287524"/>
                  </a:lnTo>
                  <a:lnTo>
                    <a:pt x="2005850" y="2287790"/>
                  </a:lnTo>
                  <a:lnTo>
                    <a:pt x="2003755" y="2287739"/>
                  </a:lnTo>
                  <a:lnTo>
                    <a:pt x="2002866" y="2287917"/>
                  </a:lnTo>
                  <a:lnTo>
                    <a:pt x="2001837" y="2288933"/>
                  </a:lnTo>
                  <a:lnTo>
                    <a:pt x="2001418" y="2290343"/>
                  </a:lnTo>
                  <a:lnTo>
                    <a:pt x="2001164" y="2291905"/>
                  </a:lnTo>
                  <a:lnTo>
                    <a:pt x="2000719" y="2293404"/>
                  </a:lnTo>
                  <a:lnTo>
                    <a:pt x="2001075" y="2293912"/>
                  </a:lnTo>
                  <a:lnTo>
                    <a:pt x="2002040" y="2293810"/>
                  </a:lnTo>
                  <a:lnTo>
                    <a:pt x="2002904" y="2293416"/>
                  </a:lnTo>
                  <a:lnTo>
                    <a:pt x="2004529" y="2292337"/>
                  </a:lnTo>
                  <a:lnTo>
                    <a:pt x="2004656" y="2293416"/>
                  </a:lnTo>
                  <a:lnTo>
                    <a:pt x="2001291" y="2299258"/>
                  </a:lnTo>
                  <a:lnTo>
                    <a:pt x="1993137" y="2299004"/>
                  </a:lnTo>
                  <a:lnTo>
                    <a:pt x="1992096" y="2298725"/>
                  </a:lnTo>
                  <a:lnTo>
                    <a:pt x="1990966" y="2298598"/>
                  </a:lnTo>
                  <a:lnTo>
                    <a:pt x="1989531" y="2298776"/>
                  </a:lnTo>
                  <a:lnTo>
                    <a:pt x="1987283" y="2299500"/>
                  </a:lnTo>
                  <a:lnTo>
                    <a:pt x="1986648" y="2299271"/>
                  </a:lnTo>
                  <a:lnTo>
                    <a:pt x="1984692" y="2297709"/>
                  </a:lnTo>
                  <a:lnTo>
                    <a:pt x="1983968" y="2297544"/>
                  </a:lnTo>
                  <a:lnTo>
                    <a:pt x="1980018" y="2299157"/>
                  </a:lnTo>
                  <a:lnTo>
                    <a:pt x="1978088" y="2300490"/>
                  </a:lnTo>
                  <a:lnTo>
                    <a:pt x="1977821" y="2302243"/>
                  </a:lnTo>
                  <a:lnTo>
                    <a:pt x="1981593" y="2301913"/>
                  </a:lnTo>
                  <a:lnTo>
                    <a:pt x="1985124" y="2302205"/>
                  </a:lnTo>
                  <a:lnTo>
                    <a:pt x="1987257" y="2302662"/>
                  </a:lnTo>
                  <a:lnTo>
                    <a:pt x="1988235" y="2302700"/>
                  </a:lnTo>
                  <a:lnTo>
                    <a:pt x="1990953" y="2301608"/>
                  </a:lnTo>
                  <a:lnTo>
                    <a:pt x="1991842" y="2301849"/>
                  </a:lnTo>
                  <a:lnTo>
                    <a:pt x="1992896" y="2303360"/>
                  </a:lnTo>
                  <a:lnTo>
                    <a:pt x="1992858" y="2304008"/>
                  </a:lnTo>
                  <a:lnTo>
                    <a:pt x="1993582" y="2304554"/>
                  </a:lnTo>
                  <a:lnTo>
                    <a:pt x="1994941" y="2305761"/>
                  </a:lnTo>
                  <a:lnTo>
                    <a:pt x="1996262" y="2306789"/>
                  </a:lnTo>
                  <a:lnTo>
                    <a:pt x="1996592" y="2306942"/>
                  </a:lnTo>
                  <a:lnTo>
                    <a:pt x="1996935" y="2307018"/>
                  </a:lnTo>
                  <a:lnTo>
                    <a:pt x="1997697" y="2307310"/>
                  </a:lnTo>
                  <a:lnTo>
                    <a:pt x="1998281" y="2307336"/>
                  </a:lnTo>
                  <a:lnTo>
                    <a:pt x="1998865" y="2307031"/>
                  </a:lnTo>
                  <a:lnTo>
                    <a:pt x="1999843" y="2306231"/>
                  </a:lnTo>
                  <a:lnTo>
                    <a:pt x="2000503" y="2306040"/>
                  </a:lnTo>
                  <a:lnTo>
                    <a:pt x="2001075" y="2306231"/>
                  </a:lnTo>
                  <a:lnTo>
                    <a:pt x="2001608" y="2306586"/>
                  </a:lnTo>
                  <a:lnTo>
                    <a:pt x="2002853" y="2307259"/>
                  </a:lnTo>
                  <a:lnTo>
                    <a:pt x="2003361" y="2307602"/>
                  </a:lnTo>
                  <a:lnTo>
                    <a:pt x="2003920" y="2307831"/>
                  </a:lnTo>
                  <a:lnTo>
                    <a:pt x="2004821" y="2307793"/>
                  </a:lnTo>
                  <a:lnTo>
                    <a:pt x="2007247" y="2306828"/>
                  </a:lnTo>
                  <a:lnTo>
                    <a:pt x="2007768" y="2306764"/>
                  </a:lnTo>
                  <a:lnTo>
                    <a:pt x="2009203" y="2307183"/>
                  </a:lnTo>
                  <a:lnTo>
                    <a:pt x="2009800" y="2307272"/>
                  </a:lnTo>
                  <a:lnTo>
                    <a:pt x="2010359" y="2307094"/>
                  </a:lnTo>
                  <a:lnTo>
                    <a:pt x="2012848" y="2305126"/>
                  </a:lnTo>
                  <a:lnTo>
                    <a:pt x="2013051" y="2305558"/>
                  </a:lnTo>
                  <a:lnTo>
                    <a:pt x="2013305" y="2310257"/>
                  </a:lnTo>
                  <a:lnTo>
                    <a:pt x="2013762" y="2311971"/>
                  </a:lnTo>
                  <a:lnTo>
                    <a:pt x="2014550" y="2312352"/>
                  </a:lnTo>
                  <a:lnTo>
                    <a:pt x="2015566" y="2312187"/>
                  </a:lnTo>
                  <a:lnTo>
                    <a:pt x="2017077" y="2312454"/>
                  </a:lnTo>
                  <a:lnTo>
                    <a:pt x="2018588" y="2312987"/>
                  </a:lnTo>
                  <a:lnTo>
                    <a:pt x="2019731" y="2313635"/>
                  </a:lnTo>
                  <a:lnTo>
                    <a:pt x="2020950" y="2314841"/>
                  </a:lnTo>
                  <a:lnTo>
                    <a:pt x="2021814" y="2315895"/>
                  </a:lnTo>
                  <a:lnTo>
                    <a:pt x="2022716" y="2316657"/>
                  </a:lnTo>
                  <a:lnTo>
                    <a:pt x="2023998" y="2317013"/>
                  </a:lnTo>
                  <a:lnTo>
                    <a:pt x="2024024" y="2317953"/>
                  </a:lnTo>
                  <a:lnTo>
                    <a:pt x="2024125" y="2318689"/>
                  </a:lnTo>
                  <a:lnTo>
                    <a:pt x="2024773" y="2320645"/>
                  </a:lnTo>
                  <a:lnTo>
                    <a:pt x="2025243" y="2321674"/>
                  </a:lnTo>
                  <a:lnTo>
                    <a:pt x="2025738" y="2322614"/>
                  </a:lnTo>
                  <a:lnTo>
                    <a:pt x="2026157" y="2323579"/>
                  </a:lnTo>
                  <a:lnTo>
                    <a:pt x="2026348" y="2324658"/>
                  </a:lnTo>
                  <a:lnTo>
                    <a:pt x="2026627" y="2328494"/>
                  </a:lnTo>
                  <a:lnTo>
                    <a:pt x="2026538" y="2330373"/>
                  </a:lnTo>
                  <a:lnTo>
                    <a:pt x="2024913" y="2335136"/>
                  </a:lnTo>
                  <a:lnTo>
                    <a:pt x="2025154" y="2337104"/>
                  </a:lnTo>
                  <a:lnTo>
                    <a:pt x="2026780" y="2338641"/>
                  </a:lnTo>
                  <a:lnTo>
                    <a:pt x="2031072" y="2341587"/>
                  </a:lnTo>
                  <a:lnTo>
                    <a:pt x="2032533" y="2342045"/>
                  </a:lnTo>
                  <a:lnTo>
                    <a:pt x="2035276" y="2341740"/>
                  </a:lnTo>
                  <a:lnTo>
                    <a:pt x="2036825" y="2341905"/>
                  </a:lnTo>
                  <a:lnTo>
                    <a:pt x="2038032" y="2342819"/>
                  </a:lnTo>
                  <a:lnTo>
                    <a:pt x="2039086" y="2343442"/>
                  </a:lnTo>
                  <a:lnTo>
                    <a:pt x="2043252" y="2343213"/>
                  </a:lnTo>
                  <a:lnTo>
                    <a:pt x="2044458" y="2344039"/>
                  </a:lnTo>
                  <a:lnTo>
                    <a:pt x="2044915" y="2344229"/>
                  </a:lnTo>
                  <a:lnTo>
                    <a:pt x="2046681" y="2344635"/>
                  </a:lnTo>
                  <a:lnTo>
                    <a:pt x="2047405" y="2344699"/>
                  </a:lnTo>
                  <a:lnTo>
                    <a:pt x="2048116" y="2344623"/>
                  </a:lnTo>
                  <a:lnTo>
                    <a:pt x="2050681" y="2343734"/>
                  </a:lnTo>
                  <a:lnTo>
                    <a:pt x="2051342" y="2343378"/>
                  </a:lnTo>
                  <a:lnTo>
                    <a:pt x="2052726" y="2341765"/>
                  </a:lnTo>
                  <a:lnTo>
                    <a:pt x="2053056" y="2341499"/>
                  </a:lnTo>
                  <a:lnTo>
                    <a:pt x="2053501" y="2341156"/>
                  </a:lnTo>
                  <a:lnTo>
                    <a:pt x="2053831" y="2341245"/>
                  </a:lnTo>
                  <a:lnTo>
                    <a:pt x="2054059" y="2342400"/>
                  </a:lnTo>
                  <a:lnTo>
                    <a:pt x="2054313" y="2342756"/>
                  </a:lnTo>
                  <a:lnTo>
                    <a:pt x="2054656" y="2342934"/>
                  </a:lnTo>
                  <a:lnTo>
                    <a:pt x="2054986" y="2342883"/>
                  </a:lnTo>
                  <a:lnTo>
                    <a:pt x="2055113" y="2343327"/>
                  </a:lnTo>
                  <a:lnTo>
                    <a:pt x="2055787" y="2344026"/>
                  </a:lnTo>
                  <a:lnTo>
                    <a:pt x="2056549" y="2344610"/>
                  </a:lnTo>
                  <a:lnTo>
                    <a:pt x="2056853" y="2344775"/>
                  </a:lnTo>
                  <a:lnTo>
                    <a:pt x="2057196" y="2345778"/>
                  </a:lnTo>
                  <a:lnTo>
                    <a:pt x="2056498" y="2345804"/>
                  </a:lnTo>
                  <a:lnTo>
                    <a:pt x="2054669" y="2345258"/>
                  </a:lnTo>
                  <a:lnTo>
                    <a:pt x="2053983" y="2345512"/>
                  </a:lnTo>
                  <a:lnTo>
                    <a:pt x="2053742" y="2345817"/>
                  </a:lnTo>
                  <a:lnTo>
                    <a:pt x="2053513" y="2347315"/>
                  </a:lnTo>
                  <a:lnTo>
                    <a:pt x="2051329" y="2350604"/>
                  </a:lnTo>
                  <a:lnTo>
                    <a:pt x="2051405" y="2351773"/>
                  </a:lnTo>
                  <a:lnTo>
                    <a:pt x="2051316" y="2352814"/>
                  </a:lnTo>
                  <a:lnTo>
                    <a:pt x="2050859" y="2354326"/>
                  </a:lnTo>
                  <a:lnTo>
                    <a:pt x="2050897" y="2355494"/>
                  </a:lnTo>
                  <a:lnTo>
                    <a:pt x="2052256" y="2355596"/>
                  </a:lnTo>
                  <a:lnTo>
                    <a:pt x="2051989" y="2358720"/>
                  </a:lnTo>
                  <a:lnTo>
                    <a:pt x="2052027" y="2360383"/>
                  </a:lnTo>
                  <a:lnTo>
                    <a:pt x="2052459" y="2361628"/>
                  </a:lnTo>
                  <a:lnTo>
                    <a:pt x="2053729" y="2362530"/>
                  </a:lnTo>
                  <a:lnTo>
                    <a:pt x="2055139" y="2362606"/>
                  </a:lnTo>
                  <a:lnTo>
                    <a:pt x="2056549" y="2362415"/>
                  </a:lnTo>
                  <a:lnTo>
                    <a:pt x="2057857" y="2362504"/>
                  </a:lnTo>
                  <a:lnTo>
                    <a:pt x="2060435" y="2363038"/>
                  </a:lnTo>
                  <a:lnTo>
                    <a:pt x="2061514" y="2363584"/>
                  </a:lnTo>
                  <a:lnTo>
                    <a:pt x="2062086" y="2364828"/>
                  </a:lnTo>
                  <a:lnTo>
                    <a:pt x="2061705" y="2365908"/>
                  </a:lnTo>
                  <a:lnTo>
                    <a:pt x="2059812" y="2367965"/>
                  </a:lnTo>
                  <a:lnTo>
                    <a:pt x="2059660" y="2368778"/>
                  </a:lnTo>
                  <a:lnTo>
                    <a:pt x="2059673" y="2369908"/>
                  </a:lnTo>
                  <a:lnTo>
                    <a:pt x="2057920" y="2372055"/>
                  </a:lnTo>
                  <a:lnTo>
                    <a:pt x="2058034" y="2374252"/>
                  </a:lnTo>
                  <a:lnTo>
                    <a:pt x="2057057" y="2378252"/>
                  </a:lnTo>
                  <a:lnTo>
                    <a:pt x="2057450" y="2379764"/>
                  </a:lnTo>
                  <a:lnTo>
                    <a:pt x="2058657" y="2382685"/>
                  </a:lnTo>
                  <a:lnTo>
                    <a:pt x="2059012" y="2384158"/>
                  </a:lnTo>
                  <a:lnTo>
                    <a:pt x="2058860" y="2387219"/>
                  </a:lnTo>
                  <a:lnTo>
                    <a:pt x="2059089" y="2388666"/>
                  </a:lnTo>
                  <a:lnTo>
                    <a:pt x="2060054" y="2389238"/>
                  </a:lnTo>
                  <a:lnTo>
                    <a:pt x="2059698" y="2390863"/>
                  </a:lnTo>
                  <a:lnTo>
                    <a:pt x="2055355" y="2395613"/>
                  </a:lnTo>
                  <a:lnTo>
                    <a:pt x="2054364" y="2399334"/>
                  </a:lnTo>
                  <a:lnTo>
                    <a:pt x="2053805" y="2400122"/>
                  </a:lnTo>
                  <a:lnTo>
                    <a:pt x="2053780" y="2400985"/>
                  </a:lnTo>
                  <a:lnTo>
                    <a:pt x="2054631" y="2402306"/>
                  </a:lnTo>
                  <a:lnTo>
                    <a:pt x="2056434" y="2404440"/>
                  </a:lnTo>
                  <a:lnTo>
                    <a:pt x="2059063" y="2409532"/>
                  </a:lnTo>
                  <a:lnTo>
                    <a:pt x="2058911" y="2409850"/>
                  </a:lnTo>
                  <a:lnTo>
                    <a:pt x="2059012" y="2410244"/>
                  </a:lnTo>
                  <a:lnTo>
                    <a:pt x="2059152" y="2410612"/>
                  </a:lnTo>
                  <a:lnTo>
                    <a:pt x="2059101" y="2410853"/>
                  </a:lnTo>
                  <a:lnTo>
                    <a:pt x="2057603" y="2411793"/>
                  </a:lnTo>
                  <a:lnTo>
                    <a:pt x="2057107" y="2411907"/>
                  </a:lnTo>
                  <a:lnTo>
                    <a:pt x="2056650" y="2412123"/>
                  </a:lnTo>
                  <a:lnTo>
                    <a:pt x="2056269" y="2412682"/>
                  </a:lnTo>
                  <a:lnTo>
                    <a:pt x="2056015" y="2414168"/>
                  </a:lnTo>
                  <a:lnTo>
                    <a:pt x="2056460" y="2415146"/>
                  </a:lnTo>
                  <a:lnTo>
                    <a:pt x="2057323" y="2416022"/>
                  </a:lnTo>
                  <a:lnTo>
                    <a:pt x="2058276" y="2417152"/>
                  </a:lnTo>
                  <a:lnTo>
                    <a:pt x="2058974" y="2417229"/>
                  </a:lnTo>
                  <a:lnTo>
                    <a:pt x="2059939" y="2416467"/>
                  </a:lnTo>
                  <a:lnTo>
                    <a:pt x="2060828" y="2414447"/>
                  </a:lnTo>
                  <a:lnTo>
                    <a:pt x="2061781" y="2414219"/>
                  </a:lnTo>
                  <a:lnTo>
                    <a:pt x="2062238" y="2415133"/>
                  </a:lnTo>
                  <a:lnTo>
                    <a:pt x="2062492" y="2416479"/>
                  </a:lnTo>
                  <a:lnTo>
                    <a:pt x="2062848" y="2417572"/>
                  </a:lnTo>
                  <a:lnTo>
                    <a:pt x="2063381" y="2418803"/>
                  </a:lnTo>
                  <a:lnTo>
                    <a:pt x="2063470" y="2419985"/>
                  </a:lnTo>
                  <a:lnTo>
                    <a:pt x="2063203" y="2421077"/>
                  </a:lnTo>
                  <a:lnTo>
                    <a:pt x="2062733" y="2422042"/>
                  </a:lnTo>
                  <a:lnTo>
                    <a:pt x="2059330" y="2424391"/>
                  </a:lnTo>
                  <a:lnTo>
                    <a:pt x="2057742" y="2426119"/>
                  </a:lnTo>
                  <a:lnTo>
                    <a:pt x="2057869" y="2428189"/>
                  </a:lnTo>
                  <a:lnTo>
                    <a:pt x="2059558" y="2430157"/>
                  </a:lnTo>
                  <a:lnTo>
                    <a:pt x="2060625" y="2430894"/>
                  </a:lnTo>
                  <a:lnTo>
                    <a:pt x="2061286" y="2431249"/>
                  </a:lnTo>
                  <a:lnTo>
                    <a:pt x="2061362" y="2430995"/>
                  </a:lnTo>
                  <a:lnTo>
                    <a:pt x="2061667" y="2432392"/>
                  </a:lnTo>
                  <a:lnTo>
                    <a:pt x="2060473" y="2434069"/>
                  </a:lnTo>
                  <a:lnTo>
                    <a:pt x="2060676" y="2435148"/>
                  </a:lnTo>
                  <a:lnTo>
                    <a:pt x="2061032" y="2435440"/>
                  </a:lnTo>
                  <a:lnTo>
                    <a:pt x="2062098" y="2435821"/>
                  </a:lnTo>
                  <a:lnTo>
                    <a:pt x="2062657" y="2436279"/>
                  </a:lnTo>
                  <a:lnTo>
                    <a:pt x="2063114" y="2436926"/>
                  </a:lnTo>
                  <a:lnTo>
                    <a:pt x="2064689" y="2440660"/>
                  </a:lnTo>
                  <a:lnTo>
                    <a:pt x="2065185" y="2441333"/>
                  </a:lnTo>
                  <a:lnTo>
                    <a:pt x="2071573" y="2448001"/>
                  </a:lnTo>
                  <a:lnTo>
                    <a:pt x="2070709" y="2449271"/>
                  </a:lnTo>
                  <a:lnTo>
                    <a:pt x="2070620" y="2449969"/>
                  </a:lnTo>
                  <a:lnTo>
                    <a:pt x="2071065" y="2450744"/>
                  </a:lnTo>
                  <a:lnTo>
                    <a:pt x="2072500" y="2451862"/>
                  </a:lnTo>
                  <a:lnTo>
                    <a:pt x="2073097" y="2452458"/>
                  </a:lnTo>
                  <a:lnTo>
                    <a:pt x="2073655" y="2453894"/>
                  </a:lnTo>
                  <a:lnTo>
                    <a:pt x="2073389" y="2455113"/>
                  </a:lnTo>
                  <a:lnTo>
                    <a:pt x="2072576" y="2456129"/>
                  </a:lnTo>
                  <a:lnTo>
                    <a:pt x="2071496" y="2456929"/>
                  </a:lnTo>
                  <a:lnTo>
                    <a:pt x="2071319" y="2457373"/>
                  </a:lnTo>
                  <a:lnTo>
                    <a:pt x="2071077" y="2462568"/>
                  </a:lnTo>
                  <a:lnTo>
                    <a:pt x="2071192" y="2463952"/>
                  </a:lnTo>
                  <a:lnTo>
                    <a:pt x="2071509" y="2464396"/>
                  </a:lnTo>
                  <a:lnTo>
                    <a:pt x="2073173" y="2465311"/>
                  </a:lnTo>
                  <a:lnTo>
                    <a:pt x="2073605" y="2465971"/>
                  </a:lnTo>
                  <a:lnTo>
                    <a:pt x="2073884" y="2466708"/>
                  </a:lnTo>
                  <a:lnTo>
                    <a:pt x="2074290" y="2467571"/>
                  </a:lnTo>
                  <a:lnTo>
                    <a:pt x="2074671" y="2468918"/>
                  </a:lnTo>
                  <a:lnTo>
                    <a:pt x="2074214" y="2471940"/>
                  </a:lnTo>
                  <a:lnTo>
                    <a:pt x="2074163" y="2473337"/>
                  </a:lnTo>
                  <a:lnTo>
                    <a:pt x="2074417" y="2474201"/>
                  </a:lnTo>
                  <a:lnTo>
                    <a:pt x="2074697" y="2474556"/>
                  </a:lnTo>
                  <a:lnTo>
                    <a:pt x="2074951" y="2474912"/>
                  </a:lnTo>
                  <a:lnTo>
                    <a:pt x="2075065" y="2475776"/>
                  </a:lnTo>
                  <a:lnTo>
                    <a:pt x="2075192" y="2476411"/>
                  </a:lnTo>
                  <a:lnTo>
                    <a:pt x="2075548" y="2477211"/>
                  </a:lnTo>
                  <a:lnTo>
                    <a:pt x="2076107" y="2477782"/>
                  </a:lnTo>
                  <a:lnTo>
                    <a:pt x="2076767" y="2477770"/>
                  </a:lnTo>
                  <a:lnTo>
                    <a:pt x="2077542" y="2478176"/>
                  </a:lnTo>
                  <a:lnTo>
                    <a:pt x="2081504" y="2481440"/>
                  </a:lnTo>
                  <a:lnTo>
                    <a:pt x="2080653" y="2482011"/>
                  </a:lnTo>
                  <a:lnTo>
                    <a:pt x="2080564" y="2483015"/>
                  </a:lnTo>
                  <a:lnTo>
                    <a:pt x="2081212" y="2485694"/>
                  </a:lnTo>
                  <a:lnTo>
                    <a:pt x="2081542" y="2488552"/>
                  </a:lnTo>
                  <a:lnTo>
                    <a:pt x="2082152" y="2489555"/>
                  </a:lnTo>
                  <a:lnTo>
                    <a:pt x="2083650" y="2490508"/>
                  </a:lnTo>
                  <a:lnTo>
                    <a:pt x="2088108" y="2492565"/>
                  </a:lnTo>
                  <a:lnTo>
                    <a:pt x="2089149" y="2493365"/>
                  </a:lnTo>
                  <a:lnTo>
                    <a:pt x="2089683" y="2494114"/>
                  </a:lnTo>
                  <a:lnTo>
                    <a:pt x="2089873" y="2494737"/>
                  </a:lnTo>
                  <a:lnTo>
                    <a:pt x="2090165" y="2495296"/>
                  </a:lnTo>
                  <a:lnTo>
                    <a:pt x="2091562" y="2496388"/>
                  </a:lnTo>
                  <a:lnTo>
                    <a:pt x="2092782" y="2497823"/>
                  </a:lnTo>
                  <a:lnTo>
                    <a:pt x="2095042" y="2499563"/>
                  </a:lnTo>
                  <a:lnTo>
                    <a:pt x="2095372" y="2500706"/>
                  </a:lnTo>
                  <a:lnTo>
                    <a:pt x="2095347" y="2502065"/>
                  </a:lnTo>
                  <a:lnTo>
                    <a:pt x="2095880" y="2503843"/>
                  </a:lnTo>
                  <a:lnTo>
                    <a:pt x="2096782" y="2504795"/>
                  </a:lnTo>
                  <a:lnTo>
                    <a:pt x="2098179" y="2505951"/>
                  </a:lnTo>
                  <a:lnTo>
                    <a:pt x="2099500" y="2507310"/>
                  </a:lnTo>
                  <a:lnTo>
                    <a:pt x="2100160" y="2508834"/>
                  </a:lnTo>
                  <a:lnTo>
                    <a:pt x="2100567" y="2510599"/>
                  </a:lnTo>
                  <a:lnTo>
                    <a:pt x="2101456" y="2512225"/>
                  </a:lnTo>
                  <a:lnTo>
                    <a:pt x="2109520" y="2516657"/>
                  </a:lnTo>
                  <a:lnTo>
                    <a:pt x="2109863" y="2516162"/>
                  </a:lnTo>
                  <a:lnTo>
                    <a:pt x="2110041" y="2514701"/>
                  </a:lnTo>
                  <a:lnTo>
                    <a:pt x="2110270" y="2514104"/>
                  </a:lnTo>
                  <a:lnTo>
                    <a:pt x="2111794" y="2512923"/>
                  </a:lnTo>
                  <a:lnTo>
                    <a:pt x="2112098" y="2512250"/>
                  </a:lnTo>
                  <a:lnTo>
                    <a:pt x="2113343" y="2513698"/>
                  </a:lnTo>
                  <a:lnTo>
                    <a:pt x="2112987" y="2516124"/>
                  </a:lnTo>
                  <a:lnTo>
                    <a:pt x="2111209" y="2520264"/>
                  </a:lnTo>
                  <a:lnTo>
                    <a:pt x="2110397" y="2523401"/>
                  </a:lnTo>
                  <a:lnTo>
                    <a:pt x="2109952" y="2524417"/>
                  </a:lnTo>
                  <a:lnTo>
                    <a:pt x="2108873" y="2526080"/>
                  </a:lnTo>
                  <a:lnTo>
                    <a:pt x="2108682" y="2527007"/>
                  </a:lnTo>
                  <a:lnTo>
                    <a:pt x="2109000" y="2528392"/>
                  </a:lnTo>
                  <a:lnTo>
                    <a:pt x="2109635" y="2528633"/>
                  </a:lnTo>
                  <a:lnTo>
                    <a:pt x="2109622" y="2531364"/>
                  </a:lnTo>
                  <a:lnTo>
                    <a:pt x="2109927" y="2532862"/>
                  </a:lnTo>
                  <a:lnTo>
                    <a:pt x="2110828" y="2533916"/>
                  </a:lnTo>
                  <a:lnTo>
                    <a:pt x="2110231" y="2535021"/>
                  </a:lnTo>
                  <a:lnTo>
                    <a:pt x="2110168" y="2535936"/>
                  </a:lnTo>
                  <a:lnTo>
                    <a:pt x="2110727" y="2536748"/>
                  </a:lnTo>
                  <a:lnTo>
                    <a:pt x="2115185" y="2539466"/>
                  </a:lnTo>
                  <a:lnTo>
                    <a:pt x="2116340" y="2539822"/>
                  </a:lnTo>
                  <a:lnTo>
                    <a:pt x="2117559" y="2539606"/>
                  </a:lnTo>
                  <a:lnTo>
                    <a:pt x="2118728" y="2539174"/>
                  </a:lnTo>
                  <a:lnTo>
                    <a:pt x="2119884" y="2539238"/>
                  </a:lnTo>
                  <a:lnTo>
                    <a:pt x="2121128" y="2540457"/>
                  </a:lnTo>
                  <a:lnTo>
                    <a:pt x="2121509" y="2541447"/>
                  </a:lnTo>
                  <a:lnTo>
                    <a:pt x="2122474" y="2545981"/>
                  </a:lnTo>
                  <a:lnTo>
                    <a:pt x="2122830" y="2546159"/>
                  </a:lnTo>
                  <a:lnTo>
                    <a:pt x="2123668" y="2546692"/>
                  </a:lnTo>
                  <a:lnTo>
                    <a:pt x="2123973" y="2546959"/>
                  </a:lnTo>
                  <a:lnTo>
                    <a:pt x="2126119" y="2549283"/>
                  </a:lnTo>
                  <a:lnTo>
                    <a:pt x="2127237" y="2550223"/>
                  </a:lnTo>
                  <a:lnTo>
                    <a:pt x="2128583" y="2551074"/>
                  </a:lnTo>
                  <a:lnTo>
                    <a:pt x="2130056" y="2552509"/>
                  </a:lnTo>
                  <a:lnTo>
                    <a:pt x="2130501" y="2554211"/>
                  </a:lnTo>
                  <a:lnTo>
                    <a:pt x="2130412" y="2557005"/>
                  </a:lnTo>
                  <a:lnTo>
                    <a:pt x="2130805" y="2557741"/>
                  </a:lnTo>
                  <a:lnTo>
                    <a:pt x="2131428" y="2558694"/>
                  </a:lnTo>
                  <a:lnTo>
                    <a:pt x="2131885" y="2559583"/>
                  </a:lnTo>
                  <a:lnTo>
                    <a:pt x="2131783" y="2560154"/>
                  </a:lnTo>
                  <a:lnTo>
                    <a:pt x="2131529" y="2560701"/>
                  </a:lnTo>
                  <a:lnTo>
                    <a:pt x="2131491" y="2561640"/>
                  </a:lnTo>
                  <a:lnTo>
                    <a:pt x="2136914" y="2575661"/>
                  </a:lnTo>
                  <a:lnTo>
                    <a:pt x="2133053" y="2578074"/>
                  </a:lnTo>
                  <a:lnTo>
                    <a:pt x="2132685" y="2579027"/>
                  </a:lnTo>
                  <a:lnTo>
                    <a:pt x="2133269" y="2579624"/>
                  </a:lnTo>
                  <a:lnTo>
                    <a:pt x="2133993" y="2579624"/>
                  </a:lnTo>
                  <a:lnTo>
                    <a:pt x="2134603" y="2579217"/>
                  </a:lnTo>
                  <a:lnTo>
                    <a:pt x="2135174" y="2578036"/>
                  </a:lnTo>
                  <a:lnTo>
                    <a:pt x="2135720" y="2578328"/>
                  </a:lnTo>
                  <a:lnTo>
                    <a:pt x="2136114" y="2579027"/>
                  </a:lnTo>
                  <a:lnTo>
                    <a:pt x="2135936" y="2579636"/>
                  </a:lnTo>
                  <a:lnTo>
                    <a:pt x="2135949" y="2579941"/>
                  </a:lnTo>
                  <a:lnTo>
                    <a:pt x="2135492" y="2581973"/>
                  </a:lnTo>
                  <a:lnTo>
                    <a:pt x="2135733" y="2582811"/>
                  </a:lnTo>
                  <a:lnTo>
                    <a:pt x="2136114" y="2583624"/>
                  </a:lnTo>
                  <a:lnTo>
                    <a:pt x="2136647" y="2584323"/>
                  </a:lnTo>
                  <a:lnTo>
                    <a:pt x="2137308" y="2584831"/>
                  </a:lnTo>
                  <a:lnTo>
                    <a:pt x="2137346" y="2584373"/>
                  </a:lnTo>
                  <a:lnTo>
                    <a:pt x="2137562" y="2583700"/>
                  </a:lnTo>
                  <a:lnTo>
                    <a:pt x="2137600" y="2583230"/>
                  </a:lnTo>
                  <a:lnTo>
                    <a:pt x="2137867" y="2583434"/>
                  </a:lnTo>
                  <a:lnTo>
                    <a:pt x="2138184" y="2583535"/>
                  </a:lnTo>
                  <a:lnTo>
                    <a:pt x="2138362" y="2584983"/>
                  </a:lnTo>
                  <a:lnTo>
                    <a:pt x="2138806" y="2586266"/>
                  </a:lnTo>
                  <a:lnTo>
                    <a:pt x="2139632" y="2587269"/>
                  </a:lnTo>
                  <a:lnTo>
                    <a:pt x="2140953" y="2587853"/>
                  </a:lnTo>
                  <a:lnTo>
                    <a:pt x="2140927" y="2588958"/>
                  </a:lnTo>
                  <a:lnTo>
                    <a:pt x="2141359" y="2590190"/>
                  </a:lnTo>
                  <a:lnTo>
                    <a:pt x="2142147" y="2591777"/>
                  </a:lnTo>
                  <a:lnTo>
                    <a:pt x="2141867" y="2592501"/>
                  </a:lnTo>
                  <a:lnTo>
                    <a:pt x="2141270" y="2593073"/>
                  </a:lnTo>
                  <a:lnTo>
                    <a:pt x="2139670" y="2594076"/>
                  </a:lnTo>
                  <a:lnTo>
                    <a:pt x="2139937" y="2594521"/>
                  </a:lnTo>
                  <a:lnTo>
                    <a:pt x="2142464" y="2594305"/>
                  </a:lnTo>
                  <a:lnTo>
                    <a:pt x="2143036" y="2594533"/>
                  </a:lnTo>
                  <a:lnTo>
                    <a:pt x="2143721" y="2595524"/>
                  </a:lnTo>
                  <a:lnTo>
                    <a:pt x="2143747" y="2596210"/>
                  </a:lnTo>
                  <a:lnTo>
                    <a:pt x="2142197" y="2598356"/>
                  </a:lnTo>
                  <a:lnTo>
                    <a:pt x="2140216" y="2600261"/>
                  </a:lnTo>
                  <a:lnTo>
                    <a:pt x="2139505" y="2601468"/>
                  </a:lnTo>
                  <a:lnTo>
                    <a:pt x="2140521" y="2601429"/>
                  </a:lnTo>
                  <a:lnTo>
                    <a:pt x="2141092" y="2600744"/>
                  </a:lnTo>
                  <a:lnTo>
                    <a:pt x="2141651" y="2600248"/>
                  </a:lnTo>
                  <a:lnTo>
                    <a:pt x="2142642" y="2600807"/>
                  </a:lnTo>
                  <a:lnTo>
                    <a:pt x="2142451" y="2601429"/>
                  </a:lnTo>
                  <a:lnTo>
                    <a:pt x="2142362" y="2602420"/>
                  </a:lnTo>
                  <a:lnTo>
                    <a:pt x="2142502" y="2603233"/>
                  </a:lnTo>
                  <a:lnTo>
                    <a:pt x="2143086" y="2603246"/>
                  </a:lnTo>
                  <a:lnTo>
                    <a:pt x="2143505" y="2602763"/>
                  </a:lnTo>
                  <a:lnTo>
                    <a:pt x="2143810" y="2602268"/>
                  </a:lnTo>
                  <a:lnTo>
                    <a:pt x="2144115" y="2602204"/>
                  </a:lnTo>
                  <a:lnTo>
                    <a:pt x="2144496" y="2603017"/>
                  </a:lnTo>
                  <a:lnTo>
                    <a:pt x="2144991" y="2602763"/>
                  </a:lnTo>
                  <a:lnTo>
                    <a:pt x="2145410" y="2602433"/>
                  </a:lnTo>
                  <a:lnTo>
                    <a:pt x="2144534" y="2601518"/>
                  </a:lnTo>
                  <a:lnTo>
                    <a:pt x="2144229" y="2600172"/>
                  </a:lnTo>
                  <a:lnTo>
                    <a:pt x="2144407" y="2598826"/>
                  </a:lnTo>
                  <a:lnTo>
                    <a:pt x="2145233" y="2597607"/>
                  </a:lnTo>
                  <a:lnTo>
                    <a:pt x="2145347" y="2597175"/>
                  </a:lnTo>
                  <a:lnTo>
                    <a:pt x="2145576" y="2596857"/>
                  </a:lnTo>
                  <a:lnTo>
                    <a:pt x="2146109" y="2596908"/>
                  </a:lnTo>
                  <a:lnTo>
                    <a:pt x="2146376" y="2597124"/>
                  </a:lnTo>
                  <a:lnTo>
                    <a:pt x="2146884" y="2597835"/>
                  </a:lnTo>
                  <a:lnTo>
                    <a:pt x="2147036" y="2597988"/>
                  </a:lnTo>
                  <a:lnTo>
                    <a:pt x="2147785" y="2598153"/>
                  </a:lnTo>
                  <a:lnTo>
                    <a:pt x="2148204" y="2598064"/>
                  </a:lnTo>
                  <a:lnTo>
                    <a:pt x="2148624" y="2597708"/>
                  </a:lnTo>
                  <a:lnTo>
                    <a:pt x="2149246" y="2600642"/>
                  </a:lnTo>
                  <a:lnTo>
                    <a:pt x="2149449" y="2603182"/>
                  </a:lnTo>
                  <a:lnTo>
                    <a:pt x="2150198" y="2604782"/>
                  </a:lnTo>
                  <a:lnTo>
                    <a:pt x="2149754" y="2606878"/>
                  </a:lnTo>
                  <a:lnTo>
                    <a:pt x="2148408" y="2610599"/>
                  </a:lnTo>
                  <a:lnTo>
                    <a:pt x="2148446" y="2611983"/>
                  </a:lnTo>
                  <a:lnTo>
                    <a:pt x="2148751" y="2612872"/>
                  </a:lnTo>
                  <a:lnTo>
                    <a:pt x="2149157" y="2613609"/>
                  </a:lnTo>
                  <a:lnTo>
                    <a:pt x="2149589" y="2614510"/>
                  </a:lnTo>
                  <a:lnTo>
                    <a:pt x="2149855" y="2615615"/>
                  </a:lnTo>
                  <a:lnTo>
                    <a:pt x="2149932" y="2617609"/>
                  </a:lnTo>
                  <a:lnTo>
                    <a:pt x="2150135" y="2618778"/>
                  </a:lnTo>
                  <a:lnTo>
                    <a:pt x="2150859" y="2621051"/>
                  </a:lnTo>
                  <a:lnTo>
                    <a:pt x="2151837" y="2623324"/>
                  </a:lnTo>
                  <a:lnTo>
                    <a:pt x="2154085" y="2627731"/>
                  </a:lnTo>
                  <a:lnTo>
                    <a:pt x="2156574" y="2630652"/>
                  </a:lnTo>
                  <a:lnTo>
                    <a:pt x="2157488" y="2632303"/>
                  </a:lnTo>
                  <a:lnTo>
                    <a:pt x="2157082" y="2633840"/>
                  </a:lnTo>
                  <a:lnTo>
                    <a:pt x="2157755" y="2634500"/>
                  </a:lnTo>
                  <a:lnTo>
                    <a:pt x="2159215" y="2635415"/>
                  </a:lnTo>
                  <a:lnTo>
                    <a:pt x="2159685" y="2635859"/>
                  </a:lnTo>
                  <a:lnTo>
                    <a:pt x="2160612" y="2637523"/>
                  </a:lnTo>
                  <a:lnTo>
                    <a:pt x="2161324" y="2639110"/>
                  </a:lnTo>
                  <a:lnTo>
                    <a:pt x="2162009" y="2641079"/>
                  </a:lnTo>
                  <a:lnTo>
                    <a:pt x="2161997" y="2642285"/>
                  </a:lnTo>
                  <a:lnTo>
                    <a:pt x="2160866" y="2644749"/>
                  </a:lnTo>
                  <a:lnTo>
                    <a:pt x="2160320" y="2647454"/>
                  </a:lnTo>
                  <a:lnTo>
                    <a:pt x="2160054" y="2647988"/>
                  </a:lnTo>
                  <a:lnTo>
                    <a:pt x="2159939" y="2648546"/>
                  </a:lnTo>
                  <a:lnTo>
                    <a:pt x="2160600" y="2650515"/>
                  </a:lnTo>
                  <a:lnTo>
                    <a:pt x="2160778" y="2651226"/>
                  </a:lnTo>
                  <a:lnTo>
                    <a:pt x="2160866" y="2652026"/>
                  </a:lnTo>
                  <a:lnTo>
                    <a:pt x="2161374" y="2653741"/>
                  </a:lnTo>
                  <a:lnTo>
                    <a:pt x="2161336" y="2654566"/>
                  </a:lnTo>
                  <a:lnTo>
                    <a:pt x="2161044" y="2654985"/>
                  </a:lnTo>
                  <a:lnTo>
                    <a:pt x="2159685" y="2656230"/>
                  </a:lnTo>
                  <a:lnTo>
                    <a:pt x="2158466" y="2658630"/>
                  </a:lnTo>
                  <a:lnTo>
                    <a:pt x="2155380" y="2671648"/>
                  </a:lnTo>
                  <a:lnTo>
                    <a:pt x="2155062" y="2672194"/>
                  </a:lnTo>
                  <a:lnTo>
                    <a:pt x="2154554" y="2674861"/>
                  </a:lnTo>
                  <a:lnTo>
                    <a:pt x="2154580" y="2675636"/>
                  </a:lnTo>
                  <a:lnTo>
                    <a:pt x="2155012" y="2677833"/>
                  </a:lnTo>
                  <a:lnTo>
                    <a:pt x="2155215" y="2681058"/>
                  </a:lnTo>
                  <a:lnTo>
                    <a:pt x="2154885" y="2683878"/>
                  </a:lnTo>
                  <a:lnTo>
                    <a:pt x="2153234" y="2690698"/>
                  </a:lnTo>
                  <a:lnTo>
                    <a:pt x="2152789" y="2694597"/>
                  </a:lnTo>
                  <a:lnTo>
                    <a:pt x="2152789" y="2695587"/>
                  </a:lnTo>
                  <a:lnTo>
                    <a:pt x="2152561" y="2696425"/>
                  </a:lnTo>
                  <a:lnTo>
                    <a:pt x="2150567" y="2700642"/>
                  </a:lnTo>
                  <a:lnTo>
                    <a:pt x="2149805" y="2703017"/>
                  </a:lnTo>
                  <a:lnTo>
                    <a:pt x="2148801" y="2714917"/>
                  </a:lnTo>
                  <a:lnTo>
                    <a:pt x="2148966" y="2716822"/>
                  </a:lnTo>
                  <a:lnTo>
                    <a:pt x="2149729" y="2719120"/>
                  </a:lnTo>
                  <a:lnTo>
                    <a:pt x="2149906" y="2721317"/>
                  </a:lnTo>
                  <a:lnTo>
                    <a:pt x="2150097" y="2722232"/>
                  </a:lnTo>
                  <a:lnTo>
                    <a:pt x="2150452" y="2723032"/>
                  </a:lnTo>
                  <a:lnTo>
                    <a:pt x="2151291" y="2724416"/>
                  </a:lnTo>
                  <a:lnTo>
                    <a:pt x="2151532" y="2725254"/>
                  </a:lnTo>
                  <a:lnTo>
                    <a:pt x="2151430" y="2726842"/>
                  </a:lnTo>
                  <a:lnTo>
                    <a:pt x="2150973" y="2728290"/>
                  </a:lnTo>
                  <a:lnTo>
                    <a:pt x="2150770" y="2729788"/>
                  </a:lnTo>
                  <a:lnTo>
                    <a:pt x="2151418" y="2731630"/>
                  </a:lnTo>
                  <a:lnTo>
                    <a:pt x="2151468" y="2732100"/>
                  </a:lnTo>
                  <a:lnTo>
                    <a:pt x="2151481" y="2734589"/>
                  </a:lnTo>
                  <a:lnTo>
                    <a:pt x="2152014" y="2737561"/>
                  </a:lnTo>
                  <a:lnTo>
                    <a:pt x="2152154" y="2739478"/>
                  </a:lnTo>
                  <a:lnTo>
                    <a:pt x="2152141" y="2741091"/>
                  </a:lnTo>
                  <a:lnTo>
                    <a:pt x="2152345" y="2742666"/>
                  </a:lnTo>
                  <a:lnTo>
                    <a:pt x="2153170" y="2744520"/>
                  </a:lnTo>
                  <a:lnTo>
                    <a:pt x="2154008" y="2745917"/>
                  </a:lnTo>
                  <a:lnTo>
                    <a:pt x="2154618" y="2747200"/>
                  </a:lnTo>
                  <a:lnTo>
                    <a:pt x="2154923" y="2748572"/>
                  </a:lnTo>
                  <a:lnTo>
                    <a:pt x="2154910" y="2749715"/>
                  </a:lnTo>
                  <a:lnTo>
                    <a:pt x="2154910" y="2750312"/>
                  </a:lnTo>
                  <a:lnTo>
                    <a:pt x="2154440" y="2751759"/>
                  </a:lnTo>
                  <a:lnTo>
                    <a:pt x="2154339" y="2752598"/>
                  </a:lnTo>
                  <a:lnTo>
                    <a:pt x="2154656" y="2753537"/>
                  </a:lnTo>
                  <a:lnTo>
                    <a:pt x="2154974" y="2754236"/>
                  </a:lnTo>
                  <a:lnTo>
                    <a:pt x="2155189" y="2755036"/>
                  </a:lnTo>
                  <a:lnTo>
                    <a:pt x="2155304" y="2755836"/>
                  </a:lnTo>
                  <a:lnTo>
                    <a:pt x="2155316" y="2756420"/>
                  </a:lnTo>
                  <a:lnTo>
                    <a:pt x="2154986" y="2757017"/>
                  </a:lnTo>
                  <a:lnTo>
                    <a:pt x="2152967" y="2758173"/>
                  </a:lnTo>
                  <a:lnTo>
                    <a:pt x="2152497" y="2758668"/>
                  </a:lnTo>
                  <a:lnTo>
                    <a:pt x="2152230" y="2759125"/>
                  </a:lnTo>
                  <a:lnTo>
                    <a:pt x="2152091" y="2759583"/>
                  </a:lnTo>
                  <a:lnTo>
                    <a:pt x="2149703" y="2780385"/>
                  </a:lnTo>
                  <a:lnTo>
                    <a:pt x="2148471" y="2783154"/>
                  </a:lnTo>
                  <a:lnTo>
                    <a:pt x="2148141" y="2784957"/>
                  </a:lnTo>
                  <a:lnTo>
                    <a:pt x="2148192" y="2788526"/>
                  </a:lnTo>
                  <a:lnTo>
                    <a:pt x="2148712" y="2792374"/>
                  </a:lnTo>
                  <a:lnTo>
                    <a:pt x="2149627" y="2796222"/>
                  </a:lnTo>
                  <a:lnTo>
                    <a:pt x="2150922" y="2799791"/>
                  </a:lnTo>
                  <a:lnTo>
                    <a:pt x="2151926" y="2801048"/>
                  </a:lnTo>
                  <a:lnTo>
                    <a:pt x="2152268" y="2801823"/>
                  </a:lnTo>
                  <a:lnTo>
                    <a:pt x="2151875" y="2802458"/>
                  </a:lnTo>
                  <a:lnTo>
                    <a:pt x="2151773" y="2802890"/>
                  </a:lnTo>
                  <a:lnTo>
                    <a:pt x="2151456" y="2810497"/>
                  </a:lnTo>
                  <a:lnTo>
                    <a:pt x="2151786" y="2812427"/>
                  </a:lnTo>
                  <a:lnTo>
                    <a:pt x="2153323" y="2818320"/>
                  </a:lnTo>
                  <a:lnTo>
                    <a:pt x="2153488" y="2819323"/>
                  </a:lnTo>
                  <a:lnTo>
                    <a:pt x="2153488" y="2820492"/>
                  </a:lnTo>
                  <a:lnTo>
                    <a:pt x="2154656" y="2822397"/>
                  </a:lnTo>
                  <a:lnTo>
                    <a:pt x="2156815" y="2825191"/>
                  </a:lnTo>
                  <a:lnTo>
                    <a:pt x="2158199" y="2828747"/>
                  </a:lnTo>
                  <a:lnTo>
                    <a:pt x="2157742" y="2831490"/>
                  </a:lnTo>
                  <a:lnTo>
                    <a:pt x="2155469" y="2836557"/>
                  </a:lnTo>
                  <a:lnTo>
                    <a:pt x="2155291" y="2839567"/>
                  </a:lnTo>
                  <a:lnTo>
                    <a:pt x="2157933" y="2853804"/>
                  </a:lnTo>
                  <a:lnTo>
                    <a:pt x="2159533" y="2857119"/>
                  </a:lnTo>
                  <a:lnTo>
                    <a:pt x="2159914" y="2858516"/>
                  </a:lnTo>
                  <a:lnTo>
                    <a:pt x="2159711" y="2865539"/>
                  </a:lnTo>
                  <a:lnTo>
                    <a:pt x="2159342" y="2867634"/>
                  </a:lnTo>
                  <a:lnTo>
                    <a:pt x="2158669" y="2868803"/>
                  </a:lnTo>
                  <a:lnTo>
                    <a:pt x="2158276" y="2869260"/>
                  </a:lnTo>
                  <a:lnTo>
                    <a:pt x="2157831" y="2870009"/>
                  </a:lnTo>
                  <a:lnTo>
                    <a:pt x="2157488" y="2870847"/>
                  </a:lnTo>
                  <a:lnTo>
                    <a:pt x="2157361" y="2871571"/>
                  </a:lnTo>
                  <a:lnTo>
                    <a:pt x="2157514" y="2872193"/>
                  </a:lnTo>
                  <a:lnTo>
                    <a:pt x="2158263" y="2873451"/>
                  </a:lnTo>
                  <a:lnTo>
                    <a:pt x="2158491" y="2874149"/>
                  </a:lnTo>
                  <a:lnTo>
                    <a:pt x="2158339" y="2875470"/>
                  </a:lnTo>
                  <a:lnTo>
                    <a:pt x="2157501" y="2878531"/>
                  </a:lnTo>
                  <a:lnTo>
                    <a:pt x="2157806" y="2880804"/>
                  </a:lnTo>
                  <a:lnTo>
                    <a:pt x="2156193" y="2887764"/>
                  </a:lnTo>
                  <a:lnTo>
                    <a:pt x="2156129" y="2889377"/>
                  </a:lnTo>
                  <a:lnTo>
                    <a:pt x="2156841" y="2892094"/>
                  </a:lnTo>
                  <a:lnTo>
                    <a:pt x="2156218" y="2896489"/>
                  </a:lnTo>
                  <a:lnTo>
                    <a:pt x="2156929" y="2899816"/>
                  </a:lnTo>
                  <a:lnTo>
                    <a:pt x="2157082" y="2901696"/>
                  </a:lnTo>
                  <a:lnTo>
                    <a:pt x="2156129" y="2903766"/>
                  </a:lnTo>
                  <a:lnTo>
                    <a:pt x="2154224" y="2913456"/>
                  </a:lnTo>
                  <a:lnTo>
                    <a:pt x="2153196" y="2915069"/>
                  </a:lnTo>
                  <a:lnTo>
                    <a:pt x="2150605" y="2921838"/>
                  </a:lnTo>
                  <a:lnTo>
                    <a:pt x="2149817" y="2927388"/>
                  </a:lnTo>
                  <a:lnTo>
                    <a:pt x="2149868" y="2935427"/>
                  </a:lnTo>
                  <a:lnTo>
                    <a:pt x="2149754" y="2936341"/>
                  </a:lnTo>
                  <a:lnTo>
                    <a:pt x="2148954" y="2937243"/>
                  </a:lnTo>
                  <a:lnTo>
                    <a:pt x="2148573" y="2938576"/>
                  </a:lnTo>
                  <a:lnTo>
                    <a:pt x="2148420" y="2946895"/>
                  </a:lnTo>
                  <a:lnTo>
                    <a:pt x="2147785" y="2947962"/>
                  </a:lnTo>
                  <a:lnTo>
                    <a:pt x="2146807" y="2948863"/>
                  </a:lnTo>
                  <a:lnTo>
                    <a:pt x="2146134" y="2950070"/>
                  </a:lnTo>
                  <a:lnTo>
                    <a:pt x="2142464" y="2961805"/>
                  </a:lnTo>
                  <a:lnTo>
                    <a:pt x="2139467" y="2968320"/>
                  </a:lnTo>
                  <a:lnTo>
                    <a:pt x="2139175" y="2969514"/>
                  </a:lnTo>
                  <a:lnTo>
                    <a:pt x="2139403" y="2971088"/>
                  </a:lnTo>
                  <a:lnTo>
                    <a:pt x="2140750" y="2974797"/>
                  </a:lnTo>
                  <a:lnTo>
                    <a:pt x="2141143" y="2976486"/>
                  </a:lnTo>
                  <a:lnTo>
                    <a:pt x="2141004" y="2978454"/>
                  </a:lnTo>
                  <a:lnTo>
                    <a:pt x="2139721" y="2981159"/>
                  </a:lnTo>
                  <a:lnTo>
                    <a:pt x="2139289" y="2982455"/>
                  </a:lnTo>
                  <a:lnTo>
                    <a:pt x="2139302" y="2982810"/>
                  </a:lnTo>
                  <a:lnTo>
                    <a:pt x="2139429" y="2983814"/>
                  </a:lnTo>
                  <a:lnTo>
                    <a:pt x="2139480" y="2983992"/>
                  </a:lnTo>
                  <a:lnTo>
                    <a:pt x="2139200" y="2984246"/>
                  </a:lnTo>
                  <a:lnTo>
                    <a:pt x="2138362" y="2984512"/>
                  </a:lnTo>
                  <a:lnTo>
                    <a:pt x="2138095" y="2984779"/>
                  </a:lnTo>
                  <a:lnTo>
                    <a:pt x="2137994" y="2985376"/>
                  </a:lnTo>
                  <a:lnTo>
                    <a:pt x="2137295" y="2993415"/>
                  </a:lnTo>
                  <a:lnTo>
                    <a:pt x="2137105" y="2993783"/>
                  </a:lnTo>
                  <a:lnTo>
                    <a:pt x="2136774" y="2994025"/>
                  </a:lnTo>
                  <a:lnTo>
                    <a:pt x="2136508" y="2994304"/>
                  </a:lnTo>
                  <a:lnTo>
                    <a:pt x="2136470" y="2994799"/>
                  </a:lnTo>
                  <a:lnTo>
                    <a:pt x="2136673" y="2995206"/>
                  </a:lnTo>
                  <a:lnTo>
                    <a:pt x="2137029" y="2995549"/>
                  </a:lnTo>
                  <a:lnTo>
                    <a:pt x="2137333" y="2995739"/>
                  </a:lnTo>
                  <a:lnTo>
                    <a:pt x="2137727" y="2996438"/>
                  </a:lnTo>
                  <a:lnTo>
                    <a:pt x="2138324" y="2997644"/>
                  </a:lnTo>
                  <a:lnTo>
                    <a:pt x="2138464" y="2998241"/>
                  </a:lnTo>
                  <a:lnTo>
                    <a:pt x="2137371" y="3000756"/>
                  </a:lnTo>
                  <a:lnTo>
                    <a:pt x="2137295" y="3001302"/>
                  </a:lnTo>
                  <a:lnTo>
                    <a:pt x="2137676" y="3003359"/>
                  </a:lnTo>
                  <a:lnTo>
                    <a:pt x="2137384" y="3004032"/>
                  </a:lnTo>
                  <a:lnTo>
                    <a:pt x="2136914" y="3004413"/>
                  </a:lnTo>
                  <a:lnTo>
                    <a:pt x="2136495" y="3004896"/>
                  </a:lnTo>
                  <a:lnTo>
                    <a:pt x="2136178" y="3005493"/>
                  </a:lnTo>
                  <a:lnTo>
                    <a:pt x="2136025" y="3006115"/>
                  </a:lnTo>
                  <a:lnTo>
                    <a:pt x="2136216" y="3006813"/>
                  </a:lnTo>
                  <a:lnTo>
                    <a:pt x="2137384" y="3009277"/>
                  </a:lnTo>
                  <a:lnTo>
                    <a:pt x="2136990" y="3010674"/>
                  </a:lnTo>
                  <a:lnTo>
                    <a:pt x="2135936" y="3010903"/>
                  </a:lnTo>
                  <a:lnTo>
                    <a:pt x="2134527" y="3010750"/>
                  </a:lnTo>
                  <a:lnTo>
                    <a:pt x="2133066" y="3011030"/>
                  </a:lnTo>
                  <a:lnTo>
                    <a:pt x="2132698" y="3011589"/>
                  </a:lnTo>
                  <a:lnTo>
                    <a:pt x="2132837" y="3012363"/>
                  </a:lnTo>
                  <a:lnTo>
                    <a:pt x="2133142" y="3013265"/>
                  </a:lnTo>
                  <a:lnTo>
                    <a:pt x="2133295" y="3014205"/>
                  </a:lnTo>
                  <a:lnTo>
                    <a:pt x="2133180" y="3014738"/>
                  </a:lnTo>
                  <a:lnTo>
                    <a:pt x="2132926" y="3015246"/>
                  </a:lnTo>
                  <a:lnTo>
                    <a:pt x="2132584" y="3015729"/>
                  </a:lnTo>
                  <a:lnTo>
                    <a:pt x="2132114" y="3016173"/>
                  </a:lnTo>
                  <a:lnTo>
                    <a:pt x="2132812" y="3016808"/>
                  </a:lnTo>
                  <a:lnTo>
                    <a:pt x="2133612" y="3017113"/>
                  </a:lnTo>
                  <a:lnTo>
                    <a:pt x="2134311" y="3017316"/>
                  </a:lnTo>
                  <a:lnTo>
                    <a:pt x="2134717" y="3017570"/>
                  </a:lnTo>
                  <a:lnTo>
                    <a:pt x="2134717" y="3018155"/>
                  </a:lnTo>
                  <a:lnTo>
                    <a:pt x="2134387" y="3018866"/>
                  </a:lnTo>
                  <a:lnTo>
                    <a:pt x="2133917" y="3019513"/>
                  </a:lnTo>
                  <a:lnTo>
                    <a:pt x="2132545" y="3020771"/>
                  </a:lnTo>
                  <a:lnTo>
                    <a:pt x="2132215" y="3021825"/>
                  </a:lnTo>
                  <a:lnTo>
                    <a:pt x="2132228" y="3024847"/>
                  </a:lnTo>
                  <a:lnTo>
                    <a:pt x="2132660" y="3026549"/>
                  </a:lnTo>
                  <a:lnTo>
                    <a:pt x="2134781" y="3029597"/>
                  </a:lnTo>
                  <a:lnTo>
                    <a:pt x="2135200" y="3030918"/>
                  </a:lnTo>
                  <a:lnTo>
                    <a:pt x="2134920" y="3031477"/>
                  </a:lnTo>
                  <a:lnTo>
                    <a:pt x="2134438" y="3031858"/>
                  </a:lnTo>
                  <a:lnTo>
                    <a:pt x="2134171" y="3032366"/>
                  </a:lnTo>
                  <a:lnTo>
                    <a:pt x="2134768" y="3034055"/>
                  </a:lnTo>
                  <a:lnTo>
                    <a:pt x="2135022" y="3035592"/>
                  </a:lnTo>
                  <a:lnTo>
                    <a:pt x="2135174" y="3036100"/>
                  </a:lnTo>
                  <a:lnTo>
                    <a:pt x="2128570" y="3045333"/>
                  </a:lnTo>
                  <a:lnTo>
                    <a:pt x="2128075" y="3045701"/>
                  </a:lnTo>
                  <a:lnTo>
                    <a:pt x="2127961" y="3046145"/>
                  </a:lnTo>
                  <a:lnTo>
                    <a:pt x="2128227" y="3047072"/>
                  </a:lnTo>
                  <a:lnTo>
                    <a:pt x="2128202" y="3047555"/>
                  </a:lnTo>
                  <a:lnTo>
                    <a:pt x="2127084" y="3049651"/>
                  </a:lnTo>
                  <a:lnTo>
                    <a:pt x="2125319" y="3051632"/>
                  </a:lnTo>
                  <a:lnTo>
                    <a:pt x="2124633" y="3052787"/>
                  </a:lnTo>
                  <a:lnTo>
                    <a:pt x="2124557" y="3053575"/>
                  </a:lnTo>
                  <a:lnTo>
                    <a:pt x="2124570" y="3054642"/>
                  </a:lnTo>
                  <a:lnTo>
                    <a:pt x="2124481" y="3055683"/>
                  </a:lnTo>
                  <a:lnTo>
                    <a:pt x="2123605" y="3057042"/>
                  </a:lnTo>
                  <a:lnTo>
                    <a:pt x="2123935" y="3057893"/>
                  </a:lnTo>
                  <a:lnTo>
                    <a:pt x="2125091" y="3059328"/>
                  </a:lnTo>
                  <a:lnTo>
                    <a:pt x="2125510" y="3060814"/>
                  </a:lnTo>
                  <a:lnTo>
                    <a:pt x="2125560" y="3062732"/>
                  </a:lnTo>
                  <a:lnTo>
                    <a:pt x="2125154" y="3066021"/>
                  </a:lnTo>
                  <a:lnTo>
                    <a:pt x="2124481" y="3067126"/>
                  </a:lnTo>
                  <a:lnTo>
                    <a:pt x="2123439" y="3068231"/>
                  </a:lnTo>
                  <a:lnTo>
                    <a:pt x="2122665" y="3069450"/>
                  </a:lnTo>
                  <a:lnTo>
                    <a:pt x="2122855" y="3070885"/>
                  </a:lnTo>
                  <a:lnTo>
                    <a:pt x="2123389" y="3072663"/>
                  </a:lnTo>
                  <a:lnTo>
                    <a:pt x="2122995" y="3073933"/>
                  </a:lnTo>
                  <a:lnTo>
                    <a:pt x="2122322" y="3075012"/>
                  </a:lnTo>
                  <a:lnTo>
                    <a:pt x="2122042" y="3076194"/>
                  </a:lnTo>
                  <a:lnTo>
                    <a:pt x="2122233" y="3077133"/>
                  </a:lnTo>
                  <a:lnTo>
                    <a:pt x="2122639" y="3078048"/>
                  </a:lnTo>
                  <a:lnTo>
                    <a:pt x="2123236" y="3078784"/>
                  </a:lnTo>
                  <a:lnTo>
                    <a:pt x="2124011" y="3079318"/>
                  </a:lnTo>
                  <a:lnTo>
                    <a:pt x="2124341" y="3079838"/>
                  </a:lnTo>
                  <a:lnTo>
                    <a:pt x="2124417" y="3080766"/>
                  </a:lnTo>
                  <a:lnTo>
                    <a:pt x="2124341" y="3082391"/>
                  </a:lnTo>
                  <a:lnTo>
                    <a:pt x="2124646" y="3084169"/>
                  </a:lnTo>
                  <a:lnTo>
                    <a:pt x="2125306" y="3085350"/>
                  </a:lnTo>
                  <a:lnTo>
                    <a:pt x="2125624" y="3086455"/>
                  </a:lnTo>
                  <a:lnTo>
                    <a:pt x="2124989" y="3088055"/>
                  </a:lnTo>
                  <a:lnTo>
                    <a:pt x="2123338" y="3090011"/>
                  </a:lnTo>
                  <a:lnTo>
                    <a:pt x="2122728" y="3091332"/>
                  </a:lnTo>
                  <a:lnTo>
                    <a:pt x="2122970" y="3092767"/>
                  </a:lnTo>
                  <a:lnTo>
                    <a:pt x="2123808" y="3094113"/>
                  </a:lnTo>
                  <a:lnTo>
                    <a:pt x="2123960" y="3094532"/>
                  </a:lnTo>
                  <a:lnTo>
                    <a:pt x="2123909" y="3094824"/>
                  </a:lnTo>
                  <a:lnTo>
                    <a:pt x="2123744" y="3095104"/>
                  </a:lnTo>
                  <a:lnTo>
                    <a:pt x="2123465" y="3095383"/>
                  </a:lnTo>
                  <a:lnTo>
                    <a:pt x="2124519" y="3098076"/>
                  </a:lnTo>
                  <a:lnTo>
                    <a:pt x="2123757" y="3097568"/>
                  </a:lnTo>
                  <a:lnTo>
                    <a:pt x="2122639" y="3097034"/>
                  </a:lnTo>
                  <a:lnTo>
                    <a:pt x="2121547" y="3096895"/>
                  </a:lnTo>
                  <a:lnTo>
                    <a:pt x="2120887" y="3097479"/>
                  </a:lnTo>
                  <a:lnTo>
                    <a:pt x="2121077" y="3098444"/>
                  </a:lnTo>
                  <a:lnTo>
                    <a:pt x="2121992" y="3099117"/>
                  </a:lnTo>
                  <a:lnTo>
                    <a:pt x="2122893" y="3099981"/>
                  </a:lnTo>
                  <a:lnTo>
                    <a:pt x="2123097" y="3101441"/>
                  </a:lnTo>
                  <a:lnTo>
                    <a:pt x="2123935" y="3101022"/>
                  </a:lnTo>
                  <a:lnTo>
                    <a:pt x="2124189" y="3100832"/>
                  </a:lnTo>
                  <a:lnTo>
                    <a:pt x="2124455" y="3101340"/>
                  </a:lnTo>
                  <a:lnTo>
                    <a:pt x="2124646" y="3102114"/>
                  </a:lnTo>
                  <a:lnTo>
                    <a:pt x="2125091" y="3101809"/>
                  </a:lnTo>
                  <a:lnTo>
                    <a:pt x="2126234" y="3100336"/>
                  </a:lnTo>
                  <a:lnTo>
                    <a:pt x="2126500" y="3100819"/>
                  </a:lnTo>
                  <a:lnTo>
                    <a:pt x="2126830" y="3105162"/>
                  </a:lnTo>
                  <a:lnTo>
                    <a:pt x="2126399" y="3106077"/>
                  </a:lnTo>
                  <a:lnTo>
                    <a:pt x="2126614" y="3106661"/>
                  </a:lnTo>
                  <a:lnTo>
                    <a:pt x="2125954" y="3110776"/>
                  </a:lnTo>
                  <a:lnTo>
                    <a:pt x="2126259" y="3111271"/>
                  </a:lnTo>
                  <a:lnTo>
                    <a:pt x="2126373" y="3111957"/>
                  </a:lnTo>
                  <a:lnTo>
                    <a:pt x="2126119" y="3112490"/>
                  </a:lnTo>
                  <a:lnTo>
                    <a:pt x="2124849" y="3113582"/>
                  </a:lnTo>
                  <a:lnTo>
                    <a:pt x="2124684" y="3114370"/>
                  </a:lnTo>
                  <a:lnTo>
                    <a:pt x="2124722" y="3115208"/>
                  </a:lnTo>
                  <a:lnTo>
                    <a:pt x="2124697" y="3116021"/>
                  </a:lnTo>
                  <a:lnTo>
                    <a:pt x="2124544" y="3116821"/>
                  </a:lnTo>
                  <a:lnTo>
                    <a:pt x="2124430" y="3117151"/>
                  </a:lnTo>
                  <a:lnTo>
                    <a:pt x="2123808" y="3117888"/>
                  </a:lnTo>
                  <a:lnTo>
                    <a:pt x="2123312" y="3118053"/>
                  </a:lnTo>
                  <a:lnTo>
                    <a:pt x="2122906" y="3118281"/>
                  </a:lnTo>
                  <a:lnTo>
                    <a:pt x="2122690" y="3118751"/>
                  </a:lnTo>
                  <a:lnTo>
                    <a:pt x="2122550" y="3119386"/>
                  </a:lnTo>
                  <a:lnTo>
                    <a:pt x="2121903" y="3121139"/>
                  </a:lnTo>
                  <a:lnTo>
                    <a:pt x="2121509" y="3121647"/>
                  </a:lnTo>
                  <a:lnTo>
                    <a:pt x="2120493" y="3121748"/>
                  </a:lnTo>
                  <a:lnTo>
                    <a:pt x="2119884" y="3121075"/>
                  </a:lnTo>
                  <a:lnTo>
                    <a:pt x="2119515" y="3120186"/>
                  </a:lnTo>
                  <a:lnTo>
                    <a:pt x="2119223" y="3119640"/>
                  </a:lnTo>
                  <a:lnTo>
                    <a:pt x="2118537" y="3119488"/>
                  </a:lnTo>
                  <a:lnTo>
                    <a:pt x="2117636" y="3119539"/>
                  </a:lnTo>
                  <a:lnTo>
                    <a:pt x="2117039" y="3120009"/>
                  </a:lnTo>
                  <a:lnTo>
                    <a:pt x="2117255" y="3121088"/>
                  </a:lnTo>
                  <a:lnTo>
                    <a:pt x="2117102" y="3121736"/>
                  </a:lnTo>
                  <a:lnTo>
                    <a:pt x="2115781" y="3122777"/>
                  </a:lnTo>
                  <a:lnTo>
                    <a:pt x="2116137" y="3123272"/>
                  </a:lnTo>
                  <a:lnTo>
                    <a:pt x="2117064" y="3123399"/>
                  </a:lnTo>
                  <a:lnTo>
                    <a:pt x="2117763" y="3123095"/>
                  </a:lnTo>
                  <a:lnTo>
                    <a:pt x="2118512" y="3122917"/>
                  </a:lnTo>
                  <a:lnTo>
                    <a:pt x="2119452" y="3123425"/>
                  </a:lnTo>
                  <a:lnTo>
                    <a:pt x="2119248" y="3123539"/>
                  </a:lnTo>
                  <a:lnTo>
                    <a:pt x="2119693" y="3124581"/>
                  </a:lnTo>
                  <a:lnTo>
                    <a:pt x="2120582" y="3126320"/>
                  </a:lnTo>
                  <a:lnTo>
                    <a:pt x="2120747" y="3127146"/>
                  </a:lnTo>
                  <a:lnTo>
                    <a:pt x="2120430" y="3127730"/>
                  </a:lnTo>
                  <a:lnTo>
                    <a:pt x="2120036" y="3128200"/>
                  </a:lnTo>
                  <a:lnTo>
                    <a:pt x="2119960" y="3128581"/>
                  </a:lnTo>
                  <a:lnTo>
                    <a:pt x="2120125" y="3131388"/>
                  </a:lnTo>
                  <a:lnTo>
                    <a:pt x="2120303" y="3132213"/>
                  </a:lnTo>
                  <a:lnTo>
                    <a:pt x="2120722" y="3133572"/>
                  </a:lnTo>
                  <a:lnTo>
                    <a:pt x="2120798" y="3134283"/>
                  </a:lnTo>
                  <a:lnTo>
                    <a:pt x="2120633" y="3135058"/>
                  </a:lnTo>
                  <a:lnTo>
                    <a:pt x="2120379" y="3135680"/>
                  </a:lnTo>
                  <a:lnTo>
                    <a:pt x="2120264" y="3136366"/>
                  </a:lnTo>
                  <a:lnTo>
                    <a:pt x="2120595" y="3137268"/>
                  </a:lnTo>
                  <a:lnTo>
                    <a:pt x="2120747" y="3137458"/>
                  </a:lnTo>
                  <a:lnTo>
                    <a:pt x="2120963" y="3137522"/>
                  </a:lnTo>
                  <a:lnTo>
                    <a:pt x="2121192" y="3137662"/>
                  </a:lnTo>
                  <a:lnTo>
                    <a:pt x="2121496" y="3138055"/>
                  </a:lnTo>
                  <a:lnTo>
                    <a:pt x="2121611" y="3138551"/>
                  </a:lnTo>
                  <a:lnTo>
                    <a:pt x="2121471" y="3138881"/>
                  </a:lnTo>
                  <a:lnTo>
                    <a:pt x="2121319" y="3139160"/>
                  </a:lnTo>
                  <a:lnTo>
                    <a:pt x="2121319" y="3139440"/>
                  </a:lnTo>
                  <a:lnTo>
                    <a:pt x="2120633" y="3139808"/>
                  </a:lnTo>
                  <a:lnTo>
                    <a:pt x="2118029" y="3142424"/>
                  </a:lnTo>
                  <a:lnTo>
                    <a:pt x="2114880" y="3146831"/>
                  </a:lnTo>
                  <a:lnTo>
                    <a:pt x="2114588" y="3147656"/>
                  </a:lnTo>
                  <a:lnTo>
                    <a:pt x="2114842" y="3149028"/>
                  </a:lnTo>
                  <a:lnTo>
                    <a:pt x="2114257" y="3150222"/>
                  </a:lnTo>
                  <a:lnTo>
                    <a:pt x="2112467" y="3152317"/>
                  </a:lnTo>
                  <a:lnTo>
                    <a:pt x="2111730" y="3153676"/>
                  </a:lnTo>
                  <a:lnTo>
                    <a:pt x="2110739" y="3156585"/>
                  </a:lnTo>
                  <a:lnTo>
                    <a:pt x="2109838" y="3163125"/>
                  </a:lnTo>
                  <a:lnTo>
                    <a:pt x="2109216" y="3164395"/>
                  </a:lnTo>
                  <a:lnTo>
                    <a:pt x="2107730" y="3164535"/>
                  </a:lnTo>
                  <a:lnTo>
                    <a:pt x="2106726" y="3165868"/>
                  </a:lnTo>
                  <a:lnTo>
                    <a:pt x="2106129" y="3167621"/>
                  </a:lnTo>
                  <a:lnTo>
                    <a:pt x="2105926" y="3169094"/>
                  </a:lnTo>
                  <a:lnTo>
                    <a:pt x="2105698" y="3169869"/>
                  </a:lnTo>
                  <a:lnTo>
                    <a:pt x="2104745" y="3170923"/>
                  </a:lnTo>
                  <a:lnTo>
                    <a:pt x="2104262" y="3171609"/>
                  </a:lnTo>
                  <a:lnTo>
                    <a:pt x="2104059" y="3172269"/>
                  </a:lnTo>
                  <a:lnTo>
                    <a:pt x="2103818" y="3173818"/>
                  </a:lnTo>
                  <a:lnTo>
                    <a:pt x="2103564" y="3174619"/>
                  </a:lnTo>
                  <a:lnTo>
                    <a:pt x="2101913" y="3174974"/>
                  </a:lnTo>
                  <a:lnTo>
                    <a:pt x="2100910" y="3176866"/>
                  </a:lnTo>
                  <a:lnTo>
                    <a:pt x="2099614" y="3181172"/>
                  </a:lnTo>
                  <a:lnTo>
                    <a:pt x="2098078" y="3184245"/>
                  </a:lnTo>
                  <a:lnTo>
                    <a:pt x="2097176" y="3185261"/>
                  </a:lnTo>
                  <a:lnTo>
                    <a:pt x="2095931" y="3187204"/>
                  </a:lnTo>
                  <a:lnTo>
                    <a:pt x="2095461" y="3188677"/>
                  </a:lnTo>
                  <a:lnTo>
                    <a:pt x="2095118" y="3189236"/>
                  </a:lnTo>
                  <a:lnTo>
                    <a:pt x="2094636" y="3189605"/>
                  </a:lnTo>
                  <a:lnTo>
                    <a:pt x="2093493" y="3189566"/>
                  </a:lnTo>
                  <a:lnTo>
                    <a:pt x="2093277" y="3190049"/>
                  </a:lnTo>
                  <a:lnTo>
                    <a:pt x="2093201" y="3191014"/>
                  </a:lnTo>
                  <a:lnTo>
                    <a:pt x="2091220" y="3193757"/>
                  </a:lnTo>
                  <a:lnTo>
                    <a:pt x="2090559" y="3194405"/>
                  </a:lnTo>
                  <a:lnTo>
                    <a:pt x="2089746" y="3195002"/>
                  </a:lnTo>
                  <a:lnTo>
                    <a:pt x="2089061" y="3195777"/>
                  </a:lnTo>
                  <a:lnTo>
                    <a:pt x="2088565" y="3196653"/>
                  </a:lnTo>
                  <a:lnTo>
                    <a:pt x="2088273" y="3197555"/>
                  </a:lnTo>
                  <a:lnTo>
                    <a:pt x="2088260" y="3198050"/>
                  </a:lnTo>
                  <a:lnTo>
                    <a:pt x="2088603" y="3198964"/>
                  </a:lnTo>
                  <a:lnTo>
                    <a:pt x="2088641" y="3199574"/>
                  </a:lnTo>
                  <a:lnTo>
                    <a:pt x="2088438" y="3200044"/>
                  </a:lnTo>
                  <a:lnTo>
                    <a:pt x="2087676" y="3200831"/>
                  </a:lnTo>
                  <a:lnTo>
                    <a:pt x="2087410" y="3201238"/>
                  </a:lnTo>
                  <a:lnTo>
                    <a:pt x="2087321" y="3202482"/>
                  </a:lnTo>
                  <a:lnTo>
                    <a:pt x="2087422" y="3203879"/>
                  </a:lnTo>
                  <a:lnTo>
                    <a:pt x="2087308" y="3205187"/>
                  </a:lnTo>
                  <a:lnTo>
                    <a:pt x="2085657" y="3207054"/>
                  </a:lnTo>
                  <a:lnTo>
                    <a:pt x="2085035" y="3208477"/>
                  </a:lnTo>
                  <a:lnTo>
                    <a:pt x="2082012" y="3218535"/>
                  </a:lnTo>
                  <a:lnTo>
                    <a:pt x="2081263" y="3219208"/>
                  </a:lnTo>
                  <a:lnTo>
                    <a:pt x="2080285" y="3219246"/>
                  </a:lnTo>
                  <a:lnTo>
                    <a:pt x="2078393" y="3218916"/>
                  </a:lnTo>
                  <a:lnTo>
                    <a:pt x="2077961" y="3218980"/>
                  </a:lnTo>
                  <a:lnTo>
                    <a:pt x="2077224" y="3219411"/>
                  </a:lnTo>
                  <a:lnTo>
                    <a:pt x="2076780" y="3219945"/>
                  </a:lnTo>
                  <a:lnTo>
                    <a:pt x="2076170" y="3221520"/>
                  </a:lnTo>
                  <a:lnTo>
                    <a:pt x="2075167" y="3222739"/>
                  </a:lnTo>
                  <a:lnTo>
                    <a:pt x="2072932" y="3226828"/>
                  </a:lnTo>
                  <a:lnTo>
                    <a:pt x="2073389" y="3228467"/>
                  </a:lnTo>
                  <a:lnTo>
                    <a:pt x="2073363" y="3229279"/>
                  </a:lnTo>
                  <a:lnTo>
                    <a:pt x="2072551" y="3229178"/>
                  </a:lnTo>
                  <a:lnTo>
                    <a:pt x="2069998" y="3228073"/>
                  </a:lnTo>
                  <a:lnTo>
                    <a:pt x="2069528" y="3227959"/>
                  </a:lnTo>
                  <a:lnTo>
                    <a:pt x="2067940" y="3228682"/>
                  </a:lnTo>
                  <a:lnTo>
                    <a:pt x="2067496" y="3229013"/>
                  </a:lnTo>
                  <a:lnTo>
                    <a:pt x="2066696" y="3230041"/>
                  </a:lnTo>
                  <a:lnTo>
                    <a:pt x="2066213" y="3230308"/>
                  </a:lnTo>
                  <a:lnTo>
                    <a:pt x="2065337" y="3230156"/>
                  </a:lnTo>
                  <a:lnTo>
                    <a:pt x="2065527" y="3231032"/>
                  </a:lnTo>
                  <a:lnTo>
                    <a:pt x="2065553" y="3231654"/>
                  </a:lnTo>
                  <a:lnTo>
                    <a:pt x="2062657" y="3234029"/>
                  </a:lnTo>
                  <a:lnTo>
                    <a:pt x="2062175" y="3234728"/>
                  </a:lnTo>
                  <a:lnTo>
                    <a:pt x="2062124" y="3235185"/>
                  </a:lnTo>
                  <a:lnTo>
                    <a:pt x="2062200" y="3235655"/>
                  </a:lnTo>
                  <a:lnTo>
                    <a:pt x="2062086" y="3236379"/>
                  </a:lnTo>
                  <a:lnTo>
                    <a:pt x="2061730" y="3236976"/>
                  </a:lnTo>
                  <a:lnTo>
                    <a:pt x="2060917" y="3238030"/>
                  </a:lnTo>
                  <a:lnTo>
                    <a:pt x="2060181" y="3239719"/>
                  </a:lnTo>
                  <a:lnTo>
                    <a:pt x="2059190" y="3240963"/>
                  </a:lnTo>
                  <a:lnTo>
                    <a:pt x="2057184" y="3242741"/>
                  </a:lnTo>
                  <a:lnTo>
                    <a:pt x="2053932" y="3244227"/>
                  </a:lnTo>
                  <a:lnTo>
                    <a:pt x="2052967" y="3244964"/>
                  </a:lnTo>
                  <a:lnTo>
                    <a:pt x="2050414" y="3248088"/>
                  </a:lnTo>
                  <a:lnTo>
                    <a:pt x="2049932" y="3249066"/>
                  </a:lnTo>
                  <a:lnTo>
                    <a:pt x="2049475" y="3252038"/>
                  </a:lnTo>
                  <a:lnTo>
                    <a:pt x="2049119" y="3253435"/>
                  </a:lnTo>
                  <a:lnTo>
                    <a:pt x="2048243" y="3254387"/>
                  </a:lnTo>
                  <a:lnTo>
                    <a:pt x="2043087" y="3257054"/>
                  </a:lnTo>
                  <a:lnTo>
                    <a:pt x="2041677" y="3257524"/>
                  </a:lnTo>
                  <a:lnTo>
                    <a:pt x="2040648" y="3257308"/>
                  </a:lnTo>
                  <a:lnTo>
                    <a:pt x="2039645" y="3256826"/>
                  </a:lnTo>
                  <a:lnTo>
                    <a:pt x="2038261" y="3256394"/>
                  </a:lnTo>
                  <a:lnTo>
                    <a:pt x="2038730" y="3255670"/>
                  </a:lnTo>
                  <a:lnTo>
                    <a:pt x="2039251" y="3254311"/>
                  </a:lnTo>
                  <a:lnTo>
                    <a:pt x="2039759" y="3253740"/>
                  </a:lnTo>
                  <a:lnTo>
                    <a:pt x="2040559" y="3253498"/>
                  </a:lnTo>
                  <a:lnTo>
                    <a:pt x="2041461" y="3253371"/>
                  </a:lnTo>
                  <a:lnTo>
                    <a:pt x="2041994" y="3253016"/>
                  </a:lnTo>
                  <a:lnTo>
                    <a:pt x="2041677" y="3252114"/>
                  </a:lnTo>
                  <a:lnTo>
                    <a:pt x="2040559" y="3251479"/>
                  </a:lnTo>
                  <a:lnTo>
                    <a:pt x="2038629" y="3250920"/>
                  </a:lnTo>
                  <a:lnTo>
                    <a:pt x="2035174" y="3250425"/>
                  </a:lnTo>
                  <a:lnTo>
                    <a:pt x="2035301" y="3249333"/>
                  </a:lnTo>
                  <a:lnTo>
                    <a:pt x="2035390" y="3248990"/>
                  </a:lnTo>
                  <a:lnTo>
                    <a:pt x="2033968" y="3248977"/>
                  </a:lnTo>
                  <a:lnTo>
                    <a:pt x="2032571" y="3249777"/>
                  </a:lnTo>
                  <a:lnTo>
                    <a:pt x="2030069" y="3251733"/>
                  </a:lnTo>
                  <a:lnTo>
                    <a:pt x="2029599" y="3252279"/>
                  </a:lnTo>
                  <a:lnTo>
                    <a:pt x="2029320" y="3253066"/>
                  </a:lnTo>
                  <a:lnTo>
                    <a:pt x="2029434" y="3253676"/>
                  </a:lnTo>
                  <a:lnTo>
                    <a:pt x="2030107" y="3253613"/>
                  </a:lnTo>
                  <a:lnTo>
                    <a:pt x="2030387" y="3253866"/>
                  </a:lnTo>
                  <a:lnTo>
                    <a:pt x="2030882" y="3256445"/>
                  </a:lnTo>
                  <a:lnTo>
                    <a:pt x="2030488" y="3257334"/>
                  </a:lnTo>
                  <a:lnTo>
                    <a:pt x="2030234" y="3258185"/>
                  </a:lnTo>
                  <a:lnTo>
                    <a:pt x="2029612" y="3258667"/>
                  </a:lnTo>
                  <a:lnTo>
                    <a:pt x="2028431" y="3258959"/>
                  </a:lnTo>
                  <a:lnTo>
                    <a:pt x="2027275" y="3258959"/>
                  </a:lnTo>
                  <a:lnTo>
                    <a:pt x="2026335" y="3258566"/>
                  </a:lnTo>
                  <a:lnTo>
                    <a:pt x="2024659" y="3257118"/>
                  </a:lnTo>
                  <a:lnTo>
                    <a:pt x="2024379" y="3255632"/>
                  </a:lnTo>
                  <a:lnTo>
                    <a:pt x="2023516" y="3254959"/>
                  </a:lnTo>
                  <a:lnTo>
                    <a:pt x="2022398" y="3254844"/>
                  </a:lnTo>
                  <a:lnTo>
                    <a:pt x="2021255" y="3255022"/>
                  </a:lnTo>
                  <a:lnTo>
                    <a:pt x="2021014" y="3253346"/>
                  </a:lnTo>
                  <a:lnTo>
                    <a:pt x="2020531" y="3251454"/>
                  </a:lnTo>
                  <a:lnTo>
                    <a:pt x="2019795" y="3249904"/>
                  </a:lnTo>
                  <a:lnTo>
                    <a:pt x="2018728" y="3249320"/>
                  </a:lnTo>
                  <a:lnTo>
                    <a:pt x="2017509" y="3250044"/>
                  </a:lnTo>
                  <a:lnTo>
                    <a:pt x="2016632" y="3253117"/>
                  </a:lnTo>
                  <a:lnTo>
                    <a:pt x="2015655" y="3254121"/>
                  </a:lnTo>
                  <a:lnTo>
                    <a:pt x="2016061" y="3254311"/>
                  </a:lnTo>
                  <a:lnTo>
                    <a:pt x="2016544" y="3254629"/>
                  </a:lnTo>
                  <a:lnTo>
                    <a:pt x="2016899" y="3254743"/>
                  </a:lnTo>
                  <a:lnTo>
                    <a:pt x="2016391" y="3255365"/>
                  </a:lnTo>
                  <a:lnTo>
                    <a:pt x="2013762" y="3256343"/>
                  </a:lnTo>
                  <a:lnTo>
                    <a:pt x="2012810" y="3256876"/>
                  </a:lnTo>
                  <a:lnTo>
                    <a:pt x="2012314" y="3257359"/>
                  </a:lnTo>
                  <a:lnTo>
                    <a:pt x="2012073" y="3257956"/>
                  </a:lnTo>
                  <a:lnTo>
                    <a:pt x="2011832" y="3258934"/>
                  </a:lnTo>
                  <a:lnTo>
                    <a:pt x="2011298" y="3259391"/>
                  </a:lnTo>
                  <a:lnTo>
                    <a:pt x="2010371" y="3259315"/>
                  </a:lnTo>
                  <a:lnTo>
                    <a:pt x="2008771" y="3258896"/>
                  </a:lnTo>
                  <a:lnTo>
                    <a:pt x="2007095" y="3259175"/>
                  </a:lnTo>
                  <a:lnTo>
                    <a:pt x="2006498" y="3258985"/>
                  </a:lnTo>
                  <a:lnTo>
                    <a:pt x="2005545" y="3258032"/>
                  </a:lnTo>
                  <a:lnTo>
                    <a:pt x="2005063" y="3257067"/>
                  </a:lnTo>
                  <a:lnTo>
                    <a:pt x="2004682" y="3256013"/>
                  </a:lnTo>
                  <a:lnTo>
                    <a:pt x="2004110" y="3255327"/>
                  </a:lnTo>
                  <a:lnTo>
                    <a:pt x="2003056" y="3255454"/>
                  </a:lnTo>
                  <a:lnTo>
                    <a:pt x="1999678" y="3256508"/>
                  </a:lnTo>
                  <a:lnTo>
                    <a:pt x="1998675" y="3256534"/>
                  </a:lnTo>
                  <a:lnTo>
                    <a:pt x="1998141" y="3256699"/>
                  </a:lnTo>
                  <a:lnTo>
                    <a:pt x="1997862" y="3257105"/>
                  </a:lnTo>
                  <a:lnTo>
                    <a:pt x="1998014" y="3257651"/>
                  </a:lnTo>
                  <a:lnTo>
                    <a:pt x="1998294" y="3258146"/>
                  </a:lnTo>
                  <a:lnTo>
                    <a:pt x="1998357" y="3258489"/>
                  </a:lnTo>
                  <a:lnTo>
                    <a:pt x="1997100" y="3259683"/>
                  </a:lnTo>
                  <a:lnTo>
                    <a:pt x="1996617" y="3260382"/>
                  </a:lnTo>
                  <a:lnTo>
                    <a:pt x="1996541" y="3261347"/>
                  </a:lnTo>
                  <a:lnTo>
                    <a:pt x="1996935" y="3261525"/>
                  </a:lnTo>
                  <a:lnTo>
                    <a:pt x="1997557" y="3262058"/>
                  </a:lnTo>
                  <a:lnTo>
                    <a:pt x="1998052" y="3262414"/>
                  </a:lnTo>
                  <a:lnTo>
                    <a:pt x="1998002" y="3262972"/>
                  </a:lnTo>
                  <a:lnTo>
                    <a:pt x="1998090" y="3263366"/>
                  </a:lnTo>
                  <a:lnTo>
                    <a:pt x="1998357" y="3263684"/>
                  </a:lnTo>
                  <a:lnTo>
                    <a:pt x="1998840" y="3263963"/>
                  </a:lnTo>
                  <a:lnTo>
                    <a:pt x="1998383" y="3264636"/>
                  </a:lnTo>
                  <a:lnTo>
                    <a:pt x="1997290" y="3265512"/>
                  </a:lnTo>
                  <a:lnTo>
                    <a:pt x="1997125" y="3266147"/>
                  </a:lnTo>
                  <a:lnTo>
                    <a:pt x="1996744" y="3266325"/>
                  </a:lnTo>
                  <a:lnTo>
                    <a:pt x="1994166" y="3264217"/>
                  </a:lnTo>
                  <a:lnTo>
                    <a:pt x="1993798" y="3263696"/>
                  </a:lnTo>
                  <a:lnTo>
                    <a:pt x="1993709" y="3262604"/>
                  </a:lnTo>
                  <a:lnTo>
                    <a:pt x="1993214" y="3261487"/>
                  </a:lnTo>
                  <a:lnTo>
                    <a:pt x="1991791" y="3259289"/>
                  </a:lnTo>
                  <a:lnTo>
                    <a:pt x="1990458" y="3255543"/>
                  </a:lnTo>
                  <a:lnTo>
                    <a:pt x="1989556" y="3253536"/>
                  </a:lnTo>
                  <a:lnTo>
                    <a:pt x="1988248" y="3252292"/>
                  </a:lnTo>
                  <a:lnTo>
                    <a:pt x="1988578" y="3251339"/>
                  </a:lnTo>
                  <a:lnTo>
                    <a:pt x="1988261" y="3250488"/>
                  </a:lnTo>
                  <a:lnTo>
                    <a:pt x="1987562" y="3249790"/>
                  </a:lnTo>
                  <a:lnTo>
                    <a:pt x="1986724" y="3249295"/>
                  </a:lnTo>
                  <a:lnTo>
                    <a:pt x="1987575" y="3248761"/>
                  </a:lnTo>
                  <a:lnTo>
                    <a:pt x="1987981" y="3247859"/>
                  </a:lnTo>
                  <a:lnTo>
                    <a:pt x="1987803" y="3246843"/>
                  </a:lnTo>
                  <a:lnTo>
                    <a:pt x="1986889" y="3245993"/>
                  </a:lnTo>
                  <a:lnTo>
                    <a:pt x="1987143" y="3245624"/>
                  </a:lnTo>
                  <a:lnTo>
                    <a:pt x="1987346" y="3244850"/>
                  </a:lnTo>
                  <a:lnTo>
                    <a:pt x="1987524" y="3244418"/>
                  </a:lnTo>
                  <a:lnTo>
                    <a:pt x="1986991" y="3244291"/>
                  </a:lnTo>
                  <a:lnTo>
                    <a:pt x="1986533" y="3244278"/>
                  </a:lnTo>
                  <a:lnTo>
                    <a:pt x="1986318" y="3243656"/>
                  </a:lnTo>
                  <a:lnTo>
                    <a:pt x="1985517" y="3242056"/>
                  </a:lnTo>
                  <a:lnTo>
                    <a:pt x="1985429" y="3241713"/>
                  </a:lnTo>
                  <a:lnTo>
                    <a:pt x="1986038" y="3241522"/>
                  </a:lnTo>
                  <a:lnTo>
                    <a:pt x="1986584" y="3241446"/>
                  </a:lnTo>
                  <a:lnTo>
                    <a:pt x="1987054" y="3241255"/>
                  </a:lnTo>
                  <a:lnTo>
                    <a:pt x="1987461" y="3240671"/>
                  </a:lnTo>
                  <a:lnTo>
                    <a:pt x="1987638" y="3239071"/>
                  </a:lnTo>
                  <a:lnTo>
                    <a:pt x="1986838" y="3238246"/>
                  </a:lnTo>
                  <a:lnTo>
                    <a:pt x="1985530" y="3237915"/>
                  </a:lnTo>
                  <a:lnTo>
                    <a:pt x="1982698" y="3237890"/>
                  </a:lnTo>
                  <a:lnTo>
                    <a:pt x="1981936" y="3237649"/>
                  </a:lnTo>
                  <a:lnTo>
                    <a:pt x="1981644" y="3236988"/>
                  </a:lnTo>
                  <a:lnTo>
                    <a:pt x="1981898" y="3236404"/>
                  </a:lnTo>
                  <a:lnTo>
                    <a:pt x="1982838" y="3235045"/>
                  </a:lnTo>
                  <a:lnTo>
                    <a:pt x="1982889" y="3234499"/>
                  </a:lnTo>
                  <a:lnTo>
                    <a:pt x="1982635" y="3233521"/>
                  </a:lnTo>
                  <a:lnTo>
                    <a:pt x="1982800" y="3233115"/>
                  </a:lnTo>
                  <a:lnTo>
                    <a:pt x="1982749" y="3232823"/>
                  </a:lnTo>
                  <a:lnTo>
                    <a:pt x="1981758" y="3232238"/>
                  </a:lnTo>
                  <a:lnTo>
                    <a:pt x="1979434" y="3231781"/>
                  </a:lnTo>
                  <a:lnTo>
                    <a:pt x="1978799" y="3231781"/>
                  </a:lnTo>
                  <a:lnTo>
                    <a:pt x="1978202" y="3232696"/>
                  </a:lnTo>
                  <a:lnTo>
                    <a:pt x="1979053" y="3235401"/>
                  </a:lnTo>
                  <a:lnTo>
                    <a:pt x="1978202" y="3236556"/>
                  </a:lnTo>
                  <a:lnTo>
                    <a:pt x="1977999" y="3237026"/>
                  </a:lnTo>
                  <a:lnTo>
                    <a:pt x="1978177" y="3238881"/>
                  </a:lnTo>
                  <a:lnTo>
                    <a:pt x="1978151" y="3239731"/>
                  </a:lnTo>
                  <a:lnTo>
                    <a:pt x="1977897" y="3240468"/>
                  </a:lnTo>
                  <a:lnTo>
                    <a:pt x="1974507" y="3245700"/>
                  </a:lnTo>
                  <a:lnTo>
                    <a:pt x="1973516" y="3246475"/>
                  </a:lnTo>
                  <a:lnTo>
                    <a:pt x="1972703" y="3247593"/>
                  </a:lnTo>
                  <a:lnTo>
                    <a:pt x="1972259" y="3249472"/>
                  </a:lnTo>
                  <a:lnTo>
                    <a:pt x="1971903" y="3252939"/>
                  </a:lnTo>
                  <a:lnTo>
                    <a:pt x="1971522" y="3254133"/>
                  </a:lnTo>
                  <a:lnTo>
                    <a:pt x="1970214" y="3256673"/>
                  </a:lnTo>
                  <a:lnTo>
                    <a:pt x="1969668" y="3258185"/>
                  </a:lnTo>
                  <a:lnTo>
                    <a:pt x="1968982" y="3259480"/>
                  </a:lnTo>
                  <a:lnTo>
                    <a:pt x="1967877" y="3260267"/>
                  </a:lnTo>
                  <a:lnTo>
                    <a:pt x="1966480" y="3260521"/>
                  </a:lnTo>
                  <a:lnTo>
                    <a:pt x="1964943" y="3260255"/>
                  </a:lnTo>
                  <a:lnTo>
                    <a:pt x="1965109" y="3259277"/>
                  </a:lnTo>
                  <a:lnTo>
                    <a:pt x="1965528" y="3258553"/>
                  </a:lnTo>
                  <a:lnTo>
                    <a:pt x="1965782" y="3257791"/>
                  </a:lnTo>
                  <a:lnTo>
                    <a:pt x="1965502" y="3256775"/>
                  </a:lnTo>
                  <a:lnTo>
                    <a:pt x="1963940" y="3260344"/>
                  </a:lnTo>
                  <a:lnTo>
                    <a:pt x="1963470" y="3261004"/>
                  </a:lnTo>
                  <a:lnTo>
                    <a:pt x="1962683" y="3261004"/>
                  </a:lnTo>
                  <a:lnTo>
                    <a:pt x="1962429" y="3260153"/>
                  </a:lnTo>
                  <a:lnTo>
                    <a:pt x="1962670" y="3256648"/>
                  </a:lnTo>
                  <a:lnTo>
                    <a:pt x="1962137" y="3252825"/>
                  </a:lnTo>
                  <a:lnTo>
                    <a:pt x="1965236" y="3246031"/>
                  </a:lnTo>
                  <a:lnTo>
                    <a:pt x="1965210" y="3245510"/>
                  </a:lnTo>
                  <a:lnTo>
                    <a:pt x="1965020" y="3244913"/>
                  </a:lnTo>
                  <a:lnTo>
                    <a:pt x="1964956" y="3244176"/>
                  </a:lnTo>
                  <a:lnTo>
                    <a:pt x="1966061" y="3241230"/>
                  </a:lnTo>
                  <a:lnTo>
                    <a:pt x="1965985" y="3240214"/>
                  </a:lnTo>
                  <a:lnTo>
                    <a:pt x="1965375" y="3238957"/>
                  </a:lnTo>
                  <a:lnTo>
                    <a:pt x="1964626" y="3238461"/>
                  </a:lnTo>
                  <a:lnTo>
                    <a:pt x="1963889" y="3238779"/>
                  </a:lnTo>
                  <a:lnTo>
                    <a:pt x="1963318" y="3239935"/>
                  </a:lnTo>
                  <a:lnTo>
                    <a:pt x="1963356" y="3241382"/>
                  </a:lnTo>
                  <a:lnTo>
                    <a:pt x="1963724" y="3242614"/>
                  </a:lnTo>
                  <a:lnTo>
                    <a:pt x="1963712" y="3243643"/>
                  </a:lnTo>
                  <a:lnTo>
                    <a:pt x="1962530" y="3244456"/>
                  </a:lnTo>
                  <a:lnTo>
                    <a:pt x="1962264" y="3242627"/>
                  </a:lnTo>
                  <a:lnTo>
                    <a:pt x="1960613" y="3242183"/>
                  </a:lnTo>
                  <a:lnTo>
                    <a:pt x="1956841" y="3242906"/>
                  </a:lnTo>
                  <a:lnTo>
                    <a:pt x="1956307" y="3243249"/>
                  </a:lnTo>
                  <a:lnTo>
                    <a:pt x="1955190" y="3244761"/>
                  </a:lnTo>
                  <a:lnTo>
                    <a:pt x="1954682" y="3245192"/>
                  </a:lnTo>
                  <a:lnTo>
                    <a:pt x="1953767" y="3245243"/>
                  </a:lnTo>
                  <a:lnTo>
                    <a:pt x="1953158" y="3244811"/>
                  </a:lnTo>
                  <a:lnTo>
                    <a:pt x="1952955" y="3244126"/>
                  </a:lnTo>
                  <a:lnTo>
                    <a:pt x="1953285" y="3243389"/>
                  </a:lnTo>
                  <a:lnTo>
                    <a:pt x="1952447" y="3243326"/>
                  </a:lnTo>
                  <a:lnTo>
                    <a:pt x="1951901" y="3243719"/>
                  </a:lnTo>
                  <a:lnTo>
                    <a:pt x="1951685" y="3244354"/>
                  </a:lnTo>
                  <a:lnTo>
                    <a:pt x="1951850" y="3245078"/>
                  </a:lnTo>
                  <a:lnTo>
                    <a:pt x="1951786" y="3245675"/>
                  </a:lnTo>
                  <a:lnTo>
                    <a:pt x="1950935" y="3247364"/>
                  </a:lnTo>
                  <a:lnTo>
                    <a:pt x="1950796" y="3248406"/>
                  </a:lnTo>
                  <a:lnTo>
                    <a:pt x="1951405" y="3250679"/>
                  </a:lnTo>
                  <a:lnTo>
                    <a:pt x="1952205" y="3252216"/>
                  </a:lnTo>
                  <a:lnTo>
                    <a:pt x="1952485" y="3253663"/>
                  </a:lnTo>
                  <a:lnTo>
                    <a:pt x="1951570" y="3255530"/>
                  </a:lnTo>
                  <a:lnTo>
                    <a:pt x="1951837" y="3256089"/>
                  </a:lnTo>
                  <a:lnTo>
                    <a:pt x="1952904" y="3255632"/>
                  </a:lnTo>
                  <a:lnTo>
                    <a:pt x="1954021" y="3255632"/>
                  </a:lnTo>
                  <a:lnTo>
                    <a:pt x="1954656" y="3256191"/>
                  </a:lnTo>
                  <a:lnTo>
                    <a:pt x="1954301" y="3257359"/>
                  </a:lnTo>
                  <a:lnTo>
                    <a:pt x="1953310" y="3257943"/>
                  </a:lnTo>
                  <a:lnTo>
                    <a:pt x="1952218" y="3257537"/>
                  </a:lnTo>
                  <a:lnTo>
                    <a:pt x="1951177" y="3256915"/>
                  </a:lnTo>
                  <a:lnTo>
                    <a:pt x="1950326" y="3256838"/>
                  </a:lnTo>
                  <a:lnTo>
                    <a:pt x="1949856" y="3257346"/>
                  </a:lnTo>
                  <a:lnTo>
                    <a:pt x="1949843" y="3257892"/>
                  </a:lnTo>
                  <a:lnTo>
                    <a:pt x="1949983" y="3258388"/>
                  </a:lnTo>
                  <a:lnTo>
                    <a:pt x="1949983" y="3258896"/>
                  </a:lnTo>
                  <a:lnTo>
                    <a:pt x="1949183" y="3260420"/>
                  </a:lnTo>
                  <a:lnTo>
                    <a:pt x="1948980" y="3260572"/>
                  </a:lnTo>
                  <a:lnTo>
                    <a:pt x="1949691" y="3261410"/>
                  </a:lnTo>
                  <a:lnTo>
                    <a:pt x="1950491" y="3260928"/>
                  </a:lnTo>
                  <a:lnTo>
                    <a:pt x="1951126" y="3259861"/>
                  </a:lnTo>
                  <a:lnTo>
                    <a:pt x="1951342" y="3258858"/>
                  </a:lnTo>
                  <a:lnTo>
                    <a:pt x="1951697" y="3261105"/>
                  </a:lnTo>
                  <a:lnTo>
                    <a:pt x="1951545" y="3263315"/>
                  </a:lnTo>
                  <a:lnTo>
                    <a:pt x="1950084" y="3270948"/>
                  </a:lnTo>
                  <a:lnTo>
                    <a:pt x="1949234" y="3272447"/>
                  </a:lnTo>
                  <a:lnTo>
                    <a:pt x="1949805" y="3273488"/>
                  </a:lnTo>
                  <a:lnTo>
                    <a:pt x="1950605" y="3274580"/>
                  </a:lnTo>
                  <a:lnTo>
                    <a:pt x="1950872" y="3275495"/>
                  </a:lnTo>
                  <a:lnTo>
                    <a:pt x="1950072" y="3276168"/>
                  </a:lnTo>
                  <a:lnTo>
                    <a:pt x="1948929" y="3275901"/>
                  </a:lnTo>
                  <a:lnTo>
                    <a:pt x="1947837" y="3275787"/>
                  </a:lnTo>
                  <a:lnTo>
                    <a:pt x="1947189" y="3276968"/>
                  </a:lnTo>
                  <a:lnTo>
                    <a:pt x="1947367" y="3278327"/>
                  </a:lnTo>
                  <a:lnTo>
                    <a:pt x="1948014" y="3279241"/>
                  </a:lnTo>
                  <a:lnTo>
                    <a:pt x="1948751" y="3280130"/>
                  </a:lnTo>
                  <a:lnTo>
                    <a:pt x="1949119" y="3281299"/>
                  </a:lnTo>
                  <a:lnTo>
                    <a:pt x="1948814" y="3281235"/>
                  </a:lnTo>
                  <a:lnTo>
                    <a:pt x="1948116" y="3281832"/>
                  </a:lnTo>
                  <a:lnTo>
                    <a:pt x="1947176" y="3282962"/>
                  </a:lnTo>
                  <a:lnTo>
                    <a:pt x="1946287" y="3283458"/>
                  </a:lnTo>
                  <a:lnTo>
                    <a:pt x="1945792" y="3283610"/>
                  </a:lnTo>
                  <a:lnTo>
                    <a:pt x="1943900" y="3283127"/>
                  </a:lnTo>
                  <a:lnTo>
                    <a:pt x="1943493" y="3283839"/>
                  </a:lnTo>
                  <a:lnTo>
                    <a:pt x="1943709" y="3285083"/>
                  </a:lnTo>
                  <a:lnTo>
                    <a:pt x="1944179" y="3286315"/>
                  </a:lnTo>
                  <a:lnTo>
                    <a:pt x="1945436" y="3286086"/>
                  </a:lnTo>
                  <a:lnTo>
                    <a:pt x="1945995" y="3286645"/>
                  </a:lnTo>
                  <a:lnTo>
                    <a:pt x="1946452" y="3288944"/>
                  </a:lnTo>
                  <a:lnTo>
                    <a:pt x="1949208" y="3286569"/>
                  </a:lnTo>
                  <a:lnTo>
                    <a:pt x="1949932" y="3286252"/>
                  </a:lnTo>
                  <a:lnTo>
                    <a:pt x="1950326" y="3287052"/>
                  </a:lnTo>
                  <a:lnTo>
                    <a:pt x="1949818" y="3288157"/>
                  </a:lnTo>
                  <a:lnTo>
                    <a:pt x="1949030" y="3289287"/>
                  </a:lnTo>
                  <a:lnTo>
                    <a:pt x="1948154" y="3291230"/>
                  </a:lnTo>
                  <a:lnTo>
                    <a:pt x="1946821" y="3292652"/>
                  </a:lnTo>
                  <a:lnTo>
                    <a:pt x="1946554" y="3293897"/>
                  </a:lnTo>
                  <a:lnTo>
                    <a:pt x="1946694" y="3294938"/>
                  </a:lnTo>
                  <a:lnTo>
                    <a:pt x="1947113" y="3295865"/>
                  </a:lnTo>
                  <a:lnTo>
                    <a:pt x="1947773" y="3296653"/>
                  </a:lnTo>
                  <a:lnTo>
                    <a:pt x="1947417" y="3297542"/>
                  </a:lnTo>
                  <a:lnTo>
                    <a:pt x="1943912" y="3297542"/>
                  </a:lnTo>
                  <a:lnTo>
                    <a:pt x="1943023" y="3299434"/>
                  </a:lnTo>
                  <a:lnTo>
                    <a:pt x="1943087" y="3301771"/>
                  </a:lnTo>
                  <a:lnTo>
                    <a:pt x="1943214" y="3303447"/>
                  </a:lnTo>
                  <a:lnTo>
                    <a:pt x="1943582" y="3305632"/>
                  </a:lnTo>
                  <a:lnTo>
                    <a:pt x="1944750" y="3306165"/>
                  </a:lnTo>
                  <a:lnTo>
                    <a:pt x="1945004" y="3306381"/>
                  </a:lnTo>
                  <a:lnTo>
                    <a:pt x="1945601" y="3306356"/>
                  </a:lnTo>
                  <a:lnTo>
                    <a:pt x="1945830" y="3306508"/>
                  </a:lnTo>
                  <a:lnTo>
                    <a:pt x="1945932" y="3306826"/>
                  </a:lnTo>
                  <a:lnTo>
                    <a:pt x="1945906" y="3307372"/>
                  </a:lnTo>
                  <a:lnTo>
                    <a:pt x="1945995" y="3307676"/>
                  </a:lnTo>
                  <a:lnTo>
                    <a:pt x="1945944" y="3307994"/>
                  </a:lnTo>
                  <a:lnTo>
                    <a:pt x="1945589" y="3308261"/>
                  </a:lnTo>
                  <a:lnTo>
                    <a:pt x="1944801" y="3308591"/>
                  </a:lnTo>
                  <a:lnTo>
                    <a:pt x="1944585" y="3309366"/>
                  </a:lnTo>
                  <a:lnTo>
                    <a:pt x="1944776" y="3310775"/>
                  </a:lnTo>
                  <a:lnTo>
                    <a:pt x="1944649" y="3311563"/>
                  </a:lnTo>
                  <a:lnTo>
                    <a:pt x="1945182" y="3312541"/>
                  </a:lnTo>
                  <a:lnTo>
                    <a:pt x="1944966" y="3312972"/>
                  </a:lnTo>
                  <a:lnTo>
                    <a:pt x="1945030" y="3313417"/>
                  </a:lnTo>
                  <a:lnTo>
                    <a:pt x="1945601" y="3313633"/>
                  </a:lnTo>
                  <a:lnTo>
                    <a:pt x="1946617" y="3313468"/>
                  </a:lnTo>
                  <a:lnTo>
                    <a:pt x="1947125" y="3313912"/>
                  </a:lnTo>
                  <a:lnTo>
                    <a:pt x="1947303" y="3314344"/>
                  </a:lnTo>
                  <a:lnTo>
                    <a:pt x="1947722" y="3314395"/>
                  </a:lnTo>
                  <a:lnTo>
                    <a:pt x="1946948" y="3315017"/>
                  </a:lnTo>
                  <a:lnTo>
                    <a:pt x="1946757" y="3315335"/>
                  </a:lnTo>
                  <a:lnTo>
                    <a:pt x="1947862" y="3315982"/>
                  </a:lnTo>
                  <a:lnTo>
                    <a:pt x="1947875" y="3316376"/>
                  </a:lnTo>
                  <a:lnTo>
                    <a:pt x="1948167" y="3317303"/>
                  </a:lnTo>
                  <a:lnTo>
                    <a:pt x="1947951" y="3317709"/>
                  </a:lnTo>
                  <a:lnTo>
                    <a:pt x="1947227" y="3317544"/>
                  </a:lnTo>
                  <a:lnTo>
                    <a:pt x="1946655" y="3317659"/>
                  </a:lnTo>
                  <a:lnTo>
                    <a:pt x="1946135" y="3317862"/>
                  </a:lnTo>
                  <a:lnTo>
                    <a:pt x="1945652" y="3317684"/>
                  </a:lnTo>
                  <a:lnTo>
                    <a:pt x="1944865" y="3317252"/>
                  </a:lnTo>
                  <a:lnTo>
                    <a:pt x="1944547" y="3317163"/>
                  </a:lnTo>
                  <a:lnTo>
                    <a:pt x="1944192" y="3316439"/>
                  </a:lnTo>
                  <a:lnTo>
                    <a:pt x="1944433" y="3316338"/>
                  </a:lnTo>
                  <a:lnTo>
                    <a:pt x="1944535" y="3315449"/>
                  </a:lnTo>
                  <a:lnTo>
                    <a:pt x="1944230" y="3314611"/>
                  </a:lnTo>
                  <a:lnTo>
                    <a:pt x="1943150" y="3315487"/>
                  </a:lnTo>
                  <a:lnTo>
                    <a:pt x="1941931" y="3315042"/>
                  </a:lnTo>
                  <a:lnTo>
                    <a:pt x="1940852" y="3315144"/>
                  </a:lnTo>
                  <a:lnTo>
                    <a:pt x="1939823" y="3312960"/>
                  </a:lnTo>
                  <a:lnTo>
                    <a:pt x="1938693" y="3311639"/>
                  </a:lnTo>
                  <a:lnTo>
                    <a:pt x="1937842" y="3311944"/>
                  </a:lnTo>
                  <a:lnTo>
                    <a:pt x="1937638" y="3313290"/>
                  </a:lnTo>
                  <a:lnTo>
                    <a:pt x="1937854" y="3314509"/>
                  </a:lnTo>
                  <a:lnTo>
                    <a:pt x="1937169" y="3314979"/>
                  </a:lnTo>
                  <a:lnTo>
                    <a:pt x="1934806" y="3315563"/>
                  </a:lnTo>
                  <a:lnTo>
                    <a:pt x="1932812" y="3316947"/>
                  </a:lnTo>
                  <a:lnTo>
                    <a:pt x="1930946" y="3319030"/>
                  </a:lnTo>
                  <a:lnTo>
                    <a:pt x="1930539" y="3321138"/>
                  </a:lnTo>
                  <a:lnTo>
                    <a:pt x="1929815" y="3321977"/>
                  </a:lnTo>
                  <a:lnTo>
                    <a:pt x="1928545" y="3322777"/>
                  </a:lnTo>
                  <a:lnTo>
                    <a:pt x="1927440" y="3322904"/>
                  </a:lnTo>
                  <a:lnTo>
                    <a:pt x="1924481" y="3322358"/>
                  </a:lnTo>
                  <a:lnTo>
                    <a:pt x="1923249" y="3322180"/>
                  </a:lnTo>
                  <a:lnTo>
                    <a:pt x="1924189" y="3320910"/>
                  </a:lnTo>
                  <a:lnTo>
                    <a:pt x="1925586" y="3320440"/>
                  </a:lnTo>
                  <a:lnTo>
                    <a:pt x="1927123" y="3319894"/>
                  </a:lnTo>
                  <a:lnTo>
                    <a:pt x="1929117" y="3320923"/>
                  </a:lnTo>
                  <a:lnTo>
                    <a:pt x="1930184" y="3320249"/>
                  </a:lnTo>
                  <a:lnTo>
                    <a:pt x="1930399" y="3318992"/>
                  </a:lnTo>
                  <a:lnTo>
                    <a:pt x="1929904" y="3317227"/>
                  </a:lnTo>
                  <a:lnTo>
                    <a:pt x="1928761" y="3317379"/>
                  </a:lnTo>
                  <a:lnTo>
                    <a:pt x="1927097" y="3318446"/>
                  </a:lnTo>
                  <a:lnTo>
                    <a:pt x="1925954" y="3318611"/>
                  </a:lnTo>
                  <a:lnTo>
                    <a:pt x="1924049" y="3319310"/>
                  </a:lnTo>
                  <a:lnTo>
                    <a:pt x="1921979" y="3321240"/>
                  </a:lnTo>
                  <a:lnTo>
                    <a:pt x="1920989" y="3321494"/>
                  </a:lnTo>
                  <a:lnTo>
                    <a:pt x="1921154" y="3320580"/>
                  </a:lnTo>
                  <a:lnTo>
                    <a:pt x="1922729" y="3318802"/>
                  </a:lnTo>
                  <a:lnTo>
                    <a:pt x="1922360" y="3317366"/>
                  </a:lnTo>
                  <a:lnTo>
                    <a:pt x="1921446" y="3317100"/>
                  </a:lnTo>
                  <a:lnTo>
                    <a:pt x="1920239" y="3317913"/>
                  </a:lnTo>
                  <a:lnTo>
                    <a:pt x="1919401" y="3318916"/>
                  </a:lnTo>
                  <a:lnTo>
                    <a:pt x="1919020" y="3319894"/>
                  </a:lnTo>
                  <a:lnTo>
                    <a:pt x="1917738" y="3320567"/>
                  </a:lnTo>
                  <a:lnTo>
                    <a:pt x="1916772" y="3320072"/>
                  </a:lnTo>
                  <a:lnTo>
                    <a:pt x="1915706" y="3319805"/>
                  </a:lnTo>
                  <a:lnTo>
                    <a:pt x="1914753" y="3321608"/>
                  </a:lnTo>
                  <a:lnTo>
                    <a:pt x="1913496" y="3324174"/>
                  </a:lnTo>
                  <a:lnTo>
                    <a:pt x="1914461" y="3325609"/>
                  </a:lnTo>
                  <a:lnTo>
                    <a:pt x="1915693" y="3324987"/>
                  </a:lnTo>
                  <a:lnTo>
                    <a:pt x="1919401" y="3325749"/>
                  </a:lnTo>
                  <a:lnTo>
                    <a:pt x="1919922" y="3326257"/>
                  </a:lnTo>
                  <a:lnTo>
                    <a:pt x="1920506" y="3328530"/>
                  </a:lnTo>
                  <a:lnTo>
                    <a:pt x="1921230" y="3326523"/>
                  </a:lnTo>
                  <a:lnTo>
                    <a:pt x="1921624" y="3326129"/>
                  </a:lnTo>
                  <a:lnTo>
                    <a:pt x="1922335" y="3326041"/>
                  </a:lnTo>
                  <a:lnTo>
                    <a:pt x="1922741" y="3326345"/>
                  </a:lnTo>
                  <a:lnTo>
                    <a:pt x="1923059" y="3326803"/>
                  </a:lnTo>
                  <a:lnTo>
                    <a:pt x="1923465" y="3327107"/>
                  </a:lnTo>
                  <a:lnTo>
                    <a:pt x="1927415" y="3327069"/>
                  </a:lnTo>
                  <a:lnTo>
                    <a:pt x="1928329" y="3327615"/>
                  </a:lnTo>
                  <a:lnTo>
                    <a:pt x="1928812" y="3328162"/>
                  </a:lnTo>
                  <a:lnTo>
                    <a:pt x="1929752" y="3328060"/>
                  </a:lnTo>
                  <a:lnTo>
                    <a:pt x="1930209" y="3328542"/>
                  </a:lnTo>
                  <a:lnTo>
                    <a:pt x="1930412" y="3329330"/>
                  </a:lnTo>
                  <a:lnTo>
                    <a:pt x="1930133" y="3329533"/>
                  </a:lnTo>
                  <a:lnTo>
                    <a:pt x="1929714" y="3329381"/>
                  </a:lnTo>
                  <a:lnTo>
                    <a:pt x="1929523" y="3329152"/>
                  </a:lnTo>
                  <a:lnTo>
                    <a:pt x="1929256" y="3329711"/>
                  </a:lnTo>
                  <a:lnTo>
                    <a:pt x="1929015" y="3329762"/>
                  </a:lnTo>
                  <a:lnTo>
                    <a:pt x="1928863" y="3329927"/>
                  </a:lnTo>
                  <a:lnTo>
                    <a:pt x="1928939" y="3330752"/>
                  </a:lnTo>
                  <a:lnTo>
                    <a:pt x="1929062" y="3331010"/>
                  </a:lnTo>
                </a:path>
                <a:path w="2733675" h="3331210">
                  <a:moveTo>
                    <a:pt x="1911927" y="3331010"/>
                  </a:moveTo>
                  <a:lnTo>
                    <a:pt x="1904657" y="3327158"/>
                  </a:lnTo>
                  <a:lnTo>
                    <a:pt x="1902993" y="3327857"/>
                  </a:lnTo>
                  <a:lnTo>
                    <a:pt x="1901139" y="3329076"/>
                  </a:lnTo>
                  <a:lnTo>
                    <a:pt x="1899183" y="3329813"/>
                  </a:lnTo>
                  <a:lnTo>
                    <a:pt x="1897189" y="3329012"/>
                  </a:lnTo>
                  <a:lnTo>
                    <a:pt x="1897316" y="3325431"/>
                  </a:lnTo>
                  <a:lnTo>
                    <a:pt x="1900275" y="3319856"/>
                  </a:lnTo>
                  <a:lnTo>
                    <a:pt x="1904212" y="3314661"/>
                  </a:lnTo>
                  <a:lnTo>
                    <a:pt x="1907197" y="3312160"/>
                  </a:lnTo>
                  <a:lnTo>
                    <a:pt x="1911769" y="3310229"/>
                  </a:lnTo>
                  <a:lnTo>
                    <a:pt x="1912035" y="3310229"/>
                  </a:lnTo>
                  <a:lnTo>
                    <a:pt x="1912289" y="3308921"/>
                  </a:lnTo>
                  <a:lnTo>
                    <a:pt x="1912200" y="3307511"/>
                  </a:lnTo>
                  <a:lnTo>
                    <a:pt x="1912442" y="3306254"/>
                  </a:lnTo>
                  <a:lnTo>
                    <a:pt x="1913674" y="3305365"/>
                  </a:lnTo>
                  <a:lnTo>
                    <a:pt x="1915058" y="3305136"/>
                  </a:lnTo>
                  <a:lnTo>
                    <a:pt x="1917725" y="3305162"/>
                  </a:lnTo>
                  <a:lnTo>
                    <a:pt x="1925192" y="3301631"/>
                  </a:lnTo>
                  <a:lnTo>
                    <a:pt x="1925205" y="3300691"/>
                  </a:lnTo>
                  <a:lnTo>
                    <a:pt x="1924811" y="3299561"/>
                  </a:lnTo>
                  <a:lnTo>
                    <a:pt x="1924697" y="3298380"/>
                  </a:lnTo>
                  <a:lnTo>
                    <a:pt x="1925180" y="3297288"/>
                  </a:lnTo>
                  <a:lnTo>
                    <a:pt x="1925967" y="3296742"/>
                  </a:lnTo>
                  <a:lnTo>
                    <a:pt x="1927885" y="3295929"/>
                  </a:lnTo>
                  <a:lnTo>
                    <a:pt x="1928964" y="3294138"/>
                  </a:lnTo>
                  <a:lnTo>
                    <a:pt x="1927859" y="3292398"/>
                  </a:lnTo>
                  <a:lnTo>
                    <a:pt x="1925878" y="3290633"/>
                  </a:lnTo>
                  <a:lnTo>
                    <a:pt x="1924418" y="3288766"/>
                  </a:lnTo>
                  <a:lnTo>
                    <a:pt x="1923516" y="3286810"/>
                  </a:lnTo>
                  <a:lnTo>
                    <a:pt x="1923249" y="3285832"/>
                  </a:lnTo>
                  <a:lnTo>
                    <a:pt x="1923262" y="3284880"/>
                  </a:lnTo>
                  <a:lnTo>
                    <a:pt x="1923567" y="3284308"/>
                  </a:lnTo>
                  <a:lnTo>
                    <a:pt x="1924367" y="3283445"/>
                  </a:lnTo>
                  <a:lnTo>
                    <a:pt x="1924519" y="3282721"/>
                  </a:lnTo>
                  <a:lnTo>
                    <a:pt x="1924367" y="3281984"/>
                  </a:lnTo>
                  <a:lnTo>
                    <a:pt x="1924151" y="3281413"/>
                  </a:lnTo>
                  <a:lnTo>
                    <a:pt x="1924037" y="3280816"/>
                  </a:lnTo>
                  <a:lnTo>
                    <a:pt x="1924202" y="3280105"/>
                  </a:lnTo>
                  <a:lnTo>
                    <a:pt x="1925421" y="3277806"/>
                  </a:lnTo>
                  <a:lnTo>
                    <a:pt x="1925751" y="3276460"/>
                  </a:lnTo>
                  <a:lnTo>
                    <a:pt x="1925396" y="3274949"/>
                  </a:lnTo>
                  <a:lnTo>
                    <a:pt x="1924519" y="3273805"/>
                  </a:lnTo>
                  <a:lnTo>
                    <a:pt x="1923529" y="3273196"/>
                  </a:lnTo>
                  <a:lnTo>
                    <a:pt x="1922640" y="3272421"/>
                  </a:lnTo>
                  <a:lnTo>
                    <a:pt x="1922005" y="3270885"/>
                  </a:lnTo>
                  <a:lnTo>
                    <a:pt x="1921967" y="3269475"/>
                  </a:lnTo>
                  <a:lnTo>
                    <a:pt x="1922259" y="3268091"/>
                  </a:lnTo>
                  <a:lnTo>
                    <a:pt x="1923237" y="3265678"/>
                  </a:lnTo>
                  <a:lnTo>
                    <a:pt x="1923389" y="3264331"/>
                  </a:lnTo>
                  <a:lnTo>
                    <a:pt x="1922983" y="3262896"/>
                  </a:lnTo>
                  <a:lnTo>
                    <a:pt x="1921649" y="3260102"/>
                  </a:lnTo>
                  <a:lnTo>
                    <a:pt x="1921103" y="3258286"/>
                  </a:lnTo>
                  <a:lnTo>
                    <a:pt x="1921217" y="3257169"/>
                  </a:lnTo>
                  <a:lnTo>
                    <a:pt x="1921535" y="3256191"/>
                  </a:lnTo>
                  <a:lnTo>
                    <a:pt x="1921573" y="3254743"/>
                  </a:lnTo>
                  <a:lnTo>
                    <a:pt x="1916849" y="3248926"/>
                  </a:lnTo>
                  <a:lnTo>
                    <a:pt x="1910346" y="3247364"/>
                  </a:lnTo>
                  <a:lnTo>
                    <a:pt x="1909597" y="3246666"/>
                  </a:lnTo>
                  <a:lnTo>
                    <a:pt x="1909267" y="3245332"/>
                  </a:lnTo>
                  <a:lnTo>
                    <a:pt x="1909432" y="3242932"/>
                  </a:lnTo>
                  <a:lnTo>
                    <a:pt x="1909254" y="3241725"/>
                  </a:lnTo>
                  <a:lnTo>
                    <a:pt x="1908924" y="3241217"/>
                  </a:lnTo>
                  <a:lnTo>
                    <a:pt x="1907819" y="3240087"/>
                  </a:lnTo>
                  <a:lnTo>
                    <a:pt x="1907374" y="3239490"/>
                  </a:lnTo>
                  <a:lnTo>
                    <a:pt x="1907209" y="3238957"/>
                  </a:lnTo>
                  <a:lnTo>
                    <a:pt x="1906854" y="3237471"/>
                  </a:lnTo>
                  <a:lnTo>
                    <a:pt x="1906574" y="3236810"/>
                  </a:lnTo>
                  <a:lnTo>
                    <a:pt x="1906092" y="3236163"/>
                  </a:lnTo>
                  <a:lnTo>
                    <a:pt x="1905012" y="3235020"/>
                  </a:lnTo>
                  <a:lnTo>
                    <a:pt x="1904542" y="3234410"/>
                  </a:lnTo>
                  <a:lnTo>
                    <a:pt x="1904263" y="3233839"/>
                  </a:lnTo>
                  <a:lnTo>
                    <a:pt x="1903552" y="3231997"/>
                  </a:lnTo>
                  <a:lnTo>
                    <a:pt x="1901126" y="3228073"/>
                  </a:lnTo>
                  <a:lnTo>
                    <a:pt x="1900618" y="3226689"/>
                  </a:lnTo>
                  <a:lnTo>
                    <a:pt x="1899462" y="3221647"/>
                  </a:lnTo>
                  <a:lnTo>
                    <a:pt x="1899030" y="3217443"/>
                  </a:lnTo>
                  <a:lnTo>
                    <a:pt x="1898459" y="3216135"/>
                  </a:lnTo>
                  <a:lnTo>
                    <a:pt x="1896681" y="3213950"/>
                  </a:lnTo>
                  <a:lnTo>
                    <a:pt x="1896071" y="3212846"/>
                  </a:lnTo>
                  <a:lnTo>
                    <a:pt x="1895728" y="3211322"/>
                  </a:lnTo>
                  <a:lnTo>
                    <a:pt x="1895246" y="3210306"/>
                  </a:lnTo>
                  <a:lnTo>
                    <a:pt x="1895170" y="3209505"/>
                  </a:lnTo>
                  <a:lnTo>
                    <a:pt x="1895551" y="3207931"/>
                  </a:lnTo>
                  <a:lnTo>
                    <a:pt x="1896033" y="3206750"/>
                  </a:lnTo>
                  <a:lnTo>
                    <a:pt x="1896389" y="3206153"/>
                  </a:lnTo>
                  <a:lnTo>
                    <a:pt x="1896275" y="3205467"/>
                  </a:lnTo>
                  <a:lnTo>
                    <a:pt x="1879625" y="3184893"/>
                  </a:lnTo>
                  <a:lnTo>
                    <a:pt x="1863051" y="3164293"/>
                  </a:lnTo>
                  <a:lnTo>
                    <a:pt x="1858378" y="3160636"/>
                  </a:lnTo>
                  <a:lnTo>
                    <a:pt x="1857260" y="3160217"/>
                  </a:lnTo>
                  <a:lnTo>
                    <a:pt x="1854707" y="3159798"/>
                  </a:lnTo>
                  <a:lnTo>
                    <a:pt x="1850758" y="3157207"/>
                  </a:lnTo>
                  <a:lnTo>
                    <a:pt x="1850326" y="3155873"/>
                  </a:lnTo>
                  <a:lnTo>
                    <a:pt x="1851901" y="3153994"/>
                  </a:lnTo>
                  <a:lnTo>
                    <a:pt x="1852866" y="3153511"/>
                  </a:lnTo>
                  <a:lnTo>
                    <a:pt x="1853730" y="3152889"/>
                  </a:lnTo>
                  <a:lnTo>
                    <a:pt x="1854390" y="3152025"/>
                  </a:lnTo>
                  <a:lnTo>
                    <a:pt x="1854682" y="3150755"/>
                  </a:lnTo>
                  <a:lnTo>
                    <a:pt x="1854568" y="3150082"/>
                  </a:lnTo>
                  <a:lnTo>
                    <a:pt x="1853971" y="3148990"/>
                  </a:lnTo>
                  <a:lnTo>
                    <a:pt x="1853920" y="3148317"/>
                  </a:lnTo>
                  <a:lnTo>
                    <a:pt x="1854123" y="3147872"/>
                  </a:lnTo>
                  <a:lnTo>
                    <a:pt x="1856066" y="3146018"/>
                  </a:lnTo>
                  <a:lnTo>
                    <a:pt x="1856803" y="3145612"/>
                  </a:lnTo>
                  <a:lnTo>
                    <a:pt x="1857654" y="3145561"/>
                  </a:lnTo>
                  <a:lnTo>
                    <a:pt x="1858860" y="3145764"/>
                  </a:lnTo>
                  <a:lnTo>
                    <a:pt x="1859965" y="3145688"/>
                  </a:lnTo>
                  <a:lnTo>
                    <a:pt x="1860880" y="3145091"/>
                  </a:lnTo>
                  <a:lnTo>
                    <a:pt x="1863763" y="3141954"/>
                  </a:lnTo>
                  <a:lnTo>
                    <a:pt x="1864309" y="3141141"/>
                  </a:lnTo>
                  <a:lnTo>
                    <a:pt x="1865414" y="3138004"/>
                  </a:lnTo>
                  <a:lnTo>
                    <a:pt x="1865845" y="3137141"/>
                  </a:lnTo>
                  <a:lnTo>
                    <a:pt x="1866557" y="3136417"/>
                  </a:lnTo>
                  <a:lnTo>
                    <a:pt x="1867649" y="3135858"/>
                  </a:lnTo>
                  <a:lnTo>
                    <a:pt x="1871586" y="3134741"/>
                  </a:lnTo>
                  <a:lnTo>
                    <a:pt x="1872246" y="3134194"/>
                  </a:lnTo>
                  <a:lnTo>
                    <a:pt x="1872360" y="3133217"/>
                  </a:lnTo>
                  <a:lnTo>
                    <a:pt x="1872399" y="3132074"/>
                  </a:lnTo>
                  <a:lnTo>
                    <a:pt x="1872754" y="3131007"/>
                  </a:lnTo>
                  <a:lnTo>
                    <a:pt x="1872932" y="3130613"/>
                  </a:lnTo>
                  <a:lnTo>
                    <a:pt x="1876717" y="3120199"/>
                  </a:lnTo>
                  <a:lnTo>
                    <a:pt x="1876780" y="3118891"/>
                  </a:lnTo>
                  <a:lnTo>
                    <a:pt x="1876170" y="3117354"/>
                  </a:lnTo>
                  <a:lnTo>
                    <a:pt x="1874392" y="3116059"/>
                  </a:lnTo>
                  <a:lnTo>
                    <a:pt x="1873770" y="3114789"/>
                  </a:lnTo>
                  <a:lnTo>
                    <a:pt x="1873567" y="3113036"/>
                  </a:lnTo>
                  <a:lnTo>
                    <a:pt x="1873707" y="3111715"/>
                  </a:lnTo>
                  <a:lnTo>
                    <a:pt x="1874304" y="3110687"/>
                  </a:lnTo>
                  <a:lnTo>
                    <a:pt x="1875345" y="3109887"/>
                  </a:lnTo>
                  <a:lnTo>
                    <a:pt x="1877694" y="3108807"/>
                  </a:lnTo>
                  <a:lnTo>
                    <a:pt x="1878063" y="3107994"/>
                  </a:lnTo>
                  <a:lnTo>
                    <a:pt x="1877999" y="3099828"/>
                  </a:lnTo>
                  <a:lnTo>
                    <a:pt x="1878685" y="3096907"/>
                  </a:lnTo>
                  <a:lnTo>
                    <a:pt x="1880311" y="3095637"/>
                  </a:lnTo>
                  <a:lnTo>
                    <a:pt x="1881644" y="3096006"/>
                  </a:lnTo>
                  <a:lnTo>
                    <a:pt x="1882749" y="3096971"/>
                  </a:lnTo>
                  <a:lnTo>
                    <a:pt x="1883867" y="3098126"/>
                  </a:lnTo>
                  <a:lnTo>
                    <a:pt x="1885162" y="3099168"/>
                  </a:lnTo>
                  <a:lnTo>
                    <a:pt x="1886356" y="3099739"/>
                  </a:lnTo>
                  <a:lnTo>
                    <a:pt x="1887651" y="3100146"/>
                  </a:lnTo>
                  <a:lnTo>
                    <a:pt x="1888947" y="3100311"/>
                  </a:lnTo>
                  <a:lnTo>
                    <a:pt x="1890128" y="3100247"/>
                  </a:lnTo>
                  <a:lnTo>
                    <a:pt x="1915985" y="3095231"/>
                  </a:lnTo>
                  <a:lnTo>
                    <a:pt x="1941804" y="3090075"/>
                  </a:lnTo>
                  <a:lnTo>
                    <a:pt x="1947189" y="3090176"/>
                  </a:lnTo>
                  <a:lnTo>
                    <a:pt x="1948992" y="3089579"/>
                  </a:lnTo>
                  <a:lnTo>
                    <a:pt x="1949488" y="3088906"/>
                  </a:lnTo>
                  <a:lnTo>
                    <a:pt x="1950110" y="3086760"/>
                  </a:lnTo>
                  <a:lnTo>
                    <a:pt x="1951354" y="3085211"/>
                  </a:lnTo>
                  <a:lnTo>
                    <a:pt x="1951799" y="3082798"/>
                  </a:lnTo>
                  <a:lnTo>
                    <a:pt x="1952688" y="3081528"/>
                  </a:lnTo>
                  <a:lnTo>
                    <a:pt x="1953361" y="3079584"/>
                  </a:lnTo>
                  <a:lnTo>
                    <a:pt x="1953640" y="3078035"/>
                  </a:lnTo>
                  <a:lnTo>
                    <a:pt x="1953640" y="3077273"/>
                  </a:lnTo>
                  <a:lnTo>
                    <a:pt x="1953437" y="3076448"/>
                  </a:lnTo>
                  <a:lnTo>
                    <a:pt x="1953018" y="3075355"/>
                  </a:lnTo>
                  <a:lnTo>
                    <a:pt x="1951608" y="3073488"/>
                  </a:lnTo>
                  <a:lnTo>
                    <a:pt x="1949703" y="3071583"/>
                  </a:lnTo>
                  <a:lnTo>
                    <a:pt x="1948154" y="3069717"/>
                  </a:lnTo>
                  <a:lnTo>
                    <a:pt x="1947811" y="3067926"/>
                  </a:lnTo>
                  <a:lnTo>
                    <a:pt x="1946719" y="3066415"/>
                  </a:lnTo>
                  <a:lnTo>
                    <a:pt x="1944306" y="3058604"/>
                  </a:lnTo>
                  <a:lnTo>
                    <a:pt x="1943709" y="3057271"/>
                  </a:lnTo>
                  <a:lnTo>
                    <a:pt x="1943290" y="3055937"/>
                  </a:lnTo>
                  <a:lnTo>
                    <a:pt x="1943061" y="3054591"/>
                  </a:lnTo>
                  <a:lnTo>
                    <a:pt x="1942871" y="3049270"/>
                  </a:lnTo>
                  <a:lnTo>
                    <a:pt x="1942972" y="3048279"/>
                  </a:lnTo>
                  <a:lnTo>
                    <a:pt x="1943353" y="3047403"/>
                  </a:lnTo>
                  <a:lnTo>
                    <a:pt x="1944877" y="3045498"/>
                  </a:lnTo>
                  <a:lnTo>
                    <a:pt x="1946262" y="3044291"/>
                  </a:lnTo>
                  <a:lnTo>
                    <a:pt x="1947138" y="3042564"/>
                  </a:lnTo>
                  <a:lnTo>
                    <a:pt x="1948484" y="3041218"/>
                  </a:lnTo>
                  <a:lnTo>
                    <a:pt x="1949411" y="3038995"/>
                  </a:lnTo>
                  <a:lnTo>
                    <a:pt x="1949843" y="3038284"/>
                  </a:lnTo>
                  <a:lnTo>
                    <a:pt x="1951812" y="3037230"/>
                  </a:lnTo>
                  <a:lnTo>
                    <a:pt x="1952142" y="3036392"/>
                  </a:lnTo>
                  <a:lnTo>
                    <a:pt x="1950859" y="3035211"/>
                  </a:lnTo>
                  <a:lnTo>
                    <a:pt x="1950923" y="3033801"/>
                  </a:lnTo>
                  <a:lnTo>
                    <a:pt x="1951456" y="3033014"/>
                  </a:lnTo>
                  <a:lnTo>
                    <a:pt x="1952231" y="3032429"/>
                  </a:lnTo>
                  <a:lnTo>
                    <a:pt x="1952993" y="3031553"/>
                  </a:lnTo>
                  <a:lnTo>
                    <a:pt x="1952523" y="3031363"/>
                  </a:lnTo>
                  <a:lnTo>
                    <a:pt x="1951608" y="3030778"/>
                  </a:lnTo>
                  <a:lnTo>
                    <a:pt x="1951139" y="3030575"/>
                  </a:lnTo>
                  <a:lnTo>
                    <a:pt x="1951926" y="3028848"/>
                  </a:lnTo>
                  <a:lnTo>
                    <a:pt x="1951977" y="3027857"/>
                  </a:lnTo>
                  <a:lnTo>
                    <a:pt x="1951278" y="3026981"/>
                  </a:lnTo>
                  <a:lnTo>
                    <a:pt x="1950440" y="3026791"/>
                  </a:lnTo>
                  <a:lnTo>
                    <a:pt x="1948954" y="3027045"/>
                  </a:lnTo>
                  <a:lnTo>
                    <a:pt x="1948116" y="3026524"/>
                  </a:lnTo>
                  <a:lnTo>
                    <a:pt x="1948789" y="3024365"/>
                  </a:lnTo>
                  <a:lnTo>
                    <a:pt x="1947989" y="3021126"/>
                  </a:lnTo>
                  <a:lnTo>
                    <a:pt x="1948954" y="3019666"/>
                  </a:lnTo>
                  <a:lnTo>
                    <a:pt x="1948205" y="3019221"/>
                  </a:lnTo>
                  <a:lnTo>
                    <a:pt x="1946859" y="3019094"/>
                  </a:lnTo>
                  <a:lnTo>
                    <a:pt x="1946173" y="3018586"/>
                  </a:lnTo>
                  <a:lnTo>
                    <a:pt x="1945639" y="3017558"/>
                  </a:lnTo>
                  <a:lnTo>
                    <a:pt x="1945703" y="3016758"/>
                  </a:lnTo>
                  <a:lnTo>
                    <a:pt x="1945982" y="3016148"/>
                  </a:lnTo>
                  <a:lnTo>
                    <a:pt x="1946046" y="3015754"/>
                  </a:lnTo>
                  <a:lnTo>
                    <a:pt x="1945309" y="3013824"/>
                  </a:lnTo>
                  <a:lnTo>
                    <a:pt x="1945246" y="3012262"/>
                  </a:lnTo>
                  <a:lnTo>
                    <a:pt x="1945792" y="3011157"/>
                  </a:lnTo>
                  <a:lnTo>
                    <a:pt x="1946833" y="3010573"/>
                  </a:lnTo>
                  <a:lnTo>
                    <a:pt x="1947303" y="3010623"/>
                  </a:lnTo>
                  <a:lnTo>
                    <a:pt x="1947722" y="3010839"/>
                  </a:lnTo>
                  <a:lnTo>
                    <a:pt x="1948192" y="3010966"/>
                  </a:lnTo>
                  <a:lnTo>
                    <a:pt x="1948751" y="3010839"/>
                  </a:lnTo>
                  <a:lnTo>
                    <a:pt x="1948992" y="3010560"/>
                  </a:lnTo>
                  <a:lnTo>
                    <a:pt x="1948865" y="3010306"/>
                  </a:lnTo>
                  <a:lnTo>
                    <a:pt x="1948624" y="3010039"/>
                  </a:lnTo>
                  <a:lnTo>
                    <a:pt x="1948560" y="3009671"/>
                  </a:lnTo>
                  <a:lnTo>
                    <a:pt x="1949005" y="3008477"/>
                  </a:lnTo>
                  <a:lnTo>
                    <a:pt x="1948929" y="3007918"/>
                  </a:lnTo>
                  <a:lnTo>
                    <a:pt x="1948421" y="3006864"/>
                  </a:lnTo>
                  <a:lnTo>
                    <a:pt x="1948179" y="3006013"/>
                  </a:lnTo>
                  <a:lnTo>
                    <a:pt x="1948306" y="3005353"/>
                  </a:lnTo>
                  <a:lnTo>
                    <a:pt x="1948764" y="3004972"/>
                  </a:lnTo>
                  <a:lnTo>
                    <a:pt x="1950262" y="3005112"/>
                  </a:lnTo>
                  <a:lnTo>
                    <a:pt x="1950440" y="3004400"/>
                  </a:lnTo>
                  <a:lnTo>
                    <a:pt x="1948891" y="2996996"/>
                  </a:lnTo>
                  <a:lnTo>
                    <a:pt x="1948599" y="2993339"/>
                  </a:lnTo>
                  <a:lnTo>
                    <a:pt x="1947951" y="2992234"/>
                  </a:lnTo>
                  <a:lnTo>
                    <a:pt x="1945424" y="2990253"/>
                  </a:lnTo>
                  <a:lnTo>
                    <a:pt x="1943950" y="2988551"/>
                  </a:lnTo>
                  <a:lnTo>
                    <a:pt x="1944242" y="2987713"/>
                  </a:lnTo>
                  <a:lnTo>
                    <a:pt x="1945271" y="2987065"/>
                  </a:lnTo>
                  <a:lnTo>
                    <a:pt x="1945982" y="2985858"/>
                  </a:lnTo>
                  <a:lnTo>
                    <a:pt x="1946528" y="2983826"/>
                  </a:lnTo>
                  <a:lnTo>
                    <a:pt x="1946655" y="2982937"/>
                  </a:lnTo>
                  <a:lnTo>
                    <a:pt x="1946592" y="2982023"/>
                  </a:lnTo>
                  <a:lnTo>
                    <a:pt x="1946440" y="2981185"/>
                  </a:lnTo>
                  <a:lnTo>
                    <a:pt x="1946516" y="2980448"/>
                  </a:lnTo>
                  <a:lnTo>
                    <a:pt x="1947024" y="2979877"/>
                  </a:lnTo>
                  <a:lnTo>
                    <a:pt x="1947494" y="2979928"/>
                  </a:lnTo>
                  <a:lnTo>
                    <a:pt x="1948446" y="2980715"/>
                  </a:lnTo>
                  <a:lnTo>
                    <a:pt x="1949030" y="2980715"/>
                  </a:lnTo>
                  <a:lnTo>
                    <a:pt x="1949221" y="2980283"/>
                  </a:lnTo>
                  <a:lnTo>
                    <a:pt x="1949373" y="2978619"/>
                  </a:lnTo>
                  <a:lnTo>
                    <a:pt x="1949551" y="2977959"/>
                  </a:lnTo>
                  <a:lnTo>
                    <a:pt x="1948764" y="2977172"/>
                  </a:lnTo>
                  <a:lnTo>
                    <a:pt x="1949170" y="2976219"/>
                  </a:lnTo>
                  <a:lnTo>
                    <a:pt x="1949970" y="2975203"/>
                  </a:lnTo>
                  <a:lnTo>
                    <a:pt x="1950275" y="2974276"/>
                  </a:lnTo>
                  <a:lnTo>
                    <a:pt x="1949513" y="2972917"/>
                  </a:lnTo>
                  <a:lnTo>
                    <a:pt x="1948611" y="2972155"/>
                  </a:lnTo>
                  <a:lnTo>
                    <a:pt x="1948192" y="2971406"/>
                  </a:lnTo>
                  <a:lnTo>
                    <a:pt x="1948865" y="2969996"/>
                  </a:lnTo>
                  <a:lnTo>
                    <a:pt x="1948052" y="2969552"/>
                  </a:lnTo>
                  <a:lnTo>
                    <a:pt x="1947329" y="2969501"/>
                  </a:lnTo>
                  <a:lnTo>
                    <a:pt x="1946795" y="2969831"/>
                  </a:lnTo>
                  <a:lnTo>
                    <a:pt x="1946516" y="2970618"/>
                  </a:lnTo>
                  <a:lnTo>
                    <a:pt x="1945208" y="2969501"/>
                  </a:lnTo>
                  <a:lnTo>
                    <a:pt x="1945538" y="2967990"/>
                  </a:lnTo>
                  <a:lnTo>
                    <a:pt x="1947113" y="2965488"/>
                  </a:lnTo>
                  <a:lnTo>
                    <a:pt x="1946757" y="2963875"/>
                  </a:lnTo>
                  <a:lnTo>
                    <a:pt x="1945385" y="2962795"/>
                  </a:lnTo>
                  <a:lnTo>
                    <a:pt x="1943696" y="2962173"/>
                  </a:lnTo>
                  <a:lnTo>
                    <a:pt x="1942363" y="2961894"/>
                  </a:lnTo>
                  <a:lnTo>
                    <a:pt x="1941664" y="2961957"/>
                  </a:lnTo>
                  <a:lnTo>
                    <a:pt x="1941182" y="2962160"/>
                  </a:lnTo>
                  <a:lnTo>
                    <a:pt x="1940686" y="2962084"/>
                  </a:lnTo>
                  <a:lnTo>
                    <a:pt x="1939874" y="2961360"/>
                  </a:lnTo>
                  <a:lnTo>
                    <a:pt x="1939251" y="2960433"/>
                  </a:lnTo>
                  <a:lnTo>
                    <a:pt x="1939048" y="2959633"/>
                  </a:lnTo>
                  <a:lnTo>
                    <a:pt x="1939315" y="2954972"/>
                  </a:lnTo>
                  <a:lnTo>
                    <a:pt x="1939175" y="2954185"/>
                  </a:lnTo>
                  <a:lnTo>
                    <a:pt x="1938337" y="2952292"/>
                  </a:lnTo>
                  <a:lnTo>
                    <a:pt x="1938108" y="2951441"/>
                  </a:lnTo>
                  <a:lnTo>
                    <a:pt x="1938350" y="2949752"/>
                  </a:lnTo>
                  <a:lnTo>
                    <a:pt x="1939899" y="2946984"/>
                  </a:lnTo>
                  <a:lnTo>
                    <a:pt x="1940407" y="2945409"/>
                  </a:lnTo>
                  <a:lnTo>
                    <a:pt x="1940445" y="2944228"/>
                  </a:lnTo>
                  <a:lnTo>
                    <a:pt x="1940471" y="2943466"/>
                  </a:lnTo>
                  <a:lnTo>
                    <a:pt x="1940191" y="2941815"/>
                  </a:lnTo>
                  <a:lnTo>
                    <a:pt x="1938972" y="2938195"/>
                  </a:lnTo>
                  <a:lnTo>
                    <a:pt x="1938146" y="2934728"/>
                  </a:lnTo>
                  <a:lnTo>
                    <a:pt x="1937537" y="2933255"/>
                  </a:lnTo>
                  <a:lnTo>
                    <a:pt x="1936419" y="2932214"/>
                  </a:lnTo>
                  <a:lnTo>
                    <a:pt x="1935048" y="2931401"/>
                  </a:lnTo>
                  <a:lnTo>
                    <a:pt x="1934298" y="2930550"/>
                  </a:lnTo>
                  <a:lnTo>
                    <a:pt x="1933917" y="2929394"/>
                  </a:lnTo>
                  <a:lnTo>
                    <a:pt x="1933206" y="2922993"/>
                  </a:lnTo>
                  <a:lnTo>
                    <a:pt x="1932635" y="2921431"/>
                  </a:lnTo>
                  <a:lnTo>
                    <a:pt x="1931060" y="2918460"/>
                  </a:lnTo>
                  <a:lnTo>
                    <a:pt x="1930641" y="2917431"/>
                  </a:lnTo>
                  <a:lnTo>
                    <a:pt x="1930615" y="2916796"/>
                  </a:lnTo>
                  <a:lnTo>
                    <a:pt x="1930755" y="2916288"/>
                  </a:lnTo>
                  <a:lnTo>
                    <a:pt x="1930844" y="2915666"/>
                  </a:lnTo>
                  <a:lnTo>
                    <a:pt x="1929968" y="2910827"/>
                  </a:lnTo>
                  <a:lnTo>
                    <a:pt x="1929904" y="2909481"/>
                  </a:lnTo>
                  <a:lnTo>
                    <a:pt x="1930539" y="2908147"/>
                  </a:lnTo>
                  <a:lnTo>
                    <a:pt x="1932939" y="2906483"/>
                  </a:lnTo>
                  <a:lnTo>
                    <a:pt x="1933562" y="2905277"/>
                  </a:lnTo>
                  <a:lnTo>
                    <a:pt x="1933168" y="2903334"/>
                  </a:lnTo>
                  <a:lnTo>
                    <a:pt x="1931835" y="2902165"/>
                  </a:lnTo>
                  <a:lnTo>
                    <a:pt x="1930285" y="2901340"/>
                  </a:lnTo>
                  <a:lnTo>
                    <a:pt x="1929155" y="2900311"/>
                  </a:lnTo>
                  <a:lnTo>
                    <a:pt x="1928634" y="2898660"/>
                  </a:lnTo>
                  <a:lnTo>
                    <a:pt x="1928266" y="2897771"/>
                  </a:lnTo>
                  <a:lnTo>
                    <a:pt x="1927859" y="2897517"/>
                  </a:lnTo>
                  <a:lnTo>
                    <a:pt x="1927415" y="2897466"/>
                  </a:lnTo>
                  <a:lnTo>
                    <a:pt x="1925866" y="2896704"/>
                  </a:lnTo>
                  <a:lnTo>
                    <a:pt x="1925231" y="2896311"/>
                  </a:lnTo>
                  <a:lnTo>
                    <a:pt x="1924088" y="2895117"/>
                  </a:lnTo>
                  <a:lnTo>
                    <a:pt x="1923834" y="2893949"/>
                  </a:lnTo>
                  <a:lnTo>
                    <a:pt x="1923757" y="2892590"/>
                  </a:lnTo>
                  <a:lnTo>
                    <a:pt x="1923110" y="2890735"/>
                  </a:lnTo>
                  <a:lnTo>
                    <a:pt x="1922830" y="2889275"/>
                  </a:lnTo>
                  <a:lnTo>
                    <a:pt x="1923376" y="2887967"/>
                  </a:lnTo>
                  <a:lnTo>
                    <a:pt x="1924786" y="2885655"/>
                  </a:lnTo>
                  <a:lnTo>
                    <a:pt x="1924926" y="2884449"/>
                  </a:lnTo>
                  <a:lnTo>
                    <a:pt x="1928393" y="2876689"/>
                  </a:lnTo>
                  <a:lnTo>
                    <a:pt x="1928837" y="2876207"/>
                  </a:lnTo>
                  <a:lnTo>
                    <a:pt x="1929282" y="2875534"/>
                  </a:lnTo>
                  <a:lnTo>
                    <a:pt x="1929866" y="2875051"/>
                  </a:lnTo>
                  <a:lnTo>
                    <a:pt x="1931288" y="2875153"/>
                  </a:lnTo>
                  <a:lnTo>
                    <a:pt x="1933079" y="2874302"/>
                  </a:lnTo>
                  <a:lnTo>
                    <a:pt x="1933638" y="2873857"/>
                  </a:lnTo>
                  <a:lnTo>
                    <a:pt x="1934070" y="2872803"/>
                  </a:lnTo>
                  <a:lnTo>
                    <a:pt x="1934730" y="2869946"/>
                  </a:lnTo>
                  <a:lnTo>
                    <a:pt x="1935568" y="2868980"/>
                  </a:lnTo>
                  <a:lnTo>
                    <a:pt x="1935340" y="2868091"/>
                  </a:lnTo>
                  <a:lnTo>
                    <a:pt x="1935670" y="2863634"/>
                  </a:lnTo>
                  <a:lnTo>
                    <a:pt x="1935848" y="2862694"/>
                  </a:lnTo>
                  <a:lnTo>
                    <a:pt x="1935784" y="2861500"/>
                  </a:lnTo>
                  <a:lnTo>
                    <a:pt x="1936978" y="2858566"/>
                  </a:lnTo>
                  <a:lnTo>
                    <a:pt x="1937130" y="2857182"/>
                  </a:lnTo>
                  <a:lnTo>
                    <a:pt x="1936495" y="2855569"/>
                  </a:lnTo>
                  <a:lnTo>
                    <a:pt x="1935632" y="2853944"/>
                  </a:lnTo>
                  <a:lnTo>
                    <a:pt x="1935238" y="2852496"/>
                  </a:lnTo>
                  <a:lnTo>
                    <a:pt x="1935987" y="2851416"/>
                  </a:lnTo>
                  <a:lnTo>
                    <a:pt x="1936267" y="2850578"/>
                  </a:lnTo>
                  <a:lnTo>
                    <a:pt x="1936699" y="2845904"/>
                  </a:lnTo>
                  <a:lnTo>
                    <a:pt x="1936038" y="2845574"/>
                  </a:lnTo>
                  <a:lnTo>
                    <a:pt x="1935352" y="2843796"/>
                  </a:lnTo>
                  <a:lnTo>
                    <a:pt x="1929663" y="2841840"/>
                  </a:lnTo>
                  <a:lnTo>
                    <a:pt x="1927529" y="2840253"/>
                  </a:lnTo>
                  <a:lnTo>
                    <a:pt x="1926780" y="2839148"/>
                  </a:lnTo>
                  <a:lnTo>
                    <a:pt x="1925497" y="2837573"/>
                  </a:lnTo>
                  <a:lnTo>
                    <a:pt x="1924151" y="2836240"/>
                  </a:lnTo>
                  <a:lnTo>
                    <a:pt x="1923199" y="2835859"/>
                  </a:lnTo>
                  <a:lnTo>
                    <a:pt x="1921916" y="2836189"/>
                  </a:lnTo>
                  <a:lnTo>
                    <a:pt x="1920366" y="2836049"/>
                  </a:lnTo>
                  <a:lnTo>
                    <a:pt x="1919211" y="2835249"/>
                  </a:lnTo>
                  <a:lnTo>
                    <a:pt x="1919160" y="2833573"/>
                  </a:lnTo>
                  <a:lnTo>
                    <a:pt x="1915858" y="2831490"/>
                  </a:lnTo>
                  <a:lnTo>
                    <a:pt x="1914550" y="2829953"/>
                  </a:lnTo>
                  <a:lnTo>
                    <a:pt x="1913712" y="2827515"/>
                  </a:lnTo>
                  <a:lnTo>
                    <a:pt x="1913839" y="2825496"/>
                  </a:lnTo>
                  <a:lnTo>
                    <a:pt x="1915198" y="2820898"/>
                  </a:lnTo>
                  <a:lnTo>
                    <a:pt x="1915680" y="2820111"/>
                  </a:lnTo>
                  <a:lnTo>
                    <a:pt x="1915579" y="2817583"/>
                  </a:lnTo>
                  <a:lnTo>
                    <a:pt x="1912480" y="2811360"/>
                  </a:lnTo>
                  <a:lnTo>
                    <a:pt x="1911946" y="2808579"/>
                  </a:lnTo>
                  <a:lnTo>
                    <a:pt x="1912277" y="2807385"/>
                  </a:lnTo>
                  <a:lnTo>
                    <a:pt x="1911476" y="2807995"/>
                  </a:lnTo>
                  <a:lnTo>
                    <a:pt x="1909356" y="2808643"/>
                  </a:lnTo>
                  <a:lnTo>
                    <a:pt x="1906219" y="2808617"/>
                  </a:lnTo>
                  <a:lnTo>
                    <a:pt x="1903018" y="2807538"/>
                  </a:lnTo>
                  <a:lnTo>
                    <a:pt x="1900072" y="2805214"/>
                  </a:lnTo>
                  <a:lnTo>
                    <a:pt x="1899589" y="2806255"/>
                  </a:lnTo>
                  <a:lnTo>
                    <a:pt x="1898992" y="2807182"/>
                  </a:lnTo>
                  <a:lnTo>
                    <a:pt x="1898230" y="2807906"/>
                  </a:lnTo>
                  <a:lnTo>
                    <a:pt x="1897303" y="2808338"/>
                  </a:lnTo>
                  <a:lnTo>
                    <a:pt x="1896262" y="2808503"/>
                  </a:lnTo>
                  <a:lnTo>
                    <a:pt x="1892934" y="2807855"/>
                  </a:lnTo>
                  <a:lnTo>
                    <a:pt x="1891601" y="2807563"/>
                  </a:lnTo>
                  <a:lnTo>
                    <a:pt x="1890826" y="2808376"/>
                  </a:lnTo>
                  <a:lnTo>
                    <a:pt x="1883727" y="2813824"/>
                  </a:lnTo>
                  <a:lnTo>
                    <a:pt x="1880336" y="2817926"/>
                  </a:lnTo>
                  <a:lnTo>
                    <a:pt x="1877771" y="2820047"/>
                  </a:lnTo>
                  <a:lnTo>
                    <a:pt x="1877161" y="2820809"/>
                  </a:lnTo>
                  <a:lnTo>
                    <a:pt x="1876678" y="2821762"/>
                  </a:lnTo>
                  <a:lnTo>
                    <a:pt x="1875789" y="2825026"/>
                  </a:lnTo>
                  <a:lnTo>
                    <a:pt x="1875269" y="2825915"/>
                  </a:lnTo>
                  <a:lnTo>
                    <a:pt x="1874050" y="2827070"/>
                  </a:lnTo>
                  <a:lnTo>
                    <a:pt x="1871078" y="2828467"/>
                  </a:lnTo>
                  <a:lnTo>
                    <a:pt x="1870633" y="2828798"/>
                  </a:lnTo>
                  <a:lnTo>
                    <a:pt x="1869947" y="2829623"/>
                  </a:lnTo>
                  <a:lnTo>
                    <a:pt x="1868804" y="2831566"/>
                  </a:lnTo>
                  <a:lnTo>
                    <a:pt x="1868106" y="2832354"/>
                  </a:lnTo>
                  <a:lnTo>
                    <a:pt x="1865236" y="2833827"/>
                  </a:lnTo>
                  <a:lnTo>
                    <a:pt x="1864664" y="2834703"/>
                  </a:lnTo>
                  <a:lnTo>
                    <a:pt x="1864512" y="2836024"/>
                  </a:lnTo>
                  <a:lnTo>
                    <a:pt x="1864575" y="2838742"/>
                  </a:lnTo>
                  <a:lnTo>
                    <a:pt x="1864296" y="2840012"/>
                  </a:lnTo>
                  <a:lnTo>
                    <a:pt x="1863763" y="2840875"/>
                  </a:lnTo>
                  <a:lnTo>
                    <a:pt x="1862416" y="2842196"/>
                  </a:lnTo>
                  <a:lnTo>
                    <a:pt x="1861845" y="2843022"/>
                  </a:lnTo>
                  <a:lnTo>
                    <a:pt x="1861565" y="2843860"/>
                  </a:lnTo>
                  <a:lnTo>
                    <a:pt x="1861477" y="2844736"/>
                  </a:lnTo>
                  <a:lnTo>
                    <a:pt x="1861515" y="2845676"/>
                  </a:lnTo>
                  <a:lnTo>
                    <a:pt x="1861705" y="2846705"/>
                  </a:lnTo>
                  <a:lnTo>
                    <a:pt x="1861870" y="2848444"/>
                  </a:lnTo>
                  <a:lnTo>
                    <a:pt x="1855101" y="2852966"/>
                  </a:lnTo>
                  <a:lnTo>
                    <a:pt x="1854161" y="2853169"/>
                  </a:lnTo>
                  <a:lnTo>
                    <a:pt x="1853323" y="2853575"/>
                  </a:lnTo>
                  <a:lnTo>
                    <a:pt x="1850834" y="2855455"/>
                  </a:lnTo>
                  <a:lnTo>
                    <a:pt x="1849704" y="2855950"/>
                  </a:lnTo>
                  <a:lnTo>
                    <a:pt x="1849056" y="2856001"/>
                  </a:lnTo>
                  <a:lnTo>
                    <a:pt x="1847773" y="2855671"/>
                  </a:lnTo>
                  <a:lnTo>
                    <a:pt x="1847113" y="2855607"/>
                  </a:lnTo>
                  <a:lnTo>
                    <a:pt x="1838299" y="2862770"/>
                  </a:lnTo>
                  <a:lnTo>
                    <a:pt x="1838312" y="2864002"/>
                  </a:lnTo>
                  <a:lnTo>
                    <a:pt x="1838401" y="2864586"/>
                  </a:lnTo>
                  <a:lnTo>
                    <a:pt x="1838439" y="2865069"/>
                  </a:lnTo>
                  <a:lnTo>
                    <a:pt x="1838375" y="2865539"/>
                  </a:lnTo>
                  <a:lnTo>
                    <a:pt x="1838248" y="2866047"/>
                  </a:lnTo>
                  <a:lnTo>
                    <a:pt x="1838020" y="2866567"/>
                  </a:lnTo>
                  <a:lnTo>
                    <a:pt x="1834870" y="2870581"/>
                  </a:lnTo>
                  <a:lnTo>
                    <a:pt x="1835022" y="2870885"/>
                  </a:lnTo>
                  <a:lnTo>
                    <a:pt x="1832698" y="2875521"/>
                  </a:lnTo>
                  <a:lnTo>
                    <a:pt x="1832508" y="2876499"/>
                  </a:lnTo>
                  <a:lnTo>
                    <a:pt x="1832444" y="2878810"/>
                  </a:lnTo>
                  <a:lnTo>
                    <a:pt x="1832165" y="2879801"/>
                  </a:lnTo>
                  <a:lnTo>
                    <a:pt x="1831670" y="2880626"/>
                  </a:lnTo>
                  <a:lnTo>
                    <a:pt x="1831009" y="2881299"/>
                  </a:lnTo>
                  <a:lnTo>
                    <a:pt x="1830235" y="2881591"/>
                  </a:lnTo>
                  <a:lnTo>
                    <a:pt x="1829409" y="2881490"/>
                  </a:lnTo>
                  <a:lnTo>
                    <a:pt x="1827656" y="2881020"/>
                  </a:lnTo>
                  <a:lnTo>
                    <a:pt x="1826717" y="2881071"/>
                  </a:lnTo>
                  <a:lnTo>
                    <a:pt x="1824545" y="2884055"/>
                  </a:lnTo>
                  <a:lnTo>
                    <a:pt x="1824685" y="2884665"/>
                  </a:lnTo>
                  <a:lnTo>
                    <a:pt x="1825028" y="2885262"/>
                  </a:lnTo>
                  <a:lnTo>
                    <a:pt x="1825459" y="2885706"/>
                  </a:lnTo>
                  <a:lnTo>
                    <a:pt x="1825904" y="2886087"/>
                  </a:lnTo>
                  <a:lnTo>
                    <a:pt x="1826323" y="2886494"/>
                  </a:lnTo>
                  <a:lnTo>
                    <a:pt x="1826666" y="2887065"/>
                  </a:lnTo>
                  <a:lnTo>
                    <a:pt x="1826945" y="2888145"/>
                  </a:lnTo>
                  <a:lnTo>
                    <a:pt x="1826920" y="2889211"/>
                  </a:lnTo>
                  <a:lnTo>
                    <a:pt x="1825980" y="2893606"/>
                  </a:lnTo>
                  <a:lnTo>
                    <a:pt x="1825701" y="2896235"/>
                  </a:lnTo>
                  <a:lnTo>
                    <a:pt x="1825688" y="2896831"/>
                  </a:lnTo>
                  <a:lnTo>
                    <a:pt x="1825802" y="2897327"/>
                  </a:lnTo>
                  <a:lnTo>
                    <a:pt x="1826018" y="2897784"/>
                  </a:lnTo>
                  <a:lnTo>
                    <a:pt x="1827009" y="2898876"/>
                  </a:lnTo>
                  <a:lnTo>
                    <a:pt x="1827415" y="2899473"/>
                  </a:lnTo>
                  <a:lnTo>
                    <a:pt x="1827631" y="2900121"/>
                  </a:lnTo>
                  <a:lnTo>
                    <a:pt x="1827631" y="2900883"/>
                  </a:lnTo>
                  <a:lnTo>
                    <a:pt x="1822729" y="2906077"/>
                  </a:lnTo>
                  <a:lnTo>
                    <a:pt x="1819427" y="2905988"/>
                  </a:lnTo>
                  <a:lnTo>
                    <a:pt x="1817522" y="2906445"/>
                  </a:lnTo>
                  <a:lnTo>
                    <a:pt x="1815782" y="2907220"/>
                  </a:lnTo>
                  <a:lnTo>
                    <a:pt x="1812709" y="2909493"/>
                  </a:lnTo>
                  <a:lnTo>
                    <a:pt x="1812162" y="2910078"/>
                  </a:lnTo>
                  <a:lnTo>
                    <a:pt x="1810664" y="2913138"/>
                  </a:lnTo>
                  <a:lnTo>
                    <a:pt x="1810207" y="2913811"/>
                  </a:lnTo>
                  <a:lnTo>
                    <a:pt x="1809051" y="2914916"/>
                  </a:lnTo>
                  <a:lnTo>
                    <a:pt x="1806867" y="2916085"/>
                  </a:lnTo>
                  <a:lnTo>
                    <a:pt x="1805279" y="2916389"/>
                  </a:lnTo>
                  <a:lnTo>
                    <a:pt x="1801990" y="2917748"/>
                  </a:lnTo>
                  <a:lnTo>
                    <a:pt x="1799374" y="2919793"/>
                  </a:lnTo>
                  <a:lnTo>
                    <a:pt x="1799018" y="2920250"/>
                  </a:lnTo>
                  <a:lnTo>
                    <a:pt x="1798358" y="2921952"/>
                  </a:lnTo>
                  <a:lnTo>
                    <a:pt x="1798065" y="2922409"/>
                  </a:lnTo>
                  <a:lnTo>
                    <a:pt x="1797583" y="2922752"/>
                  </a:lnTo>
                  <a:lnTo>
                    <a:pt x="1797049" y="2922981"/>
                  </a:lnTo>
                  <a:lnTo>
                    <a:pt x="1796516" y="2923070"/>
                  </a:lnTo>
                  <a:lnTo>
                    <a:pt x="1794636" y="2922955"/>
                  </a:lnTo>
                  <a:lnTo>
                    <a:pt x="1794027" y="2923019"/>
                  </a:lnTo>
                  <a:lnTo>
                    <a:pt x="1793087" y="2923451"/>
                  </a:lnTo>
                  <a:lnTo>
                    <a:pt x="1791436" y="2924746"/>
                  </a:lnTo>
                  <a:lnTo>
                    <a:pt x="1790522" y="2925229"/>
                  </a:lnTo>
                  <a:lnTo>
                    <a:pt x="1786026" y="2925902"/>
                  </a:lnTo>
                  <a:lnTo>
                    <a:pt x="1785124" y="2926486"/>
                  </a:lnTo>
                  <a:lnTo>
                    <a:pt x="1783511" y="2929851"/>
                  </a:lnTo>
                  <a:lnTo>
                    <a:pt x="1783168" y="2930296"/>
                  </a:lnTo>
                  <a:lnTo>
                    <a:pt x="1782787" y="2930652"/>
                  </a:lnTo>
                  <a:lnTo>
                    <a:pt x="1782343" y="2930918"/>
                  </a:lnTo>
                  <a:lnTo>
                    <a:pt x="1781860" y="2931083"/>
                  </a:lnTo>
                  <a:lnTo>
                    <a:pt x="1781301" y="2931134"/>
                  </a:lnTo>
                  <a:lnTo>
                    <a:pt x="1780806" y="2931033"/>
                  </a:lnTo>
                  <a:lnTo>
                    <a:pt x="1777568" y="2929458"/>
                  </a:lnTo>
                  <a:lnTo>
                    <a:pt x="1775409" y="2928848"/>
                  </a:lnTo>
                  <a:lnTo>
                    <a:pt x="1757984" y="2941116"/>
                  </a:lnTo>
                  <a:lnTo>
                    <a:pt x="1756892" y="2942082"/>
                  </a:lnTo>
                  <a:lnTo>
                    <a:pt x="1755978" y="2942666"/>
                  </a:lnTo>
                  <a:lnTo>
                    <a:pt x="1753882" y="2943491"/>
                  </a:lnTo>
                  <a:lnTo>
                    <a:pt x="1752650" y="2943631"/>
                  </a:lnTo>
                  <a:lnTo>
                    <a:pt x="1750034" y="2943288"/>
                  </a:lnTo>
                  <a:lnTo>
                    <a:pt x="1748993" y="2943415"/>
                  </a:lnTo>
                  <a:lnTo>
                    <a:pt x="1747291" y="2942971"/>
                  </a:lnTo>
                  <a:lnTo>
                    <a:pt x="1745932" y="2940596"/>
                  </a:lnTo>
                  <a:lnTo>
                    <a:pt x="1744738" y="2937637"/>
                  </a:lnTo>
                  <a:lnTo>
                    <a:pt x="1743595" y="2935363"/>
                  </a:lnTo>
                  <a:lnTo>
                    <a:pt x="1739569" y="2931502"/>
                  </a:lnTo>
                  <a:lnTo>
                    <a:pt x="1735543" y="2929470"/>
                  </a:lnTo>
                  <a:lnTo>
                    <a:pt x="1722437" y="2924594"/>
                  </a:lnTo>
                  <a:lnTo>
                    <a:pt x="1721573" y="2923781"/>
                  </a:lnTo>
                  <a:lnTo>
                    <a:pt x="1720583" y="2922181"/>
                  </a:lnTo>
                  <a:lnTo>
                    <a:pt x="1719719" y="2921177"/>
                  </a:lnTo>
                  <a:lnTo>
                    <a:pt x="1719135" y="2920149"/>
                  </a:lnTo>
                  <a:lnTo>
                    <a:pt x="1718995" y="2918434"/>
                  </a:lnTo>
                  <a:lnTo>
                    <a:pt x="1719630" y="2915615"/>
                  </a:lnTo>
                  <a:lnTo>
                    <a:pt x="1720214" y="2914002"/>
                  </a:lnTo>
                  <a:lnTo>
                    <a:pt x="1720824" y="2913113"/>
                  </a:lnTo>
                  <a:lnTo>
                    <a:pt x="1720938" y="2912579"/>
                  </a:lnTo>
                  <a:lnTo>
                    <a:pt x="1720214" y="2909684"/>
                  </a:lnTo>
                  <a:lnTo>
                    <a:pt x="1720062" y="2908706"/>
                  </a:lnTo>
                  <a:lnTo>
                    <a:pt x="1720024" y="2908033"/>
                  </a:lnTo>
                  <a:lnTo>
                    <a:pt x="1720926" y="2904147"/>
                  </a:lnTo>
                  <a:lnTo>
                    <a:pt x="1720710" y="2903118"/>
                  </a:lnTo>
                  <a:lnTo>
                    <a:pt x="1719935" y="2901353"/>
                  </a:lnTo>
                  <a:lnTo>
                    <a:pt x="1719198" y="2900235"/>
                  </a:lnTo>
                  <a:lnTo>
                    <a:pt x="1718602" y="2899968"/>
                  </a:lnTo>
                  <a:lnTo>
                    <a:pt x="1717954" y="2900019"/>
                  </a:lnTo>
                  <a:lnTo>
                    <a:pt x="1717103" y="2899930"/>
                  </a:lnTo>
                  <a:lnTo>
                    <a:pt x="1716290" y="2899575"/>
                  </a:lnTo>
                  <a:lnTo>
                    <a:pt x="1715719" y="2899143"/>
                  </a:lnTo>
                  <a:lnTo>
                    <a:pt x="1714550" y="2897987"/>
                  </a:lnTo>
                  <a:lnTo>
                    <a:pt x="1712518" y="2896349"/>
                  </a:lnTo>
                  <a:lnTo>
                    <a:pt x="1711617" y="2895117"/>
                  </a:lnTo>
                  <a:lnTo>
                    <a:pt x="1711363" y="2893580"/>
                  </a:lnTo>
                  <a:lnTo>
                    <a:pt x="1711299" y="2891777"/>
                  </a:lnTo>
                  <a:lnTo>
                    <a:pt x="1710626" y="2890481"/>
                  </a:lnTo>
                  <a:lnTo>
                    <a:pt x="1709496" y="2889961"/>
                  </a:lnTo>
                  <a:lnTo>
                    <a:pt x="1708022" y="2890507"/>
                  </a:lnTo>
                  <a:lnTo>
                    <a:pt x="1705025" y="2893949"/>
                  </a:lnTo>
                  <a:lnTo>
                    <a:pt x="1704212" y="2893898"/>
                  </a:lnTo>
                  <a:lnTo>
                    <a:pt x="1703882" y="2893479"/>
                  </a:lnTo>
                  <a:lnTo>
                    <a:pt x="1702765" y="2892234"/>
                  </a:lnTo>
                  <a:lnTo>
                    <a:pt x="1702244" y="2891434"/>
                  </a:lnTo>
                  <a:lnTo>
                    <a:pt x="1701939" y="2890608"/>
                  </a:lnTo>
                  <a:lnTo>
                    <a:pt x="1701545" y="2889046"/>
                  </a:lnTo>
                  <a:lnTo>
                    <a:pt x="1701114" y="2888234"/>
                  </a:lnTo>
                  <a:lnTo>
                    <a:pt x="1699907" y="2887319"/>
                  </a:lnTo>
                  <a:lnTo>
                    <a:pt x="1698624" y="2887332"/>
                  </a:lnTo>
                  <a:lnTo>
                    <a:pt x="1697278" y="2887548"/>
                  </a:lnTo>
                  <a:lnTo>
                    <a:pt x="1695856" y="2887294"/>
                  </a:lnTo>
                  <a:lnTo>
                    <a:pt x="1694662" y="2886240"/>
                  </a:lnTo>
                  <a:lnTo>
                    <a:pt x="1694141" y="2884703"/>
                  </a:lnTo>
                  <a:lnTo>
                    <a:pt x="1693062" y="2870568"/>
                  </a:lnTo>
                  <a:lnTo>
                    <a:pt x="1693341" y="2866275"/>
                  </a:lnTo>
                  <a:lnTo>
                    <a:pt x="1693252" y="2864853"/>
                  </a:lnTo>
                  <a:lnTo>
                    <a:pt x="1692668" y="2863900"/>
                  </a:lnTo>
                  <a:lnTo>
                    <a:pt x="1691309" y="2864053"/>
                  </a:lnTo>
                  <a:lnTo>
                    <a:pt x="1690141" y="2864802"/>
                  </a:lnTo>
                  <a:lnTo>
                    <a:pt x="1687842" y="2867609"/>
                  </a:lnTo>
                  <a:lnTo>
                    <a:pt x="1686737" y="2868333"/>
                  </a:lnTo>
                  <a:lnTo>
                    <a:pt x="1685239" y="2868879"/>
                  </a:lnTo>
                  <a:lnTo>
                    <a:pt x="1683715" y="2868853"/>
                  </a:lnTo>
                  <a:lnTo>
                    <a:pt x="1682648" y="2867939"/>
                  </a:lnTo>
                  <a:lnTo>
                    <a:pt x="1681695" y="2867304"/>
                  </a:lnTo>
                  <a:lnTo>
                    <a:pt x="1680248" y="2867520"/>
                  </a:lnTo>
                  <a:lnTo>
                    <a:pt x="1677669" y="2868790"/>
                  </a:lnTo>
                  <a:lnTo>
                    <a:pt x="1675663" y="2870746"/>
                  </a:lnTo>
                  <a:lnTo>
                    <a:pt x="1674012" y="2872905"/>
                  </a:lnTo>
                  <a:lnTo>
                    <a:pt x="1672056" y="2874365"/>
                  </a:lnTo>
                  <a:lnTo>
                    <a:pt x="1669072" y="2874124"/>
                  </a:lnTo>
                  <a:lnTo>
                    <a:pt x="1657845" y="2871292"/>
                  </a:lnTo>
                  <a:lnTo>
                    <a:pt x="1654784" y="2869971"/>
                  </a:lnTo>
                  <a:lnTo>
                    <a:pt x="1653222" y="2869539"/>
                  </a:lnTo>
                  <a:lnTo>
                    <a:pt x="1650504" y="2869857"/>
                  </a:lnTo>
                  <a:lnTo>
                    <a:pt x="1649387" y="2869120"/>
                  </a:lnTo>
                  <a:lnTo>
                    <a:pt x="1648612" y="2867685"/>
                  </a:lnTo>
                  <a:lnTo>
                    <a:pt x="1648244" y="2865793"/>
                  </a:lnTo>
                  <a:lnTo>
                    <a:pt x="1645780" y="2865323"/>
                  </a:lnTo>
                  <a:lnTo>
                    <a:pt x="1644548" y="2865310"/>
                  </a:lnTo>
                  <a:lnTo>
                    <a:pt x="1643418" y="2865589"/>
                  </a:lnTo>
                  <a:lnTo>
                    <a:pt x="1642033" y="2862135"/>
                  </a:lnTo>
                  <a:lnTo>
                    <a:pt x="1641386" y="2861259"/>
                  </a:lnTo>
                  <a:lnTo>
                    <a:pt x="1640306" y="2861119"/>
                  </a:lnTo>
                  <a:lnTo>
                    <a:pt x="1637804" y="2861983"/>
                  </a:lnTo>
                  <a:lnTo>
                    <a:pt x="1636585" y="2861945"/>
                  </a:lnTo>
                  <a:lnTo>
                    <a:pt x="1635505" y="2861424"/>
                  </a:lnTo>
                  <a:lnTo>
                    <a:pt x="1634947" y="2860776"/>
                  </a:lnTo>
                  <a:lnTo>
                    <a:pt x="1633664" y="2858350"/>
                  </a:lnTo>
                  <a:lnTo>
                    <a:pt x="1631264" y="2856255"/>
                  </a:lnTo>
                  <a:lnTo>
                    <a:pt x="1629028" y="2856852"/>
                  </a:lnTo>
                  <a:lnTo>
                    <a:pt x="1626755" y="2858350"/>
                  </a:lnTo>
                  <a:lnTo>
                    <a:pt x="1624253" y="2859011"/>
                  </a:lnTo>
                  <a:lnTo>
                    <a:pt x="1622894" y="2858668"/>
                  </a:lnTo>
                  <a:lnTo>
                    <a:pt x="1621815" y="2857969"/>
                  </a:lnTo>
                  <a:lnTo>
                    <a:pt x="1620850" y="2856788"/>
                  </a:lnTo>
                  <a:lnTo>
                    <a:pt x="1619097" y="2853258"/>
                  </a:lnTo>
                  <a:lnTo>
                    <a:pt x="1618437" y="2852166"/>
                  </a:lnTo>
                  <a:lnTo>
                    <a:pt x="1617624" y="2851429"/>
                  </a:lnTo>
                  <a:lnTo>
                    <a:pt x="1616290" y="2850794"/>
                  </a:lnTo>
                  <a:lnTo>
                    <a:pt x="1614868" y="2850502"/>
                  </a:lnTo>
                  <a:lnTo>
                    <a:pt x="1613407" y="2850629"/>
                  </a:lnTo>
                  <a:lnTo>
                    <a:pt x="1610779" y="2851543"/>
                  </a:lnTo>
                  <a:lnTo>
                    <a:pt x="1609763" y="2852534"/>
                  </a:lnTo>
                  <a:lnTo>
                    <a:pt x="1609902" y="2853778"/>
                  </a:lnTo>
                  <a:lnTo>
                    <a:pt x="1611414" y="2856788"/>
                  </a:lnTo>
                  <a:lnTo>
                    <a:pt x="1611553" y="2858554"/>
                  </a:lnTo>
                  <a:lnTo>
                    <a:pt x="1610829" y="2859671"/>
                  </a:lnTo>
                  <a:lnTo>
                    <a:pt x="1609496" y="2860001"/>
                  </a:lnTo>
                  <a:lnTo>
                    <a:pt x="1606295" y="2858655"/>
                  </a:lnTo>
                  <a:lnTo>
                    <a:pt x="1604619" y="2858465"/>
                  </a:lnTo>
                  <a:lnTo>
                    <a:pt x="1603095" y="2858719"/>
                  </a:lnTo>
                  <a:lnTo>
                    <a:pt x="1601952" y="2859354"/>
                  </a:lnTo>
                  <a:lnTo>
                    <a:pt x="1601152" y="2860560"/>
                  </a:lnTo>
                  <a:lnTo>
                    <a:pt x="1600339" y="2863316"/>
                  </a:lnTo>
                  <a:lnTo>
                    <a:pt x="1599514" y="2864192"/>
                  </a:lnTo>
                  <a:lnTo>
                    <a:pt x="1598053" y="2864561"/>
                  </a:lnTo>
                  <a:lnTo>
                    <a:pt x="1596707" y="2864307"/>
                  </a:lnTo>
                  <a:lnTo>
                    <a:pt x="1595386" y="2863545"/>
                  </a:lnTo>
                  <a:lnTo>
                    <a:pt x="1591754" y="2860281"/>
                  </a:lnTo>
                  <a:lnTo>
                    <a:pt x="1590598" y="2859874"/>
                  </a:lnTo>
                  <a:lnTo>
                    <a:pt x="1587817" y="2860395"/>
                  </a:lnTo>
                  <a:lnTo>
                    <a:pt x="1584845" y="2859735"/>
                  </a:lnTo>
                  <a:lnTo>
                    <a:pt x="1583461" y="2859633"/>
                  </a:lnTo>
                  <a:lnTo>
                    <a:pt x="1582191" y="2860141"/>
                  </a:lnTo>
                  <a:lnTo>
                    <a:pt x="1580438" y="2862021"/>
                  </a:lnTo>
                  <a:lnTo>
                    <a:pt x="1579410" y="2862770"/>
                  </a:lnTo>
                  <a:lnTo>
                    <a:pt x="1577936" y="2862948"/>
                  </a:lnTo>
                  <a:lnTo>
                    <a:pt x="1576984" y="2862148"/>
                  </a:lnTo>
                  <a:lnTo>
                    <a:pt x="1576565" y="2860725"/>
                  </a:lnTo>
                  <a:lnTo>
                    <a:pt x="1576679" y="2859011"/>
                  </a:lnTo>
                  <a:lnTo>
                    <a:pt x="1577022" y="2858452"/>
                  </a:lnTo>
                  <a:lnTo>
                    <a:pt x="1577505" y="2858058"/>
                  </a:lnTo>
                  <a:lnTo>
                    <a:pt x="1577797" y="2857487"/>
                  </a:lnTo>
                  <a:lnTo>
                    <a:pt x="1577555" y="2856484"/>
                  </a:lnTo>
                  <a:lnTo>
                    <a:pt x="1577174" y="2855658"/>
                  </a:lnTo>
                  <a:lnTo>
                    <a:pt x="1576743" y="2854947"/>
                  </a:lnTo>
                  <a:lnTo>
                    <a:pt x="1576273" y="2854502"/>
                  </a:lnTo>
                  <a:lnTo>
                    <a:pt x="1575663" y="2854515"/>
                  </a:lnTo>
                  <a:lnTo>
                    <a:pt x="1574266" y="2854934"/>
                  </a:lnTo>
                  <a:lnTo>
                    <a:pt x="1572793" y="2854985"/>
                  </a:lnTo>
                  <a:lnTo>
                    <a:pt x="1569834" y="2854629"/>
                  </a:lnTo>
                  <a:lnTo>
                    <a:pt x="1568843" y="2854337"/>
                  </a:lnTo>
                  <a:lnTo>
                    <a:pt x="1568627" y="2854617"/>
                  </a:lnTo>
                  <a:lnTo>
                    <a:pt x="1568170" y="2857665"/>
                  </a:lnTo>
                  <a:lnTo>
                    <a:pt x="1567941" y="2858008"/>
                  </a:lnTo>
                  <a:lnTo>
                    <a:pt x="1563712" y="2858731"/>
                  </a:lnTo>
                  <a:lnTo>
                    <a:pt x="1555813" y="2863113"/>
                  </a:lnTo>
                  <a:lnTo>
                    <a:pt x="1555394" y="2863672"/>
                  </a:lnTo>
                  <a:lnTo>
                    <a:pt x="1555241" y="2864243"/>
                  </a:lnTo>
                  <a:lnTo>
                    <a:pt x="1555153" y="2865653"/>
                  </a:lnTo>
                  <a:lnTo>
                    <a:pt x="1554975" y="2866313"/>
                  </a:lnTo>
                  <a:lnTo>
                    <a:pt x="1553883" y="2867088"/>
                  </a:lnTo>
                  <a:lnTo>
                    <a:pt x="1550847" y="2867190"/>
                  </a:lnTo>
                  <a:lnTo>
                    <a:pt x="1549984" y="2868244"/>
                  </a:lnTo>
                  <a:lnTo>
                    <a:pt x="1549311" y="2869399"/>
                  </a:lnTo>
                  <a:lnTo>
                    <a:pt x="1548104" y="2870200"/>
                  </a:lnTo>
                  <a:lnTo>
                    <a:pt x="1542808" y="2872320"/>
                  </a:lnTo>
                  <a:lnTo>
                    <a:pt x="1541398" y="2872486"/>
                  </a:lnTo>
                  <a:lnTo>
                    <a:pt x="1540014" y="2872041"/>
                  </a:lnTo>
                  <a:lnTo>
                    <a:pt x="1537360" y="2870606"/>
                  </a:lnTo>
                  <a:lnTo>
                    <a:pt x="1535950" y="2870200"/>
                  </a:lnTo>
                  <a:lnTo>
                    <a:pt x="1533385" y="2872549"/>
                  </a:lnTo>
                  <a:lnTo>
                    <a:pt x="1533067" y="2873057"/>
                  </a:lnTo>
                  <a:lnTo>
                    <a:pt x="1532432" y="2873413"/>
                  </a:lnTo>
                  <a:lnTo>
                    <a:pt x="1529702" y="2874213"/>
                  </a:lnTo>
                  <a:lnTo>
                    <a:pt x="1528216" y="2874048"/>
                  </a:lnTo>
                  <a:lnTo>
                    <a:pt x="1526743" y="2873502"/>
                  </a:lnTo>
                  <a:lnTo>
                    <a:pt x="1525244" y="2872714"/>
                  </a:lnTo>
                  <a:lnTo>
                    <a:pt x="1523911" y="2872333"/>
                  </a:lnTo>
                  <a:lnTo>
                    <a:pt x="1517053" y="2867863"/>
                  </a:lnTo>
                  <a:lnTo>
                    <a:pt x="1515998" y="2866313"/>
                  </a:lnTo>
                  <a:lnTo>
                    <a:pt x="1513344" y="2864954"/>
                  </a:lnTo>
                  <a:lnTo>
                    <a:pt x="1507401" y="2865501"/>
                  </a:lnTo>
                  <a:lnTo>
                    <a:pt x="1504848" y="2863684"/>
                  </a:lnTo>
                  <a:lnTo>
                    <a:pt x="1504048" y="2862059"/>
                  </a:lnTo>
                  <a:lnTo>
                    <a:pt x="1503476" y="2860078"/>
                  </a:lnTo>
                  <a:lnTo>
                    <a:pt x="1503171" y="2858173"/>
                  </a:lnTo>
                  <a:lnTo>
                    <a:pt x="1503210" y="2856712"/>
                  </a:lnTo>
                  <a:lnTo>
                    <a:pt x="1502816" y="2855556"/>
                  </a:lnTo>
                  <a:lnTo>
                    <a:pt x="1501571" y="2854401"/>
                  </a:lnTo>
                  <a:lnTo>
                    <a:pt x="1499209" y="2852559"/>
                  </a:lnTo>
                  <a:lnTo>
                    <a:pt x="1497101" y="2848762"/>
                  </a:lnTo>
                  <a:lnTo>
                    <a:pt x="1496821" y="2845473"/>
                  </a:lnTo>
                  <a:lnTo>
                    <a:pt x="1497710" y="2839046"/>
                  </a:lnTo>
                  <a:lnTo>
                    <a:pt x="1497596" y="2837408"/>
                  </a:lnTo>
                  <a:lnTo>
                    <a:pt x="1484883" y="2831515"/>
                  </a:lnTo>
                  <a:lnTo>
                    <a:pt x="1481696" y="2830855"/>
                  </a:lnTo>
                  <a:lnTo>
                    <a:pt x="1479562" y="2829102"/>
                  </a:lnTo>
                  <a:lnTo>
                    <a:pt x="1479232" y="2828175"/>
                  </a:lnTo>
                  <a:lnTo>
                    <a:pt x="1479080" y="2827108"/>
                  </a:lnTo>
                  <a:lnTo>
                    <a:pt x="1479105" y="2826054"/>
                  </a:lnTo>
                  <a:lnTo>
                    <a:pt x="1479245" y="2825178"/>
                  </a:lnTo>
                  <a:lnTo>
                    <a:pt x="1479181" y="2824492"/>
                  </a:lnTo>
                  <a:lnTo>
                    <a:pt x="1478838" y="2823591"/>
                  </a:lnTo>
                  <a:lnTo>
                    <a:pt x="1478064" y="2821927"/>
                  </a:lnTo>
                  <a:lnTo>
                    <a:pt x="1477238" y="2821305"/>
                  </a:lnTo>
                  <a:lnTo>
                    <a:pt x="1474254" y="2820301"/>
                  </a:lnTo>
                  <a:lnTo>
                    <a:pt x="1473022" y="2819527"/>
                  </a:lnTo>
                  <a:lnTo>
                    <a:pt x="1473301" y="2818358"/>
                  </a:lnTo>
                  <a:lnTo>
                    <a:pt x="1473326" y="2817380"/>
                  </a:lnTo>
                  <a:lnTo>
                    <a:pt x="1473123" y="2815183"/>
                  </a:lnTo>
                  <a:lnTo>
                    <a:pt x="1473250" y="2814116"/>
                  </a:lnTo>
                  <a:lnTo>
                    <a:pt x="1473733" y="2812148"/>
                  </a:lnTo>
                  <a:lnTo>
                    <a:pt x="1473784" y="2811221"/>
                  </a:lnTo>
                  <a:lnTo>
                    <a:pt x="1473136" y="2809417"/>
                  </a:lnTo>
                  <a:lnTo>
                    <a:pt x="1471828" y="2807525"/>
                  </a:lnTo>
                  <a:lnTo>
                    <a:pt x="1470380" y="2806103"/>
                  </a:lnTo>
                  <a:lnTo>
                    <a:pt x="1469237" y="2805734"/>
                  </a:lnTo>
                  <a:lnTo>
                    <a:pt x="1466748" y="2804198"/>
                  </a:lnTo>
                  <a:lnTo>
                    <a:pt x="1466164" y="2803664"/>
                  </a:lnTo>
                  <a:lnTo>
                    <a:pt x="1465846" y="2803169"/>
                  </a:lnTo>
                  <a:lnTo>
                    <a:pt x="1465491" y="2802775"/>
                  </a:lnTo>
                  <a:lnTo>
                    <a:pt x="1465198" y="2802293"/>
                  </a:lnTo>
                  <a:lnTo>
                    <a:pt x="1465110" y="2801645"/>
                  </a:lnTo>
                  <a:lnTo>
                    <a:pt x="1465110" y="2801124"/>
                  </a:lnTo>
                  <a:lnTo>
                    <a:pt x="1465046" y="2800515"/>
                  </a:lnTo>
                  <a:lnTo>
                    <a:pt x="1460588" y="2797086"/>
                  </a:lnTo>
                  <a:lnTo>
                    <a:pt x="1459179" y="2796489"/>
                  </a:lnTo>
                  <a:lnTo>
                    <a:pt x="1451724" y="2789326"/>
                  </a:lnTo>
                  <a:lnTo>
                    <a:pt x="1449209" y="2787878"/>
                  </a:lnTo>
                  <a:lnTo>
                    <a:pt x="1444967" y="2786468"/>
                  </a:lnTo>
                  <a:lnTo>
                    <a:pt x="1444091" y="2786380"/>
                  </a:lnTo>
                  <a:lnTo>
                    <a:pt x="1439849" y="2783217"/>
                  </a:lnTo>
                  <a:lnTo>
                    <a:pt x="1437500" y="2782366"/>
                  </a:lnTo>
                  <a:lnTo>
                    <a:pt x="1436293" y="2781490"/>
                  </a:lnTo>
                  <a:lnTo>
                    <a:pt x="1435303" y="2779928"/>
                  </a:lnTo>
                  <a:lnTo>
                    <a:pt x="1434439" y="2778315"/>
                  </a:lnTo>
                  <a:lnTo>
                    <a:pt x="1432572" y="2775673"/>
                  </a:lnTo>
                  <a:lnTo>
                    <a:pt x="1431772" y="2774378"/>
                  </a:lnTo>
                  <a:lnTo>
                    <a:pt x="1430756" y="2772206"/>
                  </a:lnTo>
                  <a:lnTo>
                    <a:pt x="1430337" y="2771038"/>
                  </a:lnTo>
                  <a:lnTo>
                    <a:pt x="1430070" y="2769933"/>
                  </a:lnTo>
                  <a:lnTo>
                    <a:pt x="1430070" y="2768942"/>
                  </a:lnTo>
                  <a:lnTo>
                    <a:pt x="1430718" y="2766377"/>
                  </a:lnTo>
                  <a:lnTo>
                    <a:pt x="1430959" y="2764167"/>
                  </a:lnTo>
                  <a:lnTo>
                    <a:pt x="1430934" y="2762834"/>
                  </a:lnTo>
                  <a:lnTo>
                    <a:pt x="1430693" y="2761830"/>
                  </a:lnTo>
                  <a:lnTo>
                    <a:pt x="1429765" y="2760865"/>
                  </a:lnTo>
                  <a:lnTo>
                    <a:pt x="1428749" y="2760789"/>
                  </a:lnTo>
                  <a:lnTo>
                    <a:pt x="1427822" y="2761259"/>
                  </a:lnTo>
                  <a:lnTo>
                    <a:pt x="1426311" y="2764231"/>
                  </a:lnTo>
                  <a:lnTo>
                    <a:pt x="1426527" y="2764790"/>
                  </a:lnTo>
                  <a:lnTo>
                    <a:pt x="1426933" y="2765196"/>
                  </a:lnTo>
                  <a:lnTo>
                    <a:pt x="1427352" y="2765666"/>
                  </a:lnTo>
                  <a:lnTo>
                    <a:pt x="1427581" y="2766517"/>
                  </a:lnTo>
                  <a:lnTo>
                    <a:pt x="1427238" y="2768434"/>
                  </a:lnTo>
                  <a:lnTo>
                    <a:pt x="1426095" y="2768955"/>
                  </a:lnTo>
                  <a:lnTo>
                    <a:pt x="1424571" y="2768320"/>
                  </a:lnTo>
                  <a:lnTo>
                    <a:pt x="1423111" y="2766834"/>
                  </a:lnTo>
                  <a:lnTo>
                    <a:pt x="1422425" y="2765425"/>
                  </a:lnTo>
                  <a:lnTo>
                    <a:pt x="1422196" y="2763989"/>
                  </a:lnTo>
                  <a:lnTo>
                    <a:pt x="1422361" y="2762669"/>
                  </a:lnTo>
                  <a:lnTo>
                    <a:pt x="1422793" y="2761551"/>
                  </a:lnTo>
                  <a:lnTo>
                    <a:pt x="1423479" y="2760840"/>
                  </a:lnTo>
                  <a:lnTo>
                    <a:pt x="1424330" y="2760268"/>
                  </a:lnTo>
                  <a:lnTo>
                    <a:pt x="1424978" y="2759494"/>
                  </a:lnTo>
                  <a:lnTo>
                    <a:pt x="1425028" y="2758097"/>
                  </a:lnTo>
                  <a:lnTo>
                    <a:pt x="1424597" y="2757030"/>
                  </a:lnTo>
                  <a:lnTo>
                    <a:pt x="1423923" y="2756433"/>
                  </a:lnTo>
                  <a:lnTo>
                    <a:pt x="1423161" y="2756192"/>
                  </a:lnTo>
                  <a:lnTo>
                    <a:pt x="1422438" y="2756255"/>
                  </a:lnTo>
                  <a:lnTo>
                    <a:pt x="1419948" y="2757119"/>
                  </a:lnTo>
                  <a:lnTo>
                    <a:pt x="1418488" y="2757119"/>
                  </a:lnTo>
                  <a:lnTo>
                    <a:pt x="1417421" y="2756039"/>
                  </a:lnTo>
                  <a:lnTo>
                    <a:pt x="1416837" y="2754210"/>
                  </a:lnTo>
                  <a:lnTo>
                    <a:pt x="1416672" y="2752648"/>
                  </a:lnTo>
                  <a:lnTo>
                    <a:pt x="1417040" y="2749702"/>
                  </a:lnTo>
                  <a:lnTo>
                    <a:pt x="1415097" y="2748178"/>
                  </a:lnTo>
                  <a:lnTo>
                    <a:pt x="1413205" y="2747949"/>
                  </a:lnTo>
                  <a:lnTo>
                    <a:pt x="1409103" y="2748165"/>
                  </a:lnTo>
                  <a:lnTo>
                    <a:pt x="1407528" y="2747581"/>
                  </a:lnTo>
                  <a:lnTo>
                    <a:pt x="1407058" y="2746717"/>
                  </a:lnTo>
                  <a:lnTo>
                    <a:pt x="1407617" y="2744216"/>
                  </a:lnTo>
                  <a:lnTo>
                    <a:pt x="1407845" y="2742107"/>
                  </a:lnTo>
                  <a:lnTo>
                    <a:pt x="1407439" y="2741053"/>
                  </a:lnTo>
                  <a:lnTo>
                    <a:pt x="1406575" y="2740190"/>
                  </a:lnTo>
                  <a:lnTo>
                    <a:pt x="1405445" y="2738640"/>
                  </a:lnTo>
                  <a:lnTo>
                    <a:pt x="1405597" y="2738551"/>
                  </a:lnTo>
                  <a:lnTo>
                    <a:pt x="1405775" y="2738031"/>
                  </a:lnTo>
                  <a:lnTo>
                    <a:pt x="1405902" y="2737383"/>
                  </a:lnTo>
                  <a:lnTo>
                    <a:pt x="1405864" y="2736900"/>
                  </a:lnTo>
                  <a:lnTo>
                    <a:pt x="1405572" y="2736519"/>
                  </a:lnTo>
                  <a:lnTo>
                    <a:pt x="1404823" y="2736049"/>
                  </a:lnTo>
                  <a:lnTo>
                    <a:pt x="1404531" y="2735656"/>
                  </a:lnTo>
                  <a:lnTo>
                    <a:pt x="1382420" y="2718371"/>
                  </a:lnTo>
                  <a:lnTo>
                    <a:pt x="1382941" y="2716999"/>
                  </a:lnTo>
                  <a:lnTo>
                    <a:pt x="1383868" y="2715971"/>
                  </a:lnTo>
                  <a:lnTo>
                    <a:pt x="1384820" y="2715247"/>
                  </a:lnTo>
                  <a:lnTo>
                    <a:pt x="1384617" y="2714764"/>
                  </a:lnTo>
                  <a:lnTo>
                    <a:pt x="1384477" y="2713697"/>
                  </a:lnTo>
                  <a:lnTo>
                    <a:pt x="1384299" y="2709113"/>
                  </a:lnTo>
                  <a:lnTo>
                    <a:pt x="1383931" y="2707665"/>
                  </a:lnTo>
                  <a:lnTo>
                    <a:pt x="1382077" y="2706471"/>
                  </a:lnTo>
                  <a:lnTo>
                    <a:pt x="1380032" y="2706560"/>
                  </a:lnTo>
                  <a:lnTo>
                    <a:pt x="1377988" y="2707030"/>
                  </a:lnTo>
                  <a:lnTo>
                    <a:pt x="1372336" y="2707055"/>
                  </a:lnTo>
                  <a:lnTo>
                    <a:pt x="1371434" y="2707284"/>
                  </a:lnTo>
                  <a:lnTo>
                    <a:pt x="1370469" y="2707106"/>
                  </a:lnTo>
                  <a:lnTo>
                    <a:pt x="1369669" y="2706179"/>
                  </a:lnTo>
                  <a:lnTo>
                    <a:pt x="1369352" y="2705036"/>
                  </a:lnTo>
                  <a:lnTo>
                    <a:pt x="1371930" y="2700680"/>
                  </a:lnTo>
                  <a:lnTo>
                    <a:pt x="1373809" y="2698902"/>
                  </a:lnTo>
                  <a:lnTo>
                    <a:pt x="1372577" y="2698343"/>
                  </a:lnTo>
                  <a:lnTo>
                    <a:pt x="1368475" y="2698686"/>
                  </a:lnTo>
                  <a:lnTo>
                    <a:pt x="1366697" y="2698216"/>
                  </a:lnTo>
                  <a:lnTo>
                    <a:pt x="1366710" y="2694482"/>
                  </a:lnTo>
                  <a:lnTo>
                    <a:pt x="1366392" y="2692869"/>
                  </a:lnTo>
                  <a:lnTo>
                    <a:pt x="1365605" y="2691892"/>
                  </a:lnTo>
                  <a:lnTo>
                    <a:pt x="1363306" y="2690507"/>
                  </a:lnTo>
                  <a:lnTo>
                    <a:pt x="1361973" y="2689479"/>
                  </a:lnTo>
                  <a:lnTo>
                    <a:pt x="1361173" y="2688488"/>
                  </a:lnTo>
                  <a:lnTo>
                    <a:pt x="1360131" y="2687713"/>
                  </a:lnTo>
                  <a:lnTo>
                    <a:pt x="1358684" y="2688094"/>
                  </a:lnTo>
                  <a:lnTo>
                    <a:pt x="1357312" y="2688767"/>
                  </a:lnTo>
                  <a:lnTo>
                    <a:pt x="1356461" y="2688894"/>
                  </a:lnTo>
                  <a:lnTo>
                    <a:pt x="1355851" y="2687408"/>
                  </a:lnTo>
                  <a:lnTo>
                    <a:pt x="1355521" y="2685300"/>
                  </a:lnTo>
                  <a:lnTo>
                    <a:pt x="1354924" y="2683611"/>
                  </a:lnTo>
                  <a:lnTo>
                    <a:pt x="1352499" y="2683306"/>
                  </a:lnTo>
                  <a:lnTo>
                    <a:pt x="1346936" y="2681503"/>
                  </a:lnTo>
                  <a:lnTo>
                    <a:pt x="1346225" y="2681630"/>
                  </a:lnTo>
                  <a:lnTo>
                    <a:pt x="1346187" y="2682367"/>
                  </a:lnTo>
                  <a:lnTo>
                    <a:pt x="1346415" y="2683332"/>
                  </a:lnTo>
                  <a:lnTo>
                    <a:pt x="1346161" y="2683827"/>
                  </a:lnTo>
                  <a:lnTo>
                    <a:pt x="1345679" y="2684145"/>
                  </a:lnTo>
                  <a:lnTo>
                    <a:pt x="1345234" y="2684627"/>
                  </a:lnTo>
                  <a:lnTo>
                    <a:pt x="1344294" y="2684830"/>
                  </a:lnTo>
                  <a:lnTo>
                    <a:pt x="1342872" y="2683814"/>
                  </a:lnTo>
                  <a:lnTo>
                    <a:pt x="1341475" y="2682201"/>
                  </a:lnTo>
                  <a:lnTo>
                    <a:pt x="1340611" y="2680690"/>
                  </a:lnTo>
                  <a:lnTo>
                    <a:pt x="1340383" y="2678849"/>
                  </a:lnTo>
                  <a:lnTo>
                    <a:pt x="1340904" y="2677502"/>
                  </a:lnTo>
                  <a:lnTo>
                    <a:pt x="1341894" y="2676588"/>
                  </a:lnTo>
                  <a:lnTo>
                    <a:pt x="1343012" y="2676017"/>
                  </a:lnTo>
                  <a:lnTo>
                    <a:pt x="1343532" y="2675140"/>
                  </a:lnTo>
                  <a:lnTo>
                    <a:pt x="1342694" y="2673972"/>
                  </a:lnTo>
                  <a:lnTo>
                    <a:pt x="1340472" y="2672156"/>
                  </a:lnTo>
                  <a:lnTo>
                    <a:pt x="1340815" y="2671127"/>
                  </a:lnTo>
                  <a:lnTo>
                    <a:pt x="1341373" y="2670251"/>
                  </a:lnTo>
                  <a:lnTo>
                    <a:pt x="1342809" y="2668714"/>
                  </a:lnTo>
                  <a:lnTo>
                    <a:pt x="1341399" y="2667419"/>
                  </a:lnTo>
                  <a:lnTo>
                    <a:pt x="1340154" y="2667254"/>
                  </a:lnTo>
                  <a:lnTo>
                    <a:pt x="1337906" y="2668244"/>
                  </a:lnTo>
                  <a:lnTo>
                    <a:pt x="1337551" y="2668727"/>
                  </a:lnTo>
                  <a:lnTo>
                    <a:pt x="1336954" y="2670238"/>
                  </a:lnTo>
                  <a:lnTo>
                    <a:pt x="1336560" y="2670365"/>
                  </a:lnTo>
                  <a:lnTo>
                    <a:pt x="1327505" y="2663634"/>
                  </a:lnTo>
                  <a:lnTo>
                    <a:pt x="1327365" y="2663050"/>
                  </a:lnTo>
                  <a:lnTo>
                    <a:pt x="1326730" y="2662364"/>
                  </a:lnTo>
                  <a:lnTo>
                    <a:pt x="1325587" y="2662148"/>
                  </a:lnTo>
                  <a:lnTo>
                    <a:pt x="1321231" y="2664917"/>
                  </a:lnTo>
                  <a:lnTo>
                    <a:pt x="1319593" y="2666885"/>
                  </a:lnTo>
                  <a:lnTo>
                    <a:pt x="1318628" y="2667571"/>
                  </a:lnTo>
                  <a:lnTo>
                    <a:pt x="1317383" y="2667469"/>
                  </a:lnTo>
                  <a:lnTo>
                    <a:pt x="1316913" y="2666212"/>
                  </a:lnTo>
                  <a:lnTo>
                    <a:pt x="1316977" y="2664536"/>
                  </a:lnTo>
                  <a:lnTo>
                    <a:pt x="1317370" y="2663126"/>
                  </a:lnTo>
                  <a:lnTo>
                    <a:pt x="1317713" y="2662694"/>
                  </a:lnTo>
                  <a:lnTo>
                    <a:pt x="1318628" y="2661894"/>
                  </a:lnTo>
                  <a:lnTo>
                    <a:pt x="1318869" y="2661335"/>
                  </a:lnTo>
                  <a:lnTo>
                    <a:pt x="1318869" y="2660764"/>
                  </a:lnTo>
                  <a:lnTo>
                    <a:pt x="1318386" y="2658364"/>
                  </a:lnTo>
                  <a:lnTo>
                    <a:pt x="1315084" y="2657551"/>
                  </a:lnTo>
                  <a:lnTo>
                    <a:pt x="1313205" y="2656738"/>
                  </a:lnTo>
                  <a:lnTo>
                    <a:pt x="1311922" y="2655201"/>
                  </a:lnTo>
                  <a:lnTo>
                    <a:pt x="1310639" y="2654287"/>
                  </a:lnTo>
                  <a:lnTo>
                    <a:pt x="1309014" y="2655239"/>
                  </a:lnTo>
                  <a:lnTo>
                    <a:pt x="1306626" y="2657703"/>
                  </a:lnTo>
                  <a:lnTo>
                    <a:pt x="1305344" y="2657475"/>
                  </a:lnTo>
                  <a:lnTo>
                    <a:pt x="1303273" y="2655392"/>
                  </a:lnTo>
                  <a:lnTo>
                    <a:pt x="1302092" y="2655189"/>
                  </a:lnTo>
                  <a:lnTo>
                    <a:pt x="1300657" y="2655430"/>
                  </a:lnTo>
                  <a:lnTo>
                    <a:pt x="1283233" y="2652407"/>
                  </a:lnTo>
                  <a:lnTo>
                    <a:pt x="1272819" y="2659621"/>
                  </a:lnTo>
                  <a:lnTo>
                    <a:pt x="1273327" y="2661081"/>
                  </a:lnTo>
                  <a:lnTo>
                    <a:pt x="1274521" y="2662364"/>
                  </a:lnTo>
                  <a:lnTo>
                    <a:pt x="1275245" y="2663558"/>
                  </a:lnTo>
                  <a:lnTo>
                    <a:pt x="1274330" y="2664790"/>
                  </a:lnTo>
                  <a:lnTo>
                    <a:pt x="1273124" y="2664764"/>
                  </a:lnTo>
                  <a:lnTo>
                    <a:pt x="1270876" y="2662643"/>
                  </a:lnTo>
                  <a:lnTo>
                    <a:pt x="1269682" y="2662415"/>
                  </a:lnTo>
                  <a:lnTo>
                    <a:pt x="1267396" y="2663990"/>
                  </a:lnTo>
                  <a:lnTo>
                    <a:pt x="1266101" y="2664409"/>
                  </a:lnTo>
                  <a:lnTo>
                    <a:pt x="1264665" y="2663736"/>
                  </a:lnTo>
                  <a:lnTo>
                    <a:pt x="1264310" y="2663228"/>
                  </a:lnTo>
                  <a:lnTo>
                    <a:pt x="1264170" y="2662694"/>
                  </a:lnTo>
                  <a:lnTo>
                    <a:pt x="1263916" y="2662135"/>
                  </a:lnTo>
                  <a:lnTo>
                    <a:pt x="1263256" y="2661513"/>
                  </a:lnTo>
                  <a:lnTo>
                    <a:pt x="1262621" y="2661246"/>
                  </a:lnTo>
                  <a:lnTo>
                    <a:pt x="1261084" y="2661018"/>
                  </a:lnTo>
                  <a:lnTo>
                    <a:pt x="1260500" y="2661107"/>
                  </a:lnTo>
                  <a:lnTo>
                    <a:pt x="1255293" y="2663151"/>
                  </a:lnTo>
                  <a:lnTo>
                    <a:pt x="1253909" y="2663405"/>
                  </a:lnTo>
                  <a:lnTo>
                    <a:pt x="1251305" y="2663113"/>
                  </a:lnTo>
                  <a:lnTo>
                    <a:pt x="1248943" y="2663367"/>
                  </a:lnTo>
                  <a:lnTo>
                    <a:pt x="1247495" y="2663012"/>
                  </a:lnTo>
                  <a:lnTo>
                    <a:pt x="1245984" y="2662415"/>
                  </a:lnTo>
                  <a:lnTo>
                    <a:pt x="1244777" y="2661704"/>
                  </a:lnTo>
                  <a:lnTo>
                    <a:pt x="1242987" y="2659405"/>
                  </a:lnTo>
                  <a:lnTo>
                    <a:pt x="1242682" y="2659202"/>
                  </a:lnTo>
                  <a:lnTo>
                    <a:pt x="1241323" y="2658008"/>
                  </a:lnTo>
                  <a:lnTo>
                    <a:pt x="1240116" y="2656471"/>
                  </a:lnTo>
                  <a:lnTo>
                    <a:pt x="1238872" y="2655760"/>
                  </a:lnTo>
                  <a:lnTo>
                    <a:pt x="1237513" y="2655328"/>
                  </a:lnTo>
                  <a:lnTo>
                    <a:pt x="1236383" y="2655214"/>
                  </a:lnTo>
                  <a:lnTo>
                    <a:pt x="1235240" y="2655570"/>
                  </a:lnTo>
                  <a:lnTo>
                    <a:pt x="1234135" y="2656370"/>
                  </a:lnTo>
                  <a:lnTo>
                    <a:pt x="1233258" y="2657462"/>
                  </a:lnTo>
                  <a:lnTo>
                    <a:pt x="1232814" y="2658732"/>
                  </a:lnTo>
                  <a:lnTo>
                    <a:pt x="1232115" y="2659468"/>
                  </a:lnTo>
                  <a:lnTo>
                    <a:pt x="1230782" y="2659024"/>
                  </a:lnTo>
                  <a:lnTo>
                    <a:pt x="1228547" y="2657538"/>
                  </a:lnTo>
                  <a:lnTo>
                    <a:pt x="1227772" y="2657360"/>
                  </a:lnTo>
                  <a:lnTo>
                    <a:pt x="1226413" y="2657436"/>
                  </a:lnTo>
                  <a:lnTo>
                    <a:pt x="1225626" y="2657106"/>
                  </a:lnTo>
                  <a:lnTo>
                    <a:pt x="1225054" y="2656636"/>
                  </a:lnTo>
                  <a:lnTo>
                    <a:pt x="1223314" y="2654909"/>
                  </a:lnTo>
                  <a:lnTo>
                    <a:pt x="1222019" y="2654198"/>
                  </a:lnTo>
                  <a:lnTo>
                    <a:pt x="1216659" y="2653271"/>
                  </a:lnTo>
                  <a:lnTo>
                    <a:pt x="1215237" y="2653245"/>
                  </a:lnTo>
                  <a:lnTo>
                    <a:pt x="1209522" y="2654655"/>
                  </a:lnTo>
                  <a:lnTo>
                    <a:pt x="1207909" y="2654706"/>
                  </a:lnTo>
                  <a:lnTo>
                    <a:pt x="1206512" y="2654350"/>
                  </a:lnTo>
                  <a:lnTo>
                    <a:pt x="1203807" y="2652585"/>
                  </a:lnTo>
                  <a:lnTo>
                    <a:pt x="1202296" y="2652090"/>
                  </a:lnTo>
                  <a:lnTo>
                    <a:pt x="1201407" y="2652903"/>
                  </a:lnTo>
                  <a:lnTo>
                    <a:pt x="1200962" y="2656078"/>
                  </a:lnTo>
                  <a:lnTo>
                    <a:pt x="1200378" y="2657195"/>
                  </a:lnTo>
                  <a:lnTo>
                    <a:pt x="1199172" y="2657132"/>
                  </a:lnTo>
                  <a:lnTo>
                    <a:pt x="1199400" y="2655938"/>
                  </a:lnTo>
                  <a:lnTo>
                    <a:pt x="1199578" y="2655455"/>
                  </a:lnTo>
                  <a:lnTo>
                    <a:pt x="1199845" y="2655049"/>
                  </a:lnTo>
                  <a:lnTo>
                    <a:pt x="1198879" y="2654160"/>
                  </a:lnTo>
                  <a:lnTo>
                    <a:pt x="1197673" y="2653919"/>
                  </a:lnTo>
                  <a:lnTo>
                    <a:pt x="1196835" y="2654452"/>
                  </a:lnTo>
                  <a:lnTo>
                    <a:pt x="1196911" y="2655862"/>
                  </a:lnTo>
                  <a:lnTo>
                    <a:pt x="1197406" y="2657259"/>
                  </a:lnTo>
                  <a:lnTo>
                    <a:pt x="1197444" y="2657944"/>
                  </a:lnTo>
                  <a:lnTo>
                    <a:pt x="1196962" y="2658046"/>
                  </a:lnTo>
                  <a:lnTo>
                    <a:pt x="1194612" y="2657424"/>
                  </a:lnTo>
                  <a:lnTo>
                    <a:pt x="1194003" y="2657424"/>
                  </a:lnTo>
                  <a:lnTo>
                    <a:pt x="1192021" y="2657792"/>
                  </a:lnTo>
                  <a:lnTo>
                    <a:pt x="1191348" y="2657779"/>
                  </a:lnTo>
                  <a:lnTo>
                    <a:pt x="1189621" y="2657043"/>
                  </a:lnTo>
                  <a:lnTo>
                    <a:pt x="1188021" y="2657106"/>
                  </a:lnTo>
                  <a:lnTo>
                    <a:pt x="1186472" y="2657500"/>
                  </a:lnTo>
                  <a:lnTo>
                    <a:pt x="1185367" y="2658071"/>
                  </a:lnTo>
                  <a:lnTo>
                    <a:pt x="1184757" y="2658960"/>
                  </a:lnTo>
                  <a:lnTo>
                    <a:pt x="1183932" y="2661234"/>
                  </a:lnTo>
                  <a:lnTo>
                    <a:pt x="1183081" y="2662237"/>
                  </a:lnTo>
                  <a:lnTo>
                    <a:pt x="1182763" y="2663609"/>
                  </a:lnTo>
                  <a:lnTo>
                    <a:pt x="1182369" y="2664053"/>
                  </a:lnTo>
                  <a:lnTo>
                    <a:pt x="1175499" y="2667114"/>
                  </a:lnTo>
                  <a:lnTo>
                    <a:pt x="1169796" y="2672181"/>
                  </a:lnTo>
                  <a:lnTo>
                    <a:pt x="1151940" y="2679522"/>
                  </a:lnTo>
                  <a:lnTo>
                    <a:pt x="1150150" y="2681262"/>
                  </a:lnTo>
                  <a:lnTo>
                    <a:pt x="1149083" y="2681795"/>
                  </a:lnTo>
                  <a:lnTo>
                    <a:pt x="1147749" y="2681312"/>
                  </a:lnTo>
                  <a:lnTo>
                    <a:pt x="1146238" y="2680284"/>
                  </a:lnTo>
                  <a:lnTo>
                    <a:pt x="1144955" y="2679700"/>
                  </a:lnTo>
                  <a:lnTo>
                    <a:pt x="1143838" y="2679700"/>
                  </a:lnTo>
                  <a:lnTo>
                    <a:pt x="1142860" y="2680347"/>
                  </a:lnTo>
                  <a:lnTo>
                    <a:pt x="1140205" y="2682951"/>
                  </a:lnTo>
                  <a:lnTo>
                    <a:pt x="1137665" y="2684284"/>
                  </a:lnTo>
                  <a:lnTo>
                    <a:pt x="1136916" y="2685262"/>
                  </a:lnTo>
                  <a:lnTo>
                    <a:pt x="1135710" y="2687739"/>
                  </a:lnTo>
                  <a:lnTo>
                    <a:pt x="1134732" y="2688856"/>
                  </a:lnTo>
                  <a:lnTo>
                    <a:pt x="1132065" y="2689771"/>
                  </a:lnTo>
                  <a:lnTo>
                    <a:pt x="1125664" y="2691980"/>
                  </a:lnTo>
                  <a:lnTo>
                    <a:pt x="1115301" y="2699689"/>
                  </a:lnTo>
                  <a:lnTo>
                    <a:pt x="1110754" y="2706141"/>
                  </a:lnTo>
                  <a:lnTo>
                    <a:pt x="1108494" y="2707741"/>
                  </a:lnTo>
                  <a:lnTo>
                    <a:pt x="1106449" y="2708744"/>
                  </a:lnTo>
                  <a:lnTo>
                    <a:pt x="1106106" y="2708897"/>
                  </a:lnTo>
                  <a:lnTo>
                    <a:pt x="1103642" y="2709113"/>
                  </a:lnTo>
                  <a:lnTo>
                    <a:pt x="1102867" y="2709418"/>
                  </a:lnTo>
                  <a:lnTo>
                    <a:pt x="1102385" y="2709913"/>
                  </a:lnTo>
                  <a:lnTo>
                    <a:pt x="1101521" y="2711754"/>
                  </a:lnTo>
                  <a:lnTo>
                    <a:pt x="1099756" y="2713736"/>
                  </a:lnTo>
                  <a:lnTo>
                    <a:pt x="1097673" y="2715348"/>
                  </a:lnTo>
                  <a:lnTo>
                    <a:pt x="1095298" y="2716364"/>
                  </a:lnTo>
                  <a:lnTo>
                    <a:pt x="1090307" y="2716733"/>
                  </a:lnTo>
                  <a:lnTo>
                    <a:pt x="1082052" y="2720428"/>
                  </a:lnTo>
                  <a:lnTo>
                    <a:pt x="1080884" y="2721406"/>
                  </a:lnTo>
                  <a:lnTo>
                    <a:pt x="1080261" y="2722638"/>
                  </a:lnTo>
                  <a:lnTo>
                    <a:pt x="1080922" y="2723896"/>
                  </a:lnTo>
                  <a:lnTo>
                    <a:pt x="1080871" y="2724772"/>
                  </a:lnTo>
                  <a:lnTo>
                    <a:pt x="1078204" y="2728163"/>
                  </a:lnTo>
                  <a:lnTo>
                    <a:pt x="1077023" y="2730474"/>
                  </a:lnTo>
                  <a:lnTo>
                    <a:pt x="1075753" y="2736367"/>
                  </a:lnTo>
                  <a:lnTo>
                    <a:pt x="1074661" y="2739009"/>
                  </a:lnTo>
                  <a:lnTo>
                    <a:pt x="1071625" y="2743657"/>
                  </a:lnTo>
                  <a:lnTo>
                    <a:pt x="1069200" y="2748622"/>
                  </a:lnTo>
                  <a:lnTo>
                    <a:pt x="1067777" y="2753626"/>
                  </a:lnTo>
                  <a:lnTo>
                    <a:pt x="1066825" y="2755468"/>
                  </a:lnTo>
                  <a:lnTo>
                    <a:pt x="1066609" y="2756077"/>
                  </a:lnTo>
                  <a:lnTo>
                    <a:pt x="1066495" y="2756979"/>
                  </a:lnTo>
                  <a:lnTo>
                    <a:pt x="1066520" y="2757665"/>
                  </a:lnTo>
                  <a:lnTo>
                    <a:pt x="1066469" y="2758363"/>
                  </a:lnTo>
                  <a:lnTo>
                    <a:pt x="1066190" y="2759214"/>
                  </a:lnTo>
                  <a:lnTo>
                    <a:pt x="1065237" y="2760218"/>
                  </a:lnTo>
                  <a:lnTo>
                    <a:pt x="1064831" y="2760865"/>
                  </a:lnTo>
                  <a:lnTo>
                    <a:pt x="1064869" y="2761780"/>
                  </a:lnTo>
                  <a:lnTo>
                    <a:pt x="1064844" y="2762567"/>
                  </a:lnTo>
                  <a:lnTo>
                    <a:pt x="1064425" y="2763393"/>
                  </a:lnTo>
                  <a:lnTo>
                    <a:pt x="1063878" y="2764040"/>
                  </a:lnTo>
                  <a:lnTo>
                    <a:pt x="1062507" y="2765183"/>
                  </a:lnTo>
                  <a:lnTo>
                    <a:pt x="1061186" y="2767990"/>
                  </a:lnTo>
                  <a:lnTo>
                    <a:pt x="1060399" y="2769031"/>
                  </a:lnTo>
                  <a:lnTo>
                    <a:pt x="1056754" y="2772498"/>
                  </a:lnTo>
                  <a:lnTo>
                    <a:pt x="1055776" y="2774784"/>
                  </a:lnTo>
                  <a:lnTo>
                    <a:pt x="1057097" y="2776677"/>
                  </a:lnTo>
                  <a:lnTo>
                    <a:pt x="1057274" y="2777540"/>
                  </a:lnTo>
                  <a:lnTo>
                    <a:pt x="1058125" y="2778912"/>
                  </a:lnTo>
                  <a:lnTo>
                    <a:pt x="1058494" y="2779814"/>
                  </a:lnTo>
                  <a:lnTo>
                    <a:pt x="1058354" y="2782023"/>
                  </a:lnTo>
                  <a:lnTo>
                    <a:pt x="1058405" y="2782824"/>
                  </a:lnTo>
                  <a:lnTo>
                    <a:pt x="1062456" y="2787510"/>
                  </a:lnTo>
                  <a:lnTo>
                    <a:pt x="1064196" y="2787421"/>
                  </a:lnTo>
                  <a:lnTo>
                    <a:pt x="1067244" y="2786468"/>
                  </a:lnTo>
                  <a:lnTo>
                    <a:pt x="1068158" y="2785694"/>
                  </a:lnTo>
                  <a:lnTo>
                    <a:pt x="1069797" y="2783573"/>
                  </a:lnTo>
                  <a:lnTo>
                    <a:pt x="1070622" y="2782963"/>
                  </a:lnTo>
                  <a:lnTo>
                    <a:pt x="1075575" y="2780779"/>
                  </a:lnTo>
                  <a:lnTo>
                    <a:pt x="1076490" y="2780042"/>
                  </a:lnTo>
                  <a:lnTo>
                    <a:pt x="1078064" y="2778290"/>
                  </a:lnTo>
                  <a:lnTo>
                    <a:pt x="1079131" y="2777667"/>
                  </a:lnTo>
                  <a:lnTo>
                    <a:pt x="1079690" y="2777756"/>
                  </a:lnTo>
                  <a:lnTo>
                    <a:pt x="1081506" y="2778785"/>
                  </a:lnTo>
                  <a:lnTo>
                    <a:pt x="1084173" y="2779077"/>
                  </a:lnTo>
                  <a:lnTo>
                    <a:pt x="1088275" y="2780309"/>
                  </a:lnTo>
                  <a:lnTo>
                    <a:pt x="1090637" y="2780106"/>
                  </a:lnTo>
                  <a:lnTo>
                    <a:pt x="1093622" y="2780563"/>
                  </a:lnTo>
                  <a:lnTo>
                    <a:pt x="1094651" y="2780931"/>
                  </a:lnTo>
                  <a:lnTo>
                    <a:pt x="1094524" y="2783090"/>
                  </a:lnTo>
                  <a:lnTo>
                    <a:pt x="1094600" y="2783852"/>
                  </a:lnTo>
                  <a:lnTo>
                    <a:pt x="1094879" y="2784754"/>
                  </a:lnTo>
                  <a:lnTo>
                    <a:pt x="1095006" y="2785503"/>
                  </a:lnTo>
                  <a:lnTo>
                    <a:pt x="1094930" y="2786761"/>
                  </a:lnTo>
                  <a:lnTo>
                    <a:pt x="1094955" y="2787142"/>
                  </a:lnTo>
                  <a:lnTo>
                    <a:pt x="1095768" y="2789580"/>
                  </a:lnTo>
                  <a:lnTo>
                    <a:pt x="1095781" y="2791002"/>
                  </a:lnTo>
                  <a:lnTo>
                    <a:pt x="1095400" y="2793250"/>
                  </a:lnTo>
                  <a:lnTo>
                    <a:pt x="1095667" y="2794673"/>
                  </a:lnTo>
                  <a:lnTo>
                    <a:pt x="1095705" y="2795447"/>
                  </a:lnTo>
                  <a:lnTo>
                    <a:pt x="1095438" y="2796082"/>
                  </a:lnTo>
                  <a:lnTo>
                    <a:pt x="1095082" y="2796603"/>
                  </a:lnTo>
                  <a:lnTo>
                    <a:pt x="1094943" y="2796984"/>
                  </a:lnTo>
                  <a:lnTo>
                    <a:pt x="1095133" y="2797886"/>
                  </a:lnTo>
                  <a:lnTo>
                    <a:pt x="1095425" y="2798305"/>
                  </a:lnTo>
                  <a:lnTo>
                    <a:pt x="1095794" y="2798660"/>
                  </a:lnTo>
                  <a:lnTo>
                    <a:pt x="1096149" y="2799359"/>
                  </a:lnTo>
                  <a:lnTo>
                    <a:pt x="1097787" y="2801188"/>
                  </a:lnTo>
                  <a:lnTo>
                    <a:pt x="1102982" y="2803144"/>
                  </a:lnTo>
                  <a:lnTo>
                    <a:pt x="1104404" y="2804350"/>
                  </a:lnTo>
                  <a:lnTo>
                    <a:pt x="1104620" y="2805112"/>
                  </a:lnTo>
                  <a:lnTo>
                    <a:pt x="1104811" y="2806446"/>
                  </a:lnTo>
                  <a:lnTo>
                    <a:pt x="1104988" y="2807157"/>
                  </a:lnTo>
                  <a:lnTo>
                    <a:pt x="1105344" y="2807779"/>
                  </a:lnTo>
                  <a:lnTo>
                    <a:pt x="1106360" y="2808757"/>
                  </a:lnTo>
                  <a:lnTo>
                    <a:pt x="1106817" y="2809290"/>
                  </a:lnTo>
                  <a:lnTo>
                    <a:pt x="1107274" y="2809722"/>
                  </a:lnTo>
                  <a:lnTo>
                    <a:pt x="1107630" y="2809862"/>
                  </a:lnTo>
                  <a:lnTo>
                    <a:pt x="1107782" y="2810154"/>
                  </a:lnTo>
                  <a:lnTo>
                    <a:pt x="1107630" y="2811056"/>
                  </a:lnTo>
                  <a:lnTo>
                    <a:pt x="1107605" y="2811703"/>
                  </a:lnTo>
                  <a:lnTo>
                    <a:pt x="1107846" y="2812376"/>
                  </a:lnTo>
                  <a:lnTo>
                    <a:pt x="1108201" y="2812961"/>
                  </a:lnTo>
                  <a:lnTo>
                    <a:pt x="1108633" y="2813418"/>
                  </a:lnTo>
                  <a:lnTo>
                    <a:pt x="1108252" y="2814320"/>
                  </a:lnTo>
                  <a:lnTo>
                    <a:pt x="1108189" y="2816288"/>
                  </a:lnTo>
                  <a:lnTo>
                    <a:pt x="1108062" y="2817190"/>
                  </a:lnTo>
                  <a:lnTo>
                    <a:pt x="1107592" y="2817901"/>
                  </a:lnTo>
                  <a:lnTo>
                    <a:pt x="1107020" y="2818434"/>
                  </a:lnTo>
                  <a:lnTo>
                    <a:pt x="1106563" y="2819057"/>
                  </a:lnTo>
                  <a:lnTo>
                    <a:pt x="1106487" y="2820174"/>
                  </a:lnTo>
                  <a:lnTo>
                    <a:pt x="1106830" y="2821292"/>
                  </a:lnTo>
                  <a:lnTo>
                    <a:pt x="1107363" y="2822130"/>
                  </a:lnTo>
                  <a:lnTo>
                    <a:pt x="1107960" y="2822841"/>
                  </a:lnTo>
                  <a:lnTo>
                    <a:pt x="1108443" y="2823629"/>
                  </a:lnTo>
                  <a:lnTo>
                    <a:pt x="1108760" y="2824683"/>
                  </a:lnTo>
                  <a:lnTo>
                    <a:pt x="1108735" y="2825432"/>
                  </a:lnTo>
                  <a:lnTo>
                    <a:pt x="1108201" y="2827426"/>
                  </a:lnTo>
                  <a:lnTo>
                    <a:pt x="1108074" y="2830461"/>
                  </a:lnTo>
                  <a:lnTo>
                    <a:pt x="1107744" y="2831795"/>
                  </a:lnTo>
                  <a:lnTo>
                    <a:pt x="1106779" y="2832620"/>
                  </a:lnTo>
                  <a:lnTo>
                    <a:pt x="1104480" y="2833192"/>
                  </a:lnTo>
                  <a:lnTo>
                    <a:pt x="1103947" y="2833573"/>
                  </a:lnTo>
                  <a:lnTo>
                    <a:pt x="1103629" y="2834284"/>
                  </a:lnTo>
                  <a:lnTo>
                    <a:pt x="1103502" y="2835021"/>
                  </a:lnTo>
                  <a:lnTo>
                    <a:pt x="1103299" y="2835744"/>
                  </a:lnTo>
                  <a:lnTo>
                    <a:pt x="1102740" y="2836418"/>
                  </a:lnTo>
                  <a:lnTo>
                    <a:pt x="1102055" y="2836748"/>
                  </a:lnTo>
                  <a:lnTo>
                    <a:pt x="1101559" y="2836837"/>
                  </a:lnTo>
                  <a:lnTo>
                    <a:pt x="1101166" y="2837103"/>
                  </a:lnTo>
                  <a:lnTo>
                    <a:pt x="1100797" y="2837992"/>
                  </a:lnTo>
                  <a:lnTo>
                    <a:pt x="1100772" y="2838678"/>
                  </a:lnTo>
                  <a:lnTo>
                    <a:pt x="1100810" y="2839554"/>
                  </a:lnTo>
                  <a:lnTo>
                    <a:pt x="1100721" y="2840355"/>
                  </a:lnTo>
                  <a:lnTo>
                    <a:pt x="1100302" y="2840824"/>
                  </a:lnTo>
                  <a:lnTo>
                    <a:pt x="1099083" y="2841485"/>
                  </a:lnTo>
                  <a:lnTo>
                    <a:pt x="1098346" y="2842387"/>
                  </a:lnTo>
                  <a:lnTo>
                    <a:pt x="1097318" y="2844800"/>
                  </a:lnTo>
                  <a:lnTo>
                    <a:pt x="1095324" y="2847771"/>
                  </a:lnTo>
                  <a:lnTo>
                    <a:pt x="1091018" y="2857322"/>
                  </a:lnTo>
                  <a:lnTo>
                    <a:pt x="1090625" y="2858719"/>
                  </a:lnTo>
                  <a:lnTo>
                    <a:pt x="1090167" y="2859278"/>
                  </a:lnTo>
                  <a:lnTo>
                    <a:pt x="1088542" y="2859519"/>
                  </a:lnTo>
                  <a:lnTo>
                    <a:pt x="1087907" y="2859913"/>
                  </a:lnTo>
                  <a:lnTo>
                    <a:pt x="1087666" y="2860446"/>
                  </a:lnTo>
                  <a:lnTo>
                    <a:pt x="1087348" y="2861919"/>
                  </a:lnTo>
                  <a:lnTo>
                    <a:pt x="1087069" y="2864573"/>
                  </a:lnTo>
                  <a:lnTo>
                    <a:pt x="1087158" y="2866161"/>
                  </a:lnTo>
                  <a:lnTo>
                    <a:pt x="1087500" y="2867736"/>
                  </a:lnTo>
                  <a:lnTo>
                    <a:pt x="1088123" y="2869704"/>
                  </a:lnTo>
                  <a:lnTo>
                    <a:pt x="1087945" y="2870949"/>
                  </a:lnTo>
                  <a:lnTo>
                    <a:pt x="1086408" y="2874530"/>
                  </a:lnTo>
                  <a:lnTo>
                    <a:pt x="1086103" y="2876054"/>
                  </a:lnTo>
                  <a:lnTo>
                    <a:pt x="1086535" y="2877896"/>
                  </a:lnTo>
                  <a:lnTo>
                    <a:pt x="1087145" y="2878696"/>
                  </a:lnTo>
                  <a:lnTo>
                    <a:pt x="1087526" y="2879483"/>
                  </a:lnTo>
                  <a:lnTo>
                    <a:pt x="1087297" y="2881337"/>
                  </a:lnTo>
                  <a:lnTo>
                    <a:pt x="1087183" y="2882201"/>
                  </a:lnTo>
                  <a:lnTo>
                    <a:pt x="1087221" y="2882874"/>
                  </a:lnTo>
                  <a:lnTo>
                    <a:pt x="1087196" y="2883471"/>
                  </a:lnTo>
                  <a:lnTo>
                    <a:pt x="1086904" y="2884170"/>
                  </a:lnTo>
                  <a:lnTo>
                    <a:pt x="1084732" y="2885478"/>
                  </a:lnTo>
                  <a:lnTo>
                    <a:pt x="1085329" y="2886481"/>
                  </a:lnTo>
                  <a:lnTo>
                    <a:pt x="1086472" y="2887903"/>
                  </a:lnTo>
                  <a:lnTo>
                    <a:pt x="1087107" y="2889338"/>
                  </a:lnTo>
                  <a:lnTo>
                    <a:pt x="1086142" y="2890367"/>
                  </a:lnTo>
                  <a:lnTo>
                    <a:pt x="1085837" y="2890862"/>
                  </a:lnTo>
                  <a:lnTo>
                    <a:pt x="1085456" y="2893517"/>
                  </a:lnTo>
                  <a:lnTo>
                    <a:pt x="1085087" y="2894050"/>
                  </a:lnTo>
                  <a:lnTo>
                    <a:pt x="1084135" y="2894761"/>
                  </a:lnTo>
                  <a:lnTo>
                    <a:pt x="1083805" y="2895295"/>
                  </a:lnTo>
                  <a:lnTo>
                    <a:pt x="1083779" y="2895815"/>
                  </a:lnTo>
                  <a:lnTo>
                    <a:pt x="1083906" y="2897936"/>
                  </a:lnTo>
                  <a:lnTo>
                    <a:pt x="1084389" y="2898787"/>
                  </a:lnTo>
                  <a:lnTo>
                    <a:pt x="1084897" y="2899473"/>
                  </a:lnTo>
                  <a:lnTo>
                    <a:pt x="1085087" y="2900006"/>
                  </a:lnTo>
                  <a:lnTo>
                    <a:pt x="1084541" y="2900413"/>
                  </a:lnTo>
                  <a:lnTo>
                    <a:pt x="1082903" y="2900489"/>
                  </a:lnTo>
                  <a:lnTo>
                    <a:pt x="1082509" y="2900921"/>
                  </a:lnTo>
                  <a:lnTo>
                    <a:pt x="1082700" y="2902242"/>
                  </a:lnTo>
                  <a:lnTo>
                    <a:pt x="1084757" y="2903969"/>
                  </a:lnTo>
                  <a:lnTo>
                    <a:pt x="1084364" y="2904871"/>
                  </a:lnTo>
                  <a:lnTo>
                    <a:pt x="1084160" y="2905188"/>
                  </a:lnTo>
                  <a:lnTo>
                    <a:pt x="1083767" y="2905480"/>
                  </a:lnTo>
                  <a:lnTo>
                    <a:pt x="1084516" y="2906585"/>
                  </a:lnTo>
                  <a:lnTo>
                    <a:pt x="1084706" y="2907766"/>
                  </a:lnTo>
                  <a:lnTo>
                    <a:pt x="1084706" y="2908973"/>
                  </a:lnTo>
                  <a:lnTo>
                    <a:pt x="1084872" y="2910166"/>
                  </a:lnTo>
                  <a:lnTo>
                    <a:pt x="1085189" y="2911500"/>
                  </a:lnTo>
                  <a:lnTo>
                    <a:pt x="1085113" y="2912567"/>
                  </a:lnTo>
                  <a:lnTo>
                    <a:pt x="1084681" y="2913316"/>
                  </a:lnTo>
                  <a:lnTo>
                    <a:pt x="1083843" y="2913761"/>
                  </a:lnTo>
                  <a:lnTo>
                    <a:pt x="1084440" y="2915653"/>
                  </a:lnTo>
                  <a:lnTo>
                    <a:pt x="1083678" y="2917850"/>
                  </a:lnTo>
                  <a:lnTo>
                    <a:pt x="1080719" y="2922104"/>
                  </a:lnTo>
                  <a:lnTo>
                    <a:pt x="1080439" y="2922955"/>
                  </a:lnTo>
                  <a:lnTo>
                    <a:pt x="1080007" y="2925152"/>
                  </a:lnTo>
                  <a:lnTo>
                    <a:pt x="1078293" y="2929267"/>
                  </a:lnTo>
                  <a:lnTo>
                    <a:pt x="1079347" y="2930474"/>
                  </a:lnTo>
                  <a:lnTo>
                    <a:pt x="1079753" y="2932112"/>
                  </a:lnTo>
                  <a:lnTo>
                    <a:pt x="1079626" y="2933763"/>
                  </a:lnTo>
                  <a:lnTo>
                    <a:pt x="1079017" y="2935020"/>
                  </a:lnTo>
                  <a:lnTo>
                    <a:pt x="1080427" y="2936519"/>
                  </a:lnTo>
                  <a:lnTo>
                    <a:pt x="1081011" y="2938208"/>
                  </a:lnTo>
                  <a:lnTo>
                    <a:pt x="1081557" y="2941612"/>
                  </a:lnTo>
                  <a:lnTo>
                    <a:pt x="1081493" y="2942818"/>
                  </a:lnTo>
                  <a:lnTo>
                    <a:pt x="1077887" y="2949625"/>
                  </a:lnTo>
                  <a:lnTo>
                    <a:pt x="1077594" y="2950184"/>
                  </a:lnTo>
                  <a:lnTo>
                    <a:pt x="1077734" y="2952216"/>
                  </a:lnTo>
                  <a:lnTo>
                    <a:pt x="1077404" y="2952813"/>
                  </a:lnTo>
                  <a:lnTo>
                    <a:pt x="1076680" y="2953258"/>
                  </a:lnTo>
                  <a:lnTo>
                    <a:pt x="1076464" y="2953905"/>
                  </a:lnTo>
                  <a:lnTo>
                    <a:pt x="1076401" y="2954680"/>
                  </a:lnTo>
                  <a:lnTo>
                    <a:pt x="1076159" y="2955569"/>
                  </a:lnTo>
                  <a:lnTo>
                    <a:pt x="1075677" y="2956191"/>
                  </a:lnTo>
                  <a:lnTo>
                    <a:pt x="1075194" y="2956509"/>
                  </a:lnTo>
                  <a:lnTo>
                    <a:pt x="1074800" y="2956928"/>
                  </a:lnTo>
                  <a:lnTo>
                    <a:pt x="1074648" y="2957880"/>
                  </a:lnTo>
                  <a:lnTo>
                    <a:pt x="1075004" y="2958744"/>
                  </a:lnTo>
                  <a:lnTo>
                    <a:pt x="1075347" y="2963633"/>
                  </a:lnTo>
                  <a:lnTo>
                    <a:pt x="1075296" y="2964167"/>
                  </a:lnTo>
                  <a:lnTo>
                    <a:pt x="1075093" y="2964624"/>
                  </a:lnTo>
                  <a:lnTo>
                    <a:pt x="1075042" y="2965081"/>
                  </a:lnTo>
                  <a:lnTo>
                    <a:pt x="1075410" y="2965602"/>
                  </a:lnTo>
                  <a:lnTo>
                    <a:pt x="1075740" y="2965831"/>
                  </a:lnTo>
                  <a:lnTo>
                    <a:pt x="1075931" y="2965881"/>
                  </a:lnTo>
                  <a:lnTo>
                    <a:pt x="1076083" y="2966034"/>
                  </a:lnTo>
                  <a:lnTo>
                    <a:pt x="1076274" y="2966580"/>
                  </a:lnTo>
                  <a:lnTo>
                    <a:pt x="1076197" y="2966897"/>
                  </a:lnTo>
                  <a:lnTo>
                    <a:pt x="1076147" y="2969844"/>
                  </a:lnTo>
                  <a:lnTo>
                    <a:pt x="1075296" y="2971901"/>
                  </a:lnTo>
                  <a:lnTo>
                    <a:pt x="1075067" y="2972816"/>
                  </a:lnTo>
                  <a:lnTo>
                    <a:pt x="1074699" y="2973108"/>
                  </a:lnTo>
                  <a:lnTo>
                    <a:pt x="1073124" y="2973527"/>
                  </a:lnTo>
                  <a:lnTo>
                    <a:pt x="1072553" y="2973946"/>
                  </a:lnTo>
                  <a:lnTo>
                    <a:pt x="1072311" y="2974632"/>
                  </a:lnTo>
                  <a:lnTo>
                    <a:pt x="1072159" y="2975698"/>
                  </a:lnTo>
                  <a:lnTo>
                    <a:pt x="1072222" y="2976651"/>
                  </a:lnTo>
                  <a:lnTo>
                    <a:pt x="1072730" y="2976905"/>
                  </a:lnTo>
                  <a:lnTo>
                    <a:pt x="1074292" y="2976486"/>
                  </a:lnTo>
                  <a:lnTo>
                    <a:pt x="1074877" y="2976816"/>
                  </a:lnTo>
                  <a:lnTo>
                    <a:pt x="1074966" y="2977984"/>
                  </a:lnTo>
                  <a:lnTo>
                    <a:pt x="1075626" y="2977883"/>
                  </a:lnTo>
                  <a:lnTo>
                    <a:pt x="1076883" y="2977324"/>
                  </a:lnTo>
                  <a:lnTo>
                    <a:pt x="1077391" y="2977197"/>
                  </a:lnTo>
                  <a:lnTo>
                    <a:pt x="1077950" y="2977311"/>
                  </a:lnTo>
                  <a:lnTo>
                    <a:pt x="1078839" y="2977781"/>
                  </a:lnTo>
                  <a:lnTo>
                    <a:pt x="1079106" y="2977832"/>
                  </a:lnTo>
                  <a:lnTo>
                    <a:pt x="1082078" y="2976092"/>
                  </a:lnTo>
                  <a:lnTo>
                    <a:pt x="1083094" y="2975927"/>
                  </a:lnTo>
                  <a:lnTo>
                    <a:pt x="1084173" y="2975952"/>
                  </a:lnTo>
                  <a:lnTo>
                    <a:pt x="1084478" y="2976270"/>
                  </a:lnTo>
                  <a:lnTo>
                    <a:pt x="1085392" y="2977819"/>
                  </a:lnTo>
                  <a:lnTo>
                    <a:pt x="1085684" y="2978492"/>
                  </a:lnTo>
                  <a:lnTo>
                    <a:pt x="1085684" y="2979051"/>
                  </a:lnTo>
                  <a:lnTo>
                    <a:pt x="1085164" y="2979458"/>
                  </a:lnTo>
                  <a:lnTo>
                    <a:pt x="1084745" y="2980232"/>
                  </a:lnTo>
                  <a:lnTo>
                    <a:pt x="1084948" y="2981706"/>
                  </a:lnTo>
                  <a:lnTo>
                    <a:pt x="1086319" y="2986379"/>
                  </a:lnTo>
                  <a:lnTo>
                    <a:pt x="1086611" y="2986824"/>
                  </a:lnTo>
                  <a:lnTo>
                    <a:pt x="1087310" y="2987382"/>
                  </a:lnTo>
                  <a:lnTo>
                    <a:pt x="1087666" y="2987878"/>
                  </a:lnTo>
                  <a:lnTo>
                    <a:pt x="1087996" y="2988703"/>
                  </a:lnTo>
                  <a:lnTo>
                    <a:pt x="1088834" y="2992081"/>
                  </a:lnTo>
                  <a:lnTo>
                    <a:pt x="1088986" y="2993618"/>
                  </a:lnTo>
                  <a:lnTo>
                    <a:pt x="1088923" y="2995028"/>
                  </a:lnTo>
                  <a:lnTo>
                    <a:pt x="1088682" y="2996450"/>
                  </a:lnTo>
                  <a:lnTo>
                    <a:pt x="1088250" y="2997695"/>
                  </a:lnTo>
                  <a:lnTo>
                    <a:pt x="1086497" y="3000984"/>
                  </a:lnTo>
                  <a:lnTo>
                    <a:pt x="1085672" y="3003283"/>
                  </a:lnTo>
                  <a:lnTo>
                    <a:pt x="1073505" y="3010839"/>
                  </a:lnTo>
                  <a:lnTo>
                    <a:pt x="1072680" y="3010827"/>
                  </a:lnTo>
                  <a:lnTo>
                    <a:pt x="1071968" y="3010674"/>
                  </a:lnTo>
                  <a:lnTo>
                    <a:pt x="1071308" y="3010712"/>
                  </a:lnTo>
                  <a:lnTo>
                    <a:pt x="1070863" y="3011182"/>
                  </a:lnTo>
                  <a:lnTo>
                    <a:pt x="1070457" y="3011792"/>
                  </a:lnTo>
                  <a:lnTo>
                    <a:pt x="1069962" y="3012186"/>
                  </a:lnTo>
                  <a:lnTo>
                    <a:pt x="1065225" y="3014802"/>
                  </a:lnTo>
                  <a:lnTo>
                    <a:pt x="1062989" y="3016643"/>
                  </a:lnTo>
                  <a:lnTo>
                    <a:pt x="1061631" y="3017380"/>
                  </a:lnTo>
                  <a:lnTo>
                    <a:pt x="1059167" y="3017062"/>
                  </a:lnTo>
                  <a:lnTo>
                    <a:pt x="1058011" y="3018066"/>
                  </a:lnTo>
                  <a:lnTo>
                    <a:pt x="1056335" y="3020631"/>
                  </a:lnTo>
                  <a:lnTo>
                    <a:pt x="1055090" y="3021901"/>
                  </a:lnTo>
                  <a:lnTo>
                    <a:pt x="1054544" y="3023019"/>
                  </a:lnTo>
                  <a:lnTo>
                    <a:pt x="1053223" y="3024771"/>
                  </a:lnTo>
                  <a:lnTo>
                    <a:pt x="1052461" y="3026511"/>
                  </a:lnTo>
                  <a:lnTo>
                    <a:pt x="1052271" y="3027184"/>
                  </a:lnTo>
                  <a:lnTo>
                    <a:pt x="1052258" y="3027959"/>
                  </a:lnTo>
                  <a:lnTo>
                    <a:pt x="1052436" y="3029483"/>
                  </a:lnTo>
                  <a:lnTo>
                    <a:pt x="1052372" y="3030054"/>
                  </a:lnTo>
                  <a:lnTo>
                    <a:pt x="1051483" y="3030969"/>
                  </a:lnTo>
                  <a:lnTo>
                    <a:pt x="1048524" y="3032633"/>
                  </a:lnTo>
                  <a:lnTo>
                    <a:pt x="1048067" y="3033496"/>
                  </a:lnTo>
                  <a:lnTo>
                    <a:pt x="1048270" y="3035604"/>
                  </a:lnTo>
                  <a:lnTo>
                    <a:pt x="1047521" y="3036697"/>
                  </a:lnTo>
                  <a:lnTo>
                    <a:pt x="1046327" y="3037357"/>
                  </a:lnTo>
                  <a:lnTo>
                    <a:pt x="1045273" y="3038195"/>
                  </a:lnTo>
                  <a:lnTo>
                    <a:pt x="1042936" y="3042170"/>
                  </a:lnTo>
                  <a:lnTo>
                    <a:pt x="1042301" y="3042361"/>
                  </a:lnTo>
                  <a:lnTo>
                    <a:pt x="1042415" y="3043796"/>
                  </a:lnTo>
                  <a:lnTo>
                    <a:pt x="1042047" y="3045358"/>
                  </a:lnTo>
                  <a:lnTo>
                    <a:pt x="1041361" y="3046793"/>
                  </a:lnTo>
                  <a:lnTo>
                    <a:pt x="1040587" y="3047873"/>
                  </a:lnTo>
                  <a:lnTo>
                    <a:pt x="1037869" y="3050387"/>
                  </a:lnTo>
                  <a:lnTo>
                    <a:pt x="1037259" y="3051581"/>
                  </a:lnTo>
                  <a:lnTo>
                    <a:pt x="1036700" y="3053054"/>
                  </a:lnTo>
                  <a:lnTo>
                    <a:pt x="1036129" y="3054172"/>
                  </a:lnTo>
                  <a:lnTo>
                    <a:pt x="1034618" y="3056204"/>
                  </a:lnTo>
                  <a:lnTo>
                    <a:pt x="1030858" y="3059798"/>
                  </a:lnTo>
                  <a:lnTo>
                    <a:pt x="1029868" y="3061347"/>
                  </a:lnTo>
                  <a:lnTo>
                    <a:pt x="1029449" y="3061995"/>
                  </a:lnTo>
                  <a:lnTo>
                    <a:pt x="1029207" y="3064941"/>
                  </a:lnTo>
                  <a:lnTo>
                    <a:pt x="1027607" y="3065729"/>
                  </a:lnTo>
                  <a:lnTo>
                    <a:pt x="1027417" y="3065843"/>
                  </a:lnTo>
                  <a:lnTo>
                    <a:pt x="1027137" y="3065856"/>
                  </a:lnTo>
                  <a:lnTo>
                    <a:pt x="1026655" y="3065970"/>
                  </a:lnTo>
                  <a:lnTo>
                    <a:pt x="1026261" y="3065932"/>
                  </a:lnTo>
                  <a:lnTo>
                    <a:pt x="1025461" y="3065576"/>
                  </a:lnTo>
                  <a:lnTo>
                    <a:pt x="1025016" y="3065703"/>
                  </a:lnTo>
                  <a:lnTo>
                    <a:pt x="1024267" y="3066465"/>
                  </a:lnTo>
                  <a:lnTo>
                    <a:pt x="1023873" y="3066745"/>
                  </a:lnTo>
                  <a:lnTo>
                    <a:pt x="1023302" y="3066745"/>
                  </a:lnTo>
                  <a:lnTo>
                    <a:pt x="1006208" y="3063100"/>
                  </a:lnTo>
                  <a:lnTo>
                    <a:pt x="994702" y="3065767"/>
                  </a:lnTo>
                  <a:lnTo>
                    <a:pt x="983500" y="3064675"/>
                  </a:lnTo>
                  <a:lnTo>
                    <a:pt x="963307" y="3059417"/>
                  </a:lnTo>
                  <a:lnTo>
                    <a:pt x="960881" y="3058248"/>
                  </a:lnTo>
                  <a:lnTo>
                    <a:pt x="958380" y="3055467"/>
                  </a:lnTo>
                  <a:lnTo>
                    <a:pt x="955776" y="3053334"/>
                  </a:lnTo>
                  <a:lnTo>
                    <a:pt x="953071" y="3052013"/>
                  </a:lnTo>
                  <a:lnTo>
                    <a:pt x="937374" y="3050311"/>
                  </a:lnTo>
                  <a:lnTo>
                    <a:pt x="932662" y="3049841"/>
                  </a:lnTo>
                  <a:lnTo>
                    <a:pt x="928433" y="3050946"/>
                  </a:lnTo>
                  <a:lnTo>
                    <a:pt x="924598" y="3053397"/>
                  </a:lnTo>
                  <a:lnTo>
                    <a:pt x="911517" y="3066681"/>
                  </a:lnTo>
                  <a:lnTo>
                    <a:pt x="909878" y="3067735"/>
                  </a:lnTo>
                  <a:lnTo>
                    <a:pt x="908189" y="3068205"/>
                  </a:lnTo>
                  <a:lnTo>
                    <a:pt x="902423" y="3068396"/>
                  </a:lnTo>
                  <a:lnTo>
                    <a:pt x="898982" y="3069907"/>
                  </a:lnTo>
                  <a:lnTo>
                    <a:pt x="897153" y="3070377"/>
                  </a:lnTo>
                  <a:lnTo>
                    <a:pt x="895883" y="3070352"/>
                  </a:lnTo>
                  <a:lnTo>
                    <a:pt x="892670" y="3071228"/>
                  </a:lnTo>
                  <a:lnTo>
                    <a:pt x="869327" y="3057855"/>
                  </a:lnTo>
                  <a:lnTo>
                    <a:pt x="868400" y="3057004"/>
                  </a:lnTo>
                  <a:lnTo>
                    <a:pt x="867232" y="3056318"/>
                  </a:lnTo>
                  <a:lnTo>
                    <a:pt x="852817" y="3052229"/>
                  </a:lnTo>
                  <a:lnTo>
                    <a:pt x="847699" y="3052254"/>
                  </a:lnTo>
                  <a:lnTo>
                    <a:pt x="838453" y="3056102"/>
                  </a:lnTo>
                  <a:lnTo>
                    <a:pt x="835837" y="3056102"/>
                  </a:lnTo>
                  <a:lnTo>
                    <a:pt x="830491" y="3054858"/>
                  </a:lnTo>
                  <a:lnTo>
                    <a:pt x="828001" y="3055099"/>
                  </a:lnTo>
                  <a:lnTo>
                    <a:pt x="823988" y="3057867"/>
                  </a:lnTo>
                  <a:lnTo>
                    <a:pt x="820419" y="3061487"/>
                  </a:lnTo>
                  <a:lnTo>
                    <a:pt x="817994" y="3065538"/>
                  </a:lnTo>
                  <a:lnTo>
                    <a:pt x="817092" y="3066351"/>
                  </a:lnTo>
                  <a:lnTo>
                    <a:pt x="815098" y="3067545"/>
                  </a:lnTo>
                  <a:lnTo>
                    <a:pt x="814235" y="3068459"/>
                  </a:lnTo>
                  <a:lnTo>
                    <a:pt x="809447" y="3076435"/>
                  </a:lnTo>
                  <a:lnTo>
                    <a:pt x="808862" y="3076905"/>
                  </a:lnTo>
                  <a:lnTo>
                    <a:pt x="807770" y="3077171"/>
                  </a:lnTo>
                  <a:lnTo>
                    <a:pt x="805484" y="3077337"/>
                  </a:lnTo>
                  <a:lnTo>
                    <a:pt x="804456" y="3077845"/>
                  </a:lnTo>
                  <a:lnTo>
                    <a:pt x="796696" y="3084741"/>
                  </a:lnTo>
                  <a:lnTo>
                    <a:pt x="794550" y="3087560"/>
                  </a:lnTo>
                  <a:lnTo>
                    <a:pt x="793864" y="3088728"/>
                  </a:lnTo>
                  <a:lnTo>
                    <a:pt x="791641" y="3091281"/>
                  </a:lnTo>
                  <a:lnTo>
                    <a:pt x="791019" y="3092373"/>
                  </a:lnTo>
                  <a:lnTo>
                    <a:pt x="790092" y="3094609"/>
                  </a:lnTo>
                  <a:lnTo>
                    <a:pt x="781494" y="3105200"/>
                  </a:lnTo>
                  <a:lnTo>
                    <a:pt x="780313" y="3107182"/>
                  </a:lnTo>
                  <a:lnTo>
                    <a:pt x="779449" y="3109480"/>
                  </a:lnTo>
                  <a:lnTo>
                    <a:pt x="777557" y="3117557"/>
                  </a:lnTo>
                  <a:lnTo>
                    <a:pt x="777379" y="3119158"/>
                  </a:lnTo>
                  <a:lnTo>
                    <a:pt x="777506" y="3120453"/>
                  </a:lnTo>
                  <a:lnTo>
                    <a:pt x="778052" y="3123349"/>
                  </a:lnTo>
                  <a:lnTo>
                    <a:pt x="777900" y="3125228"/>
                  </a:lnTo>
                  <a:lnTo>
                    <a:pt x="777138" y="3126028"/>
                  </a:lnTo>
                  <a:lnTo>
                    <a:pt x="774509" y="3126790"/>
                  </a:lnTo>
                  <a:lnTo>
                    <a:pt x="773391" y="3127400"/>
                  </a:lnTo>
                  <a:lnTo>
                    <a:pt x="772350" y="3128213"/>
                  </a:lnTo>
                  <a:lnTo>
                    <a:pt x="771423" y="3129241"/>
                  </a:lnTo>
                  <a:lnTo>
                    <a:pt x="769035" y="3132759"/>
                  </a:lnTo>
                  <a:lnTo>
                    <a:pt x="764870" y="3136315"/>
                  </a:lnTo>
                  <a:lnTo>
                    <a:pt x="762749" y="3137522"/>
                  </a:lnTo>
                  <a:lnTo>
                    <a:pt x="761072" y="3138043"/>
                  </a:lnTo>
                  <a:lnTo>
                    <a:pt x="759409" y="3138030"/>
                  </a:lnTo>
                  <a:lnTo>
                    <a:pt x="754303" y="3136633"/>
                  </a:lnTo>
                  <a:lnTo>
                    <a:pt x="748347" y="3137344"/>
                  </a:lnTo>
                  <a:lnTo>
                    <a:pt x="746277" y="3138233"/>
                  </a:lnTo>
                  <a:lnTo>
                    <a:pt x="731875" y="3149041"/>
                  </a:lnTo>
                  <a:lnTo>
                    <a:pt x="727316" y="3152444"/>
                  </a:lnTo>
                  <a:lnTo>
                    <a:pt x="708190" y="3157969"/>
                  </a:lnTo>
                  <a:lnTo>
                    <a:pt x="706018" y="3159277"/>
                  </a:lnTo>
                  <a:lnTo>
                    <a:pt x="700773" y="3163735"/>
                  </a:lnTo>
                  <a:lnTo>
                    <a:pt x="699528" y="3164332"/>
                  </a:lnTo>
                  <a:lnTo>
                    <a:pt x="698258" y="3164624"/>
                  </a:lnTo>
                  <a:lnTo>
                    <a:pt x="696874" y="3164636"/>
                  </a:lnTo>
                  <a:lnTo>
                    <a:pt x="694258" y="3163849"/>
                  </a:lnTo>
                  <a:lnTo>
                    <a:pt x="692988" y="3163684"/>
                  </a:lnTo>
                  <a:lnTo>
                    <a:pt x="691768" y="3164179"/>
                  </a:lnTo>
                  <a:lnTo>
                    <a:pt x="690994" y="3165144"/>
                  </a:lnTo>
                  <a:lnTo>
                    <a:pt x="689876" y="3167456"/>
                  </a:lnTo>
                  <a:lnTo>
                    <a:pt x="689063" y="3168307"/>
                  </a:lnTo>
                  <a:lnTo>
                    <a:pt x="682472" y="3172333"/>
                  </a:lnTo>
                  <a:lnTo>
                    <a:pt x="674763" y="3181057"/>
                  </a:lnTo>
                  <a:lnTo>
                    <a:pt x="668921" y="3186049"/>
                  </a:lnTo>
                  <a:lnTo>
                    <a:pt x="663524" y="3189262"/>
                  </a:lnTo>
                  <a:lnTo>
                    <a:pt x="661288" y="3189973"/>
                  </a:lnTo>
                  <a:lnTo>
                    <a:pt x="658977" y="3190278"/>
                  </a:lnTo>
                  <a:lnTo>
                    <a:pt x="656640" y="3190024"/>
                  </a:lnTo>
                  <a:lnTo>
                    <a:pt x="650938" y="3187915"/>
                  </a:lnTo>
                  <a:lnTo>
                    <a:pt x="647750" y="3187687"/>
                  </a:lnTo>
                  <a:lnTo>
                    <a:pt x="646671" y="3187230"/>
                  </a:lnTo>
                  <a:lnTo>
                    <a:pt x="643356" y="3184766"/>
                  </a:lnTo>
                  <a:lnTo>
                    <a:pt x="642734" y="3184728"/>
                  </a:lnTo>
                  <a:lnTo>
                    <a:pt x="642327" y="3185426"/>
                  </a:lnTo>
                  <a:lnTo>
                    <a:pt x="641718" y="3186734"/>
                  </a:lnTo>
                  <a:lnTo>
                    <a:pt x="640219" y="3189097"/>
                  </a:lnTo>
                  <a:lnTo>
                    <a:pt x="638352" y="3191065"/>
                  </a:lnTo>
                  <a:lnTo>
                    <a:pt x="636231" y="3192462"/>
                  </a:lnTo>
                  <a:lnTo>
                    <a:pt x="633971" y="3193199"/>
                  </a:lnTo>
                  <a:lnTo>
                    <a:pt x="618909" y="3191827"/>
                  </a:lnTo>
                  <a:lnTo>
                    <a:pt x="614425" y="3191598"/>
                  </a:lnTo>
                  <a:lnTo>
                    <a:pt x="613638" y="3191675"/>
                  </a:lnTo>
                  <a:lnTo>
                    <a:pt x="611530" y="3190113"/>
                  </a:lnTo>
                  <a:lnTo>
                    <a:pt x="608304" y="3189465"/>
                  </a:lnTo>
                  <a:lnTo>
                    <a:pt x="597204" y="3192475"/>
                  </a:lnTo>
                  <a:lnTo>
                    <a:pt x="595807" y="3192170"/>
                  </a:lnTo>
                  <a:lnTo>
                    <a:pt x="594791" y="3191840"/>
                  </a:lnTo>
                  <a:lnTo>
                    <a:pt x="594423" y="3191268"/>
                  </a:lnTo>
                  <a:lnTo>
                    <a:pt x="593940" y="3189859"/>
                  </a:lnTo>
                  <a:lnTo>
                    <a:pt x="593661" y="3189414"/>
                  </a:lnTo>
                  <a:lnTo>
                    <a:pt x="592962" y="3189084"/>
                  </a:lnTo>
                  <a:lnTo>
                    <a:pt x="590918" y="3189706"/>
                  </a:lnTo>
                  <a:lnTo>
                    <a:pt x="589749" y="3189414"/>
                  </a:lnTo>
                  <a:lnTo>
                    <a:pt x="586638" y="3188817"/>
                  </a:lnTo>
                  <a:lnTo>
                    <a:pt x="585203" y="3188309"/>
                  </a:lnTo>
                  <a:lnTo>
                    <a:pt x="583768" y="3188081"/>
                  </a:lnTo>
                  <a:lnTo>
                    <a:pt x="576973" y="3188677"/>
                  </a:lnTo>
                  <a:lnTo>
                    <a:pt x="571804" y="3191103"/>
                  </a:lnTo>
                  <a:lnTo>
                    <a:pt x="570496" y="3191459"/>
                  </a:lnTo>
                  <a:lnTo>
                    <a:pt x="564743" y="3190748"/>
                  </a:lnTo>
                  <a:lnTo>
                    <a:pt x="561073" y="3192119"/>
                  </a:lnTo>
                  <a:lnTo>
                    <a:pt x="555345" y="3193097"/>
                  </a:lnTo>
                  <a:lnTo>
                    <a:pt x="548030" y="3195878"/>
                  </a:lnTo>
                  <a:lnTo>
                    <a:pt x="545960" y="3196094"/>
                  </a:lnTo>
                  <a:lnTo>
                    <a:pt x="544233" y="3196247"/>
                  </a:lnTo>
                  <a:lnTo>
                    <a:pt x="540397" y="3194507"/>
                  </a:lnTo>
                  <a:lnTo>
                    <a:pt x="531901" y="3189312"/>
                  </a:lnTo>
                  <a:lnTo>
                    <a:pt x="528180" y="3186087"/>
                  </a:lnTo>
                  <a:lnTo>
                    <a:pt x="527469" y="3185096"/>
                  </a:lnTo>
                  <a:lnTo>
                    <a:pt x="526859" y="3184055"/>
                  </a:lnTo>
                  <a:lnTo>
                    <a:pt x="526211" y="3183089"/>
                  </a:lnTo>
                  <a:lnTo>
                    <a:pt x="525310" y="3182404"/>
                  </a:lnTo>
                  <a:lnTo>
                    <a:pt x="523811" y="3182023"/>
                  </a:lnTo>
                  <a:lnTo>
                    <a:pt x="519290" y="3182226"/>
                  </a:lnTo>
                  <a:lnTo>
                    <a:pt x="518109" y="3181819"/>
                  </a:lnTo>
                  <a:lnTo>
                    <a:pt x="513740" y="3179648"/>
                  </a:lnTo>
                  <a:lnTo>
                    <a:pt x="512660" y="3178746"/>
                  </a:lnTo>
                  <a:lnTo>
                    <a:pt x="511898" y="3177578"/>
                  </a:lnTo>
                  <a:lnTo>
                    <a:pt x="511797" y="3176282"/>
                  </a:lnTo>
                  <a:lnTo>
                    <a:pt x="511924" y="3174403"/>
                  </a:lnTo>
                  <a:lnTo>
                    <a:pt x="511124" y="3173907"/>
                  </a:lnTo>
                  <a:lnTo>
                    <a:pt x="509054" y="3174441"/>
                  </a:lnTo>
                  <a:lnTo>
                    <a:pt x="507796" y="3174479"/>
                  </a:lnTo>
                  <a:lnTo>
                    <a:pt x="507060" y="3174034"/>
                  </a:lnTo>
                  <a:lnTo>
                    <a:pt x="506844" y="3172993"/>
                  </a:lnTo>
                  <a:lnTo>
                    <a:pt x="507517" y="3169716"/>
                  </a:lnTo>
                  <a:lnTo>
                    <a:pt x="507631" y="3168688"/>
                  </a:lnTo>
                  <a:lnTo>
                    <a:pt x="507504" y="3167634"/>
                  </a:lnTo>
                  <a:lnTo>
                    <a:pt x="506691" y="3164687"/>
                  </a:lnTo>
                  <a:lnTo>
                    <a:pt x="505091" y="3160941"/>
                  </a:lnTo>
                  <a:lnTo>
                    <a:pt x="504685" y="3159252"/>
                  </a:lnTo>
                  <a:lnTo>
                    <a:pt x="504761" y="3157956"/>
                  </a:lnTo>
                  <a:lnTo>
                    <a:pt x="505028" y="3156762"/>
                  </a:lnTo>
                  <a:lnTo>
                    <a:pt x="505218" y="3155302"/>
                  </a:lnTo>
                  <a:lnTo>
                    <a:pt x="505066" y="3153168"/>
                  </a:lnTo>
                  <a:lnTo>
                    <a:pt x="504405" y="3152419"/>
                  </a:lnTo>
                  <a:lnTo>
                    <a:pt x="501840" y="3152698"/>
                  </a:lnTo>
                  <a:lnTo>
                    <a:pt x="499211" y="3152254"/>
                  </a:lnTo>
                  <a:lnTo>
                    <a:pt x="498576" y="3152317"/>
                  </a:lnTo>
                  <a:lnTo>
                    <a:pt x="496976" y="3152813"/>
                  </a:lnTo>
                  <a:lnTo>
                    <a:pt x="495820" y="3152648"/>
                  </a:lnTo>
                  <a:lnTo>
                    <a:pt x="493661" y="3151555"/>
                  </a:lnTo>
                  <a:lnTo>
                    <a:pt x="493331" y="3151466"/>
                  </a:lnTo>
                  <a:lnTo>
                    <a:pt x="492467" y="3151212"/>
                  </a:lnTo>
                  <a:lnTo>
                    <a:pt x="473214" y="3154070"/>
                  </a:lnTo>
                  <a:lnTo>
                    <a:pt x="469658" y="3151809"/>
                  </a:lnTo>
                  <a:lnTo>
                    <a:pt x="468401" y="3152216"/>
                  </a:lnTo>
                  <a:lnTo>
                    <a:pt x="467169" y="3153130"/>
                  </a:lnTo>
                  <a:lnTo>
                    <a:pt x="465620" y="3153549"/>
                  </a:lnTo>
                  <a:lnTo>
                    <a:pt x="463791" y="3153092"/>
                  </a:lnTo>
                  <a:lnTo>
                    <a:pt x="462178" y="3152279"/>
                  </a:lnTo>
                  <a:lnTo>
                    <a:pt x="459130" y="3150120"/>
                  </a:lnTo>
                  <a:lnTo>
                    <a:pt x="458317" y="3149727"/>
                  </a:lnTo>
                  <a:lnTo>
                    <a:pt x="456603" y="3149206"/>
                  </a:lnTo>
                  <a:lnTo>
                    <a:pt x="455802" y="3148672"/>
                  </a:lnTo>
                  <a:lnTo>
                    <a:pt x="455218" y="3147898"/>
                  </a:lnTo>
                  <a:lnTo>
                    <a:pt x="454418" y="3146044"/>
                  </a:lnTo>
                  <a:lnTo>
                    <a:pt x="453986" y="3145218"/>
                  </a:lnTo>
                  <a:lnTo>
                    <a:pt x="453516" y="3144723"/>
                  </a:lnTo>
                  <a:lnTo>
                    <a:pt x="452259" y="3143707"/>
                  </a:lnTo>
                  <a:lnTo>
                    <a:pt x="451726" y="3142983"/>
                  </a:lnTo>
                  <a:lnTo>
                    <a:pt x="450430" y="3140075"/>
                  </a:lnTo>
                  <a:lnTo>
                    <a:pt x="449846" y="3139389"/>
                  </a:lnTo>
                  <a:lnTo>
                    <a:pt x="447725" y="3138665"/>
                  </a:lnTo>
                  <a:lnTo>
                    <a:pt x="438924" y="3133153"/>
                  </a:lnTo>
                  <a:lnTo>
                    <a:pt x="436524" y="3132201"/>
                  </a:lnTo>
                  <a:lnTo>
                    <a:pt x="431571" y="3131312"/>
                  </a:lnTo>
                  <a:lnTo>
                    <a:pt x="425818" y="3131477"/>
                  </a:lnTo>
                  <a:lnTo>
                    <a:pt x="420230" y="3132975"/>
                  </a:lnTo>
                  <a:lnTo>
                    <a:pt x="410489" y="3137585"/>
                  </a:lnTo>
                  <a:lnTo>
                    <a:pt x="409295" y="3137598"/>
                  </a:lnTo>
                  <a:lnTo>
                    <a:pt x="408101" y="3137166"/>
                  </a:lnTo>
                  <a:lnTo>
                    <a:pt x="405739" y="3135845"/>
                  </a:lnTo>
                  <a:lnTo>
                    <a:pt x="404329" y="3135439"/>
                  </a:lnTo>
                  <a:lnTo>
                    <a:pt x="399059" y="3133064"/>
                  </a:lnTo>
                  <a:lnTo>
                    <a:pt x="398741" y="3132556"/>
                  </a:lnTo>
                  <a:lnTo>
                    <a:pt x="395579" y="3130651"/>
                  </a:lnTo>
                  <a:lnTo>
                    <a:pt x="394119" y="3130550"/>
                  </a:lnTo>
                  <a:lnTo>
                    <a:pt x="391312" y="3130931"/>
                  </a:lnTo>
                  <a:lnTo>
                    <a:pt x="388645" y="3130727"/>
                  </a:lnTo>
                  <a:lnTo>
                    <a:pt x="385965" y="3129978"/>
                  </a:lnTo>
                  <a:lnTo>
                    <a:pt x="384479" y="3129813"/>
                  </a:lnTo>
                  <a:lnTo>
                    <a:pt x="377253" y="3131426"/>
                  </a:lnTo>
                  <a:lnTo>
                    <a:pt x="360387" y="3129229"/>
                  </a:lnTo>
                  <a:lnTo>
                    <a:pt x="357809" y="3129902"/>
                  </a:lnTo>
                  <a:lnTo>
                    <a:pt x="355993" y="3131375"/>
                  </a:lnTo>
                  <a:lnTo>
                    <a:pt x="350951" y="3137065"/>
                  </a:lnTo>
                  <a:lnTo>
                    <a:pt x="349694" y="3137890"/>
                  </a:lnTo>
                  <a:lnTo>
                    <a:pt x="348297" y="3138500"/>
                  </a:lnTo>
                  <a:lnTo>
                    <a:pt x="346849" y="3138830"/>
                  </a:lnTo>
                  <a:lnTo>
                    <a:pt x="340677" y="3138843"/>
                  </a:lnTo>
                  <a:lnTo>
                    <a:pt x="339001" y="3139351"/>
                  </a:lnTo>
                  <a:lnTo>
                    <a:pt x="337896" y="3139986"/>
                  </a:lnTo>
                  <a:lnTo>
                    <a:pt x="334987" y="3142488"/>
                  </a:lnTo>
                  <a:lnTo>
                    <a:pt x="333527" y="3143161"/>
                  </a:lnTo>
                  <a:lnTo>
                    <a:pt x="328675" y="3143745"/>
                  </a:lnTo>
                  <a:lnTo>
                    <a:pt x="327418" y="3144329"/>
                  </a:lnTo>
                  <a:lnTo>
                    <a:pt x="325589" y="3146602"/>
                  </a:lnTo>
                  <a:lnTo>
                    <a:pt x="324548" y="3147529"/>
                  </a:lnTo>
                  <a:lnTo>
                    <a:pt x="322846" y="3148139"/>
                  </a:lnTo>
                  <a:lnTo>
                    <a:pt x="317398" y="3148520"/>
                  </a:lnTo>
                  <a:lnTo>
                    <a:pt x="313956" y="3150019"/>
                  </a:lnTo>
                  <a:lnTo>
                    <a:pt x="312559" y="3151136"/>
                  </a:lnTo>
                  <a:lnTo>
                    <a:pt x="311289" y="3152736"/>
                  </a:lnTo>
                  <a:lnTo>
                    <a:pt x="309994" y="3154375"/>
                  </a:lnTo>
                  <a:lnTo>
                    <a:pt x="307479" y="3156788"/>
                  </a:lnTo>
                  <a:lnTo>
                    <a:pt x="306590" y="3158769"/>
                  </a:lnTo>
                  <a:lnTo>
                    <a:pt x="304368" y="3162096"/>
                  </a:lnTo>
                  <a:lnTo>
                    <a:pt x="300545" y="3164357"/>
                  </a:lnTo>
                  <a:lnTo>
                    <a:pt x="296303" y="3165475"/>
                  </a:lnTo>
                  <a:lnTo>
                    <a:pt x="292760" y="3165271"/>
                  </a:lnTo>
                  <a:lnTo>
                    <a:pt x="285635" y="3163125"/>
                  </a:lnTo>
                  <a:lnTo>
                    <a:pt x="282460" y="3163379"/>
                  </a:lnTo>
                  <a:lnTo>
                    <a:pt x="276809" y="3168611"/>
                  </a:lnTo>
                  <a:lnTo>
                    <a:pt x="273278" y="3168840"/>
                  </a:lnTo>
                  <a:lnTo>
                    <a:pt x="269519" y="3167583"/>
                  </a:lnTo>
                  <a:lnTo>
                    <a:pt x="266090" y="3165640"/>
                  </a:lnTo>
                  <a:lnTo>
                    <a:pt x="264134" y="3164979"/>
                  </a:lnTo>
                  <a:lnTo>
                    <a:pt x="262432" y="3164789"/>
                  </a:lnTo>
                  <a:lnTo>
                    <a:pt x="257187" y="3165944"/>
                  </a:lnTo>
                  <a:lnTo>
                    <a:pt x="255549" y="3165525"/>
                  </a:lnTo>
                  <a:lnTo>
                    <a:pt x="254152" y="3164243"/>
                  </a:lnTo>
                  <a:lnTo>
                    <a:pt x="253187" y="3161906"/>
                  </a:lnTo>
                  <a:lnTo>
                    <a:pt x="250697" y="3157804"/>
                  </a:lnTo>
                  <a:lnTo>
                    <a:pt x="246811" y="3157232"/>
                  </a:lnTo>
                  <a:lnTo>
                    <a:pt x="238734" y="3159226"/>
                  </a:lnTo>
                  <a:lnTo>
                    <a:pt x="236207" y="3158896"/>
                  </a:lnTo>
                  <a:lnTo>
                    <a:pt x="233984" y="3158134"/>
                  </a:lnTo>
                  <a:lnTo>
                    <a:pt x="226910" y="3153918"/>
                  </a:lnTo>
                  <a:lnTo>
                    <a:pt x="219189" y="3152724"/>
                  </a:lnTo>
                  <a:lnTo>
                    <a:pt x="217322" y="3151555"/>
                  </a:lnTo>
                  <a:lnTo>
                    <a:pt x="212712" y="3144685"/>
                  </a:lnTo>
                  <a:lnTo>
                    <a:pt x="210375" y="3143148"/>
                  </a:lnTo>
                  <a:lnTo>
                    <a:pt x="199072" y="3136315"/>
                  </a:lnTo>
                  <a:lnTo>
                    <a:pt x="199072" y="3133890"/>
                  </a:lnTo>
                  <a:lnTo>
                    <a:pt x="199961" y="3131731"/>
                  </a:lnTo>
                  <a:lnTo>
                    <a:pt x="201002" y="3129876"/>
                  </a:lnTo>
                  <a:lnTo>
                    <a:pt x="201307" y="3127959"/>
                  </a:lnTo>
                  <a:lnTo>
                    <a:pt x="199923" y="3125647"/>
                  </a:lnTo>
                  <a:lnTo>
                    <a:pt x="196443" y="3123463"/>
                  </a:lnTo>
                  <a:lnTo>
                    <a:pt x="194779" y="3121964"/>
                  </a:lnTo>
                  <a:lnTo>
                    <a:pt x="193814" y="3119526"/>
                  </a:lnTo>
                  <a:lnTo>
                    <a:pt x="194094" y="3117215"/>
                  </a:lnTo>
                  <a:lnTo>
                    <a:pt x="194868" y="3114814"/>
                  </a:lnTo>
                  <a:lnTo>
                    <a:pt x="195033" y="3112503"/>
                  </a:lnTo>
                  <a:lnTo>
                    <a:pt x="193547" y="3110496"/>
                  </a:lnTo>
                  <a:lnTo>
                    <a:pt x="193992" y="3109417"/>
                  </a:lnTo>
                  <a:lnTo>
                    <a:pt x="194157" y="3108210"/>
                  </a:lnTo>
                  <a:lnTo>
                    <a:pt x="193979" y="3107042"/>
                  </a:lnTo>
                  <a:lnTo>
                    <a:pt x="193332" y="3105988"/>
                  </a:lnTo>
                  <a:lnTo>
                    <a:pt x="191681" y="3103829"/>
                  </a:lnTo>
                  <a:lnTo>
                    <a:pt x="189991" y="3100920"/>
                  </a:lnTo>
                  <a:lnTo>
                    <a:pt x="188696" y="3097707"/>
                  </a:lnTo>
                  <a:lnTo>
                    <a:pt x="188188" y="3094672"/>
                  </a:lnTo>
                  <a:lnTo>
                    <a:pt x="188252" y="3091840"/>
                  </a:lnTo>
                  <a:lnTo>
                    <a:pt x="188175" y="3090468"/>
                  </a:lnTo>
                  <a:lnTo>
                    <a:pt x="187909" y="3089059"/>
                  </a:lnTo>
                  <a:lnTo>
                    <a:pt x="187350" y="3087598"/>
                  </a:lnTo>
                  <a:lnTo>
                    <a:pt x="186982" y="3086811"/>
                  </a:lnTo>
                  <a:lnTo>
                    <a:pt x="186969" y="3086023"/>
                  </a:lnTo>
                  <a:lnTo>
                    <a:pt x="188874" y="3081997"/>
                  </a:lnTo>
                  <a:lnTo>
                    <a:pt x="189433" y="3080207"/>
                  </a:lnTo>
                  <a:lnTo>
                    <a:pt x="188810" y="3078873"/>
                  </a:lnTo>
                  <a:lnTo>
                    <a:pt x="183692" y="3075990"/>
                  </a:lnTo>
                  <a:lnTo>
                    <a:pt x="182765" y="3075228"/>
                  </a:lnTo>
                  <a:lnTo>
                    <a:pt x="181470" y="3074619"/>
                  </a:lnTo>
                  <a:lnTo>
                    <a:pt x="177482" y="3074708"/>
                  </a:lnTo>
                  <a:lnTo>
                    <a:pt x="176466" y="3074263"/>
                  </a:lnTo>
                  <a:lnTo>
                    <a:pt x="174510" y="3072841"/>
                  </a:lnTo>
                  <a:lnTo>
                    <a:pt x="173520" y="3072599"/>
                  </a:lnTo>
                  <a:lnTo>
                    <a:pt x="169417" y="3073298"/>
                  </a:lnTo>
                  <a:lnTo>
                    <a:pt x="167995" y="3072930"/>
                  </a:lnTo>
                  <a:lnTo>
                    <a:pt x="165074" y="3071088"/>
                  </a:lnTo>
                  <a:lnTo>
                    <a:pt x="164071" y="3070707"/>
                  </a:lnTo>
                  <a:lnTo>
                    <a:pt x="162661" y="3070682"/>
                  </a:lnTo>
                  <a:lnTo>
                    <a:pt x="159943" y="3071126"/>
                  </a:lnTo>
                  <a:lnTo>
                    <a:pt x="155994" y="3069818"/>
                  </a:lnTo>
                  <a:lnTo>
                    <a:pt x="153720" y="3069551"/>
                  </a:lnTo>
                  <a:lnTo>
                    <a:pt x="151460" y="3070009"/>
                  </a:lnTo>
                  <a:lnTo>
                    <a:pt x="146761" y="3072257"/>
                  </a:lnTo>
                  <a:lnTo>
                    <a:pt x="144830" y="3072447"/>
                  </a:lnTo>
                  <a:lnTo>
                    <a:pt x="142925" y="3071520"/>
                  </a:lnTo>
                  <a:lnTo>
                    <a:pt x="140881" y="3069285"/>
                  </a:lnTo>
                  <a:lnTo>
                    <a:pt x="138747" y="3067596"/>
                  </a:lnTo>
                  <a:lnTo>
                    <a:pt x="136613" y="3067304"/>
                  </a:lnTo>
                  <a:lnTo>
                    <a:pt x="134442" y="3067469"/>
                  </a:lnTo>
                  <a:lnTo>
                    <a:pt x="132257" y="3067113"/>
                  </a:lnTo>
                  <a:lnTo>
                    <a:pt x="129628" y="3065195"/>
                  </a:lnTo>
                  <a:lnTo>
                    <a:pt x="106565" y="3055556"/>
                  </a:lnTo>
                  <a:lnTo>
                    <a:pt x="102996" y="3054769"/>
                  </a:lnTo>
                  <a:lnTo>
                    <a:pt x="99771" y="3053207"/>
                  </a:lnTo>
                  <a:lnTo>
                    <a:pt x="84340" y="3054413"/>
                  </a:lnTo>
                  <a:lnTo>
                    <a:pt x="78511" y="3053816"/>
                  </a:lnTo>
                  <a:lnTo>
                    <a:pt x="73812" y="3054731"/>
                  </a:lnTo>
                  <a:lnTo>
                    <a:pt x="69189" y="3053575"/>
                  </a:lnTo>
                  <a:lnTo>
                    <a:pt x="65404" y="3050527"/>
                  </a:lnTo>
                  <a:lnTo>
                    <a:pt x="61810" y="3046755"/>
                  </a:lnTo>
                  <a:lnTo>
                    <a:pt x="57772" y="3043453"/>
                  </a:lnTo>
                  <a:lnTo>
                    <a:pt x="56184" y="3042907"/>
                  </a:lnTo>
                  <a:lnTo>
                    <a:pt x="49898" y="3043085"/>
                  </a:lnTo>
                </a:path>
                <a:path w="2733675" h="3331210">
                  <a:moveTo>
                    <a:pt x="490219" y="1078547"/>
                  </a:moveTo>
                  <a:lnTo>
                    <a:pt x="488937" y="1079652"/>
                  </a:lnTo>
                  <a:lnTo>
                    <a:pt x="488200" y="1079792"/>
                  </a:lnTo>
                  <a:lnTo>
                    <a:pt x="487324" y="1078801"/>
                  </a:lnTo>
                  <a:lnTo>
                    <a:pt x="488200" y="1075791"/>
                  </a:lnTo>
                  <a:lnTo>
                    <a:pt x="486867" y="1074102"/>
                  </a:lnTo>
                  <a:lnTo>
                    <a:pt x="484276" y="1073416"/>
                  </a:lnTo>
                  <a:lnTo>
                    <a:pt x="483044" y="1071816"/>
                  </a:lnTo>
                  <a:lnTo>
                    <a:pt x="483958" y="1071257"/>
                  </a:lnTo>
                  <a:lnTo>
                    <a:pt x="486244" y="1067295"/>
                  </a:lnTo>
                  <a:lnTo>
                    <a:pt x="492239" y="1064742"/>
                  </a:lnTo>
                  <a:lnTo>
                    <a:pt x="499808" y="1067308"/>
                  </a:lnTo>
                  <a:lnTo>
                    <a:pt x="501154" y="1068666"/>
                  </a:lnTo>
                  <a:lnTo>
                    <a:pt x="501154" y="1070102"/>
                  </a:lnTo>
                  <a:lnTo>
                    <a:pt x="500799" y="1072337"/>
                  </a:lnTo>
                  <a:lnTo>
                    <a:pt x="500799" y="1073746"/>
                  </a:lnTo>
                  <a:lnTo>
                    <a:pt x="501510" y="1074572"/>
                  </a:lnTo>
                  <a:lnTo>
                    <a:pt x="501738" y="1074750"/>
                  </a:lnTo>
                  <a:lnTo>
                    <a:pt x="490219" y="1078547"/>
                  </a:lnTo>
                </a:path>
                <a:path w="2733675" h="3331210">
                  <a:moveTo>
                    <a:pt x="283819" y="1000010"/>
                  </a:moveTo>
                  <a:lnTo>
                    <a:pt x="284594" y="1003033"/>
                  </a:lnTo>
                  <a:lnTo>
                    <a:pt x="284137" y="1005598"/>
                  </a:lnTo>
                  <a:lnTo>
                    <a:pt x="282511" y="1008761"/>
                  </a:lnTo>
                  <a:lnTo>
                    <a:pt x="283629" y="1009802"/>
                  </a:lnTo>
                  <a:lnTo>
                    <a:pt x="284048" y="1010488"/>
                  </a:lnTo>
                  <a:lnTo>
                    <a:pt x="282879" y="1012342"/>
                  </a:lnTo>
                  <a:lnTo>
                    <a:pt x="282727" y="1013637"/>
                  </a:lnTo>
                  <a:lnTo>
                    <a:pt x="283222" y="1014209"/>
                  </a:lnTo>
                  <a:lnTo>
                    <a:pt x="282041" y="1016507"/>
                  </a:lnTo>
                  <a:lnTo>
                    <a:pt x="278968" y="1018539"/>
                  </a:lnTo>
                  <a:lnTo>
                    <a:pt x="277761" y="1020711"/>
                  </a:lnTo>
                  <a:lnTo>
                    <a:pt x="277545" y="1021892"/>
                  </a:lnTo>
                  <a:lnTo>
                    <a:pt x="277355" y="1024750"/>
                  </a:lnTo>
                  <a:lnTo>
                    <a:pt x="276491" y="1029665"/>
                  </a:lnTo>
                  <a:lnTo>
                    <a:pt x="275094" y="1032052"/>
                  </a:lnTo>
                  <a:lnTo>
                    <a:pt x="271843" y="1030935"/>
                  </a:lnTo>
                  <a:lnTo>
                    <a:pt x="269595" y="1031976"/>
                  </a:lnTo>
                  <a:lnTo>
                    <a:pt x="266471" y="1030528"/>
                  </a:lnTo>
                  <a:lnTo>
                    <a:pt x="257835" y="1030871"/>
                  </a:lnTo>
                  <a:lnTo>
                    <a:pt x="256438" y="1029893"/>
                  </a:lnTo>
                  <a:lnTo>
                    <a:pt x="253593" y="1026909"/>
                  </a:lnTo>
                  <a:lnTo>
                    <a:pt x="250240" y="1024610"/>
                  </a:lnTo>
                  <a:lnTo>
                    <a:pt x="239941" y="1022515"/>
                  </a:lnTo>
                  <a:lnTo>
                    <a:pt x="236715" y="1019937"/>
                  </a:lnTo>
                  <a:lnTo>
                    <a:pt x="235610" y="1018019"/>
                  </a:lnTo>
                  <a:lnTo>
                    <a:pt x="235203" y="1014958"/>
                  </a:lnTo>
                  <a:lnTo>
                    <a:pt x="236004" y="1013231"/>
                  </a:lnTo>
                  <a:lnTo>
                    <a:pt x="239153" y="1010526"/>
                  </a:lnTo>
                  <a:lnTo>
                    <a:pt x="240652" y="1010488"/>
                  </a:lnTo>
                  <a:lnTo>
                    <a:pt x="243890" y="1012063"/>
                  </a:lnTo>
                  <a:lnTo>
                    <a:pt x="245097" y="1012215"/>
                  </a:lnTo>
                  <a:lnTo>
                    <a:pt x="246329" y="1011402"/>
                  </a:lnTo>
                  <a:lnTo>
                    <a:pt x="247268" y="1009675"/>
                  </a:lnTo>
                  <a:lnTo>
                    <a:pt x="247662" y="1007059"/>
                  </a:lnTo>
                  <a:lnTo>
                    <a:pt x="247002" y="1005852"/>
                  </a:lnTo>
                  <a:lnTo>
                    <a:pt x="246760" y="1004722"/>
                  </a:lnTo>
                  <a:lnTo>
                    <a:pt x="246811" y="1003642"/>
                  </a:lnTo>
                  <a:lnTo>
                    <a:pt x="247053" y="1002626"/>
                  </a:lnTo>
                  <a:lnTo>
                    <a:pt x="247002" y="1001915"/>
                  </a:lnTo>
                  <a:lnTo>
                    <a:pt x="246011" y="1000277"/>
                  </a:lnTo>
                  <a:lnTo>
                    <a:pt x="245529" y="999147"/>
                  </a:lnTo>
                  <a:lnTo>
                    <a:pt x="245122" y="993114"/>
                  </a:lnTo>
                  <a:lnTo>
                    <a:pt x="247497" y="991260"/>
                  </a:lnTo>
                  <a:lnTo>
                    <a:pt x="255676" y="991222"/>
                  </a:lnTo>
                  <a:lnTo>
                    <a:pt x="265290" y="992860"/>
                  </a:lnTo>
                  <a:lnTo>
                    <a:pt x="272999" y="991057"/>
                  </a:lnTo>
                  <a:lnTo>
                    <a:pt x="284518" y="996391"/>
                  </a:lnTo>
                  <a:lnTo>
                    <a:pt x="284962" y="997331"/>
                  </a:lnTo>
                  <a:lnTo>
                    <a:pt x="285241" y="998499"/>
                  </a:lnTo>
                  <a:lnTo>
                    <a:pt x="284822" y="999185"/>
                  </a:lnTo>
                  <a:lnTo>
                    <a:pt x="283819" y="1000010"/>
                  </a:lnTo>
                </a:path>
                <a:path w="2733675" h="3331210">
                  <a:moveTo>
                    <a:pt x="747306" y="1025842"/>
                  </a:moveTo>
                  <a:lnTo>
                    <a:pt x="747534" y="1028293"/>
                  </a:lnTo>
                  <a:lnTo>
                    <a:pt x="747331" y="1028649"/>
                  </a:lnTo>
                  <a:lnTo>
                    <a:pt x="746709" y="1028966"/>
                  </a:lnTo>
                  <a:lnTo>
                    <a:pt x="746544" y="1029462"/>
                  </a:lnTo>
                  <a:lnTo>
                    <a:pt x="746721" y="1029538"/>
                  </a:lnTo>
                  <a:lnTo>
                    <a:pt x="747191" y="1029893"/>
                  </a:lnTo>
                  <a:lnTo>
                    <a:pt x="744486" y="1033018"/>
                  </a:lnTo>
                  <a:lnTo>
                    <a:pt x="743165" y="1033106"/>
                  </a:lnTo>
                  <a:lnTo>
                    <a:pt x="741514" y="1032662"/>
                  </a:lnTo>
                  <a:lnTo>
                    <a:pt x="738746" y="1032802"/>
                  </a:lnTo>
                  <a:lnTo>
                    <a:pt x="736345" y="1033983"/>
                  </a:lnTo>
                  <a:lnTo>
                    <a:pt x="734872" y="1033792"/>
                  </a:lnTo>
                  <a:lnTo>
                    <a:pt x="725957" y="1029982"/>
                  </a:lnTo>
                  <a:lnTo>
                    <a:pt x="725766" y="1030071"/>
                  </a:lnTo>
                  <a:lnTo>
                    <a:pt x="726224" y="1028928"/>
                  </a:lnTo>
                  <a:lnTo>
                    <a:pt x="732408" y="1024470"/>
                  </a:lnTo>
                  <a:lnTo>
                    <a:pt x="738568" y="1019987"/>
                  </a:lnTo>
                  <a:lnTo>
                    <a:pt x="744067" y="1019670"/>
                  </a:lnTo>
                  <a:lnTo>
                    <a:pt x="745248" y="1019530"/>
                  </a:lnTo>
                  <a:lnTo>
                    <a:pt x="746747" y="1020051"/>
                  </a:lnTo>
                  <a:lnTo>
                    <a:pt x="748461" y="1021321"/>
                  </a:lnTo>
                  <a:lnTo>
                    <a:pt x="750290" y="1023353"/>
                  </a:lnTo>
                  <a:lnTo>
                    <a:pt x="747687" y="1024750"/>
                  </a:lnTo>
                  <a:lnTo>
                    <a:pt x="747306" y="1025842"/>
                  </a:lnTo>
                </a:path>
                <a:path w="2733675" h="3331210">
                  <a:moveTo>
                    <a:pt x="353364" y="991577"/>
                  </a:moveTo>
                  <a:lnTo>
                    <a:pt x="352120" y="990917"/>
                  </a:lnTo>
                  <a:lnTo>
                    <a:pt x="351497" y="990866"/>
                  </a:lnTo>
                  <a:lnTo>
                    <a:pt x="351256" y="990777"/>
                  </a:lnTo>
                  <a:lnTo>
                    <a:pt x="351243" y="990511"/>
                  </a:lnTo>
                  <a:lnTo>
                    <a:pt x="350621" y="988898"/>
                  </a:lnTo>
                  <a:lnTo>
                    <a:pt x="350469" y="987005"/>
                  </a:lnTo>
                  <a:lnTo>
                    <a:pt x="350596" y="985266"/>
                  </a:lnTo>
                  <a:lnTo>
                    <a:pt x="350862" y="984173"/>
                  </a:lnTo>
                  <a:lnTo>
                    <a:pt x="351662" y="983068"/>
                  </a:lnTo>
                  <a:lnTo>
                    <a:pt x="352717" y="982700"/>
                  </a:lnTo>
                  <a:lnTo>
                    <a:pt x="353961" y="983107"/>
                  </a:lnTo>
                  <a:lnTo>
                    <a:pt x="355295" y="984427"/>
                  </a:lnTo>
                  <a:lnTo>
                    <a:pt x="356158" y="985761"/>
                  </a:lnTo>
                  <a:lnTo>
                    <a:pt x="356806" y="987234"/>
                  </a:lnTo>
                  <a:lnTo>
                    <a:pt x="357047" y="988809"/>
                  </a:lnTo>
                  <a:lnTo>
                    <a:pt x="356742" y="990409"/>
                  </a:lnTo>
                  <a:lnTo>
                    <a:pt x="355955" y="991387"/>
                  </a:lnTo>
                  <a:lnTo>
                    <a:pt x="354736" y="991755"/>
                  </a:lnTo>
                  <a:lnTo>
                    <a:pt x="353364" y="991577"/>
                  </a:lnTo>
                </a:path>
                <a:path w="2733675" h="3331210">
                  <a:moveTo>
                    <a:pt x="743267" y="991171"/>
                  </a:moveTo>
                  <a:lnTo>
                    <a:pt x="750366" y="994346"/>
                  </a:lnTo>
                  <a:lnTo>
                    <a:pt x="753021" y="998816"/>
                  </a:lnTo>
                  <a:lnTo>
                    <a:pt x="752436" y="1003236"/>
                  </a:lnTo>
                  <a:lnTo>
                    <a:pt x="749617" y="1005801"/>
                  </a:lnTo>
                  <a:lnTo>
                    <a:pt x="743546" y="1007579"/>
                  </a:lnTo>
                  <a:lnTo>
                    <a:pt x="733971" y="1009751"/>
                  </a:lnTo>
                  <a:lnTo>
                    <a:pt x="724369" y="1011885"/>
                  </a:lnTo>
                  <a:lnTo>
                    <a:pt x="723861" y="1010399"/>
                  </a:lnTo>
                  <a:lnTo>
                    <a:pt x="724776" y="1005662"/>
                  </a:lnTo>
                  <a:lnTo>
                    <a:pt x="727024" y="1003769"/>
                  </a:lnTo>
                  <a:lnTo>
                    <a:pt x="732421" y="1000632"/>
                  </a:lnTo>
                  <a:lnTo>
                    <a:pt x="734199" y="997089"/>
                  </a:lnTo>
                  <a:lnTo>
                    <a:pt x="737196" y="993317"/>
                  </a:lnTo>
                  <a:lnTo>
                    <a:pt x="743267" y="991171"/>
                  </a:lnTo>
                </a:path>
                <a:path w="2733675" h="3331210">
                  <a:moveTo>
                    <a:pt x="1030706" y="1003236"/>
                  </a:moveTo>
                  <a:lnTo>
                    <a:pt x="1027048" y="1003414"/>
                  </a:lnTo>
                  <a:lnTo>
                    <a:pt x="1023543" y="1001306"/>
                  </a:lnTo>
                  <a:lnTo>
                    <a:pt x="1022095" y="1001204"/>
                  </a:lnTo>
                  <a:lnTo>
                    <a:pt x="1019975" y="1002779"/>
                  </a:lnTo>
                  <a:lnTo>
                    <a:pt x="1018006" y="1002385"/>
                  </a:lnTo>
                  <a:lnTo>
                    <a:pt x="1017104" y="1002474"/>
                  </a:lnTo>
                  <a:lnTo>
                    <a:pt x="1016431" y="1003007"/>
                  </a:lnTo>
                  <a:lnTo>
                    <a:pt x="1016190" y="1004011"/>
                  </a:lnTo>
                  <a:lnTo>
                    <a:pt x="1017562" y="1004277"/>
                  </a:lnTo>
                  <a:lnTo>
                    <a:pt x="1020165" y="1004201"/>
                  </a:lnTo>
                  <a:lnTo>
                    <a:pt x="1021587" y="1004582"/>
                  </a:lnTo>
                  <a:lnTo>
                    <a:pt x="1021460" y="1005332"/>
                  </a:lnTo>
                  <a:lnTo>
                    <a:pt x="1021308" y="1005573"/>
                  </a:lnTo>
                  <a:lnTo>
                    <a:pt x="1021054" y="1005725"/>
                  </a:lnTo>
                  <a:lnTo>
                    <a:pt x="1022019" y="1006576"/>
                  </a:lnTo>
                  <a:lnTo>
                    <a:pt x="1021219" y="1007948"/>
                  </a:lnTo>
                  <a:lnTo>
                    <a:pt x="1009357" y="1005700"/>
                  </a:lnTo>
                  <a:lnTo>
                    <a:pt x="1007719" y="1005954"/>
                  </a:lnTo>
                  <a:lnTo>
                    <a:pt x="1007732" y="1004100"/>
                  </a:lnTo>
                  <a:lnTo>
                    <a:pt x="1009840" y="1001433"/>
                  </a:lnTo>
                  <a:lnTo>
                    <a:pt x="1010780" y="997686"/>
                  </a:lnTo>
                  <a:lnTo>
                    <a:pt x="1016876" y="992936"/>
                  </a:lnTo>
                  <a:lnTo>
                    <a:pt x="1020127" y="992098"/>
                  </a:lnTo>
                  <a:lnTo>
                    <a:pt x="1020775" y="991425"/>
                  </a:lnTo>
                  <a:lnTo>
                    <a:pt x="1021689" y="989368"/>
                  </a:lnTo>
                  <a:lnTo>
                    <a:pt x="1022438" y="988568"/>
                  </a:lnTo>
                  <a:lnTo>
                    <a:pt x="1026883" y="987348"/>
                  </a:lnTo>
                  <a:lnTo>
                    <a:pt x="1027506" y="987437"/>
                  </a:lnTo>
                  <a:lnTo>
                    <a:pt x="1029309" y="988377"/>
                  </a:lnTo>
                  <a:lnTo>
                    <a:pt x="1029665" y="988466"/>
                  </a:lnTo>
                  <a:lnTo>
                    <a:pt x="1030211" y="988847"/>
                  </a:lnTo>
                  <a:lnTo>
                    <a:pt x="1033335" y="991565"/>
                  </a:lnTo>
                  <a:lnTo>
                    <a:pt x="1033525" y="993254"/>
                  </a:lnTo>
                  <a:lnTo>
                    <a:pt x="1032078" y="1001153"/>
                  </a:lnTo>
                  <a:lnTo>
                    <a:pt x="1031278" y="1002677"/>
                  </a:lnTo>
                  <a:lnTo>
                    <a:pt x="1030706" y="1003236"/>
                  </a:lnTo>
                </a:path>
                <a:path w="2733675" h="3331210">
                  <a:moveTo>
                    <a:pt x="587159" y="960564"/>
                  </a:moveTo>
                  <a:lnTo>
                    <a:pt x="586257" y="959751"/>
                  </a:lnTo>
                  <a:lnTo>
                    <a:pt x="585495" y="959599"/>
                  </a:lnTo>
                  <a:lnTo>
                    <a:pt x="584923" y="959980"/>
                  </a:lnTo>
                  <a:lnTo>
                    <a:pt x="584555" y="960716"/>
                  </a:lnTo>
                  <a:lnTo>
                    <a:pt x="584022" y="961237"/>
                  </a:lnTo>
                  <a:lnTo>
                    <a:pt x="583209" y="960805"/>
                  </a:lnTo>
                  <a:lnTo>
                    <a:pt x="582371" y="960119"/>
                  </a:lnTo>
                  <a:lnTo>
                    <a:pt x="581672" y="959891"/>
                  </a:lnTo>
                  <a:lnTo>
                    <a:pt x="581228" y="959967"/>
                  </a:lnTo>
                  <a:lnTo>
                    <a:pt x="580669" y="959789"/>
                  </a:lnTo>
                  <a:lnTo>
                    <a:pt x="580174" y="959104"/>
                  </a:lnTo>
                  <a:lnTo>
                    <a:pt x="579818" y="957719"/>
                  </a:lnTo>
                  <a:lnTo>
                    <a:pt x="579970" y="956729"/>
                  </a:lnTo>
                  <a:lnTo>
                    <a:pt x="581075" y="956208"/>
                  </a:lnTo>
                  <a:lnTo>
                    <a:pt x="581177" y="955027"/>
                  </a:lnTo>
                  <a:lnTo>
                    <a:pt x="580847" y="955217"/>
                  </a:lnTo>
                  <a:lnTo>
                    <a:pt x="580453" y="955255"/>
                  </a:lnTo>
                  <a:lnTo>
                    <a:pt x="579996" y="955128"/>
                  </a:lnTo>
                  <a:lnTo>
                    <a:pt x="579526" y="954887"/>
                  </a:lnTo>
                  <a:lnTo>
                    <a:pt x="580466" y="952830"/>
                  </a:lnTo>
                  <a:lnTo>
                    <a:pt x="585012" y="949921"/>
                  </a:lnTo>
                  <a:lnTo>
                    <a:pt x="583272" y="952169"/>
                  </a:lnTo>
                  <a:lnTo>
                    <a:pt x="583018" y="953516"/>
                  </a:lnTo>
                  <a:lnTo>
                    <a:pt x="586511" y="952957"/>
                  </a:lnTo>
                  <a:lnTo>
                    <a:pt x="587908" y="952995"/>
                  </a:lnTo>
                  <a:lnTo>
                    <a:pt x="588771" y="953439"/>
                  </a:lnTo>
                  <a:lnTo>
                    <a:pt x="589267" y="954379"/>
                  </a:lnTo>
                  <a:lnTo>
                    <a:pt x="589191" y="956500"/>
                  </a:lnTo>
                  <a:lnTo>
                    <a:pt x="587362" y="960475"/>
                  </a:lnTo>
                  <a:lnTo>
                    <a:pt x="587159" y="960564"/>
                  </a:lnTo>
                </a:path>
                <a:path w="2733675" h="3331210">
                  <a:moveTo>
                    <a:pt x="690968" y="954430"/>
                  </a:moveTo>
                  <a:lnTo>
                    <a:pt x="690473" y="955484"/>
                  </a:lnTo>
                  <a:lnTo>
                    <a:pt x="683564" y="957567"/>
                  </a:lnTo>
                  <a:lnTo>
                    <a:pt x="681100" y="957275"/>
                  </a:lnTo>
                  <a:lnTo>
                    <a:pt x="679272" y="958621"/>
                  </a:lnTo>
                  <a:lnTo>
                    <a:pt x="676668" y="958126"/>
                  </a:lnTo>
                  <a:lnTo>
                    <a:pt x="673125" y="959345"/>
                  </a:lnTo>
                  <a:lnTo>
                    <a:pt x="672541" y="958862"/>
                  </a:lnTo>
                  <a:lnTo>
                    <a:pt x="672998" y="957402"/>
                  </a:lnTo>
                  <a:lnTo>
                    <a:pt x="675004" y="955649"/>
                  </a:lnTo>
                  <a:lnTo>
                    <a:pt x="679462" y="953985"/>
                  </a:lnTo>
                  <a:lnTo>
                    <a:pt x="688759" y="955116"/>
                  </a:lnTo>
                  <a:lnTo>
                    <a:pt x="690968" y="954430"/>
                  </a:lnTo>
                </a:path>
                <a:path w="2733675" h="3331210">
                  <a:moveTo>
                    <a:pt x="873023" y="820077"/>
                  </a:moveTo>
                  <a:lnTo>
                    <a:pt x="872870" y="820356"/>
                  </a:lnTo>
                  <a:lnTo>
                    <a:pt x="872502" y="820331"/>
                  </a:lnTo>
                  <a:lnTo>
                    <a:pt x="870292" y="819442"/>
                  </a:lnTo>
                  <a:lnTo>
                    <a:pt x="869492" y="818857"/>
                  </a:lnTo>
                  <a:lnTo>
                    <a:pt x="868768" y="817880"/>
                  </a:lnTo>
                  <a:lnTo>
                    <a:pt x="867422" y="816559"/>
                  </a:lnTo>
                  <a:lnTo>
                    <a:pt x="855090" y="811822"/>
                  </a:lnTo>
                  <a:lnTo>
                    <a:pt x="853782" y="810933"/>
                  </a:lnTo>
                  <a:lnTo>
                    <a:pt x="852385" y="809574"/>
                  </a:lnTo>
                  <a:lnTo>
                    <a:pt x="851065" y="807707"/>
                  </a:lnTo>
                  <a:lnTo>
                    <a:pt x="850061" y="806856"/>
                  </a:lnTo>
                  <a:lnTo>
                    <a:pt x="845565" y="804748"/>
                  </a:lnTo>
                  <a:lnTo>
                    <a:pt x="844448" y="804900"/>
                  </a:lnTo>
                  <a:lnTo>
                    <a:pt x="843533" y="805421"/>
                  </a:lnTo>
                  <a:lnTo>
                    <a:pt x="842390" y="805370"/>
                  </a:lnTo>
                  <a:lnTo>
                    <a:pt x="840574" y="803782"/>
                  </a:lnTo>
                  <a:lnTo>
                    <a:pt x="837730" y="799655"/>
                  </a:lnTo>
                  <a:lnTo>
                    <a:pt x="837018" y="798957"/>
                  </a:lnTo>
                  <a:lnTo>
                    <a:pt x="835672" y="798004"/>
                  </a:lnTo>
                  <a:lnTo>
                    <a:pt x="836409" y="797598"/>
                  </a:lnTo>
                  <a:lnTo>
                    <a:pt x="836866" y="797585"/>
                  </a:lnTo>
                  <a:lnTo>
                    <a:pt x="838746" y="798156"/>
                  </a:lnTo>
                  <a:lnTo>
                    <a:pt x="842352" y="797013"/>
                  </a:lnTo>
                  <a:lnTo>
                    <a:pt x="849147" y="800531"/>
                  </a:lnTo>
                  <a:lnTo>
                    <a:pt x="853579" y="801636"/>
                  </a:lnTo>
                  <a:lnTo>
                    <a:pt x="854913" y="801497"/>
                  </a:lnTo>
                  <a:lnTo>
                    <a:pt x="856830" y="802474"/>
                  </a:lnTo>
                  <a:lnTo>
                    <a:pt x="858646" y="802779"/>
                  </a:lnTo>
                  <a:lnTo>
                    <a:pt x="859294" y="803059"/>
                  </a:lnTo>
                  <a:lnTo>
                    <a:pt x="863853" y="806246"/>
                  </a:lnTo>
                  <a:lnTo>
                    <a:pt x="867841" y="807681"/>
                  </a:lnTo>
                  <a:lnTo>
                    <a:pt x="870178" y="809218"/>
                  </a:lnTo>
                  <a:lnTo>
                    <a:pt x="871626" y="811961"/>
                  </a:lnTo>
                  <a:lnTo>
                    <a:pt x="873150" y="814031"/>
                  </a:lnTo>
                  <a:lnTo>
                    <a:pt x="873594" y="815987"/>
                  </a:lnTo>
                  <a:lnTo>
                    <a:pt x="873353" y="817511"/>
                  </a:lnTo>
                  <a:lnTo>
                    <a:pt x="872731" y="818578"/>
                  </a:lnTo>
                  <a:lnTo>
                    <a:pt x="872794" y="819035"/>
                  </a:lnTo>
                  <a:lnTo>
                    <a:pt x="872947" y="819569"/>
                  </a:lnTo>
                  <a:lnTo>
                    <a:pt x="873023" y="820077"/>
                  </a:lnTo>
                </a:path>
                <a:path w="2733675" h="3331210">
                  <a:moveTo>
                    <a:pt x="1062393" y="777798"/>
                  </a:moveTo>
                  <a:lnTo>
                    <a:pt x="1057681" y="781824"/>
                  </a:lnTo>
                  <a:lnTo>
                    <a:pt x="1051979" y="783158"/>
                  </a:lnTo>
                  <a:lnTo>
                    <a:pt x="1048765" y="784720"/>
                  </a:lnTo>
                  <a:lnTo>
                    <a:pt x="1038351" y="788200"/>
                  </a:lnTo>
                  <a:lnTo>
                    <a:pt x="1029080" y="790930"/>
                  </a:lnTo>
                  <a:lnTo>
                    <a:pt x="1022642" y="791502"/>
                  </a:lnTo>
                  <a:lnTo>
                    <a:pt x="1014425" y="792238"/>
                  </a:lnTo>
                  <a:lnTo>
                    <a:pt x="1006233" y="792949"/>
                  </a:lnTo>
                  <a:lnTo>
                    <a:pt x="999769" y="797661"/>
                  </a:lnTo>
                  <a:lnTo>
                    <a:pt x="995895" y="802690"/>
                  </a:lnTo>
                  <a:lnTo>
                    <a:pt x="994752" y="807593"/>
                  </a:lnTo>
                  <a:lnTo>
                    <a:pt x="991234" y="812215"/>
                  </a:lnTo>
                  <a:lnTo>
                    <a:pt x="987056" y="813409"/>
                  </a:lnTo>
                  <a:lnTo>
                    <a:pt x="984770" y="811339"/>
                  </a:lnTo>
                  <a:lnTo>
                    <a:pt x="981760" y="807593"/>
                  </a:lnTo>
                  <a:lnTo>
                    <a:pt x="982306" y="801166"/>
                  </a:lnTo>
                  <a:lnTo>
                    <a:pt x="987043" y="799604"/>
                  </a:lnTo>
                  <a:lnTo>
                    <a:pt x="991006" y="797813"/>
                  </a:lnTo>
                  <a:lnTo>
                    <a:pt x="995337" y="791248"/>
                  </a:lnTo>
                  <a:lnTo>
                    <a:pt x="994397" y="782904"/>
                  </a:lnTo>
                  <a:lnTo>
                    <a:pt x="994206" y="780923"/>
                  </a:lnTo>
                  <a:lnTo>
                    <a:pt x="993622" y="778510"/>
                  </a:lnTo>
                  <a:lnTo>
                    <a:pt x="992644" y="775855"/>
                  </a:lnTo>
                  <a:lnTo>
                    <a:pt x="992009" y="773849"/>
                  </a:lnTo>
                  <a:lnTo>
                    <a:pt x="990879" y="769048"/>
                  </a:lnTo>
                  <a:lnTo>
                    <a:pt x="990384" y="767384"/>
                  </a:lnTo>
                  <a:lnTo>
                    <a:pt x="989063" y="763803"/>
                  </a:lnTo>
                  <a:lnTo>
                    <a:pt x="988339" y="761364"/>
                  </a:lnTo>
                  <a:lnTo>
                    <a:pt x="987932" y="759091"/>
                  </a:lnTo>
                  <a:lnTo>
                    <a:pt x="987818" y="757097"/>
                  </a:lnTo>
                  <a:lnTo>
                    <a:pt x="988860" y="749084"/>
                  </a:lnTo>
                  <a:lnTo>
                    <a:pt x="989723" y="748449"/>
                  </a:lnTo>
                  <a:lnTo>
                    <a:pt x="989876" y="748792"/>
                  </a:lnTo>
                  <a:lnTo>
                    <a:pt x="990117" y="748830"/>
                  </a:lnTo>
                  <a:lnTo>
                    <a:pt x="990422" y="748766"/>
                  </a:lnTo>
                  <a:lnTo>
                    <a:pt x="991387" y="748893"/>
                  </a:lnTo>
                  <a:lnTo>
                    <a:pt x="995349" y="746937"/>
                  </a:lnTo>
                  <a:lnTo>
                    <a:pt x="998232" y="740054"/>
                  </a:lnTo>
                  <a:lnTo>
                    <a:pt x="1007897" y="732383"/>
                  </a:lnTo>
                  <a:lnTo>
                    <a:pt x="1015872" y="733069"/>
                  </a:lnTo>
                  <a:lnTo>
                    <a:pt x="1021562" y="731367"/>
                  </a:lnTo>
                  <a:lnTo>
                    <a:pt x="1025105" y="731608"/>
                  </a:lnTo>
                  <a:lnTo>
                    <a:pt x="1038275" y="736269"/>
                  </a:lnTo>
                  <a:lnTo>
                    <a:pt x="1039621" y="736117"/>
                  </a:lnTo>
                  <a:lnTo>
                    <a:pt x="1040307" y="736219"/>
                  </a:lnTo>
                  <a:lnTo>
                    <a:pt x="1043622" y="737946"/>
                  </a:lnTo>
                  <a:lnTo>
                    <a:pt x="1044486" y="738162"/>
                  </a:lnTo>
                  <a:lnTo>
                    <a:pt x="1048207" y="737577"/>
                  </a:lnTo>
                  <a:lnTo>
                    <a:pt x="1059535" y="741616"/>
                  </a:lnTo>
                  <a:lnTo>
                    <a:pt x="1061389" y="742797"/>
                  </a:lnTo>
                  <a:lnTo>
                    <a:pt x="1064793" y="745426"/>
                  </a:lnTo>
                  <a:lnTo>
                    <a:pt x="1068031" y="747509"/>
                  </a:lnTo>
                  <a:lnTo>
                    <a:pt x="1068146" y="751077"/>
                  </a:lnTo>
                  <a:lnTo>
                    <a:pt x="1067790" y="751827"/>
                  </a:lnTo>
                  <a:lnTo>
                    <a:pt x="1068666" y="752703"/>
                  </a:lnTo>
                  <a:lnTo>
                    <a:pt x="1069403" y="753643"/>
                  </a:lnTo>
                  <a:lnTo>
                    <a:pt x="1070076" y="754595"/>
                  </a:lnTo>
                  <a:lnTo>
                    <a:pt x="1070762" y="755459"/>
                  </a:lnTo>
                  <a:lnTo>
                    <a:pt x="1071003" y="755611"/>
                  </a:lnTo>
                  <a:lnTo>
                    <a:pt x="1071219" y="755573"/>
                  </a:lnTo>
                  <a:lnTo>
                    <a:pt x="1071562" y="755738"/>
                  </a:lnTo>
                  <a:lnTo>
                    <a:pt x="1072172" y="756500"/>
                  </a:lnTo>
                  <a:lnTo>
                    <a:pt x="1072514" y="757008"/>
                  </a:lnTo>
                  <a:lnTo>
                    <a:pt x="1072743" y="757415"/>
                  </a:lnTo>
                  <a:lnTo>
                    <a:pt x="1073010" y="757808"/>
                  </a:lnTo>
                  <a:lnTo>
                    <a:pt x="1073467" y="758367"/>
                  </a:lnTo>
                  <a:lnTo>
                    <a:pt x="1076794" y="761072"/>
                  </a:lnTo>
                  <a:lnTo>
                    <a:pt x="1078763" y="762850"/>
                  </a:lnTo>
                  <a:lnTo>
                    <a:pt x="1080528" y="764070"/>
                  </a:lnTo>
                  <a:lnTo>
                    <a:pt x="1080922" y="766559"/>
                  </a:lnTo>
                  <a:lnTo>
                    <a:pt x="1079245" y="770039"/>
                  </a:lnTo>
                  <a:lnTo>
                    <a:pt x="1074521" y="774700"/>
                  </a:lnTo>
                  <a:lnTo>
                    <a:pt x="1062393" y="777798"/>
                  </a:lnTo>
                </a:path>
                <a:path w="2733675" h="3331210">
                  <a:moveTo>
                    <a:pt x="975855" y="731583"/>
                  </a:moveTo>
                  <a:lnTo>
                    <a:pt x="975906" y="731964"/>
                  </a:lnTo>
                  <a:lnTo>
                    <a:pt x="976134" y="732396"/>
                  </a:lnTo>
                  <a:lnTo>
                    <a:pt x="976414" y="732701"/>
                  </a:lnTo>
                  <a:lnTo>
                    <a:pt x="977023" y="733170"/>
                  </a:lnTo>
                  <a:lnTo>
                    <a:pt x="977341" y="733590"/>
                  </a:lnTo>
                  <a:lnTo>
                    <a:pt x="977976" y="734656"/>
                  </a:lnTo>
                  <a:lnTo>
                    <a:pt x="978065" y="735139"/>
                  </a:lnTo>
                  <a:lnTo>
                    <a:pt x="978065" y="735558"/>
                  </a:lnTo>
                  <a:lnTo>
                    <a:pt x="978369" y="736498"/>
                  </a:lnTo>
                  <a:lnTo>
                    <a:pt x="978763" y="737222"/>
                  </a:lnTo>
                  <a:lnTo>
                    <a:pt x="979677" y="738682"/>
                  </a:lnTo>
                  <a:lnTo>
                    <a:pt x="980058" y="739482"/>
                  </a:lnTo>
                  <a:lnTo>
                    <a:pt x="980249" y="740333"/>
                  </a:lnTo>
                  <a:lnTo>
                    <a:pt x="980147" y="742632"/>
                  </a:lnTo>
                  <a:lnTo>
                    <a:pt x="979500" y="744004"/>
                  </a:lnTo>
                  <a:lnTo>
                    <a:pt x="977290" y="745477"/>
                  </a:lnTo>
                  <a:lnTo>
                    <a:pt x="976528" y="746671"/>
                  </a:lnTo>
                  <a:lnTo>
                    <a:pt x="976287" y="748957"/>
                  </a:lnTo>
                  <a:lnTo>
                    <a:pt x="975982" y="749426"/>
                  </a:lnTo>
                  <a:lnTo>
                    <a:pt x="974877" y="750227"/>
                  </a:lnTo>
                  <a:lnTo>
                    <a:pt x="974064" y="751471"/>
                  </a:lnTo>
                  <a:lnTo>
                    <a:pt x="973937" y="754341"/>
                  </a:lnTo>
                  <a:lnTo>
                    <a:pt x="973696" y="754900"/>
                  </a:lnTo>
                  <a:lnTo>
                    <a:pt x="971626" y="757097"/>
                  </a:lnTo>
                  <a:lnTo>
                    <a:pt x="967473" y="756234"/>
                  </a:lnTo>
                  <a:lnTo>
                    <a:pt x="959916" y="750874"/>
                  </a:lnTo>
                  <a:lnTo>
                    <a:pt x="956767" y="747610"/>
                  </a:lnTo>
                  <a:lnTo>
                    <a:pt x="955205" y="744778"/>
                  </a:lnTo>
                  <a:lnTo>
                    <a:pt x="952626" y="740448"/>
                  </a:lnTo>
                  <a:lnTo>
                    <a:pt x="951039" y="737184"/>
                  </a:lnTo>
                  <a:lnTo>
                    <a:pt x="950125" y="734326"/>
                  </a:lnTo>
                  <a:lnTo>
                    <a:pt x="951217" y="729614"/>
                  </a:lnTo>
                  <a:lnTo>
                    <a:pt x="956754" y="724776"/>
                  </a:lnTo>
                  <a:lnTo>
                    <a:pt x="962253" y="719886"/>
                  </a:lnTo>
                  <a:lnTo>
                    <a:pt x="964945" y="719696"/>
                  </a:lnTo>
                  <a:lnTo>
                    <a:pt x="968286" y="720940"/>
                  </a:lnTo>
                  <a:lnTo>
                    <a:pt x="972045" y="724446"/>
                  </a:lnTo>
                  <a:lnTo>
                    <a:pt x="972921" y="725487"/>
                  </a:lnTo>
                  <a:lnTo>
                    <a:pt x="973200" y="725805"/>
                  </a:lnTo>
                  <a:lnTo>
                    <a:pt x="973772" y="727417"/>
                  </a:lnTo>
                  <a:lnTo>
                    <a:pt x="974026" y="728357"/>
                  </a:lnTo>
                  <a:lnTo>
                    <a:pt x="974140" y="729081"/>
                  </a:lnTo>
                  <a:lnTo>
                    <a:pt x="974483" y="729818"/>
                  </a:lnTo>
                  <a:lnTo>
                    <a:pt x="975410" y="730783"/>
                  </a:lnTo>
                  <a:lnTo>
                    <a:pt x="975740" y="731215"/>
                  </a:lnTo>
                  <a:lnTo>
                    <a:pt x="975855" y="731583"/>
                  </a:lnTo>
                </a:path>
                <a:path w="2733675" h="3331210">
                  <a:moveTo>
                    <a:pt x="793394" y="688936"/>
                  </a:moveTo>
                  <a:lnTo>
                    <a:pt x="792022" y="693724"/>
                  </a:lnTo>
                  <a:lnTo>
                    <a:pt x="783589" y="699262"/>
                  </a:lnTo>
                  <a:lnTo>
                    <a:pt x="782662" y="697598"/>
                  </a:lnTo>
                  <a:lnTo>
                    <a:pt x="782129" y="696379"/>
                  </a:lnTo>
                  <a:lnTo>
                    <a:pt x="781532" y="695121"/>
                  </a:lnTo>
                  <a:lnTo>
                    <a:pt x="780808" y="694055"/>
                  </a:lnTo>
                  <a:lnTo>
                    <a:pt x="780084" y="692912"/>
                  </a:lnTo>
                  <a:lnTo>
                    <a:pt x="779602" y="691476"/>
                  </a:lnTo>
                  <a:lnTo>
                    <a:pt x="779386" y="690232"/>
                  </a:lnTo>
                  <a:lnTo>
                    <a:pt x="779716" y="688873"/>
                  </a:lnTo>
                  <a:lnTo>
                    <a:pt x="779373" y="687603"/>
                  </a:lnTo>
                  <a:lnTo>
                    <a:pt x="778268" y="684695"/>
                  </a:lnTo>
                  <a:lnTo>
                    <a:pt x="777290" y="680478"/>
                  </a:lnTo>
                  <a:lnTo>
                    <a:pt x="775715" y="677951"/>
                  </a:lnTo>
                  <a:lnTo>
                    <a:pt x="772413" y="673912"/>
                  </a:lnTo>
                  <a:lnTo>
                    <a:pt x="770661" y="671436"/>
                  </a:lnTo>
                  <a:lnTo>
                    <a:pt x="770762" y="670941"/>
                  </a:lnTo>
                  <a:lnTo>
                    <a:pt x="770724" y="670217"/>
                  </a:lnTo>
                  <a:lnTo>
                    <a:pt x="770394" y="668464"/>
                  </a:lnTo>
                  <a:lnTo>
                    <a:pt x="770039" y="668032"/>
                  </a:lnTo>
                  <a:lnTo>
                    <a:pt x="769391" y="667181"/>
                  </a:lnTo>
                  <a:lnTo>
                    <a:pt x="769035" y="666775"/>
                  </a:lnTo>
                  <a:lnTo>
                    <a:pt x="769073" y="666216"/>
                  </a:lnTo>
                  <a:lnTo>
                    <a:pt x="768972" y="665607"/>
                  </a:lnTo>
                  <a:lnTo>
                    <a:pt x="768451" y="663981"/>
                  </a:lnTo>
                  <a:lnTo>
                    <a:pt x="768057" y="663460"/>
                  </a:lnTo>
                  <a:lnTo>
                    <a:pt x="767753" y="662990"/>
                  </a:lnTo>
                  <a:lnTo>
                    <a:pt x="767524" y="662495"/>
                  </a:lnTo>
                  <a:lnTo>
                    <a:pt x="767410" y="661924"/>
                  </a:lnTo>
                  <a:lnTo>
                    <a:pt x="767435" y="661720"/>
                  </a:lnTo>
                  <a:lnTo>
                    <a:pt x="767562" y="661593"/>
                  </a:lnTo>
                  <a:lnTo>
                    <a:pt x="767511" y="659803"/>
                  </a:lnTo>
                  <a:lnTo>
                    <a:pt x="767384" y="658850"/>
                  </a:lnTo>
                  <a:lnTo>
                    <a:pt x="767067" y="657961"/>
                  </a:lnTo>
                  <a:lnTo>
                    <a:pt x="766622" y="657148"/>
                  </a:lnTo>
                  <a:lnTo>
                    <a:pt x="766343" y="656628"/>
                  </a:lnTo>
                  <a:lnTo>
                    <a:pt x="766178" y="656221"/>
                  </a:lnTo>
                  <a:lnTo>
                    <a:pt x="766038" y="655777"/>
                  </a:lnTo>
                  <a:lnTo>
                    <a:pt x="764654" y="653592"/>
                  </a:lnTo>
                  <a:lnTo>
                    <a:pt x="764501" y="652564"/>
                  </a:lnTo>
                  <a:lnTo>
                    <a:pt x="765060" y="652780"/>
                  </a:lnTo>
                  <a:lnTo>
                    <a:pt x="765797" y="654316"/>
                  </a:lnTo>
                  <a:lnTo>
                    <a:pt x="767600" y="655904"/>
                  </a:lnTo>
                  <a:lnTo>
                    <a:pt x="769594" y="657186"/>
                  </a:lnTo>
                  <a:lnTo>
                    <a:pt x="771601" y="658939"/>
                  </a:lnTo>
                  <a:lnTo>
                    <a:pt x="773455" y="661974"/>
                  </a:lnTo>
                  <a:lnTo>
                    <a:pt x="774103" y="662241"/>
                  </a:lnTo>
                  <a:lnTo>
                    <a:pt x="775004" y="663397"/>
                  </a:lnTo>
                  <a:lnTo>
                    <a:pt x="775881" y="664591"/>
                  </a:lnTo>
                  <a:lnTo>
                    <a:pt x="776439" y="665073"/>
                  </a:lnTo>
                  <a:lnTo>
                    <a:pt x="777189" y="665264"/>
                  </a:lnTo>
                  <a:lnTo>
                    <a:pt x="779360" y="666762"/>
                  </a:lnTo>
                  <a:lnTo>
                    <a:pt x="780173" y="666940"/>
                  </a:lnTo>
                  <a:lnTo>
                    <a:pt x="780910" y="666750"/>
                  </a:lnTo>
                  <a:lnTo>
                    <a:pt x="783069" y="667042"/>
                  </a:lnTo>
                  <a:lnTo>
                    <a:pt x="785012" y="667880"/>
                  </a:lnTo>
                  <a:lnTo>
                    <a:pt x="786663" y="668032"/>
                  </a:lnTo>
                  <a:lnTo>
                    <a:pt x="787882" y="668934"/>
                  </a:lnTo>
                  <a:lnTo>
                    <a:pt x="788276" y="670471"/>
                  </a:lnTo>
                  <a:lnTo>
                    <a:pt x="788073" y="679170"/>
                  </a:lnTo>
                  <a:lnTo>
                    <a:pt x="788619" y="681786"/>
                  </a:lnTo>
                  <a:lnTo>
                    <a:pt x="789914" y="683679"/>
                  </a:lnTo>
                  <a:lnTo>
                    <a:pt x="791565" y="684999"/>
                  </a:lnTo>
                  <a:lnTo>
                    <a:pt x="793140" y="685965"/>
                  </a:lnTo>
                  <a:lnTo>
                    <a:pt x="793457" y="687539"/>
                  </a:lnTo>
                  <a:lnTo>
                    <a:pt x="793394" y="688936"/>
                  </a:lnTo>
                </a:path>
                <a:path w="2733675" h="3331210">
                  <a:moveTo>
                    <a:pt x="805548" y="659942"/>
                  </a:moveTo>
                  <a:lnTo>
                    <a:pt x="805662" y="660133"/>
                  </a:lnTo>
                  <a:lnTo>
                    <a:pt x="805802" y="660298"/>
                  </a:lnTo>
                  <a:lnTo>
                    <a:pt x="806932" y="661200"/>
                  </a:lnTo>
                  <a:lnTo>
                    <a:pt x="808850" y="661250"/>
                  </a:lnTo>
                  <a:lnTo>
                    <a:pt x="809904" y="661835"/>
                  </a:lnTo>
                  <a:lnTo>
                    <a:pt x="809332" y="662190"/>
                  </a:lnTo>
                  <a:lnTo>
                    <a:pt x="808507" y="662254"/>
                  </a:lnTo>
                  <a:lnTo>
                    <a:pt x="807491" y="661924"/>
                  </a:lnTo>
                  <a:lnTo>
                    <a:pt x="805395" y="659663"/>
                  </a:lnTo>
                  <a:lnTo>
                    <a:pt x="805548" y="659942"/>
                  </a:lnTo>
                </a:path>
                <a:path w="2733675" h="3331210">
                  <a:moveTo>
                    <a:pt x="805370" y="659599"/>
                  </a:moveTo>
                  <a:lnTo>
                    <a:pt x="805065" y="658368"/>
                  </a:lnTo>
                  <a:lnTo>
                    <a:pt x="805256" y="657301"/>
                  </a:lnTo>
                  <a:lnTo>
                    <a:pt x="805726" y="655751"/>
                  </a:lnTo>
                  <a:lnTo>
                    <a:pt x="805853" y="655383"/>
                  </a:lnTo>
                  <a:lnTo>
                    <a:pt x="806107" y="655231"/>
                  </a:lnTo>
                  <a:lnTo>
                    <a:pt x="806678" y="653821"/>
                  </a:lnTo>
                  <a:lnTo>
                    <a:pt x="806856" y="653681"/>
                  </a:lnTo>
                  <a:lnTo>
                    <a:pt x="806742" y="654913"/>
                  </a:lnTo>
                  <a:lnTo>
                    <a:pt x="805256" y="658863"/>
                  </a:lnTo>
                  <a:lnTo>
                    <a:pt x="805370" y="659599"/>
                  </a:lnTo>
                </a:path>
                <a:path w="2733675" h="3331210">
                  <a:moveTo>
                    <a:pt x="980135" y="565873"/>
                  </a:moveTo>
                  <a:lnTo>
                    <a:pt x="981544" y="571449"/>
                  </a:lnTo>
                  <a:lnTo>
                    <a:pt x="982484" y="572630"/>
                  </a:lnTo>
                  <a:lnTo>
                    <a:pt x="983030" y="573646"/>
                  </a:lnTo>
                  <a:lnTo>
                    <a:pt x="983627" y="575538"/>
                  </a:lnTo>
                  <a:lnTo>
                    <a:pt x="983970" y="576224"/>
                  </a:lnTo>
                  <a:lnTo>
                    <a:pt x="984999" y="577202"/>
                  </a:lnTo>
                  <a:lnTo>
                    <a:pt x="985824" y="577392"/>
                  </a:lnTo>
                  <a:lnTo>
                    <a:pt x="991565" y="576884"/>
                  </a:lnTo>
                  <a:lnTo>
                    <a:pt x="993660" y="577723"/>
                  </a:lnTo>
                  <a:lnTo>
                    <a:pt x="993495" y="579755"/>
                  </a:lnTo>
                  <a:lnTo>
                    <a:pt x="990790" y="581304"/>
                  </a:lnTo>
                  <a:lnTo>
                    <a:pt x="990701" y="583247"/>
                  </a:lnTo>
                  <a:lnTo>
                    <a:pt x="991996" y="584796"/>
                  </a:lnTo>
                  <a:lnTo>
                    <a:pt x="993368" y="586968"/>
                  </a:lnTo>
                  <a:lnTo>
                    <a:pt x="994486" y="589165"/>
                  </a:lnTo>
                  <a:lnTo>
                    <a:pt x="995057" y="590778"/>
                  </a:lnTo>
                  <a:lnTo>
                    <a:pt x="995032" y="591845"/>
                  </a:lnTo>
                  <a:lnTo>
                    <a:pt x="994041" y="594258"/>
                  </a:lnTo>
                  <a:lnTo>
                    <a:pt x="993851" y="597585"/>
                  </a:lnTo>
                  <a:lnTo>
                    <a:pt x="994702" y="602272"/>
                  </a:lnTo>
                  <a:lnTo>
                    <a:pt x="994765" y="604202"/>
                  </a:lnTo>
                  <a:lnTo>
                    <a:pt x="994181" y="605396"/>
                  </a:lnTo>
                  <a:lnTo>
                    <a:pt x="990409" y="608101"/>
                  </a:lnTo>
                  <a:lnTo>
                    <a:pt x="988402" y="612152"/>
                  </a:lnTo>
                  <a:lnTo>
                    <a:pt x="987628" y="612330"/>
                  </a:lnTo>
                  <a:lnTo>
                    <a:pt x="986726" y="612152"/>
                  </a:lnTo>
                  <a:lnTo>
                    <a:pt x="983678" y="612381"/>
                  </a:lnTo>
                  <a:lnTo>
                    <a:pt x="980770" y="611263"/>
                  </a:lnTo>
                  <a:lnTo>
                    <a:pt x="979868" y="611187"/>
                  </a:lnTo>
                  <a:lnTo>
                    <a:pt x="974559" y="614197"/>
                  </a:lnTo>
                  <a:lnTo>
                    <a:pt x="973569" y="617359"/>
                  </a:lnTo>
                  <a:lnTo>
                    <a:pt x="972197" y="617829"/>
                  </a:lnTo>
                  <a:lnTo>
                    <a:pt x="968578" y="617397"/>
                  </a:lnTo>
                  <a:lnTo>
                    <a:pt x="964018" y="618629"/>
                  </a:lnTo>
                  <a:lnTo>
                    <a:pt x="962291" y="617626"/>
                  </a:lnTo>
                  <a:lnTo>
                    <a:pt x="962151" y="618058"/>
                  </a:lnTo>
                  <a:lnTo>
                    <a:pt x="960564" y="617918"/>
                  </a:lnTo>
                  <a:lnTo>
                    <a:pt x="959789" y="618744"/>
                  </a:lnTo>
                  <a:lnTo>
                    <a:pt x="956246" y="616902"/>
                  </a:lnTo>
                  <a:lnTo>
                    <a:pt x="955928" y="616407"/>
                  </a:lnTo>
                  <a:lnTo>
                    <a:pt x="955103" y="615823"/>
                  </a:lnTo>
                  <a:lnTo>
                    <a:pt x="952969" y="613384"/>
                  </a:lnTo>
                  <a:lnTo>
                    <a:pt x="952271" y="612686"/>
                  </a:lnTo>
                  <a:lnTo>
                    <a:pt x="951255" y="612495"/>
                  </a:lnTo>
                  <a:lnTo>
                    <a:pt x="949947" y="613714"/>
                  </a:lnTo>
                  <a:lnTo>
                    <a:pt x="948791" y="613486"/>
                  </a:lnTo>
                  <a:lnTo>
                    <a:pt x="947915" y="612101"/>
                  </a:lnTo>
                  <a:lnTo>
                    <a:pt x="946492" y="611555"/>
                  </a:lnTo>
                  <a:lnTo>
                    <a:pt x="945375" y="610349"/>
                  </a:lnTo>
                  <a:lnTo>
                    <a:pt x="943775" y="608317"/>
                  </a:lnTo>
                  <a:lnTo>
                    <a:pt x="942784" y="607644"/>
                  </a:lnTo>
                  <a:lnTo>
                    <a:pt x="941247" y="607733"/>
                  </a:lnTo>
                  <a:lnTo>
                    <a:pt x="939076" y="607060"/>
                  </a:lnTo>
                  <a:lnTo>
                    <a:pt x="937679" y="606247"/>
                  </a:lnTo>
                  <a:lnTo>
                    <a:pt x="936510" y="605116"/>
                  </a:lnTo>
                  <a:lnTo>
                    <a:pt x="936040" y="604138"/>
                  </a:lnTo>
                  <a:lnTo>
                    <a:pt x="935215" y="601624"/>
                  </a:lnTo>
                  <a:lnTo>
                    <a:pt x="934453" y="600201"/>
                  </a:lnTo>
                  <a:lnTo>
                    <a:pt x="933615" y="599224"/>
                  </a:lnTo>
                  <a:lnTo>
                    <a:pt x="933043" y="598893"/>
                  </a:lnTo>
                  <a:lnTo>
                    <a:pt x="932535" y="598500"/>
                  </a:lnTo>
                  <a:lnTo>
                    <a:pt x="931887" y="597331"/>
                  </a:lnTo>
                  <a:lnTo>
                    <a:pt x="931633" y="596099"/>
                  </a:lnTo>
                  <a:lnTo>
                    <a:pt x="932637" y="593712"/>
                  </a:lnTo>
                  <a:lnTo>
                    <a:pt x="932510" y="593331"/>
                  </a:lnTo>
                  <a:lnTo>
                    <a:pt x="931862" y="592251"/>
                  </a:lnTo>
                  <a:lnTo>
                    <a:pt x="931621" y="591667"/>
                  </a:lnTo>
                  <a:lnTo>
                    <a:pt x="931544" y="591324"/>
                  </a:lnTo>
                  <a:lnTo>
                    <a:pt x="931392" y="587184"/>
                  </a:lnTo>
                  <a:lnTo>
                    <a:pt x="933348" y="584555"/>
                  </a:lnTo>
                  <a:lnTo>
                    <a:pt x="934465" y="578751"/>
                  </a:lnTo>
                  <a:lnTo>
                    <a:pt x="934034" y="577164"/>
                  </a:lnTo>
                  <a:lnTo>
                    <a:pt x="932535" y="574624"/>
                  </a:lnTo>
                  <a:lnTo>
                    <a:pt x="928154" y="570090"/>
                  </a:lnTo>
                  <a:lnTo>
                    <a:pt x="925182" y="570077"/>
                  </a:lnTo>
                  <a:lnTo>
                    <a:pt x="922007" y="573849"/>
                  </a:lnTo>
                  <a:lnTo>
                    <a:pt x="921626" y="573811"/>
                  </a:lnTo>
                  <a:lnTo>
                    <a:pt x="920559" y="573074"/>
                  </a:lnTo>
                  <a:lnTo>
                    <a:pt x="920051" y="572808"/>
                  </a:lnTo>
                  <a:lnTo>
                    <a:pt x="919645" y="572820"/>
                  </a:lnTo>
                  <a:lnTo>
                    <a:pt x="918794" y="573430"/>
                  </a:lnTo>
                  <a:lnTo>
                    <a:pt x="917435" y="576033"/>
                  </a:lnTo>
                  <a:lnTo>
                    <a:pt x="913383" y="577964"/>
                  </a:lnTo>
                  <a:lnTo>
                    <a:pt x="913193" y="579831"/>
                  </a:lnTo>
                  <a:lnTo>
                    <a:pt x="913879" y="579310"/>
                  </a:lnTo>
                  <a:lnTo>
                    <a:pt x="915060" y="579170"/>
                  </a:lnTo>
                  <a:lnTo>
                    <a:pt x="916546" y="579551"/>
                  </a:lnTo>
                  <a:lnTo>
                    <a:pt x="918082" y="580618"/>
                  </a:lnTo>
                  <a:lnTo>
                    <a:pt x="918311" y="582002"/>
                  </a:lnTo>
                  <a:lnTo>
                    <a:pt x="917905" y="582714"/>
                  </a:lnTo>
                  <a:lnTo>
                    <a:pt x="910843" y="586689"/>
                  </a:lnTo>
                  <a:lnTo>
                    <a:pt x="910018" y="587794"/>
                  </a:lnTo>
                  <a:lnTo>
                    <a:pt x="910894" y="588162"/>
                  </a:lnTo>
                  <a:lnTo>
                    <a:pt x="913523" y="587400"/>
                  </a:lnTo>
                  <a:lnTo>
                    <a:pt x="915123" y="587552"/>
                  </a:lnTo>
                  <a:lnTo>
                    <a:pt x="915746" y="587362"/>
                  </a:lnTo>
                  <a:lnTo>
                    <a:pt x="915682" y="588340"/>
                  </a:lnTo>
                  <a:lnTo>
                    <a:pt x="912317" y="591248"/>
                  </a:lnTo>
                  <a:lnTo>
                    <a:pt x="913422" y="591629"/>
                  </a:lnTo>
                  <a:lnTo>
                    <a:pt x="914476" y="591718"/>
                  </a:lnTo>
                  <a:lnTo>
                    <a:pt x="916114" y="591299"/>
                  </a:lnTo>
                  <a:lnTo>
                    <a:pt x="916647" y="591731"/>
                  </a:lnTo>
                  <a:lnTo>
                    <a:pt x="917232" y="593102"/>
                  </a:lnTo>
                  <a:lnTo>
                    <a:pt x="918387" y="596709"/>
                  </a:lnTo>
                  <a:lnTo>
                    <a:pt x="918794" y="597636"/>
                  </a:lnTo>
                  <a:lnTo>
                    <a:pt x="919352" y="598347"/>
                  </a:lnTo>
                  <a:lnTo>
                    <a:pt x="920191" y="598957"/>
                  </a:lnTo>
                  <a:lnTo>
                    <a:pt x="924610" y="601472"/>
                  </a:lnTo>
                  <a:lnTo>
                    <a:pt x="926820" y="605866"/>
                  </a:lnTo>
                  <a:lnTo>
                    <a:pt x="928027" y="607936"/>
                  </a:lnTo>
                  <a:lnTo>
                    <a:pt x="929297" y="609549"/>
                  </a:lnTo>
                  <a:lnTo>
                    <a:pt x="931798" y="611568"/>
                  </a:lnTo>
                  <a:lnTo>
                    <a:pt x="940879" y="615416"/>
                  </a:lnTo>
                  <a:lnTo>
                    <a:pt x="942047" y="616394"/>
                  </a:lnTo>
                  <a:lnTo>
                    <a:pt x="942886" y="617512"/>
                  </a:lnTo>
                  <a:lnTo>
                    <a:pt x="943559" y="618680"/>
                  </a:lnTo>
                  <a:lnTo>
                    <a:pt x="944244" y="619671"/>
                  </a:lnTo>
                  <a:lnTo>
                    <a:pt x="945095" y="620306"/>
                  </a:lnTo>
                  <a:lnTo>
                    <a:pt x="948537" y="620915"/>
                  </a:lnTo>
                  <a:lnTo>
                    <a:pt x="950544" y="621880"/>
                  </a:lnTo>
                  <a:lnTo>
                    <a:pt x="953300" y="624522"/>
                  </a:lnTo>
                  <a:lnTo>
                    <a:pt x="953541" y="625208"/>
                  </a:lnTo>
                  <a:lnTo>
                    <a:pt x="955103" y="626414"/>
                  </a:lnTo>
                  <a:lnTo>
                    <a:pt x="956487" y="626567"/>
                  </a:lnTo>
                  <a:lnTo>
                    <a:pt x="960970" y="625614"/>
                  </a:lnTo>
                  <a:lnTo>
                    <a:pt x="965123" y="623430"/>
                  </a:lnTo>
                  <a:lnTo>
                    <a:pt x="972261" y="623163"/>
                  </a:lnTo>
                  <a:lnTo>
                    <a:pt x="977785" y="621919"/>
                  </a:lnTo>
                  <a:lnTo>
                    <a:pt x="979614" y="619455"/>
                  </a:lnTo>
                  <a:lnTo>
                    <a:pt x="981036" y="619023"/>
                  </a:lnTo>
                  <a:lnTo>
                    <a:pt x="983614" y="620356"/>
                  </a:lnTo>
                  <a:lnTo>
                    <a:pt x="986675" y="622858"/>
                  </a:lnTo>
                  <a:lnTo>
                    <a:pt x="986980" y="623862"/>
                  </a:lnTo>
                  <a:lnTo>
                    <a:pt x="986828" y="624890"/>
                  </a:lnTo>
                  <a:lnTo>
                    <a:pt x="984186" y="630377"/>
                  </a:lnTo>
                  <a:lnTo>
                    <a:pt x="975296" y="638695"/>
                  </a:lnTo>
                  <a:lnTo>
                    <a:pt x="972921" y="638873"/>
                  </a:lnTo>
                  <a:lnTo>
                    <a:pt x="972515" y="639533"/>
                  </a:lnTo>
                  <a:lnTo>
                    <a:pt x="972146" y="641438"/>
                  </a:lnTo>
                  <a:lnTo>
                    <a:pt x="971702" y="641857"/>
                  </a:lnTo>
                  <a:lnTo>
                    <a:pt x="969962" y="641184"/>
                  </a:lnTo>
                  <a:lnTo>
                    <a:pt x="969251" y="641172"/>
                  </a:lnTo>
                  <a:lnTo>
                    <a:pt x="968349" y="641870"/>
                  </a:lnTo>
                  <a:lnTo>
                    <a:pt x="967905" y="642823"/>
                  </a:lnTo>
                  <a:lnTo>
                    <a:pt x="968044" y="644436"/>
                  </a:lnTo>
                  <a:lnTo>
                    <a:pt x="969060" y="647077"/>
                  </a:lnTo>
                  <a:lnTo>
                    <a:pt x="970267" y="645629"/>
                  </a:lnTo>
                  <a:lnTo>
                    <a:pt x="970978" y="645769"/>
                  </a:lnTo>
                  <a:lnTo>
                    <a:pt x="970991" y="647471"/>
                  </a:lnTo>
                  <a:lnTo>
                    <a:pt x="968387" y="651256"/>
                  </a:lnTo>
                  <a:lnTo>
                    <a:pt x="964552" y="652995"/>
                  </a:lnTo>
                  <a:lnTo>
                    <a:pt x="950175" y="649477"/>
                  </a:lnTo>
                  <a:lnTo>
                    <a:pt x="949540" y="648500"/>
                  </a:lnTo>
                  <a:lnTo>
                    <a:pt x="949744" y="647166"/>
                  </a:lnTo>
                  <a:lnTo>
                    <a:pt x="950760" y="645337"/>
                  </a:lnTo>
                  <a:lnTo>
                    <a:pt x="951610" y="644918"/>
                  </a:lnTo>
                  <a:lnTo>
                    <a:pt x="953820" y="644728"/>
                  </a:lnTo>
                  <a:lnTo>
                    <a:pt x="957745" y="645706"/>
                  </a:lnTo>
                  <a:lnTo>
                    <a:pt x="958621" y="645312"/>
                  </a:lnTo>
                  <a:lnTo>
                    <a:pt x="958799" y="644055"/>
                  </a:lnTo>
                  <a:lnTo>
                    <a:pt x="957732" y="643293"/>
                  </a:lnTo>
                  <a:lnTo>
                    <a:pt x="956792" y="642874"/>
                  </a:lnTo>
                  <a:lnTo>
                    <a:pt x="953617" y="642137"/>
                  </a:lnTo>
                  <a:lnTo>
                    <a:pt x="952677" y="640892"/>
                  </a:lnTo>
                  <a:lnTo>
                    <a:pt x="951102" y="640346"/>
                  </a:lnTo>
                  <a:lnTo>
                    <a:pt x="943724" y="645909"/>
                  </a:lnTo>
                  <a:lnTo>
                    <a:pt x="941933" y="651205"/>
                  </a:lnTo>
                  <a:lnTo>
                    <a:pt x="937869" y="659333"/>
                  </a:lnTo>
                  <a:lnTo>
                    <a:pt x="932421" y="663257"/>
                  </a:lnTo>
                  <a:lnTo>
                    <a:pt x="924242" y="673481"/>
                  </a:lnTo>
                  <a:lnTo>
                    <a:pt x="922172" y="674547"/>
                  </a:lnTo>
                  <a:lnTo>
                    <a:pt x="919848" y="680491"/>
                  </a:lnTo>
                  <a:lnTo>
                    <a:pt x="914260" y="685482"/>
                  </a:lnTo>
                  <a:lnTo>
                    <a:pt x="911072" y="683425"/>
                  </a:lnTo>
                  <a:lnTo>
                    <a:pt x="910234" y="682650"/>
                  </a:lnTo>
                  <a:lnTo>
                    <a:pt x="908862" y="681113"/>
                  </a:lnTo>
                  <a:lnTo>
                    <a:pt x="908113" y="680440"/>
                  </a:lnTo>
                  <a:lnTo>
                    <a:pt x="907173" y="680148"/>
                  </a:lnTo>
                  <a:lnTo>
                    <a:pt x="905890" y="680808"/>
                  </a:lnTo>
                  <a:lnTo>
                    <a:pt x="904747" y="680161"/>
                  </a:lnTo>
                  <a:lnTo>
                    <a:pt x="904036" y="679361"/>
                  </a:lnTo>
                  <a:lnTo>
                    <a:pt x="902665" y="677544"/>
                  </a:lnTo>
                  <a:lnTo>
                    <a:pt x="902106" y="676973"/>
                  </a:lnTo>
                  <a:lnTo>
                    <a:pt x="901204" y="676821"/>
                  </a:lnTo>
                  <a:lnTo>
                    <a:pt x="899236" y="678764"/>
                  </a:lnTo>
                  <a:lnTo>
                    <a:pt x="898537" y="678776"/>
                  </a:lnTo>
                  <a:lnTo>
                    <a:pt x="896899" y="678345"/>
                  </a:lnTo>
                  <a:lnTo>
                    <a:pt x="896416" y="678929"/>
                  </a:lnTo>
                  <a:lnTo>
                    <a:pt x="895248" y="683387"/>
                  </a:lnTo>
                  <a:lnTo>
                    <a:pt x="895299" y="685279"/>
                  </a:lnTo>
                  <a:lnTo>
                    <a:pt x="896251" y="685596"/>
                  </a:lnTo>
                  <a:lnTo>
                    <a:pt x="897089" y="687006"/>
                  </a:lnTo>
                  <a:lnTo>
                    <a:pt x="897978" y="688797"/>
                  </a:lnTo>
                  <a:lnTo>
                    <a:pt x="899071" y="690244"/>
                  </a:lnTo>
                  <a:lnTo>
                    <a:pt x="900544" y="690816"/>
                  </a:lnTo>
                  <a:lnTo>
                    <a:pt x="901484" y="689965"/>
                  </a:lnTo>
                  <a:lnTo>
                    <a:pt x="901852" y="688251"/>
                  </a:lnTo>
                  <a:lnTo>
                    <a:pt x="901623" y="686219"/>
                  </a:lnTo>
                  <a:lnTo>
                    <a:pt x="901979" y="687451"/>
                  </a:lnTo>
                  <a:lnTo>
                    <a:pt x="902030" y="688124"/>
                  </a:lnTo>
                  <a:lnTo>
                    <a:pt x="901826" y="689254"/>
                  </a:lnTo>
                  <a:lnTo>
                    <a:pt x="902106" y="691057"/>
                  </a:lnTo>
                  <a:lnTo>
                    <a:pt x="902830" y="693102"/>
                  </a:lnTo>
                  <a:lnTo>
                    <a:pt x="903693" y="695248"/>
                  </a:lnTo>
                  <a:lnTo>
                    <a:pt x="904519" y="697814"/>
                  </a:lnTo>
                  <a:lnTo>
                    <a:pt x="904646" y="698169"/>
                  </a:lnTo>
                  <a:lnTo>
                    <a:pt x="904773" y="698588"/>
                  </a:lnTo>
                  <a:lnTo>
                    <a:pt x="905598" y="707504"/>
                  </a:lnTo>
                  <a:lnTo>
                    <a:pt x="904506" y="711123"/>
                  </a:lnTo>
                  <a:lnTo>
                    <a:pt x="902601" y="713486"/>
                  </a:lnTo>
                  <a:lnTo>
                    <a:pt x="899807" y="714590"/>
                  </a:lnTo>
                  <a:lnTo>
                    <a:pt x="892365" y="712546"/>
                  </a:lnTo>
                  <a:lnTo>
                    <a:pt x="883462" y="714349"/>
                  </a:lnTo>
                  <a:lnTo>
                    <a:pt x="874560" y="716114"/>
                  </a:lnTo>
                  <a:lnTo>
                    <a:pt x="872655" y="715606"/>
                  </a:lnTo>
                  <a:lnTo>
                    <a:pt x="871219" y="715784"/>
                  </a:lnTo>
                  <a:lnTo>
                    <a:pt x="857376" y="705459"/>
                  </a:lnTo>
                  <a:lnTo>
                    <a:pt x="856767" y="704646"/>
                  </a:lnTo>
                  <a:lnTo>
                    <a:pt x="855979" y="703999"/>
                  </a:lnTo>
                  <a:lnTo>
                    <a:pt x="850366" y="701814"/>
                  </a:lnTo>
                  <a:lnTo>
                    <a:pt x="844067" y="702310"/>
                  </a:lnTo>
                  <a:lnTo>
                    <a:pt x="833500" y="698754"/>
                  </a:lnTo>
                  <a:lnTo>
                    <a:pt x="832789" y="698322"/>
                  </a:lnTo>
                  <a:lnTo>
                    <a:pt x="830605" y="696252"/>
                  </a:lnTo>
                  <a:lnTo>
                    <a:pt x="829716" y="695540"/>
                  </a:lnTo>
                  <a:lnTo>
                    <a:pt x="827341" y="694105"/>
                  </a:lnTo>
                  <a:lnTo>
                    <a:pt x="822337" y="690219"/>
                  </a:lnTo>
                  <a:lnTo>
                    <a:pt x="821131" y="689762"/>
                  </a:lnTo>
                  <a:lnTo>
                    <a:pt x="816495" y="683577"/>
                  </a:lnTo>
                  <a:lnTo>
                    <a:pt x="815581" y="682650"/>
                  </a:lnTo>
                  <a:lnTo>
                    <a:pt x="816863" y="678789"/>
                  </a:lnTo>
                  <a:lnTo>
                    <a:pt x="818172" y="678103"/>
                  </a:lnTo>
                  <a:lnTo>
                    <a:pt x="822172" y="680999"/>
                  </a:lnTo>
                  <a:lnTo>
                    <a:pt x="823290" y="681189"/>
                  </a:lnTo>
                  <a:lnTo>
                    <a:pt x="825525" y="679831"/>
                  </a:lnTo>
                  <a:lnTo>
                    <a:pt x="827493" y="677037"/>
                  </a:lnTo>
                  <a:lnTo>
                    <a:pt x="827709" y="676109"/>
                  </a:lnTo>
                  <a:lnTo>
                    <a:pt x="827531" y="674751"/>
                  </a:lnTo>
                  <a:lnTo>
                    <a:pt x="826706" y="672934"/>
                  </a:lnTo>
                  <a:lnTo>
                    <a:pt x="825563" y="671525"/>
                  </a:lnTo>
                  <a:lnTo>
                    <a:pt x="824547" y="670953"/>
                  </a:lnTo>
                  <a:lnTo>
                    <a:pt x="823125" y="670966"/>
                  </a:lnTo>
                  <a:lnTo>
                    <a:pt x="821461" y="671779"/>
                  </a:lnTo>
                  <a:lnTo>
                    <a:pt x="820343" y="673481"/>
                  </a:lnTo>
                  <a:lnTo>
                    <a:pt x="819924" y="674992"/>
                  </a:lnTo>
                  <a:lnTo>
                    <a:pt x="819327" y="674827"/>
                  </a:lnTo>
                  <a:lnTo>
                    <a:pt x="817981" y="673265"/>
                  </a:lnTo>
                  <a:lnTo>
                    <a:pt x="818019" y="672528"/>
                  </a:lnTo>
                  <a:lnTo>
                    <a:pt x="817308" y="671271"/>
                  </a:lnTo>
                  <a:lnTo>
                    <a:pt x="816648" y="670001"/>
                  </a:lnTo>
                  <a:lnTo>
                    <a:pt x="816800" y="669150"/>
                  </a:lnTo>
                  <a:lnTo>
                    <a:pt x="819657" y="667473"/>
                  </a:lnTo>
                  <a:lnTo>
                    <a:pt x="818667" y="666495"/>
                  </a:lnTo>
                  <a:lnTo>
                    <a:pt x="817067" y="665073"/>
                  </a:lnTo>
                  <a:lnTo>
                    <a:pt x="816330" y="664552"/>
                  </a:lnTo>
                  <a:lnTo>
                    <a:pt x="814654" y="663752"/>
                  </a:lnTo>
                  <a:lnTo>
                    <a:pt x="813600" y="663028"/>
                  </a:lnTo>
                  <a:lnTo>
                    <a:pt x="812965" y="662089"/>
                  </a:lnTo>
                  <a:lnTo>
                    <a:pt x="812761" y="661454"/>
                  </a:lnTo>
                  <a:lnTo>
                    <a:pt x="812609" y="661098"/>
                  </a:lnTo>
                  <a:lnTo>
                    <a:pt x="812469" y="660806"/>
                  </a:lnTo>
                  <a:lnTo>
                    <a:pt x="812291" y="660425"/>
                  </a:lnTo>
                  <a:lnTo>
                    <a:pt x="812012" y="659917"/>
                  </a:lnTo>
                  <a:lnTo>
                    <a:pt x="811822" y="659714"/>
                  </a:lnTo>
                  <a:lnTo>
                    <a:pt x="811682" y="659358"/>
                  </a:lnTo>
                  <a:lnTo>
                    <a:pt x="811555" y="658469"/>
                  </a:lnTo>
                  <a:lnTo>
                    <a:pt x="811834" y="657783"/>
                  </a:lnTo>
                  <a:lnTo>
                    <a:pt x="813028" y="657263"/>
                  </a:lnTo>
                  <a:lnTo>
                    <a:pt x="812812" y="656208"/>
                  </a:lnTo>
                  <a:lnTo>
                    <a:pt x="811885" y="656005"/>
                  </a:lnTo>
                  <a:lnTo>
                    <a:pt x="809510" y="654024"/>
                  </a:lnTo>
                  <a:lnTo>
                    <a:pt x="808659" y="653732"/>
                  </a:lnTo>
                  <a:lnTo>
                    <a:pt x="808240" y="653783"/>
                  </a:lnTo>
                  <a:lnTo>
                    <a:pt x="807237" y="653580"/>
                  </a:lnTo>
                  <a:lnTo>
                    <a:pt x="806856" y="653681"/>
                  </a:lnTo>
                  <a:lnTo>
                    <a:pt x="802385" y="649020"/>
                  </a:lnTo>
                  <a:lnTo>
                    <a:pt x="801547" y="648195"/>
                  </a:lnTo>
                  <a:lnTo>
                    <a:pt x="801420" y="643889"/>
                  </a:lnTo>
                  <a:lnTo>
                    <a:pt x="801319" y="643267"/>
                  </a:lnTo>
                  <a:lnTo>
                    <a:pt x="800938" y="641883"/>
                  </a:lnTo>
                  <a:lnTo>
                    <a:pt x="800900" y="641337"/>
                  </a:lnTo>
                  <a:lnTo>
                    <a:pt x="801103" y="640943"/>
                  </a:lnTo>
                  <a:lnTo>
                    <a:pt x="803922" y="639114"/>
                  </a:lnTo>
                  <a:lnTo>
                    <a:pt x="806589" y="639533"/>
                  </a:lnTo>
                  <a:lnTo>
                    <a:pt x="810323" y="637400"/>
                  </a:lnTo>
                  <a:lnTo>
                    <a:pt x="813968" y="638530"/>
                  </a:lnTo>
                  <a:lnTo>
                    <a:pt x="814654" y="638340"/>
                  </a:lnTo>
                  <a:lnTo>
                    <a:pt x="814908" y="638035"/>
                  </a:lnTo>
                  <a:lnTo>
                    <a:pt x="814908" y="637565"/>
                  </a:lnTo>
                  <a:lnTo>
                    <a:pt x="814666" y="637095"/>
                  </a:lnTo>
                  <a:lnTo>
                    <a:pt x="814349" y="636727"/>
                  </a:lnTo>
                  <a:lnTo>
                    <a:pt x="813981" y="636371"/>
                  </a:lnTo>
                  <a:lnTo>
                    <a:pt x="813612" y="635888"/>
                  </a:lnTo>
                  <a:lnTo>
                    <a:pt x="812164" y="634542"/>
                  </a:lnTo>
                  <a:lnTo>
                    <a:pt x="808735" y="634098"/>
                  </a:lnTo>
                  <a:lnTo>
                    <a:pt x="807135" y="633196"/>
                  </a:lnTo>
                  <a:lnTo>
                    <a:pt x="805408" y="631774"/>
                  </a:lnTo>
                  <a:lnTo>
                    <a:pt x="802690" y="630682"/>
                  </a:lnTo>
                  <a:lnTo>
                    <a:pt x="801065" y="629424"/>
                  </a:lnTo>
                  <a:lnTo>
                    <a:pt x="799693" y="627532"/>
                  </a:lnTo>
                  <a:lnTo>
                    <a:pt x="798067" y="625055"/>
                  </a:lnTo>
                  <a:lnTo>
                    <a:pt x="797915" y="624928"/>
                  </a:lnTo>
                  <a:lnTo>
                    <a:pt x="797674" y="623620"/>
                  </a:lnTo>
                  <a:lnTo>
                    <a:pt x="800506" y="614832"/>
                  </a:lnTo>
                  <a:lnTo>
                    <a:pt x="804798" y="611797"/>
                  </a:lnTo>
                  <a:lnTo>
                    <a:pt x="806208" y="609193"/>
                  </a:lnTo>
                  <a:lnTo>
                    <a:pt x="805789" y="604278"/>
                  </a:lnTo>
                  <a:lnTo>
                    <a:pt x="805370" y="603808"/>
                  </a:lnTo>
                  <a:lnTo>
                    <a:pt x="805014" y="603592"/>
                  </a:lnTo>
                  <a:lnTo>
                    <a:pt x="804697" y="603580"/>
                  </a:lnTo>
                  <a:lnTo>
                    <a:pt x="804468" y="603719"/>
                  </a:lnTo>
                  <a:lnTo>
                    <a:pt x="804481" y="603910"/>
                  </a:lnTo>
                  <a:lnTo>
                    <a:pt x="803909" y="606107"/>
                  </a:lnTo>
                  <a:lnTo>
                    <a:pt x="803884" y="607936"/>
                  </a:lnTo>
                  <a:lnTo>
                    <a:pt x="803579" y="607085"/>
                  </a:lnTo>
                  <a:lnTo>
                    <a:pt x="803630" y="606450"/>
                  </a:lnTo>
                  <a:lnTo>
                    <a:pt x="803782" y="604291"/>
                  </a:lnTo>
                  <a:lnTo>
                    <a:pt x="804100" y="603808"/>
                  </a:lnTo>
                  <a:lnTo>
                    <a:pt x="804405" y="603237"/>
                  </a:lnTo>
                  <a:lnTo>
                    <a:pt x="803960" y="600176"/>
                  </a:lnTo>
                  <a:lnTo>
                    <a:pt x="806945" y="593775"/>
                  </a:lnTo>
                  <a:lnTo>
                    <a:pt x="806754" y="594728"/>
                  </a:lnTo>
                  <a:lnTo>
                    <a:pt x="806780" y="595312"/>
                  </a:lnTo>
                  <a:lnTo>
                    <a:pt x="807059" y="596252"/>
                  </a:lnTo>
                  <a:lnTo>
                    <a:pt x="808050" y="597090"/>
                  </a:lnTo>
                  <a:lnTo>
                    <a:pt x="808875" y="597585"/>
                  </a:lnTo>
                  <a:lnTo>
                    <a:pt x="809663" y="598195"/>
                  </a:lnTo>
                  <a:lnTo>
                    <a:pt x="811682" y="600887"/>
                  </a:lnTo>
                  <a:lnTo>
                    <a:pt x="812545" y="601446"/>
                  </a:lnTo>
                  <a:lnTo>
                    <a:pt x="813092" y="601294"/>
                  </a:lnTo>
                  <a:lnTo>
                    <a:pt x="813269" y="600646"/>
                  </a:lnTo>
                  <a:lnTo>
                    <a:pt x="812584" y="599795"/>
                  </a:lnTo>
                  <a:lnTo>
                    <a:pt x="812139" y="598716"/>
                  </a:lnTo>
                  <a:lnTo>
                    <a:pt x="811847" y="597623"/>
                  </a:lnTo>
                  <a:lnTo>
                    <a:pt x="811682" y="596709"/>
                  </a:lnTo>
                  <a:lnTo>
                    <a:pt x="811415" y="596519"/>
                  </a:lnTo>
                  <a:lnTo>
                    <a:pt x="810767" y="595934"/>
                  </a:lnTo>
                  <a:lnTo>
                    <a:pt x="810488" y="595731"/>
                  </a:lnTo>
                  <a:lnTo>
                    <a:pt x="809243" y="592086"/>
                  </a:lnTo>
                  <a:lnTo>
                    <a:pt x="808786" y="590499"/>
                  </a:lnTo>
                  <a:lnTo>
                    <a:pt x="808672" y="589267"/>
                  </a:lnTo>
                  <a:lnTo>
                    <a:pt x="812647" y="583653"/>
                  </a:lnTo>
                  <a:lnTo>
                    <a:pt x="816597" y="578040"/>
                  </a:lnTo>
                  <a:lnTo>
                    <a:pt x="816343" y="579513"/>
                  </a:lnTo>
                  <a:lnTo>
                    <a:pt x="815022" y="581101"/>
                  </a:lnTo>
                  <a:lnTo>
                    <a:pt x="814539" y="581748"/>
                  </a:lnTo>
                  <a:lnTo>
                    <a:pt x="817575" y="583780"/>
                  </a:lnTo>
                  <a:lnTo>
                    <a:pt x="818045" y="584542"/>
                  </a:lnTo>
                  <a:lnTo>
                    <a:pt x="819442" y="586079"/>
                  </a:lnTo>
                  <a:lnTo>
                    <a:pt x="820572" y="586968"/>
                  </a:lnTo>
                  <a:lnTo>
                    <a:pt x="825525" y="589648"/>
                  </a:lnTo>
                  <a:lnTo>
                    <a:pt x="839444" y="591299"/>
                  </a:lnTo>
                  <a:lnTo>
                    <a:pt x="842302" y="592582"/>
                  </a:lnTo>
                  <a:lnTo>
                    <a:pt x="846277" y="590981"/>
                  </a:lnTo>
                  <a:lnTo>
                    <a:pt x="847369" y="591299"/>
                  </a:lnTo>
                  <a:lnTo>
                    <a:pt x="849909" y="592658"/>
                  </a:lnTo>
                  <a:lnTo>
                    <a:pt x="850950" y="592963"/>
                  </a:lnTo>
                  <a:lnTo>
                    <a:pt x="851319" y="594207"/>
                  </a:lnTo>
                  <a:lnTo>
                    <a:pt x="850823" y="594360"/>
                  </a:lnTo>
                  <a:lnTo>
                    <a:pt x="850099" y="594220"/>
                  </a:lnTo>
                  <a:lnTo>
                    <a:pt x="849731" y="594563"/>
                  </a:lnTo>
                  <a:lnTo>
                    <a:pt x="849985" y="595287"/>
                  </a:lnTo>
                  <a:lnTo>
                    <a:pt x="850493" y="596074"/>
                  </a:lnTo>
                  <a:lnTo>
                    <a:pt x="850887" y="596734"/>
                  </a:lnTo>
                  <a:lnTo>
                    <a:pt x="850874" y="597141"/>
                  </a:lnTo>
                  <a:lnTo>
                    <a:pt x="850544" y="597636"/>
                  </a:lnTo>
                  <a:lnTo>
                    <a:pt x="850772" y="598271"/>
                  </a:lnTo>
                  <a:lnTo>
                    <a:pt x="851369" y="598893"/>
                  </a:lnTo>
                  <a:lnTo>
                    <a:pt x="852208" y="599376"/>
                  </a:lnTo>
                  <a:lnTo>
                    <a:pt x="854494" y="599554"/>
                  </a:lnTo>
                  <a:lnTo>
                    <a:pt x="855040" y="599795"/>
                  </a:lnTo>
                  <a:lnTo>
                    <a:pt x="856729" y="600849"/>
                  </a:lnTo>
                  <a:lnTo>
                    <a:pt x="857415" y="601129"/>
                  </a:lnTo>
                  <a:lnTo>
                    <a:pt x="863434" y="601573"/>
                  </a:lnTo>
                  <a:lnTo>
                    <a:pt x="864069" y="597484"/>
                  </a:lnTo>
                  <a:lnTo>
                    <a:pt x="865162" y="597293"/>
                  </a:lnTo>
                  <a:lnTo>
                    <a:pt x="866609" y="597585"/>
                  </a:lnTo>
                  <a:lnTo>
                    <a:pt x="870369" y="597103"/>
                  </a:lnTo>
                  <a:lnTo>
                    <a:pt x="871537" y="597598"/>
                  </a:lnTo>
                  <a:lnTo>
                    <a:pt x="873023" y="598614"/>
                  </a:lnTo>
                  <a:lnTo>
                    <a:pt x="874229" y="600100"/>
                  </a:lnTo>
                  <a:lnTo>
                    <a:pt x="875156" y="605129"/>
                  </a:lnTo>
                  <a:lnTo>
                    <a:pt x="875131" y="605675"/>
                  </a:lnTo>
                  <a:lnTo>
                    <a:pt x="875296" y="606056"/>
                  </a:lnTo>
                  <a:lnTo>
                    <a:pt x="876198" y="607809"/>
                  </a:lnTo>
                  <a:lnTo>
                    <a:pt x="876503" y="608457"/>
                  </a:lnTo>
                  <a:lnTo>
                    <a:pt x="876884" y="609396"/>
                  </a:lnTo>
                  <a:lnTo>
                    <a:pt x="877265" y="610095"/>
                  </a:lnTo>
                  <a:lnTo>
                    <a:pt x="877735" y="610565"/>
                  </a:lnTo>
                  <a:lnTo>
                    <a:pt x="878319" y="610819"/>
                  </a:lnTo>
                  <a:lnTo>
                    <a:pt x="879068" y="610895"/>
                  </a:lnTo>
                  <a:lnTo>
                    <a:pt x="884262" y="609612"/>
                  </a:lnTo>
                  <a:lnTo>
                    <a:pt x="885697" y="607720"/>
                  </a:lnTo>
                  <a:lnTo>
                    <a:pt x="889431" y="607161"/>
                  </a:lnTo>
                  <a:lnTo>
                    <a:pt x="890943" y="605599"/>
                  </a:lnTo>
                  <a:lnTo>
                    <a:pt x="891311" y="604138"/>
                  </a:lnTo>
                  <a:lnTo>
                    <a:pt x="890917" y="602043"/>
                  </a:lnTo>
                  <a:lnTo>
                    <a:pt x="890041" y="601649"/>
                  </a:lnTo>
                  <a:lnTo>
                    <a:pt x="888479" y="601319"/>
                  </a:lnTo>
                  <a:lnTo>
                    <a:pt x="887526" y="600887"/>
                  </a:lnTo>
                  <a:lnTo>
                    <a:pt x="887399" y="599986"/>
                  </a:lnTo>
                  <a:lnTo>
                    <a:pt x="887412" y="599592"/>
                  </a:lnTo>
                  <a:lnTo>
                    <a:pt x="887501" y="599325"/>
                  </a:lnTo>
                  <a:lnTo>
                    <a:pt x="886015" y="598538"/>
                  </a:lnTo>
                  <a:lnTo>
                    <a:pt x="881849" y="597204"/>
                  </a:lnTo>
                  <a:lnTo>
                    <a:pt x="880719" y="594232"/>
                  </a:lnTo>
                  <a:lnTo>
                    <a:pt x="878827" y="590664"/>
                  </a:lnTo>
                  <a:lnTo>
                    <a:pt x="876630" y="587298"/>
                  </a:lnTo>
                  <a:lnTo>
                    <a:pt x="873404" y="583514"/>
                  </a:lnTo>
                  <a:lnTo>
                    <a:pt x="872680" y="582079"/>
                  </a:lnTo>
                  <a:lnTo>
                    <a:pt x="872032" y="580517"/>
                  </a:lnTo>
                  <a:lnTo>
                    <a:pt x="871105" y="578802"/>
                  </a:lnTo>
                  <a:lnTo>
                    <a:pt x="869988" y="577049"/>
                  </a:lnTo>
                  <a:lnTo>
                    <a:pt x="869187" y="575640"/>
                  </a:lnTo>
                  <a:lnTo>
                    <a:pt x="868565" y="574319"/>
                  </a:lnTo>
                  <a:lnTo>
                    <a:pt x="868057" y="572833"/>
                  </a:lnTo>
                  <a:lnTo>
                    <a:pt x="867536" y="570522"/>
                  </a:lnTo>
                  <a:lnTo>
                    <a:pt x="867575" y="568985"/>
                  </a:lnTo>
                  <a:lnTo>
                    <a:pt x="868032" y="568007"/>
                  </a:lnTo>
                  <a:lnTo>
                    <a:pt x="871766" y="565048"/>
                  </a:lnTo>
                  <a:lnTo>
                    <a:pt x="881862" y="564489"/>
                  </a:lnTo>
                  <a:lnTo>
                    <a:pt x="882357" y="563460"/>
                  </a:lnTo>
                  <a:lnTo>
                    <a:pt x="881037" y="562254"/>
                  </a:lnTo>
                  <a:lnTo>
                    <a:pt x="877785" y="561467"/>
                  </a:lnTo>
                  <a:lnTo>
                    <a:pt x="876122" y="560285"/>
                  </a:lnTo>
                  <a:lnTo>
                    <a:pt x="874052" y="558406"/>
                  </a:lnTo>
                  <a:lnTo>
                    <a:pt x="873607" y="558063"/>
                  </a:lnTo>
                  <a:lnTo>
                    <a:pt x="871372" y="556971"/>
                  </a:lnTo>
                  <a:lnTo>
                    <a:pt x="871016" y="556717"/>
                  </a:lnTo>
                  <a:lnTo>
                    <a:pt x="870711" y="556361"/>
                  </a:lnTo>
                  <a:lnTo>
                    <a:pt x="870419" y="555929"/>
                  </a:lnTo>
                  <a:lnTo>
                    <a:pt x="870229" y="555574"/>
                  </a:lnTo>
                  <a:lnTo>
                    <a:pt x="869264" y="554888"/>
                  </a:lnTo>
                  <a:lnTo>
                    <a:pt x="867257" y="553935"/>
                  </a:lnTo>
                  <a:lnTo>
                    <a:pt x="866241" y="553085"/>
                  </a:lnTo>
                  <a:lnTo>
                    <a:pt x="867587" y="552602"/>
                  </a:lnTo>
                  <a:lnTo>
                    <a:pt x="875144" y="553935"/>
                  </a:lnTo>
                  <a:lnTo>
                    <a:pt x="877849" y="553212"/>
                  </a:lnTo>
                  <a:lnTo>
                    <a:pt x="885596" y="555472"/>
                  </a:lnTo>
                  <a:lnTo>
                    <a:pt x="893140" y="556437"/>
                  </a:lnTo>
                  <a:lnTo>
                    <a:pt x="904506" y="560832"/>
                  </a:lnTo>
                  <a:lnTo>
                    <a:pt x="907084" y="562762"/>
                  </a:lnTo>
                  <a:lnTo>
                    <a:pt x="907922" y="563194"/>
                  </a:lnTo>
                  <a:lnTo>
                    <a:pt x="909878" y="563460"/>
                  </a:lnTo>
                  <a:lnTo>
                    <a:pt x="919505" y="560692"/>
                  </a:lnTo>
                  <a:lnTo>
                    <a:pt x="923645" y="560984"/>
                  </a:lnTo>
                  <a:lnTo>
                    <a:pt x="927595" y="557110"/>
                  </a:lnTo>
                  <a:lnTo>
                    <a:pt x="930338" y="556336"/>
                  </a:lnTo>
                  <a:lnTo>
                    <a:pt x="928204" y="554431"/>
                  </a:lnTo>
                  <a:lnTo>
                    <a:pt x="928027" y="553085"/>
                  </a:lnTo>
                  <a:lnTo>
                    <a:pt x="930757" y="548246"/>
                  </a:lnTo>
                  <a:lnTo>
                    <a:pt x="933246" y="547408"/>
                  </a:lnTo>
                  <a:lnTo>
                    <a:pt x="936434" y="547763"/>
                  </a:lnTo>
                  <a:lnTo>
                    <a:pt x="936764" y="547992"/>
                  </a:lnTo>
                  <a:lnTo>
                    <a:pt x="937183" y="548373"/>
                  </a:lnTo>
                  <a:lnTo>
                    <a:pt x="937577" y="548551"/>
                  </a:lnTo>
                  <a:lnTo>
                    <a:pt x="937793" y="548258"/>
                  </a:lnTo>
                  <a:lnTo>
                    <a:pt x="937844" y="546938"/>
                  </a:lnTo>
                  <a:lnTo>
                    <a:pt x="937996" y="546671"/>
                  </a:lnTo>
                  <a:lnTo>
                    <a:pt x="940193" y="545998"/>
                  </a:lnTo>
                  <a:lnTo>
                    <a:pt x="949159" y="548119"/>
                  </a:lnTo>
                  <a:lnTo>
                    <a:pt x="955674" y="547268"/>
                  </a:lnTo>
                  <a:lnTo>
                    <a:pt x="961745" y="547712"/>
                  </a:lnTo>
                  <a:lnTo>
                    <a:pt x="963688" y="546315"/>
                  </a:lnTo>
                  <a:lnTo>
                    <a:pt x="964285" y="546315"/>
                  </a:lnTo>
                  <a:lnTo>
                    <a:pt x="965060" y="546836"/>
                  </a:lnTo>
                  <a:lnTo>
                    <a:pt x="966927" y="548335"/>
                  </a:lnTo>
                  <a:lnTo>
                    <a:pt x="969035" y="549249"/>
                  </a:lnTo>
                  <a:lnTo>
                    <a:pt x="978611" y="546836"/>
                  </a:lnTo>
                  <a:lnTo>
                    <a:pt x="982179" y="547344"/>
                  </a:lnTo>
                  <a:lnTo>
                    <a:pt x="986599" y="549541"/>
                  </a:lnTo>
                  <a:lnTo>
                    <a:pt x="987780" y="550418"/>
                  </a:lnTo>
                  <a:lnTo>
                    <a:pt x="988479" y="551091"/>
                  </a:lnTo>
                  <a:lnTo>
                    <a:pt x="988567" y="551611"/>
                  </a:lnTo>
                  <a:lnTo>
                    <a:pt x="985723" y="552678"/>
                  </a:lnTo>
                  <a:lnTo>
                    <a:pt x="982916" y="557174"/>
                  </a:lnTo>
                  <a:lnTo>
                    <a:pt x="982459" y="561035"/>
                  </a:lnTo>
                  <a:lnTo>
                    <a:pt x="980135" y="565873"/>
                  </a:lnTo>
                </a:path>
                <a:path w="2733675" h="3331210">
                  <a:moveTo>
                    <a:pt x="1724520" y="669632"/>
                  </a:moveTo>
                  <a:lnTo>
                    <a:pt x="1725053" y="671004"/>
                  </a:lnTo>
                  <a:lnTo>
                    <a:pt x="1726488" y="671918"/>
                  </a:lnTo>
                  <a:lnTo>
                    <a:pt x="1726869" y="673468"/>
                  </a:lnTo>
                  <a:lnTo>
                    <a:pt x="1726679" y="675068"/>
                  </a:lnTo>
                  <a:lnTo>
                    <a:pt x="1724367" y="679056"/>
                  </a:lnTo>
                  <a:lnTo>
                    <a:pt x="1724126" y="680377"/>
                  </a:lnTo>
                  <a:lnTo>
                    <a:pt x="1723694" y="679983"/>
                  </a:lnTo>
                  <a:lnTo>
                    <a:pt x="1723377" y="680338"/>
                  </a:lnTo>
                  <a:lnTo>
                    <a:pt x="1722742" y="679208"/>
                  </a:lnTo>
                  <a:lnTo>
                    <a:pt x="1715668" y="670852"/>
                  </a:lnTo>
                  <a:lnTo>
                    <a:pt x="1712899" y="668870"/>
                  </a:lnTo>
                  <a:lnTo>
                    <a:pt x="1711972" y="668350"/>
                  </a:lnTo>
                  <a:lnTo>
                    <a:pt x="1712556" y="666280"/>
                  </a:lnTo>
                  <a:lnTo>
                    <a:pt x="1712277" y="665645"/>
                  </a:lnTo>
                  <a:lnTo>
                    <a:pt x="1711490" y="664870"/>
                  </a:lnTo>
                  <a:lnTo>
                    <a:pt x="1710880" y="664159"/>
                  </a:lnTo>
                  <a:lnTo>
                    <a:pt x="1710575" y="663562"/>
                  </a:lnTo>
                  <a:lnTo>
                    <a:pt x="1710664" y="663105"/>
                  </a:lnTo>
                  <a:lnTo>
                    <a:pt x="1711604" y="662317"/>
                  </a:lnTo>
                  <a:lnTo>
                    <a:pt x="1712810" y="661924"/>
                  </a:lnTo>
                  <a:lnTo>
                    <a:pt x="1714423" y="662038"/>
                  </a:lnTo>
                  <a:lnTo>
                    <a:pt x="1719618" y="665289"/>
                  </a:lnTo>
                  <a:lnTo>
                    <a:pt x="1720367" y="666318"/>
                  </a:lnTo>
                  <a:lnTo>
                    <a:pt x="1720672" y="666838"/>
                  </a:lnTo>
                  <a:lnTo>
                    <a:pt x="1721764" y="667943"/>
                  </a:lnTo>
                  <a:lnTo>
                    <a:pt x="1723237" y="668756"/>
                  </a:lnTo>
                  <a:lnTo>
                    <a:pt x="1724520" y="669632"/>
                  </a:lnTo>
                </a:path>
                <a:path w="2733675" h="3331210">
                  <a:moveTo>
                    <a:pt x="1607794" y="609981"/>
                  </a:moveTo>
                  <a:lnTo>
                    <a:pt x="1607311" y="607999"/>
                  </a:lnTo>
                  <a:lnTo>
                    <a:pt x="1605191" y="605701"/>
                  </a:lnTo>
                  <a:lnTo>
                    <a:pt x="1603743" y="606425"/>
                  </a:lnTo>
                  <a:lnTo>
                    <a:pt x="1604187" y="607796"/>
                  </a:lnTo>
                  <a:lnTo>
                    <a:pt x="1603895" y="608812"/>
                  </a:lnTo>
                  <a:lnTo>
                    <a:pt x="1600098" y="607060"/>
                  </a:lnTo>
                  <a:lnTo>
                    <a:pt x="1599514" y="605789"/>
                  </a:lnTo>
                  <a:lnTo>
                    <a:pt x="1599717" y="604634"/>
                  </a:lnTo>
                  <a:lnTo>
                    <a:pt x="1600974" y="603224"/>
                  </a:lnTo>
                  <a:lnTo>
                    <a:pt x="1601812" y="602995"/>
                  </a:lnTo>
                  <a:lnTo>
                    <a:pt x="1605724" y="601065"/>
                  </a:lnTo>
                  <a:lnTo>
                    <a:pt x="1607362" y="601776"/>
                  </a:lnTo>
                  <a:lnTo>
                    <a:pt x="1608086" y="602297"/>
                  </a:lnTo>
                  <a:lnTo>
                    <a:pt x="1608962" y="602754"/>
                  </a:lnTo>
                  <a:lnTo>
                    <a:pt x="1611972" y="604824"/>
                  </a:lnTo>
                  <a:lnTo>
                    <a:pt x="1613306" y="605205"/>
                  </a:lnTo>
                  <a:lnTo>
                    <a:pt x="1615198" y="606120"/>
                  </a:lnTo>
                  <a:lnTo>
                    <a:pt x="1613611" y="608088"/>
                  </a:lnTo>
                  <a:lnTo>
                    <a:pt x="1612442" y="610616"/>
                  </a:lnTo>
                  <a:lnTo>
                    <a:pt x="1609636" y="611936"/>
                  </a:lnTo>
                  <a:lnTo>
                    <a:pt x="1607794" y="609981"/>
                  </a:lnTo>
                </a:path>
                <a:path w="2733675" h="3331210">
                  <a:moveTo>
                    <a:pt x="1633296" y="588784"/>
                  </a:moveTo>
                  <a:lnTo>
                    <a:pt x="1632750" y="588949"/>
                  </a:lnTo>
                  <a:lnTo>
                    <a:pt x="1632013" y="589686"/>
                  </a:lnTo>
                  <a:lnTo>
                    <a:pt x="1631530" y="589876"/>
                  </a:lnTo>
                  <a:lnTo>
                    <a:pt x="1630273" y="589889"/>
                  </a:lnTo>
                  <a:lnTo>
                    <a:pt x="1629829" y="590143"/>
                  </a:lnTo>
                  <a:lnTo>
                    <a:pt x="1629790" y="589521"/>
                  </a:lnTo>
                  <a:lnTo>
                    <a:pt x="1629486" y="588810"/>
                  </a:lnTo>
                  <a:lnTo>
                    <a:pt x="1628825" y="588098"/>
                  </a:lnTo>
                  <a:lnTo>
                    <a:pt x="1627847" y="587463"/>
                  </a:lnTo>
                  <a:lnTo>
                    <a:pt x="1628698" y="586270"/>
                  </a:lnTo>
                  <a:lnTo>
                    <a:pt x="1629143" y="586054"/>
                  </a:lnTo>
                  <a:lnTo>
                    <a:pt x="1629664" y="586105"/>
                  </a:lnTo>
                  <a:lnTo>
                    <a:pt x="1630984" y="586447"/>
                  </a:lnTo>
                  <a:lnTo>
                    <a:pt x="1631518" y="586486"/>
                  </a:lnTo>
                  <a:lnTo>
                    <a:pt x="1632165" y="586092"/>
                  </a:lnTo>
                  <a:lnTo>
                    <a:pt x="1632597" y="585482"/>
                  </a:lnTo>
                  <a:lnTo>
                    <a:pt x="1633283" y="585190"/>
                  </a:lnTo>
                  <a:lnTo>
                    <a:pt x="1634718" y="585660"/>
                  </a:lnTo>
                  <a:lnTo>
                    <a:pt x="1634947" y="586447"/>
                  </a:lnTo>
                  <a:lnTo>
                    <a:pt x="1635899" y="586994"/>
                  </a:lnTo>
                  <a:lnTo>
                    <a:pt x="1637639" y="587794"/>
                  </a:lnTo>
                  <a:lnTo>
                    <a:pt x="1638477" y="588302"/>
                  </a:lnTo>
                  <a:lnTo>
                    <a:pt x="1637715" y="588860"/>
                  </a:lnTo>
                  <a:lnTo>
                    <a:pt x="1636788" y="589114"/>
                  </a:lnTo>
                  <a:lnTo>
                    <a:pt x="1633296" y="588784"/>
                  </a:lnTo>
                </a:path>
                <a:path w="2733675" h="3331210">
                  <a:moveTo>
                    <a:pt x="1656054" y="581418"/>
                  </a:moveTo>
                  <a:lnTo>
                    <a:pt x="1656524" y="580770"/>
                  </a:lnTo>
                  <a:lnTo>
                    <a:pt x="1656765" y="580631"/>
                  </a:lnTo>
                  <a:lnTo>
                    <a:pt x="1656905" y="580453"/>
                  </a:lnTo>
                  <a:lnTo>
                    <a:pt x="1656841" y="579856"/>
                  </a:lnTo>
                  <a:lnTo>
                    <a:pt x="1656994" y="579729"/>
                  </a:lnTo>
                  <a:lnTo>
                    <a:pt x="1657464" y="579831"/>
                  </a:lnTo>
                  <a:lnTo>
                    <a:pt x="1658213" y="578853"/>
                  </a:lnTo>
                  <a:lnTo>
                    <a:pt x="1658289" y="578205"/>
                  </a:lnTo>
                  <a:lnTo>
                    <a:pt x="1658150" y="577786"/>
                  </a:lnTo>
                  <a:lnTo>
                    <a:pt x="1657667" y="577075"/>
                  </a:lnTo>
                  <a:lnTo>
                    <a:pt x="1657603" y="576783"/>
                  </a:lnTo>
                  <a:lnTo>
                    <a:pt x="1658188" y="576326"/>
                  </a:lnTo>
                  <a:lnTo>
                    <a:pt x="1659305" y="576110"/>
                  </a:lnTo>
                  <a:lnTo>
                    <a:pt x="1661655" y="576135"/>
                  </a:lnTo>
                  <a:lnTo>
                    <a:pt x="1660994" y="576922"/>
                  </a:lnTo>
                  <a:lnTo>
                    <a:pt x="1659826" y="580072"/>
                  </a:lnTo>
                  <a:lnTo>
                    <a:pt x="1656524" y="581850"/>
                  </a:lnTo>
                  <a:lnTo>
                    <a:pt x="1656054" y="581418"/>
                  </a:lnTo>
                </a:path>
                <a:path w="2733675" h="3331210">
                  <a:moveTo>
                    <a:pt x="1124584" y="501180"/>
                  </a:moveTo>
                  <a:lnTo>
                    <a:pt x="1125169" y="501573"/>
                  </a:lnTo>
                  <a:lnTo>
                    <a:pt x="1125766" y="502970"/>
                  </a:lnTo>
                  <a:lnTo>
                    <a:pt x="1125778" y="505625"/>
                  </a:lnTo>
                  <a:lnTo>
                    <a:pt x="1126413" y="506412"/>
                  </a:lnTo>
                  <a:lnTo>
                    <a:pt x="1126655" y="506780"/>
                  </a:lnTo>
                  <a:lnTo>
                    <a:pt x="1126324" y="506895"/>
                  </a:lnTo>
                  <a:lnTo>
                    <a:pt x="1126350" y="508368"/>
                  </a:lnTo>
                  <a:lnTo>
                    <a:pt x="1126553" y="508927"/>
                  </a:lnTo>
                  <a:lnTo>
                    <a:pt x="1127404" y="509739"/>
                  </a:lnTo>
                  <a:lnTo>
                    <a:pt x="1128687" y="510374"/>
                  </a:lnTo>
                  <a:lnTo>
                    <a:pt x="1130172" y="511454"/>
                  </a:lnTo>
                  <a:lnTo>
                    <a:pt x="1131646" y="513626"/>
                  </a:lnTo>
                  <a:lnTo>
                    <a:pt x="1132687" y="516293"/>
                  </a:lnTo>
                  <a:lnTo>
                    <a:pt x="1132801" y="517918"/>
                  </a:lnTo>
                  <a:lnTo>
                    <a:pt x="1127442" y="528104"/>
                  </a:lnTo>
                  <a:lnTo>
                    <a:pt x="1122032" y="538264"/>
                  </a:lnTo>
                  <a:lnTo>
                    <a:pt x="1122095" y="539318"/>
                  </a:lnTo>
                  <a:lnTo>
                    <a:pt x="1122908" y="542137"/>
                  </a:lnTo>
                  <a:lnTo>
                    <a:pt x="1122933" y="542632"/>
                  </a:lnTo>
                  <a:lnTo>
                    <a:pt x="1113904" y="549148"/>
                  </a:lnTo>
                  <a:lnTo>
                    <a:pt x="1113040" y="551637"/>
                  </a:lnTo>
                  <a:lnTo>
                    <a:pt x="1105014" y="556120"/>
                  </a:lnTo>
                  <a:lnTo>
                    <a:pt x="1096975" y="560590"/>
                  </a:lnTo>
                  <a:lnTo>
                    <a:pt x="1088910" y="565010"/>
                  </a:lnTo>
                  <a:lnTo>
                    <a:pt x="1077137" y="563486"/>
                  </a:lnTo>
                  <a:lnTo>
                    <a:pt x="1074813" y="562686"/>
                  </a:lnTo>
                  <a:lnTo>
                    <a:pt x="1073264" y="562940"/>
                  </a:lnTo>
                  <a:lnTo>
                    <a:pt x="1072273" y="562724"/>
                  </a:lnTo>
                  <a:lnTo>
                    <a:pt x="1071994" y="562063"/>
                  </a:lnTo>
                  <a:lnTo>
                    <a:pt x="1069225" y="561339"/>
                  </a:lnTo>
                  <a:lnTo>
                    <a:pt x="1065148" y="562254"/>
                  </a:lnTo>
                  <a:lnTo>
                    <a:pt x="1060818" y="565289"/>
                  </a:lnTo>
                  <a:lnTo>
                    <a:pt x="1054201" y="566343"/>
                  </a:lnTo>
                  <a:lnTo>
                    <a:pt x="1048499" y="564514"/>
                  </a:lnTo>
                  <a:lnTo>
                    <a:pt x="1037653" y="563372"/>
                  </a:lnTo>
                  <a:lnTo>
                    <a:pt x="1025880" y="566178"/>
                  </a:lnTo>
                  <a:lnTo>
                    <a:pt x="1022134" y="565378"/>
                  </a:lnTo>
                  <a:lnTo>
                    <a:pt x="1021270" y="564946"/>
                  </a:lnTo>
                  <a:lnTo>
                    <a:pt x="1019987" y="564172"/>
                  </a:lnTo>
                  <a:lnTo>
                    <a:pt x="1019022" y="563257"/>
                  </a:lnTo>
                  <a:lnTo>
                    <a:pt x="1019174" y="561784"/>
                  </a:lnTo>
                  <a:lnTo>
                    <a:pt x="1018451" y="559422"/>
                  </a:lnTo>
                  <a:lnTo>
                    <a:pt x="1012228" y="550011"/>
                  </a:lnTo>
                  <a:lnTo>
                    <a:pt x="1011631" y="549173"/>
                  </a:lnTo>
                  <a:lnTo>
                    <a:pt x="1012126" y="548970"/>
                  </a:lnTo>
                  <a:lnTo>
                    <a:pt x="1012913" y="549020"/>
                  </a:lnTo>
                  <a:lnTo>
                    <a:pt x="1013574" y="548779"/>
                  </a:lnTo>
                  <a:lnTo>
                    <a:pt x="1013866" y="548119"/>
                  </a:lnTo>
                  <a:lnTo>
                    <a:pt x="1013586" y="546836"/>
                  </a:lnTo>
                  <a:lnTo>
                    <a:pt x="1012291" y="546328"/>
                  </a:lnTo>
                  <a:lnTo>
                    <a:pt x="1011554" y="545566"/>
                  </a:lnTo>
                  <a:lnTo>
                    <a:pt x="1011123" y="544449"/>
                  </a:lnTo>
                  <a:lnTo>
                    <a:pt x="1010792" y="542836"/>
                  </a:lnTo>
                  <a:lnTo>
                    <a:pt x="1010869" y="541743"/>
                  </a:lnTo>
                  <a:lnTo>
                    <a:pt x="1011885" y="540562"/>
                  </a:lnTo>
                  <a:lnTo>
                    <a:pt x="1011935" y="539457"/>
                  </a:lnTo>
                  <a:lnTo>
                    <a:pt x="1004671" y="530517"/>
                  </a:lnTo>
                  <a:lnTo>
                    <a:pt x="1004900" y="528853"/>
                  </a:lnTo>
                  <a:lnTo>
                    <a:pt x="1006055" y="528294"/>
                  </a:lnTo>
                  <a:lnTo>
                    <a:pt x="1011986" y="528739"/>
                  </a:lnTo>
                  <a:lnTo>
                    <a:pt x="1012532" y="529094"/>
                  </a:lnTo>
                  <a:lnTo>
                    <a:pt x="1013840" y="530339"/>
                  </a:lnTo>
                  <a:lnTo>
                    <a:pt x="1014475" y="530732"/>
                  </a:lnTo>
                  <a:lnTo>
                    <a:pt x="1017142" y="531050"/>
                  </a:lnTo>
                  <a:lnTo>
                    <a:pt x="1017498" y="532206"/>
                  </a:lnTo>
                  <a:lnTo>
                    <a:pt x="1017447" y="533158"/>
                  </a:lnTo>
                  <a:lnTo>
                    <a:pt x="1017130" y="533844"/>
                  </a:lnTo>
                  <a:lnTo>
                    <a:pt x="1016673" y="534162"/>
                  </a:lnTo>
                  <a:lnTo>
                    <a:pt x="1017358" y="534885"/>
                  </a:lnTo>
                  <a:lnTo>
                    <a:pt x="1017650" y="535165"/>
                  </a:lnTo>
                  <a:lnTo>
                    <a:pt x="1018133" y="537781"/>
                  </a:lnTo>
                  <a:lnTo>
                    <a:pt x="1018578" y="538708"/>
                  </a:lnTo>
                  <a:lnTo>
                    <a:pt x="1019644" y="539737"/>
                  </a:lnTo>
                  <a:lnTo>
                    <a:pt x="1020533" y="539991"/>
                  </a:lnTo>
                  <a:lnTo>
                    <a:pt x="1021816" y="539800"/>
                  </a:lnTo>
                  <a:lnTo>
                    <a:pt x="1022654" y="540118"/>
                  </a:lnTo>
                  <a:lnTo>
                    <a:pt x="1025143" y="541604"/>
                  </a:lnTo>
                  <a:lnTo>
                    <a:pt x="1026236" y="541959"/>
                  </a:lnTo>
                  <a:lnTo>
                    <a:pt x="1035342" y="538822"/>
                  </a:lnTo>
                  <a:lnTo>
                    <a:pt x="1035989" y="537095"/>
                  </a:lnTo>
                  <a:lnTo>
                    <a:pt x="1037970" y="535101"/>
                  </a:lnTo>
                  <a:lnTo>
                    <a:pt x="1038085" y="534327"/>
                  </a:lnTo>
                  <a:lnTo>
                    <a:pt x="1036154" y="533311"/>
                  </a:lnTo>
                  <a:lnTo>
                    <a:pt x="1035164" y="534060"/>
                  </a:lnTo>
                  <a:lnTo>
                    <a:pt x="1034046" y="536562"/>
                  </a:lnTo>
                  <a:lnTo>
                    <a:pt x="1033360" y="534657"/>
                  </a:lnTo>
                  <a:lnTo>
                    <a:pt x="1033195" y="532853"/>
                  </a:lnTo>
                  <a:lnTo>
                    <a:pt x="1033411" y="531418"/>
                  </a:lnTo>
                  <a:lnTo>
                    <a:pt x="1034783" y="529907"/>
                  </a:lnTo>
                  <a:lnTo>
                    <a:pt x="1035100" y="529856"/>
                  </a:lnTo>
                  <a:lnTo>
                    <a:pt x="1035342" y="530148"/>
                  </a:lnTo>
                  <a:lnTo>
                    <a:pt x="1035532" y="530555"/>
                  </a:lnTo>
                  <a:lnTo>
                    <a:pt x="1035786" y="530796"/>
                  </a:lnTo>
                  <a:lnTo>
                    <a:pt x="1036408" y="530860"/>
                  </a:lnTo>
                  <a:lnTo>
                    <a:pt x="1037793" y="530212"/>
                  </a:lnTo>
                  <a:lnTo>
                    <a:pt x="1036434" y="529082"/>
                  </a:lnTo>
                  <a:lnTo>
                    <a:pt x="1035164" y="528662"/>
                  </a:lnTo>
                  <a:lnTo>
                    <a:pt x="1033183" y="528535"/>
                  </a:lnTo>
                  <a:lnTo>
                    <a:pt x="1033386" y="527100"/>
                  </a:lnTo>
                  <a:lnTo>
                    <a:pt x="1039558" y="522109"/>
                  </a:lnTo>
                  <a:lnTo>
                    <a:pt x="1044041" y="521576"/>
                  </a:lnTo>
                  <a:lnTo>
                    <a:pt x="1049680" y="517029"/>
                  </a:lnTo>
                  <a:lnTo>
                    <a:pt x="1055319" y="512483"/>
                  </a:lnTo>
                  <a:lnTo>
                    <a:pt x="1060335" y="513092"/>
                  </a:lnTo>
                  <a:lnTo>
                    <a:pt x="1061186" y="512813"/>
                  </a:lnTo>
                  <a:lnTo>
                    <a:pt x="1062875" y="516077"/>
                  </a:lnTo>
                  <a:lnTo>
                    <a:pt x="1063002" y="516648"/>
                  </a:lnTo>
                  <a:lnTo>
                    <a:pt x="1062875" y="517220"/>
                  </a:lnTo>
                  <a:lnTo>
                    <a:pt x="1063205" y="520420"/>
                  </a:lnTo>
                  <a:lnTo>
                    <a:pt x="1064425" y="522490"/>
                  </a:lnTo>
                  <a:lnTo>
                    <a:pt x="1066482" y="523633"/>
                  </a:lnTo>
                  <a:lnTo>
                    <a:pt x="1069797" y="524497"/>
                  </a:lnTo>
                  <a:lnTo>
                    <a:pt x="1070381" y="525475"/>
                  </a:lnTo>
                  <a:lnTo>
                    <a:pt x="1070762" y="525818"/>
                  </a:lnTo>
                  <a:lnTo>
                    <a:pt x="1072248" y="525526"/>
                  </a:lnTo>
                  <a:lnTo>
                    <a:pt x="1072946" y="523811"/>
                  </a:lnTo>
                  <a:lnTo>
                    <a:pt x="1073505" y="523239"/>
                  </a:lnTo>
                  <a:lnTo>
                    <a:pt x="1075550" y="522465"/>
                  </a:lnTo>
                  <a:lnTo>
                    <a:pt x="1077620" y="520319"/>
                  </a:lnTo>
                  <a:lnTo>
                    <a:pt x="1077582" y="518350"/>
                  </a:lnTo>
                  <a:lnTo>
                    <a:pt x="1079271" y="513067"/>
                  </a:lnTo>
                  <a:lnTo>
                    <a:pt x="1086840" y="508812"/>
                  </a:lnTo>
                  <a:lnTo>
                    <a:pt x="1094397" y="504520"/>
                  </a:lnTo>
                  <a:lnTo>
                    <a:pt x="1101953" y="500189"/>
                  </a:lnTo>
                  <a:lnTo>
                    <a:pt x="1103668" y="500418"/>
                  </a:lnTo>
                  <a:lnTo>
                    <a:pt x="1106906" y="504228"/>
                  </a:lnTo>
                  <a:lnTo>
                    <a:pt x="1107046" y="504977"/>
                  </a:lnTo>
                  <a:lnTo>
                    <a:pt x="1107274" y="503262"/>
                  </a:lnTo>
                  <a:lnTo>
                    <a:pt x="1108494" y="502589"/>
                  </a:lnTo>
                  <a:lnTo>
                    <a:pt x="1113510" y="502513"/>
                  </a:lnTo>
                  <a:lnTo>
                    <a:pt x="1116723" y="500595"/>
                  </a:lnTo>
                  <a:lnTo>
                    <a:pt x="1116926" y="501713"/>
                  </a:lnTo>
                  <a:lnTo>
                    <a:pt x="1116596" y="503212"/>
                  </a:lnTo>
                  <a:lnTo>
                    <a:pt x="1116710" y="504177"/>
                  </a:lnTo>
                  <a:lnTo>
                    <a:pt x="1117726" y="504253"/>
                  </a:lnTo>
                  <a:lnTo>
                    <a:pt x="1118349" y="503567"/>
                  </a:lnTo>
                  <a:lnTo>
                    <a:pt x="1118933" y="500341"/>
                  </a:lnTo>
                  <a:lnTo>
                    <a:pt x="1118806" y="499579"/>
                  </a:lnTo>
                  <a:lnTo>
                    <a:pt x="1118463" y="498665"/>
                  </a:lnTo>
                  <a:lnTo>
                    <a:pt x="1117955" y="497878"/>
                  </a:lnTo>
                  <a:lnTo>
                    <a:pt x="1117472" y="497319"/>
                  </a:lnTo>
                  <a:lnTo>
                    <a:pt x="1117117" y="496836"/>
                  </a:lnTo>
                  <a:lnTo>
                    <a:pt x="1122451" y="492734"/>
                  </a:lnTo>
                  <a:lnTo>
                    <a:pt x="1123708" y="492975"/>
                  </a:lnTo>
                  <a:lnTo>
                    <a:pt x="1122946" y="493979"/>
                  </a:lnTo>
                  <a:lnTo>
                    <a:pt x="1122819" y="495896"/>
                  </a:lnTo>
                  <a:lnTo>
                    <a:pt x="1123365" y="498424"/>
                  </a:lnTo>
                  <a:lnTo>
                    <a:pt x="1124584" y="501180"/>
                  </a:lnTo>
                </a:path>
                <a:path w="2733675" h="3331210">
                  <a:moveTo>
                    <a:pt x="994371" y="402564"/>
                  </a:moveTo>
                  <a:lnTo>
                    <a:pt x="993787" y="403961"/>
                  </a:lnTo>
                  <a:lnTo>
                    <a:pt x="990828" y="406171"/>
                  </a:lnTo>
                  <a:lnTo>
                    <a:pt x="985888" y="409943"/>
                  </a:lnTo>
                  <a:lnTo>
                    <a:pt x="982751" y="413334"/>
                  </a:lnTo>
                  <a:lnTo>
                    <a:pt x="980033" y="415378"/>
                  </a:lnTo>
                  <a:lnTo>
                    <a:pt x="979271" y="415213"/>
                  </a:lnTo>
                  <a:lnTo>
                    <a:pt x="978585" y="414134"/>
                  </a:lnTo>
                  <a:lnTo>
                    <a:pt x="978192" y="412419"/>
                  </a:lnTo>
                  <a:lnTo>
                    <a:pt x="978928" y="409854"/>
                  </a:lnTo>
                  <a:lnTo>
                    <a:pt x="979436" y="408216"/>
                  </a:lnTo>
                  <a:lnTo>
                    <a:pt x="980325" y="405345"/>
                  </a:lnTo>
                  <a:lnTo>
                    <a:pt x="980300" y="402818"/>
                  </a:lnTo>
                  <a:lnTo>
                    <a:pt x="980643" y="400265"/>
                  </a:lnTo>
                  <a:lnTo>
                    <a:pt x="982433" y="398081"/>
                  </a:lnTo>
                  <a:lnTo>
                    <a:pt x="988174" y="389394"/>
                  </a:lnTo>
                  <a:lnTo>
                    <a:pt x="989241" y="388721"/>
                  </a:lnTo>
                  <a:lnTo>
                    <a:pt x="990269" y="390347"/>
                  </a:lnTo>
                  <a:lnTo>
                    <a:pt x="989799" y="392366"/>
                  </a:lnTo>
                  <a:lnTo>
                    <a:pt x="989596" y="394360"/>
                  </a:lnTo>
                  <a:lnTo>
                    <a:pt x="989520" y="396265"/>
                  </a:lnTo>
                  <a:lnTo>
                    <a:pt x="990472" y="398018"/>
                  </a:lnTo>
                  <a:lnTo>
                    <a:pt x="991831" y="400062"/>
                  </a:lnTo>
                  <a:lnTo>
                    <a:pt x="993749" y="401535"/>
                  </a:lnTo>
                  <a:lnTo>
                    <a:pt x="994371" y="402564"/>
                  </a:lnTo>
                </a:path>
                <a:path w="2733675" h="3331210">
                  <a:moveTo>
                    <a:pt x="1096098" y="390817"/>
                  </a:moveTo>
                  <a:lnTo>
                    <a:pt x="1087475" y="386676"/>
                  </a:lnTo>
                  <a:lnTo>
                    <a:pt x="1087958" y="383908"/>
                  </a:lnTo>
                  <a:lnTo>
                    <a:pt x="1089494" y="381241"/>
                  </a:lnTo>
                  <a:lnTo>
                    <a:pt x="1089888" y="380936"/>
                  </a:lnTo>
                  <a:lnTo>
                    <a:pt x="1090714" y="380834"/>
                  </a:lnTo>
                  <a:lnTo>
                    <a:pt x="1091361" y="381698"/>
                  </a:lnTo>
                  <a:lnTo>
                    <a:pt x="1092161" y="382981"/>
                  </a:lnTo>
                  <a:lnTo>
                    <a:pt x="1093381" y="383946"/>
                  </a:lnTo>
                  <a:lnTo>
                    <a:pt x="1096695" y="389559"/>
                  </a:lnTo>
                  <a:lnTo>
                    <a:pt x="1096098" y="390817"/>
                  </a:lnTo>
                </a:path>
                <a:path w="2733675" h="3331210">
                  <a:moveTo>
                    <a:pt x="1091691" y="253733"/>
                  </a:moveTo>
                  <a:lnTo>
                    <a:pt x="1090523" y="253339"/>
                  </a:lnTo>
                  <a:lnTo>
                    <a:pt x="1089812" y="252069"/>
                  </a:lnTo>
                  <a:lnTo>
                    <a:pt x="1089482" y="251028"/>
                  </a:lnTo>
                  <a:lnTo>
                    <a:pt x="1089507" y="250317"/>
                  </a:lnTo>
                  <a:lnTo>
                    <a:pt x="1090155" y="249720"/>
                  </a:lnTo>
                  <a:lnTo>
                    <a:pt x="1091717" y="249643"/>
                  </a:lnTo>
                  <a:lnTo>
                    <a:pt x="1092669" y="249885"/>
                  </a:lnTo>
                  <a:lnTo>
                    <a:pt x="1093025" y="250101"/>
                  </a:lnTo>
                  <a:lnTo>
                    <a:pt x="1093762" y="250609"/>
                  </a:lnTo>
                  <a:lnTo>
                    <a:pt x="1094282" y="251218"/>
                  </a:lnTo>
                  <a:lnTo>
                    <a:pt x="1094333" y="251650"/>
                  </a:lnTo>
                  <a:lnTo>
                    <a:pt x="1091691" y="253733"/>
                  </a:lnTo>
                </a:path>
                <a:path w="2733675" h="3331210">
                  <a:moveTo>
                    <a:pt x="1963851" y="3271012"/>
                  </a:moveTo>
                  <a:lnTo>
                    <a:pt x="1961476" y="3270783"/>
                  </a:lnTo>
                  <a:lnTo>
                    <a:pt x="1963102" y="3269399"/>
                  </a:lnTo>
                  <a:lnTo>
                    <a:pt x="1961870" y="3269183"/>
                  </a:lnTo>
                  <a:lnTo>
                    <a:pt x="1961210" y="3268586"/>
                  </a:lnTo>
                  <a:lnTo>
                    <a:pt x="1961210" y="3268052"/>
                  </a:lnTo>
                  <a:lnTo>
                    <a:pt x="1961946" y="3268027"/>
                  </a:lnTo>
                  <a:lnTo>
                    <a:pt x="1962315" y="3267849"/>
                  </a:lnTo>
                  <a:lnTo>
                    <a:pt x="1961489" y="3266694"/>
                  </a:lnTo>
                  <a:lnTo>
                    <a:pt x="1961083" y="3266376"/>
                  </a:lnTo>
                  <a:lnTo>
                    <a:pt x="1960587" y="3266224"/>
                  </a:lnTo>
                  <a:lnTo>
                    <a:pt x="1961438" y="3265055"/>
                  </a:lnTo>
                  <a:lnTo>
                    <a:pt x="1962683" y="3264738"/>
                  </a:lnTo>
                  <a:lnTo>
                    <a:pt x="1964054" y="3264750"/>
                  </a:lnTo>
                  <a:lnTo>
                    <a:pt x="1965274" y="3264547"/>
                  </a:lnTo>
                  <a:lnTo>
                    <a:pt x="1964994" y="3264014"/>
                  </a:lnTo>
                  <a:lnTo>
                    <a:pt x="1962467" y="3263379"/>
                  </a:lnTo>
                  <a:lnTo>
                    <a:pt x="1964143" y="3262896"/>
                  </a:lnTo>
                  <a:lnTo>
                    <a:pt x="1965642" y="3263099"/>
                  </a:lnTo>
                  <a:lnTo>
                    <a:pt x="1967090" y="3263773"/>
                  </a:lnTo>
                  <a:lnTo>
                    <a:pt x="1969071" y="3263849"/>
                  </a:lnTo>
                  <a:lnTo>
                    <a:pt x="1969198" y="3264217"/>
                  </a:lnTo>
                  <a:lnTo>
                    <a:pt x="1969719" y="3264928"/>
                  </a:lnTo>
                  <a:lnTo>
                    <a:pt x="1969909" y="3265119"/>
                  </a:lnTo>
                  <a:lnTo>
                    <a:pt x="1970100" y="3265893"/>
                  </a:lnTo>
                  <a:lnTo>
                    <a:pt x="1970214" y="3266935"/>
                  </a:lnTo>
                  <a:lnTo>
                    <a:pt x="1969376" y="3269526"/>
                  </a:lnTo>
                  <a:lnTo>
                    <a:pt x="1966874" y="3270745"/>
                  </a:lnTo>
                  <a:lnTo>
                    <a:pt x="1963851" y="3271012"/>
                  </a:lnTo>
                </a:path>
                <a:path w="2733675" h="3331210">
                  <a:moveTo>
                    <a:pt x="2005495" y="3265398"/>
                  </a:moveTo>
                  <a:lnTo>
                    <a:pt x="2004694" y="3264877"/>
                  </a:lnTo>
                  <a:lnTo>
                    <a:pt x="2003844" y="3264484"/>
                  </a:lnTo>
                  <a:lnTo>
                    <a:pt x="2003043" y="3264560"/>
                  </a:lnTo>
                  <a:lnTo>
                    <a:pt x="2002497" y="3264966"/>
                  </a:lnTo>
                  <a:lnTo>
                    <a:pt x="2002116" y="3264865"/>
                  </a:lnTo>
                  <a:lnTo>
                    <a:pt x="2001659" y="3264192"/>
                  </a:lnTo>
                  <a:lnTo>
                    <a:pt x="2001253" y="3263430"/>
                  </a:lnTo>
                  <a:lnTo>
                    <a:pt x="2001265" y="3262782"/>
                  </a:lnTo>
                  <a:lnTo>
                    <a:pt x="2001532" y="3262160"/>
                  </a:lnTo>
                  <a:lnTo>
                    <a:pt x="2001240" y="3260890"/>
                  </a:lnTo>
                  <a:lnTo>
                    <a:pt x="2001126" y="3259467"/>
                  </a:lnTo>
                  <a:lnTo>
                    <a:pt x="2001900" y="3259429"/>
                  </a:lnTo>
                  <a:lnTo>
                    <a:pt x="2002904" y="3260318"/>
                  </a:lnTo>
                  <a:lnTo>
                    <a:pt x="2003844" y="3261309"/>
                  </a:lnTo>
                  <a:lnTo>
                    <a:pt x="2004161" y="3262566"/>
                  </a:lnTo>
                  <a:lnTo>
                    <a:pt x="2004860" y="3263823"/>
                  </a:lnTo>
                  <a:lnTo>
                    <a:pt x="2006434" y="3264585"/>
                  </a:lnTo>
                  <a:lnTo>
                    <a:pt x="2007273" y="3264814"/>
                  </a:lnTo>
                  <a:lnTo>
                    <a:pt x="2007285" y="3265144"/>
                  </a:lnTo>
                  <a:lnTo>
                    <a:pt x="2006955" y="3265627"/>
                  </a:lnTo>
                  <a:lnTo>
                    <a:pt x="2006422" y="3265766"/>
                  </a:lnTo>
                  <a:lnTo>
                    <a:pt x="2006053" y="3265703"/>
                  </a:lnTo>
                  <a:lnTo>
                    <a:pt x="2005495" y="3265398"/>
                  </a:lnTo>
                </a:path>
                <a:path w="2733675" h="3331210">
                  <a:moveTo>
                    <a:pt x="2000554" y="2173211"/>
                  </a:moveTo>
                  <a:lnTo>
                    <a:pt x="2001824" y="2173846"/>
                  </a:lnTo>
                  <a:lnTo>
                    <a:pt x="2003031" y="2173287"/>
                  </a:lnTo>
                  <a:lnTo>
                    <a:pt x="2003120" y="2171979"/>
                  </a:lnTo>
                  <a:lnTo>
                    <a:pt x="2001062" y="2170391"/>
                  </a:lnTo>
                  <a:lnTo>
                    <a:pt x="2001634" y="2169617"/>
                  </a:lnTo>
                  <a:lnTo>
                    <a:pt x="2002701" y="2169426"/>
                  </a:lnTo>
                  <a:lnTo>
                    <a:pt x="2003729" y="2169452"/>
                  </a:lnTo>
                  <a:lnTo>
                    <a:pt x="2004174" y="2169337"/>
                  </a:lnTo>
                  <a:lnTo>
                    <a:pt x="2003932" y="2167750"/>
                  </a:lnTo>
                  <a:lnTo>
                    <a:pt x="2003463" y="2167369"/>
                  </a:lnTo>
                  <a:lnTo>
                    <a:pt x="2002764" y="2167280"/>
                  </a:lnTo>
                  <a:lnTo>
                    <a:pt x="2001710" y="2166556"/>
                  </a:lnTo>
                  <a:lnTo>
                    <a:pt x="2000923" y="2165375"/>
                  </a:lnTo>
                  <a:lnTo>
                    <a:pt x="2001037" y="2164613"/>
                  </a:lnTo>
                  <a:lnTo>
                    <a:pt x="2001494" y="2163864"/>
                  </a:lnTo>
                  <a:lnTo>
                    <a:pt x="2001723" y="2162708"/>
                  </a:lnTo>
                  <a:lnTo>
                    <a:pt x="2001634" y="2161705"/>
                  </a:lnTo>
                  <a:lnTo>
                    <a:pt x="2001431" y="2160803"/>
                  </a:lnTo>
                  <a:lnTo>
                    <a:pt x="2000884" y="2160066"/>
                  </a:lnTo>
                  <a:lnTo>
                    <a:pt x="1999792" y="2159596"/>
                  </a:lnTo>
                  <a:lnTo>
                    <a:pt x="1999322" y="2158631"/>
                  </a:lnTo>
                  <a:lnTo>
                    <a:pt x="1999018" y="2157717"/>
                  </a:lnTo>
                  <a:lnTo>
                    <a:pt x="1999018" y="2156904"/>
                  </a:lnTo>
                  <a:lnTo>
                    <a:pt x="1999411" y="2156345"/>
                  </a:lnTo>
                  <a:lnTo>
                    <a:pt x="2000237" y="2155913"/>
                  </a:lnTo>
                  <a:lnTo>
                    <a:pt x="2000846" y="2155913"/>
                  </a:lnTo>
                  <a:lnTo>
                    <a:pt x="2002459" y="2156688"/>
                  </a:lnTo>
                  <a:lnTo>
                    <a:pt x="2003132" y="2157145"/>
                  </a:lnTo>
                  <a:lnTo>
                    <a:pt x="2004529" y="2158466"/>
                  </a:lnTo>
                  <a:lnTo>
                    <a:pt x="2005228" y="2158936"/>
                  </a:lnTo>
                  <a:lnTo>
                    <a:pt x="2006752" y="2159304"/>
                  </a:lnTo>
                  <a:lnTo>
                    <a:pt x="2007628" y="2159622"/>
                  </a:lnTo>
                  <a:lnTo>
                    <a:pt x="2009940" y="2161781"/>
                  </a:lnTo>
                  <a:lnTo>
                    <a:pt x="2011883" y="2162619"/>
                  </a:lnTo>
                  <a:lnTo>
                    <a:pt x="2015680" y="2163572"/>
                  </a:lnTo>
                  <a:lnTo>
                    <a:pt x="2021725" y="2167039"/>
                  </a:lnTo>
                  <a:lnTo>
                    <a:pt x="2025230" y="2168156"/>
                  </a:lnTo>
                  <a:lnTo>
                    <a:pt x="2029371" y="2179942"/>
                  </a:lnTo>
                  <a:lnTo>
                    <a:pt x="2029675" y="2181313"/>
                  </a:lnTo>
                  <a:lnTo>
                    <a:pt x="2031822" y="2186266"/>
                  </a:lnTo>
                  <a:lnTo>
                    <a:pt x="2032063" y="2187130"/>
                  </a:lnTo>
                  <a:lnTo>
                    <a:pt x="2032165" y="2187981"/>
                  </a:lnTo>
                  <a:lnTo>
                    <a:pt x="2031987" y="2188044"/>
                  </a:lnTo>
                  <a:lnTo>
                    <a:pt x="2031618" y="2188108"/>
                  </a:lnTo>
                  <a:lnTo>
                    <a:pt x="2031250" y="2188298"/>
                  </a:lnTo>
                  <a:lnTo>
                    <a:pt x="2031085" y="2188718"/>
                  </a:lnTo>
                  <a:lnTo>
                    <a:pt x="2031110" y="2189137"/>
                  </a:lnTo>
                  <a:lnTo>
                    <a:pt x="2031187" y="2189607"/>
                  </a:lnTo>
                  <a:lnTo>
                    <a:pt x="2031491" y="2190508"/>
                  </a:lnTo>
                  <a:lnTo>
                    <a:pt x="2033092" y="2188946"/>
                  </a:lnTo>
                  <a:lnTo>
                    <a:pt x="2034006" y="2188565"/>
                  </a:lnTo>
                  <a:lnTo>
                    <a:pt x="2035492" y="2189226"/>
                  </a:lnTo>
                  <a:lnTo>
                    <a:pt x="2035962" y="2189746"/>
                  </a:lnTo>
                  <a:lnTo>
                    <a:pt x="2037372" y="2191372"/>
                  </a:lnTo>
                  <a:lnTo>
                    <a:pt x="2038324" y="2192108"/>
                  </a:lnTo>
                  <a:lnTo>
                    <a:pt x="2042007" y="2195093"/>
                  </a:lnTo>
                  <a:lnTo>
                    <a:pt x="2044674" y="2197163"/>
                  </a:lnTo>
                  <a:lnTo>
                    <a:pt x="2045677" y="2198103"/>
                  </a:lnTo>
                  <a:lnTo>
                    <a:pt x="2040013" y="2193836"/>
                  </a:lnTo>
                  <a:lnTo>
                    <a:pt x="2036521" y="2191321"/>
                  </a:lnTo>
                  <a:lnTo>
                    <a:pt x="2035657" y="2192578"/>
                  </a:lnTo>
                  <a:lnTo>
                    <a:pt x="2035809" y="2193493"/>
                  </a:lnTo>
                  <a:lnTo>
                    <a:pt x="2037308" y="2194763"/>
                  </a:lnTo>
                  <a:lnTo>
                    <a:pt x="2038667" y="2196223"/>
                  </a:lnTo>
                  <a:lnTo>
                    <a:pt x="2039162" y="2196363"/>
                  </a:lnTo>
                  <a:lnTo>
                    <a:pt x="2040813" y="2196465"/>
                  </a:lnTo>
                  <a:lnTo>
                    <a:pt x="2044191" y="2199233"/>
                  </a:lnTo>
                  <a:lnTo>
                    <a:pt x="2045398" y="2198916"/>
                  </a:lnTo>
                  <a:lnTo>
                    <a:pt x="2045881" y="2201405"/>
                  </a:lnTo>
                  <a:lnTo>
                    <a:pt x="2047379" y="2200414"/>
                  </a:lnTo>
                  <a:lnTo>
                    <a:pt x="2048230" y="2200414"/>
                  </a:lnTo>
                  <a:lnTo>
                    <a:pt x="2049360" y="2201087"/>
                  </a:lnTo>
                  <a:lnTo>
                    <a:pt x="2049170" y="2201583"/>
                  </a:lnTo>
                  <a:lnTo>
                    <a:pt x="2049030" y="2202141"/>
                  </a:lnTo>
                  <a:lnTo>
                    <a:pt x="2048954" y="2202764"/>
                  </a:lnTo>
                  <a:lnTo>
                    <a:pt x="2048954" y="2203437"/>
                  </a:lnTo>
                  <a:lnTo>
                    <a:pt x="2050110" y="2203437"/>
                  </a:lnTo>
                  <a:lnTo>
                    <a:pt x="2052142" y="2203094"/>
                  </a:lnTo>
                  <a:lnTo>
                    <a:pt x="2053310" y="2203208"/>
                  </a:lnTo>
                  <a:lnTo>
                    <a:pt x="2053196" y="2204135"/>
                  </a:lnTo>
                  <a:lnTo>
                    <a:pt x="2052866" y="2204847"/>
                  </a:lnTo>
                  <a:lnTo>
                    <a:pt x="2052281" y="2205240"/>
                  </a:lnTo>
                  <a:lnTo>
                    <a:pt x="2051443" y="2205240"/>
                  </a:lnTo>
                  <a:lnTo>
                    <a:pt x="2051684" y="2205939"/>
                  </a:lnTo>
                  <a:lnTo>
                    <a:pt x="2051748" y="2206548"/>
                  </a:lnTo>
                  <a:lnTo>
                    <a:pt x="2051608" y="2207056"/>
                  </a:lnTo>
                  <a:lnTo>
                    <a:pt x="2051253" y="2207437"/>
                  </a:lnTo>
                  <a:lnTo>
                    <a:pt x="2051608" y="2207945"/>
                  </a:lnTo>
                  <a:lnTo>
                    <a:pt x="2052459" y="2207895"/>
                  </a:lnTo>
                  <a:lnTo>
                    <a:pt x="2054402" y="2208352"/>
                  </a:lnTo>
                  <a:lnTo>
                    <a:pt x="2055088" y="2208250"/>
                  </a:lnTo>
                  <a:lnTo>
                    <a:pt x="2055545" y="2207679"/>
                  </a:lnTo>
                  <a:lnTo>
                    <a:pt x="2055939" y="2205291"/>
                  </a:lnTo>
                  <a:lnTo>
                    <a:pt x="2056574" y="2205456"/>
                  </a:lnTo>
                  <a:lnTo>
                    <a:pt x="2057831" y="2206282"/>
                  </a:lnTo>
                  <a:lnTo>
                    <a:pt x="2059165" y="2207298"/>
                  </a:lnTo>
                  <a:lnTo>
                    <a:pt x="2059927" y="2208034"/>
                  </a:lnTo>
                  <a:lnTo>
                    <a:pt x="2060460" y="2208644"/>
                  </a:lnTo>
                  <a:lnTo>
                    <a:pt x="2061019" y="2209152"/>
                  </a:lnTo>
                  <a:lnTo>
                    <a:pt x="2061476" y="2209761"/>
                  </a:lnTo>
                  <a:lnTo>
                    <a:pt x="2061705" y="2210612"/>
                  </a:lnTo>
                  <a:lnTo>
                    <a:pt x="2061298" y="2211006"/>
                  </a:lnTo>
                  <a:lnTo>
                    <a:pt x="2060409" y="2211070"/>
                  </a:lnTo>
                  <a:lnTo>
                    <a:pt x="2059685" y="2211425"/>
                  </a:lnTo>
                  <a:lnTo>
                    <a:pt x="2059774" y="2212619"/>
                  </a:lnTo>
                  <a:lnTo>
                    <a:pt x="2060333" y="2213495"/>
                  </a:lnTo>
                  <a:lnTo>
                    <a:pt x="2060943" y="2213673"/>
                  </a:lnTo>
                  <a:lnTo>
                    <a:pt x="2061565" y="2213622"/>
                  </a:lnTo>
                  <a:lnTo>
                    <a:pt x="2062175" y="2213737"/>
                  </a:lnTo>
                  <a:lnTo>
                    <a:pt x="2062708" y="2213965"/>
                  </a:lnTo>
                  <a:lnTo>
                    <a:pt x="2063013" y="2214029"/>
                  </a:lnTo>
                  <a:lnTo>
                    <a:pt x="2063356" y="2214333"/>
                  </a:lnTo>
                  <a:lnTo>
                    <a:pt x="2064029" y="2215222"/>
                  </a:lnTo>
                  <a:lnTo>
                    <a:pt x="2064169" y="2215794"/>
                  </a:lnTo>
                  <a:lnTo>
                    <a:pt x="2064105" y="2216416"/>
                  </a:lnTo>
                  <a:lnTo>
                    <a:pt x="2064105" y="2216975"/>
                  </a:lnTo>
                  <a:lnTo>
                    <a:pt x="2064486" y="2217381"/>
                  </a:lnTo>
                  <a:lnTo>
                    <a:pt x="2064918" y="2217445"/>
                  </a:lnTo>
                  <a:lnTo>
                    <a:pt x="2065299" y="2217242"/>
                  </a:lnTo>
                  <a:lnTo>
                    <a:pt x="2065578" y="2216912"/>
                  </a:lnTo>
                  <a:lnTo>
                    <a:pt x="2066366" y="2214753"/>
                  </a:lnTo>
                  <a:lnTo>
                    <a:pt x="2066785" y="2214168"/>
                  </a:lnTo>
                  <a:lnTo>
                    <a:pt x="2067293" y="2213724"/>
                  </a:lnTo>
                  <a:lnTo>
                    <a:pt x="2068385" y="2214067"/>
                  </a:lnTo>
                  <a:lnTo>
                    <a:pt x="2070125" y="2215375"/>
                  </a:lnTo>
                  <a:lnTo>
                    <a:pt x="2076665" y="2221661"/>
                  </a:lnTo>
                  <a:lnTo>
                    <a:pt x="2078913" y="2224252"/>
                  </a:lnTo>
                  <a:lnTo>
                    <a:pt x="2081987" y="2226437"/>
                  </a:lnTo>
                  <a:lnTo>
                    <a:pt x="2083396" y="2227592"/>
                  </a:lnTo>
                  <a:lnTo>
                    <a:pt x="2086711" y="2232202"/>
                  </a:lnTo>
                  <a:lnTo>
                    <a:pt x="2087816" y="2233117"/>
                  </a:lnTo>
                  <a:lnTo>
                    <a:pt x="2089162" y="2233993"/>
                  </a:lnTo>
                  <a:lnTo>
                    <a:pt x="2090356" y="2235327"/>
                  </a:lnTo>
                  <a:lnTo>
                    <a:pt x="2092591" y="2238438"/>
                  </a:lnTo>
                  <a:lnTo>
                    <a:pt x="2095106" y="2241283"/>
                  </a:lnTo>
                  <a:lnTo>
                    <a:pt x="2096566" y="2242591"/>
                  </a:lnTo>
                  <a:lnTo>
                    <a:pt x="2097887" y="2243442"/>
                  </a:lnTo>
                  <a:lnTo>
                    <a:pt x="2099576" y="2244763"/>
                  </a:lnTo>
                  <a:lnTo>
                    <a:pt x="2100287" y="2246477"/>
                  </a:lnTo>
                  <a:lnTo>
                    <a:pt x="2101037" y="2250020"/>
                  </a:lnTo>
                  <a:lnTo>
                    <a:pt x="2102548" y="2251468"/>
                  </a:lnTo>
                  <a:lnTo>
                    <a:pt x="2103894" y="2253094"/>
                  </a:lnTo>
                  <a:lnTo>
                    <a:pt x="2106561" y="2256853"/>
                  </a:lnTo>
                  <a:lnTo>
                    <a:pt x="2109952" y="2262746"/>
                  </a:lnTo>
                  <a:lnTo>
                    <a:pt x="2111006" y="2263889"/>
                  </a:lnTo>
                  <a:lnTo>
                    <a:pt x="2111514" y="2265172"/>
                  </a:lnTo>
                  <a:lnTo>
                    <a:pt x="2116175" y="2273693"/>
                  </a:lnTo>
                  <a:lnTo>
                    <a:pt x="2116683" y="2275128"/>
                  </a:lnTo>
                  <a:lnTo>
                    <a:pt x="2117394" y="2277999"/>
                  </a:lnTo>
                  <a:lnTo>
                    <a:pt x="2117839" y="2280793"/>
                  </a:lnTo>
                  <a:lnTo>
                    <a:pt x="2117991" y="2283498"/>
                  </a:lnTo>
                  <a:lnTo>
                    <a:pt x="2117890" y="2286088"/>
                  </a:lnTo>
                  <a:lnTo>
                    <a:pt x="2116264" y="2282634"/>
                  </a:lnTo>
                  <a:lnTo>
                    <a:pt x="2115705" y="2281694"/>
                  </a:lnTo>
                  <a:lnTo>
                    <a:pt x="2115045" y="2281047"/>
                  </a:lnTo>
                  <a:lnTo>
                    <a:pt x="2114384" y="2280551"/>
                  </a:lnTo>
                  <a:lnTo>
                    <a:pt x="2113864" y="2279878"/>
                  </a:lnTo>
                  <a:lnTo>
                    <a:pt x="2113622" y="2278684"/>
                  </a:lnTo>
                  <a:lnTo>
                    <a:pt x="2113902" y="2277618"/>
                  </a:lnTo>
                  <a:lnTo>
                    <a:pt x="2114562" y="2277135"/>
                  </a:lnTo>
                  <a:lnTo>
                    <a:pt x="2115248" y="2276792"/>
                  </a:lnTo>
                  <a:lnTo>
                    <a:pt x="2115553" y="2276246"/>
                  </a:lnTo>
                  <a:lnTo>
                    <a:pt x="2115210" y="2275179"/>
                  </a:lnTo>
                  <a:lnTo>
                    <a:pt x="2114422" y="2274887"/>
                  </a:lnTo>
                  <a:lnTo>
                    <a:pt x="2112822" y="2275039"/>
                  </a:lnTo>
                  <a:lnTo>
                    <a:pt x="2112835" y="2274239"/>
                  </a:lnTo>
                  <a:lnTo>
                    <a:pt x="2110981" y="2267800"/>
                  </a:lnTo>
                  <a:lnTo>
                    <a:pt x="2110574" y="2266886"/>
                  </a:lnTo>
                  <a:lnTo>
                    <a:pt x="2110206" y="2266200"/>
                  </a:lnTo>
                  <a:lnTo>
                    <a:pt x="2110003" y="2265794"/>
                  </a:lnTo>
                  <a:lnTo>
                    <a:pt x="2108212" y="2267140"/>
                  </a:lnTo>
                  <a:lnTo>
                    <a:pt x="2108403" y="2267292"/>
                  </a:lnTo>
                  <a:lnTo>
                    <a:pt x="2109533" y="2269045"/>
                  </a:lnTo>
                  <a:lnTo>
                    <a:pt x="2109558" y="2269324"/>
                  </a:lnTo>
                  <a:lnTo>
                    <a:pt x="2109457" y="2269578"/>
                  </a:lnTo>
                  <a:lnTo>
                    <a:pt x="2109317" y="2269756"/>
                  </a:lnTo>
                  <a:lnTo>
                    <a:pt x="2109469" y="2270175"/>
                  </a:lnTo>
                  <a:lnTo>
                    <a:pt x="2109762" y="2270379"/>
                  </a:lnTo>
                  <a:lnTo>
                    <a:pt x="2110041" y="2270531"/>
                  </a:lnTo>
                  <a:lnTo>
                    <a:pt x="2110181" y="2270658"/>
                  </a:lnTo>
                  <a:lnTo>
                    <a:pt x="2110778" y="2272576"/>
                  </a:lnTo>
                  <a:lnTo>
                    <a:pt x="2111438" y="2276729"/>
                  </a:lnTo>
                  <a:lnTo>
                    <a:pt x="2112086" y="2278989"/>
                  </a:lnTo>
                  <a:lnTo>
                    <a:pt x="2113546" y="2282329"/>
                  </a:lnTo>
                  <a:lnTo>
                    <a:pt x="2113876" y="2283320"/>
                  </a:lnTo>
                  <a:lnTo>
                    <a:pt x="2114054" y="2286508"/>
                  </a:lnTo>
                  <a:lnTo>
                    <a:pt x="2114702" y="2288171"/>
                  </a:lnTo>
                  <a:lnTo>
                    <a:pt x="2115680" y="2288641"/>
                  </a:lnTo>
                  <a:lnTo>
                    <a:pt x="2116340" y="2288070"/>
                  </a:lnTo>
                  <a:lnTo>
                    <a:pt x="2116112" y="2286558"/>
                  </a:lnTo>
                  <a:lnTo>
                    <a:pt x="2116378" y="2286355"/>
                  </a:lnTo>
                  <a:lnTo>
                    <a:pt x="2117013" y="2287092"/>
                  </a:lnTo>
                  <a:lnTo>
                    <a:pt x="2118296" y="2288120"/>
                  </a:lnTo>
                  <a:lnTo>
                    <a:pt x="2118575" y="2288667"/>
                  </a:lnTo>
                  <a:lnTo>
                    <a:pt x="2118855" y="2289683"/>
                  </a:lnTo>
                  <a:lnTo>
                    <a:pt x="2119337" y="2290356"/>
                  </a:lnTo>
                  <a:lnTo>
                    <a:pt x="2119871" y="2290851"/>
                  </a:lnTo>
                  <a:lnTo>
                    <a:pt x="2120277" y="2291372"/>
                  </a:lnTo>
                  <a:lnTo>
                    <a:pt x="2122563" y="2296287"/>
                  </a:lnTo>
                  <a:lnTo>
                    <a:pt x="2126322" y="2302116"/>
                  </a:lnTo>
                  <a:lnTo>
                    <a:pt x="2126195" y="2302256"/>
                  </a:lnTo>
                  <a:lnTo>
                    <a:pt x="2124011" y="2301087"/>
                  </a:lnTo>
                  <a:lnTo>
                    <a:pt x="2123274" y="2300909"/>
                  </a:lnTo>
                  <a:lnTo>
                    <a:pt x="2123300" y="2301316"/>
                  </a:lnTo>
                  <a:lnTo>
                    <a:pt x="2123859" y="2302230"/>
                  </a:lnTo>
                  <a:lnTo>
                    <a:pt x="2124303" y="2303081"/>
                  </a:lnTo>
                  <a:lnTo>
                    <a:pt x="2124608" y="2303894"/>
                  </a:lnTo>
                  <a:lnTo>
                    <a:pt x="2124811" y="2304757"/>
                  </a:lnTo>
                  <a:lnTo>
                    <a:pt x="2127224" y="2304529"/>
                  </a:lnTo>
                  <a:lnTo>
                    <a:pt x="2127465" y="2305392"/>
                  </a:lnTo>
                  <a:lnTo>
                    <a:pt x="2128011" y="2306154"/>
                  </a:lnTo>
                  <a:lnTo>
                    <a:pt x="2129154" y="2307336"/>
                  </a:lnTo>
                  <a:lnTo>
                    <a:pt x="2129688" y="2308123"/>
                  </a:lnTo>
                  <a:lnTo>
                    <a:pt x="2129955" y="2308669"/>
                  </a:lnTo>
                  <a:lnTo>
                    <a:pt x="2130336" y="2309114"/>
                  </a:lnTo>
                  <a:lnTo>
                    <a:pt x="2131339" y="2309609"/>
                  </a:lnTo>
                  <a:lnTo>
                    <a:pt x="2132507" y="2310384"/>
                  </a:lnTo>
                  <a:lnTo>
                    <a:pt x="2133320" y="2311501"/>
                  </a:lnTo>
                  <a:lnTo>
                    <a:pt x="2133409" y="2312606"/>
                  </a:lnTo>
                  <a:lnTo>
                    <a:pt x="2132444" y="2313317"/>
                  </a:lnTo>
                  <a:lnTo>
                    <a:pt x="2133206" y="2313940"/>
                  </a:lnTo>
                  <a:lnTo>
                    <a:pt x="2135123" y="2315705"/>
                  </a:lnTo>
                  <a:lnTo>
                    <a:pt x="2135720" y="2315946"/>
                  </a:lnTo>
                  <a:lnTo>
                    <a:pt x="2136609" y="2315832"/>
                  </a:lnTo>
                  <a:lnTo>
                    <a:pt x="2137168" y="2316645"/>
                  </a:lnTo>
                  <a:lnTo>
                    <a:pt x="2137676" y="2317775"/>
                  </a:lnTo>
                  <a:lnTo>
                    <a:pt x="2138387" y="2318588"/>
                  </a:lnTo>
                  <a:lnTo>
                    <a:pt x="2139238" y="2318740"/>
                  </a:lnTo>
                  <a:lnTo>
                    <a:pt x="2140457" y="2318727"/>
                  </a:lnTo>
                  <a:lnTo>
                    <a:pt x="2141410" y="2318448"/>
                  </a:lnTo>
                  <a:lnTo>
                    <a:pt x="2141473" y="2317813"/>
                  </a:lnTo>
                  <a:lnTo>
                    <a:pt x="2140966" y="2316772"/>
                  </a:lnTo>
                  <a:lnTo>
                    <a:pt x="2140673" y="2315705"/>
                  </a:lnTo>
                  <a:lnTo>
                    <a:pt x="2140762" y="2315184"/>
                  </a:lnTo>
                  <a:lnTo>
                    <a:pt x="2144026" y="2318423"/>
                  </a:lnTo>
                  <a:lnTo>
                    <a:pt x="2150262" y="2322436"/>
                  </a:lnTo>
                  <a:lnTo>
                    <a:pt x="2152840" y="2325497"/>
                  </a:lnTo>
                  <a:lnTo>
                    <a:pt x="2151621" y="2325662"/>
                  </a:lnTo>
                  <a:lnTo>
                    <a:pt x="2151354" y="2327109"/>
                  </a:lnTo>
                  <a:lnTo>
                    <a:pt x="2151760" y="2329078"/>
                  </a:lnTo>
                  <a:lnTo>
                    <a:pt x="2153107" y="2331847"/>
                  </a:lnTo>
                  <a:lnTo>
                    <a:pt x="2153437" y="2333548"/>
                  </a:lnTo>
                  <a:lnTo>
                    <a:pt x="2153704" y="2334209"/>
                  </a:lnTo>
                  <a:lnTo>
                    <a:pt x="2154313" y="2334983"/>
                  </a:lnTo>
                  <a:lnTo>
                    <a:pt x="2155494" y="2336266"/>
                  </a:lnTo>
                  <a:lnTo>
                    <a:pt x="2156066" y="2337079"/>
                  </a:lnTo>
                  <a:lnTo>
                    <a:pt x="2156421" y="2337930"/>
                  </a:lnTo>
                  <a:lnTo>
                    <a:pt x="2156815" y="2339733"/>
                  </a:lnTo>
                  <a:lnTo>
                    <a:pt x="2156980" y="2340241"/>
                  </a:lnTo>
                  <a:lnTo>
                    <a:pt x="2157539" y="2340800"/>
                  </a:lnTo>
                  <a:lnTo>
                    <a:pt x="2158314" y="2341232"/>
                  </a:lnTo>
                  <a:lnTo>
                    <a:pt x="2158974" y="2341270"/>
                  </a:lnTo>
                  <a:lnTo>
                    <a:pt x="2159698" y="2339454"/>
                  </a:lnTo>
                  <a:lnTo>
                    <a:pt x="2160854" y="2339060"/>
                  </a:lnTo>
                  <a:lnTo>
                    <a:pt x="2162162" y="2338908"/>
                  </a:lnTo>
                  <a:lnTo>
                    <a:pt x="2163038" y="2338387"/>
                  </a:lnTo>
                  <a:lnTo>
                    <a:pt x="2162708" y="2337104"/>
                  </a:lnTo>
                  <a:lnTo>
                    <a:pt x="2161400" y="2335466"/>
                  </a:lnTo>
                  <a:lnTo>
                    <a:pt x="2159901" y="2334107"/>
                  </a:lnTo>
                  <a:lnTo>
                    <a:pt x="2159088" y="2333625"/>
                  </a:lnTo>
                  <a:lnTo>
                    <a:pt x="2158504" y="2333015"/>
                  </a:lnTo>
                  <a:lnTo>
                    <a:pt x="2157780" y="2331339"/>
                  </a:lnTo>
                  <a:lnTo>
                    <a:pt x="2157387" y="2329446"/>
                  </a:lnTo>
                  <a:lnTo>
                    <a:pt x="2157742" y="2328291"/>
                  </a:lnTo>
                  <a:lnTo>
                    <a:pt x="2158466" y="2328621"/>
                  </a:lnTo>
                  <a:lnTo>
                    <a:pt x="2159647" y="2329726"/>
                  </a:lnTo>
                  <a:lnTo>
                    <a:pt x="2161692" y="2332126"/>
                  </a:lnTo>
                  <a:lnTo>
                    <a:pt x="2162771" y="2332913"/>
                  </a:lnTo>
                  <a:lnTo>
                    <a:pt x="2167699" y="2335161"/>
                  </a:lnTo>
                  <a:lnTo>
                    <a:pt x="2170125" y="2337384"/>
                  </a:lnTo>
                  <a:lnTo>
                    <a:pt x="2176653" y="2345588"/>
                  </a:lnTo>
                  <a:lnTo>
                    <a:pt x="2174151" y="2344915"/>
                  </a:lnTo>
                  <a:lnTo>
                    <a:pt x="2173338" y="2345143"/>
                  </a:lnTo>
                  <a:lnTo>
                    <a:pt x="2172995" y="2345613"/>
                  </a:lnTo>
                  <a:lnTo>
                    <a:pt x="2172258" y="2347950"/>
                  </a:lnTo>
                  <a:lnTo>
                    <a:pt x="2172931" y="2348153"/>
                  </a:lnTo>
                  <a:lnTo>
                    <a:pt x="2173960" y="2348204"/>
                  </a:lnTo>
                  <a:lnTo>
                    <a:pt x="2174684" y="2348331"/>
                  </a:lnTo>
                  <a:lnTo>
                    <a:pt x="2175979" y="2348293"/>
                  </a:lnTo>
                  <a:lnTo>
                    <a:pt x="2176144" y="2348585"/>
                  </a:lnTo>
                  <a:lnTo>
                    <a:pt x="2176322" y="2348928"/>
                  </a:lnTo>
                  <a:lnTo>
                    <a:pt x="2176525" y="2349119"/>
                  </a:lnTo>
                  <a:lnTo>
                    <a:pt x="2177249" y="2349093"/>
                  </a:lnTo>
                  <a:lnTo>
                    <a:pt x="2177859" y="2349017"/>
                  </a:lnTo>
                  <a:lnTo>
                    <a:pt x="2178469" y="2349004"/>
                  </a:lnTo>
                  <a:lnTo>
                    <a:pt x="2179205" y="2349258"/>
                  </a:lnTo>
                  <a:lnTo>
                    <a:pt x="2179700" y="2349703"/>
                  </a:lnTo>
                  <a:lnTo>
                    <a:pt x="2180577" y="2350922"/>
                  </a:lnTo>
                  <a:lnTo>
                    <a:pt x="2181199" y="2351366"/>
                  </a:lnTo>
                  <a:lnTo>
                    <a:pt x="2181212" y="2351735"/>
                  </a:lnTo>
                  <a:lnTo>
                    <a:pt x="2181275" y="2351989"/>
                  </a:lnTo>
                  <a:lnTo>
                    <a:pt x="2181504" y="2352548"/>
                  </a:lnTo>
                  <a:lnTo>
                    <a:pt x="2181809" y="2352471"/>
                  </a:lnTo>
                  <a:lnTo>
                    <a:pt x="2182406" y="2352509"/>
                  </a:lnTo>
                  <a:lnTo>
                    <a:pt x="2182736" y="2352446"/>
                  </a:lnTo>
                  <a:lnTo>
                    <a:pt x="2182774" y="2352916"/>
                  </a:lnTo>
                  <a:lnTo>
                    <a:pt x="2183129" y="2354160"/>
                  </a:lnTo>
                  <a:lnTo>
                    <a:pt x="2184285" y="2352700"/>
                  </a:lnTo>
                  <a:lnTo>
                    <a:pt x="2183193" y="2350770"/>
                  </a:lnTo>
                  <a:lnTo>
                    <a:pt x="2181072" y="2348826"/>
                  </a:lnTo>
                  <a:lnTo>
                    <a:pt x="2179142" y="2347302"/>
                  </a:lnTo>
                  <a:lnTo>
                    <a:pt x="2181390" y="2348153"/>
                  </a:lnTo>
                  <a:lnTo>
                    <a:pt x="2184234" y="2350757"/>
                  </a:lnTo>
                  <a:lnTo>
                    <a:pt x="2197150" y="2364854"/>
                  </a:lnTo>
                  <a:lnTo>
                    <a:pt x="2214105" y="2380691"/>
                  </a:lnTo>
                  <a:lnTo>
                    <a:pt x="2221280" y="2388895"/>
                  </a:lnTo>
                  <a:lnTo>
                    <a:pt x="2239149" y="2406281"/>
                  </a:lnTo>
                  <a:lnTo>
                    <a:pt x="2241753" y="2408135"/>
                  </a:lnTo>
                  <a:lnTo>
                    <a:pt x="2251900" y="2413317"/>
                  </a:lnTo>
                  <a:lnTo>
                    <a:pt x="2262454" y="2419819"/>
                  </a:lnTo>
                  <a:lnTo>
                    <a:pt x="2269743" y="2426322"/>
                  </a:lnTo>
                  <a:lnTo>
                    <a:pt x="2274176" y="2429294"/>
                  </a:lnTo>
                  <a:lnTo>
                    <a:pt x="2276208" y="2431173"/>
                  </a:lnTo>
                  <a:lnTo>
                    <a:pt x="2279129" y="2432824"/>
                  </a:lnTo>
                  <a:lnTo>
                    <a:pt x="2280500" y="2433967"/>
                  </a:lnTo>
                  <a:lnTo>
                    <a:pt x="2284869" y="2439568"/>
                  </a:lnTo>
                  <a:lnTo>
                    <a:pt x="2286101" y="2440851"/>
                  </a:lnTo>
                  <a:lnTo>
                    <a:pt x="2287460" y="2441638"/>
                  </a:lnTo>
                  <a:lnTo>
                    <a:pt x="2288895" y="2442222"/>
                  </a:lnTo>
                  <a:lnTo>
                    <a:pt x="2294915" y="2445423"/>
                  </a:lnTo>
                  <a:lnTo>
                    <a:pt x="2295944" y="2446274"/>
                  </a:lnTo>
                  <a:lnTo>
                    <a:pt x="2298179" y="2450261"/>
                  </a:lnTo>
                  <a:lnTo>
                    <a:pt x="2299398" y="2451785"/>
                  </a:lnTo>
                  <a:lnTo>
                    <a:pt x="2345270" y="2474658"/>
                  </a:lnTo>
                  <a:lnTo>
                    <a:pt x="2346845" y="2475191"/>
                  </a:lnTo>
                  <a:lnTo>
                    <a:pt x="2347569" y="2475598"/>
                  </a:lnTo>
                  <a:lnTo>
                    <a:pt x="2348077" y="2476119"/>
                  </a:lnTo>
                  <a:lnTo>
                    <a:pt x="2349093" y="2477401"/>
                  </a:lnTo>
                  <a:lnTo>
                    <a:pt x="2349715" y="2477973"/>
                  </a:lnTo>
                  <a:lnTo>
                    <a:pt x="2351189" y="2479192"/>
                  </a:lnTo>
                  <a:lnTo>
                    <a:pt x="2351697" y="2479738"/>
                  </a:lnTo>
                  <a:lnTo>
                    <a:pt x="2352090" y="2480691"/>
                  </a:lnTo>
                  <a:lnTo>
                    <a:pt x="2352166" y="2482037"/>
                  </a:lnTo>
                  <a:lnTo>
                    <a:pt x="2352598" y="2482900"/>
                  </a:lnTo>
                  <a:lnTo>
                    <a:pt x="2354859" y="2485440"/>
                  </a:lnTo>
                  <a:lnTo>
                    <a:pt x="2356523" y="2486964"/>
                  </a:lnTo>
                  <a:lnTo>
                    <a:pt x="2358161" y="2487472"/>
                  </a:lnTo>
                  <a:lnTo>
                    <a:pt x="2359723" y="2487676"/>
                  </a:lnTo>
                  <a:lnTo>
                    <a:pt x="2361082" y="2488298"/>
                  </a:lnTo>
                  <a:lnTo>
                    <a:pt x="2360231" y="2489479"/>
                  </a:lnTo>
                  <a:lnTo>
                    <a:pt x="2358580" y="2490165"/>
                  </a:lnTo>
                  <a:lnTo>
                    <a:pt x="2356929" y="2489949"/>
                  </a:lnTo>
                  <a:lnTo>
                    <a:pt x="2356091" y="2488361"/>
                  </a:lnTo>
                  <a:lnTo>
                    <a:pt x="2354186" y="2487422"/>
                  </a:lnTo>
                  <a:lnTo>
                    <a:pt x="2352814" y="2486063"/>
                  </a:lnTo>
                  <a:lnTo>
                    <a:pt x="2351468" y="2484399"/>
                  </a:lnTo>
                  <a:lnTo>
                    <a:pt x="2349652" y="2482596"/>
                  </a:lnTo>
                  <a:lnTo>
                    <a:pt x="2347671" y="2481186"/>
                  </a:lnTo>
                  <a:lnTo>
                    <a:pt x="2335225" y="2475852"/>
                  </a:lnTo>
                  <a:lnTo>
                    <a:pt x="2333624" y="2475928"/>
                  </a:lnTo>
                  <a:lnTo>
                    <a:pt x="2332989" y="2475826"/>
                  </a:lnTo>
                  <a:lnTo>
                    <a:pt x="2330627" y="2474849"/>
                  </a:lnTo>
                  <a:lnTo>
                    <a:pt x="2329675" y="2474595"/>
                  </a:lnTo>
                  <a:lnTo>
                    <a:pt x="2328646" y="2474747"/>
                  </a:lnTo>
                  <a:lnTo>
                    <a:pt x="2326716" y="2475318"/>
                  </a:lnTo>
                  <a:lnTo>
                    <a:pt x="2325687" y="2475369"/>
                  </a:lnTo>
                  <a:lnTo>
                    <a:pt x="2322398" y="2474264"/>
                  </a:lnTo>
                  <a:lnTo>
                    <a:pt x="2321737" y="2474518"/>
                  </a:lnTo>
                  <a:lnTo>
                    <a:pt x="2320924" y="2474569"/>
                  </a:lnTo>
                  <a:lnTo>
                    <a:pt x="2320023" y="2474442"/>
                  </a:lnTo>
                  <a:lnTo>
                    <a:pt x="2319147" y="2474175"/>
                  </a:lnTo>
                  <a:lnTo>
                    <a:pt x="2318346" y="2473718"/>
                  </a:lnTo>
                  <a:lnTo>
                    <a:pt x="2316772" y="2472423"/>
                  </a:lnTo>
                  <a:lnTo>
                    <a:pt x="2315946" y="2471940"/>
                  </a:lnTo>
                  <a:lnTo>
                    <a:pt x="2315095" y="2471661"/>
                  </a:lnTo>
                  <a:lnTo>
                    <a:pt x="2303957" y="2469489"/>
                  </a:lnTo>
                  <a:lnTo>
                    <a:pt x="2300998" y="2469337"/>
                  </a:lnTo>
                  <a:lnTo>
                    <a:pt x="2297950" y="2469870"/>
                  </a:lnTo>
                  <a:lnTo>
                    <a:pt x="2282799" y="2476817"/>
                  </a:lnTo>
                  <a:lnTo>
                    <a:pt x="2281948" y="2476766"/>
                  </a:lnTo>
                  <a:lnTo>
                    <a:pt x="2281377" y="2476182"/>
                  </a:lnTo>
                  <a:lnTo>
                    <a:pt x="2282570" y="2474023"/>
                  </a:lnTo>
                  <a:lnTo>
                    <a:pt x="2271775" y="2480170"/>
                  </a:lnTo>
                  <a:lnTo>
                    <a:pt x="2270734" y="2480500"/>
                  </a:lnTo>
                  <a:lnTo>
                    <a:pt x="2269528" y="2480373"/>
                  </a:lnTo>
                  <a:lnTo>
                    <a:pt x="2267902" y="2479751"/>
                  </a:lnTo>
                  <a:lnTo>
                    <a:pt x="2266480" y="2479421"/>
                  </a:lnTo>
                  <a:lnTo>
                    <a:pt x="2265133" y="2479624"/>
                  </a:lnTo>
                  <a:lnTo>
                    <a:pt x="2260422" y="2482418"/>
                  </a:lnTo>
                  <a:lnTo>
                    <a:pt x="2259431" y="2483408"/>
                  </a:lnTo>
                  <a:lnTo>
                    <a:pt x="2259050" y="2484551"/>
                  </a:lnTo>
                  <a:lnTo>
                    <a:pt x="2259609" y="2486190"/>
                  </a:lnTo>
                  <a:lnTo>
                    <a:pt x="2260854" y="2486647"/>
                  </a:lnTo>
                  <a:lnTo>
                    <a:pt x="2263724" y="2486393"/>
                  </a:lnTo>
                  <a:lnTo>
                    <a:pt x="2264194" y="2486253"/>
                  </a:lnTo>
                  <a:lnTo>
                    <a:pt x="2264435" y="2485974"/>
                  </a:lnTo>
                  <a:lnTo>
                    <a:pt x="2264651" y="2485910"/>
                  </a:lnTo>
                  <a:lnTo>
                    <a:pt x="2265133" y="2486482"/>
                  </a:lnTo>
                  <a:lnTo>
                    <a:pt x="2265159" y="2486774"/>
                  </a:lnTo>
                  <a:lnTo>
                    <a:pt x="2265006" y="2487091"/>
                  </a:lnTo>
                  <a:lnTo>
                    <a:pt x="2264981" y="2487383"/>
                  </a:lnTo>
                  <a:lnTo>
                    <a:pt x="2265337" y="2487701"/>
                  </a:lnTo>
                  <a:lnTo>
                    <a:pt x="2265997" y="2487714"/>
                  </a:lnTo>
                  <a:lnTo>
                    <a:pt x="2266429" y="2487218"/>
                  </a:lnTo>
                  <a:lnTo>
                    <a:pt x="2266772" y="2486558"/>
                  </a:lnTo>
                  <a:lnTo>
                    <a:pt x="2267153" y="2486075"/>
                  </a:lnTo>
                  <a:lnTo>
                    <a:pt x="2278291" y="2478163"/>
                  </a:lnTo>
                  <a:lnTo>
                    <a:pt x="2280818" y="2477325"/>
                  </a:lnTo>
                  <a:lnTo>
                    <a:pt x="2280030" y="2478786"/>
                  </a:lnTo>
                  <a:lnTo>
                    <a:pt x="2268473" y="2487485"/>
                  </a:lnTo>
                  <a:lnTo>
                    <a:pt x="2262212" y="2497137"/>
                  </a:lnTo>
                  <a:lnTo>
                    <a:pt x="2261539" y="2498915"/>
                  </a:lnTo>
                  <a:lnTo>
                    <a:pt x="2260447" y="2504478"/>
                  </a:lnTo>
                  <a:lnTo>
                    <a:pt x="2260333" y="2507411"/>
                  </a:lnTo>
                  <a:lnTo>
                    <a:pt x="2260599" y="2510574"/>
                  </a:lnTo>
                  <a:lnTo>
                    <a:pt x="2261387" y="2514041"/>
                  </a:lnTo>
                  <a:lnTo>
                    <a:pt x="2262670" y="2516860"/>
                  </a:lnTo>
                  <a:lnTo>
                    <a:pt x="2264587" y="2519476"/>
                  </a:lnTo>
                  <a:lnTo>
                    <a:pt x="2267330" y="2522321"/>
                  </a:lnTo>
                  <a:lnTo>
                    <a:pt x="2269299" y="2525217"/>
                  </a:lnTo>
                  <a:lnTo>
                    <a:pt x="2270239" y="2528404"/>
                  </a:lnTo>
                  <a:lnTo>
                    <a:pt x="2271318" y="2534716"/>
                  </a:lnTo>
                  <a:lnTo>
                    <a:pt x="2273134" y="2540609"/>
                  </a:lnTo>
                  <a:lnTo>
                    <a:pt x="2276995" y="2555328"/>
                  </a:lnTo>
                  <a:lnTo>
                    <a:pt x="2280983" y="2567965"/>
                  </a:lnTo>
                  <a:lnTo>
                    <a:pt x="2284501" y="2579408"/>
                  </a:lnTo>
                  <a:lnTo>
                    <a:pt x="2286152" y="2586215"/>
                  </a:lnTo>
                  <a:lnTo>
                    <a:pt x="2291079" y="2599791"/>
                  </a:lnTo>
                  <a:lnTo>
                    <a:pt x="2291181" y="2600337"/>
                  </a:lnTo>
                  <a:lnTo>
                    <a:pt x="2291067" y="2600591"/>
                  </a:lnTo>
                  <a:lnTo>
                    <a:pt x="2290991" y="2600845"/>
                  </a:lnTo>
                  <a:lnTo>
                    <a:pt x="2291270" y="2601429"/>
                  </a:lnTo>
                  <a:lnTo>
                    <a:pt x="2291524" y="2601582"/>
                  </a:lnTo>
                  <a:lnTo>
                    <a:pt x="2291829" y="2601556"/>
                  </a:lnTo>
                  <a:lnTo>
                    <a:pt x="2292159" y="2601595"/>
                  </a:lnTo>
                  <a:lnTo>
                    <a:pt x="2292527" y="2601925"/>
                  </a:lnTo>
                  <a:lnTo>
                    <a:pt x="2294420" y="2604731"/>
                  </a:lnTo>
                  <a:lnTo>
                    <a:pt x="2295182" y="2606890"/>
                  </a:lnTo>
                  <a:lnTo>
                    <a:pt x="2295524" y="2607716"/>
                  </a:lnTo>
                  <a:lnTo>
                    <a:pt x="2326830" y="2632760"/>
                  </a:lnTo>
                  <a:lnTo>
                    <a:pt x="2326411" y="2632976"/>
                  </a:lnTo>
                  <a:lnTo>
                    <a:pt x="2325268" y="2633827"/>
                  </a:lnTo>
                  <a:lnTo>
                    <a:pt x="2325611" y="2634348"/>
                  </a:lnTo>
                  <a:lnTo>
                    <a:pt x="2326335" y="2634513"/>
                  </a:lnTo>
                  <a:lnTo>
                    <a:pt x="2327224" y="2634602"/>
                  </a:lnTo>
                  <a:lnTo>
                    <a:pt x="2327986" y="2633319"/>
                  </a:lnTo>
                  <a:lnTo>
                    <a:pt x="2329395" y="2632659"/>
                  </a:lnTo>
                  <a:lnTo>
                    <a:pt x="2331059" y="2632392"/>
                  </a:lnTo>
                  <a:lnTo>
                    <a:pt x="2335428" y="2632417"/>
                  </a:lnTo>
                  <a:lnTo>
                    <a:pt x="2338031" y="2633040"/>
                  </a:lnTo>
                  <a:lnTo>
                    <a:pt x="2348103" y="2637282"/>
                  </a:lnTo>
                  <a:lnTo>
                    <a:pt x="2349271" y="2638298"/>
                  </a:lnTo>
                  <a:lnTo>
                    <a:pt x="2350477" y="2639834"/>
                  </a:lnTo>
                  <a:lnTo>
                    <a:pt x="2354198" y="2643505"/>
                  </a:lnTo>
                  <a:lnTo>
                    <a:pt x="2355100" y="2644978"/>
                  </a:lnTo>
                  <a:lnTo>
                    <a:pt x="2356713" y="2648356"/>
                  </a:lnTo>
                  <a:lnTo>
                    <a:pt x="2357361" y="2649156"/>
                  </a:lnTo>
                  <a:lnTo>
                    <a:pt x="2361463" y="2651467"/>
                  </a:lnTo>
                  <a:lnTo>
                    <a:pt x="2366340" y="2655290"/>
                  </a:lnTo>
                  <a:lnTo>
                    <a:pt x="2367419" y="2656586"/>
                  </a:lnTo>
                  <a:lnTo>
                    <a:pt x="2368664" y="2657805"/>
                  </a:lnTo>
                  <a:lnTo>
                    <a:pt x="2369985" y="2658821"/>
                  </a:lnTo>
                  <a:lnTo>
                    <a:pt x="2370531" y="2659659"/>
                  </a:lnTo>
                  <a:lnTo>
                    <a:pt x="2369489" y="2660319"/>
                  </a:lnTo>
                  <a:lnTo>
                    <a:pt x="2370340" y="2660700"/>
                  </a:lnTo>
                  <a:lnTo>
                    <a:pt x="2371496" y="2660738"/>
                  </a:lnTo>
                  <a:lnTo>
                    <a:pt x="2372321" y="2660383"/>
                  </a:lnTo>
                  <a:lnTo>
                    <a:pt x="2372055" y="2658706"/>
                  </a:lnTo>
                  <a:lnTo>
                    <a:pt x="2372715" y="2658414"/>
                  </a:lnTo>
                  <a:lnTo>
                    <a:pt x="2373629" y="2658732"/>
                  </a:lnTo>
                  <a:lnTo>
                    <a:pt x="2374264" y="2659748"/>
                  </a:lnTo>
                  <a:lnTo>
                    <a:pt x="2373655" y="2661043"/>
                  </a:lnTo>
                  <a:lnTo>
                    <a:pt x="2372004" y="2661958"/>
                  </a:lnTo>
                  <a:lnTo>
                    <a:pt x="2370848" y="2663075"/>
                  </a:lnTo>
                  <a:lnTo>
                    <a:pt x="2371737" y="2664968"/>
                  </a:lnTo>
                  <a:lnTo>
                    <a:pt x="2372563" y="2665399"/>
                  </a:lnTo>
                  <a:lnTo>
                    <a:pt x="2373744" y="2665679"/>
                  </a:lnTo>
                  <a:lnTo>
                    <a:pt x="2374925" y="2665755"/>
                  </a:lnTo>
                  <a:lnTo>
                    <a:pt x="2375712" y="2665577"/>
                  </a:lnTo>
                  <a:lnTo>
                    <a:pt x="2376093" y="2665958"/>
                  </a:lnTo>
                  <a:lnTo>
                    <a:pt x="2378748" y="2667584"/>
                  </a:lnTo>
                  <a:lnTo>
                    <a:pt x="2380106" y="2668879"/>
                  </a:lnTo>
                  <a:lnTo>
                    <a:pt x="2380818" y="2669273"/>
                  </a:lnTo>
                  <a:lnTo>
                    <a:pt x="2381592" y="2669082"/>
                  </a:lnTo>
                  <a:lnTo>
                    <a:pt x="2382278" y="2668397"/>
                  </a:lnTo>
                  <a:lnTo>
                    <a:pt x="2382977" y="2667000"/>
                  </a:lnTo>
                  <a:lnTo>
                    <a:pt x="2383561" y="2666415"/>
                  </a:lnTo>
                  <a:lnTo>
                    <a:pt x="2384285" y="2666149"/>
                  </a:lnTo>
                  <a:lnTo>
                    <a:pt x="2385974" y="2665869"/>
                  </a:lnTo>
                  <a:lnTo>
                    <a:pt x="2386749" y="2665526"/>
                  </a:lnTo>
                  <a:lnTo>
                    <a:pt x="2387447" y="2665349"/>
                  </a:lnTo>
                  <a:lnTo>
                    <a:pt x="2389162" y="2665590"/>
                  </a:lnTo>
                  <a:lnTo>
                    <a:pt x="2389784" y="2665476"/>
                  </a:lnTo>
                  <a:lnTo>
                    <a:pt x="2390736" y="2664523"/>
                  </a:lnTo>
                  <a:lnTo>
                    <a:pt x="2391143" y="2663405"/>
                  </a:lnTo>
                  <a:lnTo>
                    <a:pt x="2390901" y="2662262"/>
                  </a:lnTo>
                  <a:lnTo>
                    <a:pt x="2389924" y="2661272"/>
                  </a:lnTo>
                  <a:lnTo>
                    <a:pt x="2388616" y="2660815"/>
                  </a:lnTo>
                  <a:lnTo>
                    <a:pt x="2387079" y="2660802"/>
                  </a:lnTo>
                  <a:lnTo>
                    <a:pt x="2385555" y="2661145"/>
                  </a:lnTo>
                  <a:lnTo>
                    <a:pt x="2383599" y="2661958"/>
                  </a:lnTo>
                  <a:lnTo>
                    <a:pt x="2381516" y="2662008"/>
                  </a:lnTo>
                  <a:lnTo>
                    <a:pt x="2380627" y="2662174"/>
                  </a:lnTo>
                  <a:lnTo>
                    <a:pt x="2380081" y="2662542"/>
                  </a:lnTo>
                  <a:lnTo>
                    <a:pt x="2379014" y="2663482"/>
                  </a:lnTo>
                  <a:lnTo>
                    <a:pt x="2378417" y="2663710"/>
                  </a:lnTo>
                  <a:lnTo>
                    <a:pt x="2377135" y="2663278"/>
                  </a:lnTo>
                  <a:lnTo>
                    <a:pt x="2375877" y="2662097"/>
                  </a:lnTo>
                  <a:lnTo>
                    <a:pt x="2375217" y="2660675"/>
                  </a:lnTo>
                  <a:lnTo>
                    <a:pt x="2375725" y="2659481"/>
                  </a:lnTo>
                  <a:lnTo>
                    <a:pt x="2377046" y="2659087"/>
                  </a:lnTo>
                  <a:lnTo>
                    <a:pt x="2382240" y="2659011"/>
                  </a:lnTo>
                  <a:lnTo>
                    <a:pt x="2383586" y="2658554"/>
                  </a:lnTo>
                  <a:lnTo>
                    <a:pt x="2387193" y="2656268"/>
                  </a:lnTo>
                  <a:lnTo>
                    <a:pt x="2387942" y="2655138"/>
                  </a:lnTo>
                  <a:lnTo>
                    <a:pt x="2387688" y="2653868"/>
                  </a:lnTo>
                  <a:lnTo>
                    <a:pt x="2387231" y="2652382"/>
                  </a:lnTo>
                  <a:lnTo>
                    <a:pt x="2387333" y="2650705"/>
                  </a:lnTo>
                  <a:lnTo>
                    <a:pt x="2398102" y="2660103"/>
                  </a:lnTo>
                  <a:lnTo>
                    <a:pt x="2399741" y="2662008"/>
                  </a:lnTo>
                  <a:lnTo>
                    <a:pt x="2402001" y="2663659"/>
                  </a:lnTo>
                  <a:lnTo>
                    <a:pt x="2402420" y="2664358"/>
                  </a:lnTo>
                  <a:lnTo>
                    <a:pt x="2402687" y="2665120"/>
                  </a:lnTo>
                  <a:lnTo>
                    <a:pt x="2402751" y="2665742"/>
                  </a:lnTo>
                  <a:lnTo>
                    <a:pt x="2402966" y="2666161"/>
                  </a:lnTo>
                  <a:lnTo>
                    <a:pt x="2403462" y="2666504"/>
                  </a:lnTo>
                  <a:lnTo>
                    <a:pt x="2404389" y="2667076"/>
                  </a:lnTo>
                  <a:lnTo>
                    <a:pt x="2407869" y="2670683"/>
                  </a:lnTo>
                  <a:lnTo>
                    <a:pt x="2411818" y="2673819"/>
                  </a:lnTo>
                  <a:lnTo>
                    <a:pt x="2413368" y="2675674"/>
                  </a:lnTo>
                  <a:lnTo>
                    <a:pt x="2413342" y="2677883"/>
                  </a:lnTo>
                  <a:lnTo>
                    <a:pt x="2414435" y="2677807"/>
                  </a:lnTo>
                  <a:lnTo>
                    <a:pt x="2416340" y="2677007"/>
                  </a:lnTo>
                  <a:lnTo>
                    <a:pt x="2417546" y="2677121"/>
                  </a:lnTo>
                  <a:lnTo>
                    <a:pt x="2416936" y="2679687"/>
                  </a:lnTo>
                  <a:lnTo>
                    <a:pt x="2416911" y="2680601"/>
                  </a:lnTo>
                  <a:lnTo>
                    <a:pt x="2417152" y="2681389"/>
                  </a:lnTo>
                  <a:lnTo>
                    <a:pt x="2418194" y="2683167"/>
                  </a:lnTo>
                  <a:lnTo>
                    <a:pt x="2418499" y="2684005"/>
                  </a:lnTo>
                  <a:lnTo>
                    <a:pt x="2418384" y="2684538"/>
                  </a:lnTo>
                  <a:lnTo>
                    <a:pt x="2418079" y="2685237"/>
                  </a:lnTo>
                  <a:lnTo>
                    <a:pt x="2417876" y="2685986"/>
                  </a:lnTo>
                  <a:lnTo>
                    <a:pt x="2418041" y="2686697"/>
                  </a:lnTo>
                  <a:lnTo>
                    <a:pt x="2418422" y="2687396"/>
                  </a:lnTo>
                  <a:lnTo>
                    <a:pt x="2419172" y="2689682"/>
                  </a:lnTo>
                  <a:lnTo>
                    <a:pt x="2419311" y="2691155"/>
                  </a:lnTo>
                  <a:lnTo>
                    <a:pt x="2419210" y="2694482"/>
                  </a:lnTo>
                  <a:lnTo>
                    <a:pt x="2419667" y="2695841"/>
                  </a:lnTo>
                  <a:lnTo>
                    <a:pt x="2423210" y="2699969"/>
                  </a:lnTo>
                  <a:lnTo>
                    <a:pt x="2423985" y="2701442"/>
                  </a:lnTo>
                  <a:lnTo>
                    <a:pt x="2423998" y="2702140"/>
                  </a:lnTo>
                  <a:lnTo>
                    <a:pt x="2423731" y="2702687"/>
                  </a:lnTo>
                  <a:lnTo>
                    <a:pt x="2423655" y="2703347"/>
                  </a:lnTo>
                  <a:lnTo>
                    <a:pt x="2424531" y="2705087"/>
                  </a:lnTo>
                  <a:lnTo>
                    <a:pt x="2424849" y="2705900"/>
                  </a:lnTo>
                  <a:lnTo>
                    <a:pt x="2424963" y="2706636"/>
                  </a:lnTo>
                  <a:lnTo>
                    <a:pt x="2424810" y="2707093"/>
                  </a:lnTo>
                  <a:lnTo>
                    <a:pt x="2420264" y="2701099"/>
                  </a:lnTo>
                  <a:lnTo>
                    <a:pt x="2419946" y="2700235"/>
                  </a:lnTo>
                  <a:lnTo>
                    <a:pt x="2418511" y="2699156"/>
                  </a:lnTo>
                  <a:lnTo>
                    <a:pt x="2418079" y="2698356"/>
                  </a:lnTo>
                  <a:lnTo>
                    <a:pt x="2417749" y="2697480"/>
                  </a:lnTo>
                  <a:lnTo>
                    <a:pt x="2417381" y="2696743"/>
                  </a:lnTo>
                  <a:lnTo>
                    <a:pt x="2416200" y="2695168"/>
                  </a:lnTo>
                  <a:lnTo>
                    <a:pt x="2415095" y="2694025"/>
                  </a:lnTo>
                  <a:lnTo>
                    <a:pt x="2408897" y="2688945"/>
                  </a:lnTo>
                  <a:lnTo>
                    <a:pt x="2407780" y="2687662"/>
                  </a:lnTo>
                  <a:lnTo>
                    <a:pt x="2402471" y="2684132"/>
                  </a:lnTo>
                  <a:lnTo>
                    <a:pt x="2401976" y="2682138"/>
                  </a:lnTo>
                  <a:lnTo>
                    <a:pt x="2400858" y="2680919"/>
                  </a:lnTo>
                  <a:lnTo>
                    <a:pt x="2399537" y="2680030"/>
                  </a:lnTo>
                  <a:lnTo>
                    <a:pt x="2398458" y="2679026"/>
                  </a:lnTo>
                  <a:lnTo>
                    <a:pt x="2398242" y="2678252"/>
                  </a:lnTo>
                  <a:lnTo>
                    <a:pt x="2398852" y="2677972"/>
                  </a:lnTo>
                  <a:lnTo>
                    <a:pt x="2399703" y="2677807"/>
                  </a:lnTo>
                  <a:lnTo>
                    <a:pt x="2400249" y="2677401"/>
                  </a:lnTo>
                  <a:lnTo>
                    <a:pt x="2400211" y="2676690"/>
                  </a:lnTo>
                  <a:lnTo>
                    <a:pt x="2399258" y="2673997"/>
                  </a:lnTo>
                  <a:lnTo>
                    <a:pt x="2397061" y="2673261"/>
                  </a:lnTo>
                  <a:lnTo>
                    <a:pt x="2395499" y="2673616"/>
                  </a:lnTo>
                  <a:lnTo>
                    <a:pt x="2392540" y="2675928"/>
                  </a:lnTo>
                  <a:lnTo>
                    <a:pt x="2395753" y="2677172"/>
                  </a:lnTo>
                  <a:lnTo>
                    <a:pt x="2395931" y="2678150"/>
                  </a:lnTo>
                  <a:lnTo>
                    <a:pt x="2395219" y="2678379"/>
                  </a:lnTo>
                  <a:lnTo>
                    <a:pt x="2392553" y="2677718"/>
                  </a:lnTo>
                  <a:lnTo>
                    <a:pt x="2390330" y="2676817"/>
                  </a:lnTo>
                  <a:lnTo>
                    <a:pt x="2389390" y="2676753"/>
                  </a:lnTo>
                  <a:lnTo>
                    <a:pt x="2387650" y="2676982"/>
                  </a:lnTo>
                  <a:lnTo>
                    <a:pt x="2386723" y="2676867"/>
                  </a:lnTo>
                  <a:lnTo>
                    <a:pt x="2385301" y="2677109"/>
                  </a:lnTo>
                  <a:lnTo>
                    <a:pt x="2381491" y="2680804"/>
                  </a:lnTo>
                  <a:lnTo>
                    <a:pt x="2377935" y="2682595"/>
                  </a:lnTo>
                  <a:lnTo>
                    <a:pt x="2375966" y="2683103"/>
                  </a:lnTo>
                  <a:lnTo>
                    <a:pt x="2373985" y="2683230"/>
                  </a:lnTo>
                  <a:lnTo>
                    <a:pt x="2373134" y="2684780"/>
                  </a:lnTo>
                  <a:lnTo>
                    <a:pt x="2370035" y="2688107"/>
                  </a:lnTo>
                  <a:lnTo>
                    <a:pt x="2368511" y="2689021"/>
                  </a:lnTo>
                  <a:lnTo>
                    <a:pt x="2366657" y="2688755"/>
                  </a:lnTo>
                  <a:lnTo>
                    <a:pt x="2364536" y="2687358"/>
                  </a:lnTo>
                  <a:lnTo>
                    <a:pt x="2360866" y="2683979"/>
                  </a:lnTo>
                  <a:lnTo>
                    <a:pt x="2359151" y="2681960"/>
                  </a:lnTo>
                  <a:lnTo>
                    <a:pt x="2358364" y="2681363"/>
                  </a:lnTo>
                  <a:lnTo>
                    <a:pt x="2357513" y="2681503"/>
                  </a:lnTo>
                  <a:lnTo>
                    <a:pt x="2357183" y="2682036"/>
                  </a:lnTo>
                  <a:lnTo>
                    <a:pt x="2357386" y="2683306"/>
                  </a:lnTo>
                  <a:lnTo>
                    <a:pt x="2357183" y="2683751"/>
                  </a:lnTo>
                  <a:lnTo>
                    <a:pt x="2355748" y="2684741"/>
                  </a:lnTo>
                  <a:lnTo>
                    <a:pt x="2354427" y="2686253"/>
                  </a:lnTo>
                  <a:lnTo>
                    <a:pt x="2351849" y="2691460"/>
                  </a:lnTo>
                  <a:lnTo>
                    <a:pt x="2350935" y="2697365"/>
                  </a:lnTo>
                  <a:lnTo>
                    <a:pt x="2352090" y="2704223"/>
                  </a:lnTo>
                  <a:lnTo>
                    <a:pt x="2355786" y="2718054"/>
                  </a:lnTo>
                  <a:lnTo>
                    <a:pt x="2356624" y="2723603"/>
                  </a:lnTo>
                  <a:lnTo>
                    <a:pt x="2357145" y="2725026"/>
                  </a:lnTo>
                  <a:lnTo>
                    <a:pt x="2357513" y="2725712"/>
                  </a:lnTo>
                  <a:lnTo>
                    <a:pt x="2358516" y="2728417"/>
                  </a:lnTo>
                  <a:lnTo>
                    <a:pt x="2361285" y="2733890"/>
                  </a:lnTo>
                  <a:lnTo>
                    <a:pt x="2361818" y="2734716"/>
                  </a:lnTo>
                  <a:lnTo>
                    <a:pt x="2362250" y="2735592"/>
                  </a:lnTo>
                  <a:lnTo>
                    <a:pt x="2362695" y="2737205"/>
                  </a:lnTo>
                  <a:lnTo>
                    <a:pt x="2363063" y="2737967"/>
                  </a:lnTo>
                  <a:lnTo>
                    <a:pt x="2363698" y="2739605"/>
                  </a:lnTo>
                  <a:lnTo>
                    <a:pt x="2363927" y="2741358"/>
                  </a:lnTo>
                  <a:lnTo>
                    <a:pt x="2364295" y="2742996"/>
                  </a:lnTo>
                  <a:lnTo>
                    <a:pt x="2365336" y="2744241"/>
                  </a:lnTo>
                  <a:lnTo>
                    <a:pt x="2365540" y="2744914"/>
                  </a:lnTo>
                  <a:lnTo>
                    <a:pt x="2366454" y="2746413"/>
                  </a:lnTo>
                  <a:lnTo>
                    <a:pt x="2366644" y="2747162"/>
                  </a:lnTo>
                  <a:lnTo>
                    <a:pt x="2366403" y="2747606"/>
                  </a:lnTo>
                  <a:lnTo>
                    <a:pt x="2364308" y="2750261"/>
                  </a:lnTo>
                  <a:lnTo>
                    <a:pt x="2364320" y="2751645"/>
                  </a:lnTo>
                  <a:lnTo>
                    <a:pt x="2365806" y="2754744"/>
                  </a:lnTo>
                  <a:lnTo>
                    <a:pt x="2367203" y="2758579"/>
                  </a:lnTo>
                  <a:lnTo>
                    <a:pt x="2366848" y="2758986"/>
                  </a:lnTo>
                  <a:lnTo>
                    <a:pt x="2365857" y="2758770"/>
                  </a:lnTo>
                  <a:lnTo>
                    <a:pt x="2364625" y="2758986"/>
                  </a:lnTo>
                  <a:lnTo>
                    <a:pt x="2363609" y="2758833"/>
                  </a:lnTo>
                  <a:lnTo>
                    <a:pt x="2359329" y="2756382"/>
                  </a:lnTo>
                  <a:lnTo>
                    <a:pt x="2354376" y="2755112"/>
                  </a:lnTo>
                  <a:lnTo>
                    <a:pt x="2353398" y="2754630"/>
                  </a:lnTo>
                  <a:lnTo>
                    <a:pt x="2350655" y="2750159"/>
                  </a:lnTo>
                  <a:lnTo>
                    <a:pt x="2340724" y="2739047"/>
                  </a:lnTo>
                  <a:lnTo>
                    <a:pt x="2338222" y="2736786"/>
                  </a:lnTo>
                  <a:lnTo>
                    <a:pt x="2331567" y="2731655"/>
                  </a:lnTo>
                  <a:lnTo>
                    <a:pt x="2329510" y="2729585"/>
                  </a:lnTo>
                  <a:lnTo>
                    <a:pt x="2322093" y="2717152"/>
                  </a:lnTo>
                  <a:lnTo>
                    <a:pt x="2321674" y="2715602"/>
                  </a:lnTo>
                  <a:lnTo>
                    <a:pt x="2321305" y="2713316"/>
                  </a:lnTo>
                  <a:lnTo>
                    <a:pt x="2319439" y="2708503"/>
                  </a:lnTo>
                  <a:lnTo>
                    <a:pt x="2312746" y="2681109"/>
                  </a:lnTo>
                  <a:lnTo>
                    <a:pt x="2311654" y="2679179"/>
                  </a:lnTo>
                  <a:lnTo>
                    <a:pt x="2310536" y="2677083"/>
                  </a:lnTo>
                  <a:lnTo>
                    <a:pt x="2309113" y="2675064"/>
                  </a:lnTo>
                  <a:lnTo>
                    <a:pt x="2307437" y="2673172"/>
                  </a:lnTo>
                  <a:lnTo>
                    <a:pt x="2305265" y="2671191"/>
                  </a:lnTo>
                  <a:lnTo>
                    <a:pt x="2303259" y="2669755"/>
                  </a:lnTo>
                  <a:lnTo>
                    <a:pt x="2298890" y="2667685"/>
                  </a:lnTo>
                  <a:lnTo>
                    <a:pt x="2297798" y="2666974"/>
                  </a:lnTo>
                  <a:lnTo>
                    <a:pt x="2297226" y="2666047"/>
                  </a:lnTo>
                  <a:lnTo>
                    <a:pt x="2296350" y="2663558"/>
                  </a:lnTo>
                  <a:lnTo>
                    <a:pt x="2295791" y="2662415"/>
                  </a:lnTo>
                  <a:lnTo>
                    <a:pt x="2295245" y="2661551"/>
                  </a:lnTo>
                  <a:lnTo>
                    <a:pt x="2294534" y="2660904"/>
                  </a:lnTo>
                  <a:lnTo>
                    <a:pt x="2293543" y="2660383"/>
                  </a:lnTo>
                  <a:lnTo>
                    <a:pt x="2291867" y="2659253"/>
                  </a:lnTo>
                  <a:lnTo>
                    <a:pt x="2282266" y="2641104"/>
                  </a:lnTo>
                  <a:lnTo>
                    <a:pt x="2281834" y="2640228"/>
                  </a:lnTo>
                  <a:lnTo>
                    <a:pt x="2281326" y="2639453"/>
                  </a:lnTo>
                  <a:lnTo>
                    <a:pt x="2280907" y="2638679"/>
                  </a:lnTo>
                  <a:lnTo>
                    <a:pt x="2280742" y="2637777"/>
                  </a:lnTo>
                  <a:lnTo>
                    <a:pt x="2280691" y="2636278"/>
                  </a:lnTo>
                  <a:lnTo>
                    <a:pt x="2280564" y="2635377"/>
                  </a:lnTo>
                  <a:lnTo>
                    <a:pt x="2280259" y="2634627"/>
                  </a:lnTo>
                  <a:lnTo>
                    <a:pt x="2280094" y="2634018"/>
                  </a:lnTo>
                  <a:lnTo>
                    <a:pt x="2279789" y="2631262"/>
                  </a:lnTo>
                  <a:lnTo>
                    <a:pt x="2277706" y="2625153"/>
                  </a:lnTo>
                  <a:lnTo>
                    <a:pt x="2277402" y="2623451"/>
                  </a:lnTo>
                  <a:lnTo>
                    <a:pt x="2278151" y="2621343"/>
                  </a:lnTo>
                  <a:lnTo>
                    <a:pt x="2278151" y="2617431"/>
                  </a:lnTo>
                  <a:lnTo>
                    <a:pt x="2277960" y="2616174"/>
                  </a:lnTo>
                  <a:lnTo>
                    <a:pt x="2277122" y="2614536"/>
                  </a:lnTo>
                  <a:lnTo>
                    <a:pt x="2270213" y="2606103"/>
                  </a:lnTo>
                  <a:lnTo>
                    <a:pt x="2269121" y="2605112"/>
                  </a:lnTo>
                  <a:lnTo>
                    <a:pt x="2267864" y="2602433"/>
                  </a:lnTo>
                  <a:lnTo>
                    <a:pt x="2258593" y="2592108"/>
                  </a:lnTo>
                  <a:lnTo>
                    <a:pt x="2257615" y="2591206"/>
                  </a:lnTo>
                  <a:lnTo>
                    <a:pt x="2253068" y="2587993"/>
                  </a:lnTo>
                  <a:lnTo>
                    <a:pt x="2235276" y="2578849"/>
                  </a:lnTo>
                  <a:lnTo>
                    <a:pt x="2229535" y="2574810"/>
                  </a:lnTo>
                  <a:lnTo>
                    <a:pt x="2226652" y="2572105"/>
                  </a:lnTo>
                  <a:lnTo>
                    <a:pt x="2224912" y="2569400"/>
                  </a:lnTo>
                  <a:lnTo>
                    <a:pt x="2225078" y="2563202"/>
                  </a:lnTo>
                  <a:lnTo>
                    <a:pt x="2225281" y="2562720"/>
                  </a:lnTo>
                  <a:lnTo>
                    <a:pt x="2225789" y="2560650"/>
                  </a:lnTo>
                  <a:lnTo>
                    <a:pt x="2225852" y="2560040"/>
                  </a:lnTo>
                  <a:lnTo>
                    <a:pt x="2225420" y="2559240"/>
                  </a:lnTo>
                  <a:lnTo>
                    <a:pt x="2224747" y="2558529"/>
                  </a:lnTo>
                  <a:lnTo>
                    <a:pt x="2224062" y="2557907"/>
                  </a:lnTo>
                  <a:lnTo>
                    <a:pt x="2223642" y="2557411"/>
                  </a:lnTo>
                  <a:lnTo>
                    <a:pt x="2223350" y="2556471"/>
                  </a:lnTo>
                  <a:lnTo>
                    <a:pt x="2223363" y="2555722"/>
                  </a:lnTo>
                  <a:lnTo>
                    <a:pt x="2223642" y="2554389"/>
                  </a:lnTo>
                  <a:lnTo>
                    <a:pt x="2223477" y="2553639"/>
                  </a:lnTo>
                  <a:lnTo>
                    <a:pt x="2222576" y="2551912"/>
                  </a:lnTo>
                  <a:lnTo>
                    <a:pt x="2222169" y="2550439"/>
                  </a:lnTo>
                  <a:lnTo>
                    <a:pt x="2220760" y="2547747"/>
                  </a:lnTo>
                  <a:lnTo>
                    <a:pt x="2220213" y="2546032"/>
                  </a:lnTo>
                  <a:lnTo>
                    <a:pt x="2219820" y="2544305"/>
                  </a:lnTo>
                  <a:lnTo>
                    <a:pt x="2217547" y="2542095"/>
                  </a:lnTo>
                  <a:lnTo>
                    <a:pt x="2216556" y="2539301"/>
                  </a:lnTo>
                  <a:lnTo>
                    <a:pt x="2216086" y="2536355"/>
                  </a:lnTo>
                  <a:lnTo>
                    <a:pt x="2215413" y="2533726"/>
                  </a:lnTo>
                  <a:lnTo>
                    <a:pt x="2214714" y="2532418"/>
                  </a:lnTo>
                  <a:lnTo>
                    <a:pt x="2213927" y="2531351"/>
                  </a:lnTo>
                  <a:lnTo>
                    <a:pt x="2209418" y="2526144"/>
                  </a:lnTo>
                  <a:lnTo>
                    <a:pt x="2207679" y="2521153"/>
                  </a:lnTo>
                  <a:lnTo>
                    <a:pt x="2206510" y="2518562"/>
                  </a:lnTo>
                  <a:lnTo>
                    <a:pt x="2205862" y="2515349"/>
                  </a:lnTo>
                  <a:lnTo>
                    <a:pt x="2205418" y="2514180"/>
                  </a:lnTo>
                  <a:lnTo>
                    <a:pt x="2203818" y="2511488"/>
                  </a:lnTo>
                  <a:lnTo>
                    <a:pt x="2201341" y="2506421"/>
                  </a:lnTo>
                  <a:lnTo>
                    <a:pt x="2199043" y="2502496"/>
                  </a:lnTo>
                  <a:lnTo>
                    <a:pt x="2197811" y="2499690"/>
                  </a:lnTo>
                  <a:lnTo>
                    <a:pt x="2197061" y="2498369"/>
                  </a:lnTo>
                  <a:lnTo>
                    <a:pt x="2194153" y="2494749"/>
                  </a:lnTo>
                  <a:lnTo>
                    <a:pt x="2191664" y="2490838"/>
                  </a:lnTo>
                  <a:lnTo>
                    <a:pt x="2189924" y="2488488"/>
                  </a:lnTo>
                  <a:lnTo>
                    <a:pt x="2187867" y="2486342"/>
                  </a:lnTo>
                  <a:lnTo>
                    <a:pt x="2185403" y="2484335"/>
                  </a:lnTo>
                  <a:lnTo>
                    <a:pt x="2185708" y="2484132"/>
                  </a:lnTo>
                  <a:lnTo>
                    <a:pt x="2185517" y="2483586"/>
                  </a:lnTo>
                  <a:lnTo>
                    <a:pt x="2185416" y="2482557"/>
                  </a:lnTo>
                  <a:lnTo>
                    <a:pt x="2185212" y="2482088"/>
                  </a:lnTo>
                  <a:lnTo>
                    <a:pt x="2184895" y="2481719"/>
                  </a:lnTo>
                  <a:lnTo>
                    <a:pt x="2184260" y="2481211"/>
                  </a:lnTo>
                  <a:lnTo>
                    <a:pt x="2183980" y="2480906"/>
                  </a:lnTo>
                  <a:lnTo>
                    <a:pt x="2183587" y="2479992"/>
                  </a:lnTo>
                  <a:lnTo>
                    <a:pt x="2183523" y="2478519"/>
                  </a:lnTo>
                  <a:lnTo>
                    <a:pt x="2183320" y="2477897"/>
                  </a:lnTo>
                  <a:lnTo>
                    <a:pt x="2181479" y="2475369"/>
                  </a:lnTo>
                  <a:lnTo>
                    <a:pt x="2180894" y="2474366"/>
                  </a:lnTo>
                  <a:lnTo>
                    <a:pt x="2180285" y="2472778"/>
                  </a:lnTo>
                  <a:lnTo>
                    <a:pt x="2178875" y="2469946"/>
                  </a:lnTo>
                  <a:lnTo>
                    <a:pt x="2171026" y="2459964"/>
                  </a:lnTo>
                  <a:lnTo>
                    <a:pt x="2167762" y="2457030"/>
                  </a:lnTo>
                  <a:lnTo>
                    <a:pt x="2167458" y="2455494"/>
                  </a:lnTo>
                  <a:lnTo>
                    <a:pt x="2159622" y="2448306"/>
                  </a:lnTo>
                  <a:lnTo>
                    <a:pt x="2152891" y="2443403"/>
                  </a:lnTo>
                  <a:lnTo>
                    <a:pt x="2151684" y="2441968"/>
                  </a:lnTo>
                  <a:lnTo>
                    <a:pt x="2151227" y="2440139"/>
                  </a:lnTo>
                  <a:lnTo>
                    <a:pt x="2150973" y="2439403"/>
                  </a:lnTo>
                  <a:lnTo>
                    <a:pt x="2150402" y="2438463"/>
                  </a:lnTo>
                  <a:lnTo>
                    <a:pt x="2149322" y="2436964"/>
                  </a:lnTo>
                  <a:lnTo>
                    <a:pt x="2147709" y="2433980"/>
                  </a:lnTo>
                  <a:lnTo>
                    <a:pt x="2146439" y="2429243"/>
                  </a:lnTo>
                  <a:lnTo>
                    <a:pt x="2143848" y="2424315"/>
                  </a:lnTo>
                  <a:lnTo>
                    <a:pt x="2143391" y="2423769"/>
                  </a:lnTo>
                  <a:lnTo>
                    <a:pt x="2142756" y="2423210"/>
                  </a:lnTo>
                  <a:lnTo>
                    <a:pt x="2142134" y="2422550"/>
                  </a:lnTo>
                  <a:lnTo>
                    <a:pt x="2141651" y="2421724"/>
                  </a:lnTo>
                  <a:lnTo>
                    <a:pt x="2141499" y="2420950"/>
                  </a:lnTo>
                  <a:lnTo>
                    <a:pt x="2141385" y="2418867"/>
                  </a:lnTo>
                  <a:lnTo>
                    <a:pt x="2141410" y="2418422"/>
                  </a:lnTo>
                  <a:lnTo>
                    <a:pt x="2141232" y="2418080"/>
                  </a:lnTo>
                  <a:lnTo>
                    <a:pt x="2140000" y="2416594"/>
                  </a:lnTo>
                  <a:lnTo>
                    <a:pt x="2139683" y="2415806"/>
                  </a:lnTo>
                  <a:lnTo>
                    <a:pt x="2139810" y="2409228"/>
                  </a:lnTo>
                  <a:lnTo>
                    <a:pt x="2139416" y="2406332"/>
                  </a:lnTo>
                  <a:lnTo>
                    <a:pt x="2124824" y="2389517"/>
                  </a:lnTo>
                  <a:lnTo>
                    <a:pt x="2123592" y="2388336"/>
                  </a:lnTo>
                  <a:lnTo>
                    <a:pt x="2123363" y="2387777"/>
                  </a:lnTo>
                  <a:lnTo>
                    <a:pt x="2123236" y="2386672"/>
                  </a:lnTo>
                  <a:lnTo>
                    <a:pt x="2122944" y="2386050"/>
                  </a:lnTo>
                  <a:lnTo>
                    <a:pt x="2122500" y="2385517"/>
                  </a:lnTo>
                  <a:lnTo>
                    <a:pt x="2122182" y="2385377"/>
                  </a:lnTo>
                  <a:lnTo>
                    <a:pt x="2121890" y="2385402"/>
                  </a:lnTo>
                  <a:lnTo>
                    <a:pt x="2121535" y="2385288"/>
                  </a:lnTo>
                  <a:lnTo>
                    <a:pt x="2120811" y="2384869"/>
                  </a:lnTo>
                  <a:lnTo>
                    <a:pt x="2117039" y="2383345"/>
                  </a:lnTo>
                  <a:lnTo>
                    <a:pt x="2113292" y="2381237"/>
                  </a:lnTo>
                  <a:lnTo>
                    <a:pt x="2113064" y="2378964"/>
                  </a:lnTo>
                  <a:lnTo>
                    <a:pt x="2110943" y="2377579"/>
                  </a:lnTo>
                  <a:lnTo>
                    <a:pt x="2101049" y="2375433"/>
                  </a:lnTo>
                  <a:lnTo>
                    <a:pt x="2100097" y="2374963"/>
                  </a:lnTo>
                  <a:lnTo>
                    <a:pt x="2099932" y="2374658"/>
                  </a:lnTo>
                  <a:lnTo>
                    <a:pt x="2099932" y="2374226"/>
                  </a:lnTo>
                  <a:lnTo>
                    <a:pt x="2099157" y="2372855"/>
                  </a:lnTo>
                  <a:lnTo>
                    <a:pt x="2098890" y="2372309"/>
                  </a:lnTo>
                  <a:lnTo>
                    <a:pt x="2098471" y="2371915"/>
                  </a:lnTo>
                  <a:lnTo>
                    <a:pt x="2097684" y="2371928"/>
                  </a:lnTo>
                  <a:lnTo>
                    <a:pt x="2096325" y="2373452"/>
                  </a:lnTo>
                  <a:lnTo>
                    <a:pt x="2095347" y="2373947"/>
                  </a:lnTo>
                  <a:lnTo>
                    <a:pt x="2093607" y="2372702"/>
                  </a:lnTo>
                  <a:lnTo>
                    <a:pt x="2090470" y="2371242"/>
                  </a:lnTo>
                  <a:lnTo>
                    <a:pt x="2083219" y="2370899"/>
                  </a:lnTo>
                  <a:lnTo>
                    <a:pt x="2081428" y="2369769"/>
                  </a:lnTo>
                  <a:lnTo>
                    <a:pt x="2085060" y="2369197"/>
                  </a:lnTo>
                  <a:lnTo>
                    <a:pt x="2086775" y="2368461"/>
                  </a:lnTo>
                  <a:lnTo>
                    <a:pt x="2087384" y="2368384"/>
                  </a:lnTo>
                  <a:lnTo>
                    <a:pt x="2087854" y="2368143"/>
                  </a:lnTo>
                  <a:lnTo>
                    <a:pt x="2087956" y="2367470"/>
                  </a:lnTo>
                  <a:lnTo>
                    <a:pt x="2087765" y="2366683"/>
                  </a:lnTo>
                  <a:lnTo>
                    <a:pt x="2087422" y="2366098"/>
                  </a:lnTo>
                  <a:lnTo>
                    <a:pt x="2086952" y="2365794"/>
                  </a:lnTo>
                  <a:lnTo>
                    <a:pt x="2086368" y="2365756"/>
                  </a:lnTo>
                  <a:lnTo>
                    <a:pt x="2083993" y="2362200"/>
                  </a:lnTo>
                  <a:lnTo>
                    <a:pt x="2080552" y="2361539"/>
                  </a:lnTo>
                  <a:lnTo>
                    <a:pt x="2076703" y="2361946"/>
                  </a:lnTo>
                  <a:lnTo>
                    <a:pt x="2073097" y="2361641"/>
                  </a:lnTo>
                  <a:lnTo>
                    <a:pt x="2073389" y="2358682"/>
                  </a:lnTo>
                  <a:lnTo>
                    <a:pt x="2071573" y="2355875"/>
                  </a:lnTo>
                  <a:lnTo>
                    <a:pt x="2066912" y="2351074"/>
                  </a:lnTo>
                  <a:lnTo>
                    <a:pt x="2065883" y="2349741"/>
                  </a:lnTo>
                  <a:lnTo>
                    <a:pt x="2064956" y="2348725"/>
                  </a:lnTo>
                  <a:lnTo>
                    <a:pt x="2064194" y="2347620"/>
                  </a:lnTo>
                  <a:lnTo>
                    <a:pt x="2063597" y="2346071"/>
                  </a:lnTo>
                  <a:lnTo>
                    <a:pt x="2063546" y="2345436"/>
                  </a:lnTo>
                  <a:lnTo>
                    <a:pt x="2063584" y="2343759"/>
                  </a:lnTo>
                  <a:lnTo>
                    <a:pt x="2063711" y="2343353"/>
                  </a:lnTo>
                  <a:lnTo>
                    <a:pt x="2063699" y="2342921"/>
                  </a:lnTo>
                  <a:lnTo>
                    <a:pt x="2062822" y="2340470"/>
                  </a:lnTo>
                  <a:lnTo>
                    <a:pt x="2058746" y="2338120"/>
                  </a:lnTo>
                  <a:lnTo>
                    <a:pt x="2057323" y="2334755"/>
                  </a:lnTo>
                  <a:lnTo>
                    <a:pt x="2056650" y="2333637"/>
                  </a:lnTo>
                  <a:lnTo>
                    <a:pt x="2055520" y="2332723"/>
                  </a:lnTo>
                  <a:lnTo>
                    <a:pt x="2054339" y="2332189"/>
                  </a:lnTo>
                  <a:lnTo>
                    <a:pt x="2053374" y="2331567"/>
                  </a:lnTo>
                  <a:lnTo>
                    <a:pt x="2052777" y="2329726"/>
                  </a:lnTo>
                  <a:lnTo>
                    <a:pt x="2052396" y="2329091"/>
                  </a:lnTo>
                  <a:lnTo>
                    <a:pt x="2051532" y="2327833"/>
                  </a:lnTo>
                  <a:lnTo>
                    <a:pt x="2051291" y="2327224"/>
                  </a:lnTo>
                  <a:lnTo>
                    <a:pt x="2051227" y="2326576"/>
                  </a:lnTo>
                  <a:lnTo>
                    <a:pt x="2052446" y="2319540"/>
                  </a:lnTo>
                  <a:lnTo>
                    <a:pt x="2052497" y="2317267"/>
                  </a:lnTo>
                  <a:lnTo>
                    <a:pt x="2052167" y="2315984"/>
                  </a:lnTo>
                  <a:lnTo>
                    <a:pt x="2051024" y="2313063"/>
                  </a:lnTo>
                  <a:lnTo>
                    <a:pt x="2050770" y="2311895"/>
                  </a:lnTo>
                  <a:lnTo>
                    <a:pt x="2050554" y="2311260"/>
                  </a:lnTo>
                  <a:lnTo>
                    <a:pt x="2050097" y="2310561"/>
                  </a:lnTo>
                  <a:lnTo>
                    <a:pt x="2049805" y="2309901"/>
                  </a:lnTo>
                  <a:lnTo>
                    <a:pt x="2049957" y="2309444"/>
                  </a:lnTo>
                  <a:lnTo>
                    <a:pt x="2049945" y="2309088"/>
                  </a:lnTo>
                  <a:lnTo>
                    <a:pt x="2049386" y="2307031"/>
                  </a:lnTo>
                  <a:lnTo>
                    <a:pt x="2048967" y="2307234"/>
                  </a:lnTo>
                  <a:lnTo>
                    <a:pt x="2047633" y="2307513"/>
                  </a:lnTo>
                  <a:lnTo>
                    <a:pt x="2047341" y="2307082"/>
                  </a:lnTo>
                  <a:lnTo>
                    <a:pt x="2047011" y="2304313"/>
                  </a:lnTo>
                  <a:lnTo>
                    <a:pt x="2045766" y="2301671"/>
                  </a:lnTo>
                  <a:lnTo>
                    <a:pt x="2042464" y="2296655"/>
                  </a:lnTo>
                  <a:lnTo>
                    <a:pt x="2041715" y="2295004"/>
                  </a:lnTo>
                  <a:lnTo>
                    <a:pt x="2041016" y="2292261"/>
                  </a:lnTo>
                  <a:lnTo>
                    <a:pt x="2040153" y="2290622"/>
                  </a:lnTo>
                  <a:lnTo>
                    <a:pt x="2039823" y="2290203"/>
                  </a:lnTo>
                  <a:lnTo>
                    <a:pt x="2038845" y="2289149"/>
                  </a:lnTo>
                  <a:lnTo>
                    <a:pt x="2038299" y="2288451"/>
                  </a:lnTo>
                  <a:lnTo>
                    <a:pt x="2037905" y="2287790"/>
                  </a:lnTo>
                  <a:lnTo>
                    <a:pt x="2037245" y="2286355"/>
                  </a:lnTo>
                  <a:lnTo>
                    <a:pt x="2036838" y="2285644"/>
                  </a:lnTo>
                  <a:lnTo>
                    <a:pt x="2036673" y="2285111"/>
                  </a:lnTo>
                  <a:lnTo>
                    <a:pt x="2036508" y="2283548"/>
                  </a:lnTo>
                  <a:lnTo>
                    <a:pt x="2036152" y="2282698"/>
                  </a:lnTo>
                  <a:lnTo>
                    <a:pt x="2035098" y="2281250"/>
                  </a:lnTo>
                  <a:lnTo>
                    <a:pt x="2034628" y="2280462"/>
                  </a:lnTo>
                  <a:lnTo>
                    <a:pt x="2034387" y="2279764"/>
                  </a:lnTo>
                  <a:lnTo>
                    <a:pt x="2033816" y="2276741"/>
                  </a:lnTo>
                  <a:lnTo>
                    <a:pt x="2033117" y="2274951"/>
                  </a:lnTo>
                  <a:lnTo>
                    <a:pt x="2032050" y="2273808"/>
                  </a:lnTo>
                  <a:lnTo>
                    <a:pt x="2031580" y="2273427"/>
                  </a:lnTo>
                  <a:lnTo>
                    <a:pt x="2030945" y="2272779"/>
                  </a:lnTo>
                  <a:lnTo>
                    <a:pt x="2030056" y="2271712"/>
                  </a:lnTo>
                  <a:lnTo>
                    <a:pt x="2029586" y="2271407"/>
                  </a:lnTo>
                  <a:lnTo>
                    <a:pt x="2027935" y="2270645"/>
                  </a:lnTo>
                  <a:lnTo>
                    <a:pt x="2026488" y="2269464"/>
                  </a:lnTo>
                  <a:lnTo>
                    <a:pt x="2021674" y="2266073"/>
                  </a:lnTo>
                  <a:lnTo>
                    <a:pt x="2021192" y="2265235"/>
                  </a:lnTo>
                  <a:lnTo>
                    <a:pt x="2020569" y="2264397"/>
                  </a:lnTo>
                  <a:lnTo>
                    <a:pt x="2020087" y="2263927"/>
                  </a:lnTo>
                  <a:lnTo>
                    <a:pt x="2016353" y="2261044"/>
                  </a:lnTo>
                  <a:lnTo>
                    <a:pt x="2015705" y="2260053"/>
                  </a:lnTo>
                  <a:lnTo>
                    <a:pt x="2015477" y="2258491"/>
                  </a:lnTo>
                  <a:lnTo>
                    <a:pt x="2014613" y="2258047"/>
                  </a:lnTo>
                  <a:lnTo>
                    <a:pt x="2014156" y="2257374"/>
                  </a:lnTo>
                  <a:lnTo>
                    <a:pt x="2013877" y="2256751"/>
                  </a:lnTo>
                  <a:lnTo>
                    <a:pt x="2013559" y="2256282"/>
                  </a:lnTo>
                  <a:lnTo>
                    <a:pt x="2012734" y="2255850"/>
                  </a:lnTo>
                  <a:lnTo>
                    <a:pt x="2010308" y="2255050"/>
                  </a:lnTo>
                  <a:lnTo>
                    <a:pt x="2010714" y="2253234"/>
                  </a:lnTo>
                  <a:lnTo>
                    <a:pt x="2013229" y="2248992"/>
                  </a:lnTo>
                  <a:lnTo>
                    <a:pt x="2013851" y="2244801"/>
                  </a:lnTo>
                  <a:lnTo>
                    <a:pt x="2014181" y="2244001"/>
                  </a:lnTo>
                  <a:lnTo>
                    <a:pt x="2016086" y="2242261"/>
                  </a:lnTo>
                  <a:lnTo>
                    <a:pt x="2018080" y="2237587"/>
                  </a:lnTo>
                  <a:lnTo>
                    <a:pt x="2022525" y="2231097"/>
                  </a:lnTo>
                  <a:lnTo>
                    <a:pt x="2022449" y="2231986"/>
                  </a:lnTo>
                  <a:lnTo>
                    <a:pt x="2023148" y="2232507"/>
                  </a:lnTo>
                  <a:lnTo>
                    <a:pt x="2024151" y="2232914"/>
                  </a:lnTo>
                  <a:lnTo>
                    <a:pt x="2025014" y="2233536"/>
                  </a:lnTo>
                  <a:lnTo>
                    <a:pt x="2025522" y="2234577"/>
                  </a:lnTo>
                  <a:lnTo>
                    <a:pt x="2025700" y="2235517"/>
                  </a:lnTo>
                  <a:lnTo>
                    <a:pt x="2026081" y="2236292"/>
                  </a:lnTo>
                  <a:lnTo>
                    <a:pt x="2027262" y="2236863"/>
                  </a:lnTo>
                  <a:lnTo>
                    <a:pt x="2027034" y="2237816"/>
                  </a:lnTo>
                  <a:lnTo>
                    <a:pt x="2027427" y="2238756"/>
                  </a:lnTo>
                  <a:lnTo>
                    <a:pt x="2028215" y="2239606"/>
                  </a:lnTo>
                  <a:lnTo>
                    <a:pt x="2029167" y="2240330"/>
                  </a:lnTo>
                  <a:lnTo>
                    <a:pt x="2030399" y="2240775"/>
                  </a:lnTo>
                  <a:lnTo>
                    <a:pt x="2031669" y="2240788"/>
                  </a:lnTo>
                  <a:lnTo>
                    <a:pt x="2032825" y="2240508"/>
                  </a:lnTo>
                  <a:lnTo>
                    <a:pt x="2033727" y="2240051"/>
                  </a:lnTo>
                  <a:lnTo>
                    <a:pt x="2034463" y="2239403"/>
                  </a:lnTo>
                  <a:lnTo>
                    <a:pt x="2035784" y="2237295"/>
                  </a:lnTo>
                  <a:lnTo>
                    <a:pt x="2037524" y="2236152"/>
                  </a:lnTo>
                  <a:lnTo>
                    <a:pt x="2038286" y="2235428"/>
                  </a:lnTo>
                  <a:lnTo>
                    <a:pt x="2039124" y="2230831"/>
                  </a:lnTo>
                  <a:lnTo>
                    <a:pt x="2038438" y="2228672"/>
                  </a:lnTo>
                  <a:lnTo>
                    <a:pt x="2037702" y="2224951"/>
                  </a:lnTo>
                  <a:lnTo>
                    <a:pt x="2037689" y="2223782"/>
                  </a:lnTo>
                  <a:lnTo>
                    <a:pt x="2038464" y="2220658"/>
                  </a:lnTo>
                  <a:lnTo>
                    <a:pt x="2039137" y="2220074"/>
                  </a:lnTo>
                  <a:lnTo>
                    <a:pt x="2040115" y="2220036"/>
                  </a:lnTo>
                  <a:lnTo>
                    <a:pt x="2040889" y="2219782"/>
                  </a:lnTo>
                  <a:lnTo>
                    <a:pt x="2040851" y="2218690"/>
                  </a:lnTo>
                  <a:lnTo>
                    <a:pt x="2038908" y="2217674"/>
                  </a:lnTo>
                  <a:lnTo>
                    <a:pt x="2036610" y="2217572"/>
                  </a:lnTo>
                  <a:lnTo>
                    <a:pt x="2034527" y="2218309"/>
                  </a:lnTo>
                  <a:lnTo>
                    <a:pt x="2033282" y="2219706"/>
                  </a:lnTo>
                  <a:lnTo>
                    <a:pt x="2033269" y="2221725"/>
                  </a:lnTo>
                  <a:lnTo>
                    <a:pt x="2032977" y="2222385"/>
                  </a:lnTo>
                  <a:lnTo>
                    <a:pt x="2032101" y="2221572"/>
                  </a:lnTo>
                  <a:lnTo>
                    <a:pt x="2031885" y="2221293"/>
                  </a:lnTo>
                  <a:lnTo>
                    <a:pt x="2030628" y="2219388"/>
                  </a:lnTo>
                  <a:lnTo>
                    <a:pt x="2030615" y="2219083"/>
                  </a:lnTo>
                  <a:lnTo>
                    <a:pt x="2029053" y="2218004"/>
                  </a:lnTo>
                  <a:lnTo>
                    <a:pt x="2027783" y="2216619"/>
                  </a:lnTo>
                  <a:lnTo>
                    <a:pt x="2027059" y="2215083"/>
                  </a:lnTo>
                  <a:lnTo>
                    <a:pt x="2027097" y="2213584"/>
                  </a:lnTo>
                  <a:lnTo>
                    <a:pt x="2027669" y="2212848"/>
                  </a:lnTo>
                  <a:lnTo>
                    <a:pt x="2028494" y="2212555"/>
                  </a:lnTo>
                  <a:lnTo>
                    <a:pt x="2029434" y="2212378"/>
                  </a:lnTo>
                  <a:lnTo>
                    <a:pt x="2030336" y="2212022"/>
                  </a:lnTo>
                  <a:lnTo>
                    <a:pt x="2030818" y="2211298"/>
                  </a:lnTo>
                  <a:lnTo>
                    <a:pt x="2031276" y="2210269"/>
                  </a:lnTo>
                  <a:lnTo>
                    <a:pt x="2031822" y="2209457"/>
                  </a:lnTo>
                  <a:lnTo>
                    <a:pt x="2032673" y="2209419"/>
                  </a:lnTo>
                  <a:lnTo>
                    <a:pt x="2034832" y="2210523"/>
                  </a:lnTo>
                  <a:lnTo>
                    <a:pt x="2036190" y="2210892"/>
                  </a:lnTo>
                  <a:lnTo>
                    <a:pt x="2036940" y="2210168"/>
                  </a:lnTo>
                  <a:lnTo>
                    <a:pt x="2037575" y="2203945"/>
                  </a:lnTo>
                  <a:lnTo>
                    <a:pt x="2037321" y="2203183"/>
                  </a:lnTo>
                  <a:lnTo>
                    <a:pt x="2036737" y="2202484"/>
                  </a:lnTo>
                  <a:lnTo>
                    <a:pt x="2036063" y="2201849"/>
                  </a:lnTo>
                  <a:lnTo>
                    <a:pt x="2035505" y="2201240"/>
                  </a:lnTo>
                  <a:lnTo>
                    <a:pt x="2033193" y="2198268"/>
                  </a:lnTo>
                  <a:lnTo>
                    <a:pt x="2031885" y="2196922"/>
                  </a:lnTo>
                  <a:lnTo>
                    <a:pt x="2030653" y="2195918"/>
                  </a:lnTo>
                  <a:lnTo>
                    <a:pt x="2028139" y="2195461"/>
                  </a:lnTo>
                  <a:lnTo>
                    <a:pt x="2028786" y="2198687"/>
                  </a:lnTo>
                  <a:lnTo>
                    <a:pt x="2030602" y="2203157"/>
                  </a:lnTo>
                  <a:lnTo>
                    <a:pt x="2031606" y="2206332"/>
                  </a:lnTo>
                  <a:lnTo>
                    <a:pt x="2031326" y="2207120"/>
                  </a:lnTo>
                  <a:lnTo>
                    <a:pt x="2030044" y="2209241"/>
                  </a:lnTo>
                  <a:lnTo>
                    <a:pt x="2029574" y="2209406"/>
                  </a:lnTo>
                  <a:lnTo>
                    <a:pt x="2029167" y="2208530"/>
                  </a:lnTo>
                  <a:lnTo>
                    <a:pt x="2028850" y="2206777"/>
                  </a:lnTo>
                  <a:lnTo>
                    <a:pt x="2027999" y="2204618"/>
                  </a:lnTo>
                  <a:lnTo>
                    <a:pt x="2012657" y="2185873"/>
                  </a:lnTo>
                  <a:lnTo>
                    <a:pt x="2008809" y="2184057"/>
                  </a:lnTo>
                  <a:lnTo>
                    <a:pt x="2003031" y="2182266"/>
                  </a:lnTo>
                  <a:lnTo>
                    <a:pt x="2001405" y="2181275"/>
                  </a:lnTo>
                  <a:lnTo>
                    <a:pt x="1998268" y="2178875"/>
                  </a:lnTo>
                  <a:lnTo>
                    <a:pt x="1996668" y="2177897"/>
                  </a:lnTo>
                  <a:lnTo>
                    <a:pt x="1994598" y="2177173"/>
                  </a:lnTo>
                  <a:lnTo>
                    <a:pt x="1992325" y="2176780"/>
                  </a:lnTo>
                  <a:lnTo>
                    <a:pt x="1988464" y="2176830"/>
                  </a:lnTo>
                  <a:lnTo>
                    <a:pt x="1988146" y="2176373"/>
                  </a:lnTo>
                  <a:lnTo>
                    <a:pt x="1989150" y="2175891"/>
                  </a:lnTo>
                  <a:lnTo>
                    <a:pt x="1991715" y="2176208"/>
                  </a:lnTo>
                  <a:lnTo>
                    <a:pt x="1992769" y="2176005"/>
                  </a:lnTo>
                  <a:lnTo>
                    <a:pt x="1996287" y="2174379"/>
                  </a:lnTo>
                  <a:lnTo>
                    <a:pt x="1997024" y="2173554"/>
                  </a:lnTo>
                  <a:lnTo>
                    <a:pt x="1998433" y="2170099"/>
                  </a:lnTo>
                  <a:lnTo>
                    <a:pt x="1998789" y="2169922"/>
                  </a:lnTo>
                  <a:lnTo>
                    <a:pt x="1998598" y="2170341"/>
                  </a:lnTo>
                  <a:lnTo>
                    <a:pt x="1998624" y="2171141"/>
                  </a:lnTo>
                  <a:lnTo>
                    <a:pt x="1999081" y="2171738"/>
                  </a:lnTo>
                  <a:lnTo>
                    <a:pt x="1999780" y="2172347"/>
                  </a:lnTo>
                  <a:lnTo>
                    <a:pt x="2000554" y="2173211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0110" y="4969639"/>
              <a:ext cx="77508" cy="662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405219" y="3394337"/>
              <a:ext cx="792480" cy="1585595"/>
            </a:xfrm>
            <a:custGeom>
              <a:avLst/>
              <a:gdLst/>
              <a:ahLst/>
              <a:cxnLst/>
              <a:rect l="l" t="t" r="r" b="b"/>
              <a:pathLst>
                <a:path w="792480" h="1585595">
                  <a:moveTo>
                    <a:pt x="138239" y="1584693"/>
                  </a:moveTo>
                  <a:lnTo>
                    <a:pt x="137261" y="1585340"/>
                  </a:lnTo>
                  <a:lnTo>
                    <a:pt x="136804" y="1585137"/>
                  </a:lnTo>
                  <a:lnTo>
                    <a:pt x="137134" y="1584553"/>
                  </a:lnTo>
                  <a:lnTo>
                    <a:pt x="137718" y="1584223"/>
                  </a:lnTo>
                  <a:lnTo>
                    <a:pt x="138176" y="1582940"/>
                  </a:lnTo>
                  <a:lnTo>
                    <a:pt x="138036" y="1581937"/>
                  </a:lnTo>
                  <a:lnTo>
                    <a:pt x="138201" y="1581569"/>
                  </a:lnTo>
                  <a:lnTo>
                    <a:pt x="138417" y="1582000"/>
                  </a:lnTo>
                  <a:lnTo>
                    <a:pt x="138531" y="1583435"/>
                  </a:lnTo>
                  <a:lnTo>
                    <a:pt x="138239" y="1584693"/>
                  </a:lnTo>
                </a:path>
                <a:path w="792480" h="1585595">
                  <a:moveTo>
                    <a:pt x="285927" y="1516621"/>
                  </a:moveTo>
                  <a:lnTo>
                    <a:pt x="286308" y="1515605"/>
                  </a:lnTo>
                  <a:lnTo>
                    <a:pt x="286931" y="1514830"/>
                  </a:lnTo>
                  <a:lnTo>
                    <a:pt x="287756" y="1514576"/>
                  </a:lnTo>
                  <a:lnTo>
                    <a:pt x="287413" y="1515452"/>
                  </a:lnTo>
                  <a:lnTo>
                    <a:pt x="285775" y="1517180"/>
                  </a:lnTo>
                  <a:lnTo>
                    <a:pt x="285927" y="1516621"/>
                  </a:lnTo>
                </a:path>
                <a:path w="792480" h="1585595">
                  <a:moveTo>
                    <a:pt x="285496" y="1003071"/>
                  </a:moveTo>
                  <a:lnTo>
                    <a:pt x="285864" y="1003884"/>
                  </a:lnTo>
                  <a:lnTo>
                    <a:pt x="285686" y="1004849"/>
                  </a:lnTo>
                  <a:lnTo>
                    <a:pt x="285762" y="1006386"/>
                  </a:lnTo>
                  <a:lnTo>
                    <a:pt x="286664" y="1007173"/>
                  </a:lnTo>
                  <a:lnTo>
                    <a:pt x="285838" y="1007859"/>
                  </a:lnTo>
                  <a:lnTo>
                    <a:pt x="283883" y="1008532"/>
                  </a:lnTo>
                  <a:lnTo>
                    <a:pt x="283095" y="1007656"/>
                  </a:lnTo>
                  <a:lnTo>
                    <a:pt x="282625" y="1007059"/>
                  </a:lnTo>
                  <a:lnTo>
                    <a:pt x="282295" y="1006157"/>
                  </a:lnTo>
                  <a:lnTo>
                    <a:pt x="282676" y="1005852"/>
                  </a:lnTo>
                  <a:lnTo>
                    <a:pt x="283654" y="1005674"/>
                  </a:lnTo>
                  <a:lnTo>
                    <a:pt x="284022" y="1004684"/>
                  </a:lnTo>
                  <a:lnTo>
                    <a:pt x="284581" y="1003592"/>
                  </a:lnTo>
                  <a:lnTo>
                    <a:pt x="285496" y="1003071"/>
                  </a:lnTo>
                </a:path>
                <a:path w="792480" h="1585595">
                  <a:moveTo>
                    <a:pt x="346443" y="972870"/>
                  </a:moveTo>
                  <a:lnTo>
                    <a:pt x="346227" y="975563"/>
                  </a:lnTo>
                  <a:lnTo>
                    <a:pt x="344703" y="977518"/>
                  </a:lnTo>
                  <a:lnTo>
                    <a:pt x="342201" y="979601"/>
                  </a:lnTo>
                  <a:lnTo>
                    <a:pt x="341630" y="979576"/>
                  </a:lnTo>
                  <a:lnTo>
                    <a:pt x="340956" y="977747"/>
                  </a:lnTo>
                  <a:lnTo>
                    <a:pt x="340931" y="976287"/>
                  </a:lnTo>
                  <a:lnTo>
                    <a:pt x="341058" y="973645"/>
                  </a:lnTo>
                  <a:lnTo>
                    <a:pt x="341757" y="971041"/>
                  </a:lnTo>
                  <a:lnTo>
                    <a:pt x="342392" y="969810"/>
                  </a:lnTo>
                  <a:lnTo>
                    <a:pt x="343115" y="968247"/>
                  </a:lnTo>
                  <a:lnTo>
                    <a:pt x="343103" y="966800"/>
                  </a:lnTo>
                  <a:lnTo>
                    <a:pt x="342379" y="965530"/>
                  </a:lnTo>
                  <a:lnTo>
                    <a:pt x="341820" y="964285"/>
                  </a:lnTo>
                  <a:lnTo>
                    <a:pt x="342252" y="964006"/>
                  </a:lnTo>
                  <a:lnTo>
                    <a:pt x="343395" y="964349"/>
                  </a:lnTo>
                  <a:lnTo>
                    <a:pt x="346214" y="964031"/>
                  </a:lnTo>
                  <a:lnTo>
                    <a:pt x="347370" y="965161"/>
                  </a:lnTo>
                  <a:lnTo>
                    <a:pt x="346811" y="966736"/>
                  </a:lnTo>
                  <a:lnTo>
                    <a:pt x="346303" y="968006"/>
                  </a:lnTo>
                  <a:lnTo>
                    <a:pt x="346786" y="969556"/>
                  </a:lnTo>
                  <a:lnTo>
                    <a:pt x="346443" y="972870"/>
                  </a:lnTo>
                </a:path>
                <a:path w="792480" h="1585595">
                  <a:moveTo>
                    <a:pt x="488823" y="813257"/>
                  </a:moveTo>
                  <a:lnTo>
                    <a:pt x="488302" y="812799"/>
                  </a:lnTo>
                  <a:lnTo>
                    <a:pt x="488569" y="811415"/>
                  </a:lnTo>
                  <a:lnTo>
                    <a:pt x="489470" y="810272"/>
                  </a:lnTo>
                  <a:lnTo>
                    <a:pt x="490829" y="809599"/>
                  </a:lnTo>
                  <a:lnTo>
                    <a:pt x="491756" y="810577"/>
                  </a:lnTo>
                  <a:lnTo>
                    <a:pt x="490702" y="811390"/>
                  </a:lnTo>
                  <a:lnTo>
                    <a:pt x="489737" y="812634"/>
                  </a:lnTo>
                  <a:lnTo>
                    <a:pt x="488823" y="813257"/>
                  </a:lnTo>
                </a:path>
                <a:path w="792480" h="1585595">
                  <a:moveTo>
                    <a:pt x="791946" y="549719"/>
                  </a:moveTo>
                  <a:lnTo>
                    <a:pt x="790257" y="552094"/>
                  </a:lnTo>
                  <a:lnTo>
                    <a:pt x="786904" y="555345"/>
                  </a:lnTo>
                  <a:lnTo>
                    <a:pt x="785571" y="557275"/>
                  </a:lnTo>
                  <a:lnTo>
                    <a:pt x="785190" y="560323"/>
                  </a:lnTo>
                  <a:lnTo>
                    <a:pt x="785050" y="562876"/>
                  </a:lnTo>
                  <a:lnTo>
                    <a:pt x="785914" y="564337"/>
                  </a:lnTo>
                  <a:lnTo>
                    <a:pt x="785533" y="566038"/>
                  </a:lnTo>
                  <a:lnTo>
                    <a:pt x="783920" y="566064"/>
                  </a:lnTo>
                  <a:lnTo>
                    <a:pt x="783577" y="566369"/>
                  </a:lnTo>
                  <a:lnTo>
                    <a:pt x="783107" y="566585"/>
                  </a:lnTo>
                  <a:lnTo>
                    <a:pt x="782066" y="566864"/>
                  </a:lnTo>
                  <a:lnTo>
                    <a:pt x="781596" y="567093"/>
                  </a:lnTo>
                  <a:lnTo>
                    <a:pt x="781418" y="567486"/>
                  </a:lnTo>
                  <a:lnTo>
                    <a:pt x="781304" y="567943"/>
                  </a:lnTo>
                  <a:lnTo>
                    <a:pt x="781786" y="569899"/>
                  </a:lnTo>
                  <a:lnTo>
                    <a:pt x="782815" y="571538"/>
                  </a:lnTo>
                  <a:lnTo>
                    <a:pt x="782802" y="573582"/>
                  </a:lnTo>
                  <a:lnTo>
                    <a:pt x="782548" y="576059"/>
                  </a:lnTo>
                  <a:lnTo>
                    <a:pt x="782320" y="578891"/>
                  </a:lnTo>
                  <a:lnTo>
                    <a:pt x="782739" y="581190"/>
                  </a:lnTo>
                  <a:lnTo>
                    <a:pt x="782015" y="582879"/>
                  </a:lnTo>
                  <a:lnTo>
                    <a:pt x="780961" y="583869"/>
                  </a:lnTo>
                  <a:lnTo>
                    <a:pt x="780694" y="585774"/>
                  </a:lnTo>
                  <a:lnTo>
                    <a:pt x="782129" y="590295"/>
                  </a:lnTo>
                  <a:lnTo>
                    <a:pt x="781621" y="596950"/>
                  </a:lnTo>
                  <a:lnTo>
                    <a:pt x="781659" y="601878"/>
                  </a:lnTo>
                  <a:lnTo>
                    <a:pt x="783018" y="605002"/>
                  </a:lnTo>
                  <a:lnTo>
                    <a:pt x="783488" y="607631"/>
                  </a:lnTo>
                  <a:lnTo>
                    <a:pt x="786130" y="611416"/>
                  </a:lnTo>
                  <a:lnTo>
                    <a:pt x="784529" y="611123"/>
                  </a:lnTo>
                  <a:lnTo>
                    <a:pt x="782840" y="611174"/>
                  </a:lnTo>
                  <a:lnTo>
                    <a:pt x="780923" y="609498"/>
                  </a:lnTo>
                  <a:lnTo>
                    <a:pt x="778065" y="608926"/>
                  </a:lnTo>
                  <a:lnTo>
                    <a:pt x="777227" y="607987"/>
                  </a:lnTo>
                  <a:lnTo>
                    <a:pt x="777341" y="606386"/>
                  </a:lnTo>
                  <a:lnTo>
                    <a:pt x="779805" y="602056"/>
                  </a:lnTo>
                  <a:lnTo>
                    <a:pt x="779208" y="598284"/>
                  </a:lnTo>
                  <a:lnTo>
                    <a:pt x="777214" y="594918"/>
                  </a:lnTo>
                  <a:lnTo>
                    <a:pt x="775144" y="592175"/>
                  </a:lnTo>
                  <a:lnTo>
                    <a:pt x="774179" y="590105"/>
                  </a:lnTo>
                  <a:lnTo>
                    <a:pt x="773404" y="586524"/>
                  </a:lnTo>
                  <a:lnTo>
                    <a:pt x="772248" y="584276"/>
                  </a:lnTo>
                  <a:lnTo>
                    <a:pt x="771055" y="581329"/>
                  </a:lnTo>
                  <a:lnTo>
                    <a:pt x="769239" y="580161"/>
                  </a:lnTo>
                  <a:lnTo>
                    <a:pt x="766699" y="578332"/>
                  </a:lnTo>
                  <a:lnTo>
                    <a:pt x="765746" y="576605"/>
                  </a:lnTo>
                  <a:lnTo>
                    <a:pt x="764832" y="573557"/>
                  </a:lnTo>
                  <a:lnTo>
                    <a:pt x="763638" y="570242"/>
                  </a:lnTo>
                  <a:lnTo>
                    <a:pt x="763041" y="566635"/>
                  </a:lnTo>
                  <a:lnTo>
                    <a:pt x="761466" y="566419"/>
                  </a:lnTo>
                  <a:lnTo>
                    <a:pt x="761072" y="566953"/>
                  </a:lnTo>
                  <a:lnTo>
                    <a:pt x="760501" y="568197"/>
                  </a:lnTo>
                  <a:lnTo>
                    <a:pt x="759968" y="568566"/>
                  </a:lnTo>
                  <a:lnTo>
                    <a:pt x="758520" y="569061"/>
                  </a:lnTo>
                  <a:lnTo>
                    <a:pt x="757974" y="569417"/>
                  </a:lnTo>
                  <a:lnTo>
                    <a:pt x="757732" y="571118"/>
                  </a:lnTo>
                  <a:lnTo>
                    <a:pt x="757720" y="572630"/>
                  </a:lnTo>
                  <a:lnTo>
                    <a:pt x="756970" y="573976"/>
                  </a:lnTo>
                  <a:lnTo>
                    <a:pt x="756653" y="572490"/>
                  </a:lnTo>
                  <a:lnTo>
                    <a:pt x="756754" y="570712"/>
                  </a:lnTo>
                  <a:lnTo>
                    <a:pt x="757542" y="568210"/>
                  </a:lnTo>
                  <a:lnTo>
                    <a:pt x="762368" y="562952"/>
                  </a:lnTo>
                  <a:lnTo>
                    <a:pt x="765911" y="547700"/>
                  </a:lnTo>
                  <a:lnTo>
                    <a:pt x="765733" y="545579"/>
                  </a:lnTo>
                  <a:lnTo>
                    <a:pt x="765098" y="543699"/>
                  </a:lnTo>
                  <a:lnTo>
                    <a:pt x="764540" y="540080"/>
                  </a:lnTo>
                  <a:lnTo>
                    <a:pt x="764578" y="536778"/>
                  </a:lnTo>
                  <a:lnTo>
                    <a:pt x="765517" y="531571"/>
                  </a:lnTo>
                  <a:lnTo>
                    <a:pt x="766521" y="531126"/>
                  </a:lnTo>
                  <a:lnTo>
                    <a:pt x="769188" y="533488"/>
                  </a:lnTo>
                  <a:lnTo>
                    <a:pt x="769835" y="533920"/>
                  </a:lnTo>
                  <a:lnTo>
                    <a:pt x="770128" y="533780"/>
                  </a:lnTo>
                  <a:lnTo>
                    <a:pt x="770547" y="532879"/>
                  </a:lnTo>
                  <a:lnTo>
                    <a:pt x="770839" y="532752"/>
                  </a:lnTo>
                  <a:lnTo>
                    <a:pt x="771182" y="532968"/>
                  </a:lnTo>
                  <a:lnTo>
                    <a:pt x="771906" y="533692"/>
                  </a:lnTo>
                  <a:lnTo>
                    <a:pt x="772248" y="533946"/>
                  </a:lnTo>
                  <a:lnTo>
                    <a:pt x="775893" y="536282"/>
                  </a:lnTo>
                  <a:lnTo>
                    <a:pt x="776897" y="536663"/>
                  </a:lnTo>
                  <a:lnTo>
                    <a:pt x="778941" y="536257"/>
                  </a:lnTo>
                  <a:lnTo>
                    <a:pt x="779754" y="536193"/>
                  </a:lnTo>
                  <a:lnTo>
                    <a:pt x="782116" y="537159"/>
                  </a:lnTo>
                  <a:lnTo>
                    <a:pt x="784580" y="537603"/>
                  </a:lnTo>
                  <a:lnTo>
                    <a:pt x="784999" y="539356"/>
                  </a:lnTo>
                  <a:lnTo>
                    <a:pt x="786828" y="541058"/>
                  </a:lnTo>
                  <a:lnTo>
                    <a:pt x="787793" y="542797"/>
                  </a:lnTo>
                  <a:lnTo>
                    <a:pt x="788695" y="543636"/>
                  </a:lnTo>
                  <a:lnTo>
                    <a:pt x="789432" y="544728"/>
                  </a:lnTo>
                  <a:lnTo>
                    <a:pt x="790244" y="545172"/>
                  </a:lnTo>
                  <a:lnTo>
                    <a:pt x="790740" y="545884"/>
                  </a:lnTo>
                  <a:lnTo>
                    <a:pt x="791946" y="549719"/>
                  </a:lnTo>
                </a:path>
                <a:path w="792480" h="1585595">
                  <a:moveTo>
                    <a:pt x="45643" y="57416"/>
                  </a:moveTo>
                  <a:lnTo>
                    <a:pt x="36398" y="50711"/>
                  </a:lnTo>
                  <a:lnTo>
                    <a:pt x="33121" y="51219"/>
                  </a:lnTo>
                  <a:lnTo>
                    <a:pt x="27622" y="53505"/>
                  </a:lnTo>
                  <a:lnTo>
                    <a:pt x="27165" y="53390"/>
                  </a:lnTo>
                  <a:lnTo>
                    <a:pt x="26746" y="53022"/>
                  </a:lnTo>
                  <a:lnTo>
                    <a:pt x="26365" y="52552"/>
                  </a:lnTo>
                  <a:lnTo>
                    <a:pt x="26060" y="52146"/>
                  </a:lnTo>
                  <a:lnTo>
                    <a:pt x="25793" y="51803"/>
                  </a:lnTo>
                  <a:lnTo>
                    <a:pt x="24536" y="50672"/>
                  </a:lnTo>
                  <a:lnTo>
                    <a:pt x="24142" y="50431"/>
                  </a:lnTo>
                  <a:lnTo>
                    <a:pt x="22796" y="49682"/>
                  </a:lnTo>
                  <a:lnTo>
                    <a:pt x="21742" y="48958"/>
                  </a:lnTo>
                  <a:lnTo>
                    <a:pt x="21247" y="48501"/>
                  </a:lnTo>
                  <a:lnTo>
                    <a:pt x="18605" y="45618"/>
                  </a:lnTo>
                  <a:lnTo>
                    <a:pt x="17957" y="45046"/>
                  </a:lnTo>
                  <a:lnTo>
                    <a:pt x="17272" y="44576"/>
                  </a:lnTo>
                  <a:lnTo>
                    <a:pt x="17119" y="44335"/>
                  </a:lnTo>
                  <a:lnTo>
                    <a:pt x="17043" y="44157"/>
                  </a:lnTo>
                  <a:lnTo>
                    <a:pt x="16941" y="43967"/>
                  </a:lnTo>
                  <a:lnTo>
                    <a:pt x="15252" y="42138"/>
                  </a:lnTo>
                  <a:lnTo>
                    <a:pt x="13322" y="39281"/>
                  </a:lnTo>
                  <a:lnTo>
                    <a:pt x="12077" y="37934"/>
                  </a:lnTo>
                  <a:lnTo>
                    <a:pt x="9702" y="36499"/>
                  </a:lnTo>
                  <a:lnTo>
                    <a:pt x="5537" y="35775"/>
                  </a:lnTo>
                  <a:lnTo>
                    <a:pt x="3530" y="34620"/>
                  </a:lnTo>
                  <a:lnTo>
                    <a:pt x="1816" y="32715"/>
                  </a:lnTo>
                  <a:lnTo>
                    <a:pt x="901" y="31000"/>
                  </a:lnTo>
                  <a:lnTo>
                    <a:pt x="546" y="29514"/>
                  </a:lnTo>
                  <a:lnTo>
                    <a:pt x="444" y="23456"/>
                  </a:lnTo>
                  <a:lnTo>
                    <a:pt x="330" y="23025"/>
                  </a:lnTo>
                  <a:lnTo>
                    <a:pt x="63" y="22478"/>
                  </a:lnTo>
                  <a:lnTo>
                    <a:pt x="0" y="21945"/>
                  </a:lnTo>
                  <a:lnTo>
                    <a:pt x="660" y="21335"/>
                  </a:lnTo>
                  <a:lnTo>
                    <a:pt x="812" y="20954"/>
                  </a:lnTo>
                  <a:lnTo>
                    <a:pt x="774" y="20078"/>
                  </a:lnTo>
                  <a:lnTo>
                    <a:pt x="914" y="19291"/>
                  </a:lnTo>
                  <a:lnTo>
                    <a:pt x="1574" y="19176"/>
                  </a:lnTo>
                  <a:lnTo>
                    <a:pt x="4495" y="21247"/>
                  </a:lnTo>
                  <a:lnTo>
                    <a:pt x="5283" y="21894"/>
                  </a:lnTo>
                  <a:lnTo>
                    <a:pt x="6324" y="23202"/>
                  </a:lnTo>
                  <a:lnTo>
                    <a:pt x="6781" y="23494"/>
                  </a:lnTo>
                  <a:lnTo>
                    <a:pt x="7239" y="23710"/>
                  </a:lnTo>
                  <a:lnTo>
                    <a:pt x="7632" y="24091"/>
                  </a:lnTo>
                  <a:lnTo>
                    <a:pt x="7861" y="24625"/>
                  </a:lnTo>
                  <a:lnTo>
                    <a:pt x="7670" y="27419"/>
                  </a:lnTo>
                  <a:lnTo>
                    <a:pt x="7899" y="28409"/>
                  </a:lnTo>
                  <a:lnTo>
                    <a:pt x="8763" y="29400"/>
                  </a:lnTo>
                  <a:lnTo>
                    <a:pt x="9956" y="29933"/>
                  </a:lnTo>
                  <a:lnTo>
                    <a:pt x="12331" y="30098"/>
                  </a:lnTo>
                  <a:lnTo>
                    <a:pt x="13766" y="30975"/>
                  </a:lnTo>
                  <a:lnTo>
                    <a:pt x="14566" y="31838"/>
                  </a:lnTo>
                  <a:lnTo>
                    <a:pt x="15100" y="32537"/>
                  </a:lnTo>
                  <a:lnTo>
                    <a:pt x="15646" y="33121"/>
                  </a:lnTo>
                  <a:lnTo>
                    <a:pt x="18618" y="34810"/>
                  </a:lnTo>
                  <a:lnTo>
                    <a:pt x="19621" y="36055"/>
                  </a:lnTo>
                  <a:lnTo>
                    <a:pt x="21031" y="39484"/>
                  </a:lnTo>
                  <a:lnTo>
                    <a:pt x="22593" y="40246"/>
                  </a:lnTo>
                  <a:lnTo>
                    <a:pt x="24892" y="40589"/>
                  </a:lnTo>
                  <a:lnTo>
                    <a:pt x="26301" y="41224"/>
                  </a:lnTo>
                  <a:lnTo>
                    <a:pt x="26619" y="41871"/>
                  </a:lnTo>
                  <a:lnTo>
                    <a:pt x="28003" y="42849"/>
                  </a:lnTo>
                  <a:lnTo>
                    <a:pt x="30911" y="45605"/>
                  </a:lnTo>
                  <a:lnTo>
                    <a:pt x="32207" y="46507"/>
                  </a:lnTo>
                  <a:lnTo>
                    <a:pt x="34112" y="47269"/>
                  </a:lnTo>
                  <a:lnTo>
                    <a:pt x="39458" y="48894"/>
                  </a:lnTo>
                  <a:lnTo>
                    <a:pt x="43319" y="51066"/>
                  </a:lnTo>
                  <a:lnTo>
                    <a:pt x="46355" y="53936"/>
                  </a:lnTo>
                  <a:lnTo>
                    <a:pt x="47815" y="56768"/>
                  </a:lnTo>
                  <a:lnTo>
                    <a:pt x="47066" y="58775"/>
                  </a:lnTo>
                  <a:lnTo>
                    <a:pt x="46786" y="59105"/>
                  </a:lnTo>
                  <a:lnTo>
                    <a:pt x="45643" y="57416"/>
                  </a:lnTo>
                </a:path>
                <a:path w="792480" h="1585595">
                  <a:moveTo>
                    <a:pt x="11125" y="8089"/>
                  </a:moveTo>
                  <a:lnTo>
                    <a:pt x="10248" y="9309"/>
                  </a:lnTo>
                  <a:lnTo>
                    <a:pt x="9321" y="9677"/>
                  </a:lnTo>
                  <a:lnTo>
                    <a:pt x="8178" y="9372"/>
                  </a:lnTo>
                  <a:lnTo>
                    <a:pt x="6121" y="8547"/>
                  </a:lnTo>
                  <a:lnTo>
                    <a:pt x="4318" y="8458"/>
                  </a:lnTo>
                  <a:lnTo>
                    <a:pt x="2832" y="7531"/>
                  </a:lnTo>
                  <a:lnTo>
                    <a:pt x="1752" y="6489"/>
                  </a:lnTo>
                  <a:lnTo>
                    <a:pt x="2438" y="5486"/>
                  </a:lnTo>
                  <a:lnTo>
                    <a:pt x="3403" y="4165"/>
                  </a:lnTo>
                  <a:lnTo>
                    <a:pt x="3581" y="1587"/>
                  </a:lnTo>
                  <a:lnTo>
                    <a:pt x="5499" y="0"/>
                  </a:lnTo>
                  <a:lnTo>
                    <a:pt x="6235" y="63"/>
                  </a:lnTo>
                  <a:lnTo>
                    <a:pt x="7213" y="1104"/>
                  </a:lnTo>
                  <a:lnTo>
                    <a:pt x="7708" y="2349"/>
                  </a:lnTo>
                  <a:lnTo>
                    <a:pt x="9486" y="3721"/>
                  </a:lnTo>
                  <a:lnTo>
                    <a:pt x="11087" y="4851"/>
                  </a:lnTo>
                  <a:lnTo>
                    <a:pt x="11734" y="6819"/>
                  </a:lnTo>
                  <a:lnTo>
                    <a:pt x="11125" y="8089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13735" y="3176602"/>
              <a:ext cx="63741" cy="645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95904" y="2777276"/>
              <a:ext cx="74841" cy="124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667665" y="2722672"/>
              <a:ext cx="566420" cy="11430"/>
            </a:xfrm>
            <a:custGeom>
              <a:avLst/>
              <a:gdLst/>
              <a:ahLst/>
              <a:cxnLst/>
              <a:rect l="l" t="t" r="r" b="b"/>
              <a:pathLst>
                <a:path w="566419" h="11430">
                  <a:moveTo>
                    <a:pt x="5778" y="2870"/>
                  </a:moveTo>
                  <a:lnTo>
                    <a:pt x="4838" y="2819"/>
                  </a:lnTo>
                  <a:lnTo>
                    <a:pt x="4178" y="3048"/>
                  </a:lnTo>
                  <a:lnTo>
                    <a:pt x="3365" y="4089"/>
                  </a:lnTo>
                  <a:lnTo>
                    <a:pt x="2565" y="4432"/>
                  </a:lnTo>
                  <a:lnTo>
                    <a:pt x="0" y="4889"/>
                  </a:lnTo>
                  <a:lnTo>
                    <a:pt x="139" y="4521"/>
                  </a:lnTo>
                  <a:lnTo>
                    <a:pt x="5206" y="927"/>
                  </a:lnTo>
                  <a:lnTo>
                    <a:pt x="5460" y="419"/>
                  </a:lnTo>
                  <a:lnTo>
                    <a:pt x="5740" y="114"/>
                  </a:lnTo>
                  <a:lnTo>
                    <a:pt x="5956" y="0"/>
                  </a:lnTo>
                  <a:lnTo>
                    <a:pt x="6426" y="76"/>
                  </a:lnTo>
                  <a:lnTo>
                    <a:pt x="7213" y="469"/>
                  </a:lnTo>
                  <a:lnTo>
                    <a:pt x="7531" y="1155"/>
                  </a:lnTo>
                  <a:lnTo>
                    <a:pt x="7632" y="1828"/>
                  </a:lnTo>
                  <a:lnTo>
                    <a:pt x="7543" y="2463"/>
                  </a:lnTo>
                  <a:lnTo>
                    <a:pt x="6807" y="2819"/>
                  </a:lnTo>
                  <a:lnTo>
                    <a:pt x="5778" y="2870"/>
                  </a:lnTo>
                </a:path>
                <a:path w="566419" h="11430">
                  <a:moveTo>
                    <a:pt x="566140" y="9550"/>
                  </a:moveTo>
                  <a:lnTo>
                    <a:pt x="566026" y="10502"/>
                  </a:lnTo>
                  <a:lnTo>
                    <a:pt x="565226" y="10871"/>
                  </a:lnTo>
                  <a:lnTo>
                    <a:pt x="563765" y="10452"/>
                  </a:lnTo>
                  <a:lnTo>
                    <a:pt x="562152" y="9626"/>
                  </a:lnTo>
                  <a:lnTo>
                    <a:pt x="560895" y="8724"/>
                  </a:lnTo>
                  <a:lnTo>
                    <a:pt x="560146" y="7632"/>
                  </a:lnTo>
                  <a:lnTo>
                    <a:pt x="560514" y="6921"/>
                  </a:lnTo>
                  <a:lnTo>
                    <a:pt x="562101" y="5715"/>
                  </a:lnTo>
                  <a:lnTo>
                    <a:pt x="563587" y="6819"/>
                  </a:lnTo>
                  <a:lnTo>
                    <a:pt x="565137" y="8204"/>
                  </a:lnTo>
                  <a:lnTo>
                    <a:pt x="566140" y="9550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14089" y="5296473"/>
              <a:ext cx="87350" cy="2437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60755" y="2869523"/>
              <a:ext cx="323850" cy="2400935"/>
            </a:xfrm>
            <a:custGeom>
              <a:avLst/>
              <a:gdLst/>
              <a:ahLst/>
              <a:cxnLst/>
              <a:rect l="l" t="t" r="r" b="b"/>
              <a:pathLst>
                <a:path w="323850" h="2400935">
                  <a:moveTo>
                    <a:pt x="169697" y="2328913"/>
                  </a:moveTo>
                  <a:lnTo>
                    <a:pt x="169633" y="2333383"/>
                  </a:lnTo>
                  <a:lnTo>
                    <a:pt x="169316" y="2335669"/>
                  </a:lnTo>
                  <a:lnTo>
                    <a:pt x="168135" y="2337943"/>
                  </a:lnTo>
                  <a:lnTo>
                    <a:pt x="167805" y="2340775"/>
                  </a:lnTo>
                  <a:lnTo>
                    <a:pt x="166446" y="2342807"/>
                  </a:lnTo>
                  <a:lnTo>
                    <a:pt x="167208" y="2345220"/>
                  </a:lnTo>
                  <a:lnTo>
                    <a:pt x="166776" y="2348191"/>
                  </a:lnTo>
                  <a:lnTo>
                    <a:pt x="168173" y="2350808"/>
                  </a:lnTo>
                  <a:lnTo>
                    <a:pt x="169964" y="2351354"/>
                  </a:lnTo>
                  <a:lnTo>
                    <a:pt x="169811" y="2351773"/>
                  </a:lnTo>
                  <a:lnTo>
                    <a:pt x="168567" y="2353348"/>
                  </a:lnTo>
                  <a:lnTo>
                    <a:pt x="168579" y="2354364"/>
                  </a:lnTo>
                  <a:lnTo>
                    <a:pt x="169164" y="2355367"/>
                  </a:lnTo>
                  <a:lnTo>
                    <a:pt x="168871" y="2357602"/>
                  </a:lnTo>
                  <a:lnTo>
                    <a:pt x="168109" y="2359152"/>
                  </a:lnTo>
                  <a:lnTo>
                    <a:pt x="167424" y="2362657"/>
                  </a:lnTo>
                  <a:lnTo>
                    <a:pt x="167741" y="2364435"/>
                  </a:lnTo>
                  <a:lnTo>
                    <a:pt x="166814" y="2365768"/>
                  </a:lnTo>
                  <a:lnTo>
                    <a:pt x="165747" y="2366530"/>
                  </a:lnTo>
                  <a:lnTo>
                    <a:pt x="164490" y="2367280"/>
                  </a:lnTo>
                  <a:lnTo>
                    <a:pt x="163982" y="2368918"/>
                  </a:lnTo>
                  <a:lnTo>
                    <a:pt x="164795" y="2370061"/>
                  </a:lnTo>
                  <a:lnTo>
                    <a:pt x="163347" y="2372893"/>
                  </a:lnTo>
                  <a:lnTo>
                    <a:pt x="163029" y="2375077"/>
                  </a:lnTo>
                  <a:lnTo>
                    <a:pt x="163093" y="2383104"/>
                  </a:lnTo>
                  <a:lnTo>
                    <a:pt x="162610" y="2387333"/>
                  </a:lnTo>
                  <a:lnTo>
                    <a:pt x="161671" y="2392032"/>
                  </a:lnTo>
                  <a:lnTo>
                    <a:pt x="160439" y="2393632"/>
                  </a:lnTo>
                  <a:lnTo>
                    <a:pt x="158127" y="2392654"/>
                  </a:lnTo>
                  <a:lnTo>
                    <a:pt x="157594" y="2392565"/>
                  </a:lnTo>
                  <a:lnTo>
                    <a:pt x="158115" y="2393442"/>
                  </a:lnTo>
                  <a:lnTo>
                    <a:pt x="158927" y="2394534"/>
                  </a:lnTo>
                  <a:lnTo>
                    <a:pt x="159042" y="2394991"/>
                  </a:lnTo>
                  <a:lnTo>
                    <a:pt x="158864" y="2395448"/>
                  </a:lnTo>
                  <a:lnTo>
                    <a:pt x="158788" y="2396540"/>
                  </a:lnTo>
                  <a:lnTo>
                    <a:pt x="158229" y="2397734"/>
                  </a:lnTo>
                  <a:lnTo>
                    <a:pt x="153898" y="2400884"/>
                  </a:lnTo>
                  <a:lnTo>
                    <a:pt x="153885" y="2400109"/>
                  </a:lnTo>
                  <a:lnTo>
                    <a:pt x="153962" y="2399461"/>
                  </a:lnTo>
                  <a:lnTo>
                    <a:pt x="153276" y="2397429"/>
                  </a:lnTo>
                  <a:lnTo>
                    <a:pt x="151676" y="2393962"/>
                  </a:lnTo>
                  <a:lnTo>
                    <a:pt x="152781" y="2392565"/>
                  </a:lnTo>
                  <a:lnTo>
                    <a:pt x="152527" y="2390686"/>
                  </a:lnTo>
                  <a:lnTo>
                    <a:pt x="152565" y="2390190"/>
                  </a:lnTo>
                  <a:lnTo>
                    <a:pt x="152730" y="2389263"/>
                  </a:lnTo>
                  <a:lnTo>
                    <a:pt x="152755" y="2388793"/>
                  </a:lnTo>
                  <a:lnTo>
                    <a:pt x="152234" y="2386901"/>
                  </a:lnTo>
                  <a:lnTo>
                    <a:pt x="151752" y="2383764"/>
                  </a:lnTo>
                  <a:lnTo>
                    <a:pt x="151523" y="2383358"/>
                  </a:lnTo>
                  <a:lnTo>
                    <a:pt x="150837" y="2382583"/>
                  </a:lnTo>
                  <a:lnTo>
                    <a:pt x="150647" y="2382126"/>
                  </a:lnTo>
                  <a:lnTo>
                    <a:pt x="150761" y="2381669"/>
                  </a:lnTo>
                  <a:lnTo>
                    <a:pt x="151396" y="2381110"/>
                  </a:lnTo>
                  <a:lnTo>
                    <a:pt x="151511" y="2380653"/>
                  </a:lnTo>
                  <a:lnTo>
                    <a:pt x="151295" y="2377922"/>
                  </a:lnTo>
                  <a:lnTo>
                    <a:pt x="150406" y="2375522"/>
                  </a:lnTo>
                  <a:lnTo>
                    <a:pt x="151168" y="2374061"/>
                  </a:lnTo>
                  <a:lnTo>
                    <a:pt x="153771" y="2371966"/>
                  </a:lnTo>
                  <a:lnTo>
                    <a:pt x="155422" y="2368600"/>
                  </a:lnTo>
                  <a:lnTo>
                    <a:pt x="155244" y="2364778"/>
                  </a:lnTo>
                  <a:lnTo>
                    <a:pt x="154444" y="2360828"/>
                  </a:lnTo>
                  <a:lnTo>
                    <a:pt x="154254" y="2357005"/>
                  </a:lnTo>
                  <a:lnTo>
                    <a:pt x="154609" y="2348712"/>
                  </a:lnTo>
                  <a:lnTo>
                    <a:pt x="156768" y="2344623"/>
                  </a:lnTo>
                  <a:lnTo>
                    <a:pt x="157340" y="2344089"/>
                  </a:lnTo>
                  <a:lnTo>
                    <a:pt x="158648" y="2343277"/>
                  </a:lnTo>
                  <a:lnTo>
                    <a:pt x="159194" y="2342629"/>
                  </a:lnTo>
                  <a:lnTo>
                    <a:pt x="160007" y="2340825"/>
                  </a:lnTo>
                  <a:lnTo>
                    <a:pt x="160197" y="2339797"/>
                  </a:lnTo>
                  <a:lnTo>
                    <a:pt x="160185" y="2338603"/>
                  </a:lnTo>
                  <a:lnTo>
                    <a:pt x="159829" y="2337854"/>
                  </a:lnTo>
                  <a:lnTo>
                    <a:pt x="157213" y="2337333"/>
                  </a:lnTo>
                  <a:lnTo>
                    <a:pt x="157480" y="2335034"/>
                  </a:lnTo>
                  <a:lnTo>
                    <a:pt x="158369" y="2333066"/>
                  </a:lnTo>
                  <a:lnTo>
                    <a:pt x="160007" y="2331148"/>
                  </a:lnTo>
                  <a:lnTo>
                    <a:pt x="161239" y="2328545"/>
                  </a:lnTo>
                  <a:lnTo>
                    <a:pt x="162953" y="2324963"/>
                  </a:lnTo>
                  <a:lnTo>
                    <a:pt x="167601" y="2323350"/>
                  </a:lnTo>
                  <a:lnTo>
                    <a:pt x="170459" y="2318639"/>
                  </a:lnTo>
                  <a:lnTo>
                    <a:pt x="170294" y="2323261"/>
                  </a:lnTo>
                  <a:lnTo>
                    <a:pt x="170014" y="2326665"/>
                  </a:lnTo>
                  <a:lnTo>
                    <a:pt x="169697" y="2328913"/>
                  </a:lnTo>
                </a:path>
                <a:path w="323850" h="2400935">
                  <a:moveTo>
                    <a:pt x="167411" y="2294572"/>
                  </a:moveTo>
                  <a:lnTo>
                    <a:pt x="167462" y="2293848"/>
                  </a:lnTo>
                  <a:lnTo>
                    <a:pt x="168351" y="2294001"/>
                  </a:lnTo>
                  <a:lnTo>
                    <a:pt x="169341" y="2294559"/>
                  </a:lnTo>
                  <a:lnTo>
                    <a:pt x="170472" y="2294712"/>
                  </a:lnTo>
                  <a:lnTo>
                    <a:pt x="171018" y="2294978"/>
                  </a:lnTo>
                  <a:lnTo>
                    <a:pt x="171475" y="2295258"/>
                  </a:lnTo>
                  <a:lnTo>
                    <a:pt x="170942" y="2295829"/>
                  </a:lnTo>
                  <a:lnTo>
                    <a:pt x="169659" y="2296388"/>
                  </a:lnTo>
                  <a:lnTo>
                    <a:pt x="167767" y="2296744"/>
                  </a:lnTo>
                  <a:lnTo>
                    <a:pt x="167652" y="2296248"/>
                  </a:lnTo>
                  <a:lnTo>
                    <a:pt x="167779" y="2295766"/>
                  </a:lnTo>
                  <a:lnTo>
                    <a:pt x="167411" y="2294572"/>
                  </a:lnTo>
                </a:path>
                <a:path w="323850" h="2400935">
                  <a:moveTo>
                    <a:pt x="197065" y="2211057"/>
                  </a:moveTo>
                  <a:lnTo>
                    <a:pt x="197167" y="2212682"/>
                  </a:lnTo>
                  <a:lnTo>
                    <a:pt x="196329" y="2216277"/>
                  </a:lnTo>
                  <a:lnTo>
                    <a:pt x="196316" y="2217242"/>
                  </a:lnTo>
                  <a:lnTo>
                    <a:pt x="196850" y="2218118"/>
                  </a:lnTo>
                  <a:lnTo>
                    <a:pt x="196913" y="2218829"/>
                  </a:lnTo>
                  <a:lnTo>
                    <a:pt x="196811" y="2219490"/>
                  </a:lnTo>
                  <a:lnTo>
                    <a:pt x="196799" y="2220201"/>
                  </a:lnTo>
                  <a:lnTo>
                    <a:pt x="197472" y="2223325"/>
                  </a:lnTo>
                  <a:lnTo>
                    <a:pt x="197281" y="2224900"/>
                  </a:lnTo>
                  <a:lnTo>
                    <a:pt x="197281" y="2226144"/>
                  </a:lnTo>
                  <a:lnTo>
                    <a:pt x="196862" y="2228507"/>
                  </a:lnTo>
                  <a:lnTo>
                    <a:pt x="195757" y="2229954"/>
                  </a:lnTo>
                  <a:lnTo>
                    <a:pt x="196316" y="2231656"/>
                  </a:lnTo>
                  <a:lnTo>
                    <a:pt x="196507" y="2233523"/>
                  </a:lnTo>
                  <a:lnTo>
                    <a:pt x="196265" y="2236571"/>
                  </a:lnTo>
                  <a:lnTo>
                    <a:pt x="195478" y="2239899"/>
                  </a:lnTo>
                  <a:lnTo>
                    <a:pt x="193116" y="2240432"/>
                  </a:lnTo>
                  <a:lnTo>
                    <a:pt x="192443" y="2240711"/>
                  </a:lnTo>
                  <a:lnTo>
                    <a:pt x="191389" y="2240864"/>
                  </a:lnTo>
                  <a:lnTo>
                    <a:pt x="190322" y="2240864"/>
                  </a:lnTo>
                  <a:lnTo>
                    <a:pt x="189471" y="2240648"/>
                  </a:lnTo>
                  <a:lnTo>
                    <a:pt x="188950" y="2240140"/>
                  </a:lnTo>
                  <a:lnTo>
                    <a:pt x="188556" y="2239429"/>
                  </a:lnTo>
                  <a:lnTo>
                    <a:pt x="187985" y="2238743"/>
                  </a:lnTo>
                  <a:lnTo>
                    <a:pt x="186956" y="2238311"/>
                  </a:lnTo>
                  <a:lnTo>
                    <a:pt x="187960" y="2235987"/>
                  </a:lnTo>
                  <a:lnTo>
                    <a:pt x="192176" y="2232939"/>
                  </a:lnTo>
                  <a:lnTo>
                    <a:pt x="192874" y="2230666"/>
                  </a:lnTo>
                  <a:lnTo>
                    <a:pt x="191947" y="2225370"/>
                  </a:lnTo>
                  <a:lnTo>
                    <a:pt x="191858" y="2222830"/>
                  </a:lnTo>
                  <a:lnTo>
                    <a:pt x="192709" y="2215261"/>
                  </a:lnTo>
                  <a:lnTo>
                    <a:pt x="190944" y="2203843"/>
                  </a:lnTo>
                  <a:lnTo>
                    <a:pt x="191452" y="2198725"/>
                  </a:lnTo>
                  <a:lnTo>
                    <a:pt x="191833" y="2199157"/>
                  </a:lnTo>
                  <a:lnTo>
                    <a:pt x="191668" y="2199995"/>
                  </a:lnTo>
                  <a:lnTo>
                    <a:pt x="191833" y="2200871"/>
                  </a:lnTo>
                  <a:lnTo>
                    <a:pt x="192239" y="2201773"/>
                  </a:lnTo>
                  <a:lnTo>
                    <a:pt x="192913" y="2202700"/>
                  </a:lnTo>
                  <a:lnTo>
                    <a:pt x="193192" y="2202434"/>
                  </a:lnTo>
                  <a:lnTo>
                    <a:pt x="193725" y="2200935"/>
                  </a:lnTo>
                  <a:lnTo>
                    <a:pt x="193903" y="2198979"/>
                  </a:lnTo>
                  <a:lnTo>
                    <a:pt x="194462" y="2197722"/>
                  </a:lnTo>
                  <a:lnTo>
                    <a:pt x="196240" y="2198293"/>
                  </a:lnTo>
                  <a:lnTo>
                    <a:pt x="195402" y="2206777"/>
                  </a:lnTo>
                  <a:lnTo>
                    <a:pt x="195732" y="2208098"/>
                  </a:lnTo>
                  <a:lnTo>
                    <a:pt x="197065" y="2211057"/>
                  </a:lnTo>
                </a:path>
                <a:path w="323850" h="2400935">
                  <a:moveTo>
                    <a:pt x="192379" y="2182368"/>
                  </a:moveTo>
                  <a:lnTo>
                    <a:pt x="190525" y="2181644"/>
                  </a:lnTo>
                  <a:lnTo>
                    <a:pt x="189090" y="2180005"/>
                  </a:lnTo>
                  <a:lnTo>
                    <a:pt x="188747" y="2178507"/>
                  </a:lnTo>
                  <a:lnTo>
                    <a:pt x="189572" y="2177427"/>
                  </a:lnTo>
                  <a:lnTo>
                    <a:pt x="192024" y="2175687"/>
                  </a:lnTo>
                  <a:lnTo>
                    <a:pt x="193344" y="2175700"/>
                  </a:lnTo>
                  <a:lnTo>
                    <a:pt x="195275" y="2176602"/>
                  </a:lnTo>
                  <a:lnTo>
                    <a:pt x="196710" y="2177923"/>
                  </a:lnTo>
                  <a:lnTo>
                    <a:pt x="197485" y="2180158"/>
                  </a:lnTo>
                  <a:lnTo>
                    <a:pt x="195541" y="2181567"/>
                  </a:lnTo>
                  <a:lnTo>
                    <a:pt x="192379" y="2182368"/>
                  </a:lnTo>
                </a:path>
                <a:path w="323850" h="2400935">
                  <a:moveTo>
                    <a:pt x="196862" y="2134285"/>
                  </a:moveTo>
                  <a:lnTo>
                    <a:pt x="197129" y="2135670"/>
                  </a:lnTo>
                  <a:lnTo>
                    <a:pt x="196862" y="2136965"/>
                  </a:lnTo>
                  <a:lnTo>
                    <a:pt x="196138" y="2137562"/>
                  </a:lnTo>
                  <a:lnTo>
                    <a:pt x="195402" y="2138273"/>
                  </a:lnTo>
                  <a:lnTo>
                    <a:pt x="195516" y="2139607"/>
                  </a:lnTo>
                  <a:lnTo>
                    <a:pt x="194411" y="2139365"/>
                  </a:lnTo>
                  <a:lnTo>
                    <a:pt x="193268" y="2138019"/>
                  </a:lnTo>
                  <a:lnTo>
                    <a:pt x="192455" y="2136762"/>
                  </a:lnTo>
                  <a:lnTo>
                    <a:pt x="191516" y="2135746"/>
                  </a:lnTo>
                  <a:lnTo>
                    <a:pt x="191033" y="2134184"/>
                  </a:lnTo>
                  <a:lnTo>
                    <a:pt x="190957" y="2132469"/>
                  </a:lnTo>
                  <a:lnTo>
                    <a:pt x="191008" y="2130920"/>
                  </a:lnTo>
                  <a:lnTo>
                    <a:pt x="191719" y="2129370"/>
                  </a:lnTo>
                  <a:lnTo>
                    <a:pt x="193001" y="2129802"/>
                  </a:lnTo>
                  <a:lnTo>
                    <a:pt x="193827" y="2130552"/>
                  </a:lnTo>
                  <a:lnTo>
                    <a:pt x="194970" y="2131618"/>
                  </a:lnTo>
                  <a:lnTo>
                    <a:pt x="196049" y="2132634"/>
                  </a:lnTo>
                  <a:lnTo>
                    <a:pt x="196862" y="2134285"/>
                  </a:lnTo>
                </a:path>
                <a:path w="323850" h="2400935">
                  <a:moveTo>
                    <a:pt x="186651" y="2108339"/>
                  </a:moveTo>
                  <a:lnTo>
                    <a:pt x="184607" y="2108733"/>
                  </a:lnTo>
                  <a:lnTo>
                    <a:pt x="183032" y="2108301"/>
                  </a:lnTo>
                  <a:lnTo>
                    <a:pt x="180708" y="2107844"/>
                  </a:lnTo>
                  <a:lnTo>
                    <a:pt x="179336" y="2105837"/>
                  </a:lnTo>
                  <a:lnTo>
                    <a:pt x="181165" y="2103729"/>
                  </a:lnTo>
                  <a:lnTo>
                    <a:pt x="182880" y="2103513"/>
                  </a:lnTo>
                  <a:lnTo>
                    <a:pt x="184175" y="2103424"/>
                  </a:lnTo>
                  <a:lnTo>
                    <a:pt x="186842" y="2103996"/>
                  </a:lnTo>
                  <a:lnTo>
                    <a:pt x="187642" y="2104669"/>
                  </a:lnTo>
                  <a:lnTo>
                    <a:pt x="188455" y="2105075"/>
                  </a:lnTo>
                  <a:lnTo>
                    <a:pt x="189001" y="2105964"/>
                  </a:lnTo>
                  <a:lnTo>
                    <a:pt x="188772" y="2107222"/>
                  </a:lnTo>
                  <a:lnTo>
                    <a:pt x="187388" y="2107641"/>
                  </a:lnTo>
                  <a:lnTo>
                    <a:pt x="186651" y="2108339"/>
                  </a:lnTo>
                </a:path>
                <a:path w="323850" h="2400935">
                  <a:moveTo>
                    <a:pt x="180505" y="2033790"/>
                  </a:moveTo>
                  <a:lnTo>
                    <a:pt x="181292" y="2034578"/>
                  </a:lnTo>
                  <a:lnTo>
                    <a:pt x="181749" y="2035378"/>
                  </a:lnTo>
                  <a:lnTo>
                    <a:pt x="181292" y="2036292"/>
                  </a:lnTo>
                  <a:lnTo>
                    <a:pt x="180086" y="2037435"/>
                  </a:lnTo>
                  <a:lnTo>
                    <a:pt x="179539" y="2037753"/>
                  </a:lnTo>
                  <a:lnTo>
                    <a:pt x="178600" y="2038045"/>
                  </a:lnTo>
                  <a:lnTo>
                    <a:pt x="178295" y="2038324"/>
                  </a:lnTo>
                  <a:lnTo>
                    <a:pt x="177139" y="2036826"/>
                  </a:lnTo>
                  <a:lnTo>
                    <a:pt x="176898" y="2035136"/>
                  </a:lnTo>
                  <a:lnTo>
                    <a:pt x="178231" y="2030755"/>
                  </a:lnTo>
                  <a:lnTo>
                    <a:pt x="178244" y="2029777"/>
                  </a:lnTo>
                  <a:lnTo>
                    <a:pt x="177901" y="2027605"/>
                  </a:lnTo>
                  <a:lnTo>
                    <a:pt x="177380" y="2026691"/>
                  </a:lnTo>
                  <a:lnTo>
                    <a:pt x="176542" y="2026094"/>
                  </a:lnTo>
                  <a:lnTo>
                    <a:pt x="176022" y="2025535"/>
                  </a:lnTo>
                  <a:lnTo>
                    <a:pt x="176491" y="2024672"/>
                  </a:lnTo>
                  <a:lnTo>
                    <a:pt x="175310" y="2023198"/>
                  </a:lnTo>
                  <a:lnTo>
                    <a:pt x="175552" y="2021255"/>
                  </a:lnTo>
                  <a:lnTo>
                    <a:pt x="176669" y="2019541"/>
                  </a:lnTo>
                  <a:lnTo>
                    <a:pt x="178054" y="2018677"/>
                  </a:lnTo>
                  <a:lnTo>
                    <a:pt x="179908" y="2019274"/>
                  </a:lnTo>
                  <a:lnTo>
                    <a:pt x="180886" y="2021103"/>
                  </a:lnTo>
                  <a:lnTo>
                    <a:pt x="181229" y="2023262"/>
                  </a:lnTo>
                  <a:lnTo>
                    <a:pt x="181241" y="2024926"/>
                  </a:lnTo>
                  <a:lnTo>
                    <a:pt x="179844" y="2030806"/>
                  </a:lnTo>
                  <a:lnTo>
                    <a:pt x="179971" y="2032927"/>
                  </a:lnTo>
                  <a:lnTo>
                    <a:pt x="180505" y="2033790"/>
                  </a:lnTo>
                </a:path>
                <a:path w="323850" h="2400935">
                  <a:moveTo>
                    <a:pt x="166535" y="2028113"/>
                  </a:moveTo>
                  <a:lnTo>
                    <a:pt x="165760" y="2028342"/>
                  </a:lnTo>
                  <a:lnTo>
                    <a:pt x="165468" y="2028596"/>
                  </a:lnTo>
                  <a:lnTo>
                    <a:pt x="164312" y="2028266"/>
                  </a:lnTo>
                  <a:lnTo>
                    <a:pt x="163410" y="2027669"/>
                  </a:lnTo>
                  <a:lnTo>
                    <a:pt x="162801" y="2026780"/>
                  </a:lnTo>
                  <a:lnTo>
                    <a:pt x="162483" y="2025611"/>
                  </a:lnTo>
                  <a:lnTo>
                    <a:pt x="163017" y="2025205"/>
                  </a:lnTo>
                  <a:lnTo>
                    <a:pt x="166331" y="2024037"/>
                  </a:lnTo>
                  <a:lnTo>
                    <a:pt x="167182" y="2023872"/>
                  </a:lnTo>
                  <a:lnTo>
                    <a:pt x="168021" y="2023872"/>
                  </a:lnTo>
                  <a:lnTo>
                    <a:pt x="168579" y="2024303"/>
                  </a:lnTo>
                  <a:lnTo>
                    <a:pt x="168605" y="2025408"/>
                  </a:lnTo>
                  <a:lnTo>
                    <a:pt x="168186" y="2026361"/>
                  </a:lnTo>
                  <a:lnTo>
                    <a:pt x="167411" y="2027351"/>
                  </a:lnTo>
                  <a:lnTo>
                    <a:pt x="166535" y="2028113"/>
                  </a:lnTo>
                </a:path>
                <a:path w="323850" h="2400935">
                  <a:moveTo>
                    <a:pt x="181406" y="1996757"/>
                  </a:moveTo>
                  <a:lnTo>
                    <a:pt x="180949" y="1997849"/>
                  </a:lnTo>
                  <a:lnTo>
                    <a:pt x="179552" y="1998230"/>
                  </a:lnTo>
                  <a:lnTo>
                    <a:pt x="178041" y="1997824"/>
                  </a:lnTo>
                  <a:lnTo>
                    <a:pt x="175247" y="1996224"/>
                  </a:lnTo>
                  <a:lnTo>
                    <a:pt x="173774" y="1995817"/>
                  </a:lnTo>
                  <a:lnTo>
                    <a:pt x="173507" y="1995170"/>
                  </a:lnTo>
                  <a:lnTo>
                    <a:pt x="173482" y="1994687"/>
                  </a:lnTo>
                  <a:lnTo>
                    <a:pt x="173672" y="1994306"/>
                  </a:lnTo>
                  <a:lnTo>
                    <a:pt x="175133" y="1993099"/>
                  </a:lnTo>
                  <a:lnTo>
                    <a:pt x="177546" y="1992071"/>
                  </a:lnTo>
                  <a:lnTo>
                    <a:pt x="178701" y="1991296"/>
                  </a:lnTo>
                  <a:lnTo>
                    <a:pt x="179997" y="1991055"/>
                  </a:lnTo>
                  <a:lnTo>
                    <a:pt x="181673" y="1991614"/>
                  </a:lnTo>
                  <a:lnTo>
                    <a:pt x="182791" y="1992693"/>
                  </a:lnTo>
                  <a:lnTo>
                    <a:pt x="182435" y="1993988"/>
                  </a:lnTo>
                  <a:lnTo>
                    <a:pt x="181648" y="1995347"/>
                  </a:lnTo>
                  <a:lnTo>
                    <a:pt x="181406" y="1996757"/>
                  </a:lnTo>
                </a:path>
                <a:path w="323850" h="2400935">
                  <a:moveTo>
                    <a:pt x="168021" y="1953933"/>
                  </a:moveTo>
                  <a:lnTo>
                    <a:pt x="168973" y="1955203"/>
                  </a:lnTo>
                  <a:lnTo>
                    <a:pt x="169443" y="1956447"/>
                  </a:lnTo>
                  <a:lnTo>
                    <a:pt x="169214" y="1959635"/>
                  </a:lnTo>
                  <a:lnTo>
                    <a:pt x="169519" y="1961286"/>
                  </a:lnTo>
                  <a:lnTo>
                    <a:pt x="170167" y="1961400"/>
                  </a:lnTo>
                  <a:lnTo>
                    <a:pt x="170205" y="1963039"/>
                  </a:lnTo>
                  <a:lnTo>
                    <a:pt x="171196" y="1964563"/>
                  </a:lnTo>
                  <a:lnTo>
                    <a:pt x="172694" y="1965858"/>
                  </a:lnTo>
                  <a:lnTo>
                    <a:pt x="174282" y="1966861"/>
                  </a:lnTo>
                  <a:lnTo>
                    <a:pt x="174802" y="1967064"/>
                  </a:lnTo>
                  <a:lnTo>
                    <a:pt x="175945" y="1967306"/>
                  </a:lnTo>
                  <a:lnTo>
                    <a:pt x="176428" y="1967611"/>
                  </a:lnTo>
                  <a:lnTo>
                    <a:pt x="176682" y="1968017"/>
                  </a:lnTo>
                  <a:lnTo>
                    <a:pt x="176784" y="1968398"/>
                  </a:lnTo>
                  <a:lnTo>
                    <a:pt x="176961" y="1968715"/>
                  </a:lnTo>
                  <a:lnTo>
                    <a:pt x="178523" y="1969503"/>
                  </a:lnTo>
                  <a:lnTo>
                    <a:pt x="178917" y="1970138"/>
                  </a:lnTo>
                  <a:lnTo>
                    <a:pt x="179082" y="1971624"/>
                  </a:lnTo>
                  <a:lnTo>
                    <a:pt x="179412" y="1972106"/>
                  </a:lnTo>
                  <a:lnTo>
                    <a:pt x="179832" y="1972437"/>
                  </a:lnTo>
                  <a:lnTo>
                    <a:pt x="180136" y="1972779"/>
                  </a:lnTo>
                  <a:lnTo>
                    <a:pt x="180174" y="1973338"/>
                  </a:lnTo>
                  <a:lnTo>
                    <a:pt x="179793" y="1974862"/>
                  </a:lnTo>
                  <a:lnTo>
                    <a:pt x="179768" y="1975281"/>
                  </a:lnTo>
                  <a:lnTo>
                    <a:pt x="179666" y="1975827"/>
                  </a:lnTo>
                  <a:lnTo>
                    <a:pt x="178790" y="1976462"/>
                  </a:lnTo>
                  <a:lnTo>
                    <a:pt x="178473" y="1976882"/>
                  </a:lnTo>
                  <a:lnTo>
                    <a:pt x="178473" y="1977339"/>
                  </a:lnTo>
                  <a:lnTo>
                    <a:pt x="178701" y="1978634"/>
                  </a:lnTo>
                  <a:lnTo>
                    <a:pt x="178790" y="1978888"/>
                  </a:lnTo>
                  <a:lnTo>
                    <a:pt x="178066" y="1979739"/>
                  </a:lnTo>
                  <a:lnTo>
                    <a:pt x="177088" y="1980285"/>
                  </a:lnTo>
                  <a:lnTo>
                    <a:pt x="173278" y="1981466"/>
                  </a:lnTo>
                  <a:lnTo>
                    <a:pt x="172834" y="1981504"/>
                  </a:lnTo>
                  <a:lnTo>
                    <a:pt x="172427" y="1981314"/>
                  </a:lnTo>
                  <a:lnTo>
                    <a:pt x="172110" y="1980971"/>
                  </a:lnTo>
                  <a:lnTo>
                    <a:pt x="171564" y="1980145"/>
                  </a:lnTo>
                  <a:lnTo>
                    <a:pt x="171005" y="1979422"/>
                  </a:lnTo>
                  <a:lnTo>
                    <a:pt x="169024" y="1977542"/>
                  </a:lnTo>
                  <a:lnTo>
                    <a:pt x="168313" y="1976424"/>
                  </a:lnTo>
                  <a:lnTo>
                    <a:pt x="168059" y="1974621"/>
                  </a:lnTo>
                  <a:lnTo>
                    <a:pt x="166763" y="1972335"/>
                  </a:lnTo>
                  <a:lnTo>
                    <a:pt x="166624" y="1970976"/>
                  </a:lnTo>
                  <a:lnTo>
                    <a:pt x="166712" y="1968474"/>
                  </a:lnTo>
                  <a:lnTo>
                    <a:pt x="166433" y="1967357"/>
                  </a:lnTo>
                  <a:lnTo>
                    <a:pt x="166027" y="1966366"/>
                  </a:lnTo>
                  <a:lnTo>
                    <a:pt x="165112" y="1964588"/>
                  </a:lnTo>
                  <a:lnTo>
                    <a:pt x="164833" y="1963470"/>
                  </a:lnTo>
                  <a:lnTo>
                    <a:pt x="164388" y="1960575"/>
                  </a:lnTo>
                  <a:lnTo>
                    <a:pt x="164084" y="1959737"/>
                  </a:lnTo>
                  <a:lnTo>
                    <a:pt x="163537" y="1959317"/>
                  </a:lnTo>
                  <a:lnTo>
                    <a:pt x="162509" y="1958936"/>
                  </a:lnTo>
                  <a:lnTo>
                    <a:pt x="162026" y="1958594"/>
                  </a:lnTo>
                  <a:lnTo>
                    <a:pt x="161594" y="1957832"/>
                  </a:lnTo>
                  <a:lnTo>
                    <a:pt x="161696" y="1957235"/>
                  </a:lnTo>
                  <a:lnTo>
                    <a:pt x="161963" y="1956714"/>
                  </a:lnTo>
                  <a:lnTo>
                    <a:pt x="162077" y="1956181"/>
                  </a:lnTo>
                  <a:lnTo>
                    <a:pt x="161658" y="1952218"/>
                  </a:lnTo>
                  <a:lnTo>
                    <a:pt x="161925" y="1951418"/>
                  </a:lnTo>
                  <a:lnTo>
                    <a:pt x="162941" y="1951151"/>
                  </a:lnTo>
                  <a:lnTo>
                    <a:pt x="164147" y="1951355"/>
                  </a:lnTo>
                  <a:lnTo>
                    <a:pt x="165188" y="1951253"/>
                  </a:lnTo>
                  <a:lnTo>
                    <a:pt x="165684" y="1950097"/>
                  </a:lnTo>
                  <a:lnTo>
                    <a:pt x="166611" y="1951342"/>
                  </a:lnTo>
                  <a:lnTo>
                    <a:pt x="168021" y="1953933"/>
                  </a:lnTo>
                </a:path>
                <a:path w="323850" h="2400935">
                  <a:moveTo>
                    <a:pt x="140550" y="1961807"/>
                  </a:moveTo>
                  <a:lnTo>
                    <a:pt x="135928" y="1958098"/>
                  </a:lnTo>
                  <a:lnTo>
                    <a:pt x="136334" y="1956396"/>
                  </a:lnTo>
                  <a:lnTo>
                    <a:pt x="137274" y="1955419"/>
                  </a:lnTo>
                  <a:lnTo>
                    <a:pt x="138887" y="1954618"/>
                  </a:lnTo>
                  <a:lnTo>
                    <a:pt x="140881" y="1955888"/>
                  </a:lnTo>
                  <a:lnTo>
                    <a:pt x="141312" y="1957844"/>
                  </a:lnTo>
                  <a:lnTo>
                    <a:pt x="141859" y="1959356"/>
                  </a:lnTo>
                  <a:lnTo>
                    <a:pt x="142176" y="1960714"/>
                  </a:lnTo>
                  <a:lnTo>
                    <a:pt x="140550" y="1961807"/>
                  </a:lnTo>
                </a:path>
                <a:path w="323850" h="2400935">
                  <a:moveTo>
                    <a:pt x="162966" y="1850555"/>
                  </a:moveTo>
                  <a:lnTo>
                    <a:pt x="163601" y="1851228"/>
                  </a:lnTo>
                  <a:lnTo>
                    <a:pt x="163385" y="1852333"/>
                  </a:lnTo>
                  <a:lnTo>
                    <a:pt x="163537" y="1853692"/>
                  </a:lnTo>
                  <a:lnTo>
                    <a:pt x="163499" y="1854238"/>
                  </a:lnTo>
                  <a:lnTo>
                    <a:pt x="163283" y="1854542"/>
                  </a:lnTo>
                  <a:lnTo>
                    <a:pt x="162661" y="1854974"/>
                  </a:lnTo>
                  <a:lnTo>
                    <a:pt x="162433" y="1855266"/>
                  </a:lnTo>
                  <a:lnTo>
                    <a:pt x="162026" y="1856054"/>
                  </a:lnTo>
                  <a:lnTo>
                    <a:pt x="161823" y="1856676"/>
                  </a:lnTo>
                  <a:lnTo>
                    <a:pt x="161937" y="1857375"/>
                  </a:lnTo>
                  <a:lnTo>
                    <a:pt x="162433" y="1858378"/>
                  </a:lnTo>
                  <a:lnTo>
                    <a:pt x="163029" y="1859280"/>
                  </a:lnTo>
                  <a:lnTo>
                    <a:pt x="163601" y="1859826"/>
                  </a:lnTo>
                  <a:lnTo>
                    <a:pt x="164198" y="1860334"/>
                  </a:lnTo>
                  <a:lnTo>
                    <a:pt x="164947" y="1861019"/>
                  </a:lnTo>
                  <a:lnTo>
                    <a:pt x="165455" y="1861934"/>
                  </a:lnTo>
                  <a:lnTo>
                    <a:pt x="165455" y="1862848"/>
                  </a:lnTo>
                  <a:lnTo>
                    <a:pt x="165252" y="1863788"/>
                  </a:lnTo>
                  <a:lnTo>
                    <a:pt x="165214" y="1864741"/>
                  </a:lnTo>
                  <a:lnTo>
                    <a:pt x="165366" y="1865630"/>
                  </a:lnTo>
                  <a:lnTo>
                    <a:pt x="167005" y="1870951"/>
                  </a:lnTo>
                  <a:lnTo>
                    <a:pt x="167754" y="1875129"/>
                  </a:lnTo>
                  <a:lnTo>
                    <a:pt x="168186" y="1875967"/>
                  </a:lnTo>
                  <a:lnTo>
                    <a:pt x="168516" y="1876844"/>
                  </a:lnTo>
                  <a:lnTo>
                    <a:pt x="168173" y="1877758"/>
                  </a:lnTo>
                  <a:lnTo>
                    <a:pt x="167246" y="1879231"/>
                  </a:lnTo>
                  <a:lnTo>
                    <a:pt x="167132" y="1880285"/>
                  </a:lnTo>
                  <a:lnTo>
                    <a:pt x="167284" y="1881098"/>
                  </a:lnTo>
                  <a:lnTo>
                    <a:pt x="168198" y="1884451"/>
                  </a:lnTo>
                  <a:lnTo>
                    <a:pt x="168033" y="1884959"/>
                  </a:lnTo>
                  <a:lnTo>
                    <a:pt x="162648" y="1890864"/>
                  </a:lnTo>
                  <a:lnTo>
                    <a:pt x="161010" y="1893874"/>
                  </a:lnTo>
                  <a:lnTo>
                    <a:pt x="160362" y="1897824"/>
                  </a:lnTo>
                  <a:lnTo>
                    <a:pt x="160578" y="1899691"/>
                  </a:lnTo>
                  <a:lnTo>
                    <a:pt x="163093" y="1906816"/>
                  </a:lnTo>
                  <a:lnTo>
                    <a:pt x="164058" y="1908657"/>
                  </a:lnTo>
                  <a:lnTo>
                    <a:pt x="164274" y="1910181"/>
                  </a:lnTo>
                  <a:lnTo>
                    <a:pt x="162814" y="1911070"/>
                  </a:lnTo>
                  <a:lnTo>
                    <a:pt x="162090" y="1909165"/>
                  </a:lnTo>
                  <a:lnTo>
                    <a:pt x="161480" y="1908086"/>
                  </a:lnTo>
                  <a:lnTo>
                    <a:pt x="154952" y="1912264"/>
                  </a:lnTo>
                  <a:lnTo>
                    <a:pt x="154432" y="1912747"/>
                  </a:lnTo>
                  <a:lnTo>
                    <a:pt x="150647" y="1907705"/>
                  </a:lnTo>
                  <a:lnTo>
                    <a:pt x="150418" y="1906676"/>
                  </a:lnTo>
                  <a:lnTo>
                    <a:pt x="149847" y="1905736"/>
                  </a:lnTo>
                  <a:lnTo>
                    <a:pt x="149034" y="1905076"/>
                  </a:lnTo>
                  <a:lnTo>
                    <a:pt x="147154" y="1903793"/>
                  </a:lnTo>
                  <a:lnTo>
                    <a:pt x="146761" y="1903222"/>
                  </a:lnTo>
                  <a:lnTo>
                    <a:pt x="146189" y="1902231"/>
                  </a:lnTo>
                  <a:lnTo>
                    <a:pt x="145186" y="1901939"/>
                  </a:lnTo>
                  <a:lnTo>
                    <a:pt x="141859" y="1902015"/>
                  </a:lnTo>
                  <a:lnTo>
                    <a:pt x="141185" y="1901748"/>
                  </a:lnTo>
                  <a:lnTo>
                    <a:pt x="140436" y="1900974"/>
                  </a:lnTo>
                  <a:lnTo>
                    <a:pt x="139954" y="1899285"/>
                  </a:lnTo>
                  <a:lnTo>
                    <a:pt x="140525" y="1897468"/>
                  </a:lnTo>
                  <a:lnTo>
                    <a:pt x="141744" y="1896110"/>
                  </a:lnTo>
                  <a:lnTo>
                    <a:pt x="144767" y="1895284"/>
                  </a:lnTo>
                  <a:lnTo>
                    <a:pt x="145046" y="1893519"/>
                  </a:lnTo>
                  <a:lnTo>
                    <a:pt x="144233" y="1889696"/>
                  </a:lnTo>
                  <a:lnTo>
                    <a:pt x="144208" y="1887728"/>
                  </a:lnTo>
                  <a:lnTo>
                    <a:pt x="144843" y="1885950"/>
                  </a:lnTo>
                  <a:lnTo>
                    <a:pt x="145897" y="1884387"/>
                  </a:lnTo>
                  <a:lnTo>
                    <a:pt x="148348" y="1882076"/>
                  </a:lnTo>
                  <a:lnTo>
                    <a:pt x="148615" y="1881695"/>
                  </a:lnTo>
                  <a:lnTo>
                    <a:pt x="148628" y="1881251"/>
                  </a:lnTo>
                  <a:lnTo>
                    <a:pt x="148247" y="1880133"/>
                  </a:lnTo>
                  <a:lnTo>
                    <a:pt x="148272" y="1879688"/>
                  </a:lnTo>
                  <a:lnTo>
                    <a:pt x="148920" y="1879003"/>
                  </a:lnTo>
                  <a:lnTo>
                    <a:pt x="150622" y="1878622"/>
                  </a:lnTo>
                  <a:lnTo>
                    <a:pt x="151409" y="1878279"/>
                  </a:lnTo>
                  <a:lnTo>
                    <a:pt x="152146" y="1876983"/>
                  </a:lnTo>
                  <a:lnTo>
                    <a:pt x="152488" y="1874977"/>
                  </a:lnTo>
                  <a:lnTo>
                    <a:pt x="152463" y="1872792"/>
                  </a:lnTo>
                  <a:lnTo>
                    <a:pt x="151777" y="1868284"/>
                  </a:lnTo>
                  <a:lnTo>
                    <a:pt x="151485" y="1867319"/>
                  </a:lnTo>
                  <a:lnTo>
                    <a:pt x="151104" y="1866582"/>
                  </a:lnTo>
                  <a:lnTo>
                    <a:pt x="150075" y="1865083"/>
                  </a:lnTo>
                  <a:lnTo>
                    <a:pt x="149682" y="1864360"/>
                  </a:lnTo>
                  <a:lnTo>
                    <a:pt x="148336" y="1860638"/>
                  </a:lnTo>
                  <a:lnTo>
                    <a:pt x="147612" y="1857222"/>
                  </a:lnTo>
                  <a:lnTo>
                    <a:pt x="147078" y="1856079"/>
                  </a:lnTo>
                  <a:lnTo>
                    <a:pt x="144843" y="1853044"/>
                  </a:lnTo>
                  <a:lnTo>
                    <a:pt x="144043" y="1851660"/>
                  </a:lnTo>
                  <a:lnTo>
                    <a:pt x="143764" y="1850517"/>
                  </a:lnTo>
                  <a:lnTo>
                    <a:pt x="143916" y="1843938"/>
                  </a:lnTo>
                  <a:lnTo>
                    <a:pt x="144589" y="1842262"/>
                  </a:lnTo>
                  <a:lnTo>
                    <a:pt x="144868" y="1840115"/>
                  </a:lnTo>
                  <a:lnTo>
                    <a:pt x="145580" y="1838426"/>
                  </a:lnTo>
                  <a:lnTo>
                    <a:pt x="147586" y="1838147"/>
                  </a:lnTo>
                  <a:lnTo>
                    <a:pt x="149110" y="1838769"/>
                  </a:lnTo>
                  <a:lnTo>
                    <a:pt x="150520" y="1839810"/>
                  </a:lnTo>
                  <a:lnTo>
                    <a:pt x="153238" y="1842490"/>
                  </a:lnTo>
                  <a:lnTo>
                    <a:pt x="153835" y="1843227"/>
                  </a:lnTo>
                  <a:lnTo>
                    <a:pt x="154292" y="1843913"/>
                  </a:lnTo>
                  <a:lnTo>
                    <a:pt x="154876" y="1844560"/>
                  </a:lnTo>
                  <a:lnTo>
                    <a:pt x="155790" y="1845157"/>
                  </a:lnTo>
                  <a:lnTo>
                    <a:pt x="156933" y="1845538"/>
                  </a:lnTo>
                  <a:lnTo>
                    <a:pt x="158572" y="1845754"/>
                  </a:lnTo>
                  <a:lnTo>
                    <a:pt x="159423" y="1846338"/>
                  </a:lnTo>
                  <a:lnTo>
                    <a:pt x="159804" y="1846897"/>
                  </a:lnTo>
                  <a:lnTo>
                    <a:pt x="160858" y="1848726"/>
                  </a:lnTo>
                  <a:lnTo>
                    <a:pt x="161480" y="1849539"/>
                  </a:lnTo>
                  <a:lnTo>
                    <a:pt x="162966" y="1850555"/>
                  </a:lnTo>
                </a:path>
                <a:path w="323850" h="2400935">
                  <a:moveTo>
                    <a:pt x="121348" y="1846541"/>
                  </a:moveTo>
                  <a:lnTo>
                    <a:pt x="125310" y="1847557"/>
                  </a:lnTo>
                  <a:lnTo>
                    <a:pt x="128524" y="1851177"/>
                  </a:lnTo>
                  <a:lnTo>
                    <a:pt x="127889" y="1852358"/>
                  </a:lnTo>
                  <a:lnTo>
                    <a:pt x="126009" y="1853869"/>
                  </a:lnTo>
                  <a:lnTo>
                    <a:pt x="124675" y="1855228"/>
                  </a:lnTo>
                  <a:lnTo>
                    <a:pt x="122859" y="1856359"/>
                  </a:lnTo>
                  <a:lnTo>
                    <a:pt x="120827" y="1856574"/>
                  </a:lnTo>
                  <a:lnTo>
                    <a:pt x="118516" y="1856016"/>
                  </a:lnTo>
                  <a:lnTo>
                    <a:pt x="115912" y="1854822"/>
                  </a:lnTo>
                  <a:lnTo>
                    <a:pt x="114846" y="1851609"/>
                  </a:lnTo>
                  <a:lnTo>
                    <a:pt x="117030" y="1848624"/>
                  </a:lnTo>
                  <a:lnTo>
                    <a:pt x="121348" y="1846541"/>
                  </a:lnTo>
                </a:path>
                <a:path w="323850" h="2400935">
                  <a:moveTo>
                    <a:pt x="163029" y="1823453"/>
                  </a:moveTo>
                  <a:lnTo>
                    <a:pt x="163563" y="1824850"/>
                  </a:lnTo>
                  <a:lnTo>
                    <a:pt x="163893" y="1826501"/>
                  </a:lnTo>
                  <a:lnTo>
                    <a:pt x="164134" y="1827784"/>
                  </a:lnTo>
                  <a:lnTo>
                    <a:pt x="164630" y="1829206"/>
                  </a:lnTo>
                  <a:lnTo>
                    <a:pt x="165455" y="1831924"/>
                  </a:lnTo>
                  <a:lnTo>
                    <a:pt x="165468" y="1833930"/>
                  </a:lnTo>
                  <a:lnTo>
                    <a:pt x="166852" y="1835378"/>
                  </a:lnTo>
                  <a:lnTo>
                    <a:pt x="166077" y="1836115"/>
                  </a:lnTo>
                  <a:lnTo>
                    <a:pt x="164541" y="1836902"/>
                  </a:lnTo>
                  <a:lnTo>
                    <a:pt x="163220" y="1838020"/>
                  </a:lnTo>
                  <a:lnTo>
                    <a:pt x="162674" y="1838756"/>
                  </a:lnTo>
                  <a:lnTo>
                    <a:pt x="161607" y="1840039"/>
                  </a:lnTo>
                  <a:lnTo>
                    <a:pt x="160058" y="1839506"/>
                  </a:lnTo>
                  <a:lnTo>
                    <a:pt x="158673" y="1839671"/>
                  </a:lnTo>
                  <a:lnTo>
                    <a:pt x="156921" y="1840191"/>
                  </a:lnTo>
                  <a:lnTo>
                    <a:pt x="154952" y="1840115"/>
                  </a:lnTo>
                  <a:lnTo>
                    <a:pt x="153009" y="1839125"/>
                  </a:lnTo>
                  <a:lnTo>
                    <a:pt x="151765" y="1837651"/>
                  </a:lnTo>
                  <a:lnTo>
                    <a:pt x="150812" y="1835746"/>
                  </a:lnTo>
                  <a:lnTo>
                    <a:pt x="150406" y="1833918"/>
                  </a:lnTo>
                  <a:lnTo>
                    <a:pt x="150787" y="1832660"/>
                  </a:lnTo>
                  <a:lnTo>
                    <a:pt x="151777" y="1831162"/>
                  </a:lnTo>
                  <a:lnTo>
                    <a:pt x="152044" y="1829447"/>
                  </a:lnTo>
                  <a:lnTo>
                    <a:pt x="154927" y="1818881"/>
                  </a:lnTo>
                  <a:lnTo>
                    <a:pt x="156756" y="1819033"/>
                  </a:lnTo>
                  <a:lnTo>
                    <a:pt x="158165" y="1819859"/>
                  </a:lnTo>
                  <a:lnTo>
                    <a:pt x="159791" y="1821116"/>
                  </a:lnTo>
                  <a:lnTo>
                    <a:pt x="160832" y="1822030"/>
                  </a:lnTo>
                  <a:lnTo>
                    <a:pt x="161836" y="1822894"/>
                  </a:lnTo>
                  <a:lnTo>
                    <a:pt x="163029" y="1823453"/>
                  </a:lnTo>
                </a:path>
                <a:path w="323850" h="2400935">
                  <a:moveTo>
                    <a:pt x="265214" y="1226464"/>
                  </a:moveTo>
                  <a:lnTo>
                    <a:pt x="264553" y="1226642"/>
                  </a:lnTo>
                  <a:lnTo>
                    <a:pt x="263740" y="1227277"/>
                  </a:lnTo>
                  <a:lnTo>
                    <a:pt x="262851" y="1227366"/>
                  </a:lnTo>
                  <a:lnTo>
                    <a:pt x="260553" y="1227061"/>
                  </a:lnTo>
                  <a:lnTo>
                    <a:pt x="256895" y="1227378"/>
                  </a:lnTo>
                  <a:lnTo>
                    <a:pt x="255066" y="1226883"/>
                  </a:lnTo>
                  <a:lnTo>
                    <a:pt x="253974" y="1225130"/>
                  </a:lnTo>
                  <a:lnTo>
                    <a:pt x="252704" y="1225677"/>
                  </a:lnTo>
                  <a:lnTo>
                    <a:pt x="251701" y="1226718"/>
                  </a:lnTo>
                  <a:lnTo>
                    <a:pt x="250418" y="1228623"/>
                  </a:lnTo>
                  <a:lnTo>
                    <a:pt x="249593" y="1229398"/>
                  </a:lnTo>
                  <a:lnTo>
                    <a:pt x="248653" y="1229741"/>
                  </a:lnTo>
                  <a:lnTo>
                    <a:pt x="244005" y="1229575"/>
                  </a:lnTo>
                  <a:lnTo>
                    <a:pt x="243243" y="1229423"/>
                  </a:lnTo>
                  <a:lnTo>
                    <a:pt x="242404" y="1228940"/>
                  </a:lnTo>
                  <a:lnTo>
                    <a:pt x="241922" y="1228915"/>
                  </a:lnTo>
                  <a:lnTo>
                    <a:pt x="240385" y="1229436"/>
                  </a:lnTo>
                  <a:lnTo>
                    <a:pt x="238874" y="1229563"/>
                  </a:lnTo>
                  <a:lnTo>
                    <a:pt x="237769" y="1230236"/>
                  </a:lnTo>
                  <a:lnTo>
                    <a:pt x="236931" y="1230236"/>
                  </a:lnTo>
                  <a:lnTo>
                    <a:pt x="236156" y="1229969"/>
                  </a:lnTo>
                  <a:lnTo>
                    <a:pt x="234721" y="1229245"/>
                  </a:lnTo>
                  <a:lnTo>
                    <a:pt x="233984" y="1228915"/>
                  </a:lnTo>
                  <a:lnTo>
                    <a:pt x="232346" y="1228534"/>
                  </a:lnTo>
                  <a:lnTo>
                    <a:pt x="225983" y="1228293"/>
                  </a:lnTo>
                  <a:lnTo>
                    <a:pt x="225336" y="1227937"/>
                  </a:lnTo>
                  <a:lnTo>
                    <a:pt x="224790" y="1227201"/>
                  </a:lnTo>
                  <a:lnTo>
                    <a:pt x="223456" y="1225880"/>
                  </a:lnTo>
                  <a:lnTo>
                    <a:pt x="222034" y="1225219"/>
                  </a:lnTo>
                  <a:lnTo>
                    <a:pt x="216598" y="1224292"/>
                  </a:lnTo>
                  <a:lnTo>
                    <a:pt x="214287" y="1225016"/>
                  </a:lnTo>
                  <a:lnTo>
                    <a:pt x="213156" y="1224813"/>
                  </a:lnTo>
                  <a:lnTo>
                    <a:pt x="212801" y="1223086"/>
                  </a:lnTo>
                  <a:lnTo>
                    <a:pt x="211277" y="1223772"/>
                  </a:lnTo>
                  <a:lnTo>
                    <a:pt x="207645" y="1224699"/>
                  </a:lnTo>
                  <a:lnTo>
                    <a:pt x="203720" y="1227543"/>
                  </a:lnTo>
                  <a:lnTo>
                    <a:pt x="201942" y="1228280"/>
                  </a:lnTo>
                  <a:lnTo>
                    <a:pt x="200444" y="1228204"/>
                  </a:lnTo>
                  <a:lnTo>
                    <a:pt x="202425" y="1225245"/>
                  </a:lnTo>
                  <a:lnTo>
                    <a:pt x="203085" y="1223454"/>
                  </a:lnTo>
                  <a:lnTo>
                    <a:pt x="203250" y="1221613"/>
                  </a:lnTo>
                  <a:lnTo>
                    <a:pt x="202996" y="1220698"/>
                  </a:lnTo>
                  <a:lnTo>
                    <a:pt x="202107" y="1219060"/>
                  </a:lnTo>
                  <a:lnTo>
                    <a:pt x="201841" y="1218387"/>
                  </a:lnTo>
                  <a:lnTo>
                    <a:pt x="201930" y="1217434"/>
                  </a:lnTo>
                  <a:lnTo>
                    <a:pt x="202438" y="1216914"/>
                  </a:lnTo>
                  <a:lnTo>
                    <a:pt x="212115" y="1210983"/>
                  </a:lnTo>
                  <a:lnTo>
                    <a:pt x="213118" y="1208100"/>
                  </a:lnTo>
                  <a:lnTo>
                    <a:pt x="213525" y="1207604"/>
                  </a:lnTo>
                  <a:lnTo>
                    <a:pt x="214363" y="1207985"/>
                  </a:lnTo>
                  <a:lnTo>
                    <a:pt x="215112" y="1208112"/>
                  </a:lnTo>
                  <a:lnTo>
                    <a:pt x="215773" y="1208024"/>
                  </a:lnTo>
                  <a:lnTo>
                    <a:pt x="216382" y="1207820"/>
                  </a:lnTo>
                  <a:lnTo>
                    <a:pt x="217182" y="1211326"/>
                  </a:lnTo>
                  <a:lnTo>
                    <a:pt x="218020" y="1212938"/>
                  </a:lnTo>
                  <a:lnTo>
                    <a:pt x="220751" y="1214247"/>
                  </a:lnTo>
                  <a:lnTo>
                    <a:pt x="223367" y="1216444"/>
                  </a:lnTo>
                  <a:lnTo>
                    <a:pt x="224269" y="1216901"/>
                  </a:lnTo>
                  <a:lnTo>
                    <a:pt x="225107" y="1217218"/>
                  </a:lnTo>
                  <a:lnTo>
                    <a:pt x="226860" y="1217574"/>
                  </a:lnTo>
                  <a:lnTo>
                    <a:pt x="227926" y="1217676"/>
                  </a:lnTo>
                  <a:lnTo>
                    <a:pt x="229831" y="1217587"/>
                  </a:lnTo>
                  <a:lnTo>
                    <a:pt x="230847" y="1217650"/>
                  </a:lnTo>
                  <a:lnTo>
                    <a:pt x="234581" y="1218526"/>
                  </a:lnTo>
                  <a:lnTo>
                    <a:pt x="235496" y="1218565"/>
                  </a:lnTo>
                  <a:lnTo>
                    <a:pt x="236296" y="1218450"/>
                  </a:lnTo>
                  <a:lnTo>
                    <a:pt x="237070" y="1218476"/>
                  </a:lnTo>
                  <a:lnTo>
                    <a:pt x="238988" y="1219504"/>
                  </a:lnTo>
                  <a:lnTo>
                    <a:pt x="239788" y="1219479"/>
                  </a:lnTo>
                  <a:lnTo>
                    <a:pt x="240563" y="1219352"/>
                  </a:lnTo>
                  <a:lnTo>
                    <a:pt x="243522" y="1219911"/>
                  </a:lnTo>
                  <a:lnTo>
                    <a:pt x="245605" y="1219669"/>
                  </a:lnTo>
                  <a:lnTo>
                    <a:pt x="248996" y="1218565"/>
                  </a:lnTo>
                  <a:lnTo>
                    <a:pt x="250482" y="1217777"/>
                  </a:lnTo>
                  <a:lnTo>
                    <a:pt x="251320" y="1217739"/>
                  </a:lnTo>
                  <a:lnTo>
                    <a:pt x="252450" y="1218361"/>
                  </a:lnTo>
                  <a:lnTo>
                    <a:pt x="257225" y="1218450"/>
                  </a:lnTo>
                  <a:lnTo>
                    <a:pt x="257860" y="1219085"/>
                  </a:lnTo>
                  <a:lnTo>
                    <a:pt x="258356" y="1219936"/>
                  </a:lnTo>
                  <a:lnTo>
                    <a:pt x="259016" y="1220673"/>
                  </a:lnTo>
                  <a:lnTo>
                    <a:pt x="260121" y="1221320"/>
                  </a:lnTo>
                  <a:lnTo>
                    <a:pt x="262280" y="1222019"/>
                  </a:lnTo>
                  <a:lnTo>
                    <a:pt x="263398" y="1222527"/>
                  </a:lnTo>
                  <a:lnTo>
                    <a:pt x="264909" y="1223683"/>
                  </a:lnTo>
                  <a:lnTo>
                    <a:pt x="265722" y="1224762"/>
                  </a:lnTo>
                  <a:lnTo>
                    <a:pt x="266636" y="1225727"/>
                  </a:lnTo>
                  <a:lnTo>
                    <a:pt x="268376" y="1226527"/>
                  </a:lnTo>
                  <a:lnTo>
                    <a:pt x="267525" y="1226616"/>
                  </a:lnTo>
                  <a:lnTo>
                    <a:pt x="265214" y="1226464"/>
                  </a:lnTo>
                </a:path>
                <a:path w="323850" h="2400935">
                  <a:moveTo>
                    <a:pt x="322580" y="1181569"/>
                  </a:moveTo>
                  <a:lnTo>
                    <a:pt x="320230" y="1182281"/>
                  </a:lnTo>
                  <a:lnTo>
                    <a:pt x="316306" y="1182725"/>
                  </a:lnTo>
                  <a:lnTo>
                    <a:pt x="312305" y="1182598"/>
                  </a:lnTo>
                  <a:lnTo>
                    <a:pt x="305295" y="1184351"/>
                  </a:lnTo>
                  <a:lnTo>
                    <a:pt x="304584" y="1184694"/>
                  </a:lnTo>
                  <a:lnTo>
                    <a:pt x="303377" y="1185887"/>
                  </a:lnTo>
                  <a:lnTo>
                    <a:pt x="302577" y="1186383"/>
                  </a:lnTo>
                  <a:lnTo>
                    <a:pt x="301701" y="1186776"/>
                  </a:lnTo>
                  <a:lnTo>
                    <a:pt x="300888" y="1186853"/>
                  </a:lnTo>
                  <a:lnTo>
                    <a:pt x="298894" y="1186789"/>
                  </a:lnTo>
                  <a:lnTo>
                    <a:pt x="286715" y="1189380"/>
                  </a:lnTo>
                  <a:lnTo>
                    <a:pt x="282829" y="1189532"/>
                  </a:lnTo>
                  <a:lnTo>
                    <a:pt x="279527" y="1187526"/>
                  </a:lnTo>
                  <a:lnTo>
                    <a:pt x="280504" y="1186218"/>
                  </a:lnTo>
                  <a:lnTo>
                    <a:pt x="282600" y="1184998"/>
                  </a:lnTo>
                  <a:lnTo>
                    <a:pt x="284848" y="1184427"/>
                  </a:lnTo>
                  <a:lnTo>
                    <a:pt x="286232" y="1185087"/>
                  </a:lnTo>
                  <a:lnTo>
                    <a:pt x="287083" y="1185900"/>
                  </a:lnTo>
                  <a:lnTo>
                    <a:pt x="288163" y="1185849"/>
                  </a:lnTo>
                  <a:lnTo>
                    <a:pt x="289204" y="1185303"/>
                  </a:lnTo>
                  <a:lnTo>
                    <a:pt x="290652" y="1183919"/>
                  </a:lnTo>
                  <a:lnTo>
                    <a:pt x="291439" y="1183474"/>
                  </a:lnTo>
                  <a:lnTo>
                    <a:pt x="293446" y="1182916"/>
                  </a:lnTo>
                  <a:lnTo>
                    <a:pt x="295148" y="1181684"/>
                  </a:lnTo>
                  <a:lnTo>
                    <a:pt x="295808" y="1181798"/>
                  </a:lnTo>
                  <a:lnTo>
                    <a:pt x="297980" y="1182700"/>
                  </a:lnTo>
                  <a:lnTo>
                    <a:pt x="299466" y="1182941"/>
                  </a:lnTo>
                  <a:lnTo>
                    <a:pt x="300647" y="1182916"/>
                  </a:lnTo>
                  <a:lnTo>
                    <a:pt x="301574" y="1182547"/>
                  </a:lnTo>
                  <a:lnTo>
                    <a:pt x="302323" y="1181836"/>
                  </a:lnTo>
                  <a:lnTo>
                    <a:pt x="303415" y="1181315"/>
                  </a:lnTo>
                  <a:lnTo>
                    <a:pt x="306158" y="1181633"/>
                  </a:lnTo>
                  <a:lnTo>
                    <a:pt x="307073" y="1181315"/>
                  </a:lnTo>
                  <a:lnTo>
                    <a:pt x="307759" y="1180744"/>
                  </a:lnTo>
                  <a:lnTo>
                    <a:pt x="308597" y="1180503"/>
                  </a:lnTo>
                  <a:lnTo>
                    <a:pt x="309676" y="1180541"/>
                  </a:lnTo>
                  <a:lnTo>
                    <a:pt x="311099" y="1180719"/>
                  </a:lnTo>
                  <a:lnTo>
                    <a:pt x="313220" y="1180769"/>
                  </a:lnTo>
                  <a:lnTo>
                    <a:pt x="317068" y="1180211"/>
                  </a:lnTo>
                  <a:lnTo>
                    <a:pt x="319074" y="1180363"/>
                  </a:lnTo>
                  <a:lnTo>
                    <a:pt x="319900" y="1180312"/>
                  </a:lnTo>
                  <a:lnTo>
                    <a:pt x="321779" y="1179830"/>
                  </a:lnTo>
                  <a:lnTo>
                    <a:pt x="322618" y="1179944"/>
                  </a:lnTo>
                  <a:lnTo>
                    <a:pt x="323443" y="1180604"/>
                  </a:lnTo>
                  <a:lnTo>
                    <a:pt x="323278" y="1181150"/>
                  </a:lnTo>
                  <a:lnTo>
                    <a:pt x="322580" y="1181569"/>
                  </a:lnTo>
                </a:path>
                <a:path w="323850" h="2400935">
                  <a:moveTo>
                    <a:pt x="14732" y="27254"/>
                  </a:moveTo>
                  <a:lnTo>
                    <a:pt x="14236" y="27228"/>
                  </a:lnTo>
                  <a:lnTo>
                    <a:pt x="13627" y="27076"/>
                  </a:lnTo>
                  <a:lnTo>
                    <a:pt x="13195" y="27254"/>
                  </a:lnTo>
                  <a:lnTo>
                    <a:pt x="12941" y="27711"/>
                  </a:lnTo>
                  <a:lnTo>
                    <a:pt x="12153" y="28067"/>
                  </a:lnTo>
                  <a:lnTo>
                    <a:pt x="10782" y="27254"/>
                  </a:lnTo>
                  <a:lnTo>
                    <a:pt x="10502" y="26123"/>
                  </a:lnTo>
                  <a:lnTo>
                    <a:pt x="11303" y="25768"/>
                  </a:lnTo>
                  <a:lnTo>
                    <a:pt x="12039" y="25146"/>
                  </a:lnTo>
                  <a:lnTo>
                    <a:pt x="14795" y="18872"/>
                  </a:lnTo>
                  <a:lnTo>
                    <a:pt x="15316" y="18707"/>
                  </a:lnTo>
                  <a:lnTo>
                    <a:pt x="16611" y="18770"/>
                  </a:lnTo>
                  <a:lnTo>
                    <a:pt x="17538" y="19392"/>
                  </a:lnTo>
                  <a:lnTo>
                    <a:pt x="18046" y="22161"/>
                  </a:lnTo>
                  <a:lnTo>
                    <a:pt x="17754" y="23012"/>
                  </a:lnTo>
                  <a:lnTo>
                    <a:pt x="17132" y="23660"/>
                  </a:lnTo>
                  <a:lnTo>
                    <a:pt x="15062" y="27101"/>
                  </a:lnTo>
                  <a:lnTo>
                    <a:pt x="14732" y="27254"/>
                  </a:lnTo>
                </a:path>
                <a:path w="323850" h="2400935">
                  <a:moveTo>
                    <a:pt x="190" y="9271"/>
                  </a:moveTo>
                  <a:lnTo>
                    <a:pt x="1727" y="6997"/>
                  </a:lnTo>
                  <a:lnTo>
                    <a:pt x="4279" y="4584"/>
                  </a:lnTo>
                  <a:lnTo>
                    <a:pt x="8343" y="990"/>
                  </a:lnTo>
                  <a:lnTo>
                    <a:pt x="12573" y="0"/>
                  </a:lnTo>
                  <a:lnTo>
                    <a:pt x="11557" y="5181"/>
                  </a:lnTo>
                  <a:lnTo>
                    <a:pt x="12026" y="9499"/>
                  </a:lnTo>
                  <a:lnTo>
                    <a:pt x="11607" y="13690"/>
                  </a:lnTo>
                  <a:lnTo>
                    <a:pt x="9347" y="17500"/>
                  </a:lnTo>
                  <a:lnTo>
                    <a:pt x="10172" y="19786"/>
                  </a:lnTo>
                  <a:lnTo>
                    <a:pt x="8915" y="22783"/>
                  </a:lnTo>
                  <a:lnTo>
                    <a:pt x="5537" y="20269"/>
                  </a:lnTo>
                  <a:lnTo>
                    <a:pt x="3708" y="18148"/>
                  </a:lnTo>
                  <a:lnTo>
                    <a:pt x="2247" y="15265"/>
                  </a:lnTo>
                  <a:lnTo>
                    <a:pt x="660" y="12941"/>
                  </a:lnTo>
                  <a:lnTo>
                    <a:pt x="0" y="11696"/>
                  </a:lnTo>
                  <a:lnTo>
                    <a:pt x="190" y="9271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29216" y="2815859"/>
              <a:ext cx="2633345" cy="1852295"/>
            </a:xfrm>
            <a:custGeom>
              <a:avLst/>
              <a:gdLst/>
              <a:ahLst/>
              <a:cxnLst/>
              <a:rect l="l" t="t" r="r" b="b"/>
              <a:pathLst>
                <a:path w="2633345" h="1852295">
                  <a:moveTo>
                    <a:pt x="2124841" y="0"/>
                  </a:moveTo>
                  <a:lnTo>
                    <a:pt x="2122809" y="622"/>
                  </a:lnTo>
                  <a:lnTo>
                    <a:pt x="2122491" y="1714"/>
                  </a:lnTo>
                  <a:lnTo>
                    <a:pt x="2122606" y="2425"/>
                  </a:lnTo>
                  <a:lnTo>
                    <a:pt x="2123431" y="3263"/>
                  </a:lnTo>
                  <a:lnTo>
                    <a:pt x="2124231" y="4673"/>
                  </a:lnTo>
                  <a:lnTo>
                    <a:pt x="2124930" y="4991"/>
                  </a:lnTo>
                  <a:lnTo>
                    <a:pt x="2126098" y="4483"/>
                  </a:lnTo>
                  <a:lnTo>
                    <a:pt x="2124841" y="0"/>
                  </a:lnTo>
                  <a:close/>
                </a:path>
                <a:path w="2633345" h="1852295">
                  <a:moveTo>
                    <a:pt x="2568110" y="65951"/>
                  </a:moveTo>
                  <a:lnTo>
                    <a:pt x="2548386" y="65951"/>
                  </a:lnTo>
                  <a:lnTo>
                    <a:pt x="2566674" y="69392"/>
                  </a:lnTo>
                  <a:lnTo>
                    <a:pt x="2567372" y="68516"/>
                  </a:lnTo>
                  <a:lnTo>
                    <a:pt x="2567931" y="67322"/>
                  </a:lnTo>
                  <a:lnTo>
                    <a:pt x="2568122" y="66509"/>
                  </a:lnTo>
                  <a:lnTo>
                    <a:pt x="2568110" y="65951"/>
                  </a:lnTo>
                  <a:close/>
                </a:path>
                <a:path w="2633345" h="1852295">
                  <a:moveTo>
                    <a:pt x="2543534" y="60947"/>
                  </a:moveTo>
                  <a:lnTo>
                    <a:pt x="2543141" y="61493"/>
                  </a:lnTo>
                  <a:lnTo>
                    <a:pt x="2542187" y="63055"/>
                  </a:lnTo>
                  <a:lnTo>
                    <a:pt x="2541858" y="63665"/>
                  </a:lnTo>
                  <a:lnTo>
                    <a:pt x="2542455" y="66281"/>
                  </a:lnTo>
                  <a:lnTo>
                    <a:pt x="2548386" y="65951"/>
                  </a:lnTo>
                  <a:lnTo>
                    <a:pt x="2568110" y="65951"/>
                  </a:lnTo>
                  <a:lnTo>
                    <a:pt x="2568096" y="65290"/>
                  </a:lnTo>
                  <a:lnTo>
                    <a:pt x="2569912" y="63461"/>
                  </a:lnTo>
                  <a:lnTo>
                    <a:pt x="2570687" y="62966"/>
                  </a:lnTo>
                  <a:lnTo>
                    <a:pt x="2571158" y="62966"/>
                  </a:lnTo>
                  <a:lnTo>
                    <a:pt x="2571433" y="61188"/>
                  </a:lnTo>
                  <a:lnTo>
                    <a:pt x="2543738" y="61188"/>
                  </a:lnTo>
                  <a:lnTo>
                    <a:pt x="2543534" y="60947"/>
                  </a:lnTo>
                  <a:close/>
                </a:path>
                <a:path w="2633345" h="1852295">
                  <a:moveTo>
                    <a:pt x="2571158" y="62966"/>
                  </a:moveTo>
                  <a:lnTo>
                    <a:pt x="2570687" y="62966"/>
                  </a:lnTo>
                  <a:lnTo>
                    <a:pt x="2571144" y="63055"/>
                  </a:lnTo>
                  <a:close/>
                </a:path>
                <a:path w="2633345" h="1852295">
                  <a:moveTo>
                    <a:pt x="2548741" y="52704"/>
                  </a:moveTo>
                  <a:lnTo>
                    <a:pt x="2547497" y="53822"/>
                  </a:lnTo>
                  <a:lnTo>
                    <a:pt x="2547395" y="55905"/>
                  </a:lnTo>
                  <a:lnTo>
                    <a:pt x="2548894" y="56959"/>
                  </a:lnTo>
                  <a:lnTo>
                    <a:pt x="2549262" y="58178"/>
                  </a:lnTo>
                  <a:lnTo>
                    <a:pt x="2545617" y="58673"/>
                  </a:lnTo>
                  <a:lnTo>
                    <a:pt x="2545122" y="59029"/>
                  </a:lnTo>
                  <a:lnTo>
                    <a:pt x="2544639" y="59689"/>
                  </a:lnTo>
                  <a:lnTo>
                    <a:pt x="2544157" y="60591"/>
                  </a:lnTo>
                  <a:lnTo>
                    <a:pt x="2543738" y="61188"/>
                  </a:lnTo>
                  <a:lnTo>
                    <a:pt x="2571433" y="61188"/>
                  </a:lnTo>
                  <a:lnTo>
                    <a:pt x="2571500" y="60756"/>
                  </a:lnTo>
                  <a:lnTo>
                    <a:pt x="2570306" y="59397"/>
                  </a:lnTo>
                  <a:lnTo>
                    <a:pt x="2569734" y="57048"/>
                  </a:lnTo>
                  <a:lnTo>
                    <a:pt x="2555140" y="53327"/>
                  </a:lnTo>
                  <a:lnTo>
                    <a:pt x="2550164" y="53327"/>
                  </a:lnTo>
                  <a:lnTo>
                    <a:pt x="2548741" y="52704"/>
                  </a:lnTo>
                  <a:close/>
                </a:path>
                <a:path w="2633345" h="1852295">
                  <a:moveTo>
                    <a:pt x="2552170" y="52552"/>
                  </a:moveTo>
                  <a:lnTo>
                    <a:pt x="2550164" y="53327"/>
                  </a:lnTo>
                  <a:lnTo>
                    <a:pt x="2555140" y="53327"/>
                  </a:lnTo>
                  <a:lnTo>
                    <a:pt x="2552170" y="52552"/>
                  </a:lnTo>
                  <a:close/>
                </a:path>
                <a:path w="2633345" h="1852295">
                  <a:moveTo>
                    <a:pt x="2320489" y="132422"/>
                  </a:moveTo>
                  <a:lnTo>
                    <a:pt x="2310108" y="132422"/>
                  </a:lnTo>
                  <a:lnTo>
                    <a:pt x="2310513" y="133311"/>
                  </a:lnTo>
                  <a:lnTo>
                    <a:pt x="2310578" y="135216"/>
                  </a:lnTo>
                  <a:lnTo>
                    <a:pt x="2310451" y="139280"/>
                  </a:lnTo>
                  <a:lnTo>
                    <a:pt x="2313855" y="142328"/>
                  </a:lnTo>
                  <a:lnTo>
                    <a:pt x="2314198" y="142328"/>
                  </a:lnTo>
                  <a:lnTo>
                    <a:pt x="2314503" y="142074"/>
                  </a:lnTo>
                  <a:lnTo>
                    <a:pt x="2314769" y="141566"/>
                  </a:lnTo>
                  <a:lnTo>
                    <a:pt x="2315023" y="141185"/>
                  </a:lnTo>
                  <a:lnTo>
                    <a:pt x="2317350" y="141185"/>
                  </a:lnTo>
                  <a:lnTo>
                    <a:pt x="2318214" y="140296"/>
                  </a:lnTo>
                  <a:lnTo>
                    <a:pt x="2318160" y="138391"/>
                  </a:lnTo>
                  <a:lnTo>
                    <a:pt x="2317627" y="136613"/>
                  </a:lnTo>
                  <a:lnTo>
                    <a:pt x="2318351" y="135978"/>
                  </a:lnTo>
                  <a:lnTo>
                    <a:pt x="2319456" y="135470"/>
                  </a:lnTo>
                  <a:lnTo>
                    <a:pt x="2320294" y="134581"/>
                  </a:lnTo>
                  <a:lnTo>
                    <a:pt x="2320489" y="132422"/>
                  </a:lnTo>
                  <a:close/>
                </a:path>
                <a:path w="2633345" h="1852295">
                  <a:moveTo>
                    <a:pt x="2308251" y="135089"/>
                  </a:moveTo>
                  <a:lnTo>
                    <a:pt x="2299059" y="135089"/>
                  </a:lnTo>
                  <a:lnTo>
                    <a:pt x="2300380" y="135724"/>
                  </a:lnTo>
                  <a:lnTo>
                    <a:pt x="2300492" y="135978"/>
                  </a:lnTo>
                  <a:lnTo>
                    <a:pt x="2300549" y="137883"/>
                  </a:lnTo>
                  <a:lnTo>
                    <a:pt x="2300429" y="139280"/>
                  </a:lnTo>
                  <a:lnTo>
                    <a:pt x="2300152" y="140550"/>
                  </a:lnTo>
                  <a:lnTo>
                    <a:pt x="2300494" y="141947"/>
                  </a:lnTo>
                  <a:lnTo>
                    <a:pt x="2302209" y="141820"/>
                  </a:lnTo>
                  <a:lnTo>
                    <a:pt x="2304711" y="140296"/>
                  </a:lnTo>
                  <a:lnTo>
                    <a:pt x="2307454" y="137502"/>
                  </a:lnTo>
                  <a:lnTo>
                    <a:pt x="2307924" y="136359"/>
                  </a:lnTo>
                  <a:lnTo>
                    <a:pt x="2308251" y="135089"/>
                  </a:lnTo>
                  <a:close/>
                </a:path>
                <a:path w="2633345" h="1852295">
                  <a:moveTo>
                    <a:pt x="2317350" y="141185"/>
                  </a:moveTo>
                  <a:lnTo>
                    <a:pt x="2315493" y="141185"/>
                  </a:lnTo>
                  <a:lnTo>
                    <a:pt x="2316331" y="141820"/>
                  </a:lnTo>
                  <a:lnTo>
                    <a:pt x="2316979" y="141566"/>
                  </a:lnTo>
                  <a:lnTo>
                    <a:pt x="2317350" y="141185"/>
                  </a:lnTo>
                  <a:close/>
                </a:path>
                <a:path w="2633345" h="1852295">
                  <a:moveTo>
                    <a:pt x="2296113" y="128104"/>
                  </a:moveTo>
                  <a:lnTo>
                    <a:pt x="2294437" y="128739"/>
                  </a:lnTo>
                  <a:lnTo>
                    <a:pt x="2290080" y="131787"/>
                  </a:lnTo>
                  <a:lnTo>
                    <a:pt x="2289204" y="133311"/>
                  </a:lnTo>
                  <a:lnTo>
                    <a:pt x="2287858" y="134200"/>
                  </a:lnTo>
                  <a:lnTo>
                    <a:pt x="2287302" y="135089"/>
                  </a:lnTo>
                  <a:lnTo>
                    <a:pt x="2287210" y="136105"/>
                  </a:lnTo>
                  <a:lnTo>
                    <a:pt x="2287655" y="136613"/>
                  </a:lnTo>
                  <a:lnTo>
                    <a:pt x="2294589" y="138518"/>
                  </a:lnTo>
                  <a:lnTo>
                    <a:pt x="2295059" y="138391"/>
                  </a:lnTo>
                  <a:lnTo>
                    <a:pt x="2295694" y="137883"/>
                  </a:lnTo>
                  <a:lnTo>
                    <a:pt x="2296062" y="137248"/>
                  </a:lnTo>
                  <a:lnTo>
                    <a:pt x="2296342" y="136613"/>
                  </a:lnTo>
                  <a:lnTo>
                    <a:pt x="2296748" y="136105"/>
                  </a:lnTo>
                  <a:lnTo>
                    <a:pt x="2298056" y="135216"/>
                  </a:lnTo>
                  <a:lnTo>
                    <a:pt x="2299059" y="135089"/>
                  </a:lnTo>
                  <a:lnTo>
                    <a:pt x="2308251" y="135089"/>
                  </a:lnTo>
                  <a:lnTo>
                    <a:pt x="2308610" y="133692"/>
                  </a:lnTo>
                  <a:lnTo>
                    <a:pt x="2310108" y="132422"/>
                  </a:lnTo>
                  <a:lnTo>
                    <a:pt x="2320489" y="132422"/>
                  </a:lnTo>
                  <a:lnTo>
                    <a:pt x="2320662" y="130517"/>
                  </a:lnTo>
                  <a:lnTo>
                    <a:pt x="2320456" y="129374"/>
                  </a:lnTo>
                  <a:lnTo>
                    <a:pt x="2301091" y="129374"/>
                  </a:lnTo>
                  <a:lnTo>
                    <a:pt x="2296113" y="128104"/>
                  </a:lnTo>
                  <a:close/>
                </a:path>
                <a:path w="2633345" h="1852295">
                  <a:moveTo>
                    <a:pt x="2300406" y="124294"/>
                  </a:moveTo>
                  <a:lnTo>
                    <a:pt x="2299517" y="124929"/>
                  </a:lnTo>
                  <a:lnTo>
                    <a:pt x="2299390" y="125564"/>
                  </a:lnTo>
                  <a:lnTo>
                    <a:pt x="2299504" y="126707"/>
                  </a:lnTo>
                  <a:lnTo>
                    <a:pt x="2302819" y="128104"/>
                  </a:lnTo>
                  <a:lnTo>
                    <a:pt x="2301091" y="129374"/>
                  </a:lnTo>
                  <a:lnTo>
                    <a:pt x="2320456" y="129374"/>
                  </a:lnTo>
                  <a:lnTo>
                    <a:pt x="2317258" y="126580"/>
                  </a:lnTo>
                  <a:lnTo>
                    <a:pt x="2316991" y="125564"/>
                  </a:lnTo>
                  <a:lnTo>
                    <a:pt x="2317015" y="125056"/>
                  </a:lnTo>
                  <a:lnTo>
                    <a:pt x="2301561" y="124929"/>
                  </a:lnTo>
                  <a:lnTo>
                    <a:pt x="2300406" y="124294"/>
                  </a:lnTo>
                  <a:close/>
                </a:path>
                <a:path w="2633345" h="1852295">
                  <a:moveTo>
                    <a:pt x="2344799" y="118452"/>
                  </a:moveTo>
                  <a:lnTo>
                    <a:pt x="2325882" y="118452"/>
                  </a:lnTo>
                  <a:lnTo>
                    <a:pt x="2334886" y="127342"/>
                  </a:lnTo>
                  <a:lnTo>
                    <a:pt x="2343688" y="124167"/>
                  </a:lnTo>
                  <a:lnTo>
                    <a:pt x="2345084" y="121881"/>
                  </a:lnTo>
                  <a:lnTo>
                    <a:pt x="2344995" y="119976"/>
                  </a:lnTo>
                  <a:lnTo>
                    <a:pt x="2344716" y="119214"/>
                  </a:lnTo>
                  <a:lnTo>
                    <a:pt x="2344799" y="118452"/>
                  </a:lnTo>
                  <a:close/>
                </a:path>
                <a:path w="2633345" h="1852295">
                  <a:moveTo>
                    <a:pt x="2324134" y="119976"/>
                  </a:moveTo>
                  <a:lnTo>
                    <a:pt x="2298767" y="119976"/>
                  </a:lnTo>
                  <a:lnTo>
                    <a:pt x="2302742" y="122643"/>
                  </a:lnTo>
                  <a:lnTo>
                    <a:pt x="2302653" y="124167"/>
                  </a:lnTo>
                  <a:lnTo>
                    <a:pt x="2301561" y="124929"/>
                  </a:lnTo>
                  <a:lnTo>
                    <a:pt x="2317141" y="124929"/>
                  </a:lnTo>
                  <a:lnTo>
                    <a:pt x="2318643" y="123405"/>
                  </a:lnTo>
                  <a:lnTo>
                    <a:pt x="2323291" y="121881"/>
                  </a:lnTo>
                  <a:lnTo>
                    <a:pt x="2323647" y="120611"/>
                  </a:lnTo>
                  <a:lnTo>
                    <a:pt x="2323697" y="120357"/>
                  </a:lnTo>
                  <a:lnTo>
                    <a:pt x="2324134" y="119976"/>
                  </a:lnTo>
                  <a:close/>
                </a:path>
                <a:path w="2633345" h="1852295">
                  <a:moveTo>
                    <a:pt x="2388998" y="117690"/>
                  </a:moveTo>
                  <a:lnTo>
                    <a:pt x="2354711" y="117690"/>
                  </a:lnTo>
                  <a:lnTo>
                    <a:pt x="2361632" y="121246"/>
                  </a:lnTo>
                  <a:lnTo>
                    <a:pt x="2368579" y="124675"/>
                  </a:lnTo>
                  <a:lnTo>
                    <a:pt x="2369913" y="124167"/>
                  </a:lnTo>
                  <a:lnTo>
                    <a:pt x="2375145" y="119976"/>
                  </a:lnTo>
                  <a:lnTo>
                    <a:pt x="2376885" y="118833"/>
                  </a:lnTo>
                  <a:lnTo>
                    <a:pt x="2388709" y="117944"/>
                  </a:lnTo>
                  <a:lnTo>
                    <a:pt x="2388998" y="117690"/>
                  </a:lnTo>
                  <a:close/>
                </a:path>
                <a:path w="2633345" h="1852295">
                  <a:moveTo>
                    <a:pt x="2290963" y="120611"/>
                  </a:moveTo>
                  <a:lnTo>
                    <a:pt x="2287731" y="120611"/>
                  </a:lnTo>
                  <a:lnTo>
                    <a:pt x="2290322" y="122770"/>
                  </a:lnTo>
                  <a:lnTo>
                    <a:pt x="2290627" y="121881"/>
                  </a:lnTo>
                  <a:lnTo>
                    <a:pt x="2290963" y="120611"/>
                  </a:lnTo>
                  <a:close/>
                </a:path>
                <a:path w="2633345" h="1852295">
                  <a:moveTo>
                    <a:pt x="2297002" y="102196"/>
                  </a:moveTo>
                  <a:lnTo>
                    <a:pt x="2286461" y="102958"/>
                  </a:lnTo>
                  <a:lnTo>
                    <a:pt x="2284810" y="104355"/>
                  </a:lnTo>
                  <a:lnTo>
                    <a:pt x="2284305" y="106260"/>
                  </a:lnTo>
                  <a:lnTo>
                    <a:pt x="2284223" y="107276"/>
                  </a:lnTo>
                  <a:lnTo>
                    <a:pt x="2285458" y="112737"/>
                  </a:lnTo>
                  <a:lnTo>
                    <a:pt x="2285166" y="113753"/>
                  </a:lnTo>
                  <a:lnTo>
                    <a:pt x="2284467" y="114769"/>
                  </a:lnTo>
                  <a:lnTo>
                    <a:pt x="2283451" y="115912"/>
                  </a:lnTo>
                  <a:lnTo>
                    <a:pt x="2282740" y="117055"/>
                  </a:lnTo>
                  <a:lnTo>
                    <a:pt x="2284721" y="121246"/>
                  </a:lnTo>
                  <a:lnTo>
                    <a:pt x="2287731" y="120611"/>
                  </a:lnTo>
                  <a:lnTo>
                    <a:pt x="2290963" y="120611"/>
                  </a:lnTo>
                  <a:lnTo>
                    <a:pt x="2291198" y="119722"/>
                  </a:lnTo>
                  <a:lnTo>
                    <a:pt x="2294640" y="118325"/>
                  </a:lnTo>
                  <a:lnTo>
                    <a:pt x="2344813" y="118325"/>
                  </a:lnTo>
                  <a:lnTo>
                    <a:pt x="2344868" y="117817"/>
                  </a:lnTo>
                  <a:lnTo>
                    <a:pt x="2345133" y="117690"/>
                  </a:lnTo>
                  <a:lnTo>
                    <a:pt x="2307949" y="117690"/>
                  </a:lnTo>
                  <a:lnTo>
                    <a:pt x="2302624" y="113372"/>
                  </a:lnTo>
                  <a:lnTo>
                    <a:pt x="2300253" y="113372"/>
                  </a:lnTo>
                  <a:lnTo>
                    <a:pt x="2299364" y="110324"/>
                  </a:lnTo>
                  <a:lnTo>
                    <a:pt x="2295275" y="109435"/>
                  </a:lnTo>
                  <a:lnTo>
                    <a:pt x="2295351" y="107657"/>
                  </a:lnTo>
                  <a:lnTo>
                    <a:pt x="2296850" y="105879"/>
                  </a:lnTo>
                  <a:lnTo>
                    <a:pt x="2297296" y="104355"/>
                  </a:lnTo>
                  <a:lnTo>
                    <a:pt x="2297177" y="102577"/>
                  </a:lnTo>
                  <a:lnTo>
                    <a:pt x="2297002" y="102196"/>
                  </a:lnTo>
                  <a:close/>
                </a:path>
                <a:path w="2633345" h="1852295">
                  <a:moveTo>
                    <a:pt x="2344813" y="118325"/>
                  </a:moveTo>
                  <a:lnTo>
                    <a:pt x="2294640" y="118325"/>
                  </a:lnTo>
                  <a:lnTo>
                    <a:pt x="2296888" y="120103"/>
                  </a:lnTo>
                  <a:lnTo>
                    <a:pt x="2298767" y="119976"/>
                  </a:lnTo>
                  <a:lnTo>
                    <a:pt x="2324134" y="119976"/>
                  </a:lnTo>
                  <a:lnTo>
                    <a:pt x="2325882" y="118452"/>
                  </a:lnTo>
                  <a:lnTo>
                    <a:pt x="2344799" y="118452"/>
                  </a:lnTo>
                  <a:close/>
                </a:path>
                <a:path w="2633345" h="1852295">
                  <a:moveTo>
                    <a:pt x="2389722" y="117055"/>
                  </a:moveTo>
                  <a:lnTo>
                    <a:pt x="2346456" y="117055"/>
                  </a:lnTo>
                  <a:lnTo>
                    <a:pt x="2351828" y="119722"/>
                  </a:lnTo>
                  <a:lnTo>
                    <a:pt x="2354711" y="117690"/>
                  </a:lnTo>
                  <a:lnTo>
                    <a:pt x="2388998" y="117690"/>
                  </a:lnTo>
                  <a:lnTo>
                    <a:pt x="2389722" y="117055"/>
                  </a:lnTo>
                  <a:close/>
                </a:path>
                <a:path w="2633345" h="1852295">
                  <a:moveTo>
                    <a:pt x="2307975" y="116039"/>
                  </a:moveTo>
                  <a:lnTo>
                    <a:pt x="2307949" y="117690"/>
                  </a:lnTo>
                  <a:lnTo>
                    <a:pt x="2345133" y="117690"/>
                  </a:lnTo>
                  <a:lnTo>
                    <a:pt x="2346191" y="117182"/>
                  </a:lnTo>
                  <a:lnTo>
                    <a:pt x="2310858" y="117182"/>
                  </a:lnTo>
                  <a:lnTo>
                    <a:pt x="2307975" y="116039"/>
                  </a:lnTo>
                  <a:close/>
                </a:path>
                <a:path w="2633345" h="1852295">
                  <a:moveTo>
                    <a:pt x="2307505" y="104482"/>
                  </a:moveTo>
                  <a:lnTo>
                    <a:pt x="2306705" y="106260"/>
                  </a:lnTo>
                  <a:lnTo>
                    <a:pt x="2306613" y="106768"/>
                  </a:lnTo>
                  <a:lnTo>
                    <a:pt x="2306499" y="107657"/>
                  </a:lnTo>
                  <a:lnTo>
                    <a:pt x="2306616" y="108292"/>
                  </a:lnTo>
                  <a:lnTo>
                    <a:pt x="2309892" y="110832"/>
                  </a:lnTo>
                  <a:lnTo>
                    <a:pt x="2310959" y="114642"/>
                  </a:lnTo>
                  <a:lnTo>
                    <a:pt x="2312153" y="115785"/>
                  </a:lnTo>
                  <a:lnTo>
                    <a:pt x="2312407" y="116674"/>
                  </a:lnTo>
                  <a:lnTo>
                    <a:pt x="2310858" y="117182"/>
                  </a:lnTo>
                  <a:lnTo>
                    <a:pt x="2346191" y="117182"/>
                  </a:lnTo>
                  <a:lnTo>
                    <a:pt x="2346456" y="117055"/>
                  </a:lnTo>
                  <a:lnTo>
                    <a:pt x="2389722" y="117055"/>
                  </a:lnTo>
                  <a:lnTo>
                    <a:pt x="2390156" y="116674"/>
                  </a:lnTo>
                  <a:lnTo>
                    <a:pt x="2390512" y="115785"/>
                  </a:lnTo>
                  <a:lnTo>
                    <a:pt x="2390893" y="115404"/>
                  </a:lnTo>
                  <a:lnTo>
                    <a:pt x="2391236" y="115023"/>
                  </a:lnTo>
                  <a:lnTo>
                    <a:pt x="2391541" y="114769"/>
                  </a:lnTo>
                  <a:lnTo>
                    <a:pt x="2391922" y="113753"/>
                  </a:lnTo>
                  <a:lnTo>
                    <a:pt x="2391896" y="113245"/>
                  </a:lnTo>
                  <a:lnTo>
                    <a:pt x="2391401" y="112864"/>
                  </a:lnTo>
                  <a:lnTo>
                    <a:pt x="2388645" y="110070"/>
                  </a:lnTo>
                  <a:lnTo>
                    <a:pt x="2388486" y="109435"/>
                  </a:lnTo>
                  <a:lnTo>
                    <a:pt x="2317411" y="109435"/>
                  </a:lnTo>
                  <a:lnTo>
                    <a:pt x="2307505" y="104482"/>
                  </a:lnTo>
                  <a:close/>
                </a:path>
                <a:path w="2633345" h="1852295">
                  <a:moveTo>
                    <a:pt x="2302311" y="113118"/>
                  </a:moveTo>
                  <a:lnTo>
                    <a:pt x="2300253" y="113372"/>
                  </a:lnTo>
                  <a:lnTo>
                    <a:pt x="2302624" y="113372"/>
                  </a:lnTo>
                  <a:lnTo>
                    <a:pt x="2302311" y="113118"/>
                  </a:lnTo>
                  <a:close/>
                </a:path>
                <a:path w="2633345" h="1852295">
                  <a:moveTo>
                    <a:pt x="2322427" y="94957"/>
                  </a:moveTo>
                  <a:lnTo>
                    <a:pt x="2315226" y="95719"/>
                  </a:lnTo>
                  <a:lnTo>
                    <a:pt x="2308051" y="96608"/>
                  </a:lnTo>
                  <a:lnTo>
                    <a:pt x="2306692" y="97370"/>
                  </a:lnTo>
                  <a:lnTo>
                    <a:pt x="2306730" y="98894"/>
                  </a:lnTo>
                  <a:lnTo>
                    <a:pt x="2315049" y="99783"/>
                  </a:lnTo>
                  <a:lnTo>
                    <a:pt x="2316877" y="102069"/>
                  </a:lnTo>
                  <a:lnTo>
                    <a:pt x="2319481" y="102577"/>
                  </a:lnTo>
                  <a:lnTo>
                    <a:pt x="2319595" y="103847"/>
                  </a:lnTo>
                  <a:lnTo>
                    <a:pt x="2318173" y="104863"/>
                  </a:lnTo>
                  <a:lnTo>
                    <a:pt x="2317627" y="105498"/>
                  </a:lnTo>
                  <a:lnTo>
                    <a:pt x="2317449" y="106768"/>
                  </a:lnTo>
                  <a:lnTo>
                    <a:pt x="2318516" y="107657"/>
                  </a:lnTo>
                  <a:lnTo>
                    <a:pt x="2318605" y="108673"/>
                  </a:lnTo>
                  <a:lnTo>
                    <a:pt x="2317411" y="109435"/>
                  </a:lnTo>
                  <a:lnTo>
                    <a:pt x="2388486" y="109435"/>
                  </a:lnTo>
                  <a:lnTo>
                    <a:pt x="2388465" y="109181"/>
                  </a:lnTo>
                  <a:lnTo>
                    <a:pt x="2339471" y="109181"/>
                  </a:lnTo>
                  <a:lnTo>
                    <a:pt x="2338391" y="109054"/>
                  </a:lnTo>
                  <a:lnTo>
                    <a:pt x="2337571" y="107784"/>
                  </a:lnTo>
                  <a:lnTo>
                    <a:pt x="2332308" y="107784"/>
                  </a:lnTo>
                  <a:lnTo>
                    <a:pt x="2331736" y="107276"/>
                  </a:lnTo>
                  <a:lnTo>
                    <a:pt x="2331368" y="104990"/>
                  </a:lnTo>
                  <a:lnTo>
                    <a:pt x="2328688" y="104482"/>
                  </a:lnTo>
                  <a:lnTo>
                    <a:pt x="2328771" y="103085"/>
                  </a:lnTo>
                  <a:lnTo>
                    <a:pt x="2329311" y="102450"/>
                  </a:lnTo>
                  <a:lnTo>
                    <a:pt x="2330390" y="101434"/>
                  </a:lnTo>
                  <a:lnTo>
                    <a:pt x="2330762" y="101053"/>
                  </a:lnTo>
                  <a:lnTo>
                    <a:pt x="2330784" y="100799"/>
                  </a:lnTo>
                  <a:lnTo>
                    <a:pt x="2330479" y="100418"/>
                  </a:lnTo>
                  <a:lnTo>
                    <a:pt x="2330356" y="99910"/>
                  </a:lnTo>
                  <a:lnTo>
                    <a:pt x="2330240" y="97878"/>
                  </a:lnTo>
                  <a:lnTo>
                    <a:pt x="2324599" y="97878"/>
                  </a:lnTo>
                  <a:lnTo>
                    <a:pt x="2323951" y="97751"/>
                  </a:lnTo>
                  <a:lnTo>
                    <a:pt x="2322427" y="94957"/>
                  </a:lnTo>
                  <a:close/>
                </a:path>
                <a:path w="2633345" h="1852295">
                  <a:moveTo>
                    <a:pt x="2389039" y="103212"/>
                  </a:moveTo>
                  <a:lnTo>
                    <a:pt x="2385737" y="103212"/>
                  </a:lnTo>
                  <a:lnTo>
                    <a:pt x="2385064" y="103847"/>
                  </a:lnTo>
                  <a:lnTo>
                    <a:pt x="2384619" y="105244"/>
                  </a:lnTo>
                  <a:lnTo>
                    <a:pt x="2383260" y="105371"/>
                  </a:lnTo>
                  <a:lnTo>
                    <a:pt x="2341896" y="105371"/>
                  </a:lnTo>
                  <a:lnTo>
                    <a:pt x="2341338" y="105625"/>
                  </a:lnTo>
                  <a:lnTo>
                    <a:pt x="2341147" y="106260"/>
                  </a:lnTo>
                  <a:lnTo>
                    <a:pt x="2341058" y="108038"/>
                  </a:lnTo>
                  <a:lnTo>
                    <a:pt x="2339471" y="109181"/>
                  </a:lnTo>
                  <a:lnTo>
                    <a:pt x="2388465" y="109181"/>
                  </a:lnTo>
                  <a:lnTo>
                    <a:pt x="2388583" y="107784"/>
                  </a:lnTo>
                  <a:lnTo>
                    <a:pt x="2388498" y="106514"/>
                  </a:lnTo>
                  <a:lnTo>
                    <a:pt x="2388231" y="105879"/>
                  </a:lnTo>
                  <a:lnTo>
                    <a:pt x="2388105" y="104863"/>
                  </a:lnTo>
                  <a:lnTo>
                    <a:pt x="2388192" y="104482"/>
                  </a:lnTo>
                  <a:lnTo>
                    <a:pt x="2389039" y="103212"/>
                  </a:lnTo>
                  <a:close/>
                </a:path>
                <a:path w="2633345" h="1852295">
                  <a:moveTo>
                    <a:pt x="2335915" y="105879"/>
                  </a:moveTo>
                  <a:lnTo>
                    <a:pt x="2335419" y="106006"/>
                  </a:lnTo>
                  <a:lnTo>
                    <a:pt x="2333680" y="107276"/>
                  </a:lnTo>
                  <a:lnTo>
                    <a:pt x="2332308" y="107784"/>
                  </a:lnTo>
                  <a:lnTo>
                    <a:pt x="2337571" y="107784"/>
                  </a:lnTo>
                  <a:lnTo>
                    <a:pt x="2336423" y="106006"/>
                  </a:lnTo>
                  <a:lnTo>
                    <a:pt x="2335915" y="105879"/>
                  </a:lnTo>
                  <a:close/>
                </a:path>
                <a:path w="2633345" h="1852295">
                  <a:moveTo>
                    <a:pt x="2344462" y="104101"/>
                  </a:moveTo>
                  <a:lnTo>
                    <a:pt x="2344043" y="104355"/>
                  </a:lnTo>
                  <a:lnTo>
                    <a:pt x="2343624" y="104863"/>
                  </a:lnTo>
                  <a:lnTo>
                    <a:pt x="2343205" y="105117"/>
                  </a:lnTo>
                  <a:lnTo>
                    <a:pt x="2342684" y="105371"/>
                  </a:lnTo>
                  <a:lnTo>
                    <a:pt x="2383260" y="105371"/>
                  </a:lnTo>
                  <a:lnTo>
                    <a:pt x="2382966" y="104863"/>
                  </a:lnTo>
                  <a:lnTo>
                    <a:pt x="2383044" y="104355"/>
                  </a:lnTo>
                  <a:lnTo>
                    <a:pt x="2346087" y="104355"/>
                  </a:lnTo>
                  <a:lnTo>
                    <a:pt x="2344462" y="104101"/>
                  </a:lnTo>
                  <a:close/>
                </a:path>
                <a:path w="2633345" h="1852295">
                  <a:moveTo>
                    <a:pt x="2348462" y="98132"/>
                  </a:moveTo>
                  <a:lnTo>
                    <a:pt x="2347896" y="99783"/>
                  </a:lnTo>
                  <a:lnTo>
                    <a:pt x="2347827" y="101053"/>
                  </a:lnTo>
                  <a:lnTo>
                    <a:pt x="2348183" y="101815"/>
                  </a:lnTo>
                  <a:lnTo>
                    <a:pt x="2348716" y="101942"/>
                  </a:lnTo>
                  <a:lnTo>
                    <a:pt x="2347218" y="103847"/>
                  </a:lnTo>
                  <a:lnTo>
                    <a:pt x="2346087" y="104355"/>
                  </a:lnTo>
                  <a:lnTo>
                    <a:pt x="2383044" y="104355"/>
                  </a:lnTo>
                  <a:lnTo>
                    <a:pt x="2383544" y="103085"/>
                  </a:lnTo>
                  <a:lnTo>
                    <a:pt x="2378104" y="103085"/>
                  </a:lnTo>
                  <a:lnTo>
                    <a:pt x="2377545" y="102831"/>
                  </a:lnTo>
                  <a:lnTo>
                    <a:pt x="2377393" y="102069"/>
                  </a:lnTo>
                  <a:lnTo>
                    <a:pt x="2353580" y="102069"/>
                  </a:lnTo>
                  <a:lnTo>
                    <a:pt x="2351269" y="98640"/>
                  </a:lnTo>
                  <a:lnTo>
                    <a:pt x="2348462" y="98132"/>
                  </a:lnTo>
                  <a:close/>
                </a:path>
                <a:path w="2633345" h="1852295">
                  <a:moveTo>
                    <a:pt x="2381317" y="100799"/>
                  </a:moveTo>
                  <a:lnTo>
                    <a:pt x="2380377" y="101053"/>
                  </a:lnTo>
                  <a:lnTo>
                    <a:pt x="2378104" y="103085"/>
                  </a:lnTo>
                  <a:lnTo>
                    <a:pt x="2383544" y="103085"/>
                  </a:lnTo>
                  <a:lnTo>
                    <a:pt x="2383759" y="102450"/>
                  </a:lnTo>
                  <a:lnTo>
                    <a:pt x="2383646" y="101815"/>
                  </a:lnTo>
                  <a:lnTo>
                    <a:pt x="2383514" y="101561"/>
                  </a:lnTo>
                  <a:lnTo>
                    <a:pt x="2381317" y="100799"/>
                  </a:lnTo>
                  <a:close/>
                </a:path>
                <a:path w="2633345" h="1852295">
                  <a:moveTo>
                    <a:pt x="2389104" y="87972"/>
                  </a:moveTo>
                  <a:lnTo>
                    <a:pt x="2353784" y="87972"/>
                  </a:lnTo>
                  <a:lnTo>
                    <a:pt x="2354762" y="88480"/>
                  </a:lnTo>
                  <a:lnTo>
                    <a:pt x="2354673" y="89877"/>
                  </a:lnTo>
                  <a:lnTo>
                    <a:pt x="2353072" y="89877"/>
                  </a:lnTo>
                  <a:lnTo>
                    <a:pt x="2351688" y="90766"/>
                  </a:lnTo>
                  <a:lnTo>
                    <a:pt x="2350088" y="92544"/>
                  </a:lnTo>
                  <a:lnTo>
                    <a:pt x="2358978" y="93052"/>
                  </a:lnTo>
                  <a:lnTo>
                    <a:pt x="2359232" y="94576"/>
                  </a:lnTo>
                  <a:lnTo>
                    <a:pt x="2356120" y="97243"/>
                  </a:lnTo>
                  <a:lnTo>
                    <a:pt x="2356349" y="97243"/>
                  </a:lnTo>
                  <a:lnTo>
                    <a:pt x="2356362" y="98259"/>
                  </a:lnTo>
                  <a:lnTo>
                    <a:pt x="2355473" y="99275"/>
                  </a:lnTo>
                  <a:lnTo>
                    <a:pt x="2355193" y="99529"/>
                  </a:lnTo>
                  <a:lnTo>
                    <a:pt x="2355041" y="100291"/>
                  </a:lnTo>
                  <a:lnTo>
                    <a:pt x="2354939" y="101053"/>
                  </a:lnTo>
                  <a:lnTo>
                    <a:pt x="2353580" y="102069"/>
                  </a:lnTo>
                  <a:lnTo>
                    <a:pt x="2377393" y="102069"/>
                  </a:lnTo>
                  <a:lnTo>
                    <a:pt x="2369684" y="101942"/>
                  </a:lnTo>
                  <a:lnTo>
                    <a:pt x="2369408" y="101561"/>
                  </a:lnTo>
                  <a:lnTo>
                    <a:pt x="2369486" y="100291"/>
                  </a:lnTo>
                  <a:lnTo>
                    <a:pt x="2369735" y="99275"/>
                  </a:lnTo>
                  <a:lnTo>
                    <a:pt x="2369824" y="98386"/>
                  </a:lnTo>
                  <a:lnTo>
                    <a:pt x="2369430" y="98005"/>
                  </a:lnTo>
                  <a:lnTo>
                    <a:pt x="2370675" y="96735"/>
                  </a:lnTo>
                  <a:lnTo>
                    <a:pt x="2371780" y="96354"/>
                  </a:lnTo>
                  <a:lnTo>
                    <a:pt x="2376583" y="96354"/>
                  </a:lnTo>
                  <a:lnTo>
                    <a:pt x="2376923" y="96100"/>
                  </a:lnTo>
                  <a:lnTo>
                    <a:pt x="2376816" y="94830"/>
                  </a:lnTo>
                  <a:lnTo>
                    <a:pt x="2376542" y="94068"/>
                  </a:lnTo>
                  <a:lnTo>
                    <a:pt x="2376923" y="93433"/>
                  </a:lnTo>
                  <a:lnTo>
                    <a:pt x="2388445" y="93433"/>
                  </a:lnTo>
                  <a:lnTo>
                    <a:pt x="2388632" y="89877"/>
                  </a:lnTo>
                  <a:lnTo>
                    <a:pt x="2354673" y="89877"/>
                  </a:lnTo>
                  <a:lnTo>
                    <a:pt x="2354127" y="89623"/>
                  </a:lnTo>
                  <a:lnTo>
                    <a:pt x="2388695" y="89623"/>
                  </a:lnTo>
                  <a:lnTo>
                    <a:pt x="2389104" y="87972"/>
                  </a:lnTo>
                  <a:close/>
                </a:path>
                <a:path w="2633345" h="1852295">
                  <a:moveTo>
                    <a:pt x="2377190" y="99402"/>
                  </a:moveTo>
                  <a:lnTo>
                    <a:pt x="2369684" y="101942"/>
                  </a:lnTo>
                  <a:lnTo>
                    <a:pt x="2377400" y="101942"/>
                  </a:lnTo>
                  <a:lnTo>
                    <a:pt x="2377428" y="99783"/>
                  </a:lnTo>
                  <a:lnTo>
                    <a:pt x="2377190" y="99402"/>
                  </a:lnTo>
                  <a:close/>
                </a:path>
                <a:path w="2633345" h="1852295">
                  <a:moveTo>
                    <a:pt x="2329616" y="96227"/>
                  </a:moveTo>
                  <a:lnTo>
                    <a:pt x="2327812" y="96481"/>
                  </a:lnTo>
                  <a:lnTo>
                    <a:pt x="2324599" y="97878"/>
                  </a:lnTo>
                  <a:lnTo>
                    <a:pt x="2330240" y="97878"/>
                  </a:lnTo>
                  <a:lnTo>
                    <a:pt x="2330174" y="96735"/>
                  </a:lnTo>
                  <a:lnTo>
                    <a:pt x="2329616" y="96227"/>
                  </a:lnTo>
                  <a:close/>
                </a:path>
                <a:path w="2633345" h="1852295">
                  <a:moveTo>
                    <a:pt x="2376583" y="96354"/>
                  </a:moveTo>
                  <a:lnTo>
                    <a:pt x="2371780" y="96354"/>
                  </a:lnTo>
                  <a:lnTo>
                    <a:pt x="2375564" y="97116"/>
                  </a:lnTo>
                  <a:lnTo>
                    <a:pt x="2376583" y="96354"/>
                  </a:lnTo>
                  <a:close/>
                </a:path>
                <a:path w="2633345" h="1852295">
                  <a:moveTo>
                    <a:pt x="2388398" y="94322"/>
                  </a:moveTo>
                  <a:lnTo>
                    <a:pt x="2383298" y="94322"/>
                  </a:lnTo>
                  <a:lnTo>
                    <a:pt x="2386207" y="96100"/>
                  </a:lnTo>
                  <a:lnTo>
                    <a:pt x="2387121" y="95846"/>
                  </a:lnTo>
                  <a:lnTo>
                    <a:pt x="2388378" y="94703"/>
                  </a:lnTo>
                  <a:lnTo>
                    <a:pt x="2388398" y="94322"/>
                  </a:lnTo>
                  <a:close/>
                </a:path>
                <a:path w="2633345" h="1852295">
                  <a:moveTo>
                    <a:pt x="2344103" y="70700"/>
                  </a:moveTo>
                  <a:lnTo>
                    <a:pt x="2331495" y="70700"/>
                  </a:lnTo>
                  <a:lnTo>
                    <a:pt x="2332143" y="70827"/>
                  </a:lnTo>
                  <a:lnTo>
                    <a:pt x="2332191" y="72097"/>
                  </a:lnTo>
                  <a:lnTo>
                    <a:pt x="2331127" y="78193"/>
                  </a:lnTo>
                  <a:lnTo>
                    <a:pt x="2331343" y="78955"/>
                  </a:lnTo>
                  <a:lnTo>
                    <a:pt x="2332194" y="79209"/>
                  </a:lnTo>
                  <a:lnTo>
                    <a:pt x="2331838" y="80098"/>
                  </a:lnTo>
                  <a:lnTo>
                    <a:pt x="2330388" y="81749"/>
                  </a:lnTo>
                  <a:lnTo>
                    <a:pt x="2330327" y="84416"/>
                  </a:lnTo>
                  <a:lnTo>
                    <a:pt x="2335546" y="88988"/>
                  </a:lnTo>
                  <a:lnTo>
                    <a:pt x="2335572" y="91401"/>
                  </a:lnTo>
                  <a:lnTo>
                    <a:pt x="2337070" y="93687"/>
                  </a:lnTo>
                  <a:lnTo>
                    <a:pt x="2337261" y="95338"/>
                  </a:lnTo>
                  <a:lnTo>
                    <a:pt x="2337553" y="95973"/>
                  </a:lnTo>
                  <a:lnTo>
                    <a:pt x="2338340" y="95592"/>
                  </a:lnTo>
                  <a:lnTo>
                    <a:pt x="2339036" y="94576"/>
                  </a:lnTo>
                  <a:lnTo>
                    <a:pt x="2340334" y="92544"/>
                  </a:lnTo>
                  <a:lnTo>
                    <a:pt x="2341122" y="91655"/>
                  </a:lnTo>
                  <a:lnTo>
                    <a:pt x="2340703" y="88861"/>
                  </a:lnTo>
                  <a:lnTo>
                    <a:pt x="2340417" y="88480"/>
                  </a:lnTo>
                  <a:lnTo>
                    <a:pt x="2340481" y="87972"/>
                  </a:lnTo>
                  <a:lnTo>
                    <a:pt x="2341173" y="86321"/>
                  </a:lnTo>
                  <a:lnTo>
                    <a:pt x="2340423" y="82003"/>
                  </a:lnTo>
                  <a:lnTo>
                    <a:pt x="2342468" y="80352"/>
                  </a:lnTo>
                  <a:lnTo>
                    <a:pt x="2345262" y="80352"/>
                  </a:lnTo>
                  <a:lnTo>
                    <a:pt x="2345383" y="76161"/>
                  </a:lnTo>
                  <a:lnTo>
                    <a:pt x="2345299" y="75145"/>
                  </a:lnTo>
                  <a:lnTo>
                    <a:pt x="2344103" y="70700"/>
                  </a:lnTo>
                  <a:close/>
                </a:path>
                <a:path w="2633345" h="1852295">
                  <a:moveTo>
                    <a:pt x="2388445" y="93433"/>
                  </a:moveTo>
                  <a:lnTo>
                    <a:pt x="2376923" y="93433"/>
                  </a:lnTo>
                  <a:lnTo>
                    <a:pt x="2380581" y="95084"/>
                  </a:lnTo>
                  <a:lnTo>
                    <a:pt x="2383298" y="94322"/>
                  </a:lnTo>
                  <a:lnTo>
                    <a:pt x="2388398" y="94322"/>
                  </a:lnTo>
                  <a:lnTo>
                    <a:pt x="2388445" y="93433"/>
                  </a:lnTo>
                  <a:close/>
                </a:path>
                <a:path w="2633345" h="1852295">
                  <a:moveTo>
                    <a:pt x="2371437" y="78828"/>
                  </a:moveTo>
                  <a:lnTo>
                    <a:pt x="2370205" y="79336"/>
                  </a:lnTo>
                  <a:lnTo>
                    <a:pt x="2367093" y="81622"/>
                  </a:lnTo>
                  <a:lnTo>
                    <a:pt x="2351917" y="82638"/>
                  </a:lnTo>
                  <a:lnTo>
                    <a:pt x="2353174" y="83527"/>
                  </a:lnTo>
                  <a:lnTo>
                    <a:pt x="2353250" y="84416"/>
                  </a:lnTo>
                  <a:lnTo>
                    <a:pt x="2351980" y="85051"/>
                  </a:lnTo>
                  <a:lnTo>
                    <a:pt x="2350024" y="85305"/>
                  </a:lnTo>
                  <a:lnTo>
                    <a:pt x="2348678" y="86194"/>
                  </a:lnTo>
                  <a:lnTo>
                    <a:pt x="2348412" y="88099"/>
                  </a:lnTo>
                  <a:lnTo>
                    <a:pt x="2348869" y="88988"/>
                  </a:lnTo>
                  <a:lnTo>
                    <a:pt x="2353784" y="87972"/>
                  </a:lnTo>
                  <a:lnTo>
                    <a:pt x="2389104" y="87972"/>
                  </a:lnTo>
                  <a:lnTo>
                    <a:pt x="2389261" y="87337"/>
                  </a:lnTo>
                  <a:lnTo>
                    <a:pt x="2385927" y="87337"/>
                  </a:lnTo>
                  <a:lnTo>
                    <a:pt x="2372770" y="84416"/>
                  </a:lnTo>
                  <a:lnTo>
                    <a:pt x="2372783" y="83527"/>
                  </a:lnTo>
                  <a:lnTo>
                    <a:pt x="2373634" y="83019"/>
                  </a:lnTo>
                  <a:lnTo>
                    <a:pt x="2374995" y="83019"/>
                  </a:lnTo>
                  <a:lnTo>
                    <a:pt x="2376339" y="82384"/>
                  </a:lnTo>
                  <a:lnTo>
                    <a:pt x="2382448" y="82384"/>
                  </a:lnTo>
                  <a:lnTo>
                    <a:pt x="2382333" y="81749"/>
                  </a:lnTo>
                  <a:lnTo>
                    <a:pt x="2380974" y="80733"/>
                  </a:lnTo>
                  <a:lnTo>
                    <a:pt x="2380581" y="79082"/>
                  </a:lnTo>
                  <a:lnTo>
                    <a:pt x="2371437" y="78828"/>
                  </a:lnTo>
                  <a:close/>
                </a:path>
                <a:path w="2633345" h="1852295">
                  <a:moveTo>
                    <a:pt x="2327784" y="71335"/>
                  </a:moveTo>
                  <a:lnTo>
                    <a:pt x="2292862" y="71335"/>
                  </a:lnTo>
                  <a:lnTo>
                    <a:pt x="2293319" y="72097"/>
                  </a:lnTo>
                  <a:lnTo>
                    <a:pt x="2293351" y="73240"/>
                  </a:lnTo>
                  <a:lnTo>
                    <a:pt x="2292900" y="74256"/>
                  </a:lnTo>
                  <a:lnTo>
                    <a:pt x="2292163" y="75145"/>
                  </a:lnTo>
                  <a:lnTo>
                    <a:pt x="2290246" y="76796"/>
                  </a:lnTo>
                  <a:lnTo>
                    <a:pt x="2289433" y="77558"/>
                  </a:lnTo>
                  <a:lnTo>
                    <a:pt x="2287642" y="79971"/>
                  </a:lnTo>
                  <a:lnTo>
                    <a:pt x="2286359" y="82130"/>
                  </a:lnTo>
                  <a:lnTo>
                    <a:pt x="2285634" y="83908"/>
                  </a:lnTo>
                  <a:lnTo>
                    <a:pt x="2285508" y="85178"/>
                  </a:lnTo>
                  <a:lnTo>
                    <a:pt x="2292963" y="87464"/>
                  </a:lnTo>
                  <a:lnTo>
                    <a:pt x="2294640" y="86702"/>
                  </a:lnTo>
                  <a:lnTo>
                    <a:pt x="2295160" y="85686"/>
                  </a:lnTo>
                  <a:lnTo>
                    <a:pt x="2296253" y="83019"/>
                  </a:lnTo>
                  <a:lnTo>
                    <a:pt x="2297281" y="82384"/>
                  </a:lnTo>
                  <a:lnTo>
                    <a:pt x="2297980" y="82130"/>
                  </a:lnTo>
                  <a:lnTo>
                    <a:pt x="2300815" y="82130"/>
                  </a:lnTo>
                  <a:lnTo>
                    <a:pt x="2301409" y="79971"/>
                  </a:lnTo>
                  <a:lnTo>
                    <a:pt x="2302565" y="79336"/>
                  </a:lnTo>
                  <a:lnTo>
                    <a:pt x="2314041" y="79336"/>
                  </a:lnTo>
                  <a:lnTo>
                    <a:pt x="2314591" y="79209"/>
                  </a:lnTo>
                  <a:lnTo>
                    <a:pt x="2317741" y="79209"/>
                  </a:lnTo>
                  <a:lnTo>
                    <a:pt x="2317919" y="77685"/>
                  </a:lnTo>
                  <a:lnTo>
                    <a:pt x="2320980" y="74764"/>
                  </a:lnTo>
                  <a:lnTo>
                    <a:pt x="2324536" y="74764"/>
                  </a:lnTo>
                  <a:lnTo>
                    <a:pt x="2324840" y="73240"/>
                  </a:lnTo>
                  <a:lnTo>
                    <a:pt x="2325691" y="71589"/>
                  </a:lnTo>
                  <a:lnTo>
                    <a:pt x="2327744" y="71589"/>
                  </a:lnTo>
                  <a:lnTo>
                    <a:pt x="2327784" y="71335"/>
                  </a:lnTo>
                  <a:close/>
                </a:path>
                <a:path w="2633345" h="1852295">
                  <a:moveTo>
                    <a:pt x="2388925" y="85940"/>
                  </a:moveTo>
                  <a:lnTo>
                    <a:pt x="2385927" y="87337"/>
                  </a:lnTo>
                  <a:lnTo>
                    <a:pt x="2389261" y="87337"/>
                  </a:lnTo>
                  <a:lnTo>
                    <a:pt x="2389344" y="86321"/>
                  </a:lnTo>
                  <a:lnTo>
                    <a:pt x="2388925" y="85940"/>
                  </a:lnTo>
                  <a:close/>
                </a:path>
                <a:path w="2633345" h="1852295">
                  <a:moveTo>
                    <a:pt x="2317741" y="79209"/>
                  </a:moveTo>
                  <a:lnTo>
                    <a:pt x="2314591" y="79209"/>
                  </a:lnTo>
                  <a:lnTo>
                    <a:pt x="2315531" y="84416"/>
                  </a:lnTo>
                  <a:lnTo>
                    <a:pt x="2316204" y="84543"/>
                  </a:lnTo>
                  <a:lnTo>
                    <a:pt x="2316814" y="84035"/>
                  </a:lnTo>
                  <a:lnTo>
                    <a:pt x="2317236" y="83146"/>
                  </a:lnTo>
                  <a:lnTo>
                    <a:pt x="2317341" y="82638"/>
                  </a:lnTo>
                  <a:lnTo>
                    <a:pt x="2317741" y="79209"/>
                  </a:lnTo>
                  <a:close/>
                </a:path>
                <a:path w="2633345" h="1852295">
                  <a:moveTo>
                    <a:pt x="2300815" y="82130"/>
                  </a:moveTo>
                  <a:lnTo>
                    <a:pt x="2297980" y="82130"/>
                  </a:lnTo>
                  <a:lnTo>
                    <a:pt x="2298755" y="82765"/>
                  </a:lnTo>
                  <a:lnTo>
                    <a:pt x="2299009" y="84035"/>
                  </a:lnTo>
                  <a:lnTo>
                    <a:pt x="2299478" y="84035"/>
                  </a:lnTo>
                  <a:lnTo>
                    <a:pt x="2300571" y="83019"/>
                  </a:lnTo>
                  <a:lnTo>
                    <a:pt x="2300815" y="82130"/>
                  </a:lnTo>
                  <a:close/>
                </a:path>
                <a:path w="2633345" h="1852295">
                  <a:moveTo>
                    <a:pt x="2314041" y="79336"/>
                  </a:moveTo>
                  <a:lnTo>
                    <a:pt x="2302565" y="79336"/>
                  </a:lnTo>
                  <a:lnTo>
                    <a:pt x="2306806" y="84035"/>
                  </a:lnTo>
                  <a:lnTo>
                    <a:pt x="2307289" y="83908"/>
                  </a:lnTo>
                  <a:lnTo>
                    <a:pt x="2307822" y="83400"/>
                  </a:lnTo>
                  <a:lnTo>
                    <a:pt x="2309448" y="81495"/>
                  </a:lnTo>
                  <a:lnTo>
                    <a:pt x="2310566" y="80606"/>
                  </a:lnTo>
                  <a:lnTo>
                    <a:pt x="2312039" y="80098"/>
                  </a:lnTo>
                  <a:lnTo>
                    <a:pt x="2312940" y="79590"/>
                  </a:lnTo>
                  <a:lnTo>
                    <a:pt x="2314041" y="79336"/>
                  </a:lnTo>
                  <a:close/>
                </a:path>
                <a:path w="2633345" h="1852295">
                  <a:moveTo>
                    <a:pt x="2382448" y="82384"/>
                  </a:moveTo>
                  <a:lnTo>
                    <a:pt x="2376339" y="82384"/>
                  </a:lnTo>
                  <a:lnTo>
                    <a:pt x="2382155" y="83654"/>
                  </a:lnTo>
                  <a:lnTo>
                    <a:pt x="2382481" y="83146"/>
                  </a:lnTo>
                  <a:lnTo>
                    <a:pt x="2382448" y="82384"/>
                  </a:lnTo>
                  <a:close/>
                </a:path>
                <a:path w="2633345" h="1852295">
                  <a:moveTo>
                    <a:pt x="2374995" y="83019"/>
                  </a:moveTo>
                  <a:lnTo>
                    <a:pt x="2373634" y="83019"/>
                  </a:lnTo>
                  <a:lnTo>
                    <a:pt x="2374726" y="83146"/>
                  </a:lnTo>
                  <a:lnTo>
                    <a:pt x="2374995" y="83019"/>
                  </a:lnTo>
                  <a:close/>
                </a:path>
                <a:path w="2633345" h="1852295">
                  <a:moveTo>
                    <a:pt x="2345262" y="80352"/>
                  </a:moveTo>
                  <a:lnTo>
                    <a:pt x="2342468" y="80352"/>
                  </a:lnTo>
                  <a:lnTo>
                    <a:pt x="2343878" y="81749"/>
                  </a:lnTo>
                  <a:lnTo>
                    <a:pt x="2345237" y="81241"/>
                  </a:lnTo>
                  <a:lnTo>
                    <a:pt x="2345262" y="80352"/>
                  </a:lnTo>
                  <a:close/>
                </a:path>
                <a:path w="2633345" h="1852295">
                  <a:moveTo>
                    <a:pt x="2324536" y="74764"/>
                  </a:moveTo>
                  <a:lnTo>
                    <a:pt x="2320980" y="74764"/>
                  </a:lnTo>
                  <a:lnTo>
                    <a:pt x="2321907" y="75780"/>
                  </a:lnTo>
                  <a:lnTo>
                    <a:pt x="2322313" y="77685"/>
                  </a:lnTo>
                  <a:lnTo>
                    <a:pt x="2323774" y="77685"/>
                  </a:lnTo>
                  <a:lnTo>
                    <a:pt x="2324256" y="76161"/>
                  </a:lnTo>
                  <a:lnTo>
                    <a:pt x="2324536" y="74764"/>
                  </a:lnTo>
                  <a:close/>
                </a:path>
                <a:path w="2633345" h="1852295">
                  <a:moveTo>
                    <a:pt x="2327744" y="71589"/>
                  </a:moveTo>
                  <a:lnTo>
                    <a:pt x="2325691" y="71589"/>
                  </a:lnTo>
                  <a:lnTo>
                    <a:pt x="2325945" y="71716"/>
                  </a:lnTo>
                  <a:lnTo>
                    <a:pt x="2326148" y="72605"/>
                  </a:lnTo>
                  <a:lnTo>
                    <a:pt x="2327342" y="73621"/>
                  </a:lnTo>
                  <a:lnTo>
                    <a:pt x="2327452" y="72732"/>
                  </a:lnTo>
                  <a:lnTo>
                    <a:pt x="2327744" y="71589"/>
                  </a:lnTo>
                  <a:close/>
                </a:path>
                <a:path w="2633345" h="1852295">
                  <a:moveTo>
                    <a:pt x="2396577" y="70954"/>
                  </a:moveTo>
                  <a:lnTo>
                    <a:pt x="2392519" y="70954"/>
                  </a:lnTo>
                  <a:lnTo>
                    <a:pt x="2394906" y="73113"/>
                  </a:lnTo>
                  <a:lnTo>
                    <a:pt x="2395465" y="73113"/>
                  </a:lnTo>
                  <a:lnTo>
                    <a:pt x="2396189" y="72224"/>
                  </a:lnTo>
                  <a:lnTo>
                    <a:pt x="2396559" y="71462"/>
                  </a:lnTo>
                  <a:lnTo>
                    <a:pt x="2396577" y="70954"/>
                  </a:lnTo>
                  <a:close/>
                </a:path>
                <a:path w="2633345" h="1852295">
                  <a:moveTo>
                    <a:pt x="2394017" y="61302"/>
                  </a:moveTo>
                  <a:lnTo>
                    <a:pt x="2393839" y="61810"/>
                  </a:lnTo>
                  <a:lnTo>
                    <a:pt x="2393297" y="63080"/>
                  </a:lnTo>
                  <a:lnTo>
                    <a:pt x="2393154" y="63461"/>
                  </a:lnTo>
                  <a:lnTo>
                    <a:pt x="2391680" y="64477"/>
                  </a:lnTo>
                  <a:lnTo>
                    <a:pt x="2392404" y="67779"/>
                  </a:lnTo>
                  <a:lnTo>
                    <a:pt x="2391541" y="68795"/>
                  </a:lnTo>
                  <a:lnTo>
                    <a:pt x="2390563" y="69557"/>
                  </a:lnTo>
                  <a:lnTo>
                    <a:pt x="2389687" y="70065"/>
                  </a:lnTo>
                  <a:lnTo>
                    <a:pt x="2389090" y="70319"/>
                  </a:lnTo>
                  <a:lnTo>
                    <a:pt x="2388023" y="71462"/>
                  </a:lnTo>
                  <a:lnTo>
                    <a:pt x="2387985" y="72732"/>
                  </a:lnTo>
                  <a:lnTo>
                    <a:pt x="2388836" y="72859"/>
                  </a:lnTo>
                  <a:lnTo>
                    <a:pt x="2392519" y="70954"/>
                  </a:lnTo>
                  <a:lnTo>
                    <a:pt x="2396577" y="70954"/>
                  </a:lnTo>
                  <a:lnTo>
                    <a:pt x="2396650" y="70192"/>
                  </a:lnTo>
                  <a:lnTo>
                    <a:pt x="2396976" y="69557"/>
                  </a:lnTo>
                  <a:lnTo>
                    <a:pt x="2397954" y="68541"/>
                  </a:lnTo>
                  <a:lnTo>
                    <a:pt x="2402319" y="68541"/>
                  </a:lnTo>
                  <a:lnTo>
                    <a:pt x="2402958" y="66636"/>
                  </a:lnTo>
                  <a:lnTo>
                    <a:pt x="2403412" y="64604"/>
                  </a:lnTo>
                  <a:lnTo>
                    <a:pt x="2403400" y="62445"/>
                  </a:lnTo>
                  <a:lnTo>
                    <a:pt x="2396011" y="62445"/>
                  </a:lnTo>
                  <a:lnTo>
                    <a:pt x="2394017" y="61302"/>
                  </a:lnTo>
                  <a:close/>
                </a:path>
                <a:path w="2633345" h="1852295">
                  <a:moveTo>
                    <a:pt x="2343967" y="70192"/>
                  </a:moveTo>
                  <a:lnTo>
                    <a:pt x="2288087" y="70192"/>
                  </a:lnTo>
                  <a:lnTo>
                    <a:pt x="2288264" y="70319"/>
                  </a:lnTo>
                  <a:lnTo>
                    <a:pt x="2287909" y="71335"/>
                  </a:lnTo>
                  <a:lnTo>
                    <a:pt x="2287845" y="71716"/>
                  </a:lnTo>
                  <a:lnTo>
                    <a:pt x="2288760" y="72097"/>
                  </a:lnTo>
                  <a:lnTo>
                    <a:pt x="2292862" y="71335"/>
                  </a:lnTo>
                  <a:lnTo>
                    <a:pt x="2327784" y="71335"/>
                  </a:lnTo>
                  <a:lnTo>
                    <a:pt x="2327825" y="71081"/>
                  </a:lnTo>
                  <a:lnTo>
                    <a:pt x="2330200" y="71081"/>
                  </a:lnTo>
                  <a:lnTo>
                    <a:pt x="2331495" y="70700"/>
                  </a:lnTo>
                  <a:lnTo>
                    <a:pt x="2344103" y="70700"/>
                  </a:lnTo>
                  <a:lnTo>
                    <a:pt x="2343967" y="70192"/>
                  </a:lnTo>
                  <a:close/>
                </a:path>
                <a:path w="2633345" h="1852295">
                  <a:moveTo>
                    <a:pt x="2279590" y="54952"/>
                  </a:moveTo>
                  <a:lnTo>
                    <a:pt x="2278866" y="55079"/>
                  </a:lnTo>
                  <a:lnTo>
                    <a:pt x="2278015" y="55587"/>
                  </a:lnTo>
                  <a:lnTo>
                    <a:pt x="2277787" y="57111"/>
                  </a:lnTo>
                  <a:lnTo>
                    <a:pt x="2282537" y="62572"/>
                  </a:lnTo>
                  <a:lnTo>
                    <a:pt x="2283095" y="65239"/>
                  </a:lnTo>
                  <a:lnTo>
                    <a:pt x="2282905" y="67144"/>
                  </a:lnTo>
                  <a:lnTo>
                    <a:pt x="2282664" y="68033"/>
                  </a:lnTo>
                  <a:lnTo>
                    <a:pt x="2281889" y="70065"/>
                  </a:lnTo>
                  <a:lnTo>
                    <a:pt x="2281791" y="70446"/>
                  </a:lnTo>
                  <a:lnTo>
                    <a:pt x="2281682" y="71081"/>
                  </a:lnTo>
                  <a:lnTo>
                    <a:pt x="2281787" y="71716"/>
                  </a:lnTo>
                  <a:lnTo>
                    <a:pt x="2284365" y="71462"/>
                  </a:lnTo>
                  <a:lnTo>
                    <a:pt x="2285991" y="70827"/>
                  </a:lnTo>
                  <a:lnTo>
                    <a:pt x="2286791" y="70827"/>
                  </a:lnTo>
                  <a:lnTo>
                    <a:pt x="2288087" y="70192"/>
                  </a:lnTo>
                  <a:lnTo>
                    <a:pt x="2338887" y="70192"/>
                  </a:lnTo>
                  <a:lnTo>
                    <a:pt x="2336512" y="68033"/>
                  </a:lnTo>
                  <a:lnTo>
                    <a:pt x="2335494" y="64604"/>
                  </a:lnTo>
                  <a:lnTo>
                    <a:pt x="2318020" y="64604"/>
                  </a:lnTo>
                  <a:lnTo>
                    <a:pt x="2315502" y="63080"/>
                  </a:lnTo>
                  <a:lnTo>
                    <a:pt x="2310083" y="63080"/>
                  </a:lnTo>
                  <a:lnTo>
                    <a:pt x="2301282" y="60540"/>
                  </a:lnTo>
                  <a:lnTo>
                    <a:pt x="2292481" y="57873"/>
                  </a:lnTo>
                  <a:lnTo>
                    <a:pt x="2285301" y="55587"/>
                  </a:lnTo>
                  <a:lnTo>
                    <a:pt x="2281343" y="55587"/>
                  </a:lnTo>
                  <a:lnTo>
                    <a:pt x="2279590" y="54952"/>
                  </a:lnTo>
                  <a:close/>
                </a:path>
                <a:path w="2633345" h="1852295">
                  <a:moveTo>
                    <a:pt x="2330200" y="71081"/>
                  </a:moveTo>
                  <a:lnTo>
                    <a:pt x="2327825" y="71081"/>
                  </a:lnTo>
                  <a:lnTo>
                    <a:pt x="2329336" y="71335"/>
                  </a:lnTo>
                  <a:lnTo>
                    <a:pt x="2330200" y="71081"/>
                  </a:lnTo>
                  <a:close/>
                </a:path>
                <a:path w="2633345" h="1852295">
                  <a:moveTo>
                    <a:pt x="2402319" y="68541"/>
                  </a:moveTo>
                  <a:lnTo>
                    <a:pt x="2397954" y="68541"/>
                  </a:lnTo>
                  <a:lnTo>
                    <a:pt x="2400812" y="69811"/>
                  </a:lnTo>
                  <a:lnTo>
                    <a:pt x="2401510" y="69684"/>
                  </a:lnTo>
                  <a:lnTo>
                    <a:pt x="2402234" y="68795"/>
                  </a:lnTo>
                  <a:lnTo>
                    <a:pt x="2402319" y="68541"/>
                  </a:lnTo>
                  <a:close/>
                </a:path>
                <a:path w="2633345" h="1852295">
                  <a:moveTo>
                    <a:pt x="2327241" y="57873"/>
                  </a:moveTo>
                  <a:lnTo>
                    <a:pt x="2325831" y="58381"/>
                  </a:lnTo>
                  <a:lnTo>
                    <a:pt x="2325727" y="60032"/>
                  </a:lnTo>
                  <a:lnTo>
                    <a:pt x="2326174" y="61556"/>
                  </a:lnTo>
                  <a:lnTo>
                    <a:pt x="2325132" y="62445"/>
                  </a:lnTo>
                  <a:lnTo>
                    <a:pt x="2323443" y="62826"/>
                  </a:lnTo>
                  <a:lnTo>
                    <a:pt x="2320332" y="64477"/>
                  </a:lnTo>
                  <a:lnTo>
                    <a:pt x="2318020" y="64604"/>
                  </a:lnTo>
                  <a:lnTo>
                    <a:pt x="2335494" y="64604"/>
                  </a:lnTo>
                  <a:lnTo>
                    <a:pt x="2334251" y="60413"/>
                  </a:lnTo>
                  <a:lnTo>
                    <a:pt x="2327241" y="57873"/>
                  </a:lnTo>
                  <a:close/>
                </a:path>
                <a:path w="2633345" h="1852295">
                  <a:moveTo>
                    <a:pt x="2310464" y="60032"/>
                  </a:moveTo>
                  <a:lnTo>
                    <a:pt x="2309842" y="60159"/>
                  </a:lnTo>
                  <a:lnTo>
                    <a:pt x="2309143" y="60540"/>
                  </a:lnTo>
                  <a:lnTo>
                    <a:pt x="2309994" y="62318"/>
                  </a:lnTo>
                  <a:lnTo>
                    <a:pt x="2310464" y="62445"/>
                  </a:lnTo>
                  <a:lnTo>
                    <a:pt x="2310083" y="63080"/>
                  </a:lnTo>
                  <a:lnTo>
                    <a:pt x="2315502" y="63080"/>
                  </a:lnTo>
                  <a:lnTo>
                    <a:pt x="2310464" y="60032"/>
                  </a:lnTo>
                  <a:close/>
                </a:path>
                <a:path w="2633345" h="1852295">
                  <a:moveTo>
                    <a:pt x="2399034" y="58508"/>
                  </a:moveTo>
                  <a:lnTo>
                    <a:pt x="2397942" y="59016"/>
                  </a:lnTo>
                  <a:lnTo>
                    <a:pt x="2397764" y="60540"/>
                  </a:lnTo>
                  <a:lnTo>
                    <a:pt x="2397446" y="61556"/>
                  </a:lnTo>
                  <a:lnTo>
                    <a:pt x="2396557" y="62318"/>
                  </a:lnTo>
                  <a:lnTo>
                    <a:pt x="2396011" y="62445"/>
                  </a:lnTo>
                  <a:lnTo>
                    <a:pt x="2403400" y="62445"/>
                  </a:lnTo>
                  <a:lnTo>
                    <a:pt x="2403377" y="61302"/>
                  </a:lnTo>
                  <a:lnTo>
                    <a:pt x="2402983" y="60540"/>
                  </a:lnTo>
                  <a:lnTo>
                    <a:pt x="2399034" y="58508"/>
                  </a:lnTo>
                  <a:close/>
                </a:path>
                <a:path w="2633345" h="1852295">
                  <a:moveTo>
                    <a:pt x="2283705" y="55079"/>
                  </a:moveTo>
                  <a:lnTo>
                    <a:pt x="2281343" y="55587"/>
                  </a:lnTo>
                  <a:lnTo>
                    <a:pt x="2285301" y="55587"/>
                  </a:lnTo>
                  <a:lnTo>
                    <a:pt x="2283705" y="55079"/>
                  </a:lnTo>
                  <a:close/>
                </a:path>
                <a:path w="2633345" h="1852295">
                  <a:moveTo>
                    <a:pt x="2464337" y="184175"/>
                  </a:moveTo>
                  <a:lnTo>
                    <a:pt x="2465874" y="191795"/>
                  </a:lnTo>
                  <a:lnTo>
                    <a:pt x="2465848" y="194335"/>
                  </a:lnTo>
                  <a:lnTo>
                    <a:pt x="2465379" y="196875"/>
                  </a:lnTo>
                  <a:lnTo>
                    <a:pt x="2462623" y="198145"/>
                  </a:lnTo>
                  <a:lnTo>
                    <a:pt x="2462381" y="199415"/>
                  </a:lnTo>
                  <a:lnTo>
                    <a:pt x="2462153" y="201955"/>
                  </a:lnTo>
                  <a:lnTo>
                    <a:pt x="2461848" y="203225"/>
                  </a:lnTo>
                  <a:lnTo>
                    <a:pt x="2461276" y="203225"/>
                  </a:lnTo>
                  <a:lnTo>
                    <a:pt x="2459994" y="205765"/>
                  </a:lnTo>
                  <a:lnTo>
                    <a:pt x="2459981" y="207035"/>
                  </a:lnTo>
                  <a:lnTo>
                    <a:pt x="2459117" y="208305"/>
                  </a:lnTo>
                  <a:lnTo>
                    <a:pt x="2457949" y="210845"/>
                  </a:lnTo>
                  <a:lnTo>
                    <a:pt x="2456958" y="210845"/>
                  </a:lnTo>
                  <a:lnTo>
                    <a:pt x="2456844" y="212115"/>
                  </a:lnTo>
                  <a:lnTo>
                    <a:pt x="2456984" y="213385"/>
                  </a:lnTo>
                  <a:lnTo>
                    <a:pt x="2456679" y="214655"/>
                  </a:lnTo>
                  <a:lnTo>
                    <a:pt x="2455485" y="217195"/>
                  </a:lnTo>
                  <a:lnTo>
                    <a:pt x="2454825" y="218465"/>
                  </a:lnTo>
                  <a:lnTo>
                    <a:pt x="2454584" y="218465"/>
                  </a:lnTo>
                  <a:lnTo>
                    <a:pt x="2454672" y="219735"/>
                  </a:lnTo>
                  <a:lnTo>
                    <a:pt x="2454761" y="223545"/>
                  </a:lnTo>
                  <a:lnTo>
                    <a:pt x="2454901" y="224815"/>
                  </a:lnTo>
                  <a:lnTo>
                    <a:pt x="2457365" y="224815"/>
                  </a:lnTo>
                  <a:lnTo>
                    <a:pt x="2458444" y="229895"/>
                  </a:lnTo>
                  <a:lnTo>
                    <a:pt x="2462927" y="231165"/>
                  </a:lnTo>
                  <a:lnTo>
                    <a:pt x="2464299" y="231165"/>
                  </a:lnTo>
                  <a:lnTo>
                    <a:pt x="2464185" y="229895"/>
                  </a:lnTo>
                  <a:lnTo>
                    <a:pt x="2464439" y="228625"/>
                  </a:lnTo>
                  <a:lnTo>
                    <a:pt x="2464883" y="228625"/>
                  </a:lnTo>
                  <a:lnTo>
                    <a:pt x="2465353" y="227355"/>
                  </a:lnTo>
                  <a:lnTo>
                    <a:pt x="2465379" y="226085"/>
                  </a:lnTo>
                  <a:lnTo>
                    <a:pt x="2465112" y="224815"/>
                  </a:lnTo>
                  <a:lnTo>
                    <a:pt x="2465379" y="223545"/>
                  </a:lnTo>
                  <a:lnTo>
                    <a:pt x="2466102" y="222275"/>
                  </a:lnTo>
                  <a:lnTo>
                    <a:pt x="2467474" y="222275"/>
                  </a:lnTo>
                  <a:lnTo>
                    <a:pt x="2469366" y="221005"/>
                  </a:lnTo>
                  <a:lnTo>
                    <a:pt x="2477825" y="221005"/>
                  </a:lnTo>
                  <a:lnTo>
                    <a:pt x="2472541" y="218465"/>
                  </a:lnTo>
                  <a:lnTo>
                    <a:pt x="2472325" y="217195"/>
                  </a:lnTo>
                  <a:lnTo>
                    <a:pt x="2472719" y="215925"/>
                  </a:lnTo>
                  <a:lnTo>
                    <a:pt x="2473113" y="215925"/>
                  </a:lnTo>
                  <a:lnTo>
                    <a:pt x="2474307" y="214655"/>
                  </a:lnTo>
                  <a:lnTo>
                    <a:pt x="2476161" y="214655"/>
                  </a:lnTo>
                  <a:lnTo>
                    <a:pt x="2478955" y="213385"/>
                  </a:lnTo>
                  <a:lnTo>
                    <a:pt x="2484784" y="213385"/>
                  </a:lnTo>
                  <a:lnTo>
                    <a:pt x="2485203" y="212115"/>
                  </a:lnTo>
                  <a:lnTo>
                    <a:pt x="2497078" y="212115"/>
                  </a:lnTo>
                  <a:lnTo>
                    <a:pt x="2494792" y="205765"/>
                  </a:lnTo>
                  <a:lnTo>
                    <a:pt x="2492709" y="204495"/>
                  </a:lnTo>
                  <a:lnTo>
                    <a:pt x="2491972" y="201955"/>
                  </a:lnTo>
                  <a:lnTo>
                    <a:pt x="2490220" y="200685"/>
                  </a:lnTo>
                  <a:lnTo>
                    <a:pt x="2489166" y="198145"/>
                  </a:lnTo>
                  <a:lnTo>
                    <a:pt x="2482917" y="194335"/>
                  </a:lnTo>
                  <a:lnTo>
                    <a:pt x="2470522" y="187985"/>
                  </a:lnTo>
                  <a:lnTo>
                    <a:pt x="2464337" y="184175"/>
                  </a:lnTo>
                  <a:close/>
                </a:path>
                <a:path w="2633345" h="1852295">
                  <a:moveTo>
                    <a:pt x="2477825" y="221005"/>
                  </a:moveTo>
                  <a:lnTo>
                    <a:pt x="2469366" y="221005"/>
                  </a:lnTo>
                  <a:lnTo>
                    <a:pt x="2469417" y="222275"/>
                  </a:lnTo>
                  <a:lnTo>
                    <a:pt x="2468998" y="223545"/>
                  </a:lnTo>
                  <a:lnTo>
                    <a:pt x="2469062" y="224815"/>
                  </a:lnTo>
                  <a:lnTo>
                    <a:pt x="2472071" y="224815"/>
                  </a:lnTo>
                  <a:lnTo>
                    <a:pt x="2473761" y="228625"/>
                  </a:lnTo>
                  <a:lnTo>
                    <a:pt x="2475132" y="227355"/>
                  </a:lnTo>
                  <a:lnTo>
                    <a:pt x="2475119" y="226085"/>
                  </a:lnTo>
                  <a:lnTo>
                    <a:pt x="2476923" y="224815"/>
                  </a:lnTo>
                  <a:lnTo>
                    <a:pt x="2477659" y="223545"/>
                  </a:lnTo>
                  <a:lnTo>
                    <a:pt x="2478040" y="222275"/>
                  </a:lnTo>
                  <a:lnTo>
                    <a:pt x="2477825" y="221005"/>
                  </a:lnTo>
                  <a:close/>
                </a:path>
                <a:path w="2633345" h="1852295">
                  <a:moveTo>
                    <a:pt x="2443954" y="190525"/>
                  </a:moveTo>
                  <a:lnTo>
                    <a:pt x="2440829" y="190525"/>
                  </a:lnTo>
                  <a:lnTo>
                    <a:pt x="2440474" y="191795"/>
                  </a:lnTo>
                  <a:lnTo>
                    <a:pt x="2439864" y="191795"/>
                  </a:lnTo>
                  <a:lnTo>
                    <a:pt x="2439699" y="193065"/>
                  </a:lnTo>
                  <a:lnTo>
                    <a:pt x="2439344" y="194335"/>
                  </a:lnTo>
                  <a:lnTo>
                    <a:pt x="2439166" y="194335"/>
                  </a:lnTo>
                  <a:lnTo>
                    <a:pt x="2437693" y="196875"/>
                  </a:lnTo>
                  <a:lnTo>
                    <a:pt x="2436359" y="198145"/>
                  </a:lnTo>
                  <a:lnTo>
                    <a:pt x="2436054" y="199415"/>
                  </a:lnTo>
                  <a:lnTo>
                    <a:pt x="2436130" y="200685"/>
                  </a:lnTo>
                  <a:lnTo>
                    <a:pt x="2435927" y="201955"/>
                  </a:lnTo>
                  <a:lnTo>
                    <a:pt x="2435572" y="201955"/>
                  </a:lnTo>
                  <a:lnTo>
                    <a:pt x="2434581" y="203225"/>
                  </a:lnTo>
                  <a:lnTo>
                    <a:pt x="2434759" y="203225"/>
                  </a:lnTo>
                  <a:lnTo>
                    <a:pt x="2434835" y="205765"/>
                  </a:lnTo>
                  <a:lnTo>
                    <a:pt x="2433400" y="207035"/>
                  </a:lnTo>
                  <a:lnTo>
                    <a:pt x="2424116" y="212115"/>
                  </a:lnTo>
                  <a:lnTo>
                    <a:pt x="2424967" y="212115"/>
                  </a:lnTo>
                  <a:lnTo>
                    <a:pt x="2426898" y="215925"/>
                  </a:lnTo>
                  <a:lnTo>
                    <a:pt x="2438099" y="223545"/>
                  </a:lnTo>
                  <a:lnTo>
                    <a:pt x="2443712" y="226085"/>
                  </a:lnTo>
                  <a:lnTo>
                    <a:pt x="2446646" y="226085"/>
                  </a:lnTo>
                  <a:lnTo>
                    <a:pt x="2447992" y="224815"/>
                  </a:lnTo>
                  <a:lnTo>
                    <a:pt x="2449427" y="222275"/>
                  </a:lnTo>
                  <a:lnTo>
                    <a:pt x="2449199" y="222275"/>
                  </a:lnTo>
                  <a:lnTo>
                    <a:pt x="2449262" y="219735"/>
                  </a:lnTo>
                  <a:lnTo>
                    <a:pt x="2449669" y="218465"/>
                  </a:lnTo>
                  <a:lnTo>
                    <a:pt x="2450456" y="217195"/>
                  </a:lnTo>
                  <a:lnTo>
                    <a:pt x="2452158" y="215925"/>
                  </a:lnTo>
                  <a:lnTo>
                    <a:pt x="2452844" y="215925"/>
                  </a:lnTo>
                  <a:lnTo>
                    <a:pt x="2453733" y="214655"/>
                  </a:lnTo>
                  <a:lnTo>
                    <a:pt x="2454050" y="213385"/>
                  </a:lnTo>
                  <a:lnTo>
                    <a:pt x="2453695" y="213385"/>
                  </a:lnTo>
                  <a:lnTo>
                    <a:pt x="2453872" y="212115"/>
                  </a:lnTo>
                  <a:lnTo>
                    <a:pt x="2454571" y="210845"/>
                  </a:lnTo>
                  <a:lnTo>
                    <a:pt x="2455473" y="208305"/>
                  </a:lnTo>
                  <a:lnTo>
                    <a:pt x="2456235" y="207035"/>
                  </a:lnTo>
                  <a:lnTo>
                    <a:pt x="2458101" y="204495"/>
                  </a:lnTo>
                  <a:lnTo>
                    <a:pt x="2458673" y="203225"/>
                  </a:lnTo>
                  <a:lnTo>
                    <a:pt x="2460057" y="199415"/>
                  </a:lnTo>
                  <a:lnTo>
                    <a:pt x="2459886" y="198145"/>
                  </a:lnTo>
                  <a:lnTo>
                    <a:pt x="2451282" y="198145"/>
                  </a:lnTo>
                  <a:lnTo>
                    <a:pt x="2443954" y="190525"/>
                  </a:lnTo>
                  <a:close/>
                </a:path>
                <a:path w="2633345" h="1852295">
                  <a:moveTo>
                    <a:pt x="2550443" y="209575"/>
                  </a:moveTo>
                  <a:lnTo>
                    <a:pt x="2522109" y="209575"/>
                  </a:lnTo>
                  <a:lnTo>
                    <a:pt x="2524218" y="217195"/>
                  </a:lnTo>
                  <a:lnTo>
                    <a:pt x="2530707" y="224815"/>
                  </a:lnTo>
                  <a:lnTo>
                    <a:pt x="2531634" y="224815"/>
                  </a:lnTo>
                  <a:lnTo>
                    <a:pt x="2533920" y="222275"/>
                  </a:lnTo>
                  <a:lnTo>
                    <a:pt x="2536702" y="222275"/>
                  </a:lnTo>
                  <a:lnTo>
                    <a:pt x="2537946" y="221005"/>
                  </a:lnTo>
                  <a:lnTo>
                    <a:pt x="2539356" y="219735"/>
                  </a:lnTo>
                  <a:lnTo>
                    <a:pt x="2540067" y="218465"/>
                  </a:lnTo>
                  <a:lnTo>
                    <a:pt x="2540397" y="218465"/>
                  </a:lnTo>
                  <a:lnTo>
                    <a:pt x="2539039" y="215925"/>
                  </a:lnTo>
                  <a:lnTo>
                    <a:pt x="2545973" y="215925"/>
                  </a:lnTo>
                  <a:lnTo>
                    <a:pt x="2546849" y="213385"/>
                  </a:lnTo>
                  <a:lnTo>
                    <a:pt x="2547713" y="212115"/>
                  </a:lnTo>
                  <a:lnTo>
                    <a:pt x="2549516" y="212115"/>
                  </a:lnTo>
                  <a:lnTo>
                    <a:pt x="2549618" y="210845"/>
                  </a:lnTo>
                  <a:lnTo>
                    <a:pt x="2550227" y="210845"/>
                  </a:lnTo>
                  <a:lnTo>
                    <a:pt x="2550443" y="209575"/>
                  </a:lnTo>
                  <a:close/>
                </a:path>
                <a:path w="2633345" h="1852295">
                  <a:moveTo>
                    <a:pt x="2497078" y="212115"/>
                  </a:moveTo>
                  <a:lnTo>
                    <a:pt x="2485203" y="212115"/>
                  </a:lnTo>
                  <a:lnTo>
                    <a:pt x="2496646" y="218465"/>
                  </a:lnTo>
                  <a:lnTo>
                    <a:pt x="2497078" y="217195"/>
                  </a:lnTo>
                  <a:lnTo>
                    <a:pt x="2497408" y="215925"/>
                  </a:lnTo>
                  <a:lnTo>
                    <a:pt x="2497490" y="214655"/>
                  </a:lnTo>
                  <a:lnTo>
                    <a:pt x="2497535" y="213385"/>
                  </a:lnTo>
                  <a:lnTo>
                    <a:pt x="2497078" y="212115"/>
                  </a:lnTo>
                  <a:close/>
                </a:path>
                <a:path w="2633345" h="1852295">
                  <a:moveTo>
                    <a:pt x="2484784" y="213385"/>
                  </a:moveTo>
                  <a:lnTo>
                    <a:pt x="2481622" y="213385"/>
                  </a:lnTo>
                  <a:lnTo>
                    <a:pt x="2483590" y="214655"/>
                  </a:lnTo>
                  <a:lnTo>
                    <a:pt x="2484365" y="214655"/>
                  </a:lnTo>
                  <a:lnTo>
                    <a:pt x="2484784" y="213385"/>
                  </a:lnTo>
                  <a:close/>
                </a:path>
                <a:path w="2633345" h="1852295">
                  <a:moveTo>
                    <a:pt x="2562343" y="177825"/>
                  </a:moveTo>
                  <a:lnTo>
                    <a:pt x="2561492" y="177825"/>
                  </a:lnTo>
                  <a:lnTo>
                    <a:pt x="2560349" y="179095"/>
                  </a:lnTo>
                  <a:lnTo>
                    <a:pt x="2559968" y="180365"/>
                  </a:lnTo>
                  <a:lnTo>
                    <a:pt x="2514337" y="180365"/>
                  </a:lnTo>
                  <a:lnTo>
                    <a:pt x="2514147" y="181635"/>
                  </a:lnTo>
                  <a:lnTo>
                    <a:pt x="2514185" y="182905"/>
                  </a:lnTo>
                  <a:lnTo>
                    <a:pt x="2513448" y="182905"/>
                  </a:lnTo>
                  <a:lnTo>
                    <a:pt x="2511695" y="184175"/>
                  </a:lnTo>
                  <a:lnTo>
                    <a:pt x="2511060" y="185445"/>
                  </a:lnTo>
                  <a:lnTo>
                    <a:pt x="2510781" y="186715"/>
                  </a:lnTo>
                  <a:lnTo>
                    <a:pt x="2510527" y="189255"/>
                  </a:lnTo>
                  <a:lnTo>
                    <a:pt x="2509130" y="190525"/>
                  </a:lnTo>
                  <a:lnTo>
                    <a:pt x="2508774" y="193065"/>
                  </a:lnTo>
                  <a:lnTo>
                    <a:pt x="2509105" y="194335"/>
                  </a:lnTo>
                  <a:lnTo>
                    <a:pt x="2509689" y="194335"/>
                  </a:lnTo>
                  <a:lnTo>
                    <a:pt x="2508965" y="195605"/>
                  </a:lnTo>
                  <a:lnTo>
                    <a:pt x="2507365" y="196875"/>
                  </a:lnTo>
                  <a:lnTo>
                    <a:pt x="2506222" y="196875"/>
                  </a:lnTo>
                  <a:lnTo>
                    <a:pt x="2505536" y="198145"/>
                  </a:lnTo>
                  <a:lnTo>
                    <a:pt x="2507631" y="204495"/>
                  </a:lnTo>
                  <a:lnTo>
                    <a:pt x="2507619" y="210845"/>
                  </a:lnTo>
                  <a:lnTo>
                    <a:pt x="2508279" y="212115"/>
                  </a:lnTo>
                  <a:lnTo>
                    <a:pt x="2517512" y="212115"/>
                  </a:lnTo>
                  <a:lnTo>
                    <a:pt x="2518338" y="210845"/>
                  </a:lnTo>
                  <a:lnTo>
                    <a:pt x="2519417" y="210845"/>
                  </a:lnTo>
                  <a:lnTo>
                    <a:pt x="2519608" y="209575"/>
                  </a:lnTo>
                  <a:lnTo>
                    <a:pt x="2558851" y="209575"/>
                  </a:lnTo>
                  <a:lnTo>
                    <a:pt x="2560133" y="208305"/>
                  </a:lnTo>
                  <a:lnTo>
                    <a:pt x="2559613" y="207035"/>
                  </a:lnTo>
                  <a:lnTo>
                    <a:pt x="2559422" y="204495"/>
                  </a:lnTo>
                  <a:lnTo>
                    <a:pt x="2563892" y="200685"/>
                  </a:lnTo>
                  <a:lnTo>
                    <a:pt x="2565455" y="199415"/>
                  </a:lnTo>
                  <a:lnTo>
                    <a:pt x="2566559" y="198145"/>
                  </a:lnTo>
                  <a:lnTo>
                    <a:pt x="2567741" y="196875"/>
                  </a:lnTo>
                  <a:lnTo>
                    <a:pt x="2568680" y="194335"/>
                  </a:lnTo>
                  <a:lnTo>
                    <a:pt x="2568604" y="191795"/>
                  </a:lnTo>
                  <a:lnTo>
                    <a:pt x="2569087" y="190525"/>
                  </a:lnTo>
                  <a:lnTo>
                    <a:pt x="2569252" y="189255"/>
                  </a:lnTo>
                  <a:lnTo>
                    <a:pt x="2569430" y="182905"/>
                  </a:lnTo>
                  <a:lnTo>
                    <a:pt x="2562343" y="177825"/>
                  </a:lnTo>
                  <a:close/>
                </a:path>
                <a:path w="2633345" h="1852295">
                  <a:moveTo>
                    <a:pt x="2558851" y="209575"/>
                  </a:moveTo>
                  <a:lnTo>
                    <a:pt x="2550723" y="209575"/>
                  </a:lnTo>
                  <a:lnTo>
                    <a:pt x="2557746" y="210845"/>
                  </a:lnTo>
                  <a:lnTo>
                    <a:pt x="2558851" y="209575"/>
                  </a:lnTo>
                  <a:close/>
                </a:path>
                <a:path w="2633345" h="1852295">
                  <a:moveTo>
                    <a:pt x="2454685" y="194335"/>
                  </a:moveTo>
                  <a:lnTo>
                    <a:pt x="2453885" y="194335"/>
                  </a:lnTo>
                  <a:lnTo>
                    <a:pt x="2453085" y="196875"/>
                  </a:lnTo>
                  <a:lnTo>
                    <a:pt x="2451282" y="198145"/>
                  </a:lnTo>
                  <a:lnTo>
                    <a:pt x="2459886" y="198145"/>
                  </a:lnTo>
                  <a:lnTo>
                    <a:pt x="2459714" y="196875"/>
                  </a:lnTo>
                  <a:lnTo>
                    <a:pt x="2454685" y="194335"/>
                  </a:lnTo>
                  <a:close/>
                </a:path>
                <a:path w="2633345" h="1852295">
                  <a:moveTo>
                    <a:pt x="2423100" y="194335"/>
                  </a:moveTo>
                  <a:lnTo>
                    <a:pt x="2419265" y="194335"/>
                  </a:lnTo>
                  <a:lnTo>
                    <a:pt x="2422427" y="195605"/>
                  </a:lnTo>
                  <a:lnTo>
                    <a:pt x="2423100" y="194335"/>
                  </a:lnTo>
                  <a:close/>
                </a:path>
                <a:path w="2633345" h="1852295">
                  <a:moveTo>
                    <a:pt x="2430365" y="190525"/>
                  </a:moveTo>
                  <a:lnTo>
                    <a:pt x="2418135" y="190525"/>
                  </a:lnTo>
                  <a:lnTo>
                    <a:pt x="2418135" y="191795"/>
                  </a:lnTo>
                  <a:lnTo>
                    <a:pt x="2418897" y="191795"/>
                  </a:lnTo>
                  <a:lnTo>
                    <a:pt x="2418947" y="194335"/>
                  </a:lnTo>
                  <a:lnTo>
                    <a:pt x="2427266" y="194335"/>
                  </a:lnTo>
                  <a:lnTo>
                    <a:pt x="2428231" y="193065"/>
                  </a:lnTo>
                  <a:lnTo>
                    <a:pt x="2429450" y="193065"/>
                  </a:lnTo>
                  <a:lnTo>
                    <a:pt x="2429984" y="191795"/>
                  </a:lnTo>
                  <a:lnTo>
                    <a:pt x="2430365" y="190525"/>
                  </a:lnTo>
                  <a:close/>
                </a:path>
                <a:path w="2633345" h="1852295">
                  <a:moveTo>
                    <a:pt x="2419862" y="189255"/>
                  </a:moveTo>
                  <a:lnTo>
                    <a:pt x="2418820" y="189255"/>
                  </a:lnTo>
                  <a:lnTo>
                    <a:pt x="2418770" y="190525"/>
                  </a:lnTo>
                  <a:lnTo>
                    <a:pt x="2420319" y="190525"/>
                  </a:lnTo>
                  <a:lnTo>
                    <a:pt x="2419862" y="189255"/>
                  </a:lnTo>
                  <a:close/>
                </a:path>
                <a:path w="2633345" h="1852295">
                  <a:moveTo>
                    <a:pt x="2431609" y="189255"/>
                  </a:moveTo>
                  <a:lnTo>
                    <a:pt x="2421208" y="189255"/>
                  </a:lnTo>
                  <a:lnTo>
                    <a:pt x="2420738" y="190525"/>
                  </a:lnTo>
                  <a:lnTo>
                    <a:pt x="2431393" y="190525"/>
                  </a:lnTo>
                  <a:lnTo>
                    <a:pt x="2431609" y="189255"/>
                  </a:lnTo>
                  <a:close/>
                </a:path>
                <a:path w="2633345" h="1852295">
                  <a:moveTo>
                    <a:pt x="2409981" y="177825"/>
                  </a:moveTo>
                  <a:lnTo>
                    <a:pt x="2409067" y="177825"/>
                  </a:lnTo>
                  <a:lnTo>
                    <a:pt x="2407314" y="179095"/>
                  </a:lnTo>
                  <a:lnTo>
                    <a:pt x="2406552" y="179095"/>
                  </a:lnTo>
                  <a:lnTo>
                    <a:pt x="2405663" y="180365"/>
                  </a:lnTo>
                  <a:lnTo>
                    <a:pt x="2404990" y="181635"/>
                  </a:lnTo>
                  <a:lnTo>
                    <a:pt x="2404736" y="182905"/>
                  </a:lnTo>
                  <a:lnTo>
                    <a:pt x="2404863" y="185445"/>
                  </a:lnTo>
                  <a:lnTo>
                    <a:pt x="2404431" y="185445"/>
                  </a:lnTo>
                  <a:lnTo>
                    <a:pt x="2403809" y="186715"/>
                  </a:lnTo>
                  <a:lnTo>
                    <a:pt x="2403250" y="186715"/>
                  </a:lnTo>
                  <a:lnTo>
                    <a:pt x="2402895" y="187985"/>
                  </a:lnTo>
                  <a:lnTo>
                    <a:pt x="2402196" y="187985"/>
                  </a:lnTo>
                  <a:lnTo>
                    <a:pt x="2402056" y="189255"/>
                  </a:lnTo>
                  <a:lnTo>
                    <a:pt x="2407060" y="189255"/>
                  </a:lnTo>
                  <a:lnTo>
                    <a:pt x="2408038" y="187985"/>
                  </a:lnTo>
                  <a:lnTo>
                    <a:pt x="2408876" y="186715"/>
                  </a:lnTo>
                  <a:lnTo>
                    <a:pt x="2409537" y="185445"/>
                  </a:lnTo>
                  <a:lnTo>
                    <a:pt x="2409930" y="184175"/>
                  </a:lnTo>
                  <a:lnTo>
                    <a:pt x="2411099" y="184175"/>
                  </a:lnTo>
                  <a:lnTo>
                    <a:pt x="2411327" y="182905"/>
                  </a:lnTo>
                  <a:lnTo>
                    <a:pt x="2411454" y="181635"/>
                  </a:lnTo>
                  <a:lnTo>
                    <a:pt x="2410730" y="179095"/>
                  </a:lnTo>
                  <a:lnTo>
                    <a:pt x="2409981" y="177825"/>
                  </a:lnTo>
                  <a:close/>
                </a:path>
                <a:path w="2633345" h="1852295">
                  <a:moveTo>
                    <a:pt x="2429895" y="185445"/>
                  </a:moveTo>
                  <a:lnTo>
                    <a:pt x="2428904" y="185445"/>
                  </a:lnTo>
                  <a:lnTo>
                    <a:pt x="2423469" y="186715"/>
                  </a:lnTo>
                  <a:lnTo>
                    <a:pt x="2422935" y="187985"/>
                  </a:lnTo>
                  <a:lnTo>
                    <a:pt x="2423596" y="187985"/>
                  </a:lnTo>
                  <a:lnTo>
                    <a:pt x="2423773" y="189255"/>
                  </a:lnTo>
                  <a:lnTo>
                    <a:pt x="2431520" y="189255"/>
                  </a:lnTo>
                  <a:lnTo>
                    <a:pt x="2430136" y="186715"/>
                  </a:lnTo>
                  <a:lnTo>
                    <a:pt x="2429895" y="185445"/>
                  </a:lnTo>
                  <a:close/>
                </a:path>
                <a:path w="2633345" h="1852295">
                  <a:moveTo>
                    <a:pt x="2431393" y="179095"/>
                  </a:moveTo>
                  <a:lnTo>
                    <a:pt x="2428307" y="179095"/>
                  </a:lnTo>
                  <a:lnTo>
                    <a:pt x="2430174" y="180365"/>
                  </a:lnTo>
                  <a:lnTo>
                    <a:pt x="2431393" y="179095"/>
                  </a:lnTo>
                  <a:close/>
                </a:path>
                <a:path w="2633345" h="1852295">
                  <a:moveTo>
                    <a:pt x="2541617" y="177825"/>
                  </a:moveTo>
                  <a:lnTo>
                    <a:pt x="2536956" y="179095"/>
                  </a:lnTo>
                  <a:lnTo>
                    <a:pt x="2516750" y="179095"/>
                  </a:lnTo>
                  <a:lnTo>
                    <a:pt x="2516052" y="180365"/>
                  </a:lnTo>
                  <a:lnTo>
                    <a:pt x="2559968" y="180365"/>
                  </a:lnTo>
                  <a:lnTo>
                    <a:pt x="2541617" y="177825"/>
                  </a:lnTo>
                  <a:close/>
                </a:path>
                <a:path w="2633345" h="1852295">
                  <a:moveTo>
                    <a:pt x="2432066" y="177825"/>
                  </a:moveTo>
                  <a:lnTo>
                    <a:pt x="2428155" y="177825"/>
                  </a:lnTo>
                  <a:lnTo>
                    <a:pt x="2427952" y="179095"/>
                  </a:lnTo>
                  <a:lnTo>
                    <a:pt x="2431673" y="179095"/>
                  </a:lnTo>
                  <a:lnTo>
                    <a:pt x="2432066" y="177825"/>
                  </a:lnTo>
                  <a:close/>
                </a:path>
                <a:path w="2633345" h="1852295">
                  <a:moveTo>
                    <a:pt x="2530631" y="170205"/>
                  </a:moveTo>
                  <a:lnTo>
                    <a:pt x="2529514" y="171475"/>
                  </a:lnTo>
                  <a:lnTo>
                    <a:pt x="2523087" y="171475"/>
                  </a:lnTo>
                  <a:lnTo>
                    <a:pt x="2523468" y="174015"/>
                  </a:lnTo>
                  <a:lnTo>
                    <a:pt x="2521576" y="176555"/>
                  </a:lnTo>
                  <a:lnTo>
                    <a:pt x="2518795" y="176555"/>
                  </a:lnTo>
                  <a:lnTo>
                    <a:pt x="2516928" y="179095"/>
                  </a:lnTo>
                  <a:lnTo>
                    <a:pt x="2536765" y="179095"/>
                  </a:lnTo>
                  <a:lnTo>
                    <a:pt x="2537032" y="177825"/>
                  </a:lnTo>
                  <a:lnTo>
                    <a:pt x="2537172" y="177825"/>
                  </a:lnTo>
                  <a:lnTo>
                    <a:pt x="2536829" y="176555"/>
                  </a:lnTo>
                  <a:lnTo>
                    <a:pt x="2531038" y="174015"/>
                  </a:lnTo>
                  <a:lnTo>
                    <a:pt x="2536841" y="174015"/>
                  </a:lnTo>
                  <a:lnTo>
                    <a:pt x="2537121" y="172745"/>
                  </a:lnTo>
                  <a:lnTo>
                    <a:pt x="2536499" y="171475"/>
                  </a:lnTo>
                  <a:lnTo>
                    <a:pt x="2530631" y="170205"/>
                  </a:lnTo>
                  <a:close/>
                </a:path>
                <a:path w="2633345" h="1852295">
                  <a:moveTo>
                    <a:pt x="2433616" y="174015"/>
                  </a:moveTo>
                  <a:lnTo>
                    <a:pt x="2432841" y="174015"/>
                  </a:lnTo>
                  <a:lnTo>
                    <a:pt x="2430504" y="175285"/>
                  </a:lnTo>
                  <a:lnTo>
                    <a:pt x="2427291" y="175285"/>
                  </a:lnTo>
                  <a:lnTo>
                    <a:pt x="2428206" y="177825"/>
                  </a:lnTo>
                  <a:lnTo>
                    <a:pt x="2432498" y="177825"/>
                  </a:lnTo>
                  <a:lnTo>
                    <a:pt x="2433502" y="175285"/>
                  </a:lnTo>
                  <a:lnTo>
                    <a:pt x="2433616" y="174015"/>
                  </a:lnTo>
                  <a:close/>
                </a:path>
                <a:path w="2633345" h="1852295">
                  <a:moveTo>
                    <a:pt x="2426390" y="171475"/>
                  </a:moveTo>
                  <a:lnTo>
                    <a:pt x="2416598" y="171475"/>
                  </a:lnTo>
                  <a:lnTo>
                    <a:pt x="2416623" y="172745"/>
                  </a:lnTo>
                  <a:lnTo>
                    <a:pt x="2418236" y="174015"/>
                  </a:lnTo>
                  <a:lnTo>
                    <a:pt x="2423303" y="175285"/>
                  </a:lnTo>
                  <a:lnTo>
                    <a:pt x="2423608" y="174015"/>
                  </a:lnTo>
                  <a:lnTo>
                    <a:pt x="2424573" y="174015"/>
                  </a:lnTo>
                  <a:lnTo>
                    <a:pt x="2425462" y="172745"/>
                  </a:lnTo>
                  <a:lnTo>
                    <a:pt x="2426136" y="172745"/>
                  </a:lnTo>
                  <a:lnTo>
                    <a:pt x="2426390" y="171475"/>
                  </a:lnTo>
                  <a:close/>
                </a:path>
                <a:path w="2633345" h="1852295">
                  <a:moveTo>
                    <a:pt x="2429653" y="174015"/>
                  </a:moveTo>
                  <a:lnTo>
                    <a:pt x="2427825" y="174015"/>
                  </a:lnTo>
                  <a:lnTo>
                    <a:pt x="2427418" y="175285"/>
                  </a:lnTo>
                  <a:lnTo>
                    <a:pt x="2430073" y="175285"/>
                  </a:lnTo>
                  <a:lnTo>
                    <a:pt x="2429653" y="174015"/>
                  </a:lnTo>
                  <a:close/>
                </a:path>
                <a:path w="2633345" h="1852295">
                  <a:moveTo>
                    <a:pt x="2425374" y="165125"/>
                  </a:moveTo>
                  <a:lnTo>
                    <a:pt x="2424586" y="165125"/>
                  </a:lnTo>
                  <a:lnTo>
                    <a:pt x="2423761" y="166395"/>
                  </a:lnTo>
                  <a:lnTo>
                    <a:pt x="2421792" y="167665"/>
                  </a:lnTo>
                  <a:lnTo>
                    <a:pt x="2420827" y="167665"/>
                  </a:lnTo>
                  <a:lnTo>
                    <a:pt x="2419354" y="170205"/>
                  </a:lnTo>
                  <a:lnTo>
                    <a:pt x="2418566" y="171475"/>
                  </a:lnTo>
                  <a:lnTo>
                    <a:pt x="2426491" y="171475"/>
                  </a:lnTo>
                  <a:lnTo>
                    <a:pt x="2426567" y="170205"/>
                  </a:lnTo>
                  <a:lnTo>
                    <a:pt x="2426644" y="167665"/>
                  </a:lnTo>
                  <a:lnTo>
                    <a:pt x="2426631" y="166395"/>
                  </a:lnTo>
                  <a:lnTo>
                    <a:pt x="2425374" y="165125"/>
                  </a:lnTo>
                  <a:close/>
                </a:path>
                <a:path w="2633345" h="1852295">
                  <a:moveTo>
                    <a:pt x="2432638" y="161315"/>
                  </a:moveTo>
                  <a:lnTo>
                    <a:pt x="2427126" y="161315"/>
                  </a:lnTo>
                  <a:lnTo>
                    <a:pt x="2426758" y="162585"/>
                  </a:lnTo>
                  <a:lnTo>
                    <a:pt x="2427939" y="167665"/>
                  </a:lnTo>
                  <a:lnTo>
                    <a:pt x="2429768" y="171475"/>
                  </a:lnTo>
                  <a:lnTo>
                    <a:pt x="2430936" y="170205"/>
                  </a:lnTo>
                  <a:lnTo>
                    <a:pt x="2431812" y="170205"/>
                  </a:lnTo>
                  <a:lnTo>
                    <a:pt x="2432663" y="168935"/>
                  </a:lnTo>
                  <a:lnTo>
                    <a:pt x="2433146" y="167665"/>
                  </a:lnTo>
                  <a:lnTo>
                    <a:pt x="2433514" y="167665"/>
                  </a:lnTo>
                  <a:lnTo>
                    <a:pt x="2433844" y="166395"/>
                  </a:lnTo>
                  <a:lnTo>
                    <a:pt x="2432638" y="161315"/>
                  </a:lnTo>
                  <a:close/>
                </a:path>
                <a:path w="2633345" h="1852295">
                  <a:moveTo>
                    <a:pt x="2528193" y="170205"/>
                  </a:moveTo>
                  <a:lnTo>
                    <a:pt x="2527761" y="170205"/>
                  </a:lnTo>
                  <a:lnTo>
                    <a:pt x="2524065" y="171475"/>
                  </a:lnTo>
                  <a:lnTo>
                    <a:pt x="2529056" y="171475"/>
                  </a:lnTo>
                  <a:lnTo>
                    <a:pt x="2528193" y="170205"/>
                  </a:lnTo>
                  <a:close/>
                </a:path>
                <a:path w="2633345" h="1852295">
                  <a:moveTo>
                    <a:pt x="2514426" y="167665"/>
                  </a:moveTo>
                  <a:lnTo>
                    <a:pt x="2509854" y="167665"/>
                  </a:lnTo>
                  <a:lnTo>
                    <a:pt x="2511441" y="170205"/>
                  </a:lnTo>
                  <a:lnTo>
                    <a:pt x="2512407" y="170205"/>
                  </a:lnTo>
                  <a:lnTo>
                    <a:pt x="2514426" y="167665"/>
                  </a:lnTo>
                  <a:close/>
                </a:path>
                <a:path w="2633345" h="1852295">
                  <a:moveTo>
                    <a:pt x="2554952" y="149885"/>
                  </a:moveTo>
                  <a:lnTo>
                    <a:pt x="2552158" y="151155"/>
                  </a:lnTo>
                  <a:lnTo>
                    <a:pt x="2547954" y="151155"/>
                  </a:lnTo>
                  <a:lnTo>
                    <a:pt x="2546468" y="152425"/>
                  </a:lnTo>
                  <a:lnTo>
                    <a:pt x="2545058" y="153695"/>
                  </a:lnTo>
                  <a:lnTo>
                    <a:pt x="2541972" y="154965"/>
                  </a:lnTo>
                  <a:lnTo>
                    <a:pt x="2540702" y="154965"/>
                  </a:lnTo>
                  <a:lnTo>
                    <a:pt x="2540740" y="157505"/>
                  </a:lnTo>
                  <a:lnTo>
                    <a:pt x="2543420" y="160045"/>
                  </a:lnTo>
                  <a:lnTo>
                    <a:pt x="2543801" y="162585"/>
                  </a:lnTo>
                  <a:lnTo>
                    <a:pt x="2553263" y="170205"/>
                  </a:lnTo>
                  <a:lnTo>
                    <a:pt x="2568414" y="162585"/>
                  </a:lnTo>
                  <a:lnTo>
                    <a:pt x="2569252" y="162585"/>
                  </a:lnTo>
                  <a:lnTo>
                    <a:pt x="2569950" y="161315"/>
                  </a:lnTo>
                  <a:lnTo>
                    <a:pt x="2570458" y="160045"/>
                  </a:lnTo>
                  <a:lnTo>
                    <a:pt x="2570687" y="158775"/>
                  </a:lnTo>
                  <a:lnTo>
                    <a:pt x="2571487" y="157505"/>
                  </a:lnTo>
                  <a:lnTo>
                    <a:pt x="2572300" y="156235"/>
                  </a:lnTo>
                  <a:lnTo>
                    <a:pt x="2573443" y="156235"/>
                  </a:lnTo>
                  <a:lnTo>
                    <a:pt x="2573468" y="154965"/>
                  </a:lnTo>
                  <a:lnTo>
                    <a:pt x="2567283" y="153695"/>
                  </a:lnTo>
                  <a:lnTo>
                    <a:pt x="2561111" y="151155"/>
                  </a:lnTo>
                  <a:lnTo>
                    <a:pt x="2554952" y="149885"/>
                  </a:lnTo>
                  <a:close/>
                </a:path>
                <a:path w="2633345" h="1852295">
                  <a:moveTo>
                    <a:pt x="2503987" y="153695"/>
                  </a:moveTo>
                  <a:lnTo>
                    <a:pt x="2500126" y="156235"/>
                  </a:lnTo>
                  <a:lnTo>
                    <a:pt x="2496506" y="156235"/>
                  </a:lnTo>
                  <a:lnTo>
                    <a:pt x="2495300" y="157505"/>
                  </a:lnTo>
                  <a:lnTo>
                    <a:pt x="2495033" y="160045"/>
                  </a:lnTo>
                  <a:lnTo>
                    <a:pt x="2495274" y="161315"/>
                  </a:lnTo>
                  <a:lnTo>
                    <a:pt x="2498729" y="162585"/>
                  </a:lnTo>
                  <a:lnTo>
                    <a:pt x="2499046" y="163855"/>
                  </a:lnTo>
                  <a:lnTo>
                    <a:pt x="2502323" y="168935"/>
                  </a:lnTo>
                  <a:lnTo>
                    <a:pt x="2504609" y="168935"/>
                  </a:lnTo>
                  <a:lnTo>
                    <a:pt x="2508355" y="167665"/>
                  </a:lnTo>
                  <a:lnTo>
                    <a:pt x="2514426" y="167665"/>
                  </a:lnTo>
                  <a:lnTo>
                    <a:pt x="2515378" y="166395"/>
                  </a:lnTo>
                  <a:lnTo>
                    <a:pt x="2516077" y="166395"/>
                  </a:lnTo>
                  <a:lnTo>
                    <a:pt x="2516242" y="165125"/>
                  </a:lnTo>
                  <a:lnTo>
                    <a:pt x="2516941" y="161315"/>
                  </a:lnTo>
                  <a:lnTo>
                    <a:pt x="2517258" y="160045"/>
                  </a:lnTo>
                  <a:lnTo>
                    <a:pt x="2517220" y="158775"/>
                  </a:lnTo>
                  <a:lnTo>
                    <a:pt x="2515213" y="154965"/>
                  </a:lnTo>
                  <a:lnTo>
                    <a:pt x="2503987" y="153695"/>
                  </a:lnTo>
                  <a:close/>
                </a:path>
                <a:path w="2633345" h="1852295">
                  <a:moveTo>
                    <a:pt x="2420332" y="144805"/>
                  </a:moveTo>
                  <a:lnTo>
                    <a:pt x="2419252" y="146075"/>
                  </a:lnTo>
                  <a:lnTo>
                    <a:pt x="2417614" y="148615"/>
                  </a:lnTo>
                  <a:lnTo>
                    <a:pt x="2416852" y="149885"/>
                  </a:lnTo>
                  <a:lnTo>
                    <a:pt x="2417411" y="152425"/>
                  </a:lnTo>
                  <a:lnTo>
                    <a:pt x="2417360" y="153695"/>
                  </a:lnTo>
                  <a:lnTo>
                    <a:pt x="2414833" y="154965"/>
                  </a:lnTo>
                  <a:lnTo>
                    <a:pt x="2413829" y="154965"/>
                  </a:lnTo>
                  <a:lnTo>
                    <a:pt x="2412839" y="157505"/>
                  </a:lnTo>
                  <a:lnTo>
                    <a:pt x="2411416" y="157505"/>
                  </a:lnTo>
                  <a:lnTo>
                    <a:pt x="2415887" y="167665"/>
                  </a:lnTo>
                  <a:lnTo>
                    <a:pt x="2417906" y="167665"/>
                  </a:lnTo>
                  <a:lnTo>
                    <a:pt x="2418554" y="166395"/>
                  </a:lnTo>
                  <a:lnTo>
                    <a:pt x="2419290" y="165125"/>
                  </a:lnTo>
                  <a:lnTo>
                    <a:pt x="2420903" y="165125"/>
                  </a:lnTo>
                  <a:lnTo>
                    <a:pt x="2421411" y="163855"/>
                  </a:lnTo>
                  <a:lnTo>
                    <a:pt x="2422084" y="163855"/>
                  </a:lnTo>
                  <a:lnTo>
                    <a:pt x="2422922" y="162585"/>
                  </a:lnTo>
                  <a:lnTo>
                    <a:pt x="2423240" y="162585"/>
                  </a:lnTo>
                  <a:lnTo>
                    <a:pt x="2423862" y="161315"/>
                  </a:lnTo>
                  <a:lnTo>
                    <a:pt x="2423646" y="158775"/>
                  </a:lnTo>
                  <a:lnTo>
                    <a:pt x="2423951" y="157505"/>
                  </a:lnTo>
                  <a:lnTo>
                    <a:pt x="2425297" y="156235"/>
                  </a:lnTo>
                  <a:lnTo>
                    <a:pt x="2421525" y="153695"/>
                  </a:lnTo>
                  <a:lnTo>
                    <a:pt x="2421500" y="152425"/>
                  </a:lnTo>
                  <a:lnTo>
                    <a:pt x="2422961" y="151155"/>
                  </a:lnTo>
                  <a:lnTo>
                    <a:pt x="2425437" y="151155"/>
                  </a:lnTo>
                  <a:lnTo>
                    <a:pt x="2420332" y="144805"/>
                  </a:lnTo>
                  <a:close/>
                </a:path>
                <a:path w="2633345" h="1852295">
                  <a:moveTo>
                    <a:pt x="2474154" y="163855"/>
                  </a:moveTo>
                  <a:lnTo>
                    <a:pt x="2462153" y="163855"/>
                  </a:lnTo>
                  <a:lnTo>
                    <a:pt x="2461340" y="165125"/>
                  </a:lnTo>
                  <a:lnTo>
                    <a:pt x="2473722" y="165125"/>
                  </a:lnTo>
                  <a:lnTo>
                    <a:pt x="2474154" y="163855"/>
                  </a:lnTo>
                  <a:close/>
                </a:path>
                <a:path w="2633345" h="1852295">
                  <a:moveTo>
                    <a:pt x="2454291" y="146075"/>
                  </a:moveTo>
                  <a:lnTo>
                    <a:pt x="2452996" y="147345"/>
                  </a:lnTo>
                  <a:lnTo>
                    <a:pt x="2451688" y="147345"/>
                  </a:lnTo>
                  <a:lnTo>
                    <a:pt x="2451205" y="148615"/>
                  </a:lnTo>
                  <a:lnTo>
                    <a:pt x="2451510" y="149885"/>
                  </a:lnTo>
                  <a:lnTo>
                    <a:pt x="2454952" y="151155"/>
                  </a:lnTo>
                  <a:lnTo>
                    <a:pt x="2453910" y="152425"/>
                  </a:lnTo>
                  <a:lnTo>
                    <a:pt x="2451472" y="154965"/>
                  </a:lnTo>
                  <a:lnTo>
                    <a:pt x="2451282" y="156235"/>
                  </a:lnTo>
                  <a:lnTo>
                    <a:pt x="2453072" y="157505"/>
                  </a:lnTo>
                  <a:lnTo>
                    <a:pt x="2453402" y="158775"/>
                  </a:lnTo>
                  <a:lnTo>
                    <a:pt x="2453555" y="160045"/>
                  </a:lnTo>
                  <a:lnTo>
                    <a:pt x="2462623" y="161315"/>
                  </a:lnTo>
                  <a:lnTo>
                    <a:pt x="2462407" y="163855"/>
                  </a:lnTo>
                  <a:lnTo>
                    <a:pt x="2474434" y="163855"/>
                  </a:lnTo>
                  <a:lnTo>
                    <a:pt x="2474688" y="162585"/>
                  </a:lnTo>
                  <a:lnTo>
                    <a:pt x="2475094" y="162585"/>
                  </a:lnTo>
                  <a:lnTo>
                    <a:pt x="2475132" y="158775"/>
                  </a:lnTo>
                  <a:lnTo>
                    <a:pt x="2473761" y="154965"/>
                  </a:lnTo>
                  <a:lnTo>
                    <a:pt x="2472122" y="153695"/>
                  </a:lnTo>
                  <a:lnTo>
                    <a:pt x="2472249" y="152425"/>
                  </a:lnTo>
                  <a:lnTo>
                    <a:pt x="2473176" y="151155"/>
                  </a:lnTo>
                  <a:lnTo>
                    <a:pt x="2472999" y="149885"/>
                  </a:lnTo>
                  <a:lnTo>
                    <a:pt x="2468465" y="148615"/>
                  </a:lnTo>
                  <a:lnTo>
                    <a:pt x="2456958" y="148615"/>
                  </a:lnTo>
                  <a:lnTo>
                    <a:pt x="2455561" y="147345"/>
                  </a:lnTo>
                  <a:lnTo>
                    <a:pt x="2454291" y="146075"/>
                  </a:lnTo>
                  <a:close/>
                </a:path>
                <a:path w="2633345" h="1852295">
                  <a:moveTo>
                    <a:pt x="2478860" y="120675"/>
                  </a:moveTo>
                  <a:lnTo>
                    <a:pt x="2463131" y="120675"/>
                  </a:lnTo>
                  <a:lnTo>
                    <a:pt x="2463842" y="121945"/>
                  </a:lnTo>
                  <a:lnTo>
                    <a:pt x="2463639" y="123215"/>
                  </a:lnTo>
                  <a:lnTo>
                    <a:pt x="2463308" y="123215"/>
                  </a:lnTo>
                  <a:lnTo>
                    <a:pt x="2461899" y="125755"/>
                  </a:lnTo>
                  <a:lnTo>
                    <a:pt x="2462775" y="130835"/>
                  </a:lnTo>
                  <a:lnTo>
                    <a:pt x="2465518" y="132105"/>
                  </a:lnTo>
                  <a:lnTo>
                    <a:pt x="2465683" y="133375"/>
                  </a:lnTo>
                  <a:lnTo>
                    <a:pt x="2465379" y="133375"/>
                  </a:lnTo>
                  <a:lnTo>
                    <a:pt x="2464871" y="134645"/>
                  </a:lnTo>
                  <a:lnTo>
                    <a:pt x="2464515" y="135915"/>
                  </a:lnTo>
                  <a:lnTo>
                    <a:pt x="2464553" y="137185"/>
                  </a:lnTo>
                  <a:lnTo>
                    <a:pt x="2470459" y="142265"/>
                  </a:lnTo>
                  <a:lnTo>
                    <a:pt x="2476389" y="148615"/>
                  </a:lnTo>
                  <a:lnTo>
                    <a:pt x="2476262" y="149885"/>
                  </a:lnTo>
                  <a:lnTo>
                    <a:pt x="2475970" y="151155"/>
                  </a:lnTo>
                  <a:lnTo>
                    <a:pt x="2475653" y="151155"/>
                  </a:lnTo>
                  <a:lnTo>
                    <a:pt x="2475666" y="152425"/>
                  </a:lnTo>
                  <a:lnTo>
                    <a:pt x="2476859" y="154965"/>
                  </a:lnTo>
                  <a:lnTo>
                    <a:pt x="2476415" y="162585"/>
                  </a:lnTo>
                  <a:lnTo>
                    <a:pt x="2476859" y="163855"/>
                  </a:lnTo>
                  <a:lnTo>
                    <a:pt x="2488048" y="162585"/>
                  </a:lnTo>
                  <a:lnTo>
                    <a:pt x="2490448" y="160045"/>
                  </a:lnTo>
                  <a:lnTo>
                    <a:pt x="2492150" y="160045"/>
                  </a:lnTo>
                  <a:lnTo>
                    <a:pt x="2492823" y="158775"/>
                  </a:lnTo>
                  <a:lnTo>
                    <a:pt x="2493407" y="157505"/>
                  </a:lnTo>
                  <a:lnTo>
                    <a:pt x="2493433" y="156235"/>
                  </a:lnTo>
                  <a:lnTo>
                    <a:pt x="2486448" y="142265"/>
                  </a:lnTo>
                  <a:lnTo>
                    <a:pt x="2483044" y="134645"/>
                  </a:lnTo>
                  <a:lnTo>
                    <a:pt x="2484543" y="130835"/>
                  </a:lnTo>
                  <a:lnTo>
                    <a:pt x="2481279" y="124485"/>
                  </a:lnTo>
                  <a:lnTo>
                    <a:pt x="2478860" y="120675"/>
                  </a:lnTo>
                  <a:close/>
                </a:path>
                <a:path w="2633345" h="1852295">
                  <a:moveTo>
                    <a:pt x="2484263" y="111785"/>
                  </a:moveTo>
                  <a:lnTo>
                    <a:pt x="2483654" y="111785"/>
                  </a:lnTo>
                  <a:lnTo>
                    <a:pt x="2482612" y="113055"/>
                  </a:lnTo>
                  <a:lnTo>
                    <a:pt x="2482346" y="114325"/>
                  </a:lnTo>
                  <a:lnTo>
                    <a:pt x="2481762" y="115595"/>
                  </a:lnTo>
                  <a:lnTo>
                    <a:pt x="2482600" y="115595"/>
                  </a:lnTo>
                  <a:lnTo>
                    <a:pt x="2486156" y="120675"/>
                  </a:lnTo>
                  <a:lnTo>
                    <a:pt x="2489750" y="127025"/>
                  </a:lnTo>
                  <a:lnTo>
                    <a:pt x="2489775" y="129565"/>
                  </a:lnTo>
                  <a:lnTo>
                    <a:pt x="2490690" y="129565"/>
                  </a:lnTo>
                  <a:lnTo>
                    <a:pt x="2490004" y="130835"/>
                  </a:lnTo>
                  <a:lnTo>
                    <a:pt x="2489547" y="132105"/>
                  </a:lnTo>
                  <a:lnTo>
                    <a:pt x="2489267" y="133375"/>
                  </a:lnTo>
                  <a:lnTo>
                    <a:pt x="2489242" y="134645"/>
                  </a:lnTo>
                  <a:lnTo>
                    <a:pt x="2489864" y="135915"/>
                  </a:lnTo>
                  <a:lnTo>
                    <a:pt x="2491985" y="137185"/>
                  </a:lnTo>
                  <a:lnTo>
                    <a:pt x="2492493" y="138455"/>
                  </a:lnTo>
                  <a:lnTo>
                    <a:pt x="2491972" y="140995"/>
                  </a:lnTo>
                  <a:lnTo>
                    <a:pt x="2490944" y="142265"/>
                  </a:lnTo>
                  <a:lnTo>
                    <a:pt x="2490017" y="143535"/>
                  </a:lnTo>
                  <a:lnTo>
                    <a:pt x="2490601" y="143535"/>
                  </a:lnTo>
                  <a:lnTo>
                    <a:pt x="2491541" y="146075"/>
                  </a:lnTo>
                  <a:lnTo>
                    <a:pt x="2492849" y="147345"/>
                  </a:lnTo>
                  <a:lnTo>
                    <a:pt x="2493306" y="149885"/>
                  </a:lnTo>
                  <a:lnTo>
                    <a:pt x="2497840" y="153695"/>
                  </a:lnTo>
                  <a:lnTo>
                    <a:pt x="2498678" y="153695"/>
                  </a:lnTo>
                  <a:lnTo>
                    <a:pt x="2501675" y="151155"/>
                  </a:lnTo>
                  <a:lnTo>
                    <a:pt x="2507733" y="149885"/>
                  </a:lnTo>
                  <a:lnTo>
                    <a:pt x="2508762" y="149885"/>
                  </a:lnTo>
                  <a:lnTo>
                    <a:pt x="2505498" y="144805"/>
                  </a:lnTo>
                  <a:lnTo>
                    <a:pt x="2502259" y="140995"/>
                  </a:lnTo>
                  <a:lnTo>
                    <a:pt x="2502513" y="137185"/>
                  </a:lnTo>
                  <a:lnTo>
                    <a:pt x="2502691" y="135915"/>
                  </a:lnTo>
                  <a:lnTo>
                    <a:pt x="2503186" y="134645"/>
                  </a:lnTo>
                  <a:lnTo>
                    <a:pt x="2499021" y="127025"/>
                  </a:lnTo>
                  <a:lnTo>
                    <a:pt x="2497306" y="127025"/>
                  </a:lnTo>
                  <a:lnTo>
                    <a:pt x="2494385" y="123215"/>
                  </a:lnTo>
                  <a:lnTo>
                    <a:pt x="2493649" y="120675"/>
                  </a:lnTo>
                  <a:lnTo>
                    <a:pt x="2493001" y="119405"/>
                  </a:lnTo>
                  <a:lnTo>
                    <a:pt x="2492620" y="118135"/>
                  </a:lnTo>
                  <a:lnTo>
                    <a:pt x="2484695" y="114325"/>
                  </a:lnTo>
                  <a:lnTo>
                    <a:pt x="2484556" y="113055"/>
                  </a:lnTo>
                  <a:lnTo>
                    <a:pt x="2484263" y="111785"/>
                  </a:lnTo>
                  <a:close/>
                </a:path>
                <a:path w="2633345" h="1852295">
                  <a:moveTo>
                    <a:pt x="2425437" y="151155"/>
                  </a:moveTo>
                  <a:lnTo>
                    <a:pt x="2424091" y="151155"/>
                  </a:lnTo>
                  <a:lnTo>
                    <a:pt x="2425564" y="152425"/>
                  </a:lnTo>
                  <a:lnTo>
                    <a:pt x="2425437" y="151155"/>
                  </a:lnTo>
                  <a:close/>
                </a:path>
                <a:path w="2633345" h="1852295">
                  <a:moveTo>
                    <a:pt x="2459397" y="146075"/>
                  </a:moveTo>
                  <a:lnTo>
                    <a:pt x="2458762" y="146075"/>
                  </a:lnTo>
                  <a:lnTo>
                    <a:pt x="2458013" y="148615"/>
                  </a:lnTo>
                  <a:lnTo>
                    <a:pt x="2468465" y="148615"/>
                  </a:lnTo>
                  <a:lnTo>
                    <a:pt x="2459397" y="146075"/>
                  </a:lnTo>
                  <a:close/>
                </a:path>
                <a:path w="2633345" h="1852295">
                  <a:moveTo>
                    <a:pt x="2514502" y="128295"/>
                  </a:moveTo>
                  <a:lnTo>
                    <a:pt x="2513308" y="128295"/>
                  </a:lnTo>
                  <a:lnTo>
                    <a:pt x="2512521" y="129565"/>
                  </a:lnTo>
                  <a:lnTo>
                    <a:pt x="2512026" y="130835"/>
                  </a:lnTo>
                  <a:lnTo>
                    <a:pt x="2508851" y="132105"/>
                  </a:lnTo>
                  <a:lnTo>
                    <a:pt x="2508254" y="132105"/>
                  </a:lnTo>
                  <a:lnTo>
                    <a:pt x="2507606" y="133375"/>
                  </a:lnTo>
                  <a:lnTo>
                    <a:pt x="2507403" y="135915"/>
                  </a:lnTo>
                  <a:lnTo>
                    <a:pt x="2509714" y="146075"/>
                  </a:lnTo>
                  <a:lnTo>
                    <a:pt x="2511124" y="148615"/>
                  </a:lnTo>
                  <a:lnTo>
                    <a:pt x="2514845" y="148615"/>
                  </a:lnTo>
                  <a:lnTo>
                    <a:pt x="2516394" y="147345"/>
                  </a:lnTo>
                  <a:lnTo>
                    <a:pt x="2517423" y="144805"/>
                  </a:lnTo>
                  <a:lnTo>
                    <a:pt x="2520370" y="142265"/>
                  </a:lnTo>
                  <a:lnTo>
                    <a:pt x="2520611" y="139725"/>
                  </a:lnTo>
                  <a:lnTo>
                    <a:pt x="2517537" y="134645"/>
                  </a:lnTo>
                  <a:lnTo>
                    <a:pt x="2514502" y="128295"/>
                  </a:lnTo>
                  <a:close/>
                </a:path>
                <a:path w="2633345" h="1852295">
                  <a:moveTo>
                    <a:pt x="2441261" y="123215"/>
                  </a:moveTo>
                  <a:lnTo>
                    <a:pt x="2436969" y="123215"/>
                  </a:lnTo>
                  <a:lnTo>
                    <a:pt x="2433844" y="124485"/>
                  </a:lnTo>
                  <a:lnTo>
                    <a:pt x="2433108" y="125755"/>
                  </a:lnTo>
                  <a:lnTo>
                    <a:pt x="2432524" y="127025"/>
                  </a:lnTo>
                  <a:lnTo>
                    <a:pt x="2440233" y="133375"/>
                  </a:lnTo>
                  <a:lnTo>
                    <a:pt x="2442506" y="133375"/>
                  </a:lnTo>
                  <a:lnTo>
                    <a:pt x="2442557" y="134645"/>
                  </a:lnTo>
                  <a:lnTo>
                    <a:pt x="2442011" y="135915"/>
                  </a:lnTo>
                  <a:lnTo>
                    <a:pt x="2441515" y="137185"/>
                  </a:lnTo>
                  <a:lnTo>
                    <a:pt x="2440906" y="137185"/>
                  </a:lnTo>
                  <a:lnTo>
                    <a:pt x="2440118" y="138455"/>
                  </a:lnTo>
                  <a:lnTo>
                    <a:pt x="2442480" y="142265"/>
                  </a:lnTo>
                  <a:lnTo>
                    <a:pt x="2451409" y="143535"/>
                  </a:lnTo>
                  <a:lnTo>
                    <a:pt x="2460311" y="143535"/>
                  </a:lnTo>
                  <a:lnTo>
                    <a:pt x="2463448" y="144805"/>
                  </a:lnTo>
                  <a:lnTo>
                    <a:pt x="2464959" y="143535"/>
                  </a:lnTo>
                  <a:lnTo>
                    <a:pt x="2461442" y="138455"/>
                  </a:lnTo>
                  <a:lnTo>
                    <a:pt x="2457974" y="132105"/>
                  </a:lnTo>
                  <a:lnTo>
                    <a:pt x="2457873" y="130835"/>
                  </a:lnTo>
                  <a:lnTo>
                    <a:pt x="2447764" y="130835"/>
                  </a:lnTo>
                  <a:lnTo>
                    <a:pt x="2447116" y="129565"/>
                  </a:lnTo>
                  <a:lnTo>
                    <a:pt x="2448030" y="128295"/>
                  </a:lnTo>
                  <a:lnTo>
                    <a:pt x="2448361" y="127025"/>
                  </a:lnTo>
                  <a:lnTo>
                    <a:pt x="2448310" y="125755"/>
                  </a:lnTo>
                  <a:lnTo>
                    <a:pt x="2441896" y="125755"/>
                  </a:lnTo>
                  <a:lnTo>
                    <a:pt x="2441261" y="123215"/>
                  </a:lnTo>
                  <a:close/>
                </a:path>
                <a:path w="2633345" h="1852295">
                  <a:moveTo>
                    <a:pt x="2536092" y="125755"/>
                  </a:moveTo>
                  <a:lnTo>
                    <a:pt x="2534124" y="125755"/>
                  </a:lnTo>
                  <a:lnTo>
                    <a:pt x="2533705" y="127025"/>
                  </a:lnTo>
                  <a:lnTo>
                    <a:pt x="2543966" y="135915"/>
                  </a:lnTo>
                  <a:lnTo>
                    <a:pt x="2544284" y="135915"/>
                  </a:lnTo>
                  <a:lnTo>
                    <a:pt x="2544627" y="134645"/>
                  </a:lnTo>
                  <a:lnTo>
                    <a:pt x="2545096" y="134645"/>
                  </a:lnTo>
                  <a:lnTo>
                    <a:pt x="2545350" y="133375"/>
                  </a:lnTo>
                  <a:lnTo>
                    <a:pt x="2536092" y="125755"/>
                  </a:lnTo>
                  <a:close/>
                </a:path>
                <a:path w="2633345" h="1852295">
                  <a:moveTo>
                    <a:pt x="2555841" y="121945"/>
                  </a:moveTo>
                  <a:lnTo>
                    <a:pt x="2552272" y="121945"/>
                  </a:lnTo>
                  <a:lnTo>
                    <a:pt x="2551827" y="123215"/>
                  </a:lnTo>
                  <a:lnTo>
                    <a:pt x="2551650" y="123215"/>
                  </a:lnTo>
                  <a:lnTo>
                    <a:pt x="2555371" y="128295"/>
                  </a:lnTo>
                  <a:lnTo>
                    <a:pt x="2559143" y="132105"/>
                  </a:lnTo>
                  <a:lnTo>
                    <a:pt x="2559930" y="132105"/>
                  </a:lnTo>
                  <a:lnTo>
                    <a:pt x="2561822" y="130835"/>
                  </a:lnTo>
                  <a:lnTo>
                    <a:pt x="2562495" y="130835"/>
                  </a:lnTo>
                  <a:lnTo>
                    <a:pt x="2562622" y="129565"/>
                  </a:lnTo>
                  <a:lnTo>
                    <a:pt x="2562584" y="128295"/>
                  </a:lnTo>
                  <a:lnTo>
                    <a:pt x="2555841" y="121945"/>
                  </a:lnTo>
                  <a:close/>
                </a:path>
                <a:path w="2633345" h="1852295">
                  <a:moveTo>
                    <a:pt x="2455765" y="125755"/>
                  </a:moveTo>
                  <a:lnTo>
                    <a:pt x="2453377" y="125755"/>
                  </a:lnTo>
                  <a:lnTo>
                    <a:pt x="2452323" y="127025"/>
                  </a:lnTo>
                  <a:lnTo>
                    <a:pt x="2449681" y="129565"/>
                  </a:lnTo>
                  <a:lnTo>
                    <a:pt x="2448513" y="130835"/>
                  </a:lnTo>
                  <a:lnTo>
                    <a:pt x="2457873" y="130835"/>
                  </a:lnTo>
                  <a:lnTo>
                    <a:pt x="2457670" y="128295"/>
                  </a:lnTo>
                  <a:lnTo>
                    <a:pt x="2455765" y="125755"/>
                  </a:lnTo>
                  <a:close/>
                </a:path>
                <a:path w="2633345" h="1852295">
                  <a:moveTo>
                    <a:pt x="2502107" y="113055"/>
                  </a:moveTo>
                  <a:lnTo>
                    <a:pt x="2501193" y="113055"/>
                  </a:lnTo>
                  <a:lnTo>
                    <a:pt x="2500024" y="114325"/>
                  </a:lnTo>
                  <a:lnTo>
                    <a:pt x="2504177" y="121945"/>
                  </a:lnTo>
                  <a:lnTo>
                    <a:pt x="2509841" y="123215"/>
                  </a:lnTo>
                  <a:lnTo>
                    <a:pt x="2511518" y="121945"/>
                  </a:lnTo>
                  <a:lnTo>
                    <a:pt x="2514934" y="118135"/>
                  </a:lnTo>
                  <a:lnTo>
                    <a:pt x="2519887" y="118135"/>
                  </a:lnTo>
                  <a:lnTo>
                    <a:pt x="2519950" y="115595"/>
                  </a:lnTo>
                  <a:lnTo>
                    <a:pt x="2519366" y="114325"/>
                  </a:lnTo>
                  <a:lnTo>
                    <a:pt x="2505168" y="114325"/>
                  </a:lnTo>
                  <a:lnTo>
                    <a:pt x="2502107" y="113055"/>
                  </a:lnTo>
                  <a:close/>
                </a:path>
                <a:path w="2633345" h="1852295">
                  <a:moveTo>
                    <a:pt x="2461429" y="100355"/>
                  </a:moveTo>
                  <a:lnTo>
                    <a:pt x="2460426" y="100355"/>
                  </a:lnTo>
                  <a:lnTo>
                    <a:pt x="2456704" y="102895"/>
                  </a:lnTo>
                  <a:lnTo>
                    <a:pt x="2456069" y="104165"/>
                  </a:lnTo>
                  <a:lnTo>
                    <a:pt x="2455752" y="105435"/>
                  </a:lnTo>
                  <a:lnTo>
                    <a:pt x="2453377" y="105435"/>
                  </a:lnTo>
                  <a:lnTo>
                    <a:pt x="2451917" y="107975"/>
                  </a:lnTo>
                  <a:lnTo>
                    <a:pt x="2451586" y="107975"/>
                  </a:lnTo>
                  <a:lnTo>
                    <a:pt x="2450583" y="109245"/>
                  </a:lnTo>
                  <a:lnTo>
                    <a:pt x="2450520" y="110515"/>
                  </a:lnTo>
                  <a:lnTo>
                    <a:pt x="2452221" y="111785"/>
                  </a:lnTo>
                  <a:lnTo>
                    <a:pt x="2457263" y="114325"/>
                  </a:lnTo>
                  <a:lnTo>
                    <a:pt x="2457060" y="114325"/>
                  </a:lnTo>
                  <a:lnTo>
                    <a:pt x="2456755" y="115595"/>
                  </a:lnTo>
                  <a:lnTo>
                    <a:pt x="2456387" y="116865"/>
                  </a:lnTo>
                  <a:lnTo>
                    <a:pt x="2456349" y="118135"/>
                  </a:lnTo>
                  <a:lnTo>
                    <a:pt x="2456768" y="120675"/>
                  </a:lnTo>
                  <a:lnTo>
                    <a:pt x="2460273" y="121945"/>
                  </a:lnTo>
                  <a:lnTo>
                    <a:pt x="2463131" y="120675"/>
                  </a:lnTo>
                  <a:lnTo>
                    <a:pt x="2478860" y="120675"/>
                  </a:lnTo>
                  <a:lnTo>
                    <a:pt x="2478053" y="119405"/>
                  </a:lnTo>
                  <a:lnTo>
                    <a:pt x="2469036" y="119405"/>
                  </a:lnTo>
                  <a:lnTo>
                    <a:pt x="2468185" y="118135"/>
                  </a:lnTo>
                  <a:lnTo>
                    <a:pt x="2467233" y="113055"/>
                  </a:lnTo>
                  <a:lnTo>
                    <a:pt x="2461759" y="105435"/>
                  </a:lnTo>
                  <a:lnTo>
                    <a:pt x="2461429" y="100355"/>
                  </a:lnTo>
                  <a:close/>
                </a:path>
                <a:path w="2633345" h="1852295">
                  <a:moveTo>
                    <a:pt x="2545465" y="106705"/>
                  </a:moveTo>
                  <a:lnTo>
                    <a:pt x="2532663" y="106705"/>
                  </a:lnTo>
                  <a:lnTo>
                    <a:pt x="2531952" y="107975"/>
                  </a:lnTo>
                  <a:lnTo>
                    <a:pt x="2531673" y="109245"/>
                  </a:lnTo>
                  <a:lnTo>
                    <a:pt x="2532015" y="110515"/>
                  </a:lnTo>
                  <a:lnTo>
                    <a:pt x="2533336" y="110515"/>
                  </a:lnTo>
                  <a:lnTo>
                    <a:pt x="2533590" y="113055"/>
                  </a:lnTo>
                  <a:lnTo>
                    <a:pt x="2539013" y="118135"/>
                  </a:lnTo>
                  <a:lnTo>
                    <a:pt x="2542569" y="116865"/>
                  </a:lnTo>
                  <a:lnTo>
                    <a:pt x="2545446" y="116865"/>
                  </a:lnTo>
                  <a:lnTo>
                    <a:pt x="2546430" y="115595"/>
                  </a:lnTo>
                  <a:lnTo>
                    <a:pt x="2546646" y="113055"/>
                  </a:lnTo>
                  <a:lnTo>
                    <a:pt x="2546709" y="111785"/>
                  </a:lnTo>
                  <a:lnTo>
                    <a:pt x="2546455" y="109245"/>
                  </a:lnTo>
                  <a:lnTo>
                    <a:pt x="2545528" y="107975"/>
                  </a:lnTo>
                  <a:lnTo>
                    <a:pt x="2545465" y="106705"/>
                  </a:lnTo>
                  <a:close/>
                </a:path>
                <a:path w="2633345" h="1852295">
                  <a:moveTo>
                    <a:pt x="2545446" y="116865"/>
                  </a:moveTo>
                  <a:lnTo>
                    <a:pt x="2542569" y="116865"/>
                  </a:lnTo>
                  <a:lnTo>
                    <a:pt x="2543344" y="118135"/>
                  </a:lnTo>
                  <a:lnTo>
                    <a:pt x="2544461" y="118135"/>
                  </a:lnTo>
                  <a:lnTo>
                    <a:pt x="2545446" y="116865"/>
                  </a:lnTo>
                  <a:close/>
                </a:path>
                <a:path w="2633345" h="1852295">
                  <a:moveTo>
                    <a:pt x="2509003" y="111785"/>
                  </a:moveTo>
                  <a:lnTo>
                    <a:pt x="2507466" y="113055"/>
                  </a:lnTo>
                  <a:lnTo>
                    <a:pt x="2505168" y="114325"/>
                  </a:lnTo>
                  <a:lnTo>
                    <a:pt x="2519366" y="114325"/>
                  </a:lnTo>
                  <a:lnTo>
                    <a:pt x="2518325" y="113055"/>
                  </a:lnTo>
                  <a:lnTo>
                    <a:pt x="2512737" y="113055"/>
                  </a:lnTo>
                  <a:lnTo>
                    <a:pt x="2509003" y="111785"/>
                  </a:lnTo>
                  <a:close/>
                </a:path>
                <a:path w="2633345" h="1852295">
                  <a:moveTo>
                    <a:pt x="2509498" y="91465"/>
                  </a:moveTo>
                  <a:lnTo>
                    <a:pt x="2499821" y="91465"/>
                  </a:lnTo>
                  <a:lnTo>
                    <a:pt x="2498678" y="92735"/>
                  </a:lnTo>
                  <a:lnTo>
                    <a:pt x="2498703" y="94005"/>
                  </a:lnTo>
                  <a:lnTo>
                    <a:pt x="2498145" y="97815"/>
                  </a:lnTo>
                  <a:lnTo>
                    <a:pt x="2498665" y="100355"/>
                  </a:lnTo>
                  <a:lnTo>
                    <a:pt x="2499122" y="100355"/>
                  </a:lnTo>
                  <a:lnTo>
                    <a:pt x="2498741" y="101625"/>
                  </a:lnTo>
                  <a:lnTo>
                    <a:pt x="2491248" y="101625"/>
                  </a:lnTo>
                  <a:lnTo>
                    <a:pt x="2492379" y="104165"/>
                  </a:lnTo>
                  <a:lnTo>
                    <a:pt x="2492341" y="105435"/>
                  </a:lnTo>
                  <a:lnTo>
                    <a:pt x="2490994" y="107975"/>
                  </a:lnTo>
                  <a:lnTo>
                    <a:pt x="2491464" y="109245"/>
                  </a:lnTo>
                  <a:lnTo>
                    <a:pt x="2494589" y="110515"/>
                  </a:lnTo>
                  <a:lnTo>
                    <a:pt x="2497395" y="107975"/>
                  </a:lnTo>
                  <a:lnTo>
                    <a:pt x="2505333" y="105435"/>
                  </a:lnTo>
                  <a:lnTo>
                    <a:pt x="2520331" y="105435"/>
                  </a:lnTo>
                  <a:lnTo>
                    <a:pt x="2519481" y="102895"/>
                  </a:lnTo>
                  <a:lnTo>
                    <a:pt x="2515137" y="102895"/>
                  </a:lnTo>
                  <a:lnTo>
                    <a:pt x="2515201" y="101625"/>
                  </a:lnTo>
                  <a:lnTo>
                    <a:pt x="2515556" y="100355"/>
                  </a:lnTo>
                  <a:lnTo>
                    <a:pt x="2515569" y="99085"/>
                  </a:lnTo>
                  <a:lnTo>
                    <a:pt x="2509498" y="91465"/>
                  </a:lnTo>
                  <a:close/>
                </a:path>
                <a:path w="2633345" h="1852295">
                  <a:moveTo>
                    <a:pt x="2520331" y="105435"/>
                  </a:moveTo>
                  <a:lnTo>
                    <a:pt x="2505333" y="105435"/>
                  </a:lnTo>
                  <a:lnTo>
                    <a:pt x="2511949" y="107975"/>
                  </a:lnTo>
                  <a:lnTo>
                    <a:pt x="2518553" y="109245"/>
                  </a:lnTo>
                  <a:lnTo>
                    <a:pt x="2521182" y="107975"/>
                  </a:lnTo>
                  <a:lnTo>
                    <a:pt x="2520331" y="105435"/>
                  </a:lnTo>
                  <a:close/>
                </a:path>
                <a:path w="2633345" h="1852295">
                  <a:moveTo>
                    <a:pt x="2537540" y="104165"/>
                  </a:moveTo>
                  <a:lnTo>
                    <a:pt x="2533946" y="106705"/>
                  </a:lnTo>
                  <a:lnTo>
                    <a:pt x="2545300" y="106705"/>
                  </a:lnTo>
                  <a:lnTo>
                    <a:pt x="2544144" y="105435"/>
                  </a:lnTo>
                  <a:lnTo>
                    <a:pt x="2537540" y="104165"/>
                  </a:lnTo>
                  <a:close/>
                </a:path>
                <a:path w="2633345" h="1852295">
                  <a:moveTo>
                    <a:pt x="2492531" y="92735"/>
                  </a:moveTo>
                  <a:lnTo>
                    <a:pt x="2482816" y="92735"/>
                  </a:lnTo>
                  <a:lnTo>
                    <a:pt x="2481698" y="95275"/>
                  </a:lnTo>
                  <a:lnTo>
                    <a:pt x="2481457" y="95275"/>
                  </a:lnTo>
                  <a:lnTo>
                    <a:pt x="2480860" y="96545"/>
                  </a:lnTo>
                  <a:lnTo>
                    <a:pt x="2480250" y="96545"/>
                  </a:lnTo>
                  <a:lnTo>
                    <a:pt x="2479907" y="97815"/>
                  </a:lnTo>
                  <a:lnTo>
                    <a:pt x="2479971" y="99085"/>
                  </a:lnTo>
                  <a:lnTo>
                    <a:pt x="2480390" y="100355"/>
                  </a:lnTo>
                  <a:lnTo>
                    <a:pt x="2481914" y="100355"/>
                  </a:lnTo>
                  <a:lnTo>
                    <a:pt x="2482473" y="102895"/>
                  </a:lnTo>
                  <a:lnTo>
                    <a:pt x="2491248" y="101625"/>
                  </a:lnTo>
                  <a:lnTo>
                    <a:pt x="2497459" y="101625"/>
                  </a:lnTo>
                  <a:lnTo>
                    <a:pt x="2493433" y="96545"/>
                  </a:lnTo>
                  <a:lnTo>
                    <a:pt x="2492531" y="92735"/>
                  </a:lnTo>
                  <a:close/>
                </a:path>
                <a:path w="2633345" h="1852295">
                  <a:moveTo>
                    <a:pt x="2518338" y="101625"/>
                  </a:moveTo>
                  <a:lnTo>
                    <a:pt x="2515518" y="102895"/>
                  </a:lnTo>
                  <a:lnTo>
                    <a:pt x="2519481" y="102895"/>
                  </a:lnTo>
                  <a:lnTo>
                    <a:pt x="2518338" y="101625"/>
                  </a:lnTo>
                  <a:close/>
                </a:path>
                <a:path w="2633345" h="1852295">
                  <a:moveTo>
                    <a:pt x="2531596" y="81305"/>
                  </a:moveTo>
                  <a:lnTo>
                    <a:pt x="2511835" y="81305"/>
                  </a:lnTo>
                  <a:lnTo>
                    <a:pt x="2510908" y="82575"/>
                  </a:lnTo>
                  <a:lnTo>
                    <a:pt x="2514324" y="86385"/>
                  </a:lnTo>
                  <a:lnTo>
                    <a:pt x="2517728" y="88925"/>
                  </a:lnTo>
                  <a:lnTo>
                    <a:pt x="2520979" y="88925"/>
                  </a:lnTo>
                  <a:lnTo>
                    <a:pt x="2521995" y="91465"/>
                  </a:lnTo>
                  <a:lnTo>
                    <a:pt x="2522021" y="92735"/>
                  </a:lnTo>
                  <a:lnTo>
                    <a:pt x="2521881" y="92735"/>
                  </a:lnTo>
                  <a:lnTo>
                    <a:pt x="2521157" y="94005"/>
                  </a:lnTo>
                  <a:lnTo>
                    <a:pt x="2521386" y="95275"/>
                  </a:lnTo>
                  <a:lnTo>
                    <a:pt x="2522490" y="95275"/>
                  </a:lnTo>
                  <a:lnTo>
                    <a:pt x="2523633" y="97815"/>
                  </a:lnTo>
                  <a:lnTo>
                    <a:pt x="2531546" y="102895"/>
                  </a:lnTo>
                  <a:lnTo>
                    <a:pt x="2534174" y="101625"/>
                  </a:lnTo>
                  <a:lnTo>
                    <a:pt x="2536194" y="101625"/>
                  </a:lnTo>
                  <a:lnTo>
                    <a:pt x="2537540" y="100355"/>
                  </a:lnTo>
                  <a:lnTo>
                    <a:pt x="2537972" y="99085"/>
                  </a:lnTo>
                  <a:lnTo>
                    <a:pt x="2537908" y="92735"/>
                  </a:lnTo>
                  <a:lnTo>
                    <a:pt x="2530479" y="87655"/>
                  </a:lnTo>
                  <a:lnTo>
                    <a:pt x="2530250" y="86385"/>
                  </a:lnTo>
                  <a:lnTo>
                    <a:pt x="2530568" y="86385"/>
                  </a:lnTo>
                  <a:lnTo>
                    <a:pt x="2531647" y="83845"/>
                  </a:lnTo>
                  <a:lnTo>
                    <a:pt x="2531596" y="81305"/>
                  </a:lnTo>
                  <a:close/>
                </a:path>
                <a:path w="2633345" h="1852295">
                  <a:moveTo>
                    <a:pt x="2490182" y="90195"/>
                  </a:moveTo>
                  <a:lnTo>
                    <a:pt x="2481063" y="90195"/>
                  </a:lnTo>
                  <a:lnTo>
                    <a:pt x="2483832" y="91465"/>
                  </a:lnTo>
                  <a:lnTo>
                    <a:pt x="2483374" y="92735"/>
                  </a:lnTo>
                  <a:lnTo>
                    <a:pt x="2490563" y="92735"/>
                  </a:lnTo>
                  <a:lnTo>
                    <a:pt x="2490182" y="90195"/>
                  </a:lnTo>
                  <a:close/>
                </a:path>
                <a:path w="2633345" h="1852295">
                  <a:moveTo>
                    <a:pt x="2507352" y="90195"/>
                  </a:moveTo>
                  <a:lnTo>
                    <a:pt x="2499910" y="90195"/>
                  </a:lnTo>
                  <a:lnTo>
                    <a:pt x="2499986" y="91465"/>
                  </a:lnTo>
                  <a:lnTo>
                    <a:pt x="2507238" y="91465"/>
                  </a:lnTo>
                  <a:lnTo>
                    <a:pt x="2507352" y="90195"/>
                  </a:lnTo>
                  <a:close/>
                </a:path>
                <a:path w="2633345" h="1852295">
                  <a:moveTo>
                    <a:pt x="2482117" y="88925"/>
                  </a:moveTo>
                  <a:lnTo>
                    <a:pt x="2481457" y="90195"/>
                  </a:lnTo>
                  <a:lnTo>
                    <a:pt x="2483082" y="90195"/>
                  </a:lnTo>
                  <a:lnTo>
                    <a:pt x="2482117" y="88925"/>
                  </a:lnTo>
                  <a:close/>
                </a:path>
                <a:path w="2633345" h="1852295">
                  <a:moveTo>
                    <a:pt x="2484187" y="86385"/>
                  </a:moveTo>
                  <a:lnTo>
                    <a:pt x="2483997" y="86385"/>
                  </a:lnTo>
                  <a:lnTo>
                    <a:pt x="2484162" y="87655"/>
                  </a:lnTo>
                  <a:lnTo>
                    <a:pt x="2483895" y="88925"/>
                  </a:lnTo>
                  <a:lnTo>
                    <a:pt x="2483082" y="90195"/>
                  </a:lnTo>
                  <a:lnTo>
                    <a:pt x="2490474" y="90195"/>
                  </a:lnTo>
                  <a:lnTo>
                    <a:pt x="2490601" y="88925"/>
                  </a:lnTo>
                  <a:lnTo>
                    <a:pt x="2487997" y="88925"/>
                  </a:lnTo>
                  <a:lnTo>
                    <a:pt x="2487934" y="87655"/>
                  </a:lnTo>
                  <a:lnTo>
                    <a:pt x="2485648" y="87655"/>
                  </a:lnTo>
                  <a:lnTo>
                    <a:pt x="2484187" y="86385"/>
                  </a:lnTo>
                  <a:close/>
                </a:path>
                <a:path w="2633345" h="1852295">
                  <a:moveTo>
                    <a:pt x="2501015" y="86385"/>
                  </a:moveTo>
                  <a:lnTo>
                    <a:pt x="2500697" y="87655"/>
                  </a:lnTo>
                  <a:lnTo>
                    <a:pt x="2500024" y="90195"/>
                  </a:lnTo>
                  <a:lnTo>
                    <a:pt x="2507962" y="90195"/>
                  </a:lnTo>
                  <a:lnTo>
                    <a:pt x="2507733" y="87655"/>
                  </a:lnTo>
                  <a:lnTo>
                    <a:pt x="2501015" y="86385"/>
                  </a:lnTo>
                  <a:close/>
                </a:path>
                <a:path w="2633345" h="1852295">
                  <a:moveTo>
                    <a:pt x="2549834" y="78765"/>
                  </a:moveTo>
                  <a:lnTo>
                    <a:pt x="2541921" y="78765"/>
                  </a:lnTo>
                  <a:lnTo>
                    <a:pt x="2541883" y="80035"/>
                  </a:lnTo>
                  <a:lnTo>
                    <a:pt x="2542722" y="81305"/>
                  </a:lnTo>
                  <a:lnTo>
                    <a:pt x="2544627" y="82575"/>
                  </a:lnTo>
                  <a:lnTo>
                    <a:pt x="2548170" y="81305"/>
                  </a:lnTo>
                  <a:lnTo>
                    <a:pt x="2548894" y="81305"/>
                  </a:lnTo>
                  <a:lnTo>
                    <a:pt x="2549554" y="80035"/>
                  </a:lnTo>
                  <a:lnTo>
                    <a:pt x="2549846" y="80035"/>
                  </a:lnTo>
                  <a:lnTo>
                    <a:pt x="2549834" y="78765"/>
                  </a:lnTo>
                  <a:close/>
                </a:path>
                <a:path w="2633345" h="1852295">
                  <a:moveTo>
                    <a:pt x="2519481" y="76225"/>
                  </a:moveTo>
                  <a:lnTo>
                    <a:pt x="2517690" y="76225"/>
                  </a:lnTo>
                  <a:lnTo>
                    <a:pt x="2517741" y="78765"/>
                  </a:lnTo>
                  <a:lnTo>
                    <a:pt x="2517931" y="78765"/>
                  </a:lnTo>
                  <a:lnTo>
                    <a:pt x="2516725" y="80035"/>
                  </a:lnTo>
                  <a:lnTo>
                    <a:pt x="2515480" y="81305"/>
                  </a:lnTo>
                  <a:lnTo>
                    <a:pt x="2531850" y="81305"/>
                  </a:lnTo>
                  <a:lnTo>
                    <a:pt x="2532739" y="80035"/>
                  </a:lnTo>
                  <a:lnTo>
                    <a:pt x="2526567" y="80035"/>
                  </a:lnTo>
                  <a:lnTo>
                    <a:pt x="2519481" y="76225"/>
                  </a:lnTo>
                  <a:close/>
                </a:path>
                <a:path w="2633345" h="1852295">
                  <a:moveTo>
                    <a:pt x="2528447" y="77495"/>
                  </a:moveTo>
                  <a:lnTo>
                    <a:pt x="2527672" y="77495"/>
                  </a:lnTo>
                  <a:lnTo>
                    <a:pt x="2527672" y="78765"/>
                  </a:lnTo>
                  <a:lnTo>
                    <a:pt x="2526567" y="80035"/>
                  </a:lnTo>
                  <a:lnTo>
                    <a:pt x="2532739" y="80035"/>
                  </a:lnTo>
                  <a:lnTo>
                    <a:pt x="2532879" y="78765"/>
                  </a:lnTo>
                  <a:lnTo>
                    <a:pt x="2528447" y="77495"/>
                  </a:lnTo>
                  <a:close/>
                </a:path>
                <a:path w="2633345" h="1852295">
                  <a:moveTo>
                    <a:pt x="2549745" y="77495"/>
                  </a:moveTo>
                  <a:lnTo>
                    <a:pt x="2544207" y="77495"/>
                  </a:lnTo>
                  <a:lnTo>
                    <a:pt x="2542785" y="78765"/>
                  </a:lnTo>
                  <a:lnTo>
                    <a:pt x="2549859" y="78765"/>
                  </a:lnTo>
                  <a:lnTo>
                    <a:pt x="2549745" y="77495"/>
                  </a:lnTo>
                  <a:close/>
                </a:path>
                <a:path w="2633345" h="1852295">
                  <a:moveTo>
                    <a:pt x="2629677" y="112712"/>
                  </a:moveTo>
                  <a:lnTo>
                    <a:pt x="2621284" y="112712"/>
                  </a:lnTo>
                  <a:lnTo>
                    <a:pt x="2623582" y="114871"/>
                  </a:lnTo>
                  <a:lnTo>
                    <a:pt x="2628612" y="113626"/>
                  </a:lnTo>
                  <a:lnTo>
                    <a:pt x="2629564" y="112852"/>
                  </a:lnTo>
                  <a:lnTo>
                    <a:pt x="2629677" y="112712"/>
                  </a:lnTo>
                  <a:close/>
                </a:path>
                <a:path w="2633345" h="1852295">
                  <a:moveTo>
                    <a:pt x="2613295" y="94487"/>
                  </a:moveTo>
                  <a:lnTo>
                    <a:pt x="2608914" y="94526"/>
                  </a:lnTo>
                  <a:lnTo>
                    <a:pt x="2608038" y="95135"/>
                  </a:lnTo>
                  <a:lnTo>
                    <a:pt x="2607597" y="95135"/>
                  </a:lnTo>
                  <a:lnTo>
                    <a:pt x="2606044" y="96126"/>
                  </a:lnTo>
                  <a:lnTo>
                    <a:pt x="2605739" y="96862"/>
                  </a:lnTo>
                  <a:lnTo>
                    <a:pt x="2611632" y="100990"/>
                  </a:lnTo>
                  <a:lnTo>
                    <a:pt x="2611086" y="101701"/>
                  </a:lnTo>
                  <a:lnTo>
                    <a:pt x="2610895" y="103517"/>
                  </a:lnTo>
                  <a:lnTo>
                    <a:pt x="2611797" y="104825"/>
                  </a:lnTo>
                  <a:lnTo>
                    <a:pt x="2612318" y="107137"/>
                  </a:lnTo>
                  <a:lnTo>
                    <a:pt x="2619645" y="112826"/>
                  </a:lnTo>
                  <a:lnTo>
                    <a:pt x="2621284" y="112712"/>
                  </a:lnTo>
                  <a:lnTo>
                    <a:pt x="2629677" y="112712"/>
                  </a:lnTo>
                  <a:lnTo>
                    <a:pt x="2630733" y="111404"/>
                  </a:lnTo>
                  <a:lnTo>
                    <a:pt x="2632066" y="109232"/>
                  </a:lnTo>
                  <a:lnTo>
                    <a:pt x="2631533" y="104609"/>
                  </a:lnTo>
                  <a:lnTo>
                    <a:pt x="2624573" y="101091"/>
                  </a:lnTo>
                  <a:lnTo>
                    <a:pt x="2617652" y="97523"/>
                  </a:lnTo>
                  <a:lnTo>
                    <a:pt x="2618236" y="97015"/>
                  </a:lnTo>
                  <a:lnTo>
                    <a:pt x="2618912" y="96151"/>
                  </a:lnTo>
                  <a:lnTo>
                    <a:pt x="2614019" y="96151"/>
                  </a:lnTo>
                  <a:lnTo>
                    <a:pt x="2613577" y="95135"/>
                  </a:lnTo>
                  <a:lnTo>
                    <a:pt x="2608038" y="95135"/>
                  </a:lnTo>
                  <a:lnTo>
                    <a:pt x="2607657" y="95097"/>
                  </a:lnTo>
                  <a:lnTo>
                    <a:pt x="2613561" y="95097"/>
                  </a:lnTo>
                  <a:lnTo>
                    <a:pt x="2613295" y="94487"/>
                  </a:lnTo>
                  <a:close/>
                </a:path>
                <a:path w="2633345" h="1852295">
                  <a:moveTo>
                    <a:pt x="2616458" y="95135"/>
                  </a:moveTo>
                  <a:lnTo>
                    <a:pt x="2614019" y="96151"/>
                  </a:lnTo>
                  <a:lnTo>
                    <a:pt x="2618912" y="96151"/>
                  </a:lnTo>
                  <a:lnTo>
                    <a:pt x="2616458" y="95135"/>
                  </a:lnTo>
                  <a:close/>
                </a:path>
                <a:path w="2633345" h="1852295">
                  <a:moveTo>
                    <a:pt x="2596214" y="100888"/>
                  </a:moveTo>
                  <a:lnTo>
                    <a:pt x="2595490" y="101257"/>
                  </a:lnTo>
                  <a:lnTo>
                    <a:pt x="2596049" y="102514"/>
                  </a:lnTo>
                  <a:lnTo>
                    <a:pt x="2596379" y="106832"/>
                  </a:lnTo>
                  <a:lnTo>
                    <a:pt x="2599414" y="110286"/>
                  </a:lnTo>
                  <a:lnTo>
                    <a:pt x="2601840" y="109766"/>
                  </a:lnTo>
                  <a:lnTo>
                    <a:pt x="2602246" y="109232"/>
                  </a:lnTo>
                  <a:lnTo>
                    <a:pt x="2602335" y="106565"/>
                  </a:lnTo>
                  <a:lnTo>
                    <a:pt x="2601459" y="105702"/>
                  </a:lnTo>
                  <a:lnTo>
                    <a:pt x="2601027" y="103873"/>
                  </a:lnTo>
                  <a:lnTo>
                    <a:pt x="2599427" y="102946"/>
                  </a:lnTo>
                  <a:lnTo>
                    <a:pt x="2596214" y="100888"/>
                  </a:lnTo>
                  <a:close/>
                </a:path>
                <a:path w="2633345" h="1852295">
                  <a:moveTo>
                    <a:pt x="2333870" y="143827"/>
                  </a:moveTo>
                  <a:lnTo>
                    <a:pt x="2333311" y="144068"/>
                  </a:lnTo>
                  <a:lnTo>
                    <a:pt x="2331787" y="145046"/>
                  </a:lnTo>
                  <a:lnTo>
                    <a:pt x="2324764" y="146316"/>
                  </a:lnTo>
                  <a:lnTo>
                    <a:pt x="2323443" y="147383"/>
                  </a:lnTo>
                  <a:lnTo>
                    <a:pt x="2322872" y="149047"/>
                  </a:lnTo>
                  <a:lnTo>
                    <a:pt x="2322846" y="149961"/>
                  </a:lnTo>
                  <a:lnTo>
                    <a:pt x="2323405" y="150952"/>
                  </a:lnTo>
                  <a:lnTo>
                    <a:pt x="2323526" y="154939"/>
                  </a:lnTo>
                  <a:lnTo>
                    <a:pt x="2324002" y="155994"/>
                  </a:lnTo>
                  <a:lnTo>
                    <a:pt x="2324028" y="159435"/>
                  </a:lnTo>
                  <a:lnTo>
                    <a:pt x="2325158" y="161924"/>
                  </a:lnTo>
                  <a:lnTo>
                    <a:pt x="2325996" y="162051"/>
                  </a:lnTo>
                  <a:lnTo>
                    <a:pt x="2327190" y="161620"/>
                  </a:lnTo>
                  <a:lnTo>
                    <a:pt x="2327609" y="161112"/>
                  </a:lnTo>
                  <a:lnTo>
                    <a:pt x="2327622" y="159816"/>
                  </a:lnTo>
                  <a:lnTo>
                    <a:pt x="2328117" y="159283"/>
                  </a:lnTo>
                  <a:lnTo>
                    <a:pt x="2328574" y="158838"/>
                  </a:lnTo>
                  <a:lnTo>
                    <a:pt x="2328981" y="158495"/>
                  </a:lnTo>
                  <a:lnTo>
                    <a:pt x="2329336" y="158267"/>
                  </a:lnTo>
                  <a:lnTo>
                    <a:pt x="2329527" y="157391"/>
                  </a:lnTo>
                  <a:lnTo>
                    <a:pt x="2332244" y="154939"/>
                  </a:lnTo>
                  <a:lnTo>
                    <a:pt x="2336880" y="154381"/>
                  </a:lnTo>
                  <a:lnTo>
                    <a:pt x="2337985" y="153225"/>
                  </a:lnTo>
                  <a:lnTo>
                    <a:pt x="2338544" y="151663"/>
                  </a:lnTo>
                  <a:lnTo>
                    <a:pt x="2338798" y="147866"/>
                  </a:lnTo>
                  <a:lnTo>
                    <a:pt x="2333870" y="143827"/>
                  </a:lnTo>
                  <a:close/>
                </a:path>
                <a:path w="2633345" h="1852295">
                  <a:moveTo>
                    <a:pt x="2374612" y="161467"/>
                  </a:moveTo>
                  <a:lnTo>
                    <a:pt x="2373862" y="161912"/>
                  </a:lnTo>
                  <a:lnTo>
                    <a:pt x="2372910" y="168287"/>
                  </a:lnTo>
                  <a:lnTo>
                    <a:pt x="2372973" y="170167"/>
                  </a:lnTo>
                  <a:lnTo>
                    <a:pt x="2376542" y="173380"/>
                  </a:lnTo>
                  <a:lnTo>
                    <a:pt x="2376021" y="175158"/>
                  </a:lnTo>
                  <a:lnTo>
                    <a:pt x="2375780" y="176453"/>
                  </a:lnTo>
                  <a:lnTo>
                    <a:pt x="2383196" y="180632"/>
                  </a:lnTo>
                  <a:lnTo>
                    <a:pt x="2389953" y="184391"/>
                  </a:lnTo>
                  <a:lnTo>
                    <a:pt x="2390779" y="183819"/>
                  </a:lnTo>
                  <a:lnTo>
                    <a:pt x="2391426" y="182943"/>
                  </a:lnTo>
                  <a:lnTo>
                    <a:pt x="2392760" y="180924"/>
                  </a:lnTo>
                  <a:lnTo>
                    <a:pt x="2393433" y="180022"/>
                  </a:lnTo>
                  <a:lnTo>
                    <a:pt x="2394538" y="178917"/>
                  </a:lnTo>
                  <a:lnTo>
                    <a:pt x="2395465" y="178346"/>
                  </a:lnTo>
                  <a:lnTo>
                    <a:pt x="2396151" y="178168"/>
                  </a:lnTo>
                  <a:lnTo>
                    <a:pt x="2401613" y="178168"/>
                  </a:lnTo>
                  <a:lnTo>
                    <a:pt x="2401828" y="177507"/>
                  </a:lnTo>
                  <a:lnTo>
                    <a:pt x="2398119" y="171183"/>
                  </a:lnTo>
                  <a:lnTo>
                    <a:pt x="2398010" y="168287"/>
                  </a:lnTo>
                  <a:lnTo>
                    <a:pt x="2397929" y="164223"/>
                  </a:lnTo>
                  <a:lnTo>
                    <a:pt x="2381012" y="164223"/>
                  </a:lnTo>
                  <a:lnTo>
                    <a:pt x="2377356" y="161759"/>
                  </a:lnTo>
                  <a:lnTo>
                    <a:pt x="2375526" y="161759"/>
                  </a:lnTo>
                  <a:lnTo>
                    <a:pt x="2374612" y="161467"/>
                  </a:lnTo>
                  <a:close/>
                </a:path>
                <a:path w="2633345" h="1852295">
                  <a:moveTo>
                    <a:pt x="2401613" y="178168"/>
                  </a:moveTo>
                  <a:lnTo>
                    <a:pt x="2396151" y="178168"/>
                  </a:lnTo>
                  <a:lnTo>
                    <a:pt x="2396672" y="178282"/>
                  </a:lnTo>
                  <a:lnTo>
                    <a:pt x="2396769" y="179082"/>
                  </a:lnTo>
                  <a:lnTo>
                    <a:pt x="2396646" y="179641"/>
                  </a:lnTo>
                  <a:lnTo>
                    <a:pt x="2396420" y="180441"/>
                  </a:lnTo>
                  <a:lnTo>
                    <a:pt x="2396202" y="181533"/>
                  </a:lnTo>
                  <a:lnTo>
                    <a:pt x="2396519" y="182105"/>
                  </a:lnTo>
                  <a:lnTo>
                    <a:pt x="2397294" y="181889"/>
                  </a:lnTo>
                  <a:lnTo>
                    <a:pt x="2399262" y="180593"/>
                  </a:lnTo>
                  <a:lnTo>
                    <a:pt x="2400837" y="179082"/>
                  </a:lnTo>
                  <a:lnTo>
                    <a:pt x="2401613" y="178168"/>
                  </a:lnTo>
                  <a:close/>
                </a:path>
                <a:path w="2633345" h="1852295">
                  <a:moveTo>
                    <a:pt x="2382956" y="162001"/>
                  </a:moveTo>
                  <a:lnTo>
                    <a:pt x="2382422" y="162509"/>
                  </a:lnTo>
                  <a:lnTo>
                    <a:pt x="2381774" y="163906"/>
                  </a:lnTo>
                  <a:lnTo>
                    <a:pt x="2381012" y="164223"/>
                  </a:lnTo>
                  <a:lnTo>
                    <a:pt x="2397929" y="164223"/>
                  </a:lnTo>
                  <a:lnTo>
                    <a:pt x="2398355" y="162699"/>
                  </a:lnTo>
                  <a:lnTo>
                    <a:pt x="2384886" y="162699"/>
                  </a:lnTo>
                  <a:lnTo>
                    <a:pt x="2382956" y="162001"/>
                  </a:lnTo>
                  <a:close/>
                </a:path>
                <a:path w="2633345" h="1852295">
                  <a:moveTo>
                    <a:pt x="2393408" y="155206"/>
                  </a:moveTo>
                  <a:lnTo>
                    <a:pt x="2392252" y="155498"/>
                  </a:lnTo>
                  <a:lnTo>
                    <a:pt x="2389394" y="157162"/>
                  </a:lnTo>
                  <a:lnTo>
                    <a:pt x="2387502" y="157733"/>
                  </a:lnTo>
                  <a:lnTo>
                    <a:pt x="2386727" y="158559"/>
                  </a:lnTo>
                  <a:lnTo>
                    <a:pt x="2385991" y="159931"/>
                  </a:lnTo>
                  <a:lnTo>
                    <a:pt x="2385812" y="160566"/>
                  </a:lnTo>
                  <a:lnTo>
                    <a:pt x="2385744" y="161416"/>
                  </a:lnTo>
                  <a:lnTo>
                    <a:pt x="2385845" y="161912"/>
                  </a:lnTo>
                  <a:lnTo>
                    <a:pt x="2385572" y="162420"/>
                  </a:lnTo>
                  <a:lnTo>
                    <a:pt x="2384886" y="162699"/>
                  </a:lnTo>
                  <a:lnTo>
                    <a:pt x="2398355" y="162699"/>
                  </a:lnTo>
                  <a:lnTo>
                    <a:pt x="2398437" y="162407"/>
                  </a:lnTo>
                  <a:lnTo>
                    <a:pt x="2399834" y="160566"/>
                  </a:lnTo>
                  <a:lnTo>
                    <a:pt x="2399580" y="159169"/>
                  </a:lnTo>
                  <a:lnTo>
                    <a:pt x="2397920" y="157860"/>
                  </a:lnTo>
                  <a:lnTo>
                    <a:pt x="2394982" y="157860"/>
                  </a:lnTo>
                  <a:lnTo>
                    <a:pt x="2394614" y="157530"/>
                  </a:lnTo>
                  <a:lnTo>
                    <a:pt x="2394132" y="155638"/>
                  </a:lnTo>
                  <a:lnTo>
                    <a:pt x="2393408" y="155206"/>
                  </a:lnTo>
                  <a:close/>
                </a:path>
                <a:path w="2633345" h="1852295">
                  <a:moveTo>
                    <a:pt x="2376847" y="161416"/>
                  </a:moveTo>
                  <a:lnTo>
                    <a:pt x="2375526" y="161759"/>
                  </a:lnTo>
                  <a:lnTo>
                    <a:pt x="2377356" y="161759"/>
                  </a:lnTo>
                  <a:lnTo>
                    <a:pt x="2376847" y="161416"/>
                  </a:lnTo>
                  <a:close/>
                </a:path>
                <a:path w="2633345" h="1852295">
                  <a:moveTo>
                    <a:pt x="2397421" y="157467"/>
                  </a:moveTo>
                  <a:lnTo>
                    <a:pt x="2394982" y="157860"/>
                  </a:lnTo>
                  <a:lnTo>
                    <a:pt x="2397920" y="157860"/>
                  </a:lnTo>
                  <a:lnTo>
                    <a:pt x="2397421" y="157467"/>
                  </a:lnTo>
                  <a:close/>
                </a:path>
                <a:path w="2633345" h="1852295">
                  <a:moveTo>
                    <a:pt x="2616178" y="209168"/>
                  </a:moveTo>
                  <a:lnTo>
                    <a:pt x="2590283" y="209168"/>
                  </a:lnTo>
                  <a:lnTo>
                    <a:pt x="2591248" y="211239"/>
                  </a:lnTo>
                  <a:lnTo>
                    <a:pt x="2603555" y="212699"/>
                  </a:lnTo>
                  <a:lnTo>
                    <a:pt x="2605472" y="211658"/>
                  </a:lnTo>
                  <a:lnTo>
                    <a:pt x="2607667" y="211658"/>
                  </a:lnTo>
                  <a:lnTo>
                    <a:pt x="2609193" y="210489"/>
                  </a:lnTo>
                  <a:lnTo>
                    <a:pt x="2616178" y="209168"/>
                  </a:lnTo>
                  <a:close/>
                </a:path>
                <a:path w="2633345" h="1852295">
                  <a:moveTo>
                    <a:pt x="2607667" y="211658"/>
                  </a:moveTo>
                  <a:lnTo>
                    <a:pt x="2605472" y="211658"/>
                  </a:lnTo>
                  <a:lnTo>
                    <a:pt x="2606920" y="212229"/>
                  </a:lnTo>
                  <a:lnTo>
                    <a:pt x="2607667" y="211658"/>
                  </a:lnTo>
                  <a:close/>
                </a:path>
                <a:path w="2633345" h="1852295">
                  <a:moveTo>
                    <a:pt x="2591477" y="179463"/>
                  </a:moveTo>
                  <a:lnTo>
                    <a:pt x="2588734" y="181165"/>
                  </a:lnTo>
                  <a:lnTo>
                    <a:pt x="2585406" y="184607"/>
                  </a:lnTo>
                  <a:lnTo>
                    <a:pt x="2583933" y="185521"/>
                  </a:lnTo>
                  <a:lnTo>
                    <a:pt x="2573938" y="193001"/>
                  </a:lnTo>
                  <a:lnTo>
                    <a:pt x="2575094" y="194297"/>
                  </a:lnTo>
                  <a:lnTo>
                    <a:pt x="2576973" y="202196"/>
                  </a:lnTo>
                  <a:lnTo>
                    <a:pt x="2578904" y="210070"/>
                  </a:lnTo>
                  <a:lnTo>
                    <a:pt x="2590283" y="209168"/>
                  </a:lnTo>
                  <a:lnTo>
                    <a:pt x="2616178" y="209168"/>
                  </a:lnTo>
                  <a:lnTo>
                    <a:pt x="2616890" y="208699"/>
                  </a:lnTo>
                  <a:lnTo>
                    <a:pt x="2617563" y="207873"/>
                  </a:lnTo>
                  <a:lnTo>
                    <a:pt x="2618236" y="206933"/>
                  </a:lnTo>
                  <a:lnTo>
                    <a:pt x="2618833" y="206184"/>
                  </a:lnTo>
                  <a:lnTo>
                    <a:pt x="2630003" y="194297"/>
                  </a:lnTo>
                  <a:lnTo>
                    <a:pt x="2629971" y="192570"/>
                  </a:lnTo>
                  <a:lnTo>
                    <a:pt x="2629590" y="191554"/>
                  </a:lnTo>
                  <a:lnTo>
                    <a:pt x="2628942" y="191046"/>
                  </a:lnTo>
                  <a:lnTo>
                    <a:pt x="2632472" y="188988"/>
                  </a:lnTo>
                  <a:lnTo>
                    <a:pt x="2632815" y="187363"/>
                  </a:lnTo>
                  <a:lnTo>
                    <a:pt x="2632784" y="183781"/>
                  </a:lnTo>
                  <a:lnTo>
                    <a:pt x="2607161" y="183781"/>
                  </a:lnTo>
                  <a:lnTo>
                    <a:pt x="2591477" y="179463"/>
                  </a:lnTo>
                  <a:close/>
                </a:path>
                <a:path w="2633345" h="1852295">
                  <a:moveTo>
                    <a:pt x="2622274" y="163969"/>
                  </a:moveTo>
                  <a:lnTo>
                    <a:pt x="2618795" y="165684"/>
                  </a:lnTo>
                  <a:lnTo>
                    <a:pt x="2618198" y="166306"/>
                  </a:lnTo>
                  <a:lnTo>
                    <a:pt x="2617436" y="167309"/>
                  </a:lnTo>
                  <a:lnTo>
                    <a:pt x="2616001" y="169494"/>
                  </a:lnTo>
                  <a:lnTo>
                    <a:pt x="2615378" y="170281"/>
                  </a:lnTo>
                  <a:lnTo>
                    <a:pt x="2614502" y="170789"/>
                  </a:lnTo>
                  <a:lnTo>
                    <a:pt x="2613753" y="171665"/>
                  </a:lnTo>
                  <a:lnTo>
                    <a:pt x="2613054" y="172834"/>
                  </a:lnTo>
                  <a:lnTo>
                    <a:pt x="2612787" y="174129"/>
                  </a:lnTo>
                  <a:lnTo>
                    <a:pt x="2613270" y="175107"/>
                  </a:lnTo>
                  <a:lnTo>
                    <a:pt x="2613410" y="175806"/>
                  </a:lnTo>
                  <a:lnTo>
                    <a:pt x="2613118" y="177418"/>
                  </a:lnTo>
                  <a:lnTo>
                    <a:pt x="2612724" y="177723"/>
                  </a:lnTo>
                  <a:lnTo>
                    <a:pt x="2612229" y="178714"/>
                  </a:lnTo>
                  <a:lnTo>
                    <a:pt x="2611657" y="180022"/>
                  </a:lnTo>
                  <a:lnTo>
                    <a:pt x="2611035" y="181292"/>
                  </a:lnTo>
                  <a:lnTo>
                    <a:pt x="2610362" y="182143"/>
                  </a:lnTo>
                  <a:lnTo>
                    <a:pt x="2607161" y="183781"/>
                  </a:lnTo>
                  <a:lnTo>
                    <a:pt x="2632784" y="183781"/>
                  </a:lnTo>
                  <a:lnTo>
                    <a:pt x="2633323" y="177418"/>
                  </a:lnTo>
                  <a:lnTo>
                    <a:pt x="2633289" y="175107"/>
                  </a:lnTo>
                  <a:lnTo>
                    <a:pt x="2629666" y="166827"/>
                  </a:lnTo>
                  <a:lnTo>
                    <a:pt x="2628180" y="166573"/>
                  </a:lnTo>
                  <a:lnTo>
                    <a:pt x="2627431" y="164515"/>
                  </a:lnTo>
                  <a:lnTo>
                    <a:pt x="2622274" y="163969"/>
                  </a:lnTo>
                  <a:close/>
                </a:path>
                <a:path w="2633345" h="1852295">
                  <a:moveTo>
                    <a:pt x="2321564" y="169887"/>
                  </a:moveTo>
                  <a:lnTo>
                    <a:pt x="2321157" y="170218"/>
                  </a:lnTo>
                  <a:lnTo>
                    <a:pt x="2327698" y="176695"/>
                  </a:lnTo>
                  <a:lnTo>
                    <a:pt x="2340906" y="189509"/>
                  </a:lnTo>
                  <a:lnTo>
                    <a:pt x="2341884" y="189623"/>
                  </a:lnTo>
                  <a:lnTo>
                    <a:pt x="2343293" y="188709"/>
                  </a:lnTo>
                  <a:lnTo>
                    <a:pt x="2343319" y="187324"/>
                  </a:lnTo>
                  <a:lnTo>
                    <a:pt x="2342468" y="185394"/>
                  </a:lnTo>
                  <a:lnTo>
                    <a:pt x="2341757" y="185242"/>
                  </a:lnTo>
                  <a:lnTo>
                    <a:pt x="2342570" y="184619"/>
                  </a:lnTo>
                  <a:lnTo>
                    <a:pt x="2343230" y="184327"/>
                  </a:lnTo>
                  <a:lnTo>
                    <a:pt x="2343090" y="182943"/>
                  </a:lnTo>
                  <a:lnTo>
                    <a:pt x="2341896" y="181495"/>
                  </a:lnTo>
                  <a:lnTo>
                    <a:pt x="2341922" y="179958"/>
                  </a:lnTo>
                  <a:lnTo>
                    <a:pt x="2345516" y="174955"/>
                  </a:lnTo>
                  <a:lnTo>
                    <a:pt x="2346202" y="174472"/>
                  </a:lnTo>
                  <a:lnTo>
                    <a:pt x="2345676" y="174002"/>
                  </a:lnTo>
                  <a:lnTo>
                    <a:pt x="2330390" y="174002"/>
                  </a:lnTo>
                  <a:lnTo>
                    <a:pt x="2325412" y="170116"/>
                  </a:lnTo>
                  <a:lnTo>
                    <a:pt x="2321564" y="169887"/>
                  </a:lnTo>
                  <a:close/>
                </a:path>
                <a:path w="2633345" h="1852295">
                  <a:moveTo>
                    <a:pt x="2336499" y="169100"/>
                  </a:moveTo>
                  <a:lnTo>
                    <a:pt x="2335331" y="169608"/>
                  </a:lnTo>
                  <a:lnTo>
                    <a:pt x="2334022" y="170751"/>
                  </a:lnTo>
                  <a:lnTo>
                    <a:pt x="2331305" y="173659"/>
                  </a:lnTo>
                  <a:lnTo>
                    <a:pt x="2330390" y="174002"/>
                  </a:lnTo>
                  <a:lnTo>
                    <a:pt x="2345676" y="174002"/>
                  </a:lnTo>
                  <a:lnTo>
                    <a:pt x="2343586" y="172135"/>
                  </a:lnTo>
                  <a:lnTo>
                    <a:pt x="2343687" y="170726"/>
                  </a:lnTo>
                  <a:lnTo>
                    <a:pt x="2344062" y="169392"/>
                  </a:lnTo>
                  <a:lnTo>
                    <a:pt x="2339991" y="169392"/>
                  </a:lnTo>
                  <a:lnTo>
                    <a:pt x="2336499" y="169100"/>
                  </a:lnTo>
                  <a:close/>
                </a:path>
                <a:path w="2633345" h="1852295">
                  <a:moveTo>
                    <a:pt x="2343776" y="167106"/>
                  </a:moveTo>
                  <a:lnTo>
                    <a:pt x="2339991" y="169392"/>
                  </a:lnTo>
                  <a:lnTo>
                    <a:pt x="2344062" y="169392"/>
                  </a:lnTo>
                  <a:lnTo>
                    <a:pt x="2344208" y="168871"/>
                  </a:lnTo>
                  <a:lnTo>
                    <a:pt x="2344436" y="167424"/>
                  </a:lnTo>
                  <a:lnTo>
                    <a:pt x="2343776" y="167106"/>
                  </a:lnTo>
                  <a:close/>
                </a:path>
                <a:path w="2633345" h="1852295">
                  <a:moveTo>
                    <a:pt x="2500621" y="238277"/>
                  </a:moveTo>
                  <a:lnTo>
                    <a:pt x="2500109" y="239001"/>
                  </a:lnTo>
                  <a:lnTo>
                    <a:pt x="2499961" y="239877"/>
                  </a:lnTo>
                  <a:lnTo>
                    <a:pt x="2500583" y="242722"/>
                  </a:lnTo>
                  <a:lnTo>
                    <a:pt x="2503364" y="244970"/>
                  </a:lnTo>
                  <a:lnTo>
                    <a:pt x="2504037" y="244805"/>
                  </a:lnTo>
                  <a:lnTo>
                    <a:pt x="2504507" y="244208"/>
                  </a:lnTo>
                  <a:lnTo>
                    <a:pt x="2504660" y="243306"/>
                  </a:lnTo>
                  <a:lnTo>
                    <a:pt x="2504622" y="241871"/>
                  </a:lnTo>
                  <a:lnTo>
                    <a:pt x="2504177" y="239801"/>
                  </a:lnTo>
                  <a:lnTo>
                    <a:pt x="2503491" y="239001"/>
                  </a:lnTo>
                  <a:lnTo>
                    <a:pt x="2500621" y="238277"/>
                  </a:lnTo>
                  <a:close/>
                </a:path>
                <a:path w="2633345" h="1852295">
                  <a:moveTo>
                    <a:pt x="2491236" y="241680"/>
                  </a:moveTo>
                  <a:lnTo>
                    <a:pt x="2474726" y="243624"/>
                  </a:lnTo>
                  <a:lnTo>
                    <a:pt x="2474116" y="244106"/>
                  </a:lnTo>
                  <a:lnTo>
                    <a:pt x="2473164" y="245681"/>
                  </a:lnTo>
                  <a:lnTo>
                    <a:pt x="2473113" y="246887"/>
                  </a:lnTo>
                  <a:lnTo>
                    <a:pt x="2475361" y="251701"/>
                  </a:lnTo>
                  <a:lnTo>
                    <a:pt x="2476809" y="255549"/>
                  </a:lnTo>
                  <a:lnTo>
                    <a:pt x="2477596" y="256095"/>
                  </a:lnTo>
                  <a:lnTo>
                    <a:pt x="2476745" y="257035"/>
                  </a:lnTo>
                  <a:lnTo>
                    <a:pt x="2476491" y="257263"/>
                  </a:lnTo>
                  <a:lnTo>
                    <a:pt x="2476555" y="258635"/>
                  </a:lnTo>
                  <a:lnTo>
                    <a:pt x="2479069" y="260934"/>
                  </a:lnTo>
                  <a:lnTo>
                    <a:pt x="2479704" y="260959"/>
                  </a:lnTo>
                  <a:lnTo>
                    <a:pt x="2480796" y="260032"/>
                  </a:lnTo>
                  <a:lnTo>
                    <a:pt x="2481609" y="258597"/>
                  </a:lnTo>
                  <a:lnTo>
                    <a:pt x="2489652" y="258597"/>
                  </a:lnTo>
                  <a:lnTo>
                    <a:pt x="2490956" y="257886"/>
                  </a:lnTo>
                  <a:lnTo>
                    <a:pt x="2492404" y="257746"/>
                  </a:lnTo>
                  <a:lnTo>
                    <a:pt x="2492607" y="256514"/>
                  </a:lnTo>
                  <a:lnTo>
                    <a:pt x="2492074" y="255828"/>
                  </a:lnTo>
                  <a:lnTo>
                    <a:pt x="2492023" y="255041"/>
                  </a:lnTo>
                  <a:lnTo>
                    <a:pt x="2492277" y="253720"/>
                  </a:lnTo>
                  <a:lnTo>
                    <a:pt x="2492607" y="253161"/>
                  </a:lnTo>
                  <a:lnTo>
                    <a:pt x="2492912" y="252755"/>
                  </a:lnTo>
                  <a:lnTo>
                    <a:pt x="2493299" y="251701"/>
                  </a:lnTo>
                  <a:lnTo>
                    <a:pt x="2493522" y="251167"/>
                  </a:lnTo>
                  <a:lnTo>
                    <a:pt x="2493954" y="250316"/>
                  </a:lnTo>
                  <a:lnTo>
                    <a:pt x="2494398" y="249313"/>
                  </a:lnTo>
                  <a:lnTo>
                    <a:pt x="2494652" y="248259"/>
                  </a:lnTo>
                  <a:lnTo>
                    <a:pt x="2494605" y="246887"/>
                  </a:lnTo>
                  <a:lnTo>
                    <a:pt x="2494512" y="246481"/>
                  </a:lnTo>
                  <a:lnTo>
                    <a:pt x="2491731" y="243433"/>
                  </a:lnTo>
                  <a:lnTo>
                    <a:pt x="2491236" y="241680"/>
                  </a:lnTo>
                  <a:close/>
                </a:path>
                <a:path w="2633345" h="1852295">
                  <a:moveTo>
                    <a:pt x="2489652" y="258597"/>
                  </a:moveTo>
                  <a:lnTo>
                    <a:pt x="2481609" y="258597"/>
                  </a:lnTo>
                  <a:lnTo>
                    <a:pt x="2482270" y="258825"/>
                  </a:lnTo>
                  <a:lnTo>
                    <a:pt x="2483044" y="260286"/>
                  </a:lnTo>
                  <a:lnTo>
                    <a:pt x="2487438" y="259803"/>
                  </a:lnTo>
                  <a:lnTo>
                    <a:pt x="2489652" y="258597"/>
                  </a:lnTo>
                  <a:close/>
                </a:path>
                <a:path w="2633345" h="1852295">
                  <a:moveTo>
                    <a:pt x="2468477" y="248615"/>
                  </a:moveTo>
                  <a:lnTo>
                    <a:pt x="2460139" y="249681"/>
                  </a:lnTo>
                  <a:lnTo>
                    <a:pt x="2459816" y="250228"/>
                  </a:lnTo>
                  <a:lnTo>
                    <a:pt x="2464782" y="252602"/>
                  </a:lnTo>
                  <a:lnTo>
                    <a:pt x="2465417" y="253745"/>
                  </a:lnTo>
                  <a:lnTo>
                    <a:pt x="2465391" y="255435"/>
                  </a:lnTo>
                  <a:lnTo>
                    <a:pt x="2465131" y="256654"/>
                  </a:lnTo>
                  <a:lnTo>
                    <a:pt x="2465048" y="257733"/>
                  </a:lnTo>
                  <a:lnTo>
                    <a:pt x="2466534" y="259638"/>
                  </a:lnTo>
                  <a:lnTo>
                    <a:pt x="2467474" y="259791"/>
                  </a:lnTo>
                  <a:lnTo>
                    <a:pt x="2467703" y="259727"/>
                  </a:lnTo>
                  <a:lnTo>
                    <a:pt x="2469290" y="258660"/>
                  </a:lnTo>
                  <a:lnTo>
                    <a:pt x="2469595" y="257606"/>
                  </a:lnTo>
                  <a:lnTo>
                    <a:pt x="2469036" y="256654"/>
                  </a:lnTo>
                  <a:lnTo>
                    <a:pt x="2468604" y="256438"/>
                  </a:lnTo>
                  <a:lnTo>
                    <a:pt x="2468223" y="256044"/>
                  </a:lnTo>
                  <a:lnTo>
                    <a:pt x="2467868" y="254584"/>
                  </a:lnTo>
                  <a:lnTo>
                    <a:pt x="2467931" y="250875"/>
                  </a:lnTo>
                  <a:lnTo>
                    <a:pt x="2468198" y="250228"/>
                  </a:lnTo>
                  <a:lnTo>
                    <a:pt x="2468661" y="249669"/>
                  </a:lnTo>
                  <a:lnTo>
                    <a:pt x="2468706" y="248881"/>
                  </a:lnTo>
                  <a:lnTo>
                    <a:pt x="2468477" y="248615"/>
                  </a:lnTo>
                  <a:close/>
                </a:path>
                <a:path w="2633345" h="1852295">
                  <a:moveTo>
                    <a:pt x="1768606" y="1812645"/>
                  </a:moveTo>
                  <a:lnTo>
                    <a:pt x="1645809" y="1812645"/>
                  </a:lnTo>
                  <a:lnTo>
                    <a:pt x="1658586" y="1822805"/>
                  </a:lnTo>
                  <a:lnTo>
                    <a:pt x="1663831" y="1822805"/>
                  </a:lnTo>
                  <a:lnTo>
                    <a:pt x="1718898" y="1850745"/>
                  </a:lnTo>
                  <a:lnTo>
                    <a:pt x="1723572" y="1852015"/>
                  </a:lnTo>
                  <a:lnTo>
                    <a:pt x="1725134" y="1852015"/>
                  </a:lnTo>
                  <a:lnTo>
                    <a:pt x="1727001" y="1850745"/>
                  </a:lnTo>
                  <a:lnTo>
                    <a:pt x="1735948" y="1850745"/>
                  </a:lnTo>
                  <a:lnTo>
                    <a:pt x="1738786" y="1849475"/>
                  </a:lnTo>
                  <a:lnTo>
                    <a:pt x="1740551" y="1848205"/>
                  </a:lnTo>
                  <a:lnTo>
                    <a:pt x="1749975" y="1848205"/>
                  </a:lnTo>
                  <a:lnTo>
                    <a:pt x="1753709" y="1844395"/>
                  </a:lnTo>
                  <a:lnTo>
                    <a:pt x="1754026" y="1843125"/>
                  </a:lnTo>
                  <a:lnTo>
                    <a:pt x="1754318" y="1843125"/>
                  </a:lnTo>
                  <a:lnTo>
                    <a:pt x="1754521" y="1841855"/>
                  </a:lnTo>
                  <a:lnTo>
                    <a:pt x="1754483" y="1840585"/>
                  </a:lnTo>
                  <a:lnTo>
                    <a:pt x="1754039" y="1839315"/>
                  </a:lnTo>
                  <a:lnTo>
                    <a:pt x="1753988" y="1838045"/>
                  </a:lnTo>
                  <a:lnTo>
                    <a:pt x="1754191" y="1836775"/>
                  </a:lnTo>
                  <a:lnTo>
                    <a:pt x="1754610" y="1836775"/>
                  </a:lnTo>
                  <a:lnTo>
                    <a:pt x="1755461" y="1835505"/>
                  </a:lnTo>
                  <a:lnTo>
                    <a:pt x="1756160" y="1834235"/>
                  </a:lnTo>
                  <a:lnTo>
                    <a:pt x="1759767" y="1830425"/>
                  </a:lnTo>
                  <a:lnTo>
                    <a:pt x="1762192" y="1829155"/>
                  </a:lnTo>
                  <a:lnTo>
                    <a:pt x="1763043" y="1829155"/>
                  </a:lnTo>
                  <a:lnTo>
                    <a:pt x="1763869" y="1827885"/>
                  </a:lnTo>
                  <a:lnTo>
                    <a:pt x="1765228" y="1827885"/>
                  </a:lnTo>
                  <a:lnTo>
                    <a:pt x="1766294" y="1825345"/>
                  </a:lnTo>
                  <a:lnTo>
                    <a:pt x="1766752" y="1821535"/>
                  </a:lnTo>
                  <a:lnTo>
                    <a:pt x="1766866" y="1818995"/>
                  </a:lnTo>
                  <a:lnTo>
                    <a:pt x="1767412" y="1815185"/>
                  </a:lnTo>
                  <a:lnTo>
                    <a:pt x="1767653" y="1815185"/>
                  </a:lnTo>
                  <a:lnTo>
                    <a:pt x="1767869" y="1813915"/>
                  </a:lnTo>
                  <a:lnTo>
                    <a:pt x="1768187" y="1813915"/>
                  </a:lnTo>
                  <a:lnTo>
                    <a:pt x="1768606" y="1812645"/>
                  </a:lnTo>
                  <a:close/>
                </a:path>
                <a:path w="2633345" h="1852295">
                  <a:moveTo>
                    <a:pt x="1735948" y="1850745"/>
                  </a:moveTo>
                  <a:lnTo>
                    <a:pt x="1730925" y="1850745"/>
                  </a:lnTo>
                  <a:lnTo>
                    <a:pt x="1731344" y="1852015"/>
                  </a:lnTo>
                  <a:lnTo>
                    <a:pt x="1733109" y="1852015"/>
                  </a:lnTo>
                  <a:lnTo>
                    <a:pt x="1735948" y="1850745"/>
                  </a:lnTo>
                  <a:close/>
                </a:path>
                <a:path w="2633345" h="1852295">
                  <a:moveTo>
                    <a:pt x="1305932" y="1825345"/>
                  </a:moveTo>
                  <a:lnTo>
                    <a:pt x="1291479" y="1825345"/>
                  </a:lnTo>
                  <a:lnTo>
                    <a:pt x="1291010" y="1826615"/>
                  </a:lnTo>
                  <a:lnTo>
                    <a:pt x="1290578" y="1826615"/>
                  </a:lnTo>
                  <a:lnTo>
                    <a:pt x="1284812" y="1834235"/>
                  </a:lnTo>
                  <a:lnTo>
                    <a:pt x="1284126" y="1835505"/>
                  </a:lnTo>
                  <a:lnTo>
                    <a:pt x="1283885" y="1835505"/>
                  </a:lnTo>
                  <a:lnTo>
                    <a:pt x="1283923" y="1836775"/>
                  </a:lnTo>
                  <a:lnTo>
                    <a:pt x="1284063" y="1836775"/>
                  </a:lnTo>
                  <a:lnTo>
                    <a:pt x="1284431" y="1838045"/>
                  </a:lnTo>
                  <a:lnTo>
                    <a:pt x="1285574" y="1839315"/>
                  </a:lnTo>
                  <a:lnTo>
                    <a:pt x="1287936" y="1841855"/>
                  </a:lnTo>
                  <a:lnTo>
                    <a:pt x="1289130" y="1841855"/>
                  </a:lnTo>
                  <a:lnTo>
                    <a:pt x="1291670" y="1843125"/>
                  </a:lnTo>
                  <a:lnTo>
                    <a:pt x="1293943" y="1843125"/>
                  </a:lnTo>
                  <a:lnTo>
                    <a:pt x="1297194" y="1839315"/>
                  </a:lnTo>
                  <a:lnTo>
                    <a:pt x="1299734" y="1835505"/>
                  </a:lnTo>
                  <a:lnTo>
                    <a:pt x="1300789" y="1834235"/>
                  </a:lnTo>
                  <a:lnTo>
                    <a:pt x="1300992" y="1832965"/>
                  </a:lnTo>
                  <a:lnTo>
                    <a:pt x="1300814" y="1831695"/>
                  </a:lnTo>
                  <a:lnTo>
                    <a:pt x="1301360" y="1831695"/>
                  </a:lnTo>
                  <a:lnTo>
                    <a:pt x="1305932" y="1825345"/>
                  </a:lnTo>
                  <a:close/>
                </a:path>
                <a:path w="2633345" h="1852295">
                  <a:moveTo>
                    <a:pt x="1779871" y="1799945"/>
                  </a:moveTo>
                  <a:lnTo>
                    <a:pt x="1519102" y="1799945"/>
                  </a:lnTo>
                  <a:lnTo>
                    <a:pt x="1555995" y="1831695"/>
                  </a:lnTo>
                  <a:lnTo>
                    <a:pt x="1557443" y="1830425"/>
                  </a:lnTo>
                  <a:lnTo>
                    <a:pt x="1561761" y="1825345"/>
                  </a:lnTo>
                  <a:lnTo>
                    <a:pt x="1564847" y="1821535"/>
                  </a:lnTo>
                  <a:lnTo>
                    <a:pt x="1574016" y="1821535"/>
                  </a:lnTo>
                  <a:lnTo>
                    <a:pt x="1574397" y="1820265"/>
                  </a:lnTo>
                  <a:lnTo>
                    <a:pt x="1576036" y="1818995"/>
                  </a:lnTo>
                  <a:lnTo>
                    <a:pt x="1576633" y="1817725"/>
                  </a:lnTo>
                  <a:lnTo>
                    <a:pt x="1627267" y="1817725"/>
                  </a:lnTo>
                  <a:lnTo>
                    <a:pt x="1630239" y="1815185"/>
                  </a:lnTo>
                  <a:lnTo>
                    <a:pt x="1638791" y="1815185"/>
                  </a:lnTo>
                  <a:lnTo>
                    <a:pt x="1639929" y="1813915"/>
                  </a:lnTo>
                  <a:lnTo>
                    <a:pt x="1643943" y="1813915"/>
                  </a:lnTo>
                  <a:lnTo>
                    <a:pt x="1644730" y="1812645"/>
                  </a:lnTo>
                  <a:lnTo>
                    <a:pt x="1768961" y="1812645"/>
                  </a:lnTo>
                  <a:lnTo>
                    <a:pt x="1775032" y="1806295"/>
                  </a:lnTo>
                  <a:lnTo>
                    <a:pt x="1775515" y="1805025"/>
                  </a:lnTo>
                  <a:lnTo>
                    <a:pt x="1776150" y="1805025"/>
                  </a:lnTo>
                  <a:lnTo>
                    <a:pt x="1777305" y="1802485"/>
                  </a:lnTo>
                  <a:lnTo>
                    <a:pt x="1778410" y="1801215"/>
                  </a:lnTo>
                  <a:lnTo>
                    <a:pt x="1779490" y="1801215"/>
                  </a:lnTo>
                  <a:lnTo>
                    <a:pt x="1779871" y="1799945"/>
                  </a:lnTo>
                  <a:close/>
                </a:path>
                <a:path w="2633345" h="1852295">
                  <a:moveTo>
                    <a:pt x="1395111" y="1826615"/>
                  </a:moveTo>
                  <a:lnTo>
                    <a:pt x="1385548" y="1826615"/>
                  </a:lnTo>
                  <a:lnTo>
                    <a:pt x="1387441" y="1827885"/>
                  </a:lnTo>
                  <a:lnTo>
                    <a:pt x="1389396" y="1829155"/>
                  </a:lnTo>
                  <a:lnTo>
                    <a:pt x="1390603" y="1829155"/>
                  </a:lnTo>
                  <a:lnTo>
                    <a:pt x="1392724" y="1827885"/>
                  </a:lnTo>
                  <a:lnTo>
                    <a:pt x="1395111" y="1826615"/>
                  </a:lnTo>
                  <a:close/>
                </a:path>
                <a:path w="2633345" h="1852295">
                  <a:moveTo>
                    <a:pt x="1627267" y="1817725"/>
                  </a:moveTo>
                  <a:lnTo>
                    <a:pt x="1603252" y="1817725"/>
                  </a:lnTo>
                  <a:lnTo>
                    <a:pt x="1616980" y="1829155"/>
                  </a:lnTo>
                  <a:lnTo>
                    <a:pt x="1619127" y="1829155"/>
                  </a:lnTo>
                  <a:lnTo>
                    <a:pt x="1620092" y="1827885"/>
                  </a:lnTo>
                  <a:lnTo>
                    <a:pt x="1622099" y="1826615"/>
                  </a:lnTo>
                  <a:lnTo>
                    <a:pt x="1622949" y="1825345"/>
                  </a:lnTo>
                  <a:lnTo>
                    <a:pt x="1623546" y="1824075"/>
                  </a:lnTo>
                  <a:lnTo>
                    <a:pt x="1623813" y="1822805"/>
                  </a:lnTo>
                  <a:lnTo>
                    <a:pt x="1624296" y="1820265"/>
                  </a:lnTo>
                  <a:lnTo>
                    <a:pt x="1627267" y="1817725"/>
                  </a:lnTo>
                  <a:close/>
                </a:path>
                <a:path w="2633345" h="1852295">
                  <a:moveTo>
                    <a:pt x="1602337" y="1817725"/>
                  </a:moveTo>
                  <a:lnTo>
                    <a:pt x="1578792" y="1817725"/>
                  </a:lnTo>
                  <a:lnTo>
                    <a:pt x="1591225" y="1827885"/>
                  </a:lnTo>
                  <a:lnTo>
                    <a:pt x="1593270" y="1827885"/>
                  </a:lnTo>
                  <a:lnTo>
                    <a:pt x="1594286" y="1826615"/>
                  </a:lnTo>
                  <a:lnTo>
                    <a:pt x="1600166" y="1820265"/>
                  </a:lnTo>
                  <a:lnTo>
                    <a:pt x="1601766" y="1818995"/>
                  </a:lnTo>
                  <a:lnTo>
                    <a:pt x="1602337" y="1817725"/>
                  </a:lnTo>
                  <a:close/>
                </a:path>
                <a:path w="2633345" h="1852295">
                  <a:moveTo>
                    <a:pt x="1439371" y="1811375"/>
                  </a:moveTo>
                  <a:lnTo>
                    <a:pt x="1379897" y="1811375"/>
                  </a:lnTo>
                  <a:lnTo>
                    <a:pt x="1381522" y="1812645"/>
                  </a:lnTo>
                  <a:lnTo>
                    <a:pt x="1384990" y="1817725"/>
                  </a:lnTo>
                  <a:lnTo>
                    <a:pt x="1385371" y="1818995"/>
                  </a:lnTo>
                  <a:lnTo>
                    <a:pt x="1385612" y="1820265"/>
                  </a:lnTo>
                  <a:lnTo>
                    <a:pt x="1385612" y="1822805"/>
                  </a:lnTo>
                  <a:lnTo>
                    <a:pt x="1385269" y="1824075"/>
                  </a:lnTo>
                  <a:lnTo>
                    <a:pt x="1385155" y="1826615"/>
                  </a:lnTo>
                  <a:lnTo>
                    <a:pt x="1395797" y="1826615"/>
                  </a:lnTo>
                  <a:lnTo>
                    <a:pt x="1407075" y="1822805"/>
                  </a:lnTo>
                  <a:lnTo>
                    <a:pt x="1407570" y="1821535"/>
                  </a:lnTo>
                  <a:lnTo>
                    <a:pt x="1408370" y="1821535"/>
                  </a:lnTo>
                  <a:lnTo>
                    <a:pt x="1410288" y="1818995"/>
                  </a:lnTo>
                  <a:lnTo>
                    <a:pt x="1411520" y="1817725"/>
                  </a:lnTo>
                  <a:lnTo>
                    <a:pt x="1416219" y="1815185"/>
                  </a:lnTo>
                  <a:lnTo>
                    <a:pt x="1417857" y="1813915"/>
                  </a:lnTo>
                  <a:lnTo>
                    <a:pt x="1422035" y="1812645"/>
                  </a:lnTo>
                  <a:lnTo>
                    <a:pt x="1438888" y="1812645"/>
                  </a:lnTo>
                  <a:lnTo>
                    <a:pt x="1439371" y="1811375"/>
                  </a:lnTo>
                  <a:close/>
                </a:path>
                <a:path w="2633345" h="1852295">
                  <a:moveTo>
                    <a:pt x="1324017" y="1807565"/>
                  </a:moveTo>
                  <a:lnTo>
                    <a:pt x="1281891" y="1807565"/>
                  </a:lnTo>
                  <a:lnTo>
                    <a:pt x="1282297" y="1808835"/>
                  </a:lnTo>
                  <a:lnTo>
                    <a:pt x="1283174" y="1811375"/>
                  </a:lnTo>
                  <a:lnTo>
                    <a:pt x="1283974" y="1812645"/>
                  </a:lnTo>
                  <a:lnTo>
                    <a:pt x="1285510" y="1813915"/>
                  </a:lnTo>
                  <a:lnTo>
                    <a:pt x="1285841" y="1815185"/>
                  </a:lnTo>
                  <a:lnTo>
                    <a:pt x="1286069" y="1815185"/>
                  </a:lnTo>
                  <a:lnTo>
                    <a:pt x="1285891" y="1816455"/>
                  </a:lnTo>
                  <a:lnTo>
                    <a:pt x="1285752" y="1817725"/>
                  </a:lnTo>
                  <a:lnTo>
                    <a:pt x="1285498" y="1817725"/>
                  </a:lnTo>
                  <a:lnTo>
                    <a:pt x="1285498" y="1818995"/>
                  </a:lnTo>
                  <a:lnTo>
                    <a:pt x="1286069" y="1820265"/>
                  </a:lnTo>
                  <a:lnTo>
                    <a:pt x="1291225" y="1825345"/>
                  </a:lnTo>
                  <a:lnTo>
                    <a:pt x="1306021" y="1825345"/>
                  </a:lnTo>
                  <a:lnTo>
                    <a:pt x="1305551" y="1824075"/>
                  </a:lnTo>
                  <a:lnTo>
                    <a:pt x="1305526" y="1822805"/>
                  </a:lnTo>
                  <a:lnTo>
                    <a:pt x="1306211" y="1822805"/>
                  </a:lnTo>
                  <a:lnTo>
                    <a:pt x="1313412" y="1813915"/>
                  </a:lnTo>
                  <a:lnTo>
                    <a:pt x="1314517" y="1813915"/>
                  </a:lnTo>
                  <a:lnTo>
                    <a:pt x="1315101" y="1812645"/>
                  </a:lnTo>
                  <a:lnTo>
                    <a:pt x="1323217" y="1812645"/>
                  </a:lnTo>
                  <a:lnTo>
                    <a:pt x="1322671" y="1810105"/>
                  </a:lnTo>
                  <a:lnTo>
                    <a:pt x="1322709" y="1808835"/>
                  </a:lnTo>
                  <a:lnTo>
                    <a:pt x="1323610" y="1808835"/>
                  </a:lnTo>
                  <a:lnTo>
                    <a:pt x="1324017" y="1807565"/>
                  </a:lnTo>
                  <a:close/>
                </a:path>
                <a:path w="2633345" h="1852295">
                  <a:moveTo>
                    <a:pt x="1438888" y="1812645"/>
                  </a:moveTo>
                  <a:lnTo>
                    <a:pt x="1425249" y="1812645"/>
                  </a:lnTo>
                  <a:lnTo>
                    <a:pt x="1426087" y="1813915"/>
                  </a:lnTo>
                  <a:lnTo>
                    <a:pt x="1430811" y="1824075"/>
                  </a:lnTo>
                  <a:lnTo>
                    <a:pt x="1437009" y="1816455"/>
                  </a:lnTo>
                  <a:lnTo>
                    <a:pt x="1438685" y="1813915"/>
                  </a:lnTo>
                  <a:lnTo>
                    <a:pt x="1438888" y="1812645"/>
                  </a:lnTo>
                  <a:close/>
                </a:path>
                <a:path w="2633345" h="1852295">
                  <a:moveTo>
                    <a:pt x="1574016" y="1821535"/>
                  </a:moveTo>
                  <a:lnTo>
                    <a:pt x="1565939" y="1821535"/>
                  </a:lnTo>
                  <a:lnTo>
                    <a:pt x="1568352" y="1824075"/>
                  </a:lnTo>
                  <a:lnTo>
                    <a:pt x="1570879" y="1824075"/>
                  </a:lnTo>
                  <a:lnTo>
                    <a:pt x="1574016" y="1821535"/>
                  </a:lnTo>
                  <a:close/>
                </a:path>
                <a:path w="2633345" h="1852295">
                  <a:moveTo>
                    <a:pt x="1364022" y="1816455"/>
                  </a:moveTo>
                  <a:lnTo>
                    <a:pt x="1354802" y="1816455"/>
                  </a:lnTo>
                  <a:lnTo>
                    <a:pt x="1357507" y="1818995"/>
                  </a:lnTo>
                  <a:lnTo>
                    <a:pt x="1361647" y="1818995"/>
                  </a:lnTo>
                  <a:lnTo>
                    <a:pt x="1362803" y="1817725"/>
                  </a:lnTo>
                  <a:lnTo>
                    <a:pt x="1363209" y="1817725"/>
                  </a:lnTo>
                  <a:lnTo>
                    <a:pt x="1364022" y="1816455"/>
                  </a:lnTo>
                  <a:close/>
                </a:path>
                <a:path w="2633345" h="1852295">
                  <a:moveTo>
                    <a:pt x="1638791" y="1815185"/>
                  </a:moveTo>
                  <a:lnTo>
                    <a:pt x="1633313" y="1815185"/>
                  </a:lnTo>
                  <a:lnTo>
                    <a:pt x="1635484" y="1817725"/>
                  </a:lnTo>
                  <a:lnTo>
                    <a:pt x="1636513" y="1817725"/>
                  </a:lnTo>
                  <a:lnTo>
                    <a:pt x="1638791" y="1815185"/>
                  </a:lnTo>
                  <a:close/>
                </a:path>
                <a:path w="2633345" h="1852295">
                  <a:moveTo>
                    <a:pt x="1376900" y="1811375"/>
                  </a:moveTo>
                  <a:lnTo>
                    <a:pt x="1342724" y="1811375"/>
                  </a:lnTo>
                  <a:lnTo>
                    <a:pt x="1343918" y="1812645"/>
                  </a:lnTo>
                  <a:lnTo>
                    <a:pt x="1353773" y="1816455"/>
                  </a:lnTo>
                  <a:lnTo>
                    <a:pt x="1367273" y="1816455"/>
                  </a:lnTo>
                  <a:lnTo>
                    <a:pt x="1373725" y="1812645"/>
                  </a:lnTo>
                  <a:lnTo>
                    <a:pt x="1376900" y="1811375"/>
                  </a:lnTo>
                  <a:close/>
                </a:path>
                <a:path w="2633345" h="1852295">
                  <a:moveTo>
                    <a:pt x="1323217" y="1812645"/>
                  </a:moveTo>
                  <a:lnTo>
                    <a:pt x="1315101" y="1812645"/>
                  </a:lnTo>
                  <a:lnTo>
                    <a:pt x="1315902" y="1813915"/>
                  </a:lnTo>
                  <a:lnTo>
                    <a:pt x="1322988" y="1815185"/>
                  </a:lnTo>
                  <a:lnTo>
                    <a:pt x="1323763" y="1815185"/>
                  </a:lnTo>
                  <a:lnTo>
                    <a:pt x="1323217" y="1812645"/>
                  </a:lnTo>
                  <a:close/>
                </a:path>
                <a:path w="2633345" h="1852295">
                  <a:moveTo>
                    <a:pt x="1795542" y="1736445"/>
                  </a:moveTo>
                  <a:lnTo>
                    <a:pt x="1306897" y="1736445"/>
                  </a:lnTo>
                  <a:lnTo>
                    <a:pt x="1306656" y="1737715"/>
                  </a:lnTo>
                  <a:lnTo>
                    <a:pt x="1303671" y="1738985"/>
                  </a:lnTo>
                  <a:lnTo>
                    <a:pt x="1303075" y="1738985"/>
                  </a:lnTo>
                  <a:lnTo>
                    <a:pt x="1301805" y="1740255"/>
                  </a:lnTo>
                  <a:lnTo>
                    <a:pt x="1290857" y="1741525"/>
                  </a:lnTo>
                  <a:lnTo>
                    <a:pt x="1288609" y="1742795"/>
                  </a:lnTo>
                  <a:lnTo>
                    <a:pt x="1287949" y="1742795"/>
                  </a:lnTo>
                  <a:lnTo>
                    <a:pt x="1287352" y="1744065"/>
                  </a:lnTo>
                  <a:lnTo>
                    <a:pt x="1286844" y="1745335"/>
                  </a:lnTo>
                  <a:lnTo>
                    <a:pt x="1284634" y="1747875"/>
                  </a:lnTo>
                  <a:lnTo>
                    <a:pt x="1283440" y="1750415"/>
                  </a:lnTo>
                  <a:lnTo>
                    <a:pt x="1280164" y="1758035"/>
                  </a:lnTo>
                  <a:lnTo>
                    <a:pt x="1278983" y="1760575"/>
                  </a:lnTo>
                  <a:lnTo>
                    <a:pt x="1277878" y="1761845"/>
                  </a:lnTo>
                  <a:lnTo>
                    <a:pt x="1276963" y="1763115"/>
                  </a:lnTo>
                  <a:lnTo>
                    <a:pt x="1274182" y="1768195"/>
                  </a:lnTo>
                  <a:lnTo>
                    <a:pt x="1273865" y="1769465"/>
                  </a:lnTo>
                  <a:lnTo>
                    <a:pt x="1272175" y="1770735"/>
                  </a:lnTo>
                  <a:lnTo>
                    <a:pt x="1271363" y="1772005"/>
                  </a:lnTo>
                  <a:lnTo>
                    <a:pt x="1270220" y="1774545"/>
                  </a:lnTo>
                  <a:lnTo>
                    <a:pt x="1269483" y="1775815"/>
                  </a:lnTo>
                  <a:lnTo>
                    <a:pt x="1268188" y="1778355"/>
                  </a:lnTo>
                  <a:lnTo>
                    <a:pt x="1268137" y="1779625"/>
                  </a:lnTo>
                  <a:lnTo>
                    <a:pt x="1269458" y="1780895"/>
                  </a:lnTo>
                  <a:lnTo>
                    <a:pt x="1286336" y="1794865"/>
                  </a:lnTo>
                  <a:lnTo>
                    <a:pt x="1286374" y="1796135"/>
                  </a:lnTo>
                  <a:lnTo>
                    <a:pt x="1286209" y="1796135"/>
                  </a:lnTo>
                  <a:lnTo>
                    <a:pt x="1277903" y="1806295"/>
                  </a:lnTo>
                  <a:lnTo>
                    <a:pt x="1277725" y="1806295"/>
                  </a:lnTo>
                  <a:lnTo>
                    <a:pt x="1277484" y="1807565"/>
                  </a:lnTo>
                  <a:lnTo>
                    <a:pt x="1325642" y="1807565"/>
                  </a:lnTo>
                  <a:lnTo>
                    <a:pt x="1326519" y="1808835"/>
                  </a:lnTo>
                  <a:lnTo>
                    <a:pt x="1332513" y="1813915"/>
                  </a:lnTo>
                  <a:lnTo>
                    <a:pt x="1333491" y="1815185"/>
                  </a:lnTo>
                  <a:lnTo>
                    <a:pt x="1334088" y="1813915"/>
                  </a:lnTo>
                  <a:lnTo>
                    <a:pt x="1334545" y="1813915"/>
                  </a:lnTo>
                  <a:lnTo>
                    <a:pt x="1336933" y="1812645"/>
                  </a:lnTo>
                  <a:lnTo>
                    <a:pt x="1337314" y="1811375"/>
                  </a:lnTo>
                  <a:lnTo>
                    <a:pt x="1439371" y="1811375"/>
                  </a:lnTo>
                  <a:lnTo>
                    <a:pt x="1439854" y="1810105"/>
                  </a:lnTo>
                  <a:lnTo>
                    <a:pt x="1439231" y="1807565"/>
                  </a:lnTo>
                  <a:lnTo>
                    <a:pt x="1438609" y="1806295"/>
                  </a:lnTo>
                  <a:lnTo>
                    <a:pt x="1435421" y="1803755"/>
                  </a:lnTo>
                  <a:lnTo>
                    <a:pt x="1434761" y="1802485"/>
                  </a:lnTo>
                  <a:lnTo>
                    <a:pt x="1435345" y="1801215"/>
                  </a:lnTo>
                  <a:lnTo>
                    <a:pt x="1437402" y="1798675"/>
                  </a:lnTo>
                  <a:lnTo>
                    <a:pt x="1437923" y="1798675"/>
                  </a:lnTo>
                  <a:lnTo>
                    <a:pt x="1437745" y="1797405"/>
                  </a:lnTo>
                  <a:lnTo>
                    <a:pt x="1427115" y="1785975"/>
                  </a:lnTo>
                  <a:lnTo>
                    <a:pt x="1437009" y="1774545"/>
                  </a:lnTo>
                  <a:lnTo>
                    <a:pt x="1440882" y="1770735"/>
                  </a:lnTo>
                  <a:lnTo>
                    <a:pt x="1441276" y="1769465"/>
                  </a:lnTo>
                  <a:lnTo>
                    <a:pt x="1442584" y="1768195"/>
                  </a:lnTo>
                  <a:lnTo>
                    <a:pt x="1442902" y="1768195"/>
                  </a:lnTo>
                  <a:lnTo>
                    <a:pt x="1443283" y="1766925"/>
                  </a:lnTo>
                  <a:lnTo>
                    <a:pt x="1789332" y="1766925"/>
                  </a:lnTo>
                  <a:lnTo>
                    <a:pt x="1789650" y="1765655"/>
                  </a:lnTo>
                  <a:lnTo>
                    <a:pt x="1789980" y="1765655"/>
                  </a:lnTo>
                  <a:lnTo>
                    <a:pt x="1790335" y="1764385"/>
                  </a:lnTo>
                  <a:lnTo>
                    <a:pt x="1790704" y="1764385"/>
                  </a:lnTo>
                  <a:lnTo>
                    <a:pt x="1793079" y="1763115"/>
                  </a:lnTo>
                  <a:lnTo>
                    <a:pt x="1793955" y="1763115"/>
                  </a:lnTo>
                  <a:lnTo>
                    <a:pt x="1794323" y="1761845"/>
                  </a:lnTo>
                  <a:lnTo>
                    <a:pt x="1794793" y="1760575"/>
                  </a:lnTo>
                  <a:lnTo>
                    <a:pt x="1795149" y="1760575"/>
                  </a:lnTo>
                  <a:lnTo>
                    <a:pt x="1795479" y="1759305"/>
                  </a:lnTo>
                  <a:lnTo>
                    <a:pt x="1795796" y="1759305"/>
                  </a:lnTo>
                  <a:lnTo>
                    <a:pt x="1796393" y="1758035"/>
                  </a:lnTo>
                  <a:lnTo>
                    <a:pt x="1796673" y="1758035"/>
                  </a:lnTo>
                  <a:lnTo>
                    <a:pt x="1797676" y="1756765"/>
                  </a:lnTo>
                  <a:lnTo>
                    <a:pt x="1798095" y="1755495"/>
                  </a:lnTo>
                  <a:lnTo>
                    <a:pt x="1798717" y="1754225"/>
                  </a:lnTo>
                  <a:lnTo>
                    <a:pt x="1798946" y="1754225"/>
                  </a:lnTo>
                  <a:lnTo>
                    <a:pt x="1799022" y="1752955"/>
                  </a:lnTo>
                  <a:lnTo>
                    <a:pt x="1798717" y="1750415"/>
                  </a:lnTo>
                  <a:lnTo>
                    <a:pt x="1798463" y="1749145"/>
                  </a:lnTo>
                  <a:lnTo>
                    <a:pt x="1797955" y="1749145"/>
                  </a:lnTo>
                  <a:lnTo>
                    <a:pt x="1795276" y="1746605"/>
                  </a:lnTo>
                  <a:lnTo>
                    <a:pt x="1794361" y="1746605"/>
                  </a:lnTo>
                  <a:lnTo>
                    <a:pt x="1794209" y="1745335"/>
                  </a:lnTo>
                  <a:lnTo>
                    <a:pt x="1794349" y="1740255"/>
                  </a:lnTo>
                  <a:lnTo>
                    <a:pt x="1795542" y="1736445"/>
                  </a:lnTo>
                  <a:close/>
                </a:path>
                <a:path w="2633345" h="1852295">
                  <a:moveTo>
                    <a:pt x="1280723" y="1807565"/>
                  </a:moveTo>
                  <a:lnTo>
                    <a:pt x="1278183" y="1807565"/>
                  </a:lnTo>
                  <a:lnTo>
                    <a:pt x="1278665" y="1808835"/>
                  </a:lnTo>
                  <a:lnTo>
                    <a:pt x="1279897" y="1808835"/>
                  </a:lnTo>
                  <a:lnTo>
                    <a:pt x="1280723" y="1807565"/>
                  </a:lnTo>
                  <a:close/>
                </a:path>
                <a:path w="2633345" h="1852295">
                  <a:moveTo>
                    <a:pt x="1784963" y="1796135"/>
                  </a:moveTo>
                  <a:lnTo>
                    <a:pt x="1497156" y="1796135"/>
                  </a:lnTo>
                  <a:lnTo>
                    <a:pt x="1511355" y="1808835"/>
                  </a:lnTo>
                  <a:lnTo>
                    <a:pt x="1512764" y="1808835"/>
                  </a:lnTo>
                  <a:lnTo>
                    <a:pt x="1517743" y="1802485"/>
                  </a:lnTo>
                  <a:lnTo>
                    <a:pt x="1518314" y="1801215"/>
                  </a:lnTo>
                  <a:lnTo>
                    <a:pt x="1519102" y="1799945"/>
                  </a:lnTo>
                  <a:lnTo>
                    <a:pt x="1781547" y="1799945"/>
                  </a:lnTo>
                  <a:lnTo>
                    <a:pt x="1783795" y="1798675"/>
                  </a:lnTo>
                  <a:lnTo>
                    <a:pt x="1784417" y="1797405"/>
                  </a:lnTo>
                  <a:lnTo>
                    <a:pt x="1784760" y="1797405"/>
                  </a:lnTo>
                  <a:lnTo>
                    <a:pt x="1784963" y="1796135"/>
                  </a:lnTo>
                  <a:close/>
                </a:path>
                <a:path w="2633345" h="1852295">
                  <a:moveTo>
                    <a:pt x="1790755" y="1787245"/>
                  </a:moveTo>
                  <a:lnTo>
                    <a:pt x="1503519" y="1787245"/>
                  </a:lnTo>
                  <a:lnTo>
                    <a:pt x="1503201" y="1788515"/>
                  </a:lnTo>
                  <a:lnTo>
                    <a:pt x="1497931" y="1793595"/>
                  </a:lnTo>
                  <a:lnTo>
                    <a:pt x="1497283" y="1794865"/>
                  </a:lnTo>
                  <a:lnTo>
                    <a:pt x="1497054" y="1794865"/>
                  </a:lnTo>
                  <a:lnTo>
                    <a:pt x="1496915" y="1796135"/>
                  </a:lnTo>
                  <a:lnTo>
                    <a:pt x="1785052" y="1796135"/>
                  </a:lnTo>
                  <a:lnTo>
                    <a:pt x="1785192" y="1794865"/>
                  </a:lnTo>
                  <a:lnTo>
                    <a:pt x="1785459" y="1793595"/>
                  </a:lnTo>
                  <a:lnTo>
                    <a:pt x="1786081" y="1793595"/>
                  </a:lnTo>
                  <a:lnTo>
                    <a:pt x="1788418" y="1791055"/>
                  </a:lnTo>
                  <a:lnTo>
                    <a:pt x="1790755" y="1787245"/>
                  </a:lnTo>
                  <a:close/>
                </a:path>
                <a:path w="2633345" h="1852295">
                  <a:moveTo>
                    <a:pt x="1788342" y="1772005"/>
                  </a:moveTo>
                  <a:lnTo>
                    <a:pt x="1488075" y="1772005"/>
                  </a:lnTo>
                  <a:lnTo>
                    <a:pt x="1502947" y="1785975"/>
                  </a:lnTo>
                  <a:lnTo>
                    <a:pt x="1503468" y="1787245"/>
                  </a:lnTo>
                  <a:lnTo>
                    <a:pt x="1790945" y="1787245"/>
                  </a:lnTo>
                  <a:lnTo>
                    <a:pt x="1790882" y="1785975"/>
                  </a:lnTo>
                  <a:lnTo>
                    <a:pt x="1787605" y="1783435"/>
                  </a:lnTo>
                  <a:lnTo>
                    <a:pt x="1787376" y="1783435"/>
                  </a:lnTo>
                  <a:lnTo>
                    <a:pt x="1787249" y="1782165"/>
                  </a:lnTo>
                  <a:lnTo>
                    <a:pt x="1787884" y="1775815"/>
                  </a:lnTo>
                  <a:lnTo>
                    <a:pt x="1787795" y="1774545"/>
                  </a:lnTo>
                  <a:lnTo>
                    <a:pt x="1787999" y="1773275"/>
                  </a:lnTo>
                  <a:lnTo>
                    <a:pt x="1788342" y="1772005"/>
                  </a:lnTo>
                  <a:close/>
                </a:path>
                <a:path w="2633345" h="1852295">
                  <a:moveTo>
                    <a:pt x="1788684" y="1770735"/>
                  </a:moveTo>
                  <a:lnTo>
                    <a:pt x="1466943" y="1770735"/>
                  </a:lnTo>
                  <a:lnTo>
                    <a:pt x="1467451" y="1772005"/>
                  </a:lnTo>
                  <a:lnTo>
                    <a:pt x="1478830" y="1780895"/>
                  </a:lnTo>
                  <a:lnTo>
                    <a:pt x="1479249" y="1780895"/>
                  </a:lnTo>
                  <a:lnTo>
                    <a:pt x="1479668" y="1779625"/>
                  </a:lnTo>
                  <a:lnTo>
                    <a:pt x="1482145" y="1777085"/>
                  </a:lnTo>
                  <a:lnTo>
                    <a:pt x="1487034" y="1773275"/>
                  </a:lnTo>
                  <a:lnTo>
                    <a:pt x="1487326" y="1772005"/>
                  </a:lnTo>
                  <a:lnTo>
                    <a:pt x="1788342" y="1772005"/>
                  </a:lnTo>
                  <a:lnTo>
                    <a:pt x="1788684" y="1770735"/>
                  </a:lnTo>
                  <a:close/>
                </a:path>
                <a:path w="2633345" h="1852295">
                  <a:moveTo>
                    <a:pt x="1789332" y="1766925"/>
                  </a:moveTo>
                  <a:lnTo>
                    <a:pt x="1443600" y="1766925"/>
                  </a:lnTo>
                  <a:lnTo>
                    <a:pt x="1444133" y="1768195"/>
                  </a:lnTo>
                  <a:lnTo>
                    <a:pt x="1456833" y="1778355"/>
                  </a:lnTo>
                  <a:lnTo>
                    <a:pt x="1458484" y="1779625"/>
                  </a:lnTo>
                  <a:lnTo>
                    <a:pt x="1459272" y="1779625"/>
                  </a:lnTo>
                  <a:lnTo>
                    <a:pt x="1465457" y="1772005"/>
                  </a:lnTo>
                  <a:lnTo>
                    <a:pt x="1466358" y="1772005"/>
                  </a:lnTo>
                  <a:lnTo>
                    <a:pt x="1466943" y="1770735"/>
                  </a:lnTo>
                  <a:lnTo>
                    <a:pt x="1788875" y="1770735"/>
                  </a:lnTo>
                  <a:lnTo>
                    <a:pt x="1789218" y="1768195"/>
                  </a:lnTo>
                  <a:lnTo>
                    <a:pt x="1789332" y="1766925"/>
                  </a:lnTo>
                  <a:close/>
                </a:path>
                <a:path w="2633345" h="1852295">
                  <a:moveTo>
                    <a:pt x="1158015" y="1749145"/>
                  </a:moveTo>
                  <a:lnTo>
                    <a:pt x="1142407" y="1749145"/>
                  </a:lnTo>
                  <a:lnTo>
                    <a:pt x="1143537" y="1750415"/>
                  </a:lnTo>
                  <a:lnTo>
                    <a:pt x="1149214" y="1754225"/>
                  </a:lnTo>
                  <a:lnTo>
                    <a:pt x="1151195" y="1754225"/>
                  </a:lnTo>
                  <a:lnTo>
                    <a:pt x="1152224" y="1752955"/>
                  </a:lnTo>
                  <a:lnTo>
                    <a:pt x="1152605" y="1752955"/>
                  </a:lnTo>
                  <a:lnTo>
                    <a:pt x="1155729" y="1750415"/>
                  </a:lnTo>
                  <a:lnTo>
                    <a:pt x="1156986" y="1750415"/>
                  </a:lnTo>
                  <a:lnTo>
                    <a:pt x="1158015" y="1749145"/>
                  </a:lnTo>
                  <a:close/>
                </a:path>
                <a:path w="2633345" h="1852295">
                  <a:moveTo>
                    <a:pt x="1179783" y="1744065"/>
                  </a:moveTo>
                  <a:lnTo>
                    <a:pt x="1135193" y="1744065"/>
                  </a:lnTo>
                  <a:lnTo>
                    <a:pt x="1139422" y="1747875"/>
                  </a:lnTo>
                  <a:lnTo>
                    <a:pt x="1142331" y="1747875"/>
                  </a:lnTo>
                  <a:lnTo>
                    <a:pt x="1142432" y="1749145"/>
                  </a:lnTo>
                  <a:lnTo>
                    <a:pt x="1166435" y="1749145"/>
                  </a:lnTo>
                  <a:lnTo>
                    <a:pt x="1170995" y="1752955"/>
                  </a:lnTo>
                  <a:lnTo>
                    <a:pt x="1172811" y="1754225"/>
                  </a:lnTo>
                  <a:lnTo>
                    <a:pt x="1178500" y="1746605"/>
                  </a:lnTo>
                  <a:lnTo>
                    <a:pt x="1179783" y="1744065"/>
                  </a:lnTo>
                  <a:close/>
                </a:path>
                <a:path w="2633345" h="1852295">
                  <a:moveTo>
                    <a:pt x="1218772" y="1745335"/>
                  </a:moveTo>
                  <a:lnTo>
                    <a:pt x="1203659" y="1745335"/>
                  </a:lnTo>
                  <a:lnTo>
                    <a:pt x="1205081" y="1746605"/>
                  </a:lnTo>
                  <a:lnTo>
                    <a:pt x="1212714" y="1752955"/>
                  </a:lnTo>
                  <a:lnTo>
                    <a:pt x="1217604" y="1747875"/>
                  </a:lnTo>
                  <a:lnTo>
                    <a:pt x="1218124" y="1746605"/>
                  </a:lnTo>
                  <a:lnTo>
                    <a:pt x="1218772" y="1745335"/>
                  </a:lnTo>
                  <a:close/>
                </a:path>
                <a:path w="2633345" h="1852295">
                  <a:moveTo>
                    <a:pt x="1165495" y="1749145"/>
                  </a:moveTo>
                  <a:lnTo>
                    <a:pt x="1160085" y="1749145"/>
                  </a:lnTo>
                  <a:lnTo>
                    <a:pt x="1163451" y="1751685"/>
                  </a:lnTo>
                  <a:lnTo>
                    <a:pt x="1163895" y="1750415"/>
                  </a:lnTo>
                  <a:lnTo>
                    <a:pt x="1164937" y="1750415"/>
                  </a:lnTo>
                  <a:lnTo>
                    <a:pt x="1165495" y="1749145"/>
                  </a:lnTo>
                  <a:close/>
                </a:path>
                <a:path w="2633345" h="1852295">
                  <a:moveTo>
                    <a:pt x="1215546" y="1733905"/>
                  </a:moveTo>
                  <a:lnTo>
                    <a:pt x="1119369" y="1733905"/>
                  </a:lnTo>
                  <a:lnTo>
                    <a:pt x="1126964" y="1740255"/>
                  </a:lnTo>
                  <a:lnTo>
                    <a:pt x="1129948" y="1740255"/>
                  </a:lnTo>
                  <a:lnTo>
                    <a:pt x="1132590" y="1742795"/>
                  </a:lnTo>
                  <a:lnTo>
                    <a:pt x="1132628" y="1744065"/>
                  </a:lnTo>
                  <a:lnTo>
                    <a:pt x="1132818" y="1745335"/>
                  </a:lnTo>
                  <a:lnTo>
                    <a:pt x="1133936" y="1745335"/>
                  </a:lnTo>
                  <a:lnTo>
                    <a:pt x="1134647" y="1744065"/>
                  </a:lnTo>
                  <a:lnTo>
                    <a:pt x="1180227" y="1744065"/>
                  </a:lnTo>
                  <a:lnTo>
                    <a:pt x="1180380" y="1742795"/>
                  </a:lnTo>
                  <a:lnTo>
                    <a:pt x="1181853" y="1741525"/>
                  </a:lnTo>
                  <a:lnTo>
                    <a:pt x="1182628" y="1740255"/>
                  </a:lnTo>
                  <a:lnTo>
                    <a:pt x="1187301" y="1735175"/>
                  </a:lnTo>
                  <a:lnTo>
                    <a:pt x="1214949" y="1735175"/>
                  </a:lnTo>
                  <a:lnTo>
                    <a:pt x="1215546" y="1733905"/>
                  </a:lnTo>
                  <a:close/>
                </a:path>
                <a:path w="2633345" h="1852295">
                  <a:moveTo>
                    <a:pt x="1214949" y="1735175"/>
                  </a:moveTo>
                  <a:lnTo>
                    <a:pt x="1188203" y="1735175"/>
                  </a:lnTo>
                  <a:lnTo>
                    <a:pt x="1199620" y="1745335"/>
                  </a:lnTo>
                  <a:lnTo>
                    <a:pt x="1218886" y="1745335"/>
                  </a:lnTo>
                  <a:lnTo>
                    <a:pt x="1219318" y="1742795"/>
                  </a:lnTo>
                  <a:lnTo>
                    <a:pt x="1218823" y="1741525"/>
                  </a:lnTo>
                  <a:lnTo>
                    <a:pt x="1218061" y="1740255"/>
                  </a:lnTo>
                  <a:lnTo>
                    <a:pt x="1215089" y="1737715"/>
                  </a:lnTo>
                  <a:lnTo>
                    <a:pt x="1214632" y="1736445"/>
                  </a:lnTo>
                  <a:lnTo>
                    <a:pt x="1214949" y="1735175"/>
                  </a:lnTo>
                  <a:close/>
                </a:path>
                <a:path w="2633345" h="1852295">
                  <a:moveTo>
                    <a:pt x="1095874" y="1716125"/>
                  </a:moveTo>
                  <a:lnTo>
                    <a:pt x="1089207" y="1716125"/>
                  </a:lnTo>
                  <a:lnTo>
                    <a:pt x="1089854" y="1718665"/>
                  </a:lnTo>
                  <a:lnTo>
                    <a:pt x="1092724" y="1718665"/>
                  </a:lnTo>
                  <a:lnTo>
                    <a:pt x="1101399" y="1726285"/>
                  </a:lnTo>
                  <a:lnTo>
                    <a:pt x="1112727" y="1736445"/>
                  </a:lnTo>
                  <a:lnTo>
                    <a:pt x="1114988" y="1736445"/>
                  </a:lnTo>
                  <a:lnTo>
                    <a:pt x="1116893" y="1733905"/>
                  </a:lnTo>
                  <a:lnTo>
                    <a:pt x="1215546" y="1733905"/>
                  </a:lnTo>
                  <a:lnTo>
                    <a:pt x="1216778" y="1732635"/>
                  </a:lnTo>
                  <a:lnTo>
                    <a:pt x="1219509" y="1728825"/>
                  </a:lnTo>
                  <a:lnTo>
                    <a:pt x="1219851" y="1728825"/>
                  </a:lnTo>
                  <a:lnTo>
                    <a:pt x="1226659" y="1722475"/>
                  </a:lnTo>
                  <a:lnTo>
                    <a:pt x="1227908" y="1721205"/>
                  </a:lnTo>
                  <a:lnTo>
                    <a:pt x="1096141" y="1721205"/>
                  </a:lnTo>
                  <a:lnTo>
                    <a:pt x="1095772" y="1717395"/>
                  </a:lnTo>
                  <a:lnTo>
                    <a:pt x="1095531" y="1717395"/>
                  </a:lnTo>
                  <a:lnTo>
                    <a:pt x="1095874" y="1716125"/>
                  </a:lnTo>
                  <a:close/>
                </a:path>
                <a:path w="2633345" h="1852295">
                  <a:moveTo>
                    <a:pt x="1800216" y="1732635"/>
                  </a:moveTo>
                  <a:lnTo>
                    <a:pt x="1306046" y="1732635"/>
                  </a:lnTo>
                  <a:lnTo>
                    <a:pt x="1306923" y="1736445"/>
                  </a:lnTo>
                  <a:lnTo>
                    <a:pt x="1795885" y="1736445"/>
                  </a:lnTo>
                  <a:lnTo>
                    <a:pt x="1796203" y="1735175"/>
                  </a:lnTo>
                  <a:lnTo>
                    <a:pt x="1796812" y="1735175"/>
                  </a:lnTo>
                  <a:lnTo>
                    <a:pt x="1797422" y="1733905"/>
                  </a:lnTo>
                  <a:lnTo>
                    <a:pt x="1800216" y="1732635"/>
                  </a:lnTo>
                  <a:close/>
                </a:path>
                <a:path w="2633345" h="1852295">
                  <a:moveTo>
                    <a:pt x="1807087" y="1721205"/>
                  </a:moveTo>
                  <a:lnTo>
                    <a:pt x="1303887" y="1721205"/>
                  </a:lnTo>
                  <a:lnTo>
                    <a:pt x="1303532" y="1722475"/>
                  </a:lnTo>
                  <a:lnTo>
                    <a:pt x="1303468" y="1723745"/>
                  </a:lnTo>
                  <a:lnTo>
                    <a:pt x="1305030" y="1728825"/>
                  </a:lnTo>
                  <a:lnTo>
                    <a:pt x="1301678" y="1728825"/>
                  </a:lnTo>
                  <a:lnTo>
                    <a:pt x="1301881" y="1730095"/>
                  </a:lnTo>
                  <a:lnTo>
                    <a:pt x="1304243" y="1732635"/>
                  </a:lnTo>
                  <a:lnTo>
                    <a:pt x="1800978" y="1732635"/>
                  </a:lnTo>
                  <a:lnTo>
                    <a:pt x="1801092" y="1731365"/>
                  </a:lnTo>
                  <a:lnTo>
                    <a:pt x="1801613" y="1727555"/>
                  </a:lnTo>
                  <a:lnTo>
                    <a:pt x="1801956" y="1726285"/>
                  </a:lnTo>
                  <a:lnTo>
                    <a:pt x="1802591" y="1726285"/>
                  </a:lnTo>
                  <a:lnTo>
                    <a:pt x="1803721" y="1725015"/>
                  </a:lnTo>
                  <a:lnTo>
                    <a:pt x="1804458" y="1725015"/>
                  </a:lnTo>
                  <a:lnTo>
                    <a:pt x="1805741" y="1723745"/>
                  </a:lnTo>
                  <a:lnTo>
                    <a:pt x="1807087" y="1721205"/>
                  </a:lnTo>
                  <a:close/>
                </a:path>
                <a:path w="2633345" h="1852295">
                  <a:moveTo>
                    <a:pt x="1303036" y="1727555"/>
                  </a:moveTo>
                  <a:lnTo>
                    <a:pt x="1302300" y="1727555"/>
                  </a:lnTo>
                  <a:lnTo>
                    <a:pt x="1301919" y="1728825"/>
                  </a:lnTo>
                  <a:lnTo>
                    <a:pt x="1304205" y="1728825"/>
                  </a:lnTo>
                  <a:lnTo>
                    <a:pt x="1303036" y="1727555"/>
                  </a:lnTo>
                  <a:close/>
                </a:path>
                <a:path w="2633345" h="1852295">
                  <a:moveTo>
                    <a:pt x="1232907" y="1716125"/>
                  </a:moveTo>
                  <a:lnTo>
                    <a:pt x="1097931" y="1716125"/>
                  </a:lnTo>
                  <a:lnTo>
                    <a:pt x="1098147" y="1717395"/>
                  </a:lnTo>
                  <a:lnTo>
                    <a:pt x="1097982" y="1718665"/>
                  </a:lnTo>
                  <a:lnTo>
                    <a:pt x="1097804" y="1718665"/>
                  </a:lnTo>
                  <a:lnTo>
                    <a:pt x="1097589" y="1719935"/>
                  </a:lnTo>
                  <a:lnTo>
                    <a:pt x="1097208" y="1719935"/>
                  </a:lnTo>
                  <a:lnTo>
                    <a:pt x="1096890" y="1721205"/>
                  </a:lnTo>
                  <a:lnTo>
                    <a:pt x="1227908" y="1721205"/>
                  </a:lnTo>
                  <a:lnTo>
                    <a:pt x="1232907" y="1716125"/>
                  </a:lnTo>
                  <a:close/>
                </a:path>
                <a:path w="2633345" h="1852295">
                  <a:moveTo>
                    <a:pt x="1840005" y="1672945"/>
                  </a:moveTo>
                  <a:lnTo>
                    <a:pt x="1308002" y="1672945"/>
                  </a:lnTo>
                  <a:lnTo>
                    <a:pt x="1306758" y="1675485"/>
                  </a:lnTo>
                  <a:lnTo>
                    <a:pt x="1305843" y="1676755"/>
                  </a:lnTo>
                  <a:lnTo>
                    <a:pt x="1305335" y="1678025"/>
                  </a:lnTo>
                  <a:lnTo>
                    <a:pt x="1305132" y="1678025"/>
                  </a:lnTo>
                  <a:lnTo>
                    <a:pt x="1304662" y="1679295"/>
                  </a:lnTo>
                  <a:lnTo>
                    <a:pt x="1303887" y="1680565"/>
                  </a:lnTo>
                  <a:lnTo>
                    <a:pt x="1305932" y="1683105"/>
                  </a:lnTo>
                  <a:lnTo>
                    <a:pt x="1317273" y="1693265"/>
                  </a:lnTo>
                  <a:lnTo>
                    <a:pt x="1316803" y="1695805"/>
                  </a:lnTo>
                  <a:lnTo>
                    <a:pt x="1315698" y="1699615"/>
                  </a:lnTo>
                  <a:lnTo>
                    <a:pt x="1313514" y="1704695"/>
                  </a:lnTo>
                  <a:lnTo>
                    <a:pt x="1311101" y="1711045"/>
                  </a:lnTo>
                  <a:lnTo>
                    <a:pt x="1310847" y="1711045"/>
                  </a:lnTo>
                  <a:lnTo>
                    <a:pt x="1310644" y="1712315"/>
                  </a:lnTo>
                  <a:lnTo>
                    <a:pt x="1310390" y="1713585"/>
                  </a:lnTo>
                  <a:lnTo>
                    <a:pt x="1309132" y="1716125"/>
                  </a:lnTo>
                  <a:lnTo>
                    <a:pt x="1308739" y="1717395"/>
                  </a:lnTo>
                  <a:lnTo>
                    <a:pt x="1308205" y="1717395"/>
                  </a:lnTo>
                  <a:lnTo>
                    <a:pt x="1307431" y="1718665"/>
                  </a:lnTo>
                  <a:lnTo>
                    <a:pt x="1304510" y="1718665"/>
                  </a:lnTo>
                  <a:lnTo>
                    <a:pt x="1304472" y="1719935"/>
                  </a:lnTo>
                  <a:lnTo>
                    <a:pt x="1304649" y="1719935"/>
                  </a:lnTo>
                  <a:lnTo>
                    <a:pt x="1304472" y="1721205"/>
                  </a:lnTo>
                  <a:lnTo>
                    <a:pt x="1807671" y="1721205"/>
                  </a:lnTo>
                  <a:lnTo>
                    <a:pt x="1807976" y="1719935"/>
                  </a:lnTo>
                  <a:lnTo>
                    <a:pt x="1807480" y="1718665"/>
                  </a:lnTo>
                  <a:lnTo>
                    <a:pt x="1807392" y="1717395"/>
                  </a:lnTo>
                  <a:lnTo>
                    <a:pt x="1807595" y="1716125"/>
                  </a:lnTo>
                  <a:lnTo>
                    <a:pt x="1808242" y="1716125"/>
                  </a:lnTo>
                  <a:lnTo>
                    <a:pt x="1810325" y="1714855"/>
                  </a:lnTo>
                  <a:lnTo>
                    <a:pt x="1811278" y="1714855"/>
                  </a:lnTo>
                  <a:lnTo>
                    <a:pt x="1811329" y="1713585"/>
                  </a:lnTo>
                  <a:lnTo>
                    <a:pt x="1811087" y="1713585"/>
                  </a:lnTo>
                  <a:lnTo>
                    <a:pt x="1810998" y="1712315"/>
                  </a:lnTo>
                  <a:lnTo>
                    <a:pt x="1811252" y="1712315"/>
                  </a:lnTo>
                  <a:lnTo>
                    <a:pt x="1811557" y="1711045"/>
                  </a:lnTo>
                  <a:lnTo>
                    <a:pt x="1818250" y="1705965"/>
                  </a:lnTo>
                  <a:lnTo>
                    <a:pt x="1819863" y="1704695"/>
                  </a:lnTo>
                  <a:lnTo>
                    <a:pt x="1825222" y="1697075"/>
                  </a:lnTo>
                  <a:lnTo>
                    <a:pt x="1826911" y="1694535"/>
                  </a:lnTo>
                  <a:lnTo>
                    <a:pt x="1831242" y="1685645"/>
                  </a:lnTo>
                  <a:lnTo>
                    <a:pt x="1831903" y="1684375"/>
                  </a:lnTo>
                  <a:lnTo>
                    <a:pt x="1832753" y="1684375"/>
                  </a:lnTo>
                  <a:lnTo>
                    <a:pt x="1833782" y="1683105"/>
                  </a:lnTo>
                  <a:lnTo>
                    <a:pt x="1834938" y="1681835"/>
                  </a:lnTo>
                  <a:lnTo>
                    <a:pt x="1835395" y="1681835"/>
                  </a:lnTo>
                  <a:lnTo>
                    <a:pt x="1836030" y="1680565"/>
                  </a:lnTo>
                  <a:lnTo>
                    <a:pt x="1836436" y="1680565"/>
                  </a:lnTo>
                  <a:lnTo>
                    <a:pt x="1836754" y="1679295"/>
                  </a:lnTo>
                  <a:lnTo>
                    <a:pt x="1836995" y="1679295"/>
                  </a:lnTo>
                  <a:lnTo>
                    <a:pt x="1837745" y="1676755"/>
                  </a:lnTo>
                  <a:lnTo>
                    <a:pt x="1838367" y="1675485"/>
                  </a:lnTo>
                  <a:lnTo>
                    <a:pt x="1839091" y="1674215"/>
                  </a:lnTo>
                  <a:lnTo>
                    <a:pt x="1839573" y="1674215"/>
                  </a:lnTo>
                  <a:lnTo>
                    <a:pt x="1840005" y="1672945"/>
                  </a:lnTo>
                  <a:close/>
                </a:path>
                <a:path w="2633345" h="1852295">
                  <a:moveTo>
                    <a:pt x="1233682" y="1714855"/>
                  </a:moveTo>
                  <a:lnTo>
                    <a:pt x="1089054" y="1714855"/>
                  </a:lnTo>
                  <a:lnTo>
                    <a:pt x="1089181" y="1716125"/>
                  </a:lnTo>
                  <a:lnTo>
                    <a:pt x="1233529" y="1716125"/>
                  </a:lnTo>
                  <a:lnTo>
                    <a:pt x="1233682" y="1714855"/>
                  </a:lnTo>
                  <a:close/>
                </a:path>
                <a:path w="2633345" h="1852295">
                  <a:moveTo>
                    <a:pt x="1222125" y="1711045"/>
                  </a:moveTo>
                  <a:lnTo>
                    <a:pt x="1220855" y="1711045"/>
                  </a:lnTo>
                  <a:lnTo>
                    <a:pt x="1220474" y="1712315"/>
                  </a:lnTo>
                  <a:lnTo>
                    <a:pt x="1087086" y="1712315"/>
                  </a:lnTo>
                  <a:lnTo>
                    <a:pt x="1088673" y="1714855"/>
                  </a:lnTo>
                  <a:lnTo>
                    <a:pt x="1233415" y="1714855"/>
                  </a:lnTo>
                  <a:lnTo>
                    <a:pt x="1232132" y="1713585"/>
                  </a:lnTo>
                  <a:lnTo>
                    <a:pt x="1223420" y="1713585"/>
                  </a:lnTo>
                  <a:lnTo>
                    <a:pt x="1222404" y="1712315"/>
                  </a:lnTo>
                  <a:lnTo>
                    <a:pt x="1222125" y="1711045"/>
                  </a:lnTo>
                  <a:close/>
                </a:path>
                <a:path w="2633345" h="1852295">
                  <a:moveTo>
                    <a:pt x="1229567" y="1711045"/>
                  </a:moveTo>
                  <a:lnTo>
                    <a:pt x="1229148" y="1711045"/>
                  </a:lnTo>
                  <a:lnTo>
                    <a:pt x="1228754" y="1712315"/>
                  </a:lnTo>
                  <a:lnTo>
                    <a:pt x="1226341" y="1712315"/>
                  </a:lnTo>
                  <a:lnTo>
                    <a:pt x="1225541" y="1713585"/>
                  </a:lnTo>
                  <a:lnTo>
                    <a:pt x="1232132" y="1713585"/>
                  </a:lnTo>
                  <a:lnTo>
                    <a:pt x="1229567" y="1711045"/>
                  </a:lnTo>
                  <a:close/>
                </a:path>
                <a:path w="2633345" h="1852295">
                  <a:moveTo>
                    <a:pt x="1210212" y="1698345"/>
                  </a:moveTo>
                  <a:lnTo>
                    <a:pt x="1077357" y="1698345"/>
                  </a:lnTo>
                  <a:lnTo>
                    <a:pt x="1077573" y="1699615"/>
                  </a:lnTo>
                  <a:lnTo>
                    <a:pt x="1078589" y="1702155"/>
                  </a:lnTo>
                  <a:lnTo>
                    <a:pt x="1078831" y="1703425"/>
                  </a:lnTo>
                  <a:lnTo>
                    <a:pt x="1079186" y="1703425"/>
                  </a:lnTo>
                  <a:lnTo>
                    <a:pt x="1079961" y="1704695"/>
                  </a:lnTo>
                  <a:lnTo>
                    <a:pt x="1081942" y="1704695"/>
                  </a:lnTo>
                  <a:lnTo>
                    <a:pt x="1086273" y="1705965"/>
                  </a:lnTo>
                  <a:lnTo>
                    <a:pt x="1086933" y="1705965"/>
                  </a:lnTo>
                  <a:lnTo>
                    <a:pt x="1087632" y="1707235"/>
                  </a:lnTo>
                  <a:lnTo>
                    <a:pt x="1088203" y="1708505"/>
                  </a:lnTo>
                  <a:lnTo>
                    <a:pt x="1087810" y="1709775"/>
                  </a:lnTo>
                  <a:lnTo>
                    <a:pt x="1086959" y="1711045"/>
                  </a:lnTo>
                  <a:lnTo>
                    <a:pt x="1086921" y="1712315"/>
                  </a:lnTo>
                  <a:lnTo>
                    <a:pt x="1220093" y="1712315"/>
                  </a:lnTo>
                  <a:lnTo>
                    <a:pt x="1219585" y="1711045"/>
                  </a:lnTo>
                  <a:lnTo>
                    <a:pt x="1218531" y="1711045"/>
                  </a:lnTo>
                  <a:lnTo>
                    <a:pt x="1218518" y="1709775"/>
                  </a:lnTo>
                  <a:lnTo>
                    <a:pt x="1218277" y="1708505"/>
                  </a:lnTo>
                  <a:lnTo>
                    <a:pt x="1215648" y="1708505"/>
                  </a:lnTo>
                  <a:lnTo>
                    <a:pt x="1214276" y="1703425"/>
                  </a:lnTo>
                  <a:lnTo>
                    <a:pt x="1213222" y="1702155"/>
                  </a:lnTo>
                  <a:lnTo>
                    <a:pt x="1212778" y="1702155"/>
                  </a:lnTo>
                  <a:lnTo>
                    <a:pt x="1211381" y="1700885"/>
                  </a:lnTo>
                  <a:lnTo>
                    <a:pt x="1210415" y="1700885"/>
                  </a:lnTo>
                  <a:lnTo>
                    <a:pt x="1210161" y="1699615"/>
                  </a:lnTo>
                  <a:lnTo>
                    <a:pt x="1210212" y="1698345"/>
                  </a:lnTo>
                  <a:close/>
                </a:path>
                <a:path w="2633345" h="1852295">
                  <a:moveTo>
                    <a:pt x="1211444" y="1697075"/>
                  </a:moveTo>
                  <a:lnTo>
                    <a:pt x="1075414" y="1697075"/>
                  </a:lnTo>
                  <a:lnTo>
                    <a:pt x="1076913" y="1698345"/>
                  </a:lnTo>
                  <a:lnTo>
                    <a:pt x="1211215" y="1698345"/>
                  </a:lnTo>
                  <a:lnTo>
                    <a:pt x="1211444" y="1697075"/>
                  </a:lnTo>
                  <a:close/>
                </a:path>
                <a:path w="2633345" h="1852295">
                  <a:moveTo>
                    <a:pt x="1235638" y="1694535"/>
                  </a:moveTo>
                  <a:lnTo>
                    <a:pt x="1226913" y="1694535"/>
                  </a:lnTo>
                  <a:lnTo>
                    <a:pt x="1227535" y="1695805"/>
                  </a:lnTo>
                  <a:lnTo>
                    <a:pt x="1228589" y="1697075"/>
                  </a:lnTo>
                  <a:lnTo>
                    <a:pt x="1229313" y="1698345"/>
                  </a:lnTo>
                  <a:lnTo>
                    <a:pt x="1230329" y="1698345"/>
                  </a:lnTo>
                  <a:lnTo>
                    <a:pt x="1235091" y="1695805"/>
                  </a:lnTo>
                  <a:lnTo>
                    <a:pt x="1235409" y="1695805"/>
                  </a:lnTo>
                  <a:lnTo>
                    <a:pt x="1235638" y="1694535"/>
                  </a:lnTo>
                  <a:close/>
                </a:path>
                <a:path w="2633345" h="1852295">
                  <a:moveTo>
                    <a:pt x="1211825" y="1695805"/>
                  </a:moveTo>
                  <a:lnTo>
                    <a:pt x="1075008" y="1695805"/>
                  </a:lnTo>
                  <a:lnTo>
                    <a:pt x="1075122" y="1697075"/>
                  </a:lnTo>
                  <a:lnTo>
                    <a:pt x="1211596" y="1697075"/>
                  </a:lnTo>
                  <a:lnTo>
                    <a:pt x="1211825" y="1695805"/>
                  </a:lnTo>
                  <a:close/>
                </a:path>
                <a:path w="2633345" h="1852295">
                  <a:moveTo>
                    <a:pt x="1071528" y="1694535"/>
                  </a:moveTo>
                  <a:lnTo>
                    <a:pt x="1062511" y="1694535"/>
                  </a:lnTo>
                  <a:lnTo>
                    <a:pt x="1062727" y="1695805"/>
                  </a:lnTo>
                  <a:lnTo>
                    <a:pt x="1065673" y="1695805"/>
                  </a:lnTo>
                  <a:lnTo>
                    <a:pt x="1071528" y="1694535"/>
                  </a:lnTo>
                  <a:close/>
                </a:path>
                <a:path w="2633345" h="1852295">
                  <a:moveTo>
                    <a:pt x="1213768" y="1691995"/>
                  </a:moveTo>
                  <a:lnTo>
                    <a:pt x="1063934" y="1691995"/>
                  </a:lnTo>
                  <a:lnTo>
                    <a:pt x="1063197" y="1693265"/>
                  </a:lnTo>
                  <a:lnTo>
                    <a:pt x="1062892" y="1693265"/>
                  </a:lnTo>
                  <a:lnTo>
                    <a:pt x="1062664" y="1694535"/>
                  </a:lnTo>
                  <a:lnTo>
                    <a:pt x="1074881" y="1694535"/>
                  </a:lnTo>
                  <a:lnTo>
                    <a:pt x="1075021" y="1695805"/>
                  </a:lnTo>
                  <a:lnTo>
                    <a:pt x="1212117" y="1695805"/>
                  </a:lnTo>
                  <a:lnTo>
                    <a:pt x="1212524" y="1694535"/>
                  </a:lnTo>
                  <a:lnTo>
                    <a:pt x="1213565" y="1693265"/>
                  </a:lnTo>
                  <a:lnTo>
                    <a:pt x="1213768" y="1691995"/>
                  </a:lnTo>
                  <a:close/>
                </a:path>
                <a:path w="2633345" h="1852295">
                  <a:moveTo>
                    <a:pt x="1236234" y="1693265"/>
                  </a:moveTo>
                  <a:lnTo>
                    <a:pt x="1223496" y="1693265"/>
                  </a:lnTo>
                  <a:lnTo>
                    <a:pt x="1225744" y="1694535"/>
                  </a:lnTo>
                  <a:lnTo>
                    <a:pt x="1235968" y="1694535"/>
                  </a:lnTo>
                  <a:lnTo>
                    <a:pt x="1236234" y="1693265"/>
                  </a:lnTo>
                  <a:close/>
                </a:path>
                <a:path w="2633345" h="1852295">
                  <a:moveTo>
                    <a:pt x="1241848" y="1688185"/>
                  </a:moveTo>
                  <a:lnTo>
                    <a:pt x="1214517" y="1688185"/>
                  </a:lnTo>
                  <a:lnTo>
                    <a:pt x="1214911" y="1689455"/>
                  </a:lnTo>
                  <a:lnTo>
                    <a:pt x="1219394" y="1689455"/>
                  </a:lnTo>
                  <a:lnTo>
                    <a:pt x="1219864" y="1690725"/>
                  </a:lnTo>
                  <a:lnTo>
                    <a:pt x="1221248" y="1691995"/>
                  </a:lnTo>
                  <a:lnTo>
                    <a:pt x="1222125" y="1693265"/>
                  </a:lnTo>
                  <a:lnTo>
                    <a:pt x="1236590" y="1693265"/>
                  </a:lnTo>
                  <a:lnTo>
                    <a:pt x="1238152" y="1691995"/>
                  </a:lnTo>
                  <a:lnTo>
                    <a:pt x="1238698" y="1691995"/>
                  </a:lnTo>
                  <a:lnTo>
                    <a:pt x="1238749" y="1690725"/>
                  </a:lnTo>
                  <a:lnTo>
                    <a:pt x="1239460" y="1690725"/>
                  </a:lnTo>
                  <a:lnTo>
                    <a:pt x="1240273" y="1689455"/>
                  </a:lnTo>
                  <a:lnTo>
                    <a:pt x="1241848" y="1688185"/>
                  </a:lnTo>
                  <a:close/>
                </a:path>
                <a:path w="2633345" h="1852295">
                  <a:moveTo>
                    <a:pt x="1213552" y="1689455"/>
                  </a:moveTo>
                  <a:lnTo>
                    <a:pt x="1066308" y="1689455"/>
                  </a:lnTo>
                  <a:lnTo>
                    <a:pt x="1066131" y="1690725"/>
                  </a:lnTo>
                  <a:lnTo>
                    <a:pt x="1065470" y="1690725"/>
                  </a:lnTo>
                  <a:lnTo>
                    <a:pt x="1064670" y="1691995"/>
                  </a:lnTo>
                  <a:lnTo>
                    <a:pt x="1213895" y="1691995"/>
                  </a:lnTo>
                  <a:lnTo>
                    <a:pt x="1213832" y="1690725"/>
                  </a:lnTo>
                  <a:lnTo>
                    <a:pt x="1213552" y="1689455"/>
                  </a:lnTo>
                  <a:close/>
                </a:path>
                <a:path w="2633345" h="1852295">
                  <a:moveTo>
                    <a:pt x="1213743" y="1688185"/>
                  </a:moveTo>
                  <a:lnTo>
                    <a:pt x="1066296" y="1688185"/>
                  </a:lnTo>
                  <a:lnTo>
                    <a:pt x="1066258" y="1689455"/>
                  </a:lnTo>
                  <a:lnTo>
                    <a:pt x="1213540" y="1689455"/>
                  </a:lnTo>
                  <a:lnTo>
                    <a:pt x="1213743" y="1688185"/>
                  </a:lnTo>
                  <a:close/>
                </a:path>
                <a:path w="2633345" h="1852295">
                  <a:moveTo>
                    <a:pt x="1059704" y="1686915"/>
                  </a:moveTo>
                  <a:lnTo>
                    <a:pt x="1057241" y="1686915"/>
                  </a:lnTo>
                  <a:lnTo>
                    <a:pt x="1058142" y="1688185"/>
                  </a:lnTo>
                  <a:lnTo>
                    <a:pt x="1059527" y="1688185"/>
                  </a:lnTo>
                  <a:lnTo>
                    <a:pt x="1059704" y="1686915"/>
                  </a:lnTo>
                  <a:close/>
                </a:path>
                <a:path w="2633345" h="1852295">
                  <a:moveTo>
                    <a:pt x="1244947" y="1685645"/>
                  </a:moveTo>
                  <a:lnTo>
                    <a:pt x="1067998" y="1685645"/>
                  </a:lnTo>
                  <a:lnTo>
                    <a:pt x="1067858" y="1686915"/>
                  </a:lnTo>
                  <a:lnTo>
                    <a:pt x="1067528" y="1686915"/>
                  </a:lnTo>
                  <a:lnTo>
                    <a:pt x="1066448" y="1688185"/>
                  </a:lnTo>
                  <a:lnTo>
                    <a:pt x="1242635" y="1688185"/>
                  </a:lnTo>
                  <a:lnTo>
                    <a:pt x="1244172" y="1686915"/>
                  </a:lnTo>
                  <a:lnTo>
                    <a:pt x="1244947" y="1685645"/>
                  </a:lnTo>
                  <a:close/>
                </a:path>
                <a:path w="2633345" h="1852295">
                  <a:moveTo>
                    <a:pt x="1060289" y="1684375"/>
                  </a:moveTo>
                  <a:lnTo>
                    <a:pt x="1056987" y="1684375"/>
                  </a:lnTo>
                  <a:lnTo>
                    <a:pt x="1057037" y="1685645"/>
                  </a:lnTo>
                  <a:lnTo>
                    <a:pt x="1056961" y="1686915"/>
                  </a:lnTo>
                  <a:lnTo>
                    <a:pt x="1059844" y="1686915"/>
                  </a:lnTo>
                  <a:lnTo>
                    <a:pt x="1060162" y="1685645"/>
                  </a:lnTo>
                  <a:lnTo>
                    <a:pt x="1060289" y="1684375"/>
                  </a:lnTo>
                  <a:close/>
                </a:path>
                <a:path w="2633345" h="1852295">
                  <a:moveTo>
                    <a:pt x="1245556" y="1684375"/>
                  </a:moveTo>
                  <a:lnTo>
                    <a:pt x="1062803" y="1684375"/>
                  </a:lnTo>
                  <a:lnTo>
                    <a:pt x="1065623" y="1685645"/>
                  </a:lnTo>
                  <a:lnTo>
                    <a:pt x="1245277" y="1685645"/>
                  </a:lnTo>
                  <a:lnTo>
                    <a:pt x="1245556" y="1684375"/>
                  </a:lnTo>
                  <a:close/>
                </a:path>
                <a:path w="2633345" h="1852295">
                  <a:moveTo>
                    <a:pt x="1257266" y="1678025"/>
                  </a:moveTo>
                  <a:lnTo>
                    <a:pt x="1054028" y="1678025"/>
                  </a:lnTo>
                  <a:lnTo>
                    <a:pt x="1053939" y="1679295"/>
                  </a:lnTo>
                  <a:lnTo>
                    <a:pt x="1054078" y="1679295"/>
                  </a:lnTo>
                  <a:lnTo>
                    <a:pt x="1055361" y="1683105"/>
                  </a:lnTo>
                  <a:lnTo>
                    <a:pt x="1056695" y="1684375"/>
                  </a:lnTo>
                  <a:lnTo>
                    <a:pt x="1245836" y="1684375"/>
                  </a:lnTo>
                  <a:lnTo>
                    <a:pt x="1245886" y="1683105"/>
                  </a:lnTo>
                  <a:lnTo>
                    <a:pt x="1250928" y="1683105"/>
                  </a:lnTo>
                  <a:lnTo>
                    <a:pt x="1251424" y="1681835"/>
                  </a:lnTo>
                  <a:lnTo>
                    <a:pt x="1256212" y="1681835"/>
                  </a:lnTo>
                  <a:lnTo>
                    <a:pt x="1256161" y="1680565"/>
                  </a:lnTo>
                  <a:lnTo>
                    <a:pt x="1256821" y="1679295"/>
                  </a:lnTo>
                  <a:lnTo>
                    <a:pt x="1257266" y="1678025"/>
                  </a:lnTo>
                  <a:close/>
                </a:path>
                <a:path w="2633345" h="1852295">
                  <a:moveTo>
                    <a:pt x="1256212" y="1681835"/>
                  </a:moveTo>
                  <a:lnTo>
                    <a:pt x="1252135" y="1681835"/>
                  </a:lnTo>
                  <a:lnTo>
                    <a:pt x="1255780" y="1683105"/>
                  </a:lnTo>
                  <a:lnTo>
                    <a:pt x="1256212" y="1681835"/>
                  </a:lnTo>
                  <a:close/>
                </a:path>
                <a:path w="2633345" h="1852295">
                  <a:moveTo>
                    <a:pt x="1047411" y="1679295"/>
                  </a:moveTo>
                  <a:lnTo>
                    <a:pt x="1045150" y="1679295"/>
                  </a:lnTo>
                  <a:lnTo>
                    <a:pt x="1046496" y="1680565"/>
                  </a:lnTo>
                  <a:lnTo>
                    <a:pt x="1046966" y="1680565"/>
                  </a:lnTo>
                  <a:lnTo>
                    <a:pt x="1047411" y="1679295"/>
                  </a:lnTo>
                  <a:close/>
                </a:path>
                <a:path w="2633345" h="1852295">
                  <a:moveTo>
                    <a:pt x="1040350" y="1678025"/>
                  </a:moveTo>
                  <a:lnTo>
                    <a:pt x="1038838" y="1678025"/>
                  </a:lnTo>
                  <a:lnTo>
                    <a:pt x="1038584" y="1679295"/>
                  </a:lnTo>
                  <a:lnTo>
                    <a:pt x="1040350" y="1678025"/>
                  </a:lnTo>
                  <a:close/>
                </a:path>
                <a:path w="2633345" h="1852295">
                  <a:moveTo>
                    <a:pt x="1050078" y="1678025"/>
                  </a:moveTo>
                  <a:lnTo>
                    <a:pt x="1042407" y="1678025"/>
                  </a:lnTo>
                  <a:lnTo>
                    <a:pt x="1043131" y="1679295"/>
                  </a:lnTo>
                  <a:lnTo>
                    <a:pt x="1049494" y="1679295"/>
                  </a:lnTo>
                  <a:lnTo>
                    <a:pt x="1050078" y="1678025"/>
                  </a:lnTo>
                  <a:close/>
                </a:path>
                <a:path w="2633345" h="1852295">
                  <a:moveTo>
                    <a:pt x="1053367" y="1676755"/>
                  </a:moveTo>
                  <a:lnTo>
                    <a:pt x="1038419" y="1676755"/>
                  </a:lnTo>
                  <a:lnTo>
                    <a:pt x="1038813" y="1678025"/>
                  </a:lnTo>
                  <a:lnTo>
                    <a:pt x="1053024" y="1678025"/>
                  </a:lnTo>
                  <a:lnTo>
                    <a:pt x="1053367" y="1676755"/>
                  </a:lnTo>
                  <a:close/>
                </a:path>
                <a:path w="2633345" h="1852295">
                  <a:moveTo>
                    <a:pt x="1257837" y="1676755"/>
                  </a:moveTo>
                  <a:lnTo>
                    <a:pt x="1054586" y="1676755"/>
                  </a:lnTo>
                  <a:lnTo>
                    <a:pt x="1054485" y="1678025"/>
                  </a:lnTo>
                  <a:lnTo>
                    <a:pt x="1257837" y="1678025"/>
                  </a:lnTo>
                  <a:lnTo>
                    <a:pt x="1257837" y="1676755"/>
                  </a:lnTo>
                  <a:close/>
                </a:path>
                <a:path w="2633345" h="1852295">
                  <a:moveTo>
                    <a:pt x="1258688" y="1672945"/>
                  </a:moveTo>
                  <a:lnTo>
                    <a:pt x="1037556" y="1672945"/>
                  </a:lnTo>
                  <a:lnTo>
                    <a:pt x="1037086" y="1674215"/>
                  </a:lnTo>
                  <a:lnTo>
                    <a:pt x="1037111" y="1676755"/>
                  </a:lnTo>
                  <a:lnTo>
                    <a:pt x="1257075" y="1676755"/>
                  </a:lnTo>
                  <a:lnTo>
                    <a:pt x="1256770" y="1675485"/>
                  </a:lnTo>
                  <a:lnTo>
                    <a:pt x="1256504" y="1675485"/>
                  </a:lnTo>
                  <a:lnTo>
                    <a:pt x="1256656" y="1674215"/>
                  </a:lnTo>
                  <a:lnTo>
                    <a:pt x="1257939" y="1674215"/>
                  </a:lnTo>
                  <a:lnTo>
                    <a:pt x="1258688" y="1672945"/>
                  </a:lnTo>
                  <a:close/>
                </a:path>
                <a:path w="2633345" h="1852295">
                  <a:moveTo>
                    <a:pt x="1268645" y="1662785"/>
                  </a:moveTo>
                  <a:lnTo>
                    <a:pt x="1038165" y="1662785"/>
                  </a:lnTo>
                  <a:lnTo>
                    <a:pt x="1038203" y="1664055"/>
                  </a:lnTo>
                  <a:lnTo>
                    <a:pt x="1037810" y="1665325"/>
                  </a:lnTo>
                  <a:lnTo>
                    <a:pt x="1037670" y="1666595"/>
                  </a:lnTo>
                  <a:lnTo>
                    <a:pt x="1036463" y="1666595"/>
                  </a:lnTo>
                  <a:lnTo>
                    <a:pt x="1036108" y="1667865"/>
                  </a:lnTo>
                  <a:lnTo>
                    <a:pt x="1035651" y="1667865"/>
                  </a:lnTo>
                  <a:lnTo>
                    <a:pt x="1035574" y="1669135"/>
                  </a:lnTo>
                  <a:lnTo>
                    <a:pt x="1035663" y="1670405"/>
                  </a:lnTo>
                  <a:lnTo>
                    <a:pt x="1036235" y="1670405"/>
                  </a:lnTo>
                  <a:lnTo>
                    <a:pt x="1037479" y="1671675"/>
                  </a:lnTo>
                  <a:lnTo>
                    <a:pt x="1037606" y="1672945"/>
                  </a:lnTo>
                  <a:lnTo>
                    <a:pt x="1259729" y="1672945"/>
                  </a:lnTo>
                  <a:lnTo>
                    <a:pt x="1260593" y="1671675"/>
                  </a:lnTo>
                  <a:lnTo>
                    <a:pt x="1261380" y="1671675"/>
                  </a:lnTo>
                  <a:lnTo>
                    <a:pt x="1263730" y="1670405"/>
                  </a:lnTo>
                  <a:lnTo>
                    <a:pt x="1268518" y="1666595"/>
                  </a:lnTo>
                  <a:lnTo>
                    <a:pt x="1268734" y="1665325"/>
                  </a:lnTo>
                  <a:lnTo>
                    <a:pt x="1268581" y="1664055"/>
                  </a:lnTo>
                  <a:lnTo>
                    <a:pt x="1268645" y="1662785"/>
                  </a:lnTo>
                  <a:close/>
                </a:path>
                <a:path w="2633345" h="1852295">
                  <a:moveTo>
                    <a:pt x="1848705" y="1671675"/>
                  </a:moveTo>
                  <a:lnTo>
                    <a:pt x="1307913" y="1671675"/>
                  </a:lnTo>
                  <a:lnTo>
                    <a:pt x="1308116" y="1672945"/>
                  </a:lnTo>
                  <a:lnTo>
                    <a:pt x="1840373" y="1672945"/>
                  </a:lnTo>
                  <a:lnTo>
                    <a:pt x="1848705" y="1671675"/>
                  </a:lnTo>
                  <a:close/>
                </a:path>
                <a:path w="2633345" h="1852295">
                  <a:moveTo>
                    <a:pt x="1857569" y="1660245"/>
                  </a:moveTo>
                  <a:lnTo>
                    <a:pt x="1298033" y="1660245"/>
                  </a:lnTo>
                  <a:lnTo>
                    <a:pt x="1298350" y="1661515"/>
                  </a:lnTo>
                  <a:lnTo>
                    <a:pt x="1298630" y="1662785"/>
                  </a:lnTo>
                  <a:lnTo>
                    <a:pt x="1299061" y="1664055"/>
                  </a:lnTo>
                  <a:lnTo>
                    <a:pt x="1300573" y="1665325"/>
                  </a:lnTo>
                  <a:lnTo>
                    <a:pt x="1302363" y="1666595"/>
                  </a:lnTo>
                  <a:lnTo>
                    <a:pt x="1303329" y="1667865"/>
                  </a:lnTo>
                  <a:lnTo>
                    <a:pt x="1304878" y="1670405"/>
                  </a:lnTo>
                  <a:lnTo>
                    <a:pt x="1305729" y="1671675"/>
                  </a:lnTo>
                  <a:lnTo>
                    <a:pt x="1849136" y="1671675"/>
                  </a:lnTo>
                  <a:lnTo>
                    <a:pt x="1849327" y="1670405"/>
                  </a:lnTo>
                  <a:lnTo>
                    <a:pt x="1850483" y="1669135"/>
                  </a:lnTo>
                  <a:lnTo>
                    <a:pt x="1851346" y="1667865"/>
                  </a:lnTo>
                  <a:lnTo>
                    <a:pt x="1852350" y="1667865"/>
                  </a:lnTo>
                  <a:lnTo>
                    <a:pt x="1854445" y="1665325"/>
                  </a:lnTo>
                  <a:lnTo>
                    <a:pt x="1855258" y="1664055"/>
                  </a:lnTo>
                  <a:lnTo>
                    <a:pt x="1856947" y="1661515"/>
                  </a:lnTo>
                  <a:lnTo>
                    <a:pt x="1857353" y="1661515"/>
                  </a:lnTo>
                  <a:lnTo>
                    <a:pt x="1857569" y="1660245"/>
                  </a:lnTo>
                  <a:close/>
                </a:path>
                <a:path w="2633345" h="1852295">
                  <a:moveTo>
                    <a:pt x="959286" y="1658975"/>
                  </a:moveTo>
                  <a:lnTo>
                    <a:pt x="932196" y="1658975"/>
                  </a:lnTo>
                  <a:lnTo>
                    <a:pt x="932450" y="1660245"/>
                  </a:lnTo>
                  <a:lnTo>
                    <a:pt x="932946" y="1660245"/>
                  </a:lnTo>
                  <a:lnTo>
                    <a:pt x="934089" y="1661515"/>
                  </a:lnTo>
                  <a:lnTo>
                    <a:pt x="935422" y="1662785"/>
                  </a:lnTo>
                  <a:lnTo>
                    <a:pt x="936464" y="1664055"/>
                  </a:lnTo>
                  <a:lnTo>
                    <a:pt x="939766" y="1666595"/>
                  </a:lnTo>
                  <a:lnTo>
                    <a:pt x="940871" y="1667865"/>
                  </a:lnTo>
                  <a:lnTo>
                    <a:pt x="941772" y="1666595"/>
                  </a:lnTo>
                  <a:lnTo>
                    <a:pt x="949392" y="1666595"/>
                  </a:lnTo>
                  <a:lnTo>
                    <a:pt x="954561" y="1665325"/>
                  </a:lnTo>
                  <a:lnTo>
                    <a:pt x="959387" y="1665325"/>
                  </a:lnTo>
                  <a:lnTo>
                    <a:pt x="959286" y="1658975"/>
                  </a:lnTo>
                  <a:close/>
                </a:path>
                <a:path w="2633345" h="1852295">
                  <a:moveTo>
                    <a:pt x="1275338" y="1656435"/>
                  </a:moveTo>
                  <a:lnTo>
                    <a:pt x="1028450" y="1656435"/>
                  </a:lnTo>
                  <a:lnTo>
                    <a:pt x="1033174" y="1660245"/>
                  </a:lnTo>
                  <a:lnTo>
                    <a:pt x="1036248" y="1660245"/>
                  </a:lnTo>
                  <a:lnTo>
                    <a:pt x="1037505" y="1661515"/>
                  </a:lnTo>
                  <a:lnTo>
                    <a:pt x="1037937" y="1662785"/>
                  </a:lnTo>
                  <a:lnTo>
                    <a:pt x="1270715" y="1662785"/>
                  </a:lnTo>
                  <a:lnTo>
                    <a:pt x="1271172" y="1661515"/>
                  </a:lnTo>
                  <a:lnTo>
                    <a:pt x="1272658" y="1660245"/>
                  </a:lnTo>
                  <a:lnTo>
                    <a:pt x="1274601" y="1657705"/>
                  </a:lnTo>
                  <a:lnTo>
                    <a:pt x="1274969" y="1657705"/>
                  </a:lnTo>
                  <a:lnTo>
                    <a:pt x="1275338" y="1656435"/>
                  </a:lnTo>
                  <a:close/>
                </a:path>
                <a:path w="2633345" h="1852295">
                  <a:moveTo>
                    <a:pt x="1008790" y="1658975"/>
                  </a:moveTo>
                  <a:lnTo>
                    <a:pt x="1005615" y="1658975"/>
                  </a:lnTo>
                  <a:lnTo>
                    <a:pt x="1006784" y="1660245"/>
                  </a:lnTo>
                  <a:lnTo>
                    <a:pt x="1007990" y="1660245"/>
                  </a:lnTo>
                  <a:lnTo>
                    <a:pt x="1008790" y="1658975"/>
                  </a:lnTo>
                  <a:close/>
                </a:path>
                <a:path w="2633345" h="1852295">
                  <a:moveTo>
                    <a:pt x="1852002" y="1652625"/>
                  </a:moveTo>
                  <a:lnTo>
                    <a:pt x="1285383" y="1652625"/>
                  </a:lnTo>
                  <a:lnTo>
                    <a:pt x="1293511" y="1658975"/>
                  </a:lnTo>
                  <a:lnTo>
                    <a:pt x="1296864" y="1660245"/>
                  </a:lnTo>
                  <a:lnTo>
                    <a:pt x="1857049" y="1660245"/>
                  </a:lnTo>
                  <a:lnTo>
                    <a:pt x="1854737" y="1658975"/>
                  </a:lnTo>
                  <a:lnTo>
                    <a:pt x="1853950" y="1658975"/>
                  </a:lnTo>
                  <a:lnTo>
                    <a:pt x="1853467" y="1657705"/>
                  </a:lnTo>
                  <a:lnTo>
                    <a:pt x="1852002" y="1652625"/>
                  </a:lnTo>
                  <a:close/>
                </a:path>
                <a:path w="2633345" h="1852295">
                  <a:moveTo>
                    <a:pt x="959590" y="1657705"/>
                  </a:moveTo>
                  <a:lnTo>
                    <a:pt x="932209" y="1657705"/>
                  </a:lnTo>
                  <a:lnTo>
                    <a:pt x="932222" y="1658975"/>
                  </a:lnTo>
                  <a:lnTo>
                    <a:pt x="959413" y="1658975"/>
                  </a:lnTo>
                  <a:lnTo>
                    <a:pt x="959590" y="1657705"/>
                  </a:lnTo>
                  <a:close/>
                </a:path>
                <a:path w="2633345" h="1852295">
                  <a:moveTo>
                    <a:pt x="1012981" y="1647545"/>
                  </a:moveTo>
                  <a:lnTo>
                    <a:pt x="969585" y="1647545"/>
                  </a:lnTo>
                  <a:lnTo>
                    <a:pt x="970220" y="1648815"/>
                  </a:lnTo>
                  <a:lnTo>
                    <a:pt x="974259" y="1648815"/>
                  </a:lnTo>
                  <a:lnTo>
                    <a:pt x="974513" y="1650085"/>
                  </a:lnTo>
                  <a:lnTo>
                    <a:pt x="974830" y="1650085"/>
                  </a:lnTo>
                  <a:lnTo>
                    <a:pt x="975046" y="1651355"/>
                  </a:lnTo>
                  <a:lnTo>
                    <a:pt x="974754" y="1652625"/>
                  </a:lnTo>
                  <a:lnTo>
                    <a:pt x="998008" y="1652625"/>
                  </a:lnTo>
                  <a:lnTo>
                    <a:pt x="997830" y="1653895"/>
                  </a:lnTo>
                  <a:lnTo>
                    <a:pt x="998833" y="1656435"/>
                  </a:lnTo>
                  <a:lnTo>
                    <a:pt x="1000319" y="1658975"/>
                  </a:lnTo>
                  <a:lnTo>
                    <a:pt x="1001297" y="1658975"/>
                  </a:lnTo>
                  <a:lnTo>
                    <a:pt x="1001843" y="1657705"/>
                  </a:lnTo>
                  <a:lnTo>
                    <a:pt x="1011978" y="1657705"/>
                  </a:lnTo>
                  <a:lnTo>
                    <a:pt x="1012702" y="1656435"/>
                  </a:lnTo>
                  <a:lnTo>
                    <a:pt x="1015204" y="1653895"/>
                  </a:lnTo>
                  <a:lnTo>
                    <a:pt x="1015407" y="1653895"/>
                  </a:lnTo>
                  <a:lnTo>
                    <a:pt x="1015521" y="1652625"/>
                  </a:lnTo>
                  <a:lnTo>
                    <a:pt x="1014099" y="1651355"/>
                  </a:lnTo>
                  <a:lnTo>
                    <a:pt x="1013349" y="1650085"/>
                  </a:lnTo>
                  <a:lnTo>
                    <a:pt x="1012956" y="1648815"/>
                  </a:lnTo>
                  <a:lnTo>
                    <a:pt x="1012981" y="1647545"/>
                  </a:lnTo>
                  <a:close/>
                </a:path>
                <a:path w="2633345" h="1852295">
                  <a:moveTo>
                    <a:pt x="1011978" y="1657705"/>
                  </a:moveTo>
                  <a:lnTo>
                    <a:pt x="1004383" y="1657705"/>
                  </a:lnTo>
                  <a:lnTo>
                    <a:pt x="1005056" y="1658975"/>
                  </a:lnTo>
                  <a:lnTo>
                    <a:pt x="1011203" y="1658975"/>
                  </a:lnTo>
                  <a:lnTo>
                    <a:pt x="1011978" y="1657705"/>
                  </a:lnTo>
                  <a:close/>
                </a:path>
                <a:path w="2633345" h="1852295">
                  <a:moveTo>
                    <a:pt x="968150" y="1652625"/>
                  </a:moveTo>
                  <a:lnTo>
                    <a:pt x="919281" y="1652625"/>
                  </a:lnTo>
                  <a:lnTo>
                    <a:pt x="920474" y="1655165"/>
                  </a:lnTo>
                  <a:lnTo>
                    <a:pt x="923065" y="1655165"/>
                  </a:lnTo>
                  <a:lnTo>
                    <a:pt x="924602" y="1656435"/>
                  </a:lnTo>
                  <a:lnTo>
                    <a:pt x="926621" y="1657705"/>
                  </a:lnTo>
                  <a:lnTo>
                    <a:pt x="927637" y="1657705"/>
                  </a:lnTo>
                  <a:lnTo>
                    <a:pt x="928412" y="1656435"/>
                  </a:lnTo>
                  <a:lnTo>
                    <a:pt x="967591" y="1656435"/>
                  </a:lnTo>
                  <a:lnTo>
                    <a:pt x="968315" y="1655165"/>
                  </a:lnTo>
                  <a:lnTo>
                    <a:pt x="968633" y="1653895"/>
                  </a:lnTo>
                  <a:lnTo>
                    <a:pt x="968150" y="1652625"/>
                  </a:lnTo>
                  <a:close/>
                </a:path>
                <a:path w="2633345" h="1852295">
                  <a:moveTo>
                    <a:pt x="963451" y="1656435"/>
                  </a:moveTo>
                  <a:lnTo>
                    <a:pt x="930088" y="1656435"/>
                  </a:lnTo>
                  <a:lnTo>
                    <a:pt x="931333" y="1657705"/>
                  </a:lnTo>
                  <a:lnTo>
                    <a:pt x="962740" y="1657705"/>
                  </a:lnTo>
                  <a:lnTo>
                    <a:pt x="963451" y="1656435"/>
                  </a:lnTo>
                  <a:close/>
                </a:path>
                <a:path w="2633345" h="1852295">
                  <a:moveTo>
                    <a:pt x="1857125" y="1639925"/>
                  </a:moveTo>
                  <a:lnTo>
                    <a:pt x="1024208" y="1639925"/>
                  </a:lnTo>
                  <a:lnTo>
                    <a:pt x="1024627" y="1641195"/>
                  </a:lnTo>
                  <a:lnTo>
                    <a:pt x="1025364" y="1642465"/>
                  </a:lnTo>
                  <a:lnTo>
                    <a:pt x="1025605" y="1643735"/>
                  </a:lnTo>
                  <a:lnTo>
                    <a:pt x="1026951" y="1645005"/>
                  </a:lnTo>
                  <a:lnTo>
                    <a:pt x="1026850" y="1646275"/>
                  </a:lnTo>
                  <a:lnTo>
                    <a:pt x="1026532" y="1646275"/>
                  </a:lnTo>
                  <a:lnTo>
                    <a:pt x="1025783" y="1647545"/>
                  </a:lnTo>
                  <a:lnTo>
                    <a:pt x="1025008" y="1647545"/>
                  </a:lnTo>
                  <a:lnTo>
                    <a:pt x="1024208" y="1648815"/>
                  </a:lnTo>
                  <a:lnTo>
                    <a:pt x="1023687" y="1650085"/>
                  </a:lnTo>
                  <a:lnTo>
                    <a:pt x="1023001" y="1651355"/>
                  </a:lnTo>
                  <a:lnTo>
                    <a:pt x="1022798" y="1651355"/>
                  </a:lnTo>
                  <a:lnTo>
                    <a:pt x="1022722" y="1652625"/>
                  </a:lnTo>
                  <a:lnTo>
                    <a:pt x="1023243" y="1653895"/>
                  </a:lnTo>
                  <a:lnTo>
                    <a:pt x="1023294" y="1655165"/>
                  </a:lnTo>
                  <a:lnTo>
                    <a:pt x="1023408" y="1656435"/>
                  </a:lnTo>
                  <a:lnTo>
                    <a:pt x="1023636" y="1657705"/>
                  </a:lnTo>
                  <a:lnTo>
                    <a:pt x="1026024" y="1657705"/>
                  </a:lnTo>
                  <a:lnTo>
                    <a:pt x="1026786" y="1656435"/>
                  </a:lnTo>
                  <a:lnTo>
                    <a:pt x="1280253" y="1656435"/>
                  </a:lnTo>
                  <a:lnTo>
                    <a:pt x="1280621" y="1655165"/>
                  </a:lnTo>
                  <a:lnTo>
                    <a:pt x="1281840" y="1655165"/>
                  </a:lnTo>
                  <a:lnTo>
                    <a:pt x="1282170" y="1653895"/>
                  </a:lnTo>
                  <a:lnTo>
                    <a:pt x="1282412" y="1653895"/>
                  </a:lnTo>
                  <a:lnTo>
                    <a:pt x="1283326" y="1652625"/>
                  </a:lnTo>
                  <a:lnTo>
                    <a:pt x="1852002" y="1652625"/>
                  </a:lnTo>
                  <a:lnTo>
                    <a:pt x="1851270" y="1650085"/>
                  </a:lnTo>
                  <a:lnTo>
                    <a:pt x="1851270" y="1648815"/>
                  </a:lnTo>
                  <a:lnTo>
                    <a:pt x="1851410" y="1648815"/>
                  </a:lnTo>
                  <a:lnTo>
                    <a:pt x="1851727" y="1647545"/>
                  </a:lnTo>
                  <a:lnTo>
                    <a:pt x="1852426" y="1646275"/>
                  </a:lnTo>
                  <a:lnTo>
                    <a:pt x="1852883" y="1645005"/>
                  </a:lnTo>
                  <a:lnTo>
                    <a:pt x="1853645" y="1645005"/>
                  </a:lnTo>
                  <a:lnTo>
                    <a:pt x="1854369" y="1643735"/>
                  </a:lnTo>
                  <a:lnTo>
                    <a:pt x="1855639" y="1643735"/>
                  </a:lnTo>
                  <a:lnTo>
                    <a:pt x="1856261" y="1642465"/>
                  </a:lnTo>
                  <a:lnTo>
                    <a:pt x="1856642" y="1642465"/>
                  </a:lnTo>
                  <a:lnTo>
                    <a:pt x="1857125" y="1639925"/>
                  </a:lnTo>
                  <a:close/>
                </a:path>
                <a:path w="2633345" h="1852295">
                  <a:moveTo>
                    <a:pt x="995315" y="1652625"/>
                  </a:moveTo>
                  <a:lnTo>
                    <a:pt x="990718" y="1652625"/>
                  </a:lnTo>
                  <a:lnTo>
                    <a:pt x="993436" y="1653895"/>
                  </a:lnTo>
                  <a:lnTo>
                    <a:pt x="993957" y="1653895"/>
                  </a:lnTo>
                  <a:lnTo>
                    <a:pt x="995315" y="1652625"/>
                  </a:lnTo>
                  <a:close/>
                </a:path>
                <a:path w="2633345" h="1852295">
                  <a:moveTo>
                    <a:pt x="969585" y="1647545"/>
                  </a:moveTo>
                  <a:lnTo>
                    <a:pt x="913007" y="1647545"/>
                  </a:lnTo>
                  <a:lnTo>
                    <a:pt x="913223" y="1648815"/>
                  </a:lnTo>
                  <a:lnTo>
                    <a:pt x="913743" y="1648815"/>
                  </a:lnTo>
                  <a:lnTo>
                    <a:pt x="916868" y="1652625"/>
                  </a:lnTo>
                  <a:lnTo>
                    <a:pt x="966359" y="1652625"/>
                  </a:lnTo>
                  <a:lnTo>
                    <a:pt x="966321" y="1651355"/>
                  </a:lnTo>
                  <a:lnTo>
                    <a:pt x="966601" y="1651355"/>
                  </a:lnTo>
                  <a:lnTo>
                    <a:pt x="966944" y="1650085"/>
                  </a:lnTo>
                  <a:lnTo>
                    <a:pt x="967502" y="1650085"/>
                  </a:lnTo>
                  <a:lnTo>
                    <a:pt x="968836" y="1648815"/>
                  </a:lnTo>
                  <a:lnTo>
                    <a:pt x="969585" y="1647545"/>
                  </a:lnTo>
                  <a:close/>
                </a:path>
                <a:path w="2633345" h="1852295">
                  <a:moveTo>
                    <a:pt x="1013692" y="1646275"/>
                  </a:moveTo>
                  <a:lnTo>
                    <a:pt x="913362" y="1646275"/>
                  </a:lnTo>
                  <a:lnTo>
                    <a:pt x="913159" y="1647545"/>
                  </a:lnTo>
                  <a:lnTo>
                    <a:pt x="1013362" y="1647545"/>
                  </a:lnTo>
                  <a:lnTo>
                    <a:pt x="1013692" y="1646275"/>
                  </a:lnTo>
                  <a:close/>
                </a:path>
                <a:path w="2633345" h="1852295">
                  <a:moveTo>
                    <a:pt x="1019141" y="1642465"/>
                  </a:moveTo>
                  <a:lnTo>
                    <a:pt x="913502" y="1642465"/>
                  </a:lnTo>
                  <a:lnTo>
                    <a:pt x="913273" y="1643735"/>
                  </a:lnTo>
                  <a:lnTo>
                    <a:pt x="913502" y="1646275"/>
                  </a:lnTo>
                  <a:lnTo>
                    <a:pt x="1016486" y="1646275"/>
                  </a:lnTo>
                  <a:lnTo>
                    <a:pt x="1019141" y="1642465"/>
                  </a:lnTo>
                  <a:close/>
                </a:path>
                <a:path w="2633345" h="1852295">
                  <a:moveTo>
                    <a:pt x="1857239" y="1628495"/>
                  </a:moveTo>
                  <a:lnTo>
                    <a:pt x="916918" y="1628495"/>
                  </a:lnTo>
                  <a:lnTo>
                    <a:pt x="916880" y="1629765"/>
                  </a:lnTo>
                  <a:lnTo>
                    <a:pt x="916779" y="1631035"/>
                  </a:lnTo>
                  <a:lnTo>
                    <a:pt x="916296" y="1632305"/>
                  </a:lnTo>
                  <a:lnTo>
                    <a:pt x="916017" y="1632305"/>
                  </a:lnTo>
                  <a:lnTo>
                    <a:pt x="914785" y="1634845"/>
                  </a:lnTo>
                  <a:lnTo>
                    <a:pt x="914594" y="1634845"/>
                  </a:lnTo>
                  <a:lnTo>
                    <a:pt x="914505" y="1636115"/>
                  </a:lnTo>
                  <a:lnTo>
                    <a:pt x="914759" y="1636115"/>
                  </a:lnTo>
                  <a:lnTo>
                    <a:pt x="916144" y="1637385"/>
                  </a:lnTo>
                  <a:lnTo>
                    <a:pt x="916258" y="1638655"/>
                  </a:lnTo>
                  <a:lnTo>
                    <a:pt x="916055" y="1638655"/>
                  </a:lnTo>
                  <a:lnTo>
                    <a:pt x="915763" y="1639925"/>
                  </a:lnTo>
                  <a:lnTo>
                    <a:pt x="913781" y="1642465"/>
                  </a:lnTo>
                  <a:lnTo>
                    <a:pt x="1019585" y="1642465"/>
                  </a:lnTo>
                  <a:lnTo>
                    <a:pt x="1020004" y="1641195"/>
                  </a:lnTo>
                  <a:lnTo>
                    <a:pt x="1020792" y="1641195"/>
                  </a:lnTo>
                  <a:lnTo>
                    <a:pt x="1023154" y="1639925"/>
                  </a:lnTo>
                  <a:lnTo>
                    <a:pt x="1857125" y="1639925"/>
                  </a:lnTo>
                  <a:lnTo>
                    <a:pt x="1857277" y="1638655"/>
                  </a:lnTo>
                  <a:lnTo>
                    <a:pt x="1857468" y="1637385"/>
                  </a:lnTo>
                  <a:lnTo>
                    <a:pt x="1857760" y="1637385"/>
                  </a:lnTo>
                  <a:lnTo>
                    <a:pt x="1859296" y="1633575"/>
                  </a:lnTo>
                  <a:lnTo>
                    <a:pt x="1859677" y="1633575"/>
                  </a:lnTo>
                  <a:lnTo>
                    <a:pt x="1859982" y="1632305"/>
                  </a:lnTo>
                  <a:lnTo>
                    <a:pt x="1860084" y="1631035"/>
                  </a:lnTo>
                  <a:lnTo>
                    <a:pt x="1859855" y="1631035"/>
                  </a:lnTo>
                  <a:lnTo>
                    <a:pt x="1857239" y="1628495"/>
                  </a:lnTo>
                  <a:close/>
                </a:path>
                <a:path w="2633345" h="1852295">
                  <a:moveTo>
                    <a:pt x="1857328" y="1625955"/>
                  </a:moveTo>
                  <a:lnTo>
                    <a:pt x="913540" y="1625955"/>
                  </a:lnTo>
                  <a:lnTo>
                    <a:pt x="916296" y="1628495"/>
                  </a:lnTo>
                  <a:lnTo>
                    <a:pt x="1856807" y="1628495"/>
                  </a:lnTo>
                  <a:lnTo>
                    <a:pt x="1856883" y="1627225"/>
                  </a:lnTo>
                  <a:lnTo>
                    <a:pt x="1857099" y="1627225"/>
                  </a:lnTo>
                  <a:lnTo>
                    <a:pt x="1857328" y="1625955"/>
                  </a:lnTo>
                  <a:close/>
                </a:path>
                <a:path w="2633345" h="1852295">
                  <a:moveTo>
                    <a:pt x="1862891" y="1622145"/>
                  </a:moveTo>
                  <a:lnTo>
                    <a:pt x="913781" y="1622145"/>
                  </a:lnTo>
                  <a:lnTo>
                    <a:pt x="913261" y="1623415"/>
                  </a:lnTo>
                  <a:lnTo>
                    <a:pt x="913045" y="1623415"/>
                  </a:lnTo>
                  <a:lnTo>
                    <a:pt x="912880" y="1624685"/>
                  </a:lnTo>
                  <a:lnTo>
                    <a:pt x="913019" y="1625955"/>
                  </a:lnTo>
                  <a:lnTo>
                    <a:pt x="1858395" y="1625955"/>
                  </a:lnTo>
                  <a:lnTo>
                    <a:pt x="1859449" y="1624685"/>
                  </a:lnTo>
                  <a:lnTo>
                    <a:pt x="1860160" y="1623415"/>
                  </a:lnTo>
                  <a:lnTo>
                    <a:pt x="1862891" y="1622145"/>
                  </a:lnTo>
                  <a:close/>
                </a:path>
                <a:path w="2633345" h="1852295">
                  <a:moveTo>
                    <a:pt x="1872181" y="1608175"/>
                  </a:moveTo>
                  <a:lnTo>
                    <a:pt x="911127" y="1608175"/>
                  </a:lnTo>
                  <a:lnTo>
                    <a:pt x="911800" y="1609445"/>
                  </a:lnTo>
                  <a:lnTo>
                    <a:pt x="912016" y="1610715"/>
                  </a:lnTo>
                  <a:lnTo>
                    <a:pt x="911762" y="1615795"/>
                  </a:lnTo>
                  <a:lnTo>
                    <a:pt x="913400" y="1618335"/>
                  </a:lnTo>
                  <a:lnTo>
                    <a:pt x="914302" y="1619605"/>
                  </a:lnTo>
                  <a:lnTo>
                    <a:pt x="914480" y="1619605"/>
                  </a:lnTo>
                  <a:lnTo>
                    <a:pt x="914543" y="1620875"/>
                  </a:lnTo>
                  <a:lnTo>
                    <a:pt x="914391" y="1620875"/>
                  </a:lnTo>
                  <a:lnTo>
                    <a:pt x="914213" y="1622145"/>
                  </a:lnTo>
                  <a:lnTo>
                    <a:pt x="1863576" y="1622145"/>
                  </a:lnTo>
                  <a:lnTo>
                    <a:pt x="1865735" y="1619605"/>
                  </a:lnTo>
                  <a:lnTo>
                    <a:pt x="1866066" y="1618335"/>
                  </a:lnTo>
                  <a:lnTo>
                    <a:pt x="1868860" y="1618335"/>
                  </a:lnTo>
                  <a:lnTo>
                    <a:pt x="1869799" y="1617065"/>
                  </a:lnTo>
                  <a:lnTo>
                    <a:pt x="1871171" y="1615795"/>
                  </a:lnTo>
                  <a:lnTo>
                    <a:pt x="1871171" y="1614525"/>
                  </a:lnTo>
                  <a:lnTo>
                    <a:pt x="1870866" y="1613255"/>
                  </a:lnTo>
                  <a:lnTo>
                    <a:pt x="1870879" y="1610715"/>
                  </a:lnTo>
                  <a:lnTo>
                    <a:pt x="1871031" y="1610715"/>
                  </a:lnTo>
                  <a:lnTo>
                    <a:pt x="1871311" y="1609445"/>
                  </a:lnTo>
                  <a:lnTo>
                    <a:pt x="1871603" y="1609445"/>
                  </a:lnTo>
                  <a:lnTo>
                    <a:pt x="1872181" y="1608175"/>
                  </a:lnTo>
                  <a:close/>
                </a:path>
                <a:path w="2633345" h="1852295">
                  <a:moveTo>
                    <a:pt x="1912827" y="1611985"/>
                  </a:moveTo>
                  <a:lnTo>
                    <a:pt x="1911036" y="1611985"/>
                  </a:lnTo>
                  <a:lnTo>
                    <a:pt x="1911341" y="1613255"/>
                  </a:lnTo>
                  <a:lnTo>
                    <a:pt x="1911697" y="1613255"/>
                  </a:lnTo>
                  <a:lnTo>
                    <a:pt x="1912827" y="1611985"/>
                  </a:lnTo>
                  <a:close/>
                </a:path>
                <a:path w="2633345" h="1852295">
                  <a:moveTo>
                    <a:pt x="1936779" y="1598015"/>
                  </a:moveTo>
                  <a:lnTo>
                    <a:pt x="1909436" y="1598015"/>
                  </a:lnTo>
                  <a:lnTo>
                    <a:pt x="1908839" y="1599285"/>
                  </a:lnTo>
                  <a:lnTo>
                    <a:pt x="1908890" y="1600555"/>
                  </a:lnTo>
                  <a:lnTo>
                    <a:pt x="1909296" y="1601825"/>
                  </a:lnTo>
                  <a:lnTo>
                    <a:pt x="1911786" y="1608175"/>
                  </a:lnTo>
                  <a:lnTo>
                    <a:pt x="1911709" y="1609445"/>
                  </a:lnTo>
                  <a:lnTo>
                    <a:pt x="1911074" y="1610715"/>
                  </a:lnTo>
                  <a:lnTo>
                    <a:pt x="1910909" y="1611985"/>
                  </a:lnTo>
                  <a:lnTo>
                    <a:pt x="1913513" y="1611985"/>
                  </a:lnTo>
                  <a:lnTo>
                    <a:pt x="1916205" y="1609445"/>
                  </a:lnTo>
                  <a:lnTo>
                    <a:pt x="1917247" y="1608175"/>
                  </a:lnTo>
                  <a:lnTo>
                    <a:pt x="1919799" y="1606905"/>
                  </a:lnTo>
                  <a:lnTo>
                    <a:pt x="1920256" y="1605635"/>
                  </a:lnTo>
                  <a:lnTo>
                    <a:pt x="1920536" y="1605635"/>
                  </a:lnTo>
                  <a:lnTo>
                    <a:pt x="1921082" y="1604365"/>
                  </a:lnTo>
                  <a:lnTo>
                    <a:pt x="1921692" y="1604365"/>
                  </a:lnTo>
                  <a:lnTo>
                    <a:pt x="1922339" y="1603095"/>
                  </a:lnTo>
                  <a:lnTo>
                    <a:pt x="1931746" y="1603095"/>
                  </a:lnTo>
                  <a:lnTo>
                    <a:pt x="1935217" y="1600555"/>
                  </a:lnTo>
                  <a:lnTo>
                    <a:pt x="1935903" y="1599285"/>
                  </a:lnTo>
                  <a:lnTo>
                    <a:pt x="1936512" y="1599285"/>
                  </a:lnTo>
                  <a:lnTo>
                    <a:pt x="1936779" y="1598015"/>
                  </a:lnTo>
                  <a:close/>
                </a:path>
                <a:path w="2633345" h="1852295">
                  <a:moveTo>
                    <a:pt x="1886068" y="1600555"/>
                  </a:moveTo>
                  <a:lnTo>
                    <a:pt x="903520" y="1600555"/>
                  </a:lnTo>
                  <a:lnTo>
                    <a:pt x="903964" y="1603095"/>
                  </a:lnTo>
                  <a:lnTo>
                    <a:pt x="907584" y="1608175"/>
                  </a:lnTo>
                  <a:lnTo>
                    <a:pt x="907863" y="1609445"/>
                  </a:lnTo>
                  <a:lnTo>
                    <a:pt x="908905" y="1609445"/>
                  </a:lnTo>
                  <a:lnTo>
                    <a:pt x="911127" y="1608175"/>
                  </a:lnTo>
                  <a:lnTo>
                    <a:pt x="1872181" y="1608175"/>
                  </a:lnTo>
                  <a:lnTo>
                    <a:pt x="1872758" y="1606905"/>
                  </a:lnTo>
                  <a:lnTo>
                    <a:pt x="1873698" y="1606905"/>
                  </a:lnTo>
                  <a:lnTo>
                    <a:pt x="1875057" y="1605635"/>
                  </a:lnTo>
                  <a:lnTo>
                    <a:pt x="1878321" y="1603095"/>
                  </a:lnTo>
                  <a:lnTo>
                    <a:pt x="1879743" y="1601825"/>
                  </a:lnTo>
                  <a:lnTo>
                    <a:pt x="1886068" y="1600555"/>
                  </a:lnTo>
                  <a:close/>
                </a:path>
                <a:path w="2633345" h="1852295">
                  <a:moveTo>
                    <a:pt x="1931746" y="1603095"/>
                  </a:moveTo>
                  <a:lnTo>
                    <a:pt x="1923774" y="1603095"/>
                  </a:lnTo>
                  <a:lnTo>
                    <a:pt x="1928092" y="1604365"/>
                  </a:lnTo>
                  <a:lnTo>
                    <a:pt x="1928765" y="1605635"/>
                  </a:lnTo>
                  <a:lnTo>
                    <a:pt x="1930010" y="1604365"/>
                  </a:lnTo>
                  <a:lnTo>
                    <a:pt x="1931746" y="1603095"/>
                  </a:lnTo>
                  <a:close/>
                </a:path>
                <a:path w="2633345" h="1852295">
                  <a:moveTo>
                    <a:pt x="888432" y="1592935"/>
                  </a:moveTo>
                  <a:lnTo>
                    <a:pt x="871490" y="1592935"/>
                  </a:lnTo>
                  <a:lnTo>
                    <a:pt x="871770" y="1594205"/>
                  </a:lnTo>
                  <a:lnTo>
                    <a:pt x="872532" y="1594205"/>
                  </a:lnTo>
                  <a:lnTo>
                    <a:pt x="873764" y="1595475"/>
                  </a:lnTo>
                  <a:lnTo>
                    <a:pt x="874157" y="1595475"/>
                  </a:lnTo>
                  <a:lnTo>
                    <a:pt x="877129" y="1598015"/>
                  </a:lnTo>
                  <a:lnTo>
                    <a:pt x="876964" y="1599285"/>
                  </a:lnTo>
                  <a:lnTo>
                    <a:pt x="878920" y="1600555"/>
                  </a:lnTo>
                  <a:lnTo>
                    <a:pt x="880406" y="1600555"/>
                  </a:lnTo>
                  <a:lnTo>
                    <a:pt x="880723" y="1599285"/>
                  </a:lnTo>
                  <a:lnTo>
                    <a:pt x="881422" y="1598015"/>
                  </a:lnTo>
                  <a:lnTo>
                    <a:pt x="881663" y="1598015"/>
                  </a:lnTo>
                  <a:lnTo>
                    <a:pt x="881968" y="1596745"/>
                  </a:lnTo>
                  <a:lnTo>
                    <a:pt x="888585" y="1596745"/>
                  </a:lnTo>
                  <a:lnTo>
                    <a:pt x="888521" y="1594205"/>
                  </a:lnTo>
                  <a:lnTo>
                    <a:pt x="888432" y="1592935"/>
                  </a:lnTo>
                  <a:close/>
                </a:path>
                <a:path w="2633345" h="1852295">
                  <a:moveTo>
                    <a:pt x="1898374" y="1591665"/>
                  </a:moveTo>
                  <a:lnTo>
                    <a:pt x="897373" y="1591665"/>
                  </a:lnTo>
                  <a:lnTo>
                    <a:pt x="897995" y="1592935"/>
                  </a:lnTo>
                  <a:lnTo>
                    <a:pt x="898414" y="1595475"/>
                  </a:lnTo>
                  <a:lnTo>
                    <a:pt x="899672" y="1598015"/>
                  </a:lnTo>
                  <a:lnTo>
                    <a:pt x="901437" y="1598015"/>
                  </a:lnTo>
                  <a:lnTo>
                    <a:pt x="902377" y="1599285"/>
                  </a:lnTo>
                  <a:lnTo>
                    <a:pt x="903240" y="1600555"/>
                  </a:lnTo>
                  <a:lnTo>
                    <a:pt x="1886716" y="1600555"/>
                  </a:lnTo>
                  <a:lnTo>
                    <a:pt x="1894628" y="1594205"/>
                  </a:lnTo>
                  <a:lnTo>
                    <a:pt x="1898374" y="1591665"/>
                  </a:lnTo>
                  <a:close/>
                </a:path>
                <a:path w="2633345" h="1852295">
                  <a:moveTo>
                    <a:pt x="1939002" y="1596745"/>
                  </a:moveTo>
                  <a:lnTo>
                    <a:pt x="1909919" y="1596745"/>
                  </a:lnTo>
                  <a:lnTo>
                    <a:pt x="1909703" y="1598015"/>
                  </a:lnTo>
                  <a:lnTo>
                    <a:pt x="1937846" y="1598015"/>
                  </a:lnTo>
                  <a:lnTo>
                    <a:pt x="1939002" y="1596745"/>
                  </a:lnTo>
                  <a:close/>
                </a:path>
                <a:path w="2633345" h="1852295">
                  <a:moveTo>
                    <a:pt x="1948133" y="1591665"/>
                  </a:moveTo>
                  <a:lnTo>
                    <a:pt x="1903543" y="1591665"/>
                  </a:lnTo>
                  <a:lnTo>
                    <a:pt x="1906490" y="1592935"/>
                  </a:lnTo>
                  <a:lnTo>
                    <a:pt x="1908928" y="1595475"/>
                  </a:lnTo>
                  <a:lnTo>
                    <a:pt x="1909741" y="1596745"/>
                  </a:lnTo>
                  <a:lnTo>
                    <a:pt x="1939002" y="1596745"/>
                  </a:lnTo>
                  <a:lnTo>
                    <a:pt x="1941135" y="1598015"/>
                  </a:lnTo>
                  <a:lnTo>
                    <a:pt x="1942151" y="1598015"/>
                  </a:lnTo>
                  <a:lnTo>
                    <a:pt x="1942812" y="1596745"/>
                  </a:lnTo>
                  <a:lnTo>
                    <a:pt x="1943612" y="1595475"/>
                  </a:lnTo>
                  <a:lnTo>
                    <a:pt x="1943929" y="1595475"/>
                  </a:lnTo>
                  <a:lnTo>
                    <a:pt x="1944259" y="1594205"/>
                  </a:lnTo>
                  <a:lnTo>
                    <a:pt x="1945466" y="1594205"/>
                  </a:lnTo>
                  <a:lnTo>
                    <a:pt x="1948133" y="1591665"/>
                  </a:lnTo>
                  <a:close/>
                </a:path>
                <a:path w="2633345" h="1852295">
                  <a:moveTo>
                    <a:pt x="887480" y="1591665"/>
                  </a:moveTo>
                  <a:lnTo>
                    <a:pt x="871783" y="1591665"/>
                  </a:lnTo>
                  <a:lnTo>
                    <a:pt x="871732" y="1592935"/>
                  </a:lnTo>
                  <a:lnTo>
                    <a:pt x="887607" y="1592935"/>
                  </a:lnTo>
                  <a:lnTo>
                    <a:pt x="887480" y="1591665"/>
                  </a:lnTo>
                  <a:close/>
                </a:path>
                <a:path w="2633345" h="1852295">
                  <a:moveTo>
                    <a:pt x="1960744" y="1577695"/>
                  </a:moveTo>
                  <a:lnTo>
                    <a:pt x="849697" y="1577695"/>
                  </a:lnTo>
                  <a:lnTo>
                    <a:pt x="862766" y="1591665"/>
                  </a:lnTo>
                  <a:lnTo>
                    <a:pt x="866601" y="1590395"/>
                  </a:lnTo>
                  <a:lnTo>
                    <a:pt x="867884" y="1589125"/>
                  </a:lnTo>
                  <a:lnTo>
                    <a:pt x="890807" y="1589125"/>
                  </a:lnTo>
                  <a:lnTo>
                    <a:pt x="891379" y="1587855"/>
                  </a:lnTo>
                  <a:lnTo>
                    <a:pt x="1947498" y="1587855"/>
                  </a:lnTo>
                  <a:lnTo>
                    <a:pt x="1947739" y="1586585"/>
                  </a:lnTo>
                  <a:lnTo>
                    <a:pt x="1949441" y="1585315"/>
                  </a:lnTo>
                  <a:lnTo>
                    <a:pt x="1954458" y="1584045"/>
                  </a:lnTo>
                  <a:lnTo>
                    <a:pt x="1955474" y="1582775"/>
                  </a:lnTo>
                  <a:lnTo>
                    <a:pt x="1956248" y="1582775"/>
                  </a:lnTo>
                  <a:lnTo>
                    <a:pt x="1957506" y="1581505"/>
                  </a:lnTo>
                  <a:lnTo>
                    <a:pt x="1957887" y="1580235"/>
                  </a:lnTo>
                  <a:lnTo>
                    <a:pt x="1960477" y="1578965"/>
                  </a:lnTo>
                  <a:lnTo>
                    <a:pt x="1960744" y="1577695"/>
                  </a:lnTo>
                  <a:close/>
                </a:path>
                <a:path w="2633345" h="1852295">
                  <a:moveTo>
                    <a:pt x="890121" y="1589125"/>
                  </a:moveTo>
                  <a:lnTo>
                    <a:pt x="870081" y="1589125"/>
                  </a:lnTo>
                  <a:lnTo>
                    <a:pt x="870805" y="1590395"/>
                  </a:lnTo>
                  <a:lnTo>
                    <a:pt x="871681" y="1591665"/>
                  </a:lnTo>
                  <a:lnTo>
                    <a:pt x="887594" y="1591665"/>
                  </a:lnTo>
                  <a:lnTo>
                    <a:pt x="887886" y="1590395"/>
                  </a:lnTo>
                  <a:lnTo>
                    <a:pt x="889588" y="1590395"/>
                  </a:lnTo>
                  <a:lnTo>
                    <a:pt x="890121" y="1589125"/>
                  </a:lnTo>
                  <a:close/>
                </a:path>
                <a:path w="2633345" h="1852295">
                  <a:moveTo>
                    <a:pt x="1949238" y="1590395"/>
                  </a:moveTo>
                  <a:lnTo>
                    <a:pt x="893169" y="1590395"/>
                  </a:lnTo>
                  <a:lnTo>
                    <a:pt x="893995" y="1591665"/>
                  </a:lnTo>
                  <a:lnTo>
                    <a:pt x="1949073" y="1591665"/>
                  </a:lnTo>
                  <a:lnTo>
                    <a:pt x="1949238" y="1590395"/>
                  </a:lnTo>
                  <a:close/>
                </a:path>
                <a:path w="2633345" h="1852295">
                  <a:moveTo>
                    <a:pt x="1947638" y="1587855"/>
                  </a:moveTo>
                  <a:lnTo>
                    <a:pt x="891379" y="1587855"/>
                  </a:lnTo>
                  <a:lnTo>
                    <a:pt x="892522" y="1589125"/>
                  </a:lnTo>
                  <a:lnTo>
                    <a:pt x="892661" y="1590395"/>
                  </a:lnTo>
                  <a:lnTo>
                    <a:pt x="1949009" y="1590395"/>
                  </a:lnTo>
                  <a:lnTo>
                    <a:pt x="1947638" y="1587855"/>
                  </a:lnTo>
                  <a:close/>
                </a:path>
                <a:path w="2633345" h="1852295">
                  <a:moveTo>
                    <a:pt x="831905" y="1575155"/>
                  </a:moveTo>
                  <a:lnTo>
                    <a:pt x="821719" y="1575155"/>
                  </a:lnTo>
                  <a:lnTo>
                    <a:pt x="822007" y="1577695"/>
                  </a:lnTo>
                  <a:lnTo>
                    <a:pt x="822062" y="1580235"/>
                  </a:lnTo>
                  <a:lnTo>
                    <a:pt x="821973" y="1581505"/>
                  </a:lnTo>
                  <a:lnTo>
                    <a:pt x="823040" y="1581505"/>
                  </a:lnTo>
                  <a:lnTo>
                    <a:pt x="825682" y="1580235"/>
                  </a:lnTo>
                  <a:lnTo>
                    <a:pt x="827180" y="1580235"/>
                  </a:lnTo>
                  <a:lnTo>
                    <a:pt x="831320" y="1576425"/>
                  </a:lnTo>
                  <a:lnTo>
                    <a:pt x="831905" y="1575155"/>
                  </a:lnTo>
                  <a:close/>
                </a:path>
                <a:path w="2633345" h="1852295">
                  <a:moveTo>
                    <a:pt x="845494" y="1577695"/>
                  </a:moveTo>
                  <a:lnTo>
                    <a:pt x="837277" y="1577695"/>
                  </a:lnTo>
                  <a:lnTo>
                    <a:pt x="837404" y="1578965"/>
                  </a:lnTo>
                  <a:lnTo>
                    <a:pt x="837340" y="1580235"/>
                  </a:lnTo>
                  <a:lnTo>
                    <a:pt x="840922" y="1580235"/>
                  </a:lnTo>
                  <a:lnTo>
                    <a:pt x="843601" y="1578965"/>
                  </a:lnTo>
                  <a:lnTo>
                    <a:pt x="845494" y="1577695"/>
                  </a:lnTo>
                  <a:close/>
                </a:path>
                <a:path w="2633345" h="1852295">
                  <a:moveTo>
                    <a:pt x="2034950" y="1542135"/>
                  </a:moveTo>
                  <a:lnTo>
                    <a:pt x="825555" y="1542135"/>
                  </a:lnTo>
                  <a:lnTo>
                    <a:pt x="825326" y="1543405"/>
                  </a:lnTo>
                  <a:lnTo>
                    <a:pt x="825326" y="1544675"/>
                  </a:lnTo>
                  <a:lnTo>
                    <a:pt x="825135" y="1545945"/>
                  </a:lnTo>
                  <a:lnTo>
                    <a:pt x="823789" y="1548485"/>
                  </a:lnTo>
                  <a:lnTo>
                    <a:pt x="822697" y="1549755"/>
                  </a:lnTo>
                  <a:lnTo>
                    <a:pt x="822507" y="1551025"/>
                  </a:lnTo>
                  <a:lnTo>
                    <a:pt x="822164" y="1557375"/>
                  </a:lnTo>
                  <a:lnTo>
                    <a:pt x="821884" y="1559915"/>
                  </a:lnTo>
                  <a:lnTo>
                    <a:pt x="821681" y="1563725"/>
                  </a:lnTo>
                  <a:lnTo>
                    <a:pt x="821389" y="1564995"/>
                  </a:lnTo>
                  <a:lnTo>
                    <a:pt x="821402" y="1567535"/>
                  </a:lnTo>
                  <a:lnTo>
                    <a:pt x="821529" y="1568805"/>
                  </a:lnTo>
                  <a:lnTo>
                    <a:pt x="822532" y="1571345"/>
                  </a:lnTo>
                  <a:lnTo>
                    <a:pt x="821770" y="1575155"/>
                  </a:lnTo>
                  <a:lnTo>
                    <a:pt x="833314" y="1575155"/>
                  </a:lnTo>
                  <a:lnTo>
                    <a:pt x="836629" y="1577695"/>
                  </a:lnTo>
                  <a:lnTo>
                    <a:pt x="1961201" y="1577695"/>
                  </a:lnTo>
                  <a:lnTo>
                    <a:pt x="1961544" y="1576425"/>
                  </a:lnTo>
                  <a:lnTo>
                    <a:pt x="1962840" y="1576425"/>
                  </a:lnTo>
                  <a:lnTo>
                    <a:pt x="1965557" y="1573885"/>
                  </a:lnTo>
                  <a:lnTo>
                    <a:pt x="1966992" y="1572615"/>
                  </a:lnTo>
                  <a:lnTo>
                    <a:pt x="1971755" y="1572615"/>
                  </a:lnTo>
                  <a:lnTo>
                    <a:pt x="1972238" y="1571345"/>
                  </a:lnTo>
                  <a:lnTo>
                    <a:pt x="1974600" y="1570075"/>
                  </a:lnTo>
                  <a:lnTo>
                    <a:pt x="1975463" y="1568805"/>
                  </a:lnTo>
                  <a:lnTo>
                    <a:pt x="1977191" y="1568805"/>
                  </a:lnTo>
                  <a:lnTo>
                    <a:pt x="1979896" y="1566265"/>
                  </a:lnTo>
                  <a:lnTo>
                    <a:pt x="1981039" y="1566265"/>
                  </a:lnTo>
                  <a:lnTo>
                    <a:pt x="1981445" y="1564995"/>
                  </a:lnTo>
                  <a:lnTo>
                    <a:pt x="1997811" y="1564995"/>
                  </a:lnTo>
                  <a:lnTo>
                    <a:pt x="2007963" y="1562455"/>
                  </a:lnTo>
                  <a:lnTo>
                    <a:pt x="2021869" y="1562455"/>
                  </a:lnTo>
                  <a:lnTo>
                    <a:pt x="2021780" y="1561185"/>
                  </a:lnTo>
                  <a:lnTo>
                    <a:pt x="2021450" y="1559915"/>
                  </a:lnTo>
                  <a:lnTo>
                    <a:pt x="2021399" y="1558645"/>
                  </a:lnTo>
                  <a:lnTo>
                    <a:pt x="2021806" y="1558645"/>
                  </a:lnTo>
                  <a:lnTo>
                    <a:pt x="2025489" y="1556105"/>
                  </a:lnTo>
                  <a:lnTo>
                    <a:pt x="2025844" y="1556105"/>
                  </a:lnTo>
                  <a:lnTo>
                    <a:pt x="2025705" y="1554835"/>
                  </a:lnTo>
                  <a:lnTo>
                    <a:pt x="2024866" y="1553565"/>
                  </a:lnTo>
                  <a:lnTo>
                    <a:pt x="2024777" y="1552295"/>
                  </a:lnTo>
                  <a:lnTo>
                    <a:pt x="2025133" y="1552295"/>
                  </a:lnTo>
                  <a:lnTo>
                    <a:pt x="2026454" y="1551025"/>
                  </a:lnTo>
                  <a:lnTo>
                    <a:pt x="2026848" y="1551025"/>
                  </a:lnTo>
                  <a:lnTo>
                    <a:pt x="2027089" y="1549755"/>
                  </a:lnTo>
                  <a:lnTo>
                    <a:pt x="2027432" y="1549755"/>
                  </a:lnTo>
                  <a:lnTo>
                    <a:pt x="2027622" y="1548485"/>
                  </a:lnTo>
                  <a:lnTo>
                    <a:pt x="2027851" y="1548485"/>
                  </a:lnTo>
                  <a:lnTo>
                    <a:pt x="2028321" y="1547215"/>
                  </a:lnTo>
                  <a:lnTo>
                    <a:pt x="2031674" y="1547215"/>
                  </a:lnTo>
                  <a:lnTo>
                    <a:pt x="2032499" y="1545945"/>
                  </a:lnTo>
                  <a:lnTo>
                    <a:pt x="2033388" y="1545945"/>
                  </a:lnTo>
                  <a:lnTo>
                    <a:pt x="2033909" y="1544675"/>
                  </a:lnTo>
                  <a:lnTo>
                    <a:pt x="2034366" y="1543405"/>
                  </a:lnTo>
                  <a:lnTo>
                    <a:pt x="2034722" y="1543405"/>
                  </a:lnTo>
                  <a:lnTo>
                    <a:pt x="2034950" y="1542135"/>
                  </a:lnTo>
                  <a:close/>
                </a:path>
                <a:path w="2633345" h="1852295">
                  <a:moveTo>
                    <a:pt x="1997811" y="1564995"/>
                  </a:moveTo>
                  <a:lnTo>
                    <a:pt x="1987617" y="1564995"/>
                  </a:lnTo>
                  <a:lnTo>
                    <a:pt x="1990526" y="1566265"/>
                  </a:lnTo>
                  <a:lnTo>
                    <a:pt x="1992735" y="1566265"/>
                  </a:lnTo>
                  <a:lnTo>
                    <a:pt x="1997811" y="1564995"/>
                  </a:lnTo>
                  <a:close/>
                </a:path>
                <a:path w="2633345" h="1852295">
                  <a:moveTo>
                    <a:pt x="2021895" y="1562455"/>
                  </a:moveTo>
                  <a:lnTo>
                    <a:pt x="2015049" y="1562455"/>
                  </a:lnTo>
                  <a:lnTo>
                    <a:pt x="2016421" y="1563725"/>
                  </a:lnTo>
                  <a:lnTo>
                    <a:pt x="2020574" y="1564995"/>
                  </a:lnTo>
                  <a:lnTo>
                    <a:pt x="2021107" y="1563725"/>
                  </a:lnTo>
                  <a:lnTo>
                    <a:pt x="2021818" y="1563725"/>
                  </a:lnTo>
                  <a:lnTo>
                    <a:pt x="2021895" y="1562455"/>
                  </a:lnTo>
                  <a:close/>
                </a:path>
                <a:path w="2633345" h="1852295">
                  <a:moveTo>
                    <a:pt x="465383" y="1547215"/>
                  </a:moveTo>
                  <a:lnTo>
                    <a:pt x="444224" y="1547215"/>
                  </a:lnTo>
                  <a:lnTo>
                    <a:pt x="447082" y="1553565"/>
                  </a:lnTo>
                  <a:lnTo>
                    <a:pt x="447056" y="1554835"/>
                  </a:lnTo>
                  <a:lnTo>
                    <a:pt x="446587" y="1554835"/>
                  </a:lnTo>
                  <a:lnTo>
                    <a:pt x="446523" y="1556105"/>
                  </a:lnTo>
                  <a:lnTo>
                    <a:pt x="447818" y="1556105"/>
                  </a:lnTo>
                  <a:lnTo>
                    <a:pt x="449508" y="1557375"/>
                  </a:lnTo>
                  <a:lnTo>
                    <a:pt x="450600" y="1557375"/>
                  </a:lnTo>
                  <a:lnTo>
                    <a:pt x="450778" y="1558645"/>
                  </a:lnTo>
                  <a:lnTo>
                    <a:pt x="450905" y="1559915"/>
                  </a:lnTo>
                  <a:lnTo>
                    <a:pt x="452454" y="1559915"/>
                  </a:lnTo>
                  <a:lnTo>
                    <a:pt x="454143" y="1561185"/>
                  </a:lnTo>
                  <a:lnTo>
                    <a:pt x="454499" y="1561185"/>
                  </a:lnTo>
                  <a:lnTo>
                    <a:pt x="454410" y="1562455"/>
                  </a:lnTo>
                  <a:lnTo>
                    <a:pt x="454791" y="1563725"/>
                  </a:lnTo>
                  <a:lnTo>
                    <a:pt x="456073" y="1563725"/>
                  </a:lnTo>
                  <a:lnTo>
                    <a:pt x="457280" y="1562455"/>
                  </a:lnTo>
                  <a:lnTo>
                    <a:pt x="458918" y="1557375"/>
                  </a:lnTo>
                  <a:lnTo>
                    <a:pt x="460010" y="1556105"/>
                  </a:lnTo>
                  <a:lnTo>
                    <a:pt x="460569" y="1554835"/>
                  </a:lnTo>
                  <a:lnTo>
                    <a:pt x="463681" y="1552295"/>
                  </a:lnTo>
                  <a:lnTo>
                    <a:pt x="465141" y="1548485"/>
                  </a:lnTo>
                  <a:lnTo>
                    <a:pt x="465383" y="1547215"/>
                  </a:lnTo>
                  <a:close/>
                </a:path>
                <a:path w="2633345" h="1852295">
                  <a:moveTo>
                    <a:pt x="478159" y="1542135"/>
                  </a:moveTo>
                  <a:lnTo>
                    <a:pt x="425454" y="1542135"/>
                  </a:lnTo>
                  <a:lnTo>
                    <a:pt x="425200" y="1543405"/>
                  </a:lnTo>
                  <a:lnTo>
                    <a:pt x="424590" y="1544675"/>
                  </a:lnTo>
                  <a:lnTo>
                    <a:pt x="423663" y="1547215"/>
                  </a:lnTo>
                  <a:lnTo>
                    <a:pt x="424450" y="1548485"/>
                  </a:lnTo>
                  <a:lnTo>
                    <a:pt x="426216" y="1549755"/>
                  </a:lnTo>
                  <a:lnTo>
                    <a:pt x="428197" y="1549755"/>
                  </a:lnTo>
                  <a:lnTo>
                    <a:pt x="428870" y="1552295"/>
                  </a:lnTo>
                  <a:lnTo>
                    <a:pt x="428248" y="1553565"/>
                  </a:lnTo>
                  <a:lnTo>
                    <a:pt x="430356" y="1553565"/>
                  </a:lnTo>
                  <a:lnTo>
                    <a:pt x="433163" y="1552295"/>
                  </a:lnTo>
                  <a:lnTo>
                    <a:pt x="433556" y="1551025"/>
                  </a:lnTo>
                  <a:lnTo>
                    <a:pt x="440287" y="1551025"/>
                  </a:lnTo>
                  <a:lnTo>
                    <a:pt x="442396" y="1548485"/>
                  </a:lnTo>
                  <a:lnTo>
                    <a:pt x="444224" y="1547215"/>
                  </a:lnTo>
                  <a:lnTo>
                    <a:pt x="465383" y="1547215"/>
                  </a:lnTo>
                  <a:lnTo>
                    <a:pt x="465738" y="1545945"/>
                  </a:lnTo>
                  <a:lnTo>
                    <a:pt x="476520" y="1545945"/>
                  </a:lnTo>
                  <a:lnTo>
                    <a:pt x="476914" y="1544675"/>
                  </a:lnTo>
                  <a:lnTo>
                    <a:pt x="477130" y="1544675"/>
                  </a:lnTo>
                  <a:lnTo>
                    <a:pt x="477409" y="1543405"/>
                  </a:lnTo>
                  <a:lnTo>
                    <a:pt x="478159" y="1542135"/>
                  </a:lnTo>
                  <a:close/>
                </a:path>
                <a:path w="2633345" h="1852295">
                  <a:moveTo>
                    <a:pt x="475568" y="1545945"/>
                  </a:moveTo>
                  <a:lnTo>
                    <a:pt x="473765" y="1545945"/>
                  </a:lnTo>
                  <a:lnTo>
                    <a:pt x="474704" y="1547215"/>
                  </a:lnTo>
                  <a:lnTo>
                    <a:pt x="475136" y="1547215"/>
                  </a:lnTo>
                  <a:lnTo>
                    <a:pt x="475568" y="1545945"/>
                  </a:lnTo>
                  <a:close/>
                </a:path>
                <a:path w="2633345" h="1852295">
                  <a:moveTo>
                    <a:pt x="788318" y="1544675"/>
                  </a:moveTo>
                  <a:lnTo>
                    <a:pt x="784991" y="1544675"/>
                  </a:lnTo>
                  <a:lnTo>
                    <a:pt x="785727" y="1545945"/>
                  </a:lnTo>
                  <a:lnTo>
                    <a:pt x="786908" y="1545945"/>
                  </a:lnTo>
                  <a:lnTo>
                    <a:pt x="788318" y="1544675"/>
                  </a:lnTo>
                  <a:close/>
                </a:path>
                <a:path w="2633345" h="1852295">
                  <a:moveTo>
                    <a:pt x="788991" y="1543405"/>
                  </a:moveTo>
                  <a:lnTo>
                    <a:pt x="779822" y="1543405"/>
                  </a:lnTo>
                  <a:lnTo>
                    <a:pt x="784191" y="1544675"/>
                  </a:lnTo>
                  <a:lnTo>
                    <a:pt x="788750" y="1544675"/>
                  </a:lnTo>
                  <a:lnTo>
                    <a:pt x="788991" y="1543405"/>
                  </a:lnTo>
                  <a:close/>
                </a:path>
                <a:path w="2633345" h="1852295">
                  <a:moveTo>
                    <a:pt x="797983" y="1542135"/>
                  </a:moveTo>
                  <a:lnTo>
                    <a:pt x="778971" y="1542135"/>
                  </a:lnTo>
                  <a:lnTo>
                    <a:pt x="778438" y="1543405"/>
                  </a:lnTo>
                  <a:lnTo>
                    <a:pt x="797297" y="1543405"/>
                  </a:lnTo>
                  <a:lnTo>
                    <a:pt x="797983" y="1542135"/>
                  </a:lnTo>
                  <a:close/>
                </a:path>
                <a:path w="2633345" h="1852295">
                  <a:moveTo>
                    <a:pt x="488420" y="1514195"/>
                  </a:moveTo>
                  <a:lnTo>
                    <a:pt x="421618" y="1514195"/>
                  </a:lnTo>
                  <a:lnTo>
                    <a:pt x="421695" y="1516735"/>
                  </a:lnTo>
                  <a:lnTo>
                    <a:pt x="421923" y="1518005"/>
                  </a:lnTo>
                  <a:lnTo>
                    <a:pt x="426305" y="1526895"/>
                  </a:lnTo>
                  <a:lnTo>
                    <a:pt x="425746" y="1528165"/>
                  </a:lnTo>
                  <a:lnTo>
                    <a:pt x="424476" y="1528165"/>
                  </a:lnTo>
                  <a:lnTo>
                    <a:pt x="424362" y="1529435"/>
                  </a:lnTo>
                  <a:lnTo>
                    <a:pt x="425886" y="1533245"/>
                  </a:lnTo>
                  <a:lnTo>
                    <a:pt x="425962" y="1534515"/>
                  </a:lnTo>
                  <a:lnTo>
                    <a:pt x="425822" y="1534515"/>
                  </a:lnTo>
                  <a:lnTo>
                    <a:pt x="424565" y="1537055"/>
                  </a:lnTo>
                  <a:lnTo>
                    <a:pt x="423371" y="1537055"/>
                  </a:lnTo>
                  <a:lnTo>
                    <a:pt x="422965" y="1538325"/>
                  </a:lnTo>
                  <a:lnTo>
                    <a:pt x="423180" y="1539595"/>
                  </a:lnTo>
                  <a:lnTo>
                    <a:pt x="423765" y="1540865"/>
                  </a:lnTo>
                  <a:lnTo>
                    <a:pt x="425251" y="1542135"/>
                  </a:lnTo>
                  <a:lnTo>
                    <a:pt x="478527" y="1542135"/>
                  </a:lnTo>
                  <a:lnTo>
                    <a:pt x="478768" y="1540865"/>
                  </a:lnTo>
                  <a:lnTo>
                    <a:pt x="479226" y="1540865"/>
                  </a:lnTo>
                  <a:lnTo>
                    <a:pt x="479568" y="1539595"/>
                  </a:lnTo>
                  <a:lnTo>
                    <a:pt x="480711" y="1539595"/>
                  </a:lnTo>
                  <a:lnTo>
                    <a:pt x="483518" y="1537055"/>
                  </a:lnTo>
                  <a:lnTo>
                    <a:pt x="484026" y="1535785"/>
                  </a:lnTo>
                  <a:lnTo>
                    <a:pt x="484953" y="1535785"/>
                  </a:lnTo>
                  <a:lnTo>
                    <a:pt x="489297" y="1531975"/>
                  </a:lnTo>
                  <a:lnTo>
                    <a:pt x="489894" y="1530705"/>
                  </a:lnTo>
                  <a:lnTo>
                    <a:pt x="490503" y="1530705"/>
                  </a:lnTo>
                  <a:lnTo>
                    <a:pt x="485969" y="1524355"/>
                  </a:lnTo>
                  <a:lnTo>
                    <a:pt x="485969" y="1523085"/>
                  </a:lnTo>
                  <a:lnTo>
                    <a:pt x="486122" y="1521815"/>
                  </a:lnTo>
                  <a:lnTo>
                    <a:pt x="486604" y="1521815"/>
                  </a:lnTo>
                  <a:lnTo>
                    <a:pt x="486757" y="1520545"/>
                  </a:lnTo>
                  <a:lnTo>
                    <a:pt x="485207" y="1520545"/>
                  </a:lnTo>
                  <a:lnTo>
                    <a:pt x="484610" y="1519275"/>
                  </a:lnTo>
                  <a:lnTo>
                    <a:pt x="484915" y="1518005"/>
                  </a:lnTo>
                  <a:lnTo>
                    <a:pt x="486325" y="1516735"/>
                  </a:lnTo>
                  <a:lnTo>
                    <a:pt x="487544" y="1515465"/>
                  </a:lnTo>
                  <a:lnTo>
                    <a:pt x="488420" y="1514195"/>
                  </a:lnTo>
                  <a:close/>
                </a:path>
                <a:path w="2633345" h="1852295">
                  <a:moveTo>
                    <a:pt x="800320" y="1540865"/>
                  </a:moveTo>
                  <a:lnTo>
                    <a:pt x="779187" y="1540865"/>
                  </a:lnTo>
                  <a:lnTo>
                    <a:pt x="779161" y="1542135"/>
                  </a:lnTo>
                  <a:lnTo>
                    <a:pt x="798237" y="1542135"/>
                  </a:lnTo>
                  <a:lnTo>
                    <a:pt x="800320" y="1540865"/>
                  </a:lnTo>
                  <a:close/>
                </a:path>
                <a:path w="2633345" h="1852295">
                  <a:moveTo>
                    <a:pt x="802682" y="1540865"/>
                  </a:moveTo>
                  <a:lnTo>
                    <a:pt x="802098" y="1540865"/>
                  </a:lnTo>
                  <a:lnTo>
                    <a:pt x="802453" y="1542135"/>
                  </a:lnTo>
                  <a:lnTo>
                    <a:pt x="802682" y="1540865"/>
                  </a:lnTo>
                  <a:close/>
                </a:path>
                <a:path w="2633345" h="1852295">
                  <a:moveTo>
                    <a:pt x="808410" y="1540865"/>
                  </a:moveTo>
                  <a:lnTo>
                    <a:pt x="805425" y="1540865"/>
                  </a:lnTo>
                  <a:lnTo>
                    <a:pt x="805768" y="1542135"/>
                  </a:lnTo>
                  <a:lnTo>
                    <a:pt x="807089" y="1542135"/>
                  </a:lnTo>
                  <a:lnTo>
                    <a:pt x="808410" y="1540865"/>
                  </a:lnTo>
                  <a:close/>
                </a:path>
                <a:path w="2633345" h="1852295">
                  <a:moveTo>
                    <a:pt x="2035903" y="1540865"/>
                  </a:moveTo>
                  <a:lnTo>
                    <a:pt x="824716" y="1540865"/>
                  </a:lnTo>
                  <a:lnTo>
                    <a:pt x="825059" y="1542135"/>
                  </a:lnTo>
                  <a:lnTo>
                    <a:pt x="2035217" y="1542135"/>
                  </a:lnTo>
                  <a:lnTo>
                    <a:pt x="2035903" y="1540865"/>
                  </a:lnTo>
                  <a:close/>
                </a:path>
                <a:path w="2633345" h="1852295">
                  <a:moveTo>
                    <a:pt x="803215" y="1539595"/>
                  </a:moveTo>
                  <a:lnTo>
                    <a:pt x="778907" y="1539595"/>
                  </a:lnTo>
                  <a:lnTo>
                    <a:pt x="778958" y="1540865"/>
                  </a:lnTo>
                  <a:lnTo>
                    <a:pt x="802885" y="1540865"/>
                  </a:lnTo>
                  <a:lnTo>
                    <a:pt x="803215" y="1539595"/>
                  </a:lnTo>
                  <a:close/>
                </a:path>
                <a:path w="2633345" h="1852295">
                  <a:moveTo>
                    <a:pt x="810124" y="1538325"/>
                  </a:moveTo>
                  <a:lnTo>
                    <a:pt x="804231" y="1538325"/>
                  </a:lnTo>
                  <a:lnTo>
                    <a:pt x="804460" y="1539595"/>
                  </a:lnTo>
                  <a:lnTo>
                    <a:pt x="804942" y="1540865"/>
                  </a:lnTo>
                  <a:lnTo>
                    <a:pt x="809286" y="1540865"/>
                  </a:lnTo>
                  <a:lnTo>
                    <a:pt x="810124" y="1538325"/>
                  </a:lnTo>
                  <a:close/>
                </a:path>
                <a:path w="2633345" h="1852295">
                  <a:moveTo>
                    <a:pt x="2040449" y="1537055"/>
                  </a:moveTo>
                  <a:lnTo>
                    <a:pt x="816728" y="1537055"/>
                  </a:lnTo>
                  <a:lnTo>
                    <a:pt x="817046" y="1538325"/>
                  </a:lnTo>
                  <a:lnTo>
                    <a:pt x="817795" y="1539595"/>
                  </a:lnTo>
                  <a:lnTo>
                    <a:pt x="819332" y="1540865"/>
                  </a:lnTo>
                  <a:lnTo>
                    <a:pt x="2036525" y="1540865"/>
                  </a:lnTo>
                  <a:lnTo>
                    <a:pt x="2037452" y="1539595"/>
                  </a:lnTo>
                  <a:lnTo>
                    <a:pt x="2038011" y="1539595"/>
                  </a:lnTo>
                  <a:lnTo>
                    <a:pt x="2040449" y="1537055"/>
                  </a:lnTo>
                  <a:close/>
                </a:path>
                <a:path w="2633345" h="1852295">
                  <a:moveTo>
                    <a:pt x="810657" y="1537055"/>
                  </a:moveTo>
                  <a:lnTo>
                    <a:pt x="774793" y="1537055"/>
                  </a:lnTo>
                  <a:lnTo>
                    <a:pt x="775542" y="1538325"/>
                  </a:lnTo>
                  <a:lnTo>
                    <a:pt x="775771" y="1539595"/>
                  </a:lnTo>
                  <a:lnTo>
                    <a:pt x="776444" y="1539595"/>
                  </a:lnTo>
                  <a:lnTo>
                    <a:pt x="777117" y="1538325"/>
                  </a:lnTo>
                  <a:lnTo>
                    <a:pt x="810124" y="1538325"/>
                  </a:lnTo>
                  <a:lnTo>
                    <a:pt x="810657" y="1537055"/>
                  </a:lnTo>
                  <a:close/>
                </a:path>
                <a:path w="2633345" h="1852295">
                  <a:moveTo>
                    <a:pt x="804231" y="1538325"/>
                  </a:moveTo>
                  <a:lnTo>
                    <a:pt x="778374" y="1538325"/>
                  </a:lnTo>
                  <a:lnTo>
                    <a:pt x="778780" y="1539595"/>
                  </a:lnTo>
                  <a:lnTo>
                    <a:pt x="803990" y="1539595"/>
                  </a:lnTo>
                  <a:lnTo>
                    <a:pt x="804231" y="1538325"/>
                  </a:lnTo>
                  <a:close/>
                </a:path>
                <a:path w="2633345" h="1852295">
                  <a:moveTo>
                    <a:pt x="2049822" y="1535785"/>
                  </a:moveTo>
                  <a:lnTo>
                    <a:pt x="2044970" y="1535785"/>
                  </a:lnTo>
                  <a:lnTo>
                    <a:pt x="2045859" y="1538325"/>
                  </a:lnTo>
                  <a:lnTo>
                    <a:pt x="2047231" y="1539595"/>
                  </a:lnTo>
                  <a:lnTo>
                    <a:pt x="2048768" y="1539595"/>
                  </a:lnTo>
                  <a:lnTo>
                    <a:pt x="2049301" y="1538325"/>
                  </a:lnTo>
                  <a:lnTo>
                    <a:pt x="2049593" y="1538325"/>
                  </a:lnTo>
                  <a:lnTo>
                    <a:pt x="2049822" y="1537055"/>
                  </a:lnTo>
                  <a:lnTo>
                    <a:pt x="2049822" y="1535785"/>
                  </a:lnTo>
                  <a:close/>
                </a:path>
                <a:path w="2633345" h="1852295">
                  <a:moveTo>
                    <a:pt x="2059804" y="1521815"/>
                  </a:moveTo>
                  <a:lnTo>
                    <a:pt x="744656" y="1521815"/>
                  </a:lnTo>
                  <a:lnTo>
                    <a:pt x="747310" y="1523085"/>
                  </a:lnTo>
                  <a:lnTo>
                    <a:pt x="749685" y="1523085"/>
                  </a:lnTo>
                  <a:lnTo>
                    <a:pt x="750637" y="1524355"/>
                  </a:lnTo>
                  <a:lnTo>
                    <a:pt x="756530" y="1530705"/>
                  </a:lnTo>
                  <a:lnTo>
                    <a:pt x="757648" y="1533245"/>
                  </a:lnTo>
                  <a:lnTo>
                    <a:pt x="757965" y="1534515"/>
                  </a:lnTo>
                  <a:lnTo>
                    <a:pt x="761127" y="1537055"/>
                  </a:lnTo>
                  <a:lnTo>
                    <a:pt x="762067" y="1537055"/>
                  </a:lnTo>
                  <a:lnTo>
                    <a:pt x="762258" y="1535785"/>
                  </a:lnTo>
                  <a:lnTo>
                    <a:pt x="762639" y="1535785"/>
                  </a:lnTo>
                  <a:lnTo>
                    <a:pt x="763134" y="1534515"/>
                  </a:lnTo>
                  <a:lnTo>
                    <a:pt x="2049352" y="1534515"/>
                  </a:lnTo>
                  <a:lnTo>
                    <a:pt x="2049022" y="1533245"/>
                  </a:lnTo>
                  <a:lnTo>
                    <a:pt x="2049174" y="1531975"/>
                  </a:lnTo>
                  <a:lnTo>
                    <a:pt x="2049568" y="1531975"/>
                  </a:lnTo>
                  <a:lnTo>
                    <a:pt x="2051994" y="1529435"/>
                  </a:lnTo>
                  <a:lnTo>
                    <a:pt x="2052603" y="1529435"/>
                  </a:lnTo>
                  <a:lnTo>
                    <a:pt x="2052984" y="1528165"/>
                  </a:lnTo>
                  <a:lnTo>
                    <a:pt x="2053238" y="1528165"/>
                  </a:lnTo>
                  <a:lnTo>
                    <a:pt x="2053670" y="1526895"/>
                  </a:lnTo>
                  <a:lnTo>
                    <a:pt x="2054127" y="1526895"/>
                  </a:lnTo>
                  <a:lnTo>
                    <a:pt x="2056121" y="1525625"/>
                  </a:lnTo>
                  <a:lnTo>
                    <a:pt x="2056693" y="1525625"/>
                  </a:lnTo>
                  <a:lnTo>
                    <a:pt x="2059131" y="1524355"/>
                  </a:lnTo>
                  <a:lnTo>
                    <a:pt x="2059487" y="1523085"/>
                  </a:lnTo>
                  <a:lnTo>
                    <a:pt x="2059804" y="1521815"/>
                  </a:lnTo>
                  <a:close/>
                </a:path>
                <a:path w="2633345" h="1852295">
                  <a:moveTo>
                    <a:pt x="811381" y="1535785"/>
                  </a:moveTo>
                  <a:lnTo>
                    <a:pt x="772037" y="1535785"/>
                  </a:lnTo>
                  <a:lnTo>
                    <a:pt x="772291" y="1537055"/>
                  </a:lnTo>
                  <a:lnTo>
                    <a:pt x="810911" y="1537055"/>
                  </a:lnTo>
                  <a:lnTo>
                    <a:pt x="811381" y="1535785"/>
                  </a:lnTo>
                  <a:close/>
                </a:path>
                <a:path w="2633345" h="1852295">
                  <a:moveTo>
                    <a:pt x="2044374" y="1535785"/>
                  </a:moveTo>
                  <a:lnTo>
                    <a:pt x="814963" y="1535785"/>
                  </a:lnTo>
                  <a:lnTo>
                    <a:pt x="815610" y="1537055"/>
                  </a:lnTo>
                  <a:lnTo>
                    <a:pt x="2042392" y="1537055"/>
                  </a:lnTo>
                  <a:lnTo>
                    <a:pt x="2044374" y="1535785"/>
                  </a:lnTo>
                  <a:close/>
                </a:path>
                <a:path w="2633345" h="1852295">
                  <a:moveTo>
                    <a:pt x="2049352" y="1534515"/>
                  </a:moveTo>
                  <a:lnTo>
                    <a:pt x="766284" y="1534515"/>
                  </a:lnTo>
                  <a:lnTo>
                    <a:pt x="771148" y="1535785"/>
                  </a:lnTo>
                  <a:lnTo>
                    <a:pt x="2049682" y="1535785"/>
                  </a:lnTo>
                  <a:lnTo>
                    <a:pt x="2049352" y="1534515"/>
                  </a:lnTo>
                  <a:close/>
                </a:path>
                <a:path w="2633345" h="1852295">
                  <a:moveTo>
                    <a:pt x="730990" y="1525625"/>
                  </a:moveTo>
                  <a:lnTo>
                    <a:pt x="725796" y="1525625"/>
                  </a:lnTo>
                  <a:lnTo>
                    <a:pt x="729327" y="1526895"/>
                  </a:lnTo>
                  <a:lnTo>
                    <a:pt x="730317" y="1526895"/>
                  </a:lnTo>
                  <a:lnTo>
                    <a:pt x="730990" y="1525625"/>
                  </a:lnTo>
                  <a:close/>
                </a:path>
                <a:path w="2633345" h="1852295">
                  <a:moveTo>
                    <a:pt x="731727" y="1524355"/>
                  </a:moveTo>
                  <a:lnTo>
                    <a:pt x="721084" y="1524355"/>
                  </a:lnTo>
                  <a:lnTo>
                    <a:pt x="723574" y="1525625"/>
                  </a:lnTo>
                  <a:lnTo>
                    <a:pt x="731384" y="1525625"/>
                  </a:lnTo>
                  <a:lnTo>
                    <a:pt x="731727" y="1524355"/>
                  </a:lnTo>
                  <a:close/>
                </a:path>
                <a:path w="2633345" h="1852295">
                  <a:moveTo>
                    <a:pt x="732654" y="1523085"/>
                  </a:moveTo>
                  <a:lnTo>
                    <a:pt x="718367" y="1523085"/>
                  </a:lnTo>
                  <a:lnTo>
                    <a:pt x="718443" y="1524355"/>
                  </a:lnTo>
                  <a:lnTo>
                    <a:pt x="732400" y="1524355"/>
                  </a:lnTo>
                  <a:lnTo>
                    <a:pt x="732654" y="1523085"/>
                  </a:lnTo>
                  <a:close/>
                </a:path>
                <a:path w="2633345" h="1852295">
                  <a:moveTo>
                    <a:pt x="2069735" y="1521815"/>
                  </a:moveTo>
                  <a:lnTo>
                    <a:pt x="2061430" y="1521815"/>
                  </a:lnTo>
                  <a:lnTo>
                    <a:pt x="2062814" y="1523085"/>
                  </a:lnTo>
                  <a:lnTo>
                    <a:pt x="2063436" y="1524355"/>
                  </a:lnTo>
                  <a:lnTo>
                    <a:pt x="2064325" y="1524355"/>
                  </a:lnTo>
                  <a:lnTo>
                    <a:pt x="2067195" y="1523085"/>
                  </a:lnTo>
                  <a:lnTo>
                    <a:pt x="2068059" y="1523085"/>
                  </a:lnTo>
                  <a:lnTo>
                    <a:pt x="2069735" y="1521815"/>
                  </a:lnTo>
                  <a:close/>
                </a:path>
                <a:path w="2633345" h="1852295">
                  <a:moveTo>
                    <a:pt x="734635" y="1521815"/>
                  </a:moveTo>
                  <a:lnTo>
                    <a:pt x="718532" y="1521815"/>
                  </a:lnTo>
                  <a:lnTo>
                    <a:pt x="718379" y="1523085"/>
                  </a:lnTo>
                  <a:lnTo>
                    <a:pt x="733632" y="1523085"/>
                  </a:lnTo>
                  <a:lnTo>
                    <a:pt x="734635" y="1521815"/>
                  </a:lnTo>
                  <a:close/>
                </a:path>
                <a:path w="2633345" h="1852295">
                  <a:moveTo>
                    <a:pt x="701780" y="1520545"/>
                  </a:moveTo>
                  <a:lnTo>
                    <a:pt x="700040" y="1520545"/>
                  </a:lnTo>
                  <a:lnTo>
                    <a:pt x="700866" y="1521815"/>
                  </a:lnTo>
                  <a:lnTo>
                    <a:pt x="701285" y="1521815"/>
                  </a:lnTo>
                  <a:lnTo>
                    <a:pt x="701780" y="1520545"/>
                  </a:lnTo>
                  <a:close/>
                </a:path>
                <a:path w="2633345" h="1852295">
                  <a:moveTo>
                    <a:pt x="735715" y="1520545"/>
                  </a:moveTo>
                  <a:lnTo>
                    <a:pt x="717325" y="1520545"/>
                  </a:lnTo>
                  <a:lnTo>
                    <a:pt x="718278" y="1521815"/>
                  </a:lnTo>
                  <a:lnTo>
                    <a:pt x="735588" y="1521815"/>
                  </a:lnTo>
                  <a:lnTo>
                    <a:pt x="735715" y="1520545"/>
                  </a:lnTo>
                  <a:close/>
                </a:path>
                <a:path w="2633345" h="1852295">
                  <a:moveTo>
                    <a:pt x="2077622" y="1519275"/>
                  </a:moveTo>
                  <a:lnTo>
                    <a:pt x="743182" y="1519275"/>
                  </a:lnTo>
                  <a:lnTo>
                    <a:pt x="743525" y="1520545"/>
                  </a:lnTo>
                  <a:lnTo>
                    <a:pt x="743970" y="1521815"/>
                  </a:lnTo>
                  <a:lnTo>
                    <a:pt x="2072021" y="1521815"/>
                  </a:lnTo>
                  <a:lnTo>
                    <a:pt x="2075781" y="1520545"/>
                  </a:lnTo>
                  <a:lnTo>
                    <a:pt x="2077165" y="1520545"/>
                  </a:lnTo>
                  <a:lnTo>
                    <a:pt x="2077622" y="1519275"/>
                  </a:lnTo>
                  <a:close/>
                </a:path>
                <a:path w="2633345" h="1852295">
                  <a:moveTo>
                    <a:pt x="706670" y="1514195"/>
                  </a:moveTo>
                  <a:lnTo>
                    <a:pt x="696510" y="1514195"/>
                  </a:lnTo>
                  <a:lnTo>
                    <a:pt x="697932" y="1515465"/>
                  </a:lnTo>
                  <a:lnTo>
                    <a:pt x="698339" y="1516735"/>
                  </a:lnTo>
                  <a:lnTo>
                    <a:pt x="698923" y="1520545"/>
                  </a:lnTo>
                  <a:lnTo>
                    <a:pt x="702339" y="1520545"/>
                  </a:lnTo>
                  <a:lnTo>
                    <a:pt x="703139" y="1519275"/>
                  </a:lnTo>
                  <a:lnTo>
                    <a:pt x="703825" y="1518005"/>
                  </a:lnTo>
                  <a:lnTo>
                    <a:pt x="704066" y="1516735"/>
                  </a:lnTo>
                  <a:lnTo>
                    <a:pt x="706200" y="1516735"/>
                  </a:lnTo>
                  <a:lnTo>
                    <a:pt x="706670" y="1514195"/>
                  </a:lnTo>
                  <a:close/>
                </a:path>
                <a:path w="2633345" h="1852295">
                  <a:moveTo>
                    <a:pt x="735842" y="1519275"/>
                  </a:moveTo>
                  <a:lnTo>
                    <a:pt x="717541" y="1519275"/>
                  </a:lnTo>
                  <a:lnTo>
                    <a:pt x="717351" y="1520545"/>
                  </a:lnTo>
                  <a:lnTo>
                    <a:pt x="735778" y="1520545"/>
                  </a:lnTo>
                  <a:lnTo>
                    <a:pt x="735842" y="1519275"/>
                  </a:lnTo>
                  <a:close/>
                </a:path>
                <a:path w="2633345" h="1852295">
                  <a:moveTo>
                    <a:pt x="742763" y="1519275"/>
                  </a:moveTo>
                  <a:lnTo>
                    <a:pt x="736667" y="1519275"/>
                  </a:lnTo>
                  <a:lnTo>
                    <a:pt x="737823" y="1520545"/>
                  </a:lnTo>
                  <a:lnTo>
                    <a:pt x="741608" y="1520545"/>
                  </a:lnTo>
                  <a:lnTo>
                    <a:pt x="742763" y="1519275"/>
                  </a:lnTo>
                  <a:close/>
                </a:path>
                <a:path w="2633345" h="1852295">
                  <a:moveTo>
                    <a:pt x="620958" y="1510385"/>
                  </a:moveTo>
                  <a:lnTo>
                    <a:pt x="611915" y="1510385"/>
                  </a:lnTo>
                  <a:lnTo>
                    <a:pt x="615230" y="1515465"/>
                  </a:lnTo>
                  <a:lnTo>
                    <a:pt x="615077" y="1515465"/>
                  </a:lnTo>
                  <a:lnTo>
                    <a:pt x="614557" y="1516735"/>
                  </a:lnTo>
                  <a:lnTo>
                    <a:pt x="614760" y="1518005"/>
                  </a:lnTo>
                  <a:lnTo>
                    <a:pt x="616576" y="1519275"/>
                  </a:lnTo>
                  <a:lnTo>
                    <a:pt x="616995" y="1518005"/>
                  </a:lnTo>
                  <a:lnTo>
                    <a:pt x="617262" y="1518005"/>
                  </a:lnTo>
                  <a:lnTo>
                    <a:pt x="618849" y="1512925"/>
                  </a:lnTo>
                  <a:lnTo>
                    <a:pt x="619129" y="1512925"/>
                  </a:lnTo>
                  <a:lnTo>
                    <a:pt x="620958" y="1510385"/>
                  </a:lnTo>
                  <a:close/>
                </a:path>
                <a:path w="2633345" h="1852295">
                  <a:moveTo>
                    <a:pt x="2084950" y="1514195"/>
                  </a:moveTo>
                  <a:lnTo>
                    <a:pt x="712525" y="1514195"/>
                  </a:lnTo>
                  <a:lnTo>
                    <a:pt x="713172" y="1515465"/>
                  </a:lnTo>
                  <a:lnTo>
                    <a:pt x="713515" y="1516735"/>
                  </a:lnTo>
                  <a:lnTo>
                    <a:pt x="717287" y="1519275"/>
                  </a:lnTo>
                  <a:lnTo>
                    <a:pt x="2078308" y="1519275"/>
                  </a:lnTo>
                  <a:lnTo>
                    <a:pt x="2078854" y="1518005"/>
                  </a:lnTo>
                  <a:lnTo>
                    <a:pt x="2080467" y="1518005"/>
                  </a:lnTo>
                  <a:lnTo>
                    <a:pt x="2081496" y="1516735"/>
                  </a:lnTo>
                  <a:lnTo>
                    <a:pt x="2082347" y="1516735"/>
                  </a:lnTo>
                  <a:lnTo>
                    <a:pt x="2084379" y="1515465"/>
                  </a:lnTo>
                  <a:lnTo>
                    <a:pt x="2084950" y="1514195"/>
                  </a:lnTo>
                  <a:close/>
                </a:path>
                <a:path w="2633345" h="1852295">
                  <a:moveTo>
                    <a:pt x="2097206" y="1516735"/>
                  </a:moveTo>
                  <a:lnTo>
                    <a:pt x="2092608" y="1516735"/>
                  </a:lnTo>
                  <a:lnTo>
                    <a:pt x="2095199" y="1518005"/>
                  </a:lnTo>
                  <a:lnTo>
                    <a:pt x="2096609" y="1518005"/>
                  </a:lnTo>
                  <a:lnTo>
                    <a:pt x="2097206" y="1516735"/>
                  </a:lnTo>
                  <a:close/>
                </a:path>
                <a:path w="2633345" h="1852295">
                  <a:moveTo>
                    <a:pt x="2100381" y="1514195"/>
                  </a:moveTo>
                  <a:lnTo>
                    <a:pt x="2085979" y="1514195"/>
                  </a:lnTo>
                  <a:lnTo>
                    <a:pt x="2088328" y="1516735"/>
                  </a:lnTo>
                  <a:lnTo>
                    <a:pt x="2097688" y="1516735"/>
                  </a:lnTo>
                  <a:lnTo>
                    <a:pt x="2098577" y="1515465"/>
                  </a:lnTo>
                  <a:lnTo>
                    <a:pt x="2100381" y="1514195"/>
                  </a:lnTo>
                  <a:close/>
                </a:path>
                <a:path w="2633345" h="1852295">
                  <a:moveTo>
                    <a:pt x="2106426" y="1514195"/>
                  </a:moveTo>
                  <a:lnTo>
                    <a:pt x="2102895" y="1514195"/>
                  </a:lnTo>
                  <a:lnTo>
                    <a:pt x="2103505" y="1515465"/>
                  </a:lnTo>
                  <a:lnTo>
                    <a:pt x="2106184" y="1515465"/>
                  </a:lnTo>
                  <a:lnTo>
                    <a:pt x="2106426" y="1514195"/>
                  </a:lnTo>
                  <a:close/>
                </a:path>
                <a:path w="2633345" h="1852295">
                  <a:moveTo>
                    <a:pt x="489055" y="1512925"/>
                  </a:moveTo>
                  <a:lnTo>
                    <a:pt x="420044" y="1512925"/>
                  </a:lnTo>
                  <a:lnTo>
                    <a:pt x="421199" y="1514195"/>
                  </a:lnTo>
                  <a:lnTo>
                    <a:pt x="488598" y="1514195"/>
                  </a:lnTo>
                  <a:lnTo>
                    <a:pt x="489055" y="1512925"/>
                  </a:lnTo>
                  <a:close/>
                </a:path>
                <a:path w="2633345" h="1852295">
                  <a:moveTo>
                    <a:pt x="707533" y="1512925"/>
                  </a:moveTo>
                  <a:lnTo>
                    <a:pt x="696611" y="1512925"/>
                  </a:lnTo>
                  <a:lnTo>
                    <a:pt x="696421" y="1514195"/>
                  </a:lnTo>
                  <a:lnTo>
                    <a:pt x="706644" y="1514195"/>
                  </a:lnTo>
                  <a:lnTo>
                    <a:pt x="707533" y="1512925"/>
                  </a:lnTo>
                  <a:close/>
                </a:path>
                <a:path w="2633345" h="1852295">
                  <a:moveTo>
                    <a:pt x="2106705" y="1512925"/>
                  </a:moveTo>
                  <a:lnTo>
                    <a:pt x="711763" y="1512925"/>
                  </a:lnTo>
                  <a:lnTo>
                    <a:pt x="712169" y="1514195"/>
                  </a:lnTo>
                  <a:lnTo>
                    <a:pt x="2106591" y="1514195"/>
                  </a:lnTo>
                  <a:lnTo>
                    <a:pt x="2106705" y="1512925"/>
                  </a:lnTo>
                  <a:close/>
                </a:path>
                <a:path w="2633345" h="1852295">
                  <a:moveTo>
                    <a:pt x="485271" y="1504035"/>
                  </a:moveTo>
                  <a:lnTo>
                    <a:pt x="408588" y="1504035"/>
                  </a:lnTo>
                  <a:lnTo>
                    <a:pt x="410620" y="1505305"/>
                  </a:lnTo>
                  <a:lnTo>
                    <a:pt x="412246" y="1506575"/>
                  </a:lnTo>
                  <a:lnTo>
                    <a:pt x="413503" y="1507845"/>
                  </a:lnTo>
                  <a:lnTo>
                    <a:pt x="415916" y="1512925"/>
                  </a:lnTo>
                  <a:lnTo>
                    <a:pt x="489195" y="1512925"/>
                  </a:lnTo>
                  <a:lnTo>
                    <a:pt x="489398" y="1511655"/>
                  </a:lnTo>
                  <a:lnTo>
                    <a:pt x="489195" y="1511655"/>
                  </a:lnTo>
                  <a:lnTo>
                    <a:pt x="487798" y="1510385"/>
                  </a:lnTo>
                  <a:lnTo>
                    <a:pt x="487214" y="1509115"/>
                  </a:lnTo>
                  <a:lnTo>
                    <a:pt x="486350" y="1505305"/>
                  </a:lnTo>
                  <a:lnTo>
                    <a:pt x="485588" y="1505305"/>
                  </a:lnTo>
                  <a:lnTo>
                    <a:pt x="485271" y="1504035"/>
                  </a:lnTo>
                  <a:close/>
                </a:path>
                <a:path w="2633345" h="1852295">
                  <a:moveTo>
                    <a:pt x="2107848" y="1511655"/>
                  </a:moveTo>
                  <a:lnTo>
                    <a:pt x="697310" y="1511655"/>
                  </a:lnTo>
                  <a:lnTo>
                    <a:pt x="696954" y="1512925"/>
                  </a:lnTo>
                  <a:lnTo>
                    <a:pt x="2107493" y="1512925"/>
                  </a:lnTo>
                  <a:lnTo>
                    <a:pt x="2107848" y="1511655"/>
                  </a:lnTo>
                  <a:close/>
                </a:path>
                <a:path w="2633345" h="1852295">
                  <a:moveTo>
                    <a:pt x="611534" y="1510385"/>
                  </a:moveTo>
                  <a:lnTo>
                    <a:pt x="608829" y="1510385"/>
                  </a:lnTo>
                  <a:lnTo>
                    <a:pt x="609210" y="1511655"/>
                  </a:lnTo>
                  <a:lnTo>
                    <a:pt x="611128" y="1511655"/>
                  </a:lnTo>
                  <a:lnTo>
                    <a:pt x="611534" y="1510385"/>
                  </a:lnTo>
                  <a:close/>
                </a:path>
                <a:path w="2633345" h="1852295">
                  <a:moveTo>
                    <a:pt x="629073" y="1506575"/>
                  </a:moveTo>
                  <a:lnTo>
                    <a:pt x="606365" y="1506575"/>
                  </a:lnTo>
                  <a:lnTo>
                    <a:pt x="606924" y="1507845"/>
                  </a:lnTo>
                  <a:lnTo>
                    <a:pt x="608600" y="1510385"/>
                  </a:lnTo>
                  <a:lnTo>
                    <a:pt x="622609" y="1510385"/>
                  </a:lnTo>
                  <a:lnTo>
                    <a:pt x="624158" y="1511655"/>
                  </a:lnTo>
                  <a:lnTo>
                    <a:pt x="624742" y="1511655"/>
                  </a:lnTo>
                  <a:lnTo>
                    <a:pt x="627422" y="1509115"/>
                  </a:lnTo>
                  <a:lnTo>
                    <a:pt x="628336" y="1509115"/>
                  </a:lnTo>
                  <a:lnTo>
                    <a:pt x="628628" y="1507845"/>
                  </a:lnTo>
                  <a:lnTo>
                    <a:pt x="629073" y="1506575"/>
                  </a:lnTo>
                  <a:close/>
                </a:path>
                <a:path w="2633345" h="1852295">
                  <a:moveTo>
                    <a:pt x="2133578" y="1496415"/>
                  </a:moveTo>
                  <a:lnTo>
                    <a:pt x="689284" y="1496415"/>
                  </a:lnTo>
                  <a:lnTo>
                    <a:pt x="697234" y="1510385"/>
                  </a:lnTo>
                  <a:lnTo>
                    <a:pt x="697361" y="1511655"/>
                  </a:lnTo>
                  <a:lnTo>
                    <a:pt x="2108280" y="1511655"/>
                  </a:lnTo>
                  <a:lnTo>
                    <a:pt x="2108572" y="1510385"/>
                  </a:lnTo>
                  <a:lnTo>
                    <a:pt x="2120497" y="1510385"/>
                  </a:lnTo>
                  <a:lnTo>
                    <a:pt x="2122898" y="1509115"/>
                  </a:lnTo>
                  <a:lnTo>
                    <a:pt x="2130099" y="1509115"/>
                  </a:lnTo>
                  <a:lnTo>
                    <a:pt x="2130454" y="1507845"/>
                  </a:lnTo>
                  <a:lnTo>
                    <a:pt x="2130924" y="1507845"/>
                  </a:lnTo>
                  <a:lnTo>
                    <a:pt x="2131140" y="1506575"/>
                  </a:lnTo>
                  <a:lnTo>
                    <a:pt x="2131927" y="1504035"/>
                  </a:lnTo>
                  <a:lnTo>
                    <a:pt x="2132359" y="1502765"/>
                  </a:lnTo>
                  <a:lnTo>
                    <a:pt x="2133020" y="1501495"/>
                  </a:lnTo>
                  <a:lnTo>
                    <a:pt x="2133540" y="1498955"/>
                  </a:lnTo>
                  <a:lnTo>
                    <a:pt x="2133680" y="1498955"/>
                  </a:lnTo>
                  <a:lnTo>
                    <a:pt x="2133629" y="1497685"/>
                  </a:lnTo>
                  <a:lnTo>
                    <a:pt x="2133489" y="1497685"/>
                  </a:lnTo>
                  <a:lnTo>
                    <a:pt x="2133578" y="1496415"/>
                  </a:lnTo>
                  <a:close/>
                </a:path>
                <a:path w="2633345" h="1852295">
                  <a:moveTo>
                    <a:pt x="649761" y="1501495"/>
                  </a:moveTo>
                  <a:lnTo>
                    <a:pt x="602289" y="1501495"/>
                  </a:lnTo>
                  <a:lnTo>
                    <a:pt x="602581" y="1502765"/>
                  </a:lnTo>
                  <a:lnTo>
                    <a:pt x="602924" y="1502765"/>
                  </a:lnTo>
                  <a:lnTo>
                    <a:pt x="603863" y="1504035"/>
                  </a:lnTo>
                  <a:lnTo>
                    <a:pt x="604181" y="1505305"/>
                  </a:lnTo>
                  <a:lnTo>
                    <a:pt x="605870" y="1506575"/>
                  </a:lnTo>
                  <a:lnTo>
                    <a:pt x="634839" y="1506575"/>
                  </a:lnTo>
                  <a:lnTo>
                    <a:pt x="635994" y="1507845"/>
                  </a:lnTo>
                  <a:lnTo>
                    <a:pt x="637302" y="1509115"/>
                  </a:lnTo>
                  <a:lnTo>
                    <a:pt x="641189" y="1509115"/>
                  </a:lnTo>
                  <a:lnTo>
                    <a:pt x="641951" y="1507845"/>
                  </a:lnTo>
                  <a:lnTo>
                    <a:pt x="643538" y="1507845"/>
                  </a:lnTo>
                  <a:lnTo>
                    <a:pt x="644745" y="1505305"/>
                  </a:lnTo>
                  <a:lnTo>
                    <a:pt x="646485" y="1505305"/>
                  </a:lnTo>
                  <a:lnTo>
                    <a:pt x="646916" y="1504035"/>
                  </a:lnTo>
                  <a:lnTo>
                    <a:pt x="647501" y="1504035"/>
                  </a:lnTo>
                  <a:lnTo>
                    <a:pt x="649761" y="1501495"/>
                  </a:lnTo>
                  <a:close/>
                </a:path>
                <a:path w="2633345" h="1852295">
                  <a:moveTo>
                    <a:pt x="398352" y="1484985"/>
                  </a:moveTo>
                  <a:lnTo>
                    <a:pt x="394898" y="1484985"/>
                  </a:lnTo>
                  <a:lnTo>
                    <a:pt x="393272" y="1486255"/>
                  </a:lnTo>
                  <a:lnTo>
                    <a:pt x="392523" y="1487525"/>
                  </a:lnTo>
                  <a:lnTo>
                    <a:pt x="389716" y="1488795"/>
                  </a:lnTo>
                  <a:lnTo>
                    <a:pt x="388611" y="1488795"/>
                  </a:lnTo>
                  <a:lnTo>
                    <a:pt x="387582" y="1490065"/>
                  </a:lnTo>
                  <a:lnTo>
                    <a:pt x="387112" y="1491335"/>
                  </a:lnTo>
                  <a:lnTo>
                    <a:pt x="387328" y="1495145"/>
                  </a:lnTo>
                  <a:lnTo>
                    <a:pt x="386477" y="1498955"/>
                  </a:lnTo>
                  <a:lnTo>
                    <a:pt x="386757" y="1500225"/>
                  </a:lnTo>
                  <a:lnTo>
                    <a:pt x="393653" y="1500225"/>
                  </a:lnTo>
                  <a:lnTo>
                    <a:pt x="398860" y="1501495"/>
                  </a:lnTo>
                  <a:lnTo>
                    <a:pt x="399939" y="1502765"/>
                  </a:lnTo>
                  <a:lnTo>
                    <a:pt x="401616" y="1505305"/>
                  </a:lnTo>
                  <a:lnTo>
                    <a:pt x="402937" y="1505305"/>
                  </a:lnTo>
                  <a:lnTo>
                    <a:pt x="406709" y="1504035"/>
                  </a:lnTo>
                  <a:lnTo>
                    <a:pt x="485525" y="1504035"/>
                  </a:lnTo>
                  <a:lnTo>
                    <a:pt x="485944" y="1502765"/>
                  </a:lnTo>
                  <a:lnTo>
                    <a:pt x="486985" y="1501495"/>
                  </a:lnTo>
                  <a:lnTo>
                    <a:pt x="487569" y="1501495"/>
                  </a:lnTo>
                  <a:lnTo>
                    <a:pt x="494097" y="1498955"/>
                  </a:lnTo>
                  <a:lnTo>
                    <a:pt x="495799" y="1497685"/>
                  </a:lnTo>
                  <a:lnTo>
                    <a:pt x="496040" y="1497685"/>
                  </a:lnTo>
                  <a:lnTo>
                    <a:pt x="496459" y="1496415"/>
                  </a:lnTo>
                  <a:lnTo>
                    <a:pt x="496650" y="1496415"/>
                  </a:lnTo>
                  <a:lnTo>
                    <a:pt x="497602" y="1495145"/>
                  </a:lnTo>
                  <a:lnTo>
                    <a:pt x="498276" y="1493875"/>
                  </a:lnTo>
                  <a:lnTo>
                    <a:pt x="498415" y="1493875"/>
                  </a:lnTo>
                  <a:lnTo>
                    <a:pt x="498491" y="1492605"/>
                  </a:lnTo>
                  <a:lnTo>
                    <a:pt x="498174" y="1492605"/>
                  </a:lnTo>
                  <a:lnTo>
                    <a:pt x="495151" y="1491335"/>
                  </a:lnTo>
                  <a:lnTo>
                    <a:pt x="495012" y="1491335"/>
                  </a:lnTo>
                  <a:lnTo>
                    <a:pt x="495037" y="1490065"/>
                  </a:lnTo>
                  <a:lnTo>
                    <a:pt x="491252" y="1490065"/>
                  </a:lnTo>
                  <a:lnTo>
                    <a:pt x="491202" y="1487525"/>
                  </a:lnTo>
                  <a:lnTo>
                    <a:pt x="491729" y="1486255"/>
                  </a:lnTo>
                  <a:lnTo>
                    <a:pt x="398644" y="1486255"/>
                  </a:lnTo>
                  <a:lnTo>
                    <a:pt x="398352" y="1484985"/>
                  </a:lnTo>
                  <a:close/>
                </a:path>
                <a:path w="2633345" h="1852295">
                  <a:moveTo>
                    <a:pt x="590782" y="1504035"/>
                  </a:moveTo>
                  <a:lnTo>
                    <a:pt x="586490" y="1504035"/>
                  </a:lnTo>
                  <a:lnTo>
                    <a:pt x="587366" y="1505305"/>
                  </a:lnTo>
                  <a:lnTo>
                    <a:pt x="590084" y="1505305"/>
                  </a:lnTo>
                  <a:lnTo>
                    <a:pt x="590782" y="1504035"/>
                  </a:lnTo>
                  <a:close/>
                </a:path>
                <a:path w="2633345" h="1852295">
                  <a:moveTo>
                    <a:pt x="582324" y="1502765"/>
                  </a:moveTo>
                  <a:lnTo>
                    <a:pt x="580787" y="1502765"/>
                  </a:lnTo>
                  <a:lnTo>
                    <a:pt x="581524" y="1504035"/>
                  </a:lnTo>
                  <a:lnTo>
                    <a:pt x="582019" y="1504035"/>
                  </a:lnTo>
                  <a:lnTo>
                    <a:pt x="582324" y="1502765"/>
                  </a:lnTo>
                  <a:close/>
                </a:path>
                <a:path w="2633345" h="1852295">
                  <a:moveTo>
                    <a:pt x="592941" y="1502765"/>
                  </a:moveTo>
                  <a:lnTo>
                    <a:pt x="584331" y="1502765"/>
                  </a:lnTo>
                  <a:lnTo>
                    <a:pt x="585296" y="1504035"/>
                  </a:lnTo>
                  <a:lnTo>
                    <a:pt x="592268" y="1504035"/>
                  </a:lnTo>
                  <a:lnTo>
                    <a:pt x="592941" y="1502765"/>
                  </a:lnTo>
                  <a:close/>
                </a:path>
                <a:path w="2633345" h="1852295">
                  <a:moveTo>
                    <a:pt x="658562" y="1500225"/>
                  </a:moveTo>
                  <a:lnTo>
                    <a:pt x="574120" y="1500225"/>
                  </a:lnTo>
                  <a:lnTo>
                    <a:pt x="574387" y="1501495"/>
                  </a:lnTo>
                  <a:lnTo>
                    <a:pt x="575288" y="1502765"/>
                  </a:lnTo>
                  <a:lnTo>
                    <a:pt x="576038" y="1502765"/>
                  </a:lnTo>
                  <a:lnTo>
                    <a:pt x="578959" y="1501495"/>
                  </a:lnTo>
                  <a:lnTo>
                    <a:pt x="658219" y="1501495"/>
                  </a:lnTo>
                  <a:lnTo>
                    <a:pt x="658562" y="1500225"/>
                  </a:lnTo>
                  <a:close/>
                </a:path>
                <a:path w="2633345" h="1852295">
                  <a:moveTo>
                    <a:pt x="594186" y="1501495"/>
                  </a:moveTo>
                  <a:lnTo>
                    <a:pt x="578959" y="1501495"/>
                  </a:lnTo>
                  <a:lnTo>
                    <a:pt x="580152" y="1502765"/>
                  </a:lnTo>
                  <a:lnTo>
                    <a:pt x="593411" y="1502765"/>
                  </a:lnTo>
                  <a:lnTo>
                    <a:pt x="594186" y="1501495"/>
                  </a:lnTo>
                  <a:close/>
                </a:path>
                <a:path w="2633345" h="1852295">
                  <a:moveTo>
                    <a:pt x="601996" y="1501495"/>
                  </a:moveTo>
                  <a:lnTo>
                    <a:pt x="596586" y="1501495"/>
                  </a:lnTo>
                  <a:lnTo>
                    <a:pt x="597907" y="1502765"/>
                  </a:lnTo>
                  <a:lnTo>
                    <a:pt x="599736" y="1502765"/>
                  </a:lnTo>
                  <a:lnTo>
                    <a:pt x="601996" y="1501495"/>
                  </a:lnTo>
                  <a:close/>
                </a:path>
                <a:path w="2633345" h="1852295">
                  <a:moveTo>
                    <a:pt x="656708" y="1501495"/>
                  </a:moveTo>
                  <a:lnTo>
                    <a:pt x="652212" y="1501495"/>
                  </a:lnTo>
                  <a:lnTo>
                    <a:pt x="653431" y="1502765"/>
                  </a:lnTo>
                  <a:lnTo>
                    <a:pt x="654714" y="1502765"/>
                  </a:lnTo>
                  <a:lnTo>
                    <a:pt x="656708" y="1501495"/>
                  </a:lnTo>
                  <a:close/>
                </a:path>
                <a:path w="2633345" h="1852295">
                  <a:moveTo>
                    <a:pt x="572012" y="1497685"/>
                  </a:moveTo>
                  <a:lnTo>
                    <a:pt x="563592" y="1497685"/>
                  </a:lnTo>
                  <a:lnTo>
                    <a:pt x="565420" y="1498955"/>
                  </a:lnTo>
                  <a:lnTo>
                    <a:pt x="566094" y="1500225"/>
                  </a:lnTo>
                  <a:lnTo>
                    <a:pt x="567770" y="1500225"/>
                  </a:lnTo>
                  <a:lnTo>
                    <a:pt x="568862" y="1501495"/>
                  </a:lnTo>
                  <a:lnTo>
                    <a:pt x="569523" y="1501495"/>
                  </a:lnTo>
                  <a:lnTo>
                    <a:pt x="569777" y="1500225"/>
                  </a:lnTo>
                  <a:lnTo>
                    <a:pt x="571758" y="1498955"/>
                  </a:lnTo>
                  <a:lnTo>
                    <a:pt x="571910" y="1498955"/>
                  </a:lnTo>
                  <a:lnTo>
                    <a:pt x="572012" y="1497685"/>
                  </a:lnTo>
                  <a:close/>
                </a:path>
                <a:path w="2633345" h="1852295">
                  <a:moveTo>
                    <a:pt x="660023" y="1497685"/>
                  </a:moveTo>
                  <a:lnTo>
                    <a:pt x="574399" y="1497685"/>
                  </a:lnTo>
                  <a:lnTo>
                    <a:pt x="574031" y="1498955"/>
                  </a:lnTo>
                  <a:lnTo>
                    <a:pt x="574018" y="1500225"/>
                  </a:lnTo>
                  <a:lnTo>
                    <a:pt x="659019" y="1500225"/>
                  </a:lnTo>
                  <a:lnTo>
                    <a:pt x="659540" y="1498955"/>
                  </a:lnTo>
                  <a:lnTo>
                    <a:pt x="660023" y="1497685"/>
                  </a:lnTo>
                  <a:close/>
                </a:path>
                <a:path w="2633345" h="1852295">
                  <a:moveTo>
                    <a:pt x="660366" y="1488795"/>
                  </a:moveTo>
                  <a:lnTo>
                    <a:pt x="545481" y="1488795"/>
                  </a:lnTo>
                  <a:lnTo>
                    <a:pt x="546282" y="1490065"/>
                  </a:lnTo>
                  <a:lnTo>
                    <a:pt x="547310" y="1492605"/>
                  </a:lnTo>
                  <a:lnTo>
                    <a:pt x="548263" y="1492605"/>
                  </a:lnTo>
                  <a:lnTo>
                    <a:pt x="551641" y="1493875"/>
                  </a:lnTo>
                  <a:lnTo>
                    <a:pt x="551476" y="1495145"/>
                  </a:lnTo>
                  <a:lnTo>
                    <a:pt x="551031" y="1496415"/>
                  </a:lnTo>
                  <a:lnTo>
                    <a:pt x="551057" y="1497685"/>
                  </a:lnTo>
                  <a:lnTo>
                    <a:pt x="551717" y="1497685"/>
                  </a:lnTo>
                  <a:lnTo>
                    <a:pt x="552644" y="1496415"/>
                  </a:lnTo>
                  <a:lnTo>
                    <a:pt x="662347" y="1496415"/>
                  </a:lnTo>
                  <a:lnTo>
                    <a:pt x="662436" y="1495145"/>
                  </a:lnTo>
                  <a:lnTo>
                    <a:pt x="662360" y="1493875"/>
                  </a:lnTo>
                  <a:lnTo>
                    <a:pt x="662575" y="1492605"/>
                  </a:lnTo>
                  <a:lnTo>
                    <a:pt x="662550" y="1491335"/>
                  </a:lnTo>
                  <a:lnTo>
                    <a:pt x="661331" y="1491335"/>
                  </a:lnTo>
                  <a:lnTo>
                    <a:pt x="661039" y="1490065"/>
                  </a:lnTo>
                  <a:lnTo>
                    <a:pt x="660785" y="1490065"/>
                  </a:lnTo>
                  <a:lnTo>
                    <a:pt x="660366" y="1488795"/>
                  </a:lnTo>
                  <a:close/>
                </a:path>
                <a:path w="2633345" h="1852295">
                  <a:moveTo>
                    <a:pt x="572164" y="1496415"/>
                  </a:moveTo>
                  <a:lnTo>
                    <a:pt x="558677" y="1496415"/>
                  </a:lnTo>
                  <a:lnTo>
                    <a:pt x="559083" y="1497685"/>
                  </a:lnTo>
                  <a:lnTo>
                    <a:pt x="572088" y="1497685"/>
                  </a:lnTo>
                  <a:lnTo>
                    <a:pt x="572164" y="1496415"/>
                  </a:lnTo>
                  <a:close/>
                </a:path>
                <a:path w="2633345" h="1852295">
                  <a:moveTo>
                    <a:pt x="661661" y="1496415"/>
                  </a:moveTo>
                  <a:lnTo>
                    <a:pt x="573790" y="1496415"/>
                  </a:lnTo>
                  <a:lnTo>
                    <a:pt x="574310" y="1497685"/>
                  </a:lnTo>
                  <a:lnTo>
                    <a:pt x="661407" y="1497685"/>
                  </a:lnTo>
                  <a:lnTo>
                    <a:pt x="661661" y="1496415"/>
                  </a:lnTo>
                  <a:close/>
                </a:path>
                <a:path w="2633345" h="1852295">
                  <a:moveTo>
                    <a:pt x="2134264" y="1495145"/>
                  </a:moveTo>
                  <a:lnTo>
                    <a:pt x="685867" y="1495145"/>
                  </a:lnTo>
                  <a:lnTo>
                    <a:pt x="686363" y="1496415"/>
                  </a:lnTo>
                  <a:lnTo>
                    <a:pt x="2133896" y="1496415"/>
                  </a:lnTo>
                  <a:lnTo>
                    <a:pt x="2134264" y="1495145"/>
                  </a:lnTo>
                  <a:close/>
                </a:path>
                <a:path w="2633345" h="1852295">
                  <a:moveTo>
                    <a:pt x="2139789" y="1493875"/>
                  </a:moveTo>
                  <a:lnTo>
                    <a:pt x="684966" y="1493875"/>
                  </a:lnTo>
                  <a:lnTo>
                    <a:pt x="684966" y="1495145"/>
                  </a:lnTo>
                  <a:lnTo>
                    <a:pt x="2139522" y="1495145"/>
                  </a:lnTo>
                  <a:lnTo>
                    <a:pt x="2139789" y="1493875"/>
                  </a:lnTo>
                  <a:close/>
                </a:path>
                <a:path w="2633345" h="1852295">
                  <a:moveTo>
                    <a:pt x="531372" y="1492605"/>
                  </a:moveTo>
                  <a:lnTo>
                    <a:pt x="529238" y="1492605"/>
                  </a:lnTo>
                  <a:lnTo>
                    <a:pt x="529505" y="1493875"/>
                  </a:lnTo>
                  <a:lnTo>
                    <a:pt x="529886" y="1493875"/>
                  </a:lnTo>
                  <a:lnTo>
                    <a:pt x="531372" y="1492605"/>
                  </a:lnTo>
                  <a:close/>
                </a:path>
                <a:path w="2633345" h="1852295">
                  <a:moveTo>
                    <a:pt x="536757" y="1492605"/>
                  </a:moveTo>
                  <a:lnTo>
                    <a:pt x="531804" y="1492605"/>
                  </a:lnTo>
                  <a:lnTo>
                    <a:pt x="534013" y="1493875"/>
                  </a:lnTo>
                  <a:lnTo>
                    <a:pt x="535931" y="1493875"/>
                  </a:lnTo>
                  <a:lnTo>
                    <a:pt x="536757" y="1492605"/>
                  </a:lnTo>
                  <a:close/>
                </a:path>
                <a:path w="2633345" h="1852295">
                  <a:moveTo>
                    <a:pt x="539474" y="1491335"/>
                  </a:moveTo>
                  <a:lnTo>
                    <a:pt x="528286" y="1491335"/>
                  </a:lnTo>
                  <a:lnTo>
                    <a:pt x="528629" y="1492605"/>
                  </a:lnTo>
                  <a:lnTo>
                    <a:pt x="537265" y="1492605"/>
                  </a:lnTo>
                  <a:lnTo>
                    <a:pt x="537861" y="1493875"/>
                  </a:lnTo>
                  <a:lnTo>
                    <a:pt x="538585" y="1493875"/>
                  </a:lnTo>
                  <a:lnTo>
                    <a:pt x="538941" y="1492605"/>
                  </a:lnTo>
                  <a:lnTo>
                    <a:pt x="539474" y="1491335"/>
                  </a:lnTo>
                  <a:close/>
                </a:path>
                <a:path w="2633345" h="1852295">
                  <a:moveTo>
                    <a:pt x="2139903" y="1492605"/>
                  </a:moveTo>
                  <a:lnTo>
                    <a:pt x="685664" y="1492605"/>
                  </a:lnTo>
                  <a:lnTo>
                    <a:pt x="685499" y="1493875"/>
                  </a:lnTo>
                  <a:lnTo>
                    <a:pt x="2139954" y="1493875"/>
                  </a:lnTo>
                  <a:lnTo>
                    <a:pt x="2139903" y="1492605"/>
                  </a:lnTo>
                  <a:close/>
                </a:path>
                <a:path w="2633345" h="1852295">
                  <a:moveTo>
                    <a:pt x="2146558" y="1486255"/>
                  </a:moveTo>
                  <a:lnTo>
                    <a:pt x="670805" y="1486255"/>
                  </a:lnTo>
                  <a:lnTo>
                    <a:pt x="672469" y="1487525"/>
                  </a:lnTo>
                  <a:lnTo>
                    <a:pt x="674399" y="1490065"/>
                  </a:lnTo>
                  <a:lnTo>
                    <a:pt x="676634" y="1492605"/>
                  </a:lnTo>
                  <a:lnTo>
                    <a:pt x="681968" y="1492605"/>
                  </a:lnTo>
                  <a:lnTo>
                    <a:pt x="684851" y="1491335"/>
                  </a:lnTo>
                  <a:lnTo>
                    <a:pt x="2140665" y="1491335"/>
                  </a:lnTo>
                  <a:lnTo>
                    <a:pt x="2140805" y="1490065"/>
                  </a:lnTo>
                  <a:lnTo>
                    <a:pt x="2140678" y="1488795"/>
                  </a:lnTo>
                  <a:lnTo>
                    <a:pt x="2142900" y="1488795"/>
                  </a:lnTo>
                  <a:lnTo>
                    <a:pt x="2146558" y="1486255"/>
                  </a:lnTo>
                  <a:close/>
                </a:path>
                <a:path w="2633345" h="1852295">
                  <a:moveTo>
                    <a:pt x="2140220" y="1491335"/>
                  </a:moveTo>
                  <a:lnTo>
                    <a:pt x="685410" y="1491335"/>
                  </a:lnTo>
                  <a:lnTo>
                    <a:pt x="685626" y="1492605"/>
                  </a:lnTo>
                  <a:lnTo>
                    <a:pt x="2139992" y="1492605"/>
                  </a:lnTo>
                  <a:lnTo>
                    <a:pt x="2140220" y="1491335"/>
                  </a:lnTo>
                  <a:close/>
                </a:path>
                <a:path w="2633345" h="1852295">
                  <a:moveTo>
                    <a:pt x="540859" y="1490065"/>
                  </a:moveTo>
                  <a:lnTo>
                    <a:pt x="526292" y="1490065"/>
                  </a:lnTo>
                  <a:lnTo>
                    <a:pt x="527651" y="1491335"/>
                  </a:lnTo>
                  <a:lnTo>
                    <a:pt x="540262" y="1491335"/>
                  </a:lnTo>
                  <a:lnTo>
                    <a:pt x="540859" y="1490065"/>
                  </a:lnTo>
                  <a:close/>
                </a:path>
                <a:path w="2633345" h="1852295">
                  <a:moveTo>
                    <a:pt x="495062" y="1488795"/>
                  </a:moveTo>
                  <a:lnTo>
                    <a:pt x="494351" y="1488795"/>
                  </a:lnTo>
                  <a:lnTo>
                    <a:pt x="492853" y="1490065"/>
                  </a:lnTo>
                  <a:lnTo>
                    <a:pt x="495189" y="1490065"/>
                  </a:lnTo>
                  <a:lnTo>
                    <a:pt x="495062" y="1488795"/>
                  </a:lnTo>
                  <a:close/>
                </a:path>
                <a:path w="2633345" h="1852295">
                  <a:moveTo>
                    <a:pt x="660620" y="1487525"/>
                  </a:moveTo>
                  <a:lnTo>
                    <a:pt x="524501" y="1487525"/>
                  </a:lnTo>
                  <a:lnTo>
                    <a:pt x="525479" y="1490065"/>
                  </a:lnTo>
                  <a:lnTo>
                    <a:pt x="544250" y="1490065"/>
                  </a:lnTo>
                  <a:lnTo>
                    <a:pt x="544427" y="1488795"/>
                  </a:lnTo>
                  <a:lnTo>
                    <a:pt x="660366" y="1488795"/>
                  </a:lnTo>
                  <a:lnTo>
                    <a:pt x="660620" y="1487525"/>
                  </a:lnTo>
                  <a:close/>
                </a:path>
                <a:path w="2633345" h="1852295">
                  <a:moveTo>
                    <a:pt x="2147091" y="1484985"/>
                  </a:moveTo>
                  <a:lnTo>
                    <a:pt x="524247" y="1484985"/>
                  </a:lnTo>
                  <a:lnTo>
                    <a:pt x="524463" y="1486255"/>
                  </a:lnTo>
                  <a:lnTo>
                    <a:pt x="524412" y="1487525"/>
                  </a:lnTo>
                  <a:lnTo>
                    <a:pt x="667706" y="1487525"/>
                  </a:lnTo>
                  <a:lnTo>
                    <a:pt x="667846" y="1486255"/>
                  </a:lnTo>
                  <a:lnTo>
                    <a:pt x="2146558" y="1486255"/>
                  </a:lnTo>
                  <a:lnTo>
                    <a:pt x="2147091" y="1484985"/>
                  </a:lnTo>
                  <a:close/>
                </a:path>
                <a:path w="2633345" h="1852295">
                  <a:moveTo>
                    <a:pt x="2182105" y="1463395"/>
                  </a:moveTo>
                  <a:lnTo>
                    <a:pt x="390414" y="1463395"/>
                  </a:lnTo>
                  <a:lnTo>
                    <a:pt x="392688" y="1464665"/>
                  </a:lnTo>
                  <a:lnTo>
                    <a:pt x="394517" y="1467205"/>
                  </a:lnTo>
                  <a:lnTo>
                    <a:pt x="395685" y="1469745"/>
                  </a:lnTo>
                  <a:lnTo>
                    <a:pt x="396218" y="1473555"/>
                  </a:lnTo>
                  <a:lnTo>
                    <a:pt x="399787" y="1479905"/>
                  </a:lnTo>
                  <a:lnTo>
                    <a:pt x="400016" y="1481175"/>
                  </a:lnTo>
                  <a:lnTo>
                    <a:pt x="399990" y="1482445"/>
                  </a:lnTo>
                  <a:lnTo>
                    <a:pt x="399774" y="1483715"/>
                  </a:lnTo>
                  <a:lnTo>
                    <a:pt x="399520" y="1484985"/>
                  </a:lnTo>
                  <a:lnTo>
                    <a:pt x="399152" y="1484985"/>
                  </a:lnTo>
                  <a:lnTo>
                    <a:pt x="398644" y="1486255"/>
                  </a:lnTo>
                  <a:lnTo>
                    <a:pt x="491729" y="1486255"/>
                  </a:lnTo>
                  <a:lnTo>
                    <a:pt x="492256" y="1484985"/>
                  </a:lnTo>
                  <a:lnTo>
                    <a:pt x="492903" y="1482445"/>
                  </a:lnTo>
                  <a:lnTo>
                    <a:pt x="493805" y="1482445"/>
                  </a:lnTo>
                  <a:lnTo>
                    <a:pt x="494707" y="1481175"/>
                  </a:lnTo>
                  <a:lnTo>
                    <a:pt x="495316" y="1481175"/>
                  </a:lnTo>
                  <a:lnTo>
                    <a:pt x="495164" y="1479905"/>
                  </a:lnTo>
                  <a:lnTo>
                    <a:pt x="494542" y="1479905"/>
                  </a:lnTo>
                  <a:lnTo>
                    <a:pt x="494504" y="1478635"/>
                  </a:lnTo>
                  <a:lnTo>
                    <a:pt x="495837" y="1478635"/>
                  </a:lnTo>
                  <a:lnTo>
                    <a:pt x="496434" y="1477365"/>
                  </a:lnTo>
                  <a:lnTo>
                    <a:pt x="504753" y="1477365"/>
                  </a:lnTo>
                  <a:lnTo>
                    <a:pt x="505400" y="1476095"/>
                  </a:lnTo>
                  <a:lnTo>
                    <a:pt x="505616" y="1474825"/>
                  </a:lnTo>
                  <a:lnTo>
                    <a:pt x="2164414" y="1474825"/>
                  </a:lnTo>
                  <a:lnTo>
                    <a:pt x="2164858" y="1473555"/>
                  </a:lnTo>
                  <a:lnTo>
                    <a:pt x="2178333" y="1473555"/>
                  </a:lnTo>
                  <a:lnTo>
                    <a:pt x="2180454" y="1472285"/>
                  </a:lnTo>
                  <a:lnTo>
                    <a:pt x="2181305" y="1471015"/>
                  </a:lnTo>
                  <a:lnTo>
                    <a:pt x="2181800" y="1469745"/>
                  </a:lnTo>
                  <a:lnTo>
                    <a:pt x="2182080" y="1469745"/>
                  </a:lnTo>
                  <a:lnTo>
                    <a:pt x="2182270" y="1468475"/>
                  </a:lnTo>
                  <a:lnTo>
                    <a:pt x="2182423" y="1467205"/>
                  </a:lnTo>
                  <a:lnTo>
                    <a:pt x="2182423" y="1465935"/>
                  </a:lnTo>
                  <a:lnTo>
                    <a:pt x="2182105" y="1463395"/>
                  </a:lnTo>
                  <a:close/>
                </a:path>
                <a:path w="2633345" h="1852295">
                  <a:moveTo>
                    <a:pt x="2158750" y="1479905"/>
                  </a:moveTo>
                  <a:lnTo>
                    <a:pt x="515281" y="1479905"/>
                  </a:lnTo>
                  <a:lnTo>
                    <a:pt x="521720" y="1482445"/>
                  </a:lnTo>
                  <a:lnTo>
                    <a:pt x="523739" y="1483715"/>
                  </a:lnTo>
                  <a:lnTo>
                    <a:pt x="523993" y="1484985"/>
                  </a:lnTo>
                  <a:lnTo>
                    <a:pt x="2150723" y="1484985"/>
                  </a:lnTo>
                  <a:lnTo>
                    <a:pt x="2154686" y="1483715"/>
                  </a:lnTo>
                  <a:lnTo>
                    <a:pt x="2156108" y="1482445"/>
                  </a:lnTo>
                  <a:lnTo>
                    <a:pt x="2156705" y="1482445"/>
                  </a:lnTo>
                  <a:lnTo>
                    <a:pt x="2157746" y="1481175"/>
                  </a:lnTo>
                  <a:lnTo>
                    <a:pt x="2158267" y="1481175"/>
                  </a:lnTo>
                  <a:lnTo>
                    <a:pt x="2158750" y="1479905"/>
                  </a:lnTo>
                  <a:close/>
                </a:path>
                <a:path w="2633345" h="1852295">
                  <a:moveTo>
                    <a:pt x="502301" y="1478635"/>
                  </a:moveTo>
                  <a:lnTo>
                    <a:pt x="499444" y="1478635"/>
                  </a:lnTo>
                  <a:lnTo>
                    <a:pt x="499965" y="1479905"/>
                  </a:lnTo>
                  <a:lnTo>
                    <a:pt x="501082" y="1479905"/>
                  </a:lnTo>
                  <a:lnTo>
                    <a:pt x="502301" y="1478635"/>
                  </a:lnTo>
                  <a:close/>
                </a:path>
                <a:path w="2633345" h="1852295">
                  <a:moveTo>
                    <a:pt x="2163957" y="1474825"/>
                  </a:moveTo>
                  <a:lnTo>
                    <a:pt x="513477" y="1474825"/>
                  </a:lnTo>
                  <a:lnTo>
                    <a:pt x="515167" y="1477365"/>
                  </a:lnTo>
                  <a:lnTo>
                    <a:pt x="515344" y="1478635"/>
                  </a:lnTo>
                  <a:lnTo>
                    <a:pt x="514925" y="1479905"/>
                  </a:lnTo>
                  <a:lnTo>
                    <a:pt x="2161607" y="1479905"/>
                  </a:lnTo>
                  <a:lnTo>
                    <a:pt x="2163868" y="1478635"/>
                  </a:lnTo>
                  <a:lnTo>
                    <a:pt x="2164185" y="1478635"/>
                  </a:lnTo>
                  <a:lnTo>
                    <a:pt x="2164236" y="1477365"/>
                  </a:lnTo>
                  <a:lnTo>
                    <a:pt x="2163868" y="1476095"/>
                  </a:lnTo>
                  <a:lnTo>
                    <a:pt x="2163957" y="1474825"/>
                  </a:lnTo>
                  <a:close/>
                </a:path>
                <a:path w="2633345" h="1852295">
                  <a:moveTo>
                    <a:pt x="504346" y="1477365"/>
                  </a:moveTo>
                  <a:lnTo>
                    <a:pt x="497031" y="1477365"/>
                  </a:lnTo>
                  <a:lnTo>
                    <a:pt x="498822" y="1478635"/>
                  </a:lnTo>
                  <a:lnTo>
                    <a:pt x="503432" y="1478635"/>
                  </a:lnTo>
                  <a:lnTo>
                    <a:pt x="504346" y="1477365"/>
                  </a:lnTo>
                  <a:close/>
                </a:path>
                <a:path w="2633345" h="1852295">
                  <a:moveTo>
                    <a:pt x="512347" y="1474825"/>
                  </a:moveTo>
                  <a:lnTo>
                    <a:pt x="506556" y="1474825"/>
                  </a:lnTo>
                  <a:lnTo>
                    <a:pt x="507000" y="1476095"/>
                  </a:lnTo>
                  <a:lnTo>
                    <a:pt x="511052" y="1476095"/>
                  </a:lnTo>
                  <a:lnTo>
                    <a:pt x="512347" y="1474825"/>
                  </a:lnTo>
                  <a:close/>
                </a:path>
                <a:path w="2633345" h="1852295">
                  <a:moveTo>
                    <a:pt x="2178333" y="1473555"/>
                  </a:moveTo>
                  <a:lnTo>
                    <a:pt x="2165760" y="1473555"/>
                  </a:lnTo>
                  <a:lnTo>
                    <a:pt x="2166624" y="1474825"/>
                  </a:lnTo>
                  <a:lnTo>
                    <a:pt x="2168529" y="1476095"/>
                  </a:lnTo>
                  <a:lnTo>
                    <a:pt x="2174676" y="1476095"/>
                  </a:lnTo>
                  <a:lnTo>
                    <a:pt x="2176212" y="1474825"/>
                  </a:lnTo>
                  <a:lnTo>
                    <a:pt x="2178333" y="1473555"/>
                  </a:lnTo>
                  <a:close/>
                </a:path>
                <a:path w="2633345" h="1852295">
                  <a:moveTo>
                    <a:pt x="2191541" y="1446885"/>
                  </a:moveTo>
                  <a:lnTo>
                    <a:pt x="382921" y="1446885"/>
                  </a:lnTo>
                  <a:lnTo>
                    <a:pt x="382401" y="1449425"/>
                  </a:lnTo>
                  <a:lnTo>
                    <a:pt x="381817" y="1451965"/>
                  </a:lnTo>
                  <a:lnTo>
                    <a:pt x="381486" y="1451965"/>
                  </a:lnTo>
                  <a:lnTo>
                    <a:pt x="380356" y="1454505"/>
                  </a:lnTo>
                  <a:lnTo>
                    <a:pt x="379099" y="1455775"/>
                  </a:lnTo>
                  <a:lnTo>
                    <a:pt x="378210" y="1457045"/>
                  </a:lnTo>
                  <a:lnTo>
                    <a:pt x="378248" y="1459585"/>
                  </a:lnTo>
                  <a:lnTo>
                    <a:pt x="380915" y="1463395"/>
                  </a:lnTo>
                  <a:lnTo>
                    <a:pt x="382413" y="1462125"/>
                  </a:lnTo>
                  <a:lnTo>
                    <a:pt x="2181762" y="1462125"/>
                  </a:lnTo>
                  <a:lnTo>
                    <a:pt x="2174917" y="1460855"/>
                  </a:lnTo>
                  <a:lnTo>
                    <a:pt x="2173964" y="1460855"/>
                  </a:lnTo>
                  <a:lnTo>
                    <a:pt x="2174015" y="1459585"/>
                  </a:lnTo>
                  <a:lnTo>
                    <a:pt x="2174383" y="1459585"/>
                  </a:lnTo>
                  <a:lnTo>
                    <a:pt x="2174828" y="1458315"/>
                  </a:lnTo>
                  <a:lnTo>
                    <a:pt x="2175323" y="1458315"/>
                  </a:lnTo>
                  <a:lnTo>
                    <a:pt x="2176733" y="1457045"/>
                  </a:lnTo>
                  <a:lnTo>
                    <a:pt x="2177152" y="1457045"/>
                  </a:lnTo>
                  <a:lnTo>
                    <a:pt x="2176847" y="1455775"/>
                  </a:lnTo>
                  <a:lnTo>
                    <a:pt x="2176898" y="1454505"/>
                  </a:lnTo>
                  <a:lnTo>
                    <a:pt x="2177495" y="1454505"/>
                  </a:lnTo>
                  <a:lnTo>
                    <a:pt x="2178028" y="1453235"/>
                  </a:lnTo>
                  <a:lnTo>
                    <a:pt x="2191732" y="1453235"/>
                  </a:lnTo>
                  <a:lnTo>
                    <a:pt x="2192392" y="1450695"/>
                  </a:lnTo>
                  <a:lnTo>
                    <a:pt x="2192417" y="1449425"/>
                  </a:lnTo>
                  <a:lnTo>
                    <a:pt x="2191541" y="1446885"/>
                  </a:lnTo>
                  <a:close/>
                </a:path>
                <a:path w="2633345" h="1852295">
                  <a:moveTo>
                    <a:pt x="2182130" y="1462125"/>
                  </a:moveTo>
                  <a:lnTo>
                    <a:pt x="384217" y="1462125"/>
                  </a:lnTo>
                  <a:lnTo>
                    <a:pt x="387201" y="1463395"/>
                  </a:lnTo>
                  <a:lnTo>
                    <a:pt x="2182130" y="1463395"/>
                  </a:lnTo>
                  <a:lnTo>
                    <a:pt x="2182130" y="1462125"/>
                  </a:lnTo>
                  <a:close/>
                </a:path>
                <a:path w="2633345" h="1852295">
                  <a:moveTo>
                    <a:pt x="2191528" y="1453235"/>
                  </a:moveTo>
                  <a:lnTo>
                    <a:pt x="2184328" y="1453235"/>
                  </a:lnTo>
                  <a:lnTo>
                    <a:pt x="2185839" y="1455775"/>
                  </a:lnTo>
                  <a:lnTo>
                    <a:pt x="2186131" y="1457045"/>
                  </a:lnTo>
                  <a:lnTo>
                    <a:pt x="2188366" y="1457045"/>
                  </a:lnTo>
                  <a:lnTo>
                    <a:pt x="2189916" y="1455775"/>
                  </a:lnTo>
                  <a:lnTo>
                    <a:pt x="2190551" y="1454505"/>
                  </a:lnTo>
                  <a:lnTo>
                    <a:pt x="2191224" y="1454505"/>
                  </a:lnTo>
                  <a:lnTo>
                    <a:pt x="2191528" y="1453235"/>
                  </a:lnTo>
                  <a:close/>
                </a:path>
                <a:path w="2633345" h="1852295">
                  <a:moveTo>
                    <a:pt x="2190589" y="1439265"/>
                  </a:moveTo>
                  <a:lnTo>
                    <a:pt x="375784" y="1439265"/>
                  </a:lnTo>
                  <a:lnTo>
                    <a:pt x="381131" y="1443075"/>
                  </a:lnTo>
                  <a:lnTo>
                    <a:pt x="382642" y="1445615"/>
                  </a:lnTo>
                  <a:lnTo>
                    <a:pt x="382960" y="1446885"/>
                  </a:lnTo>
                  <a:lnTo>
                    <a:pt x="2191033" y="1446885"/>
                  </a:lnTo>
                  <a:lnTo>
                    <a:pt x="2189877" y="1445615"/>
                  </a:lnTo>
                  <a:lnTo>
                    <a:pt x="2189598" y="1445615"/>
                  </a:lnTo>
                  <a:lnTo>
                    <a:pt x="2189484" y="1444345"/>
                  </a:lnTo>
                  <a:lnTo>
                    <a:pt x="2189255" y="1444345"/>
                  </a:lnTo>
                  <a:lnTo>
                    <a:pt x="2188633" y="1443075"/>
                  </a:lnTo>
                  <a:lnTo>
                    <a:pt x="2188455" y="1443075"/>
                  </a:lnTo>
                  <a:lnTo>
                    <a:pt x="2188595" y="1441805"/>
                  </a:lnTo>
                  <a:lnTo>
                    <a:pt x="2188823" y="1441805"/>
                  </a:lnTo>
                  <a:lnTo>
                    <a:pt x="2190589" y="1439265"/>
                  </a:lnTo>
                  <a:close/>
                </a:path>
                <a:path w="2633345" h="1852295">
                  <a:moveTo>
                    <a:pt x="2190563" y="1382115"/>
                  </a:moveTo>
                  <a:lnTo>
                    <a:pt x="402695" y="1382115"/>
                  </a:lnTo>
                  <a:lnTo>
                    <a:pt x="400473" y="1383385"/>
                  </a:lnTo>
                  <a:lnTo>
                    <a:pt x="399101" y="1383385"/>
                  </a:lnTo>
                  <a:lnTo>
                    <a:pt x="398593" y="1384655"/>
                  </a:lnTo>
                  <a:lnTo>
                    <a:pt x="399343" y="1391005"/>
                  </a:lnTo>
                  <a:lnTo>
                    <a:pt x="398631" y="1392275"/>
                  </a:lnTo>
                  <a:lnTo>
                    <a:pt x="395888" y="1394815"/>
                  </a:lnTo>
                  <a:lnTo>
                    <a:pt x="394758" y="1396085"/>
                  </a:lnTo>
                  <a:lnTo>
                    <a:pt x="394186" y="1397355"/>
                  </a:lnTo>
                  <a:lnTo>
                    <a:pt x="394085" y="1398625"/>
                  </a:lnTo>
                  <a:lnTo>
                    <a:pt x="395304" y="1402435"/>
                  </a:lnTo>
                  <a:lnTo>
                    <a:pt x="395406" y="1403705"/>
                  </a:lnTo>
                  <a:lnTo>
                    <a:pt x="394885" y="1404975"/>
                  </a:lnTo>
                  <a:lnTo>
                    <a:pt x="391532" y="1404975"/>
                  </a:lnTo>
                  <a:lnTo>
                    <a:pt x="391037" y="1406245"/>
                  </a:lnTo>
                  <a:lnTo>
                    <a:pt x="390757" y="1406245"/>
                  </a:lnTo>
                  <a:lnTo>
                    <a:pt x="390160" y="1410055"/>
                  </a:lnTo>
                  <a:lnTo>
                    <a:pt x="389894" y="1411325"/>
                  </a:lnTo>
                  <a:lnTo>
                    <a:pt x="389360" y="1412595"/>
                  </a:lnTo>
                  <a:lnTo>
                    <a:pt x="387125" y="1413865"/>
                  </a:lnTo>
                  <a:lnTo>
                    <a:pt x="385830" y="1415135"/>
                  </a:lnTo>
                  <a:lnTo>
                    <a:pt x="384814" y="1416405"/>
                  </a:lnTo>
                  <a:lnTo>
                    <a:pt x="381931" y="1421485"/>
                  </a:lnTo>
                  <a:lnTo>
                    <a:pt x="381359" y="1422755"/>
                  </a:lnTo>
                  <a:lnTo>
                    <a:pt x="380381" y="1424025"/>
                  </a:lnTo>
                  <a:lnTo>
                    <a:pt x="378159" y="1424025"/>
                  </a:lnTo>
                  <a:lnTo>
                    <a:pt x="376432" y="1425295"/>
                  </a:lnTo>
                  <a:lnTo>
                    <a:pt x="373155" y="1427835"/>
                  </a:lnTo>
                  <a:lnTo>
                    <a:pt x="371314" y="1427835"/>
                  </a:lnTo>
                  <a:lnTo>
                    <a:pt x="370907" y="1429105"/>
                  </a:lnTo>
                  <a:lnTo>
                    <a:pt x="370526" y="1434185"/>
                  </a:lnTo>
                  <a:lnTo>
                    <a:pt x="370044" y="1436725"/>
                  </a:lnTo>
                  <a:lnTo>
                    <a:pt x="369993" y="1437995"/>
                  </a:lnTo>
                  <a:lnTo>
                    <a:pt x="370425" y="1439265"/>
                  </a:lnTo>
                  <a:lnTo>
                    <a:pt x="2190893" y="1439265"/>
                  </a:lnTo>
                  <a:lnTo>
                    <a:pt x="2191338" y="1437995"/>
                  </a:lnTo>
                  <a:lnTo>
                    <a:pt x="2191846" y="1436725"/>
                  </a:lnTo>
                  <a:lnTo>
                    <a:pt x="2192240" y="1436725"/>
                  </a:lnTo>
                  <a:lnTo>
                    <a:pt x="2193611" y="1435455"/>
                  </a:lnTo>
                  <a:lnTo>
                    <a:pt x="2194119" y="1434185"/>
                  </a:lnTo>
                  <a:lnTo>
                    <a:pt x="2194500" y="1434185"/>
                  </a:lnTo>
                  <a:lnTo>
                    <a:pt x="2194767" y="1432915"/>
                  </a:lnTo>
                  <a:lnTo>
                    <a:pt x="2194691" y="1431645"/>
                  </a:lnTo>
                  <a:lnTo>
                    <a:pt x="2191998" y="1431645"/>
                  </a:lnTo>
                  <a:lnTo>
                    <a:pt x="2191643" y="1430375"/>
                  </a:lnTo>
                  <a:lnTo>
                    <a:pt x="2190989" y="1429105"/>
                  </a:lnTo>
                  <a:lnTo>
                    <a:pt x="2182956" y="1429105"/>
                  </a:lnTo>
                  <a:lnTo>
                    <a:pt x="2178092" y="1425295"/>
                  </a:lnTo>
                  <a:lnTo>
                    <a:pt x="2173291" y="1425295"/>
                  </a:lnTo>
                  <a:lnTo>
                    <a:pt x="2173152" y="1424025"/>
                  </a:lnTo>
                  <a:lnTo>
                    <a:pt x="2172872" y="1422755"/>
                  </a:lnTo>
                  <a:lnTo>
                    <a:pt x="2172898" y="1421485"/>
                  </a:lnTo>
                  <a:lnTo>
                    <a:pt x="2172885" y="1420215"/>
                  </a:lnTo>
                  <a:lnTo>
                    <a:pt x="2172631" y="1418945"/>
                  </a:lnTo>
                  <a:lnTo>
                    <a:pt x="2172237" y="1417675"/>
                  </a:lnTo>
                  <a:lnTo>
                    <a:pt x="2171793" y="1416405"/>
                  </a:lnTo>
                  <a:lnTo>
                    <a:pt x="2171818" y="1415135"/>
                  </a:lnTo>
                  <a:lnTo>
                    <a:pt x="2172034" y="1415135"/>
                  </a:lnTo>
                  <a:lnTo>
                    <a:pt x="2175285" y="1410055"/>
                  </a:lnTo>
                  <a:lnTo>
                    <a:pt x="2175501" y="1410055"/>
                  </a:lnTo>
                  <a:lnTo>
                    <a:pt x="2175907" y="1404975"/>
                  </a:lnTo>
                  <a:lnTo>
                    <a:pt x="2176149" y="1403705"/>
                  </a:lnTo>
                  <a:lnTo>
                    <a:pt x="2176746" y="1402435"/>
                  </a:lnTo>
                  <a:lnTo>
                    <a:pt x="2177190" y="1401165"/>
                  </a:lnTo>
                  <a:lnTo>
                    <a:pt x="2177495" y="1398625"/>
                  </a:lnTo>
                  <a:lnTo>
                    <a:pt x="2177660" y="1398625"/>
                  </a:lnTo>
                  <a:lnTo>
                    <a:pt x="2177901" y="1397355"/>
                  </a:lnTo>
                  <a:lnTo>
                    <a:pt x="2178155" y="1397355"/>
                  </a:lnTo>
                  <a:lnTo>
                    <a:pt x="2178409" y="1396085"/>
                  </a:lnTo>
                  <a:lnTo>
                    <a:pt x="2179565" y="1394815"/>
                  </a:lnTo>
                  <a:lnTo>
                    <a:pt x="2180975" y="1394815"/>
                  </a:lnTo>
                  <a:lnTo>
                    <a:pt x="2181381" y="1393545"/>
                  </a:lnTo>
                  <a:lnTo>
                    <a:pt x="2181775" y="1393545"/>
                  </a:lnTo>
                  <a:lnTo>
                    <a:pt x="2182626" y="1392275"/>
                  </a:lnTo>
                  <a:lnTo>
                    <a:pt x="2183032" y="1391005"/>
                  </a:lnTo>
                  <a:lnTo>
                    <a:pt x="2185839" y="1388465"/>
                  </a:lnTo>
                  <a:lnTo>
                    <a:pt x="2186487" y="1388465"/>
                  </a:lnTo>
                  <a:lnTo>
                    <a:pt x="2187249" y="1385925"/>
                  </a:lnTo>
                  <a:lnTo>
                    <a:pt x="2187833" y="1385925"/>
                  </a:lnTo>
                  <a:lnTo>
                    <a:pt x="2189928" y="1383385"/>
                  </a:lnTo>
                  <a:lnTo>
                    <a:pt x="2190563" y="1382115"/>
                  </a:lnTo>
                  <a:close/>
                </a:path>
                <a:path w="2633345" h="1852295">
                  <a:moveTo>
                    <a:pt x="2190335" y="1427835"/>
                  </a:moveTo>
                  <a:lnTo>
                    <a:pt x="2189598" y="1427835"/>
                  </a:lnTo>
                  <a:lnTo>
                    <a:pt x="2187287" y="1429105"/>
                  </a:lnTo>
                  <a:lnTo>
                    <a:pt x="2190989" y="1429105"/>
                  </a:lnTo>
                  <a:lnTo>
                    <a:pt x="2190335" y="1427835"/>
                  </a:lnTo>
                  <a:close/>
                </a:path>
                <a:path w="2633345" h="1852295">
                  <a:moveTo>
                    <a:pt x="2197078" y="1363065"/>
                  </a:moveTo>
                  <a:lnTo>
                    <a:pt x="411293" y="1363065"/>
                  </a:lnTo>
                  <a:lnTo>
                    <a:pt x="410417" y="1364335"/>
                  </a:lnTo>
                  <a:lnTo>
                    <a:pt x="409718" y="1364335"/>
                  </a:lnTo>
                  <a:lnTo>
                    <a:pt x="408410" y="1365605"/>
                  </a:lnTo>
                  <a:lnTo>
                    <a:pt x="407598" y="1365605"/>
                  </a:lnTo>
                  <a:lnTo>
                    <a:pt x="400689" y="1368145"/>
                  </a:lnTo>
                  <a:lnTo>
                    <a:pt x="397882" y="1369415"/>
                  </a:lnTo>
                  <a:lnTo>
                    <a:pt x="398619" y="1370685"/>
                  </a:lnTo>
                  <a:lnTo>
                    <a:pt x="402797" y="1371955"/>
                  </a:lnTo>
                  <a:lnTo>
                    <a:pt x="404537" y="1373225"/>
                  </a:lnTo>
                  <a:lnTo>
                    <a:pt x="405502" y="1375765"/>
                  </a:lnTo>
                  <a:lnTo>
                    <a:pt x="405566" y="1377035"/>
                  </a:lnTo>
                  <a:lnTo>
                    <a:pt x="405426" y="1378305"/>
                  </a:lnTo>
                  <a:lnTo>
                    <a:pt x="405388" y="1380845"/>
                  </a:lnTo>
                  <a:lnTo>
                    <a:pt x="404689" y="1382115"/>
                  </a:lnTo>
                  <a:lnTo>
                    <a:pt x="2192468" y="1382115"/>
                  </a:lnTo>
                  <a:lnTo>
                    <a:pt x="2193853" y="1380845"/>
                  </a:lnTo>
                  <a:lnTo>
                    <a:pt x="2196164" y="1379575"/>
                  </a:lnTo>
                  <a:lnTo>
                    <a:pt x="2196850" y="1378305"/>
                  </a:lnTo>
                  <a:lnTo>
                    <a:pt x="2197497" y="1378305"/>
                  </a:lnTo>
                  <a:lnTo>
                    <a:pt x="2198488" y="1375765"/>
                  </a:lnTo>
                  <a:lnTo>
                    <a:pt x="2199085" y="1375765"/>
                  </a:lnTo>
                  <a:lnTo>
                    <a:pt x="2200025" y="1374495"/>
                  </a:lnTo>
                  <a:lnTo>
                    <a:pt x="2200368" y="1374495"/>
                  </a:lnTo>
                  <a:lnTo>
                    <a:pt x="2200495" y="1373225"/>
                  </a:lnTo>
                  <a:lnTo>
                    <a:pt x="2200368" y="1371955"/>
                  </a:lnTo>
                  <a:lnTo>
                    <a:pt x="2199822" y="1371955"/>
                  </a:lnTo>
                  <a:lnTo>
                    <a:pt x="2199466" y="1370685"/>
                  </a:lnTo>
                  <a:lnTo>
                    <a:pt x="2197878" y="1370685"/>
                  </a:lnTo>
                  <a:lnTo>
                    <a:pt x="2197599" y="1369415"/>
                  </a:lnTo>
                  <a:lnTo>
                    <a:pt x="2197256" y="1369415"/>
                  </a:lnTo>
                  <a:lnTo>
                    <a:pt x="2197167" y="1368145"/>
                  </a:lnTo>
                  <a:lnTo>
                    <a:pt x="2197078" y="1363065"/>
                  </a:lnTo>
                  <a:close/>
                </a:path>
                <a:path w="2633345" h="1852295">
                  <a:moveTo>
                    <a:pt x="417123" y="1356715"/>
                  </a:moveTo>
                  <a:lnTo>
                    <a:pt x="415599" y="1356715"/>
                  </a:lnTo>
                  <a:lnTo>
                    <a:pt x="414913" y="1357985"/>
                  </a:lnTo>
                  <a:lnTo>
                    <a:pt x="415256" y="1359255"/>
                  </a:lnTo>
                  <a:lnTo>
                    <a:pt x="415383" y="1360525"/>
                  </a:lnTo>
                  <a:lnTo>
                    <a:pt x="413960" y="1363065"/>
                  </a:lnTo>
                  <a:lnTo>
                    <a:pt x="2196481" y="1363065"/>
                  </a:lnTo>
                  <a:lnTo>
                    <a:pt x="2196253" y="1361795"/>
                  </a:lnTo>
                  <a:lnTo>
                    <a:pt x="2196062" y="1360525"/>
                  </a:lnTo>
                  <a:lnTo>
                    <a:pt x="2196012" y="1359255"/>
                  </a:lnTo>
                  <a:lnTo>
                    <a:pt x="2196469" y="1359255"/>
                  </a:lnTo>
                  <a:lnTo>
                    <a:pt x="2197701" y="1357985"/>
                  </a:lnTo>
                  <a:lnTo>
                    <a:pt x="421555" y="1357985"/>
                  </a:lnTo>
                  <a:lnTo>
                    <a:pt x="417123" y="1356715"/>
                  </a:lnTo>
                  <a:close/>
                </a:path>
                <a:path w="2633345" h="1852295">
                  <a:moveTo>
                    <a:pt x="519383" y="1247495"/>
                  </a:moveTo>
                  <a:lnTo>
                    <a:pt x="509833" y="1252575"/>
                  </a:lnTo>
                  <a:lnTo>
                    <a:pt x="504968" y="1258925"/>
                  </a:lnTo>
                  <a:lnTo>
                    <a:pt x="498745" y="1267815"/>
                  </a:lnTo>
                  <a:lnTo>
                    <a:pt x="491773" y="1277975"/>
                  </a:lnTo>
                  <a:lnTo>
                    <a:pt x="485207" y="1280515"/>
                  </a:lnTo>
                  <a:lnTo>
                    <a:pt x="481689" y="1283055"/>
                  </a:lnTo>
                  <a:lnTo>
                    <a:pt x="479137" y="1285595"/>
                  </a:lnTo>
                  <a:lnTo>
                    <a:pt x="477409" y="1290675"/>
                  </a:lnTo>
                  <a:lnTo>
                    <a:pt x="475758" y="1294485"/>
                  </a:lnTo>
                  <a:lnTo>
                    <a:pt x="474984" y="1298295"/>
                  </a:lnTo>
                  <a:lnTo>
                    <a:pt x="473358" y="1299565"/>
                  </a:lnTo>
                  <a:lnTo>
                    <a:pt x="471542" y="1300835"/>
                  </a:lnTo>
                  <a:lnTo>
                    <a:pt x="469789" y="1303375"/>
                  </a:lnTo>
                  <a:lnTo>
                    <a:pt x="470120" y="1303375"/>
                  </a:lnTo>
                  <a:lnTo>
                    <a:pt x="470196" y="1304645"/>
                  </a:lnTo>
                  <a:lnTo>
                    <a:pt x="468875" y="1307185"/>
                  </a:lnTo>
                  <a:lnTo>
                    <a:pt x="467034" y="1307185"/>
                  </a:lnTo>
                  <a:lnTo>
                    <a:pt x="466195" y="1308455"/>
                  </a:lnTo>
                  <a:lnTo>
                    <a:pt x="465497" y="1309725"/>
                  </a:lnTo>
                  <a:lnTo>
                    <a:pt x="467135" y="1314805"/>
                  </a:lnTo>
                  <a:lnTo>
                    <a:pt x="467034" y="1316075"/>
                  </a:lnTo>
                  <a:lnTo>
                    <a:pt x="466081" y="1317345"/>
                  </a:lnTo>
                  <a:lnTo>
                    <a:pt x="434318" y="1317345"/>
                  </a:lnTo>
                  <a:lnTo>
                    <a:pt x="433556" y="1318615"/>
                  </a:lnTo>
                  <a:lnTo>
                    <a:pt x="432731" y="1318615"/>
                  </a:lnTo>
                  <a:lnTo>
                    <a:pt x="432032" y="1319885"/>
                  </a:lnTo>
                  <a:lnTo>
                    <a:pt x="431626" y="1321155"/>
                  </a:lnTo>
                  <a:lnTo>
                    <a:pt x="437100" y="1327505"/>
                  </a:lnTo>
                  <a:lnTo>
                    <a:pt x="434674" y="1328775"/>
                  </a:lnTo>
                  <a:lnTo>
                    <a:pt x="433290" y="1330045"/>
                  </a:lnTo>
                  <a:lnTo>
                    <a:pt x="431677" y="1331315"/>
                  </a:lnTo>
                  <a:lnTo>
                    <a:pt x="430496" y="1332585"/>
                  </a:lnTo>
                  <a:lnTo>
                    <a:pt x="430369" y="1333855"/>
                  </a:lnTo>
                  <a:lnTo>
                    <a:pt x="431943" y="1338935"/>
                  </a:lnTo>
                  <a:lnTo>
                    <a:pt x="431499" y="1344015"/>
                  </a:lnTo>
                  <a:lnTo>
                    <a:pt x="432540" y="1349095"/>
                  </a:lnTo>
                  <a:lnTo>
                    <a:pt x="432591" y="1350365"/>
                  </a:lnTo>
                  <a:lnTo>
                    <a:pt x="432083" y="1351635"/>
                  </a:lnTo>
                  <a:lnTo>
                    <a:pt x="430826" y="1352905"/>
                  </a:lnTo>
                  <a:lnTo>
                    <a:pt x="427219" y="1355445"/>
                  </a:lnTo>
                  <a:lnTo>
                    <a:pt x="425085" y="1356715"/>
                  </a:lnTo>
                  <a:lnTo>
                    <a:pt x="423473" y="1357985"/>
                  </a:lnTo>
                  <a:lnTo>
                    <a:pt x="2198044" y="1357985"/>
                  </a:lnTo>
                  <a:lnTo>
                    <a:pt x="2198259" y="1356715"/>
                  </a:lnTo>
                  <a:lnTo>
                    <a:pt x="2198259" y="1355445"/>
                  </a:lnTo>
                  <a:lnTo>
                    <a:pt x="2195783" y="1355445"/>
                  </a:lnTo>
                  <a:lnTo>
                    <a:pt x="2195808" y="1354175"/>
                  </a:lnTo>
                  <a:lnTo>
                    <a:pt x="2196139" y="1354175"/>
                  </a:lnTo>
                  <a:lnTo>
                    <a:pt x="2196418" y="1352905"/>
                  </a:lnTo>
                  <a:lnTo>
                    <a:pt x="2198018" y="1350365"/>
                  </a:lnTo>
                  <a:lnTo>
                    <a:pt x="2198171" y="1350365"/>
                  </a:lnTo>
                  <a:lnTo>
                    <a:pt x="2198272" y="1349095"/>
                  </a:lnTo>
                  <a:lnTo>
                    <a:pt x="2197815" y="1347825"/>
                  </a:lnTo>
                  <a:lnTo>
                    <a:pt x="2196253" y="1347825"/>
                  </a:lnTo>
                  <a:lnTo>
                    <a:pt x="2195872" y="1346555"/>
                  </a:lnTo>
                  <a:lnTo>
                    <a:pt x="2194894" y="1345285"/>
                  </a:lnTo>
                  <a:lnTo>
                    <a:pt x="2190703" y="1345285"/>
                  </a:lnTo>
                  <a:lnTo>
                    <a:pt x="2190347" y="1344015"/>
                  </a:lnTo>
                  <a:lnTo>
                    <a:pt x="2189496" y="1341475"/>
                  </a:lnTo>
                  <a:lnTo>
                    <a:pt x="2188709" y="1341475"/>
                  </a:lnTo>
                  <a:lnTo>
                    <a:pt x="2188011" y="1340205"/>
                  </a:lnTo>
                  <a:lnTo>
                    <a:pt x="2187604" y="1337665"/>
                  </a:lnTo>
                  <a:lnTo>
                    <a:pt x="2186398" y="1337665"/>
                  </a:lnTo>
                  <a:lnTo>
                    <a:pt x="2186004" y="1336395"/>
                  </a:lnTo>
                  <a:lnTo>
                    <a:pt x="2181381" y="1336395"/>
                  </a:lnTo>
                  <a:lnTo>
                    <a:pt x="2179375" y="1335125"/>
                  </a:lnTo>
                  <a:lnTo>
                    <a:pt x="2177685" y="1335125"/>
                  </a:lnTo>
                  <a:lnTo>
                    <a:pt x="2176923" y="1333855"/>
                  </a:lnTo>
                  <a:lnTo>
                    <a:pt x="2176352" y="1333855"/>
                  </a:lnTo>
                  <a:lnTo>
                    <a:pt x="2176327" y="1332585"/>
                  </a:lnTo>
                  <a:lnTo>
                    <a:pt x="2176466" y="1331315"/>
                  </a:lnTo>
                  <a:lnTo>
                    <a:pt x="2176657" y="1330045"/>
                  </a:lnTo>
                  <a:lnTo>
                    <a:pt x="2177000" y="1330045"/>
                  </a:lnTo>
                  <a:lnTo>
                    <a:pt x="2178778" y="1328775"/>
                  </a:lnTo>
                  <a:lnTo>
                    <a:pt x="2179197" y="1328775"/>
                  </a:lnTo>
                  <a:lnTo>
                    <a:pt x="2179463" y="1327505"/>
                  </a:lnTo>
                  <a:lnTo>
                    <a:pt x="2179679" y="1327505"/>
                  </a:lnTo>
                  <a:lnTo>
                    <a:pt x="2179844" y="1326235"/>
                  </a:lnTo>
                  <a:lnTo>
                    <a:pt x="2179209" y="1323695"/>
                  </a:lnTo>
                  <a:lnTo>
                    <a:pt x="2179095" y="1322425"/>
                  </a:lnTo>
                  <a:lnTo>
                    <a:pt x="2179336" y="1321155"/>
                  </a:lnTo>
                  <a:lnTo>
                    <a:pt x="2179844" y="1321155"/>
                  </a:lnTo>
                  <a:lnTo>
                    <a:pt x="2180175" y="1319885"/>
                  </a:lnTo>
                  <a:lnTo>
                    <a:pt x="2181394" y="1319885"/>
                  </a:lnTo>
                  <a:lnTo>
                    <a:pt x="2183654" y="1318615"/>
                  </a:lnTo>
                  <a:lnTo>
                    <a:pt x="2187350" y="1317345"/>
                  </a:lnTo>
                  <a:lnTo>
                    <a:pt x="2188387" y="1316075"/>
                  </a:lnTo>
                  <a:lnTo>
                    <a:pt x="2006604" y="1316075"/>
                  </a:lnTo>
                  <a:lnTo>
                    <a:pt x="1999212" y="1308455"/>
                  </a:lnTo>
                  <a:lnTo>
                    <a:pt x="1991872" y="1302105"/>
                  </a:lnTo>
                  <a:lnTo>
                    <a:pt x="1991643" y="1300835"/>
                  </a:lnTo>
                  <a:lnTo>
                    <a:pt x="1992024" y="1298295"/>
                  </a:lnTo>
                  <a:lnTo>
                    <a:pt x="1992812" y="1297025"/>
                  </a:lnTo>
                  <a:lnTo>
                    <a:pt x="1993853" y="1295755"/>
                  </a:lnTo>
                  <a:lnTo>
                    <a:pt x="1995059" y="1293215"/>
                  </a:lnTo>
                  <a:lnTo>
                    <a:pt x="1996075" y="1291945"/>
                  </a:lnTo>
                  <a:lnTo>
                    <a:pt x="1997028" y="1291945"/>
                  </a:lnTo>
                  <a:lnTo>
                    <a:pt x="1997257" y="1290675"/>
                  </a:lnTo>
                  <a:lnTo>
                    <a:pt x="1997257" y="1289405"/>
                  </a:lnTo>
                  <a:lnTo>
                    <a:pt x="1997066" y="1288135"/>
                  </a:lnTo>
                  <a:lnTo>
                    <a:pt x="1997282" y="1286865"/>
                  </a:lnTo>
                  <a:lnTo>
                    <a:pt x="1998044" y="1284325"/>
                  </a:lnTo>
                  <a:lnTo>
                    <a:pt x="1998323" y="1284325"/>
                  </a:lnTo>
                  <a:lnTo>
                    <a:pt x="1998514" y="1283055"/>
                  </a:lnTo>
                  <a:lnTo>
                    <a:pt x="2000571" y="1283055"/>
                  </a:lnTo>
                  <a:lnTo>
                    <a:pt x="2001282" y="1281785"/>
                  </a:lnTo>
                  <a:lnTo>
                    <a:pt x="2001841" y="1281785"/>
                  </a:lnTo>
                  <a:lnTo>
                    <a:pt x="2004851" y="1279245"/>
                  </a:lnTo>
                  <a:lnTo>
                    <a:pt x="2006261" y="1277975"/>
                  </a:lnTo>
                  <a:lnTo>
                    <a:pt x="2014397" y="1277975"/>
                  </a:lnTo>
                  <a:lnTo>
                    <a:pt x="2014922" y="1276705"/>
                  </a:lnTo>
                  <a:lnTo>
                    <a:pt x="2015075" y="1276705"/>
                  </a:lnTo>
                  <a:lnTo>
                    <a:pt x="2014442" y="1274165"/>
                  </a:lnTo>
                  <a:lnTo>
                    <a:pt x="661420" y="1274165"/>
                  </a:lnTo>
                  <a:lnTo>
                    <a:pt x="660137" y="1271625"/>
                  </a:lnTo>
                  <a:lnTo>
                    <a:pt x="655400" y="1261465"/>
                  </a:lnTo>
                  <a:lnTo>
                    <a:pt x="655006" y="1258925"/>
                  </a:lnTo>
                  <a:lnTo>
                    <a:pt x="648414" y="1248765"/>
                  </a:lnTo>
                  <a:lnTo>
                    <a:pt x="532134" y="1248765"/>
                  </a:lnTo>
                  <a:lnTo>
                    <a:pt x="519383" y="1247495"/>
                  </a:lnTo>
                  <a:close/>
                </a:path>
                <a:path w="2633345" h="1852295">
                  <a:moveTo>
                    <a:pt x="2184353" y="1333855"/>
                  </a:moveTo>
                  <a:lnTo>
                    <a:pt x="2183527" y="1333855"/>
                  </a:lnTo>
                  <a:lnTo>
                    <a:pt x="2183121" y="1335125"/>
                  </a:lnTo>
                  <a:lnTo>
                    <a:pt x="2182689" y="1335125"/>
                  </a:lnTo>
                  <a:lnTo>
                    <a:pt x="2182588" y="1336395"/>
                  </a:lnTo>
                  <a:lnTo>
                    <a:pt x="2185636" y="1336395"/>
                  </a:lnTo>
                  <a:lnTo>
                    <a:pt x="2184734" y="1335125"/>
                  </a:lnTo>
                  <a:lnTo>
                    <a:pt x="2184353" y="1333855"/>
                  </a:lnTo>
                  <a:close/>
                </a:path>
                <a:path w="2633345" h="1852295">
                  <a:moveTo>
                    <a:pt x="454956" y="1310995"/>
                  </a:moveTo>
                  <a:lnTo>
                    <a:pt x="454397" y="1310995"/>
                  </a:lnTo>
                  <a:lnTo>
                    <a:pt x="454410" y="1312265"/>
                  </a:lnTo>
                  <a:lnTo>
                    <a:pt x="451451" y="1312265"/>
                  </a:lnTo>
                  <a:lnTo>
                    <a:pt x="450257" y="1313535"/>
                  </a:lnTo>
                  <a:lnTo>
                    <a:pt x="448834" y="1314805"/>
                  </a:lnTo>
                  <a:lnTo>
                    <a:pt x="448034" y="1316075"/>
                  </a:lnTo>
                  <a:lnTo>
                    <a:pt x="438890" y="1316075"/>
                  </a:lnTo>
                  <a:lnTo>
                    <a:pt x="437544" y="1317345"/>
                  </a:lnTo>
                  <a:lnTo>
                    <a:pt x="463579" y="1317345"/>
                  </a:lnTo>
                  <a:lnTo>
                    <a:pt x="460798" y="1316075"/>
                  </a:lnTo>
                  <a:lnTo>
                    <a:pt x="454956" y="1310995"/>
                  </a:lnTo>
                  <a:close/>
                </a:path>
                <a:path w="2633345" h="1852295">
                  <a:moveTo>
                    <a:pt x="443335" y="1313535"/>
                  </a:moveTo>
                  <a:lnTo>
                    <a:pt x="441735" y="1313535"/>
                  </a:lnTo>
                  <a:lnTo>
                    <a:pt x="441087" y="1314805"/>
                  </a:lnTo>
                  <a:lnTo>
                    <a:pt x="439944" y="1314805"/>
                  </a:lnTo>
                  <a:lnTo>
                    <a:pt x="439195" y="1316075"/>
                  </a:lnTo>
                  <a:lnTo>
                    <a:pt x="446879" y="1316075"/>
                  </a:lnTo>
                  <a:lnTo>
                    <a:pt x="443335" y="1313535"/>
                  </a:lnTo>
                  <a:close/>
                </a:path>
                <a:path w="2633345" h="1852295">
                  <a:moveTo>
                    <a:pt x="2029095" y="1286865"/>
                  </a:moveTo>
                  <a:lnTo>
                    <a:pt x="2028346" y="1286865"/>
                  </a:lnTo>
                  <a:lnTo>
                    <a:pt x="2024092" y="1288135"/>
                  </a:lnTo>
                  <a:lnTo>
                    <a:pt x="2022199" y="1289405"/>
                  </a:lnTo>
                  <a:lnTo>
                    <a:pt x="2020752" y="1291945"/>
                  </a:lnTo>
                  <a:lnTo>
                    <a:pt x="2020561" y="1293215"/>
                  </a:lnTo>
                  <a:lnTo>
                    <a:pt x="2020802" y="1293215"/>
                  </a:lnTo>
                  <a:lnTo>
                    <a:pt x="2021488" y="1294485"/>
                  </a:lnTo>
                  <a:lnTo>
                    <a:pt x="2021784" y="1297025"/>
                  </a:lnTo>
                  <a:lnTo>
                    <a:pt x="2021907" y="1303375"/>
                  </a:lnTo>
                  <a:lnTo>
                    <a:pt x="2021806" y="1304645"/>
                  </a:lnTo>
                  <a:lnTo>
                    <a:pt x="2020599" y="1308455"/>
                  </a:lnTo>
                  <a:lnTo>
                    <a:pt x="2020396" y="1308455"/>
                  </a:lnTo>
                  <a:lnTo>
                    <a:pt x="2016141" y="1313535"/>
                  </a:lnTo>
                  <a:lnTo>
                    <a:pt x="2013919" y="1314805"/>
                  </a:lnTo>
                  <a:lnTo>
                    <a:pt x="2006604" y="1316075"/>
                  </a:lnTo>
                  <a:lnTo>
                    <a:pt x="2188387" y="1316075"/>
                  </a:lnTo>
                  <a:lnTo>
                    <a:pt x="2190462" y="1313535"/>
                  </a:lnTo>
                  <a:lnTo>
                    <a:pt x="2194208" y="1313535"/>
                  </a:lnTo>
                  <a:lnTo>
                    <a:pt x="2195872" y="1312265"/>
                  </a:lnTo>
                  <a:lnTo>
                    <a:pt x="2192595" y="1312265"/>
                  </a:lnTo>
                  <a:lnTo>
                    <a:pt x="2192367" y="1310995"/>
                  </a:lnTo>
                  <a:lnTo>
                    <a:pt x="2193154" y="1309725"/>
                  </a:lnTo>
                  <a:lnTo>
                    <a:pt x="2194424" y="1307185"/>
                  </a:lnTo>
                  <a:lnTo>
                    <a:pt x="2195681" y="1305915"/>
                  </a:lnTo>
                  <a:lnTo>
                    <a:pt x="2195554" y="1304645"/>
                  </a:lnTo>
                  <a:lnTo>
                    <a:pt x="2196266" y="1303375"/>
                  </a:lnTo>
                  <a:lnTo>
                    <a:pt x="2197332" y="1302105"/>
                  </a:lnTo>
                  <a:lnTo>
                    <a:pt x="2198310" y="1302105"/>
                  </a:lnTo>
                  <a:lnTo>
                    <a:pt x="2198818" y="1300835"/>
                  </a:lnTo>
                  <a:lnTo>
                    <a:pt x="2204432" y="1300835"/>
                  </a:lnTo>
                  <a:lnTo>
                    <a:pt x="2202755" y="1297025"/>
                  </a:lnTo>
                  <a:lnTo>
                    <a:pt x="2200615" y="1294485"/>
                  </a:lnTo>
                  <a:lnTo>
                    <a:pt x="2045364" y="1294485"/>
                  </a:lnTo>
                  <a:lnTo>
                    <a:pt x="2032385" y="1291945"/>
                  </a:lnTo>
                  <a:lnTo>
                    <a:pt x="2031051" y="1290675"/>
                  </a:lnTo>
                  <a:lnTo>
                    <a:pt x="2029095" y="1286865"/>
                  </a:lnTo>
                  <a:close/>
                </a:path>
                <a:path w="2633345" h="1852295">
                  <a:moveTo>
                    <a:pt x="2200749" y="1309725"/>
                  </a:moveTo>
                  <a:lnTo>
                    <a:pt x="2197878" y="1309725"/>
                  </a:lnTo>
                  <a:lnTo>
                    <a:pt x="2196431" y="1310995"/>
                  </a:lnTo>
                  <a:lnTo>
                    <a:pt x="2194297" y="1312265"/>
                  </a:lnTo>
                  <a:lnTo>
                    <a:pt x="2195872" y="1312265"/>
                  </a:lnTo>
                  <a:lnTo>
                    <a:pt x="2197536" y="1310995"/>
                  </a:lnTo>
                  <a:lnTo>
                    <a:pt x="2199479" y="1310995"/>
                  </a:lnTo>
                  <a:lnTo>
                    <a:pt x="2200749" y="1309725"/>
                  </a:lnTo>
                  <a:close/>
                </a:path>
                <a:path w="2633345" h="1852295">
                  <a:moveTo>
                    <a:pt x="2203466" y="1305915"/>
                  </a:moveTo>
                  <a:lnTo>
                    <a:pt x="2199720" y="1305915"/>
                  </a:lnTo>
                  <a:lnTo>
                    <a:pt x="2199745" y="1308455"/>
                  </a:lnTo>
                  <a:lnTo>
                    <a:pt x="2199428" y="1308455"/>
                  </a:lnTo>
                  <a:lnTo>
                    <a:pt x="2198717" y="1309725"/>
                  </a:lnTo>
                  <a:lnTo>
                    <a:pt x="2201346" y="1309725"/>
                  </a:lnTo>
                  <a:lnTo>
                    <a:pt x="2201549" y="1308455"/>
                  </a:lnTo>
                  <a:lnTo>
                    <a:pt x="2203466" y="1305915"/>
                  </a:lnTo>
                  <a:close/>
                </a:path>
                <a:path w="2633345" h="1852295">
                  <a:moveTo>
                    <a:pt x="2201320" y="1303375"/>
                  </a:moveTo>
                  <a:lnTo>
                    <a:pt x="2199733" y="1305915"/>
                  </a:lnTo>
                  <a:lnTo>
                    <a:pt x="2203924" y="1305915"/>
                  </a:lnTo>
                  <a:lnTo>
                    <a:pt x="2204381" y="1304645"/>
                  </a:lnTo>
                  <a:lnTo>
                    <a:pt x="2204152" y="1304645"/>
                  </a:lnTo>
                  <a:lnTo>
                    <a:pt x="2201320" y="1303375"/>
                  </a:lnTo>
                  <a:close/>
                </a:path>
                <a:path w="2633345" h="1852295">
                  <a:moveTo>
                    <a:pt x="2204432" y="1300835"/>
                  </a:moveTo>
                  <a:lnTo>
                    <a:pt x="2199606" y="1300835"/>
                  </a:lnTo>
                  <a:lnTo>
                    <a:pt x="2200838" y="1302105"/>
                  </a:lnTo>
                  <a:lnTo>
                    <a:pt x="2201511" y="1302105"/>
                  </a:lnTo>
                  <a:lnTo>
                    <a:pt x="2202463" y="1303375"/>
                  </a:lnTo>
                  <a:lnTo>
                    <a:pt x="2203505" y="1302105"/>
                  </a:lnTo>
                  <a:lnTo>
                    <a:pt x="2204432" y="1300835"/>
                  </a:lnTo>
                  <a:close/>
                </a:path>
                <a:path w="2633345" h="1852295">
                  <a:moveTo>
                    <a:pt x="2174917" y="1258925"/>
                  </a:moveTo>
                  <a:lnTo>
                    <a:pt x="2069888" y="1258925"/>
                  </a:lnTo>
                  <a:lnTo>
                    <a:pt x="2071653" y="1260195"/>
                  </a:lnTo>
                  <a:lnTo>
                    <a:pt x="2072949" y="1262735"/>
                  </a:lnTo>
                  <a:lnTo>
                    <a:pt x="2073406" y="1266545"/>
                  </a:lnTo>
                  <a:lnTo>
                    <a:pt x="2072733" y="1270355"/>
                  </a:lnTo>
                  <a:lnTo>
                    <a:pt x="2072441" y="1271625"/>
                  </a:lnTo>
                  <a:lnTo>
                    <a:pt x="2071348" y="1274165"/>
                  </a:lnTo>
                  <a:lnTo>
                    <a:pt x="2071031" y="1274165"/>
                  </a:lnTo>
                  <a:lnTo>
                    <a:pt x="2070650" y="1276705"/>
                  </a:lnTo>
                  <a:lnTo>
                    <a:pt x="2070409" y="1276705"/>
                  </a:lnTo>
                  <a:lnTo>
                    <a:pt x="2069621" y="1277975"/>
                  </a:lnTo>
                  <a:lnTo>
                    <a:pt x="2068631" y="1280515"/>
                  </a:lnTo>
                  <a:lnTo>
                    <a:pt x="2067526" y="1281785"/>
                  </a:lnTo>
                  <a:lnTo>
                    <a:pt x="2066370" y="1283055"/>
                  </a:lnTo>
                  <a:lnTo>
                    <a:pt x="2066433" y="1284325"/>
                  </a:lnTo>
                  <a:lnTo>
                    <a:pt x="2067157" y="1284325"/>
                  </a:lnTo>
                  <a:lnTo>
                    <a:pt x="2067488" y="1285595"/>
                  </a:lnTo>
                  <a:lnTo>
                    <a:pt x="2059499" y="1285595"/>
                  </a:lnTo>
                  <a:lnTo>
                    <a:pt x="2056959" y="1288135"/>
                  </a:lnTo>
                  <a:lnTo>
                    <a:pt x="2055969" y="1289405"/>
                  </a:lnTo>
                  <a:lnTo>
                    <a:pt x="2048933" y="1293215"/>
                  </a:lnTo>
                  <a:lnTo>
                    <a:pt x="2045364" y="1294485"/>
                  </a:lnTo>
                  <a:lnTo>
                    <a:pt x="2200615" y="1294485"/>
                  </a:lnTo>
                  <a:lnTo>
                    <a:pt x="2198475" y="1291945"/>
                  </a:lnTo>
                  <a:lnTo>
                    <a:pt x="2195377" y="1283055"/>
                  </a:lnTo>
                  <a:lnTo>
                    <a:pt x="2191325" y="1277975"/>
                  </a:lnTo>
                  <a:lnTo>
                    <a:pt x="2185928" y="1270355"/>
                  </a:lnTo>
                  <a:lnTo>
                    <a:pt x="2178143" y="1262735"/>
                  </a:lnTo>
                  <a:lnTo>
                    <a:pt x="2174917" y="1258925"/>
                  </a:lnTo>
                  <a:close/>
                </a:path>
                <a:path w="2633345" h="1852295">
                  <a:moveTo>
                    <a:pt x="2064249" y="1284325"/>
                  </a:moveTo>
                  <a:lnTo>
                    <a:pt x="2062471" y="1284325"/>
                  </a:lnTo>
                  <a:lnTo>
                    <a:pt x="2060287" y="1285595"/>
                  </a:lnTo>
                  <a:lnTo>
                    <a:pt x="2067488" y="1285595"/>
                  </a:lnTo>
                  <a:lnTo>
                    <a:pt x="2064249" y="1284325"/>
                  </a:lnTo>
                  <a:close/>
                </a:path>
                <a:path w="2633345" h="1852295">
                  <a:moveTo>
                    <a:pt x="2014397" y="1277975"/>
                  </a:moveTo>
                  <a:lnTo>
                    <a:pt x="2008674" y="1277975"/>
                  </a:lnTo>
                  <a:lnTo>
                    <a:pt x="2010630" y="1280515"/>
                  </a:lnTo>
                  <a:lnTo>
                    <a:pt x="2012039" y="1281785"/>
                  </a:lnTo>
                  <a:lnTo>
                    <a:pt x="2013347" y="1280515"/>
                  </a:lnTo>
                  <a:lnTo>
                    <a:pt x="2014397" y="1277975"/>
                  </a:lnTo>
                  <a:close/>
                </a:path>
                <a:path w="2633345" h="1852295">
                  <a:moveTo>
                    <a:pt x="1282196" y="1158595"/>
                  </a:moveTo>
                  <a:lnTo>
                    <a:pt x="1276913" y="1161135"/>
                  </a:lnTo>
                  <a:lnTo>
                    <a:pt x="1275871" y="1162405"/>
                  </a:lnTo>
                  <a:lnTo>
                    <a:pt x="1274830" y="1162405"/>
                  </a:lnTo>
                  <a:lnTo>
                    <a:pt x="1272849" y="1164945"/>
                  </a:lnTo>
                  <a:lnTo>
                    <a:pt x="1271223" y="1166215"/>
                  </a:lnTo>
                  <a:lnTo>
                    <a:pt x="1269966" y="1167485"/>
                  </a:lnTo>
                  <a:lnTo>
                    <a:pt x="1267502" y="1171295"/>
                  </a:lnTo>
                  <a:lnTo>
                    <a:pt x="1266562" y="1172565"/>
                  </a:lnTo>
                  <a:lnTo>
                    <a:pt x="1265102" y="1177645"/>
                  </a:lnTo>
                  <a:lnTo>
                    <a:pt x="1265241" y="1182725"/>
                  </a:lnTo>
                  <a:lnTo>
                    <a:pt x="1261165" y="1203045"/>
                  </a:lnTo>
                  <a:lnTo>
                    <a:pt x="1261152" y="1204315"/>
                  </a:lnTo>
                  <a:lnTo>
                    <a:pt x="1262854" y="1208125"/>
                  </a:lnTo>
                  <a:lnTo>
                    <a:pt x="1262943" y="1210665"/>
                  </a:lnTo>
                  <a:lnTo>
                    <a:pt x="1262676" y="1210665"/>
                  </a:lnTo>
                  <a:lnTo>
                    <a:pt x="1261838" y="1213205"/>
                  </a:lnTo>
                  <a:lnTo>
                    <a:pt x="1261584" y="1213205"/>
                  </a:lnTo>
                  <a:lnTo>
                    <a:pt x="1261469" y="1214475"/>
                  </a:lnTo>
                  <a:lnTo>
                    <a:pt x="1261431" y="1217015"/>
                  </a:lnTo>
                  <a:lnTo>
                    <a:pt x="1261165" y="1218285"/>
                  </a:lnTo>
                  <a:lnTo>
                    <a:pt x="1260631" y="1219555"/>
                  </a:lnTo>
                  <a:lnTo>
                    <a:pt x="1256745" y="1227175"/>
                  </a:lnTo>
                  <a:lnTo>
                    <a:pt x="1256186" y="1228445"/>
                  </a:lnTo>
                  <a:lnTo>
                    <a:pt x="1256250" y="1229715"/>
                  </a:lnTo>
                  <a:lnTo>
                    <a:pt x="1256643" y="1232255"/>
                  </a:lnTo>
                  <a:lnTo>
                    <a:pt x="1256656" y="1233525"/>
                  </a:lnTo>
                  <a:lnTo>
                    <a:pt x="1255653" y="1234795"/>
                  </a:lnTo>
                  <a:lnTo>
                    <a:pt x="1250573" y="1234795"/>
                  </a:lnTo>
                  <a:lnTo>
                    <a:pt x="1250649" y="1236065"/>
                  </a:lnTo>
                  <a:lnTo>
                    <a:pt x="1250331" y="1237335"/>
                  </a:lnTo>
                  <a:lnTo>
                    <a:pt x="1247830" y="1242415"/>
                  </a:lnTo>
                  <a:lnTo>
                    <a:pt x="1247347" y="1243685"/>
                  </a:lnTo>
                  <a:lnTo>
                    <a:pt x="1244007" y="1250035"/>
                  </a:lnTo>
                  <a:lnTo>
                    <a:pt x="668240" y="1250035"/>
                  </a:lnTo>
                  <a:lnTo>
                    <a:pt x="667452" y="1251305"/>
                  </a:lnTo>
                  <a:lnTo>
                    <a:pt x="666817" y="1252575"/>
                  </a:lnTo>
                  <a:lnTo>
                    <a:pt x="666436" y="1253845"/>
                  </a:lnTo>
                  <a:lnTo>
                    <a:pt x="666563" y="1255115"/>
                  </a:lnTo>
                  <a:lnTo>
                    <a:pt x="664798" y="1257655"/>
                  </a:lnTo>
                  <a:lnTo>
                    <a:pt x="665306" y="1260195"/>
                  </a:lnTo>
                  <a:lnTo>
                    <a:pt x="670945" y="1266545"/>
                  </a:lnTo>
                  <a:lnTo>
                    <a:pt x="671110" y="1267815"/>
                  </a:lnTo>
                  <a:lnTo>
                    <a:pt x="670437" y="1270355"/>
                  </a:lnTo>
                  <a:lnTo>
                    <a:pt x="667338" y="1270355"/>
                  </a:lnTo>
                  <a:lnTo>
                    <a:pt x="667249" y="1271625"/>
                  </a:lnTo>
                  <a:lnTo>
                    <a:pt x="665433" y="1272895"/>
                  </a:lnTo>
                  <a:lnTo>
                    <a:pt x="663083" y="1274165"/>
                  </a:lnTo>
                  <a:lnTo>
                    <a:pt x="2014442" y="1274165"/>
                  </a:lnTo>
                  <a:lnTo>
                    <a:pt x="2011909" y="1264005"/>
                  </a:lnTo>
                  <a:lnTo>
                    <a:pt x="1981267" y="1264005"/>
                  </a:lnTo>
                  <a:lnTo>
                    <a:pt x="1983312" y="1262735"/>
                  </a:lnTo>
                  <a:lnTo>
                    <a:pt x="1944094" y="1262735"/>
                  </a:lnTo>
                  <a:lnTo>
                    <a:pt x="1936271" y="1261465"/>
                  </a:lnTo>
                  <a:lnTo>
                    <a:pt x="1931181" y="1256385"/>
                  </a:lnTo>
                  <a:lnTo>
                    <a:pt x="1852654" y="1256385"/>
                  </a:lnTo>
                  <a:lnTo>
                    <a:pt x="1849721" y="1255115"/>
                  </a:lnTo>
                  <a:lnTo>
                    <a:pt x="1848540" y="1253845"/>
                  </a:lnTo>
                  <a:lnTo>
                    <a:pt x="1848082" y="1252575"/>
                  </a:lnTo>
                  <a:lnTo>
                    <a:pt x="1849530" y="1243685"/>
                  </a:lnTo>
                  <a:lnTo>
                    <a:pt x="1835370" y="1243685"/>
                  </a:lnTo>
                  <a:lnTo>
                    <a:pt x="1835738" y="1241145"/>
                  </a:lnTo>
                  <a:lnTo>
                    <a:pt x="1836240" y="1239875"/>
                  </a:lnTo>
                  <a:lnTo>
                    <a:pt x="1829578" y="1239875"/>
                  </a:lnTo>
                  <a:lnTo>
                    <a:pt x="1826619" y="1237335"/>
                  </a:lnTo>
                  <a:lnTo>
                    <a:pt x="1423712" y="1237335"/>
                  </a:lnTo>
                  <a:lnTo>
                    <a:pt x="1424448" y="1234795"/>
                  </a:lnTo>
                  <a:lnTo>
                    <a:pt x="1425896" y="1228445"/>
                  </a:lnTo>
                  <a:lnTo>
                    <a:pt x="1426290" y="1224635"/>
                  </a:lnTo>
                  <a:lnTo>
                    <a:pt x="1427027" y="1222095"/>
                  </a:lnTo>
                  <a:lnTo>
                    <a:pt x="1427763" y="1222095"/>
                  </a:lnTo>
                  <a:lnTo>
                    <a:pt x="1428297" y="1220825"/>
                  </a:lnTo>
                  <a:lnTo>
                    <a:pt x="1428881" y="1220825"/>
                  </a:lnTo>
                  <a:lnTo>
                    <a:pt x="1429782" y="1219555"/>
                  </a:lnTo>
                  <a:lnTo>
                    <a:pt x="1430722" y="1219555"/>
                  </a:lnTo>
                  <a:lnTo>
                    <a:pt x="1430976" y="1218285"/>
                  </a:lnTo>
                  <a:lnTo>
                    <a:pt x="1430697" y="1214475"/>
                  </a:lnTo>
                  <a:lnTo>
                    <a:pt x="1409716" y="1214475"/>
                  </a:lnTo>
                  <a:lnTo>
                    <a:pt x="1410580" y="1211935"/>
                  </a:lnTo>
                  <a:lnTo>
                    <a:pt x="1411113" y="1210665"/>
                  </a:lnTo>
                  <a:lnTo>
                    <a:pt x="1411113" y="1209395"/>
                  </a:lnTo>
                  <a:lnTo>
                    <a:pt x="1410440" y="1208125"/>
                  </a:lnTo>
                  <a:lnTo>
                    <a:pt x="1408916" y="1206855"/>
                  </a:lnTo>
                  <a:lnTo>
                    <a:pt x="1408472" y="1206855"/>
                  </a:lnTo>
                  <a:lnTo>
                    <a:pt x="1409132" y="1204315"/>
                  </a:lnTo>
                  <a:lnTo>
                    <a:pt x="1409310" y="1204315"/>
                  </a:lnTo>
                  <a:lnTo>
                    <a:pt x="1409132" y="1201775"/>
                  </a:lnTo>
                  <a:lnTo>
                    <a:pt x="1410148" y="1200505"/>
                  </a:lnTo>
                  <a:lnTo>
                    <a:pt x="1416536" y="1200505"/>
                  </a:lnTo>
                  <a:lnTo>
                    <a:pt x="1418581" y="1199235"/>
                  </a:lnTo>
                  <a:lnTo>
                    <a:pt x="1428716" y="1199235"/>
                  </a:lnTo>
                  <a:lnTo>
                    <a:pt x="1429909" y="1196695"/>
                  </a:lnTo>
                  <a:lnTo>
                    <a:pt x="1430113" y="1195425"/>
                  </a:lnTo>
                  <a:lnTo>
                    <a:pt x="1429236" y="1190345"/>
                  </a:lnTo>
                  <a:lnTo>
                    <a:pt x="1428258" y="1189075"/>
                  </a:lnTo>
                  <a:lnTo>
                    <a:pt x="1425312" y="1186535"/>
                  </a:lnTo>
                  <a:lnTo>
                    <a:pt x="1424969" y="1183995"/>
                  </a:lnTo>
                  <a:lnTo>
                    <a:pt x="1425541" y="1182725"/>
                  </a:lnTo>
                  <a:lnTo>
                    <a:pt x="1427052" y="1178915"/>
                  </a:lnTo>
                  <a:lnTo>
                    <a:pt x="1427230" y="1177645"/>
                  </a:lnTo>
                  <a:lnTo>
                    <a:pt x="1426353" y="1175105"/>
                  </a:lnTo>
                  <a:lnTo>
                    <a:pt x="1422010" y="1173835"/>
                  </a:lnTo>
                  <a:lnTo>
                    <a:pt x="1416371" y="1170025"/>
                  </a:lnTo>
                  <a:lnTo>
                    <a:pt x="1409551" y="1167485"/>
                  </a:lnTo>
                  <a:lnTo>
                    <a:pt x="1403214" y="1164945"/>
                  </a:lnTo>
                  <a:lnTo>
                    <a:pt x="1404852" y="1163675"/>
                  </a:lnTo>
                  <a:lnTo>
                    <a:pt x="1408599" y="1163675"/>
                  </a:lnTo>
                  <a:lnTo>
                    <a:pt x="1409577" y="1162405"/>
                  </a:lnTo>
                  <a:lnTo>
                    <a:pt x="1409602" y="1161135"/>
                  </a:lnTo>
                  <a:lnTo>
                    <a:pt x="1302071" y="1161135"/>
                  </a:lnTo>
                  <a:lnTo>
                    <a:pt x="1292495" y="1159865"/>
                  </a:lnTo>
                  <a:lnTo>
                    <a:pt x="1289333" y="1159865"/>
                  </a:lnTo>
                  <a:lnTo>
                    <a:pt x="1282196" y="1158595"/>
                  </a:lnTo>
                  <a:close/>
                </a:path>
                <a:path w="2633345" h="1852295">
                  <a:moveTo>
                    <a:pt x="2073685" y="1211935"/>
                  </a:moveTo>
                  <a:lnTo>
                    <a:pt x="2071780" y="1211935"/>
                  </a:lnTo>
                  <a:lnTo>
                    <a:pt x="2069875" y="1213205"/>
                  </a:lnTo>
                  <a:lnTo>
                    <a:pt x="2069583" y="1214475"/>
                  </a:lnTo>
                  <a:lnTo>
                    <a:pt x="2069037" y="1215745"/>
                  </a:lnTo>
                  <a:lnTo>
                    <a:pt x="2067640" y="1218285"/>
                  </a:lnTo>
                  <a:lnTo>
                    <a:pt x="2067881" y="1218285"/>
                  </a:lnTo>
                  <a:lnTo>
                    <a:pt x="2068681" y="1219555"/>
                  </a:lnTo>
                  <a:lnTo>
                    <a:pt x="2068999" y="1220825"/>
                  </a:lnTo>
                  <a:lnTo>
                    <a:pt x="2068681" y="1222095"/>
                  </a:lnTo>
                  <a:lnTo>
                    <a:pt x="2068097" y="1222095"/>
                  </a:lnTo>
                  <a:lnTo>
                    <a:pt x="2068059" y="1223365"/>
                  </a:lnTo>
                  <a:lnTo>
                    <a:pt x="2068199" y="1224635"/>
                  </a:lnTo>
                  <a:lnTo>
                    <a:pt x="2068275" y="1227175"/>
                  </a:lnTo>
                  <a:lnTo>
                    <a:pt x="2068084" y="1230985"/>
                  </a:lnTo>
                  <a:lnTo>
                    <a:pt x="2069405" y="1236065"/>
                  </a:lnTo>
                  <a:lnTo>
                    <a:pt x="2069329" y="1237335"/>
                  </a:lnTo>
                  <a:lnTo>
                    <a:pt x="2068618" y="1238605"/>
                  </a:lnTo>
                  <a:lnTo>
                    <a:pt x="2068440" y="1239875"/>
                  </a:lnTo>
                  <a:lnTo>
                    <a:pt x="2068973" y="1242415"/>
                  </a:lnTo>
                  <a:lnTo>
                    <a:pt x="2069697" y="1243685"/>
                  </a:lnTo>
                  <a:lnTo>
                    <a:pt x="2069691" y="1246225"/>
                  </a:lnTo>
                  <a:lnTo>
                    <a:pt x="2069621" y="1247495"/>
                  </a:lnTo>
                  <a:lnTo>
                    <a:pt x="2069380" y="1248765"/>
                  </a:lnTo>
                  <a:lnTo>
                    <a:pt x="2068973" y="1251305"/>
                  </a:lnTo>
                  <a:lnTo>
                    <a:pt x="2068516" y="1252575"/>
                  </a:lnTo>
                  <a:lnTo>
                    <a:pt x="2066256" y="1256385"/>
                  </a:lnTo>
                  <a:lnTo>
                    <a:pt x="2065443" y="1258925"/>
                  </a:lnTo>
                  <a:lnTo>
                    <a:pt x="2064770" y="1260195"/>
                  </a:lnTo>
                  <a:lnTo>
                    <a:pt x="2064427" y="1261465"/>
                  </a:lnTo>
                  <a:lnTo>
                    <a:pt x="2064706" y="1262735"/>
                  </a:lnTo>
                  <a:lnTo>
                    <a:pt x="2065684" y="1264005"/>
                  </a:lnTo>
                  <a:lnTo>
                    <a:pt x="2067030" y="1265275"/>
                  </a:lnTo>
                  <a:lnTo>
                    <a:pt x="2068453" y="1264005"/>
                  </a:lnTo>
                  <a:lnTo>
                    <a:pt x="2068377" y="1262735"/>
                  </a:lnTo>
                  <a:lnTo>
                    <a:pt x="2068897" y="1262735"/>
                  </a:lnTo>
                  <a:lnTo>
                    <a:pt x="2069342" y="1261465"/>
                  </a:lnTo>
                  <a:lnTo>
                    <a:pt x="2069685" y="1260195"/>
                  </a:lnTo>
                  <a:lnTo>
                    <a:pt x="2069888" y="1258925"/>
                  </a:lnTo>
                  <a:lnTo>
                    <a:pt x="2174917" y="1258925"/>
                  </a:lnTo>
                  <a:lnTo>
                    <a:pt x="2168465" y="1251305"/>
                  </a:lnTo>
                  <a:lnTo>
                    <a:pt x="2162992" y="1247495"/>
                  </a:lnTo>
                  <a:lnTo>
                    <a:pt x="2147663" y="1234795"/>
                  </a:lnTo>
                  <a:lnTo>
                    <a:pt x="2133807" y="1229715"/>
                  </a:lnTo>
                  <a:lnTo>
                    <a:pt x="2122783" y="1223365"/>
                  </a:lnTo>
                  <a:lnTo>
                    <a:pt x="2113157" y="1215745"/>
                  </a:lnTo>
                  <a:lnTo>
                    <a:pt x="2086411" y="1215745"/>
                  </a:lnTo>
                  <a:lnTo>
                    <a:pt x="2073685" y="1211935"/>
                  </a:lnTo>
                  <a:close/>
                </a:path>
                <a:path w="2633345" h="1852295">
                  <a:moveTo>
                    <a:pt x="2007480" y="1253845"/>
                  </a:moveTo>
                  <a:lnTo>
                    <a:pt x="1983147" y="1253845"/>
                  </a:lnTo>
                  <a:lnTo>
                    <a:pt x="1983185" y="1255115"/>
                  </a:lnTo>
                  <a:lnTo>
                    <a:pt x="1982918" y="1256385"/>
                  </a:lnTo>
                  <a:lnTo>
                    <a:pt x="1982410" y="1256385"/>
                  </a:lnTo>
                  <a:lnTo>
                    <a:pt x="1982309" y="1258925"/>
                  </a:lnTo>
                  <a:lnTo>
                    <a:pt x="1982728" y="1258925"/>
                  </a:lnTo>
                  <a:lnTo>
                    <a:pt x="1983985" y="1260195"/>
                  </a:lnTo>
                  <a:lnTo>
                    <a:pt x="1984442" y="1260195"/>
                  </a:lnTo>
                  <a:lnTo>
                    <a:pt x="1985014" y="1261465"/>
                  </a:lnTo>
                  <a:lnTo>
                    <a:pt x="1985420" y="1262735"/>
                  </a:lnTo>
                  <a:lnTo>
                    <a:pt x="1984176" y="1264005"/>
                  </a:lnTo>
                  <a:lnTo>
                    <a:pt x="2011909" y="1264005"/>
                  </a:lnTo>
                  <a:lnTo>
                    <a:pt x="2010960" y="1260195"/>
                  </a:lnTo>
                  <a:lnTo>
                    <a:pt x="2007836" y="1256385"/>
                  </a:lnTo>
                  <a:lnTo>
                    <a:pt x="2005740" y="1255115"/>
                  </a:lnTo>
                  <a:lnTo>
                    <a:pt x="2007480" y="1253845"/>
                  </a:lnTo>
                  <a:close/>
                </a:path>
                <a:path w="2633345" h="1852295">
                  <a:moveTo>
                    <a:pt x="1981280" y="1252575"/>
                  </a:moveTo>
                  <a:lnTo>
                    <a:pt x="1972987" y="1252575"/>
                  </a:lnTo>
                  <a:lnTo>
                    <a:pt x="1972847" y="1253845"/>
                  </a:lnTo>
                  <a:lnTo>
                    <a:pt x="1969609" y="1256385"/>
                  </a:lnTo>
                  <a:lnTo>
                    <a:pt x="1952413" y="1256385"/>
                  </a:lnTo>
                  <a:lnTo>
                    <a:pt x="1950876" y="1257655"/>
                  </a:lnTo>
                  <a:lnTo>
                    <a:pt x="1947955" y="1261465"/>
                  </a:lnTo>
                  <a:lnTo>
                    <a:pt x="1946291" y="1262735"/>
                  </a:lnTo>
                  <a:lnTo>
                    <a:pt x="1983312" y="1262735"/>
                  </a:lnTo>
                  <a:lnTo>
                    <a:pt x="1982398" y="1260195"/>
                  </a:lnTo>
                  <a:lnTo>
                    <a:pt x="1981115" y="1258925"/>
                  </a:lnTo>
                  <a:lnTo>
                    <a:pt x="1980874" y="1258925"/>
                  </a:lnTo>
                  <a:lnTo>
                    <a:pt x="1980912" y="1257655"/>
                  </a:lnTo>
                  <a:lnTo>
                    <a:pt x="1981216" y="1255115"/>
                  </a:lnTo>
                  <a:lnTo>
                    <a:pt x="1981153" y="1253845"/>
                  </a:lnTo>
                  <a:lnTo>
                    <a:pt x="1981280" y="1252575"/>
                  </a:lnTo>
                  <a:close/>
                </a:path>
                <a:path w="2633345" h="1852295">
                  <a:moveTo>
                    <a:pt x="1869609" y="1237335"/>
                  </a:moveTo>
                  <a:lnTo>
                    <a:pt x="1868936" y="1237335"/>
                  </a:lnTo>
                  <a:lnTo>
                    <a:pt x="1865405" y="1239875"/>
                  </a:lnTo>
                  <a:lnTo>
                    <a:pt x="1864503" y="1241145"/>
                  </a:lnTo>
                  <a:lnTo>
                    <a:pt x="1863843" y="1241145"/>
                  </a:lnTo>
                  <a:lnTo>
                    <a:pt x="1862129" y="1243685"/>
                  </a:lnTo>
                  <a:lnTo>
                    <a:pt x="1861608" y="1244955"/>
                  </a:lnTo>
                  <a:lnTo>
                    <a:pt x="1859817" y="1244955"/>
                  </a:lnTo>
                  <a:lnTo>
                    <a:pt x="1859601" y="1246225"/>
                  </a:lnTo>
                  <a:lnTo>
                    <a:pt x="1859868" y="1247495"/>
                  </a:lnTo>
                  <a:lnTo>
                    <a:pt x="1859881" y="1248765"/>
                  </a:lnTo>
                  <a:lnTo>
                    <a:pt x="1858827" y="1251305"/>
                  </a:lnTo>
                  <a:lnTo>
                    <a:pt x="1858103" y="1252575"/>
                  </a:lnTo>
                  <a:lnTo>
                    <a:pt x="1856464" y="1253845"/>
                  </a:lnTo>
                  <a:lnTo>
                    <a:pt x="1855817" y="1253845"/>
                  </a:lnTo>
                  <a:lnTo>
                    <a:pt x="1855055" y="1255115"/>
                  </a:lnTo>
                  <a:lnTo>
                    <a:pt x="1854128" y="1256385"/>
                  </a:lnTo>
                  <a:lnTo>
                    <a:pt x="1931181" y="1256385"/>
                  </a:lnTo>
                  <a:lnTo>
                    <a:pt x="1929908" y="1255115"/>
                  </a:lnTo>
                  <a:lnTo>
                    <a:pt x="1927982" y="1248765"/>
                  </a:lnTo>
                  <a:lnTo>
                    <a:pt x="1919774" y="1248765"/>
                  </a:lnTo>
                  <a:lnTo>
                    <a:pt x="1922022" y="1246225"/>
                  </a:lnTo>
                  <a:lnTo>
                    <a:pt x="1921895" y="1244955"/>
                  </a:lnTo>
                  <a:lnTo>
                    <a:pt x="1912497" y="1241145"/>
                  </a:lnTo>
                  <a:lnTo>
                    <a:pt x="1911201" y="1239875"/>
                  </a:lnTo>
                  <a:lnTo>
                    <a:pt x="1910596" y="1238605"/>
                  </a:lnTo>
                  <a:lnTo>
                    <a:pt x="1870714" y="1238605"/>
                  </a:lnTo>
                  <a:lnTo>
                    <a:pt x="1869609" y="1237335"/>
                  </a:lnTo>
                  <a:close/>
                </a:path>
                <a:path w="2633345" h="1852295">
                  <a:moveTo>
                    <a:pt x="1959499" y="1252575"/>
                  </a:moveTo>
                  <a:lnTo>
                    <a:pt x="1958661" y="1252575"/>
                  </a:lnTo>
                  <a:lnTo>
                    <a:pt x="1955296" y="1256385"/>
                  </a:lnTo>
                  <a:lnTo>
                    <a:pt x="1969609" y="1256385"/>
                  </a:lnTo>
                  <a:lnTo>
                    <a:pt x="1959499" y="1252575"/>
                  </a:lnTo>
                  <a:close/>
                </a:path>
                <a:path w="2633345" h="1852295">
                  <a:moveTo>
                    <a:pt x="656302" y="1248765"/>
                  </a:moveTo>
                  <a:lnTo>
                    <a:pt x="655819" y="1248765"/>
                  </a:lnTo>
                  <a:lnTo>
                    <a:pt x="656149" y="1251305"/>
                  </a:lnTo>
                  <a:lnTo>
                    <a:pt x="656403" y="1251305"/>
                  </a:lnTo>
                  <a:lnTo>
                    <a:pt x="656492" y="1252575"/>
                  </a:lnTo>
                  <a:lnTo>
                    <a:pt x="656314" y="1252575"/>
                  </a:lnTo>
                  <a:lnTo>
                    <a:pt x="656606" y="1255115"/>
                  </a:lnTo>
                  <a:lnTo>
                    <a:pt x="657965" y="1255115"/>
                  </a:lnTo>
                  <a:lnTo>
                    <a:pt x="657953" y="1253845"/>
                  </a:lnTo>
                  <a:lnTo>
                    <a:pt x="657280" y="1250035"/>
                  </a:lnTo>
                  <a:lnTo>
                    <a:pt x="656302" y="1248765"/>
                  </a:lnTo>
                  <a:close/>
                </a:path>
                <a:path w="2633345" h="1852295">
                  <a:moveTo>
                    <a:pt x="2018250" y="1253845"/>
                  </a:moveTo>
                  <a:lnTo>
                    <a:pt x="2016116" y="1253845"/>
                  </a:lnTo>
                  <a:lnTo>
                    <a:pt x="2017411" y="1255115"/>
                  </a:lnTo>
                  <a:lnTo>
                    <a:pt x="2018389" y="1255115"/>
                  </a:lnTo>
                  <a:lnTo>
                    <a:pt x="2018250" y="1253845"/>
                  </a:lnTo>
                  <a:close/>
                </a:path>
                <a:path w="2633345" h="1852295">
                  <a:moveTo>
                    <a:pt x="2008039" y="1248765"/>
                  </a:moveTo>
                  <a:lnTo>
                    <a:pt x="1985509" y="1248765"/>
                  </a:lnTo>
                  <a:lnTo>
                    <a:pt x="1985242" y="1250035"/>
                  </a:lnTo>
                  <a:lnTo>
                    <a:pt x="1985039" y="1251305"/>
                  </a:lnTo>
                  <a:lnTo>
                    <a:pt x="1984569" y="1251305"/>
                  </a:lnTo>
                  <a:lnTo>
                    <a:pt x="1984277" y="1252575"/>
                  </a:lnTo>
                  <a:lnTo>
                    <a:pt x="1983477" y="1252575"/>
                  </a:lnTo>
                  <a:lnTo>
                    <a:pt x="1982982" y="1253845"/>
                  </a:lnTo>
                  <a:lnTo>
                    <a:pt x="2017767" y="1253845"/>
                  </a:lnTo>
                  <a:lnTo>
                    <a:pt x="2008039" y="1248765"/>
                  </a:lnTo>
                  <a:close/>
                </a:path>
                <a:path w="2633345" h="1852295">
                  <a:moveTo>
                    <a:pt x="1983998" y="1248765"/>
                  </a:moveTo>
                  <a:lnTo>
                    <a:pt x="1974193" y="1248765"/>
                  </a:lnTo>
                  <a:lnTo>
                    <a:pt x="1973304" y="1250035"/>
                  </a:lnTo>
                  <a:lnTo>
                    <a:pt x="1972885" y="1251305"/>
                  </a:lnTo>
                  <a:lnTo>
                    <a:pt x="1972898" y="1252575"/>
                  </a:lnTo>
                  <a:lnTo>
                    <a:pt x="1982156" y="1252575"/>
                  </a:lnTo>
                  <a:lnTo>
                    <a:pt x="1983998" y="1250035"/>
                  </a:lnTo>
                  <a:lnTo>
                    <a:pt x="1984544" y="1250035"/>
                  </a:lnTo>
                  <a:lnTo>
                    <a:pt x="1983998" y="1248765"/>
                  </a:lnTo>
                  <a:close/>
                </a:path>
                <a:path w="2633345" h="1852295">
                  <a:moveTo>
                    <a:pt x="1099824" y="1201775"/>
                  </a:moveTo>
                  <a:lnTo>
                    <a:pt x="651514" y="1201775"/>
                  </a:lnTo>
                  <a:lnTo>
                    <a:pt x="651526" y="1203045"/>
                  </a:lnTo>
                  <a:lnTo>
                    <a:pt x="650764" y="1204315"/>
                  </a:lnTo>
                  <a:lnTo>
                    <a:pt x="649583" y="1206855"/>
                  </a:lnTo>
                  <a:lnTo>
                    <a:pt x="648745" y="1208125"/>
                  </a:lnTo>
                  <a:lnTo>
                    <a:pt x="648999" y="1209395"/>
                  </a:lnTo>
                  <a:lnTo>
                    <a:pt x="649621" y="1210665"/>
                  </a:lnTo>
                  <a:lnTo>
                    <a:pt x="649355" y="1213205"/>
                  </a:lnTo>
                  <a:lnTo>
                    <a:pt x="647653" y="1217015"/>
                  </a:lnTo>
                  <a:lnTo>
                    <a:pt x="647234" y="1218285"/>
                  </a:lnTo>
                  <a:lnTo>
                    <a:pt x="647551" y="1220825"/>
                  </a:lnTo>
                  <a:lnTo>
                    <a:pt x="648351" y="1222095"/>
                  </a:lnTo>
                  <a:lnTo>
                    <a:pt x="653165" y="1227175"/>
                  </a:lnTo>
                  <a:lnTo>
                    <a:pt x="657457" y="1232255"/>
                  </a:lnTo>
                  <a:lnTo>
                    <a:pt x="659223" y="1233525"/>
                  </a:lnTo>
                  <a:lnTo>
                    <a:pt x="662626" y="1234795"/>
                  </a:lnTo>
                  <a:lnTo>
                    <a:pt x="667833" y="1239875"/>
                  </a:lnTo>
                  <a:lnTo>
                    <a:pt x="670208" y="1246225"/>
                  </a:lnTo>
                  <a:lnTo>
                    <a:pt x="670221" y="1248765"/>
                  </a:lnTo>
                  <a:lnTo>
                    <a:pt x="669687" y="1250035"/>
                  </a:lnTo>
                  <a:lnTo>
                    <a:pt x="1244007" y="1250035"/>
                  </a:lnTo>
                  <a:lnTo>
                    <a:pt x="1242775" y="1248765"/>
                  </a:lnTo>
                  <a:lnTo>
                    <a:pt x="1241022" y="1246225"/>
                  </a:lnTo>
                  <a:lnTo>
                    <a:pt x="1240718" y="1244955"/>
                  </a:lnTo>
                  <a:lnTo>
                    <a:pt x="1240387" y="1244955"/>
                  </a:lnTo>
                  <a:lnTo>
                    <a:pt x="1235714" y="1241145"/>
                  </a:lnTo>
                  <a:lnTo>
                    <a:pt x="1234888" y="1239875"/>
                  </a:lnTo>
                  <a:lnTo>
                    <a:pt x="1234825" y="1238605"/>
                  </a:lnTo>
                  <a:lnTo>
                    <a:pt x="1235104" y="1236065"/>
                  </a:lnTo>
                  <a:lnTo>
                    <a:pt x="1234825" y="1233525"/>
                  </a:lnTo>
                  <a:lnTo>
                    <a:pt x="1233987" y="1230985"/>
                  </a:lnTo>
                  <a:lnTo>
                    <a:pt x="1228970" y="1230985"/>
                  </a:lnTo>
                  <a:lnTo>
                    <a:pt x="1226735" y="1229715"/>
                  </a:lnTo>
                  <a:lnTo>
                    <a:pt x="1135460" y="1229715"/>
                  </a:lnTo>
                  <a:lnTo>
                    <a:pt x="1133936" y="1228445"/>
                  </a:lnTo>
                  <a:lnTo>
                    <a:pt x="1113908" y="1228445"/>
                  </a:lnTo>
                  <a:lnTo>
                    <a:pt x="1110543" y="1225905"/>
                  </a:lnTo>
                  <a:lnTo>
                    <a:pt x="1107672" y="1220825"/>
                  </a:lnTo>
                  <a:lnTo>
                    <a:pt x="1107634" y="1219555"/>
                  </a:lnTo>
                  <a:lnTo>
                    <a:pt x="1108028" y="1218285"/>
                  </a:lnTo>
                  <a:lnTo>
                    <a:pt x="1108003" y="1217015"/>
                  </a:lnTo>
                  <a:lnTo>
                    <a:pt x="1108904" y="1214475"/>
                  </a:lnTo>
                  <a:lnTo>
                    <a:pt x="1108930" y="1213205"/>
                  </a:lnTo>
                  <a:lnTo>
                    <a:pt x="1108447" y="1211935"/>
                  </a:lnTo>
                  <a:lnTo>
                    <a:pt x="1103900" y="1208125"/>
                  </a:lnTo>
                  <a:lnTo>
                    <a:pt x="1103748" y="1206855"/>
                  </a:lnTo>
                  <a:lnTo>
                    <a:pt x="1103951" y="1205585"/>
                  </a:lnTo>
                  <a:lnTo>
                    <a:pt x="1103685" y="1204315"/>
                  </a:lnTo>
                  <a:lnTo>
                    <a:pt x="1100967" y="1204315"/>
                  </a:lnTo>
                  <a:lnTo>
                    <a:pt x="1100154" y="1203045"/>
                  </a:lnTo>
                  <a:lnTo>
                    <a:pt x="1099773" y="1203045"/>
                  </a:lnTo>
                  <a:lnTo>
                    <a:pt x="1099824" y="1201775"/>
                  </a:lnTo>
                  <a:close/>
                </a:path>
                <a:path w="2633345" h="1852295">
                  <a:moveTo>
                    <a:pt x="557978" y="1237335"/>
                  </a:moveTo>
                  <a:lnTo>
                    <a:pt x="556429" y="1237335"/>
                  </a:lnTo>
                  <a:lnTo>
                    <a:pt x="555578" y="1238605"/>
                  </a:lnTo>
                  <a:lnTo>
                    <a:pt x="553724" y="1239875"/>
                  </a:lnTo>
                  <a:lnTo>
                    <a:pt x="548110" y="1242415"/>
                  </a:lnTo>
                  <a:lnTo>
                    <a:pt x="541138" y="1246225"/>
                  </a:lnTo>
                  <a:lnTo>
                    <a:pt x="539297" y="1246225"/>
                  </a:lnTo>
                  <a:lnTo>
                    <a:pt x="535436" y="1247495"/>
                  </a:lnTo>
                  <a:lnTo>
                    <a:pt x="533709" y="1248765"/>
                  </a:lnTo>
                  <a:lnTo>
                    <a:pt x="648414" y="1248765"/>
                  </a:lnTo>
                  <a:lnTo>
                    <a:pt x="647589" y="1247495"/>
                  </a:lnTo>
                  <a:lnTo>
                    <a:pt x="644650" y="1242415"/>
                  </a:lnTo>
                  <a:lnTo>
                    <a:pt x="564062" y="1242415"/>
                  </a:lnTo>
                  <a:lnTo>
                    <a:pt x="560658" y="1238605"/>
                  </a:lnTo>
                  <a:lnTo>
                    <a:pt x="557978" y="1237335"/>
                  </a:lnTo>
                  <a:close/>
                </a:path>
                <a:path w="2633345" h="1852295">
                  <a:moveTo>
                    <a:pt x="1926213" y="1246225"/>
                  </a:moveTo>
                  <a:lnTo>
                    <a:pt x="1924168" y="1246225"/>
                  </a:lnTo>
                  <a:lnTo>
                    <a:pt x="1920739" y="1248765"/>
                  </a:lnTo>
                  <a:lnTo>
                    <a:pt x="1927982" y="1248765"/>
                  </a:lnTo>
                  <a:lnTo>
                    <a:pt x="1927597" y="1247495"/>
                  </a:lnTo>
                  <a:lnTo>
                    <a:pt x="1927038" y="1247495"/>
                  </a:lnTo>
                  <a:lnTo>
                    <a:pt x="1926213" y="1246225"/>
                  </a:lnTo>
                  <a:close/>
                </a:path>
                <a:path w="2633345" h="1852295">
                  <a:moveTo>
                    <a:pt x="1238228" y="1224635"/>
                  </a:moveTo>
                  <a:lnTo>
                    <a:pt x="1232539" y="1224635"/>
                  </a:lnTo>
                  <a:lnTo>
                    <a:pt x="1233059" y="1227175"/>
                  </a:lnTo>
                  <a:lnTo>
                    <a:pt x="1233377" y="1227175"/>
                  </a:lnTo>
                  <a:lnTo>
                    <a:pt x="1235625" y="1229715"/>
                  </a:lnTo>
                  <a:lnTo>
                    <a:pt x="1236260" y="1230985"/>
                  </a:lnTo>
                  <a:lnTo>
                    <a:pt x="1236463" y="1230985"/>
                  </a:lnTo>
                  <a:lnTo>
                    <a:pt x="1236704" y="1233525"/>
                  </a:lnTo>
                  <a:lnTo>
                    <a:pt x="1236412" y="1234795"/>
                  </a:lnTo>
                  <a:lnTo>
                    <a:pt x="1235676" y="1237335"/>
                  </a:lnTo>
                  <a:lnTo>
                    <a:pt x="1236146" y="1239875"/>
                  </a:lnTo>
                  <a:lnTo>
                    <a:pt x="1240362" y="1242415"/>
                  </a:lnTo>
                  <a:lnTo>
                    <a:pt x="1242788" y="1246225"/>
                  </a:lnTo>
                  <a:lnTo>
                    <a:pt x="1244096" y="1246225"/>
                  </a:lnTo>
                  <a:lnTo>
                    <a:pt x="1244350" y="1244955"/>
                  </a:lnTo>
                  <a:lnTo>
                    <a:pt x="1244655" y="1244955"/>
                  </a:lnTo>
                  <a:lnTo>
                    <a:pt x="1245112" y="1243685"/>
                  </a:lnTo>
                  <a:lnTo>
                    <a:pt x="1245302" y="1242415"/>
                  </a:lnTo>
                  <a:lnTo>
                    <a:pt x="1244616" y="1241145"/>
                  </a:lnTo>
                  <a:lnTo>
                    <a:pt x="1243321" y="1239875"/>
                  </a:lnTo>
                  <a:lnTo>
                    <a:pt x="1242699" y="1237335"/>
                  </a:lnTo>
                  <a:lnTo>
                    <a:pt x="1242813" y="1236065"/>
                  </a:lnTo>
                  <a:lnTo>
                    <a:pt x="1243893" y="1233525"/>
                  </a:lnTo>
                  <a:lnTo>
                    <a:pt x="1244172" y="1233525"/>
                  </a:lnTo>
                  <a:lnTo>
                    <a:pt x="1244007" y="1232255"/>
                  </a:lnTo>
                  <a:lnTo>
                    <a:pt x="1243283" y="1229715"/>
                  </a:lnTo>
                  <a:lnTo>
                    <a:pt x="1242229" y="1229715"/>
                  </a:lnTo>
                  <a:lnTo>
                    <a:pt x="1239638" y="1228445"/>
                  </a:lnTo>
                  <a:lnTo>
                    <a:pt x="1238571" y="1227175"/>
                  </a:lnTo>
                  <a:lnTo>
                    <a:pt x="1238292" y="1225905"/>
                  </a:lnTo>
                  <a:lnTo>
                    <a:pt x="1238228" y="1224635"/>
                  </a:lnTo>
                  <a:close/>
                </a:path>
                <a:path w="2633345" h="1852295">
                  <a:moveTo>
                    <a:pt x="1848794" y="1239875"/>
                  </a:moveTo>
                  <a:lnTo>
                    <a:pt x="1847282" y="1239875"/>
                  </a:lnTo>
                  <a:lnTo>
                    <a:pt x="1836538" y="1243685"/>
                  </a:lnTo>
                  <a:lnTo>
                    <a:pt x="1849530" y="1243685"/>
                  </a:lnTo>
                  <a:lnTo>
                    <a:pt x="1849479" y="1241145"/>
                  </a:lnTo>
                  <a:lnTo>
                    <a:pt x="1848794" y="1239875"/>
                  </a:lnTo>
                  <a:close/>
                </a:path>
                <a:path w="2633345" h="1852295">
                  <a:moveTo>
                    <a:pt x="563579" y="1237335"/>
                  </a:moveTo>
                  <a:lnTo>
                    <a:pt x="564824" y="1241145"/>
                  </a:lnTo>
                  <a:lnTo>
                    <a:pt x="565547" y="1242415"/>
                  </a:lnTo>
                  <a:lnTo>
                    <a:pt x="570373" y="1242415"/>
                  </a:lnTo>
                  <a:lnTo>
                    <a:pt x="570145" y="1241145"/>
                  </a:lnTo>
                  <a:lnTo>
                    <a:pt x="567668" y="1241145"/>
                  </a:lnTo>
                  <a:lnTo>
                    <a:pt x="565027" y="1238605"/>
                  </a:lnTo>
                  <a:lnTo>
                    <a:pt x="563579" y="1237335"/>
                  </a:lnTo>
                  <a:close/>
                </a:path>
                <a:path w="2633345" h="1852295">
                  <a:moveTo>
                    <a:pt x="622977" y="1238605"/>
                  </a:moveTo>
                  <a:lnTo>
                    <a:pt x="571707" y="1238605"/>
                  </a:lnTo>
                  <a:lnTo>
                    <a:pt x="571770" y="1241145"/>
                  </a:lnTo>
                  <a:lnTo>
                    <a:pt x="570373" y="1242415"/>
                  </a:lnTo>
                  <a:lnTo>
                    <a:pt x="644650" y="1242415"/>
                  </a:lnTo>
                  <a:lnTo>
                    <a:pt x="643181" y="1239875"/>
                  </a:lnTo>
                  <a:lnTo>
                    <a:pt x="623510" y="1239875"/>
                  </a:lnTo>
                  <a:lnTo>
                    <a:pt x="622977" y="1238605"/>
                  </a:lnTo>
                  <a:close/>
                </a:path>
                <a:path w="2633345" h="1852295">
                  <a:moveTo>
                    <a:pt x="2019342" y="1219555"/>
                  </a:moveTo>
                  <a:lnTo>
                    <a:pt x="2017691" y="1219555"/>
                  </a:lnTo>
                  <a:lnTo>
                    <a:pt x="2017792" y="1220825"/>
                  </a:lnTo>
                  <a:lnTo>
                    <a:pt x="2022758" y="1230985"/>
                  </a:lnTo>
                  <a:lnTo>
                    <a:pt x="2022949" y="1232255"/>
                  </a:lnTo>
                  <a:lnTo>
                    <a:pt x="2022911" y="1236065"/>
                  </a:lnTo>
                  <a:lnTo>
                    <a:pt x="2023114" y="1237335"/>
                  </a:lnTo>
                  <a:lnTo>
                    <a:pt x="2023165" y="1238605"/>
                  </a:lnTo>
                  <a:lnTo>
                    <a:pt x="2023863" y="1239875"/>
                  </a:lnTo>
                  <a:lnTo>
                    <a:pt x="2024181" y="1239875"/>
                  </a:lnTo>
                  <a:lnTo>
                    <a:pt x="2024422" y="1241145"/>
                  </a:lnTo>
                  <a:lnTo>
                    <a:pt x="2024511" y="1242415"/>
                  </a:lnTo>
                  <a:lnTo>
                    <a:pt x="2024689" y="1241145"/>
                  </a:lnTo>
                  <a:lnTo>
                    <a:pt x="2024943" y="1241145"/>
                  </a:lnTo>
                  <a:lnTo>
                    <a:pt x="2025666" y="1239875"/>
                  </a:lnTo>
                  <a:lnTo>
                    <a:pt x="2025920" y="1238605"/>
                  </a:lnTo>
                  <a:lnTo>
                    <a:pt x="2025324" y="1236065"/>
                  </a:lnTo>
                  <a:lnTo>
                    <a:pt x="2025285" y="1234795"/>
                  </a:lnTo>
                  <a:lnTo>
                    <a:pt x="2026416" y="1234795"/>
                  </a:lnTo>
                  <a:lnTo>
                    <a:pt x="2025933" y="1230985"/>
                  </a:lnTo>
                  <a:lnTo>
                    <a:pt x="2019342" y="1219555"/>
                  </a:lnTo>
                  <a:close/>
                </a:path>
                <a:path w="2633345" h="1852295">
                  <a:moveTo>
                    <a:pt x="1242521" y="1222095"/>
                  </a:moveTo>
                  <a:lnTo>
                    <a:pt x="1241607" y="1223365"/>
                  </a:lnTo>
                  <a:lnTo>
                    <a:pt x="1242597" y="1224635"/>
                  </a:lnTo>
                  <a:lnTo>
                    <a:pt x="1243435" y="1227175"/>
                  </a:lnTo>
                  <a:lnTo>
                    <a:pt x="1243994" y="1228445"/>
                  </a:lnTo>
                  <a:lnTo>
                    <a:pt x="1244324" y="1229715"/>
                  </a:lnTo>
                  <a:lnTo>
                    <a:pt x="1244667" y="1232255"/>
                  </a:lnTo>
                  <a:lnTo>
                    <a:pt x="1244261" y="1234795"/>
                  </a:lnTo>
                  <a:lnTo>
                    <a:pt x="1243600" y="1237335"/>
                  </a:lnTo>
                  <a:lnTo>
                    <a:pt x="1243512" y="1238605"/>
                  </a:lnTo>
                  <a:lnTo>
                    <a:pt x="1244312" y="1239875"/>
                  </a:lnTo>
                  <a:lnTo>
                    <a:pt x="1245150" y="1241145"/>
                  </a:lnTo>
                  <a:lnTo>
                    <a:pt x="1246204" y="1239875"/>
                  </a:lnTo>
                  <a:lnTo>
                    <a:pt x="1246661" y="1238605"/>
                  </a:lnTo>
                  <a:lnTo>
                    <a:pt x="1247169" y="1238605"/>
                  </a:lnTo>
                  <a:lnTo>
                    <a:pt x="1249760" y="1234795"/>
                  </a:lnTo>
                  <a:lnTo>
                    <a:pt x="1250725" y="1233525"/>
                  </a:lnTo>
                  <a:lnTo>
                    <a:pt x="1251208" y="1230985"/>
                  </a:lnTo>
                  <a:lnTo>
                    <a:pt x="1251106" y="1229715"/>
                  </a:lnTo>
                  <a:lnTo>
                    <a:pt x="1248439" y="1225905"/>
                  </a:lnTo>
                  <a:lnTo>
                    <a:pt x="1244985" y="1223365"/>
                  </a:lnTo>
                  <a:lnTo>
                    <a:pt x="1242521" y="1222095"/>
                  </a:lnTo>
                  <a:close/>
                </a:path>
                <a:path w="2633345" h="1852295">
                  <a:moveTo>
                    <a:pt x="1843180" y="1238605"/>
                  </a:moveTo>
                  <a:lnTo>
                    <a:pt x="1837681" y="1238605"/>
                  </a:lnTo>
                  <a:lnTo>
                    <a:pt x="1837465" y="1239875"/>
                  </a:lnTo>
                  <a:lnTo>
                    <a:pt x="1837122" y="1239875"/>
                  </a:lnTo>
                  <a:lnTo>
                    <a:pt x="1837452" y="1241145"/>
                  </a:lnTo>
                  <a:lnTo>
                    <a:pt x="1841364" y="1241145"/>
                  </a:lnTo>
                  <a:lnTo>
                    <a:pt x="1842304" y="1239875"/>
                  </a:lnTo>
                  <a:lnTo>
                    <a:pt x="1843180" y="1238605"/>
                  </a:lnTo>
                  <a:close/>
                </a:path>
                <a:path w="2633345" h="1852295">
                  <a:moveTo>
                    <a:pt x="637874" y="1233525"/>
                  </a:moveTo>
                  <a:lnTo>
                    <a:pt x="636045" y="1233525"/>
                  </a:lnTo>
                  <a:lnTo>
                    <a:pt x="632375" y="1234795"/>
                  </a:lnTo>
                  <a:lnTo>
                    <a:pt x="629615" y="1234795"/>
                  </a:lnTo>
                  <a:lnTo>
                    <a:pt x="629428" y="1237335"/>
                  </a:lnTo>
                  <a:lnTo>
                    <a:pt x="628654" y="1237335"/>
                  </a:lnTo>
                  <a:lnTo>
                    <a:pt x="626165" y="1238605"/>
                  </a:lnTo>
                  <a:lnTo>
                    <a:pt x="623510" y="1239875"/>
                  </a:lnTo>
                  <a:lnTo>
                    <a:pt x="643181" y="1239875"/>
                  </a:lnTo>
                  <a:lnTo>
                    <a:pt x="642446" y="1238605"/>
                  </a:lnTo>
                  <a:lnTo>
                    <a:pt x="639588" y="1234795"/>
                  </a:lnTo>
                  <a:lnTo>
                    <a:pt x="630432" y="1234795"/>
                  </a:lnTo>
                  <a:lnTo>
                    <a:pt x="629708" y="1233525"/>
                  </a:lnTo>
                  <a:lnTo>
                    <a:pt x="637874" y="1233525"/>
                  </a:lnTo>
                  <a:close/>
                </a:path>
                <a:path w="2633345" h="1852295">
                  <a:moveTo>
                    <a:pt x="1840526" y="1234795"/>
                  </a:moveTo>
                  <a:lnTo>
                    <a:pt x="1839624" y="1234795"/>
                  </a:lnTo>
                  <a:lnTo>
                    <a:pt x="1837668" y="1236065"/>
                  </a:lnTo>
                  <a:lnTo>
                    <a:pt x="1833515" y="1238605"/>
                  </a:lnTo>
                  <a:lnTo>
                    <a:pt x="1831344" y="1239875"/>
                  </a:lnTo>
                  <a:lnTo>
                    <a:pt x="1836240" y="1239875"/>
                  </a:lnTo>
                  <a:lnTo>
                    <a:pt x="1836741" y="1238605"/>
                  </a:lnTo>
                  <a:lnTo>
                    <a:pt x="1837859" y="1237335"/>
                  </a:lnTo>
                  <a:lnTo>
                    <a:pt x="1840526" y="1234795"/>
                  </a:lnTo>
                  <a:close/>
                </a:path>
                <a:path w="2633345" h="1852295">
                  <a:moveTo>
                    <a:pt x="595126" y="1213205"/>
                  </a:moveTo>
                  <a:lnTo>
                    <a:pt x="590211" y="1213205"/>
                  </a:lnTo>
                  <a:lnTo>
                    <a:pt x="589195" y="1214475"/>
                  </a:lnTo>
                  <a:lnTo>
                    <a:pt x="587201" y="1215745"/>
                  </a:lnTo>
                  <a:lnTo>
                    <a:pt x="586375" y="1215745"/>
                  </a:lnTo>
                  <a:lnTo>
                    <a:pt x="585207" y="1217015"/>
                  </a:lnTo>
                  <a:lnTo>
                    <a:pt x="584331" y="1219555"/>
                  </a:lnTo>
                  <a:lnTo>
                    <a:pt x="583226" y="1222095"/>
                  </a:lnTo>
                  <a:lnTo>
                    <a:pt x="580927" y="1225905"/>
                  </a:lnTo>
                  <a:lnTo>
                    <a:pt x="577295" y="1228445"/>
                  </a:lnTo>
                  <a:lnTo>
                    <a:pt x="573333" y="1229715"/>
                  </a:lnTo>
                  <a:lnTo>
                    <a:pt x="572748" y="1230985"/>
                  </a:lnTo>
                  <a:lnTo>
                    <a:pt x="573320" y="1233525"/>
                  </a:lnTo>
                  <a:lnTo>
                    <a:pt x="573231" y="1234795"/>
                  </a:lnTo>
                  <a:lnTo>
                    <a:pt x="572101" y="1237335"/>
                  </a:lnTo>
                  <a:lnTo>
                    <a:pt x="571809" y="1238605"/>
                  </a:lnTo>
                  <a:lnTo>
                    <a:pt x="620729" y="1238605"/>
                  </a:lnTo>
                  <a:lnTo>
                    <a:pt x="620310" y="1237335"/>
                  </a:lnTo>
                  <a:lnTo>
                    <a:pt x="616081" y="1237335"/>
                  </a:lnTo>
                  <a:lnTo>
                    <a:pt x="615814" y="1234795"/>
                  </a:lnTo>
                  <a:lnTo>
                    <a:pt x="613668" y="1234795"/>
                  </a:lnTo>
                  <a:lnTo>
                    <a:pt x="613071" y="1233525"/>
                  </a:lnTo>
                  <a:lnTo>
                    <a:pt x="612855" y="1233525"/>
                  </a:lnTo>
                  <a:lnTo>
                    <a:pt x="612969" y="1232255"/>
                  </a:lnTo>
                  <a:lnTo>
                    <a:pt x="613414" y="1230985"/>
                  </a:lnTo>
                  <a:lnTo>
                    <a:pt x="613033" y="1229715"/>
                  </a:lnTo>
                  <a:lnTo>
                    <a:pt x="595392" y="1229715"/>
                  </a:lnTo>
                  <a:lnTo>
                    <a:pt x="594338" y="1228445"/>
                  </a:lnTo>
                  <a:lnTo>
                    <a:pt x="592446" y="1224635"/>
                  </a:lnTo>
                  <a:lnTo>
                    <a:pt x="593259" y="1222095"/>
                  </a:lnTo>
                  <a:lnTo>
                    <a:pt x="594503" y="1220825"/>
                  </a:lnTo>
                  <a:lnTo>
                    <a:pt x="595494" y="1218285"/>
                  </a:lnTo>
                  <a:lnTo>
                    <a:pt x="595824" y="1217015"/>
                  </a:lnTo>
                  <a:lnTo>
                    <a:pt x="595786" y="1214475"/>
                  </a:lnTo>
                  <a:lnTo>
                    <a:pt x="595126" y="1213205"/>
                  </a:lnTo>
                  <a:close/>
                </a:path>
                <a:path w="2633345" h="1852295">
                  <a:moveTo>
                    <a:pt x="1842939" y="1236065"/>
                  </a:moveTo>
                  <a:lnTo>
                    <a:pt x="1840539" y="1236065"/>
                  </a:lnTo>
                  <a:lnTo>
                    <a:pt x="1839180" y="1237335"/>
                  </a:lnTo>
                  <a:lnTo>
                    <a:pt x="1838291" y="1238605"/>
                  </a:lnTo>
                  <a:lnTo>
                    <a:pt x="1843675" y="1238605"/>
                  </a:lnTo>
                  <a:lnTo>
                    <a:pt x="1843561" y="1237335"/>
                  </a:lnTo>
                  <a:lnTo>
                    <a:pt x="1842685" y="1237335"/>
                  </a:lnTo>
                  <a:lnTo>
                    <a:pt x="1842939" y="1236065"/>
                  </a:lnTo>
                  <a:close/>
                </a:path>
                <a:path w="2633345" h="1852295">
                  <a:moveTo>
                    <a:pt x="1886055" y="1233525"/>
                  </a:moveTo>
                  <a:lnTo>
                    <a:pt x="1879502" y="1234795"/>
                  </a:lnTo>
                  <a:lnTo>
                    <a:pt x="1878651" y="1234795"/>
                  </a:lnTo>
                  <a:lnTo>
                    <a:pt x="1878156" y="1236065"/>
                  </a:lnTo>
                  <a:lnTo>
                    <a:pt x="1873279" y="1236065"/>
                  </a:lnTo>
                  <a:lnTo>
                    <a:pt x="1871349" y="1238605"/>
                  </a:lnTo>
                  <a:lnTo>
                    <a:pt x="1910596" y="1238605"/>
                  </a:lnTo>
                  <a:lnTo>
                    <a:pt x="1909991" y="1237335"/>
                  </a:lnTo>
                  <a:lnTo>
                    <a:pt x="1895720" y="1237335"/>
                  </a:lnTo>
                  <a:lnTo>
                    <a:pt x="1892532" y="1236065"/>
                  </a:lnTo>
                  <a:lnTo>
                    <a:pt x="1889472" y="1234795"/>
                  </a:lnTo>
                  <a:lnTo>
                    <a:pt x="1886055" y="1233525"/>
                  </a:lnTo>
                  <a:close/>
                </a:path>
                <a:path w="2633345" h="1852295">
                  <a:moveTo>
                    <a:pt x="1473394" y="1185265"/>
                  </a:moveTo>
                  <a:lnTo>
                    <a:pt x="1471502" y="1185265"/>
                  </a:lnTo>
                  <a:lnTo>
                    <a:pt x="1469330" y="1186535"/>
                  </a:lnTo>
                  <a:lnTo>
                    <a:pt x="1468035" y="1187805"/>
                  </a:lnTo>
                  <a:lnTo>
                    <a:pt x="1464834" y="1191615"/>
                  </a:lnTo>
                  <a:lnTo>
                    <a:pt x="1463463" y="1192885"/>
                  </a:lnTo>
                  <a:lnTo>
                    <a:pt x="1462409" y="1194155"/>
                  </a:lnTo>
                  <a:lnTo>
                    <a:pt x="1461621" y="1194155"/>
                  </a:lnTo>
                  <a:lnTo>
                    <a:pt x="1456224" y="1195425"/>
                  </a:lnTo>
                  <a:lnTo>
                    <a:pt x="1455614" y="1195425"/>
                  </a:lnTo>
                  <a:lnTo>
                    <a:pt x="1453366" y="1197965"/>
                  </a:lnTo>
                  <a:lnTo>
                    <a:pt x="1452528" y="1197965"/>
                  </a:lnTo>
                  <a:lnTo>
                    <a:pt x="1449696" y="1199235"/>
                  </a:lnTo>
                  <a:lnTo>
                    <a:pt x="1448451" y="1200505"/>
                  </a:lnTo>
                  <a:lnTo>
                    <a:pt x="1445442" y="1203045"/>
                  </a:lnTo>
                  <a:lnTo>
                    <a:pt x="1435218" y="1218285"/>
                  </a:lnTo>
                  <a:lnTo>
                    <a:pt x="1434634" y="1220825"/>
                  </a:lnTo>
                  <a:lnTo>
                    <a:pt x="1427192" y="1232255"/>
                  </a:lnTo>
                  <a:lnTo>
                    <a:pt x="1426150" y="1233525"/>
                  </a:lnTo>
                  <a:lnTo>
                    <a:pt x="1423712" y="1237335"/>
                  </a:lnTo>
                  <a:lnTo>
                    <a:pt x="1826200" y="1237335"/>
                  </a:lnTo>
                  <a:lnTo>
                    <a:pt x="1825908" y="1234795"/>
                  </a:lnTo>
                  <a:lnTo>
                    <a:pt x="1825375" y="1233525"/>
                  </a:lnTo>
                  <a:lnTo>
                    <a:pt x="1821539" y="1230985"/>
                  </a:lnTo>
                  <a:lnTo>
                    <a:pt x="1575197" y="1230985"/>
                  </a:lnTo>
                  <a:lnTo>
                    <a:pt x="1576658" y="1229715"/>
                  </a:lnTo>
                  <a:lnTo>
                    <a:pt x="1576810" y="1228445"/>
                  </a:lnTo>
                  <a:lnTo>
                    <a:pt x="1574893" y="1224635"/>
                  </a:lnTo>
                  <a:lnTo>
                    <a:pt x="1573597" y="1223365"/>
                  </a:lnTo>
                  <a:lnTo>
                    <a:pt x="1558713" y="1220825"/>
                  </a:lnTo>
                  <a:lnTo>
                    <a:pt x="1555119" y="1220825"/>
                  </a:lnTo>
                  <a:lnTo>
                    <a:pt x="1552172" y="1218285"/>
                  </a:lnTo>
                  <a:lnTo>
                    <a:pt x="1547823" y="1217015"/>
                  </a:lnTo>
                  <a:lnTo>
                    <a:pt x="1534837" y="1217015"/>
                  </a:lnTo>
                  <a:lnTo>
                    <a:pt x="1538888" y="1215745"/>
                  </a:lnTo>
                  <a:lnTo>
                    <a:pt x="1540044" y="1215745"/>
                  </a:lnTo>
                  <a:lnTo>
                    <a:pt x="1542584" y="1214475"/>
                  </a:lnTo>
                  <a:lnTo>
                    <a:pt x="1543422" y="1213205"/>
                  </a:lnTo>
                  <a:lnTo>
                    <a:pt x="1546026" y="1213205"/>
                  </a:lnTo>
                  <a:lnTo>
                    <a:pt x="1546203" y="1210665"/>
                  </a:lnTo>
                  <a:lnTo>
                    <a:pt x="1545568" y="1210665"/>
                  </a:lnTo>
                  <a:lnTo>
                    <a:pt x="1543828" y="1209395"/>
                  </a:lnTo>
                  <a:lnTo>
                    <a:pt x="1536386" y="1208125"/>
                  </a:lnTo>
                  <a:lnTo>
                    <a:pt x="1528271" y="1204315"/>
                  </a:lnTo>
                  <a:lnTo>
                    <a:pt x="1527928" y="1203045"/>
                  </a:lnTo>
                  <a:lnTo>
                    <a:pt x="1528080" y="1200505"/>
                  </a:lnTo>
                  <a:lnTo>
                    <a:pt x="1527801" y="1199235"/>
                  </a:lnTo>
                  <a:lnTo>
                    <a:pt x="1525591" y="1195425"/>
                  </a:lnTo>
                  <a:lnTo>
                    <a:pt x="1525350" y="1194155"/>
                  </a:lnTo>
                  <a:lnTo>
                    <a:pt x="1525756" y="1192885"/>
                  </a:lnTo>
                  <a:lnTo>
                    <a:pt x="1527115" y="1190345"/>
                  </a:lnTo>
                  <a:lnTo>
                    <a:pt x="1527687" y="1189075"/>
                  </a:lnTo>
                  <a:lnTo>
                    <a:pt x="1528026" y="1186535"/>
                  </a:lnTo>
                  <a:lnTo>
                    <a:pt x="1476544" y="1186535"/>
                  </a:lnTo>
                  <a:lnTo>
                    <a:pt x="1473394" y="1185265"/>
                  </a:lnTo>
                  <a:close/>
                </a:path>
                <a:path w="2633345" h="1852295">
                  <a:moveTo>
                    <a:pt x="1908090" y="1234795"/>
                  </a:moveTo>
                  <a:lnTo>
                    <a:pt x="1906490" y="1234795"/>
                  </a:lnTo>
                  <a:lnTo>
                    <a:pt x="1899073" y="1237335"/>
                  </a:lnTo>
                  <a:lnTo>
                    <a:pt x="1909991" y="1237335"/>
                  </a:lnTo>
                  <a:lnTo>
                    <a:pt x="1909385" y="1236065"/>
                  </a:lnTo>
                  <a:lnTo>
                    <a:pt x="1908090" y="1234795"/>
                  </a:lnTo>
                  <a:close/>
                </a:path>
                <a:path w="2633345" h="1852295">
                  <a:moveTo>
                    <a:pt x="1255183" y="1232255"/>
                  </a:moveTo>
                  <a:lnTo>
                    <a:pt x="1252211" y="1232255"/>
                  </a:lnTo>
                  <a:lnTo>
                    <a:pt x="1251462" y="1233525"/>
                  </a:lnTo>
                  <a:lnTo>
                    <a:pt x="1251093" y="1233525"/>
                  </a:lnTo>
                  <a:lnTo>
                    <a:pt x="1250751" y="1234795"/>
                  </a:lnTo>
                  <a:lnTo>
                    <a:pt x="1255653" y="1234795"/>
                  </a:lnTo>
                  <a:lnTo>
                    <a:pt x="1255653" y="1233525"/>
                  </a:lnTo>
                  <a:lnTo>
                    <a:pt x="1255183" y="1232255"/>
                  </a:lnTo>
                  <a:close/>
                </a:path>
                <a:path w="2633345" h="1852295">
                  <a:moveTo>
                    <a:pt x="1833338" y="1227175"/>
                  </a:moveTo>
                  <a:lnTo>
                    <a:pt x="1830480" y="1227175"/>
                  </a:lnTo>
                  <a:lnTo>
                    <a:pt x="1830239" y="1228445"/>
                  </a:lnTo>
                  <a:lnTo>
                    <a:pt x="1829820" y="1229715"/>
                  </a:lnTo>
                  <a:lnTo>
                    <a:pt x="1829540" y="1230985"/>
                  </a:lnTo>
                  <a:lnTo>
                    <a:pt x="1829744" y="1230985"/>
                  </a:lnTo>
                  <a:lnTo>
                    <a:pt x="1830302" y="1232255"/>
                  </a:lnTo>
                  <a:lnTo>
                    <a:pt x="1831687" y="1233525"/>
                  </a:lnTo>
                  <a:lnTo>
                    <a:pt x="1833858" y="1230985"/>
                  </a:lnTo>
                  <a:lnTo>
                    <a:pt x="1834976" y="1229715"/>
                  </a:lnTo>
                  <a:lnTo>
                    <a:pt x="1834785" y="1228445"/>
                  </a:lnTo>
                  <a:lnTo>
                    <a:pt x="1833338" y="1227175"/>
                  </a:lnTo>
                  <a:close/>
                </a:path>
                <a:path w="2633345" h="1852295">
                  <a:moveTo>
                    <a:pt x="1231459" y="1224635"/>
                  </a:moveTo>
                  <a:lnTo>
                    <a:pt x="1229364" y="1224635"/>
                  </a:lnTo>
                  <a:lnTo>
                    <a:pt x="1226392" y="1227175"/>
                  </a:lnTo>
                  <a:lnTo>
                    <a:pt x="1225224" y="1228445"/>
                  </a:lnTo>
                  <a:lnTo>
                    <a:pt x="1228703" y="1228445"/>
                  </a:lnTo>
                  <a:lnTo>
                    <a:pt x="1230202" y="1229715"/>
                  </a:lnTo>
                  <a:lnTo>
                    <a:pt x="1229643" y="1230985"/>
                  </a:lnTo>
                  <a:lnTo>
                    <a:pt x="1233987" y="1230985"/>
                  </a:lnTo>
                  <a:lnTo>
                    <a:pt x="1232310" y="1225905"/>
                  </a:lnTo>
                  <a:lnTo>
                    <a:pt x="1231459" y="1224635"/>
                  </a:lnTo>
                  <a:close/>
                </a:path>
                <a:path w="2633345" h="1852295">
                  <a:moveTo>
                    <a:pt x="1815786" y="1227175"/>
                  </a:moveTo>
                  <a:lnTo>
                    <a:pt x="1578461" y="1227175"/>
                  </a:lnTo>
                  <a:lnTo>
                    <a:pt x="1577979" y="1228445"/>
                  </a:lnTo>
                  <a:lnTo>
                    <a:pt x="1577598" y="1229715"/>
                  </a:lnTo>
                  <a:lnTo>
                    <a:pt x="1576353" y="1230985"/>
                  </a:lnTo>
                  <a:lnTo>
                    <a:pt x="1821539" y="1230985"/>
                  </a:lnTo>
                  <a:lnTo>
                    <a:pt x="1815786" y="1227175"/>
                  </a:lnTo>
                  <a:close/>
                </a:path>
                <a:path w="2633345" h="1852295">
                  <a:moveTo>
                    <a:pt x="611204" y="1222095"/>
                  </a:moveTo>
                  <a:lnTo>
                    <a:pt x="608054" y="1222095"/>
                  </a:lnTo>
                  <a:lnTo>
                    <a:pt x="606086" y="1223365"/>
                  </a:lnTo>
                  <a:lnTo>
                    <a:pt x="604333" y="1224635"/>
                  </a:lnTo>
                  <a:lnTo>
                    <a:pt x="601044" y="1227175"/>
                  </a:lnTo>
                  <a:lnTo>
                    <a:pt x="599266" y="1229715"/>
                  </a:lnTo>
                  <a:lnTo>
                    <a:pt x="613033" y="1229715"/>
                  </a:lnTo>
                  <a:lnTo>
                    <a:pt x="612753" y="1228445"/>
                  </a:lnTo>
                  <a:lnTo>
                    <a:pt x="611941" y="1227175"/>
                  </a:lnTo>
                  <a:lnTo>
                    <a:pt x="612296" y="1224635"/>
                  </a:lnTo>
                  <a:lnTo>
                    <a:pt x="612156" y="1223365"/>
                  </a:lnTo>
                  <a:lnTo>
                    <a:pt x="611763" y="1223365"/>
                  </a:lnTo>
                  <a:lnTo>
                    <a:pt x="611204" y="1222095"/>
                  </a:lnTo>
                  <a:close/>
                </a:path>
                <a:path w="2633345" h="1852295">
                  <a:moveTo>
                    <a:pt x="1151208" y="1206855"/>
                  </a:moveTo>
                  <a:lnTo>
                    <a:pt x="1149582" y="1206855"/>
                  </a:lnTo>
                  <a:lnTo>
                    <a:pt x="1148846" y="1209395"/>
                  </a:lnTo>
                  <a:lnTo>
                    <a:pt x="1148757" y="1210665"/>
                  </a:lnTo>
                  <a:lnTo>
                    <a:pt x="1149028" y="1213205"/>
                  </a:lnTo>
                  <a:lnTo>
                    <a:pt x="1149112" y="1215745"/>
                  </a:lnTo>
                  <a:lnTo>
                    <a:pt x="1136501" y="1229715"/>
                  </a:lnTo>
                  <a:lnTo>
                    <a:pt x="1221452" y="1229715"/>
                  </a:lnTo>
                  <a:lnTo>
                    <a:pt x="1215851" y="1227175"/>
                  </a:lnTo>
                  <a:lnTo>
                    <a:pt x="1214238" y="1220825"/>
                  </a:lnTo>
                  <a:lnTo>
                    <a:pt x="1213476" y="1215745"/>
                  </a:lnTo>
                  <a:lnTo>
                    <a:pt x="1214098" y="1214475"/>
                  </a:lnTo>
                  <a:lnTo>
                    <a:pt x="1213628" y="1213205"/>
                  </a:lnTo>
                  <a:lnTo>
                    <a:pt x="1211990" y="1211935"/>
                  </a:lnTo>
                  <a:lnTo>
                    <a:pt x="1209780" y="1208125"/>
                  </a:lnTo>
                  <a:lnTo>
                    <a:pt x="1154637" y="1208125"/>
                  </a:lnTo>
                  <a:lnTo>
                    <a:pt x="1151208" y="1206855"/>
                  </a:lnTo>
                  <a:close/>
                </a:path>
                <a:path w="2633345" h="1852295">
                  <a:moveTo>
                    <a:pt x="1223776" y="1228445"/>
                  </a:moveTo>
                  <a:lnTo>
                    <a:pt x="1222912" y="1228445"/>
                  </a:lnTo>
                  <a:lnTo>
                    <a:pt x="1222518" y="1229715"/>
                  </a:lnTo>
                  <a:lnTo>
                    <a:pt x="1225681" y="1229715"/>
                  </a:lnTo>
                  <a:lnTo>
                    <a:pt x="1223776" y="1228445"/>
                  </a:lnTo>
                  <a:close/>
                </a:path>
                <a:path w="2633345" h="1852295">
                  <a:moveTo>
                    <a:pt x="1123077" y="1224635"/>
                  </a:moveTo>
                  <a:lnTo>
                    <a:pt x="1120817" y="1224635"/>
                  </a:lnTo>
                  <a:lnTo>
                    <a:pt x="1119356" y="1225905"/>
                  </a:lnTo>
                  <a:lnTo>
                    <a:pt x="1118683" y="1227175"/>
                  </a:lnTo>
                  <a:lnTo>
                    <a:pt x="1116931" y="1228445"/>
                  </a:lnTo>
                  <a:lnTo>
                    <a:pt x="1128361" y="1228445"/>
                  </a:lnTo>
                  <a:lnTo>
                    <a:pt x="1125325" y="1225905"/>
                  </a:lnTo>
                  <a:lnTo>
                    <a:pt x="1123077" y="1224635"/>
                  </a:lnTo>
                  <a:close/>
                </a:path>
                <a:path w="2633345" h="1852295">
                  <a:moveTo>
                    <a:pt x="1627979" y="1180185"/>
                  </a:moveTo>
                  <a:lnTo>
                    <a:pt x="1619457" y="1180185"/>
                  </a:lnTo>
                  <a:lnTo>
                    <a:pt x="1617590" y="1181455"/>
                  </a:lnTo>
                  <a:lnTo>
                    <a:pt x="1616853" y="1182725"/>
                  </a:lnTo>
                  <a:lnTo>
                    <a:pt x="1616130" y="1190345"/>
                  </a:lnTo>
                  <a:lnTo>
                    <a:pt x="1615634" y="1192885"/>
                  </a:lnTo>
                  <a:lnTo>
                    <a:pt x="1614758" y="1194155"/>
                  </a:lnTo>
                  <a:lnTo>
                    <a:pt x="1613412" y="1195425"/>
                  </a:lnTo>
                  <a:lnTo>
                    <a:pt x="1611519" y="1196695"/>
                  </a:lnTo>
                  <a:lnTo>
                    <a:pt x="1606109" y="1197965"/>
                  </a:lnTo>
                  <a:lnTo>
                    <a:pt x="1604319" y="1199235"/>
                  </a:lnTo>
                  <a:lnTo>
                    <a:pt x="1603480" y="1200505"/>
                  </a:lnTo>
                  <a:lnTo>
                    <a:pt x="1602693" y="1201775"/>
                  </a:lnTo>
                  <a:lnTo>
                    <a:pt x="1602452" y="1203045"/>
                  </a:lnTo>
                  <a:lnTo>
                    <a:pt x="1601690" y="1204315"/>
                  </a:lnTo>
                  <a:lnTo>
                    <a:pt x="1601220" y="1205585"/>
                  </a:lnTo>
                  <a:lnTo>
                    <a:pt x="1600572" y="1205585"/>
                  </a:lnTo>
                  <a:lnTo>
                    <a:pt x="1599670" y="1206855"/>
                  </a:lnTo>
                  <a:lnTo>
                    <a:pt x="1595581" y="1208125"/>
                  </a:lnTo>
                  <a:lnTo>
                    <a:pt x="1595009" y="1208125"/>
                  </a:lnTo>
                  <a:lnTo>
                    <a:pt x="1594349" y="1209395"/>
                  </a:lnTo>
                  <a:lnTo>
                    <a:pt x="1594146" y="1210665"/>
                  </a:lnTo>
                  <a:lnTo>
                    <a:pt x="1593854" y="1213205"/>
                  </a:lnTo>
                  <a:lnTo>
                    <a:pt x="1593498" y="1214475"/>
                  </a:lnTo>
                  <a:lnTo>
                    <a:pt x="1593092" y="1215745"/>
                  </a:lnTo>
                  <a:lnTo>
                    <a:pt x="1590310" y="1219555"/>
                  </a:lnTo>
                  <a:lnTo>
                    <a:pt x="1588405" y="1222095"/>
                  </a:lnTo>
                  <a:lnTo>
                    <a:pt x="1586462" y="1223365"/>
                  </a:lnTo>
                  <a:lnTo>
                    <a:pt x="1584913" y="1224635"/>
                  </a:lnTo>
                  <a:lnTo>
                    <a:pt x="1581382" y="1224635"/>
                  </a:lnTo>
                  <a:lnTo>
                    <a:pt x="1580252" y="1225905"/>
                  </a:lnTo>
                  <a:lnTo>
                    <a:pt x="1579173" y="1227175"/>
                  </a:lnTo>
                  <a:lnTo>
                    <a:pt x="1810706" y="1227175"/>
                  </a:lnTo>
                  <a:lnTo>
                    <a:pt x="1808585" y="1224635"/>
                  </a:lnTo>
                  <a:lnTo>
                    <a:pt x="1808446" y="1222095"/>
                  </a:lnTo>
                  <a:lnTo>
                    <a:pt x="1810274" y="1220825"/>
                  </a:lnTo>
                  <a:lnTo>
                    <a:pt x="1813843" y="1219555"/>
                  </a:lnTo>
                  <a:lnTo>
                    <a:pt x="1815151" y="1218285"/>
                  </a:lnTo>
                  <a:lnTo>
                    <a:pt x="1838253" y="1218285"/>
                  </a:lnTo>
                  <a:lnTo>
                    <a:pt x="1838976" y="1217015"/>
                  </a:lnTo>
                  <a:lnTo>
                    <a:pt x="1839459" y="1214475"/>
                  </a:lnTo>
                  <a:lnTo>
                    <a:pt x="1839726" y="1213205"/>
                  </a:lnTo>
                  <a:lnTo>
                    <a:pt x="1839586" y="1204315"/>
                  </a:lnTo>
                  <a:lnTo>
                    <a:pt x="1787618" y="1204315"/>
                  </a:lnTo>
                  <a:lnTo>
                    <a:pt x="1785763" y="1203045"/>
                  </a:lnTo>
                  <a:lnTo>
                    <a:pt x="1782220" y="1203045"/>
                  </a:lnTo>
                  <a:lnTo>
                    <a:pt x="1782149" y="1200505"/>
                  </a:lnTo>
                  <a:lnTo>
                    <a:pt x="1655868" y="1200505"/>
                  </a:lnTo>
                  <a:lnTo>
                    <a:pt x="1655068" y="1199235"/>
                  </a:lnTo>
                  <a:lnTo>
                    <a:pt x="1654636" y="1196695"/>
                  </a:lnTo>
                  <a:lnTo>
                    <a:pt x="1656300" y="1196695"/>
                  </a:lnTo>
                  <a:lnTo>
                    <a:pt x="1655207" y="1194155"/>
                  </a:lnTo>
                  <a:lnTo>
                    <a:pt x="1648984" y="1189075"/>
                  </a:lnTo>
                  <a:lnTo>
                    <a:pt x="1650508" y="1189075"/>
                  </a:lnTo>
                  <a:lnTo>
                    <a:pt x="1649988" y="1187805"/>
                  </a:lnTo>
                  <a:lnTo>
                    <a:pt x="1641237" y="1187805"/>
                  </a:lnTo>
                  <a:lnTo>
                    <a:pt x="1640209" y="1186535"/>
                  </a:lnTo>
                  <a:lnTo>
                    <a:pt x="1639466" y="1185265"/>
                  </a:lnTo>
                  <a:lnTo>
                    <a:pt x="1625540" y="1185265"/>
                  </a:lnTo>
                  <a:lnTo>
                    <a:pt x="1626315" y="1183995"/>
                  </a:lnTo>
                  <a:lnTo>
                    <a:pt x="1627102" y="1183995"/>
                  </a:lnTo>
                  <a:lnTo>
                    <a:pt x="1627928" y="1182725"/>
                  </a:lnTo>
                  <a:lnTo>
                    <a:pt x="1628741" y="1182725"/>
                  </a:lnTo>
                  <a:lnTo>
                    <a:pt x="1627979" y="1180185"/>
                  </a:lnTo>
                  <a:close/>
                </a:path>
                <a:path w="2633345" h="1852295">
                  <a:moveTo>
                    <a:pt x="1838253" y="1218285"/>
                  </a:moveTo>
                  <a:lnTo>
                    <a:pt x="1827737" y="1218285"/>
                  </a:lnTo>
                  <a:lnTo>
                    <a:pt x="1828804" y="1223365"/>
                  </a:lnTo>
                  <a:lnTo>
                    <a:pt x="1829020" y="1225905"/>
                  </a:lnTo>
                  <a:lnTo>
                    <a:pt x="1830099" y="1225905"/>
                  </a:lnTo>
                  <a:lnTo>
                    <a:pt x="1831953" y="1224635"/>
                  </a:lnTo>
                  <a:lnTo>
                    <a:pt x="1835179" y="1224635"/>
                  </a:lnTo>
                  <a:lnTo>
                    <a:pt x="1836195" y="1223365"/>
                  </a:lnTo>
                  <a:lnTo>
                    <a:pt x="1836449" y="1223365"/>
                  </a:lnTo>
                  <a:lnTo>
                    <a:pt x="1836856" y="1220825"/>
                  </a:lnTo>
                  <a:lnTo>
                    <a:pt x="1837237" y="1220825"/>
                  </a:lnTo>
                  <a:lnTo>
                    <a:pt x="1838253" y="1218285"/>
                  </a:lnTo>
                  <a:close/>
                </a:path>
                <a:path w="2633345" h="1852295">
                  <a:moveTo>
                    <a:pt x="1235003" y="1223365"/>
                  </a:moveTo>
                  <a:lnTo>
                    <a:pt x="1230913" y="1223365"/>
                  </a:lnTo>
                  <a:lnTo>
                    <a:pt x="1232005" y="1224635"/>
                  </a:lnTo>
                  <a:lnTo>
                    <a:pt x="1237835" y="1224635"/>
                  </a:lnTo>
                  <a:lnTo>
                    <a:pt x="1235003" y="1223365"/>
                  </a:lnTo>
                  <a:close/>
                </a:path>
                <a:path w="2633345" h="1852295">
                  <a:moveTo>
                    <a:pt x="1824994" y="1218285"/>
                  </a:moveTo>
                  <a:lnTo>
                    <a:pt x="1819812" y="1218285"/>
                  </a:lnTo>
                  <a:lnTo>
                    <a:pt x="1822568" y="1220825"/>
                  </a:lnTo>
                  <a:lnTo>
                    <a:pt x="1823686" y="1224635"/>
                  </a:lnTo>
                  <a:lnTo>
                    <a:pt x="1826010" y="1224635"/>
                  </a:lnTo>
                  <a:lnTo>
                    <a:pt x="1825908" y="1222095"/>
                  </a:lnTo>
                  <a:lnTo>
                    <a:pt x="1826061" y="1220825"/>
                  </a:lnTo>
                  <a:lnTo>
                    <a:pt x="1824994" y="1218285"/>
                  </a:lnTo>
                  <a:close/>
                </a:path>
                <a:path w="2633345" h="1852295">
                  <a:moveTo>
                    <a:pt x="1238051" y="1222095"/>
                  </a:moveTo>
                  <a:lnTo>
                    <a:pt x="1237111" y="1223365"/>
                  </a:lnTo>
                  <a:lnTo>
                    <a:pt x="1239219" y="1223365"/>
                  </a:lnTo>
                  <a:lnTo>
                    <a:pt x="1238051" y="1222095"/>
                  </a:lnTo>
                  <a:close/>
                </a:path>
                <a:path w="2633345" h="1852295">
                  <a:moveTo>
                    <a:pt x="1557646" y="1219555"/>
                  </a:moveTo>
                  <a:lnTo>
                    <a:pt x="1555119" y="1220825"/>
                  </a:lnTo>
                  <a:lnTo>
                    <a:pt x="1558713" y="1220825"/>
                  </a:lnTo>
                  <a:lnTo>
                    <a:pt x="1557646" y="1219555"/>
                  </a:lnTo>
                  <a:close/>
                </a:path>
                <a:path w="2633345" h="1852295">
                  <a:moveTo>
                    <a:pt x="1818288" y="1218285"/>
                  </a:moveTo>
                  <a:lnTo>
                    <a:pt x="1815812" y="1218285"/>
                  </a:lnTo>
                  <a:lnTo>
                    <a:pt x="1816104" y="1219555"/>
                  </a:lnTo>
                  <a:lnTo>
                    <a:pt x="1816510" y="1219555"/>
                  </a:lnTo>
                  <a:lnTo>
                    <a:pt x="1818288" y="1218285"/>
                  </a:lnTo>
                  <a:close/>
                </a:path>
                <a:path w="2633345" h="1852295">
                  <a:moveTo>
                    <a:pt x="1543473" y="1215745"/>
                  </a:moveTo>
                  <a:lnTo>
                    <a:pt x="1541911" y="1215745"/>
                  </a:lnTo>
                  <a:lnTo>
                    <a:pt x="1538367" y="1217015"/>
                  </a:lnTo>
                  <a:lnTo>
                    <a:pt x="1547823" y="1217015"/>
                  </a:lnTo>
                  <a:lnTo>
                    <a:pt x="1543473" y="1215745"/>
                  </a:lnTo>
                  <a:close/>
                </a:path>
                <a:path w="2633345" h="1852295">
                  <a:moveTo>
                    <a:pt x="2101739" y="1203045"/>
                  </a:moveTo>
                  <a:lnTo>
                    <a:pt x="2095085" y="1203045"/>
                  </a:lnTo>
                  <a:lnTo>
                    <a:pt x="2093611" y="1204315"/>
                  </a:lnTo>
                  <a:lnTo>
                    <a:pt x="2092354" y="1205585"/>
                  </a:lnTo>
                  <a:lnTo>
                    <a:pt x="2091491" y="1206855"/>
                  </a:lnTo>
                  <a:lnTo>
                    <a:pt x="2090919" y="1209395"/>
                  </a:lnTo>
                  <a:lnTo>
                    <a:pt x="2090741" y="1210665"/>
                  </a:lnTo>
                  <a:lnTo>
                    <a:pt x="2091059" y="1210665"/>
                  </a:lnTo>
                  <a:lnTo>
                    <a:pt x="2090170" y="1211935"/>
                  </a:lnTo>
                  <a:lnTo>
                    <a:pt x="2087655" y="1211935"/>
                  </a:lnTo>
                  <a:lnTo>
                    <a:pt x="2087642" y="1214475"/>
                  </a:lnTo>
                  <a:lnTo>
                    <a:pt x="2087033" y="1215745"/>
                  </a:lnTo>
                  <a:lnTo>
                    <a:pt x="2113157" y="1215745"/>
                  </a:lnTo>
                  <a:lnTo>
                    <a:pt x="2112420" y="1214475"/>
                  </a:lnTo>
                  <a:lnTo>
                    <a:pt x="2111912" y="1213205"/>
                  </a:lnTo>
                  <a:lnTo>
                    <a:pt x="2111239" y="1211935"/>
                  </a:lnTo>
                  <a:lnTo>
                    <a:pt x="2107302" y="1209395"/>
                  </a:lnTo>
                  <a:lnTo>
                    <a:pt x="2106934" y="1208125"/>
                  </a:lnTo>
                  <a:lnTo>
                    <a:pt x="2107086" y="1206855"/>
                  </a:lnTo>
                  <a:lnTo>
                    <a:pt x="2103848" y="1206855"/>
                  </a:lnTo>
                  <a:lnTo>
                    <a:pt x="2102781" y="1204315"/>
                  </a:lnTo>
                  <a:lnTo>
                    <a:pt x="2101739" y="1203045"/>
                  </a:lnTo>
                  <a:close/>
                </a:path>
                <a:path w="2633345" h="1852295">
                  <a:moveTo>
                    <a:pt x="1420956" y="1203045"/>
                  </a:moveTo>
                  <a:lnTo>
                    <a:pt x="1413133" y="1203045"/>
                  </a:lnTo>
                  <a:lnTo>
                    <a:pt x="1410936" y="1204315"/>
                  </a:lnTo>
                  <a:lnTo>
                    <a:pt x="1411253" y="1205585"/>
                  </a:lnTo>
                  <a:lnTo>
                    <a:pt x="1413412" y="1209395"/>
                  </a:lnTo>
                  <a:lnTo>
                    <a:pt x="1413158" y="1210665"/>
                  </a:lnTo>
                  <a:lnTo>
                    <a:pt x="1412358" y="1211935"/>
                  </a:lnTo>
                  <a:lnTo>
                    <a:pt x="1409716" y="1214475"/>
                  </a:lnTo>
                  <a:lnTo>
                    <a:pt x="1430697" y="1214475"/>
                  </a:lnTo>
                  <a:lnTo>
                    <a:pt x="1431116" y="1211935"/>
                  </a:lnTo>
                  <a:lnTo>
                    <a:pt x="1430468" y="1209395"/>
                  </a:lnTo>
                  <a:lnTo>
                    <a:pt x="1430519" y="1206855"/>
                  </a:lnTo>
                  <a:lnTo>
                    <a:pt x="1430265" y="1205585"/>
                  </a:lnTo>
                  <a:lnTo>
                    <a:pt x="1427547" y="1205585"/>
                  </a:lnTo>
                  <a:lnTo>
                    <a:pt x="1427122" y="1204315"/>
                  </a:lnTo>
                  <a:lnTo>
                    <a:pt x="1422582" y="1204315"/>
                  </a:lnTo>
                  <a:lnTo>
                    <a:pt x="1420956" y="1203045"/>
                  </a:lnTo>
                  <a:close/>
                </a:path>
                <a:path w="2633345" h="1852295">
                  <a:moveTo>
                    <a:pt x="1546026" y="1213205"/>
                  </a:moveTo>
                  <a:lnTo>
                    <a:pt x="1543422" y="1213205"/>
                  </a:lnTo>
                  <a:lnTo>
                    <a:pt x="1544209" y="1214475"/>
                  </a:lnTo>
                  <a:lnTo>
                    <a:pt x="1545048" y="1214475"/>
                  </a:lnTo>
                  <a:lnTo>
                    <a:pt x="1546026" y="1213205"/>
                  </a:lnTo>
                  <a:close/>
                </a:path>
                <a:path w="2633345" h="1852295">
                  <a:moveTo>
                    <a:pt x="2089154" y="1210665"/>
                  </a:moveTo>
                  <a:lnTo>
                    <a:pt x="2088570" y="1210665"/>
                  </a:lnTo>
                  <a:lnTo>
                    <a:pt x="2087782" y="1211935"/>
                  </a:lnTo>
                  <a:lnTo>
                    <a:pt x="2089624" y="1211935"/>
                  </a:lnTo>
                  <a:lnTo>
                    <a:pt x="2089154" y="1210665"/>
                  </a:lnTo>
                  <a:close/>
                </a:path>
                <a:path w="2633345" h="1852295">
                  <a:moveTo>
                    <a:pt x="2085026" y="1204315"/>
                  </a:moveTo>
                  <a:lnTo>
                    <a:pt x="2070002" y="1204315"/>
                  </a:lnTo>
                  <a:lnTo>
                    <a:pt x="2071564" y="1205585"/>
                  </a:lnTo>
                  <a:lnTo>
                    <a:pt x="2073533" y="1209395"/>
                  </a:lnTo>
                  <a:lnTo>
                    <a:pt x="2079324" y="1209395"/>
                  </a:lnTo>
                  <a:lnTo>
                    <a:pt x="2079400" y="1208125"/>
                  </a:lnTo>
                  <a:lnTo>
                    <a:pt x="2082867" y="1208125"/>
                  </a:lnTo>
                  <a:lnTo>
                    <a:pt x="2083147" y="1206855"/>
                  </a:lnTo>
                  <a:lnTo>
                    <a:pt x="2083883" y="1205585"/>
                  </a:lnTo>
                  <a:lnTo>
                    <a:pt x="2085026" y="1204315"/>
                  </a:lnTo>
                  <a:close/>
                </a:path>
                <a:path w="2633345" h="1852295">
                  <a:moveTo>
                    <a:pt x="2082867" y="1208125"/>
                  </a:moveTo>
                  <a:lnTo>
                    <a:pt x="2080353" y="1208125"/>
                  </a:lnTo>
                  <a:lnTo>
                    <a:pt x="2083045" y="1209395"/>
                  </a:lnTo>
                  <a:lnTo>
                    <a:pt x="2082867" y="1208125"/>
                  </a:lnTo>
                  <a:close/>
                </a:path>
                <a:path w="2633345" h="1852295">
                  <a:moveTo>
                    <a:pt x="1200522" y="1189075"/>
                  </a:moveTo>
                  <a:lnTo>
                    <a:pt x="1154078" y="1189075"/>
                  </a:lnTo>
                  <a:lnTo>
                    <a:pt x="1156504" y="1190345"/>
                  </a:lnTo>
                  <a:lnTo>
                    <a:pt x="1157253" y="1192885"/>
                  </a:lnTo>
                  <a:lnTo>
                    <a:pt x="1156631" y="1192885"/>
                  </a:lnTo>
                  <a:lnTo>
                    <a:pt x="1154256" y="1195425"/>
                  </a:lnTo>
                  <a:lnTo>
                    <a:pt x="1154231" y="1197965"/>
                  </a:lnTo>
                  <a:lnTo>
                    <a:pt x="1158206" y="1200505"/>
                  </a:lnTo>
                  <a:lnTo>
                    <a:pt x="1155602" y="1200505"/>
                  </a:lnTo>
                  <a:lnTo>
                    <a:pt x="1155843" y="1201775"/>
                  </a:lnTo>
                  <a:lnTo>
                    <a:pt x="1155818" y="1203045"/>
                  </a:lnTo>
                  <a:lnTo>
                    <a:pt x="1156898" y="1204315"/>
                  </a:lnTo>
                  <a:lnTo>
                    <a:pt x="1156923" y="1205585"/>
                  </a:lnTo>
                  <a:lnTo>
                    <a:pt x="1156351" y="1206855"/>
                  </a:lnTo>
                  <a:lnTo>
                    <a:pt x="1154637" y="1208125"/>
                  </a:lnTo>
                  <a:lnTo>
                    <a:pt x="1209780" y="1208125"/>
                  </a:lnTo>
                  <a:lnTo>
                    <a:pt x="1208790" y="1204315"/>
                  </a:lnTo>
                  <a:lnTo>
                    <a:pt x="1207240" y="1197965"/>
                  </a:lnTo>
                  <a:lnTo>
                    <a:pt x="1206262" y="1196695"/>
                  </a:lnTo>
                  <a:lnTo>
                    <a:pt x="1204688" y="1195425"/>
                  </a:lnTo>
                  <a:lnTo>
                    <a:pt x="1202681" y="1192885"/>
                  </a:lnTo>
                  <a:lnTo>
                    <a:pt x="1200522" y="1189075"/>
                  </a:lnTo>
                  <a:close/>
                </a:path>
                <a:path w="2633345" h="1852295">
                  <a:moveTo>
                    <a:pt x="1901638" y="1201775"/>
                  </a:moveTo>
                  <a:lnTo>
                    <a:pt x="1896952" y="1201775"/>
                  </a:lnTo>
                  <a:lnTo>
                    <a:pt x="1895949" y="1203045"/>
                  </a:lnTo>
                  <a:lnTo>
                    <a:pt x="1896888" y="1203045"/>
                  </a:lnTo>
                  <a:lnTo>
                    <a:pt x="1900673" y="1204315"/>
                  </a:lnTo>
                  <a:lnTo>
                    <a:pt x="1904216" y="1206855"/>
                  </a:lnTo>
                  <a:lnTo>
                    <a:pt x="1904140" y="1205585"/>
                  </a:lnTo>
                  <a:lnTo>
                    <a:pt x="1903467" y="1204315"/>
                  </a:lnTo>
                  <a:lnTo>
                    <a:pt x="1901638" y="1201775"/>
                  </a:lnTo>
                  <a:close/>
                </a:path>
                <a:path w="2633345" h="1852295">
                  <a:moveTo>
                    <a:pt x="2065316" y="1205585"/>
                  </a:moveTo>
                  <a:lnTo>
                    <a:pt x="2064389" y="1205585"/>
                  </a:lnTo>
                  <a:lnTo>
                    <a:pt x="2064465" y="1206855"/>
                  </a:lnTo>
                  <a:lnTo>
                    <a:pt x="2065011" y="1206855"/>
                  </a:lnTo>
                  <a:lnTo>
                    <a:pt x="2065316" y="1205585"/>
                  </a:lnTo>
                  <a:close/>
                </a:path>
                <a:path w="2633345" h="1852295">
                  <a:moveTo>
                    <a:pt x="2106946" y="1205585"/>
                  </a:moveTo>
                  <a:lnTo>
                    <a:pt x="2106438" y="1205585"/>
                  </a:lnTo>
                  <a:lnTo>
                    <a:pt x="2104940" y="1206855"/>
                  </a:lnTo>
                  <a:lnTo>
                    <a:pt x="2107086" y="1206855"/>
                  </a:lnTo>
                  <a:lnTo>
                    <a:pt x="2106946" y="1205585"/>
                  </a:lnTo>
                  <a:close/>
                </a:path>
                <a:path w="2633345" h="1852295">
                  <a:moveTo>
                    <a:pt x="642535" y="1204315"/>
                  </a:moveTo>
                  <a:lnTo>
                    <a:pt x="641303" y="1204315"/>
                  </a:lnTo>
                  <a:lnTo>
                    <a:pt x="641760" y="1205585"/>
                  </a:lnTo>
                  <a:lnTo>
                    <a:pt x="642090" y="1205585"/>
                  </a:lnTo>
                  <a:lnTo>
                    <a:pt x="642535" y="1204315"/>
                  </a:lnTo>
                  <a:close/>
                </a:path>
                <a:path w="2633345" h="1852295">
                  <a:moveTo>
                    <a:pt x="2088328" y="1203045"/>
                  </a:moveTo>
                  <a:lnTo>
                    <a:pt x="2063843" y="1203045"/>
                  </a:lnTo>
                  <a:lnTo>
                    <a:pt x="2064427" y="1204315"/>
                  </a:lnTo>
                  <a:lnTo>
                    <a:pt x="2064478" y="1205585"/>
                  </a:lnTo>
                  <a:lnTo>
                    <a:pt x="2065367" y="1205585"/>
                  </a:lnTo>
                  <a:lnTo>
                    <a:pt x="2067894" y="1204315"/>
                  </a:lnTo>
                  <a:lnTo>
                    <a:pt x="2087846" y="1204315"/>
                  </a:lnTo>
                  <a:lnTo>
                    <a:pt x="2088328" y="1203045"/>
                  </a:lnTo>
                  <a:close/>
                </a:path>
                <a:path w="2633345" h="1852295">
                  <a:moveTo>
                    <a:pt x="643487" y="1196695"/>
                  </a:moveTo>
                  <a:lnTo>
                    <a:pt x="640731" y="1196695"/>
                  </a:lnTo>
                  <a:lnTo>
                    <a:pt x="640122" y="1197965"/>
                  </a:lnTo>
                  <a:lnTo>
                    <a:pt x="640128" y="1200505"/>
                  </a:lnTo>
                  <a:lnTo>
                    <a:pt x="640249" y="1201775"/>
                  </a:lnTo>
                  <a:lnTo>
                    <a:pt x="640630" y="1203045"/>
                  </a:lnTo>
                  <a:lnTo>
                    <a:pt x="640909" y="1204315"/>
                  </a:lnTo>
                  <a:lnTo>
                    <a:pt x="644313" y="1204315"/>
                  </a:lnTo>
                  <a:lnTo>
                    <a:pt x="644364" y="1203045"/>
                  </a:lnTo>
                  <a:lnTo>
                    <a:pt x="643792" y="1203045"/>
                  </a:lnTo>
                  <a:lnTo>
                    <a:pt x="643894" y="1199235"/>
                  </a:lnTo>
                  <a:lnTo>
                    <a:pt x="644059" y="1197965"/>
                  </a:lnTo>
                  <a:lnTo>
                    <a:pt x="643602" y="1197965"/>
                  </a:lnTo>
                  <a:lnTo>
                    <a:pt x="643487" y="1196695"/>
                  </a:lnTo>
                  <a:close/>
                </a:path>
                <a:path w="2633345" h="1852295">
                  <a:moveTo>
                    <a:pt x="1426696" y="1203045"/>
                  </a:moveTo>
                  <a:lnTo>
                    <a:pt x="1424804" y="1203045"/>
                  </a:lnTo>
                  <a:lnTo>
                    <a:pt x="1423699" y="1204315"/>
                  </a:lnTo>
                  <a:lnTo>
                    <a:pt x="1427122" y="1204315"/>
                  </a:lnTo>
                  <a:lnTo>
                    <a:pt x="1426696" y="1203045"/>
                  </a:lnTo>
                  <a:close/>
                </a:path>
                <a:path w="2633345" h="1852295">
                  <a:moveTo>
                    <a:pt x="1797320" y="1200505"/>
                  </a:moveTo>
                  <a:lnTo>
                    <a:pt x="1795936" y="1200505"/>
                  </a:lnTo>
                  <a:lnTo>
                    <a:pt x="1790945" y="1203045"/>
                  </a:lnTo>
                  <a:lnTo>
                    <a:pt x="1789827" y="1203045"/>
                  </a:lnTo>
                  <a:lnTo>
                    <a:pt x="1788291" y="1204315"/>
                  </a:lnTo>
                  <a:lnTo>
                    <a:pt x="1839586" y="1204315"/>
                  </a:lnTo>
                  <a:lnTo>
                    <a:pt x="1839853" y="1201775"/>
                  </a:lnTo>
                  <a:lnTo>
                    <a:pt x="1799568" y="1201775"/>
                  </a:lnTo>
                  <a:lnTo>
                    <a:pt x="1797320" y="1200505"/>
                  </a:lnTo>
                  <a:close/>
                </a:path>
                <a:path w="2633345" h="1852295">
                  <a:moveTo>
                    <a:pt x="652860" y="1178915"/>
                  </a:moveTo>
                  <a:lnTo>
                    <a:pt x="652022" y="1181455"/>
                  </a:lnTo>
                  <a:lnTo>
                    <a:pt x="650714" y="1186535"/>
                  </a:lnTo>
                  <a:lnTo>
                    <a:pt x="647132" y="1194155"/>
                  </a:lnTo>
                  <a:lnTo>
                    <a:pt x="646980" y="1195425"/>
                  </a:lnTo>
                  <a:lnTo>
                    <a:pt x="646993" y="1196695"/>
                  </a:lnTo>
                  <a:lnTo>
                    <a:pt x="647996" y="1199235"/>
                  </a:lnTo>
                  <a:lnTo>
                    <a:pt x="647805" y="1200505"/>
                  </a:lnTo>
                  <a:lnTo>
                    <a:pt x="648301" y="1201775"/>
                  </a:lnTo>
                  <a:lnTo>
                    <a:pt x="649469" y="1203045"/>
                  </a:lnTo>
                  <a:lnTo>
                    <a:pt x="650091" y="1203045"/>
                  </a:lnTo>
                  <a:lnTo>
                    <a:pt x="650904" y="1201775"/>
                  </a:lnTo>
                  <a:lnTo>
                    <a:pt x="1099824" y="1201775"/>
                  </a:lnTo>
                  <a:lnTo>
                    <a:pt x="1099811" y="1200505"/>
                  </a:lnTo>
                  <a:lnTo>
                    <a:pt x="1099214" y="1199235"/>
                  </a:lnTo>
                  <a:lnTo>
                    <a:pt x="1096420" y="1199235"/>
                  </a:lnTo>
                  <a:lnTo>
                    <a:pt x="1096065" y="1197965"/>
                  </a:lnTo>
                  <a:lnTo>
                    <a:pt x="1096090" y="1195425"/>
                  </a:lnTo>
                  <a:lnTo>
                    <a:pt x="1095722" y="1194155"/>
                  </a:lnTo>
                  <a:lnTo>
                    <a:pt x="1095290" y="1192885"/>
                  </a:lnTo>
                  <a:lnTo>
                    <a:pt x="653520" y="1192885"/>
                  </a:lnTo>
                  <a:lnTo>
                    <a:pt x="653317" y="1191615"/>
                  </a:lnTo>
                  <a:lnTo>
                    <a:pt x="653622" y="1189075"/>
                  </a:lnTo>
                  <a:lnTo>
                    <a:pt x="652822" y="1185265"/>
                  </a:lnTo>
                  <a:lnTo>
                    <a:pt x="653000" y="1183995"/>
                  </a:lnTo>
                  <a:lnTo>
                    <a:pt x="653419" y="1183995"/>
                  </a:lnTo>
                  <a:lnTo>
                    <a:pt x="654511" y="1182725"/>
                  </a:lnTo>
                  <a:lnTo>
                    <a:pt x="654828" y="1181455"/>
                  </a:lnTo>
                  <a:lnTo>
                    <a:pt x="654244" y="1180185"/>
                  </a:lnTo>
                  <a:lnTo>
                    <a:pt x="653546" y="1180185"/>
                  </a:lnTo>
                  <a:lnTo>
                    <a:pt x="652860" y="1178915"/>
                  </a:lnTo>
                  <a:close/>
                </a:path>
                <a:path w="2633345" h="1852295">
                  <a:moveTo>
                    <a:pt x="2083896" y="1171295"/>
                  </a:moveTo>
                  <a:lnTo>
                    <a:pt x="2046583" y="1171295"/>
                  </a:lnTo>
                  <a:lnTo>
                    <a:pt x="2049911" y="1175105"/>
                  </a:lnTo>
                  <a:lnTo>
                    <a:pt x="2052590" y="1176375"/>
                  </a:lnTo>
                  <a:lnTo>
                    <a:pt x="2053124" y="1177645"/>
                  </a:lnTo>
                  <a:lnTo>
                    <a:pt x="2053492" y="1178915"/>
                  </a:lnTo>
                  <a:lnTo>
                    <a:pt x="2054089" y="1180185"/>
                  </a:lnTo>
                  <a:lnTo>
                    <a:pt x="2057099" y="1180185"/>
                  </a:lnTo>
                  <a:lnTo>
                    <a:pt x="2058090" y="1181455"/>
                  </a:lnTo>
                  <a:lnTo>
                    <a:pt x="2058813" y="1181455"/>
                  </a:lnTo>
                  <a:lnTo>
                    <a:pt x="2059156" y="1185265"/>
                  </a:lnTo>
                  <a:lnTo>
                    <a:pt x="2061036" y="1190345"/>
                  </a:lnTo>
                  <a:lnTo>
                    <a:pt x="2061138" y="1191615"/>
                  </a:lnTo>
                  <a:lnTo>
                    <a:pt x="2060426" y="1192885"/>
                  </a:lnTo>
                  <a:lnTo>
                    <a:pt x="2057912" y="1192885"/>
                  </a:lnTo>
                  <a:lnTo>
                    <a:pt x="2056832" y="1194155"/>
                  </a:lnTo>
                  <a:lnTo>
                    <a:pt x="2056820" y="1195425"/>
                  </a:lnTo>
                  <a:lnTo>
                    <a:pt x="2057112" y="1196695"/>
                  </a:lnTo>
                  <a:lnTo>
                    <a:pt x="2055931" y="1197965"/>
                  </a:lnTo>
                  <a:lnTo>
                    <a:pt x="2061201" y="1203045"/>
                  </a:lnTo>
                  <a:lnTo>
                    <a:pt x="2088658" y="1203045"/>
                  </a:lnTo>
                  <a:lnTo>
                    <a:pt x="2088417" y="1201775"/>
                  </a:lnTo>
                  <a:lnTo>
                    <a:pt x="2088836" y="1200505"/>
                  </a:lnTo>
                  <a:lnTo>
                    <a:pt x="2088684" y="1199235"/>
                  </a:lnTo>
                  <a:lnTo>
                    <a:pt x="2088100" y="1197965"/>
                  </a:lnTo>
                  <a:lnTo>
                    <a:pt x="2088366" y="1195425"/>
                  </a:lnTo>
                  <a:lnTo>
                    <a:pt x="2088989" y="1194155"/>
                  </a:lnTo>
                  <a:lnTo>
                    <a:pt x="2089763" y="1194155"/>
                  </a:lnTo>
                  <a:lnTo>
                    <a:pt x="2090513" y="1192885"/>
                  </a:lnTo>
                  <a:lnTo>
                    <a:pt x="2090462" y="1189075"/>
                  </a:lnTo>
                  <a:lnTo>
                    <a:pt x="2090284" y="1189075"/>
                  </a:lnTo>
                  <a:lnTo>
                    <a:pt x="2087566" y="1187805"/>
                  </a:lnTo>
                  <a:lnTo>
                    <a:pt x="2087922" y="1186535"/>
                  </a:lnTo>
                  <a:lnTo>
                    <a:pt x="2084963" y="1175105"/>
                  </a:lnTo>
                  <a:lnTo>
                    <a:pt x="2084417" y="1175105"/>
                  </a:lnTo>
                  <a:lnTo>
                    <a:pt x="2084302" y="1173835"/>
                  </a:lnTo>
                  <a:lnTo>
                    <a:pt x="2084455" y="1172565"/>
                  </a:lnTo>
                  <a:lnTo>
                    <a:pt x="2083896" y="1171295"/>
                  </a:lnTo>
                  <a:close/>
                </a:path>
                <a:path w="2633345" h="1852295">
                  <a:moveTo>
                    <a:pt x="1415381" y="1200505"/>
                  </a:moveTo>
                  <a:lnTo>
                    <a:pt x="1411088" y="1200505"/>
                  </a:lnTo>
                  <a:lnTo>
                    <a:pt x="1412676" y="1201775"/>
                  </a:lnTo>
                  <a:lnTo>
                    <a:pt x="1414415" y="1201775"/>
                  </a:lnTo>
                  <a:lnTo>
                    <a:pt x="1415381" y="1200505"/>
                  </a:lnTo>
                  <a:close/>
                </a:path>
                <a:path w="2633345" h="1852295">
                  <a:moveTo>
                    <a:pt x="1851054" y="1190345"/>
                  </a:moveTo>
                  <a:lnTo>
                    <a:pt x="1801461" y="1190345"/>
                  </a:lnTo>
                  <a:lnTo>
                    <a:pt x="1801804" y="1192885"/>
                  </a:lnTo>
                  <a:lnTo>
                    <a:pt x="1803391" y="1194155"/>
                  </a:lnTo>
                  <a:lnTo>
                    <a:pt x="1803924" y="1195425"/>
                  </a:lnTo>
                  <a:lnTo>
                    <a:pt x="1799568" y="1201775"/>
                  </a:lnTo>
                  <a:lnTo>
                    <a:pt x="1839853" y="1201775"/>
                  </a:lnTo>
                  <a:lnTo>
                    <a:pt x="1840602" y="1200505"/>
                  </a:lnTo>
                  <a:lnTo>
                    <a:pt x="1841986" y="1199235"/>
                  </a:lnTo>
                  <a:lnTo>
                    <a:pt x="1844882" y="1199235"/>
                  </a:lnTo>
                  <a:lnTo>
                    <a:pt x="1846533" y="1196695"/>
                  </a:lnTo>
                  <a:lnTo>
                    <a:pt x="1847905" y="1195425"/>
                  </a:lnTo>
                  <a:lnTo>
                    <a:pt x="1848413" y="1192885"/>
                  </a:lnTo>
                  <a:lnTo>
                    <a:pt x="1848781" y="1192885"/>
                  </a:lnTo>
                  <a:lnTo>
                    <a:pt x="1851054" y="1190345"/>
                  </a:lnTo>
                  <a:close/>
                </a:path>
                <a:path w="2633345" h="1852295">
                  <a:moveTo>
                    <a:pt x="1428716" y="1199235"/>
                  </a:moveTo>
                  <a:lnTo>
                    <a:pt x="1420524" y="1199235"/>
                  </a:lnTo>
                  <a:lnTo>
                    <a:pt x="1426900" y="1200505"/>
                  </a:lnTo>
                  <a:lnTo>
                    <a:pt x="1428716" y="1199235"/>
                  </a:lnTo>
                  <a:close/>
                </a:path>
                <a:path w="2633345" h="1852295">
                  <a:moveTo>
                    <a:pt x="1789459" y="1192885"/>
                  </a:moveTo>
                  <a:lnTo>
                    <a:pt x="1656300" y="1192885"/>
                  </a:lnTo>
                  <a:lnTo>
                    <a:pt x="1656985" y="1194155"/>
                  </a:lnTo>
                  <a:lnTo>
                    <a:pt x="1658459" y="1197965"/>
                  </a:lnTo>
                  <a:lnTo>
                    <a:pt x="1657341" y="1197965"/>
                  </a:lnTo>
                  <a:lnTo>
                    <a:pt x="1657049" y="1199235"/>
                  </a:lnTo>
                  <a:lnTo>
                    <a:pt x="1657849" y="1199235"/>
                  </a:lnTo>
                  <a:lnTo>
                    <a:pt x="1658217" y="1200505"/>
                  </a:lnTo>
                  <a:lnTo>
                    <a:pt x="1782149" y="1200505"/>
                  </a:lnTo>
                  <a:lnTo>
                    <a:pt x="1782042" y="1196695"/>
                  </a:lnTo>
                  <a:lnTo>
                    <a:pt x="1781687" y="1196695"/>
                  </a:lnTo>
                  <a:lnTo>
                    <a:pt x="1783249" y="1195425"/>
                  </a:lnTo>
                  <a:lnTo>
                    <a:pt x="1788418" y="1195425"/>
                  </a:lnTo>
                  <a:lnTo>
                    <a:pt x="1789218" y="1194155"/>
                  </a:lnTo>
                  <a:lnTo>
                    <a:pt x="1789459" y="1192885"/>
                  </a:lnTo>
                  <a:close/>
                </a:path>
                <a:path w="2633345" h="1852295">
                  <a:moveTo>
                    <a:pt x="1862497" y="1194155"/>
                  </a:moveTo>
                  <a:lnTo>
                    <a:pt x="1861328" y="1194155"/>
                  </a:lnTo>
                  <a:lnTo>
                    <a:pt x="1861163" y="1195425"/>
                  </a:lnTo>
                  <a:lnTo>
                    <a:pt x="1861316" y="1195425"/>
                  </a:lnTo>
                  <a:lnTo>
                    <a:pt x="1861608" y="1196695"/>
                  </a:lnTo>
                  <a:lnTo>
                    <a:pt x="1865469" y="1200505"/>
                  </a:lnTo>
                  <a:lnTo>
                    <a:pt x="1865913" y="1200505"/>
                  </a:lnTo>
                  <a:lnTo>
                    <a:pt x="1865685" y="1199235"/>
                  </a:lnTo>
                  <a:lnTo>
                    <a:pt x="1863627" y="1195425"/>
                  </a:lnTo>
                  <a:lnTo>
                    <a:pt x="1862497" y="1194155"/>
                  </a:lnTo>
                  <a:close/>
                </a:path>
                <a:path w="2633345" h="1852295">
                  <a:moveTo>
                    <a:pt x="1888354" y="1195425"/>
                  </a:moveTo>
                  <a:lnTo>
                    <a:pt x="1887833" y="1195425"/>
                  </a:lnTo>
                  <a:lnTo>
                    <a:pt x="1887478" y="1196695"/>
                  </a:lnTo>
                  <a:lnTo>
                    <a:pt x="1888011" y="1197965"/>
                  </a:lnTo>
                  <a:lnTo>
                    <a:pt x="1888887" y="1199235"/>
                  </a:lnTo>
                  <a:lnTo>
                    <a:pt x="1889967" y="1199235"/>
                  </a:lnTo>
                  <a:lnTo>
                    <a:pt x="1890602" y="1197965"/>
                  </a:lnTo>
                  <a:lnTo>
                    <a:pt x="1889688" y="1196695"/>
                  </a:lnTo>
                  <a:lnTo>
                    <a:pt x="1888354" y="1195425"/>
                  </a:lnTo>
                  <a:close/>
                </a:path>
                <a:path w="2633345" h="1852295">
                  <a:moveTo>
                    <a:pt x="641443" y="1194155"/>
                  </a:moveTo>
                  <a:lnTo>
                    <a:pt x="639474" y="1194155"/>
                  </a:lnTo>
                  <a:lnTo>
                    <a:pt x="639258" y="1195425"/>
                  </a:lnTo>
                  <a:lnTo>
                    <a:pt x="639246" y="1196695"/>
                  </a:lnTo>
                  <a:lnTo>
                    <a:pt x="639804" y="1196695"/>
                  </a:lnTo>
                  <a:lnTo>
                    <a:pt x="640681" y="1195425"/>
                  </a:lnTo>
                  <a:lnTo>
                    <a:pt x="641303" y="1195425"/>
                  </a:lnTo>
                  <a:lnTo>
                    <a:pt x="641443" y="1194155"/>
                  </a:lnTo>
                  <a:close/>
                </a:path>
                <a:path w="2633345" h="1852295">
                  <a:moveTo>
                    <a:pt x="642878" y="1195425"/>
                  </a:moveTo>
                  <a:lnTo>
                    <a:pt x="642357" y="1195425"/>
                  </a:lnTo>
                  <a:lnTo>
                    <a:pt x="641951" y="1196695"/>
                  </a:lnTo>
                  <a:lnTo>
                    <a:pt x="643157" y="1196695"/>
                  </a:lnTo>
                  <a:lnTo>
                    <a:pt x="642878" y="1195425"/>
                  </a:lnTo>
                  <a:close/>
                </a:path>
                <a:path w="2633345" h="1852295">
                  <a:moveTo>
                    <a:pt x="601742" y="1191615"/>
                  </a:moveTo>
                  <a:lnTo>
                    <a:pt x="600777" y="1191615"/>
                  </a:lnTo>
                  <a:lnTo>
                    <a:pt x="600079" y="1192885"/>
                  </a:lnTo>
                  <a:lnTo>
                    <a:pt x="598707" y="1192885"/>
                  </a:lnTo>
                  <a:lnTo>
                    <a:pt x="598745" y="1194155"/>
                  </a:lnTo>
                  <a:lnTo>
                    <a:pt x="601069" y="1195425"/>
                  </a:lnTo>
                  <a:lnTo>
                    <a:pt x="602123" y="1195425"/>
                  </a:lnTo>
                  <a:lnTo>
                    <a:pt x="602416" y="1194155"/>
                  </a:lnTo>
                  <a:lnTo>
                    <a:pt x="602111" y="1194155"/>
                  </a:lnTo>
                  <a:lnTo>
                    <a:pt x="602085" y="1192885"/>
                  </a:lnTo>
                  <a:lnTo>
                    <a:pt x="601742" y="1191615"/>
                  </a:lnTo>
                  <a:close/>
                </a:path>
                <a:path w="2633345" h="1852295">
                  <a:moveTo>
                    <a:pt x="640452" y="1190345"/>
                  </a:moveTo>
                  <a:lnTo>
                    <a:pt x="640046" y="1190345"/>
                  </a:lnTo>
                  <a:lnTo>
                    <a:pt x="639525" y="1192885"/>
                  </a:lnTo>
                  <a:lnTo>
                    <a:pt x="639652" y="1194155"/>
                  </a:lnTo>
                  <a:lnTo>
                    <a:pt x="641913" y="1194155"/>
                  </a:lnTo>
                  <a:lnTo>
                    <a:pt x="641849" y="1192885"/>
                  </a:lnTo>
                  <a:lnTo>
                    <a:pt x="641544" y="1191615"/>
                  </a:lnTo>
                  <a:lnTo>
                    <a:pt x="641290" y="1191615"/>
                  </a:lnTo>
                  <a:lnTo>
                    <a:pt x="640452" y="1190345"/>
                  </a:lnTo>
                  <a:close/>
                </a:path>
                <a:path w="2633345" h="1852295">
                  <a:moveTo>
                    <a:pt x="666728" y="1178915"/>
                  </a:moveTo>
                  <a:lnTo>
                    <a:pt x="665674" y="1178915"/>
                  </a:lnTo>
                  <a:lnTo>
                    <a:pt x="664950" y="1180185"/>
                  </a:lnTo>
                  <a:lnTo>
                    <a:pt x="664087" y="1182725"/>
                  </a:lnTo>
                  <a:lnTo>
                    <a:pt x="663477" y="1183995"/>
                  </a:lnTo>
                  <a:lnTo>
                    <a:pt x="661369" y="1183995"/>
                  </a:lnTo>
                  <a:lnTo>
                    <a:pt x="660505" y="1185265"/>
                  </a:lnTo>
                  <a:lnTo>
                    <a:pt x="659019" y="1186535"/>
                  </a:lnTo>
                  <a:lnTo>
                    <a:pt x="657762" y="1187805"/>
                  </a:lnTo>
                  <a:lnTo>
                    <a:pt x="657470" y="1189075"/>
                  </a:lnTo>
                  <a:lnTo>
                    <a:pt x="656708" y="1191615"/>
                  </a:lnTo>
                  <a:lnTo>
                    <a:pt x="655616" y="1192885"/>
                  </a:lnTo>
                  <a:lnTo>
                    <a:pt x="1095290" y="1192885"/>
                  </a:lnTo>
                  <a:lnTo>
                    <a:pt x="1094947" y="1191615"/>
                  </a:lnTo>
                  <a:lnTo>
                    <a:pt x="1093283" y="1190345"/>
                  </a:lnTo>
                  <a:lnTo>
                    <a:pt x="1092610" y="1190345"/>
                  </a:lnTo>
                  <a:lnTo>
                    <a:pt x="1092636" y="1189075"/>
                  </a:lnTo>
                  <a:lnTo>
                    <a:pt x="1092216" y="1186535"/>
                  </a:lnTo>
                  <a:lnTo>
                    <a:pt x="1090261" y="1183995"/>
                  </a:lnTo>
                  <a:lnTo>
                    <a:pt x="663477" y="1183995"/>
                  </a:lnTo>
                  <a:lnTo>
                    <a:pt x="662791" y="1182725"/>
                  </a:lnTo>
                  <a:lnTo>
                    <a:pt x="1089283" y="1182725"/>
                  </a:lnTo>
                  <a:lnTo>
                    <a:pt x="1089321" y="1181455"/>
                  </a:lnTo>
                  <a:lnTo>
                    <a:pt x="667668" y="1181455"/>
                  </a:lnTo>
                  <a:lnTo>
                    <a:pt x="667338" y="1180185"/>
                  </a:lnTo>
                  <a:lnTo>
                    <a:pt x="667160" y="1180185"/>
                  </a:lnTo>
                  <a:lnTo>
                    <a:pt x="666728" y="1178915"/>
                  </a:lnTo>
                  <a:close/>
                </a:path>
                <a:path w="2633345" h="1852295">
                  <a:moveTo>
                    <a:pt x="1788557" y="1186535"/>
                  </a:moveTo>
                  <a:lnTo>
                    <a:pt x="1653315" y="1186535"/>
                  </a:lnTo>
                  <a:lnTo>
                    <a:pt x="1652820" y="1187805"/>
                  </a:lnTo>
                  <a:lnTo>
                    <a:pt x="1653556" y="1189075"/>
                  </a:lnTo>
                  <a:lnTo>
                    <a:pt x="1655588" y="1189075"/>
                  </a:lnTo>
                  <a:lnTo>
                    <a:pt x="1655931" y="1190345"/>
                  </a:lnTo>
                  <a:lnTo>
                    <a:pt x="1655969" y="1192885"/>
                  </a:lnTo>
                  <a:lnTo>
                    <a:pt x="1789548" y="1192885"/>
                  </a:lnTo>
                  <a:lnTo>
                    <a:pt x="1789827" y="1191615"/>
                  </a:lnTo>
                  <a:lnTo>
                    <a:pt x="1792634" y="1191615"/>
                  </a:lnTo>
                  <a:lnTo>
                    <a:pt x="1792660" y="1190345"/>
                  </a:lnTo>
                  <a:lnTo>
                    <a:pt x="1791809" y="1189075"/>
                  </a:lnTo>
                  <a:lnTo>
                    <a:pt x="1788557" y="1186535"/>
                  </a:lnTo>
                  <a:close/>
                </a:path>
                <a:path w="2633345" h="1852295">
                  <a:moveTo>
                    <a:pt x="1197334" y="1180185"/>
                  </a:moveTo>
                  <a:lnTo>
                    <a:pt x="1196344" y="1181455"/>
                  </a:lnTo>
                  <a:lnTo>
                    <a:pt x="1196115" y="1182725"/>
                  </a:lnTo>
                  <a:lnTo>
                    <a:pt x="1196420" y="1185265"/>
                  </a:lnTo>
                  <a:lnTo>
                    <a:pt x="1196585" y="1185265"/>
                  </a:lnTo>
                  <a:lnTo>
                    <a:pt x="1194667" y="1186535"/>
                  </a:lnTo>
                  <a:lnTo>
                    <a:pt x="1141238" y="1186535"/>
                  </a:lnTo>
                  <a:lnTo>
                    <a:pt x="1145048" y="1187805"/>
                  </a:lnTo>
                  <a:lnTo>
                    <a:pt x="1146534" y="1187805"/>
                  </a:lnTo>
                  <a:lnTo>
                    <a:pt x="1147665" y="1189075"/>
                  </a:lnTo>
                  <a:lnTo>
                    <a:pt x="1148566" y="1190345"/>
                  </a:lnTo>
                  <a:lnTo>
                    <a:pt x="1149354" y="1191615"/>
                  </a:lnTo>
                  <a:lnTo>
                    <a:pt x="1150560" y="1191615"/>
                  </a:lnTo>
                  <a:lnTo>
                    <a:pt x="1152072" y="1190345"/>
                  </a:lnTo>
                  <a:lnTo>
                    <a:pt x="1154078" y="1189075"/>
                  </a:lnTo>
                  <a:lnTo>
                    <a:pt x="1200522" y="1189075"/>
                  </a:lnTo>
                  <a:lnTo>
                    <a:pt x="1198312" y="1185265"/>
                  </a:lnTo>
                  <a:lnTo>
                    <a:pt x="1198147" y="1181455"/>
                  </a:lnTo>
                  <a:lnTo>
                    <a:pt x="1197334" y="1180185"/>
                  </a:lnTo>
                  <a:close/>
                </a:path>
                <a:path w="2633345" h="1852295">
                  <a:moveTo>
                    <a:pt x="1851435" y="1180185"/>
                  </a:moveTo>
                  <a:lnTo>
                    <a:pt x="1849835" y="1181455"/>
                  </a:lnTo>
                  <a:lnTo>
                    <a:pt x="1850152" y="1181455"/>
                  </a:lnTo>
                  <a:lnTo>
                    <a:pt x="1850191" y="1182725"/>
                  </a:lnTo>
                  <a:lnTo>
                    <a:pt x="1808814" y="1182725"/>
                  </a:lnTo>
                  <a:lnTo>
                    <a:pt x="1808154" y="1183995"/>
                  </a:lnTo>
                  <a:lnTo>
                    <a:pt x="1802566" y="1183995"/>
                  </a:lnTo>
                  <a:lnTo>
                    <a:pt x="1801715" y="1185265"/>
                  </a:lnTo>
                  <a:lnTo>
                    <a:pt x="1802273" y="1186535"/>
                  </a:lnTo>
                  <a:lnTo>
                    <a:pt x="1802083" y="1187805"/>
                  </a:lnTo>
                  <a:lnTo>
                    <a:pt x="1801765" y="1189075"/>
                  </a:lnTo>
                  <a:lnTo>
                    <a:pt x="1801575" y="1189075"/>
                  </a:lnTo>
                  <a:lnTo>
                    <a:pt x="1801473" y="1190345"/>
                  </a:lnTo>
                  <a:lnTo>
                    <a:pt x="1854331" y="1190345"/>
                  </a:lnTo>
                  <a:lnTo>
                    <a:pt x="1857849" y="1189075"/>
                  </a:lnTo>
                  <a:lnTo>
                    <a:pt x="1858052" y="1187805"/>
                  </a:lnTo>
                  <a:lnTo>
                    <a:pt x="1857214" y="1186535"/>
                  </a:lnTo>
                  <a:lnTo>
                    <a:pt x="1854902" y="1183995"/>
                  </a:lnTo>
                  <a:lnTo>
                    <a:pt x="1806630" y="1183995"/>
                  </a:lnTo>
                  <a:lnTo>
                    <a:pt x="1803201" y="1182725"/>
                  </a:lnTo>
                  <a:lnTo>
                    <a:pt x="1853747" y="1182725"/>
                  </a:lnTo>
                  <a:lnTo>
                    <a:pt x="1851435" y="1180185"/>
                  </a:lnTo>
                  <a:close/>
                </a:path>
                <a:path w="2633345" h="1852295">
                  <a:moveTo>
                    <a:pt x="1883909" y="1186535"/>
                  </a:moveTo>
                  <a:lnTo>
                    <a:pt x="1881699" y="1186535"/>
                  </a:lnTo>
                  <a:lnTo>
                    <a:pt x="1880124" y="1187805"/>
                  </a:lnTo>
                  <a:lnTo>
                    <a:pt x="1879934" y="1187805"/>
                  </a:lnTo>
                  <a:lnTo>
                    <a:pt x="1878931" y="1189075"/>
                  </a:lnTo>
                  <a:lnTo>
                    <a:pt x="1879439" y="1189075"/>
                  </a:lnTo>
                  <a:lnTo>
                    <a:pt x="1880620" y="1190345"/>
                  </a:lnTo>
                  <a:lnTo>
                    <a:pt x="1882487" y="1190345"/>
                  </a:lnTo>
                  <a:lnTo>
                    <a:pt x="1883414" y="1189075"/>
                  </a:lnTo>
                  <a:lnTo>
                    <a:pt x="1883985" y="1187805"/>
                  </a:lnTo>
                  <a:lnTo>
                    <a:pt x="1883909" y="1186535"/>
                  </a:lnTo>
                  <a:close/>
                </a:path>
                <a:path w="2633345" h="1852295">
                  <a:moveTo>
                    <a:pt x="1648527" y="1186535"/>
                  </a:moveTo>
                  <a:lnTo>
                    <a:pt x="1642673" y="1187805"/>
                  </a:lnTo>
                  <a:lnTo>
                    <a:pt x="1649988" y="1187805"/>
                  </a:lnTo>
                  <a:lnTo>
                    <a:pt x="1648527" y="1186535"/>
                  </a:lnTo>
                  <a:close/>
                </a:path>
                <a:path w="2633345" h="1852295">
                  <a:moveTo>
                    <a:pt x="1147728" y="1125575"/>
                  </a:moveTo>
                  <a:lnTo>
                    <a:pt x="1145988" y="1125575"/>
                  </a:lnTo>
                  <a:lnTo>
                    <a:pt x="1144871" y="1128115"/>
                  </a:lnTo>
                  <a:lnTo>
                    <a:pt x="1143969" y="1130655"/>
                  </a:lnTo>
                  <a:lnTo>
                    <a:pt x="1143740" y="1131925"/>
                  </a:lnTo>
                  <a:lnTo>
                    <a:pt x="1144718" y="1134465"/>
                  </a:lnTo>
                  <a:lnTo>
                    <a:pt x="1142801" y="1134465"/>
                  </a:lnTo>
                  <a:lnTo>
                    <a:pt x="1141645" y="1135735"/>
                  </a:lnTo>
                  <a:lnTo>
                    <a:pt x="1141251" y="1137005"/>
                  </a:lnTo>
                  <a:lnTo>
                    <a:pt x="1139626" y="1138275"/>
                  </a:lnTo>
                  <a:lnTo>
                    <a:pt x="1139333" y="1139545"/>
                  </a:lnTo>
                  <a:lnTo>
                    <a:pt x="1137873" y="1142085"/>
                  </a:lnTo>
                  <a:lnTo>
                    <a:pt x="1140362" y="1144625"/>
                  </a:lnTo>
                  <a:lnTo>
                    <a:pt x="1141213" y="1145895"/>
                  </a:lnTo>
                  <a:lnTo>
                    <a:pt x="1141061" y="1149705"/>
                  </a:lnTo>
                  <a:lnTo>
                    <a:pt x="1139816" y="1153515"/>
                  </a:lnTo>
                  <a:lnTo>
                    <a:pt x="1138610" y="1157325"/>
                  </a:lnTo>
                  <a:lnTo>
                    <a:pt x="1136425" y="1172565"/>
                  </a:lnTo>
                  <a:lnTo>
                    <a:pt x="1135536" y="1177645"/>
                  </a:lnTo>
                  <a:lnTo>
                    <a:pt x="1137911" y="1185265"/>
                  </a:lnTo>
                  <a:lnTo>
                    <a:pt x="1138775" y="1186535"/>
                  </a:lnTo>
                  <a:lnTo>
                    <a:pt x="1193715" y="1186535"/>
                  </a:lnTo>
                  <a:lnTo>
                    <a:pt x="1192851" y="1183995"/>
                  </a:lnTo>
                  <a:lnTo>
                    <a:pt x="1176798" y="1183995"/>
                  </a:lnTo>
                  <a:lnTo>
                    <a:pt x="1177256" y="1182725"/>
                  </a:lnTo>
                  <a:lnTo>
                    <a:pt x="1181434" y="1182725"/>
                  </a:lnTo>
                  <a:lnTo>
                    <a:pt x="1181878" y="1181455"/>
                  </a:lnTo>
                  <a:lnTo>
                    <a:pt x="1182018" y="1181455"/>
                  </a:lnTo>
                  <a:lnTo>
                    <a:pt x="1182259" y="1176375"/>
                  </a:lnTo>
                  <a:lnTo>
                    <a:pt x="1183009" y="1175105"/>
                  </a:lnTo>
                  <a:lnTo>
                    <a:pt x="1194197" y="1175105"/>
                  </a:lnTo>
                  <a:lnTo>
                    <a:pt x="1190794" y="1172565"/>
                  </a:lnTo>
                  <a:lnTo>
                    <a:pt x="1188495" y="1168755"/>
                  </a:lnTo>
                  <a:lnTo>
                    <a:pt x="1185028" y="1158595"/>
                  </a:lnTo>
                  <a:lnTo>
                    <a:pt x="1184990" y="1154785"/>
                  </a:lnTo>
                  <a:lnTo>
                    <a:pt x="1185625" y="1152245"/>
                  </a:lnTo>
                  <a:lnTo>
                    <a:pt x="1187136" y="1150975"/>
                  </a:lnTo>
                  <a:lnTo>
                    <a:pt x="1187974" y="1149705"/>
                  </a:lnTo>
                  <a:lnTo>
                    <a:pt x="1188051" y="1148435"/>
                  </a:lnTo>
                  <a:lnTo>
                    <a:pt x="1186958" y="1145895"/>
                  </a:lnTo>
                  <a:lnTo>
                    <a:pt x="1185676" y="1144625"/>
                  </a:lnTo>
                  <a:lnTo>
                    <a:pt x="1185041" y="1142085"/>
                  </a:lnTo>
                  <a:lnTo>
                    <a:pt x="1183999" y="1137005"/>
                  </a:lnTo>
                  <a:lnTo>
                    <a:pt x="1182539" y="1134465"/>
                  </a:lnTo>
                  <a:lnTo>
                    <a:pt x="1143905" y="1134465"/>
                  </a:lnTo>
                  <a:lnTo>
                    <a:pt x="1143131" y="1133195"/>
                  </a:lnTo>
                  <a:lnTo>
                    <a:pt x="1182158" y="1133195"/>
                  </a:lnTo>
                  <a:lnTo>
                    <a:pt x="1181777" y="1131925"/>
                  </a:lnTo>
                  <a:lnTo>
                    <a:pt x="1150687" y="1131925"/>
                  </a:lnTo>
                  <a:lnTo>
                    <a:pt x="1148808" y="1130655"/>
                  </a:lnTo>
                  <a:lnTo>
                    <a:pt x="1149405" y="1128115"/>
                  </a:lnTo>
                  <a:lnTo>
                    <a:pt x="1147728" y="1125575"/>
                  </a:lnTo>
                  <a:close/>
                </a:path>
                <a:path w="2633345" h="1852295">
                  <a:moveTo>
                    <a:pt x="1527369" y="1086205"/>
                  </a:moveTo>
                  <a:lnTo>
                    <a:pt x="1526683" y="1086205"/>
                  </a:lnTo>
                  <a:lnTo>
                    <a:pt x="1525693" y="1087475"/>
                  </a:lnTo>
                  <a:lnTo>
                    <a:pt x="1524791" y="1088745"/>
                  </a:lnTo>
                  <a:lnTo>
                    <a:pt x="1524385" y="1090015"/>
                  </a:lnTo>
                  <a:lnTo>
                    <a:pt x="1524143" y="1092555"/>
                  </a:lnTo>
                  <a:lnTo>
                    <a:pt x="1523648" y="1093825"/>
                  </a:lnTo>
                  <a:lnTo>
                    <a:pt x="1523000" y="1093825"/>
                  </a:lnTo>
                  <a:lnTo>
                    <a:pt x="1521184" y="1096365"/>
                  </a:lnTo>
                  <a:lnTo>
                    <a:pt x="1520511" y="1096365"/>
                  </a:lnTo>
                  <a:lnTo>
                    <a:pt x="1518327" y="1097635"/>
                  </a:lnTo>
                  <a:lnTo>
                    <a:pt x="1517184" y="1098905"/>
                  </a:lnTo>
                  <a:lnTo>
                    <a:pt x="1517019" y="1098905"/>
                  </a:lnTo>
                  <a:lnTo>
                    <a:pt x="1518467" y="1100175"/>
                  </a:lnTo>
                  <a:lnTo>
                    <a:pt x="1518860" y="1100175"/>
                  </a:lnTo>
                  <a:lnTo>
                    <a:pt x="1518390" y="1101445"/>
                  </a:lnTo>
                  <a:lnTo>
                    <a:pt x="1517438" y="1102715"/>
                  </a:lnTo>
                  <a:lnTo>
                    <a:pt x="1512205" y="1102715"/>
                  </a:lnTo>
                  <a:lnTo>
                    <a:pt x="1511113" y="1103985"/>
                  </a:lnTo>
                  <a:lnTo>
                    <a:pt x="1510720" y="1105255"/>
                  </a:lnTo>
                  <a:lnTo>
                    <a:pt x="1508014" y="1107795"/>
                  </a:lnTo>
                  <a:lnTo>
                    <a:pt x="1496127" y="1115415"/>
                  </a:lnTo>
                  <a:lnTo>
                    <a:pt x="1489777" y="1120495"/>
                  </a:lnTo>
                  <a:lnTo>
                    <a:pt x="1485574" y="1124305"/>
                  </a:lnTo>
                  <a:lnTo>
                    <a:pt x="1483453" y="1128115"/>
                  </a:lnTo>
                  <a:lnTo>
                    <a:pt x="1482437" y="1129385"/>
                  </a:lnTo>
                  <a:lnTo>
                    <a:pt x="1481954" y="1130655"/>
                  </a:lnTo>
                  <a:lnTo>
                    <a:pt x="1481662" y="1133195"/>
                  </a:lnTo>
                  <a:lnTo>
                    <a:pt x="1482818" y="1134465"/>
                  </a:lnTo>
                  <a:lnTo>
                    <a:pt x="1483694" y="1137005"/>
                  </a:lnTo>
                  <a:lnTo>
                    <a:pt x="1484773" y="1137005"/>
                  </a:lnTo>
                  <a:lnTo>
                    <a:pt x="1485815" y="1138275"/>
                  </a:lnTo>
                  <a:lnTo>
                    <a:pt x="1487555" y="1138275"/>
                  </a:lnTo>
                  <a:lnTo>
                    <a:pt x="1488685" y="1140815"/>
                  </a:lnTo>
                  <a:lnTo>
                    <a:pt x="1489447" y="1142085"/>
                  </a:lnTo>
                  <a:lnTo>
                    <a:pt x="1489638" y="1143355"/>
                  </a:lnTo>
                  <a:lnTo>
                    <a:pt x="1490082" y="1144625"/>
                  </a:lnTo>
                  <a:lnTo>
                    <a:pt x="1490311" y="1147165"/>
                  </a:lnTo>
                  <a:lnTo>
                    <a:pt x="1490171" y="1148435"/>
                  </a:lnTo>
                  <a:lnTo>
                    <a:pt x="1490476" y="1149705"/>
                  </a:lnTo>
                  <a:lnTo>
                    <a:pt x="1493943" y="1149705"/>
                  </a:lnTo>
                  <a:lnTo>
                    <a:pt x="1492724" y="1150975"/>
                  </a:lnTo>
                  <a:lnTo>
                    <a:pt x="1490577" y="1150975"/>
                  </a:lnTo>
                  <a:lnTo>
                    <a:pt x="1489257" y="1152245"/>
                  </a:lnTo>
                  <a:lnTo>
                    <a:pt x="1489955" y="1156055"/>
                  </a:lnTo>
                  <a:lnTo>
                    <a:pt x="1490031" y="1157325"/>
                  </a:lnTo>
                  <a:lnTo>
                    <a:pt x="1489625" y="1158595"/>
                  </a:lnTo>
                  <a:lnTo>
                    <a:pt x="1489155" y="1159865"/>
                  </a:lnTo>
                  <a:lnTo>
                    <a:pt x="1489066" y="1163675"/>
                  </a:lnTo>
                  <a:lnTo>
                    <a:pt x="1488647" y="1163675"/>
                  </a:lnTo>
                  <a:lnTo>
                    <a:pt x="1488126" y="1164945"/>
                  </a:lnTo>
                  <a:lnTo>
                    <a:pt x="1487923" y="1166215"/>
                  </a:lnTo>
                  <a:lnTo>
                    <a:pt x="1488469" y="1166215"/>
                  </a:lnTo>
                  <a:lnTo>
                    <a:pt x="1486780" y="1167485"/>
                  </a:lnTo>
                  <a:lnTo>
                    <a:pt x="1485967" y="1167485"/>
                  </a:lnTo>
                  <a:lnTo>
                    <a:pt x="1483580" y="1171295"/>
                  </a:lnTo>
                  <a:lnTo>
                    <a:pt x="1481675" y="1172565"/>
                  </a:lnTo>
                  <a:lnTo>
                    <a:pt x="1478309" y="1172565"/>
                  </a:lnTo>
                  <a:lnTo>
                    <a:pt x="1476760" y="1173835"/>
                  </a:lnTo>
                  <a:lnTo>
                    <a:pt x="1476290" y="1175105"/>
                  </a:lnTo>
                  <a:lnTo>
                    <a:pt x="1476277" y="1178915"/>
                  </a:lnTo>
                  <a:lnTo>
                    <a:pt x="1475083" y="1181455"/>
                  </a:lnTo>
                  <a:lnTo>
                    <a:pt x="1474906" y="1182725"/>
                  </a:lnTo>
                  <a:lnTo>
                    <a:pt x="1474855" y="1183995"/>
                  </a:lnTo>
                  <a:lnTo>
                    <a:pt x="1475299" y="1183995"/>
                  </a:lnTo>
                  <a:lnTo>
                    <a:pt x="1476176" y="1185265"/>
                  </a:lnTo>
                  <a:lnTo>
                    <a:pt x="1476798" y="1185265"/>
                  </a:lnTo>
                  <a:lnTo>
                    <a:pt x="1476544" y="1186535"/>
                  </a:lnTo>
                  <a:lnTo>
                    <a:pt x="1528026" y="1186535"/>
                  </a:lnTo>
                  <a:lnTo>
                    <a:pt x="1529046" y="1178915"/>
                  </a:lnTo>
                  <a:lnTo>
                    <a:pt x="1530544" y="1175105"/>
                  </a:lnTo>
                  <a:lnTo>
                    <a:pt x="1531814" y="1170025"/>
                  </a:lnTo>
                  <a:lnTo>
                    <a:pt x="1530786" y="1166215"/>
                  </a:lnTo>
                  <a:lnTo>
                    <a:pt x="1526328" y="1161135"/>
                  </a:lnTo>
                  <a:lnTo>
                    <a:pt x="1524944" y="1157325"/>
                  </a:lnTo>
                  <a:lnTo>
                    <a:pt x="1524194" y="1154785"/>
                  </a:lnTo>
                  <a:lnTo>
                    <a:pt x="1522721" y="1150975"/>
                  </a:lnTo>
                  <a:lnTo>
                    <a:pt x="1521654" y="1145895"/>
                  </a:lnTo>
                  <a:lnTo>
                    <a:pt x="1522467" y="1143355"/>
                  </a:lnTo>
                  <a:lnTo>
                    <a:pt x="1523178" y="1140815"/>
                  </a:lnTo>
                  <a:lnTo>
                    <a:pt x="1524143" y="1139545"/>
                  </a:lnTo>
                  <a:lnTo>
                    <a:pt x="1525223" y="1138275"/>
                  </a:lnTo>
                  <a:lnTo>
                    <a:pt x="1526226" y="1137005"/>
                  </a:lnTo>
                  <a:lnTo>
                    <a:pt x="1526937" y="1135735"/>
                  </a:lnTo>
                  <a:lnTo>
                    <a:pt x="1530900" y="1133195"/>
                  </a:lnTo>
                  <a:lnTo>
                    <a:pt x="1534786" y="1131925"/>
                  </a:lnTo>
                  <a:lnTo>
                    <a:pt x="1538355" y="1130655"/>
                  </a:lnTo>
                  <a:lnTo>
                    <a:pt x="1548553" y="1130655"/>
                  </a:lnTo>
                  <a:lnTo>
                    <a:pt x="1550026" y="1129385"/>
                  </a:lnTo>
                  <a:lnTo>
                    <a:pt x="1550750" y="1128115"/>
                  </a:lnTo>
                  <a:lnTo>
                    <a:pt x="1551753" y="1126845"/>
                  </a:lnTo>
                  <a:lnTo>
                    <a:pt x="1551601" y="1125575"/>
                  </a:lnTo>
                  <a:lnTo>
                    <a:pt x="1551080" y="1125575"/>
                  </a:lnTo>
                  <a:lnTo>
                    <a:pt x="1550991" y="1124305"/>
                  </a:lnTo>
                  <a:lnTo>
                    <a:pt x="1552147" y="1123035"/>
                  </a:lnTo>
                  <a:lnTo>
                    <a:pt x="1603607" y="1123035"/>
                  </a:lnTo>
                  <a:lnTo>
                    <a:pt x="1604179" y="1121765"/>
                  </a:lnTo>
                  <a:lnTo>
                    <a:pt x="1605830" y="1119225"/>
                  </a:lnTo>
                  <a:lnTo>
                    <a:pt x="1606732" y="1119225"/>
                  </a:lnTo>
                  <a:lnTo>
                    <a:pt x="1607024" y="1117955"/>
                  </a:lnTo>
                  <a:lnTo>
                    <a:pt x="1607303" y="1117955"/>
                  </a:lnTo>
                  <a:lnTo>
                    <a:pt x="1607151" y="1116685"/>
                  </a:lnTo>
                  <a:lnTo>
                    <a:pt x="1605233" y="1115415"/>
                  </a:lnTo>
                  <a:lnTo>
                    <a:pt x="1608383" y="1115415"/>
                  </a:lnTo>
                  <a:lnTo>
                    <a:pt x="1608264" y="1112875"/>
                  </a:lnTo>
                  <a:lnTo>
                    <a:pt x="1608167" y="1109065"/>
                  </a:lnTo>
                  <a:lnTo>
                    <a:pt x="1607722" y="1107795"/>
                  </a:lnTo>
                  <a:lnTo>
                    <a:pt x="1607570" y="1106525"/>
                  </a:lnTo>
                  <a:lnTo>
                    <a:pt x="1607341" y="1105255"/>
                  </a:lnTo>
                  <a:lnTo>
                    <a:pt x="1605589" y="1105255"/>
                  </a:lnTo>
                  <a:lnTo>
                    <a:pt x="1605220" y="1103985"/>
                  </a:lnTo>
                  <a:lnTo>
                    <a:pt x="1604979" y="1101445"/>
                  </a:lnTo>
                  <a:lnTo>
                    <a:pt x="1604877" y="1097635"/>
                  </a:lnTo>
                  <a:lnTo>
                    <a:pt x="1604636" y="1093825"/>
                  </a:lnTo>
                  <a:lnTo>
                    <a:pt x="1604103" y="1092555"/>
                  </a:lnTo>
                  <a:lnTo>
                    <a:pt x="1603899" y="1091285"/>
                  </a:lnTo>
                  <a:lnTo>
                    <a:pt x="1604179" y="1090015"/>
                  </a:lnTo>
                  <a:lnTo>
                    <a:pt x="1605208" y="1088745"/>
                  </a:lnTo>
                  <a:lnTo>
                    <a:pt x="1530239" y="1088745"/>
                  </a:lnTo>
                  <a:lnTo>
                    <a:pt x="1529401" y="1087475"/>
                  </a:lnTo>
                  <a:lnTo>
                    <a:pt x="1527369" y="1086205"/>
                  </a:lnTo>
                  <a:close/>
                </a:path>
                <a:path w="2633345" h="1852295">
                  <a:moveTo>
                    <a:pt x="1784392" y="1185265"/>
                  </a:moveTo>
                  <a:lnTo>
                    <a:pt x="1655119" y="1185265"/>
                  </a:lnTo>
                  <a:lnTo>
                    <a:pt x="1654230" y="1186535"/>
                  </a:lnTo>
                  <a:lnTo>
                    <a:pt x="1784303" y="1186535"/>
                  </a:lnTo>
                  <a:lnTo>
                    <a:pt x="1784392" y="1185265"/>
                  </a:lnTo>
                  <a:close/>
                </a:path>
                <a:path w="2633345" h="1852295">
                  <a:moveTo>
                    <a:pt x="1879756" y="1185265"/>
                  </a:moveTo>
                  <a:lnTo>
                    <a:pt x="1877597" y="1185265"/>
                  </a:lnTo>
                  <a:lnTo>
                    <a:pt x="1877902" y="1186535"/>
                  </a:lnTo>
                  <a:lnTo>
                    <a:pt x="1879223" y="1186535"/>
                  </a:lnTo>
                  <a:lnTo>
                    <a:pt x="1879756" y="1185265"/>
                  </a:lnTo>
                  <a:close/>
                </a:path>
                <a:path w="2633345" h="1852295">
                  <a:moveTo>
                    <a:pt x="1882995" y="1185265"/>
                  </a:moveTo>
                  <a:lnTo>
                    <a:pt x="1882436" y="1186535"/>
                  </a:lnTo>
                  <a:lnTo>
                    <a:pt x="1883465" y="1186535"/>
                  </a:lnTo>
                  <a:lnTo>
                    <a:pt x="1882995" y="1185265"/>
                  </a:lnTo>
                  <a:close/>
                </a:path>
                <a:path w="2633345" h="1852295">
                  <a:moveTo>
                    <a:pt x="1635421" y="1181455"/>
                  </a:moveTo>
                  <a:lnTo>
                    <a:pt x="1633402" y="1182725"/>
                  </a:lnTo>
                  <a:lnTo>
                    <a:pt x="1632411" y="1182725"/>
                  </a:lnTo>
                  <a:lnTo>
                    <a:pt x="1629630" y="1183995"/>
                  </a:lnTo>
                  <a:lnTo>
                    <a:pt x="1627306" y="1185265"/>
                  </a:lnTo>
                  <a:lnTo>
                    <a:pt x="1639466" y="1185265"/>
                  </a:lnTo>
                  <a:lnTo>
                    <a:pt x="1638723" y="1183995"/>
                  </a:lnTo>
                  <a:lnTo>
                    <a:pt x="1637275" y="1182725"/>
                  </a:lnTo>
                  <a:lnTo>
                    <a:pt x="1635421" y="1181455"/>
                  </a:lnTo>
                  <a:close/>
                </a:path>
                <a:path w="2633345" h="1852295">
                  <a:moveTo>
                    <a:pt x="1658827" y="1168755"/>
                  </a:moveTo>
                  <a:lnTo>
                    <a:pt x="1657278" y="1168755"/>
                  </a:lnTo>
                  <a:lnTo>
                    <a:pt x="1658306" y="1180185"/>
                  </a:lnTo>
                  <a:lnTo>
                    <a:pt x="1656414" y="1183995"/>
                  </a:lnTo>
                  <a:lnTo>
                    <a:pt x="1655881" y="1185265"/>
                  </a:lnTo>
                  <a:lnTo>
                    <a:pt x="1676975" y="1185265"/>
                  </a:lnTo>
                  <a:lnTo>
                    <a:pt x="1671654" y="1183995"/>
                  </a:lnTo>
                  <a:lnTo>
                    <a:pt x="1669711" y="1183995"/>
                  </a:lnTo>
                  <a:lnTo>
                    <a:pt x="1664402" y="1182725"/>
                  </a:lnTo>
                  <a:lnTo>
                    <a:pt x="1661367" y="1178915"/>
                  </a:lnTo>
                  <a:lnTo>
                    <a:pt x="1660668" y="1176375"/>
                  </a:lnTo>
                  <a:lnTo>
                    <a:pt x="1659729" y="1170025"/>
                  </a:lnTo>
                  <a:lnTo>
                    <a:pt x="1658827" y="1168755"/>
                  </a:lnTo>
                  <a:close/>
                </a:path>
                <a:path w="2633345" h="1852295">
                  <a:moveTo>
                    <a:pt x="1700000" y="1183995"/>
                  </a:moveTo>
                  <a:lnTo>
                    <a:pt x="1685167" y="1183995"/>
                  </a:lnTo>
                  <a:lnTo>
                    <a:pt x="1676975" y="1185265"/>
                  </a:lnTo>
                  <a:lnTo>
                    <a:pt x="1697879" y="1185265"/>
                  </a:lnTo>
                  <a:lnTo>
                    <a:pt x="1700000" y="1183995"/>
                  </a:lnTo>
                  <a:close/>
                </a:path>
                <a:path w="2633345" h="1852295">
                  <a:moveTo>
                    <a:pt x="1792152" y="1180185"/>
                  </a:moveTo>
                  <a:lnTo>
                    <a:pt x="1786970" y="1181455"/>
                  </a:lnTo>
                  <a:lnTo>
                    <a:pt x="1767717" y="1181455"/>
                  </a:lnTo>
                  <a:lnTo>
                    <a:pt x="1765393" y="1182725"/>
                  </a:lnTo>
                  <a:lnTo>
                    <a:pt x="1707163" y="1182725"/>
                  </a:lnTo>
                  <a:lnTo>
                    <a:pt x="1704356" y="1183995"/>
                  </a:lnTo>
                  <a:lnTo>
                    <a:pt x="1697879" y="1185265"/>
                  </a:lnTo>
                  <a:lnTo>
                    <a:pt x="1784646" y="1185265"/>
                  </a:lnTo>
                  <a:lnTo>
                    <a:pt x="1785014" y="1183995"/>
                  </a:lnTo>
                  <a:lnTo>
                    <a:pt x="1790475" y="1183995"/>
                  </a:lnTo>
                  <a:lnTo>
                    <a:pt x="1791898" y="1182725"/>
                  </a:lnTo>
                  <a:lnTo>
                    <a:pt x="1793422" y="1181455"/>
                  </a:lnTo>
                  <a:lnTo>
                    <a:pt x="1792152" y="1180185"/>
                  </a:lnTo>
                  <a:close/>
                </a:path>
                <a:path w="2633345" h="1852295">
                  <a:moveTo>
                    <a:pt x="1866904" y="1177645"/>
                  </a:moveTo>
                  <a:lnTo>
                    <a:pt x="1848755" y="1177645"/>
                  </a:lnTo>
                  <a:lnTo>
                    <a:pt x="1872428" y="1185265"/>
                  </a:lnTo>
                  <a:lnTo>
                    <a:pt x="1880239" y="1185265"/>
                  </a:lnTo>
                  <a:lnTo>
                    <a:pt x="1879642" y="1183995"/>
                  </a:lnTo>
                  <a:lnTo>
                    <a:pt x="1874511" y="1181455"/>
                  </a:lnTo>
                  <a:lnTo>
                    <a:pt x="1872543" y="1181455"/>
                  </a:lnTo>
                  <a:lnTo>
                    <a:pt x="1866904" y="1177645"/>
                  </a:lnTo>
                  <a:close/>
                </a:path>
                <a:path w="2633345" h="1852295">
                  <a:moveTo>
                    <a:pt x="662588" y="1178915"/>
                  </a:moveTo>
                  <a:lnTo>
                    <a:pt x="660734" y="1178915"/>
                  </a:lnTo>
                  <a:lnTo>
                    <a:pt x="659515" y="1180185"/>
                  </a:lnTo>
                  <a:lnTo>
                    <a:pt x="658575" y="1181455"/>
                  </a:lnTo>
                  <a:lnTo>
                    <a:pt x="658105" y="1182725"/>
                  </a:lnTo>
                  <a:lnTo>
                    <a:pt x="658562" y="1183995"/>
                  </a:lnTo>
                  <a:lnTo>
                    <a:pt x="661140" y="1182725"/>
                  </a:lnTo>
                  <a:lnTo>
                    <a:pt x="662042" y="1181455"/>
                  </a:lnTo>
                  <a:lnTo>
                    <a:pt x="662499" y="1181455"/>
                  </a:lnTo>
                  <a:lnTo>
                    <a:pt x="662995" y="1180185"/>
                  </a:lnTo>
                  <a:lnTo>
                    <a:pt x="662588" y="1178915"/>
                  </a:lnTo>
                  <a:close/>
                </a:path>
                <a:path w="2633345" h="1852295">
                  <a:moveTo>
                    <a:pt x="1185879" y="1181455"/>
                  </a:moveTo>
                  <a:lnTo>
                    <a:pt x="1184418" y="1181455"/>
                  </a:lnTo>
                  <a:lnTo>
                    <a:pt x="1183542" y="1182725"/>
                  </a:lnTo>
                  <a:lnTo>
                    <a:pt x="1182501" y="1183995"/>
                  </a:lnTo>
                  <a:lnTo>
                    <a:pt x="1192851" y="1183995"/>
                  </a:lnTo>
                  <a:lnTo>
                    <a:pt x="1191619" y="1182725"/>
                  </a:lnTo>
                  <a:lnTo>
                    <a:pt x="1186946" y="1182725"/>
                  </a:lnTo>
                  <a:lnTo>
                    <a:pt x="1185879" y="1181455"/>
                  </a:lnTo>
                  <a:close/>
                </a:path>
                <a:path w="2633345" h="1852295">
                  <a:moveTo>
                    <a:pt x="1704941" y="1181455"/>
                  </a:moveTo>
                  <a:lnTo>
                    <a:pt x="1697321" y="1182725"/>
                  </a:lnTo>
                  <a:lnTo>
                    <a:pt x="1690590" y="1183995"/>
                  </a:lnTo>
                  <a:lnTo>
                    <a:pt x="1703975" y="1183995"/>
                  </a:lnTo>
                  <a:lnTo>
                    <a:pt x="1706427" y="1182725"/>
                  </a:lnTo>
                  <a:lnTo>
                    <a:pt x="1704941" y="1181455"/>
                  </a:lnTo>
                  <a:close/>
                </a:path>
                <a:path w="2633345" h="1852295">
                  <a:moveTo>
                    <a:pt x="1803086" y="1181455"/>
                  </a:moveTo>
                  <a:lnTo>
                    <a:pt x="1796063" y="1181455"/>
                  </a:lnTo>
                  <a:lnTo>
                    <a:pt x="1799137" y="1183995"/>
                  </a:lnTo>
                  <a:lnTo>
                    <a:pt x="1800915" y="1183995"/>
                  </a:lnTo>
                  <a:lnTo>
                    <a:pt x="1803086" y="1181455"/>
                  </a:lnTo>
                  <a:close/>
                </a:path>
                <a:path w="2633345" h="1852295">
                  <a:moveTo>
                    <a:pt x="1194197" y="1175105"/>
                  </a:moveTo>
                  <a:lnTo>
                    <a:pt x="1185854" y="1175105"/>
                  </a:lnTo>
                  <a:lnTo>
                    <a:pt x="1188190" y="1176375"/>
                  </a:lnTo>
                  <a:lnTo>
                    <a:pt x="1190159" y="1178915"/>
                  </a:lnTo>
                  <a:lnTo>
                    <a:pt x="1192889" y="1178915"/>
                  </a:lnTo>
                  <a:lnTo>
                    <a:pt x="1193486" y="1180185"/>
                  </a:lnTo>
                  <a:lnTo>
                    <a:pt x="1193651" y="1181455"/>
                  </a:lnTo>
                  <a:lnTo>
                    <a:pt x="1194388" y="1182725"/>
                  </a:lnTo>
                  <a:lnTo>
                    <a:pt x="1194858" y="1182725"/>
                  </a:lnTo>
                  <a:lnTo>
                    <a:pt x="1194883" y="1181455"/>
                  </a:lnTo>
                  <a:lnTo>
                    <a:pt x="1195328" y="1180185"/>
                  </a:lnTo>
                  <a:lnTo>
                    <a:pt x="1196331" y="1178915"/>
                  </a:lnTo>
                  <a:lnTo>
                    <a:pt x="1197817" y="1177645"/>
                  </a:lnTo>
                  <a:lnTo>
                    <a:pt x="1197474" y="1176375"/>
                  </a:lnTo>
                  <a:lnTo>
                    <a:pt x="1194197" y="1175105"/>
                  </a:lnTo>
                  <a:close/>
                </a:path>
                <a:path w="2633345" h="1852295">
                  <a:moveTo>
                    <a:pt x="1715405" y="1178915"/>
                  </a:moveTo>
                  <a:lnTo>
                    <a:pt x="1710351" y="1181455"/>
                  </a:lnTo>
                  <a:lnTo>
                    <a:pt x="1708382" y="1182725"/>
                  </a:lnTo>
                  <a:lnTo>
                    <a:pt x="1765393" y="1182725"/>
                  </a:lnTo>
                  <a:lnTo>
                    <a:pt x="1764808" y="1181455"/>
                  </a:lnTo>
                  <a:lnTo>
                    <a:pt x="1759360" y="1181455"/>
                  </a:lnTo>
                  <a:lnTo>
                    <a:pt x="1754331" y="1180185"/>
                  </a:lnTo>
                  <a:lnTo>
                    <a:pt x="1717831" y="1180185"/>
                  </a:lnTo>
                  <a:lnTo>
                    <a:pt x="1715405" y="1178915"/>
                  </a:lnTo>
                  <a:close/>
                </a:path>
                <a:path w="2633345" h="1852295">
                  <a:moveTo>
                    <a:pt x="1848184" y="1178915"/>
                  </a:moveTo>
                  <a:lnTo>
                    <a:pt x="1798870" y="1178915"/>
                  </a:lnTo>
                  <a:lnTo>
                    <a:pt x="1796889" y="1180185"/>
                  </a:lnTo>
                  <a:lnTo>
                    <a:pt x="1795822" y="1181455"/>
                  </a:lnTo>
                  <a:lnTo>
                    <a:pt x="1808382" y="1181455"/>
                  </a:lnTo>
                  <a:lnTo>
                    <a:pt x="1808916" y="1182725"/>
                  </a:lnTo>
                  <a:lnTo>
                    <a:pt x="1848222" y="1182725"/>
                  </a:lnTo>
                  <a:lnTo>
                    <a:pt x="1847689" y="1180185"/>
                  </a:lnTo>
                  <a:lnTo>
                    <a:pt x="1848184" y="1178915"/>
                  </a:lnTo>
                  <a:close/>
                </a:path>
                <a:path w="2633345" h="1852295">
                  <a:moveTo>
                    <a:pt x="1093347" y="1173835"/>
                  </a:moveTo>
                  <a:lnTo>
                    <a:pt x="661255" y="1173835"/>
                  </a:lnTo>
                  <a:lnTo>
                    <a:pt x="662474" y="1175105"/>
                  </a:lnTo>
                  <a:lnTo>
                    <a:pt x="662982" y="1175105"/>
                  </a:lnTo>
                  <a:lnTo>
                    <a:pt x="664430" y="1176375"/>
                  </a:lnTo>
                  <a:lnTo>
                    <a:pt x="671300" y="1176375"/>
                  </a:lnTo>
                  <a:lnTo>
                    <a:pt x="671135" y="1178915"/>
                  </a:lnTo>
                  <a:lnTo>
                    <a:pt x="669738" y="1180185"/>
                  </a:lnTo>
                  <a:lnTo>
                    <a:pt x="667668" y="1181455"/>
                  </a:lnTo>
                  <a:lnTo>
                    <a:pt x="1089321" y="1181455"/>
                  </a:lnTo>
                  <a:lnTo>
                    <a:pt x="1090159" y="1180185"/>
                  </a:lnTo>
                  <a:lnTo>
                    <a:pt x="1091162" y="1180185"/>
                  </a:lnTo>
                  <a:lnTo>
                    <a:pt x="1091480" y="1178915"/>
                  </a:lnTo>
                  <a:lnTo>
                    <a:pt x="1091023" y="1176375"/>
                  </a:lnTo>
                  <a:lnTo>
                    <a:pt x="1092293" y="1175105"/>
                  </a:lnTo>
                  <a:lnTo>
                    <a:pt x="1093347" y="1173835"/>
                  </a:lnTo>
                  <a:close/>
                </a:path>
                <a:path w="2633345" h="1852295">
                  <a:moveTo>
                    <a:pt x="1764059" y="1180185"/>
                  </a:moveTo>
                  <a:lnTo>
                    <a:pt x="1763234" y="1180185"/>
                  </a:lnTo>
                  <a:lnTo>
                    <a:pt x="1759360" y="1181455"/>
                  </a:lnTo>
                  <a:lnTo>
                    <a:pt x="1764808" y="1181455"/>
                  </a:lnTo>
                  <a:lnTo>
                    <a:pt x="1764059" y="1180185"/>
                  </a:lnTo>
                  <a:close/>
                </a:path>
                <a:path w="2633345" h="1852295">
                  <a:moveTo>
                    <a:pt x="1771438" y="1177645"/>
                  </a:moveTo>
                  <a:lnTo>
                    <a:pt x="1769647" y="1177645"/>
                  </a:lnTo>
                  <a:lnTo>
                    <a:pt x="1767514" y="1180185"/>
                  </a:lnTo>
                  <a:lnTo>
                    <a:pt x="1768390" y="1181455"/>
                  </a:lnTo>
                  <a:lnTo>
                    <a:pt x="1786970" y="1181455"/>
                  </a:lnTo>
                  <a:lnTo>
                    <a:pt x="1774041" y="1180185"/>
                  </a:lnTo>
                  <a:lnTo>
                    <a:pt x="1771438" y="1177645"/>
                  </a:lnTo>
                  <a:close/>
                </a:path>
                <a:path w="2633345" h="1852295">
                  <a:moveTo>
                    <a:pt x="1742126" y="1172565"/>
                  </a:moveTo>
                  <a:lnTo>
                    <a:pt x="1741199" y="1173835"/>
                  </a:lnTo>
                  <a:lnTo>
                    <a:pt x="1738888" y="1175105"/>
                  </a:lnTo>
                  <a:lnTo>
                    <a:pt x="1737440" y="1175105"/>
                  </a:lnTo>
                  <a:lnTo>
                    <a:pt x="1734455" y="1176375"/>
                  </a:lnTo>
                  <a:lnTo>
                    <a:pt x="1724664" y="1178915"/>
                  </a:lnTo>
                  <a:lnTo>
                    <a:pt x="1721667" y="1178915"/>
                  </a:lnTo>
                  <a:lnTo>
                    <a:pt x="1717831" y="1180185"/>
                  </a:lnTo>
                  <a:lnTo>
                    <a:pt x="1748959" y="1180185"/>
                  </a:lnTo>
                  <a:lnTo>
                    <a:pt x="1745327" y="1178915"/>
                  </a:lnTo>
                  <a:lnTo>
                    <a:pt x="1743777" y="1177645"/>
                  </a:lnTo>
                  <a:lnTo>
                    <a:pt x="1742799" y="1176375"/>
                  </a:lnTo>
                  <a:lnTo>
                    <a:pt x="1742482" y="1173835"/>
                  </a:lnTo>
                  <a:lnTo>
                    <a:pt x="1742126" y="1172565"/>
                  </a:lnTo>
                  <a:close/>
                </a:path>
                <a:path w="2633345" h="1852295">
                  <a:moveTo>
                    <a:pt x="1752870" y="1178915"/>
                  </a:moveTo>
                  <a:lnTo>
                    <a:pt x="1752007" y="1178915"/>
                  </a:lnTo>
                  <a:lnTo>
                    <a:pt x="1749899" y="1180185"/>
                  </a:lnTo>
                  <a:lnTo>
                    <a:pt x="1754331" y="1180185"/>
                  </a:lnTo>
                  <a:lnTo>
                    <a:pt x="1752870" y="1178915"/>
                  </a:lnTo>
                  <a:close/>
                </a:path>
                <a:path w="2633345" h="1852295">
                  <a:moveTo>
                    <a:pt x="2050571" y="1130655"/>
                  </a:moveTo>
                  <a:lnTo>
                    <a:pt x="2049238" y="1131925"/>
                  </a:lnTo>
                  <a:lnTo>
                    <a:pt x="2049987" y="1131925"/>
                  </a:lnTo>
                  <a:lnTo>
                    <a:pt x="2052654" y="1137005"/>
                  </a:lnTo>
                  <a:lnTo>
                    <a:pt x="2052819" y="1137005"/>
                  </a:lnTo>
                  <a:lnTo>
                    <a:pt x="2052921" y="1139545"/>
                  </a:lnTo>
                  <a:lnTo>
                    <a:pt x="2054381" y="1142085"/>
                  </a:lnTo>
                  <a:lnTo>
                    <a:pt x="2054534" y="1142085"/>
                  </a:lnTo>
                  <a:lnTo>
                    <a:pt x="2054280" y="1143355"/>
                  </a:lnTo>
                  <a:lnTo>
                    <a:pt x="2054267" y="1144625"/>
                  </a:lnTo>
                  <a:lnTo>
                    <a:pt x="2054051" y="1145895"/>
                  </a:lnTo>
                  <a:lnTo>
                    <a:pt x="2045644" y="1145895"/>
                  </a:lnTo>
                  <a:lnTo>
                    <a:pt x="2044805" y="1147165"/>
                  </a:lnTo>
                  <a:lnTo>
                    <a:pt x="2044475" y="1148435"/>
                  </a:lnTo>
                  <a:lnTo>
                    <a:pt x="2044945" y="1148435"/>
                  </a:lnTo>
                  <a:lnTo>
                    <a:pt x="2044920" y="1149705"/>
                  </a:lnTo>
                  <a:lnTo>
                    <a:pt x="2042824" y="1149705"/>
                  </a:lnTo>
                  <a:lnTo>
                    <a:pt x="2043497" y="1150975"/>
                  </a:lnTo>
                  <a:lnTo>
                    <a:pt x="2043650" y="1152245"/>
                  </a:lnTo>
                  <a:lnTo>
                    <a:pt x="2041313" y="1154785"/>
                  </a:lnTo>
                  <a:lnTo>
                    <a:pt x="2041897" y="1162405"/>
                  </a:lnTo>
                  <a:lnTo>
                    <a:pt x="2044856" y="1171295"/>
                  </a:lnTo>
                  <a:lnTo>
                    <a:pt x="2045015" y="1172565"/>
                  </a:lnTo>
                  <a:lnTo>
                    <a:pt x="2045097" y="1175105"/>
                  </a:lnTo>
                  <a:lnTo>
                    <a:pt x="2044958" y="1175105"/>
                  </a:lnTo>
                  <a:lnTo>
                    <a:pt x="2045224" y="1176375"/>
                  </a:lnTo>
                  <a:lnTo>
                    <a:pt x="2045720" y="1177645"/>
                  </a:lnTo>
                  <a:lnTo>
                    <a:pt x="2046279" y="1177645"/>
                  </a:lnTo>
                  <a:lnTo>
                    <a:pt x="2045555" y="1178915"/>
                  </a:lnTo>
                  <a:lnTo>
                    <a:pt x="2047206" y="1180185"/>
                  </a:lnTo>
                  <a:lnTo>
                    <a:pt x="2048272" y="1180185"/>
                  </a:lnTo>
                  <a:lnTo>
                    <a:pt x="2049466" y="1178915"/>
                  </a:lnTo>
                  <a:lnTo>
                    <a:pt x="2048336" y="1175105"/>
                  </a:lnTo>
                  <a:lnTo>
                    <a:pt x="2047256" y="1173835"/>
                  </a:lnTo>
                  <a:lnTo>
                    <a:pt x="2046825" y="1173835"/>
                  </a:lnTo>
                  <a:lnTo>
                    <a:pt x="2046545" y="1171295"/>
                  </a:lnTo>
                  <a:lnTo>
                    <a:pt x="2082105" y="1171295"/>
                  </a:lnTo>
                  <a:lnTo>
                    <a:pt x="2081292" y="1170025"/>
                  </a:lnTo>
                  <a:lnTo>
                    <a:pt x="2079781" y="1167485"/>
                  </a:lnTo>
                  <a:lnTo>
                    <a:pt x="2078714" y="1166215"/>
                  </a:lnTo>
                  <a:lnTo>
                    <a:pt x="2078371" y="1166215"/>
                  </a:lnTo>
                  <a:lnTo>
                    <a:pt x="2078651" y="1164945"/>
                  </a:lnTo>
                  <a:lnTo>
                    <a:pt x="2079299" y="1163675"/>
                  </a:lnTo>
                  <a:lnTo>
                    <a:pt x="2079426" y="1162405"/>
                  </a:lnTo>
                  <a:lnTo>
                    <a:pt x="2079146" y="1162405"/>
                  </a:lnTo>
                  <a:lnTo>
                    <a:pt x="2078562" y="1161135"/>
                  </a:lnTo>
                  <a:lnTo>
                    <a:pt x="2077952" y="1161135"/>
                  </a:lnTo>
                  <a:lnTo>
                    <a:pt x="2076962" y="1158595"/>
                  </a:lnTo>
                  <a:lnTo>
                    <a:pt x="2074396" y="1157325"/>
                  </a:lnTo>
                  <a:lnTo>
                    <a:pt x="2074193" y="1156055"/>
                  </a:lnTo>
                  <a:lnTo>
                    <a:pt x="2074549" y="1154785"/>
                  </a:lnTo>
                  <a:lnTo>
                    <a:pt x="2076162" y="1152245"/>
                  </a:lnTo>
                  <a:lnTo>
                    <a:pt x="2076339" y="1150975"/>
                  </a:lnTo>
                  <a:lnTo>
                    <a:pt x="2075971" y="1150975"/>
                  </a:lnTo>
                  <a:lnTo>
                    <a:pt x="2074955" y="1149705"/>
                  </a:lnTo>
                  <a:lnTo>
                    <a:pt x="2074511" y="1148435"/>
                  </a:lnTo>
                  <a:lnTo>
                    <a:pt x="2074574" y="1142085"/>
                  </a:lnTo>
                  <a:lnTo>
                    <a:pt x="2074244" y="1139545"/>
                  </a:lnTo>
                  <a:lnTo>
                    <a:pt x="2071588" y="1133195"/>
                  </a:lnTo>
                  <a:lnTo>
                    <a:pt x="2053340" y="1133195"/>
                  </a:lnTo>
                  <a:lnTo>
                    <a:pt x="2051663" y="1131925"/>
                  </a:lnTo>
                  <a:lnTo>
                    <a:pt x="2050571" y="1130655"/>
                  </a:lnTo>
                  <a:close/>
                </a:path>
                <a:path w="2633345" h="1852295">
                  <a:moveTo>
                    <a:pt x="1843891" y="1173835"/>
                  </a:moveTo>
                  <a:lnTo>
                    <a:pt x="1839891" y="1175105"/>
                  </a:lnTo>
                  <a:lnTo>
                    <a:pt x="1829680" y="1175105"/>
                  </a:lnTo>
                  <a:lnTo>
                    <a:pt x="1823838" y="1176375"/>
                  </a:lnTo>
                  <a:lnTo>
                    <a:pt x="1818847" y="1176375"/>
                  </a:lnTo>
                  <a:lnTo>
                    <a:pt x="1803620" y="1178915"/>
                  </a:lnTo>
                  <a:lnTo>
                    <a:pt x="1848082" y="1178915"/>
                  </a:lnTo>
                  <a:lnTo>
                    <a:pt x="1847968" y="1177645"/>
                  </a:lnTo>
                  <a:lnTo>
                    <a:pt x="1866904" y="1177645"/>
                  </a:lnTo>
                  <a:lnTo>
                    <a:pt x="1843891" y="1173835"/>
                  </a:lnTo>
                  <a:close/>
                </a:path>
                <a:path w="2633345" h="1852295">
                  <a:moveTo>
                    <a:pt x="1764444" y="1173835"/>
                  </a:moveTo>
                  <a:lnTo>
                    <a:pt x="1757176" y="1173835"/>
                  </a:lnTo>
                  <a:lnTo>
                    <a:pt x="1766294" y="1177645"/>
                  </a:lnTo>
                  <a:lnTo>
                    <a:pt x="1768085" y="1176375"/>
                  </a:lnTo>
                  <a:lnTo>
                    <a:pt x="1764444" y="1173835"/>
                  </a:lnTo>
                  <a:close/>
                </a:path>
                <a:path w="2633345" h="1852295">
                  <a:moveTo>
                    <a:pt x="652695" y="1173835"/>
                  </a:moveTo>
                  <a:lnTo>
                    <a:pt x="652161" y="1173835"/>
                  </a:lnTo>
                  <a:lnTo>
                    <a:pt x="652212" y="1175105"/>
                  </a:lnTo>
                  <a:lnTo>
                    <a:pt x="652695" y="1173835"/>
                  </a:lnTo>
                  <a:close/>
                </a:path>
                <a:path w="2633345" h="1852295">
                  <a:moveTo>
                    <a:pt x="1759208" y="1170025"/>
                  </a:moveTo>
                  <a:lnTo>
                    <a:pt x="1747105" y="1171295"/>
                  </a:lnTo>
                  <a:lnTo>
                    <a:pt x="1744590" y="1171295"/>
                  </a:lnTo>
                  <a:lnTo>
                    <a:pt x="1743930" y="1172565"/>
                  </a:lnTo>
                  <a:lnTo>
                    <a:pt x="1750648" y="1172565"/>
                  </a:lnTo>
                  <a:lnTo>
                    <a:pt x="1753518" y="1175105"/>
                  </a:lnTo>
                  <a:lnTo>
                    <a:pt x="1757176" y="1173835"/>
                  </a:lnTo>
                  <a:lnTo>
                    <a:pt x="1764444" y="1173835"/>
                  </a:lnTo>
                  <a:lnTo>
                    <a:pt x="1762624" y="1172565"/>
                  </a:lnTo>
                  <a:lnTo>
                    <a:pt x="1759208" y="1170025"/>
                  </a:lnTo>
                  <a:close/>
                </a:path>
                <a:path w="2633345" h="1852295">
                  <a:moveTo>
                    <a:pt x="706416" y="1159865"/>
                  </a:moveTo>
                  <a:lnTo>
                    <a:pt x="686007" y="1159865"/>
                  </a:lnTo>
                  <a:lnTo>
                    <a:pt x="683010" y="1161135"/>
                  </a:lnTo>
                  <a:lnTo>
                    <a:pt x="636617" y="1161135"/>
                  </a:lnTo>
                  <a:lnTo>
                    <a:pt x="635156" y="1163675"/>
                  </a:lnTo>
                  <a:lnTo>
                    <a:pt x="635258" y="1164945"/>
                  </a:lnTo>
                  <a:lnTo>
                    <a:pt x="638979" y="1168755"/>
                  </a:lnTo>
                  <a:lnTo>
                    <a:pt x="639627" y="1170025"/>
                  </a:lnTo>
                  <a:lnTo>
                    <a:pt x="641849" y="1170025"/>
                  </a:lnTo>
                  <a:lnTo>
                    <a:pt x="642167" y="1171295"/>
                  </a:lnTo>
                  <a:lnTo>
                    <a:pt x="644516" y="1171295"/>
                  </a:lnTo>
                  <a:lnTo>
                    <a:pt x="644808" y="1172565"/>
                  </a:lnTo>
                  <a:lnTo>
                    <a:pt x="645405" y="1173835"/>
                  </a:lnTo>
                  <a:lnTo>
                    <a:pt x="646942" y="1173835"/>
                  </a:lnTo>
                  <a:lnTo>
                    <a:pt x="648923" y="1172565"/>
                  </a:lnTo>
                  <a:lnTo>
                    <a:pt x="1094693" y="1172565"/>
                  </a:lnTo>
                  <a:lnTo>
                    <a:pt x="1094553" y="1170025"/>
                  </a:lnTo>
                  <a:lnTo>
                    <a:pt x="1094934" y="1168755"/>
                  </a:lnTo>
                  <a:lnTo>
                    <a:pt x="1095010" y="1166215"/>
                  </a:lnTo>
                  <a:lnTo>
                    <a:pt x="1094579" y="1163675"/>
                  </a:lnTo>
                  <a:lnTo>
                    <a:pt x="1091581" y="1163675"/>
                  </a:lnTo>
                  <a:lnTo>
                    <a:pt x="1091073" y="1162405"/>
                  </a:lnTo>
                  <a:lnTo>
                    <a:pt x="717668" y="1162405"/>
                  </a:lnTo>
                  <a:lnTo>
                    <a:pt x="713553" y="1161135"/>
                  </a:lnTo>
                  <a:lnTo>
                    <a:pt x="706416" y="1159865"/>
                  </a:lnTo>
                  <a:close/>
                </a:path>
                <a:path w="2633345" h="1852295">
                  <a:moveTo>
                    <a:pt x="653203" y="1172565"/>
                  </a:moveTo>
                  <a:lnTo>
                    <a:pt x="651704" y="1172565"/>
                  </a:lnTo>
                  <a:lnTo>
                    <a:pt x="651971" y="1173835"/>
                  </a:lnTo>
                  <a:lnTo>
                    <a:pt x="653012" y="1173835"/>
                  </a:lnTo>
                  <a:lnTo>
                    <a:pt x="653203" y="1172565"/>
                  </a:lnTo>
                  <a:close/>
                </a:path>
                <a:path w="2633345" h="1852295">
                  <a:moveTo>
                    <a:pt x="656835" y="1172565"/>
                  </a:moveTo>
                  <a:lnTo>
                    <a:pt x="654244" y="1172565"/>
                  </a:lnTo>
                  <a:lnTo>
                    <a:pt x="654651" y="1173835"/>
                  </a:lnTo>
                  <a:lnTo>
                    <a:pt x="655235" y="1173835"/>
                  </a:lnTo>
                  <a:lnTo>
                    <a:pt x="656835" y="1172565"/>
                  </a:lnTo>
                  <a:close/>
                </a:path>
                <a:path w="2633345" h="1852295">
                  <a:moveTo>
                    <a:pt x="1094693" y="1172565"/>
                  </a:moveTo>
                  <a:lnTo>
                    <a:pt x="659388" y="1172565"/>
                  </a:lnTo>
                  <a:lnTo>
                    <a:pt x="660785" y="1173835"/>
                  </a:lnTo>
                  <a:lnTo>
                    <a:pt x="1094274" y="1173835"/>
                  </a:lnTo>
                  <a:lnTo>
                    <a:pt x="1094693" y="1172565"/>
                  </a:lnTo>
                  <a:close/>
                </a:path>
                <a:path w="2633345" h="1852295">
                  <a:moveTo>
                    <a:pt x="1750648" y="1172565"/>
                  </a:moveTo>
                  <a:lnTo>
                    <a:pt x="1743257" y="1172565"/>
                  </a:lnTo>
                  <a:lnTo>
                    <a:pt x="1742507" y="1173835"/>
                  </a:lnTo>
                  <a:lnTo>
                    <a:pt x="1747524" y="1173835"/>
                  </a:lnTo>
                  <a:lnTo>
                    <a:pt x="1750648" y="1172565"/>
                  </a:lnTo>
                  <a:close/>
                </a:path>
                <a:path w="2633345" h="1852295">
                  <a:moveTo>
                    <a:pt x="643424" y="1171295"/>
                  </a:moveTo>
                  <a:lnTo>
                    <a:pt x="642421" y="1171295"/>
                  </a:lnTo>
                  <a:lnTo>
                    <a:pt x="642903" y="1172565"/>
                  </a:lnTo>
                  <a:lnTo>
                    <a:pt x="643424" y="1171295"/>
                  </a:lnTo>
                  <a:close/>
                </a:path>
                <a:path w="2633345" h="1852295">
                  <a:moveTo>
                    <a:pt x="578425" y="1166215"/>
                  </a:moveTo>
                  <a:lnTo>
                    <a:pt x="576711" y="1166215"/>
                  </a:lnTo>
                  <a:lnTo>
                    <a:pt x="577054" y="1167485"/>
                  </a:lnTo>
                  <a:lnTo>
                    <a:pt x="577651" y="1167485"/>
                  </a:lnTo>
                  <a:lnTo>
                    <a:pt x="578425" y="1166215"/>
                  </a:lnTo>
                  <a:close/>
                </a:path>
                <a:path w="2633345" h="1852295">
                  <a:moveTo>
                    <a:pt x="580775" y="1159865"/>
                  </a:moveTo>
                  <a:lnTo>
                    <a:pt x="580102" y="1159865"/>
                  </a:lnTo>
                  <a:lnTo>
                    <a:pt x="578603" y="1162405"/>
                  </a:lnTo>
                  <a:lnTo>
                    <a:pt x="577879" y="1163675"/>
                  </a:lnTo>
                  <a:lnTo>
                    <a:pt x="576889" y="1164945"/>
                  </a:lnTo>
                  <a:lnTo>
                    <a:pt x="576622" y="1166215"/>
                  </a:lnTo>
                  <a:lnTo>
                    <a:pt x="579238" y="1166215"/>
                  </a:lnTo>
                  <a:lnTo>
                    <a:pt x="579467" y="1164945"/>
                  </a:lnTo>
                  <a:lnTo>
                    <a:pt x="579810" y="1164945"/>
                  </a:lnTo>
                  <a:lnTo>
                    <a:pt x="580038" y="1163675"/>
                  </a:lnTo>
                  <a:lnTo>
                    <a:pt x="580356" y="1162405"/>
                  </a:lnTo>
                  <a:lnTo>
                    <a:pt x="580851" y="1161135"/>
                  </a:lnTo>
                  <a:lnTo>
                    <a:pt x="581181" y="1161135"/>
                  </a:lnTo>
                  <a:lnTo>
                    <a:pt x="580775" y="1159865"/>
                  </a:lnTo>
                  <a:close/>
                </a:path>
                <a:path w="2633345" h="1852295">
                  <a:moveTo>
                    <a:pt x="1092902" y="1162405"/>
                  </a:moveTo>
                  <a:lnTo>
                    <a:pt x="1091581" y="1163675"/>
                  </a:lnTo>
                  <a:lnTo>
                    <a:pt x="1094579" y="1163675"/>
                  </a:lnTo>
                  <a:lnTo>
                    <a:pt x="1092902" y="1162405"/>
                  </a:lnTo>
                  <a:close/>
                </a:path>
                <a:path w="2633345" h="1852295">
                  <a:moveTo>
                    <a:pt x="635524" y="1161135"/>
                  </a:moveTo>
                  <a:lnTo>
                    <a:pt x="632489" y="1161135"/>
                  </a:lnTo>
                  <a:lnTo>
                    <a:pt x="632819" y="1162405"/>
                  </a:lnTo>
                  <a:lnTo>
                    <a:pt x="634039" y="1162405"/>
                  </a:lnTo>
                  <a:lnTo>
                    <a:pt x="635524" y="1161135"/>
                  </a:lnTo>
                  <a:close/>
                </a:path>
                <a:path w="2633345" h="1852295">
                  <a:moveTo>
                    <a:pt x="742204" y="1157325"/>
                  </a:moveTo>
                  <a:lnTo>
                    <a:pt x="739449" y="1157325"/>
                  </a:lnTo>
                  <a:lnTo>
                    <a:pt x="737404" y="1158595"/>
                  </a:lnTo>
                  <a:lnTo>
                    <a:pt x="735600" y="1159865"/>
                  </a:lnTo>
                  <a:lnTo>
                    <a:pt x="724526" y="1159865"/>
                  </a:lnTo>
                  <a:lnTo>
                    <a:pt x="722151" y="1161135"/>
                  </a:lnTo>
                  <a:lnTo>
                    <a:pt x="717668" y="1162405"/>
                  </a:lnTo>
                  <a:lnTo>
                    <a:pt x="1091073" y="1162405"/>
                  </a:lnTo>
                  <a:lnTo>
                    <a:pt x="1091353" y="1161135"/>
                  </a:lnTo>
                  <a:lnTo>
                    <a:pt x="1092318" y="1159865"/>
                  </a:lnTo>
                  <a:lnTo>
                    <a:pt x="1092661" y="1158595"/>
                  </a:lnTo>
                  <a:lnTo>
                    <a:pt x="744960" y="1158595"/>
                  </a:lnTo>
                  <a:lnTo>
                    <a:pt x="742204" y="1157325"/>
                  </a:lnTo>
                  <a:close/>
                </a:path>
                <a:path w="2633345" h="1852295">
                  <a:moveTo>
                    <a:pt x="679733" y="1158595"/>
                  </a:moveTo>
                  <a:lnTo>
                    <a:pt x="668570" y="1158595"/>
                  </a:lnTo>
                  <a:lnTo>
                    <a:pt x="661661" y="1159865"/>
                  </a:lnTo>
                  <a:lnTo>
                    <a:pt x="634115" y="1159865"/>
                  </a:lnTo>
                  <a:lnTo>
                    <a:pt x="632934" y="1161135"/>
                  </a:lnTo>
                  <a:lnTo>
                    <a:pt x="683010" y="1161135"/>
                  </a:lnTo>
                  <a:lnTo>
                    <a:pt x="679733" y="1158595"/>
                  </a:lnTo>
                  <a:close/>
                </a:path>
                <a:path w="2633345" h="1852295">
                  <a:moveTo>
                    <a:pt x="1331345" y="1153515"/>
                  </a:moveTo>
                  <a:lnTo>
                    <a:pt x="1327814" y="1153515"/>
                  </a:lnTo>
                  <a:lnTo>
                    <a:pt x="1323509" y="1154785"/>
                  </a:lnTo>
                  <a:lnTo>
                    <a:pt x="1312168" y="1159865"/>
                  </a:lnTo>
                  <a:lnTo>
                    <a:pt x="1302071" y="1161135"/>
                  </a:lnTo>
                  <a:lnTo>
                    <a:pt x="1350992" y="1161135"/>
                  </a:lnTo>
                  <a:lnTo>
                    <a:pt x="1342406" y="1158595"/>
                  </a:lnTo>
                  <a:lnTo>
                    <a:pt x="1338622" y="1157325"/>
                  </a:lnTo>
                  <a:lnTo>
                    <a:pt x="1331345" y="1153515"/>
                  </a:lnTo>
                  <a:close/>
                </a:path>
                <a:path w="2633345" h="1852295">
                  <a:moveTo>
                    <a:pt x="1401080" y="1145895"/>
                  </a:moveTo>
                  <a:lnTo>
                    <a:pt x="1399480" y="1145895"/>
                  </a:lnTo>
                  <a:lnTo>
                    <a:pt x="1397283" y="1147165"/>
                  </a:lnTo>
                  <a:lnTo>
                    <a:pt x="1389447" y="1150975"/>
                  </a:lnTo>
                  <a:lnTo>
                    <a:pt x="1378500" y="1156055"/>
                  </a:lnTo>
                  <a:lnTo>
                    <a:pt x="1366968" y="1158595"/>
                  </a:lnTo>
                  <a:lnTo>
                    <a:pt x="1366041" y="1158595"/>
                  </a:lnTo>
                  <a:lnTo>
                    <a:pt x="1365635" y="1159865"/>
                  </a:lnTo>
                  <a:lnTo>
                    <a:pt x="1357558" y="1159865"/>
                  </a:lnTo>
                  <a:lnTo>
                    <a:pt x="1355424" y="1161135"/>
                  </a:lnTo>
                  <a:lnTo>
                    <a:pt x="1409602" y="1161135"/>
                  </a:lnTo>
                  <a:lnTo>
                    <a:pt x="1404675" y="1150975"/>
                  </a:lnTo>
                  <a:lnTo>
                    <a:pt x="1401080" y="1145895"/>
                  </a:lnTo>
                  <a:close/>
                </a:path>
                <a:path w="2633345" h="1852295">
                  <a:moveTo>
                    <a:pt x="656784" y="1158595"/>
                  </a:moveTo>
                  <a:lnTo>
                    <a:pt x="645176" y="1159865"/>
                  </a:lnTo>
                  <a:lnTo>
                    <a:pt x="661661" y="1159865"/>
                  </a:lnTo>
                  <a:lnTo>
                    <a:pt x="656784" y="1158595"/>
                  </a:lnTo>
                  <a:close/>
                </a:path>
                <a:path w="2633345" h="1852295">
                  <a:moveTo>
                    <a:pt x="696713" y="1158595"/>
                  </a:moveTo>
                  <a:lnTo>
                    <a:pt x="695621" y="1158595"/>
                  </a:lnTo>
                  <a:lnTo>
                    <a:pt x="693119" y="1159865"/>
                  </a:lnTo>
                  <a:lnTo>
                    <a:pt x="699367" y="1159865"/>
                  </a:lnTo>
                  <a:lnTo>
                    <a:pt x="696713" y="1158595"/>
                  </a:lnTo>
                  <a:close/>
                </a:path>
                <a:path w="2633345" h="1852295">
                  <a:moveTo>
                    <a:pt x="1092229" y="1156055"/>
                  </a:moveTo>
                  <a:lnTo>
                    <a:pt x="760200" y="1156055"/>
                  </a:lnTo>
                  <a:lnTo>
                    <a:pt x="757356" y="1157325"/>
                  </a:lnTo>
                  <a:lnTo>
                    <a:pt x="755793" y="1158595"/>
                  </a:lnTo>
                  <a:lnTo>
                    <a:pt x="1092661" y="1158595"/>
                  </a:lnTo>
                  <a:lnTo>
                    <a:pt x="1092661" y="1157325"/>
                  </a:lnTo>
                  <a:lnTo>
                    <a:pt x="1092229" y="1156055"/>
                  </a:lnTo>
                  <a:close/>
                </a:path>
                <a:path w="2633345" h="1852295">
                  <a:moveTo>
                    <a:pt x="825580" y="1147165"/>
                  </a:moveTo>
                  <a:lnTo>
                    <a:pt x="816779" y="1147165"/>
                  </a:lnTo>
                  <a:lnTo>
                    <a:pt x="813998" y="1148435"/>
                  </a:lnTo>
                  <a:lnTo>
                    <a:pt x="805222" y="1149705"/>
                  </a:lnTo>
                  <a:lnTo>
                    <a:pt x="796510" y="1149705"/>
                  </a:lnTo>
                  <a:lnTo>
                    <a:pt x="782235" y="1153515"/>
                  </a:lnTo>
                  <a:lnTo>
                    <a:pt x="769852" y="1156055"/>
                  </a:lnTo>
                  <a:lnTo>
                    <a:pt x="1092509" y="1156055"/>
                  </a:lnTo>
                  <a:lnTo>
                    <a:pt x="1094337" y="1153515"/>
                  </a:lnTo>
                  <a:lnTo>
                    <a:pt x="1094871" y="1150975"/>
                  </a:lnTo>
                  <a:lnTo>
                    <a:pt x="1094617" y="1148435"/>
                  </a:lnTo>
                  <a:lnTo>
                    <a:pt x="831282" y="1148435"/>
                  </a:lnTo>
                  <a:lnTo>
                    <a:pt x="825580" y="1147165"/>
                  </a:lnTo>
                  <a:close/>
                </a:path>
                <a:path w="2633345" h="1852295">
                  <a:moveTo>
                    <a:pt x="1101868" y="1145895"/>
                  </a:moveTo>
                  <a:lnTo>
                    <a:pt x="1099481" y="1145895"/>
                  </a:lnTo>
                  <a:lnTo>
                    <a:pt x="1098566" y="1147165"/>
                  </a:lnTo>
                  <a:lnTo>
                    <a:pt x="1099011" y="1148435"/>
                  </a:lnTo>
                  <a:lnTo>
                    <a:pt x="1098566" y="1152245"/>
                  </a:lnTo>
                  <a:lnTo>
                    <a:pt x="1098782" y="1153515"/>
                  </a:lnTo>
                  <a:lnTo>
                    <a:pt x="1102402" y="1153515"/>
                  </a:lnTo>
                  <a:lnTo>
                    <a:pt x="1102745" y="1152245"/>
                  </a:lnTo>
                  <a:lnTo>
                    <a:pt x="1102072" y="1148435"/>
                  </a:lnTo>
                  <a:lnTo>
                    <a:pt x="1102072" y="1147165"/>
                  </a:lnTo>
                  <a:lnTo>
                    <a:pt x="1101868" y="1145895"/>
                  </a:lnTo>
                  <a:close/>
                </a:path>
                <a:path w="2633345" h="1852295">
                  <a:moveTo>
                    <a:pt x="1092102" y="1138275"/>
                  </a:moveTo>
                  <a:lnTo>
                    <a:pt x="1091327" y="1138275"/>
                  </a:lnTo>
                  <a:lnTo>
                    <a:pt x="1090858" y="1139545"/>
                  </a:lnTo>
                  <a:lnTo>
                    <a:pt x="1090515" y="1140815"/>
                  </a:lnTo>
                  <a:lnTo>
                    <a:pt x="1090184" y="1140815"/>
                  </a:lnTo>
                  <a:lnTo>
                    <a:pt x="1088978" y="1143355"/>
                  </a:lnTo>
                  <a:lnTo>
                    <a:pt x="1087086" y="1144625"/>
                  </a:lnTo>
                  <a:lnTo>
                    <a:pt x="848008" y="1144625"/>
                  </a:lnTo>
                  <a:lnTo>
                    <a:pt x="846154" y="1145895"/>
                  </a:lnTo>
                  <a:lnTo>
                    <a:pt x="836375" y="1145895"/>
                  </a:lnTo>
                  <a:lnTo>
                    <a:pt x="833594" y="1147165"/>
                  </a:lnTo>
                  <a:lnTo>
                    <a:pt x="832362" y="1148435"/>
                  </a:lnTo>
                  <a:lnTo>
                    <a:pt x="1094617" y="1148435"/>
                  </a:lnTo>
                  <a:lnTo>
                    <a:pt x="1093156" y="1144625"/>
                  </a:lnTo>
                  <a:lnTo>
                    <a:pt x="1092102" y="1142085"/>
                  </a:lnTo>
                  <a:lnTo>
                    <a:pt x="1092102" y="1138275"/>
                  </a:lnTo>
                  <a:close/>
                </a:path>
                <a:path w="2633345" h="1852295">
                  <a:moveTo>
                    <a:pt x="1422988" y="1134465"/>
                  </a:moveTo>
                  <a:lnTo>
                    <a:pt x="1421337" y="1134465"/>
                  </a:lnTo>
                  <a:lnTo>
                    <a:pt x="1419368" y="1135735"/>
                  </a:lnTo>
                  <a:lnTo>
                    <a:pt x="1418594" y="1137005"/>
                  </a:lnTo>
                  <a:lnTo>
                    <a:pt x="1418594" y="1139545"/>
                  </a:lnTo>
                  <a:lnTo>
                    <a:pt x="1419889" y="1143355"/>
                  </a:lnTo>
                  <a:lnTo>
                    <a:pt x="1420981" y="1145895"/>
                  </a:lnTo>
                  <a:lnTo>
                    <a:pt x="1421705" y="1147165"/>
                  </a:lnTo>
                  <a:lnTo>
                    <a:pt x="1422886" y="1145895"/>
                  </a:lnTo>
                  <a:lnTo>
                    <a:pt x="1423585" y="1144625"/>
                  </a:lnTo>
                  <a:lnTo>
                    <a:pt x="1424652" y="1142085"/>
                  </a:lnTo>
                  <a:lnTo>
                    <a:pt x="1425122" y="1140815"/>
                  </a:lnTo>
                  <a:lnTo>
                    <a:pt x="1425401" y="1139545"/>
                  </a:lnTo>
                  <a:lnTo>
                    <a:pt x="1424868" y="1137005"/>
                  </a:lnTo>
                  <a:lnTo>
                    <a:pt x="1423775" y="1135735"/>
                  </a:lnTo>
                  <a:lnTo>
                    <a:pt x="1422988" y="1134465"/>
                  </a:lnTo>
                  <a:close/>
                </a:path>
                <a:path w="2633345" h="1852295">
                  <a:moveTo>
                    <a:pt x="2044907" y="1135735"/>
                  </a:moveTo>
                  <a:lnTo>
                    <a:pt x="2044005" y="1137005"/>
                  </a:lnTo>
                  <a:lnTo>
                    <a:pt x="2043510" y="1138275"/>
                  </a:lnTo>
                  <a:lnTo>
                    <a:pt x="2044043" y="1139545"/>
                  </a:lnTo>
                  <a:lnTo>
                    <a:pt x="2044894" y="1139545"/>
                  </a:lnTo>
                  <a:lnTo>
                    <a:pt x="2045339" y="1140815"/>
                  </a:lnTo>
                  <a:lnTo>
                    <a:pt x="2044589" y="1140815"/>
                  </a:lnTo>
                  <a:lnTo>
                    <a:pt x="2043319" y="1142085"/>
                  </a:lnTo>
                  <a:lnTo>
                    <a:pt x="2042596" y="1143355"/>
                  </a:lnTo>
                  <a:lnTo>
                    <a:pt x="2043764" y="1143355"/>
                  </a:lnTo>
                  <a:lnTo>
                    <a:pt x="2044018" y="1144625"/>
                  </a:lnTo>
                  <a:lnTo>
                    <a:pt x="2043637" y="1144625"/>
                  </a:lnTo>
                  <a:lnTo>
                    <a:pt x="2043739" y="1145895"/>
                  </a:lnTo>
                  <a:lnTo>
                    <a:pt x="2054051" y="1145895"/>
                  </a:lnTo>
                  <a:lnTo>
                    <a:pt x="2044907" y="1135735"/>
                  </a:lnTo>
                  <a:close/>
                </a:path>
                <a:path w="2633345" h="1852295">
                  <a:moveTo>
                    <a:pt x="898249" y="1032865"/>
                  </a:moveTo>
                  <a:lnTo>
                    <a:pt x="894947" y="1032865"/>
                  </a:lnTo>
                  <a:lnTo>
                    <a:pt x="893855" y="1035405"/>
                  </a:lnTo>
                  <a:lnTo>
                    <a:pt x="892296" y="1048105"/>
                  </a:lnTo>
                  <a:lnTo>
                    <a:pt x="892263" y="1050645"/>
                  </a:lnTo>
                  <a:lnTo>
                    <a:pt x="892877" y="1056995"/>
                  </a:lnTo>
                  <a:lnTo>
                    <a:pt x="892014" y="1060805"/>
                  </a:lnTo>
                  <a:lnTo>
                    <a:pt x="891404" y="1062075"/>
                  </a:lnTo>
                  <a:lnTo>
                    <a:pt x="891493" y="1063345"/>
                  </a:lnTo>
                  <a:lnTo>
                    <a:pt x="895392" y="1078585"/>
                  </a:lnTo>
                  <a:lnTo>
                    <a:pt x="894338" y="1088745"/>
                  </a:lnTo>
                  <a:lnTo>
                    <a:pt x="896090" y="1097635"/>
                  </a:lnTo>
                  <a:lnTo>
                    <a:pt x="896065" y="1098905"/>
                  </a:lnTo>
                  <a:lnTo>
                    <a:pt x="895646" y="1101445"/>
                  </a:lnTo>
                  <a:lnTo>
                    <a:pt x="894617" y="1102715"/>
                  </a:lnTo>
                  <a:lnTo>
                    <a:pt x="892382" y="1105255"/>
                  </a:lnTo>
                  <a:lnTo>
                    <a:pt x="891429" y="1106525"/>
                  </a:lnTo>
                  <a:lnTo>
                    <a:pt x="890845" y="1107795"/>
                  </a:lnTo>
                  <a:lnTo>
                    <a:pt x="890591" y="1109065"/>
                  </a:lnTo>
                  <a:lnTo>
                    <a:pt x="890871" y="1111605"/>
                  </a:lnTo>
                  <a:lnTo>
                    <a:pt x="890947" y="1114145"/>
                  </a:lnTo>
                  <a:lnTo>
                    <a:pt x="889956" y="1119225"/>
                  </a:lnTo>
                  <a:lnTo>
                    <a:pt x="890020" y="1120495"/>
                  </a:lnTo>
                  <a:lnTo>
                    <a:pt x="889626" y="1123035"/>
                  </a:lnTo>
                  <a:lnTo>
                    <a:pt x="888483" y="1124305"/>
                  </a:lnTo>
                  <a:lnTo>
                    <a:pt x="887518" y="1126845"/>
                  </a:lnTo>
                  <a:lnTo>
                    <a:pt x="887645" y="1128115"/>
                  </a:lnTo>
                  <a:lnTo>
                    <a:pt x="880241" y="1130655"/>
                  </a:lnTo>
                  <a:lnTo>
                    <a:pt x="876863" y="1131925"/>
                  </a:lnTo>
                  <a:lnTo>
                    <a:pt x="873395" y="1134465"/>
                  </a:lnTo>
                  <a:lnTo>
                    <a:pt x="866245" y="1138275"/>
                  </a:lnTo>
                  <a:lnTo>
                    <a:pt x="864442" y="1139545"/>
                  </a:lnTo>
                  <a:lnTo>
                    <a:pt x="861127" y="1140815"/>
                  </a:lnTo>
                  <a:lnTo>
                    <a:pt x="859197" y="1140815"/>
                  </a:lnTo>
                  <a:lnTo>
                    <a:pt x="853799" y="1144625"/>
                  </a:lnTo>
                  <a:lnTo>
                    <a:pt x="1087086" y="1144625"/>
                  </a:lnTo>
                  <a:lnTo>
                    <a:pt x="1085549" y="1143355"/>
                  </a:lnTo>
                  <a:lnTo>
                    <a:pt x="1082615" y="1142085"/>
                  </a:lnTo>
                  <a:lnTo>
                    <a:pt x="1079897" y="1142085"/>
                  </a:lnTo>
                  <a:lnTo>
                    <a:pt x="1078678" y="1139545"/>
                  </a:lnTo>
                  <a:lnTo>
                    <a:pt x="1079161" y="1138275"/>
                  </a:lnTo>
                  <a:lnTo>
                    <a:pt x="1080075" y="1137005"/>
                  </a:lnTo>
                  <a:lnTo>
                    <a:pt x="1080202" y="1135735"/>
                  </a:lnTo>
                  <a:lnTo>
                    <a:pt x="1081764" y="1134465"/>
                  </a:lnTo>
                  <a:lnTo>
                    <a:pt x="1081942" y="1133195"/>
                  </a:lnTo>
                  <a:lnTo>
                    <a:pt x="1081434" y="1133195"/>
                  </a:lnTo>
                  <a:lnTo>
                    <a:pt x="1078272" y="1129385"/>
                  </a:lnTo>
                  <a:lnTo>
                    <a:pt x="1078094" y="1128115"/>
                  </a:lnTo>
                  <a:lnTo>
                    <a:pt x="1078386" y="1126845"/>
                  </a:lnTo>
                  <a:lnTo>
                    <a:pt x="1077383" y="1124305"/>
                  </a:lnTo>
                  <a:lnTo>
                    <a:pt x="1076608" y="1123035"/>
                  </a:lnTo>
                  <a:lnTo>
                    <a:pt x="1076659" y="1119225"/>
                  </a:lnTo>
                  <a:lnTo>
                    <a:pt x="1078996" y="1119225"/>
                  </a:lnTo>
                  <a:lnTo>
                    <a:pt x="1080621" y="1117955"/>
                  </a:lnTo>
                  <a:lnTo>
                    <a:pt x="1080164" y="1116685"/>
                  </a:lnTo>
                  <a:lnTo>
                    <a:pt x="1080126" y="1114145"/>
                  </a:lnTo>
                  <a:lnTo>
                    <a:pt x="1079885" y="1112875"/>
                  </a:lnTo>
                  <a:lnTo>
                    <a:pt x="1078132" y="1111605"/>
                  </a:lnTo>
                  <a:lnTo>
                    <a:pt x="1077865" y="1111605"/>
                  </a:lnTo>
                  <a:lnTo>
                    <a:pt x="1077840" y="1109065"/>
                  </a:lnTo>
                  <a:lnTo>
                    <a:pt x="1077484" y="1109065"/>
                  </a:lnTo>
                  <a:lnTo>
                    <a:pt x="1077612" y="1108005"/>
                  </a:lnTo>
                  <a:lnTo>
                    <a:pt x="1077434" y="1107795"/>
                  </a:lnTo>
                  <a:lnTo>
                    <a:pt x="1087168" y="1107795"/>
                  </a:lnTo>
                  <a:lnTo>
                    <a:pt x="1086984" y="1106525"/>
                  </a:lnTo>
                  <a:lnTo>
                    <a:pt x="1087848" y="1105255"/>
                  </a:lnTo>
                  <a:lnTo>
                    <a:pt x="1087683" y="1100175"/>
                  </a:lnTo>
                  <a:lnTo>
                    <a:pt x="1095658" y="1100175"/>
                  </a:lnTo>
                  <a:lnTo>
                    <a:pt x="1095988" y="1098905"/>
                  </a:lnTo>
                  <a:lnTo>
                    <a:pt x="1094464" y="1098905"/>
                  </a:lnTo>
                  <a:lnTo>
                    <a:pt x="1092559" y="1097635"/>
                  </a:lnTo>
                  <a:lnTo>
                    <a:pt x="1090781" y="1096365"/>
                  </a:lnTo>
                  <a:lnTo>
                    <a:pt x="1090426" y="1096365"/>
                  </a:lnTo>
                  <a:lnTo>
                    <a:pt x="1090184" y="1095095"/>
                  </a:lnTo>
                  <a:lnTo>
                    <a:pt x="1090096" y="1093825"/>
                  </a:lnTo>
                  <a:lnTo>
                    <a:pt x="1099024" y="1093825"/>
                  </a:lnTo>
                  <a:lnTo>
                    <a:pt x="1100217" y="1092555"/>
                  </a:lnTo>
                  <a:lnTo>
                    <a:pt x="1099875" y="1092555"/>
                  </a:lnTo>
                  <a:lnTo>
                    <a:pt x="1099849" y="1090015"/>
                  </a:lnTo>
                  <a:lnTo>
                    <a:pt x="1100052" y="1088745"/>
                  </a:lnTo>
                  <a:lnTo>
                    <a:pt x="1100256" y="1088745"/>
                  </a:lnTo>
                  <a:lnTo>
                    <a:pt x="1100891" y="1087475"/>
                  </a:lnTo>
                  <a:lnTo>
                    <a:pt x="1101818" y="1087475"/>
                  </a:lnTo>
                  <a:lnTo>
                    <a:pt x="1101589" y="1086205"/>
                  </a:lnTo>
                  <a:lnTo>
                    <a:pt x="1101043" y="1086205"/>
                  </a:lnTo>
                  <a:lnTo>
                    <a:pt x="1101856" y="1083665"/>
                  </a:lnTo>
                  <a:lnTo>
                    <a:pt x="1102097" y="1081125"/>
                  </a:lnTo>
                  <a:lnTo>
                    <a:pt x="1101780" y="1079855"/>
                  </a:lnTo>
                  <a:lnTo>
                    <a:pt x="1100802" y="1078585"/>
                  </a:lnTo>
                  <a:lnTo>
                    <a:pt x="1102275" y="1077315"/>
                  </a:lnTo>
                  <a:lnTo>
                    <a:pt x="1107710" y="1077315"/>
                  </a:lnTo>
                  <a:lnTo>
                    <a:pt x="1107418" y="1076045"/>
                  </a:lnTo>
                  <a:lnTo>
                    <a:pt x="1106669" y="1074775"/>
                  </a:lnTo>
                  <a:lnTo>
                    <a:pt x="1107101" y="1073505"/>
                  </a:lnTo>
                  <a:lnTo>
                    <a:pt x="1108879" y="1073505"/>
                  </a:lnTo>
                  <a:lnTo>
                    <a:pt x="1109908" y="1072235"/>
                  </a:lnTo>
                  <a:lnTo>
                    <a:pt x="1110149" y="1072235"/>
                  </a:lnTo>
                  <a:lnTo>
                    <a:pt x="1108180" y="1069695"/>
                  </a:lnTo>
                  <a:lnTo>
                    <a:pt x="1108422" y="1068425"/>
                  </a:lnTo>
                  <a:lnTo>
                    <a:pt x="1110212" y="1065885"/>
                  </a:lnTo>
                  <a:lnTo>
                    <a:pt x="1109920" y="1064615"/>
                  </a:lnTo>
                  <a:lnTo>
                    <a:pt x="1110123" y="1063345"/>
                  </a:lnTo>
                  <a:lnTo>
                    <a:pt x="1113171" y="1063345"/>
                  </a:lnTo>
                  <a:lnTo>
                    <a:pt x="1113781" y="1060805"/>
                  </a:lnTo>
                  <a:lnTo>
                    <a:pt x="1113603" y="1060805"/>
                  </a:lnTo>
                  <a:lnTo>
                    <a:pt x="1112790" y="1059535"/>
                  </a:lnTo>
                  <a:lnTo>
                    <a:pt x="1114607" y="1059535"/>
                  </a:lnTo>
                  <a:lnTo>
                    <a:pt x="1114708" y="1058265"/>
                  </a:lnTo>
                  <a:lnTo>
                    <a:pt x="1112981" y="1056995"/>
                  </a:lnTo>
                  <a:lnTo>
                    <a:pt x="1112562" y="1055725"/>
                  </a:lnTo>
                  <a:lnTo>
                    <a:pt x="1113781" y="1054455"/>
                  </a:lnTo>
                  <a:lnTo>
                    <a:pt x="1112663" y="1054455"/>
                  </a:lnTo>
                  <a:lnTo>
                    <a:pt x="1112549" y="1053185"/>
                  </a:lnTo>
                  <a:lnTo>
                    <a:pt x="1112790" y="1051915"/>
                  </a:lnTo>
                  <a:lnTo>
                    <a:pt x="1115534" y="1049375"/>
                  </a:lnTo>
                  <a:lnTo>
                    <a:pt x="1116575" y="1048105"/>
                  </a:lnTo>
                  <a:lnTo>
                    <a:pt x="1117058" y="1046835"/>
                  </a:lnTo>
                  <a:lnTo>
                    <a:pt x="1116880" y="1046835"/>
                  </a:lnTo>
                  <a:lnTo>
                    <a:pt x="1113756" y="1041755"/>
                  </a:lnTo>
                  <a:lnTo>
                    <a:pt x="1135384" y="1041755"/>
                  </a:lnTo>
                  <a:lnTo>
                    <a:pt x="1137657" y="1039215"/>
                  </a:lnTo>
                  <a:lnTo>
                    <a:pt x="1140210" y="1039215"/>
                  </a:lnTo>
                  <a:lnTo>
                    <a:pt x="1141416" y="1036675"/>
                  </a:lnTo>
                  <a:lnTo>
                    <a:pt x="1142216" y="1035405"/>
                  </a:lnTo>
                  <a:lnTo>
                    <a:pt x="904155" y="1035405"/>
                  </a:lnTo>
                  <a:lnTo>
                    <a:pt x="898249" y="1032865"/>
                  </a:lnTo>
                  <a:close/>
                </a:path>
                <a:path w="2633345" h="1852295">
                  <a:moveTo>
                    <a:pt x="1603607" y="1123035"/>
                  </a:moveTo>
                  <a:lnTo>
                    <a:pt x="1554217" y="1123035"/>
                  </a:lnTo>
                  <a:lnTo>
                    <a:pt x="1556960" y="1124305"/>
                  </a:lnTo>
                  <a:lnTo>
                    <a:pt x="1562624" y="1126845"/>
                  </a:lnTo>
                  <a:lnTo>
                    <a:pt x="1574740" y="1133195"/>
                  </a:lnTo>
                  <a:lnTo>
                    <a:pt x="1582424" y="1134465"/>
                  </a:lnTo>
                  <a:lnTo>
                    <a:pt x="1587948" y="1135735"/>
                  </a:lnTo>
                  <a:lnTo>
                    <a:pt x="1589828" y="1137005"/>
                  </a:lnTo>
                  <a:lnTo>
                    <a:pt x="1591225" y="1138275"/>
                  </a:lnTo>
                  <a:lnTo>
                    <a:pt x="1591606" y="1138275"/>
                  </a:lnTo>
                  <a:lnTo>
                    <a:pt x="1593104" y="1140815"/>
                  </a:lnTo>
                  <a:lnTo>
                    <a:pt x="1595530" y="1142085"/>
                  </a:lnTo>
                  <a:lnTo>
                    <a:pt x="1597054" y="1142085"/>
                  </a:lnTo>
                  <a:lnTo>
                    <a:pt x="1599162" y="1140815"/>
                  </a:lnTo>
                  <a:lnTo>
                    <a:pt x="1600293" y="1138275"/>
                  </a:lnTo>
                  <a:lnTo>
                    <a:pt x="1600547" y="1137005"/>
                  </a:lnTo>
                  <a:lnTo>
                    <a:pt x="1600966" y="1137005"/>
                  </a:lnTo>
                  <a:lnTo>
                    <a:pt x="1601461" y="1134465"/>
                  </a:lnTo>
                  <a:lnTo>
                    <a:pt x="1602058" y="1131925"/>
                  </a:lnTo>
                  <a:lnTo>
                    <a:pt x="1602439" y="1130655"/>
                  </a:lnTo>
                  <a:lnTo>
                    <a:pt x="1602795" y="1130655"/>
                  </a:lnTo>
                  <a:lnTo>
                    <a:pt x="1603023" y="1129385"/>
                  </a:lnTo>
                  <a:lnTo>
                    <a:pt x="1603023" y="1128115"/>
                  </a:lnTo>
                  <a:lnTo>
                    <a:pt x="1602807" y="1128115"/>
                  </a:lnTo>
                  <a:lnTo>
                    <a:pt x="1602706" y="1126845"/>
                  </a:lnTo>
                  <a:lnTo>
                    <a:pt x="1603125" y="1124305"/>
                  </a:lnTo>
                  <a:lnTo>
                    <a:pt x="1603607" y="1123035"/>
                  </a:lnTo>
                  <a:close/>
                </a:path>
                <a:path w="2633345" h="1852295">
                  <a:moveTo>
                    <a:pt x="1548553" y="1130655"/>
                  </a:moveTo>
                  <a:lnTo>
                    <a:pt x="1541415" y="1130655"/>
                  </a:lnTo>
                  <a:lnTo>
                    <a:pt x="1544159" y="1131925"/>
                  </a:lnTo>
                  <a:lnTo>
                    <a:pt x="1546051" y="1133195"/>
                  </a:lnTo>
                  <a:lnTo>
                    <a:pt x="1547918" y="1131925"/>
                  </a:lnTo>
                  <a:lnTo>
                    <a:pt x="1548553" y="1130655"/>
                  </a:lnTo>
                  <a:close/>
                </a:path>
                <a:path w="2633345" h="1852295">
                  <a:moveTo>
                    <a:pt x="2069799" y="1129385"/>
                  </a:moveTo>
                  <a:lnTo>
                    <a:pt x="2059423" y="1129385"/>
                  </a:lnTo>
                  <a:lnTo>
                    <a:pt x="2058852" y="1130655"/>
                  </a:lnTo>
                  <a:lnTo>
                    <a:pt x="2057899" y="1131925"/>
                  </a:lnTo>
                  <a:lnTo>
                    <a:pt x="2053695" y="1131925"/>
                  </a:lnTo>
                  <a:lnTo>
                    <a:pt x="2053340" y="1133195"/>
                  </a:lnTo>
                  <a:lnTo>
                    <a:pt x="2071588" y="1133195"/>
                  </a:lnTo>
                  <a:lnTo>
                    <a:pt x="2071056" y="1131925"/>
                  </a:lnTo>
                  <a:lnTo>
                    <a:pt x="2070040" y="1130655"/>
                  </a:lnTo>
                  <a:lnTo>
                    <a:pt x="2069799" y="1129385"/>
                  </a:lnTo>
                  <a:close/>
                </a:path>
                <a:path w="2633345" h="1852295">
                  <a:moveTo>
                    <a:pt x="1154561" y="1130655"/>
                  </a:moveTo>
                  <a:lnTo>
                    <a:pt x="1152745" y="1130655"/>
                  </a:lnTo>
                  <a:lnTo>
                    <a:pt x="1150687" y="1131925"/>
                  </a:lnTo>
                  <a:lnTo>
                    <a:pt x="1157063" y="1131925"/>
                  </a:lnTo>
                  <a:lnTo>
                    <a:pt x="1154561" y="1130655"/>
                  </a:lnTo>
                  <a:close/>
                </a:path>
                <a:path w="2633345" h="1852295">
                  <a:moveTo>
                    <a:pt x="1170106" y="1119225"/>
                  </a:moveTo>
                  <a:lnTo>
                    <a:pt x="1169140" y="1120495"/>
                  </a:lnTo>
                  <a:lnTo>
                    <a:pt x="1169394" y="1123035"/>
                  </a:lnTo>
                  <a:lnTo>
                    <a:pt x="1167350" y="1125575"/>
                  </a:lnTo>
                  <a:lnTo>
                    <a:pt x="1166562" y="1126845"/>
                  </a:lnTo>
                  <a:lnTo>
                    <a:pt x="1163705" y="1128115"/>
                  </a:lnTo>
                  <a:lnTo>
                    <a:pt x="1162917" y="1128115"/>
                  </a:lnTo>
                  <a:lnTo>
                    <a:pt x="1160758" y="1129385"/>
                  </a:lnTo>
                  <a:lnTo>
                    <a:pt x="1160047" y="1130655"/>
                  </a:lnTo>
                  <a:lnTo>
                    <a:pt x="1158904" y="1131925"/>
                  </a:lnTo>
                  <a:lnTo>
                    <a:pt x="1181777" y="1131925"/>
                  </a:lnTo>
                  <a:lnTo>
                    <a:pt x="1181015" y="1129385"/>
                  </a:lnTo>
                  <a:lnTo>
                    <a:pt x="1179465" y="1126845"/>
                  </a:lnTo>
                  <a:lnTo>
                    <a:pt x="1178157" y="1124305"/>
                  </a:lnTo>
                  <a:lnTo>
                    <a:pt x="1176925" y="1123035"/>
                  </a:lnTo>
                  <a:lnTo>
                    <a:pt x="1174512" y="1121765"/>
                  </a:lnTo>
                  <a:lnTo>
                    <a:pt x="1172607" y="1121765"/>
                  </a:lnTo>
                  <a:lnTo>
                    <a:pt x="1170106" y="1119225"/>
                  </a:lnTo>
                  <a:close/>
                </a:path>
                <a:path w="2633345" h="1852295">
                  <a:moveTo>
                    <a:pt x="2070167" y="1126845"/>
                  </a:moveTo>
                  <a:lnTo>
                    <a:pt x="2068567" y="1126845"/>
                  </a:lnTo>
                  <a:lnTo>
                    <a:pt x="2065100" y="1128115"/>
                  </a:lnTo>
                  <a:lnTo>
                    <a:pt x="2059271" y="1128115"/>
                  </a:lnTo>
                  <a:lnTo>
                    <a:pt x="2059156" y="1129385"/>
                  </a:lnTo>
                  <a:lnTo>
                    <a:pt x="2069850" y="1129385"/>
                  </a:lnTo>
                  <a:lnTo>
                    <a:pt x="2070180" y="1128115"/>
                  </a:lnTo>
                  <a:lnTo>
                    <a:pt x="2070167" y="1126845"/>
                  </a:lnTo>
                  <a:close/>
                </a:path>
                <a:path w="2633345" h="1852295">
                  <a:moveTo>
                    <a:pt x="2061366" y="1126845"/>
                  </a:moveTo>
                  <a:lnTo>
                    <a:pt x="2060083" y="1126845"/>
                  </a:lnTo>
                  <a:lnTo>
                    <a:pt x="2059398" y="1128115"/>
                  </a:lnTo>
                  <a:lnTo>
                    <a:pt x="2064097" y="1128115"/>
                  </a:lnTo>
                  <a:lnTo>
                    <a:pt x="2061366" y="1126845"/>
                  </a:lnTo>
                  <a:close/>
                </a:path>
                <a:path w="2633345" h="1852295">
                  <a:moveTo>
                    <a:pt x="1699607" y="1112875"/>
                  </a:moveTo>
                  <a:lnTo>
                    <a:pt x="1699302" y="1112875"/>
                  </a:lnTo>
                  <a:lnTo>
                    <a:pt x="1708014" y="1121765"/>
                  </a:lnTo>
                  <a:lnTo>
                    <a:pt x="1708357" y="1121765"/>
                  </a:lnTo>
                  <a:lnTo>
                    <a:pt x="1707303" y="1120495"/>
                  </a:lnTo>
                  <a:lnTo>
                    <a:pt x="1706744" y="1119225"/>
                  </a:lnTo>
                  <a:lnTo>
                    <a:pt x="1700927" y="1114145"/>
                  </a:lnTo>
                  <a:lnTo>
                    <a:pt x="1699607" y="1112875"/>
                  </a:lnTo>
                  <a:close/>
                </a:path>
                <a:path w="2633345" h="1852295">
                  <a:moveTo>
                    <a:pt x="1728918" y="1117955"/>
                  </a:moveTo>
                  <a:lnTo>
                    <a:pt x="1724829" y="1117955"/>
                  </a:lnTo>
                  <a:lnTo>
                    <a:pt x="1724702" y="1119225"/>
                  </a:lnTo>
                  <a:lnTo>
                    <a:pt x="1728410" y="1119225"/>
                  </a:lnTo>
                  <a:lnTo>
                    <a:pt x="1728918" y="1117955"/>
                  </a:lnTo>
                  <a:close/>
                </a:path>
                <a:path w="2633345" h="1852295">
                  <a:moveTo>
                    <a:pt x="1338927" y="1115415"/>
                  </a:moveTo>
                  <a:lnTo>
                    <a:pt x="1318315" y="1115415"/>
                  </a:lnTo>
                  <a:lnTo>
                    <a:pt x="1327420" y="1116685"/>
                  </a:lnTo>
                  <a:lnTo>
                    <a:pt x="1331764" y="1116685"/>
                  </a:lnTo>
                  <a:lnTo>
                    <a:pt x="1338927" y="1115415"/>
                  </a:lnTo>
                  <a:close/>
                </a:path>
                <a:path w="2633345" h="1852295">
                  <a:moveTo>
                    <a:pt x="1347766" y="1115415"/>
                  </a:moveTo>
                  <a:lnTo>
                    <a:pt x="1338927" y="1115415"/>
                  </a:lnTo>
                  <a:lnTo>
                    <a:pt x="1342191" y="1116685"/>
                  </a:lnTo>
                  <a:lnTo>
                    <a:pt x="1344083" y="1116685"/>
                  </a:lnTo>
                  <a:lnTo>
                    <a:pt x="1347766" y="1115415"/>
                  </a:lnTo>
                  <a:close/>
                </a:path>
                <a:path w="2633345" h="1852295">
                  <a:moveTo>
                    <a:pt x="1353582" y="1114145"/>
                  </a:moveTo>
                  <a:lnTo>
                    <a:pt x="1314987" y="1114145"/>
                  </a:lnTo>
                  <a:lnTo>
                    <a:pt x="1316460" y="1115415"/>
                  </a:lnTo>
                  <a:lnTo>
                    <a:pt x="1347766" y="1115415"/>
                  </a:lnTo>
                  <a:lnTo>
                    <a:pt x="1350280" y="1116685"/>
                  </a:lnTo>
                  <a:lnTo>
                    <a:pt x="1351271" y="1115415"/>
                  </a:lnTo>
                  <a:lnTo>
                    <a:pt x="1353582" y="1114145"/>
                  </a:lnTo>
                  <a:close/>
                </a:path>
                <a:path w="2633345" h="1852295">
                  <a:moveTo>
                    <a:pt x="1739866" y="1115415"/>
                  </a:moveTo>
                  <a:lnTo>
                    <a:pt x="1736449" y="1115415"/>
                  </a:lnTo>
                  <a:lnTo>
                    <a:pt x="1736284" y="1116685"/>
                  </a:lnTo>
                  <a:lnTo>
                    <a:pt x="1737300" y="1116685"/>
                  </a:lnTo>
                  <a:lnTo>
                    <a:pt x="1739866" y="1115415"/>
                  </a:lnTo>
                  <a:close/>
                </a:path>
                <a:path w="2633345" h="1852295">
                  <a:moveTo>
                    <a:pt x="1750470" y="1115415"/>
                  </a:moveTo>
                  <a:lnTo>
                    <a:pt x="1747981" y="1115415"/>
                  </a:lnTo>
                  <a:lnTo>
                    <a:pt x="1745974" y="1116685"/>
                  </a:lnTo>
                  <a:lnTo>
                    <a:pt x="1749708" y="1116685"/>
                  </a:lnTo>
                  <a:lnTo>
                    <a:pt x="1750470" y="1115415"/>
                  </a:lnTo>
                  <a:close/>
                </a:path>
                <a:path w="2633345" h="1852295">
                  <a:moveTo>
                    <a:pt x="1742596" y="1110335"/>
                  </a:moveTo>
                  <a:lnTo>
                    <a:pt x="1702109" y="1110335"/>
                  </a:lnTo>
                  <a:lnTo>
                    <a:pt x="1717323" y="1115415"/>
                  </a:lnTo>
                  <a:lnTo>
                    <a:pt x="1720295" y="1114145"/>
                  </a:lnTo>
                  <a:lnTo>
                    <a:pt x="1720447" y="1112875"/>
                  </a:lnTo>
                  <a:lnTo>
                    <a:pt x="1738177" y="1112875"/>
                  </a:lnTo>
                  <a:lnTo>
                    <a:pt x="1742596" y="1110335"/>
                  </a:lnTo>
                  <a:close/>
                </a:path>
                <a:path w="2633345" h="1852295">
                  <a:moveTo>
                    <a:pt x="1738177" y="1112875"/>
                  </a:moveTo>
                  <a:lnTo>
                    <a:pt x="1720447" y="1112875"/>
                  </a:lnTo>
                  <a:lnTo>
                    <a:pt x="1721425" y="1114145"/>
                  </a:lnTo>
                  <a:lnTo>
                    <a:pt x="1723724" y="1115415"/>
                  </a:lnTo>
                  <a:lnTo>
                    <a:pt x="1728220" y="1115415"/>
                  </a:lnTo>
                  <a:lnTo>
                    <a:pt x="1731433" y="1114145"/>
                  </a:lnTo>
                  <a:lnTo>
                    <a:pt x="1735967" y="1114145"/>
                  </a:lnTo>
                  <a:lnTo>
                    <a:pt x="1738177" y="1112875"/>
                  </a:lnTo>
                  <a:close/>
                </a:path>
                <a:path w="2633345" h="1852295">
                  <a:moveTo>
                    <a:pt x="1735967" y="1114145"/>
                  </a:moveTo>
                  <a:lnTo>
                    <a:pt x="1733058" y="1114145"/>
                  </a:lnTo>
                  <a:lnTo>
                    <a:pt x="1734468" y="1115415"/>
                  </a:lnTo>
                  <a:lnTo>
                    <a:pt x="1735967" y="1114145"/>
                  </a:lnTo>
                  <a:close/>
                </a:path>
                <a:path w="2633345" h="1852295">
                  <a:moveTo>
                    <a:pt x="1192331" y="960475"/>
                  </a:moveTo>
                  <a:lnTo>
                    <a:pt x="1190362" y="960475"/>
                  </a:lnTo>
                  <a:lnTo>
                    <a:pt x="1189562" y="961745"/>
                  </a:lnTo>
                  <a:lnTo>
                    <a:pt x="1189181" y="964285"/>
                  </a:lnTo>
                  <a:lnTo>
                    <a:pt x="1187428" y="968095"/>
                  </a:lnTo>
                  <a:lnTo>
                    <a:pt x="1188076" y="969365"/>
                  </a:lnTo>
                  <a:lnTo>
                    <a:pt x="1189435" y="970635"/>
                  </a:lnTo>
                  <a:lnTo>
                    <a:pt x="1190629" y="971905"/>
                  </a:lnTo>
                  <a:lnTo>
                    <a:pt x="1197944" y="971905"/>
                  </a:lnTo>
                  <a:lnTo>
                    <a:pt x="1201233" y="973175"/>
                  </a:lnTo>
                  <a:lnTo>
                    <a:pt x="1202630" y="975715"/>
                  </a:lnTo>
                  <a:lnTo>
                    <a:pt x="1203380" y="990955"/>
                  </a:lnTo>
                  <a:lnTo>
                    <a:pt x="1203824" y="992225"/>
                  </a:lnTo>
                  <a:lnTo>
                    <a:pt x="1205475" y="994765"/>
                  </a:lnTo>
                  <a:lnTo>
                    <a:pt x="1204929" y="999845"/>
                  </a:lnTo>
                  <a:lnTo>
                    <a:pt x="1207863" y="1006195"/>
                  </a:lnTo>
                  <a:lnTo>
                    <a:pt x="1210949" y="1008735"/>
                  </a:lnTo>
                  <a:lnTo>
                    <a:pt x="1212066" y="1012545"/>
                  </a:lnTo>
                  <a:lnTo>
                    <a:pt x="1223382" y="1027785"/>
                  </a:lnTo>
                  <a:lnTo>
                    <a:pt x="1225427" y="1032865"/>
                  </a:lnTo>
                  <a:lnTo>
                    <a:pt x="1228945" y="1034135"/>
                  </a:lnTo>
                  <a:lnTo>
                    <a:pt x="1231205" y="1037945"/>
                  </a:lnTo>
                  <a:lnTo>
                    <a:pt x="1234863" y="1040485"/>
                  </a:lnTo>
                  <a:lnTo>
                    <a:pt x="1236400" y="1043025"/>
                  </a:lnTo>
                  <a:lnTo>
                    <a:pt x="1238038" y="1044295"/>
                  </a:lnTo>
                  <a:lnTo>
                    <a:pt x="1245467" y="1056995"/>
                  </a:lnTo>
                  <a:lnTo>
                    <a:pt x="1246369" y="1060805"/>
                  </a:lnTo>
                  <a:lnTo>
                    <a:pt x="1247855" y="1063345"/>
                  </a:lnTo>
                  <a:lnTo>
                    <a:pt x="1248084" y="1069695"/>
                  </a:lnTo>
                  <a:lnTo>
                    <a:pt x="1249849" y="1073505"/>
                  </a:lnTo>
                  <a:lnTo>
                    <a:pt x="1253849" y="1077315"/>
                  </a:lnTo>
                  <a:lnTo>
                    <a:pt x="1255437" y="1082395"/>
                  </a:lnTo>
                  <a:lnTo>
                    <a:pt x="1263247" y="1090015"/>
                  </a:lnTo>
                  <a:lnTo>
                    <a:pt x="1271083" y="1098905"/>
                  </a:lnTo>
                  <a:lnTo>
                    <a:pt x="1284469" y="1103985"/>
                  </a:lnTo>
                  <a:lnTo>
                    <a:pt x="1286044" y="1103985"/>
                  </a:lnTo>
                  <a:lnTo>
                    <a:pt x="1288216" y="1106525"/>
                  </a:lnTo>
                  <a:lnTo>
                    <a:pt x="1297842" y="1111605"/>
                  </a:lnTo>
                  <a:lnTo>
                    <a:pt x="1303786" y="1111605"/>
                  </a:lnTo>
                  <a:lnTo>
                    <a:pt x="1312092" y="1114145"/>
                  </a:lnTo>
                  <a:lnTo>
                    <a:pt x="1358256" y="1114145"/>
                  </a:lnTo>
                  <a:lnTo>
                    <a:pt x="1359399" y="1112875"/>
                  </a:lnTo>
                  <a:lnTo>
                    <a:pt x="1360110" y="1112875"/>
                  </a:lnTo>
                  <a:lnTo>
                    <a:pt x="1360936" y="1111605"/>
                  </a:lnTo>
                  <a:lnTo>
                    <a:pt x="1362003" y="1110335"/>
                  </a:lnTo>
                  <a:lnTo>
                    <a:pt x="1366524" y="1110335"/>
                  </a:lnTo>
                  <a:lnTo>
                    <a:pt x="1367591" y="1109065"/>
                  </a:lnTo>
                  <a:lnTo>
                    <a:pt x="1372201" y="1109065"/>
                  </a:lnTo>
                  <a:lnTo>
                    <a:pt x="1379681" y="1106525"/>
                  </a:lnTo>
                  <a:lnTo>
                    <a:pt x="1385015" y="1105255"/>
                  </a:lnTo>
                  <a:lnTo>
                    <a:pt x="1387072" y="1103985"/>
                  </a:lnTo>
                  <a:lnTo>
                    <a:pt x="1394781" y="1100175"/>
                  </a:lnTo>
                  <a:lnTo>
                    <a:pt x="1398337" y="1097635"/>
                  </a:lnTo>
                  <a:lnTo>
                    <a:pt x="1398998" y="1096365"/>
                  </a:lnTo>
                  <a:lnTo>
                    <a:pt x="1399201" y="1095095"/>
                  </a:lnTo>
                  <a:lnTo>
                    <a:pt x="1399226" y="1093825"/>
                  </a:lnTo>
                  <a:lnTo>
                    <a:pt x="1399391" y="1093825"/>
                  </a:lnTo>
                  <a:lnTo>
                    <a:pt x="1400496" y="1092555"/>
                  </a:lnTo>
                  <a:lnTo>
                    <a:pt x="1403976" y="1092555"/>
                  </a:lnTo>
                  <a:lnTo>
                    <a:pt x="1404700" y="1091285"/>
                  </a:lnTo>
                  <a:lnTo>
                    <a:pt x="1406935" y="1087475"/>
                  </a:lnTo>
                  <a:lnTo>
                    <a:pt x="1409361" y="1087475"/>
                  </a:lnTo>
                  <a:lnTo>
                    <a:pt x="1410339" y="1086205"/>
                  </a:lnTo>
                  <a:lnTo>
                    <a:pt x="1410771" y="1084935"/>
                  </a:lnTo>
                  <a:lnTo>
                    <a:pt x="1410402" y="1083665"/>
                  </a:lnTo>
                  <a:lnTo>
                    <a:pt x="1410720" y="1082395"/>
                  </a:lnTo>
                  <a:lnTo>
                    <a:pt x="1411418" y="1082395"/>
                  </a:lnTo>
                  <a:lnTo>
                    <a:pt x="1413044" y="1081125"/>
                  </a:lnTo>
                  <a:lnTo>
                    <a:pt x="1413895" y="1079855"/>
                  </a:lnTo>
                  <a:lnTo>
                    <a:pt x="1414263" y="1078585"/>
                  </a:lnTo>
                  <a:lnTo>
                    <a:pt x="1414250" y="1077315"/>
                  </a:lnTo>
                  <a:lnTo>
                    <a:pt x="1411075" y="1077315"/>
                  </a:lnTo>
                  <a:lnTo>
                    <a:pt x="1409437" y="1073505"/>
                  </a:lnTo>
                  <a:lnTo>
                    <a:pt x="1409589" y="1070965"/>
                  </a:lnTo>
                  <a:lnTo>
                    <a:pt x="1411672" y="1068425"/>
                  </a:lnTo>
                  <a:lnTo>
                    <a:pt x="1413298" y="1067155"/>
                  </a:lnTo>
                  <a:lnTo>
                    <a:pt x="1414873" y="1065885"/>
                  </a:lnTo>
                  <a:lnTo>
                    <a:pt x="1417629" y="1062075"/>
                  </a:lnTo>
                  <a:lnTo>
                    <a:pt x="1418175" y="1062075"/>
                  </a:lnTo>
                  <a:lnTo>
                    <a:pt x="1419394" y="1060805"/>
                  </a:lnTo>
                  <a:lnTo>
                    <a:pt x="1420092" y="1059535"/>
                  </a:lnTo>
                  <a:lnTo>
                    <a:pt x="1420448" y="1056995"/>
                  </a:lnTo>
                  <a:lnTo>
                    <a:pt x="1420372" y="1055725"/>
                  </a:lnTo>
                  <a:lnTo>
                    <a:pt x="1419978" y="1054455"/>
                  </a:lnTo>
                  <a:lnTo>
                    <a:pt x="1418365" y="1053185"/>
                  </a:lnTo>
                  <a:lnTo>
                    <a:pt x="1419114" y="1053185"/>
                  </a:lnTo>
                  <a:lnTo>
                    <a:pt x="1419800" y="1051915"/>
                  </a:lnTo>
                  <a:lnTo>
                    <a:pt x="1421235" y="1050645"/>
                  </a:lnTo>
                  <a:lnTo>
                    <a:pt x="1421527" y="1049375"/>
                  </a:lnTo>
                  <a:lnTo>
                    <a:pt x="1422543" y="1049375"/>
                  </a:lnTo>
                  <a:lnTo>
                    <a:pt x="1422836" y="1048105"/>
                  </a:lnTo>
                  <a:lnTo>
                    <a:pt x="1422988" y="1046835"/>
                  </a:lnTo>
                  <a:lnTo>
                    <a:pt x="1423432" y="1046835"/>
                  </a:lnTo>
                  <a:lnTo>
                    <a:pt x="1426544" y="1044295"/>
                  </a:lnTo>
                  <a:lnTo>
                    <a:pt x="1428220" y="1043025"/>
                  </a:lnTo>
                  <a:lnTo>
                    <a:pt x="1430163" y="1041755"/>
                  </a:lnTo>
                  <a:lnTo>
                    <a:pt x="1431141" y="1039215"/>
                  </a:lnTo>
                  <a:lnTo>
                    <a:pt x="1431624" y="1036675"/>
                  </a:lnTo>
                  <a:lnTo>
                    <a:pt x="1431738" y="1034135"/>
                  </a:lnTo>
                  <a:lnTo>
                    <a:pt x="1431091" y="1032865"/>
                  </a:lnTo>
                  <a:lnTo>
                    <a:pt x="1428322" y="1031595"/>
                  </a:lnTo>
                  <a:lnTo>
                    <a:pt x="1427395" y="1030325"/>
                  </a:lnTo>
                  <a:lnTo>
                    <a:pt x="1427446" y="1026515"/>
                  </a:lnTo>
                  <a:lnTo>
                    <a:pt x="1427128" y="1025245"/>
                  </a:lnTo>
                  <a:lnTo>
                    <a:pt x="1427192" y="1023975"/>
                  </a:lnTo>
                  <a:lnTo>
                    <a:pt x="1427662" y="1022705"/>
                  </a:lnTo>
                  <a:lnTo>
                    <a:pt x="1420550" y="1022705"/>
                  </a:lnTo>
                  <a:lnTo>
                    <a:pt x="1420156" y="1021435"/>
                  </a:lnTo>
                  <a:lnTo>
                    <a:pt x="1420092" y="1016355"/>
                  </a:lnTo>
                  <a:lnTo>
                    <a:pt x="1420931" y="1012545"/>
                  </a:lnTo>
                  <a:lnTo>
                    <a:pt x="1421273" y="1011275"/>
                  </a:lnTo>
                  <a:lnTo>
                    <a:pt x="1425033" y="1011275"/>
                  </a:lnTo>
                  <a:lnTo>
                    <a:pt x="1425160" y="1010005"/>
                  </a:lnTo>
                  <a:lnTo>
                    <a:pt x="1425185" y="1008735"/>
                  </a:lnTo>
                  <a:lnTo>
                    <a:pt x="1424931" y="1007465"/>
                  </a:lnTo>
                  <a:lnTo>
                    <a:pt x="1423915" y="1007465"/>
                  </a:lnTo>
                  <a:lnTo>
                    <a:pt x="1424029" y="1006195"/>
                  </a:lnTo>
                  <a:lnTo>
                    <a:pt x="1422620" y="999845"/>
                  </a:lnTo>
                  <a:lnTo>
                    <a:pt x="1422594" y="998575"/>
                  </a:lnTo>
                  <a:lnTo>
                    <a:pt x="1423191" y="996035"/>
                  </a:lnTo>
                  <a:lnTo>
                    <a:pt x="1423128" y="994765"/>
                  </a:lnTo>
                  <a:lnTo>
                    <a:pt x="1422874" y="993495"/>
                  </a:lnTo>
                  <a:lnTo>
                    <a:pt x="1422455" y="993495"/>
                  </a:lnTo>
                  <a:lnTo>
                    <a:pt x="1422378" y="992225"/>
                  </a:lnTo>
                  <a:lnTo>
                    <a:pt x="1423344" y="988415"/>
                  </a:lnTo>
                  <a:lnTo>
                    <a:pt x="1419419" y="988415"/>
                  </a:lnTo>
                  <a:lnTo>
                    <a:pt x="1419127" y="987145"/>
                  </a:lnTo>
                  <a:lnTo>
                    <a:pt x="1418657" y="985875"/>
                  </a:lnTo>
                  <a:lnTo>
                    <a:pt x="1416752" y="984605"/>
                  </a:lnTo>
                  <a:lnTo>
                    <a:pt x="1416130" y="983335"/>
                  </a:lnTo>
                  <a:lnTo>
                    <a:pt x="1414136" y="980795"/>
                  </a:lnTo>
                  <a:lnTo>
                    <a:pt x="1412510" y="978255"/>
                  </a:lnTo>
                  <a:lnTo>
                    <a:pt x="1412422" y="969365"/>
                  </a:lnTo>
                  <a:lnTo>
                    <a:pt x="1410809" y="965555"/>
                  </a:lnTo>
                  <a:lnTo>
                    <a:pt x="1410669" y="964285"/>
                  </a:lnTo>
                  <a:lnTo>
                    <a:pt x="1194756" y="964285"/>
                  </a:lnTo>
                  <a:lnTo>
                    <a:pt x="1193931" y="963015"/>
                  </a:lnTo>
                  <a:lnTo>
                    <a:pt x="1193067" y="961745"/>
                  </a:lnTo>
                  <a:lnTo>
                    <a:pt x="1192331" y="960475"/>
                  </a:lnTo>
                  <a:close/>
                </a:path>
                <a:path w="2633345" h="1852295">
                  <a:moveTo>
                    <a:pt x="1765909" y="1101445"/>
                  </a:moveTo>
                  <a:lnTo>
                    <a:pt x="1762573" y="1101445"/>
                  </a:lnTo>
                  <a:lnTo>
                    <a:pt x="1762827" y="1102715"/>
                  </a:lnTo>
                  <a:lnTo>
                    <a:pt x="1762281" y="1102715"/>
                  </a:lnTo>
                  <a:lnTo>
                    <a:pt x="1759563" y="1105255"/>
                  </a:lnTo>
                  <a:lnTo>
                    <a:pt x="1756147" y="1107795"/>
                  </a:lnTo>
                  <a:lnTo>
                    <a:pt x="1754521" y="1110335"/>
                  </a:lnTo>
                  <a:lnTo>
                    <a:pt x="1753759" y="1111605"/>
                  </a:lnTo>
                  <a:lnTo>
                    <a:pt x="1753302" y="1111605"/>
                  </a:lnTo>
                  <a:lnTo>
                    <a:pt x="1752947" y="1112875"/>
                  </a:lnTo>
                  <a:lnTo>
                    <a:pt x="1754521" y="1112875"/>
                  </a:lnTo>
                  <a:lnTo>
                    <a:pt x="1763234" y="1107795"/>
                  </a:lnTo>
                  <a:lnTo>
                    <a:pt x="1765469" y="1103985"/>
                  </a:lnTo>
                  <a:lnTo>
                    <a:pt x="1765909" y="1101445"/>
                  </a:lnTo>
                  <a:close/>
                </a:path>
                <a:path w="2633345" h="1852295">
                  <a:moveTo>
                    <a:pt x="1082323" y="1109065"/>
                  </a:moveTo>
                  <a:lnTo>
                    <a:pt x="1078843" y="1109065"/>
                  </a:lnTo>
                  <a:lnTo>
                    <a:pt x="1079923" y="1110335"/>
                  </a:lnTo>
                  <a:lnTo>
                    <a:pt x="1082323" y="1109065"/>
                  </a:lnTo>
                  <a:close/>
                </a:path>
                <a:path w="2633345" h="1852295">
                  <a:moveTo>
                    <a:pt x="1086692" y="1109065"/>
                  </a:moveTo>
                  <a:lnTo>
                    <a:pt x="1082323" y="1109065"/>
                  </a:lnTo>
                  <a:lnTo>
                    <a:pt x="1084127" y="1110335"/>
                  </a:lnTo>
                  <a:lnTo>
                    <a:pt x="1086692" y="1109065"/>
                  </a:lnTo>
                  <a:close/>
                </a:path>
                <a:path w="2633345" h="1852295">
                  <a:moveTo>
                    <a:pt x="1747155" y="1107795"/>
                  </a:moveTo>
                  <a:lnTo>
                    <a:pt x="1701562" y="1107795"/>
                  </a:lnTo>
                  <a:lnTo>
                    <a:pt x="1701715" y="1109065"/>
                  </a:lnTo>
                  <a:lnTo>
                    <a:pt x="1701664" y="1110335"/>
                  </a:lnTo>
                  <a:lnTo>
                    <a:pt x="1745339" y="1110335"/>
                  </a:lnTo>
                  <a:lnTo>
                    <a:pt x="1746393" y="1109065"/>
                  </a:lnTo>
                  <a:lnTo>
                    <a:pt x="1747155" y="1107795"/>
                  </a:lnTo>
                  <a:close/>
                </a:path>
                <a:path w="2633345" h="1852295">
                  <a:moveTo>
                    <a:pt x="1087168" y="1107795"/>
                  </a:moveTo>
                  <a:lnTo>
                    <a:pt x="1077637" y="1107795"/>
                  </a:lnTo>
                  <a:lnTo>
                    <a:pt x="1077612" y="1108005"/>
                  </a:lnTo>
                  <a:lnTo>
                    <a:pt x="1078513" y="1109065"/>
                  </a:lnTo>
                  <a:lnTo>
                    <a:pt x="1087352" y="1109065"/>
                  </a:lnTo>
                  <a:lnTo>
                    <a:pt x="1087168" y="1107795"/>
                  </a:lnTo>
                  <a:close/>
                </a:path>
                <a:path w="2633345" h="1852295">
                  <a:moveTo>
                    <a:pt x="1743307" y="1051915"/>
                  </a:moveTo>
                  <a:lnTo>
                    <a:pt x="1739840" y="1051915"/>
                  </a:lnTo>
                  <a:lnTo>
                    <a:pt x="1729591" y="1053185"/>
                  </a:lnTo>
                  <a:lnTo>
                    <a:pt x="1726569" y="1054455"/>
                  </a:lnTo>
                  <a:lnTo>
                    <a:pt x="1723051" y="1054455"/>
                  </a:lnTo>
                  <a:lnTo>
                    <a:pt x="1721082" y="1056995"/>
                  </a:lnTo>
                  <a:lnTo>
                    <a:pt x="1717260" y="1058265"/>
                  </a:lnTo>
                  <a:lnTo>
                    <a:pt x="1715291" y="1059535"/>
                  </a:lnTo>
                  <a:lnTo>
                    <a:pt x="1713818" y="1060805"/>
                  </a:lnTo>
                  <a:lnTo>
                    <a:pt x="1711913" y="1063345"/>
                  </a:lnTo>
                  <a:lnTo>
                    <a:pt x="1710224" y="1064615"/>
                  </a:lnTo>
                  <a:lnTo>
                    <a:pt x="1709335" y="1067155"/>
                  </a:lnTo>
                  <a:lnTo>
                    <a:pt x="1708979" y="1067155"/>
                  </a:lnTo>
                  <a:lnTo>
                    <a:pt x="1707455" y="1069695"/>
                  </a:lnTo>
                  <a:lnTo>
                    <a:pt x="1707201" y="1069695"/>
                  </a:lnTo>
                  <a:lnTo>
                    <a:pt x="1706325" y="1070965"/>
                  </a:lnTo>
                  <a:lnTo>
                    <a:pt x="1704610" y="1072235"/>
                  </a:lnTo>
                  <a:lnTo>
                    <a:pt x="1702832" y="1073505"/>
                  </a:lnTo>
                  <a:lnTo>
                    <a:pt x="1702578" y="1074775"/>
                  </a:lnTo>
                  <a:lnTo>
                    <a:pt x="1701778" y="1074775"/>
                  </a:lnTo>
                  <a:lnTo>
                    <a:pt x="1701766" y="1076045"/>
                  </a:lnTo>
                  <a:lnTo>
                    <a:pt x="1702413" y="1077315"/>
                  </a:lnTo>
                  <a:lnTo>
                    <a:pt x="1700254" y="1078585"/>
                  </a:lnTo>
                  <a:lnTo>
                    <a:pt x="1699213" y="1078585"/>
                  </a:lnTo>
                  <a:lnTo>
                    <a:pt x="1699073" y="1079855"/>
                  </a:lnTo>
                  <a:lnTo>
                    <a:pt x="1699619" y="1079855"/>
                  </a:lnTo>
                  <a:lnTo>
                    <a:pt x="1699835" y="1081125"/>
                  </a:lnTo>
                  <a:lnTo>
                    <a:pt x="1699645" y="1082395"/>
                  </a:lnTo>
                  <a:lnTo>
                    <a:pt x="1697943" y="1082395"/>
                  </a:lnTo>
                  <a:lnTo>
                    <a:pt x="1696698" y="1083665"/>
                  </a:lnTo>
                  <a:lnTo>
                    <a:pt x="1695632" y="1086205"/>
                  </a:lnTo>
                  <a:lnTo>
                    <a:pt x="1694692" y="1086205"/>
                  </a:lnTo>
                  <a:lnTo>
                    <a:pt x="1694031" y="1087475"/>
                  </a:lnTo>
                  <a:lnTo>
                    <a:pt x="1693828" y="1088745"/>
                  </a:lnTo>
                  <a:lnTo>
                    <a:pt x="1696178" y="1088745"/>
                  </a:lnTo>
                  <a:lnTo>
                    <a:pt x="1696305" y="1090015"/>
                  </a:lnTo>
                  <a:lnTo>
                    <a:pt x="1696686" y="1090015"/>
                  </a:lnTo>
                  <a:lnTo>
                    <a:pt x="1696127" y="1091285"/>
                  </a:lnTo>
                  <a:lnTo>
                    <a:pt x="1694552" y="1091285"/>
                  </a:lnTo>
                  <a:lnTo>
                    <a:pt x="1694679" y="1093825"/>
                  </a:lnTo>
                  <a:lnTo>
                    <a:pt x="1695047" y="1093825"/>
                  </a:lnTo>
                  <a:lnTo>
                    <a:pt x="1694730" y="1096365"/>
                  </a:lnTo>
                  <a:lnTo>
                    <a:pt x="1694870" y="1096365"/>
                  </a:lnTo>
                  <a:lnTo>
                    <a:pt x="1695441" y="1097635"/>
                  </a:lnTo>
                  <a:lnTo>
                    <a:pt x="1696305" y="1102715"/>
                  </a:lnTo>
                  <a:lnTo>
                    <a:pt x="1696279" y="1106525"/>
                  </a:lnTo>
                  <a:lnTo>
                    <a:pt x="1696381" y="1107795"/>
                  </a:lnTo>
                  <a:lnTo>
                    <a:pt x="1699200" y="1109065"/>
                  </a:lnTo>
                  <a:lnTo>
                    <a:pt x="1699950" y="1107795"/>
                  </a:lnTo>
                  <a:lnTo>
                    <a:pt x="1745504" y="1107795"/>
                  </a:lnTo>
                  <a:lnTo>
                    <a:pt x="1746787" y="1106525"/>
                  </a:lnTo>
                  <a:lnTo>
                    <a:pt x="1751473" y="1103985"/>
                  </a:lnTo>
                  <a:lnTo>
                    <a:pt x="1754204" y="1103985"/>
                  </a:lnTo>
                  <a:lnTo>
                    <a:pt x="1759703" y="1101445"/>
                  </a:lnTo>
                  <a:lnTo>
                    <a:pt x="1765909" y="1101445"/>
                  </a:lnTo>
                  <a:lnTo>
                    <a:pt x="1766129" y="1100175"/>
                  </a:lnTo>
                  <a:lnTo>
                    <a:pt x="1766307" y="1097635"/>
                  </a:lnTo>
                  <a:lnTo>
                    <a:pt x="1766294" y="1092555"/>
                  </a:lnTo>
                  <a:lnTo>
                    <a:pt x="1764212" y="1087475"/>
                  </a:lnTo>
                  <a:lnTo>
                    <a:pt x="1759767" y="1073505"/>
                  </a:lnTo>
                  <a:lnTo>
                    <a:pt x="1753404" y="1058265"/>
                  </a:lnTo>
                  <a:lnTo>
                    <a:pt x="1748692" y="1054455"/>
                  </a:lnTo>
                  <a:lnTo>
                    <a:pt x="1743307" y="1051915"/>
                  </a:lnTo>
                  <a:close/>
                </a:path>
                <a:path w="2633345" h="1852295">
                  <a:moveTo>
                    <a:pt x="1077637" y="1107795"/>
                  </a:moveTo>
                  <a:lnTo>
                    <a:pt x="1077434" y="1107795"/>
                  </a:lnTo>
                  <a:lnTo>
                    <a:pt x="1077612" y="1108005"/>
                  </a:lnTo>
                  <a:lnTo>
                    <a:pt x="1077637" y="1107795"/>
                  </a:lnTo>
                  <a:close/>
                </a:path>
                <a:path w="2633345" h="1852295">
                  <a:moveTo>
                    <a:pt x="1141708" y="1106525"/>
                  </a:moveTo>
                  <a:lnTo>
                    <a:pt x="1138622" y="1106525"/>
                  </a:lnTo>
                  <a:lnTo>
                    <a:pt x="1140045" y="1107795"/>
                  </a:lnTo>
                  <a:lnTo>
                    <a:pt x="1141213" y="1107795"/>
                  </a:lnTo>
                  <a:lnTo>
                    <a:pt x="1141708" y="1106525"/>
                  </a:lnTo>
                  <a:close/>
                </a:path>
                <a:path w="2633345" h="1852295">
                  <a:moveTo>
                    <a:pt x="1134050" y="1105255"/>
                  </a:moveTo>
                  <a:lnTo>
                    <a:pt x="1128907" y="1105255"/>
                  </a:lnTo>
                  <a:lnTo>
                    <a:pt x="1129593" y="1106525"/>
                  </a:lnTo>
                  <a:lnTo>
                    <a:pt x="1133187" y="1106525"/>
                  </a:lnTo>
                  <a:lnTo>
                    <a:pt x="1134050" y="1105255"/>
                  </a:lnTo>
                  <a:close/>
                </a:path>
                <a:path w="2633345" h="1852295">
                  <a:moveTo>
                    <a:pt x="1141454" y="1105255"/>
                  </a:moveTo>
                  <a:lnTo>
                    <a:pt x="1136984" y="1105255"/>
                  </a:lnTo>
                  <a:lnTo>
                    <a:pt x="1137352" y="1106525"/>
                  </a:lnTo>
                  <a:lnTo>
                    <a:pt x="1141683" y="1106525"/>
                  </a:lnTo>
                  <a:lnTo>
                    <a:pt x="1141454" y="1105255"/>
                  </a:lnTo>
                  <a:close/>
                </a:path>
                <a:path w="2633345" h="1852295">
                  <a:moveTo>
                    <a:pt x="1136336" y="1100175"/>
                  </a:moveTo>
                  <a:lnTo>
                    <a:pt x="1131879" y="1100175"/>
                  </a:lnTo>
                  <a:lnTo>
                    <a:pt x="1132094" y="1101445"/>
                  </a:lnTo>
                  <a:lnTo>
                    <a:pt x="1131332" y="1101445"/>
                  </a:lnTo>
                  <a:lnTo>
                    <a:pt x="1129161" y="1105255"/>
                  </a:lnTo>
                  <a:lnTo>
                    <a:pt x="1135257" y="1105255"/>
                  </a:lnTo>
                  <a:lnTo>
                    <a:pt x="1136438" y="1103985"/>
                  </a:lnTo>
                  <a:lnTo>
                    <a:pt x="1137009" y="1102715"/>
                  </a:lnTo>
                  <a:lnTo>
                    <a:pt x="1136336" y="1100175"/>
                  </a:lnTo>
                  <a:close/>
                </a:path>
                <a:path w="2633345" h="1852295">
                  <a:moveTo>
                    <a:pt x="1139460" y="1103985"/>
                  </a:moveTo>
                  <a:lnTo>
                    <a:pt x="1137682" y="1103985"/>
                  </a:lnTo>
                  <a:lnTo>
                    <a:pt x="1137378" y="1105255"/>
                  </a:lnTo>
                  <a:lnTo>
                    <a:pt x="1140273" y="1105255"/>
                  </a:lnTo>
                  <a:lnTo>
                    <a:pt x="1139460" y="1103985"/>
                  </a:lnTo>
                  <a:close/>
                </a:path>
                <a:path w="2633345" h="1852295">
                  <a:moveTo>
                    <a:pt x="1149201" y="1096365"/>
                  </a:moveTo>
                  <a:lnTo>
                    <a:pt x="1146585" y="1096365"/>
                  </a:lnTo>
                  <a:lnTo>
                    <a:pt x="1145772" y="1097635"/>
                  </a:lnTo>
                  <a:lnTo>
                    <a:pt x="1145556" y="1098905"/>
                  </a:lnTo>
                  <a:lnTo>
                    <a:pt x="1146801" y="1101445"/>
                  </a:lnTo>
                  <a:lnTo>
                    <a:pt x="1147080" y="1102715"/>
                  </a:lnTo>
                  <a:lnTo>
                    <a:pt x="1148731" y="1102715"/>
                  </a:lnTo>
                  <a:lnTo>
                    <a:pt x="1150255" y="1103985"/>
                  </a:lnTo>
                  <a:lnTo>
                    <a:pt x="1152148" y="1105255"/>
                  </a:lnTo>
                  <a:lnTo>
                    <a:pt x="1154700" y="1105255"/>
                  </a:lnTo>
                  <a:lnTo>
                    <a:pt x="1153557" y="1103985"/>
                  </a:lnTo>
                  <a:lnTo>
                    <a:pt x="1152821" y="1103985"/>
                  </a:lnTo>
                  <a:lnTo>
                    <a:pt x="1149481" y="1100175"/>
                  </a:lnTo>
                  <a:lnTo>
                    <a:pt x="1149392" y="1097635"/>
                  </a:lnTo>
                  <a:lnTo>
                    <a:pt x="1148795" y="1097635"/>
                  </a:lnTo>
                  <a:lnTo>
                    <a:pt x="1149201" y="1096365"/>
                  </a:lnTo>
                  <a:close/>
                </a:path>
                <a:path w="2633345" h="1852295">
                  <a:moveTo>
                    <a:pt x="1514987" y="1100175"/>
                  </a:moveTo>
                  <a:lnTo>
                    <a:pt x="1514606" y="1100175"/>
                  </a:lnTo>
                  <a:lnTo>
                    <a:pt x="1513869" y="1101445"/>
                  </a:lnTo>
                  <a:lnTo>
                    <a:pt x="1512840" y="1102715"/>
                  </a:lnTo>
                  <a:lnTo>
                    <a:pt x="1515812" y="1102715"/>
                  </a:lnTo>
                  <a:lnTo>
                    <a:pt x="1515927" y="1101445"/>
                  </a:lnTo>
                  <a:lnTo>
                    <a:pt x="1514987" y="1100175"/>
                  </a:lnTo>
                  <a:close/>
                </a:path>
                <a:path w="2633345" h="1852295">
                  <a:moveTo>
                    <a:pt x="1095658" y="1100175"/>
                  </a:moveTo>
                  <a:lnTo>
                    <a:pt x="1090261" y="1100175"/>
                  </a:lnTo>
                  <a:lnTo>
                    <a:pt x="1091835" y="1101445"/>
                  </a:lnTo>
                  <a:lnTo>
                    <a:pt x="1095328" y="1101445"/>
                  </a:lnTo>
                  <a:lnTo>
                    <a:pt x="1095658" y="1100175"/>
                  </a:lnTo>
                  <a:close/>
                </a:path>
                <a:path w="2633345" h="1852295">
                  <a:moveTo>
                    <a:pt x="1141518" y="1096365"/>
                  </a:moveTo>
                  <a:lnTo>
                    <a:pt x="1139308" y="1096365"/>
                  </a:lnTo>
                  <a:lnTo>
                    <a:pt x="1139270" y="1097635"/>
                  </a:lnTo>
                  <a:lnTo>
                    <a:pt x="1138787" y="1098905"/>
                  </a:lnTo>
                  <a:lnTo>
                    <a:pt x="1138521" y="1098905"/>
                  </a:lnTo>
                  <a:lnTo>
                    <a:pt x="1137924" y="1101445"/>
                  </a:lnTo>
                  <a:lnTo>
                    <a:pt x="1139181" y="1101445"/>
                  </a:lnTo>
                  <a:lnTo>
                    <a:pt x="1140857" y="1097635"/>
                  </a:lnTo>
                  <a:lnTo>
                    <a:pt x="1141518" y="1096365"/>
                  </a:lnTo>
                  <a:close/>
                </a:path>
                <a:path w="2633345" h="1852295">
                  <a:moveTo>
                    <a:pt x="1134723" y="1088745"/>
                  </a:moveTo>
                  <a:lnTo>
                    <a:pt x="1131561" y="1088745"/>
                  </a:lnTo>
                  <a:lnTo>
                    <a:pt x="1130050" y="1091285"/>
                  </a:lnTo>
                  <a:lnTo>
                    <a:pt x="1129389" y="1092555"/>
                  </a:lnTo>
                  <a:lnTo>
                    <a:pt x="1129110" y="1095095"/>
                  </a:lnTo>
                  <a:lnTo>
                    <a:pt x="1129389" y="1097635"/>
                  </a:lnTo>
                  <a:lnTo>
                    <a:pt x="1130558" y="1098905"/>
                  </a:lnTo>
                  <a:lnTo>
                    <a:pt x="1131586" y="1100175"/>
                  </a:lnTo>
                  <a:lnTo>
                    <a:pt x="1136298" y="1100175"/>
                  </a:lnTo>
                  <a:lnTo>
                    <a:pt x="1136438" y="1098905"/>
                  </a:lnTo>
                  <a:lnTo>
                    <a:pt x="1137035" y="1098905"/>
                  </a:lnTo>
                  <a:lnTo>
                    <a:pt x="1138356" y="1097635"/>
                  </a:lnTo>
                  <a:lnTo>
                    <a:pt x="1139308" y="1096365"/>
                  </a:lnTo>
                  <a:lnTo>
                    <a:pt x="1141518" y="1096365"/>
                  </a:lnTo>
                  <a:lnTo>
                    <a:pt x="1142178" y="1095095"/>
                  </a:lnTo>
                  <a:lnTo>
                    <a:pt x="1142000" y="1093825"/>
                  </a:lnTo>
                  <a:lnTo>
                    <a:pt x="1140959" y="1091285"/>
                  </a:lnTo>
                  <a:lnTo>
                    <a:pt x="1139549" y="1090015"/>
                  </a:lnTo>
                  <a:lnTo>
                    <a:pt x="1136209" y="1090015"/>
                  </a:lnTo>
                  <a:lnTo>
                    <a:pt x="1134723" y="1088745"/>
                  </a:lnTo>
                  <a:close/>
                </a:path>
                <a:path w="2633345" h="1852295">
                  <a:moveTo>
                    <a:pt x="2014363" y="1090015"/>
                  </a:moveTo>
                  <a:lnTo>
                    <a:pt x="2014071" y="1090015"/>
                  </a:lnTo>
                  <a:lnTo>
                    <a:pt x="2013360" y="1091285"/>
                  </a:lnTo>
                  <a:lnTo>
                    <a:pt x="2013132" y="1093825"/>
                  </a:lnTo>
                  <a:lnTo>
                    <a:pt x="2015659" y="1097635"/>
                  </a:lnTo>
                  <a:lnTo>
                    <a:pt x="2017551" y="1098905"/>
                  </a:lnTo>
                  <a:lnTo>
                    <a:pt x="2017856" y="1097635"/>
                  </a:lnTo>
                  <a:lnTo>
                    <a:pt x="2016675" y="1095095"/>
                  </a:lnTo>
                  <a:lnTo>
                    <a:pt x="2016637" y="1093825"/>
                  </a:lnTo>
                  <a:lnTo>
                    <a:pt x="2018085" y="1093825"/>
                  </a:lnTo>
                  <a:lnTo>
                    <a:pt x="2017767" y="1092555"/>
                  </a:lnTo>
                  <a:lnTo>
                    <a:pt x="2017513" y="1091285"/>
                  </a:lnTo>
                  <a:lnTo>
                    <a:pt x="2014617" y="1091285"/>
                  </a:lnTo>
                  <a:lnTo>
                    <a:pt x="2014363" y="1090015"/>
                  </a:lnTo>
                  <a:close/>
                </a:path>
                <a:path w="2633345" h="1852295">
                  <a:moveTo>
                    <a:pt x="2019520" y="1093825"/>
                  </a:moveTo>
                  <a:lnTo>
                    <a:pt x="2016637" y="1093825"/>
                  </a:lnTo>
                  <a:lnTo>
                    <a:pt x="2016980" y="1095095"/>
                  </a:lnTo>
                  <a:lnTo>
                    <a:pt x="2018046" y="1096365"/>
                  </a:lnTo>
                  <a:lnTo>
                    <a:pt x="2019558" y="1098905"/>
                  </a:lnTo>
                  <a:lnTo>
                    <a:pt x="2020015" y="1098905"/>
                  </a:lnTo>
                  <a:lnTo>
                    <a:pt x="2021094" y="1097635"/>
                  </a:lnTo>
                  <a:lnTo>
                    <a:pt x="2020917" y="1096365"/>
                  </a:lnTo>
                  <a:lnTo>
                    <a:pt x="2019520" y="1093825"/>
                  </a:lnTo>
                  <a:close/>
                </a:path>
                <a:path w="2633345" h="1852295">
                  <a:moveTo>
                    <a:pt x="2014884" y="1077315"/>
                  </a:moveTo>
                  <a:lnTo>
                    <a:pt x="2010820" y="1077315"/>
                  </a:lnTo>
                  <a:lnTo>
                    <a:pt x="2011849" y="1081125"/>
                  </a:lnTo>
                  <a:lnTo>
                    <a:pt x="2024777" y="1096365"/>
                  </a:lnTo>
                  <a:lnTo>
                    <a:pt x="2026390" y="1096365"/>
                  </a:lnTo>
                  <a:lnTo>
                    <a:pt x="2025857" y="1093825"/>
                  </a:lnTo>
                  <a:lnTo>
                    <a:pt x="2023914" y="1091285"/>
                  </a:lnTo>
                  <a:lnTo>
                    <a:pt x="2023304" y="1090015"/>
                  </a:lnTo>
                  <a:lnTo>
                    <a:pt x="2023850" y="1088745"/>
                  </a:lnTo>
                  <a:lnTo>
                    <a:pt x="2023787" y="1087475"/>
                  </a:lnTo>
                  <a:lnTo>
                    <a:pt x="2020117" y="1087475"/>
                  </a:lnTo>
                  <a:lnTo>
                    <a:pt x="2015862" y="1082395"/>
                  </a:lnTo>
                  <a:lnTo>
                    <a:pt x="2015646" y="1082395"/>
                  </a:lnTo>
                  <a:lnTo>
                    <a:pt x="2015307" y="1079779"/>
                  </a:lnTo>
                  <a:lnTo>
                    <a:pt x="2014960" y="1078585"/>
                  </a:lnTo>
                  <a:lnTo>
                    <a:pt x="2014884" y="1077315"/>
                  </a:lnTo>
                  <a:close/>
                </a:path>
                <a:path w="2633345" h="1852295">
                  <a:moveTo>
                    <a:pt x="1097525" y="1093825"/>
                  </a:moveTo>
                  <a:lnTo>
                    <a:pt x="1093702" y="1093825"/>
                  </a:lnTo>
                  <a:lnTo>
                    <a:pt x="1094985" y="1095095"/>
                  </a:lnTo>
                  <a:lnTo>
                    <a:pt x="1097525" y="1093825"/>
                  </a:lnTo>
                  <a:close/>
                </a:path>
                <a:path w="2633345" h="1852295">
                  <a:moveTo>
                    <a:pt x="2035992" y="1082395"/>
                  </a:moveTo>
                  <a:lnTo>
                    <a:pt x="2022390" y="1082395"/>
                  </a:lnTo>
                  <a:lnTo>
                    <a:pt x="2022923" y="1083665"/>
                  </a:lnTo>
                  <a:lnTo>
                    <a:pt x="2026378" y="1090015"/>
                  </a:lnTo>
                  <a:lnTo>
                    <a:pt x="2030886" y="1095095"/>
                  </a:lnTo>
                  <a:lnTo>
                    <a:pt x="2030848" y="1093825"/>
                  </a:lnTo>
                  <a:lnTo>
                    <a:pt x="2030670" y="1092555"/>
                  </a:lnTo>
                  <a:lnTo>
                    <a:pt x="2032334" y="1092555"/>
                  </a:lnTo>
                  <a:lnTo>
                    <a:pt x="2033198" y="1091285"/>
                  </a:lnTo>
                  <a:lnTo>
                    <a:pt x="2034277" y="1090015"/>
                  </a:lnTo>
                  <a:lnTo>
                    <a:pt x="2034417" y="1090015"/>
                  </a:lnTo>
                  <a:lnTo>
                    <a:pt x="2036093" y="1088745"/>
                  </a:lnTo>
                  <a:lnTo>
                    <a:pt x="2037376" y="1087475"/>
                  </a:lnTo>
                  <a:lnTo>
                    <a:pt x="2036893" y="1086205"/>
                  </a:lnTo>
                  <a:lnTo>
                    <a:pt x="2035966" y="1084935"/>
                  </a:lnTo>
                  <a:lnTo>
                    <a:pt x="2035992" y="1082395"/>
                  </a:lnTo>
                  <a:close/>
                </a:path>
                <a:path w="2633345" h="1852295">
                  <a:moveTo>
                    <a:pt x="1403735" y="1092555"/>
                  </a:moveTo>
                  <a:lnTo>
                    <a:pt x="1400496" y="1092555"/>
                  </a:lnTo>
                  <a:lnTo>
                    <a:pt x="1401157" y="1093825"/>
                  </a:lnTo>
                  <a:lnTo>
                    <a:pt x="1403379" y="1093825"/>
                  </a:lnTo>
                  <a:lnTo>
                    <a:pt x="1403735" y="1092555"/>
                  </a:lnTo>
                  <a:close/>
                </a:path>
                <a:path w="2633345" h="1852295">
                  <a:moveTo>
                    <a:pt x="2013817" y="1086205"/>
                  </a:moveTo>
                  <a:lnTo>
                    <a:pt x="2013398" y="1087475"/>
                  </a:lnTo>
                  <a:lnTo>
                    <a:pt x="2014656" y="1090015"/>
                  </a:lnTo>
                  <a:lnTo>
                    <a:pt x="2014617" y="1091285"/>
                  </a:lnTo>
                  <a:lnTo>
                    <a:pt x="2017284" y="1091285"/>
                  </a:lnTo>
                  <a:lnTo>
                    <a:pt x="2015900" y="1090015"/>
                  </a:lnTo>
                  <a:lnTo>
                    <a:pt x="2013817" y="1086205"/>
                  </a:lnTo>
                  <a:close/>
                </a:path>
                <a:path w="2633345" h="1852295">
                  <a:moveTo>
                    <a:pt x="1605627" y="1087475"/>
                  </a:moveTo>
                  <a:lnTo>
                    <a:pt x="1531128" y="1087475"/>
                  </a:lnTo>
                  <a:lnTo>
                    <a:pt x="1530239" y="1088745"/>
                  </a:lnTo>
                  <a:lnTo>
                    <a:pt x="1605208" y="1088745"/>
                  </a:lnTo>
                  <a:lnTo>
                    <a:pt x="1605627" y="1087475"/>
                  </a:lnTo>
                  <a:close/>
                </a:path>
                <a:path w="2633345" h="1852295">
                  <a:moveTo>
                    <a:pt x="1605627" y="1084935"/>
                  </a:moveTo>
                  <a:lnTo>
                    <a:pt x="1533618" y="1084935"/>
                  </a:lnTo>
                  <a:lnTo>
                    <a:pt x="1533948" y="1087475"/>
                  </a:lnTo>
                  <a:lnTo>
                    <a:pt x="1605741" y="1087475"/>
                  </a:lnTo>
                  <a:lnTo>
                    <a:pt x="1605627" y="1084935"/>
                  </a:lnTo>
                  <a:close/>
                </a:path>
                <a:path w="2633345" h="1852295">
                  <a:moveTo>
                    <a:pt x="1999670" y="1083665"/>
                  </a:moveTo>
                  <a:lnTo>
                    <a:pt x="2001117" y="1086205"/>
                  </a:lnTo>
                  <a:lnTo>
                    <a:pt x="2006947" y="1086205"/>
                  </a:lnTo>
                  <a:lnTo>
                    <a:pt x="2007493" y="1084935"/>
                  </a:lnTo>
                  <a:lnTo>
                    <a:pt x="2002260" y="1084935"/>
                  </a:lnTo>
                  <a:lnTo>
                    <a:pt x="1999670" y="1083665"/>
                  </a:lnTo>
                  <a:close/>
                </a:path>
                <a:path w="2633345" h="1852295">
                  <a:moveTo>
                    <a:pt x="2039992" y="1082395"/>
                  </a:moveTo>
                  <a:lnTo>
                    <a:pt x="2036881" y="1082395"/>
                  </a:lnTo>
                  <a:lnTo>
                    <a:pt x="2037363" y="1083665"/>
                  </a:lnTo>
                  <a:lnTo>
                    <a:pt x="2038074" y="1084935"/>
                  </a:lnTo>
                  <a:lnTo>
                    <a:pt x="2038722" y="1086205"/>
                  </a:lnTo>
                  <a:lnTo>
                    <a:pt x="2041173" y="1086205"/>
                  </a:lnTo>
                  <a:lnTo>
                    <a:pt x="2039992" y="1082395"/>
                  </a:lnTo>
                  <a:close/>
                </a:path>
                <a:path w="2633345" h="1852295">
                  <a:moveTo>
                    <a:pt x="1545606" y="1012545"/>
                  </a:moveTo>
                  <a:lnTo>
                    <a:pt x="1544883" y="1015085"/>
                  </a:lnTo>
                  <a:lnTo>
                    <a:pt x="1544616" y="1017625"/>
                  </a:lnTo>
                  <a:lnTo>
                    <a:pt x="1548515" y="1035405"/>
                  </a:lnTo>
                  <a:lnTo>
                    <a:pt x="1552591" y="1054455"/>
                  </a:lnTo>
                  <a:lnTo>
                    <a:pt x="1552363" y="1058265"/>
                  </a:lnTo>
                  <a:lnTo>
                    <a:pt x="1551766" y="1060805"/>
                  </a:lnTo>
                  <a:lnTo>
                    <a:pt x="1550648" y="1062075"/>
                  </a:lnTo>
                  <a:lnTo>
                    <a:pt x="1549175" y="1063345"/>
                  </a:lnTo>
                  <a:lnTo>
                    <a:pt x="1545264" y="1067155"/>
                  </a:lnTo>
                  <a:lnTo>
                    <a:pt x="1544717" y="1068425"/>
                  </a:lnTo>
                  <a:lnTo>
                    <a:pt x="1543816" y="1069695"/>
                  </a:lnTo>
                  <a:lnTo>
                    <a:pt x="1543244" y="1069695"/>
                  </a:lnTo>
                  <a:lnTo>
                    <a:pt x="1541428" y="1070965"/>
                  </a:lnTo>
                  <a:lnTo>
                    <a:pt x="1539739" y="1073505"/>
                  </a:lnTo>
                  <a:lnTo>
                    <a:pt x="1538050" y="1074775"/>
                  </a:lnTo>
                  <a:lnTo>
                    <a:pt x="1537275" y="1077315"/>
                  </a:lnTo>
                  <a:lnTo>
                    <a:pt x="1542381" y="1077315"/>
                  </a:lnTo>
                  <a:lnTo>
                    <a:pt x="1544070" y="1078585"/>
                  </a:lnTo>
                  <a:lnTo>
                    <a:pt x="1545001" y="1079779"/>
                  </a:lnTo>
                  <a:lnTo>
                    <a:pt x="1545149" y="1079855"/>
                  </a:lnTo>
                  <a:lnTo>
                    <a:pt x="1535523" y="1079855"/>
                  </a:lnTo>
                  <a:lnTo>
                    <a:pt x="1535700" y="1081125"/>
                  </a:lnTo>
                  <a:lnTo>
                    <a:pt x="1532868" y="1081125"/>
                  </a:lnTo>
                  <a:lnTo>
                    <a:pt x="1530328" y="1083665"/>
                  </a:lnTo>
                  <a:lnTo>
                    <a:pt x="1530519" y="1084935"/>
                  </a:lnTo>
                  <a:lnTo>
                    <a:pt x="1605881" y="1084935"/>
                  </a:lnTo>
                  <a:lnTo>
                    <a:pt x="1606579" y="1082395"/>
                  </a:lnTo>
                  <a:lnTo>
                    <a:pt x="1606833" y="1082395"/>
                  </a:lnTo>
                  <a:lnTo>
                    <a:pt x="1607786" y="1079855"/>
                  </a:lnTo>
                  <a:lnTo>
                    <a:pt x="1606744" y="1078585"/>
                  </a:lnTo>
                  <a:lnTo>
                    <a:pt x="1601232" y="1068425"/>
                  </a:lnTo>
                  <a:lnTo>
                    <a:pt x="1595213" y="1060805"/>
                  </a:lnTo>
                  <a:lnTo>
                    <a:pt x="1586145" y="1053185"/>
                  </a:lnTo>
                  <a:lnTo>
                    <a:pt x="1573750" y="1044295"/>
                  </a:lnTo>
                  <a:lnTo>
                    <a:pt x="1565418" y="1040485"/>
                  </a:lnTo>
                  <a:lnTo>
                    <a:pt x="1559208" y="1035405"/>
                  </a:lnTo>
                  <a:lnTo>
                    <a:pt x="1557875" y="1030325"/>
                  </a:lnTo>
                  <a:lnTo>
                    <a:pt x="1556986" y="1029055"/>
                  </a:lnTo>
                  <a:lnTo>
                    <a:pt x="1556706" y="1027785"/>
                  </a:lnTo>
                  <a:lnTo>
                    <a:pt x="1556732" y="1026515"/>
                  </a:lnTo>
                  <a:lnTo>
                    <a:pt x="1556211" y="1025245"/>
                  </a:lnTo>
                  <a:lnTo>
                    <a:pt x="1555119" y="1023975"/>
                  </a:lnTo>
                  <a:lnTo>
                    <a:pt x="1554446" y="1021435"/>
                  </a:lnTo>
                  <a:lnTo>
                    <a:pt x="1553988" y="1021435"/>
                  </a:lnTo>
                  <a:lnTo>
                    <a:pt x="1551702" y="1016355"/>
                  </a:lnTo>
                  <a:lnTo>
                    <a:pt x="1548845" y="1013815"/>
                  </a:lnTo>
                  <a:lnTo>
                    <a:pt x="1547245" y="1013815"/>
                  </a:lnTo>
                  <a:lnTo>
                    <a:pt x="1545606" y="1012545"/>
                  </a:lnTo>
                  <a:close/>
                </a:path>
                <a:path w="2633345" h="1852295">
                  <a:moveTo>
                    <a:pt x="2002514" y="1083665"/>
                  </a:moveTo>
                  <a:lnTo>
                    <a:pt x="2001816" y="1083665"/>
                  </a:lnTo>
                  <a:lnTo>
                    <a:pt x="2002260" y="1084935"/>
                  </a:lnTo>
                  <a:lnTo>
                    <a:pt x="2003111" y="1084935"/>
                  </a:lnTo>
                  <a:lnTo>
                    <a:pt x="2002514" y="1083665"/>
                  </a:lnTo>
                  <a:close/>
                </a:path>
                <a:path w="2633345" h="1852295">
                  <a:moveTo>
                    <a:pt x="2000063" y="1069695"/>
                  </a:moveTo>
                  <a:lnTo>
                    <a:pt x="1995453" y="1069695"/>
                  </a:lnTo>
                  <a:lnTo>
                    <a:pt x="1996888" y="1072235"/>
                  </a:lnTo>
                  <a:lnTo>
                    <a:pt x="1998438" y="1077315"/>
                  </a:lnTo>
                  <a:lnTo>
                    <a:pt x="1999835" y="1079855"/>
                  </a:lnTo>
                  <a:lnTo>
                    <a:pt x="2001676" y="1081125"/>
                  </a:lnTo>
                  <a:lnTo>
                    <a:pt x="2003949" y="1082395"/>
                  </a:lnTo>
                  <a:lnTo>
                    <a:pt x="2004813" y="1082395"/>
                  </a:lnTo>
                  <a:lnTo>
                    <a:pt x="2004838" y="1084935"/>
                  </a:lnTo>
                  <a:lnTo>
                    <a:pt x="2007874" y="1084935"/>
                  </a:lnTo>
                  <a:lnTo>
                    <a:pt x="2007848" y="1083665"/>
                  </a:lnTo>
                  <a:lnTo>
                    <a:pt x="2003772" y="1078585"/>
                  </a:lnTo>
                  <a:lnTo>
                    <a:pt x="2006451" y="1078585"/>
                  </a:lnTo>
                  <a:lnTo>
                    <a:pt x="2006185" y="1076045"/>
                  </a:lnTo>
                  <a:lnTo>
                    <a:pt x="2002121" y="1076045"/>
                  </a:lnTo>
                  <a:lnTo>
                    <a:pt x="1999530" y="1074775"/>
                  </a:lnTo>
                  <a:lnTo>
                    <a:pt x="1998933" y="1073505"/>
                  </a:lnTo>
                  <a:lnTo>
                    <a:pt x="1999047" y="1072235"/>
                  </a:lnTo>
                  <a:lnTo>
                    <a:pt x="2001917" y="1072235"/>
                  </a:lnTo>
                  <a:lnTo>
                    <a:pt x="2000546" y="1070965"/>
                  </a:lnTo>
                  <a:lnTo>
                    <a:pt x="2000063" y="1069695"/>
                  </a:lnTo>
                  <a:close/>
                </a:path>
                <a:path w="2633345" h="1852295">
                  <a:moveTo>
                    <a:pt x="2037687" y="1076045"/>
                  </a:moveTo>
                  <a:lnTo>
                    <a:pt x="2016332" y="1076045"/>
                  </a:lnTo>
                  <a:lnTo>
                    <a:pt x="2017119" y="1078585"/>
                  </a:lnTo>
                  <a:lnTo>
                    <a:pt x="2018110" y="1082395"/>
                  </a:lnTo>
                  <a:lnTo>
                    <a:pt x="2019570" y="1083665"/>
                  </a:lnTo>
                  <a:lnTo>
                    <a:pt x="2020129" y="1083665"/>
                  </a:lnTo>
                  <a:lnTo>
                    <a:pt x="2021247" y="1082395"/>
                  </a:lnTo>
                  <a:lnTo>
                    <a:pt x="2039992" y="1082395"/>
                  </a:lnTo>
                  <a:lnTo>
                    <a:pt x="2039205" y="1079855"/>
                  </a:lnTo>
                  <a:lnTo>
                    <a:pt x="2040017" y="1077315"/>
                  </a:lnTo>
                  <a:lnTo>
                    <a:pt x="2037687" y="1076045"/>
                  </a:lnTo>
                  <a:close/>
                </a:path>
                <a:path w="2633345" h="1852295">
                  <a:moveTo>
                    <a:pt x="2032258" y="1068425"/>
                  </a:moveTo>
                  <a:lnTo>
                    <a:pt x="2009677" y="1068425"/>
                  </a:lnTo>
                  <a:lnTo>
                    <a:pt x="2011912" y="1069695"/>
                  </a:lnTo>
                  <a:lnTo>
                    <a:pt x="2012281" y="1070965"/>
                  </a:lnTo>
                  <a:lnTo>
                    <a:pt x="2009664" y="1070965"/>
                  </a:lnTo>
                  <a:lnTo>
                    <a:pt x="2008521" y="1073505"/>
                  </a:lnTo>
                  <a:lnTo>
                    <a:pt x="2007810" y="1073505"/>
                  </a:lnTo>
                  <a:lnTo>
                    <a:pt x="2007442" y="1076045"/>
                  </a:lnTo>
                  <a:lnTo>
                    <a:pt x="2008128" y="1079855"/>
                  </a:lnTo>
                  <a:lnTo>
                    <a:pt x="2009461" y="1081125"/>
                  </a:lnTo>
                  <a:lnTo>
                    <a:pt x="2010934" y="1082395"/>
                  </a:lnTo>
                  <a:lnTo>
                    <a:pt x="2009899" y="1079779"/>
                  </a:lnTo>
                  <a:lnTo>
                    <a:pt x="2009588" y="1078585"/>
                  </a:lnTo>
                  <a:lnTo>
                    <a:pt x="2009804" y="1077315"/>
                  </a:lnTo>
                  <a:lnTo>
                    <a:pt x="2014884" y="1077315"/>
                  </a:lnTo>
                  <a:lnTo>
                    <a:pt x="2014986" y="1076045"/>
                  </a:lnTo>
                  <a:lnTo>
                    <a:pt x="2037687" y="1076045"/>
                  </a:lnTo>
                  <a:lnTo>
                    <a:pt x="2035357" y="1074775"/>
                  </a:lnTo>
                  <a:lnTo>
                    <a:pt x="2034620" y="1073505"/>
                  </a:lnTo>
                  <a:lnTo>
                    <a:pt x="2034175" y="1072235"/>
                  </a:lnTo>
                  <a:lnTo>
                    <a:pt x="2032258" y="1068425"/>
                  </a:lnTo>
                  <a:close/>
                </a:path>
                <a:path w="2633345" h="1852295">
                  <a:moveTo>
                    <a:pt x="1699619" y="1079855"/>
                  </a:moveTo>
                  <a:lnTo>
                    <a:pt x="1698895" y="1079855"/>
                  </a:lnTo>
                  <a:lnTo>
                    <a:pt x="1699226" y="1081125"/>
                  </a:lnTo>
                  <a:lnTo>
                    <a:pt x="1699619" y="1079855"/>
                  </a:lnTo>
                  <a:close/>
                </a:path>
                <a:path w="2633345" h="1852295">
                  <a:moveTo>
                    <a:pt x="1542673" y="1078585"/>
                  </a:moveTo>
                  <a:lnTo>
                    <a:pt x="1535497" y="1078585"/>
                  </a:lnTo>
                  <a:lnTo>
                    <a:pt x="1533910" y="1079855"/>
                  </a:lnTo>
                  <a:lnTo>
                    <a:pt x="1545060" y="1079855"/>
                  </a:lnTo>
                  <a:lnTo>
                    <a:pt x="1542673" y="1078585"/>
                  </a:lnTo>
                  <a:close/>
                </a:path>
                <a:path w="2633345" h="1852295">
                  <a:moveTo>
                    <a:pt x="1545001" y="1079779"/>
                  </a:moveTo>
                  <a:lnTo>
                    <a:pt x="1545149" y="1079855"/>
                  </a:lnTo>
                  <a:lnTo>
                    <a:pt x="1545001" y="1079779"/>
                  </a:lnTo>
                  <a:close/>
                </a:path>
                <a:path w="2633345" h="1852295">
                  <a:moveTo>
                    <a:pt x="1107710" y="1077315"/>
                  </a:moveTo>
                  <a:lnTo>
                    <a:pt x="1103507" y="1077315"/>
                  </a:lnTo>
                  <a:lnTo>
                    <a:pt x="1104650" y="1078585"/>
                  </a:lnTo>
                  <a:lnTo>
                    <a:pt x="1105920" y="1078585"/>
                  </a:lnTo>
                  <a:lnTo>
                    <a:pt x="1107710" y="1077315"/>
                  </a:lnTo>
                  <a:close/>
                </a:path>
                <a:path w="2633345" h="1852295">
                  <a:moveTo>
                    <a:pt x="1414073" y="1076045"/>
                  </a:moveTo>
                  <a:lnTo>
                    <a:pt x="1413196" y="1076045"/>
                  </a:lnTo>
                  <a:lnTo>
                    <a:pt x="1412066" y="1077315"/>
                  </a:lnTo>
                  <a:lnTo>
                    <a:pt x="1414250" y="1077315"/>
                  </a:lnTo>
                  <a:lnTo>
                    <a:pt x="1414073" y="1076045"/>
                  </a:lnTo>
                  <a:close/>
                </a:path>
                <a:path w="2633345" h="1852295">
                  <a:moveTo>
                    <a:pt x="1981077" y="1064615"/>
                  </a:moveTo>
                  <a:lnTo>
                    <a:pt x="1981102" y="1067155"/>
                  </a:lnTo>
                  <a:lnTo>
                    <a:pt x="1983528" y="1070965"/>
                  </a:lnTo>
                  <a:lnTo>
                    <a:pt x="1985547" y="1070965"/>
                  </a:lnTo>
                  <a:lnTo>
                    <a:pt x="1986144" y="1072235"/>
                  </a:lnTo>
                  <a:lnTo>
                    <a:pt x="1986055" y="1073505"/>
                  </a:lnTo>
                  <a:lnTo>
                    <a:pt x="1988532" y="1073505"/>
                  </a:lnTo>
                  <a:lnTo>
                    <a:pt x="1988925" y="1074775"/>
                  </a:lnTo>
                  <a:lnTo>
                    <a:pt x="1989065" y="1076045"/>
                  </a:lnTo>
                  <a:lnTo>
                    <a:pt x="1989497" y="1077315"/>
                  </a:lnTo>
                  <a:lnTo>
                    <a:pt x="1990741" y="1076045"/>
                  </a:lnTo>
                  <a:lnTo>
                    <a:pt x="1990627" y="1073505"/>
                  </a:lnTo>
                  <a:lnTo>
                    <a:pt x="1988100" y="1068425"/>
                  </a:lnTo>
                  <a:lnTo>
                    <a:pt x="1982550" y="1068425"/>
                  </a:lnTo>
                  <a:lnTo>
                    <a:pt x="1981953" y="1067155"/>
                  </a:lnTo>
                  <a:lnTo>
                    <a:pt x="1981420" y="1065885"/>
                  </a:lnTo>
                  <a:lnTo>
                    <a:pt x="1981077" y="1064615"/>
                  </a:lnTo>
                  <a:close/>
                </a:path>
                <a:path w="2633345" h="1852295">
                  <a:moveTo>
                    <a:pt x="2029896" y="1064615"/>
                  </a:moveTo>
                  <a:lnTo>
                    <a:pt x="1988798" y="1064615"/>
                  </a:lnTo>
                  <a:lnTo>
                    <a:pt x="1989370" y="1065885"/>
                  </a:lnTo>
                  <a:lnTo>
                    <a:pt x="1991084" y="1067155"/>
                  </a:lnTo>
                  <a:lnTo>
                    <a:pt x="1991707" y="1069695"/>
                  </a:lnTo>
                  <a:lnTo>
                    <a:pt x="1992202" y="1073505"/>
                  </a:lnTo>
                  <a:lnTo>
                    <a:pt x="1993523" y="1077315"/>
                  </a:lnTo>
                  <a:lnTo>
                    <a:pt x="1994386" y="1077315"/>
                  </a:lnTo>
                  <a:lnTo>
                    <a:pt x="1995415" y="1076045"/>
                  </a:lnTo>
                  <a:lnTo>
                    <a:pt x="1995720" y="1074775"/>
                  </a:lnTo>
                  <a:lnTo>
                    <a:pt x="1993231" y="1070965"/>
                  </a:lnTo>
                  <a:lnTo>
                    <a:pt x="1995453" y="1069695"/>
                  </a:lnTo>
                  <a:lnTo>
                    <a:pt x="2000063" y="1069695"/>
                  </a:lnTo>
                  <a:lnTo>
                    <a:pt x="2000241" y="1068425"/>
                  </a:lnTo>
                  <a:lnTo>
                    <a:pt x="2001841" y="1068425"/>
                  </a:lnTo>
                  <a:lnTo>
                    <a:pt x="2001689" y="1067155"/>
                  </a:lnTo>
                  <a:lnTo>
                    <a:pt x="2001867" y="1065885"/>
                  </a:lnTo>
                  <a:lnTo>
                    <a:pt x="2030086" y="1065885"/>
                  </a:lnTo>
                  <a:lnTo>
                    <a:pt x="2029896" y="1064615"/>
                  </a:lnTo>
                  <a:close/>
                </a:path>
                <a:path w="2633345" h="1852295">
                  <a:moveTo>
                    <a:pt x="2002654" y="1072235"/>
                  </a:moveTo>
                  <a:lnTo>
                    <a:pt x="2002730" y="1073505"/>
                  </a:lnTo>
                  <a:lnTo>
                    <a:pt x="2003302" y="1074775"/>
                  </a:lnTo>
                  <a:lnTo>
                    <a:pt x="2002730" y="1076045"/>
                  </a:lnTo>
                  <a:lnTo>
                    <a:pt x="2006185" y="1076045"/>
                  </a:lnTo>
                  <a:lnTo>
                    <a:pt x="2005346" y="1074775"/>
                  </a:lnTo>
                  <a:lnTo>
                    <a:pt x="2002654" y="1072235"/>
                  </a:lnTo>
                  <a:close/>
                </a:path>
                <a:path w="2633345" h="1852295">
                  <a:moveTo>
                    <a:pt x="1987998" y="1073505"/>
                  </a:moveTo>
                  <a:lnTo>
                    <a:pt x="1986030" y="1073505"/>
                  </a:lnTo>
                  <a:lnTo>
                    <a:pt x="1986182" y="1074775"/>
                  </a:lnTo>
                  <a:lnTo>
                    <a:pt x="1986690" y="1074775"/>
                  </a:lnTo>
                  <a:lnTo>
                    <a:pt x="1987998" y="1073505"/>
                  </a:lnTo>
                  <a:close/>
                </a:path>
                <a:path w="2633345" h="1852295">
                  <a:moveTo>
                    <a:pt x="2001917" y="1072235"/>
                  </a:moveTo>
                  <a:lnTo>
                    <a:pt x="1999047" y="1072235"/>
                  </a:lnTo>
                  <a:lnTo>
                    <a:pt x="2000216" y="1073505"/>
                  </a:lnTo>
                  <a:lnTo>
                    <a:pt x="2000952" y="1073505"/>
                  </a:lnTo>
                  <a:lnTo>
                    <a:pt x="2001917" y="1072235"/>
                  </a:lnTo>
                  <a:close/>
                </a:path>
                <a:path w="2633345" h="1852295">
                  <a:moveTo>
                    <a:pt x="2002933" y="1068425"/>
                  </a:moveTo>
                  <a:lnTo>
                    <a:pt x="2000241" y="1068425"/>
                  </a:lnTo>
                  <a:lnTo>
                    <a:pt x="2003365" y="1070965"/>
                  </a:lnTo>
                  <a:lnTo>
                    <a:pt x="2003416" y="1069695"/>
                  </a:lnTo>
                  <a:lnTo>
                    <a:pt x="2002933" y="1068425"/>
                  </a:lnTo>
                  <a:close/>
                </a:path>
                <a:path w="2633345" h="1852295">
                  <a:moveTo>
                    <a:pt x="2030086" y="1065885"/>
                  </a:moveTo>
                  <a:lnTo>
                    <a:pt x="2003010" y="1065885"/>
                  </a:lnTo>
                  <a:lnTo>
                    <a:pt x="2003505" y="1067155"/>
                  </a:lnTo>
                  <a:lnTo>
                    <a:pt x="2004178" y="1068425"/>
                  </a:lnTo>
                  <a:lnTo>
                    <a:pt x="2006299" y="1070965"/>
                  </a:lnTo>
                  <a:lnTo>
                    <a:pt x="2007582" y="1070965"/>
                  </a:lnTo>
                  <a:lnTo>
                    <a:pt x="2008991" y="1068425"/>
                  </a:lnTo>
                  <a:lnTo>
                    <a:pt x="2032258" y="1068425"/>
                  </a:lnTo>
                  <a:lnTo>
                    <a:pt x="2030645" y="1067155"/>
                  </a:lnTo>
                  <a:lnTo>
                    <a:pt x="2030277" y="1067155"/>
                  </a:lnTo>
                  <a:lnTo>
                    <a:pt x="2030086" y="1065885"/>
                  </a:lnTo>
                  <a:close/>
                </a:path>
                <a:path w="2633345" h="1852295">
                  <a:moveTo>
                    <a:pt x="1983706" y="1067155"/>
                  </a:moveTo>
                  <a:lnTo>
                    <a:pt x="1983553" y="1068425"/>
                  </a:lnTo>
                  <a:lnTo>
                    <a:pt x="1984506" y="1068425"/>
                  </a:lnTo>
                  <a:lnTo>
                    <a:pt x="1983706" y="1067155"/>
                  </a:lnTo>
                  <a:close/>
                </a:path>
                <a:path w="2633345" h="1852295">
                  <a:moveTo>
                    <a:pt x="2028968" y="1058265"/>
                  </a:moveTo>
                  <a:lnTo>
                    <a:pt x="1985687" y="1058265"/>
                  </a:lnTo>
                  <a:lnTo>
                    <a:pt x="1985915" y="1060805"/>
                  </a:lnTo>
                  <a:lnTo>
                    <a:pt x="1987389" y="1062075"/>
                  </a:lnTo>
                  <a:lnTo>
                    <a:pt x="1987338" y="1063345"/>
                  </a:lnTo>
                  <a:lnTo>
                    <a:pt x="1986982" y="1065885"/>
                  </a:lnTo>
                  <a:lnTo>
                    <a:pt x="1986398" y="1068425"/>
                  </a:lnTo>
                  <a:lnTo>
                    <a:pt x="1988100" y="1068425"/>
                  </a:lnTo>
                  <a:lnTo>
                    <a:pt x="1988798" y="1064615"/>
                  </a:lnTo>
                  <a:lnTo>
                    <a:pt x="2029896" y="1064615"/>
                  </a:lnTo>
                  <a:lnTo>
                    <a:pt x="2029705" y="1063345"/>
                  </a:lnTo>
                  <a:lnTo>
                    <a:pt x="2029019" y="1062075"/>
                  </a:lnTo>
                  <a:lnTo>
                    <a:pt x="2028803" y="1060805"/>
                  </a:lnTo>
                  <a:lnTo>
                    <a:pt x="2028968" y="1058265"/>
                  </a:lnTo>
                  <a:close/>
                </a:path>
                <a:path w="2633345" h="1852295">
                  <a:moveTo>
                    <a:pt x="1972644" y="1056995"/>
                  </a:moveTo>
                  <a:lnTo>
                    <a:pt x="1963411" y="1056995"/>
                  </a:lnTo>
                  <a:lnTo>
                    <a:pt x="1963297" y="1058265"/>
                  </a:lnTo>
                  <a:lnTo>
                    <a:pt x="1963030" y="1058265"/>
                  </a:lnTo>
                  <a:lnTo>
                    <a:pt x="1962865" y="1059535"/>
                  </a:lnTo>
                  <a:lnTo>
                    <a:pt x="1963843" y="1060805"/>
                  </a:lnTo>
                  <a:lnTo>
                    <a:pt x="1964110" y="1064615"/>
                  </a:lnTo>
                  <a:lnTo>
                    <a:pt x="1964783" y="1067155"/>
                  </a:lnTo>
                  <a:lnTo>
                    <a:pt x="1966713" y="1065885"/>
                  </a:lnTo>
                  <a:lnTo>
                    <a:pt x="1967196" y="1064615"/>
                  </a:lnTo>
                  <a:lnTo>
                    <a:pt x="1969634" y="1064615"/>
                  </a:lnTo>
                  <a:lnTo>
                    <a:pt x="1970079" y="1063345"/>
                  </a:lnTo>
                  <a:lnTo>
                    <a:pt x="1971120" y="1063345"/>
                  </a:lnTo>
                  <a:lnTo>
                    <a:pt x="1971069" y="1059535"/>
                  </a:lnTo>
                  <a:lnTo>
                    <a:pt x="1971641" y="1058265"/>
                  </a:lnTo>
                  <a:lnTo>
                    <a:pt x="1972644" y="1056995"/>
                  </a:lnTo>
                  <a:close/>
                </a:path>
                <a:path w="2633345" h="1852295">
                  <a:moveTo>
                    <a:pt x="2027016" y="1053185"/>
                  </a:moveTo>
                  <a:lnTo>
                    <a:pt x="1980048" y="1053185"/>
                  </a:lnTo>
                  <a:lnTo>
                    <a:pt x="1980683" y="1054455"/>
                  </a:lnTo>
                  <a:lnTo>
                    <a:pt x="1980721" y="1056995"/>
                  </a:lnTo>
                  <a:lnTo>
                    <a:pt x="1980912" y="1058265"/>
                  </a:lnTo>
                  <a:lnTo>
                    <a:pt x="1984518" y="1062075"/>
                  </a:lnTo>
                  <a:lnTo>
                    <a:pt x="1985179" y="1064615"/>
                  </a:lnTo>
                  <a:lnTo>
                    <a:pt x="1985077" y="1067155"/>
                  </a:lnTo>
                  <a:lnTo>
                    <a:pt x="1985827" y="1064615"/>
                  </a:lnTo>
                  <a:lnTo>
                    <a:pt x="1985776" y="1062075"/>
                  </a:lnTo>
                  <a:lnTo>
                    <a:pt x="1985204" y="1060805"/>
                  </a:lnTo>
                  <a:lnTo>
                    <a:pt x="1984353" y="1059535"/>
                  </a:lnTo>
                  <a:lnTo>
                    <a:pt x="1984150" y="1059535"/>
                  </a:lnTo>
                  <a:lnTo>
                    <a:pt x="1984849" y="1058265"/>
                  </a:lnTo>
                  <a:lnTo>
                    <a:pt x="2028968" y="1058265"/>
                  </a:lnTo>
                  <a:lnTo>
                    <a:pt x="2028918" y="1056995"/>
                  </a:lnTo>
                  <a:lnTo>
                    <a:pt x="2028562" y="1055725"/>
                  </a:lnTo>
                  <a:lnTo>
                    <a:pt x="2027521" y="1054455"/>
                  </a:lnTo>
                  <a:lnTo>
                    <a:pt x="2027016" y="1053185"/>
                  </a:lnTo>
                  <a:close/>
                </a:path>
                <a:path w="2633345" h="1852295">
                  <a:moveTo>
                    <a:pt x="1969634" y="1064615"/>
                  </a:moveTo>
                  <a:lnTo>
                    <a:pt x="1967869" y="1064615"/>
                  </a:lnTo>
                  <a:lnTo>
                    <a:pt x="1969063" y="1065885"/>
                  </a:lnTo>
                  <a:lnTo>
                    <a:pt x="1969634" y="1064615"/>
                  </a:lnTo>
                  <a:close/>
                </a:path>
                <a:path w="2633345" h="1852295">
                  <a:moveTo>
                    <a:pt x="1113298" y="1063345"/>
                  </a:moveTo>
                  <a:lnTo>
                    <a:pt x="1110123" y="1063345"/>
                  </a:lnTo>
                  <a:lnTo>
                    <a:pt x="1111000" y="1064615"/>
                  </a:lnTo>
                  <a:lnTo>
                    <a:pt x="1112244" y="1064615"/>
                  </a:lnTo>
                  <a:lnTo>
                    <a:pt x="1113298" y="1063345"/>
                  </a:lnTo>
                  <a:close/>
                </a:path>
                <a:path w="2633345" h="1852295">
                  <a:moveTo>
                    <a:pt x="1971120" y="1063345"/>
                  </a:moveTo>
                  <a:lnTo>
                    <a:pt x="1970460" y="1063345"/>
                  </a:lnTo>
                  <a:lnTo>
                    <a:pt x="1970764" y="1064615"/>
                  </a:lnTo>
                  <a:lnTo>
                    <a:pt x="1971120" y="1063345"/>
                  </a:lnTo>
                  <a:close/>
                </a:path>
                <a:path w="2633345" h="1852295">
                  <a:moveTo>
                    <a:pt x="1977406" y="1056995"/>
                  </a:moveTo>
                  <a:lnTo>
                    <a:pt x="1974219" y="1056995"/>
                  </a:lnTo>
                  <a:lnTo>
                    <a:pt x="1975527" y="1058265"/>
                  </a:lnTo>
                  <a:lnTo>
                    <a:pt x="1977368" y="1058265"/>
                  </a:lnTo>
                  <a:lnTo>
                    <a:pt x="1977457" y="1062075"/>
                  </a:lnTo>
                  <a:lnTo>
                    <a:pt x="1977737" y="1062075"/>
                  </a:lnTo>
                  <a:lnTo>
                    <a:pt x="1978334" y="1060805"/>
                  </a:lnTo>
                  <a:lnTo>
                    <a:pt x="1978143" y="1058265"/>
                  </a:lnTo>
                  <a:lnTo>
                    <a:pt x="1977406" y="1056995"/>
                  </a:lnTo>
                  <a:close/>
                </a:path>
                <a:path w="2633345" h="1852295">
                  <a:moveTo>
                    <a:pt x="2023547" y="1034135"/>
                  </a:moveTo>
                  <a:lnTo>
                    <a:pt x="1958877" y="1034135"/>
                  </a:lnTo>
                  <a:lnTo>
                    <a:pt x="1958928" y="1039215"/>
                  </a:lnTo>
                  <a:lnTo>
                    <a:pt x="1961201" y="1041755"/>
                  </a:lnTo>
                  <a:lnTo>
                    <a:pt x="1961328" y="1043025"/>
                  </a:lnTo>
                  <a:lnTo>
                    <a:pt x="1960757" y="1044295"/>
                  </a:lnTo>
                  <a:lnTo>
                    <a:pt x="1960147" y="1045565"/>
                  </a:lnTo>
                  <a:lnTo>
                    <a:pt x="1959626" y="1045565"/>
                  </a:lnTo>
                  <a:lnTo>
                    <a:pt x="1959271" y="1048105"/>
                  </a:lnTo>
                  <a:lnTo>
                    <a:pt x="1959258" y="1050645"/>
                  </a:lnTo>
                  <a:lnTo>
                    <a:pt x="1959449" y="1050645"/>
                  </a:lnTo>
                  <a:lnTo>
                    <a:pt x="1959817" y="1051915"/>
                  </a:lnTo>
                  <a:lnTo>
                    <a:pt x="1961404" y="1053185"/>
                  </a:lnTo>
                  <a:lnTo>
                    <a:pt x="1961506" y="1054455"/>
                  </a:lnTo>
                  <a:lnTo>
                    <a:pt x="1961557" y="1055725"/>
                  </a:lnTo>
                  <a:lnTo>
                    <a:pt x="1962039" y="1055725"/>
                  </a:lnTo>
                  <a:lnTo>
                    <a:pt x="1963068" y="1056995"/>
                  </a:lnTo>
                  <a:lnTo>
                    <a:pt x="1976441" y="1056995"/>
                  </a:lnTo>
                  <a:lnTo>
                    <a:pt x="1977495" y="1055725"/>
                  </a:lnTo>
                  <a:lnTo>
                    <a:pt x="1979438" y="1054455"/>
                  </a:lnTo>
                  <a:lnTo>
                    <a:pt x="1980048" y="1053185"/>
                  </a:lnTo>
                  <a:lnTo>
                    <a:pt x="2027016" y="1053185"/>
                  </a:lnTo>
                  <a:lnTo>
                    <a:pt x="2025501" y="1049375"/>
                  </a:lnTo>
                  <a:lnTo>
                    <a:pt x="2025489" y="1044295"/>
                  </a:lnTo>
                  <a:lnTo>
                    <a:pt x="2023547" y="1034135"/>
                  </a:lnTo>
                  <a:close/>
                </a:path>
                <a:path w="2633345" h="1852295">
                  <a:moveTo>
                    <a:pt x="1936411" y="1017625"/>
                  </a:moveTo>
                  <a:lnTo>
                    <a:pt x="1933807" y="1017625"/>
                  </a:lnTo>
                  <a:lnTo>
                    <a:pt x="1934366" y="1018895"/>
                  </a:lnTo>
                  <a:lnTo>
                    <a:pt x="1933579" y="1018895"/>
                  </a:lnTo>
                  <a:lnTo>
                    <a:pt x="1933896" y="1020165"/>
                  </a:lnTo>
                  <a:lnTo>
                    <a:pt x="1935217" y="1021435"/>
                  </a:lnTo>
                  <a:lnTo>
                    <a:pt x="1935560" y="1022705"/>
                  </a:lnTo>
                  <a:lnTo>
                    <a:pt x="1935842" y="1024152"/>
                  </a:lnTo>
                  <a:lnTo>
                    <a:pt x="1936017" y="1025245"/>
                  </a:lnTo>
                  <a:lnTo>
                    <a:pt x="1940780" y="1025245"/>
                  </a:lnTo>
                  <a:lnTo>
                    <a:pt x="1942024" y="1032865"/>
                  </a:lnTo>
                  <a:lnTo>
                    <a:pt x="1942634" y="1034135"/>
                  </a:lnTo>
                  <a:lnTo>
                    <a:pt x="1943523" y="1035405"/>
                  </a:lnTo>
                  <a:lnTo>
                    <a:pt x="1950927" y="1035405"/>
                  </a:lnTo>
                  <a:lnTo>
                    <a:pt x="1952438" y="1043025"/>
                  </a:lnTo>
                  <a:lnTo>
                    <a:pt x="1952870" y="1043025"/>
                  </a:lnTo>
                  <a:lnTo>
                    <a:pt x="1954089" y="1044295"/>
                  </a:lnTo>
                  <a:lnTo>
                    <a:pt x="1954381" y="1045565"/>
                  </a:lnTo>
                  <a:lnTo>
                    <a:pt x="1953581" y="1046835"/>
                  </a:lnTo>
                  <a:lnTo>
                    <a:pt x="1953784" y="1048105"/>
                  </a:lnTo>
                  <a:lnTo>
                    <a:pt x="1954966" y="1050645"/>
                  </a:lnTo>
                  <a:lnTo>
                    <a:pt x="1958001" y="1053185"/>
                  </a:lnTo>
                  <a:lnTo>
                    <a:pt x="1958052" y="1050645"/>
                  </a:lnTo>
                  <a:lnTo>
                    <a:pt x="1957328" y="1049375"/>
                  </a:lnTo>
                  <a:lnTo>
                    <a:pt x="1956401" y="1049375"/>
                  </a:lnTo>
                  <a:lnTo>
                    <a:pt x="1955842" y="1048105"/>
                  </a:lnTo>
                  <a:lnTo>
                    <a:pt x="1956185" y="1046835"/>
                  </a:lnTo>
                  <a:lnTo>
                    <a:pt x="1956858" y="1046835"/>
                  </a:lnTo>
                  <a:lnTo>
                    <a:pt x="1953962" y="1041755"/>
                  </a:lnTo>
                  <a:lnTo>
                    <a:pt x="1954800" y="1040485"/>
                  </a:lnTo>
                  <a:lnTo>
                    <a:pt x="1955575" y="1039215"/>
                  </a:lnTo>
                  <a:lnTo>
                    <a:pt x="1956490" y="1037945"/>
                  </a:lnTo>
                  <a:lnTo>
                    <a:pt x="1958649" y="1037945"/>
                  </a:lnTo>
                  <a:lnTo>
                    <a:pt x="1958769" y="1035405"/>
                  </a:lnTo>
                  <a:lnTo>
                    <a:pt x="1958877" y="1034135"/>
                  </a:lnTo>
                  <a:lnTo>
                    <a:pt x="2023547" y="1034135"/>
                  </a:lnTo>
                  <a:lnTo>
                    <a:pt x="2021171" y="1021435"/>
                  </a:lnTo>
                  <a:lnTo>
                    <a:pt x="1936424" y="1021435"/>
                  </a:lnTo>
                  <a:lnTo>
                    <a:pt x="1936411" y="1017625"/>
                  </a:lnTo>
                  <a:close/>
                </a:path>
                <a:path w="2633345" h="1852295">
                  <a:moveTo>
                    <a:pt x="1135384" y="1041755"/>
                  </a:moveTo>
                  <a:lnTo>
                    <a:pt x="1123839" y="1041755"/>
                  </a:lnTo>
                  <a:lnTo>
                    <a:pt x="1124995" y="1043025"/>
                  </a:lnTo>
                  <a:lnTo>
                    <a:pt x="1126570" y="1046835"/>
                  </a:lnTo>
                  <a:lnTo>
                    <a:pt x="1128399" y="1046835"/>
                  </a:lnTo>
                  <a:lnTo>
                    <a:pt x="1129351" y="1045565"/>
                  </a:lnTo>
                  <a:lnTo>
                    <a:pt x="1129593" y="1044295"/>
                  </a:lnTo>
                  <a:lnTo>
                    <a:pt x="1129440" y="1044295"/>
                  </a:lnTo>
                  <a:lnTo>
                    <a:pt x="1129110" y="1043025"/>
                  </a:lnTo>
                  <a:lnTo>
                    <a:pt x="1133110" y="1043025"/>
                  </a:lnTo>
                  <a:lnTo>
                    <a:pt x="1135384" y="1041755"/>
                  </a:lnTo>
                  <a:close/>
                </a:path>
                <a:path w="2633345" h="1852295">
                  <a:moveTo>
                    <a:pt x="1123839" y="1041755"/>
                  </a:moveTo>
                  <a:lnTo>
                    <a:pt x="1119280" y="1041755"/>
                  </a:lnTo>
                  <a:lnTo>
                    <a:pt x="1119572" y="1043025"/>
                  </a:lnTo>
                  <a:lnTo>
                    <a:pt x="1119902" y="1044295"/>
                  </a:lnTo>
                  <a:lnTo>
                    <a:pt x="1120449" y="1045565"/>
                  </a:lnTo>
                  <a:lnTo>
                    <a:pt x="1121211" y="1045565"/>
                  </a:lnTo>
                  <a:lnTo>
                    <a:pt x="1122481" y="1043025"/>
                  </a:lnTo>
                  <a:lnTo>
                    <a:pt x="1123839" y="1041755"/>
                  </a:lnTo>
                  <a:close/>
                </a:path>
                <a:path w="2633345" h="1852295">
                  <a:moveTo>
                    <a:pt x="1117299" y="1041755"/>
                  </a:moveTo>
                  <a:lnTo>
                    <a:pt x="1115076" y="1041755"/>
                  </a:lnTo>
                  <a:lnTo>
                    <a:pt x="1116131" y="1043025"/>
                  </a:lnTo>
                  <a:lnTo>
                    <a:pt x="1117172" y="1043025"/>
                  </a:lnTo>
                  <a:lnTo>
                    <a:pt x="1117299" y="1041755"/>
                  </a:lnTo>
                  <a:close/>
                </a:path>
                <a:path w="2633345" h="1852295">
                  <a:moveTo>
                    <a:pt x="1139549" y="1039215"/>
                  </a:moveTo>
                  <a:lnTo>
                    <a:pt x="1137657" y="1039215"/>
                  </a:lnTo>
                  <a:lnTo>
                    <a:pt x="1138813" y="1040485"/>
                  </a:lnTo>
                  <a:lnTo>
                    <a:pt x="1139549" y="1039215"/>
                  </a:lnTo>
                  <a:close/>
                </a:path>
                <a:path w="2633345" h="1852295">
                  <a:moveTo>
                    <a:pt x="1949860" y="1035405"/>
                  </a:moveTo>
                  <a:lnTo>
                    <a:pt x="1945974" y="1035405"/>
                  </a:lnTo>
                  <a:lnTo>
                    <a:pt x="1946177" y="1036675"/>
                  </a:lnTo>
                  <a:lnTo>
                    <a:pt x="1946723" y="1037945"/>
                  </a:lnTo>
                  <a:lnTo>
                    <a:pt x="1947714" y="1039215"/>
                  </a:lnTo>
                  <a:lnTo>
                    <a:pt x="1949238" y="1037945"/>
                  </a:lnTo>
                  <a:lnTo>
                    <a:pt x="1949289" y="1036675"/>
                  </a:lnTo>
                  <a:lnTo>
                    <a:pt x="1949466" y="1036675"/>
                  </a:lnTo>
                  <a:lnTo>
                    <a:pt x="1949860" y="1035405"/>
                  </a:lnTo>
                  <a:close/>
                </a:path>
                <a:path w="2633345" h="1852295">
                  <a:moveTo>
                    <a:pt x="1958649" y="1037945"/>
                  </a:moveTo>
                  <a:lnTo>
                    <a:pt x="1957010" y="1037945"/>
                  </a:lnTo>
                  <a:lnTo>
                    <a:pt x="1958229" y="1039215"/>
                  </a:lnTo>
                  <a:lnTo>
                    <a:pt x="1958649" y="1037945"/>
                  </a:lnTo>
                  <a:close/>
                </a:path>
                <a:path w="2633345" h="1852295">
                  <a:moveTo>
                    <a:pt x="1155615" y="1023975"/>
                  </a:moveTo>
                  <a:lnTo>
                    <a:pt x="1149887" y="1023975"/>
                  </a:lnTo>
                  <a:lnTo>
                    <a:pt x="1149604" y="1024152"/>
                  </a:lnTo>
                  <a:lnTo>
                    <a:pt x="1149887" y="1026515"/>
                  </a:lnTo>
                  <a:lnTo>
                    <a:pt x="1149944" y="1029055"/>
                  </a:lnTo>
                  <a:lnTo>
                    <a:pt x="1149468" y="1035405"/>
                  </a:lnTo>
                  <a:lnTo>
                    <a:pt x="1149887" y="1036675"/>
                  </a:lnTo>
                  <a:lnTo>
                    <a:pt x="1150611" y="1036675"/>
                  </a:lnTo>
                  <a:lnTo>
                    <a:pt x="1151551" y="1035405"/>
                  </a:lnTo>
                  <a:lnTo>
                    <a:pt x="1152618" y="1035405"/>
                  </a:lnTo>
                  <a:lnTo>
                    <a:pt x="1152249" y="1034135"/>
                  </a:lnTo>
                  <a:lnTo>
                    <a:pt x="1152199" y="1031595"/>
                  </a:lnTo>
                  <a:lnTo>
                    <a:pt x="1152351" y="1031595"/>
                  </a:lnTo>
                  <a:lnTo>
                    <a:pt x="1152745" y="1030325"/>
                  </a:lnTo>
                  <a:lnTo>
                    <a:pt x="1153303" y="1029055"/>
                  </a:lnTo>
                  <a:lnTo>
                    <a:pt x="1155589" y="1029055"/>
                  </a:lnTo>
                  <a:lnTo>
                    <a:pt x="1156453" y="1027785"/>
                  </a:lnTo>
                  <a:lnTo>
                    <a:pt x="1156682" y="1026515"/>
                  </a:lnTo>
                  <a:lnTo>
                    <a:pt x="1155310" y="1026515"/>
                  </a:lnTo>
                  <a:lnTo>
                    <a:pt x="1155069" y="1025245"/>
                  </a:lnTo>
                  <a:lnTo>
                    <a:pt x="1155615" y="1023975"/>
                  </a:lnTo>
                  <a:close/>
                </a:path>
                <a:path w="2633345" h="1852295">
                  <a:moveTo>
                    <a:pt x="1159768" y="1020165"/>
                  </a:moveTo>
                  <a:lnTo>
                    <a:pt x="937276" y="1020165"/>
                  </a:lnTo>
                  <a:lnTo>
                    <a:pt x="936260" y="1021435"/>
                  </a:lnTo>
                  <a:lnTo>
                    <a:pt x="935562" y="1022705"/>
                  </a:lnTo>
                  <a:lnTo>
                    <a:pt x="934851" y="1025245"/>
                  </a:lnTo>
                  <a:lnTo>
                    <a:pt x="932870" y="1027785"/>
                  </a:lnTo>
                  <a:lnTo>
                    <a:pt x="930596" y="1030325"/>
                  </a:lnTo>
                  <a:lnTo>
                    <a:pt x="928005" y="1030325"/>
                  </a:lnTo>
                  <a:lnTo>
                    <a:pt x="924957" y="1031595"/>
                  </a:lnTo>
                  <a:lnTo>
                    <a:pt x="914074" y="1032865"/>
                  </a:lnTo>
                  <a:lnTo>
                    <a:pt x="908270" y="1035405"/>
                  </a:lnTo>
                  <a:lnTo>
                    <a:pt x="1142216" y="1035405"/>
                  </a:lnTo>
                  <a:lnTo>
                    <a:pt x="1142445" y="1034135"/>
                  </a:lnTo>
                  <a:lnTo>
                    <a:pt x="1142381" y="1032865"/>
                  </a:lnTo>
                  <a:lnTo>
                    <a:pt x="1142661" y="1031595"/>
                  </a:lnTo>
                  <a:lnTo>
                    <a:pt x="1146001" y="1031595"/>
                  </a:lnTo>
                  <a:lnTo>
                    <a:pt x="1146128" y="1030325"/>
                  </a:lnTo>
                  <a:lnTo>
                    <a:pt x="1145010" y="1029055"/>
                  </a:lnTo>
                  <a:lnTo>
                    <a:pt x="1145252" y="1029055"/>
                  </a:lnTo>
                  <a:lnTo>
                    <a:pt x="1147195" y="1026515"/>
                  </a:lnTo>
                  <a:lnTo>
                    <a:pt x="1147855" y="1025245"/>
                  </a:lnTo>
                  <a:lnTo>
                    <a:pt x="1149604" y="1024152"/>
                  </a:lnTo>
                  <a:lnTo>
                    <a:pt x="1149582" y="1023975"/>
                  </a:lnTo>
                  <a:lnTo>
                    <a:pt x="1155615" y="1023975"/>
                  </a:lnTo>
                  <a:lnTo>
                    <a:pt x="1158129" y="1022705"/>
                  </a:lnTo>
                  <a:lnTo>
                    <a:pt x="1158790" y="1022705"/>
                  </a:lnTo>
                  <a:lnTo>
                    <a:pt x="1159450" y="1021435"/>
                  </a:lnTo>
                  <a:lnTo>
                    <a:pt x="1159895" y="1021435"/>
                  </a:lnTo>
                  <a:lnTo>
                    <a:pt x="1159768" y="1020165"/>
                  </a:lnTo>
                  <a:close/>
                </a:path>
                <a:path w="2633345" h="1852295">
                  <a:moveTo>
                    <a:pt x="1939903" y="1025245"/>
                  </a:moveTo>
                  <a:lnTo>
                    <a:pt x="1938494" y="1025245"/>
                  </a:lnTo>
                  <a:lnTo>
                    <a:pt x="1938925" y="1026515"/>
                  </a:lnTo>
                  <a:lnTo>
                    <a:pt x="1939560" y="1029055"/>
                  </a:lnTo>
                  <a:lnTo>
                    <a:pt x="1940043" y="1029055"/>
                  </a:lnTo>
                  <a:lnTo>
                    <a:pt x="1939751" y="1026515"/>
                  </a:lnTo>
                  <a:lnTo>
                    <a:pt x="1939903" y="1025245"/>
                  </a:lnTo>
                  <a:close/>
                </a:path>
                <a:path w="2633345" h="1852295">
                  <a:moveTo>
                    <a:pt x="1149887" y="1023975"/>
                  </a:moveTo>
                  <a:lnTo>
                    <a:pt x="1149582" y="1023975"/>
                  </a:lnTo>
                  <a:lnTo>
                    <a:pt x="1149604" y="1024152"/>
                  </a:lnTo>
                  <a:lnTo>
                    <a:pt x="1149887" y="1023975"/>
                  </a:lnTo>
                  <a:close/>
                </a:path>
                <a:path w="2633345" h="1852295">
                  <a:moveTo>
                    <a:pt x="1428449" y="1021435"/>
                  </a:moveTo>
                  <a:lnTo>
                    <a:pt x="1424118" y="1021435"/>
                  </a:lnTo>
                  <a:lnTo>
                    <a:pt x="1421743" y="1022705"/>
                  </a:lnTo>
                  <a:lnTo>
                    <a:pt x="1427662" y="1022705"/>
                  </a:lnTo>
                  <a:lnTo>
                    <a:pt x="1428449" y="1021435"/>
                  </a:lnTo>
                  <a:close/>
                </a:path>
                <a:path w="2633345" h="1852295">
                  <a:moveTo>
                    <a:pt x="1426861" y="1020165"/>
                  </a:moveTo>
                  <a:lnTo>
                    <a:pt x="1424893" y="1020165"/>
                  </a:lnTo>
                  <a:lnTo>
                    <a:pt x="1424474" y="1021435"/>
                  </a:lnTo>
                  <a:lnTo>
                    <a:pt x="1428258" y="1021435"/>
                  </a:lnTo>
                  <a:lnTo>
                    <a:pt x="1426861" y="1020165"/>
                  </a:lnTo>
                  <a:close/>
                </a:path>
                <a:path w="2633345" h="1852295">
                  <a:moveTo>
                    <a:pt x="1927737" y="1013815"/>
                  </a:moveTo>
                  <a:lnTo>
                    <a:pt x="1929299" y="1015085"/>
                  </a:lnTo>
                  <a:lnTo>
                    <a:pt x="1929908" y="1016355"/>
                  </a:lnTo>
                  <a:lnTo>
                    <a:pt x="1930086" y="1018895"/>
                  </a:lnTo>
                  <a:lnTo>
                    <a:pt x="1931496" y="1020165"/>
                  </a:lnTo>
                  <a:lnTo>
                    <a:pt x="1931420" y="1021435"/>
                  </a:lnTo>
                  <a:lnTo>
                    <a:pt x="1931979" y="1021435"/>
                  </a:lnTo>
                  <a:lnTo>
                    <a:pt x="1932461" y="1020165"/>
                  </a:lnTo>
                  <a:lnTo>
                    <a:pt x="1933807" y="1017625"/>
                  </a:lnTo>
                  <a:lnTo>
                    <a:pt x="1936411" y="1017625"/>
                  </a:lnTo>
                  <a:lnTo>
                    <a:pt x="1936462" y="1016355"/>
                  </a:lnTo>
                  <a:lnTo>
                    <a:pt x="1933553" y="1016355"/>
                  </a:lnTo>
                  <a:lnTo>
                    <a:pt x="1933236" y="1015085"/>
                  </a:lnTo>
                  <a:lnTo>
                    <a:pt x="1927737" y="1013815"/>
                  </a:lnTo>
                  <a:close/>
                </a:path>
                <a:path w="2633345" h="1852295">
                  <a:moveTo>
                    <a:pt x="1943561" y="997305"/>
                  </a:moveTo>
                  <a:lnTo>
                    <a:pt x="1942634" y="998575"/>
                  </a:lnTo>
                  <a:lnTo>
                    <a:pt x="1942291" y="998575"/>
                  </a:lnTo>
                  <a:lnTo>
                    <a:pt x="1942634" y="1002385"/>
                  </a:lnTo>
                  <a:lnTo>
                    <a:pt x="1944094" y="1007465"/>
                  </a:lnTo>
                  <a:lnTo>
                    <a:pt x="1943866" y="1011275"/>
                  </a:lnTo>
                  <a:lnTo>
                    <a:pt x="1943294" y="1012545"/>
                  </a:lnTo>
                  <a:lnTo>
                    <a:pt x="1942532" y="1013815"/>
                  </a:lnTo>
                  <a:lnTo>
                    <a:pt x="1941478" y="1013815"/>
                  </a:lnTo>
                  <a:lnTo>
                    <a:pt x="1940005" y="1015085"/>
                  </a:lnTo>
                  <a:lnTo>
                    <a:pt x="1938938" y="1016355"/>
                  </a:lnTo>
                  <a:lnTo>
                    <a:pt x="1938151" y="1018895"/>
                  </a:lnTo>
                  <a:lnTo>
                    <a:pt x="1937719" y="1020165"/>
                  </a:lnTo>
                  <a:lnTo>
                    <a:pt x="1937757" y="1021435"/>
                  </a:lnTo>
                  <a:lnTo>
                    <a:pt x="2021171" y="1021435"/>
                  </a:lnTo>
                  <a:lnTo>
                    <a:pt x="2021133" y="1018895"/>
                  </a:lnTo>
                  <a:lnTo>
                    <a:pt x="2021641" y="1016355"/>
                  </a:lnTo>
                  <a:lnTo>
                    <a:pt x="2022352" y="1015085"/>
                  </a:lnTo>
                  <a:lnTo>
                    <a:pt x="2023863" y="1010005"/>
                  </a:lnTo>
                  <a:lnTo>
                    <a:pt x="2024219" y="1008735"/>
                  </a:lnTo>
                  <a:lnTo>
                    <a:pt x="2024193" y="1006195"/>
                  </a:lnTo>
                  <a:lnTo>
                    <a:pt x="1952591" y="1006195"/>
                  </a:lnTo>
                  <a:lnTo>
                    <a:pt x="1951232" y="1002385"/>
                  </a:lnTo>
                  <a:lnTo>
                    <a:pt x="1949670" y="1002385"/>
                  </a:lnTo>
                  <a:lnTo>
                    <a:pt x="1949314" y="1001115"/>
                  </a:lnTo>
                  <a:lnTo>
                    <a:pt x="1947574" y="1001115"/>
                  </a:lnTo>
                  <a:lnTo>
                    <a:pt x="1945072" y="999845"/>
                  </a:lnTo>
                  <a:lnTo>
                    <a:pt x="1944120" y="998575"/>
                  </a:lnTo>
                  <a:lnTo>
                    <a:pt x="1943561" y="997305"/>
                  </a:lnTo>
                  <a:close/>
                </a:path>
                <a:path w="2633345" h="1852295">
                  <a:moveTo>
                    <a:pt x="1158244" y="984605"/>
                  </a:moveTo>
                  <a:lnTo>
                    <a:pt x="943626" y="984605"/>
                  </a:lnTo>
                  <a:lnTo>
                    <a:pt x="943525" y="985875"/>
                  </a:lnTo>
                  <a:lnTo>
                    <a:pt x="943042" y="985875"/>
                  </a:lnTo>
                  <a:lnTo>
                    <a:pt x="943436" y="987145"/>
                  </a:lnTo>
                  <a:lnTo>
                    <a:pt x="943144" y="989685"/>
                  </a:lnTo>
                  <a:lnTo>
                    <a:pt x="941455" y="990955"/>
                  </a:lnTo>
                  <a:lnTo>
                    <a:pt x="939283" y="992225"/>
                  </a:lnTo>
                  <a:lnTo>
                    <a:pt x="937403" y="993495"/>
                  </a:lnTo>
                  <a:lnTo>
                    <a:pt x="936768" y="994765"/>
                  </a:lnTo>
                  <a:lnTo>
                    <a:pt x="936794" y="997305"/>
                  </a:lnTo>
                  <a:lnTo>
                    <a:pt x="937505" y="1001115"/>
                  </a:lnTo>
                  <a:lnTo>
                    <a:pt x="940197" y="1006195"/>
                  </a:lnTo>
                  <a:lnTo>
                    <a:pt x="940490" y="1008735"/>
                  </a:lnTo>
                  <a:lnTo>
                    <a:pt x="940159" y="1010005"/>
                  </a:lnTo>
                  <a:lnTo>
                    <a:pt x="939601" y="1012545"/>
                  </a:lnTo>
                  <a:lnTo>
                    <a:pt x="939397" y="1013815"/>
                  </a:lnTo>
                  <a:lnTo>
                    <a:pt x="940515" y="1016355"/>
                  </a:lnTo>
                  <a:lnTo>
                    <a:pt x="940845" y="1017625"/>
                  </a:lnTo>
                  <a:lnTo>
                    <a:pt x="940502" y="1018895"/>
                  </a:lnTo>
                  <a:lnTo>
                    <a:pt x="938991" y="1020165"/>
                  </a:lnTo>
                  <a:lnTo>
                    <a:pt x="1158828" y="1020165"/>
                  </a:lnTo>
                  <a:lnTo>
                    <a:pt x="1158879" y="1018895"/>
                  </a:lnTo>
                  <a:lnTo>
                    <a:pt x="1158218" y="1017625"/>
                  </a:lnTo>
                  <a:lnTo>
                    <a:pt x="1156059" y="1017625"/>
                  </a:lnTo>
                  <a:lnTo>
                    <a:pt x="1156034" y="1016355"/>
                  </a:lnTo>
                  <a:lnTo>
                    <a:pt x="1157990" y="1016355"/>
                  </a:lnTo>
                  <a:lnTo>
                    <a:pt x="1157596" y="1015085"/>
                  </a:lnTo>
                  <a:lnTo>
                    <a:pt x="1157520" y="1013815"/>
                  </a:lnTo>
                  <a:lnTo>
                    <a:pt x="1159552" y="1013815"/>
                  </a:lnTo>
                  <a:lnTo>
                    <a:pt x="1160568" y="1012545"/>
                  </a:lnTo>
                  <a:lnTo>
                    <a:pt x="1161482" y="1012545"/>
                  </a:lnTo>
                  <a:lnTo>
                    <a:pt x="1161724" y="1011275"/>
                  </a:lnTo>
                  <a:lnTo>
                    <a:pt x="1162117" y="1008735"/>
                  </a:lnTo>
                  <a:lnTo>
                    <a:pt x="1162117" y="1007465"/>
                  </a:lnTo>
                  <a:lnTo>
                    <a:pt x="1161927" y="1007465"/>
                  </a:lnTo>
                  <a:lnTo>
                    <a:pt x="1162625" y="1004925"/>
                  </a:lnTo>
                  <a:lnTo>
                    <a:pt x="1162181" y="1003655"/>
                  </a:lnTo>
                  <a:lnTo>
                    <a:pt x="1163248" y="1001115"/>
                  </a:lnTo>
                  <a:lnTo>
                    <a:pt x="1162625" y="1001115"/>
                  </a:lnTo>
                  <a:lnTo>
                    <a:pt x="1163108" y="998575"/>
                  </a:lnTo>
                  <a:lnTo>
                    <a:pt x="1161546" y="990955"/>
                  </a:lnTo>
                  <a:lnTo>
                    <a:pt x="1160225" y="989685"/>
                  </a:lnTo>
                  <a:lnTo>
                    <a:pt x="1159946" y="989685"/>
                  </a:lnTo>
                  <a:lnTo>
                    <a:pt x="1159679" y="988415"/>
                  </a:lnTo>
                  <a:lnTo>
                    <a:pt x="1158295" y="985875"/>
                  </a:lnTo>
                  <a:lnTo>
                    <a:pt x="1158244" y="984605"/>
                  </a:lnTo>
                  <a:close/>
                </a:path>
                <a:path w="2633345" h="1852295">
                  <a:moveTo>
                    <a:pt x="1936233" y="1015085"/>
                  </a:moveTo>
                  <a:lnTo>
                    <a:pt x="1934976" y="1015085"/>
                  </a:lnTo>
                  <a:lnTo>
                    <a:pt x="1934366" y="1016355"/>
                  </a:lnTo>
                  <a:lnTo>
                    <a:pt x="1936462" y="1016355"/>
                  </a:lnTo>
                  <a:lnTo>
                    <a:pt x="1936233" y="1015085"/>
                  </a:lnTo>
                  <a:close/>
                </a:path>
                <a:path w="2633345" h="1852295">
                  <a:moveTo>
                    <a:pt x="1425033" y="1011275"/>
                  </a:moveTo>
                  <a:lnTo>
                    <a:pt x="1421273" y="1011275"/>
                  </a:lnTo>
                  <a:lnTo>
                    <a:pt x="1422569" y="1012545"/>
                  </a:lnTo>
                  <a:lnTo>
                    <a:pt x="1424677" y="1012545"/>
                  </a:lnTo>
                  <a:lnTo>
                    <a:pt x="1425033" y="1011275"/>
                  </a:lnTo>
                  <a:close/>
                </a:path>
                <a:path w="2633345" h="1852295">
                  <a:moveTo>
                    <a:pt x="1953556" y="998575"/>
                  </a:moveTo>
                  <a:lnTo>
                    <a:pt x="1953175" y="1001115"/>
                  </a:lnTo>
                  <a:lnTo>
                    <a:pt x="1953696" y="1006195"/>
                  </a:lnTo>
                  <a:lnTo>
                    <a:pt x="1964364" y="1006195"/>
                  </a:lnTo>
                  <a:lnTo>
                    <a:pt x="1959296" y="1004925"/>
                  </a:lnTo>
                  <a:lnTo>
                    <a:pt x="1957467" y="1003655"/>
                  </a:lnTo>
                  <a:lnTo>
                    <a:pt x="1955550" y="1003655"/>
                  </a:lnTo>
                  <a:lnTo>
                    <a:pt x="1955258" y="1002385"/>
                  </a:lnTo>
                  <a:lnTo>
                    <a:pt x="1956947" y="1001115"/>
                  </a:lnTo>
                  <a:lnTo>
                    <a:pt x="1959271" y="1001115"/>
                  </a:lnTo>
                  <a:lnTo>
                    <a:pt x="1957582" y="999845"/>
                  </a:lnTo>
                  <a:lnTo>
                    <a:pt x="1953556" y="998575"/>
                  </a:lnTo>
                  <a:close/>
                </a:path>
                <a:path w="2633345" h="1852295">
                  <a:moveTo>
                    <a:pt x="1964376" y="996035"/>
                  </a:moveTo>
                  <a:lnTo>
                    <a:pt x="1963640" y="996035"/>
                  </a:lnTo>
                  <a:lnTo>
                    <a:pt x="1963767" y="998575"/>
                  </a:lnTo>
                  <a:lnTo>
                    <a:pt x="1960757" y="998575"/>
                  </a:lnTo>
                  <a:lnTo>
                    <a:pt x="1960198" y="999845"/>
                  </a:lnTo>
                  <a:lnTo>
                    <a:pt x="1959823" y="999845"/>
                  </a:lnTo>
                  <a:lnTo>
                    <a:pt x="1959906" y="1001115"/>
                  </a:lnTo>
                  <a:lnTo>
                    <a:pt x="1960554" y="1002385"/>
                  </a:lnTo>
                  <a:lnTo>
                    <a:pt x="1962205" y="1003655"/>
                  </a:lnTo>
                  <a:lnTo>
                    <a:pt x="1964770" y="1003655"/>
                  </a:lnTo>
                  <a:lnTo>
                    <a:pt x="1964935" y="1004925"/>
                  </a:lnTo>
                  <a:lnTo>
                    <a:pt x="1964821" y="1006195"/>
                  </a:lnTo>
                  <a:lnTo>
                    <a:pt x="2024193" y="1006195"/>
                  </a:lnTo>
                  <a:lnTo>
                    <a:pt x="2023495" y="1003655"/>
                  </a:lnTo>
                  <a:lnTo>
                    <a:pt x="2023596" y="1001115"/>
                  </a:lnTo>
                  <a:lnTo>
                    <a:pt x="2023892" y="999845"/>
                  </a:lnTo>
                  <a:lnTo>
                    <a:pt x="1960198" y="999845"/>
                  </a:lnTo>
                  <a:lnTo>
                    <a:pt x="1959741" y="998575"/>
                  </a:lnTo>
                  <a:lnTo>
                    <a:pt x="2024187" y="998575"/>
                  </a:lnTo>
                  <a:lnTo>
                    <a:pt x="2024482" y="997305"/>
                  </a:lnTo>
                  <a:lnTo>
                    <a:pt x="1965494" y="997305"/>
                  </a:lnTo>
                  <a:lnTo>
                    <a:pt x="1964376" y="996035"/>
                  </a:lnTo>
                  <a:close/>
                </a:path>
                <a:path w="2633345" h="1852295">
                  <a:moveTo>
                    <a:pt x="1959271" y="1001115"/>
                  </a:moveTo>
                  <a:lnTo>
                    <a:pt x="1958153" y="1001115"/>
                  </a:lnTo>
                  <a:lnTo>
                    <a:pt x="1959931" y="1003655"/>
                  </a:lnTo>
                  <a:lnTo>
                    <a:pt x="1959271" y="1001115"/>
                  </a:lnTo>
                  <a:close/>
                </a:path>
                <a:path w="2633345" h="1852295">
                  <a:moveTo>
                    <a:pt x="1163260" y="999845"/>
                  </a:moveTo>
                  <a:lnTo>
                    <a:pt x="1162625" y="1001115"/>
                  </a:lnTo>
                  <a:lnTo>
                    <a:pt x="1163248" y="1001115"/>
                  </a:lnTo>
                  <a:lnTo>
                    <a:pt x="1163260" y="999845"/>
                  </a:lnTo>
                  <a:close/>
                </a:path>
                <a:path w="2633345" h="1852295">
                  <a:moveTo>
                    <a:pt x="1941885" y="983335"/>
                  </a:moveTo>
                  <a:lnTo>
                    <a:pt x="1925794" y="983335"/>
                  </a:lnTo>
                  <a:lnTo>
                    <a:pt x="1925616" y="985875"/>
                  </a:lnTo>
                  <a:lnTo>
                    <a:pt x="1925375" y="985875"/>
                  </a:lnTo>
                  <a:lnTo>
                    <a:pt x="1924676" y="987145"/>
                  </a:lnTo>
                  <a:lnTo>
                    <a:pt x="1926949" y="990955"/>
                  </a:lnTo>
                  <a:lnTo>
                    <a:pt x="1927216" y="992225"/>
                  </a:lnTo>
                  <a:lnTo>
                    <a:pt x="1927089" y="993495"/>
                  </a:lnTo>
                  <a:lnTo>
                    <a:pt x="1926352" y="994765"/>
                  </a:lnTo>
                  <a:lnTo>
                    <a:pt x="1926365" y="997305"/>
                  </a:lnTo>
                  <a:lnTo>
                    <a:pt x="1925629" y="998575"/>
                  </a:lnTo>
                  <a:lnTo>
                    <a:pt x="1924562" y="1001115"/>
                  </a:lnTo>
                  <a:lnTo>
                    <a:pt x="1927953" y="1001115"/>
                  </a:lnTo>
                  <a:lnTo>
                    <a:pt x="1929223" y="999845"/>
                  </a:lnTo>
                  <a:lnTo>
                    <a:pt x="1929007" y="998575"/>
                  </a:lnTo>
                  <a:lnTo>
                    <a:pt x="1928372" y="997305"/>
                  </a:lnTo>
                  <a:lnTo>
                    <a:pt x="1928435" y="996035"/>
                  </a:lnTo>
                  <a:lnTo>
                    <a:pt x="1930353" y="992225"/>
                  </a:lnTo>
                  <a:lnTo>
                    <a:pt x="1931496" y="990955"/>
                  </a:lnTo>
                  <a:lnTo>
                    <a:pt x="1935090" y="990955"/>
                  </a:lnTo>
                  <a:lnTo>
                    <a:pt x="1935293" y="989685"/>
                  </a:lnTo>
                  <a:lnTo>
                    <a:pt x="1935623" y="989685"/>
                  </a:lnTo>
                  <a:lnTo>
                    <a:pt x="1936551" y="988415"/>
                  </a:lnTo>
                  <a:lnTo>
                    <a:pt x="1938214" y="988415"/>
                  </a:lnTo>
                  <a:lnTo>
                    <a:pt x="1939319" y="987145"/>
                  </a:lnTo>
                  <a:lnTo>
                    <a:pt x="1939827" y="985875"/>
                  </a:lnTo>
                  <a:lnTo>
                    <a:pt x="1940056" y="984605"/>
                  </a:lnTo>
                  <a:lnTo>
                    <a:pt x="1940399" y="984605"/>
                  </a:lnTo>
                  <a:lnTo>
                    <a:pt x="1941885" y="983335"/>
                  </a:lnTo>
                  <a:close/>
                </a:path>
                <a:path w="2633345" h="1852295">
                  <a:moveTo>
                    <a:pt x="1948958" y="999845"/>
                  </a:moveTo>
                  <a:lnTo>
                    <a:pt x="1947854" y="999845"/>
                  </a:lnTo>
                  <a:lnTo>
                    <a:pt x="1947574" y="1001115"/>
                  </a:lnTo>
                  <a:lnTo>
                    <a:pt x="1949314" y="1001115"/>
                  </a:lnTo>
                  <a:lnTo>
                    <a:pt x="1948958" y="999845"/>
                  </a:lnTo>
                  <a:close/>
                </a:path>
                <a:path w="2633345" h="1852295">
                  <a:moveTo>
                    <a:pt x="1962509" y="997305"/>
                  </a:moveTo>
                  <a:lnTo>
                    <a:pt x="1961963" y="997305"/>
                  </a:lnTo>
                  <a:lnTo>
                    <a:pt x="1961354" y="998575"/>
                  </a:lnTo>
                  <a:lnTo>
                    <a:pt x="1963767" y="998575"/>
                  </a:lnTo>
                  <a:lnTo>
                    <a:pt x="1962509" y="997305"/>
                  </a:lnTo>
                  <a:close/>
                </a:path>
                <a:path w="2633345" h="1852295">
                  <a:moveTo>
                    <a:pt x="1963970" y="974445"/>
                  </a:moveTo>
                  <a:lnTo>
                    <a:pt x="1962243" y="974445"/>
                  </a:lnTo>
                  <a:lnTo>
                    <a:pt x="1960477" y="976985"/>
                  </a:lnTo>
                  <a:lnTo>
                    <a:pt x="1959182" y="978255"/>
                  </a:lnTo>
                  <a:lnTo>
                    <a:pt x="1956756" y="979525"/>
                  </a:lnTo>
                  <a:lnTo>
                    <a:pt x="1955499" y="982065"/>
                  </a:lnTo>
                  <a:lnTo>
                    <a:pt x="1949936" y="982065"/>
                  </a:lnTo>
                  <a:lnTo>
                    <a:pt x="1949809" y="983335"/>
                  </a:lnTo>
                  <a:lnTo>
                    <a:pt x="1949708" y="987145"/>
                  </a:lnTo>
                  <a:lnTo>
                    <a:pt x="1950178" y="988415"/>
                  </a:lnTo>
                  <a:lnTo>
                    <a:pt x="1950355" y="989685"/>
                  </a:lnTo>
                  <a:lnTo>
                    <a:pt x="1952146" y="989685"/>
                  </a:lnTo>
                  <a:lnTo>
                    <a:pt x="1952629" y="990955"/>
                  </a:lnTo>
                  <a:lnTo>
                    <a:pt x="1952870" y="990955"/>
                  </a:lnTo>
                  <a:lnTo>
                    <a:pt x="1953683" y="992225"/>
                  </a:lnTo>
                  <a:lnTo>
                    <a:pt x="1953810" y="993495"/>
                  </a:lnTo>
                  <a:lnTo>
                    <a:pt x="1952667" y="993495"/>
                  </a:lnTo>
                  <a:lnTo>
                    <a:pt x="1953276" y="994765"/>
                  </a:lnTo>
                  <a:lnTo>
                    <a:pt x="1954229" y="997305"/>
                  </a:lnTo>
                  <a:lnTo>
                    <a:pt x="1954978" y="997305"/>
                  </a:lnTo>
                  <a:lnTo>
                    <a:pt x="1955867" y="996035"/>
                  </a:lnTo>
                  <a:lnTo>
                    <a:pt x="1956451" y="994765"/>
                  </a:lnTo>
                  <a:lnTo>
                    <a:pt x="1956769" y="993495"/>
                  </a:lnTo>
                  <a:lnTo>
                    <a:pt x="1956832" y="992225"/>
                  </a:lnTo>
                  <a:lnTo>
                    <a:pt x="2024733" y="992225"/>
                  </a:lnTo>
                  <a:lnTo>
                    <a:pt x="2024562" y="990955"/>
                  </a:lnTo>
                  <a:lnTo>
                    <a:pt x="2024727" y="984605"/>
                  </a:lnTo>
                  <a:lnTo>
                    <a:pt x="2026505" y="978255"/>
                  </a:lnTo>
                  <a:lnTo>
                    <a:pt x="2026901" y="975715"/>
                  </a:lnTo>
                  <a:lnTo>
                    <a:pt x="1968796" y="975715"/>
                  </a:lnTo>
                  <a:lnTo>
                    <a:pt x="1963970" y="974445"/>
                  </a:lnTo>
                  <a:close/>
                </a:path>
                <a:path w="2633345" h="1852295">
                  <a:moveTo>
                    <a:pt x="1964325" y="993495"/>
                  </a:moveTo>
                  <a:lnTo>
                    <a:pt x="1958268" y="993495"/>
                  </a:lnTo>
                  <a:lnTo>
                    <a:pt x="1958331" y="997305"/>
                  </a:lnTo>
                  <a:lnTo>
                    <a:pt x="1959131" y="997305"/>
                  </a:lnTo>
                  <a:lnTo>
                    <a:pt x="1960287" y="996035"/>
                  </a:lnTo>
                  <a:lnTo>
                    <a:pt x="1961468" y="996035"/>
                  </a:lnTo>
                  <a:lnTo>
                    <a:pt x="1963500" y="994765"/>
                  </a:lnTo>
                  <a:lnTo>
                    <a:pt x="1964325" y="993495"/>
                  </a:lnTo>
                  <a:close/>
                </a:path>
                <a:path w="2633345" h="1852295">
                  <a:moveTo>
                    <a:pt x="2024733" y="992225"/>
                  </a:moveTo>
                  <a:lnTo>
                    <a:pt x="1956832" y="992225"/>
                  </a:lnTo>
                  <a:lnTo>
                    <a:pt x="1957988" y="993495"/>
                  </a:lnTo>
                  <a:lnTo>
                    <a:pt x="1965126" y="993495"/>
                  </a:lnTo>
                  <a:lnTo>
                    <a:pt x="1965595" y="994765"/>
                  </a:lnTo>
                  <a:lnTo>
                    <a:pt x="1966040" y="997305"/>
                  </a:lnTo>
                  <a:lnTo>
                    <a:pt x="2024482" y="997305"/>
                  </a:lnTo>
                  <a:lnTo>
                    <a:pt x="2024777" y="996035"/>
                  </a:lnTo>
                  <a:lnTo>
                    <a:pt x="2024904" y="993495"/>
                  </a:lnTo>
                  <a:lnTo>
                    <a:pt x="2024733" y="992225"/>
                  </a:lnTo>
                  <a:close/>
                </a:path>
                <a:path w="2633345" h="1852295">
                  <a:moveTo>
                    <a:pt x="1935090" y="990955"/>
                  </a:moveTo>
                  <a:lnTo>
                    <a:pt x="1932055" y="990955"/>
                  </a:lnTo>
                  <a:lnTo>
                    <a:pt x="1932436" y="992225"/>
                  </a:lnTo>
                  <a:lnTo>
                    <a:pt x="1934785" y="992225"/>
                  </a:lnTo>
                  <a:lnTo>
                    <a:pt x="1935090" y="990955"/>
                  </a:lnTo>
                  <a:close/>
                </a:path>
                <a:path w="2633345" h="1852295">
                  <a:moveTo>
                    <a:pt x="1423420" y="975715"/>
                  </a:moveTo>
                  <a:lnTo>
                    <a:pt x="1422836" y="975715"/>
                  </a:lnTo>
                  <a:lnTo>
                    <a:pt x="1422582" y="976985"/>
                  </a:lnTo>
                  <a:lnTo>
                    <a:pt x="1422429" y="980795"/>
                  </a:lnTo>
                  <a:lnTo>
                    <a:pt x="1422226" y="980795"/>
                  </a:lnTo>
                  <a:lnTo>
                    <a:pt x="1420778" y="985875"/>
                  </a:lnTo>
                  <a:lnTo>
                    <a:pt x="1420511" y="987145"/>
                  </a:lnTo>
                  <a:lnTo>
                    <a:pt x="1419889" y="987145"/>
                  </a:lnTo>
                  <a:lnTo>
                    <a:pt x="1419419" y="988415"/>
                  </a:lnTo>
                  <a:lnTo>
                    <a:pt x="1423344" y="988415"/>
                  </a:lnTo>
                  <a:lnTo>
                    <a:pt x="1423953" y="985875"/>
                  </a:lnTo>
                  <a:lnTo>
                    <a:pt x="1424690" y="984605"/>
                  </a:lnTo>
                  <a:lnTo>
                    <a:pt x="1425363" y="984605"/>
                  </a:lnTo>
                  <a:lnTo>
                    <a:pt x="1425630" y="983335"/>
                  </a:lnTo>
                  <a:lnTo>
                    <a:pt x="1424868" y="982065"/>
                  </a:lnTo>
                  <a:lnTo>
                    <a:pt x="1424829" y="978255"/>
                  </a:lnTo>
                  <a:lnTo>
                    <a:pt x="1424487" y="976985"/>
                  </a:lnTo>
                  <a:lnTo>
                    <a:pt x="1423420" y="975715"/>
                  </a:lnTo>
                  <a:close/>
                </a:path>
                <a:path w="2633345" h="1852295">
                  <a:moveTo>
                    <a:pt x="947055" y="980795"/>
                  </a:moveTo>
                  <a:lnTo>
                    <a:pt x="946141" y="980795"/>
                  </a:lnTo>
                  <a:lnTo>
                    <a:pt x="946128" y="982065"/>
                  </a:lnTo>
                  <a:lnTo>
                    <a:pt x="945087" y="982065"/>
                  </a:lnTo>
                  <a:lnTo>
                    <a:pt x="944592" y="983335"/>
                  </a:lnTo>
                  <a:lnTo>
                    <a:pt x="944185" y="984605"/>
                  </a:lnTo>
                  <a:lnTo>
                    <a:pt x="1159285" y="984605"/>
                  </a:lnTo>
                  <a:lnTo>
                    <a:pt x="1159971" y="983335"/>
                  </a:lnTo>
                  <a:lnTo>
                    <a:pt x="953913" y="983335"/>
                  </a:lnTo>
                  <a:lnTo>
                    <a:pt x="947055" y="980795"/>
                  </a:lnTo>
                  <a:close/>
                </a:path>
                <a:path w="2633345" h="1852295">
                  <a:moveTo>
                    <a:pt x="1156428" y="975715"/>
                  </a:moveTo>
                  <a:lnTo>
                    <a:pt x="1155577" y="975715"/>
                  </a:lnTo>
                  <a:lnTo>
                    <a:pt x="1154612" y="976985"/>
                  </a:lnTo>
                  <a:lnTo>
                    <a:pt x="959184" y="976985"/>
                  </a:lnTo>
                  <a:lnTo>
                    <a:pt x="958993" y="979525"/>
                  </a:lnTo>
                  <a:lnTo>
                    <a:pt x="958244" y="980795"/>
                  </a:lnTo>
                  <a:lnTo>
                    <a:pt x="956822" y="982065"/>
                  </a:lnTo>
                  <a:lnTo>
                    <a:pt x="955234" y="983335"/>
                  </a:lnTo>
                  <a:lnTo>
                    <a:pt x="1160390" y="983335"/>
                  </a:lnTo>
                  <a:lnTo>
                    <a:pt x="1160466" y="982065"/>
                  </a:lnTo>
                  <a:lnTo>
                    <a:pt x="1160454" y="979525"/>
                  </a:lnTo>
                  <a:lnTo>
                    <a:pt x="1160149" y="979525"/>
                  </a:lnTo>
                  <a:lnTo>
                    <a:pt x="1157228" y="976985"/>
                  </a:lnTo>
                  <a:lnTo>
                    <a:pt x="1156428" y="975715"/>
                  </a:lnTo>
                  <a:close/>
                </a:path>
                <a:path w="2633345" h="1852295">
                  <a:moveTo>
                    <a:pt x="1943256" y="979525"/>
                  </a:moveTo>
                  <a:lnTo>
                    <a:pt x="1941173" y="979525"/>
                  </a:lnTo>
                  <a:lnTo>
                    <a:pt x="1939522" y="980795"/>
                  </a:lnTo>
                  <a:lnTo>
                    <a:pt x="1927064" y="980795"/>
                  </a:lnTo>
                  <a:lnTo>
                    <a:pt x="1926022" y="983335"/>
                  </a:lnTo>
                  <a:lnTo>
                    <a:pt x="1941224" y="983335"/>
                  </a:lnTo>
                  <a:lnTo>
                    <a:pt x="1941415" y="982065"/>
                  </a:lnTo>
                  <a:lnTo>
                    <a:pt x="1942202" y="980795"/>
                  </a:lnTo>
                  <a:lnTo>
                    <a:pt x="1943256" y="979525"/>
                  </a:lnTo>
                  <a:close/>
                </a:path>
                <a:path w="2633345" h="1852295">
                  <a:moveTo>
                    <a:pt x="1935025" y="969365"/>
                  </a:moveTo>
                  <a:lnTo>
                    <a:pt x="1924320" y="969365"/>
                  </a:lnTo>
                  <a:lnTo>
                    <a:pt x="1925502" y="970635"/>
                  </a:lnTo>
                  <a:lnTo>
                    <a:pt x="1926264" y="971905"/>
                  </a:lnTo>
                  <a:lnTo>
                    <a:pt x="1926410" y="973175"/>
                  </a:lnTo>
                  <a:lnTo>
                    <a:pt x="1926454" y="975715"/>
                  </a:lnTo>
                  <a:lnTo>
                    <a:pt x="1926060" y="976985"/>
                  </a:lnTo>
                  <a:lnTo>
                    <a:pt x="1927419" y="979525"/>
                  </a:lnTo>
                  <a:lnTo>
                    <a:pt x="1927419" y="980795"/>
                  </a:lnTo>
                  <a:lnTo>
                    <a:pt x="1939522" y="980795"/>
                  </a:lnTo>
                  <a:lnTo>
                    <a:pt x="1938367" y="979525"/>
                  </a:lnTo>
                  <a:lnTo>
                    <a:pt x="1935025" y="969365"/>
                  </a:lnTo>
                  <a:close/>
                </a:path>
                <a:path w="2633345" h="1852295">
                  <a:moveTo>
                    <a:pt x="1948463" y="971905"/>
                  </a:moveTo>
                  <a:lnTo>
                    <a:pt x="1946774" y="971905"/>
                  </a:lnTo>
                  <a:lnTo>
                    <a:pt x="1946761" y="973175"/>
                  </a:lnTo>
                  <a:lnTo>
                    <a:pt x="1946495" y="974445"/>
                  </a:lnTo>
                  <a:lnTo>
                    <a:pt x="1946457" y="975715"/>
                  </a:lnTo>
                  <a:lnTo>
                    <a:pt x="1948095" y="979525"/>
                  </a:lnTo>
                  <a:lnTo>
                    <a:pt x="1948476" y="980795"/>
                  </a:lnTo>
                  <a:lnTo>
                    <a:pt x="1949212" y="980795"/>
                  </a:lnTo>
                  <a:lnTo>
                    <a:pt x="1948997" y="979525"/>
                  </a:lnTo>
                  <a:lnTo>
                    <a:pt x="1948463" y="971905"/>
                  </a:lnTo>
                  <a:close/>
                </a:path>
                <a:path w="2633345" h="1852295">
                  <a:moveTo>
                    <a:pt x="1942012" y="976985"/>
                  </a:moveTo>
                  <a:lnTo>
                    <a:pt x="1941478" y="976985"/>
                  </a:lnTo>
                  <a:lnTo>
                    <a:pt x="1940322" y="978255"/>
                  </a:lnTo>
                  <a:lnTo>
                    <a:pt x="1940551" y="978255"/>
                  </a:lnTo>
                  <a:lnTo>
                    <a:pt x="1940983" y="979525"/>
                  </a:lnTo>
                  <a:lnTo>
                    <a:pt x="1942875" y="979525"/>
                  </a:lnTo>
                  <a:lnTo>
                    <a:pt x="1942012" y="976985"/>
                  </a:lnTo>
                  <a:close/>
                </a:path>
                <a:path w="2633345" h="1852295">
                  <a:moveTo>
                    <a:pt x="2031026" y="963015"/>
                  </a:moveTo>
                  <a:lnTo>
                    <a:pt x="1955410" y="963015"/>
                  </a:lnTo>
                  <a:lnTo>
                    <a:pt x="1953950" y="964285"/>
                  </a:lnTo>
                  <a:lnTo>
                    <a:pt x="1953467" y="964285"/>
                  </a:lnTo>
                  <a:lnTo>
                    <a:pt x="1952248" y="969365"/>
                  </a:lnTo>
                  <a:lnTo>
                    <a:pt x="1951930" y="971905"/>
                  </a:lnTo>
                  <a:lnTo>
                    <a:pt x="1951676" y="973175"/>
                  </a:lnTo>
                  <a:lnTo>
                    <a:pt x="1950914" y="974445"/>
                  </a:lnTo>
                  <a:lnTo>
                    <a:pt x="1950724" y="975715"/>
                  </a:lnTo>
                  <a:lnTo>
                    <a:pt x="1951130" y="978255"/>
                  </a:lnTo>
                  <a:lnTo>
                    <a:pt x="1952718" y="979525"/>
                  </a:lnTo>
                  <a:lnTo>
                    <a:pt x="1954826" y="979525"/>
                  </a:lnTo>
                  <a:lnTo>
                    <a:pt x="1956718" y="975715"/>
                  </a:lnTo>
                  <a:lnTo>
                    <a:pt x="1957925" y="974445"/>
                  </a:lnTo>
                  <a:lnTo>
                    <a:pt x="1967869" y="974445"/>
                  </a:lnTo>
                  <a:lnTo>
                    <a:pt x="1970498" y="971905"/>
                  </a:lnTo>
                  <a:lnTo>
                    <a:pt x="2027495" y="971905"/>
                  </a:lnTo>
                  <a:lnTo>
                    <a:pt x="2028537" y="968095"/>
                  </a:lnTo>
                  <a:lnTo>
                    <a:pt x="2031026" y="963015"/>
                  </a:lnTo>
                  <a:close/>
                </a:path>
                <a:path w="2633345" h="1852295">
                  <a:moveTo>
                    <a:pt x="1153938" y="975715"/>
                  </a:moveTo>
                  <a:lnTo>
                    <a:pt x="959781" y="975715"/>
                  </a:lnTo>
                  <a:lnTo>
                    <a:pt x="959374" y="976985"/>
                  </a:lnTo>
                  <a:lnTo>
                    <a:pt x="1154612" y="976985"/>
                  </a:lnTo>
                  <a:lnTo>
                    <a:pt x="1153938" y="975715"/>
                  </a:lnTo>
                  <a:close/>
                </a:path>
                <a:path w="2633345" h="1852295">
                  <a:moveTo>
                    <a:pt x="1154472" y="974445"/>
                  </a:moveTo>
                  <a:lnTo>
                    <a:pt x="960505" y="974445"/>
                  </a:lnTo>
                  <a:lnTo>
                    <a:pt x="960060" y="975715"/>
                  </a:lnTo>
                  <a:lnTo>
                    <a:pt x="1154040" y="975715"/>
                  </a:lnTo>
                  <a:lnTo>
                    <a:pt x="1154472" y="974445"/>
                  </a:lnTo>
                  <a:close/>
                </a:path>
                <a:path w="2633345" h="1852295">
                  <a:moveTo>
                    <a:pt x="2027495" y="971905"/>
                  </a:moveTo>
                  <a:lnTo>
                    <a:pt x="1971806" y="971905"/>
                  </a:lnTo>
                  <a:lnTo>
                    <a:pt x="1972276" y="973175"/>
                  </a:lnTo>
                  <a:lnTo>
                    <a:pt x="1970409" y="975715"/>
                  </a:lnTo>
                  <a:lnTo>
                    <a:pt x="2026901" y="975715"/>
                  </a:lnTo>
                  <a:lnTo>
                    <a:pt x="2027495" y="971905"/>
                  </a:lnTo>
                  <a:close/>
                </a:path>
                <a:path w="2633345" h="1852295">
                  <a:moveTo>
                    <a:pt x="970741" y="941425"/>
                  </a:moveTo>
                  <a:lnTo>
                    <a:pt x="968696" y="941425"/>
                  </a:lnTo>
                  <a:lnTo>
                    <a:pt x="966156" y="942695"/>
                  </a:lnTo>
                  <a:lnTo>
                    <a:pt x="963172" y="945235"/>
                  </a:lnTo>
                  <a:lnTo>
                    <a:pt x="959019" y="951585"/>
                  </a:lnTo>
                  <a:lnTo>
                    <a:pt x="956415" y="956665"/>
                  </a:lnTo>
                  <a:lnTo>
                    <a:pt x="955818" y="961745"/>
                  </a:lnTo>
                  <a:lnTo>
                    <a:pt x="957723" y="965555"/>
                  </a:lnTo>
                  <a:lnTo>
                    <a:pt x="962575" y="970635"/>
                  </a:lnTo>
                  <a:lnTo>
                    <a:pt x="963057" y="971905"/>
                  </a:lnTo>
                  <a:lnTo>
                    <a:pt x="963057" y="973175"/>
                  </a:lnTo>
                  <a:lnTo>
                    <a:pt x="962080" y="973175"/>
                  </a:lnTo>
                  <a:lnTo>
                    <a:pt x="961356" y="974445"/>
                  </a:lnTo>
                  <a:lnTo>
                    <a:pt x="1155437" y="974445"/>
                  </a:lnTo>
                  <a:lnTo>
                    <a:pt x="1155488" y="973175"/>
                  </a:lnTo>
                  <a:lnTo>
                    <a:pt x="1151424" y="964285"/>
                  </a:lnTo>
                  <a:lnTo>
                    <a:pt x="1152554" y="964285"/>
                  </a:lnTo>
                  <a:lnTo>
                    <a:pt x="1152478" y="963015"/>
                  </a:lnTo>
                  <a:lnTo>
                    <a:pt x="1152160" y="961745"/>
                  </a:lnTo>
                  <a:lnTo>
                    <a:pt x="1148122" y="960475"/>
                  </a:lnTo>
                  <a:lnTo>
                    <a:pt x="1143715" y="956665"/>
                  </a:lnTo>
                  <a:lnTo>
                    <a:pt x="1145683" y="955395"/>
                  </a:lnTo>
                  <a:lnTo>
                    <a:pt x="1160136" y="955395"/>
                  </a:lnTo>
                  <a:lnTo>
                    <a:pt x="1159717" y="952855"/>
                  </a:lnTo>
                  <a:lnTo>
                    <a:pt x="1162613" y="952855"/>
                  </a:lnTo>
                  <a:lnTo>
                    <a:pt x="1162701" y="951585"/>
                  </a:lnTo>
                  <a:lnTo>
                    <a:pt x="1157926" y="951585"/>
                  </a:lnTo>
                  <a:lnTo>
                    <a:pt x="1154891" y="946505"/>
                  </a:lnTo>
                  <a:lnTo>
                    <a:pt x="1154599" y="945235"/>
                  </a:lnTo>
                  <a:lnTo>
                    <a:pt x="1154739" y="943965"/>
                  </a:lnTo>
                  <a:lnTo>
                    <a:pt x="975745" y="943965"/>
                  </a:lnTo>
                  <a:lnTo>
                    <a:pt x="970741" y="941425"/>
                  </a:lnTo>
                  <a:close/>
                </a:path>
                <a:path w="2633345" h="1852295">
                  <a:moveTo>
                    <a:pt x="1939281" y="963015"/>
                  </a:moveTo>
                  <a:lnTo>
                    <a:pt x="1937097" y="963015"/>
                  </a:lnTo>
                  <a:lnTo>
                    <a:pt x="1937706" y="964285"/>
                  </a:lnTo>
                  <a:lnTo>
                    <a:pt x="1938405" y="966825"/>
                  </a:lnTo>
                  <a:lnTo>
                    <a:pt x="1938430" y="968095"/>
                  </a:lnTo>
                  <a:lnTo>
                    <a:pt x="1937922" y="969365"/>
                  </a:lnTo>
                  <a:lnTo>
                    <a:pt x="1937782" y="970635"/>
                  </a:lnTo>
                  <a:lnTo>
                    <a:pt x="1938760" y="974445"/>
                  </a:lnTo>
                  <a:lnTo>
                    <a:pt x="1939243" y="974445"/>
                  </a:lnTo>
                  <a:lnTo>
                    <a:pt x="1939814" y="973175"/>
                  </a:lnTo>
                  <a:lnTo>
                    <a:pt x="1939751" y="971905"/>
                  </a:lnTo>
                  <a:lnTo>
                    <a:pt x="1939484" y="971905"/>
                  </a:lnTo>
                  <a:lnTo>
                    <a:pt x="1939357" y="970635"/>
                  </a:lnTo>
                  <a:lnTo>
                    <a:pt x="1939573" y="969365"/>
                  </a:lnTo>
                  <a:lnTo>
                    <a:pt x="1940208" y="966825"/>
                  </a:lnTo>
                  <a:lnTo>
                    <a:pt x="1940310" y="965555"/>
                  </a:lnTo>
                  <a:lnTo>
                    <a:pt x="1940094" y="964285"/>
                  </a:lnTo>
                  <a:lnTo>
                    <a:pt x="1939281" y="963015"/>
                  </a:lnTo>
                  <a:close/>
                </a:path>
                <a:path w="2633345" h="1852295">
                  <a:moveTo>
                    <a:pt x="1947079" y="970635"/>
                  </a:moveTo>
                  <a:lnTo>
                    <a:pt x="1946406" y="970635"/>
                  </a:lnTo>
                  <a:lnTo>
                    <a:pt x="1946355" y="971905"/>
                  </a:lnTo>
                  <a:lnTo>
                    <a:pt x="1947473" y="971905"/>
                  </a:lnTo>
                  <a:lnTo>
                    <a:pt x="1947079" y="970635"/>
                  </a:lnTo>
                  <a:close/>
                </a:path>
                <a:path w="2633345" h="1852295">
                  <a:moveTo>
                    <a:pt x="1927597" y="957935"/>
                  </a:moveTo>
                  <a:lnTo>
                    <a:pt x="1920422" y="957935"/>
                  </a:lnTo>
                  <a:lnTo>
                    <a:pt x="1919088" y="960475"/>
                  </a:lnTo>
                  <a:lnTo>
                    <a:pt x="1918593" y="963015"/>
                  </a:lnTo>
                  <a:lnTo>
                    <a:pt x="1918605" y="964285"/>
                  </a:lnTo>
                  <a:lnTo>
                    <a:pt x="1919875" y="968095"/>
                  </a:lnTo>
                  <a:lnTo>
                    <a:pt x="1922009" y="970635"/>
                  </a:lnTo>
                  <a:lnTo>
                    <a:pt x="1924320" y="969365"/>
                  </a:lnTo>
                  <a:lnTo>
                    <a:pt x="1935025" y="969365"/>
                  </a:lnTo>
                  <a:lnTo>
                    <a:pt x="1934607" y="968095"/>
                  </a:lnTo>
                  <a:lnTo>
                    <a:pt x="1937821" y="968095"/>
                  </a:lnTo>
                  <a:lnTo>
                    <a:pt x="1937732" y="966825"/>
                  </a:lnTo>
                  <a:lnTo>
                    <a:pt x="1936893" y="964285"/>
                  </a:lnTo>
                  <a:lnTo>
                    <a:pt x="1934290" y="964285"/>
                  </a:lnTo>
                  <a:lnTo>
                    <a:pt x="1934290" y="961745"/>
                  </a:lnTo>
                  <a:lnTo>
                    <a:pt x="1933960" y="960475"/>
                  </a:lnTo>
                  <a:lnTo>
                    <a:pt x="1931204" y="959205"/>
                  </a:lnTo>
                  <a:lnTo>
                    <a:pt x="1928715" y="959205"/>
                  </a:lnTo>
                  <a:lnTo>
                    <a:pt x="1927597" y="957935"/>
                  </a:lnTo>
                  <a:close/>
                </a:path>
                <a:path w="2633345" h="1852295">
                  <a:moveTo>
                    <a:pt x="1937821" y="968095"/>
                  </a:moveTo>
                  <a:lnTo>
                    <a:pt x="1936106" y="968095"/>
                  </a:lnTo>
                  <a:lnTo>
                    <a:pt x="1936792" y="969365"/>
                  </a:lnTo>
                  <a:lnTo>
                    <a:pt x="1937821" y="968095"/>
                  </a:lnTo>
                  <a:close/>
                </a:path>
                <a:path w="2633345" h="1852295">
                  <a:moveTo>
                    <a:pt x="1410390" y="961745"/>
                  </a:moveTo>
                  <a:lnTo>
                    <a:pt x="1196242" y="961745"/>
                  </a:lnTo>
                  <a:lnTo>
                    <a:pt x="1196395" y="963015"/>
                  </a:lnTo>
                  <a:lnTo>
                    <a:pt x="1195937" y="964285"/>
                  </a:lnTo>
                  <a:lnTo>
                    <a:pt x="1410669" y="964285"/>
                  </a:lnTo>
                  <a:lnTo>
                    <a:pt x="1410390" y="961745"/>
                  </a:lnTo>
                  <a:close/>
                </a:path>
                <a:path w="2633345" h="1852295">
                  <a:moveTo>
                    <a:pt x="1936843" y="959205"/>
                  </a:moveTo>
                  <a:lnTo>
                    <a:pt x="1935839" y="960475"/>
                  </a:lnTo>
                  <a:lnTo>
                    <a:pt x="1935204" y="961745"/>
                  </a:lnTo>
                  <a:lnTo>
                    <a:pt x="1935154" y="964285"/>
                  </a:lnTo>
                  <a:lnTo>
                    <a:pt x="1936893" y="964285"/>
                  </a:lnTo>
                  <a:lnTo>
                    <a:pt x="1936258" y="963015"/>
                  </a:lnTo>
                  <a:lnTo>
                    <a:pt x="1939281" y="963015"/>
                  </a:lnTo>
                  <a:lnTo>
                    <a:pt x="1936843" y="959205"/>
                  </a:lnTo>
                  <a:close/>
                </a:path>
                <a:path w="2633345" h="1852295">
                  <a:moveTo>
                    <a:pt x="1942774" y="963015"/>
                  </a:moveTo>
                  <a:lnTo>
                    <a:pt x="1940818" y="963015"/>
                  </a:lnTo>
                  <a:lnTo>
                    <a:pt x="1941313" y="964285"/>
                  </a:lnTo>
                  <a:lnTo>
                    <a:pt x="1942774" y="963015"/>
                  </a:lnTo>
                  <a:close/>
                </a:path>
                <a:path w="2633345" h="1852295">
                  <a:moveTo>
                    <a:pt x="1948882" y="956665"/>
                  </a:moveTo>
                  <a:lnTo>
                    <a:pt x="1942735" y="956665"/>
                  </a:lnTo>
                  <a:lnTo>
                    <a:pt x="1943040" y="957935"/>
                  </a:lnTo>
                  <a:lnTo>
                    <a:pt x="1942443" y="959205"/>
                  </a:lnTo>
                  <a:lnTo>
                    <a:pt x="1941719" y="960475"/>
                  </a:lnTo>
                  <a:lnTo>
                    <a:pt x="1941161" y="961745"/>
                  </a:lnTo>
                  <a:lnTo>
                    <a:pt x="1940843" y="963015"/>
                  </a:lnTo>
                  <a:lnTo>
                    <a:pt x="1943205" y="963015"/>
                  </a:lnTo>
                  <a:lnTo>
                    <a:pt x="1943612" y="964285"/>
                  </a:lnTo>
                  <a:lnTo>
                    <a:pt x="1944107" y="963015"/>
                  </a:lnTo>
                  <a:lnTo>
                    <a:pt x="1944704" y="961745"/>
                  </a:lnTo>
                  <a:lnTo>
                    <a:pt x="1945428" y="960475"/>
                  </a:lnTo>
                  <a:lnTo>
                    <a:pt x="1948133" y="960475"/>
                  </a:lnTo>
                  <a:lnTo>
                    <a:pt x="1948108" y="959205"/>
                  </a:lnTo>
                  <a:lnTo>
                    <a:pt x="1948260" y="957935"/>
                  </a:lnTo>
                  <a:lnTo>
                    <a:pt x="1948882" y="956665"/>
                  </a:lnTo>
                  <a:close/>
                </a:path>
                <a:path w="2633345" h="1852295">
                  <a:moveTo>
                    <a:pt x="1958987" y="956665"/>
                  </a:moveTo>
                  <a:lnTo>
                    <a:pt x="1950216" y="956665"/>
                  </a:lnTo>
                  <a:lnTo>
                    <a:pt x="1950254" y="957935"/>
                  </a:lnTo>
                  <a:lnTo>
                    <a:pt x="1949339" y="957935"/>
                  </a:lnTo>
                  <a:lnTo>
                    <a:pt x="1949416" y="960475"/>
                  </a:lnTo>
                  <a:lnTo>
                    <a:pt x="1949225" y="961745"/>
                  </a:lnTo>
                  <a:lnTo>
                    <a:pt x="1948400" y="963015"/>
                  </a:lnTo>
                  <a:lnTo>
                    <a:pt x="1948235" y="964285"/>
                  </a:lnTo>
                  <a:lnTo>
                    <a:pt x="1948984" y="964285"/>
                  </a:lnTo>
                  <a:lnTo>
                    <a:pt x="1950038" y="963015"/>
                  </a:lnTo>
                  <a:lnTo>
                    <a:pt x="1950838" y="961745"/>
                  </a:lnTo>
                  <a:lnTo>
                    <a:pt x="1952883" y="960475"/>
                  </a:lnTo>
                  <a:lnTo>
                    <a:pt x="1954712" y="959205"/>
                  </a:lnTo>
                  <a:lnTo>
                    <a:pt x="1958987" y="956665"/>
                  </a:lnTo>
                  <a:close/>
                </a:path>
                <a:path w="2633345" h="1852295">
                  <a:moveTo>
                    <a:pt x="1403201" y="935075"/>
                  </a:moveTo>
                  <a:lnTo>
                    <a:pt x="1402541" y="936345"/>
                  </a:lnTo>
                  <a:lnTo>
                    <a:pt x="1402541" y="937615"/>
                  </a:lnTo>
                  <a:lnTo>
                    <a:pt x="1403100" y="940155"/>
                  </a:lnTo>
                  <a:lnTo>
                    <a:pt x="1404497" y="943965"/>
                  </a:lnTo>
                  <a:lnTo>
                    <a:pt x="1404878" y="946505"/>
                  </a:lnTo>
                  <a:lnTo>
                    <a:pt x="1193474" y="946505"/>
                  </a:lnTo>
                  <a:lnTo>
                    <a:pt x="1193232" y="947775"/>
                  </a:lnTo>
                  <a:lnTo>
                    <a:pt x="1192115" y="949045"/>
                  </a:lnTo>
                  <a:lnTo>
                    <a:pt x="1191619" y="949045"/>
                  </a:lnTo>
                  <a:lnTo>
                    <a:pt x="1190146" y="950315"/>
                  </a:lnTo>
                  <a:lnTo>
                    <a:pt x="1188622" y="950315"/>
                  </a:lnTo>
                  <a:lnTo>
                    <a:pt x="1185993" y="951585"/>
                  </a:lnTo>
                  <a:lnTo>
                    <a:pt x="1186450" y="952855"/>
                  </a:lnTo>
                  <a:lnTo>
                    <a:pt x="1189156" y="952855"/>
                  </a:lnTo>
                  <a:lnTo>
                    <a:pt x="1189029" y="954125"/>
                  </a:lnTo>
                  <a:lnTo>
                    <a:pt x="1191061" y="956665"/>
                  </a:lnTo>
                  <a:lnTo>
                    <a:pt x="1194375" y="963015"/>
                  </a:lnTo>
                  <a:lnTo>
                    <a:pt x="1195417" y="963015"/>
                  </a:lnTo>
                  <a:lnTo>
                    <a:pt x="1195645" y="961745"/>
                  </a:lnTo>
                  <a:lnTo>
                    <a:pt x="1410390" y="961745"/>
                  </a:lnTo>
                  <a:lnTo>
                    <a:pt x="1409691" y="955395"/>
                  </a:lnTo>
                  <a:lnTo>
                    <a:pt x="1408434" y="952855"/>
                  </a:lnTo>
                  <a:lnTo>
                    <a:pt x="1408434" y="951585"/>
                  </a:lnTo>
                  <a:lnTo>
                    <a:pt x="1409564" y="951585"/>
                  </a:lnTo>
                  <a:lnTo>
                    <a:pt x="1410148" y="950315"/>
                  </a:lnTo>
                  <a:lnTo>
                    <a:pt x="1410263" y="949045"/>
                  </a:lnTo>
                  <a:lnTo>
                    <a:pt x="1410072" y="947775"/>
                  </a:lnTo>
                  <a:lnTo>
                    <a:pt x="1407824" y="945235"/>
                  </a:lnTo>
                  <a:lnTo>
                    <a:pt x="1407443" y="943965"/>
                  </a:lnTo>
                  <a:lnTo>
                    <a:pt x="1407342" y="938885"/>
                  </a:lnTo>
                  <a:lnTo>
                    <a:pt x="1404268" y="938885"/>
                  </a:lnTo>
                  <a:lnTo>
                    <a:pt x="1403951" y="936345"/>
                  </a:lnTo>
                  <a:lnTo>
                    <a:pt x="1403201" y="935075"/>
                  </a:lnTo>
                  <a:close/>
                </a:path>
                <a:path w="2633345" h="1852295">
                  <a:moveTo>
                    <a:pt x="2031381" y="955395"/>
                  </a:moveTo>
                  <a:lnTo>
                    <a:pt x="1961646" y="955395"/>
                  </a:lnTo>
                  <a:lnTo>
                    <a:pt x="1962636" y="959205"/>
                  </a:lnTo>
                  <a:lnTo>
                    <a:pt x="1958966" y="960475"/>
                  </a:lnTo>
                  <a:lnTo>
                    <a:pt x="1957518" y="961745"/>
                  </a:lnTo>
                  <a:lnTo>
                    <a:pt x="1957086" y="961745"/>
                  </a:lnTo>
                  <a:lnTo>
                    <a:pt x="1956871" y="963015"/>
                  </a:lnTo>
                  <a:lnTo>
                    <a:pt x="2031534" y="963015"/>
                  </a:lnTo>
                  <a:lnTo>
                    <a:pt x="2031953" y="961745"/>
                  </a:lnTo>
                  <a:lnTo>
                    <a:pt x="2032423" y="960475"/>
                  </a:lnTo>
                  <a:lnTo>
                    <a:pt x="2032639" y="959205"/>
                  </a:lnTo>
                  <a:lnTo>
                    <a:pt x="2032804" y="959205"/>
                  </a:lnTo>
                  <a:lnTo>
                    <a:pt x="2032791" y="957935"/>
                  </a:lnTo>
                  <a:lnTo>
                    <a:pt x="2031686" y="956665"/>
                  </a:lnTo>
                  <a:lnTo>
                    <a:pt x="2031381" y="955395"/>
                  </a:lnTo>
                  <a:close/>
                </a:path>
                <a:path w="2633345" h="1852295">
                  <a:moveTo>
                    <a:pt x="1154561" y="955395"/>
                  </a:moveTo>
                  <a:lnTo>
                    <a:pt x="1145683" y="955395"/>
                  </a:lnTo>
                  <a:lnTo>
                    <a:pt x="1147461" y="956665"/>
                  </a:lnTo>
                  <a:lnTo>
                    <a:pt x="1150116" y="957935"/>
                  </a:lnTo>
                  <a:lnTo>
                    <a:pt x="1153799" y="961745"/>
                  </a:lnTo>
                  <a:lnTo>
                    <a:pt x="1155767" y="961745"/>
                  </a:lnTo>
                  <a:lnTo>
                    <a:pt x="1156237" y="960475"/>
                  </a:lnTo>
                  <a:lnTo>
                    <a:pt x="1154777" y="956665"/>
                  </a:lnTo>
                  <a:lnTo>
                    <a:pt x="1154561" y="955395"/>
                  </a:lnTo>
                  <a:close/>
                </a:path>
                <a:path w="2633345" h="1852295">
                  <a:moveTo>
                    <a:pt x="1948044" y="960475"/>
                  </a:moveTo>
                  <a:lnTo>
                    <a:pt x="1946012" y="960475"/>
                  </a:lnTo>
                  <a:lnTo>
                    <a:pt x="1946584" y="961745"/>
                  </a:lnTo>
                  <a:lnTo>
                    <a:pt x="1947206" y="961745"/>
                  </a:lnTo>
                  <a:lnTo>
                    <a:pt x="1948044" y="960475"/>
                  </a:lnTo>
                  <a:close/>
                </a:path>
                <a:path w="2633345" h="1852295">
                  <a:moveTo>
                    <a:pt x="1160136" y="955395"/>
                  </a:moveTo>
                  <a:lnTo>
                    <a:pt x="1156745" y="955395"/>
                  </a:lnTo>
                  <a:lnTo>
                    <a:pt x="1159501" y="959205"/>
                  </a:lnTo>
                  <a:lnTo>
                    <a:pt x="1161597" y="959205"/>
                  </a:lnTo>
                  <a:lnTo>
                    <a:pt x="1161863" y="957935"/>
                  </a:lnTo>
                  <a:lnTo>
                    <a:pt x="1160136" y="955395"/>
                  </a:lnTo>
                  <a:close/>
                </a:path>
                <a:path w="2633345" h="1852295">
                  <a:moveTo>
                    <a:pt x="2028261" y="952855"/>
                  </a:moveTo>
                  <a:lnTo>
                    <a:pt x="1940932" y="952855"/>
                  </a:lnTo>
                  <a:lnTo>
                    <a:pt x="1940170" y="955395"/>
                  </a:lnTo>
                  <a:lnTo>
                    <a:pt x="1939294" y="957935"/>
                  </a:lnTo>
                  <a:lnTo>
                    <a:pt x="1939484" y="957935"/>
                  </a:lnTo>
                  <a:lnTo>
                    <a:pt x="1940780" y="959205"/>
                  </a:lnTo>
                  <a:lnTo>
                    <a:pt x="1941872" y="956665"/>
                  </a:lnTo>
                  <a:lnTo>
                    <a:pt x="1958987" y="956665"/>
                  </a:lnTo>
                  <a:lnTo>
                    <a:pt x="1961125" y="955395"/>
                  </a:lnTo>
                  <a:lnTo>
                    <a:pt x="2031089" y="955395"/>
                  </a:lnTo>
                  <a:lnTo>
                    <a:pt x="2028261" y="952855"/>
                  </a:lnTo>
                  <a:close/>
                </a:path>
                <a:path w="2633345" h="1852295">
                  <a:moveTo>
                    <a:pt x="1162613" y="952855"/>
                  </a:moveTo>
                  <a:lnTo>
                    <a:pt x="1160746" y="952855"/>
                  </a:lnTo>
                  <a:lnTo>
                    <a:pt x="1161343" y="954125"/>
                  </a:lnTo>
                  <a:lnTo>
                    <a:pt x="1161838" y="954125"/>
                  </a:lnTo>
                  <a:lnTo>
                    <a:pt x="1162613" y="952855"/>
                  </a:lnTo>
                  <a:close/>
                </a:path>
                <a:path w="2633345" h="1852295">
                  <a:moveTo>
                    <a:pt x="2039078" y="938885"/>
                  </a:moveTo>
                  <a:lnTo>
                    <a:pt x="1943294" y="938885"/>
                  </a:lnTo>
                  <a:lnTo>
                    <a:pt x="1941605" y="942695"/>
                  </a:lnTo>
                  <a:lnTo>
                    <a:pt x="1941173" y="943965"/>
                  </a:lnTo>
                  <a:lnTo>
                    <a:pt x="1941669" y="946505"/>
                  </a:lnTo>
                  <a:lnTo>
                    <a:pt x="1941605" y="947775"/>
                  </a:lnTo>
                  <a:lnTo>
                    <a:pt x="1940780" y="949045"/>
                  </a:lnTo>
                  <a:lnTo>
                    <a:pt x="1939649" y="950315"/>
                  </a:lnTo>
                  <a:lnTo>
                    <a:pt x="1938138" y="951585"/>
                  </a:lnTo>
                  <a:lnTo>
                    <a:pt x="1937109" y="952855"/>
                  </a:lnTo>
                  <a:lnTo>
                    <a:pt x="1937478" y="954125"/>
                  </a:lnTo>
                  <a:lnTo>
                    <a:pt x="1939980" y="952855"/>
                  </a:lnTo>
                  <a:lnTo>
                    <a:pt x="2028261" y="952855"/>
                  </a:lnTo>
                  <a:lnTo>
                    <a:pt x="2026848" y="951585"/>
                  </a:lnTo>
                  <a:lnTo>
                    <a:pt x="2028384" y="951585"/>
                  </a:lnTo>
                  <a:lnTo>
                    <a:pt x="2028600" y="950315"/>
                  </a:lnTo>
                  <a:lnTo>
                    <a:pt x="2032207" y="950315"/>
                  </a:lnTo>
                  <a:lnTo>
                    <a:pt x="2033032" y="949045"/>
                  </a:lnTo>
                  <a:lnTo>
                    <a:pt x="2033706" y="947775"/>
                  </a:lnTo>
                  <a:lnTo>
                    <a:pt x="2034290" y="947775"/>
                  </a:lnTo>
                  <a:lnTo>
                    <a:pt x="2034950" y="946505"/>
                  </a:lnTo>
                  <a:lnTo>
                    <a:pt x="2035877" y="946505"/>
                  </a:lnTo>
                  <a:lnTo>
                    <a:pt x="2037630" y="945235"/>
                  </a:lnTo>
                  <a:lnTo>
                    <a:pt x="2038557" y="943965"/>
                  </a:lnTo>
                  <a:lnTo>
                    <a:pt x="2038138" y="942695"/>
                  </a:lnTo>
                  <a:lnTo>
                    <a:pt x="2035992" y="942695"/>
                  </a:lnTo>
                  <a:lnTo>
                    <a:pt x="2039078" y="938885"/>
                  </a:lnTo>
                  <a:close/>
                </a:path>
                <a:path w="2633345" h="1852295">
                  <a:moveTo>
                    <a:pt x="2032410" y="950315"/>
                  </a:moveTo>
                  <a:lnTo>
                    <a:pt x="2028600" y="950315"/>
                  </a:lnTo>
                  <a:lnTo>
                    <a:pt x="2030886" y="952855"/>
                  </a:lnTo>
                  <a:lnTo>
                    <a:pt x="2031813" y="952855"/>
                  </a:lnTo>
                  <a:lnTo>
                    <a:pt x="2032182" y="951585"/>
                  </a:lnTo>
                  <a:lnTo>
                    <a:pt x="2032397" y="951585"/>
                  </a:lnTo>
                  <a:lnTo>
                    <a:pt x="2032410" y="950315"/>
                  </a:lnTo>
                  <a:close/>
                </a:path>
                <a:path w="2633345" h="1852295">
                  <a:moveTo>
                    <a:pt x="1161724" y="950315"/>
                  </a:moveTo>
                  <a:lnTo>
                    <a:pt x="1159095" y="951585"/>
                  </a:lnTo>
                  <a:lnTo>
                    <a:pt x="1162701" y="951585"/>
                  </a:lnTo>
                  <a:lnTo>
                    <a:pt x="1161724" y="950315"/>
                  </a:lnTo>
                  <a:close/>
                </a:path>
                <a:path w="2633345" h="1852295">
                  <a:moveTo>
                    <a:pt x="1942227" y="938885"/>
                  </a:moveTo>
                  <a:lnTo>
                    <a:pt x="1933744" y="938885"/>
                  </a:lnTo>
                  <a:lnTo>
                    <a:pt x="1933109" y="940155"/>
                  </a:lnTo>
                  <a:lnTo>
                    <a:pt x="1931178" y="942695"/>
                  </a:lnTo>
                  <a:lnTo>
                    <a:pt x="1930556" y="943965"/>
                  </a:lnTo>
                  <a:lnTo>
                    <a:pt x="1930861" y="946505"/>
                  </a:lnTo>
                  <a:lnTo>
                    <a:pt x="1931610" y="949045"/>
                  </a:lnTo>
                  <a:lnTo>
                    <a:pt x="1932385" y="950315"/>
                  </a:lnTo>
                  <a:lnTo>
                    <a:pt x="1932741" y="947775"/>
                  </a:lnTo>
                  <a:lnTo>
                    <a:pt x="1933007" y="946505"/>
                  </a:lnTo>
                  <a:lnTo>
                    <a:pt x="1933858" y="943965"/>
                  </a:lnTo>
                  <a:lnTo>
                    <a:pt x="1935001" y="942695"/>
                  </a:lnTo>
                  <a:lnTo>
                    <a:pt x="1939440" y="942695"/>
                  </a:lnTo>
                  <a:lnTo>
                    <a:pt x="1940145" y="941425"/>
                  </a:lnTo>
                  <a:lnTo>
                    <a:pt x="1941250" y="940155"/>
                  </a:lnTo>
                  <a:lnTo>
                    <a:pt x="1942227" y="938885"/>
                  </a:lnTo>
                  <a:close/>
                </a:path>
                <a:path w="2633345" h="1852295">
                  <a:moveTo>
                    <a:pt x="1192394" y="946505"/>
                  </a:moveTo>
                  <a:lnTo>
                    <a:pt x="1182691" y="946505"/>
                  </a:lnTo>
                  <a:lnTo>
                    <a:pt x="1182945" y="947775"/>
                  </a:lnTo>
                  <a:lnTo>
                    <a:pt x="1184698" y="949045"/>
                  </a:lnTo>
                  <a:lnTo>
                    <a:pt x="1185015" y="949045"/>
                  </a:lnTo>
                  <a:lnTo>
                    <a:pt x="1185625" y="947775"/>
                  </a:lnTo>
                  <a:lnTo>
                    <a:pt x="1191518" y="947775"/>
                  </a:lnTo>
                  <a:lnTo>
                    <a:pt x="1192394" y="946505"/>
                  </a:lnTo>
                  <a:close/>
                </a:path>
                <a:path w="2633345" h="1852295">
                  <a:moveTo>
                    <a:pt x="1189841" y="947775"/>
                  </a:moveTo>
                  <a:lnTo>
                    <a:pt x="1185968" y="947775"/>
                  </a:lnTo>
                  <a:lnTo>
                    <a:pt x="1185879" y="949045"/>
                  </a:lnTo>
                  <a:lnTo>
                    <a:pt x="1188419" y="949045"/>
                  </a:lnTo>
                  <a:lnTo>
                    <a:pt x="1189841" y="947775"/>
                  </a:lnTo>
                  <a:close/>
                </a:path>
                <a:path w="2633345" h="1852295">
                  <a:moveTo>
                    <a:pt x="1160073" y="933805"/>
                  </a:moveTo>
                  <a:lnTo>
                    <a:pt x="1159704" y="933805"/>
                  </a:lnTo>
                  <a:lnTo>
                    <a:pt x="1159323" y="935075"/>
                  </a:lnTo>
                  <a:lnTo>
                    <a:pt x="1155132" y="935075"/>
                  </a:lnTo>
                  <a:lnTo>
                    <a:pt x="1156694" y="936345"/>
                  </a:lnTo>
                  <a:lnTo>
                    <a:pt x="1161292" y="947775"/>
                  </a:lnTo>
                  <a:lnTo>
                    <a:pt x="1163082" y="947775"/>
                  </a:lnTo>
                  <a:lnTo>
                    <a:pt x="1163057" y="946505"/>
                  </a:lnTo>
                  <a:lnTo>
                    <a:pt x="1162511" y="945235"/>
                  </a:lnTo>
                  <a:lnTo>
                    <a:pt x="1162625" y="943965"/>
                  </a:lnTo>
                  <a:lnTo>
                    <a:pt x="1163133" y="942695"/>
                  </a:lnTo>
                  <a:lnTo>
                    <a:pt x="1163540" y="940155"/>
                  </a:lnTo>
                  <a:lnTo>
                    <a:pt x="1160885" y="935075"/>
                  </a:lnTo>
                  <a:lnTo>
                    <a:pt x="1160073" y="933805"/>
                  </a:lnTo>
                  <a:close/>
                </a:path>
                <a:path w="2633345" h="1852295">
                  <a:moveTo>
                    <a:pt x="2052933" y="917295"/>
                  </a:moveTo>
                  <a:lnTo>
                    <a:pt x="1917894" y="917295"/>
                  </a:lnTo>
                  <a:lnTo>
                    <a:pt x="1917145" y="922375"/>
                  </a:lnTo>
                  <a:lnTo>
                    <a:pt x="1916637" y="923645"/>
                  </a:lnTo>
                  <a:lnTo>
                    <a:pt x="1916345" y="924915"/>
                  </a:lnTo>
                  <a:lnTo>
                    <a:pt x="1915837" y="926185"/>
                  </a:lnTo>
                  <a:lnTo>
                    <a:pt x="1915354" y="927455"/>
                  </a:lnTo>
                  <a:lnTo>
                    <a:pt x="1914097" y="928725"/>
                  </a:lnTo>
                  <a:lnTo>
                    <a:pt x="1913500" y="928725"/>
                  </a:lnTo>
                  <a:lnTo>
                    <a:pt x="1913691" y="929995"/>
                  </a:lnTo>
                  <a:lnTo>
                    <a:pt x="1913894" y="932535"/>
                  </a:lnTo>
                  <a:lnTo>
                    <a:pt x="1915481" y="935075"/>
                  </a:lnTo>
                  <a:lnTo>
                    <a:pt x="1915837" y="936345"/>
                  </a:lnTo>
                  <a:lnTo>
                    <a:pt x="1916358" y="938885"/>
                  </a:lnTo>
                  <a:lnTo>
                    <a:pt x="1916294" y="940155"/>
                  </a:lnTo>
                  <a:lnTo>
                    <a:pt x="1916116" y="941425"/>
                  </a:lnTo>
                  <a:lnTo>
                    <a:pt x="1916065" y="942695"/>
                  </a:lnTo>
                  <a:lnTo>
                    <a:pt x="1920612" y="942695"/>
                  </a:lnTo>
                  <a:lnTo>
                    <a:pt x="1922847" y="943965"/>
                  </a:lnTo>
                  <a:lnTo>
                    <a:pt x="1925514" y="945235"/>
                  </a:lnTo>
                  <a:lnTo>
                    <a:pt x="1928778" y="947775"/>
                  </a:lnTo>
                  <a:lnTo>
                    <a:pt x="1928550" y="946505"/>
                  </a:lnTo>
                  <a:lnTo>
                    <a:pt x="1927978" y="943965"/>
                  </a:lnTo>
                  <a:lnTo>
                    <a:pt x="1927724" y="942695"/>
                  </a:lnTo>
                  <a:lnTo>
                    <a:pt x="1928435" y="940155"/>
                  </a:lnTo>
                  <a:lnTo>
                    <a:pt x="1930378" y="940155"/>
                  </a:lnTo>
                  <a:lnTo>
                    <a:pt x="1932893" y="938885"/>
                  </a:lnTo>
                  <a:lnTo>
                    <a:pt x="2040538" y="938885"/>
                  </a:lnTo>
                  <a:lnTo>
                    <a:pt x="2044031" y="936345"/>
                  </a:lnTo>
                  <a:lnTo>
                    <a:pt x="2045859" y="936345"/>
                  </a:lnTo>
                  <a:lnTo>
                    <a:pt x="2047980" y="933805"/>
                  </a:lnTo>
                  <a:lnTo>
                    <a:pt x="2048158" y="932535"/>
                  </a:lnTo>
                  <a:lnTo>
                    <a:pt x="2048184" y="929995"/>
                  </a:lnTo>
                  <a:lnTo>
                    <a:pt x="2048971" y="927455"/>
                  </a:lnTo>
                  <a:lnTo>
                    <a:pt x="2047333" y="923645"/>
                  </a:lnTo>
                  <a:lnTo>
                    <a:pt x="2047371" y="922375"/>
                  </a:lnTo>
                  <a:lnTo>
                    <a:pt x="2048120" y="921105"/>
                  </a:lnTo>
                  <a:lnTo>
                    <a:pt x="2051638" y="919835"/>
                  </a:lnTo>
                  <a:lnTo>
                    <a:pt x="2052159" y="918565"/>
                  </a:lnTo>
                  <a:lnTo>
                    <a:pt x="2052933" y="917295"/>
                  </a:lnTo>
                  <a:close/>
                </a:path>
                <a:path w="2633345" h="1852295">
                  <a:moveTo>
                    <a:pt x="1402820" y="943965"/>
                  </a:moveTo>
                  <a:lnTo>
                    <a:pt x="1183123" y="943965"/>
                  </a:lnTo>
                  <a:lnTo>
                    <a:pt x="1182742" y="946505"/>
                  </a:lnTo>
                  <a:lnTo>
                    <a:pt x="1403633" y="946505"/>
                  </a:lnTo>
                  <a:lnTo>
                    <a:pt x="1402820" y="943965"/>
                  </a:lnTo>
                  <a:close/>
                </a:path>
                <a:path w="2633345" h="1852295">
                  <a:moveTo>
                    <a:pt x="1401411" y="928725"/>
                  </a:moveTo>
                  <a:lnTo>
                    <a:pt x="1182577" y="928725"/>
                  </a:lnTo>
                  <a:lnTo>
                    <a:pt x="1182285" y="931265"/>
                  </a:lnTo>
                  <a:lnTo>
                    <a:pt x="1182056" y="931265"/>
                  </a:lnTo>
                  <a:lnTo>
                    <a:pt x="1182056" y="932535"/>
                  </a:lnTo>
                  <a:lnTo>
                    <a:pt x="1183060" y="932535"/>
                  </a:lnTo>
                  <a:lnTo>
                    <a:pt x="1183098" y="933805"/>
                  </a:lnTo>
                  <a:lnTo>
                    <a:pt x="1182856" y="935075"/>
                  </a:lnTo>
                  <a:lnTo>
                    <a:pt x="1183136" y="937615"/>
                  </a:lnTo>
                  <a:lnTo>
                    <a:pt x="1182806" y="938885"/>
                  </a:lnTo>
                  <a:lnTo>
                    <a:pt x="1181091" y="942695"/>
                  </a:lnTo>
                  <a:lnTo>
                    <a:pt x="1180596" y="943965"/>
                  </a:lnTo>
                  <a:lnTo>
                    <a:pt x="1181155" y="945235"/>
                  </a:lnTo>
                  <a:lnTo>
                    <a:pt x="1181828" y="943965"/>
                  </a:lnTo>
                  <a:lnTo>
                    <a:pt x="1402820" y="943965"/>
                  </a:lnTo>
                  <a:lnTo>
                    <a:pt x="1400788" y="937615"/>
                  </a:lnTo>
                  <a:lnTo>
                    <a:pt x="1400306" y="936345"/>
                  </a:lnTo>
                  <a:lnTo>
                    <a:pt x="1398667" y="936345"/>
                  </a:lnTo>
                  <a:lnTo>
                    <a:pt x="1398071" y="935075"/>
                  </a:lnTo>
                  <a:lnTo>
                    <a:pt x="1401411" y="931265"/>
                  </a:lnTo>
                  <a:lnTo>
                    <a:pt x="1401411" y="928725"/>
                  </a:lnTo>
                  <a:close/>
                </a:path>
                <a:path w="2633345" h="1852295">
                  <a:moveTo>
                    <a:pt x="1155615" y="942695"/>
                  </a:moveTo>
                  <a:lnTo>
                    <a:pt x="978170" y="942695"/>
                  </a:lnTo>
                  <a:lnTo>
                    <a:pt x="978285" y="943965"/>
                  </a:lnTo>
                  <a:lnTo>
                    <a:pt x="1155005" y="943965"/>
                  </a:lnTo>
                  <a:lnTo>
                    <a:pt x="1155615" y="942695"/>
                  </a:lnTo>
                  <a:close/>
                </a:path>
                <a:path w="2633345" h="1852295">
                  <a:moveTo>
                    <a:pt x="1939440" y="942695"/>
                  </a:moveTo>
                  <a:lnTo>
                    <a:pt x="1935001" y="942695"/>
                  </a:lnTo>
                  <a:lnTo>
                    <a:pt x="1937503" y="943965"/>
                  </a:lnTo>
                  <a:lnTo>
                    <a:pt x="1938735" y="943965"/>
                  </a:lnTo>
                  <a:lnTo>
                    <a:pt x="1939440" y="942695"/>
                  </a:lnTo>
                  <a:close/>
                </a:path>
                <a:path w="2633345" h="1852295">
                  <a:moveTo>
                    <a:pt x="1009489" y="908405"/>
                  </a:moveTo>
                  <a:lnTo>
                    <a:pt x="1006720" y="908405"/>
                  </a:lnTo>
                  <a:lnTo>
                    <a:pt x="1006161" y="909675"/>
                  </a:lnTo>
                  <a:lnTo>
                    <a:pt x="1006555" y="913485"/>
                  </a:lnTo>
                  <a:lnTo>
                    <a:pt x="1006110" y="916025"/>
                  </a:lnTo>
                  <a:lnTo>
                    <a:pt x="1000307" y="916025"/>
                  </a:lnTo>
                  <a:lnTo>
                    <a:pt x="998529" y="917295"/>
                  </a:lnTo>
                  <a:lnTo>
                    <a:pt x="995976" y="919835"/>
                  </a:lnTo>
                  <a:lnTo>
                    <a:pt x="990629" y="924915"/>
                  </a:lnTo>
                  <a:lnTo>
                    <a:pt x="988051" y="927455"/>
                  </a:lnTo>
                  <a:lnTo>
                    <a:pt x="981536" y="928725"/>
                  </a:lnTo>
                  <a:lnTo>
                    <a:pt x="978463" y="928725"/>
                  </a:lnTo>
                  <a:lnTo>
                    <a:pt x="978374" y="931265"/>
                  </a:lnTo>
                  <a:lnTo>
                    <a:pt x="982171" y="935075"/>
                  </a:lnTo>
                  <a:lnTo>
                    <a:pt x="983136" y="937615"/>
                  </a:lnTo>
                  <a:lnTo>
                    <a:pt x="980876" y="940155"/>
                  </a:lnTo>
                  <a:lnTo>
                    <a:pt x="980088" y="940155"/>
                  </a:lnTo>
                  <a:lnTo>
                    <a:pt x="979390" y="941425"/>
                  </a:lnTo>
                  <a:lnTo>
                    <a:pt x="978056" y="941425"/>
                  </a:lnTo>
                  <a:lnTo>
                    <a:pt x="977815" y="942695"/>
                  </a:lnTo>
                  <a:lnTo>
                    <a:pt x="1155742" y="942695"/>
                  </a:lnTo>
                  <a:lnTo>
                    <a:pt x="1155729" y="941425"/>
                  </a:lnTo>
                  <a:lnTo>
                    <a:pt x="1154827" y="940155"/>
                  </a:lnTo>
                  <a:lnTo>
                    <a:pt x="1154218" y="938885"/>
                  </a:lnTo>
                  <a:lnTo>
                    <a:pt x="1150154" y="938885"/>
                  </a:lnTo>
                  <a:lnTo>
                    <a:pt x="1148427" y="937615"/>
                  </a:lnTo>
                  <a:lnTo>
                    <a:pt x="1147296" y="935075"/>
                  </a:lnTo>
                  <a:lnTo>
                    <a:pt x="1147030" y="932535"/>
                  </a:lnTo>
                  <a:lnTo>
                    <a:pt x="1152935" y="932535"/>
                  </a:lnTo>
                  <a:lnTo>
                    <a:pt x="1148858" y="928725"/>
                  </a:lnTo>
                  <a:lnTo>
                    <a:pt x="1149354" y="926185"/>
                  </a:lnTo>
                  <a:lnTo>
                    <a:pt x="1160695" y="926185"/>
                  </a:lnTo>
                  <a:lnTo>
                    <a:pt x="1157939" y="923645"/>
                  </a:lnTo>
                  <a:lnTo>
                    <a:pt x="1156388" y="917295"/>
                  </a:lnTo>
                  <a:lnTo>
                    <a:pt x="1018645" y="917295"/>
                  </a:lnTo>
                  <a:lnTo>
                    <a:pt x="1018112" y="916025"/>
                  </a:lnTo>
                  <a:lnTo>
                    <a:pt x="1017566" y="913485"/>
                  </a:lnTo>
                  <a:lnTo>
                    <a:pt x="1009489" y="908405"/>
                  </a:lnTo>
                  <a:close/>
                </a:path>
                <a:path w="2633345" h="1852295">
                  <a:moveTo>
                    <a:pt x="1406440" y="936345"/>
                  </a:moveTo>
                  <a:lnTo>
                    <a:pt x="1405779" y="936345"/>
                  </a:lnTo>
                  <a:lnTo>
                    <a:pt x="1405259" y="938885"/>
                  </a:lnTo>
                  <a:lnTo>
                    <a:pt x="1407342" y="938885"/>
                  </a:lnTo>
                  <a:lnTo>
                    <a:pt x="1407037" y="937615"/>
                  </a:lnTo>
                  <a:lnTo>
                    <a:pt x="1406440" y="936345"/>
                  </a:lnTo>
                  <a:close/>
                </a:path>
                <a:path w="2633345" h="1852295">
                  <a:moveTo>
                    <a:pt x="1155424" y="936345"/>
                  </a:moveTo>
                  <a:lnTo>
                    <a:pt x="1154739" y="936345"/>
                  </a:lnTo>
                  <a:lnTo>
                    <a:pt x="1155183" y="937615"/>
                  </a:lnTo>
                  <a:lnTo>
                    <a:pt x="1155424" y="936345"/>
                  </a:lnTo>
                  <a:close/>
                </a:path>
                <a:path w="2633345" h="1852295">
                  <a:moveTo>
                    <a:pt x="1152935" y="932535"/>
                  </a:moveTo>
                  <a:lnTo>
                    <a:pt x="1148503" y="932535"/>
                  </a:lnTo>
                  <a:lnTo>
                    <a:pt x="1152237" y="935075"/>
                  </a:lnTo>
                  <a:lnTo>
                    <a:pt x="1153024" y="936345"/>
                  </a:lnTo>
                  <a:lnTo>
                    <a:pt x="1155412" y="936345"/>
                  </a:lnTo>
                  <a:lnTo>
                    <a:pt x="1155132" y="935075"/>
                  </a:lnTo>
                  <a:lnTo>
                    <a:pt x="1157825" y="935075"/>
                  </a:lnTo>
                  <a:lnTo>
                    <a:pt x="1156942" y="933805"/>
                  </a:lnTo>
                  <a:lnTo>
                    <a:pt x="1154294" y="933805"/>
                  </a:lnTo>
                  <a:lnTo>
                    <a:pt x="1152935" y="932535"/>
                  </a:lnTo>
                  <a:close/>
                </a:path>
                <a:path w="2633345" h="1852295">
                  <a:moveTo>
                    <a:pt x="1163695" y="929995"/>
                  </a:moveTo>
                  <a:lnTo>
                    <a:pt x="1160339" y="929995"/>
                  </a:lnTo>
                  <a:lnTo>
                    <a:pt x="1161660" y="932535"/>
                  </a:lnTo>
                  <a:lnTo>
                    <a:pt x="1162371" y="935075"/>
                  </a:lnTo>
                  <a:lnTo>
                    <a:pt x="1163095" y="936345"/>
                  </a:lnTo>
                  <a:lnTo>
                    <a:pt x="1164264" y="935075"/>
                  </a:lnTo>
                  <a:lnTo>
                    <a:pt x="1164429" y="933805"/>
                  </a:lnTo>
                  <a:lnTo>
                    <a:pt x="1163695" y="929995"/>
                  </a:lnTo>
                  <a:close/>
                </a:path>
                <a:path w="2633345" h="1852295">
                  <a:moveTo>
                    <a:pt x="1400496" y="935075"/>
                  </a:moveTo>
                  <a:lnTo>
                    <a:pt x="1399531" y="935075"/>
                  </a:lnTo>
                  <a:lnTo>
                    <a:pt x="1399061" y="936345"/>
                  </a:lnTo>
                  <a:lnTo>
                    <a:pt x="1400242" y="936345"/>
                  </a:lnTo>
                  <a:lnTo>
                    <a:pt x="1400496" y="935075"/>
                  </a:lnTo>
                  <a:close/>
                </a:path>
                <a:path w="2633345" h="1852295">
                  <a:moveTo>
                    <a:pt x="1176964" y="894435"/>
                  </a:moveTo>
                  <a:lnTo>
                    <a:pt x="1171528" y="916025"/>
                  </a:lnTo>
                  <a:lnTo>
                    <a:pt x="1173598" y="932535"/>
                  </a:lnTo>
                  <a:lnTo>
                    <a:pt x="1174106" y="933805"/>
                  </a:lnTo>
                  <a:lnTo>
                    <a:pt x="1175376" y="935075"/>
                  </a:lnTo>
                  <a:lnTo>
                    <a:pt x="1175655" y="933805"/>
                  </a:lnTo>
                  <a:lnTo>
                    <a:pt x="1175655" y="931265"/>
                  </a:lnTo>
                  <a:lnTo>
                    <a:pt x="1178437" y="931265"/>
                  </a:lnTo>
                  <a:lnTo>
                    <a:pt x="1178945" y="928725"/>
                  </a:lnTo>
                  <a:lnTo>
                    <a:pt x="1180799" y="927455"/>
                  </a:lnTo>
                  <a:lnTo>
                    <a:pt x="1402312" y="927455"/>
                  </a:lnTo>
                  <a:lnTo>
                    <a:pt x="1402287" y="926185"/>
                  </a:lnTo>
                  <a:lnTo>
                    <a:pt x="1400484" y="923645"/>
                  </a:lnTo>
                  <a:lnTo>
                    <a:pt x="1400509" y="922375"/>
                  </a:lnTo>
                  <a:lnTo>
                    <a:pt x="1401360" y="922375"/>
                  </a:lnTo>
                  <a:lnTo>
                    <a:pt x="1401436" y="919835"/>
                  </a:lnTo>
                  <a:lnTo>
                    <a:pt x="1400992" y="918565"/>
                  </a:lnTo>
                  <a:lnTo>
                    <a:pt x="1399556" y="917295"/>
                  </a:lnTo>
                  <a:lnTo>
                    <a:pt x="1399429" y="916025"/>
                  </a:lnTo>
                  <a:lnTo>
                    <a:pt x="1399671" y="916025"/>
                  </a:lnTo>
                  <a:lnTo>
                    <a:pt x="1400445" y="914755"/>
                  </a:lnTo>
                  <a:lnTo>
                    <a:pt x="1400738" y="913485"/>
                  </a:lnTo>
                  <a:lnTo>
                    <a:pt x="1400941" y="912215"/>
                  </a:lnTo>
                  <a:lnTo>
                    <a:pt x="1401004" y="910945"/>
                  </a:lnTo>
                  <a:lnTo>
                    <a:pt x="1401677" y="907135"/>
                  </a:lnTo>
                  <a:lnTo>
                    <a:pt x="1401741" y="900785"/>
                  </a:lnTo>
                  <a:lnTo>
                    <a:pt x="1401119" y="896975"/>
                  </a:lnTo>
                  <a:lnTo>
                    <a:pt x="1180926" y="896975"/>
                  </a:lnTo>
                  <a:lnTo>
                    <a:pt x="1178589" y="895705"/>
                  </a:lnTo>
                  <a:lnTo>
                    <a:pt x="1176964" y="894435"/>
                  </a:lnTo>
                  <a:close/>
                </a:path>
                <a:path w="2633345" h="1852295">
                  <a:moveTo>
                    <a:pt x="1177408" y="931265"/>
                  </a:moveTo>
                  <a:lnTo>
                    <a:pt x="1176316" y="931265"/>
                  </a:lnTo>
                  <a:lnTo>
                    <a:pt x="1176151" y="933805"/>
                  </a:lnTo>
                  <a:lnTo>
                    <a:pt x="1176608" y="935075"/>
                  </a:lnTo>
                  <a:lnTo>
                    <a:pt x="1177002" y="933805"/>
                  </a:lnTo>
                  <a:lnTo>
                    <a:pt x="1177116" y="932535"/>
                  </a:lnTo>
                  <a:lnTo>
                    <a:pt x="1177408" y="931265"/>
                  </a:lnTo>
                  <a:close/>
                </a:path>
                <a:path w="2633345" h="1852295">
                  <a:moveTo>
                    <a:pt x="1178437" y="931265"/>
                  </a:moveTo>
                  <a:lnTo>
                    <a:pt x="1178068" y="931265"/>
                  </a:lnTo>
                  <a:lnTo>
                    <a:pt x="1178145" y="933805"/>
                  </a:lnTo>
                  <a:lnTo>
                    <a:pt x="1178399" y="935075"/>
                  </a:lnTo>
                  <a:lnTo>
                    <a:pt x="1178437" y="931265"/>
                  </a:lnTo>
                  <a:close/>
                </a:path>
                <a:path w="2633345" h="1852295">
                  <a:moveTo>
                    <a:pt x="1156059" y="932535"/>
                  </a:moveTo>
                  <a:lnTo>
                    <a:pt x="1155399" y="932535"/>
                  </a:lnTo>
                  <a:lnTo>
                    <a:pt x="1154408" y="933805"/>
                  </a:lnTo>
                  <a:lnTo>
                    <a:pt x="1156942" y="933805"/>
                  </a:lnTo>
                  <a:lnTo>
                    <a:pt x="1156059" y="932535"/>
                  </a:lnTo>
                  <a:close/>
                </a:path>
                <a:path w="2633345" h="1852295">
                  <a:moveTo>
                    <a:pt x="1402312" y="927455"/>
                  </a:moveTo>
                  <a:lnTo>
                    <a:pt x="1180799" y="927455"/>
                  </a:lnTo>
                  <a:lnTo>
                    <a:pt x="1180342" y="928725"/>
                  </a:lnTo>
                  <a:lnTo>
                    <a:pt x="1180310" y="931265"/>
                  </a:lnTo>
                  <a:lnTo>
                    <a:pt x="1180431" y="932535"/>
                  </a:lnTo>
                  <a:lnTo>
                    <a:pt x="1181269" y="929995"/>
                  </a:lnTo>
                  <a:lnTo>
                    <a:pt x="1181777" y="929995"/>
                  </a:lnTo>
                  <a:lnTo>
                    <a:pt x="1182577" y="928725"/>
                  </a:lnTo>
                  <a:lnTo>
                    <a:pt x="1401411" y="928725"/>
                  </a:lnTo>
                  <a:lnTo>
                    <a:pt x="1402312" y="927455"/>
                  </a:lnTo>
                  <a:close/>
                </a:path>
                <a:path w="2633345" h="1852295">
                  <a:moveTo>
                    <a:pt x="1160695" y="926185"/>
                  </a:moveTo>
                  <a:lnTo>
                    <a:pt x="1149354" y="926185"/>
                  </a:lnTo>
                  <a:lnTo>
                    <a:pt x="1151564" y="928725"/>
                  </a:lnTo>
                  <a:lnTo>
                    <a:pt x="1152376" y="928725"/>
                  </a:lnTo>
                  <a:lnTo>
                    <a:pt x="1152846" y="929995"/>
                  </a:lnTo>
                  <a:lnTo>
                    <a:pt x="1153380" y="931265"/>
                  </a:lnTo>
                  <a:lnTo>
                    <a:pt x="1156110" y="931265"/>
                  </a:lnTo>
                  <a:lnTo>
                    <a:pt x="1157685" y="929995"/>
                  </a:lnTo>
                  <a:lnTo>
                    <a:pt x="1163695" y="929995"/>
                  </a:lnTo>
                  <a:lnTo>
                    <a:pt x="1163451" y="928725"/>
                  </a:lnTo>
                  <a:lnTo>
                    <a:pt x="1160695" y="926185"/>
                  </a:lnTo>
                  <a:close/>
                </a:path>
                <a:path w="2633345" h="1852295">
                  <a:moveTo>
                    <a:pt x="1161368" y="914755"/>
                  </a:moveTo>
                  <a:lnTo>
                    <a:pt x="1155767" y="914755"/>
                  </a:lnTo>
                  <a:lnTo>
                    <a:pt x="1156504" y="916025"/>
                  </a:lnTo>
                  <a:lnTo>
                    <a:pt x="1159336" y="918565"/>
                  </a:lnTo>
                  <a:lnTo>
                    <a:pt x="1160454" y="918565"/>
                  </a:lnTo>
                  <a:lnTo>
                    <a:pt x="1161228" y="917295"/>
                  </a:lnTo>
                  <a:lnTo>
                    <a:pt x="1161444" y="916025"/>
                  </a:lnTo>
                  <a:lnTo>
                    <a:pt x="1161368" y="914755"/>
                  </a:lnTo>
                  <a:close/>
                </a:path>
                <a:path w="2633345" h="1852295">
                  <a:moveTo>
                    <a:pt x="1364581" y="799185"/>
                  </a:moveTo>
                  <a:lnTo>
                    <a:pt x="1108460" y="799185"/>
                  </a:lnTo>
                  <a:lnTo>
                    <a:pt x="1107037" y="800455"/>
                  </a:lnTo>
                  <a:lnTo>
                    <a:pt x="1102961" y="800455"/>
                  </a:lnTo>
                  <a:lnTo>
                    <a:pt x="1079199" y="806805"/>
                  </a:lnTo>
                  <a:lnTo>
                    <a:pt x="1072582" y="811885"/>
                  </a:lnTo>
                  <a:lnTo>
                    <a:pt x="1068950" y="816965"/>
                  </a:lnTo>
                  <a:lnTo>
                    <a:pt x="1064530" y="832205"/>
                  </a:lnTo>
                  <a:lnTo>
                    <a:pt x="1061978" y="837285"/>
                  </a:lnTo>
                  <a:lnTo>
                    <a:pt x="1061432" y="838555"/>
                  </a:lnTo>
                  <a:lnTo>
                    <a:pt x="1060936" y="839825"/>
                  </a:lnTo>
                  <a:lnTo>
                    <a:pt x="1060327" y="839825"/>
                  </a:lnTo>
                  <a:lnTo>
                    <a:pt x="1059781" y="841095"/>
                  </a:lnTo>
                  <a:lnTo>
                    <a:pt x="1059489" y="842365"/>
                  </a:lnTo>
                  <a:lnTo>
                    <a:pt x="1057380" y="849985"/>
                  </a:lnTo>
                  <a:lnTo>
                    <a:pt x="1056517" y="851255"/>
                  </a:lnTo>
                  <a:lnTo>
                    <a:pt x="1054116" y="853795"/>
                  </a:lnTo>
                  <a:lnTo>
                    <a:pt x="1053012" y="855065"/>
                  </a:lnTo>
                  <a:lnTo>
                    <a:pt x="1043296" y="880465"/>
                  </a:lnTo>
                  <a:lnTo>
                    <a:pt x="1042305" y="883005"/>
                  </a:lnTo>
                  <a:lnTo>
                    <a:pt x="1040312" y="886815"/>
                  </a:lnTo>
                  <a:lnTo>
                    <a:pt x="1036095" y="891895"/>
                  </a:lnTo>
                  <a:lnTo>
                    <a:pt x="1035232" y="893165"/>
                  </a:lnTo>
                  <a:lnTo>
                    <a:pt x="1033542" y="896975"/>
                  </a:lnTo>
                  <a:lnTo>
                    <a:pt x="1032844" y="898245"/>
                  </a:lnTo>
                  <a:lnTo>
                    <a:pt x="1030393" y="902055"/>
                  </a:lnTo>
                  <a:lnTo>
                    <a:pt x="1028615" y="905865"/>
                  </a:lnTo>
                  <a:lnTo>
                    <a:pt x="1027662" y="907135"/>
                  </a:lnTo>
                  <a:lnTo>
                    <a:pt x="1022519" y="913485"/>
                  </a:lnTo>
                  <a:lnTo>
                    <a:pt x="1019636" y="916025"/>
                  </a:lnTo>
                  <a:lnTo>
                    <a:pt x="1018645" y="917295"/>
                  </a:lnTo>
                  <a:lnTo>
                    <a:pt x="1156388" y="917295"/>
                  </a:lnTo>
                  <a:lnTo>
                    <a:pt x="1155767" y="914755"/>
                  </a:lnTo>
                  <a:lnTo>
                    <a:pt x="1161368" y="914755"/>
                  </a:lnTo>
                  <a:lnTo>
                    <a:pt x="1157482" y="909675"/>
                  </a:lnTo>
                  <a:lnTo>
                    <a:pt x="1157317" y="908405"/>
                  </a:lnTo>
                  <a:lnTo>
                    <a:pt x="1158739" y="907135"/>
                  </a:lnTo>
                  <a:lnTo>
                    <a:pt x="1158955" y="905865"/>
                  </a:lnTo>
                  <a:lnTo>
                    <a:pt x="1158396" y="903325"/>
                  </a:lnTo>
                  <a:lnTo>
                    <a:pt x="1158764" y="900785"/>
                  </a:lnTo>
                  <a:lnTo>
                    <a:pt x="1158472" y="899515"/>
                  </a:lnTo>
                  <a:lnTo>
                    <a:pt x="1155742" y="896975"/>
                  </a:lnTo>
                  <a:lnTo>
                    <a:pt x="1158726" y="896975"/>
                  </a:lnTo>
                  <a:lnTo>
                    <a:pt x="1159704" y="895705"/>
                  </a:lnTo>
                  <a:lnTo>
                    <a:pt x="1160619" y="895705"/>
                  </a:lnTo>
                  <a:lnTo>
                    <a:pt x="1160771" y="894435"/>
                  </a:lnTo>
                  <a:lnTo>
                    <a:pt x="1159438" y="893165"/>
                  </a:lnTo>
                  <a:lnTo>
                    <a:pt x="1159234" y="891895"/>
                  </a:lnTo>
                  <a:lnTo>
                    <a:pt x="1166384" y="891895"/>
                  </a:lnTo>
                  <a:lnTo>
                    <a:pt x="1166600" y="890625"/>
                  </a:lnTo>
                  <a:lnTo>
                    <a:pt x="1166867" y="889355"/>
                  </a:lnTo>
                  <a:lnTo>
                    <a:pt x="1166194" y="885545"/>
                  </a:lnTo>
                  <a:lnTo>
                    <a:pt x="1165572" y="885545"/>
                  </a:lnTo>
                  <a:lnTo>
                    <a:pt x="1164568" y="884275"/>
                  </a:lnTo>
                  <a:lnTo>
                    <a:pt x="1163908" y="883005"/>
                  </a:lnTo>
                  <a:lnTo>
                    <a:pt x="1164378" y="881735"/>
                  </a:lnTo>
                  <a:lnTo>
                    <a:pt x="1166194" y="881735"/>
                  </a:lnTo>
                  <a:lnTo>
                    <a:pt x="1165991" y="880465"/>
                  </a:lnTo>
                  <a:lnTo>
                    <a:pt x="1166626" y="877925"/>
                  </a:lnTo>
                  <a:lnTo>
                    <a:pt x="1166435" y="876655"/>
                  </a:lnTo>
                  <a:lnTo>
                    <a:pt x="1165775" y="875385"/>
                  </a:lnTo>
                  <a:lnTo>
                    <a:pt x="1162054" y="874115"/>
                  </a:lnTo>
                  <a:lnTo>
                    <a:pt x="1157787" y="869035"/>
                  </a:lnTo>
                  <a:lnTo>
                    <a:pt x="1159349" y="867765"/>
                  </a:lnTo>
                  <a:lnTo>
                    <a:pt x="1159895" y="867765"/>
                  </a:lnTo>
                  <a:lnTo>
                    <a:pt x="1157964" y="865225"/>
                  </a:lnTo>
                  <a:lnTo>
                    <a:pt x="1395000" y="865225"/>
                  </a:lnTo>
                  <a:lnTo>
                    <a:pt x="1393994" y="860145"/>
                  </a:lnTo>
                  <a:lnTo>
                    <a:pt x="1392952" y="857605"/>
                  </a:lnTo>
                  <a:lnTo>
                    <a:pt x="1392610" y="857605"/>
                  </a:lnTo>
                  <a:lnTo>
                    <a:pt x="1392648" y="856335"/>
                  </a:lnTo>
                  <a:lnTo>
                    <a:pt x="1393041" y="855065"/>
                  </a:lnTo>
                  <a:lnTo>
                    <a:pt x="1393219" y="855065"/>
                  </a:lnTo>
                  <a:lnTo>
                    <a:pt x="1392991" y="853795"/>
                  </a:lnTo>
                  <a:lnTo>
                    <a:pt x="1392368" y="853795"/>
                  </a:lnTo>
                  <a:lnTo>
                    <a:pt x="1390946" y="846175"/>
                  </a:lnTo>
                  <a:lnTo>
                    <a:pt x="1387504" y="839825"/>
                  </a:lnTo>
                  <a:lnTo>
                    <a:pt x="1387555" y="837285"/>
                  </a:lnTo>
                  <a:lnTo>
                    <a:pt x="1389003" y="836015"/>
                  </a:lnTo>
                  <a:lnTo>
                    <a:pt x="1389168" y="834745"/>
                  </a:lnTo>
                  <a:lnTo>
                    <a:pt x="1386691" y="830935"/>
                  </a:lnTo>
                  <a:lnTo>
                    <a:pt x="1385663" y="829665"/>
                  </a:lnTo>
                  <a:lnTo>
                    <a:pt x="1385358" y="829665"/>
                  </a:lnTo>
                  <a:lnTo>
                    <a:pt x="1385536" y="828395"/>
                  </a:lnTo>
                  <a:lnTo>
                    <a:pt x="1386018" y="827125"/>
                  </a:lnTo>
                  <a:lnTo>
                    <a:pt x="1386247" y="825855"/>
                  </a:lnTo>
                  <a:lnTo>
                    <a:pt x="1386158" y="824585"/>
                  </a:lnTo>
                  <a:lnTo>
                    <a:pt x="1385421" y="823315"/>
                  </a:lnTo>
                  <a:lnTo>
                    <a:pt x="1384939" y="820775"/>
                  </a:lnTo>
                  <a:lnTo>
                    <a:pt x="1383453" y="819505"/>
                  </a:lnTo>
                  <a:lnTo>
                    <a:pt x="1377717" y="806805"/>
                  </a:lnTo>
                  <a:lnTo>
                    <a:pt x="1366575" y="806805"/>
                  </a:lnTo>
                  <a:lnTo>
                    <a:pt x="1366803" y="805535"/>
                  </a:lnTo>
                  <a:lnTo>
                    <a:pt x="1367083" y="805535"/>
                  </a:lnTo>
                  <a:lnTo>
                    <a:pt x="1367908" y="804265"/>
                  </a:lnTo>
                  <a:lnTo>
                    <a:pt x="1368187" y="804265"/>
                  </a:lnTo>
                  <a:lnTo>
                    <a:pt x="1368111" y="802995"/>
                  </a:lnTo>
                  <a:lnTo>
                    <a:pt x="1367527" y="801725"/>
                  </a:lnTo>
                  <a:lnTo>
                    <a:pt x="1362396" y="801725"/>
                  </a:lnTo>
                  <a:lnTo>
                    <a:pt x="1363107" y="800455"/>
                  </a:lnTo>
                  <a:lnTo>
                    <a:pt x="1364581" y="799185"/>
                  </a:lnTo>
                  <a:close/>
                </a:path>
                <a:path w="2633345" h="1852295">
                  <a:moveTo>
                    <a:pt x="2054114" y="914755"/>
                  </a:moveTo>
                  <a:lnTo>
                    <a:pt x="1919063" y="914755"/>
                  </a:lnTo>
                  <a:lnTo>
                    <a:pt x="1918872" y="916025"/>
                  </a:lnTo>
                  <a:lnTo>
                    <a:pt x="1918605" y="916025"/>
                  </a:lnTo>
                  <a:lnTo>
                    <a:pt x="1918263" y="917295"/>
                  </a:lnTo>
                  <a:lnTo>
                    <a:pt x="2053721" y="917295"/>
                  </a:lnTo>
                  <a:lnTo>
                    <a:pt x="2054318" y="916025"/>
                  </a:lnTo>
                  <a:lnTo>
                    <a:pt x="2054114" y="914755"/>
                  </a:lnTo>
                  <a:close/>
                </a:path>
                <a:path w="2633345" h="1852295">
                  <a:moveTo>
                    <a:pt x="1949847" y="884275"/>
                  </a:moveTo>
                  <a:lnTo>
                    <a:pt x="1945733" y="886815"/>
                  </a:lnTo>
                  <a:lnTo>
                    <a:pt x="1940742" y="886815"/>
                  </a:lnTo>
                  <a:lnTo>
                    <a:pt x="1937389" y="889355"/>
                  </a:lnTo>
                  <a:lnTo>
                    <a:pt x="1937224" y="889355"/>
                  </a:lnTo>
                  <a:lnTo>
                    <a:pt x="1933795" y="891895"/>
                  </a:lnTo>
                  <a:lnTo>
                    <a:pt x="1929172" y="896975"/>
                  </a:lnTo>
                  <a:lnTo>
                    <a:pt x="1924752" y="902055"/>
                  </a:lnTo>
                  <a:lnTo>
                    <a:pt x="1921857" y="907135"/>
                  </a:lnTo>
                  <a:lnTo>
                    <a:pt x="1920587" y="909675"/>
                  </a:lnTo>
                  <a:lnTo>
                    <a:pt x="1919914" y="910945"/>
                  </a:lnTo>
                  <a:lnTo>
                    <a:pt x="1919380" y="912215"/>
                  </a:lnTo>
                  <a:lnTo>
                    <a:pt x="1918898" y="913485"/>
                  </a:lnTo>
                  <a:lnTo>
                    <a:pt x="1919037" y="914755"/>
                  </a:lnTo>
                  <a:lnTo>
                    <a:pt x="2054559" y="914755"/>
                  </a:lnTo>
                  <a:lnTo>
                    <a:pt x="2055207" y="913485"/>
                  </a:lnTo>
                  <a:lnTo>
                    <a:pt x="2055575" y="912215"/>
                  </a:lnTo>
                  <a:lnTo>
                    <a:pt x="2055334" y="910945"/>
                  </a:lnTo>
                  <a:lnTo>
                    <a:pt x="2052705" y="910945"/>
                  </a:lnTo>
                  <a:lnTo>
                    <a:pt x="2052171" y="909675"/>
                  </a:lnTo>
                  <a:lnTo>
                    <a:pt x="2047193" y="905865"/>
                  </a:lnTo>
                  <a:lnTo>
                    <a:pt x="2061582" y="905865"/>
                  </a:lnTo>
                  <a:lnTo>
                    <a:pt x="2061011" y="904595"/>
                  </a:lnTo>
                  <a:lnTo>
                    <a:pt x="2060122" y="903325"/>
                  </a:lnTo>
                  <a:lnTo>
                    <a:pt x="2060795" y="900785"/>
                  </a:lnTo>
                  <a:lnTo>
                    <a:pt x="2059592" y="899515"/>
                  </a:lnTo>
                  <a:lnTo>
                    <a:pt x="1958191" y="899515"/>
                  </a:lnTo>
                  <a:lnTo>
                    <a:pt x="1957480" y="898245"/>
                  </a:lnTo>
                  <a:lnTo>
                    <a:pt x="1957213" y="896975"/>
                  </a:lnTo>
                  <a:lnTo>
                    <a:pt x="1956782" y="895705"/>
                  </a:lnTo>
                  <a:lnTo>
                    <a:pt x="1952248" y="895705"/>
                  </a:lnTo>
                  <a:lnTo>
                    <a:pt x="1951562" y="894435"/>
                  </a:lnTo>
                  <a:lnTo>
                    <a:pt x="1952819" y="891895"/>
                  </a:lnTo>
                  <a:lnTo>
                    <a:pt x="1951168" y="890625"/>
                  </a:lnTo>
                  <a:lnTo>
                    <a:pt x="1950838" y="890625"/>
                  </a:lnTo>
                  <a:lnTo>
                    <a:pt x="1950686" y="889355"/>
                  </a:lnTo>
                  <a:lnTo>
                    <a:pt x="1950457" y="885545"/>
                  </a:lnTo>
                  <a:lnTo>
                    <a:pt x="1949847" y="884275"/>
                  </a:lnTo>
                  <a:close/>
                </a:path>
                <a:path w="2633345" h="1852295">
                  <a:moveTo>
                    <a:pt x="2056312" y="908405"/>
                  </a:moveTo>
                  <a:lnTo>
                    <a:pt x="2053911" y="908405"/>
                  </a:lnTo>
                  <a:lnTo>
                    <a:pt x="2054292" y="909675"/>
                  </a:lnTo>
                  <a:lnTo>
                    <a:pt x="2056312" y="908405"/>
                  </a:lnTo>
                  <a:close/>
                </a:path>
                <a:path w="2633345" h="1852295">
                  <a:moveTo>
                    <a:pt x="2059741" y="908405"/>
                  </a:moveTo>
                  <a:lnTo>
                    <a:pt x="2056312" y="908405"/>
                  </a:lnTo>
                  <a:lnTo>
                    <a:pt x="2058572" y="909675"/>
                  </a:lnTo>
                  <a:lnTo>
                    <a:pt x="2059360" y="909675"/>
                  </a:lnTo>
                  <a:lnTo>
                    <a:pt x="2059741" y="908405"/>
                  </a:lnTo>
                  <a:close/>
                </a:path>
                <a:path w="2633345" h="1852295">
                  <a:moveTo>
                    <a:pt x="2061569" y="905865"/>
                  </a:moveTo>
                  <a:lnTo>
                    <a:pt x="2048679" y="905865"/>
                  </a:lnTo>
                  <a:lnTo>
                    <a:pt x="2053568" y="908405"/>
                  </a:lnTo>
                  <a:lnTo>
                    <a:pt x="2060236" y="908405"/>
                  </a:lnTo>
                  <a:lnTo>
                    <a:pt x="2061226" y="907135"/>
                  </a:lnTo>
                  <a:lnTo>
                    <a:pt x="2061569" y="905865"/>
                  </a:lnTo>
                  <a:close/>
                </a:path>
                <a:path w="2633345" h="1852295">
                  <a:moveTo>
                    <a:pt x="2071653" y="896975"/>
                  </a:moveTo>
                  <a:lnTo>
                    <a:pt x="2057188" y="896975"/>
                  </a:lnTo>
                  <a:lnTo>
                    <a:pt x="2061836" y="899515"/>
                  </a:lnTo>
                  <a:lnTo>
                    <a:pt x="2062319" y="900785"/>
                  </a:lnTo>
                  <a:lnTo>
                    <a:pt x="2062242" y="903325"/>
                  </a:lnTo>
                  <a:lnTo>
                    <a:pt x="2062522" y="904595"/>
                  </a:lnTo>
                  <a:lnTo>
                    <a:pt x="2066421" y="904595"/>
                  </a:lnTo>
                  <a:lnTo>
                    <a:pt x="2067297" y="903325"/>
                  </a:lnTo>
                  <a:lnTo>
                    <a:pt x="2067297" y="900785"/>
                  </a:lnTo>
                  <a:lnTo>
                    <a:pt x="2067424" y="899515"/>
                  </a:lnTo>
                  <a:lnTo>
                    <a:pt x="2067792" y="898245"/>
                  </a:lnTo>
                  <a:lnTo>
                    <a:pt x="2071158" y="898245"/>
                  </a:lnTo>
                  <a:lnTo>
                    <a:pt x="2071653" y="896975"/>
                  </a:lnTo>
                  <a:close/>
                </a:path>
                <a:path w="2633345" h="1852295">
                  <a:moveTo>
                    <a:pt x="1964872" y="891895"/>
                  </a:moveTo>
                  <a:lnTo>
                    <a:pt x="1963475" y="891895"/>
                  </a:lnTo>
                  <a:lnTo>
                    <a:pt x="1963055" y="893165"/>
                  </a:lnTo>
                  <a:lnTo>
                    <a:pt x="1962865" y="895705"/>
                  </a:lnTo>
                  <a:lnTo>
                    <a:pt x="1961925" y="895705"/>
                  </a:lnTo>
                  <a:lnTo>
                    <a:pt x="1961125" y="896975"/>
                  </a:lnTo>
                  <a:lnTo>
                    <a:pt x="1960706" y="898245"/>
                  </a:lnTo>
                  <a:lnTo>
                    <a:pt x="1960896" y="899515"/>
                  </a:lnTo>
                  <a:lnTo>
                    <a:pt x="2059592" y="899515"/>
                  </a:lnTo>
                  <a:lnTo>
                    <a:pt x="2057188" y="896975"/>
                  </a:lnTo>
                  <a:lnTo>
                    <a:pt x="2071653" y="896975"/>
                  </a:lnTo>
                  <a:lnTo>
                    <a:pt x="2071329" y="894435"/>
                  </a:lnTo>
                  <a:lnTo>
                    <a:pt x="1965583" y="894435"/>
                  </a:lnTo>
                  <a:lnTo>
                    <a:pt x="1964872" y="891895"/>
                  </a:lnTo>
                  <a:close/>
                </a:path>
                <a:path w="2633345" h="1852295">
                  <a:moveTo>
                    <a:pt x="2078956" y="891895"/>
                  </a:moveTo>
                  <a:lnTo>
                    <a:pt x="2072161" y="891895"/>
                  </a:lnTo>
                  <a:lnTo>
                    <a:pt x="2073838" y="895705"/>
                  </a:lnTo>
                  <a:lnTo>
                    <a:pt x="2078219" y="898245"/>
                  </a:lnTo>
                  <a:lnTo>
                    <a:pt x="2078956" y="891895"/>
                  </a:lnTo>
                  <a:close/>
                </a:path>
                <a:path w="2633345" h="1852295">
                  <a:moveTo>
                    <a:pt x="1395000" y="865225"/>
                  </a:moveTo>
                  <a:lnTo>
                    <a:pt x="1159412" y="865225"/>
                  </a:lnTo>
                  <a:lnTo>
                    <a:pt x="1160454" y="866495"/>
                  </a:lnTo>
                  <a:lnTo>
                    <a:pt x="1161152" y="867765"/>
                  </a:lnTo>
                  <a:lnTo>
                    <a:pt x="1162219" y="870305"/>
                  </a:lnTo>
                  <a:lnTo>
                    <a:pt x="1162905" y="871575"/>
                  </a:lnTo>
                  <a:lnTo>
                    <a:pt x="1166562" y="874115"/>
                  </a:lnTo>
                  <a:lnTo>
                    <a:pt x="1167553" y="875385"/>
                  </a:lnTo>
                  <a:lnTo>
                    <a:pt x="1168188" y="876655"/>
                  </a:lnTo>
                  <a:lnTo>
                    <a:pt x="1170398" y="876655"/>
                  </a:lnTo>
                  <a:lnTo>
                    <a:pt x="1171871" y="877925"/>
                  </a:lnTo>
                  <a:lnTo>
                    <a:pt x="1171884" y="880465"/>
                  </a:lnTo>
                  <a:lnTo>
                    <a:pt x="1172150" y="881735"/>
                  </a:lnTo>
                  <a:lnTo>
                    <a:pt x="1176633" y="885545"/>
                  </a:lnTo>
                  <a:lnTo>
                    <a:pt x="1177167" y="890625"/>
                  </a:lnTo>
                  <a:lnTo>
                    <a:pt x="1177624" y="891895"/>
                  </a:lnTo>
                  <a:lnTo>
                    <a:pt x="1178399" y="893165"/>
                  </a:lnTo>
                  <a:lnTo>
                    <a:pt x="1182107" y="895705"/>
                  </a:lnTo>
                  <a:lnTo>
                    <a:pt x="1182526" y="896975"/>
                  </a:lnTo>
                  <a:lnTo>
                    <a:pt x="1401119" y="896975"/>
                  </a:lnTo>
                  <a:lnTo>
                    <a:pt x="1401449" y="894435"/>
                  </a:lnTo>
                  <a:lnTo>
                    <a:pt x="1399734" y="890625"/>
                  </a:lnTo>
                  <a:lnTo>
                    <a:pt x="1400064" y="890625"/>
                  </a:lnTo>
                  <a:lnTo>
                    <a:pt x="1399963" y="889355"/>
                  </a:lnTo>
                  <a:lnTo>
                    <a:pt x="1398820" y="889355"/>
                  </a:lnTo>
                  <a:lnTo>
                    <a:pt x="1398515" y="888085"/>
                  </a:lnTo>
                  <a:lnTo>
                    <a:pt x="1397664" y="886815"/>
                  </a:lnTo>
                  <a:lnTo>
                    <a:pt x="1397626" y="885545"/>
                  </a:lnTo>
                  <a:lnTo>
                    <a:pt x="1397397" y="884275"/>
                  </a:lnTo>
                  <a:lnTo>
                    <a:pt x="1397728" y="883005"/>
                  </a:lnTo>
                  <a:lnTo>
                    <a:pt x="1397740" y="881735"/>
                  </a:lnTo>
                  <a:lnTo>
                    <a:pt x="1397131" y="880465"/>
                  </a:lnTo>
                  <a:lnTo>
                    <a:pt x="1396153" y="877925"/>
                  </a:lnTo>
                  <a:lnTo>
                    <a:pt x="1395962" y="877925"/>
                  </a:lnTo>
                  <a:lnTo>
                    <a:pt x="1396381" y="876655"/>
                  </a:lnTo>
                  <a:lnTo>
                    <a:pt x="1396991" y="875385"/>
                  </a:lnTo>
                  <a:lnTo>
                    <a:pt x="1397321" y="874115"/>
                  </a:lnTo>
                  <a:lnTo>
                    <a:pt x="1397169" y="874115"/>
                  </a:lnTo>
                  <a:lnTo>
                    <a:pt x="1395340" y="871575"/>
                  </a:lnTo>
                  <a:lnTo>
                    <a:pt x="1394857" y="869035"/>
                  </a:lnTo>
                  <a:lnTo>
                    <a:pt x="1394946" y="867765"/>
                  </a:lnTo>
                  <a:lnTo>
                    <a:pt x="1395251" y="866495"/>
                  </a:lnTo>
                  <a:lnTo>
                    <a:pt x="1395000" y="865225"/>
                  </a:lnTo>
                  <a:close/>
                </a:path>
                <a:path w="2633345" h="1852295">
                  <a:moveTo>
                    <a:pt x="1166384" y="891895"/>
                  </a:moveTo>
                  <a:lnTo>
                    <a:pt x="1159234" y="891895"/>
                  </a:lnTo>
                  <a:lnTo>
                    <a:pt x="1160200" y="893165"/>
                  </a:lnTo>
                  <a:lnTo>
                    <a:pt x="1161889" y="894435"/>
                  </a:lnTo>
                  <a:lnTo>
                    <a:pt x="1163070" y="895705"/>
                  </a:lnTo>
                  <a:lnTo>
                    <a:pt x="1164733" y="894435"/>
                  </a:lnTo>
                  <a:lnTo>
                    <a:pt x="1165673" y="893165"/>
                  </a:lnTo>
                  <a:lnTo>
                    <a:pt x="1166169" y="893165"/>
                  </a:lnTo>
                  <a:lnTo>
                    <a:pt x="1166384" y="891895"/>
                  </a:lnTo>
                  <a:close/>
                </a:path>
                <a:path w="2633345" h="1852295">
                  <a:moveTo>
                    <a:pt x="1957264" y="891895"/>
                  </a:moveTo>
                  <a:lnTo>
                    <a:pt x="1955969" y="891895"/>
                  </a:lnTo>
                  <a:lnTo>
                    <a:pt x="1954432" y="893165"/>
                  </a:lnTo>
                  <a:lnTo>
                    <a:pt x="1952248" y="895705"/>
                  </a:lnTo>
                  <a:lnTo>
                    <a:pt x="1955639" y="895705"/>
                  </a:lnTo>
                  <a:lnTo>
                    <a:pt x="1956058" y="894435"/>
                  </a:lnTo>
                  <a:lnTo>
                    <a:pt x="1956667" y="894435"/>
                  </a:lnTo>
                  <a:lnTo>
                    <a:pt x="1957785" y="893165"/>
                  </a:lnTo>
                  <a:lnTo>
                    <a:pt x="1957264" y="891895"/>
                  </a:lnTo>
                  <a:close/>
                </a:path>
                <a:path w="2633345" h="1852295">
                  <a:moveTo>
                    <a:pt x="1968174" y="886815"/>
                  </a:moveTo>
                  <a:lnTo>
                    <a:pt x="1967196" y="888085"/>
                  </a:lnTo>
                  <a:lnTo>
                    <a:pt x="1966954" y="893165"/>
                  </a:lnTo>
                  <a:lnTo>
                    <a:pt x="1966662" y="893165"/>
                  </a:lnTo>
                  <a:lnTo>
                    <a:pt x="1966192" y="894435"/>
                  </a:lnTo>
                  <a:lnTo>
                    <a:pt x="2071329" y="894435"/>
                  </a:lnTo>
                  <a:lnTo>
                    <a:pt x="2071005" y="891895"/>
                  </a:lnTo>
                  <a:lnTo>
                    <a:pt x="2078956" y="891895"/>
                  </a:lnTo>
                  <a:lnTo>
                    <a:pt x="2078689" y="889355"/>
                  </a:lnTo>
                  <a:lnTo>
                    <a:pt x="1968669" y="889355"/>
                  </a:lnTo>
                  <a:lnTo>
                    <a:pt x="1968555" y="888085"/>
                  </a:lnTo>
                  <a:lnTo>
                    <a:pt x="1968174" y="886815"/>
                  </a:lnTo>
                  <a:close/>
                </a:path>
                <a:path w="2633345" h="1852295">
                  <a:moveTo>
                    <a:pt x="2096748" y="880465"/>
                  </a:moveTo>
                  <a:lnTo>
                    <a:pt x="2073114" y="880465"/>
                  </a:lnTo>
                  <a:lnTo>
                    <a:pt x="2076339" y="885545"/>
                  </a:lnTo>
                  <a:lnTo>
                    <a:pt x="2082067" y="885545"/>
                  </a:lnTo>
                  <a:lnTo>
                    <a:pt x="2085991" y="890625"/>
                  </a:lnTo>
                  <a:lnTo>
                    <a:pt x="2088112" y="891895"/>
                  </a:lnTo>
                  <a:lnTo>
                    <a:pt x="2090144" y="889355"/>
                  </a:lnTo>
                  <a:lnTo>
                    <a:pt x="2091656" y="889355"/>
                  </a:lnTo>
                  <a:lnTo>
                    <a:pt x="2092138" y="888085"/>
                  </a:lnTo>
                  <a:lnTo>
                    <a:pt x="2093002" y="886815"/>
                  </a:lnTo>
                  <a:lnTo>
                    <a:pt x="2093294" y="886815"/>
                  </a:lnTo>
                  <a:lnTo>
                    <a:pt x="2095097" y="884275"/>
                  </a:lnTo>
                  <a:lnTo>
                    <a:pt x="2095732" y="883005"/>
                  </a:lnTo>
                  <a:lnTo>
                    <a:pt x="2095720" y="881735"/>
                  </a:lnTo>
                  <a:lnTo>
                    <a:pt x="2096748" y="880465"/>
                  </a:lnTo>
                  <a:close/>
                </a:path>
                <a:path w="2633345" h="1852295">
                  <a:moveTo>
                    <a:pt x="2083388" y="869035"/>
                  </a:moveTo>
                  <a:lnTo>
                    <a:pt x="1987071" y="869035"/>
                  </a:lnTo>
                  <a:lnTo>
                    <a:pt x="1986373" y="870305"/>
                  </a:lnTo>
                  <a:lnTo>
                    <a:pt x="1987655" y="870305"/>
                  </a:lnTo>
                  <a:lnTo>
                    <a:pt x="1988201" y="871575"/>
                  </a:lnTo>
                  <a:lnTo>
                    <a:pt x="1988570" y="874115"/>
                  </a:lnTo>
                  <a:lnTo>
                    <a:pt x="1983566" y="874115"/>
                  </a:lnTo>
                  <a:lnTo>
                    <a:pt x="1983096" y="875385"/>
                  </a:lnTo>
                  <a:lnTo>
                    <a:pt x="1982956" y="876655"/>
                  </a:lnTo>
                  <a:lnTo>
                    <a:pt x="1982588" y="877925"/>
                  </a:lnTo>
                  <a:lnTo>
                    <a:pt x="1981343" y="879195"/>
                  </a:lnTo>
                  <a:lnTo>
                    <a:pt x="1981877" y="880465"/>
                  </a:lnTo>
                  <a:lnTo>
                    <a:pt x="1982994" y="881735"/>
                  </a:lnTo>
                  <a:lnTo>
                    <a:pt x="1984747" y="883005"/>
                  </a:lnTo>
                  <a:lnTo>
                    <a:pt x="1984912" y="884275"/>
                  </a:lnTo>
                  <a:lnTo>
                    <a:pt x="1975298" y="884275"/>
                  </a:lnTo>
                  <a:lnTo>
                    <a:pt x="1973990" y="885545"/>
                  </a:lnTo>
                  <a:lnTo>
                    <a:pt x="1973889" y="886815"/>
                  </a:lnTo>
                  <a:lnTo>
                    <a:pt x="1970167" y="886815"/>
                  </a:lnTo>
                  <a:lnTo>
                    <a:pt x="1969469" y="888085"/>
                  </a:lnTo>
                  <a:lnTo>
                    <a:pt x="1969151" y="888085"/>
                  </a:lnTo>
                  <a:lnTo>
                    <a:pt x="1968758" y="889355"/>
                  </a:lnTo>
                  <a:lnTo>
                    <a:pt x="2078689" y="889355"/>
                  </a:lnTo>
                  <a:lnTo>
                    <a:pt x="2076098" y="888085"/>
                  </a:lnTo>
                  <a:lnTo>
                    <a:pt x="2074600" y="884275"/>
                  </a:lnTo>
                  <a:lnTo>
                    <a:pt x="2070243" y="881735"/>
                  </a:lnTo>
                  <a:lnTo>
                    <a:pt x="2072390" y="880465"/>
                  </a:lnTo>
                  <a:lnTo>
                    <a:pt x="2096748" y="880465"/>
                  </a:lnTo>
                  <a:lnTo>
                    <a:pt x="2098806" y="877925"/>
                  </a:lnTo>
                  <a:lnTo>
                    <a:pt x="2099326" y="876655"/>
                  </a:lnTo>
                  <a:lnTo>
                    <a:pt x="2098552" y="875385"/>
                  </a:lnTo>
                  <a:lnTo>
                    <a:pt x="2090881" y="875385"/>
                  </a:lnTo>
                  <a:lnTo>
                    <a:pt x="2089780" y="874115"/>
                  </a:lnTo>
                  <a:lnTo>
                    <a:pt x="1987478" y="874115"/>
                  </a:lnTo>
                  <a:lnTo>
                    <a:pt x="1984950" y="872845"/>
                  </a:lnTo>
                  <a:lnTo>
                    <a:pt x="2088680" y="872845"/>
                  </a:lnTo>
                  <a:lnTo>
                    <a:pt x="2087579" y="871575"/>
                  </a:lnTo>
                  <a:lnTo>
                    <a:pt x="2084531" y="871575"/>
                  </a:lnTo>
                  <a:lnTo>
                    <a:pt x="2083998" y="870305"/>
                  </a:lnTo>
                  <a:lnTo>
                    <a:pt x="2083388" y="869035"/>
                  </a:lnTo>
                  <a:close/>
                </a:path>
                <a:path w="2633345" h="1852295">
                  <a:moveTo>
                    <a:pt x="1970714" y="881735"/>
                  </a:moveTo>
                  <a:lnTo>
                    <a:pt x="1970117" y="883005"/>
                  </a:lnTo>
                  <a:lnTo>
                    <a:pt x="1969698" y="884275"/>
                  </a:lnTo>
                  <a:lnTo>
                    <a:pt x="1970282" y="884275"/>
                  </a:lnTo>
                  <a:lnTo>
                    <a:pt x="1970561" y="885545"/>
                  </a:lnTo>
                  <a:lnTo>
                    <a:pt x="1970485" y="886815"/>
                  </a:lnTo>
                  <a:lnTo>
                    <a:pt x="1973889" y="886815"/>
                  </a:lnTo>
                  <a:lnTo>
                    <a:pt x="1972898" y="885545"/>
                  </a:lnTo>
                  <a:lnTo>
                    <a:pt x="1971310" y="884275"/>
                  </a:lnTo>
                  <a:lnTo>
                    <a:pt x="1970714" y="881735"/>
                  </a:lnTo>
                  <a:close/>
                </a:path>
                <a:path w="2633345" h="1852295">
                  <a:moveTo>
                    <a:pt x="1978892" y="877925"/>
                  </a:moveTo>
                  <a:lnTo>
                    <a:pt x="1978499" y="879195"/>
                  </a:lnTo>
                  <a:lnTo>
                    <a:pt x="1979781" y="881735"/>
                  </a:lnTo>
                  <a:lnTo>
                    <a:pt x="1979083" y="883005"/>
                  </a:lnTo>
                  <a:lnTo>
                    <a:pt x="1977940" y="884275"/>
                  </a:lnTo>
                  <a:lnTo>
                    <a:pt x="1984912" y="884275"/>
                  </a:lnTo>
                  <a:lnTo>
                    <a:pt x="1981140" y="881735"/>
                  </a:lnTo>
                  <a:lnTo>
                    <a:pt x="1979769" y="880465"/>
                  </a:lnTo>
                  <a:lnTo>
                    <a:pt x="1978892" y="877925"/>
                  </a:lnTo>
                  <a:close/>
                </a:path>
                <a:path w="2633345" h="1852295">
                  <a:moveTo>
                    <a:pt x="1166194" y="881735"/>
                  </a:moveTo>
                  <a:lnTo>
                    <a:pt x="1165280" y="881735"/>
                  </a:lnTo>
                  <a:lnTo>
                    <a:pt x="1165597" y="883005"/>
                  </a:lnTo>
                  <a:lnTo>
                    <a:pt x="1166194" y="881735"/>
                  </a:lnTo>
                  <a:close/>
                </a:path>
                <a:path w="2633345" h="1852295">
                  <a:moveTo>
                    <a:pt x="1170207" y="879195"/>
                  </a:moveTo>
                  <a:lnTo>
                    <a:pt x="1168556" y="879195"/>
                  </a:lnTo>
                  <a:lnTo>
                    <a:pt x="1168213" y="880465"/>
                  </a:lnTo>
                  <a:lnTo>
                    <a:pt x="1168455" y="880465"/>
                  </a:lnTo>
                  <a:lnTo>
                    <a:pt x="1168455" y="881735"/>
                  </a:lnTo>
                  <a:lnTo>
                    <a:pt x="1170055" y="881735"/>
                  </a:lnTo>
                  <a:lnTo>
                    <a:pt x="1170258" y="880465"/>
                  </a:lnTo>
                  <a:lnTo>
                    <a:pt x="1170207" y="879195"/>
                  </a:lnTo>
                  <a:close/>
                </a:path>
                <a:path w="2633345" h="1852295">
                  <a:moveTo>
                    <a:pt x="2022898" y="842365"/>
                  </a:moveTo>
                  <a:lnTo>
                    <a:pt x="2022009" y="842365"/>
                  </a:lnTo>
                  <a:lnTo>
                    <a:pt x="2022466" y="843635"/>
                  </a:lnTo>
                  <a:lnTo>
                    <a:pt x="2023292" y="844905"/>
                  </a:lnTo>
                  <a:lnTo>
                    <a:pt x="2021945" y="846175"/>
                  </a:lnTo>
                  <a:lnTo>
                    <a:pt x="1991072" y="846175"/>
                  </a:lnTo>
                  <a:lnTo>
                    <a:pt x="1992240" y="847445"/>
                  </a:lnTo>
                  <a:lnTo>
                    <a:pt x="1992494" y="848715"/>
                  </a:lnTo>
                  <a:lnTo>
                    <a:pt x="1992329" y="851255"/>
                  </a:lnTo>
                  <a:lnTo>
                    <a:pt x="1992812" y="852525"/>
                  </a:lnTo>
                  <a:lnTo>
                    <a:pt x="1997206" y="855065"/>
                  </a:lnTo>
                  <a:lnTo>
                    <a:pt x="1998844" y="855065"/>
                  </a:lnTo>
                  <a:lnTo>
                    <a:pt x="2004216" y="857605"/>
                  </a:lnTo>
                  <a:lnTo>
                    <a:pt x="2005423" y="860145"/>
                  </a:lnTo>
                  <a:lnTo>
                    <a:pt x="2007772" y="862685"/>
                  </a:lnTo>
                  <a:lnTo>
                    <a:pt x="2007925" y="863955"/>
                  </a:lnTo>
                  <a:lnTo>
                    <a:pt x="1997853" y="863955"/>
                  </a:lnTo>
                  <a:lnTo>
                    <a:pt x="2002756" y="865225"/>
                  </a:lnTo>
                  <a:lnTo>
                    <a:pt x="2001816" y="866495"/>
                  </a:lnTo>
                  <a:lnTo>
                    <a:pt x="1994742" y="866495"/>
                  </a:lnTo>
                  <a:lnTo>
                    <a:pt x="1993929" y="867765"/>
                  </a:lnTo>
                  <a:lnTo>
                    <a:pt x="1993015" y="869035"/>
                  </a:lnTo>
                  <a:lnTo>
                    <a:pt x="2083883" y="869035"/>
                  </a:lnTo>
                  <a:lnTo>
                    <a:pt x="2090157" y="870305"/>
                  </a:lnTo>
                  <a:lnTo>
                    <a:pt x="2091770" y="870305"/>
                  </a:lnTo>
                  <a:lnTo>
                    <a:pt x="2100279" y="872845"/>
                  </a:lnTo>
                  <a:lnTo>
                    <a:pt x="2102184" y="875385"/>
                  </a:lnTo>
                  <a:lnTo>
                    <a:pt x="2104013" y="875385"/>
                  </a:lnTo>
                  <a:lnTo>
                    <a:pt x="2106197" y="874115"/>
                  </a:lnTo>
                  <a:lnTo>
                    <a:pt x="2108267" y="871575"/>
                  </a:lnTo>
                  <a:lnTo>
                    <a:pt x="2106972" y="870305"/>
                  </a:lnTo>
                  <a:lnTo>
                    <a:pt x="2092748" y="863955"/>
                  </a:lnTo>
                  <a:lnTo>
                    <a:pt x="2092265" y="862685"/>
                  </a:lnTo>
                  <a:lnTo>
                    <a:pt x="2115455" y="862685"/>
                  </a:lnTo>
                  <a:lnTo>
                    <a:pt x="2115125" y="860145"/>
                  </a:lnTo>
                  <a:lnTo>
                    <a:pt x="2115201" y="858875"/>
                  </a:lnTo>
                  <a:lnTo>
                    <a:pt x="2115430" y="857605"/>
                  </a:lnTo>
                  <a:lnTo>
                    <a:pt x="2115252" y="856335"/>
                  </a:lnTo>
                  <a:lnTo>
                    <a:pt x="2102476" y="843635"/>
                  </a:lnTo>
                  <a:lnTo>
                    <a:pt x="2024396" y="843635"/>
                  </a:lnTo>
                  <a:lnTo>
                    <a:pt x="2022898" y="842365"/>
                  </a:lnTo>
                  <a:close/>
                </a:path>
                <a:path w="2633345" h="1852295">
                  <a:moveTo>
                    <a:pt x="1989573" y="867765"/>
                  </a:moveTo>
                  <a:lnTo>
                    <a:pt x="1988468" y="867765"/>
                  </a:lnTo>
                  <a:lnTo>
                    <a:pt x="1987681" y="869035"/>
                  </a:lnTo>
                  <a:lnTo>
                    <a:pt x="1989548" y="869035"/>
                  </a:lnTo>
                  <a:lnTo>
                    <a:pt x="1989573" y="867765"/>
                  </a:lnTo>
                  <a:close/>
                </a:path>
                <a:path w="2633345" h="1852295">
                  <a:moveTo>
                    <a:pt x="2115455" y="862685"/>
                  </a:moveTo>
                  <a:lnTo>
                    <a:pt x="2092265" y="862685"/>
                  </a:lnTo>
                  <a:lnTo>
                    <a:pt x="2113373" y="867765"/>
                  </a:lnTo>
                  <a:lnTo>
                    <a:pt x="2114566" y="866495"/>
                  </a:lnTo>
                  <a:lnTo>
                    <a:pt x="2115468" y="865225"/>
                  </a:lnTo>
                  <a:lnTo>
                    <a:pt x="2115621" y="863955"/>
                  </a:lnTo>
                  <a:lnTo>
                    <a:pt x="2115455" y="862685"/>
                  </a:lnTo>
                  <a:close/>
                </a:path>
                <a:path w="2633345" h="1852295">
                  <a:moveTo>
                    <a:pt x="1999504" y="865225"/>
                  </a:moveTo>
                  <a:lnTo>
                    <a:pt x="1996609" y="865225"/>
                  </a:lnTo>
                  <a:lnTo>
                    <a:pt x="1996469" y="866495"/>
                  </a:lnTo>
                  <a:lnTo>
                    <a:pt x="2001816" y="866495"/>
                  </a:lnTo>
                  <a:lnTo>
                    <a:pt x="1999504" y="865225"/>
                  </a:lnTo>
                  <a:close/>
                </a:path>
                <a:path w="2633345" h="1852295">
                  <a:moveTo>
                    <a:pt x="2003238" y="857605"/>
                  </a:moveTo>
                  <a:lnTo>
                    <a:pt x="1995783" y="857605"/>
                  </a:lnTo>
                  <a:lnTo>
                    <a:pt x="1994539" y="858875"/>
                  </a:lnTo>
                  <a:lnTo>
                    <a:pt x="1996304" y="858875"/>
                  </a:lnTo>
                  <a:lnTo>
                    <a:pt x="1996291" y="860145"/>
                  </a:lnTo>
                  <a:lnTo>
                    <a:pt x="1996075" y="860145"/>
                  </a:lnTo>
                  <a:lnTo>
                    <a:pt x="1995707" y="861415"/>
                  </a:lnTo>
                  <a:lnTo>
                    <a:pt x="1993548" y="861415"/>
                  </a:lnTo>
                  <a:lnTo>
                    <a:pt x="1991275" y="863955"/>
                  </a:lnTo>
                  <a:lnTo>
                    <a:pt x="2007925" y="863955"/>
                  </a:lnTo>
                  <a:lnTo>
                    <a:pt x="2005270" y="861415"/>
                  </a:lnTo>
                  <a:lnTo>
                    <a:pt x="2003949" y="858875"/>
                  </a:lnTo>
                  <a:lnTo>
                    <a:pt x="2003238" y="857605"/>
                  </a:lnTo>
                  <a:close/>
                </a:path>
                <a:path w="2633345" h="1852295">
                  <a:moveTo>
                    <a:pt x="2143345" y="830935"/>
                  </a:moveTo>
                  <a:lnTo>
                    <a:pt x="2111988" y="830935"/>
                  </a:lnTo>
                  <a:lnTo>
                    <a:pt x="2112915" y="832205"/>
                  </a:lnTo>
                  <a:lnTo>
                    <a:pt x="2112814" y="834745"/>
                  </a:lnTo>
                  <a:lnTo>
                    <a:pt x="2111442" y="838555"/>
                  </a:lnTo>
                  <a:lnTo>
                    <a:pt x="2109931" y="842365"/>
                  </a:lnTo>
                  <a:lnTo>
                    <a:pt x="2109563" y="844905"/>
                  </a:lnTo>
                  <a:lnTo>
                    <a:pt x="2110033" y="847445"/>
                  </a:lnTo>
                  <a:lnTo>
                    <a:pt x="2120218" y="855065"/>
                  </a:lnTo>
                  <a:lnTo>
                    <a:pt x="2121259" y="857605"/>
                  </a:lnTo>
                  <a:lnTo>
                    <a:pt x="2122186" y="858875"/>
                  </a:lnTo>
                  <a:lnTo>
                    <a:pt x="2124396" y="858875"/>
                  </a:lnTo>
                  <a:lnTo>
                    <a:pt x="2124422" y="857605"/>
                  </a:lnTo>
                  <a:lnTo>
                    <a:pt x="2124282" y="857605"/>
                  </a:lnTo>
                  <a:lnTo>
                    <a:pt x="2124307" y="856335"/>
                  </a:lnTo>
                  <a:lnTo>
                    <a:pt x="2124777" y="855065"/>
                  </a:lnTo>
                  <a:lnTo>
                    <a:pt x="2125692" y="855065"/>
                  </a:lnTo>
                  <a:lnTo>
                    <a:pt x="2128244" y="852525"/>
                  </a:lnTo>
                  <a:lnTo>
                    <a:pt x="2127673" y="852525"/>
                  </a:lnTo>
                  <a:lnTo>
                    <a:pt x="2127597" y="851255"/>
                  </a:lnTo>
                  <a:lnTo>
                    <a:pt x="2128041" y="849985"/>
                  </a:lnTo>
                  <a:lnTo>
                    <a:pt x="2128892" y="848715"/>
                  </a:lnTo>
                  <a:lnTo>
                    <a:pt x="2142291" y="848715"/>
                  </a:lnTo>
                  <a:lnTo>
                    <a:pt x="2143103" y="847445"/>
                  </a:lnTo>
                  <a:lnTo>
                    <a:pt x="2144119" y="846175"/>
                  </a:lnTo>
                  <a:lnTo>
                    <a:pt x="2145656" y="846175"/>
                  </a:lnTo>
                  <a:lnTo>
                    <a:pt x="2145859" y="844905"/>
                  </a:lnTo>
                  <a:lnTo>
                    <a:pt x="2146761" y="844905"/>
                  </a:lnTo>
                  <a:lnTo>
                    <a:pt x="2147434" y="842365"/>
                  </a:lnTo>
                  <a:lnTo>
                    <a:pt x="2147167" y="841095"/>
                  </a:lnTo>
                  <a:lnTo>
                    <a:pt x="2144742" y="837285"/>
                  </a:lnTo>
                  <a:lnTo>
                    <a:pt x="2143345" y="830935"/>
                  </a:lnTo>
                  <a:close/>
                </a:path>
                <a:path w="2633345" h="1852295">
                  <a:moveTo>
                    <a:pt x="2142291" y="848715"/>
                  </a:moveTo>
                  <a:lnTo>
                    <a:pt x="2129933" y="848715"/>
                  </a:lnTo>
                  <a:lnTo>
                    <a:pt x="2130314" y="849985"/>
                  </a:lnTo>
                  <a:lnTo>
                    <a:pt x="2130657" y="852525"/>
                  </a:lnTo>
                  <a:lnTo>
                    <a:pt x="2130289" y="853795"/>
                  </a:lnTo>
                  <a:lnTo>
                    <a:pt x="2130314" y="855065"/>
                  </a:lnTo>
                  <a:lnTo>
                    <a:pt x="2130835" y="855065"/>
                  </a:lnTo>
                  <a:lnTo>
                    <a:pt x="2133235" y="853795"/>
                  </a:lnTo>
                  <a:lnTo>
                    <a:pt x="2142291" y="848715"/>
                  </a:lnTo>
                  <a:close/>
                </a:path>
                <a:path w="2633345" h="1852295">
                  <a:moveTo>
                    <a:pt x="2016141" y="837285"/>
                  </a:moveTo>
                  <a:lnTo>
                    <a:pt x="2001981" y="837285"/>
                  </a:lnTo>
                  <a:lnTo>
                    <a:pt x="1999530" y="839825"/>
                  </a:lnTo>
                  <a:lnTo>
                    <a:pt x="1996647" y="839825"/>
                  </a:lnTo>
                  <a:lnTo>
                    <a:pt x="1996025" y="841095"/>
                  </a:lnTo>
                  <a:lnTo>
                    <a:pt x="1994958" y="842365"/>
                  </a:lnTo>
                  <a:lnTo>
                    <a:pt x="1994463" y="843635"/>
                  </a:lnTo>
                  <a:lnTo>
                    <a:pt x="1992164" y="843635"/>
                  </a:lnTo>
                  <a:lnTo>
                    <a:pt x="1990653" y="844905"/>
                  </a:lnTo>
                  <a:lnTo>
                    <a:pt x="1990614" y="846175"/>
                  </a:lnTo>
                  <a:lnTo>
                    <a:pt x="2021945" y="846175"/>
                  </a:lnTo>
                  <a:lnTo>
                    <a:pt x="2020942" y="844905"/>
                  </a:lnTo>
                  <a:lnTo>
                    <a:pt x="2016141" y="837285"/>
                  </a:lnTo>
                  <a:close/>
                </a:path>
                <a:path w="2633345" h="1852295">
                  <a:moveTo>
                    <a:pt x="2102324" y="842365"/>
                  </a:moveTo>
                  <a:lnTo>
                    <a:pt x="2024803" y="842365"/>
                  </a:lnTo>
                  <a:lnTo>
                    <a:pt x="2024396" y="843635"/>
                  </a:lnTo>
                  <a:lnTo>
                    <a:pt x="2102476" y="843635"/>
                  </a:lnTo>
                  <a:lnTo>
                    <a:pt x="2102324" y="842365"/>
                  </a:lnTo>
                  <a:close/>
                </a:path>
                <a:path w="2633345" h="1852295">
                  <a:moveTo>
                    <a:pt x="2023469" y="830935"/>
                  </a:moveTo>
                  <a:lnTo>
                    <a:pt x="2023088" y="832205"/>
                  </a:lnTo>
                  <a:lnTo>
                    <a:pt x="2022288" y="832205"/>
                  </a:lnTo>
                  <a:lnTo>
                    <a:pt x="2022034" y="833475"/>
                  </a:lnTo>
                  <a:lnTo>
                    <a:pt x="2021590" y="833475"/>
                  </a:lnTo>
                  <a:lnTo>
                    <a:pt x="2020777" y="836015"/>
                  </a:lnTo>
                  <a:lnTo>
                    <a:pt x="2020866" y="837285"/>
                  </a:lnTo>
                  <a:lnTo>
                    <a:pt x="2021780" y="838555"/>
                  </a:lnTo>
                  <a:lnTo>
                    <a:pt x="2025133" y="841095"/>
                  </a:lnTo>
                  <a:lnTo>
                    <a:pt x="2025565" y="842365"/>
                  </a:lnTo>
                  <a:lnTo>
                    <a:pt x="2102489" y="842365"/>
                  </a:lnTo>
                  <a:lnTo>
                    <a:pt x="2103098" y="841095"/>
                  </a:lnTo>
                  <a:lnTo>
                    <a:pt x="2103238" y="841095"/>
                  </a:lnTo>
                  <a:lnTo>
                    <a:pt x="2102654" y="839825"/>
                  </a:lnTo>
                  <a:lnTo>
                    <a:pt x="2095643" y="836015"/>
                  </a:lnTo>
                  <a:lnTo>
                    <a:pt x="2094386" y="834745"/>
                  </a:lnTo>
                  <a:lnTo>
                    <a:pt x="2029045" y="834745"/>
                  </a:lnTo>
                  <a:lnTo>
                    <a:pt x="2024638" y="832205"/>
                  </a:lnTo>
                  <a:lnTo>
                    <a:pt x="2023469" y="830935"/>
                  </a:lnTo>
                  <a:close/>
                </a:path>
                <a:path w="2633345" h="1852295">
                  <a:moveTo>
                    <a:pt x="2163779" y="816965"/>
                  </a:moveTo>
                  <a:lnTo>
                    <a:pt x="2083324" y="816965"/>
                  </a:lnTo>
                  <a:lnTo>
                    <a:pt x="2086830" y="818235"/>
                  </a:lnTo>
                  <a:lnTo>
                    <a:pt x="2089598" y="819505"/>
                  </a:lnTo>
                  <a:lnTo>
                    <a:pt x="2094793" y="834745"/>
                  </a:lnTo>
                  <a:lnTo>
                    <a:pt x="2103886" y="837285"/>
                  </a:lnTo>
                  <a:lnTo>
                    <a:pt x="2104800" y="838555"/>
                  </a:lnTo>
                  <a:lnTo>
                    <a:pt x="2105486" y="842365"/>
                  </a:lnTo>
                  <a:lnTo>
                    <a:pt x="2108305" y="842365"/>
                  </a:lnTo>
                  <a:lnTo>
                    <a:pt x="2108229" y="841095"/>
                  </a:lnTo>
                  <a:lnTo>
                    <a:pt x="2108851" y="839825"/>
                  </a:lnTo>
                  <a:lnTo>
                    <a:pt x="2110414" y="838555"/>
                  </a:lnTo>
                  <a:lnTo>
                    <a:pt x="2110883" y="837285"/>
                  </a:lnTo>
                  <a:lnTo>
                    <a:pt x="2111303" y="834745"/>
                  </a:lnTo>
                  <a:lnTo>
                    <a:pt x="2111137" y="833475"/>
                  </a:lnTo>
                  <a:lnTo>
                    <a:pt x="2110261" y="830935"/>
                  </a:lnTo>
                  <a:lnTo>
                    <a:pt x="2143345" y="830935"/>
                  </a:lnTo>
                  <a:lnTo>
                    <a:pt x="2142494" y="829665"/>
                  </a:lnTo>
                  <a:lnTo>
                    <a:pt x="2140055" y="828395"/>
                  </a:lnTo>
                  <a:lnTo>
                    <a:pt x="2139547" y="827125"/>
                  </a:lnTo>
                  <a:lnTo>
                    <a:pt x="2142348" y="827125"/>
                  </a:lnTo>
                  <a:lnTo>
                    <a:pt x="2142252" y="825855"/>
                  </a:lnTo>
                  <a:lnTo>
                    <a:pt x="2141325" y="823315"/>
                  </a:lnTo>
                  <a:lnTo>
                    <a:pt x="2141554" y="822045"/>
                  </a:lnTo>
                  <a:lnTo>
                    <a:pt x="2142443" y="820775"/>
                  </a:lnTo>
                  <a:lnTo>
                    <a:pt x="2163861" y="820775"/>
                  </a:lnTo>
                  <a:lnTo>
                    <a:pt x="2163411" y="818235"/>
                  </a:lnTo>
                  <a:lnTo>
                    <a:pt x="2163779" y="816965"/>
                  </a:lnTo>
                  <a:close/>
                </a:path>
                <a:path w="2633345" h="1852295">
                  <a:moveTo>
                    <a:pt x="2163861" y="820775"/>
                  </a:moveTo>
                  <a:lnTo>
                    <a:pt x="2142989" y="820775"/>
                  </a:lnTo>
                  <a:lnTo>
                    <a:pt x="2143586" y="822045"/>
                  </a:lnTo>
                  <a:lnTo>
                    <a:pt x="2145313" y="832205"/>
                  </a:lnTo>
                  <a:lnTo>
                    <a:pt x="2152197" y="839825"/>
                  </a:lnTo>
                  <a:lnTo>
                    <a:pt x="2152527" y="837285"/>
                  </a:lnTo>
                  <a:lnTo>
                    <a:pt x="2160642" y="837285"/>
                  </a:lnTo>
                  <a:lnTo>
                    <a:pt x="2161429" y="836015"/>
                  </a:lnTo>
                  <a:lnTo>
                    <a:pt x="2161912" y="836015"/>
                  </a:lnTo>
                  <a:lnTo>
                    <a:pt x="2161683" y="834745"/>
                  </a:lnTo>
                  <a:lnTo>
                    <a:pt x="2162217" y="834745"/>
                  </a:lnTo>
                  <a:lnTo>
                    <a:pt x="2162738" y="833475"/>
                  </a:lnTo>
                  <a:lnTo>
                    <a:pt x="2163792" y="832205"/>
                  </a:lnTo>
                  <a:lnTo>
                    <a:pt x="2163601" y="830935"/>
                  </a:lnTo>
                  <a:lnTo>
                    <a:pt x="2163741" y="830935"/>
                  </a:lnTo>
                  <a:lnTo>
                    <a:pt x="2164109" y="829665"/>
                  </a:lnTo>
                  <a:lnTo>
                    <a:pt x="2164630" y="829665"/>
                  </a:lnTo>
                  <a:lnTo>
                    <a:pt x="2164604" y="828395"/>
                  </a:lnTo>
                  <a:lnTo>
                    <a:pt x="2163601" y="825855"/>
                  </a:lnTo>
                  <a:lnTo>
                    <a:pt x="2163728" y="825855"/>
                  </a:lnTo>
                  <a:lnTo>
                    <a:pt x="2164223" y="824585"/>
                  </a:lnTo>
                  <a:lnTo>
                    <a:pt x="2164312" y="823315"/>
                  </a:lnTo>
                  <a:lnTo>
                    <a:pt x="2163861" y="820775"/>
                  </a:lnTo>
                  <a:close/>
                </a:path>
                <a:path w="2633345" h="1852295">
                  <a:moveTo>
                    <a:pt x="2086626" y="819505"/>
                  </a:moveTo>
                  <a:lnTo>
                    <a:pt x="2074460" y="819505"/>
                  </a:lnTo>
                  <a:lnTo>
                    <a:pt x="2070624" y="820775"/>
                  </a:lnTo>
                  <a:lnTo>
                    <a:pt x="2069037" y="822045"/>
                  </a:lnTo>
                  <a:lnTo>
                    <a:pt x="2066205" y="822045"/>
                  </a:lnTo>
                  <a:lnTo>
                    <a:pt x="2061239" y="823315"/>
                  </a:lnTo>
                  <a:lnTo>
                    <a:pt x="2026809" y="823315"/>
                  </a:lnTo>
                  <a:lnTo>
                    <a:pt x="2026555" y="825855"/>
                  </a:lnTo>
                  <a:lnTo>
                    <a:pt x="2026860" y="827125"/>
                  </a:lnTo>
                  <a:lnTo>
                    <a:pt x="2028473" y="828395"/>
                  </a:lnTo>
                  <a:lnTo>
                    <a:pt x="2028638" y="828395"/>
                  </a:lnTo>
                  <a:lnTo>
                    <a:pt x="2028448" y="829665"/>
                  </a:lnTo>
                  <a:lnTo>
                    <a:pt x="2028168" y="830935"/>
                  </a:lnTo>
                  <a:lnTo>
                    <a:pt x="2028003" y="832205"/>
                  </a:lnTo>
                  <a:lnTo>
                    <a:pt x="2028854" y="833475"/>
                  </a:lnTo>
                  <a:lnTo>
                    <a:pt x="2029045" y="834745"/>
                  </a:lnTo>
                  <a:lnTo>
                    <a:pt x="2094386" y="834745"/>
                  </a:lnTo>
                  <a:lnTo>
                    <a:pt x="2091872" y="832205"/>
                  </a:lnTo>
                  <a:lnTo>
                    <a:pt x="2089916" y="825855"/>
                  </a:lnTo>
                  <a:lnTo>
                    <a:pt x="2086626" y="819505"/>
                  </a:lnTo>
                  <a:close/>
                </a:path>
                <a:path w="2633345" h="1852295">
                  <a:moveTo>
                    <a:pt x="2142348" y="827125"/>
                  </a:moveTo>
                  <a:lnTo>
                    <a:pt x="2139547" y="827125"/>
                  </a:lnTo>
                  <a:lnTo>
                    <a:pt x="2140767" y="828395"/>
                  </a:lnTo>
                  <a:lnTo>
                    <a:pt x="2142443" y="828395"/>
                  </a:lnTo>
                  <a:lnTo>
                    <a:pt x="2142348" y="827125"/>
                  </a:lnTo>
                  <a:close/>
                </a:path>
                <a:path w="2633345" h="1852295">
                  <a:moveTo>
                    <a:pt x="2177158" y="795375"/>
                  </a:moveTo>
                  <a:lnTo>
                    <a:pt x="2100673" y="795375"/>
                  </a:lnTo>
                  <a:lnTo>
                    <a:pt x="2107848" y="799185"/>
                  </a:lnTo>
                  <a:lnTo>
                    <a:pt x="2109664" y="799185"/>
                  </a:lnTo>
                  <a:lnTo>
                    <a:pt x="2110083" y="800455"/>
                  </a:lnTo>
                  <a:lnTo>
                    <a:pt x="2147205" y="800455"/>
                  </a:lnTo>
                  <a:lnTo>
                    <a:pt x="2156515" y="806805"/>
                  </a:lnTo>
                  <a:lnTo>
                    <a:pt x="2165913" y="814425"/>
                  </a:lnTo>
                  <a:lnTo>
                    <a:pt x="2167094" y="816965"/>
                  </a:lnTo>
                  <a:lnTo>
                    <a:pt x="2167208" y="820775"/>
                  </a:lnTo>
                  <a:lnTo>
                    <a:pt x="2167894" y="822045"/>
                  </a:lnTo>
                  <a:lnTo>
                    <a:pt x="2167843" y="823315"/>
                  </a:lnTo>
                  <a:lnTo>
                    <a:pt x="2167360" y="825855"/>
                  </a:lnTo>
                  <a:lnTo>
                    <a:pt x="2167970" y="828395"/>
                  </a:lnTo>
                  <a:lnTo>
                    <a:pt x="2169494" y="828395"/>
                  </a:lnTo>
                  <a:lnTo>
                    <a:pt x="2177825" y="824585"/>
                  </a:lnTo>
                  <a:lnTo>
                    <a:pt x="2177901" y="823315"/>
                  </a:lnTo>
                  <a:lnTo>
                    <a:pt x="2178092" y="822045"/>
                  </a:lnTo>
                  <a:lnTo>
                    <a:pt x="2178422" y="822045"/>
                  </a:lnTo>
                  <a:lnTo>
                    <a:pt x="2178981" y="820775"/>
                  </a:lnTo>
                  <a:lnTo>
                    <a:pt x="2178486" y="820775"/>
                  </a:lnTo>
                  <a:lnTo>
                    <a:pt x="2178790" y="819505"/>
                  </a:lnTo>
                  <a:lnTo>
                    <a:pt x="2179387" y="818235"/>
                  </a:lnTo>
                  <a:lnTo>
                    <a:pt x="2179743" y="818235"/>
                  </a:lnTo>
                  <a:lnTo>
                    <a:pt x="2179616" y="816965"/>
                  </a:lnTo>
                  <a:lnTo>
                    <a:pt x="2178473" y="815695"/>
                  </a:lnTo>
                  <a:lnTo>
                    <a:pt x="2178232" y="814425"/>
                  </a:lnTo>
                  <a:lnTo>
                    <a:pt x="2181622" y="814425"/>
                  </a:lnTo>
                  <a:lnTo>
                    <a:pt x="2181597" y="811885"/>
                  </a:lnTo>
                  <a:lnTo>
                    <a:pt x="2179121" y="800455"/>
                  </a:lnTo>
                  <a:lnTo>
                    <a:pt x="2179146" y="797915"/>
                  </a:lnTo>
                  <a:lnTo>
                    <a:pt x="2178943" y="796645"/>
                  </a:lnTo>
                  <a:lnTo>
                    <a:pt x="2178613" y="796645"/>
                  </a:lnTo>
                  <a:lnTo>
                    <a:pt x="2177158" y="795375"/>
                  </a:lnTo>
                  <a:close/>
                </a:path>
                <a:path w="2633345" h="1852295">
                  <a:moveTo>
                    <a:pt x="2041249" y="815695"/>
                  </a:moveTo>
                  <a:lnTo>
                    <a:pt x="2037414" y="815695"/>
                  </a:lnTo>
                  <a:lnTo>
                    <a:pt x="2031902" y="818235"/>
                  </a:lnTo>
                  <a:lnTo>
                    <a:pt x="2030899" y="819505"/>
                  </a:lnTo>
                  <a:lnTo>
                    <a:pt x="2029997" y="819505"/>
                  </a:lnTo>
                  <a:lnTo>
                    <a:pt x="2029781" y="820775"/>
                  </a:lnTo>
                  <a:lnTo>
                    <a:pt x="2028968" y="822045"/>
                  </a:lnTo>
                  <a:lnTo>
                    <a:pt x="2028308" y="823315"/>
                  </a:lnTo>
                  <a:lnTo>
                    <a:pt x="2061239" y="823315"/>
                  </a:lnTo>
                  <a:lnTo>
                    <a:pt x="2058521" y="822045"/>
                  </a:lnTo>
                  <a:lnTo>
                    <a:pt x="2055511" y="818235"/>
                  </a:lnTo>
                  <a:lnTo>
                    <a:pt x="2043002" y="818235"/>
                  </a:lnTo>
                  <a:lnTo>
                    <a:pt x="2041249" y="815695"/>
                  </a:lnTo>
                  <a:close/>
                </a:path>
                <a:path w="2633345" h="1852295">
                  <a:moveTo>
                    <a:pt x="2066116" y="810615"/>
                  </a:moveTo>
                  <a:lnTo>
                    <a:pt x="2064033" y="810615"/>
                  </a:lnTo>
                  <a:lnTo>
                    <a:pt x="2062090" y="813155"/>
                  </a:lnTo>
                  <a:lnTo>
                    <a:pt x="2065290" y="819505"/>
                  </a:lnTo>
                  <a:lnTo>
                    <a:pt x="2066649" y="819505"/>
                  </a:lnTo>
                  <a:lnTo>
                    <a:pt x="2073685" y="816965"/>
                  </a:lnTo>
                  <a:lnTo>
                    <a:pt x="2163779" y="816965"/>
                  </a:lnTo>
                  <a:lnTo>
                    <a:pt x="2164008" y="815695"/>
                  </a:lnTo>
                  <a:lnTo>
                    <a:pt x="2160718" y="814425"/>
                  </a:lnTo>
                  <a:lnTo>
                    <a:pt x="2159944" y="813155"/>
                  </a:lnTo>
                  <a:lnTo>
                    <a:pt x="2157861" y="811885"/>
                  </a:lnTo>
                  <a:lnTo>
                    <a:pt x="2069939" y="811885"/>
                  </a:lnTo>
                  <a:lnTo>
                    <a:pt x="2066116" y="810615"/>
                  </a:lnTo>
                  <a:close/>
                </a:path>
                <a:path w="2633345" h="1852295">
                  <a:moveTo>
                    <a:pt x="2051676" y="815695"/>
                  </a:moveTo>
                  <a:lnTo>
                    <a:pt x="2048133" y="815695"/>
                  </a:lnTo>
                  <a:lnTo>
                    <a:pt x="2043942" y="818235"/>
                  </a:lnTo>
                  <a:lnTo>
                    <a:pt x="2055511" y="818235"/>
                  </a:lnTo>
                  <a:lnTo>
                    <a:pt x="2054508" y="816965"/>
                  </a:lnTo>
                  <a:lnTo>
                    <a:pt x="2051676" y="815695"/>
                  </a:lnTo>
                  <a:close/>
                </a:path>
                <a:path w="2633345" h="1852295">
                  <a:moveTo>
                    <a:pt x="2083324" y="816965"/>
                  </a:moveTo>
                  <a:lnTo>
                    <a:pt x="2076835" y="816965"/>
                  </a:lnTo>
                  <a:lnTo>
                    <a:pt x="2078994" y="818235"/>
                  </a:lnTo>
                  <a:lnTo>
                    <a:pt x="2083324" y="816965"/>
                  </a:lnTo>
                  <a:close/>
                </a:path>
                <a:path w="2633345" h="1852295">
                  <a:moveTo>
                    <a:pt x="2103187" y="797915"/>
                  </a:moveTo>
                  <a:lnTo>
                    <a:pt x="2101828" y="797915"/>
                  </a:lnTo>
                  <a:lnTo>
                    <a:pt x="2097739" y="799185"/>
                  </a:lnTo>
                  <a:lnTo>
                    <a:pt x="2085483" y="799185"/>
                  </a:lnTo>
                  <a:lnTo>
                    <a:pt x="2072326" y="804265"/>
                  </a:lnTo>
                  <a:lnTo>
                    <a:pt x="2071221" y="804265"/>
                  </a:lnTo>
                  <a:lnTo>
                    <a:pt x="2072631" y="808075"/>
                  </a:lnTo>
                  <a:lnTo>
                    <a:pt x="2073368" y="808075"/>
                  </a:lnTo>
                  <a:lnTo>
                    <a:pt x="2076301" y="809345"/>
                  </a:lnTo>
                  <a:lnTo>
                    <a:pt x="2072491" y="809345"/>
                  </a:lnTo>
                  <a:lnTo>
                    <a:pt x="2072110" y="810615"/>
                  </a:lnTo>
                  <a:lnTo>
                    <a:pt x="2071425" y="810615"/>
                  </a:lnTo>
                  <a:lnTo>
                    <a:pt x="2071069" y="811885"/>
                  </a:lnTo>
                  <a:lnTo>
                    <a:pt x="2157861" y="811885"/>
                  </a:lnTo>
                  <a:lnTo>
                    <a:pt x="2154876" y="808075"/>
                  </a:lnTo>
                  <a:lnTo>
                    <a:pt x="2148018" y="802995"/>
                  </a:lnTo>
                  <a:lnTo>
                    <a:pt x="2147205" y="800455"/>
                  </a:lnTo>
                  <a:lnTo>
                    <a:pt x="2110083" y="800455"/>
                  </a:lnTo>
                  <a:lnTo>
                    <a:pt x="2103187" y="797915"/>
                  </a:lnTo>
                  <a:close/>
                </a:path>
                <a:path w="2633345" h="1852295">
                  <a:moveTo>
                    <a:pt x="2217951" y="783945"/>
                  </a:moveTo>
                  <a:lnTo>
                    <a:pt x="2183223" y="783945"/>
                  </a:lnTo>
                  <a:lnTo>
                    <a:pt x="2184213" y="785215"/>
                  </a:lnTo>
                  <a:lnTo>
                    <a:pt x="2184378" y="786485"/>
                  </a:lnTo>
                  <a:lnTo>
                    <a:pt x="2183413" y="792835"/>
                  </a:lnTo>
                  <a:lnTo>
                    <a:pt x="2183292" y="795252"/>
                  </a:lnTo>
                  <a:lnTo>
                    <a:pt x="2183185" y="800455"/>
                  </a:lnTo>
                  <a:lnTo>
                    <a:pt x="2183375" y="800455"/>
                  </a:lnTo>
                  <a:lnTo>
                    <a:pt x="2184658" y="801725"/>
                  </a:lnTo>
                  <a:lnTo>
                    <a:pt x="2186055" y="805535"/>
                  </a:lnTo>
                  <a:lnTo>
                    <a:pt x="2188315" y="808075"/>
                  </a:lnTo>
                  <a:lnTo>
                    <a:pt x="2189458" y="810615"/>
                  </a:lnTo>
                  <a:lnTo>
                    <a:pt x="2189852" y="810615"/>
                  </a:lnTo>
                  <a:lnTo>
                    <a:pt x="2191668" y="809345"/>
                  </a:lnTo>
                  <a:lnTo>
                    <a:pt x="2193294" y="809345"/>
                  </a:lnTo>
                  <a:lnTo>
                    <a:pt x="2193865" y="808075"/>
                  </a:lnTo>
                  <a:lnTo>
                    <a:pt x="2194195" y="805535"/>
                  </a:lnTo>
                  <a:lnTo>
                    <a:pt x="2193764" y="804265"/>
                  </a:lnTo>
                  <a:lnTo>
                    <a:pt x="2192329" y="802995"/>
                  </a:lnTo>
                  <a:lnTo>
                    <a:pt x="2195173" y="801725"/>
                  </a:lnTo>
                  <a:lnTo>
                    <a:pt x="2195935" y="800455"/>
                  </a:lnTo>
                  <a:lnTo>
                    <a:pt x="2196507" y="799185"/>
                  </a:lnTo>
                  <a:lnTo>
                    <a:pt x="2196431" y="797915"/>
                  </a:lnTo>
                  <a:lnTo>
                    <a:pt x="2196697" y="796645"/>
                  </a:lnTo>
                  <a:lnTo>
                    <a:pt x="2201574" y="796645"/>
                  </a:lnTo>
                  <a:lnTo>
                    <a:pt x="2201549" y="794105"/>
                  </a:lnTo>
                  <a:lnTo>
                    <a:pt x="2202641" y="792835"/>
                  </a:lnTo>
                  <a:lnTo>
                    <a:pt x="2203949" y="791565"/>
                  </a:lnTo>
                  <a:lnTo>
                    <a:pt x="2217030" y="791565"/>
                  </a:lnTo>
                  <a:lnTo>
                    <a:pt x="2216763" y="790295"/>
                  </a:lnTo>
                  <a:lnTo>
                    <a:pt x="2217856" y="789025"/>
                  </a:lnTo>
                  <a:lnTo>
                    <a:pt x="2217729" y="789025"/>
                  </a:lnTo>
                  <a:lnTo>
                    <a:pt x="2216903" y="787755"/>
                  </a:lnTo>
                  <a:lnTo>
                    <a:pt x="2216586" y="787755"/>
                  </a:lnTo>
                  <a:lnTo>
                    <a:pt x="2217830" y="785215"/>
                  </a:lnTo>
                  <a:lnTo>
                    <a:pt x="2217951" y="783945"/>
                  </a:lnTo>
                  <a:close/>
                </a:path>
                <a:path w="2633345" h="1852295">
                  <a:moveTo>
                    <a:pt x="1373179" y="800455"/>
                  </a:moveTo>
                  <a:lnTo>
                    <a:pt x="1371718" y="800455"/>
                  </a:lnTo>
                  <a:lnTo>
                    <a:pt x="1371655" y="801725"/>
                  </a:lnTo>
                  <a:lnTo>
                    <a:pt x="1372086" y="804265"/>
                  </a:lnTo>
                  <a:lnTo>
                    <a:pt x="1371223" y="806805"/>
                  </a:lnTo>
                  <a:lnTo>
                    <a:pt x="1377717" y="806805"/>
                  </a:lnTo>
                  <a:lnTo>
                    <a:pt x="1376569" y="804265"/>
                  </a:lnTo>
                  <a:lnTo>
                    <a:pt x="1374880" y="802995"/>
                  </a:lnTo>
                  <a:lnTo>
                    <a:pt x="1373179" y="800455"/>
                  </a:lnTo>
                  <a:close/>
                </a:path>
                <a:path w="2633345" h="1852295">
                  <a:moveTo>
                    <a:pt x="2199631" y="802995"/>
                  </a:moveTo>
                  <a:lnTo>
                    <a:pt x="2198640" y="802995"/>
                  </a:lnTo>
                  <a:lnTo>
                    <a:pt x="2199034" y="804265"/>
                  </a:lnTo>
                  <a:lnTo>
                    <a:pt x="2199631" y="802995"/>
                  </a:lnTo>
                  <a:close/>
                </a:path>
                <a:path w="2633345" h="1852295">
                  <a:moveTo>
                    <a:pt x="2201574" y="796645"/>
                  </a:moveTo>
                  <a:lnTo>
                    <a:pt x="2197739" y="796645"/>
                  </a:lnTo>
                  <a:lnTo>
                    <a:pt x="2198704" y="797915"/>
                  </a:lnTo>
                  <a:lnTo>
                    <a:pt x="2199352" y="799185"/>
                  </a:lnTo>
                  <a:lnTo>
                    <a:pt x="2199415" y="801725"/>
                  </a:lnTo>
                  <a:lnTo>
                    <a:pt x="2198717" y="802995"/>
                  </a:lnTo>
                  <a:lnTo>
                    <a:pt x="2199999" y="802995"/>
                  </a:lnTo>
                  <a:lnTo>
                    <a:pt x="2200939" y="800455"/>
                  </a:lnTo>
                  <a:lnTo>
                    <a:pt x="2201257" y="800455"/>
                  </a:lnTo>
                  <a:lnTo>
                    <a:pt x="2202755" y="799185"/>
                  </a:lnTo>
                  <a:lnTo>
                    <a:pt x="2202958" y="799185"/>
                  </a:lnTo>
                  <a:lnTo>
                    <a:pt x="2201574" y="796645"/>
                  </a:lnTo>
                  <a:close/>
                </a:path>
                <a:path w="2633345" h="1852295">
                  <a:moveTo>
                    <a:pt x="1365927" y="800455"/>
                  </a:moveTo>
                  <a:lnTo>
                    <a:pt x="1364974" y="801725"/>
                  </a:lnTo>
                  <a:lnTo>
                    <a:pt x="1367527" y="801725"/>
                  </a:lnTo>
                  <a:lnTo>
                    <a:pt x="1365927" y="800455"/>
                  </a:lnTo>
                  <a:close/>
                </a:path>
                <a:path w="2633345" h="1852295">
                  <a:moveTo>
                    <a:pt x="2202958" y="799185"/>
                  </a:moveTo>
                  <a:lnTo>
                    <a:pt x="2202755" y="799185"/>
                  </a:lnTo>
                  <a:lnTo>
                    <a:pt x="2204813" y="801725"/>
                  </a:lnTo>
                  <a:lnTo>
                    <a:pt x="2206476" y="800455"/>
                  </a:lnTo>
                  <a:lnTo>
                    <a:pt x="2202958" y="799185"/>
                  </a:lnTo>
                  <a:close/>
                </a:path>
                <a:path w="2633345" h="1852295">
                  <a:moveTo>
                    <a:pt x="1188559" y="669645"/>
                  </a:moveTo>
                  <a:lnTo>
                    <a:pt x="1187403" y="670915"/>
                  </a:lnTo>
                  <a:lnTo>
                    <a:pt x="1187073" y="672185"/>
                  </a:lnTo>
                  <a:lnTo>
                    <a:pt x="1187149" y="673455"/>
                  </a:lnTo>
                  <a:lnTo>
                    <a:pt x="1192140" y="677265"/>
                  </a:lnTo>
                  <a:lnTo>
                    <a:pt x="1193601" y="679805"/>
                  </a:lnTo>
                  <a:lnTo>
                    <a:pt x="1193308" y="683615"/>
                  </a:lnTo>
                  <a:lnTo>
                    <a:pt x="1187073" y="687425"/>
                  </a:lnTo>
                  <a:lnTo>
                    <a:pt x="1184228" y="688695"/>
                  </a:lnTo>
                  <a:lnTo>
                    <a:pt x="1165953" y="693775"/>
                  </a:lnTo>
                  <a:lnTo>
                    <a:pt x="1164822" y="695045"/>
                  </a:lnTo>
                  <a:lnTo>
                    <a:pt x="1163844" y="695045"/>
                  </a:lnTo>
                  <a:lnTo>
                    <a:pt x="1162562" y="697585"/>
                  </a:lnTo>
                  <a:lnTo>
                    <a:pt x="1148249" y="720445"/>
                  </a:lnTo>
                  <a:lnTo>
                    <a:pt x="1147500" y="721715"/>
                  </a:lnTo>
                  <a:lnTo>
                    <a:pt x="1147665" y="724255"/>
                  </a:lnTo>
                  <a:lnTo>
                    <a:pt x="1155183" y="743305"/>
                  </a:lnTo>
                  <a:lnTo>
                    <a:pt x="1155335" y="744575"/>
                  </a:lnTo>
                  <a:lnTo>
                    <a:pt x="1154993" y="747115"/>
                  </a:lnTo>
                  <a:lnTo>
                    <a:pt x="1152668" y="753465"/>
                  </a:lnTo>
                  <a:lnTo>
                    <a:pt x="1151564" y="756005"/>
                  </a:lnTo>
                  <a:lnTo>
                    <a:pt x="1146738" y="768705"/>
                  </a:lnTo>
                  <a:lnTo>
                    <a:pt x="1146204" y="772515"/>
                  </a:lnTo>
                  <a:lnTo>
                    <a:pt x="1146445" y="786485"/>
                  </a:lnTo>
                  <a:lnTo>
                    <a:pt x="1144134" y="786485"/>
                  </a:lnTo>
                  <a:lnTo>
                    <a:pt x="1143194" y="787755"/>
                  </a:lnTo>
                  <a:lnTo>
                    <a:pt x="1138813" y="791565"/>
                  </a:lnTo>
                  <a:lnTo>
                    <a:pt x="1137835" y="792835"/>
                  </a:lnTo>
                  <a:lnTo>
                    <a:pt x="1134279" y="794105"/>
                  </a:lnTo>
                  <a:lnTo>
                    <a:pt x="1132679" y="795375"/>
                  </a:lnTo>
                  <a:lnTo>
                    <a:pt x="1109400" y="799185"/>
                  </a:lnTo>
                  <a:lnTo>
                    <a:pt x="1365165" y="799185"/>
                  </a:lnTo>
                  <a:lnTo>
                    <a:pt x="1358612" y="791565"/>
                  </a:lnTo>
                  <a:lnTo>
                    <a:pt x="1358535" y="789025"/>
                  </a:lnTo>
                  <a:lnTo>
                    <a:pt x="1358167" y="787755"/>
                  </a:lnTo>
                  <a:lnTo>
                    <a:pt x="1356935" y="786485"/>
                  </a:lnTo>
                  <a:lnTo>
                    <a:pt x="1355538" y="783945"/>
                  </a:lnTo>
                  <a:lnTo>
                    <a:pt x="1355272" y="782675"/>
                  </a:lnTo>
                  <a:lnTo>
                    <a:pt x="1356592" y="781405"/>
                  </a:lnTo>
                  <a:lnTo>
                    <a:pt x="1351586" y="775055"/>
                  </a:lnTo>
                  <a:lnTo>
                    <a:pt x="1300509" y="775055"/>
                  </a:lnTo>
                  <a:lnTo>
                    <a:pt x="1301551" y="772515"/>
                  </a:lnTo>
                  <a:lnTo>
                    <a:pt x="1303544" y="771245"/>
                  </a:lnTo>
                  <a:lnTo>
                    <a:pt x="1305640" y="768705"/>
                  </a:lnTo>
                  <a:lnTo>
                    <a:pt x="1306999" y="767435"/>
                  </a:lnTo>
                  <a:lnTo>
                    <a:pt x="1309513" y="766165"/>
                  </a:lnTo>
                  <a:lnTo>
                    <a:pt x="1325731" y="766165"/>
                  </a:lnTo>
                  <a:lnTo>
                    <a:pt x="1327052" y="764895"/>
                  </a:lnTo>
                  <a:lnTo>
                    <a:pt x="1326544" y="763625"/>
                  </a:lnTo>
                  <a:lnTo>
                    <a:pt x="1324385" y="762355"/>
                  </a:lnTo>
                  <a:lnTo>
                    <a:pt x="1331503" y="762355"/>
                  </a:lnTo>
                  <a:lnTo>
                    <a:pt x="1331738" y="761085"/>
                  </a:lnTo>
                  <a:lnTo>
                    <a:pt x="1330735" y="759815"/>
                  </a:lnTo>
                  <a:lnTo>
                    <a:pt x="1328017" y="758545"/>
                  </a:lnTo>
                  <a:lnTo>
                    <a:pt x="1325503" y="758545"/>
                  </a:lnTo>
                  <a:lnTo>
                    <a:pt x="1327446" y="757275"/>
                  </a:lnTo>
                  <a:lnTo>
                    <a:pt x="1336577" y="757275"/>
                  </a:lnTo>
                  <a:lnTo>
                    <a:pt x="1338673" y="756005"/>
                  </a:lnTo>
                  <a:lnTo>
                    <a:pt x="1336755" y="756005"/>
                  </a:lnTo>
                  <a:lnTo>
                    <a:pt x="1336272" y="754735"/>
                  </a:lnTo>
                  <a:lnTo>
                    <a:pt x="1340387" y="754735"/>
                  </a:lnTo>
                  <a:lnTo>
                    <a:pt x="1342394" y="753465"/>
                  </a:lnTo>
                  <a:lnTo>
                    <a:pt x="1342013" y="753465"/>
                  </a:lnTo>
                  <a:lnTo>
                    <a:pt x="1341771" y="750925"/>
                  </a:lnTo>
                  <a:lnTo>
                    <a:pt x="1341187" y="749655"/>
                  </a:lnTo>
                  <a:lnTo>
                    <a:pt x="1338850" y="749655"/>
                  </a:lnTo>
                  <a:lnTo>
                    <a:pt x="1339244" y="748385"/>
                  </a:lnTo>
                  <a:lnTo>
                    <a:pt x="1338939" y="747115"/>
                  </a:lnTo>
                  <a:lnTo>
                    <a:pt x="1317680" y="747115"/>
                  </a:lnTo>
                  <a:lnTo>
                    <a:pt x="1317438" y="745845"/>
                  </a:lnTo>
                  <a:lnTo>
                    <a:pt x="1318721" y="745845"/>
                  </a:lnTo>
                  <a:lnTo>
                    <a:pt x="1319927" y="744575"/>
                  </a:lnTo>
                  <a:lnTo>
                    <a:pt x="1322645" y="743305"/>
                  </a:lnTo>
                  <a:lnTo>
                    <a:pt x="1334977" y="740765"/>
                  </a:lnTo>
                  <a:lnTo>
                    <a:pt x="1332577" y="738225"/>
                  </a:lnTo>
                  <a:lnTo>
                    <a:pt x="1323572" y="738225"/>
                  </a:lnTo>
                  <a:lnTo>
                    <a:pt x="1325922" y="736955"/>
                  </a:lnTo>
                  <a:lnTo>
                    <a:pt x="1327801" y="735685"/>
                  </a:lnTo>
                  <a:lnTo>
                    <a:pt x="1331040" y="735685"/>
                  </a:lnTo>
                  <a:lnTo>
                    <a:pt x="1330443" y="734415"/>
                  </a:lnTo>
                  <a:lnTo>
                    <a:pt x="1328868" y="733145"/>
                  </a:lnTo>
                  <a:lnTo>
                    <a:pt x="1327281" y="730605"/>
                  </a:lnTo>
                  <a:lnTo>
                    <a:pt x="1326697" y="729335"/>
                  </a:lnTo>
                  <a:lnTo>
                    <a:pt x="1323903" y="729335"/>
                  </a:lnTo>
                  <a:lnTo>
                    <a:pt x="1324411" y="726795"/>
                  </a:lnTo>
                  <a:lnTo>
                    <a:pt x="1317959" y="726795"/>
                  </a:lnTo>
                  <a:lnTo>
                    <a:pt x="1317578" y="725525"/>
                  </a:lnTo>
                  <a:lnTo>
                    <a:pt x="1311558" y="725525"/>
                  </a:lnTo>
                  <a:lnTo>
                    <a:pt x="1311304" y="722985"/>
                  </a:lnTo>
                  <a:lnTo>
                    <a:pt x="1323382" y="722985"/>
                  </a:lnTo>
                  <a:lnTo>
                    <a:pt x="1323153" y="721715"/>
                  </a:lnTo>
                  <a:lnTo>
                    <a:pt x="1322531" y="721715"/>
                  </a:lnTo>
                  <a:lnTo>
                    <a:pt x="1323242" y="720445"/>
                  </a:lnTo>
                  <a:lnTo>
                    <a:pt x="1325261" y="720445"/>
                  </a:lnTo>
                  <a:lnTo>
                    <a:pt x="1325769" y="719175"/>
                  </a:lnTo>
                  <a:lnTo>
                    <a:pt x="1325731" y="717905"/>
                  </a:lnTo>
                  <a:lnTo>
                    <a:pt x="1325503" y="717905"/>
                  </a:lnTo>
                  <a:lnTo>
                    <a:pt x="1322506" y="716635"/>
                  </a:lnTo>
                  <a:lnTo>
                    <a:pt x="1321959" y="715365"/>
                  </a:lnTo>
                  <a:lnTo>
                    <a:pt x="1321413" y="712825"/>
                  </a:lnTo>
                  <a:lnTo>
                    <a:pt x="1320423" y="711555"/>
                  </a:lnTo>
                  <a:lnTo>
                    <a:pt x="1318556" y="710285"/>
                  </a:lnTo>
                  <a:lnTo>
                    <a:pt x="1316511" y="710285"/>
                  </a:lnTo>
                  <a:lnTo>
                    <a:pt x="1317692" y="709015"/>
                  </a:lnTo>
                  <a:lnTo>
                    <a:pt x="1318899" y="709015"/>
                  </a:lnTo>
                  <a:lnTo>
                    <a:pt x="1320156" y="707745"/>
                  </a:lnTo>
                  <a:lnTo>
                    <a:pt x="1321070" y="706475"/>
                  </a:lnTo>
                  <a:lnTo>
                    <a:pt x="1320804" y="706475"/>
                  </a:lnTo>
                  <a:lnTo>
                    <a:pt x="1320232" y="705205"/>
                  </a:lnTo>
                  <a:lnTo>
                    <a:pt x="1320169" y="703935"/>
                  </a:lnTo>
                  <a:lnTo>
                    <a:pt x="1327192" y="703935"/>
                  </a:lnTo>
                  <a:lnTo>
                    <a:pt x="1327967" y="702665"/>
                  </a:lnTo>
                  <a:lnTo>
                    <a:pt x="1328690" y="701395"/>
                  </a:lnTo>
                  <a:lnTo>
                    <a:pt x="1329325" y="701395"/>
                  </a:lnTo>
                  <a:lnTo>
                    <a:pt x="1329872" y="700125"/>
                  </a:lnTo>
                  <a:lnTo>
                    <a:pt x="1344544" y="700125"/>
                  </a:lnTo>
                  <a:lnTo>
                    <a:pt x="1344350" y="698855"/>
                  </a:lnTo>
                  <a:lnTo>
                    <a:pt x="1343740" y="697585"/>
                  </a:lnTo>
                  <a:lnTo>
                    <a:pt x="1318683" y="697585"/>
                  </a:lnTo>
                  <a:lnTo>
                    <a:pt x="1314731" y="692505"/>
                  </a:lnTo>
                  <a:lnTo>
                    <a:pt x="1302757" y="692505"/>
                  </a:lnTo>
                  <a:lnTo>
                    <a:pt x="1301932" y="691235"/>
                  </a:lnTo>
                  <a:lnTo>
                    <a:pt x="1304179" y="691235"/>
                  </a:lnTo>
                  <a:lnTo>
                    <a:pt x="1304890" y="691092"/>
                  </a:lnTo>
                  <a:lnTo>
                    <a:pt x="1305881" y="689965"/>
                  </a:lnTo>
                  <a:lnTo>
                    <a:pt x="1306923" y="689965"/>
                  </a:lnTo>
                  <a:lnTo>
                    <a:pt x="1307393" y="688695"/>
                  </a:lnTo>
                  <a:lnTo>
                    <a:pt x="1309767" y="688695"/>
                  </a:lnTo>
                  <a:lnTo>
                    <a:pt x="1311228" y="687425"/>
                  </a:lnTo>
                  <a:lnTo>
                    <a:pt x="1286145" y="687425"/>
                  </a:lnTo>
                  <a:lnTo>
                    <a:pt x="1283504" y="684885"/>
                  </a:lnTo>
                  <a:lnTo>
                    <a:pt x="1278881" y="678535"/>
                  </a:lnTo>
                  <a:lnTo>
                    <a:pt x="1278691" y="677265"/>
                  </a:lnTo>
                  <a:lnTo>
                    <a:pt x="1212600" y="677265"/>
                  </a:lnTo>
                  <a:lnTo>
                    <a:pt x="1211444" y="675995"/>
                  </a:lnTo>
                  <a:lnTo>
                    <a:pt x="1210492" y="674725"/>
                  </a:lnTo>
                  <a:lnTo>
                    <a:pt x="1203964" y="674725"/>
                  </a:lnTo>
                  <a:lnTo>
                    <a:pt x="1200128" y="673455"/>
                  </a:lnTo>
                  <a:lnTo>
                    <a:pt x="1189727" y="670915"/>
                  </a:lnTo>
                  <a:lnTo>
                    <a:pt x="1188559" y="669645"/>
                  </a:lnTo>
                  <a:close/>
                </a:path>
                <a:path w="2633345" h="1852295">
                  <a:moveTo>
                    <a:pt x="2093650" y="797915"/>
                  </a:moveTo>
                  <a:lnTo>
                    <a:pt x="2091059" y="797915"/>
                  </a:lnTo>
                  <a:lnTo>
                    <a:pt x="2089751" y="799185"/>
                  </a:lnTo>
                  <a:lnTo>
                    <a:pt x="2097739" y="799185"/>
                  </a:lnTo>
                  <a:lnTo>
                    <a:pt x="2093650" y="797915"/>
                  </a:lnTo>
                  <a:close/>
                </a:path>
                <a:path w="2633345" h="1852295">
                  <a:moveTo>
                    <a:pt x="2209042" y="794105"/>
                  </a:moveTo>
                  <a:lnTo>
                    <a:pt x="2205778" y="794105"/>
                  </a:lnTo>
                  <a:lnTo>
                    <a:pt x="2205994" y="796645"/>
                  </a:lnTo>
                  <a:lnTo>
                    <a:pt x="2206299" y="797915"/>
                  </a:lnTo>
                  <a:lnTo>
                    <a:pt x="2207619" y="797915"/>
                  </a:lnTo>
                  <a:lnTo>
                    <a:pt x="2208521" y="799185"/>
                  </a:lnTo>
                  <a:lnTo>
                    <a:pt x="2209639" y="797915"/>
                  </a:lnTo>
                  <a:lnTo>
                    <a:pt x="2209410" y="796645"/>
                  </a:lnTo>
                  <a:lnTo>
                    <a:pt x="2209067" y="796645"/>
                  </a:lnTo>
                  <a:lnTo>
                    <a:pt x="2208851" y="795375"/>
                  </a:lnTo>
                  <a:lnTo>
                    <a:pt x="2209042" y="794105"/>
                  </a:lnTo>
                  <a:close/>
                </a:path>
                <a:path w="2633345" h="1852295">
                  <a:moveTo>
                    <a:pt x="2074358" y="773785"/>
                  </a:moveTo>
                  <a:lnTo>
                    <a:pt x="2070332" y="773785"/>
                  </a:lnTo>
                  <a:lnTo>
                    <a:pt x="2069951" y="775055"/>
                  </a:lnTo>
                  <a:lnTo>
                    <a:pt x="2070053" y="776325"/>
                  </a:lnTo>
                  <a:lnTo>
                    <a:pt x="2071298" y="778865"/>
                  </a:lnTo>
                  <a:lnTo>
                    <a:pt x="2071615" y="778865"/>
                  </a:lnTo>
                  <a:lnTo>
                    <a:pt x="2072006" y="782675"/>
                  </a:lnTo>
                  <a:lnTo>
                    <a:pt x="2072034" y="786485"/>
                  </a:lnTo>
                  <a:lnTo>
                    <a:pt x="2072237" y="786485"/>
                  </a:lnTo>
                  <a:lnTo>
                    <a:pt x="2072872" y="787755"/>
                  </a:lnTo>
                  <a:lnTo>
                    <a:pt x="2072034" y="787755"/>
                  </a:lnTo>
                  <a:lnTo>
                    <a:pt x="2071971" y="789025"/>
                  </a:lnTo>
                  <a:lnTo>
                    <a:pt x="2072212" y="790295"/>
                  </a:lnTo>
                  <a:lnTo>
                    <a:pt x="2072949" y="791565"/>
                  </a:lnTo>
                  <a:lnTo>
                    <a:pt x="2073545" y="792835"/>
                  </a:lnTo>
                  <a:lnTo>
                    <a:pt x="2075489" y="792835"/>
                  </a:lnTo>
                  <a:lnTo>
                    <a:pt x="2078638" y="796645"/>
                  </a:lnTo>
                  <a:lnTo>
                    <a:pt x="2078816" y="795375"/>
                  </a:lnTo>
                  <a:lnTo>
                    <a:pt x="2080086" y="794105"/>
                  </a:lnTo>
                  <a:lnTo>
                    <a:pt x="2083540" y="794105"/>
                  </a:lnTo>
                  <a:lnTo>
                    <a:pt x="2086779" y="791565"/>
                  </a:lnTo>
                  <a:lnTo>
                    <a:pt x="2088265" y="790295"/>
                  </a:lnTo>
                  <a:lnTo>
                    <a:pt x="2180886" y="790295"/>
                  </a:lnTo>
                  <a:lnTo>
                    <a:pt x="2180962" y="783945"/>
                  </a:lnTo>
                  <a:lnTo>
                    <a:pt x="2217951" y="783945"/>
                  </a:lnTo>
                  <a:lnTo>
                    <a:pt x="2218071" y="782675"/>
                  </a:lnTo>
                  <a:lnTo>
                    <a:pt x="2217792" y="780135"/>
                  </a:lnTo>
                  <a:lnTo>
                    <a:pt x="2220116" y="777595"/>
                  </a:lnTo>
                  <a:lnTo>
                    <a:pt x="2220904" y="777595"/>
                  </a:lnTo>
                  <a:lnTo>
                    <a:pt x="2220157" y="775055"/>
                  </a:lnTo>
                  <a:lnTo>
                    <a:pt x="2075108" y="775055"/>
                  </a:lnTo>
                  <a:lnTo>
                    <a:pt x="2074358" y="773785"/>
                  </a:lnTo>
                  <a:close/>
                </a:path>
                <a:path w="2633345" h="1852295">
                  <a:moveTo>
                    <a:pt x="2172796" y="791565"/>
                  </a:moveTo>
                  <a:lnTo>
                    <a:pt x="2094818" y="791565"/>
                  </a:lnTo>
                  <a:lnTo>
                    <a:pt x="2096456" y="792835"/>
                  </a:lnTo>
                  <a:lnTo>
                    <a:pt x="2099034" y="792835"/>
                  </a:lnTo>
                  <a:lnTo>
                    <a:pt x="2098310" y="794105"/>
                  </a:lnTo>
                  <a:lnTo>
                    <a:pt x="2096139" y="795375"/>
                  </a:lnTo>
                  <a:lnTo>
                    <a:pt x="2096494" y="796645"/>
                  </a:lnTo>
                  <a:lnTo>
                    <a:pt x="2097333" y="796645"/>
                  </a:lnTo>
                  <a:lnTo>
                    <a:pt x="2099555" y="795375"/>
                  </a:lnTo>
                  <a:lnTo>
                    <a:pt x="2177158" y="795375"/>
                  </a:lnTo>
                  <a:lnTo>
                    <a:pt x="2172796" y="791565"/>
                  </a:lnTo>
                  <a:close/>
                </a:path>
                <a:path w="2633345" h="1852295">
                  <a:moveTo>
                    <a:pt x="2083540" y="794105"/>
                  </a:moveTo>
                  <a:lnTo>
                    <a:pt x="2080086" y="794105"/>
                  </a:lnTo>
                  <a:lnTo>
                    <a:pt x="2082258" y="795375"/>
                  </a:lnTo>
                  <a:lnTo>
                    <a:pt x="2083540" y="794105"/>
                  </a:lnTo>
                  <a:close/>
                </a:path>
                <a:path w="2633345" h="1852295">
                  <a:moveTo>
                    <a:pt x="2180784" y="791565"/>
                  </a:moveTo>
                  <a:lnTo>
                    <a:pt x="2174930" y="791565"/>
                  </a:lnTo>
                  <a:lnTo>
                    <a:pt x="2177724" y="795375"/>
                  </a:lnTo>
                  <a:lnTo>
                    <a:pt x="2180073" y="794105"/>
                  </a:lnTo>
                  <a:lnTo>
                    <a:pt x="2180784" y="791565"/>
                  </a:lnTo>
                  <a:close/>
                </a:path>
                <a:path w="2633345" h="1852295">
                  <a:moveTo>
                    <a:pt x="2212344" y="795252"/>
                  </a:moveTo>
                  <a:lnTo>
                    <a:pt x="2212699" y="795375"/>
                  </a:lnTo>
                  <a:lnTo>
                    <a:pt x="2212344" y="795252"/>
                  </a:lnTo>
                  <a:close/>
                </a:path>
                <a:path w="2633345" h="1852295">
                  <a:moveTo>
                    <a:pt x="2214985" y="792835"/>
                  </a:moveTo>
                  <a:lnTo>
                    <a:pt x="2210604" y="792835"/>
                  </a:lnTo>
                  <a:lnTo>
                    <a:pt x="2215277" y="795375"/>
                  </a:lnTo>
                  <a:lnTo>
                    <a:pt x="2215214" y="794105"/>
                  </a:lnTo>
                  <a:lnTo>
                    <a:pt x="2214985" y="792835"/>
                  </a:lnTo>
                  <a:close/>
                </a:path>
                <a:path w="2633345" h="1852295">
                  <a:moveTo>
                    <a:pt x="2216433" y="791565"/>
                  </a:moveTo>
                  <a:lnTo>
                    <a:pt x="2204813" y="791565"/>
                  </a:lnTo>
                  <a:lnTo>
                    <a:pt x="2204559" y="792835"/>
                  </a:lnTo>
                  <a:lnTo>
                    <a:pt x="2203720" y="794105"/>
                  </a:lnTo>
                  <a:lnTo>
                    <a:pt x="2209042" y="794105"/>
                  </a:lnTo>
                  <a:lnTo>
                    <a:pt x="2212344" y="795252"/>
                  </a:lnTo>
                  <a:lnTo>
                    <a:pt x="2210604" y="792835"/>
                  </a:lnTo>
                  <a:lnTo>
                    <a:pt x="2215379" y="792835"/>
                  </a:lnTo>
                  <a:lnTo>
                    <a:pt x="2216433" y="791565"/>
                  </a:lnTo>
                  <a:close/>
                </a:path>
                <a:path w="2633345" h="1852295">
                  <a:moveTo>
                    <a:pt x="2180886" y="790295"/>
                  </a:moveTo>
                  <a:lnTo>
                    <a:pt x="2089509" y="790295"/>
                  </a:lnTo>
                  <a:lnTo>
                    <a:pt x="2092799" y="792835"/>
                  </a:lnTo>
                  <a:lnTo>
                    <a:pt x="2094818" y="791565"/>
                  </a:lnTo>
                  <a:lnTo>
                    <a:pt x="2180784" y="791565"/>
                  </a:lnTo>
                  <a:lnTo>
                    <a:pt x="2180886" y="790295"/>
                  </a:lnTo>
                  <a:close/>
                </a:path>
                <a:path w="2633345" h="1852295">
                  <a:moveTo>
                    <a:pt x="2245326" y="758545"/>
                  </a:moveTo>
                  <a:lnTo>
                    <a:pt x="2216751" y="758545"/>
                  </a:lnTo>
                  <a:lnTo>
                    <a:pt x="2221462" y="764895"/>
                  </a:lnTo>
                  <a:lnTo>
                    <a:pt x="2226212" y="771245"/>
                  </a:lnTo>
                  <a:lnTo>
                    <a:pt x="2226250" y="772515"/>
                  </a:lnTo>
                  <a:lnTo>
                    <a:pt x="2225780" y="773785"/>
                  </a:lnTo>
                  <a:lnTo>
                    <a:pt x="2227774" y="776325"/>
                  </a:lnTo>
                  <a:lnTo>
                    <a:pt x="2234010" y="781405"/>
                  </a:lnTo>
                  <a:lnTo>
                    <a:pt x="2234112" y="780135"/>
                  </a:lnTo>
                  <a:lnTo>
                    <a:pt x="2234772" y="778865"/>
                  </a:lnTo>
                  <a:lnTo>
                    <a:pt x="2234467" y="777595"/>
                  </a:lnTo>
                  <a:lnTo>
                    <a:pt x="2234315" y="777595"/>
                  </a:lnTo>
                  <a:lnTo>
                    <a:pt x="2234810" y="776325"/>
                  </a:lnTo>
                  <a:lnTo>
                    <a:pt x="2235750" y="775055"/>
                  </a:lnTo>
                  <a:lnTo>
                    <a:pt x="2237426" y="773785"/>
                  </a:lnTo>
                  <a:lnTo>
                    <a:pt x="2237629" y="772515"/>
                  </a:lnTo>
                  <a:lnTo>
                    <a:pt x="2238150" y="771245"/>
                  </a:lnTo>
                  <a:lnTo>
                    <a:pt x="2239636" y="769975"/>
                  </a:lnTo>
                  <a:lnTo>
                    <a:pt x="2240512" y="768705"/>
                  </a:lnTo>
                  <a:lnTo>
                    <a:pt x="2242189" y="767435"/>
                  </a:lnTo>
                  <a:lnTo>
                    <a:pt x="2242976" y="766165"/>
                  </a:lnTo>
                  <a:lnTo>
                    <a:pt x="2242963" y="764895"/>
                  </a:lnTo>
                  <a:lnTo>
                    <a:pt x="2241071" y="762355"/>
                  </a:lnTo>
                  <a:lnTo>
                    <a:pt x="2241922" y="761085"/>
                  </a:lnTo>
                  <a:lnTo>
                    <a:pt x="2245808" y="761085"/>
                  </a:lnTo>
                  <a:lnTo>
                    <a:pt x="2245326" y="758545"/>
                  </a:lnTo>
                  <a:close/>
                </a:path>
                <a:path w="2633345" h="1852295">
                  <a:moveTo>
                    <a:pt x="1352338" y="767435"/>
                  </a:moveTo>
                  <a:lnTo>
                    <a:pt x="1349518" y="767435"/>
                  </a:lnTo>
                  <a:lnTo>
                    <a:pt x="1349303" y="768705"/>
                  </a:lnTo>
                  <a:lnTo>
                    <a:pt x="1349747" y="769975"/>
                  </a:lnTo>
                  <a:lnTo>
                    <a:pt x="1357507" y="778865"/>
                  </a:lnTo>
                  <a:lnTo>
                    <a:pt x="1358840" y="778865"/>
                  </a:lnTo>
                  <a:lnTo>
                    <a:pt x="1357685" y="769975"/>
                  </a:lnTo>
                  <a:lnTo>
                    <a:pt x="1355272" y="768705"/>
                  </a:lnTo>
                  <a:lnTo>
                    <a:pt x="1352338" y="767435"/>
                  </a:lnTo>
                  <a:close/>
                </a:path>
                <a:path w="2633345" h="1852295">
                  <a:moveTo>
                    <a:pt x="1310263" y="768705"/>
                  </a:moveTo>
                  <a:lnTo>
                    <a:pt x="1308002" y="768705"/>
                  </a:lnTo>
                  <a:lnTo>
                    <a:pt x="1306123" y="769975"/>
                  </a:lnTo>
                  <a:lnTo>
                    <a:pt x="1302325" y="773785"/>
                  </a:lnTo>
                  <a:lnTo>
                    <a:pt x="1300509" y="775055"/>
                  </a:lnTo>
                  <a:lnTo>
                    <a:pt x="1351586" y="775055"/>
                  </a:lnTo>
                  <a:lnTo>
                    <a:pt x="1350585" y="773785"/>
                  </a:lnTo>
                  <a:lnTo>
                    <a:pt x="1319673" y="773785"/>
                  </a:lnTo>
                  <a:lnTo>
                    <a:pt x="1318035" y="772515"/>
                  </a:lnTo>
                  <a:lnTo>
                    <a:pt x="1316575" y="771245"/>
                  </a:lnTo>
                  <a:lnTo>
                    <a:pt x="1313044" y="771245"/>
                  </a:lnTo>
                  <a:lnTo>
                    <a:pt x="1310263" y="768705"/>
                  </a:lnTo>
                  <a:close/>
                </a:path>
                <a:path w="2633345" h="1852295">
                  <a:moveTo>
                    <a:pt x="2126860" y="756005"/>
                  </a:moveTo>
                  <a:lnTo>
                    <a:pt x="2122898" y="756005"/>
                  </a:lnTo>
                  <a:lnTo>
                    <a:pt x="2111201" y="761085"/>
                  </a:lnTo>
                  <a:lnTo>
                    <a:pt x="2109906" y="761085"/>
                  </a:lnTo>
                  <a:lnTo>
                    <a:pt x="2106121" y="763625"/>
                  </a:lnTo>
                  <a:lnTo>
                    <a:pt x="2105867" y="764895"/>
                  </a:lnTo>
                  <a:lnTo>
                    <a:pt x="2105391" y="764895"/>
                  </a:lnTo>
                  <a:lnTo>
                    <a:pt x="2105295" y="766165"/>
                  </a:lnTo>
                  <a:lnTo>
                    <a:pt x="2105943" y="766165"/>
                  </a:lnTo>
                  <a:lnTo>
                    <a:pt x="2107645" y="767435"/>
                  </a:lnTo>
                  <a:lnTo>
                    <a:pt x="2108775" y="768705"/>
                  </a:lnTo>
                  <a:lnTo>
                    <a:pt x="2109017" y="769975"/>
                  </a:lnTo>
                  <a:lnTo>
                    <a:pt x="2108343" y="771245"/>
                  </a:lnTo>
                  <a:lnTo>
                    <a:pt x="2085903" y="771245"/>
                  </a:lnTo>
                  <a:lnTo>
                    <a:pt x="2084912" y="772515"/>
                  </a:lnTo>
                  <a:lnTo>
                    <a:pt x="2084683" y="773785"/>
                  </a:lnTo>
                  <a:lnTo>
                    <a:pt x="2076962" y="775055"/>
                  </a:lnTo>
                  <a:lnTo>
                    <a:pt x="2220157" y="775055"/>
                  </a:lnTo>
                  <a:lnTo>
                    <a:pt x="2219410" y="772515"/>
                  </a:lnTo>
                  <a:lnTo>
                    <a:pt x="2138671" y="772515"/>
                  </a:lnTo>
                  <a:lnTo>
                    <a:pt x="2133816" y="764895"/>
                  </a:lnTo>
                  <a:lnTo>
                    <a:pt x="2105867" y="764895"/>
                  </a:lnTo>
                  <a:lnTo>
                    <a:pt x="2105486" y="763625"/>
                  </a:lnTo>
                  <a:lnTo>
                    <a:pt x="2130391" y="763625"/>
                  </a:lnTo>
                  <a:lnTo>
                    <a:pt x="2128270" y="761085"/>
                  </a:lnTo>
                  <a:lnTo>
                    <a:pt x="2127914" y="759815"/>
                  </a:lnTo>
                  <a:lnTo>
                    <a:pt x="2127673" y="757275"/>
                  </a:lnTo>
                  <a:lnTo>
                    <a:pt x="2127444" y="757275"/>
                  </a:lnTo>
                  <a:lnTo>
                    <a:pt x="2126860" y="756005"/>
                  </a:lnTo>
                  <a:close/>
                </a:path>
                <a:path w="2633345" h="1852295">
                  <a:moveTo>
                    <a:pt x="2257518" y="753465"/>
                  </a:moveTo>
                  <a:lnTo>
                    <a:pt x="2246100" y="753465"/>
                  </a:lnTo>
                  <a:lnTo>
                    <a:pt x="2246583" y="754735"/>
                  </a:lnTo>
                  <a:lnTo>
                    <a:pt x="2247154" y="757275"/>
                  </a:lnTo>
                  <a:lnTo>
                    <a:pt x="2248412" y="761085"/>
                  </a:lnTo>
                  <a:lnTo>
                    <a:pt x="2248805" y="763625"/>
                  </a:lnTo>
                  <a:lnTo>
                    <a:pt x="2249745" y="764895"/>
                  </a:lnTo>
                  <a:lnTo>
                    <a:pt x="2250329" y="768705"/>
                  </a:lnTo>
                  <a:lnTo>
                    <a:pt x="2251371" y="772515"/>
                  </a:lnTo>
                  <a:lnTo>
                    <a:pt x="2253339" y="775055"/>
                  </a:lnTo>
                  <a:lnTo>
                    <a:pt x="2254660" y="775055"/>
                  </a:lnTo>
                  <a:lnTo>
                    <a:pt x="2255333" y="773785"/>
                  </a:lnTo>
                  <a:lnTo>
                    <a:pt x="2256527" y="773785"/>
                  </a:lnTo>
                  <a:lnTo>
                    <a:pt x="2257187" y="772515"/>
                  </a:lnTo>
                  <a:lnTo>
                    <a:pt x="2259232" y="772515"/>
                  </a:lnTo>
                  <a:lnTo>
                    <a:pt x="2259702" y="771245"/>
                  </a:lnTo>
                  <a:lnTo>
                    <a:pt x="2259969" y="771245"/>
                  </a:lnTo>
                  <a:lnTo>
                    <a:pt x="2260832" y="768705"/>
                  </a:lnTo>
                  <a:lnTo>
                    <a:pt x="2261163" y="767435"/>
                  </a:lnTo>
                  <a:lnTo>
                    <a:pt x="2261378" y="766165"/>
                  </a:lnTo>
                  <a:lnTo>
                    <a:pt x="2261163" y="766165"/>
                  </a:lnTo>
                  <a:lnTo>
                    <a:pt x="2260477" y="764895"/>
                  </a:lnTo>
                  <a:lnTo>
                    <a:pt x="2260782" y="762355"/>
                  </a:lnTo>
                  <a:lnTo>
                    <a:pt x="2257708" y="761085"/>
                  </a:lnTo>
                  <a:lnTo>
                    <a:pt x="2257543" y="759815"/>
                  </a:lnTo>
                  <a:lnTo>
                    <a:pt x="2257784" y="758545"/>
                  </a:lnTo>
                  <a:lnTo>
                    <a:pt x="2257734" y="754735"/>
                  </a:lnTo>
                  <a:lnTo>
                    <a:pt x="2257518" y="753465"/>
                  </a:lnTo>
                  <a:close/>
                </a:path>
                <a:path w="2633345" h="1852295">
                  <a:moveTo>
                    <a:pt x="1344629" y="767435"/>
                  </a:moveTo>
                  <a:lnTo>
                    <a:pt x="1343918" y="768705"/>
                  </a:lnTo>
                  <a:lnTo>
                    <a:pt x="1343600" y="768705"/>
                  </a:lnTo>
                  <a:lnTo>
                    <a:pt x="1343384" y="769975"/>
                  </a:lnTo>
                  <a:lnTo>
                    <a:pt x="1329211" y="769975"/>
                  </a:lnTo>
                  <a:lnTo>
                    <a:pt x="1328246" y="771245"/>
                  </a:lnTo>
                  <a:lnTo>
                    <a:pt x="1322645" y="771245"/>
                  </a:lnTo>
                  <a:lnTo>
                    <a:pt x="1321756" y="772515"/>
                  </a:lnTo>
                  <a:lnTo>
                    <a:pt x="1319673" y="773785"/>
                  </a:lnTo>
                  <a:lnTo>
                    <a:pt x="1350585" y="773785"/>
                  </a:lnTo>
                  <a:lnTo>
                    <a:pt x="1344629" y="767435"/>
                  </a:lnTo>
                  <a:close/>
                </a:path>
                <a:path w="2633345" h="1852295">
                  <a:moveTo>
                    <a:pt x="2073368" y="769975"/>
                  </a:moveTo>
                  <a:lnTo>
                    <a:pt x="2072352" y="771245"/>
                  </a:lnTo>
                  <a:lnTo>
                    <a:pt x="2071539" y="772515"/>
                  </a:lnTo>
                  <a:lnTo>
                    <a:pt x="2070866" y="773785"/>
                  </a:lnTo>
                  <a:lnTo>
                    <a:pt x="2073838" y="773785"/>
                  </a:lnTo>
                  <a:lnTo>
                    <a:pt x="2073749" y="771245"/>
                  </a:lnTo>
                  <a:lnTo>
                    <a:pt x="2073368" y="769975"/>
                  </a:lnTo>
                  <a:close/>
                </a:path>
                <a:path w="2633345" h="1852295">
                  <a:moveTo>
                    <a:pt x="2137299" y="750925"/>
                  </a:moveTo>
                  <a:lnTo>
                    <a:pt x="2128854" y="750925"/>
                  </a:lnTo>
                  <a:lnTo>
                    <a:pt x="2129146" y="752195"/>
                  </a:lnTo>
                  <a:lnTo>
                    <a:pt x="2131457" y="752195"/>
                  </a:lnTo>
                  <a:lnTo>
                    <a:pt x="2138125" y="762355"/>
                  </a:lnTo>
                  <a:lnTo>
                    <a:pt x="2137134" y="764895"/>
                  </a:lnTo>
                  <a:lnTo>
                    <a:pt x="2137833" y="766165"/>
                  </a:lnTo>
                  <a:lnTo>
                    <a:pt x="2140005" y="767435"/>
                  </a:lnTo>
                  <a:lnTo>
                    <a:pt x="2141008" y="769975"/>
                  </a:lnTo>
                  <a:lnTo>
                    <a:pt x="2140957" y="771245"/>
                  </a:lnTo>
                  <a:lnTo>
                    <a:pt x="2140132" y="772515"/>
                  </a:lnTo>
                  <a:lnTo>
                    <a:pt x="2219410" y="772515"/>
                  </a:lnTo>
                  <a:lnTo>
                    <a:pt x="2219037" y="771245"/>
                  </a:lnTo>
                  <a:lnTo>
                    <a:pt x="2219024" y="767435"/>
                  </a:lnTo>
                  <a:lnTo>
                    <a:pt x="2219545" y="767435"/>
                  </a:lnTo>
                  <a:lnTo>
                    <a:pt x="2219443" y="766165"/>
                  </a:lnTo>
                  <a:lnTo>
                    <a:pt x="2216662" y="763625"/>
                  </a:lnTo>
                  <a:lnTo>
                    <a:pt x="2215544" y="759815"/>
                  </a:lnTo>
                  <a:lnTo>
                    <a:pt x="2215849" y="759815"/>
                  </a:lnTo>
                  <a:lnTo>
                    <a:pt x="2216459" y="758545"/>
                  </a:lnTo>
                  <a:lnTo>
                    <a:pt x="2245326" y="758545"/>
                  </a:lnTo>
                  <a:lnTo>
                    <a:pt x="2244843" y="756005"/>
                  </a:lnTo>
                  <a:lnTo>
                    <a:pt x="2143319" y="756005"/>
                  </a:lnTo>
                  <a:lnTo>
                    <a:pt x="2143887" y="753465"/>
                  </a:lnTo>
                  <a:lnTo>
                    <a:pt x="2140055" y="753465"/>
                  </a:lnTo>
                  <a:lnTo>
                    <a:pt x="2137299" y="750925"/>
                  </a:lnTo>
                  <a:close/>
                </a:path>
                <a:path w="2633345" h="1852295">
                  <a:moveTo>
                    <a:pt x="2098882" y="768705"/>
                  </a:moveTo>
                  <a:lnTo>
                    <a:pt x="2092634" y="768705"/>
                  </a:lnTo>
                  <a:lnTo>
                    <a:pt x="2088798" y="771245"/>
                  </a:lnTo>
                  <a:lnTo>
                    <a:pt x="2107772" y="771245"/>
                  </a:lnTo>
                  <a:lnTo>
                    <a:pt x="2106883" y="769975"/>
                  </a:lnTo>
                  <a:lnTo>
                    <a:pt x="2103302" y="769975"/>
                  </a:lnTo>
                  <a:lnTo>
                    <a:pt x="2098882" y="768705"/>
                  </a:lnTo>
                  <a:close/>
                </a:path>
                <a:path w="2633345" h="1852295">
                  <a:moveTo>
                    <a:pt x="1328233" y="766165"/>
                  </a:moveTo>
                  <a:lnTo>
                    <a:pt x="1309513" y="766165"/>
                  </a:lnTo>
                  <a:lnTo>
                    <a:pt x="1311215" y="767435"/>
                  </a:lnTo>
                  <a:lnTo>
                    <a:pt x="1312612" y="768705"/>
                  </a:lnTo>
                  <a:lnTo>
                    <a:pt x="1315216" y="768705"/>
                  </a:lnTo>
                  <a:lnTo>
                    <a:pt x="1316854" y="769975"/>
                  </a:lnTo>
                  <a:lnTo>
                    <a:pt x="1326722" y="769975"/>
                  </a:lnTo>
                  <a:lnTo>
                    <a:pt x="1329046" y="768705"/>
                  </a:lnTo>
                  <a:lnTo>
                    <a:pt x="1329313" y="767435"/>
                  </a:lnTo>
                  <a:lnTo>
                    <a:pt x="1328233" y="766165"/>
                  </a:lnTo>
                  <a:close/>
                </a:path>
                <a:path w="2633345" h="1852295">
                  <a:moveTo>
                    <a:pt x="1341848" y="767435"/>
                  </a:moveTo>
                  <a:lnTo>
                    <a:pt x="1331675" y="767435"/>
                  </a:lnTo>
                  <a:lnTo>
                    <a:pt x="1330062" y="769975"/>
                  </a:lnTo>
                  <a:lnTo>
                    <a:pt x="1342762" y="769975"/>
                  </a:lnTo>
                  <a:lnTo>
                    <a:pt x="1342292" y="768705"/>
                  </a:lnTo>
                  <a:lnTo>
                    <a:pt x="1341962" y="768705"/>
                  </a:lnTo>
                  <a:lnTo>
                    <a:pt x="1341848" y="767435"/>
                  </a:lnTo>
                  <a:close/>
                </a:path>
                <a:path w="2633345" h="1852295">
                  <a:moveTo>
                    <a:pt x="1339917" y="766165"/>
                  </a:moveTo>
                  <a:lnTo>
                    <a:pt x="1332627" y="766165"/>
                  </a:lnTo>
                  <a:lnTo>
                    <a:pt x="1331916" y="767435"/>
                  </a:lnTo>
                  <a:lnTo>
                    <a:pt x="1341505" y="767435"/>
                  </a:lnTo>
                  <a:lnTo>
                    <a:pt x="1339917" y="766165"/>
                  </a:lnTo>
                  <a:close/>
                </a:path>
                <a:path w="2633345" h="1852295">
                  <a:moveTo>
                    <a:pt x="1341352" y="764895"/>
                  </a:moveTo>
                  <a:lnTo>
                    <a:pt x="1333618" y="764895"/>
                  </a:lnTo>
                  <a:lnTo>
                    <a:pt x="1333453" y="766165"/>
                  </a:lnTo>
                  <a:lnTo>
                    <a:pt x="1340933" y="766165"/>
                  </a:lnTo>
                  <a:lnTo>
                    <a:pt x="1341352" y="764895"/>
                  </a:lnTo>
                  <a:close/>
                </a:path>
                <a:path w="2633345" h="1852295">
                  <a:moveTo>
                    <a:pt x="2290769" y="753465"/>
                  </a:moveTo>
                  <a:lnTo>
                    <a:pt x="2257518" y="753465"/>
                  </a:lnTo>
                  <a:lnTo>
                    <a:pt x="2258191" y="754735"/>
                  </a:lnTo>
                  <a:lnTo>
                    <a:pt x="2259448" y="756005"/>
                  </a:lnTo>
                  <a:lnTo>
                    <a:pt x="2259804" y="759815"/>
                  </a:lnTo>
                  <a:lnTo>
                    <a:pt x="2260248" y="761085"/>
                  </a:lnTo>
                  <a:lnTo>
                    <a:pt x="2262648" y="761085"/>
                  </a:lnTo>
                  <a:lnTo>
                    <a:pt x="2263207" y="762355"/>
                  </a:lnTo>
                  <a:lnTo>
                    <a:pt x="2264033" y="763625"/>
                  </a:lnTo>
                  <a:lnTo>
                    <a:pt x="2264617" y="764895"/>
                  </a:lnTo>
                  <a:lnTo>
                    <a:pt x="2273837" y="766165"/>
                  </a:lnTo>
                  <a:lnTo>
                    <a:pt x="2275793" y="764895"/>
                  </a:lnTo>
                  <a:lnTo>
                    <a:pt x="2277914" y="762355"/>
                  </a:lnTo>
                  <a:lnTo>
                    <a:pt x="2277888" y="761085"/>
                  </a:lnTo>
                  <a:lnTo>
                    <a:pt x="2277609" y="759815"/>
                  </a:lnTo>
                  <a:lnTo>
                    <a:pt x="2276644" y="759815"/>
                  </a:lnTo>
                  <a:lnTo>
                    <a:pt x="2276339" y="758545"/>
                  </a:lnTo>
                  <a:lnTo>
                    <a:pt x="2276123" y="757275"/>
                  </a:lnTo>
                  <a:lnTo>
                    <a:pt x="2276149" y="754735"/>
                  </a:lnTo>
                  <a:lnTo>
                    <a:pt x="2290715" y="754735"/>
                  </a:lnTo>
                  <a:lnTo>
                    <a:pt x="2290769" y="753465"/>
                  </a:lnTo>
                  <a:close/>
                </a:path>
                <a:path w="2633345" h="1852295">
                  <a:moveTo>
                    <a:pt x="1338355" y="762355"/>
                  </a:moveTo>
                  <a:lnTo>
                    <a:pt x="1337187" y="762355"/>
                  </a:lnTo>
                  <a:lnTo>
                    <a:pt x="1335714" y="763625"/>
                  </a:lnTo>
                  <a:lnTo>
                    <a:pt x="1334837" y="763625"/>
                  </a:lnTo>
                  <a:lnTo>
                    <a:pt x="1334329" y="764895"/>
                  </a:lnTo>
                  <a:lnTo>
                    <a:pt x="1341403" y="764895"/>
                  </a:lnTo>
                  <a:lnTo>
                    <a:pt x="1338355" y="762355"/>
                  </a:lnTo>
                  <a:close/>
                </a:path>
                <a:path w="2633345" h="1852295">
                  <a:moveTo>
                    <a:pt x="2245808" y="761085"/>
                  </a:moveTo>
                  <a:lnTo>
                    <a:pt x="2243725" y="761085"/>
                  </a:lnTo>
                  <a:lnTo>
                    <a:pt x="2243929" y="762355"/>
                  </a:lnTo>
                  <a:lnTo>
                    <a:pt x="2243903" y="763625"/>
                  </a:lnTo>
                  <a:lnTo>
                    <a:pt x="2244373" y="763625"/>
                  </a:lnTo>
                  <a:lnTo>
                    <a:pt x="2245745" y="764895"/>
                  </a:lnTo>
                  <a:lnTo>
                    <a:pt x="2245808" y="761085"/>
                  </a:lnTo>
                  <a:close/>
                </a:path>
                <a:path w="2633345" h="1852295">
                  <a:moveTo>
                    <a:pt x="1331503" y="762355"/>
                  </a:moveTo>
                  <a:lnTo>
                    <a:pt x="1327827" y="762355"/>
                  </a:lnTo>
                  <a:lnTo>
                    <a:pt x="1331269" y="763625"/>
                  </a:lnTo>
                  <a:lnTo>
                    <a:pt x="1331503" y="762355"/>
                  </a:lnTo>
                  <a:close/>
                </a:path>
                <a:path w="2633345" h="1852295">
                  <a:moveTo>
                    <a:pt x="1333186" y="757275"/>
                  </a:moveTo>
                  <a:lnTo>
                    <a:pt x="1327446" y="757275"/>
                  </a:lnTo>
                  <a:lnTo>
                    <a:pt x="1329821" y="758545"/>
                  </a:lnTo>
                  <a:lnTo>
                    <a:pt x="1331230" y="758545"/>
                  </a:lnTo>
                  <a:lnTo>
                    <a:pt x="1333186" y="757275"/>
                  </a:lnTo>
                  <a:close/>
                </a:path>
                <a:path w="2633345" h="1852295">
                  <a:moveTo>
                    <a:pt x="2289674" y="754735"/>
                  </a:moveTo>
                  <a:lnTo>
                    <a:pt x="2277228" y="754735"/>
                  </a:lnTo>
                  <a:lnTo>
                    <a:pt x="2279273" y="756005"/>
                  </a:lnTo>
                  <a:lnTo>
                    <a:pt x="2285381" y="758545"/>
                  </a:lnTo>
                  <a:lnTo>
                    <a:pt x="2286461" y="757275"/>
                  </a:lnTo>
                  <a:lnTo>
                    <a:pt x="2289674" y="754735"/>
                  </a:lnTo>
                  <a:close/>
                </a:path>
                <a:path w="2633345" h="1852295">
                  <a:moveTo>
                    <a:pt x="2162636" y="743305"/>
                  </a:moveTo>
                  <a:lnTo>
                    <a:pt x="2137896" y="743305"/>
                  </a:lnTo>
                  <a:lnTo>
                    <a:pt x="2141465" y="745845"/>
                  </a:lnTo>
                  <a:lnTo>
                    <a:pt x="2142951" y="747115"/>
                  </a:lnTo>
                  <a:lnTo>
                    <a:pt x="2143256" y="749655"/>
                  </a:lnTo>
                  <a:lnTo>
                    <a:pt x="2145021" y="749655"/>
                  </a:lnTo>
                  <a:lnTo>
                    <a:pt x="2145364" y="750925"/>
                  </a:lnTo>
                  <a:lnTo>
                    <a:pt x="2145935" y="753465"/>
                  </a:lnTo>
                  <a:lnTo>
                    <a:pt x="2145923" y="754735"/>
                  </a:lnTo>
                  <a:lnTo>
                    <a:pt x="2144894" y="756005"/>
                  </a:lnTo>
                  <a:lnTo>
                    <a:pt x="2244843" y="756005"/>
                  </a:lnTo>
                  <a:lnTo>
                    <a:pt x="2244983" y="753465"/>
                  </a:lnTo>
                  <a:lnTo>
                    <a:pt x="2290769" y="753465"/>
                  </a:lnTo>
                  <a:lnTo>
                    <a:pt x="2290931" y="749655"/>
                  </a:lnTo>
                  <a:lnTo>
                    <a:pt x="2281593" y="744575"/>
                  </a:lnTo>
                  <a:lnTo>
                    <a:pt x="2166484" y="744575"/>
                  </a:lnTo>
                  <a:lnTo>
                    <a:pt x="2162636" y="743305"/>
                  </a:lnTo>
                  <a:close/>
                </a:path>
                <a:path w="2633345" h="1852295">
                  <a:moveTo>
                    <a:pt x="2144170" y="752195"/>
                  </a:moveTo>
                  <a:lnTo>
                    <a:pt x="2143408" y="752195"/>
                  </a:lnTo>
                  <a:lnTo>
                    <a:pt x="2141236" y="753465"/>
                  </a:lnTo>
                  <a:lnTo>
                    <a:pt x="2143887" y="753465"/>
                  </a:lnTo>
                  <a:lnTo>
                    <a:pt x="2144170" y="752195"/>
                  </a:lnTo>
                  <a:close/>
                </a:path>
                <a:path w="2633345" h="1852295">
                  <a:moveTo>
                    <a:pt x="2134404" y="747115"/>
                  </a:moveTo>
                  <a:lnTo>
                    <a:pt x="2133375" y="747115"/>
                  </a:lnTo>
                  <a:lnTo>
                    <a:pt x="2132372" y="748385"/>
                  </a:lnTo>
                  <a:lnTo>
                    <a:pt x="2128536" y="748385"/>
                  </a:lnTo>
                  <a:lnTo>
                    <a:pt x="2128663" y="749655"/>
                  </a:lnTo>
                  <a:lnTo>
                    <a:pt x="2128740" y="750925"/>
                  </a:lnTo>
                  <a:lnTo>
                    <a:pt x="2133934" y="750925"/>
                  </a:lnTo>
                  <a:lnTo>
                    <a:pt x="2133375" y="749655"/>
                  </a:lnTo>
                  <a:lnTo>
                    <a:pt x="2133604" y="749655"/>
                  </a:lnTo>
                  <a:lnTo>
                    <a:pt x="2134302" y="748385"/>
                  </a:lnTo>
                  <a:lnTo>
                    <a:pt x="2134404" y="747115"/>
                  </a:lnTo>
                  <a:close/>
                </a:path>
                <a:path w="2633345" h="1852295">
                  <a:moveTo>
                    <a:pt x="1327471" y="744575"/>
                  </a:moveTo>
                  <a:lnTo>
                    <a:pt x="1325604" y="744575"/>
                  </a:lnTo>
                  <a:lnTo>
                    <a:pt x="1323077" y="745845"/>
                  </a:lnTo>
                  <a:lnTo>
                    <a:pt x="1321172" y="747115"/>
                  </a:lnTo>
                  <a:lnTo>
                    <a:pt x="1337860" y="747115"/>
                  </a:lnTo>
                  <a:lnTo>
                    <a:pt x="1327471" y="744575"/>
                  </a:lnTo>
                  <a:close/>
                </a:path>
                <a:path w="2633345" h="1852295">
                  <a:moveTo>
                    <a:pt x="2275996" y="738225"/>
                  </a:moveTo>
                  <a:lnTo>
                    <a:pt x="2163436" y="738225"/>
                  </a:lnTo>
                  <a:lnTo>
                    <a:pt x="2162750" y="739495"/>
                  </a:lnTo>
                  <a:lnTo>
                    <a:pt x="2161950" y="739495"/>
                  </a:lnTo>
                  <a:lnTo>
                    <a:pt x="2161125" y="740765"/>
                  </a:lnTo>
                  <a:lnTo>
                    <a:pt x="2165595" y="742035"/>
                  </a:lnTo>
                  <a:lnTo>
                    <a:pt x="2167398" y="742035"/>
                  </a:lnTo>
                  <a:lnTo>
                    <a:pt x="2167678" y="743305"/>
                  </a:lnTo>
                  <a:lnTo>
                    <a:pt x="2167094" y="744575"/>
                  </a:lnTo>
                  <a:lnTo>
                    <a:pt x="2281593" y="744575"/>
                  </a:lnTo>
                  <a:lnTo>
                    <a:pt x="2276923" y="742035"/>
                  </a:lnTo>
                  <a:lnTo>
                    <a:pt x="2276034" y="740765"/>
                  </a:lnTo>
                  <a:lnTo>
                    <a:pt x="2275996" y="738225"/>
                  </a:lnTo>
                  <a:close/>
                </a:path>
                <a:path w="2633345" h="1852295">
                  <a:moveTo>
                    <a:pt x="2302653" y="734415"/>
                  </a:moveTo>
                  <a:lnTo>
                    <a:pt x="2294132" y="734415"/>
                  </a:lnTo>
                  <a:lnTo>
                    <a:pt x="2295795" y="735685"/>
                  </a:lnTo>
                  <a:lnTo>
                    <a:pt x="2296215" y="735685"/>
                  </a:lnTo>
                  <a:lnTo>
                    <a:pt x="2296088" y="736955"/>
                  </a:lnTo>
                  <a:lnTo>
                    <a:pt x="2295313" y="738225"/>
                  </a:lnTo>
                  <a:lnTo>
                    <a:pt x="2294373" y="739495"/>
                  </a:lnTo>
                  <a:lnTo>
                    <a:pt x="2293497" y="740765"/>
                  </a:lnTo>
                  <a:lnTo>
                    <a:pt x="2292900" y="742035"/>
                  </a:lnTo>
                  <a:lnTo>
                    <a:pt x="2292887" y="743305"/>
                  </a:lnTo>
                  <a:lnTo>
                    <a:pt x="2293509" y="744575"/>
                  </a:lnTo>
                  <a:lnTo>
                    <a:pt x="2296557" y="744575"/>
                  </a:lnTo>
                  <a:lnTo>
                    <a:pt x="2297472" y="743305"/>
                  </a:lnTo>
                  <a:lnTo>
                    <a:pt x="2300012" y="740765"/>
                  </a:lnTo>
                  <a:lnTo>
                    <a:pt x="2300050" y="739495"/>
                  </a:lnTo>
                  <a:lnTo>
                    <a:pt x="2299669" y="739495"/>
                  </a:lnTo>
                  <a:lnTo>
                    <a:pt x="2299631" y="738225"/>
                  </a:lnTo>
                  <a:lnTo>
                    <a:pt x="2300710" y="736955"/>
                  </a:lnTo>
                  <a:lnTo>
                    <a:pt x="2301282" y="736955"/>
                  </a:lnTo>
                  <a:lnTo>
                    <a:pt x="2302653" y="734415"/>
                  </a:lnTo>
                  <a:close/>
                </a:path>
                <a:path w="2633345" h="1852295">
                  <a:moveTo>
                    <a:pt x="2144170" y="736955"/>
                  </a:moveTo>
                  <a:lnTo>
                    <a:pt x="2142748" y="736955"/>
                  </a:lnTo>
                  <a:lnTo>
                    <a:pt x="2137325" y="740765"/>
                  </a:lnTo>
                  <a:lnTo>
                    <a:pt x="2137287" y="743305"/>
                  </a:lnTo>
                  <a:lnTo>
                    <a:pt x="2160515" y="743305"/>
                  </a:lnTo>
                  <a:lnTo>
                    <a:pt x="2159207" y="742035"/>
                  </a:lnTo>
                  <a:lnTo>
                    <a:pt x="2157023" y="742035"/>
                  </a:lnTo>
                  <a:lnTo>
                    <a:pt x="2151333" y="739495"/>
                  </a:lnTo>
                  <a:lnTo>
                    <a:pt x="2150558" y="738225"/>
                  </a:lnTo>
                  <a:lnTo>
                    <a:pt x="2146926" y="738225"/>
                  </a:lnTo>
                  <a:lnTo>
                    <a:pt x="2144170" y="736955"/>
                  </a:lnTo>
                  <a:close/>
                </a:path>
                <a:path w="2633345" h="1852295">
                  <a:moveTo>
                    <a:pt x="2289674" y="740765"/>
                  </a:moveTo>
                  <a:lnTo>
                    <a:pt x="2283794" y="740765"/>
                  </a:lnTo>
                  <a:lnTo>
                    <a:pt x="2283934" y="742035"/>
                  </a:lnTo>
                  <a:lnTo>
                    <a:pt x="2283629" y="742035"/>
                  </a:lnTo>
                  <a:lnTo>
                    <a:pt x="2282702" y="743305"/>
                  </a:lnTo>
                  <a:lnTo>
                    <a:pt x="2288772" y="743305"/>
                  </a:lnTo>
                  <a:lnTo>
                    <a:pt x="2289903" y="742035"/>
                  </a:lnTo>
                  <a:lnTo>
                    <a:pt x="2289674" y="740765"/>
                  </a:lnTo>
                  <a:close/>
                </a:path>
                <a:path w="2633345" h="1852295">
                  <a:moveTo>
                    <a:pt x="2190382" y="733145"/>
                  </a:moveTo>
                  <a:lnTo>
                    <a:pt x="2160401" y="733145"/>
                  </a:lnTo>
                  <a:lnTo>
                    <a:pt x="2162674" y="735685"/>
                  </a:lnTo>
                  <a:lnTo>
                    <a:pt x="2163969" y="738225"/>
                  </a:lnTo>
                  <a:lnTo>
                    <a:pt x="2275996" y="738225"/>
                  </a:lnTo>
                  <a:lnTo>
                    <a:pt x="2279781" y="742035"/>
                  </a:lnTo>
                  <a:lnTo>
                    <a:pt x="2283794" y="740765"/>
                  </a:lnTo>
                  <a:lnTo>
                    <a:pt x="2289852" y="740765"/>
                  </a:lnTo>
                  <a:lnTo>
                    <a:pt x="2290449" y="739495"/>
                  </a:lnTo>
                  <a:lnTo>
                    <a:pt x="2290639" y="738225"/>
                  </a:lnTo>
                  <a:lnTo>
                    <a:pt x="2293268" y="736955"/>
                  </a:lnTo>
                  <a:lnTo>
                    <a:pt x="2293319" y="735685"/>
                  </a:lnTo>
                  <a:lnTo>
                    <a:pt x="2293662" y="734415"/>
                  </a:lnTo>
                  <a:lnTo>
                    <a:pt x="2192684" y="734415"/>
                  </a:lnTo>
                  <a:lnTo>
                    <a:pt x="2192688" y="734263"/>
                  </a:lnTo>
                  <a:lnTo>
                    <a:pt x="2190382" y="733145"/>
                  </a:lnTo>
                  <a:close/>
                </a:path>
                <a:path w="2633345" h="1852295">
                  <a:moveTo>
                    <a:pt x="1329529" y="736955"/>
                  </a:moveTo>
                  <a:lnTo>
                    <a:pt x="1323572" y="738225"/>
                  </a:lnTo>
                  <a:lnTo>
                    <a:pt x="1332577" y="738225"/>
                  </a:lnTo>
                  <a:lnTo>
                    <a:pt x="1329529" y="736955"/>
                  </a:lnTo>
                  <a:close/>
                </a:path>
                <a:path w="2633345" h="1852295">
                  <a:moveTo>
                    <a:pt x="2187498" y="731746"/>
                  </a:moveTo>
                  <a:lnTo>
                    <a:pt x="2187591" y="731875"/>
                  </a:lnTo>
                  <a:lnTo>
                    <a:pt x="2155956" y="731875"/>
                  </a:lnTo>
                  <a:lnTo>
                    <a:pt x="2153924" y="733145"/>
                  </a:lnTo>
                  <a:lnTo>
                    <a:pt x="2155283" y="734415"/>
                  </a:lnTo>
                  <a:lnTo>
                    <a:pt x="2158864" y="733145"/>
                  </a:lnTo>
                  <a:lnTo>
                    <a:pt x="2190382" y="733145"/>
                  </a:lnTo>
                  <a:lnTo>
                    <a:pt x="2187498" y="731746"/>
                  </a:lnTo>
                  <a:close/>
                </a:path>
                <a:path w="2633345" h="1852295">
                  <a:moveTo>
                    <a:pt x="2192688" y="734263"/>
                  </a:moveTo>
                  <a:lnTo>
                    <a:pt x="2192684" y="734415"/>
                  </a:lnTo>
                  <a:lnTo>
                    <a:pt x="2193002" y="734415"/>
                  </a:lnTo>
                  <a:lnTo>
                    <a:pt x="2192688" y="734263"/>
                  </a:lnTo>
                  <a:close/>
                </a:path>
                <a:path w="2633345" h="1852295">
                  <a:moveTo>
                    <a:pt x="2316014" y="730605"/>
                  </a:moveTo>
                  <a:lnTo>
                    <a:pt x="2191782" y="730605"/>
                  </a:lnTo>
                  <a:lnTo>
                    <a:pt x="2192650" y="731746"/>
                  </a:lnTo>
                  <a:lnTo>
                    <a:pt x="2192688" y="734263"/>
                  </a:lnTo>
                  <a:lnTo>
                    <a:pt x="2193002" y="734415"/>
                  </a:lnTo>
                  <a:lnTo>
                    <a:pt x="2307302" y="734415"/>
                  </a:lnTo>
                  <a:lnTo>
                    <a:pt x="2309651" y="733145"/>
                  </a:lnTo>
                  <a:lnTo>
                    <a:pt x="2311670" y="733145"/>
                  </a:lnTo>
                  <a:lnTo>
                    <a:pt x="2316014" y="730605"/>
                  </a:lnTo>
                  <a:close/>
                </a:path>
                <a:path w="2633345" h="1852295">
                  <a:moveTo>
                    <a:pt x="2332575" y="722985"/>
                  </a:moveTo>
                  <a:lnTo>
                    <a:pt x="2323532" y="722985"/>
                  </a:lnTo>
                  <a:lnTo>
                    <a:pt x="2322745" y="724255"/>
                  </a:lnTo>
                  <a:lnTo>
                    <a:pt x="2322351" y="726795"/>
                  </a:lnTo>
                  <a:lnTo>
                    <a:pt x="2321589" y="728065"/>
                  </a:lnTo>
                  <a:lnTo>
                    <a:pt x="2321119" y="729335"/>
                  </a:lnTo>
                  <a:lnTo>
                    <a:pt x="2320573" y="730605"/>
                  </a:lnTo>
                  <a:lnTo>
                    <a:pt x="2320243" y="733145"/>
                  </a:lnTo>
                  <a:lnTo>
                    <a:pt x="2320649" y="734415"/>
                  </a:lnTo>
                  <a:lnTo>
                    <a:pt x="2323342" y="734415"/>
                  </a:lnTo>
                  <a:lnTo>
                    <a:pt x="2324434" y="731875"/>
                  </a:lnTo>
                  <a:lnTo>
                    <a:pt x="2325056" y="731875"/>
                  </a:lnTo>
                  <a:lnTo>
                    <a:pt x="2325869" y="730605"/>
                  </a:lnTo>
                  <a:lnTo>
                    <a:pt x="2328104" y="730605"/>
                  </a:lnTo>
                  <a:lnTo>
                    <a:pt x="2328168" y="729335"/>
                  </a:lnTo>
                  <a:lnTo>
                    <a:pt x="2328650" y="729335"/>
                  </a:lnTo>
                  <a:lnTo>
                    <a:pt x="2329501" y="728065"/>
                  </a:lnTo>
                  <a:lnTo>
                    <a:pt x="2329984" y="728065"/>
                  </a:lnTo>
                  <a:lnTo>
                    <a:pt x="2329870" y="726795"/>
                  </a:lnTo>
                  <a:lnTo>
                    <a:pt x="2331711" y="725525"/>
                  </a:lnTo>
                  <a:lnTo>
                    <a:pt x="2332397" y="724255"/>
                  </a:lnTo>
                  <a:lnTo>
                    <a:pt x="2332575" y="722985"/>
                  </a:lnTo>
                  <a:close/>
                </a:path>
                <a:path w="2633345" h="1852295">
                  <a:moveTo>
                    <a:pt x="2165646" y="722985"/>
                  </a:moveTo>
                  <a:lnTo>
                    <a:pt x="2156210" y="722985"/>
                  </a:lnTo>
                  <a:lnTo>
                    <a:pt x="2156007" y="724255"/>
                  </a:lnTo>
                  <a:lnTo>
                    <a:pt x="2152374" y="728065"/>
                  </a:lnTo>
                  <a:lnTo>
                    <a:pt x="2156426" y="729335"/>
                  </a:lnTo>
                  <a:lnTo>
                    <a:pt x="2156464" y="731875"/>
                  </a:lnTo>
                  <a:lnTo>
                    <a:pt x="2187591" y="731875"/>
                  </a:lnTo>
                  <a:lnTo>
                    <a:pt x="2187498" y="731746"/>
                  </a:lnTo>
                  <a:lnTo>
                    <a:pt x="2182524" y="729335"/>
                  </a:lnTo>
                  <a:lnTo>
                    <a:pt x="2180975" y="726795"/>
                  </a:lnTo>
                  <a:lnTo>
                    <a:pt x="2180213" y="726795"/>
                  </a:lnTo>
                  <a:lnTo>
                    <a:pt x="2180937" y="724255"/>
                  </a:lnTo>
                  <a:lnTo>
                    <a:pt x="2165963" y="724255"/>
                  </a:lnTo>
                  <a:lnTo>
                    <a:pt x="2165646" y="722985"/>
                  </a:lnTo>
                  <a:close/>
                </a:path>
                <a:path w="2633345" h="1852295">
                  <a:moveTo>
                    <a:pt x="2320853" y="722985"/>
                  </a:moveTo>
                  <a:lnTo>
                    <a:pt x="2184518" y="722985"/>
                  </a:lnTo>
                  <a:lnTo>
                    <a:pt x="2184747" y="724255"/>
                  </a:lnTo>
                  <a:lnTo>
                    <a:pt x="2184658" y="725525"/>
                  </a:lnTo>
                  <a:lnTo>
                    <a:pt x="2184226" y="728065"/>
                  </a:lnTo>
                  <a:lnTo>
                    <a:pt x="2184239" y="729335"/>
                  </a:lnTo>
                  <a:lnTo>
                    <a:pt x="2184645" y="729335"/>
                  </a:lnTo>
                  <a:lnTo>
                    <a:pt x="2186664" y="730605"/>
                  </a:lnTo>
                  <a:lnTo>
                    <a:pt x="2187498" y="731746"/>
                  </a:lnTo>
                  <a:lnTo>
                    <a:pt x="2187763" y="731875"/>
                  </a:lnTo>
                  <a:lnTo>
                    <a:pt x="2188226" y="731875"/>
                  </a:lnTo>
                  <a:lnTo>
                    <a:pt x="2190347" y="730605"/>
                  </a:lnTo>
                  <a:lnTo>
                    <a:pt x="2316014" y="730605"/>
                  </a:lnTo>
                  <a:lnTo>
                    <a:pt x="2318186" y="729335"/>
                  </a:lnTo>
                  <a:lnTo>
                    <a:pt x="2319316" y="728065"/>
                  </a:lnTo>
                  <a:lnTo>
                    <a:pt x="2320218" y="725525"/>
                  </a:lnTo>
                  <a:lnTo>
                    <a:pt x="2320853" y="722985"/>
                  </a:lnTo>
                  <a:close/>
                </a:path>
                <a:path w="2633345" h="1852295">
                  <a:moveTo>
                    <a:pt x="2328104" y="730605"/>
                  </a:moveTo>
                  <a:lnTo>
                    <a:pt x="2326631" y="730605"/>
                  </a:lnTo>
                  <a:lnTo>
                    <a:pt x="2327812" y="731875"/>
                  </a:lnTo>
                  <a:lnTo>
                    <a:pt x="2328104" y="730605"/>
                  </a:lnTo>
                  <a:close/>
                </a:path>
                <a:path w="2633345" h="1852295">
                  <a:moveTo>
                    <a:pt x="1343334" y="703935"/>
                  </a:moveTo>
                  <a:lnTo>
                    <a:pt x="1329008" y="703935"/>
                  </a:lnTo>
                  <a:lnTo>
                    <a:pt x="1328386" y="705205"/>
                  </a:lnTo>
                  <a:lnTo>
                    <a:pt x="1327674" y="705205"/>
                  </a:lnTo>
                  <a:lnTo>
                    <a:pt x="1326722" y="706475"/>
                  </a:lnTo>
                  <a:lnTo>
                    <a:pt x="1325909" y="706475"/>
                  </a:lnTo>
                  <a:lnTo>
                    <a:pt x="1325503" y="707745"/>
                  </a:lnTo>
                  <a:lnTo>
                    <a:pt x="1324906" y="707745"/>
                  </a:lnTo>
                  <a:lnTo>
                    <a:pt x="1325223" y="709015"/>
                  </a:lnTo>
                  <a:lnTo>
                    <a:pt x="1326062" y="709015"/>
                  </a:lnTo>
                  <a:lnTo>
                    <a:pt x="1328652" y="714095"/>
                  </a:lnTo>
                  <a:lnTo>
                    <a:pt x="1330849" y="714095"/>
                  </a:lnTo>
                  <a:lnTo>
                    <a:pt x="1331256" y="716635"/>
                  </a:lnTo>
                  <a:lnTo>
                    <a:pt x="1336717" y="729335"/>
                  </a:lnTo>
                  <a:lnTo>
                    <a:pt x="1342813" y="730605"/>
                  </a:lnTo>
                  <a:lnTo>
                    <a:pt x="1344629" y="730605"/>
                  </a:lnTo>
                  <a:lnTo>
                    <a:pt x="1346470" y="729335"/>
                  </a:lnTo>
                  <a:lnTo>
                    <a:pt x="1347753" y="729335"/>
                  </a:lnTo>
                  <a:lnTo>
                    <a:pt x="1348045" y="728065"/>
                  </a:lnTo>
                  <a:lnTo>
                    <a:pt x="1348452" y="728065"/>
                  </a:lnTo>
                  <a:lnTo>
                    <a:pt x="1348960" y="726795"/>
                  </a:lnTo>
                  <a:lnTo>
                    <a:pt x="1349430" y="726795"/>
                  </a:lnTo>
                  <a:lnTo>
                    <a:pt x="1351868" y="724255"/>
                  </a:lnTo>
                  <a:lnTo>
                    <a:pt x="1352173" y="724255"/>
                  </a:lnTo>
                  <a:lnTo>
                    <a:pt x="1352846" y="722985"/>
                  </a:lnTo>
                  <a:lnTo>
                    <a:pt x="1351246" y="722985"/>
                  </a:lnTo>
                  <a:lnTo>
                    <a:pt x="1350928" y="721715"/>
                  </a:lnTo>
                  <a:lnTo>
                    <a:pt x="1351093" y="720445"/>
                  </a:lnTo>
                  <a:lnTo>
                    <a:pt x="1350433" y="716635"/>
                  </a:lnTo>
                  <a:lnTo>
                    <a:pt x="1346699" y="711555"/>
                  </a:lnTo>
                  <a:lnTo>
                    <a:pt x="1343727" y="710285"/>
                  </a:lnTo>
                  <a:lnTo>
                    <a:pt x="1342660" y="706475"/>
                  </a:lnTo>
                  <a:lnTo>
                    <a:pt x="1342800" y="705205"/>
                  </a:lnTo>
                  <a:lnTo>
                    <a:pt x="1343334" y="703935"/>
                  </a:lnTo>
                  <a:close/>
                </a:path>
                <a:path w="2633345" h="1852295">
                  <a:moveTo>
                    <a:pt x="1321693" y="725525"/>
                  </a:moveTo>
                  <a:lnTo>
                    <a:pt x="1320778" y="725525"/>
                  </a:lnTo>
                  <a:lnTo>
                    <a:pt x="1319292" y="726795"/>
                  </a:lnTo>
                  <a:lnTo>
                    <a:pt x="1321959" y="726795"/>
                  </a:lnTo>
                  <a:lnTo>
                    <a:pt x="1321693" y="725525"/>
                  </a:lnTo>
                  <a:close/>
                </a:path>
                <a:path w="2633345" h="1852295">
                  <a:moveTo>
                    <a:pt x="1320181" y="724255"/>
                  </a:moveTo>
                  <a:lnTo>
                    <a:pt x="1316117" y="724255"/>
                  </a:lnTo>
                  <a:lnTo>
                    <a:pt x="1317514" y="725525"/>
                  </a:lnTo>
                  <a:lnTo>
                    <a:pt x="1318188" y="725525"/>
                  </a:lnTo>
                  <a:lnTo>
                    <a:pt x="1320181" y="724255"/>
                  </a:lnTo>
                  <a:close/>
                </a:path>
                <a:path w="2633345" h="1852295">
                  <a:moveTo>
                    <a:pt x="1323382" y="722985"/>
                  </a:moveTo>
                  <a:lnTo>
                    <a:pt x="1311304" y="722985"/>
                  </a:lnTo>
                  <a:lnTo>
                    <a:pt x="1312511" y="724255"/>
                  </a:lnTo>
                  <a:lnTo>
                    <a:pt x="1321617" y="724255"/>
                  </a:lnTo>
                  <a:lnTo>
                    <a:pt x="1321998" y="725525"/>
                  </a:lnTo>
                  <a:lnTo>
                    <a:pt x="1323839" y="725525"/>
                  </a:lnTo>
                  <a:lnTo>
                    <a:pt x="1323382" y="722985"/>
                  </a:lnTo>
                  <a:close/>
                </a:path>
                <a:path w="2633345" h="1852295">
                  <a:moveTo>
                    <a:pt x="2390029" y="710285"/>
                  </a:moveTo>
                  <a:lnTo>
                    <a:pt x="2170827" y="710285"/>
                  </a:lnTo>
                  <a:lnTo>
                    <a:pt x="2171450" y="712825"/>
                  </a:lnTo>
                  <a:lnTo>
                    <a:pt x="2172415" y="714095"/>
                  </a:lnTo>
                  <a:lnTo>
                    <a:pt x="2179006" y="716635"/>
                  </a:lnTo>
                  <a:lnTo>
                    <a:pt x="2185610" y="717905"/>
                  </a:lnTo>
                  <a:lnTo>
                    <a:pt x="2186169" y="719175"/>
                  </a:lnTo>
                  <a:lnTo>
                    <a:pt x="2182969" y="721715"/>
                  </a:lnTo>
                  <a:lnTo>
                    <a:pt x="2182372" y="721715"/>
                  </a:lnTo>
                  <a:lnTo>
                    <a:pt x="2182473" y="722985"/>
                  </a:lnTo>
                  <a:lnTo>
                    <a:pt x="2333641" y="722985"/>
                  </a:lnTo>
                  <a:lnTo>
                    <a:pt x="2334543" y="725525"/>
                  </a:lnTo>
                  <a:lnTo>
                    <a:pt x="2335585" y="725525"/>
                  </a:lnTo>
                  <a:lnTo>
                    <a:pt x="2336575" y="724255"/>
                  </a:lnTo>
                  <a:lnTo>
                    <a:pt x="2341604" y="720445"/>
                  </a:lnTo>
                  <a:lnTo>
                    <a:pt x="2342557" y="719175"/>
                  </a:lnTo>
                  <a:lnTo>
                    <a:pt x="2362547" y="719175"/>
                  </a:lnTo>
                  <a:lnTo>
                    <a:pt x="2372072" y="715365"/>
                  </a:lnTo>
                  <a:lnTo>
                    <a:pt x="2386575" y="715365"/>
                  </a:lnTo>
                  <a:lnTo>
                    <a:pt x="2389166" y="712825"/>
                  </a:lnTo>
                  <a:lnTo>
                    <a:pt x="2389763" y="711555"/>
                  </a:lnTo>
                  <a:lnTo>
                    <a:pt x="2390029" y="710285"/>
                  </a:lnTo>
                  <a:close/>
                </a:path>
                <a:path w="2633345" h="1852295">
                  <a:moveTo>
                    <a:pt x="2164096" y="719175"/>
                  </a:moveTo>
                  <a:lnTo>
                    <a:pt x="2160020" y="719175"/>
                  </a:lnTo>
                  <a:lnTo>
                    <a:pt x="2157111" y="720445"/>
                  </a:lnTo>
                  <a:lnTo>
                    <a:pt x="2156616" y="720445"/>
                  </a:lnTo>
                  <a:lnTo>
                    <a:pt x="2156210" y="721715"/>
                  </a:lnTo>
                  <a:lnTo>
                    <a:pt x="2156045" y="721715"/>
                  </a:lnTo>
                  <a:lnTo>
                    <a:pt x="2156070" y="722985"/>
                  </a:lnTo>
                  <a:lnTo>
                    <a:pt x="2165887" y="722985"/>
                  </a:lnTo>
                  <a:lnTo>
                    <a:pt x="2166408" y="721715"/>
                  </a:lnTo>
                  <a:lnTo>
                    <a:pt x="2164096" y="719175"/>
                  </a:lnTo>
                  <a:close/>
                </a:path>
                <a:path w="2633345" h="1852295">
                  <a:moveTo>
                    <a:pt x="2359753" y="719175"/>
                  </a:moveTo>
                  <a:lnTo>
                    <a:pt x="2343789" y="719175"/>
                  </a:lnTo>
                  <a:lnTo>
                    <a:pt x="2344170" y="720445"/>
                  </a:lnTo>
                  <a:lnTo>
                    <a:pt x="2346418" y="720445"/>
                  </a:lnTo>
                  <a:lnTo>
                    <a:pt x="2347357" y="722985"/>
                  </a:lnTo>
                  <a:lnTo>
                    <a:pt x="2348653" y="722985"/>
                  </a:lnTo>
                  <a:lnTo>
                    <a:pt x="2359753" y="719175"/>
                  </a:lnTo>
                  <a:close/>
                </a:path>
                <a:path w="2633345" h="1852295">
                  <a:moveTo>
                    <a:pt x="2386575" y="715365"/>
                  </a:moveTo>
                  <a:lnTo>
                    <a:pt x="2372669" y="715365"/>
                  </a:lnTo>
                  <a:lnTo>
                    <a:pt x="2375094" y="717905"/>
                  </a:lnTo>
                  <a:lnTo>
                    <a:pt x="2378549" y="717905"/>
                  </a:lnTo>
                  <a:lnTo>
                    <a:pt x="2382981" y="716635"/>
                  </a:lnTo>
                  <a:lnTo>
                    <a:pt x="2385280" y="716635"/>
                  </a:lnTo>
                  <a:lnTo>
                    <a:pt x="2386575" y="715365"/>
                  </a:lnTo>
                  <a:close/>
                </a:path>
                <a:path w="2633345" h="1852295">
                  <a:moveTo>
                    <a:pt x="2394474" y="715365"/>
                  </a:moveTo>
                  <a:lnTo>
                    <a:pt x="2390995" y="715365"/>
                  </a:lnTo>
                  <a:lnTo>
                    <a:pt x="2390487" y="716635"/>
                  </a:lnTo>
                  <a:lnTo>
                    <a:pt x="2389788" y="717905"/>
                  </a:lnTo>
                  <a:lnTo>
                    <a:pt x="2391236" y="717905"/>
                  </a:lnTo>
                  <a:lnTo>
                    <a:pt x="2394474" y="715365"/>
                  </a:lnTo>
                  <a:close/>
                </a:path>
                <a:path w="2633345" h="1852295">
                  <a:moveTo>
                    <a:pt x="2446100" y="709015"/>
                  </a:moveTo>
                  <a:lnTo>
                    <a:pt x="2391490" y="709015"/>
                  </a:lnTo>
                  <a:lnTo>
                    <a:pt x="2391566" y="711555"/>
                  </a:lnTo>
                  <a:lnTo>
                    <a:pt x="2390639" y="712825"/>
                  </a:lnTo>
                  <a:lnTo>
                    <a:pt x="2391261" y="712825"/>
                  </a:lnTo>
                  <a:lnTo>
                    <a:pt x="2391528" y="714095"/>
                  </a:lnTo>
                  <a:lnTo>
                    <a:pt x="2391325" y="715365"/>
                  </a:lnTo>
                  <a:lnTo>
                    <a:pt x="2399554" y="715365"/>
                  </a:lnTo>
                  <a:lnTo>
                    <a:pt x="2401383" y="714095"/>
                  </a:lnTo>
                  <a:lnTo>
                    <a:pt x="2415391" y="714095"/>
                  </a:lnTo>
                  <a:lnTo>
                    <a:pt x="2423710" y="711555"/>
                  </a:lnTo>
                  <a:lnTo>
                    <a:pt x="2431266" y="711555"/>
                  </a:lnTo>
                  <a:lnTo>
                    <a:pt x="2432968" y="710285"/>
                  </a:lnTo>
                  <a:lnTo>
                    <a:pt x="2446100" y="709015"/>
                  </a:lnTo>
                  <a:close/>
                </a:path>
                <a:path w="2633345" h="1852295">
                  <a:moveTo>
                    <a:pt x="2415391" y="714095"/>
                  </a:moveTo>
                  <a:lnTo>
                    <a:pt x="2402094" y="714095"/>
                  </a:lnTo>
                  <a:lnTo>
                    <a:pt x="2407060" y="715365"/>
                  </a:lnTo>
                  <a:lnTo>
                    <a:pt x="2415391" y="714095"/>
                  </a:lnTo>
                  <a:close/>
                </a:path>
                <a:path w="2633345" h="1852295">
                  <a:moveTo>
                    <a:pt x="2431266" y="711555"/>
                  </a:moveTo>
                  <a:lnTo>
                    <a:pt x="2423710" y="711555"/>
                  </a:lnTo>
                  <a:lnTo>
                    <a:pt x="2426758" y="714095"/>
                  </a:lnTo>
                  <a:lnTo>
                    <a:pt x="2428079" y="714095"/>
                  </a:lnTo>
                  <a:lnTo>
                    <a:pt x="2429565" y="712825"/>
                  </a:lnTo>
                  <a:lnTo>
                    <a:pt x="2431266" y="711555"/>
                  </a:lnTo>
                  <a:close/>
                </a:path>
                <a:path w="2633345" h="1852295">
                  <a:moveTo>
                    <a:pt x="2469328" y="705205"/>
                  </a:moveTo>
                  <a:lnTo>
                    <a:pt x="2197599" y="705205"/>
                  </a:lnTo>
                  <a:lnTo>
                    <a:pt x="2197548" y="706475"/>
                  </a:lnTo>
                  <a:lnTo>
                    <a:pt x="2197269" y="707745"/>
                  </a:lnTo>
                  <a:lnTo>
                    <a:pt x="2172326" y="707745"/>
                  </a:lnTo>
                  <a:lnTo>
                    <a:pt x="2171208" y="709015"/>
                  </a:lnTo>
                  <a:lnTo>
                    <a:pt x="2170802" y="710285"/>
                  </a:lnTo>
                  <a:lnTo>
                    <a:pt x="2389750" y="710285"/>
                  </a:lnTo>
                  <a:lnTo>
                    <a:pt x="2388950" y="709015"/>
                  </a:lnTo>
                  <a:lnTo>
                    <a:pt x="2459194" y="709015"/>
                  </a:lnTo>
                  <a:lnTo>
                    <a:pt x="2460781" y="707745"/>
                  </a:lnTo>
                  <a:lnTo>
                    <a:pt x="2463016" y="706475"/>
                  </a:lnTo>
                  <a:lnTo>
                    <a:pt x="2466318" y="706475"/>
                  </a:lnTo>
                  <a:lnTo>
                    <a:pt x="2469328" y="705205"/>
                  </a:lnTo>
                  <a:close/>
                </a:path>
                <a:path w="2633345" h="1852295">
                  <a:moveTo>
                    <a:pt x="1327192" y="703935"/>
                  </a:moveTo>
                  <a:lnTo>
                    <a:pt x="1320169" y="703935"/>
                  </a:lnTo>
                  <a:lnTo>
                    <a:pt x="1322645" y="705205"/>
                  </a:lnTo>
                  <a:lnTo>
                    <a:pt x="1324550" y="705205"/>
                  </a:lnTo>
                  <a:lnTo>
                    <a:pt x="1327192" y="703935"/>
                  </a:lnTo>
                  <a:close/>
                </a:path>
                <a:path w="2633345" h="1852295">
                  <a:moveTo>
                    <a:pt x="2498881" y="696315"/>
                  </a:moveTo>
                  <a:lnTo>
                    <a:pt x="2195250" y="696315"/>
                  </a:lnTo>
                  <a:lnTo>
                    <a:pt x="2195567" y="697585"/>
                  </a:lnTo>
                  <a:lnTo>
                    <a:pt x="2195643" y="698855"/>
                  </a:lnTo>
                  <a:lnTo>
                    <a:pt x="2195211" y="698855"/>
                  </a:lnTo>
                  <a:lnTo>
                    <a:pt x="2194272" y="700125"/>
                  </a:lnTo>
                  <a:lnTo>
                    <a:pt x="2192557" y="700125"/>
                  </a:lnTo>
                  <a:lnTo>
                    <a:pt x="2189738" y="701395"/>
                  </a:lnTo>
                  <a:lnTo>
                    <a:pt x="2189065" y="701395"/>
                  </a:lnTo>
                  <a:lnTo>
                    <a:pt x="2191135" y="702665"/>
                  </a:lnTo>
                  <a:lnTo>
                    <a:pt x="2189433" y="703935"/>
                  </a:lnTo>
                  <a:lnTo>
                    <a:pt x="2189611" y="705205"/>
                  </a:lnTo>
                  <a:lnTo>
                    <a:pt x="2191274" y="703935"/>
                  </a:lnTo>
                  <a:lnTo>
                    <a:pt x="2473024" y="703935"/>
                  </a:lnTo>
                  <a:lnTo>
                    <a:pt x="2474383" y="702665"/>
                  </a:lnTo>
                  <a:lnTo>
                    <a:pt x="2486575" y="702665"/>
                  </a:lnTo>
                  <a:lnTo>
                    <a:pt x="2493763" y="698855"/>
                  </a:lnTo>
                  <a:lnTo>
                    <a:pt x="2498881" y="696315"/>
                  </a:lnTo>
                  <a:close/>
                </a:path>
                <a:path w="2633345" h="1852295">
                  <a:moveTo>
                    <a:pt x="2473024" y="703935"/>
                  </a:moveTo>
                  <a:lnTo>
                    <a:pt x="2191948" y="703935"/>
                  </a:lnTo>
                  <a:lnTo>
                    <a:pt x="2193408" y="705205"/>
                  </a:lnTo>
                  <a:lnTo>
                    <a:pt x="2471665" y="705205"/>
                  </a:lnTo>
                  <a:lnTo>
                    <a:pt x="2473024" y="703935"/>
                  </a:lnTo>
                  <a:close/>
                </a:path>
                <a:path w="2633345" h="1852295">
                  <a:moveTo>
                    <a:pt x="1344544" y="700125"/>
                  </a:moveTo>
                  <a:lnTo>
                    <a:pt x="1330519" y="700125"/>
                  </a:lnTo>
                  <a:lnTo>
                    <a:pt x="1330608" y="701395"/>
                  </a:lnTo>
                  <a:lnTo>
                    <a:pt x="1330316" y="702665"/>
                  </a:lnTo>
                  <a:lnTo>
                    <a:pt x="1329757" y="703935"/>
                  </a:lnTo>
                  <a:lnTo>
                    <a:pt x="1344553" y="703935"/>
                  </a:lnTo>
                  <a:lnTo>
                    <a:pt x="1344934" y="702665"/>
                  </a:lnTo>
                  <a:lnTo>
                    <a:pt x="1344544" y="700125"/>
                  </a:lnTo>
                  <a:close/>
                </a:path>
                <a:path w="2633345" h="1852295">
                  <a:moveTo>
                    <a:pt x="2482409" y="702665"/>
                  </a:moveTo>
                  <a:lnTo>
                    <a:pt x="2474383" y="702665"/>
                  </a:lnTo>
                  <a:lnTo>
                    <a:pt x="2477240" y="703935"/>
                  </a:lnTo>
                  <a:lnTo>
                    <a:pt x="2482409" y="702665"/>
                  </a:lnTo>
                  <a:close/>
                </a:path>
                <a:path w="2633345" h="1852295">
                  <a:moveTo>
                    <a:pt x="1328157" y="686155"/>
                  </a:moveTo>
                  <a:lnTo>
                    <a:pt x="1325439" y="686155"/>
                  </a:lnTo>
                  <a:lnTo>
                    <a:pt x="1324169" y="687425"/>
                  </a:lnTo>
                  <a:lnTo>
                    <a:pt x="1323102" y="688695"/>
                  </a:lnTo>
                  <a:lnTo>
                    <a:pt x="1322112" y="691235"/>
                  </a:lnTo>
                  <a:lnTo>
                    <a:pt x="1319775" y="691235"/>
                  </a:lnTo>
                  <a:lnTo>
                    <a:pt x="1319318" y="692505"/>
                  </a:lnTo>
                  <a:lnTo>
                    <a:pt x="1319077" y="693775"/>
                  </a:lnTo>
                  <a:lnTo>
                    <a:pt x="1319470" y="695045"/>
                  </a:lnTo>
                  <a:lnTo>
                    <a:pt x="1319470" y="696315"/>
                  </a:lnTo>
                  <a:lnTo>
                    <a:pt x="1318683" y="697585"/>
                  </a:lnTo>
                  <a:lnTo>
                    <a:pt x="1330176" y="697585"/>
                  </a:lnTo>
                  <a:lnTo>
                    <a:pt x="1329846" y="696315"/>
                  </a:lnTo>
                  <a:lnTo>
                    <a:pt x="1330570" y="692505"/>
                  </a:lnTo>
                  <a:lnTo>
                    <a:pt x="1330075" y="691235"/>
                  </a:lnTo>
                  <a:lnTo>
                    <a:pt x="1330430" y="688695"/>
                  </a:lnTo>
                  <a:lnTo>
                    <a:pt x="1330253" y="687425"/>
                  </a:lnTo>
                  <a:lnTo>
                    <a:pt x="1328157" y="686155"/>
                  </a:lnTo>
                  <a:close/>
                </a:path>
                <a:path w="2633345" h="1852295">
                  <a:moveTo>
                    <a:pt x="1340463" y="682345"/>
                  </a:moveTo>
                  <a:lnTo>
                    <a:pt x="1338393" y="682345"/>
                  </a:lnTo>
                  <a:lnTo>
                    <a:pt x="1337149" y="683615"/>
                  </a:lnTo>
                  <a:lnTo>
                    <a:pt x="1336628" y="684885"/>
                  </a:lnTo>
                  <a:lnTo>
                    <a:pt x="1336476" y="687425"/>
                  </a:lnTo>
                  <a:lnTo>
                    <a:pt x="1336082" y="687425"/>
                  </a:lnTo>
                  <a:lnTo>
                    <a:pt x="1334977" y="688695"/>
                  </a:lnTo>
                  <a:lnTo>
                    <a:pt x="1334634" y="689965"/>
                  </a:lnTo>
                  <a:lnTo>
                    <a:pt x="1334355" y="689965"/>
                  </a:lnTo>
                  <a:lnTo>
                    <a:pt x="1334202" y="692505"/>
                  </a:lnTo>
                  <a:lnTo>
                    <a:pt x="1333466" y="696315"/>
                  </a:lnTo>
                  <a:lnTo>
                    <a:pt x="1333097" y="696315"/>
                  </a:lnTo>
                  <a:lnTo>
                    <a:pt x="1332361" y="697585"/>
                  </a:lnTo>
                  <a:lnTo>
                    <a:pt x="1343740" y="697585"/>
                  </a:lnTo>
                  <a:lnTo>
                    <a:pt x="1341441" y="695045"/>
                  </a:lnTo>
                  <a:lnTo>
                    <a:pt x="1341289" y="695045"/>
                  </a:lnTo>
                  <a:lnTo>
                    <a:pt x="1342178" y="684885"/>
                  </a:lnTo>
                  <a:lnTo>
                    <a:pt x="1340997" y="683615"/>
                  </a:lnTo>
                  <a:lnTo>
                    <a:pt x="1340463" y="682345"/>
                  </a:lnTo>
                  <a:close/>
                </a:path>
                <a:path w="2633345" h="1852295">
                  <a:moveTo>
                    <a:pt x="2506374" y="695045"/>
                  </a:moveTo>
                  <a:lnTo>
                    <a:pt x="2188950" y="695045"/>
                  </a:lnTo>
                  <a:lnTo>
                    <a:pt x="2192837" y="696315"/>
                  </a:lnTo>
                  <a:lnTo>
                    <a:pt x="2498881" y="696315"/>
                  </a:lnTo>
                  <a:lnTo>
                    <a:pt x="2500253" y="697585"/>
                  </a:lnTo>
                  <a:lnTo>
                    <a:pt x="2506374" y="695045"/>
                  </a:lnTo>
                  <a:close/>
                </a:path>
                <a:path w="2633345" h="1852295">
                  <a:moveTo>
                    <a:pt x="2200926" y="682345"/>
                  </a:moveTo>
                  <a:lnTo>
                    <a:pt x="2200228" y="682345"/>
                  </a:lnTo>
                  <a:lnTo>
                    <a:pt x="2198209" y="683615"/>
                  </a:lnTo>
                  <a:lnTo>
                    <a:pt x="2181762" y="683615"/>
                  </a:lnTo>
                  <a:lnTo>
                    <a:pt x="2181254" y="684885"/>
                  </a:lnTo>
                  <a:lnTo>
                    <a:pt x="2184061" y="684885"/>
                  </a:lnTo>
                  <a:lnTo>
                    <a:pt x="2185623" y="686155"/>
                  </a:lnTo>
                  <a:lnTo>
                    <a:pt x="2185801" y="686155"/>
                  </a:lnTo>
                  <a:lnTo>
                    <a:pt x="2185839" y="687425"/>
                  </a:lnTo>
                  <a:lnTo>
                    <a:pt x="2185966" y="687425"/>
                  </a:lnTo>
                  <a:lnTo>
                    <a:pt x="2182804" y="691235"/>
                  </a:lnTo>
                  <a:lnTo>
                    <a:pt x="2182384" y="691235"/>
                  </a:lnTo>
                  <a:lnTo>
                    <a:pt x="2180873" y="692505"/>
                  </a:lnTo>
                  <a:lnTo>
                    <a:pt x="2180695" y="693775"/>
                  </a:lnTo>
                  <a:lnTo>
                    <a:pt x="2181191" y="695045"/>
                  </a:lnTo>
                  <a:lnTo>
                    <a:pt x="2185217" y="696315"/>
                  </a:lnTo>
                  <a:lnTo>
                    <a:pt x="2188950" y="695045"/>
                  </a:lnTo>
                  <a:lnTo>
                    <a:pt x="2506374" y="695045"/>
                  </a:lnTo>
                  <a:lnTo>
                    <a:pt x="2509435" y="693775"/>
                  </a:lnTo>
                  <a:lnTo>
                    <a:pt x="2197205" y="693775"/>
                  </a:lnTo>
                  <a:lnTo>
                    <a:pt x="2198717" y="692505"/>
                  </a:lnTo>
                  <a:lnTo>
                    <a:pt x="2199707" y="689965"/>
                  </a:lnTo>
                  <a:lnTo>
                    <a:pt x="2200787" y="683615"/>
                  </a:lnTo>
                  <a:lnTo>
                    <a:pt x="2200926" y="682345"/>
                  </a:lnTo>
                  <a:close/>
                </a:path>
                <a:path w="2633345" h="1852295">
                  <a:moveTo>
                    <a:pt x="2526008" y="684885"/>
                  </a:moveTo>
                  <a:lnTo>
                    <a:pt x="2214249" y="684885"/>
                  </a:lnTo>
                  <a:lnTo>
                    <a:pt x="2211048" y="686155"/>
                  </a:lnTo>
                  <a:lnTo>
                    <a:pt x="2202844" y="692505"/>
                  </a:lnTo>
                  <a:lnTo>
                    <a:pt x="2199656" y="693775"/>
                  </a:lnTo>
                  <a:lnTo>
                    <a:pt x="2509435" y="693775"/>
                  </a:lnTo>
                  <a:lnTo>
                    <a:pt x="2518846" y="695045"/>
                  </a:lnTo>
                  <a:lnTo>
                    <a:pt x="2520166" y="693775"/>
                  </a:lnTo>
                  <a:lnTo>
                    <a:pt x="2519887" y="692505"/>
                  </a:lnTo>
                  <a:lnTo>
                    <a:pt x="2517969" y="691235"/>
                  </a:lnTo>
                  <a:lnTo>
                    <a:pt x="2517385" y="689965"/>
                  </a:lnTo>
                  <a:lnTo>
                    <a:pt x="2517728" y="689965"/>
                  </a:lnTo>
                  <a:lnTo>
                    <a:pt x="2518579" y="688695"/>
                  </a:lnTo>
                  <a:lnTo>
                    <a:pt x="2522338" y="688695"/>
                  </a:lnTo>
                  <a:lnTo>
                    <a:pt x="2524002" y="687425"/>
                  </a:lnTo>
                  <a:lnTo>
                    <a:pt x="2526008" y="684885"/>
                  </a:lnTo>
                  <a:close/>
                </a:path>
                <a:path w="2633345" h="1852295">
                  <a:moveTo>
                    <a:pt x="1304890" y="691092"/>
                  </a:moveTo>
                  <a:lnTo>
                    <a:pt x="1304179" y="691235"/>
                  </a:lnTo>
                  <a:lnTo>
                    <a:pt x="1302757" y="692505"/>
                  </a:lnTo>
                  <a:lnTo>
                    <a:pt x="1314731" y="692505"/>
                  </a:lnTo>
                  <a:lnTo>
                    <a:pt x="1313743" y="691235"/>
                  </a:lnTo>
                  <a:lnTo>
                    <a:pt x="1304764" y="691235"/>
                  </a:lnTo>
                  <a:lnTo>
                    <a:pt x="1304890" y="691092"/>
                  </a:lnTo>
                  <a:close/>
                </a:path>
                <a:path w="2633345" h="1852295">
                  <a:moveTo>
                    <a:pt x="1311647" y="689965"/>
                  </a:moveTo>
                  <a:lnTo>
                    <a:pt x="1310479" y="689965"/>
                  </a:lnTo>
                  <a:lnTo>
                    <a:pt x="1304890" y="691092"/>
                  </a:lnTo>
                  <a:lnTo>
                    <a:pt x="1304764" y="691235"/>
                  </a:lnTo>
                  <a:lnTo>
                    <a:pt x="1312041" y="691235"/>
                  </a:lnTo>
                  <a:lnTo>
                    <a:pt x="1311647" y="689965"/>
                  </a:lnTo>
                  <a:close/>
                </a:path>
                <a:path w="2633345" h="1852295">
                  <a:moveTo>
                    <a:pt x="1304103" y="668375"/>
                  </a:moveTo>
                  <a:lnTo>
                    <a:pt x="1301563" y="670915"/>
                  </a:lnTo>
                  <a:lnTo>
                    <a:pt x="1300446" y="673455"/>
                  </a:lnTo>
                  <a:lnTo>
                    <a:pt x="1299430" y="674725"/>
                  </a:lnTo>
                  <a:lnTo>
                    <a:pt x="1298769" y="675995"/>
                  </a:lnTo>
                  <a:lnTo>
                    <a:pt x="1298299" y="675995"/>
                  </a:lnTo>
                  <a:lnTo>
                    <a:pt x="1297829" y="677265"/>
                  </a:lnTo>
                  <a:lnTo>
                    <a:pt x="1297321" y="678535"/>
                  </a:lnTo>
                  <a:lnTo>
                    <a:pt x="1292343" y="684885"/>
                  </a:lnTo>
                  <a:lnTo>
                    <a:pt x="1291187" y="684885"/>
                  </a:lnTo>
                  <a:lnTo>
                    <a:pt x="1288279" y="687425"/>
                  </a:lnTo>
                  <a:lnTo>
                    <a:pt x="1311228" y="687425"/>
                  </a:lnTo>
                  <a:lnTo>
                    <a:pt x="1311431" y="686155"/>
                  </a:lnTo>
                  <a:lnTo>
                    <a:pt x="1311101" y="686155"/>
                  </a:lnTo>
                  <a:lnTo>
                    <a:pt x="1310987" y="684885"/>
                  </a:lnTo>
                  <a:lnTo>
                    <a:pt x="1311291" y="682345"/>
                  </a:lnTo>
                  <a:lnTo>
                    <a:pt x="1311228" y="681075"/>
                  </a:lnTo>
                  <a:lnTo>
                    <a:pt x="1310936" y="681075"/>
                  </a:lnTo>
                  <a:lnTo>
                    <a:pt x="1310580" y="679805"/>
                  </a:lnTo>
                  <a:lnTo>
                    <a:pt x="1309158" y="679805"/>
                  </a:lnTo>
                  <a:lnTo>
                    <a:pt x="1309183" y="678535"/>
                  </a:lnTo>
                  <a:lnTo>
                    <a:pt x="1308802" y="677265"/>
                  </a:lnTo>
                  <a:lnTo>
                    <a:pt x="1306580" y="674725"/>
                  </a:lnTo>
                  <a:lnTo>
                    <a:pt x="1304103" y="668375"/>
                  </a:lnTo>
                  <a:close/>
                </a:path>
                <a:path w="2633345" h="1852295">
                  <a:moveTo>
                    <a:pt x="2225857" y="670915"/>
                  </a:moveTo>
                  <a:lnTo>
                    <a:pt x="2219138" y="672185"/>
                  </a:lnTo>
                  <a:lnTo>
                    <a:pt x="2215697" y="674725"/>
                  </a:lnTo>
                  <a:lnTo>
                    <a:pt x="2214147" y="677265"/>
                  </a:lnTo>
                  <a:lnTo>
                    <a:pt x="2214338" y="678535"/>
                  </a:lnTo>
                  <a:lnTo>
                    <a:pt x="2216433" y="678535"/>
                  </a:lnTo>
                  <a:lnTo>
                    <a:pt x="2217055" y="679805"/>
                  </a:lnTo>
                  <a:lnTo>
                    <a:pt x="2216408" y="682345"/>
                  </a:lnTo>
                  <a:lnTo>
                    <a:pt x="2215608" y="683615"/>
                  </a:lnTo>
                  <a:lnTo>
                    <a:pt x="2214896" y="684885"/>
                  </a:lnTo>
                  <a:lnTo>
                    <a:pt x="2238671" y="684885"/>
                  </a:lnTo>
                  <a:lnTo>
                    <a:pt x="2234696" y="682345"/>
                  </a:lnTo>
                  <a:lnTo>
                    <a:pt x="2233616" y="679805"/>
                  </a:lnTo>
                  <a:lnTo>
                    <a:pt x="2232930" y="679805"/>
                  </a:lnTo>
                  <a:lnTo>
                    <a:pt x="2232829" y="678535"/>
                  </a:lnTo>
                  <a:lnTo>
                    <a:pt x="2233540" y="677265"/>
                  </a:lnTo>
                  <a:lnTo>
                    <a:pt x="2227330" y="674725"/>
                  </a:lnTo>
                  <a:lnTo>
                    <a:pt x="2226415" y="672185"/>
                  </a:lnTo>
                  <a:lnTo>
                    <a:pt x="2225857" y="670915"/>
                  </a:lnTo>
                  <a:close/>
                </a:path>
                <a:path w="2633345" h="1852295">
                  <a:moveTo>
                    <a:pt x="2525513" y="683615"/>
                  </a:moveTo>
                  <a:lnTo>
                    <a:pt x="2238785" y="683615"/>
                  </a:lnTo>
                  <a:lnTo>
                    <a:pt x="2238671" y="684885"/>
                  </a:lnTo>
                  <a:lnTo>
                    <a:pt x="2525665" y="684885"/>
                  </a:lnTo>
                  <a:lnTo>
                    <a:pt x="2525513" y="683615"/>
                  </a:lnTo>
                  <a:close/>
                </a:path>
                <a:path w="2633345" h="1852295">
                  <a:moveTo>
                    <a:pt x="2194145" y="682345"/>
                  </a:moveTo>
                  <a:lnTo>
                    <a:pt x="2182575" y="682345"/>
                  </a:lnTo>
                  <a:lnTo>
                    <a:pt x="2182194" y="683615"/>
                  </a:lnTo>
                  <a:lnTo>
                    <a:pt x="2194678" y="683615"/>
                  </a:lnTo>
                  <a:lnTo>
                    <a:pt x="2194145" y="682345"/>
                  </a:lnTo>
                  <a:close/>
                </a:path>
                <a:path w="2633345" h="1852295">
                  <a:moveTo>
                    <a:pt x="2526212" y="682345"/>
                  </a:moveTo>
                  <a:lnTo>
                    <a:pt x="2239712" y="682345"/>
                  </a:lnTo>
                  <a:lnTo>
                    <a:pt x="2239484" y="683615"/>
                  </a:lnTo>
                  <a:lnTo>
                    <a:pt x="2525653" y="683615"/>
                  </a:lnTo>
                  <a:lnTo>
                    <a:pt x="2526212" y="682345"/>
                  </a:lnTo>
                  <a:close/>
                </a:path>
                <a:path w="2633345" h="1852295">
                  <a:moveTo>
                    <a:pt x="2194742" y="678535"/>
                  </a:moveTo>
                  <a:lnTo>
                    <a:pt x="2186588" y="678535"/>
                  </a:lnTo>
                  <a:lnTo>
                    <a:pt x="2186182" y="679805"/>
                  </a:lnTo>
                  <a:lnTo>
                    <a:pt x="2185432" y="681075"/>
                  </a:lnTo>
                  <a:lnTo>
                    <a:pt x="2184467" y="681075"/>
                  </a:lnTo>
                  <a:lnTo>
                    <a:pt x="2183489" y="682345"/>
                  </a:lnTo>
                  <a:lnTo>
                    <a:pt x="2195173" y="682345"/>
                  </a:lnTo>
                  <a:lnTo>
                    <a:pt x="2197040" y="681075"/>
                  </a:lnTo>
                  <a:lnTo>
                    <a:pt x="2198209" y="679805"/>
                  </a:lnTo>
                  <a:lnTo>
                    <a:pt x="2195046" y="679805"/>
                  </a:lnTo>
                  <a:lnTo>
                    <a:pt x="2194742" y="678535"/>
                  </a:lnTo>
                  <a:close/>
                </a:path>
                <a:path w="2633345" h="1852295">
                  <a:moveTo>
                    <a:pt x="2256743" y="665835"/>
                  </a:moveTo>
                  <a:lnTo>
                    <a:pt x="2243078" y="665835"/>
                  </a:lnTo>
                  <a:lnTo>
                    <a:pt x="2240728" y="667105"/>
                  </a:lnTo>
                  <a:lnTo>
                    <a:pt x="2240550" y="669645"/>
                  </a:lnTo>
                  <a:lnTo>
                    <a:pt x="2240284" y="670915"/>
                  </a:lnTo>
                  <a:lnTo>
                    <a:pt x="2239560" y="672185"/>
                  </a:lnTo>
                  <a:lnTo>
                    <a:pt x="2239966" y="673455"/>
                  </a:lnTo>
                  <a:lnTo>
                    <a:pt x="2240754" y="673455"/>
                  </a:lnTo>
                  <a:lnTo>
                    <a:pt x="2241274" y="674725"/>
                  </a:lnTo>
                  <a:lnTo>
                    <a:pt x="2240881" y="675995"/>
                  </a:lnTo>
                  <a:lnTo>
                    <a:pt x="2239344" y="679805"/>
                  </a:lnTo>
                  <a:lnTo>
                    <a:pt x="2239230" y="681075"/>
                  </a:lnTo>
                  <a:lnTo>
                    <a:pt x="2239496" y="682345"/>
                  </a:lnTo>
                  <a:lnTo>
                    <a:pt x="2529653" y="682345"/>
                  </a:lnTo>
                  <a:lnTo>
                    <a:pt x="2532104" y="679805"/>
                  </a:lnTo>
                  <a:lnTo>
                    <a:pt x="2536778" y="675995"/>
                  </a:lnTo>
                  <a:lnTo>
                    <a:pt x="2541655" y="672185"/>
                  </a:lnTo>
                  <a:lnTo>
                    <a:pt x="2542976" y="670915"/>
                  </a:lnTo>
                  <a:lnTo>
                    <a:pt x="2542544" y="669645"/>
                  </a:lnTo>
                  <a:lnTo>
                    <a:pt x="2540194" y="668375"/>
                  </a:lnTo>
                  <a:lnTo>
                    <a:pt x="2540986" y="667105"/>
                  </a:lnTo>
                  <a:lnTo>
                    <a:pt x="2258648" y="667105"/>
                  </a:lnTo>
                  <a:lnTo>
                    <a:pt x="2256743" y="665835"/>
                  </a:lnTo>
                  <a:close/>
                </a:path>
                <a:path w="2633345" h="1852295">
                  <a:moveTo>
                    <a:pt x="2195453" y="675995"/>
                  </a:moveTo>
                  <a:lnTo>
                    <a:pt x="2190982" y="675995"/>
                  </a:lnTo>
                  <a:lnTo>
                    <a:pt x="2190385" y="677265"/>
                  </a:lnTo>
                  <a:lnTo>
                    <a:pt x="2188887" y="678535"/>
                  </a:lnTo>
                  <a:lnTo>
                    <a:pt x="2194996" y="678535"/>
                  </a:lnTo>
                  <a:lnTo>
                    <a:pt x="2195580" y="677265"/>
                  </a:lnTo>
                  <a:lnTo>
                    <a:pt x="2195846" y="677265"/>
                  </a:lnTo>
                  <a:lnTo>
                    <a:pt x="2195453" y="675995"/>
                  </a:lnTo>
                  <a:close/>
                </a:path>
                <a:path w="2633345" h="1852295">
                  <a:moveTo>
                    <a:pt x="1277243" y="663295"/>
                  </a:moveTo>
                  <a:lnTo>
                    <a:pt x="1276024" y="663295"/>
                  </a:lnTo>
                  <a:lnTo>
                    <a:pt x="1276011" y="664565"/>
                  </a:lnTo>
                  <a:lnTo>
                    <a:pt x="1276709" y="667105"/>
                  </a:lnTo>
                  <a:lnTo>
                    <a:pt x="1276417" y="667105"/>
                  </a:lnTo>
                  <a:lnTo>
                    <a:pt x="1275427" y="669645"/>
                  </a:lnTo>
                  <a:lnTo>
                    <a:pt x="1273928" y="670915"/>
                  </a:lnTo>
                  <a:lnTo>
                    <a:pt x="1272607" y="672185"/>
                  </a:lnTo>
                  <a:lnTo>
                    <a:pt x="1268721" y="672185"/>
                  </a:lnTo>
                  <a:lnTo>
                    <a:pt x="1267527" y="673455"/>
                  </a:lnTo>
                  <a:lnTo>
                    <a:pt x="1266473" y="673455"/>
                  </a:lnTo>
                  <a:lnTo>
                    <a:pt x="1265648" y="674725"/>
                  </a:lnTo>
                  <a:lnTo>
                    <a:pt x="1264809" y="674725"/>
                  </a:lnTo>
                  <a:lnTo>
                    <a:pt x="1263781" y="675995"/>
                  </a:lnTo>
                  <a:lnTo>
                    <a:pt x="1221947" y="675995"/>
                  </a:lnTo>
                  <a:lnTo>
                    <a:pt x="1220398" y="677265"/>
                  </a:lnTo>
                  <a:lnTo>
                    <a:pt x="1278691" y="677265"/>
                  </a:lnTo>
                  <a:lnTo>
                    <a:pt x="1279440" y="668375"/>
                  </a:lnTo>
                  <a:lnTo>
                    <a:pt x="1279110" y="665835"/>
                  </a:lnTo>
                  <a:lnTo>
                    <a:pt x="1278348" y="664565"/>
                  </a:lnTo>
                  <a:lnTo>
                    <a:pt x="1277243" y="663295"/>
                  </a:lnTo>
                  <a:close/>
                </a:path>
                <a:path w="2633345" h="1852295">
                  <a:moveTo>
                    <a:pt x="1249671" y="672185"/>
                  </a:moveTo>
                  <a:lnTo>
                    <a:pt x="1228272" y="672185"/>
                  </a:lnTo>
                  <a:lnTo>
                    <a:pt x="1226824" y="673455"/>
                  </a:lnTo>
                  <a:lnTo>
                    <a:pt x="1226036" y="673455"/>
                  </a:lnTo>
                  <a:lnTo>
                    <a:pt x="1223230" y="675995"/>
                  </a:lnTo>
                  <a:lnTo>
                    <a:pt x="1253164" y="675995"/>
                  </a:lnTo>
                  <a:lnTo>
                    <a:pt x="1249671" y="672185"/>
                  </a:lnTo>
                  <a:close/>
                </a:path>
                <a:path w="2633345" h="1852295">
                  <a:moveTo>
                    <a:pt x="1237454" y="667105"/>
                  </a:moveTo>
                  <a:lnTo>
                    <a:pt x="1234863" y="668375"/>
                  </a:lnTo>
                  <a:lnTo>
                    <a:pt x="1233720" y="668375"/>
                  </a:lnTo>
                  <a:lnTo>
                    <a:pt x="1231637" y="669645"/>
                  </a:lnTo>
                  <a:lnTo>
                    <a:pt x="1230862" y="670915"/>
                  </a:lnTo>
                  <a:lnTo>
                    <a:pt x="1230278" y="670915"/>
                  </a:lnTo>
                  <a:lnTo>
                    <a:pt x="1229719" y="672185"/>
                  </a:lnTo>
                  <a:lnTo>
                    <a:pt x="1243550" y="672185"/>
                  </a:lnTo>
                  <a:lnTo>
                    <a:pt x="1239435" y="668375"/>
                  </a:lnTo>
                  <a:lnTo>
                    <a:pt x="1237454" y="667105"/>
                  </a:lnTo>
                  <a:close/>
                </a:path>
                <a:path w="2633345" h="1852295">
                  <a:moveTo>
                    <a:pt x="2260540" y="655675"/>
                  </a:moveTo>
                  <a:lnTo>
                    <a:pt x="2259219" y="656945"/>
                  </a:lnTo>
                  <a:lnTo>
                    <a:pt x="2256121" y="659485"/>
                  </a:lnTo>
                  <a:lnTo>
                    <a:pt x="2256552" y="660755"/>
                  </a:lnTo>
                  <a:lnTo>
                    <a:pt x="2261137" y="662025"/>
                  </a:lnTo>
                  <a:lnTo>
                    <a:pt x="2261467" y="663295"/>
                  </a:lnTo>
                  <a:lnTo>
                    <a:pt x="2261124" y="665835"/>
                  </a:lnTo>
                  <a:lnTo>
                    <a:pt x="2260299" y="667105"/>
                  </a:lnTo>
                  <a:lnTo>
                    <a:pt x="2540986" y="667105"/>
                  </a:lnTo>
                  <a:lnTo>
                    <a:pt x="2542569" y="664565"/>
                  </a:lnTo>
                  <a:lnTo>
                    <a:pt x="2542912" y="664565"/>
                  </a:lnTo>
                  <a:lnTo>
                    <a:pt x="2543611" y="662025"/>
                  </a:lnTo>
                  <a:lnTo>
                    <a:pt x="2543928" y="662025"/>
                  </a:lnTo>
                  <a:lnTo>
                    <a:pt x="2545490" y="660755"/>
                  </a:lnTo>
                  <a:lnTo>
                    <a:pt x="2549719" y="658215"/>
                  </a:lnTo>
                  <a:lnTo>
                    <a:pt x="2266484" y="658215"/>
                  </a:lnTo>
                  <a:lnTo>
                    <a:pt x="2260540" y="655675"/>
                  </a:lnTo>
                  <a:close/>
                </a:path>
                <a:path w="2633345" h="1852295">
                  <a:moveTo>
                    <a:pt x="2267957" y="656945"/>
                  </a:moveTo>
                  <a:lnTo>
                    <a:pt x="2266484" y="658215"/>
                  </a:lnTo>
                  <a:lnTo>
                    <a:pt x="2270421" y="658215"/>
                  </a:lnTo>
                  <a:lnTo>
                    <a:pt x="2267957" y="656945"/>
                  </a:lnTo>
                  <a:close/>
                </a:path>
                <a:path w="2633345" h="1852295">
                  <a:moveTo>
                    <a:pt x="2272529" y="656945"/>
                  </a:moveTo>
                  <a:lnTo>
                    <a:pt x="2270421" y="658215"/>
                  </a:lnTo>
                  <a:lnTo>
                    <a:pt x="2276022" y="658215"/>
                  </a:lnTo>
                  <a:lnTo>
                    <a:pt x="2272529" y="656945"/>
                  </a:lnTo>
                  <a:close/>
                </a:path>
                <a:path w="2633345" h="1852295">
                  <a:moveTo>
                    <a:pt x="2302768" y="646785"/>
                  </a:moveTo>
                  <a:lnTo>
                    <a:pt x="2302526" y="646785"/>
                  </a:lnTo>
                  <a:lnTo>
                    <a:pt x="2301637" y="648055"/>
                  </a:lnTo>
                  <a:lnTo>
                    <a:pt x="2300952" y="648055"/>
                  </a:lnTo>
                  <a:lnTo>
                    <a:pt x="2300634" y="649325"/>
                  </a:lnTo>
                  <a:lnTo>
                    <a:pt x="2300406" y="649325"/>
                  </a:lnTo>
                  <a:lnTo>
                    <a:pt x="2300406" y="650595"/>
                  </a:lnTo>
                  <a:lnTo>
                    <a:pt x="2282537" y="650595"/>
                  </a:lnTo>
                  <a:lnTo>
                    <a:pt x="2281902" y="653135"/>
                  </a:lnTo>
                  <a:lnTo>
                    <a:pt x="2277114" y="653135"/>
                  </a:lnTo>
                  <a:lnTo>
                    <a:pt x="2275679" y="654405"/>
                  </a:lnTo>
                  <a:lnTo>
                    <a:pt x="2276199" y="656945"/>
                  </a:lnTo>
                  <a:lnTo>
                    <a:pt x="2276022" y="658215"/>
                  </a:lnTo>
                  <a:lnTo>
                    <a:pt x="2549719" y="658215"/>
                  </a:lnTo>
                  <a:lnTo>
                    <a:pt x="2549148" y="656945"/>
                  </a:lnTo>
                  <a:lnTo>
                    <a:pt x="2394132" y="656945"/>
                  </a:lnTo>
                  <a:lnTo>
                    <a:pt x="2393331" y="655675"/>
                  </a:lnTo>
                  <a:lnTo>
                    <a:pt x="2382740" y="655675"/>
                  </a:lnTo>
                  <a:lnTo>
                    <a:pt x="2382206" y="654405"/>
                  </a:lnTo>
                  <a:lnTo>
                    <a:pt x="2332549" y="654405"/>
                  </a:lnTo>
                  <a:lnTo>
                    <a:pt x="2331914" y="651865"/>
                  </a:lnTo>
                  <a:lnTo>
                    <a:pt x="2310388" y="651865"/>
                  </a:lnTo>
                  <a:lnTo>
                    <a:pt x="2302768" y="646785"/>
                  </a:lnTo>
                  <a:close/>
                </a:path>
                <a:path w="2633345" h="1852295">
                  <a:moveTo>
                    <a:pt x="2422681" y="650595"/>
                  </a:moveTo>
                  <a:lnTo>
                    <a:pt x="2422135" y="650595"/>
                  </a:lnTo>
                  <a:lnTo>
                    <a:pt x="2419697" y="651865"/>
                  </a:lnTo>
                  <a:lnTo>
                    <a:pt x="2411302" y="651865"/>
                  </a:lnTo>
                  <a:lnTo>
                    <a:pt x="2409295" y="653135"/>
                  </a:lnTo>
                  <a:lnTo>
                    <a:pt x="2408648" y="653135"/>
                  </a:lnTo>
                  <a:lnTo>
                    <a:pt x="2402247" y="654405"/>
                  </a:lnTo>
                  <a:lnTo>
                    <a:pt x="2400367" y="655675"/>
                  </a:lnTo>
                  <a:lnTo>
                    <a:pt x="2394132" y="656945"/>
                  </a:lnTo>
                  <a:lnTo>
                    <a:pt x="2423176" y="656945"/>
                  </a:lnTo>
                  <a:lnTo>
                    <a:pt x="2422668" y="655675"/>
                  </a:lnTo>
                  <a:lnTo>
                    <a:pt x="2422592" y="654405"/>
                  </a:lnTo>
                  <a:lnTo>
                    <a:pt x="2422821" y="653135"/>
                  </a:lnTo>
                  <a:lnTo>
                    <a:pt x="2422821" y="651865"/>
                  </a:lnTo>
                  <a:lnTo>
                    <a:pt x="2422681" y="650595"/>
                  </a:lnTo>
                  <a:close/>
                </a:path>
                <a:path w="2633345" h="1852295">
                  <a:moveTo>
                    <a:pt x="2430758" y="654405"/>
                  </a:moveTo>
                  <a:lnTo>
                    <a:pt x="2429285" y="654405"/>
                  </a:lnTo>
                  <a:lnTo>
                    <a:pt x="2425958" y="656945"/>
                  </a:lnTo>
                  <a:lnTo>
                    <a:pt x="2547611" y="656945"/>
                  </a:lnTo>
                  <a:lnTo>
                    <a:pt x="2547509" y="655675"/>
                  </a:lnTo>
                  <a:lnTo>
                    <a:pt x="2432740" y="655675"/>
                  </a:lnTo>
                  <a:lnTo>
                    <a:pt x="2430758" y="654405"/>
                  </a:lnTo>
                  <a:close/>
                </a:path>
                <a:path w="2633345" h="1852295">
                  <a:moveTo>
                    <a:pt x="2392595" y="653135"/>
                  </a:moveTo>
                  <a:lnTo>
                    <a:pt x="2383743" y="653135"/>
                  </a:lnTo>
                  <a:lnTo>
                    <a:pt x="2383260" y="654405"/>
                  </a:lnTo>
                  <a:lnTo>
                    <a:pt x="2382740" y="655675"/>
                  </a:lnTo>
                  <a:lnTo>
                    <a:pt x="2393331" y="655675"/>
                  </a:lnTo>
                  <a:lnTo>
                    <a:pt x="2394297" y="654405"/>
                  </a:lnTo>
                  <a:lnTo>
                    <a:pt x="2392595" y="653135"/>
                  </a:lnTo>
                  <a:close/>
                </a:path>
                <a:path w="2633345" h="1852295">
                  <a:moveTo>
                    <a:pt x="2436931" y="651865"/>
                  </a:moveTo>
                  <a:lnTo>
                    <a:pt x="2435737" y="651865"/>
                  </a:lnTo>
                  <a:lnTo>
                    <a:pt x="2435280" y="653135"/>
                  </a:lnTo>
                  <a:lnTo>
                    <a:pt x="2434149" y="654405"/>
                  </a:lnTo>
                  <a:lnTo>
                    <a:pt x="2433527" y="655675"/>
                  </a:lnTo>
                  <a:lnTo>
                    <a:pt x="2438289" y="655675"/>
                  </a:lnTo>
                  <a:lnTo>
                    <a:pt x="2436931" y="651865"/>
                  </a:lnTo>
                  <a:close/>
                </a:path>
                <a:path w="2633345" h="1852295">
                  <a:moveTo>
                    <a:pt x="2452044" y="646785"/>
                  </a:moveTo>
                  <a:lnTo>
                    <a:pt x="2446798" y="646785"/>
                  </a:lnTo>
                  <a:lnTo>
                    <a:pt x="2445440" y="648055"/>
                  </a:lnTo>
                  <a:lnTo>
                    <a:pt x="2445160" y="649325"/>
                  </a:lnTo>
                  <a:lnTo>
                    <a:pt x="2442976" y="649325"/>
                  </a:lnTo>
                  <a:lnTo>
                    <a:pt x="2441769" y="650595"/>
                  </a:lnTo>
                  <a:lnTo>
                    <a:pt x="2440868" y="651865"/>
                  </a:lnTo>
                  <a:lnTo>
                    <a:pt x="2440067" y="653135"/>
                  </a:lnTo>
                  <a:lnTo>
                    <a:pt x="2439585" y="654405"/>
                  </a:lnTo>
                  <a:lnTo>
                    <a:pt x="2439699" y="655675"/>
                  </a:lnTo>
                  <a:lnTo>
                    <a:pt x="2547509" y="655675"/>
                  </a:lnTo>
                  <a:lnTo>
                    <a:pt x="2547408" y="654405"/>
                  </a:lnTo>
                  <a:lnTo>
                    <a:pt x="2547700" y="653135"/>
                  </a:lnTo>
                  <a:lnTo>
                    <a:pt x="2548233" y="651865"/>
                  </a:lnTo>
                  <a:lnTo>
                    <a:pt x="2474865" y="651865"/>
                  </a:lnTo>
                  <a:lnTo>
                    <a:pt x="2473712" y="650595"/>
                  </a:lnTo>
                  <a:lnTo>
                    <a:pt x="2452501" y="650595"/>
                  </a:lnTo>
                  <a:lnTo>
                    <a:pt x="2452171" y="649325"/>
                  </a:lnTo>
                  <a:lnTo>
                    <a:pt x="2452628" y="648055"/>
                  </a:lnTo>
                  <a:lnTo>
                    <a:pt x="2452044" y="646785"/>
                  </a:lnTo>
                  <a:close/>
                </a:path>
                <a:path w="2633345" h="1852295">
                  <a:moveTo>
                    <a:pt x="2354723" y="631545"/>
                  </a:moveTo>
                  <a:lnTo>
                    <a:pt x="2353707" y="632815"/>
                  </a:lnTo>
                  <a:lnTo>
                    <a:pt x="2352641" y="632815"/>
                  </a:lnTo>
                  <a:lnTo>
                    <a:pt x="2351548" y="634085"/>
                  </a:lnTo>
                  <a:lnTo>
                    <a:pt x="2350863" y="635355"/>
                  </a:lnTo>
                  <a:lnTo>
                    <a:pt x="2351015" y="637895"/>
                  </a:lnTo>
                  <a:lnTo>
                    <a:pt x="2349618" y="639165"/>
                  </a:lnTo>
                  <a:lnTo>
                    <a:pt x="2347116" y="640435"/>
                  </a:lnTo>
                  <a:lnTo>
                    <a:pt x="2345732" y="641705"/>
                  </a:lnTo>
                  <a:lnTo>
                    <a:pt x="2345643" y="642975"/>
                  </a:lnTo>
                  <a:lnTo>
                    <a:pt x="2346138" y="644245"/>
                  </a:lnTo>
                  <a:lnTo>
                    <a:pt x="2350431" y="644245"/>
                  </a:lnTo>
                  <a:lnTo>
                    <a:pt x="2350736" y="645515"/>
                  </a:lnTo>
                  <a:lnTo>
                    <a:pt x="2350317" y="646785"/>
                  </a:lnTo>
                  <a:lnTo>
                    <a:pt x="2349605" y="648055"/>
                  </a:lnTo>
                  <a:lnTo>
                    <a:pt x="2348018" y="649325"/>
                  </a:lnTo>
                  <a:lnTo>
                    <a:pt x="2346951" y="650595"/>
                  </a:lnTo>
                  <a:lnTo>
                    <a:pt x="2338899" y="650595"/>
                  </a:lnTo>
                  <a:lnTo>
                    <a:pt x="2338125" y="651865"/>
                  </a:lnTo>
                  <a:lnTo>
                    <a:pt x="2337769" y="653135"/>
                  </a:lnTo>
                  <a:lnTo>
                    <a:pt x="2335800" y="654405"/>
                  </a:lnTo>
                  <a:lnTo>
                    <a:pt x="2382206" y="654405"/>
                  </a:lnTo>
                  <a:lnTo>
                    <a:pt x="2381368" y="653135"/>
                  </a:lnTo>
                  <a:lnTo>
                    <a:pt x="2380898" y="651865"/>
                  </a:lnTo>
                  <a:lnTo>
                    <a:pt x="2381520" y="649325"/>
                  </a:lnTo>
                  <a:lnTo>
                    <a:pt x="2382067" y="649325"/>
                  </a:lnTo>
                  <a:lnTo>
                    <a:pt x="2382778" y="648055"/>
                  </a:lnTo>
                  <a:lnTo>
                    <a:pt x="2383413" y="648055"/>
                  </a:lnTo>
                  <a:lnTo>
                    <a:pt x="2383845" y="646785"/>
                  </a:lnTo>
                  <a:lnTo>
                    <a:pt x="2383667" y="645515"/>
                  </a:lnTo>
                  <a:lnTo>
                    <a:pt x="2376466" y="644245"/>
                  </a:lnTo>
                  <a:lnTo>
                    <a:pt x="2374256" y="641705"/>
                  </a:lnTo>
                  <a:lnTo>
                    <a:pt x="2374485" y="639165"/>
                  </a:lnTo>
                  <a:lnTo>
                    <a:pt x="2373773" y="639165"/>
                  </a:lnTo>
                  <a:lnTo>
                    <a:pt x="2370522" y="636625"/>
                  </a:lnTo>
                  <a:lnTo>
                    <a:pt x="2365684" y="636625"/>
                  </a:lnTo>
                  <a:lnTo>
                    <a:pt x="2364375" y="634085"/>
                  </a:lnTo>
                  <a:lnTo>
                    <a:pt x="2357060" y="632815"/>
                  </a:lnTo>
                  <a:lnTo>
                    <a:pt x="2354723" y="631545"/>
                  </a:lnTo>
                  <a:close/>
                </a:path>
                <a:path w="2633345" h="1852295">
                  <a:moveTo>
                    <a:pt x="2385877" y="651865"/>
                  </a:moveTo>
                  <a:lnTo>
                    <a:pt x="2385508" y="651865"/>
                  </a:lnTo>
                  <a:lnTo>
                    <a:pt x="2384721" y="653135"/>
                  </a:lnTo>
                  <a:lnTo>
                    <a:pt x="2386651" y="653135"/>
                  </a:lnTo>
                  <a:lnTo>
                    <a:pt x="2385877" y="651865"/>
                  </a:lnTo>
                  <a:close/>
                </a:path>
                <a:path w="2633345" h="1852295">
                  <a:moveTo>
                    <a:pt x="2393306" y="649325"/>
                  </a:moveTo>
                  <a:lnTo>
                    <a:pt x="2392608" y="649325"/>
                  </a:lnTo>
                  <a:lnTo>
                    <a:pt x="2389077" y="650595"/>
                  </a:lnTo>
                  <a:lnTo>
                    <a:pt x="2388099" y="651865"/>
                  </a:lnTo>
                  <a:lnTo>
                    <a:pt x="2387337" y="653135"/>
                  </a:lnTo>
                  <a:lnTo>
                    <a:pt x="2392836" y="653135"/>
                  </a:lnTo>
                  <a:lnTo>
                    <a:pt x="2393611" y="651865"/>
                  </a:lnTo>
                  <a:lnTo>
                    <a:pt x="2393700" y="650595"/>
                  </a:lnTo>
                  <a:lnTo>
                    <a:pt x="2393306" y="649325"/>
                  </a:lnTo>
                  <a:close/>
                </a:path>
                <a:path w="2633345" h="1852295">
                  <a:moveTo>
                    <a:pt x="2331914" y="650595"/>
                  </a:moveTo>
                  <a:lnTo>
                    <a:pt x="2312877" y="650595"/>
                  </a:lnTo>
                  <a:lnTo>
                    <a:pt x="2311112" y="651865"/>
                  </a:lnTo>
                  <a:lnTo>
                    <a:pt x="2332397" y="651865"/>
                  </a:lnTo>
                  <a:lnTo>
                    <a:pt x="2331914" y="650595"/>
                  </a:lnTo>
                  <a:close/>
                </a:path>
                <a:path w="2633345" h="1852295">
                  <a:moveTo>
                    <a:pt x="2416839" y="650595"/>
                  </a:moveTo>
                  <a:lnTo>
                    <a:pt x="2414540" y="650595"/>
                  </a:lnTo>
                  <a:lnTo>
                    <a:pt x="2413626" y="651865"/>
                  </a:lnTo>
                  <a:lnTo>
                    <a:pt x="2419697" y="651865"/>
                  </a:lnTo>
                  <a:lnTo>
                    <a:pt x="2416839" y="650595"/>
                  </a:lnTo>
                  <a:close/>
                </a:path>
                <a:path w="2633345" h="1852295">
                  <a:moveTo>
                    <a:pt x="2546468" y="634085"/>
                  </a:moveTo>
                  <a:lnTo>
                    <a:pt x="2475361" y="634085"/>
                  </a:lnTo>
                  <a:lnTo>
                    <a:pt x="2474815" y="635355"/>
                  </a:lnTo>
                  <a:lnTo>
                    <a:pt x="2474865" y="636625"/>
                  </a:lnTo>
                  <a:lnTo>
                    <a:pt x="2475932" y="639165"/>
                  </a:lnTo>
                  <a:lnTo>
                    <a:pt x="2476186" y="640435"/>
                  </a:lnTo>
                  <a:lnTo>
                    <a:pt x="2476047" y="642975"/>
                  </a:lnTo>
                  <a:lnTo>
                    <a:pt x="2475818" y="644245"/>
                  </a:lnTo>
                  <a:lnTo>
                    <a:pt x="2475513" y="645515"/>
                  </a:lnTo>
                  <a:lnTo>
                    <a:pt x="2475361" y="646785"/>
                  </a:lnTo>
                  <a:lnTo>
                    <a:pt x="2475564" y="648055"/>
                  </a:lnTo>
                  <a:lnTo>
                    <a:pt x="2475920" y="648055"/>
                  </a:lnTo>
                  <a:lnTo>
                    <a:pt x="2476161" y="649325"/>
                  </a:lnTo>
                  <a:lnTo>
                    <a:pt x="2476301" y="650595"/>
                  </a:lnTo>
                  <a:lnTo>
                    <a:pt x="2475018" y="651865"/>
                  </a:lnTo>
                  <a:lnTo>
                    <a:pt x="2548233" y="651865"/>
                  </a:lnTo>
                  <a:lnTo>
                    <a:pt x="2549783" y="649325"/>
                  </a:lnTo>
                  <a:lnTo>
                    <a:pt x="2549402" y="648055"/>
                  </a:lnTo>
                  <a:lnTo>
                    <a:pt x="2547332" y="646785"/>
                  </a:lnTo>
                  <a:lnTo>
                    <a:pt x="2547192" y="644245"/>
                  </a:lnTo>
                  <a:lnTo>
                    <a:pt x="2547751" y="642975"/>
                  </a:lnTo>
                  <a:lnTo>
                    <a:pt x="2548665" y="641705"/>
                  </a:lnTo>
                  <a:lnTo>
                    <a:pt x="2549643" y="640435"/>
                  </a:lnTo>
                  <a:lnTo>
                    <a:pt x="2549338" y="639165"/>
                  </a:lnTo>
                  <a:lnTo>
                    <a:pt x="2546963" y="639165"/>
                  </a:lnTo>
                  <a:lnTo>
                    <a:pt x="2546519" y="636625"/>
                  </a:lnTo>
                  <a:lnTo>
                    <a:pt x="2546468" y="634085"/>
                  </a:lnTo>
                  <a:close/>
                </a:path>
                <a:path w="2633345" h="1852295">
                  <a:moveTo>
                    <a:pt x="2289255" y="649325"/>
                  </a:moveTo>
                  <a:lnTo>
                    <a:pt x="2283667" y="650595"/>
                  </a:lnTo>
                  <a:lnTo>
                    <a:pt x="2293789" y="650595"/>
                  </a:lnTo>
                  <a:lnTo>
                    <a:pt x="2289255" y="649325"/>
                  </a:lnTo>
                  <a:close/>
                </a:path>
                <a:path w="2633345" h="1852295">
                  <a:moveTo>
                    <a:pt x="2319748" y="649325"/>
                  </a:moveTo>
                  <a:lnTo>
                    <a:pt x="2318376" y="649325"/>
                  </a:lnTo>
                  <a:lnTo>
                    <a:pt x="2315011" y="650595"/>
                  </a:lnTo>
                  <a:lnTo>
                    <a:pt x="2326174" y="650595"/>
                  </a:lnTo>
                  <a:lnTo>
                    <a:pt x="2319748" y="649325"/>
                  </a:lnTo>
                  <a:close/>
                </a:path>
                <a:path w="2633345" h="1852295">
                  <a:moveTo>
                    <a:pt x="2329603" y="640435"/>
                  </a:moveTo>
                  <a:lnTo>
                    <a:pt x="2323774" y="641705"/>
                  </a:lnTo>
                  <a:lnTo>
                    <a:pt x="2322199" y="642975"/>
                  </a:lnTo>
                  <a:lnTo>
                    <a:pt x="2322161" y="644245"/>
                  </a:lnTo>
                  <a:lnTo>
                    <a:pt x="2322389" y="645515"/>
                  </a:lnTo>
                  <a:lnTo>
                    <a:pt x="2326910" y="648055"/>
                  </a:lnTo>
                  <a:lnTo>
                    <a:pt x="2327304" y="649325"/>
                  </a:lnTo>
                  <a:lnTo>
                    <a:pt x="2327469" y="649325"/>
                  </a:lnTo>
                  <a:lnTo>
                    <a:pt x="2327050" y="650595"/>
                  </a:lnTo>
                  <a:lnTo>
                    <a:pt x="2330085" y="650595"/>
                  </a:lnTo>
                  <a:lnTo>
                    <a:pt x="2330962" y="649325"/>
                  </a:lnTo>
                  <a:lnTo>
                    <a:pt x="2340614" y="645515"/>
                  </a:lnTo>
                  <a:lnTo>
                    <a:pt x="2341985" y="645515"/>
                  </a:lnTo>
                  <a:lnTo>
                    <a:pt x="2342951" y="644245"/>
                  </a:lnTo>
                  <a:lnTo>
                    <a:pt x="2336258" y="641705"/>
                  </a:lnTo>
                  <a:lnTo>
                    <a:pt x="2329603" y="640435"/>
                  </a:lnTo>
                  <a:close/>
                </a:path>
                <a:path w="2633345" h="1852295">
                  <a:moveTo>
                    <a:pt x="2467944" y="644245"/>
                  </a:moveTo>
                  <a:lnTo>
                    <a:pt x="2462496" y="644245"/>
                  </a:lnTo>
                  <a:lnTo>
                    <a:pt x="2461619" y="645515"/>
                  </a:lnTo>
                  <a:lnTo>
                    <a:pt x="2460057" y="648055"/>
                  </a:lnTo>
                  <a:lnTo>
                    <a:pt x="2459410" y="648055"/>
                  </a:lnTo>
                  <a:lnTo>
                    <a:pt x="2456108" y="649325"/>
                  </a:lnTo>
                  <a:lnTo>
                    <a:pt x="2454203" y="650595"/>
                  </a:lnTo>
                  <a:lnTo>
                    <a:pt x="2473712" y="650595"/>
                  </a:lnTo>
                  <a:lnTo>
                    <a:pt x="2467944" y="644245"/>
                  </a:lnTo>
                  <a:close/>
                </a:path>
                <a:path w="2633345" h="1852295">
                  <a:moveTo>
                    <a:pt x="2301345" y="640435"/>
                  </a:moveTo>
                  <a:lnTo>
                    <a:pt x="2296659" y="640435"/>
                  </a:lnTo>
                  <a:lnTo>
                    <a:pt x="2295529" y="641705"/>
                  </a:lnTo>
                  <a:lnTo>
                    <a:pt x="2286880" y="641705"/>
                  </a:lnTo>
                  <a:lnTo>
                    <a:pt x="2285420" y="642975"/>
                  </a:lnTo>
                  <a:lnTo>
                    <a:pt x="2285864" y="644245"/>
                  </a:lnTo>
                  <a:lnTo>
                    <a:pt x="2299593" y="644245"/>
                  </a:lnTo>
                  <a:lnTo>
                    <a:pt x="2300901" y="642975"/>
                  </a:lnTo>
                  <a:lnTo>
                    <a:pt x="2301637" y="641705"/>
                  </a:lnTo>
                  <a:lnTo>
                    <a:pt x="2301345" y="640435"/>
                  </a:lnTo>
                  <a:close/>
                </a:path>
                <a:path w="2633345" h="1852295">
                  <a:moveTo>
                    <a:pt x="2370344" y="635355"/>
                  </a:moveTo>
                  <a:lnTo>
                    <a:pt x="2367182" y="635355"/>
                  </a:lnTo>
                  <a:lnTo>
                    <a:pt x="2366369" y="636625"/>
                  </a:lnTo>
                  <a:lnTo>
                    <a:pt x="2370408" y="636625"/>
                  </a:lnTo>
                  <a:lnTo>
                    <a:pt x="2370344" y="635355"/>
                  </a:lnTo>
                  <a:close/>
                </a:path>
                <a:path w="2633345" h="1852295">
                  <a:moveTo>
                    <a:pt x="2369532" y="634085"/>
                  </a:moveTo>
                  <a:lnTo>
                    <a:pt x="2368554" y="634085"/>
                  </a:lnTo>
                  <a:lnTo>
                    <a:pt x="2367893" y="635355"/>
                  </a:lnTo>
                  <a:lnTo>
                    <a:pt x="2370179" y="635355"/>
                  </a:lnTo>
                  <a:lnTo>
                    <a:pt x="2369532" y="634085"/>
                  </a:lnTo>
                  <a:close/>
                </a:path>
                <a:path w="2633345" h="1852295">
                  <a:moveTo>
                    <a:pt x="2510667" y="618845"/>
                  </a:moveTo>
                  <a:lnTo>
                    <a:pt x="2509956" y="618845"/>
                  </a:lnTo>
                  <a:lnTo>
                    <a:pt x="2508343" y="621385"/>
                  </a:lnTo>
                  <a:lnTo>
                    <a:pt x="2501904" y="621385"/>
                  </a:lnTo>
                  <a:lnTo>
                    <a:pt x="2501358" y="622655"/>
                  </a:lnTo>
                  <a:lnTo>
                    <a:pt x="2501027" y="623925"/>
                  </a:lnTo>
                  <a:lnTo>
                    <a:pt x="2495338" y="623925"/>
                  </a:lnTo>
                  <a:lnTo>
                    <a:pt x="2494792" y="625195"/>
                  </a:lnTo>
                  <a:lnTo>
                    <a:pt x="2494411" y="625195"/>
                  </a:lnTo>
                  <a:lnTo>
                    <a:pt x="2493407" y="627735"/>
                  </a:lnTo>
                  <a:lnTo>
                    <a:pt x="2492518" y="627735"/>
                  </a:lnTo>
                  <a:lnTo>
                    <a:pt x="2491820" y="629005"/>
                  </a:lnTo>
                  <a:lnTo>
                    <a:pt x="2489534" y="629005"/>
                  </a:lnTo>
                  <a:lnTo>
                    <a:pt x="2486524" y="630275"/>
                  </a:lnTo>
                  <a:lnTo>
                    <a:pt x="2485229" y="631545"/>
                  </a:lnTo>
                  <a:lnTo>
                    <a:pt x="2479844" y="631545"/>
                  </a:lnTo>
                  <a:lnTo>
                    <a:pt x="2477317" y="632815"/>
                  </a:lnTo>
                  <a:lnTo>
                    <a:pt x="2476123" y="634085"/>
                  </a:lnTo>
                  <a:lnTo>
                    <a:pt x="2546100" y="634085"/>
                  </a:lnTo>
                  <a:lnTo>
                    <a:pt x="2544309" y="632815"/>
                  </a:lnTo>
                  <a:lnTo>
                    <a:pt x="2544741" y="631545"/>
                  </a:lnTo>
                  <a:lnTo>
                    <a:pt x="2485229" y="631545"/>
                  </a:lnTo>
                  <a:lnTo>
                    <a:pt x="2481444" y="630275"/>
                  </a:lnTo>
                  <a:lnTo>
                    <a:pt x="2545719" y="630275"/>
                  </a:lnTo>
                  <a:lnTo>
                    <a:pt x="2545058" y="629005"/>
                  </a:lnTo>
                  <a:lnTo>
                    <a:pt x="2491820" y="629005"/>
                  </a:lnTo>
                  <a:lnTo>
                    <a:pt x="2490740" y="627735"/>
                  </a:lnTo>
                  <a:lnTo>
                    <a:pt x="2541045" y="627735"/>
                  </a:lnTo>
                  <a:lnTo>
                    <a:pt x="2538302" y="626465"/>
                  </a:lnTo>
                  <a:lnTo>
                    <a:pt x="2536562" y="622655"/>
                  </a:lnTo>
                  <a:lnTo>
                    <a:pt x="2531857" y="620115"/>
                  </a:lnTo>
                  <a:lnTo>
                    <a:pt x="2516712" y="620115"/>
                  </a:lnTo>
                  <a:lnTo>
                    <a:pt x="2510667" y="618845"/>
                  </a:lnTo>
                  <a:close/>
                </a:path>
                <a:path w="2633345" h="1852295">
                  <a:moveTo>
                    <a:pt x="2527151" y="617575"/>
                  </a:moveTo>
                  <a:lnTo>
                    <a:pt x="2524395" y="617575"/>
                  </a:lnTo>
                  <a:lnTo>
                    <a:pt x="2522033" y="618845"/>
                  </a:lnTo>
                  <a:lnTo>
                    <a:pt x="2520827" y="618845"/>
                  </a:lnTo>
                  <a:lnTo>
                    <a:pt x="2516712" y="620115"/>
                  </a:lnTo>
                  <a:lnTo>
                    <a:pt x="2531857" y="620115"/>
                  </a:lnTo>
                  <a:lnTo>
                    <a:pt x="2527151" y="617575"/>
                  </a:lnTo>
                  <a:close/>
                </a:path>
                <a:path w="2633345" h="1852295">
                  <a:moveTo>
                    <a:pt x="16" y="1206982"/>
                  </a:moveTo>
                  <a:lnTo>
                    <a:pt x="21544" y="1240955"/>
                  </a:lnTo>
                  <a:lnTo>
                    <a:pt x="45533" y="1275118"/>
                  </a:lnTo>
                  <a:lnTo>
                    <a:pt x="80484" y="1323530"/>
                  </a:lnTo>
                  <a:lnTo>
                    <a:pt x="88904" y="1332801"/>
                  </a:lnTo>
                  <a:lnTo>
                    <a:pt x="91075" y="1327238"/>
                  </a:lnTo>
                  <a:lnTo>
                    <a:pt x="92472" y="1324406"/>
                  </a:lnTo>
                  <a:lnTo>
                    <a:pt x="94822" y="1322108"/>
                  </a:lnTo>
                  <a:lnTo>
                    <a:pt x="100042" y="1318259"/>
                  </a:lnTo>
                  <a:lnTo>
                    <a:pt x="103788" y="1316558"/>
                  </a:lnTo>
                  <a:lnTo>
                    <a:pt x="105109" y="1315758"/>
                  </a:lnTo>
                  <a:lnTo>
                    <a:pt x="105782" y="1315148"/>
                  </a:lnTo>
                  <a:lnTo>
                    <a:pt x="107052" y="1313713"/>
                  </a:lnTo>
                  <a:lnTo>
                    <a:pt x="107712" y="1313167"/>
                  </a:lnTo>
                  <a:lnTo>
                    <a:pt x="108309" y="1312951"/>
                  </a:lnTo>
                  <a:lnTo>
                    <a:pt x="110189" y="1312786"/>
                  </a:lnTo>
                  <a:lnTo>
                    <a:pt x="110456" y="1312583"/>
                  </a:lnTo>
                  <a:lnTo>
                    <a:pt x="110659" y="1312240"/>
                  </a:lnTo>
                  <a:lnTo>
                    <a:pt x="110913" y="1311922"/>
                  </a:lnTo>
                  <a:lnTo>
                    <a:pt x="111281" y="1311719"/>
                  </a:lnTo>
                  <a:lnTo>
                    <a:pt x="120638" y="1311719"/>
                  </a:lnTo>
                  <a:lnTo>
                    <a:pt x="120908" y="1311528"/>
                  </a:lnTo>
                  <a:lnTo>
                    <a:pt x="121975" y="1310411"/>
                  </a:lnTo>
                  <a:lnTo>
                    <a:pt x="124134" y="1307693"/>
                  </a:lnTo>
                  <a:lnTo>
                    <a:pt x="124705" y="1306715"/>
                  </a:lnTo>
                  <a:lnTo>
                    <a:pt x="124870" y="1305801"/>
                  </a:lnTo>
                  <a:lnTo>
                    <a:pt x="124083" y="1302727"/>
                  </a:lnTo>
                  <a:lnTo>
                    <a:pt x="124324" y="1302003"/>
                  </a:lnTo>
                  <a:lnTo>
                    <a:pt x="125531" y="1301711"/>
                  </a:lnTo>
                  <a:lnTo>
                    <a:pt x="125429" y="1300365"/>
                  </a:lnTo>
                  <a:lnTo>
                    <a:pt x="125658" y="1299743"/>
                  </a:lnTo>
                  <a:lnTo>
                    <a:pt x="125721" y="1299273"/>
                  </a:lnTo>
                  <a:lnTo>
                    <a:pt x="125556" y="1298828"/>
                  </a:lnTo>
                  <a:lnTo>
                    <a:pt x="123816" y="1296746"/>
                  </a:lnTo>
                  <a:lnTo>
                    <a:pt x="123638" y="1295869"/>
                  </a:lnTo>
                  <a:lnTo>
                    <a:pt x="124070" y="1294777"/>
                  </a:lnTo>
                  <a:lnTo>
                    <a:pt x="125111" y="1293101"/>
                  </a:lnTo>
                  <a:lnTo>
                    <a:pt x="127524" y="1290091"/>
                  </a:lnTo>
                  <a:lnTo>
                    <a:pt x="128490" y="1288618"/>
                  </a:lnTo>
                  <a:lnTo>
                    <a:pt x="128680" y="1287500"/>
                  </a:lnTo>
                  <a:lnTo>
                    <a:pt x="128452" y="1286179"/>
                  </a:lnTo>
                  <a:lnTo>
                    <a:pt x="124095" y="1283233"/>
                  </a:lnTo>
                  <a:lnTo>
                    <a:pt x="119803" y="1276426"/>
                  </a:lnTo>
                  <a:lnTo>
                    <a:pt x="119333" y="1275651"/>
                  </a:lnTo>
                  <a:lnTo>
                    <a:pt x="114977" y="1272463"/>
                  </a:lnTo>
                  <a:lnTo>
                    <a:pt x="114831" y="1272451"/>
                  </a:lnTo>
                  <a:lnTo>
                    <a:pt x="113161" y="1272451"/>
                  </a:lnTo>
                  <a:lnTo>
                    <a:pt x="112094" y="1272158"/>
                  </a:lnTo>
                  <a:lnTo>
                    <a:pt x="111294" y="1271371"/>
                  </a:lnTo>
                  <a:lnTo>
                    <a:pt x="110824" y="1270114"/>
                  </a:lnTo>
                  <a:lnTo>
                    <a:pt x="110849" y="1268717"/>
                  </a:lnTo>
                  <a:lnTo>
                    <a:pt x="111649" y="1267498"/>
                  </a:lnTo>
                  <a:lnTo>
                    <a:pt x="112716" y="1266647"/>
                  </a:lnTo>
                  <a:lnTo>
                    <a:pt x="113351" y="1265935"/>
                  </a:lnTo>
                  <a:lnTo>
                    <a:pt x="113313" y="1265212"/>
                  </a:lnTo>
                  <a:lnTo>
                    <a:pt x="112437" y="1264335"/>
                  </a:lnTo>
                  <a:lnTo>
                    <a:pt x="110887" y="1263942"/>
                  </a:lnTo>
                  <a:lnTo>
                    <a:pt x="110494" y="1263738"/>
                  </a:lnTo>
                  <a:lnTo>
                    <a:pt x="110341" y="1263256"/>
                  </a:lnTo>
                  <a:lnTo>
                    <a:pt x="110214" y="1261859"/>
                  </a:lnTo>
                  <a:lnTo>
                    <a:pt x="109465" y="1260271"/>
                  </a:lnTo>
                  <a:lnTo>
                    <a:pt x="109465" y="1256995"/>
                  </a:lnTo>
                  <a:lnTo>
                    <a:pt x="107941" y="1253959"/>
                  </a:lnTo>
                  <a:lnTo>
                    <a:pt x="107979" y="1252867"/>
                  </a:lnTo>
                  <a:lnTo>
                    <a:pt x="108309" y="1251546"/>
                  </a:lnTo>
                  <a:lnTo>
                    <a:pt x="108271" y="1247254"/>
                  </a:lnTo>
                  <a:lnTo>
                    <a:pt x="107801" y="1245133"/>
                  </a:lnTo>
                  <a:lnTo>
                    <a:pt x="107148" y="1244257"/>
                  </a:lnTo>
                  <a:lnTo>
                    <a:pt x="79976" y="1244257"/>
                  </a:lnTo>
                  <a:lnTo>
                    <a:pt x="77994" y="1243368"/>
                  </a:lnTo>
                  <a:lnTo>
                    <a:pt x="74690" y="1240955"/>
                  </a:lnTo>
                  <a:lnTo>
                    <a:pt x="73803" y="1240955"/>
                  </a:lnTo>
                  <a:lnTo>
                    <a:pt x="73359" y="1240916"/>
                  </a:lnTo>
                  <a:lnTo>
                    <a:pt x="72889" y="1240574"/>
                  </a:lnTo>
                  <a:lnTo>
                    <a:pt x="73041" y="1240269"/>
                  </a:lnTo>
                  <a:lnTo>
                    <a:pt x="73104" y="1239977"/>
                  </a:lnTo>
                  <a:lnTo>
                    <a:pt x="73169" y="1238961"/>
                  </a:lnTo>
                  <a:lnTo>
                    <a:pt x="72749" y="1238961"/>
                  </a:lnTo>
                  <a:lnTo>
                    <a:pt x="71975" y="1238846"/>
                  </a:lnTo>
                  <a:lnTo>
                    <a:pt x="69612" y="1236408"/>
                  </a:lnTo>
                  <a:lnTo>
                    <a:pt x="67123" y="1231696"/>
                  </a:lnTo>
                  <a:lnTo>
                    <a:pt x="67441" y="1228077"/>
                  </a:lnTo>
                  <a:lnTo>
                    <a:pt x="66641" y="1226146"/>
                  </a:lnTo>
                  <a:lnTo>
                    <a:pt x="60532" y="1219504"/>
                  </a:lnTo>
                  <a:lnTo>
                    <a:pt x="60100" y="1218704"/>
                  </a:lnTo>
                  <a:lnTo>
                    <a:pt x="60212" y="1217917"/>
                  </a:lnTo>
                  <a:lnTo>
                    <a:pt x="60334" y="1217523"/>
                  </a:lnTo>
                  <a:lnTo>
                    <a:pt x="60646" y="1216825"/>
                  </a:lnTo>
                  <a:lnTo>
                    <a:pt x="60898" y="1216431"/>
                  </a:lnTo>
                  <a:lnTo>
                    <a:pt x="61548" y="1216075"/>
                  </a:lnTo>
                  <a:lnTo>
                    <a:pt x="83142" y="1216075"/>
                  </a:lnTo>
                  <a:lnTo>
                    <a:pt x="53209" y="1208404"/>
                  </a:lnTo>
                  <a:lnTo>
                    <a:pt x="15968" y="1208404"/>
                  </a:lnTo>
                  <a:lnTo>
                    <a:pt x="8202" y="1208303"/>
                  </a:lnTo>
                  <a:lnTo>
                    <a:pt x="3391" y="1207427"/>
                  </a:lnTo>
                  <a:lnTo>
                    <a:pt x="804" y="1207427"/>
                  </a:lnTo>
                  <a:lnTo>
                    <a:pt x="16" y="1206982"/>
                  </a:lnTo>
                  <a:close/>
                </a:path>
                <a:path w="2633345" h="1852295">
                  <a:moveTo>
                    <a:pt x="119809" y="1312303"/>
                  </a:moveTo>
                  <a:lnTo>
                    <a:pt x="115294" y="1312303"/>
                  </a:lnTo>
                  <a:lnTo>
                    <a:pt x="117098" y="1312760"/>
                  </a:lnTo>
                  <a:lnTo>
                    <a:pt x="118165" y="1312824"/>
                  </a:lnTo>
                  <a:lnTo>
                    <a:pt x="119701" y="1312379"/>
                  </a:lnTo>
                  <a:close/>
                </a:path>
                <a:path w="2633345" h="1852295">
                  <a:moveTo>
                    <a:pt x="120638" y="1311719"/>
                  </a:moveTo>
                  <a:lnTo>
                    <a:pt x="111281" y="1311719"/>
                  </a:lnTo>
                  <a:lnTo>
                    <a:pt x="111497" y="1311770"/>
                  </a:lnTo>
                  <a:lnTo>
                    <a:pt x="111853" y="1312011"/>
                  </a:lnTo>
                  <a:lnTo>
                    <a:pt x="112500" y="1312138"/>
                  </a:lnTo>
                  <a:lnTo>
                    <a:pt x="113402" y="1312506"/>
                  </a:lnTo>
                  <a:lnTo>
                    <a:pt x="114012" y="1312519"/>
                  </a:lnTo>
                  <a:lnTo>
                    <a:pt x="115294" y="1312303"/>
                  </a:lnTo>
                  <a:lnTo>
                    <a:pt x="119809" y="1312303"/>
                  </a:lnTo>
                  <a:lnTo>
                    <a:pt x="120638" y="1311719"/>
                  </a:lnTo>
                  <a:close/>
                </a:path>
                <a:path w="2633345" h="1852295">
                  <a:moveTo>
                    <a:pt x="114101" y="1272387"/>
                  </a:moveTo>
                  <a:lnTo>
                    <a:pt x="113161" y="1272451"/>
                  </a:lnTo>
                  <a:lnTo>
                    <a:pt x="114831" y="1272451"/>
                  </a:lnTo>
                  <a:lnTo>
                    <a:pt x="114101" y="1272387"/>
                  </a:lnTo>
                  <a:close/>
                </a:path>
                <a:path w="2633345" h="1852295">
                  <a:moveTo>
                    <a:pt x="96435" y="1228699"/>
                  </a:moveTo>
                  <a:lnTo>
                    <a:pt x="95803" y="1228851"/>
                  </a:lnTo>
                  <a:lnTo>
                    <a:pt x="95216" y="1229194"/>
                  </a:lnTo>
                  <a:lnTo>
                    <a:pt x="93755" y="1230350"/>
                  </a:lnTo>
                  <a:lnTo>
                    <a:pt x="93635" y="1230591"/>
                  </a:lnTo>
                  <a:lnTo>
                    <a:pt x="92498" y="1231988"/>
                  </a:lnTo>
                  <a:lnTo>
                    <a:pt x="92257" y="1232179"/>
                  </a:lnTo>
                  <a:lnTo>
                    <a:pt x="91825" y="1232725"/>
                  </a:lnTo>
                  <a:lnTo>
                    <a:pt x="84535" y="1239977"/>
                  </a:lnTo>
                  <a:lnTo>
                    <a:pt x="82897" y="1242313"/>
                  </a:lnTo>
                  <a:lnTo>
                    <a:pt x="81843" y="1243583"/>
                  </a:lnTo>
                  <a:lnTo>
                    <a:pt x="79976" y="1244257"/>
                  </a:lnTo>
                  <a:lnTo>
                    <a:pt x="107148" y="1244257"/>
                  </a:lnTo>
                  <a:lnTo>
                    <a:pt x="104893" y="1241234"/>
                  </a:lnTo>
                  <a:lnTo>
                    <a:pt x="104970" y="1238846"/>
                  </a:lnTo>
                  <a:lnTo>
                    <a:pt x="107065" y="1233500"/>
                  </a:lnTo>
                  <a:lnTo>
                    <a:pt x="107309" y="1231506"/>
                  </a:lnTo>
                  <a:lnTo>
                    <a:pt x="98289" y="1231506"/>
                  </a:lnTo>
                  <a:lnTo>
                    <a:pt x="97756" y="1231315"/>
                  </a:lnTo>
                  <a:lnTo>
                    <a:pt x="97362" y="1230896"/>
                  </a:lnTo>
                  <a:lnTo>
                    <a:pt x="97010" y="1230350"/>
                  </a:lnTo>
                  <a:lnTo>
                    <a:pt x="97057" y="1229906"/>
                  </a:lnTo>
                  <a:lnTo>
                    <a:pt x="97186" y="1229550"/>
                  </a:lnTo>
                  <a:lnTo>
                    <a:pt x="97145" y="1228839"/>
                  </a:lnTo>
                  <a:lnTo>
                    <a:pt x="96435" y="1228699"/>
                  </a:lnTo>
                  <a:close/>
                </a:path>
                <a:path w="2633345" h="1852295">
                  <a:moveTo>
                    <a:pt x="74210" y="1240866"/>
                  </a:moveTo>
                  <a:lnTo>
                    <a:pt x="73803" y="1240955"/>
                  </a:lnTo>
                  <a:lnTo>
                    <a:pt x="74690" y="1240955"/>
                  </a:lnTo>
                  <a:lnTo>
                    <a:pt x="74210" y="1240866"/>
                  </a:lnTo>
                  <a:close/>
                </a:path>
                <a:path w="2633345" h="1852295">
                  <a:moveTo>
                    <a:pt x="73168" y="1238935"/>
                  </a:moveTo>
                  <a:lnTo>
                    <a:pt x="72749" y="1238961"/>
                  </a:lnTo>
                  <a:lnTo>
                    <a:pt x="73169" y="1238961"/>
                  </a:lnTo>
                  <a:close/>
                </a:path>
                <a:path w="2633345" h="1852295">
                  <a:moveTo>
                    <a:pt x="101413" y="1229550"/>
                  </a:moveTo>
                  <a:lnTo>
                    <a:pt x="98289" y="1231506"/>
                  </a:lnTo>
                  <a:lnTo>
                    <a:pt x="107309" y="1231506"/>
                  </a:lnTo>
                  <a:lnTo>
                    <a:pt x="107198" y="1231315"/>
                  </a:lnTo>
                  <a:lnTo>
                    <a:pt x="106430" y="1230591"/>
                  </a:lnTo>
                  <a:lnTo>
                    <a:pt x="101413" y="1229550"/>
                  </a:lnTo>
                  <a:close/>
                </a:path>
                <a:path w="2633345" h="1852295">
                  <a:moveTo>
                    <a:pt x="83896" y="1217917"/>
                  </a:moveTo>
                  <a:lnTo>
                    <a:pt x="77931" y="1217917"/>
                  </a:lnTo>
                  <a:lnTo>
                    <a:pt x="81322" y="1218323"/>
                  </a:lnTo>
                  <a:lnTo>
                    <a:pt x="82224" y="1218298"/>
                  </a:lnTo>
                  <a:lnTo>
                    <a:pt x="83896" y="1217917"/>
                  </a:lnTo>
                  <a:close/>
                </a:path>
                <a:path w="2633345" h="1852295">
                  <a:moveTo>
                    <a:pt x="94524" y="1217294"/>
                  </a:moveTo>
                  <a:lnTo>
                    <a:pt x="91749" y="1217294"/>
                  </a:lnTo>
                  <a:lnTo>
                    <a:pt x="92447" y="1217396"/>
                  </a:lnTo>
                  <a:lnTo>
                    <a:pt x="94606" y="1217980"/>
                  </a:lnTo>
                  <a:lnTo>
                    <a:pt x="94569" y="1217396"/>
                  </a:lnTo>
                  <a:close/>
                </a:path>
                <a:path w="2633345" h="1852295">
                  <a:moveTo>
                    <a:pt x="83142" y="1216075"/>
                  </a:moveTo>
                  <a:lnTo>
                    <a:pt x="61548" y="1216075"/>
                  </a:lnTo>
                  <a:lnTo>
                    <a:pt x="61916" y="1216164"/>
                  </a:lnTo>
                  <a:lnTo>
                    <a:pt x="62272" y="1216431"/>
                  </a:lnTo>
                  <a:lnTo>
                    <a:pt x="62805" y="1216596"/>
                  </a:lnTo>
                  <a:lnTo>
                    <a:pt x="71187" y="1217968"/>
                  </a:lnTo>
                  <a:lnTo>
                    <a:pt x="83896" y="1217917"/>
                  </a:lnTo>
                  <a:lnTo>
                    <a:pt x="84316" y="1217828"/>
                  </a:lnTo>
                  <a:lnTo>
                    <a:pt x="84916" y="1217739"/>
                  </a:lnTo>
                  <a:lnTo>
                    <a:pt x="86788" y="1217739"/>
                  </a:lnTo>
                  <a:lnTo>
                    <a:pt x="87419" y="1217498"/>
                  </a:lnTo>
                  <a:lnTo>
                    <a:pt x="87862" y="1217282"/>
                  </a:lnTo>
                  <a:lnTo>
                    <a:pt x="88243" y="1217244"/>
                  </a:lnTo>
                  <a:lnTo>
                    <a:pt x="88937" y="1217244"/>
                  </a:lnTo>
                  <a:lnTo>
                    <a:pt x="89107" y="1217053"/>
                  </a:lnTo>
                  <a:lnTo>
                    <a:pt x="89894" y="1217040"/>
                  </a:lnTo>
                  <a:lnTo>
                    <a:pt x="94412" y="1217040"/>
                  </a:lnTo>
                  <a:lnTo>
                    <a:pt x="94098" y="1216329"/>
                  </a:lnTo>
                  <a:lnTo>
                    <a:pt x="83760" y="1216329"/>
                  </a:lnTo>
                  <a:lnTo>
                    <a:pt x="83142" y="1216075"/>
                  </a:lnTo>
                  <a:close/>
                </a:path>
                <a:path w="2633345" h="1852295">
                  <a:moveTo>
                    <a:pt x="86788" y="1217739"/>
                  </a:moveTo>
                  <a:lnTo>
                    <a:pt x="84916" y="1217739"/>
                  </a:lnTo>
                  <a:lnTo>
                    <a:pt x="86084" y="1217828"/>
                  </a:lnTo>
                  <a:lnTo>
                    <a:pt x="86719" y="1217764"/>
                  </a:lnTo>
                  <a:close/>
                </a:path>
                <a:path w="2633345" h="1852295">
                  <a:moveTo>
                    <a:pt x="94412" y="1217040"/>
                  </a:moveTo>
                  <a:lnTo>
                    <a:pt x="89894" y="1217040"/>
                  </a:lnTo>
                  <a:lnTo>
                    <a:pt x="90898" y="1217714"/>
                  </a:lnTo>
                  <a:lnTo>
                    <a:pt x="91533" y="1217599"/>
                  </a:lnTo>
                  <a:lnTo>
                    <a:pt x="91749" y="1217294"/>
                  </a:lnTo>
                  <a:lnTo>
                    <a:pt x="94524" y="1217294"/>
                  </a:lnTo>
                  <a:lnTo>
                    <a:pt x="94412" y="1217040"/>
                  </a:lnTo>
                  <a:close/>
                </a:path>
                <a:path w="2633345" h="1852295">
                  <a:moveTo>
                    <a:pt x="88937" y="1217244"/>
                  </a:moveTo>
                  <a:lnTo>
                    <a:pt x="88243" y="1217244"/>
                  </a:lnTo>
                  <a:lnTo>
                    <a:pt x="88688" y="1217523"/>
                  </a:lnTo>
                  <a:lnTo>
                    <a:pt x="88937" y="1217244"/>
                  </a:lnTo>
                  <a:close/>
                </a:path>
                <a:path w="2633345" h="1852295">
                  <a:moveTo>
                    <a:pt x="93476" y="1214920"/>
                  </a:moveTo>
                  <a:lnTo>
                    <a:pt x="83760" y="1216329"/>
                  </a:lnTo>
                  <a:lnTo>
                    <a:pt x="94098" y="1216329"/>
                  </a:lnTo>
                  <a:lnTo>
                    <a:pt x="93476" y="1214920"/>
                  </a:lnTo>
                  <a:close/>
                </a:path>
                <a:path w="2633345" h="1852295">
                  <a:moveTo>
                    <a:pt x="21340" y="1207439"/>
                  </a:moveTo>
                  <a:lnTo>
                    <a:pt x="15968" y="1208404"/>
                  </a:lnTo>
                  <a:lnTo>
                    <a:pt x="53209" y="1208404"/>
                  </a:lnTo>
                  <a:lnTo>
                    <a:pt x="52759" y="1207630"/>
                  </a:lnTo>
                  <a:lnTo>
                    <a:pt x="22127" y="1207630"/>
                  </a:lnTo>
                  <a:lnTo>
                    <a:pt x="21900" y="1207541"/>
                  </a:lnTo>
                  <a:lnTo>
                    <a:pt x="21772" y="1207452"/>
                  </a:lnTo>
                  <a:lnTo>
                    <a:pt x="21340" y="1207439"/>
                  </a:lnTo>
                  <a:close/>
                </a:path>
                <a:path w="2633345" h="1852295">
                  <a:moveTo>
                    <a:pt x="43120" y="1195222"/>
                  </a:moveTo>
                  <a:lnTo>
                    <a:pt x="41495" y="1195501"/>
                  </a:lnTo>
                  <a:lnTo>
                    <a:pt x="40136" y="1196136"/>
                  </a:lnTo>
                  <a:lnTo>
                    <a:pt x="37926" y="1197013"/>
                  </a:lnTo>
                  <a:lnTo>
                    <a:pt x="37113" y="1197736"/>
                  </a:lnTo>
                  <a:lnTo>
                    <a:pt x="36580" y="1198346"/>
                  </a:lnTo>
                  <a:lnTo>
                    <a:pt x="34002" y="1201953"/>
                  </a:lnTo>
                  <a:lnTo>
                    <a:pt x="32897" y="1203197"/>
                  </a:lnTo>
                  <a:lnTo>
                    <a:pt x="24553" y="1206334"/>
                  </a:lnTo>
                  <a:lnTo>
                    <a:pt x="23918" y="1206499"/>
                  </a:lnTo>
                  <a:lnTo>
                    <a:pt x="23588" y="1206677"/>
                  </a:lnTo>
                  <a:lnTo>
                    <a:pt x="22889" y="1207338"/>
                  </a:lnTo>
                  <a:lnTo>
                    <a:pt x="22546" y="1207541"/>
                  </a:lnTo>
                  <a:lnTo>
                    <a:pt x="22127" y="1207630"/>
                  </a:lnTo>
                  <a:lnTo>
                    <a:pt x="52759" y="1207630"/>
                  </a:lnTo>
                  <a:lnTo>
                    <a:pt x="50880" y="1204391"/>
                  </a:lnTo>
                  <a:lnTo>
                    <a:pt x="48594" y="1202347"/>
                  </a:lnTo>
                  <a:lnTo>
                    <a:pt x="46752" y="1199603"/>
                  </a:lnTo>
                  <a:lnTo>
                    <a:pt x="45140" y="1198346"/>
                  </a:lnTo>
                  <a:lnTo>
                    <a:pt x="44987" y="1197736"/>
                  </a:lnTo>
                  <a:lnTo>
                    <a:pt x="45343" y="1195895"/>
                  </a:lnTo>
                  <a:lnTo>
                    <a:pt x="44555" y="1195349"/>
                  </a:lnTo>
                  <a:lnTo>
                    <a:pt x="43120" y="1195222"/>
                  </a:lnTo>
                  <a:close/>
                </a:path>
                <a:path w="2633345" h="1852295">
                  <a:moveTo>
                    <a:pt x="1299" y="1207046"/>
                  </a:moveTo>
                  <a:lnTo>
                    <a:pt x="804" y="1207427"/>
                  </a:lnTo>
                  <a:lnTo>
                    <a:pt x="3391" y="1207427"/>
                  </a:lnTo>
                  <a:lnTo>
                    <a:pt x="1299" y="1207046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99217" y="3478289"/>
              <a:ext cx="1834514" cy="1189990"/>
            </a:xfrm>
            <a:custGeom>
              <a:avLst/>
              <a:gdLst/>
              <a:ahLst/>
              <a:cxnLst/>
              <a:rect l="l" t="t" r="r" b="b"/>
              <a:pathLst>
                <a:path w="1834515" h="1189989">
                  <a:moveTo>
                    <a:pt x="898740" y="1002626"/>
                  </a:moveTo>
                  <a:lnTo>
                    <a:pt x="889736" y="1009497"/>
                  </a:lnTo>
                  <a:lnTo>
                    <a:pt x="889444" y="1009637"/>
                  </a:lnTo>
                  <a:lnTo>
                    <a:pt x="889266" y="1009789"/>
                  </a:lnTo>
                  <a:lnTo>
                    <a:pt x="888974" y="1010183"/>
                  </a:lnTo>
                  <a:lnTo>
                    <a:pt x="888682" y="1010462"/>
                  </a:lnTo>
                  <a:lnTo>
                    <a:pt x="886510" y="1011999"/>
                  </a:lnTo>
                  <a:lnTo>
                    <a:pt x="886764" y="1012888"/>
                  </a:lnTo>
                  <a:lnTo>
                    <a:pt x="887082" y="1013320"/>
                  </a:lnTo>
                  <a:lnTo>
                    <a:pt x="887348" y="1013498"/>
                  </a:lnTo>
                  <a:lnTo>
                    <a:pt x="887653" y="1013536"/>
                  </a:lnTo>
                  <a:lnTo>
                    <a:pt x="887844" y="1013802"/>
                  </a:lnTo>
                  <a:lnTo>
                    <a:pt x="887831" y="1014361"/>
                  </a:lnTo>
                  <a:lnTo>
                    <a:pt x="887272" y="1015517"/>
                  </a:lnTo>
                  <a:lnTo>
                    <a:pt x="886828" y="1016114"/>
                  </a:lnTo>
                  <a:lnTo>
                    <a:pt x="886155" y="1017193"/>
                  </a:lnTo>
                  <a:lnTo>
                    <a:pt x="886205" y="1019225"/>
                  </a:lnTo>
                  <a:lnTo>
                    <a:pt x="885786" y="1019632"/>
                  </a:lnTo>
                  <a:lnTo>
                    <a:pt x="882129" y="1018844"/>
                  </a:lnTo>
                  <a:lnTo>
                    <a:pt x="881748" y="1018908"/>
                  </a:lnTo>
                  <a:lnTo>
                    <a:pt x="881418" y="1019187"/>
                  </a:lnTo>
                  <a:lnTo>
                    <a:pt x="880935" y="1019505"/>
                  </a:lnTo>
                  <a:lnTo>
                    <a:pt x="880198" y="1019759"/>
                  </a:lnTo>
                  <a:lnTo>
                    <a:pt x="877557" y="1019873"/>
                  </a:lnTo>
                  <a:lnTo>
                    <a:pt x="876973" y="1019695"/>
                  </a:lnTo>
                  <a:lnTo>
                    <a:pt x="876592" y="1019644"/>
                  </a:lnTo>
                  <a:lnTo>
                    <a:pt x="876236" y="1019733"/>
                  </a:lnTo>
                  <a:lnTo>
                    <a:pt x="876007" y="1020140"/>
                  </a:lnTo>
                  <a:lnTo>
                    <a:pt x="875893" y="1020508"/>
                  </a:lnTo>
                  <a:lnTo>
                    <a:pt x="875830" y="1021118"/>
                  </a:lnTo>
                  <a:lnTo>
                    <a:pt x="875728" y="1021486"/>
                  </a:lnTo>
                  <a:lnTo>
                    <a:pt x="869467" y="1027125"/>
                  </a:lnTo>
                  <a:lnTo>
                    <a:pt x="869099" y="1027404"/>
                  </a:lnTo>
                  <a:lnTo>
                    <a:pt x="868768" y="1027772"/>
                  </a:lnTo>
                  <a:lnTo>
                    <a:pt x="868756" y="1028153"/>
                  </a:lnTo>
                  <a:lnTo>
                    <a:pt x="868692" y="1028547"/>
                  </a:lnTo>
                  <a:lnTo>
                    <a:pt x="868489" y="1028890"/>
                  </a:lnTo>
                  <a:lnTo>
                    <a:pt x="868146" y="1029182"/>
                  </a:lnTo>
                  <a:lnTo>
                    <a:pt x="866584" y="1030262"/>
                  </a:lnTo>
                  <a:lnTo>
                    <a:pt x="866241" y="1030579"/>
                  </a:lnTo>
                  <a:lnTo>
                    <a:pt x="865962" y="1030947"/>
                  </a:lnTo>
                  <a:lnTo>
                    <a:pt x="865784" y="1031341"/>
                  </a:lnTo>
                  <a:lnTo>
                    <a:pt x="865644" y="1031748"/>
                  </a:lnTo>
                  <a:lnTo>
                    <a:pt x="865403" y="1032116"/>
                  </a:lnTo>
                  <a:lnTo>
                    <a:pt x="865085" y="1032370"/>
                  </a:lnTo>
                  <a:lnTo>
                    <a:pt x="860323" y="1035113"/>
                  </a:lnTo>
                  <a:lnTo>
                    <a:pt x="859840" y="1035151"/>
                  </a:lnTo>
                  <a:lnTo>
                    <a:pt x="859307" y="1034986"/>
                  </a:lnTo>
                  <a:lnTo>
                    <a:pt x="858583" y="1034199"/>
                  </a:lnTo>
                  <a:lnTo>
                    <a:pt x="857529" y="1032319"/>
                  </a:lnTo>
                  <a:lnTo>
                    <a:pt x="856907" y="1031544"/>
                  </a:lnTo>
                  <a:lnTo>
                    <a:pt x="855751" y="1030897"/>
                  </a:lnTo>
                  <a:lnTo>
                    <a:pt x="853490" y="1030452"/>
                  </a:lnTo>
                  <a:lnTo>
                    <a:pt x="852131" y="1029716"/>
                  </a:lnTo>
                  <a:lnTo>
                    <a:pt x="851242" y="1028903"/>
                  </a:lnTo>
                  <a:lnTo>
                    <a:pt x="849858" y="1027074"/>
                  </a:lnTo>
                  <a:lnTo>
                    <a:pt x="849401" y="1026769"/>
                  </a:lnTo>
                  <a:lnTo>
                    <a:pt x="848728" y="1026604"/>
                  </a:lnTo>
                  <a:lnTo>
                    <a:pt x="846810" y="1026642"/>
                  </a:lnTo>
                  <a:lnTo>
                    <a:pt x="845832" y="1026502"/>
                  </a:lnTo>
                  <a:lnTo>
                    <a:pt x="844918" y="1025829"/>
                  </a:lnTo>
                  <a:lnTo>
                    <a:pt x="844524" y="1025220"/>
                  </a:lnTo>
                  <a:lnTo>
                    <a:pt x="844029" y="1025271"/>
                  </a:lnTo>
                  <a:lnTo>
                    <a:pt x="843749" y="1025461"/>
                  </a:lnTo>
                  <a:lnTo>
                    <a:pt x="843533" y="1025880"/>
                  </a:lnTo>
                  <a:lnTo>
                    <a:pt x="843559" y="1026528"/>
                  </a:lnTo>
                  <a:lnTo>
                    <a:pt x="843826" y="1027684"/>
                  </a:lnTo>
                  <a:lnTo>
                    <a:pt x="843902" y="1028382"/>
                  </a:lnTo>
                  <a:lnTo>
                    <a:pt x="843902" y="1028966"/>
                  </a:lnTo>
                  <a:lnTo>
                    <a:pt x="843775" y="1029385"/>
                  </a:lnTo>
                  <a:lnTo>
                    <a:pt x="843559" y="1029817"/>
                  </a:lnTo>
                  <a:lnTo>
                    <a:pt x="842530" y="1031570"/>
                  </a:lnTo>
                  <a:lnTo>
                    <a:pt x="842111" y="1032446"/>
                  </a:lnTo>
                  <a:lnTo>
                    <a:pt x="841819" y="1033310"/>
                  </a:lnTo>
                  <a:lnTo>
                    <a:pt x="841603" y="1034161"/>
                  </a:lnTo>
                  <a:lnTo>
                    <a:pt x="841451" y="1034580"/>
                  </a:lnTo>
                  <a:lnTo>
                    <a:pt x="841222" y="1034973"/>
                  </a:lnTo>
                  <a:lnTo>
                    <a:pt x="840892" y="1035291"/>
                  </a:lnTo>
                  <a:lnTo>
                    <a:pt x="840219" y="1035697"/>
                  </a:lnTo>
                  <a:lnTo>
                    <a:pt x="840092" y="1036091"/>
                  </a:lnTo>
                  <a:lnTo>
                    <a:pt x="842771" y="1038682"/>
                  </a:lnTo>
                  <a:lnTo>
                    <a:pt x="843216" y="1038961"/>
                  </a:lnTo>
                  <a:lnTo>
                    <a:pt x="844270" y="1040460"/>
                  </a:lnTo>
                  <a:lnTo>
                    <a:pt x="845642" y="1044905"/>
                  </a:lnTo>
                  <a:lnTo>
                    <a:pt x="845832" y="1045273"/>
                  </a:lnTo>
                  <a:lnTo>
                    <a:pt x="846112" y="1045603"/>
                  </a:lnTo>
                  <a:lnTo>
                    <a:pt x="846607" y="1045806"/>
                  </a:lnTo>
                  <a:lnTo>
                    <a:pt x="847064" y="1045870"/>
                  </a:lnTo>
                  <a:lnTo>
                    <a:pt x="847902" y="1045819"/>
                  </a:lnTo>
                  <a:lnTo>
                    <a:pt x="848271" y="1045908"/>
                  </a:lnTo>
                  <a:lnTo>
                    <a:pt x="848512" y="1046175"/>
                  </a:lnTo>
                  <a:lnTo>
                    <a:pt x="848537" y="1046721"/>
                  </a:lnTo>
                  <a:lnTo>
                    <a:pt x="848512" y="1047229"/>
                  </a:lnTo>
                  <a:lnTo>
                    <a:pt x="848537" y="1047724"/>
                  </a:lnTo>
                  <a:lnTo>
                    <a:pt x="849591" y="1048562"/>
                  </a:lnTo>
                  <a:lnTo>
                    <a:pt x="850087" y="1048753"/>
                  </a:lnTo>
                  <a:lnTo>
                    <a:pt x="850480" y="1048753"/>
                  </a:lnTo>
                  <a:lnTo>
                    <a:pt x="850861" y="1048512"/>
                  </a:lnTo>
                  <a:lnTo>
                    <a:pt x="851166" y="1048207"/>
                  </a:lnTo>
                  <a:lnTo>
                    <a:pt x="851522" y="1048080"/>
                  </a:lnTo>
                  <a:lnTo>
                    <a:pt x="851852" y="1048194"/>
                  </a:lnTo>
                  <a:lnTo>
                    <a:pt x="852131" y="1048562"/>
                  </a:lnTo>
                  <a:lnTo>
                    <a:pt x="852398" y="1049274"/>
                  </a:lnTo>
                  <a:lnTo>
                    <a:pt x="853414" y="1050112"/>
                  </a:lnTo>
                  <a:lnTo>
                    <a:pt x="854316" y="1050429"/>
                  </a:lnTo>
                  <a:lnTo>
                    <a:pt x="854735" y="1050480"/>
                  </a:lnTo>
                  <a:lnTo>
                    <a:pt x="855154" y="1050404"/>
                  </a:lnTo>
                  <a:lnTo>
                    <a:pt x="855548" y="1050213"/>
                  </a:lnTo>
                  <a:lnTo>
                    <a:pt x="856348" y="1049655"/>
                  </a:lnTo>
                  <a:lnTo>
                    <a:pt x="856741" y="1049515"/>
                  </a:lnTo>
                  <a:lnTo>
                    <a:pt x="857554" y="1049401"/>
                  </a:lnTo>
                  <a:lnTo>
                    <a:pt x="857973" y="1049248"/>
                  </a:lnTo>
                  <a:lnTo>
                    <a:pt x="858354" y="1048981"/>
                  </a:lnTo>
                  <a:lnTo>
                    <a:pt x="858748" y="1048677"/>
                  </a:lnTo>
                  <a:lnTo>
                    <a:pt x="859154" y="1048473"/>
                  </a:lnTo>
                  <a:lnTo>
                    <a:pt x="859574" y="1048575"/>
                  </a:lnTo>
                  <a:lnTo>
                    <a:pt x="863422" y="1051471"/>
                  </a:lnTo>
                  <a:lnTo>
                    <a:pt x="863638" y="1051788"/>
                  </a:lnTo>
                  <a:lnTo>
                    <a:pt x="863688" y="1052131"/>
                  </a:lnTo>
                  <a:lnTo>
                    <a:pt x="863523" y="1052525"/>
                  </a:lnTo>
                  <a:lnTo>
                    <a:pt x="863244" y="1052982"/>
                  </a:lnTo>
                  <a:lnTo>
                    <a:pt x="862901" y="1053414"/>
                  </a:lnTo>
                  <a:lnTo>
                    <a:pt x="856665" y="1059535"/>
                  </a:lnTo>
                  <a:lnTo>
                    <a:pt x="849845" y="1065961"/>
                  </a:lnTo>
                  <a:lnTo>
                    <a:pt x="849502" y="1066342"/>
                  </a:lnTo>
                  <a:lnTo>
                    <a:pt x="846772" y="1069009"/>
                  </a:lnTo>
                  <a:lnTo>
                    <a:pt x="845553" y="1070813"/>
                  </a:lnTo>
                  <a:lnTo>
                    <a:pt x="844943" y="1072019"/>
                  </a:lnTo>
                  <a:lnTo>
                    <a:pt x="844626" y="1073213"/>
                  </a:lnTo>
                  <a:lnTo>
                    <a:pt x="845083" y="1074254"/>
                  </a:lnTo>
                  <a:lnTo>
                    <a:pt x="848067" y="1077556"/>
                  </a:lnTo>
                  <a:lnTo>
                    <a:pt x="848817" y="1078763"/>
                  </a:lnTo>
                  <a:lnTo>
                    <a:pt x="849312" y="1080020"/>
                  </a:lnTo>
                  <a:lnTo>
                    <a:pt x="848893" y="1081659"/>
                  </a:lnTo>
                  <a:lnTo>
                    <a:pt x="848779" y="1082509"/>
                  </a:lnTo>
                  <a:lnTo>
                    <a:pt x="848131" y="1083729"/>
                  </a:lnTo>
                  <a:lnTo>
                    <a:pt x="847610" y="1084503"/>
                  </a:lnTo>
                  <a:lnTo>
                    <a:pt x="842721" y="1090142"/>
                  </a:lnTo>
                  <a:lnTo>
                    <a:pt x="835088" y="1082941"/>
                  </a:lnTo>
                  <a:lnTo>
                    <a:pt x="833666" y="1082141"/>
                  </a:lnTo>
                  <a:lnTo>
                    <a:pt x="832230" y="1081735"/>
                  </a:lnTo>
                  <a:lnTo>
                    <a:pt x="831468" y="1081735"/>
                  </a:lnTo>
                  <a:lnTo>
                    <a:pt x="830859" y="1081874"/>
                  </a:lnTo>
                  <a:lnTo>
                    <a:pt x="830452" y="1082040"/>
                  </a:lnTo>
                  <a:lnTo>
                    <a:pt x="830059" y="1082090"/>
                  </a:lnTo>
                  <a:lnTo>
                    <a:pt x="829614" y="1081951"/>
                  </a:lnTo>
                  <a:lnTo>
                    <a:pt x="818197" y="1071702"/>
                  </a:lnTo>
                  <a:lnTo>
                    <a:pt x="817295" y="1072400"/>
                  </a:lnTo>
                  <a:lnTo>
                    <a:pt x="812622" y="1077785"/>
                  </a:lnTo>
                  <a:lnTo>
                    <a:pt x="811860" y="1078509"/>
                  </a:lnTo>
                  <a:lnTo>
                    <a:pt x="810386" y="1080211"/>
                  </a:lnTo>
                  <a:lnTo>
                    <a:pt x="810234" y="1080414"/>
                  </a:lnTo>
                  <a:lnTo>
                    <a:pt x="809993" y="1080833"/>
                  </a:lnTo>
                  <a:lnTo>
                    <a:pt x="809790" y="1081417"/>
                  </a:lnTo>
                  <a:lnTo>
                    <a:pt x="808494" y="1083576"/>
                  </a:lnTo>
                  <a:lnTo>
                    <a:pt x="802817" y="1090752"/>
                  </a:lnTo>
                  <a:lnTo>
                    <a:pt x="800988" y="1090104"/>
                  </a:lnTo>
                  <a:lnTo>
                    <a:pt x="796442" y="1086650"/>
                  </a:lnTo>
                  <a:lnTo>
                    <a:pt x="795972" y="1086446"/>
                  </a:lnTo>
                  <a:lnTo>
                    <a:pt x="795502" y="1086421"/>
                  </a:lnTo>
                  <a:lnTo>
                    <a:pt x="794943" y="1086802"/>
                  </a:lnTo>
                  <a:lnTo>
                    <a:pt x="794575" y="1087234"/>
                  </a:lnTo>
                  <a:lnTo>
                    <a:pt x="794232" y="1087666"/>
                  </a:lnTo>
                  <a:lnTo>
                    <a:pt x="793902" y="1087958"/>
                  </a:lnTo>
                  <a:lnTo>
                    <a:pt x="793457" y="1088009"/>
                  </a:lnTo>
                  <a:lnTo>
                    <a:pt x="790079" y="1085977"/>
                  </a:lnTo>
                  <a:lnTo>
                    <a:pt x="789558" y="1085811"/>
                  </a:lnTo>
                  <a:lnTo>
                    <a:pt x="788974" y="1085811"/>
                  </a:lnTo>
                  <a:lnTo>
                    <a:pt x="788009" y="1086180"/>
                  </a:lnTo>
                  <a:lnTo>
                    <a:pt x="786980" y="1086739"/>
                  </a:lnTo>
                  <a:lnTo>
                    <a:pt x="785736" y="1087589"/>
                  </a:lnTo>
                  <a:lnTo>
                    <a:pt x="784161" y="1088517"/>
                  </a:lnTo>
                  <a:lnTo>
                    <a:pt x="782612" y="1089647"/>
                  </a:lnTo>
                  <a:lnTo>
                    <a:pt x="782231" y="1089964"/>
                  </a:lnTo>
                  <a:lnTo>
                    <a:pt x="781202" y="1091234"/>
                  </a:lnTo>
                  <a:lnTo>
                    <a:pt x="780910" y="1091679"/>
                  </a:lnTo>
                  <a:lnTo>
                    <a:pt x="779221" y="1091552"/>
                  </a:lnTo>
                  <a:lnTo>
                    <a:pt x="773544" y="1087767"/>
                  </a:lnTo>
                  <a:lnTo>
                    <a:pt x="772413" y="1086332"/>
                  </a:lnTo>
                  <a:lnTo>
                    <a:pt x="772426" y="1085913"/>
                  </a:lnTo>
                  <a:lnTo>
                    <a:pt x="772325" y="1084935"/>
                  </a:lnTo>
                  <a:lnTo>
                    <a:pt x="771982" y="1084592"/>
                  </a:lnTo>
                  <a:lnTo>
                    <a:pt x="771385" y="1084338"/>
                  </a:lnTo>
                  <a:lnTo>
                    <a:pt x="770851" y="1084643"/>
                  </a:lnTo>
                  <a:lnTo>
                    <a:pt x="770216" y="1084757"/>
                  </a:lnTo>
                  <a:lnTo>
                    <a:pt x="769416" y="1084643"/>
                  </a:lnTo>
                  <a:lnTo>
                    <a:pt x="765200" y="1081620"/>
                  </a:lnTo>
                  <a:lnTo>
                    <a:pt x="764654" y="1081481"/>
                  </a:lnTo>
                  <a:lnTo>
                    <a:pt x="763943" y="1081646"/>
                  </a:lnTo>
                  <a:lnTo>
                    <a:pt x="763523" y="1081887"/>
                  </a:lnTo>
                  <a:lnTo>
                    <a:pt x="763130" y="1081951"/>
                  </a:lnTo>
                  <a:lnTo>
                    <a:pt x="762812" y="1081684"/>
                  </a:lnTo>
                  <a:lnTo>
                    <a:pt x="762622" y="1081024"/>
                  </a:lnTo>
                  <a:lnTo>
                    <a:pt x="762634" y="1080020"/>
                  </a:lnTo>
                  <a:lnTo>
                    <a:pt x="762596" y="1079588"/>
                  </a:lnTo>
                  <a:lnTo>
                    <a:pt x="759955" y="1076934"/>
                  </a:lnTo>
                  <a:lnTo>
                    <a:pt x="759485" y="1076680"/>
                  </a:lnTo>
                  <a:lnTo>
                    <a:pt x="758951" y="1076591"/>
                  </a:lnTo>
                  <a:lnTo>
                    <a:pt x="758164" y="1076972"/>
                  </a:lnTo>
                  <a:lnTo>
                    <a:pt x="757720" y="1077239"/>
                  </a:lnTo>
                  <a:lnTo>
                    <a:pt x="756958" y="1077277"/>
                  </a:lnTo>
                  <a:lnTo>
                    <a:pt x="749363" y="1071092"/>
                  </a:lnTo>
                  <a:lnTo>
                    <a:pt x="748385" y="1070597"/>
                  </a:lnTo>
                  <a:lnTo>
                    <a:pt x="747775" y="1070660"/>
                  </a:lnTo>
                  <a:lnTo>
                    <a:pt x="747331" y="1070876"/>
                  </a:lnTo>
                  <a:lnTo>
                    <a:pt x="746886" y="1071206"/>
                  </a:lnTo>
                  <a:lnTo>
                    <a:pt x="744994" y="1073086"/>
                  </a:lnTo>
                  <a:lnTo>
                    <a:pt x="744219" y="1073734"/>
                  </a:lnTo>
                  <a:lnTo>
                    <a:pt x="742721" y="1072972"/>
                  </a:lnTo>
                  <a:lnTo>
                    <a:pt x="731392" y="1063383"/>
                  </a:lnTo>
                  <a:lnTo>
                    <a:pt x="722718" y="1055738"/>
                  </a:lnTo>
                  <a:lnTo>
                    <a:pt x="722274" y="1055484"/>
                  </a:lnTo>
                  <a:lnTo>
                    <a:pt x="721436" y="1055344"/>
                  </a:lnTo>
                  <a:lnTo>
                    <a:pt x="720242" y="1055458"/>
                  </a:lnTo>
                  <a:lnTo>
                    <a:pt x="719861" y="1055255"/>
                  </a:lnTo>
                  <a:lnTo>
                    <a:pt x="719518" y="1054760"/>
                  </a:lnTo>
                  <a:lnTo>
                    <a:pt x="719200" y="1053592"/>
                  </a:lnTo>
                  <a:lnTo>
                    <a:pt x="719188" y="1052677"/>
                  </a:lnTo>
                  <a:lnTo>
                    <a:pt x="719061" y="1051979"/>
                  </a:lnTo>
                  <a:lnTo>
                    <a:pt x="718680" y="1051356"/>
                  </a:lnTo>
                  <a:lnTo>
                    <a:pt x="717092" y="1049743"/>
                  </a:lnTo>
                  <a:lnTo>
                    <a:pt x="716914" y="1049210"/>
                  </a:lnTo>
                  <a:lnTo>
                    <a:pt x="716953" y="1048588"/>
                  </a:lnTo>
                  <a:lnTo>
                    <a:pt x="717803" y="1046861"/>
                  </a:lnTo>
                  <a:lnTo>
                    <a:pt x="718210" y="1045476"/>
                  </a:lnTo>
                  <a:lnTo>
                    <a:pt x="711022" y="1041641"/>
                  </a:lnTo>
                  <a:lnTo>
                    <a:pt x="709968" y="1041133"/>
                  </a:lnTo>
                  <a:lnTo>
                    <a:pt x="709180" y="1040396"/>
                  </a:lnTo>
                  <a:lnTo>
                    <a:pt x="708825" y="1039876"/>
                  </a:lnTo>
                  <a:lnTo>
                    <a:pt x="708583" y="1039393"/>
                  </a:lnTo>
                  <a:lnTo>
                    <a:pt x="707567" y="1036167"/>
                  </a:lnTo>
                  <a:lnTo>
                    <a:pt x="707351" y="1035786"/>
                  </a:lnTo>
                  <a:lnTo>
                    <a:pt x="706920" y="1035354"/>
                  </a:lnTo>
                  <a:lnTo>
                    <a:pt x="705408" y="1034288"/>
                  </a:lnTo>
                  <a:lnTo>
                    <a:pt x="705129" y="1033792"/>
                  </a:lnTo>
                  <a:lnTo>
                    <a:pt x="705002" y="1033322"/>
                  </a:lnTo>
                  <a:lnTo>
                    <a:pt x="705065" y="1032510"/>
                  </a:lnTo>
                  <a:lnTo>
                    <a:pt x="705027" y="1032154"/>
                  </a:lnTo>
                  <a:lnTo>
                    <a:pt x="704875" y="1031824"/>
                  </a:lnTo>
                  <a:lnTo>
                    <a:pt x="703110" y="1031252"/>
                  </a:lnTo>
                  <a:lnTo>
                    <a:pt x="701916" y="1031494"/>
                  </a:lnTo>
                  <a:lnTo>
                    <a:pt x="701535" y="1031303"/>
                  </a:lnTo>
                  <a:lnTo>
                    <a:pt x="695667" y="1032649"/>
                  </a:lnTo>
                  <a:lnTo>
                    <a:pt x="692734" y="1032548"/>
                  </a:lnTo>
                  <a:lnTo>
                    <a:pt x="692518" y="1031379"/>
                  </a:lnTo>
                  <a:lnTo>
                    <a:pt x="692670" y="1030973"/>
                  </a:lnTo>
                  <a:lnTo>
                    <a:pt x="692899" y="1030478"/>
                  </a:lnTo>
                  <a:lnTo>
                    <a:pt x="693204" y="1030046"/>
                  </a:lnTo>
                  <a:lnTo>
                    <a:pt x="693927" y="1029284"/>
                  </a:lnTo>
                  <a:lnTo>
                    <a:pt x="694677" y="1028585"/>
                  </a:lnTo>
                  <a:lnTo>
                    <a:pt x="695464" y="1028039"/>
                  </a:lnTo>
                  <a:lnTo>
                    <a:pt x="695832" y="1027734"/>
                  </a:lnTo>
                  <a:lnTo>
                    <a:pt x="696125" y="1027379"/>
                  </a:lnTo>
                  <a:lnTo>
                    <a:pt x="696302" y="1026985"/>
                  </a:lnTo>
                  <a:lnTo>
                    <a:pt x="696302" y="1026566"/>
                  </a:lnTo>
                  <a:lnTo>
                    <a:pt x="696252" y="1026198"/>
                  </a:lnTo>
                  <a:lnTo>
                    <a:pt x="696252" y="1025867"/>
                  </a:lnTo>
                  <a:lnTo>
                    <a:pt x="696302" y="1025652"/>
                  </a:lnTo>
                  <a:lnTo>
                    <a:pt x="696455" y="1025359"/>
                  </a:lnTo>
                  <a:lnTo>
                    <a:pt x="697522" y="1023975"/>
                  </a:lnTo>
                  <a:lnTo>
                    <a:pt x="697852" y="1023480"/>
                  </a:lnTo>
                  <a:lnTo>
                    <a:pt x="697991" y="1023188"/>
                  </a:lnTo>
                  <a:lnTo>
                    <a:pt x="697941" y="1022870"/>
                  </a:lnTo>
                  <a:lnTo>
                    <a:pt x="697585" y="1022642"/>
                  </a:lnTo>
                  <a:lnTo>
                    <a:pt x="696531" y="1022540"/>
                  </a:lnTo>
                  <a:lnTo>
                    <a:pt x="695629" y="1022273"/>
                  </a:lnTo>
                  <a:lnTo>
                    <a:pt x="692797" y="1020902"/>
                  </a:lnTo>
                  <a:lnTo>
                    <a:pt x="692188" y="1020775"/>
                  </a:lnTo>
                  <a:lnTo>
                    <a:pt x="691248" y="1020800"/>
                  </a:lnTo>
                  <a:lnTo>
                    <a:pt x="689838" y="1023734"/>
                  </a:lnTo>
                  <a:lnTo>
                    <a:pt x="689698" y="1024140"/>
                  </a:lnTo>
                  <a:lnTo>
                    <a:pt x="689521" y="1024572"/>
                  </a:lnTo>
                  <a:lnTo>
                    <a:pt x="689203" y="1024940"/>
                  </a:lnTo>
                  <a:lnTo>
                    <a:pt x="688733" y="1025029"/>
                  </a:lnTo>
                  <a:lnTo>
                    <a:pt x="688136" y="1024750"/>
                  </a:lnTo>
                  <a:lnTo>
                    <a:pt x="687247" y="1023848"/>
                  </a:lnTo>
                  <a:lnTo>
                    <a:pt x="686955" y="1023226"/>
                  </a:lnTo>
                  <a:lnTo>
                    <a:pt x="686892" y="1022680"/>
                  </a:lnTo>
                  <a:lnTo>
                    <a:pt x="687031" y="1022248"/>
                  </a:lnTo>
                  <a:lnTo>
                    <a:pt x="686981" y="1021778"/>
                  </a:lnTo>
                  <a:lnTo>
                    <a:pt x="686701" y="1021295"/>
                  </a:lnTo>
                  <a:lnTo>
                    <a:pt x="685368" y="1019759"/>
                  </a:lnTo>
                  <a:lnTo>
                    <a:pt x="684072" y="1016546"/>
                  </a:lnTo>
                  <a:lnTo>
                    <a:pt x="683945" y="1015720"/>
                  </a:lnTo>
                  <a:lnTo>
                    <a:pt x="684021" y="1015301"/>
                  </a:lnTo>
                  <a:lnTo>
                    <a:pt x="684237" y="1014869"/>
                  </a:lnTo>
                  <a:lnTo>
                    <a:pt x="684479" y="1014437"/>
                  </a:lnTo>
                  <a:lnTo>
                    <a:pt x="684593" y="1014006"/>
                  </a:lnTo>
                  <a:lnTo>
                    <a:pt x="684504" y="1013688"/>
                  </a:lnTo>
                  <a:lnTo>
                    <a:pt x="684148" y="1013587"/>
                  </a:lnTo>
                  <a:lnTo>
                    <a:pt x="683361" y="1013955"/>
                  </a:lnTo>
                  <a:lnTo>
                    <a:pt x="683031" y="1014387"/>
                  </a:lnTo>
                  <a:lnTo>
                    <a:pt x="682853" y="1014831"/>
                  </a:lnTo>
                  <a:lnTo>
                    <a:pt x="682790" y="1015225"/>
                  </a:lnTo>
                  <a:lnTo>
                    <a:pt x="682586" y="1015492"/>
                  </a:lnTo>
                  <a:lnTo>
                    <a:pt x="682243" y="1015530"/>
                  </a:lnTo>
                  <a:lnTo>
                    <a:pt x="681672" y="1015288"/>
                  </a:lnTo>
                  <a:lnTo>
                    <a:pt x="681062" y="1015123"/>
                  </a:lnTo>
                  <a:lnTo>
                    <a:pt x="680072" y="1015339"/>
                  </a:lnTo>
                  <a:lnTo>
                    <a:pt x="679500" y="1015657"/>
                  </a:lnTo>
                  <a:lnTo>
                    <a:pt x="678992" y="1016012"/>
                  </a:lnTo>
                  <a:lnTo>
                    <a:pt x="678586" y="1016241"/>
                  </a:lnTo>
                  <a:lnTo>
                    <a:pt x="678192" y="1016393"/>
                  </a:lnTo>
                  <a:lnTo>
                    <a:pt x="677798" y="1016609"/>
                  </a:lnTo>
                  <a:lnTo>
                    <a:pt x="677417" y="1016850"/>
                  </a:lnTo>
                  <a:lnTo>
                    <a:pt x="676960" y="1017016"/>
                  </a:lnTo>
                  <a:lnTo>
                    <a:pt x="676490" y="1016977"/>
                  </a:lnTo>
                  <a:lnTo>
                    <a:pt x="675157" y="1016127"/>
                  </a:lnTo>
                  <a:lnTo>
                    <a:pt x="673138" y="1015822"/>
                  </a:lnTo>
                  <a:lnTo>
                    <a:pt x="672414" y="1014895"/>
                  </a:lnTo>
                  <a:lnTo>
                    <a:pt x="671956" y="1014704"/>
                  </a:lnTo>
                  <a:lnTo>
                    <a:pt x="671575" y="1014793"/>
                  </a:lnTo>
                  <a:lnTo>
                    <a:pt x="670344" y="1015504"/>
                  </a:lnTo>
                  <a:lnTo>
                    <a:pt x="668578" y="1015758"/>
                  </a:lnTo>
                  <a:lnTo>
                    <a:pt x="668832" y="1014844"/>
                  </a:lnTo>
                  <a:lnTo>
                    <a:pt x="668807" y="1014501"/>
                  </a:lnTo>
                  <a:lnTo>
                    <a:pt x="668426" y="1014107"/>
                  </a:lnTo>
                  <a:lnTo>
                    <a:pt x="668045" y="1014158"/>
                  </a:lnTo>
                  <a:lnTo>
                    <a:pt x="667626" y="1014272"/>
                  </a:lnTo>
                  <a:lnTo>
                    <a:pt x="667296" y="1014158"/>
                  </a:lnTo>
                  <a:lnTo>
                    <a:pt x="667105" y="1013739"/>
                  </a:lnTo>
                  <a:lnTo>
                    <a:pt x="666991" y="1011923"/>
                  </a:lnTo>
                  <a:lnTo>
                    <a:pt x="667080" y="1011085"/>
                  </a:lnTo>
                  <a:lnTo>
                    <a:pt x="667219" y="1010666"/>
                  </a:lnTo>
                  <a:lnTo>
                    <a:pt x="667562" y="1009802"/>
                  </a:lnTo>
                  <a:lnTo>
                    <a:pt x="667613" y="1009357"/>
                  </a:lnTo>
                  <a:lnTo>
                    <a:pt x="667486" y="1008938"/>
                  </a:lnTo>
                  <a:lnTo>
                    <a:pt x="666241" y="1007757"/>
                  </a:lnTo>
                  <a:lnTo>
                    <a:pt x="665670" y="1006957"/>
                  </a:lnTo>
                  <a:lnTo>
                    <a:pt x="665530" y="1006436"/>
                  </a:lnTo>
                  <a:lnTo>
                    <a:pt x="665581" y="1005624"/>
                  </a:lnTo>
                  <a:lnTo>
                    <a:pt x="665657" y="1005052"/>
                  </a:lnTo>
                  <a:lnTo>
                    <a:pt x="665835" y="1004582"/>
                  </a:lnTo>
                  <a:lnTo>
                    <a:pt x="666114" y="1004265"/>
                  </a:lnTo>
                  <a:lnTo>
                    <a:pt x="666470" y="1004087"/>
                  </a:lnTo>
                  <a:lnTo>
                    <a:pt x="666864" y="1003998"/>
                  </a:lnTo>
                  <a:lnTo>
                    <a:pt x="667219" y="1003871"/>
                  </a:lnTo>
                  <a:lnTo>
                    <a:pt x="667499" y="1003592"/>
                  </a:lnTo>
                  <a:lnTo>
                    <a:pt x="667677" y="1003211"/>
                  </a:lnTo>
                  <a:lnTo>
                    <a:pt x="667804" y="1002792"/>
                  </a:lnTo>
                  <a:lnTo>
                    <a:pt x="667892" y="1002385"/>
                  </a:lnTo>
                  <a:lnTo>
                    <a:pt x="668108" y="1001572"/>
                  </a:lnTo>
                  <a:lnTo>
                    <a:pt x="668197" y="1001153"/>
                  </a:lnTo>
                  <a:lnTo>
                    <a:pt x="668172" y="999921"/>
                  </a:lnTo>
                  <a:lnTo>
                    <a:pt x="667943" y="999312"/>
                  </a:lnTo>
                  <a:lnTo>
                    <a:pt x="667511" y="998613"/>
                  </a:lnTo>
                  <a:lnTo>
                    <a:pt x="666254" y="997381"/>
                  </a:lnTo>
                  <a:lnTo>
                    <a:pt x="665518" y="996950"/>
                  </a:lnTo>
                  <a:lnTo>
                    <a:pt x="664921" y="996746"/>
                  </a:lnTo>
                  <a:lnTo>
                    <a:pt x="663409" y="996810"/>
                  </a:lnTo>
                  <a:lnTo>
                    <a:pt x="663168" y="996721"/>
                  </a:lnTo>
                  <a:lnTo>
                    <a:pt x="658456" y="993571"/>
                  </a:lnTo>
                  <a:lnTo>
                    <a:pt x="657593" y="993216"/>
                  </a:lnTo>
                  <a:lnTo>
                    <a:pt x="657186" y="993216"/>
                  </a:lnTo>
                  <a:lnTo>
                    <a:pt x="656793" y="993419"/>
                  </a:lnTo>
                  <a:lnTo>
                    <a:pt x="656018" y="994054"/>
                  </a:lnTo>
                  <a:lnTo>
                    <a:pt x="655612" y="994308"/>
                  </a:lnTo>
                  <a:lnTo>
                    <a:pt x="655218" y="994422"/>
                  </a:lnTo>
                  <a:lnTo>
                    <a:pt x="653999" y="994308"/>
                  </a:lnTo>
                  <a:lnTo>
                    <a:pt x="653630" y="994067"/>
                  </a:lnTo>
                  <a:lnTo>
                    <a:pt x="653414" y="993444"/>
                  </a:lnTo>
                  <a:lnTo>
                    <a:pt x="653287" y="992403"/>
                  </a:lnTo>
                  <a:lnTo>
                    <a:pt x="653249" y="991069"/>
                  </a:lnTo>
                  <a:lnTo>
                    <a:pt x="652729" y="988936"/>
                  </a:lnTo>
                  <a:lnTo>
                    <a:pt x="655789" y="984034"/>
                  </a:lnTo>
                  <a:lnTo>
                    <a:pt x="656539" y="983183"/>
                  </a:lnTo>
                  <a:lnTo>
                    <a:pt x="656856" y="982726"/>
                  </a:lnTo>
                  <a:lnTo>
                    <a:pt x="656945" y="982167"/>
                  </a:lnTo>
                  <a:lnTo>
                    <a:pt x="656958" y="981760"/>
                  </a:lnTo>
                  <a:lnTo>
                    <a:pt x="655599" y="980313"/>
                  </a:lnTo>
                  <a:lnTo>
                    <a:pt x="655370" y="979932"/>
                  </a:lnTo>
                  <a:lnTo>
                    <a:pt x="654621" y="977620"/>
                  </a:lnTo>
                  <a:lnTo>
                    <a:pt x="654202" y="976884"/>
                  </a:lnTo>
                  <a:lnTo>
                    <a:pt x="653910" y="976630"/>
                  </a:lnTo>
                  <a:lnTo>
                    <a:pt x="653541" y="976553"/>
                  </a:lnTo>
                  <a:lnTo>
                    <a:pt x="653148" y="976642"/>
                  </a:lnTo>
                  <a:lnTo>
                    <a:pt x="646480" y="982675"/>
                  </a:lnTo>
                  <a:lnTo>
                    <a:pt x="646099" y="982992"/>
                  </a:lnTo>
                  <a:lnTo>
                    <a:pt x="645718" y="983170"/>
                  </a:lnTo>
                  <a:lnTo>
                    <a:pt x="645312" y="983183"/>
                  </a:lnTo>
                  <a:lnTo>
                    <a:pt x="644880" y="983107"/>
                  </a:lnTo>
                  <a:lnTo>
                    <a:pt x="644461" y="983107"/>
                  </a:lnTo>
                  <a:lnTo>
                    <a:pt x="642950" y="985697"/>
                  </a:lnTo>
                  <a:lnTo>
                    <a:pt x="643343" y="987285"/>
                  </a:lnTo>
                  <a:lnTo>
                    <a:pt x="644093" y="988517"/>
                  </a:lnTo>
                  <a:lnTo>
                    <a:pt x="645528" y="989990"/>
                  </a:lnTo>
                  <a:lnTo>
                    <a:pt x="645413" y="990638"/>
                  </a:lnTo>
                  <a:lnTo>
                    <a:pt x="645198" y="991158"/>
                  </a:lnTo>
                  <a:lnTo>
                    <a:pt x="642708" y="993965"/>
                  </a:lnTo>
                  <a:lnTo>
                    <a:pt x="641972" y="994854"/>
                  </a:lnTo>
                  <a:lnTo>
                    <a:pt x="641591" y="995235"/>
                  </a:lnTo>
                  <a:lnTo>
                    <a:pt x="641210" y="995578"/>
                  </a:lnTo>
                  <a:lnTo>
                    <a:pt x="640803" y="995743"/>
                  </a:lnTo>
                  <a:lnTo>
                    <a:pt x="639267" y="995870"/>
                  </a:lnTo>
                  <a:lnTo>
                    <a:pt x="638797" y="996086"/>
                  </a:lnTo>
                  <a:lnTo>
                    <a:pt x="638378" y="996403"/>
                  </a:lnTo>
                  <a:lnTo>
                    <a:pt x="637997" y="996721"/>
                  </a:lnTo>
                  <a:lnTo>
                    <a:pt x="637451" y="996861"/>
                  </a:lnTo>
                  <a:lnTo>
                    <a:pt x="636777" y="996721"/>
                  </a:lnTo>
                  <a:lnTo>
                    <a:pt x="635609" y="996010"/>
                  </a:lnTo>
                  <a:lnTo>
                    <a:pt x="635063" y="995514"/>
                  </a:lnTo>
                  <a:lnTo>
                    <a:pt x="634377" y="995095"/>
                  </a:lnTo>
                  <a:lnTo>
                    <a:pt x="633717" y="994956"/>
                  </a:lnTo>
                  <a:lnTo>
                    <a:pt x="632523" y="994943"/>
                  </a:lnTo>
                  <a:lnTo>
                    <a:pt x="631850" y="995108"/>
                  </a:lnTo>
                  <a:lnTo>
                    <a:pt x="631291" y="995349"/>
                  </a:lnTo>
                  <a:lnTo>
                    <a:pt x="630821" y="995438"/>
                  </a:lnTo>
                  <a:lnTo>
                    <a:pt x="630313" y="995299"/>
                  </a:lnTo>
                  <a:lnTo>
                    <a:pt x="629577" y="994727"/>
                  </a:lnTo>
                  <a:lnTo>
                    <a:pt x="628827" y="993813"/>
                  </a:lnTo>
                  <a:lnTo>
                    <a:pt x="627837" y="991387"/>
                  </a:lnTo>
                  <a:lnTo>
                    <a:pt x="628014" y="990117"/>
                  </a:lnTo>
                  <a:lnTo>
                    <a:pt x="627951" y="989711"/>
                  </a:lnTo>
                  <a:lnTo>
                    <a:pt x="627519" y="989469"/>
                  </a:lnTo>
                  <a:lnTo>
                    <a:pt x="626783" y="989457"/>
                  </a:lnTo>
                  <a:lnTo>
                    <a:pt x="625322" y="989901"/>
                  </a:lnTo>
                  <a:lnTo>
                    <a:pt x="623963" y="990650"/>
                  </a:lnTo>
                  <a:lnTo>
                    <a:pt x="623430" y="990752"/>
                  </a:lnTo>
                  <a:lnTo>
                    <a:pt x="620725" y="989901"/>
                  </a:lnTo>
                  <a:lnTo>
                    <a:pt x="615454" y="989279"/>
                  </a:lnTo>
                  <a:lnTo>
                    <a:pt x="613714" y="989888"/>
                  </a:lnTo>
                  <a:lnTo>
                    <a:pt x="611111" y="989939"/>
                  </a:lnTo>
                  <a:lnTo>
                    <a:pt x="610704" y="989825"/>
                  </a:lnTo>
                  <a:lnTo>
                    <a:pt x="607720" y="989507"/>
                  </a:lnTo>
                  <a:lnTo>
                    <a:pt x="604977" y="989901"/>
                  </a:lnTo>
                  <a:lnTo>
                    <a:pt x="604723" y="989698"/>
                  </a:lnTo>
                  <a:lnTo>
                    <a:pt x="604761" y="989355"/>
                  </a:lnTo>
                  <a:lnTo>
                    <a:pt x="604939" y="988910"/>
                  </a:lnTo>
                  <a:lnTo>
                    <a:pt x="605040" y="988491"/>
                  </a:lnTo>
                  <a:lnTo>
                    <a:pt x="605040" y="988072"/>
                  </a:lnTo>
                  <a:lnTo>
                    <a:pt x="604837" y="987285"/>
                  </a:lnTo>
                  <a:lnTo>
                    <a:pt x="604519" y="986510"/>
                  </a:lnTo>
                  <a:lnTo>
                    <a:pt x="604253" y="986205"/>
                  </a:lnTo>
                  <a:lnTo>
                    <a:pt x="603884" y="986078"/>
                  </a:lnTo>
                  <a:lnTo>
                    <a:pt x="601471" y="985875"/>
                  </a:lnTo>
                  <a:lnTo>
                    <a:pt x="601040" y="985697"/>
                  </a:lnTo>
                  <a:lnTo>
                    <a:pt x="600214" y="985151"/>
                  </a:lnTo>
                  <a:lnTo>
                    <a:pt x="599592" y="985088"/>
                  </a:lnTo>
                  <a:lnTo>
                    <a:pt x="598830" y="985380"/>
                  </a:lnTo>
                  <a:lnTo>
                    <a:pt x="597496" y="986536"/>
                  </a:lnTo>
                  <a:lnTo>
                    <a:pt x="596938" y="987234"/>
                  </a:lnTo>
                  <a:lnTo>
                    <a:pt x="596595" y="987831"/>
                  </a:lnTo>
                  <a:lnTo>
                    <a:pt x="596328" y="988695"/>
                  </a:lnTo>
                  <a:lnTo>
                    <a:pt x="596353" y="989101"/>
                  </a:lnTo>
                  <a:lnTo>
                    <a:pt x="596531" y="989482"/>
                  </a:lnTo>
                  <a:lnTo>
                    <a:pt x="596899" y="989812"/>
                  </a:lnTo>
                  <a:lnTo>
                    <a:pt x="597306" y="990041"/>
                  </a:lnTo>
                  <a:lnTo>
                    <a:pt x="598144" y="990168"/>
                  </a:lnTo>
                  <a:lnTo>
                    <a:pt x="598512" y="990320"/>
                  </a:lnTo>
                  <a:lnTo>
                    <a:pt x="598792" y="990612"/>
                  </a:lnTo>
                  <a:lnTo>
                    <a:pt x="598830" y="991006"/>
                  </a:lnTo>
                  <a:lnTo>
                    <a:pt x="598627" y="991450"/>
                  </a:lnTo>
                  <a:lnTo>
                    <a:pt x="598309" y="991895"/>
                  </a:lnTo>
                  <a:lnTo>
                    <a:pt x="597598" y="992771"/>
                  </a:lnTo>
                  <a:lnTo>
                    <a:pt x="597128" y="993101"/>
                  </a:lnTo>
                  <a:lnTo>
                    <a:pt x="596633" y="993355"/>
                  </a:lnTo>
                  <a:lnTo>
                    <a:pt x="595883" y="993330"/>
                  </a:lnTo>
                  <a:lnTo>
                    <a:pt x="594855" y="992860"/>
                  </a:lnTo>
                  <a:lnTo>
                    <a:pt x="594398" y="992746"/>
                  </a:lnTo>
                  <a:lnTo>
                    <a:pt x="593940" y="992847"/>
                  </a:lnTo>
                  <a:lnTo>
                    <a:pt x="593445" y="993317"/>
                  </a:lnTo>
                  <a:lnTo>
                    <a:pt x="592747" y="994219"/>
                  </a:lnTo>
                  <a:lnTo>
                    <a:pt x="592391" y="994524"/>
                  </a:lnTo>
                  <a:lnTo>
                    <a:pt x="591934" y="994702"/>
                  </a:lnTo>
                  <a:lnTo>
                    <a:pt x="591324" y="994702"/>
                  </a:lnTo>
                  <a:lnTo>
                    <a:pt x="590359" y="994575"/>
                  </a:lnTo>
                  <a:lnTo>
                    <a:pt x="589953" y="994587"/>
                  </a:lnTo>
                  <a:lnTo>
                    <a:pt x="589584" y="994994"/>
                  </a:lnTo>
                  <a:lnTo>
                    <a:pt x="589419" y="995400"/>
                  </a:lnTo>
                  <a:lnTo>
                    <a:pt x="589279" y="996251"/>
                  </a:lnTo>
                  <a:lnTo>
                    <a:pt x="589470" y="1001229"/>
                  </a:lnTo>
                  <a:lnTo>
                    <a:pt x="589381" y="1001649"/>
                  </a:lnTo>
                  <a:lnTo>
                    <a:pt x="589000" y="1002004"/>
                  </a:lnTo>
                  <a:lnTo>
                    <a:pt x="588327" y="1002258"/>
                  </a:lnTo>
                  <a:lnTo>
                    <a:pt x="586219" y="1002296"/>
                  </a:lnTo>
                  <a:lnTo>
                    <a:pt x="585622" y="1002398"/>
                  </a:lnTo>
                  <a:lnTo>
                    <a:pt x="585292" y="1002665"/>
                  </a:lnTo>
                  <a:lnTo>
                    <a:pt x="584555" y="1002880"/>
                  </a:lnTo>
                  <a:lnTo>
                    <a:pt x="579399" y="1002957"/>
                  </a:lnTo>
                  <a:lnTo>
                    <a:pt x="577608" y="1003681"/>
                  </a:lnTo>
                  <a:lnTo>
                    <a:pt x="577062" y="1003795"/>
                  </a:lnTo>
                  <a:lnTo>
                    <a:pt x="576198" y="1003820"/>
                  </a:lnTo>
                  <a:lnTo>
                    <a:pt x="571766" y="1003338"/>
                  </a:lnTo>
                  <a:lnTo>
                    <a:pt x="570877" y="1004189"/>
                  </a:lnTo>
                  <a:lnTo>
                    <a:pt x="569772" y="1003020"/>
                  </a:lnTo>
                  <a:lnTo>
                    <a:pt x="566458" y="1000823"/>
                  </a:lnTo>
                  <a:lnTo>
                    <a:pt x="565429" y="999185"/>
                  </a:lnTo>
                  <a:lnTo>
                    <a:pt x="564083" y="998029"/>
                  </a:lnTo>
                  <a:lnTo>
                    <a:pt x="562952" y="997318"/>
                  </a:lnTo>
                  <a:lnTo>
                    <a:pt x="562457" y="996797"/>
                  </a:lnTo>
                  <a:lnTo>
                    <a:pt x="562203" y="996340"/>
                  </a:lnTo>
                  <a:lnTo>
                    <a:pt x="562228" y="995464"/>
                  </a:lnTo>
                  <a:lnTo>
                    <a:pt x="562216" y="994994"/>
                  </a:lnTo>
                  <a:lnTo>
                    <a:pt x="562063" y="994473"/>
                  </a:lnTo>
                  <a:lnTo>
                    <a:pt x="561746" y="994206"/>
                  </a:lnTo>
                  <a:lnTo>
                    <a:pt x="561339" y="994054"/>
                  </a:lnTo>
                  <a:lnTo>
                    <a:pt x="560095" y="993902"/>
                  </a:lnTo>
                  <a:lnTo>
                    <a:pt x="559231" y="993622"/>
                  </a:lnTo>
                  <a:lnTo>
                    <a:pt x="558812" y="993584"/>
                  </a:lnTo>
                  <a:lnTo>
                    <a:pt x="558418" y="993787"/>
                  </a:lnTo>
                  <a:lnTo>
                    <a:pt x="557644" y="994321"/>
                  </a:lnTo>
                  <a:lnTo>
                    <a:pt x="556615" y="994537"/>
                  </a:lnTo>
                  <a:lnTo>
                    <a:pt x="554596" y="993990"/>
                  </a:lnTo>
                  <a:lnTo>
                    <a:pt x="553072" y="992492"/>
                  </a:lnTo>
                  <a:lnTo>
                    <a:pt x="551078" y="991908"/>
                  </a:lnTo>
                  <a:lnTo>
                    <a:pt x="550481" y="991501"/>
                  </a:lnTo>
                  <a:lnTo>
                    <a:pt x="549274" y="990130"/>
                  </a:lnTo>
                  <a:lnTo>
                    <a:pt x="548766" y="989736"/>
                  </a:lnTo>
                  <a:lnTo>
                    <a:pt x="548208" y="989520"/>
                  </a:lnTo>
                  <a:lnTo>
                    <a:pt x="546861" y="989253"/>
                  </a:lnTo>
                  <a:lnTo>
                    <a:pt x="543750" y="986205"/>
                  </a:lnTo>
                  <a:lnTo>
                    <a:pt x="543217" y="985342"/>
                  </a:lnTo>
                  <a:lnTo>
                    <a:pt x="543013" y="984656"/>
                  </a:lnTo>
                  <a:lnTo>
                    <a:pt x="543166" y="984237"/>
                  </a:lnTo>
                  <a:lnTo>
                    <a:pt x="543369" y="983805"/>
                  </a:lnTo>
                  <a:lnTo>
                    <a:pt x="543496" y="983259"/>
                  </a:lnTo>
                  <a:lnTo>
                    <a:pt x="543509" y="982624"/>
                  </a:lnTo>
                  <a:lnTo>
                    <a:pt x="543140" y="981024"/>
                  </a:lnTo>
                  <a:lnTo>
                    <a:pt x="543128" y="980490"/>
                  </a:lnTo>
                  <a:lnTo>
                    <a:pt x="543280" y="980071"/>
                  </a:lnTo>
                  <a:lnTo>
                    <a:pt x="543496" y="979639"/>
                  </a:lnTo>
                  <a:lnTo>
                    <a:pt x="543775" y="979195"/>
                  </a:lnTo>
                  <a:lnTo>
                    <a:pt x="545769" y="976464"/>
                  </a:lnTo>
                  <a:lnTo>
                    <a:pt x="546049" y="975956"/>
                  </a:lnTo>
                  <a:lnTo>
                    <a:pt x="546265" y="975334"/>
                  </a:lnTo>
                  <a:lnTo>
                    <a:pt x="546138" y="974839"/>
                  </a:lnTo>
                  <a:lnTo>
                    <a:pt x="544766" y="973518"/>
                  </a:lnTo>
                  <a:lnTo>
                    <a:pt x="544563" y="973086"/>
                  </a:lnTo>
                  <a:lnTo>
                    <a:pt x="544512" y="972654"/>
                  </a:lnTo>
                  <a:lnTo>
                    <a:pt x="544601" y="972223"/>
                  </a:lnTo>
                  <a:lnTo>
                    <a:pt x="544791" y="971791"/>
                  </a:lnTo>
                  <a:lnTo>
                    <a:pt x="546023" y="969619"/>
                  </a:lnTo>
                  <a:lnTo>
                    <a:pt x="546290" y="968984"/>
                  </a:lnTo>
                  <a:lnTo>
                    <a:pt x="546785" y="967359"/>
                  </a:lnTo>
                  <a:lnTo>
                    <a:pt x="546874" y="966800"/>
                  </a:lnTo>
                  <a:lnTo>
                    <a:pt x="546925" y="966000"/>
                  </a:lnTo>
                  <a:lnTo>
                    <a:pt x="546658" y="965466"/>
                  </a:lnTo>
                  <a:lnTo>
                    <a:pt x="546290" y="965047"/>
                  </a:lnTo>
                  <a:lnTo>
                    <a:pt x="543534" y="963129"/>
                  </a:lnTo>
                  <a:lnTo>
                    <a:pt x="543026" y="962406"/>
                  </a:lnTo>
                  <a:lnTo>
                    <a:pt x="542848" y="961872"/>
                  </a:lnTo>
                  <a:lnTo>
                    <a:pt x="542874" y="961377"/>
                  </a:lnTo>
                  <a:lnTo>
                    <a:pt x="543051" y="960932"/>
                  </a:lnTo>
                  <a:lnTo>
                    <a:pt x="543255" y="960501"/>
                  </a:lnTo>
                  <a:lnTo>
                    <a:pt x="543775" y="959637"/>
                  </a:lnTo>
                  <a:lnTo>
                    <a:pt x="544004" y="959192"/>
                  </a:lnTo>
                  <a:lnTo>
                    <a:pt x="544220" y="958723"/>
                  </a:lnTo>
                  <a:lnTo>
                    <a:pt x="544398" y="958202"/>
                  </a:lnTo>
                  <a:lnTo>
                    <a:pt x="544550" y="957592"/>
                  </a:lnTo>
                  <a:lnTo>
                    <a:pt x="544474" y="957110"/>
                  </a:lnTo>
                  <a:lnTo>
                    <a:pt x="544309" y="956729"/>
                  </a:lnTo>
                  <a:lnTo>
                    <a:pt x="543407" y="955497"/>
                  </a:lnTo>
                  <a:lnTo>
                    <a:pt x="541769" y="952220"/>
                  </a:lnTo>
                  <a:lnTo>
                    <a:pt x="542023" y="947394"/>
                  </a:lnTo>
                  <a:lnTo>
                    <a:pt x="541794" y="945946"/>
                  </a:lnTo>
                  <a:lnTo>
                    <a:pt x="541121" y="945705"/>
                  </a:lnTo>
                  <a:lnTo>
                    <a:pt x="538911" y="946302"/>
                  </a:lnTo>
                  <a:lnTo>
                    <a:pt x="538479" y="946315"/>
                  </a:lnTo>
                  <a:lnTo>
                    <a:pt x="538010" y="946124"/>
                  </a:lnTo>
                  <a:lnTo>
                    <a:pt x="537870" y="945794"/>
                  </a:lnTo>
                  <a:lnTo>
                    <a:pt x="537590" y="944473"/>
                  </a:lnTo>
                  <a:lnTo>
                    <a:pt x="533958" y="939965"/>
                  </a:lnTo>
                  <a:lnTo>
                    <a:pt x="533742" y="939152"/>
                  </a:lnTo>
                  <a:lnTo>
                    <a:pt x="533514" y="937717"/>
                  </a:lnTo>
                  <a:lnTo>
                    <a:pt x="533234" y="936929"/>
                  </a:lnTo>
                  <a:lnTo>
                    <a:pt x="532383" y="936002"/>
                  </a:lnTo>
                  <a:lnTo>
                    <a:pt x="531431" y="935507"/>
                  </a:lnTo>
                  <a:lnTo>
                    <a:pt x="529945" y="935431"/>
                  </a:lnTo>
                  <a:lnTo>
                    <a:pt x="529678" y="935164"/>
                  </a:lnTo>
                  <a:lnTo>
                    <a:pt x="528421" y="931824"/>
                  </a:lnTo>
                  <a:lnTo>
                    <a:pt x="527989" y="929652"/>
                  </a:lnTo>
                  <a:lnTo>
                    <a:pt x="527380" y="929182"/>
                  </a:lnTo>
                  <a:lnTo>
                    <a:pt x="522516" y="926693"/>
                  </a:lnTo>
                  <a:lnTo>
                    <a:pt x="521373" y="925347"/>
                  </a:lnTo>
                  <a:lnTo>
                    <a:pt x="520801" y="925614"/>
                  </a:lnTo>
                  <a:lnTo>
                    <a:pt x="520115" y="926566"/>
                  </a:lnTo>
                  <a:lnTo>
                    <a:pt x="519595" y="927392"/>
                  </a:lnTo>
                  <a:lnTo>
                    <a:pt x="519061" y="927658"/>
                  </a:lnTo>
                  <a:lnTo>
                    <a:pt x="517893" y="927950"/>
                  </a:lnTo>
                  <a:lnTo>
                    <a:pt x="517588" y="928268"/>
                  </a:lnTo>
                  <a:lnTo>
                    <a:pt x="517436" y="928649"/>
                  </a:lnTo>
                  <a:lnTo>
                    <a:pt x="517474" y="929043"/>
                  </a:lnTo>
                  <a:lnTo>
                    <a:pt x="517601" y="929436"/>
                  </a:lnTo>
                  <a:lnTo>
                    <a:pt x="518198" y="930071"/>
                  </a:lnTo>
                  <a:lnTo>
                    <a:pt x="518426" y="930402"/>
                  </a:lnTo>
                  <a:lnTo>
                    <a:pt x="518515" y="930808"/>
                  </a:lnTo>
                  <a:lnTo>
                    <a:pt x="518591" y="933069"/>
                  </a:lnTo>
                  <a:lnTo>
                    <a:pt x="518401" y="933335"/>
                  </a:lnTo>
                  <a:lnTo>
                    <a:pt x="518159" y="933475"/>
                  </a:lnTo>
                  <a:lnTo>
                    <a:pt x="512483" y="934034"/>
                  </a:lnTo>
                  <a:lnTo>
                    <a:pt x="511975" y="934237"/>
                  </a:lnTo>
                  <a:lnTo>
                    <a:pt x="511657" y="934554"/>
                  </a:lnTo>
                  <a:lnTo>
                    <a:pt x="511428" y="934935"/>
                  </a:lnTo>
                  <a:lnTo>
                    <a:pt x="510730" y="936650"/>
                  </a:lnTo>
                  <a:lnTo>
                    <a:pt x="510400" y="937158"/>
                  </a:lnTo>
                  <a:lnTo>
                    <a:pt x="509816" y="937856"/>
                  </a:lnTo>
                  <a:lnTo>
                    <a:pt x="509346" y="937958"/>
                  </a:lnTo>
                  <a:lnTo>
                    <a:pt x="508914" y="937831"/>
                  </a:lnTo>
                  <a:lnTo>
                    <a:pt x="507047" y="936205"/>
                  </a:lnTo>
                  <a:lnTo>
                    <a:pt x="506958" y="935812"/>
                  </a:lnTo>
                  <a:lnTo>
                    <a:pt x="507136" y="935037"/>
                  </a:lnTo>
                  <a:lnTo>
                    <a:pt x="507136" y="934694"/>
                  </a:lnTo>
                  <a:lnTo>
                    <a:pt x="504164" y="932167"/>
                  </a:lnTo>
                  <a:lnTo>
                    <a:pt x="503758" y="931951"/>
                  </a:lnTo>
                  <a:lnTo>
                    <a:pt x="502538" y="931532"/>
                  </a:lnTo>
                  <a:lnTo>
                    <a:pt x="501776" y="930833"/>
                  </a:lnTo>
                  <a:lnTo>
                    <a:pt x="501484" y="930414"/>
                  </a:lnTo>
                  <a:lnTo>
                    <a:pt x="501408" y="930046"/>
                  </a:lnTo>
                  <a:lnTo>
                    <a:pt x="501548" y="929741"/>
                  </a:lnTo>
                  <a:lnTo>
                    <a:pt x="501738" y="929449"/>
                  </a:lnTo>
                  <a:lnTo>
                    <a:pt x="501776" y="929081"/>
                  </a:lnTo>
                  <a:lnTo>
                    <a:pt x="499071" y="925474"/>
                  </a:lnTo>
                  <a:lnTo>
                    <a:pt x="498627" y="925639"/>
                  </a:lnTo>
                  <a:lnTo>
                    <a:pt x="498233" y="925944"/>
                  </a:lnTo>
                  <a:lnTo>
                    <a:pt x="497890" y="926338"/>
                  </a:lnTo>
                  <a:lnTo>
                    <a:pt x="496608" y="927138"/>
                  </a:lnTo>
                  <a:lnTo>
                    <a:pt x="492759" y="928141"/>
                  </a:lnTo>
                  <a:lnTo>
                    <a:pt x="479691" y="914057"/>
                  </a:lnTo>
                  <a:lnTo>
                    <a:pt x="477570" y="914387"/>
                  </a:lnTo>
                  <a:lnTo>
                    <a:pt x="476580" y="914692"/>
                  </a:lnTo>
                  <a:lnTo>
                    <a:pt x="475500" y="915200"/>
                  </a:lnTo>
                  <a:lnTo>
                    <a:pt x="473595" y="916368"/>
                  </a:lnTo>
                  <a:lnTo>
                    <a:pt x="470915" y="917206"/>
                  </a:lnTo>
                  <a:lnTo>
                    <a:pt x="468972" y="917409"/>
                  </a:lnTo>
                  <a:lnTo>
                    <a:pt x="467918" y="917371"/>
                  </a:lnTo>
                  <a:lnTo>
                    <a:pt x="467398" y="917105"/>
                  </a:lnTo>
                  <a:lnTo>
                    <a:pt x="467347" y="916724"/>
                  </a:lnTo>
                  <a:lnTo>
                    <a:pt x="467410" y="915924"/>
                  </a:lnTo>
                  <a:lnTo>
                    <a:pt x="467398" y="915504"/>
                  </a:lnTo>
                  <a:lnTo>
                    <a:pt x="467271" y="915073"/>
                  </a:lnTo>
                  <a:lnTo>
                    <a:pt x="466623" y="914260"/>
                  </a:lnTo>
                  <a:lnTo>
                    <a:pt x="463308" y="912050"/>
                  </a:lnTo>
                  <a:lnTo>
                    <a:pt x="462724" y="911910"/>
                  </a:lnTo>
                  <a:lnTo>
                    <a:pt x="462216" y="912101"/>
                  </a:lnTo>
                  <a:lnTo>
                    <a:pt x="461911" y="912380"/>
                  </a:lnTo>
                  <a:lnTo>
                    <a:pt x="461327" y="913053"/>
                  </a:lnTo>
                  <a:lnTo>
                    <a:pt x="457187" y="916584"/>
                  </a:lnTo>
                  <a:lnTo>
                    <a:pt x="455675" y="917536"/>
                  </a:lnTo>
                  <a:lnTo>
                    <a:pt x="453034" y="918133"/>
                  </a:lnTo>
                  <a:lnTo>
                    <a:pt x="452424" y="918197"/>
                  </a:lnTo>
                  <a:lnTo>
                    <a:pt x="451967" y="918095"/>
                  </a:lnTo>
                  <a:lnTo>
                    <a:pt x="452158" y="915543"/>
                  </a:lnTo>
                  <a:lnTo>
                    <a:pt x="451726" y="912406"/>
                  </a:lnTo>
                  <a:lnTo>
                    <a:pt x="451764" y="911860"/>
                  </a:lnTo>
                  <a:lnTo>
                    <a:pt x="452272" y="909154"/>
                  </a:lnTo>
                  <a:lnTo>
                    <a:pt x="452526" y="908608"/>
                  </a:lnTo>
                  <a:lnTo>
                    <a:pt x="451535" y="906119"/>
                  </a:lnTo>
                  <a:lnTo>
                    <a:pt x="451396" y="904849"/>
                  </a:lnTo>
                  <a:lnTo>
                    <a:pt x="451497" y="903185"/>
                  </a:lnTo>
                  <a:lnTo>
                    <a:pt x="451396" y="901560"/>
                  </a:lnTo>
                  <a:lnTo>
                    <a:pt x="451688" y="900734"/>
                  </a:lnTo>
                  <a:lnTo>
                    <a:pt x="451878" y="896531"/>
                  </a:lnTo>
                  <a:lnTo>
                    <a:pt x="452158" y="894600"/>
                  </a:lnTo>
                  <a:lnTo>
                    <a:pt x="452500" y="887323"/>
                  </a:lnTo>
                  <a:lnTo>
                    <a:pt x="452691" y="886599"/>
                  </a:lnTo>
                  <a:lnTo>
                    <a:pt x="453796" y="885024"/>
                  </a:lnTo>
                  <a:lnTo>
                    <a:pt x="454126" y="884618"/>
                  </a:lnTo>
                  <a:lnTo>
                    <a:pt x="454507" y="884123"/>
                  </a:lnTo>
                  <a:lnTo>
                    <a:pt x="455129" y="883373"/>
                  </a:lnTo>
                  <a:lnTo>
                    <a:pt x="455320" y="881989"/>
                  </a:lnTo>
                  <a:lnTo>
                    <a:pt x="455320" y="880592"/>
                  </a:lnTo>
                  <a:lnTo>
                    <a:pt x="455548" y="879284"/>
                  </a:lnTo>
                  <a:lnTo>
                    <a:pt x="455396" y="879005"/>
                  </a:lnTo>
                  <a:lnTo>
                    <a:pt x="455294" y="878801"/>
                  </a:lnTo>
                  <a:lnTo>
                    <a:pt x="455053" y="878497"/>
                  </a:lnTo>
                  <a:lnTo>
                    <a:pt x="454723" y="878192"/>
                  </a:lnTo>
                  <a:lnTo>
                    <a:pt x="454024" y="877811"/>
                  </a:lnTo>
                  <a:lnTo>
                    <a:pt x="453453" y="877697"/>
                  </a:lnTo>
                  <a:lnTo>
                    <a:pt x="450341" y="877862"/>
                  </a:lnTo>
                  <a:lnTo>
                    <a:pt x="449325" y="877544"/>
                  </a:lnTo>
                  <a:lnTo>
                    <a:pt x="447801" y="876211"/>
                  </a:lnTo>
                  <a:lnTo>
                    <a:pt x="447039" y="875245"/>
                  </a:lnTo>
                  <a:lnTo>
                    <a:pt x="446722" y="874572"/>
                  </a:lnTo>
                  <a:lnTo>
                    <a:pt x="445617" y="873404"/>
                  </a:lnTo>
                  <a:lnTo>
                    <a:pt x="444969" y="873048"/>
                  </a:lnTo>
                  <a:lnTo>
                    <a:pt x="444195" y="872896"/>
                  </a:lnTo>
                  <a:lnTo>
                    <a:pt x="443433" y="872998"/>
                  </a:lnTo>
                  <a:lnTo>
                    <a:pt x="442099" y="872934"/>
                  </a:lnTo>
                  <a:lnTo>
                    <a:pt x="439292" y="877468"/>
                  </a:lnTo>
                  <a:lnTo>
                    <a:pt x="438924" y="877887"/>
                  </a:lnTo>
                  <a:lnTo>
                    <a:pt x="438403" y="878332"/>
                  </a:lnTo>
                  <a:lnTo>
                    <a:pt x="437095" y="878738"/>
                  </a:lnTo>
                  <a:lnTo>
                    <a:pt x="436359" y="878789"/>
                  </a:lnTo>
                  <a:lnTo>
                    <a:pt x="435762" y="878636"/>
                  </a:lnTo>
                  <a:lnTo>
                    <a:pt x="435419" y="878332"/>
                  </a:lnTo>
                  <a:lnTo>
                    <a:pt x="434936" y="877531"/>
                  </a:lnTo>
                  <a:lnTo>
                    <a:pt x="434454" y="876211"/>
                  </a:lnTo>
                  <a:lnTo>
                    <a:pt x="434238" y="875842"/>
                  </a:lnTo>
                  <a:lnTo>
                    <a:pt x="432879" y="877824"/>
                  </a:lnTo>
                  <a:lnTo>
                    <a:pt x="432676" y="878205"/>
                  </a:lnTo>
                  <a:lnTo>
                    <a:pt x="432447" y="878547"/>
                  </a:lnTo>
                  <a:lnTo>
                    <a:pt x="432092" y="878395"/>
                  </a:lnTo>
                  <a:lnTo>
                    <a:pt x="431228" y="877697"/>
                  </a:lnTo>
                  <a:lnTo>
                    <a:pt x="430771" y="877709"/>
                  </a:lnTo>
                  <a:lnTo>
                    <a:pt x="430326" y="877938"/>
                  </a:lnTo>
                  <a:lnTo>
                    <a:pt x="428243" y="879398"/>
                  </a:lnTo>
                  <a:lnTo>
                    <a:pt x="427977" y="879538"/>
                  </a:lnTo>
                  <a:lnTo>
                    <a:pt x="427291" y="879868"/>
                  </a:lnTo>
                  <a:lnTo>
                    <a:pt x="423100" y="880859"/>
                  </a:lnTo>
                  <a:lnTo>
                    <a:pt x="419976" y="879729"/>
                  </a:lnTo>
                  <a:lnTo>
                    <a:pt x="419557" y="879792"/>
                  </a:lnTo>
                  <a:lnTo>
                    <a:pt x="419074" y="879970"/>
                  </a:lnTo>
                  <a:lnTo>
                    <a:pt x="418998" y="880351"/>
                  </a:lnTo>
                  <a:lnTo>
                    <a:pt x="418998" y="880770"/>
                  </a:lnTo>
                  <a:lnTo>
                    <a:pt x="418757" y="881278"/>
                  </a:lnTo>
                  <a:lnTo>
                    <a:pt x="418325" y="881824"/>
                  </a:lnTo>
                  <a:lnTo>
                    <a:pt x="416902" y="882548"/>
                  </a:lnTo>
                  <a:lnTo>
                    <a:pt x="416280" y="882751"/>
                  </a:lnTo>
                  <a:lnTo>
                    <a:pt x="415721" y="882675"/>
                  </a:lnTo>
                  <a:lnTo>
                    <a:pt x="414997" y="882027"/>
                  </a:lnTo>
                  <a:lnTo>
                    <a:pt x="414185" y="881557"/>
                  </a:lnTo>
                  <a:lnTo>
                    <a:pt x="409816" y="880478"/>
                  </a:lnTo>
                  <a:lnTo>
                    <a:pt x="409079" y="880541"/>
                  </a:lnTo>
                  <a:lnTo>
                    <a:pt x="408622" y="880325"/>
                  </a:lnTo>
                  <a:lnTo>
                    <a:pt x="408419" y="880097"/>
                  </a:lnTo>
                  <a:lnTo>
                    <a:pt x="408431" y="879919"/>
                  </a:lnTo>
                  <a:lnTo>
                    <a:pt x="408736" y="879513"/>
                  </a:lnTo>
                  <a:lnTo>
                    <a:pt x="408978" y="879182"/>
                  </a:lnTo>
                  <a:lnTo>
                    <a:pt x="409155" y="878801"/>
                  </a:lnTo>
                  <a:lnTo>
                    <a:pt x="409193" y="878382"/>
                  </a:lnTo>
                  <a:lnTo>
                    <a:pt x="408952" y="877557"/>
                  </a:lnTo>
                  <a:lnTo>
                    <a:pt x="408914" y="876642"/>
                  </a:lnTo>
                  <a:lnTo>
                    <a:pt x="408787" y="876160"/>
                  </a:lnTo>
                  <a:lnTo>
                    <a:pt x="408368" y="875499"/>
                  </a:lnTo>
                  <a:lnTo>
                    <a:pt x="407962" y="875284"/>
                  </a:lnTo>
                  <a:lnTo>
                    <a:pt x="407517" y="875233"/>
                  </a:lnTo>
                  <a:lnTo>
                    <a:pt x="407123" y="875449"/>
                  </a:lnTo>
                  <a:lnTo>
                    <a:pt x="406450" y="876058"/>
                  </a:lnTo>
                  <a:lnTo>
                    <a:pt x="406069" y="876223"/>
                  </a:lnTo>
                  <a:lnTo>
                    <a:pt x="405764" y="876109"/>
                  </a:lnTo>
                  <a:lnTo>
                    <a:pt x="405536" y="875792"/>
                  </a:lnTo>
                  <a:lnTo>
                    <a:pt x="404787" y="873861"/>
                  </a:lnTo>
                  <a:lnTo>
                    <a:pt x="403669" y="874483"/>
                  </a:lnTo>
                  <a:lnTo>
                    <a:pt x="402628" y="874318"/>
                  </a:lnTo>
                  <a:lnTo>
                    <a:pt x="402285" y="874077"/>
                  </a:lnTo>
                  <a:lnTo>
                    <a:pt x="402031" y="873264"/>
                  </a:lnTo>
                  <a:lnTo>
                    <a:pt x="401612" y="872782"/>
                  </a:lnTo>
                  <a:lnTo>
                    <a:pt x="401142" y="872591"/>
                  </a:lnTo>
                  <a:lnTo>
                    <a:pt x="396290" y="871905"/>
                  </a:lnTo>
                  <a:lnTo>
                    <a:pt x="394284" y="871270"/>
                  </a:lnTo>
                  <a:lnTo>
                    <a:pt x="392264" y="873112"/>
                  </a:lnTo>
                  <a:lnTo>
                    <a:pt x="392061" y="873467"/>
                  </a:lnTo>
                  <a:lnTo>
                    <a:pt x="387083" y="869022"/>
                  </a:lnTo>
                  <a:lnTo>
                    <a:pt x="386537" y="868146"/>
                  </a:lnTo>
                  <a:lnTo>
                    <a:pt x="380631" y="861288"/>
                  </a:lnTo>
                  <a:lnTo>
                    <a:pt x="379691" y="860539"/>
                  </a:lnTo>
                  <a:lnTo>
                    <a:pt x="377304" y="860196"/>
                  </a:lnTo>
                  <a:lnTo>
                    <a:pt x="374662" y="859307"/>
                  </a:lnTo>
                  <a:lnTo>
                    <a:pt x="374218" y="858926"/>
                  </a:lnTo>
                  <a:lnTo>
                    <a:pt x="373976" y="858520"/>
                  </a:lnTo>
                  <a:lnTo>
                    <a:pt x="373532" y="856945"/>
                  </a:lnTo>
                  <a:lnTo>
                    <a:pt x="373189" y="856742"/>
                  </a:lnTo>
                  <a:lnTo>
                    <a:pt x="372757" y="856742"/>
                  </a:lnTo>
                  <a:lnTo>
                    <a:pt x="371601" y="857123"/>
                  </a:lnTo>
                  <a:lnTo>
                    <a:pt x="368973" y="857364"/>
                  </a:lnTo>
                  <a:lnTo>
                    <a:pt x="367817" y="857021"/>
                  </a:lnTo>
                  <a:lnTo>
                    <a:pt x="366661" y="855878"/>
                  </a:lnTo>
                  <a:lnTo>
                    <a:pt x="366280" y="855891"/>
                  </a:lnTo>
                  <a:lnTo>
                    <a:pt x="365988" y="856145"/>
                  </a:lnTo>
                  <a:lnTo>
                    <a:pt x="365848" y="856526"/>
                  </a:lnTo>
                  <a:lnTo>
                    <a:pt x="365772" y="856932"/>
                  </a:lnTo>
                  <a:lnTo>
                    <a:pt x="365709" y="857758"/>
                  </a:lnTo>
                  <a:lnTo>
                    <a:pt x="365582" y="858139"/>
                  </a:lnTo>
                  <a:lnTo>
                    <a:pt x="365213" y="858545"/>
                  </a:lnTo>
                  <a:lnTo>
                    <a:pt x="364629" y="858926"/>
                  </a:lnTo>
                  <a:lnTo>
                    <a:pt x="363626" y="859459"/>
                  </a:lnTo>
                  <a:lnTo>
                    <a:pt x="363042" y="859878"/>
                  </a:lnTo>
                  <a:lnTo>
                    <a:pt x="362648" y="860298"/>
                  </a:lnTo>
                  <a:lnTo>
                    <a:pt x="362394" y="860679"/>
                  </a:lnTo>
                  <a:lnTo>
                    <a:pt x="361721" y="861885"/>
                  </a:lnTo>
                  <a:lnTo>
                    <a:pt x="361391" y="862342"/>
                  </a:lnTo>
                  <a:lnTo>
                    <a:pt x="360984" y="862799"/>
                  </a:lnTo>
                  <a:lnTo>
                    <a:pt x="360311" y="863384"/>
                  </a:lnTo>
                  <a:lnTo>
                    <a:pt x="359803" y="863574"/>
                  </a:lnTo>
                  <a:lnTo>
                    <a:pt x="359321" y="863612"/>
                  </a:lnTo>
                  <a:lnTo>
                    <a:pt x="355803" y="862698"/>
                  </a:lnTo>
                  <a:lnTo>
                    <a:pt x="353567" y="862761"/>
                  </a:lnTo>
                  <a:lnTo>
                    <a:pt x="351091" y="861517"/>
                  </a:lnTo>
                  <a:lnTo>
                    <a:pt x="349745" y="861466"/>
                  </a:lnTo>
                  <a:lnTo>
                    <a:pt x="349008" y="861504"/>
                  </a:lnTo>
                  <a:lnTo>
                    <a:pt x="348691" y="861288"/>
                  </a:lnTo>
                  <a:lnTo>
                    <a:pt x="348437" y="860945"/>
                  </a:lnTo>
                  <a:lnTo>
                    <a:pt x="348373" y="860526"/>
                  </a:lnTo>
                  <a:lnTo>
                    <a:pt x="348386" y="860120"/>
                  </a:lnTo>
                  <a:lnTo>
                    <a:pt x="348538" y="859282"/>
                  </a:lnTo>
                  <a:lnTo>
                    <a:pt x="348538" y="858850"/>
                  </a:lnTo>
                  <a:lnTo>
                    <a:pt x="348284" y="858367"/>
                  </a:lnTo>
                  <a:lnTo>
                    <a:pt x="347332" y="857872"/>
                  </a:lnTo>
                  <a:lnTo>
                    <a:pt x="347281" y="857542"/>
                  </a:lnTo>
                  <a:lnTo>
                    <a:pt x="347357" y="857123"/>
                  </a:lnTo>
                  <a:lnTo>
                    <a:pt x="347522" y="856678"/>
                  </a:lnTo>
                  <a:lnTo>
                    <a:pt x="347548" y="856132"/>
                  </a:lnTo>
                  <a:lnTo>
                    <a:pt x="347294" y="855802"/>
                  </a:lnTo>
                  <a:lnTo>
                    <a:pt x="343522" y="853351"/>
                  </a:lnTo>
                  <a:lnTo>
                    <a:pt x="343179" y="852919"/>
                  </a:lnTo>
                  <a:lnTo>
                    <a:pt x="342531" y="850823"/>
                  </a:lnTo>
                  <a:lnTo>
                    <a:pt x="342176" y="850506"/>
                  </a:lnTo>
                  <a:lnTo>
                    <a:pt x="341756" y="850303"/>
                  </a:lnTo>
                  <a:lnTo>
                    <a:pt x="339305" y="849896"/>
                  </a:lnTo>
                  <a:lnTo>
                    <a:pt x="338480" y="849922"/>
                  </a:lnTo>
                  <a:lnTo>
                    <a:pt x="337527" y="850074"/>
                  </a:lnTo>
                  <a:lnTo>
                    <a:pt x="336638" y="850595"/>
                  </a:lnTo>
                  <a:lnTo>
                    <a:pt x="336664" y="851141"/>
                  </a:lnTo>
                  <a:lnTo>
                    <a:pt x="336194" y="853084"/>
                  </a:lnTo>
                  <a:lnTo>
                    <a:pt x="335851" y="853401"/>
                  </a:lnTo>
                  <a:lnTo>
                    <a:pt x="334962" y="853592"/>
                  </a:lnTo>
                  <a:lnTo>
                    <a:pt x="334403" y="853897"/>
                  </a:lnTo>
                  <a:lnTo>
                    <a:pt x="334073" y="854252"/>
                  </a:lnTo>
                  <a:lnTo>
                    <a:pt x="333832" y="854671"/>
                  </a:lnTo>
                  <a:lnTo>
                    <a:pt x="333133" y="855992"/>
                  </a:lnTo>
                  <a:lnTo>
                    <a:pt x="332346" y="857275"/>
                  </a:lnTo>
                  <a:lnTo>
                    <a:pt x="331787" y="857872"/>
                  </a:lnTo>
                  <a:lnTo>
                    <a:pt x="331292" y="858215"/>
                  </a:lnTo>
                  <a:lnTo>
                    <a:pt x="330873" y="858253"/>
                  </a:lnTo>
                  <a:lnTo>
                    <a:pt x="330047" y="858088"/>
                  </a:lnTo>
                  <a:lnTo>
                    <a:pt x="328345" y="853668"/>
                  </a:lnTo>
                  <a:lnTo>
                    <a:pt x="327939" y="852474"/>
                  </a:lnTo>
                  <a:lnTo>
                    <a:pt x="326504" y="851166"/>
                  </a:lnTo>
                  <a:lnTo>
                    <a:pt x="326428" y="850785"/>
                  </a:lnTo>
                  <a:lnTo>
                    <a:pt x="326605" y="850239"/>
                  </a:lnTo>
                  <a:lnTo>
                    <a:pt x="326948" y="849693"/>
                  </a:lnTo>
                  <a:lnTo>
                    <a:pt x="327304" y="848779"/>
                  </a:lnTo>
                  <a:lnTo>
                    <a:pt x="316356" y="832726"/>
                  </a:lnTo>
                  <a:lnTo>
                    <a:pt x="315861" y="832485"/>
                  </a:lnTo>
                  <a:lnTo>
                    <a:pt x="315213" y="831964"/>
                  </a:lnTo>
                  <a:lnTo>
                    <a:pt x="314972" y="831519"/>
                  </a:lnTo>
                  <a:lnTo>
                    <a:pt x="314959" y="831062"/>
                  </a:lnTo>
                  <a:lnTo>
                    <a:pt x="315493" y="830186"/>
                  </a:lnTo>
                  <a:lnTo>
                    <a:pt x="315671" y="829678"/>
                  </a:lnTo>
                  <a:lnTo>
                    <a:pt x="315620" y="828967"/>
                  </a:lnTo>
                  <a:lnTo>
                    <a:pt x="315404" y="828662"/>
                  </a:lnTo>
                  <a:lnTo>
                    <a:pt x="315201" y="828560"/>
                  </a:lnTo>
                  <a:lnTo>
                    <a:pt x="314858" y="828611"/>
                  </a:lnTo>
                  <a:lnTo>
                    <a:pt x="311975" y="829449"/>
                  </a:lnTo>
                  <a:lnTo>
                    <a:pt x="310654" y="829652"/>
                  </a:lnTo>
                  <a:lnTo>
                    <a:pt x="307835" y="829652"/>
                  </a:lnTo>
                  <a:lnTo>
                    <a:pt x="307009" y="829475"/>
                  </a:lnTo>
                  <a:lnTo>
                    <a:pt x="306641" y="829284"/>
                  </a:lnTo>
                  <a:lnTo>
                    <a:pt x="304393" y="827366"/>
                  </a:lnTo>
                  <a:lnTo>
                    <a:pt x="302463" y="823849"/>
                  </a:lnTo>
                  <a:lnTo>
                    <a:pt x="300812" y="822896"/>
                  </a:lnTo>
                  <a:lnTo>
                    <a:pt x="297649" y="824331"/>
                  </a:lnTo>
                  <a:lnTo>
                    <a:pt x="297472" y="824738"/>
                  </a:lnTo>
                  <a:lnTo>
                    <a:pt x="296849" y="825093"/>
                  </a:lnTo>
                  <a:lnTo>
                    <a:pt x="296532" y="825080"/>
                  </a:lnTo>
                  <a:lnTo>
                    <a:pt x="296278" y="824890"/>
                  </a:lnTo>
                  <a:lnTo>
                    <a:pt x="296049" y="824509"/>
                  </a:lnTo>
                  <a:lnTo>
                    <a:pt x="295147" y="823925"/>
                  </a:lnTo>
                  <a:lnTo>
                    <a:pt x="292442" y="824103"/>
                  </a:lnTo>
                  <a:lnTo>
                    <a:pt x="290626" y="824674"/>
                  </a:lnTo>
                  <a:lnTo>
                    <a:pt x="290360" y="825423"/>
                  </a:lnTo>
                  <a:lnTo>
                    <a:pt x="290791" y="826985"/>
                  </a:lnTo>
                  <a:lnTo>
                    <a:pt x="291033" y="827519"/>
                  </a:lnTo>
                  <a:lnTo>
                    <a:pt x="291325" y="827824"/>
                  </a:lnTo>
                  <a:lnTo>
                    <a:pt x="292557" y="828675"/>
                  </a:lnTo>
                  <a:lnTo>
                    <a:pt x="292582" y="829157"/>
                  </a:lnTo>
                  <a:lnTo>
                    <a:pt x="292353" y="830846"/>
                  </a:lnTo>
                  <a:lnTo>
                    <a:pt x="292531" y="831634"/>
                  </a:lnTo>
                  <a:lnTo>
                    <a:pt x="292493" y="832180"/>
                  </a:lnTo>
                  <a:lnTo>
                    <a:pt x="292430" y="832523"/>
                  </a:lnTo>
                  <a:lnTo>
                    <a:pt x="292341" y="832700"/>
                  </a:lnTo>
                  <a:lnTo>
                    <a:pt x="291668" y="833831"/>
                  </a:lnTo>
                  <a:lnTo>
                    <a:pt x="291401" y="834212"/>
                  </a:lnTo>
                  <a:lnTo>
                    <a:pt x="291147" y="834491"/>
                  </a:lnTo>
                  <a:lnTo>
                    <a:pt x="290829" y="834605"/>
                  </a:lnTo>
                  <a:lnTo>
                    <a:pt x="290448" y="834644"/>
                  </a:lnTo>
                  <a:lnTo>
                    <a:pt x="290029" y="834923"/>
                  </a:lnTo>
                  <a:lnTo>
                    <a:pt x="289547" y="835647"/>
                  </a:lnTo>
                  <a:lnTo>
                    <a:pt x="289013" y="836879"/>
                  </a:lnTo>
                  <a:lnTo>
                    <a:pt x="288569" y="837704"/>
                  </a:lnTo>
                  <a:lnTo>
                    <a:pt x="284721" y="839622"/>
                  </a:lnTo>
                  <a:lnTo>
                    <a:pt x="284416" y="839584"/>
                  </a:lnTo>
                  <a:lnTo>
                    <a:pt x="284162" y="839508"/>
                  </a:lnTo>
                  <a:lnTo>
                    <a:pt x="283438" y="839152"/>
                  </a:lnTo>
                  <a:lnTo>
                    <a:pt x="282206" y="838885"/>
                  </a:lnTo>
                  <a:lnTo>
                    <a:pt x="281012" y="838352"/>
                  </a:lnTo>
                  <a:lnTo>
                    <a:pt x="280606" y="838288"/>
                  </a:lnTo>
                  <a:lnTo>
                    <a:pt x="280174" y="838415"/>
                  </a:lnTo>
                  <a:lnTo>
                    <a:pt x="279755" y="838682"/>
                  </a:lnTo>
                  <a:lnTo>
                    <a:pt x="277494" y="840841"/>
                  </a:lnTo>
                  <a:lnTo>
                    <a:pt x="276923" y="841324"/>
                  </a:lnTo>
                  <a:lnTo>
                    <a:pt x="276491" y="841629"/>
                  </a:lnTo>
                  <a:lnTo>
                    <a:pt x="275742" y="841997"/>
                  </a:lnTo>
                  <a:lnTo>
                    <a:pt x="275107" y="842467"/>
                  </a:lnTo>
                  <a:lnTo>
                    <a:pt x="274751" y="842784"/>
                  </a:lnTo>
                  <a:lnTo>
                    <a:pt x="273545" y="844346"/>
                  </a:lnTo>
                  <a:lnTo>
                    <a:pt x="271957" y="845273"/>
                  </a:lnTo>
                  <a:lnTo>
                    <a:pt x="271195" y="845489"/>
                  </a:lnTo>
                  <a:lnTo>
                    <a:pt x="268490" y="845794"/>
                  </a:lnTo>
                  <a:lnTo>
                    <a:pt x="267804" y="845781"/>
                  </a:lnTo>
                  <a:lnTo>
                    <a:pt x="267309" y="845705"/>
                  </a:lnTo>
                  <a:lnTo>
                    <a:pt x="266001" y="844384"/>
                  </a:lnTo>
                  <a:lnTo>
                    <a:pt x="264833" y="843864"/>
                  </a:lnTo>
                  <a:lnTo>
                    <a:pt x="260413" y="842975"/>
                  </a:lnTo>
                  <a:lnTo>
                    <a:pt x="259422" y="843483"/>
                  </a:lnTo>
                  <a:lnTo>
                    <a:pt x="259067" y="843991"/>
                  </a:lnTo>
                  <a:lnTo>
                    <a:pt x="258635" y="845223"/>
                  </a:lnTo>
                  <a:lnTo>
                    <a:pt x="258343" y="845807"/>
                  </a:lnTo>
                  <a:lnTo>
                    <a:pt x="254444" y="848080"/>
                  </a:lnTo>
                  <a:lnTo>
                    <a:pt x="254152" y="848029"/>
                  </a:lnTo>
                  <a:lnTo>
                    <a:pt x="252615" y="847001"/>
                  </a:lnTo>
                  <a:lnTo>
                    <a:pt x="252234" y="846823"/>
                  </a:lnTo>
                  <a:lnTo>
                    <a:pt x="248831" y="850036"/>
                  </a:lnTo>
                  <a:lnTo>
                    <a:pt x="248437" y="850823"/>
                  </a:lnTo>
                  <a:lnTo>
                    <a:pt x="247256" y="854494"/>
                  </a:lnTo>
                  <a:lnTo>
                    <a:pt x="247002" y="855052"/>
                  </a:lnTo>
                  <a:lnTo>
                    <a:pt x="246570" y="855789"/>
                  </a:lnTo>
                  <a:lnTo>
                    <a:pt x="244754" y="854595"/>
                  </a:lnTo>
                  <a:lnTo>
                    <a:pt x="244551" y="853960"/>
                  </a:lnTo>
                  <a:lnTo>
                    <a:pt x="245071" y="852970"/>
                  </a:lnTo>
                  <a:lnTo>
                    <a:pt x="245287" y="852373"/>
                  </a:lnTo>
                  <a:lnTo>
                    <a:pt x="245224" y="851992"/>
                  </a:lnTo>
                  <a:lnTo>
                    <a:pt x="241909" y="847267"/>
                  </a:lnTo>
                  <a:lnTo>
                    <a:pt x="241706" y="847255"/>
                  </a:lnTo>
                  <a:lnTo>
                    <a:pt x="241528" y="847407"/>
                  </a:lnTo>
                  <a:lnTo>
                    <a:pt x="241401" y="847648"/>
                  </a:lnTo>
                  <a:lnTo>
                    <a:pt x="241287" y="847902"/>
                  </a:lnTo>
                  <a:lnTo>
                    <a:pt x="241122" y="848144"/>
                  </a:lnTo>
                  <a:lnTo>
                    <a:pt x="240944" y="848385"/>
                  </a:lnTo>
                  <a:lnTo>
                    <a:pt x="240563" y="848525"/>
                  </a:lnTo>
                  <a:lnTo>
                    <a:pt x="240055" y="848525"/>
                  </a:lnTo>
                  <a:lnTo>
                    <a:pt x="236372" y="843559"/>
                  </a:lnTo>
                  <a:lnTo>
                    <a:pt x="236131" y="843165"/>
                  </a:lnTo>
                  <a:lnTo>
                    <a:pt x="235877" y="842886"/>
                  </a:lnTo>
                  <a:lnTo>
                    <a:pt x="234187" y="841756"/>
                  </a:lnTo>
                  <a:lnTo>
                    <a:pt x="233870" y="841400"/>
                  </a:lnTo>
                  <a:lnTo>
                    <a:pt x="232930" y="839482"/>
                  </a:lnTo>
                  <a:lnTo>
                    <a:pt x="232587" y="839063"/>
                  </a:lnTo>
                  <a:lnTo>
                    <a:pt x="232282" y="838860"/>
                  </a:lnTo>
                  <a:lnTo>
                    <a:pt x="232003" y="838847"/>
                  </a:lnTo>
                  <a:lnTo>
                    <a:pt x="229730" y="839165"/>
                  </a:lnTo>
                  <a:lnTo>
                    <a:pt x="228587" y="839457"/>
                  </a:lnTo>
                  <a:lnTo>
                    <a:pt x="227901" y="839431"/>
                  </a:lnTo>
                  <a:lnTo>
                    <a:pt x="226593" y="839012"/>
                  </a:lnTo>
                  <a:lnTo>
                    <a:pt x="224878" y="838517"/>
                  </a:lnTo>
                  <a:lnTo>
                    <a:pt x="224180" y="838771"/>
                  </a:lnTo>
                  <a:lnTo>
                    <a:pt x="223786" y="839266"/>
                  </a:lnTo>
                  <a:lnTo>
                    <a:pt x="223596" y="839508"/>
                  </a:lnTo>
                  <a:lnTo>
                    <a:pt x="223405" y="839749"/>
                  </a:lnTo>
                  <a:lnTo>
                    <a:pt x="219544" y="841844"/>
                  </a:lnTo>
                  <a:lnTo>
                    <a:pt x="217373" y="841616"/>
                  </a:lnTo>
                  <a:lnTo>
                    <a:pt x="216496" y="841248"/>
                  </a:lnTo>
                  <a:lnTo>
                    <a:pt x="215290" y="840473"/>
                  </a:lnTo>
                  <a:lnTo>
                    <a:pt x="214337" y="840193"/>
                  </a:lnTo>
                  <a:lnTo>
                    <a:pt x="213321" y="840066"/>
                  </a:lnTo>
                  <a:lnTo>
                    <a:pt x="212763" y="840143"/>
                  </a:lnTo>
                  <a:lnTo>
                    <a:pt x="212318" y="840270"/>
                  </a:lnTo>
                  <a:lnTo>
                    <a:pt x="212026" y="840511"/>
                  </a:lnTo>
                  <a:lnTo>
                    <a:pt x="211747" y="840536"/>
                  </a:lnTo>
                  <a:lnTo>
                    <a:pt x="211531" y="840435"/>
                  </a:lnTo>
                  <a:lnTo>
                    <a:pt x="210794" y="839635"/>
                  </a:lnTo>
                  <a:lnTo>
                    <a:pt x="210146" y="839304"/>
                  </a:lnTo>
                  <a:lnTo>
                    <a:pt x="208953" y="838923"/>
                  </a:lnTo>
                  <a:lnTo>
                    <a:pt x="206044" y="839825"/>
                  </a:lnTo>
                  <a:lnTo>
                    <a:pt x="205295" y="839584"/>
                  </a:lnTo>
                  <a:lnTo>
                    <a:pt x="204393" y="838238"/>
                  </a:lnTo>
                  <a:lnTo>
                    <a:pt x="204127" y="837628"/>
                  </a:lnTo>
                  <a:lnTo>
                    <a:pt x="204025" y="837057"/>
                  </a:lnTo>
                  <a:lnTo>
                    <a:pt x="204038" y="836510"/>
                  </a:lnTo>
                  <a:lnTo>
                    <a:pt x="204304" y="835456"/>
                  </a:lnTo>
                  <a:lnTo>
                    <a:pt x="204406" y="835202"/>
                  </a:lnTo>
                  <a:lnTo>
                    <a:pt x="204419" y="834783"/>
                  </a:lnTo>
                  <a:lnTo>
                    <a:pt x="204304" y="834263"/>
                  </a:lnTo>
                  <a:lnTo>
                    <a:pt x="203784" y="833285"/>
                  </a:lnTo>
                  <a:lnTo>
                    <a:pt x="203415" y="832929"/>
                  </a:lnTo>
                  <a:lnTo>
                    <a:pt x="203072" y="832802"/>
                  </a:lnTo>
                  <a:lnTo>
                    <a:pt x="202793" y="832967"/>
                  </a:lnTo>
                  <a:lnTo>
                    <a:pt x="202082" y="834758"/>
                  </a:lnTo>
                  <a:lnTo>
                    <a:pt x="202006" y="835037"/>
                  </a:lnTo>
                  <a:lnTo>
                    <a:pt x="199161" y="838174"/>
                  </a:lnTo>
                  <a:lnTo>
                    <a:pt x="198856" y="838161"/>
                  </a:lnTo>
                  <a:lnTo>
                    <a:pt x="197764" y="837463"/>
                  </a:lnTo>
                  <a:lnTo>
                    <a:pt x="196430" y="836904"/>
                  </a:lnTo>
                  <a:lnTo>
                    <a:pt x="196100" y="836676"/>
                  </a:lnTo>
                  <a:lnTo>
                    <a:pt x="195427" y="835888"/>
                  </a:lnTo>
                  <a:lnTo>
                    <a:pt x="193598" y="834453"/>
                  </a:lnTo>
                  <a:lnTo>
                    <a:pt x="193243" y="834301"/>
                  </a:lnTo>
                  <a:lnTo>
                    <a:pt x="192912" y="834263"/>
                  </a:lnTo>
                  <a:lnTo>
                    <a:pt x="192620" y="834364"/>
                  </a:lnTo>
                  <a:lnTo>
                    <a:pt x="192328" y="834478"/>
                  </a:lnTo>
                  <a:lnTo>
                    <a:pt x="191579" y="834872"/>
                  </a:lnTo>
                  <a:lnTo>
                    <a:pt x="191046" y="835101"/>
                  </a:lnTo>
                  <a:lnTo>
                    <a:pt x="190677" y="835088"/>
                  </a:lnTo>
                  <a:lnTo>
                    <a:pt x="190372" y="834986"/>
                  </a:lnTo>
                  <a:lnTo>
                    <a:pt x="189090" y="834085"/>
                  </a:lnTo>
                  <a:lnTo>
                    <a:pt x="188683" y="833983"/>
                  </a:lnTo>
                  <a:lnTo>
                    <a:pt x="185496" y="833805"/>
                  </a:lnTo>
                  <a:lnTo>
                    <a:pt x="184188" y="833234"/>
                  </a:lnTo>
                  <a:lnTo>
                    <a:pt x="183895" y="833259"/>
                  </a:lnTo>
                  <a:lnTo>
                    <a:pt x="183502" y="833348"/>
                  </a:lnTo>
                  <a:lnTo>
                    <a:pt x="183121" y="833628"/>
                  </a:lnTo>
                  <a:lnTo>
                    <a:pt x="182651" y="833932"/>
                  </a:lnTo>
                  <a:lnTo>
                    <a:pt x="181724" y="834301"/>
                  </a:lnTo>
                  <a:lnTo>
                    <a:pt x="181292" y="834263"/>
                  </a:lnTo>
                  <a:lnTo>
                    <a:pt x="181063" y="834085"/>
                  </a:lnTo>
                  <a:lnTo>
                    <a:pt x="181038" y="833818"/>
                  </a:lnTo>
                  <a:lnTo>
                    <a:pt x="181482" y="831659"/>
                  </a:lnTo>
                  <a:lnTo>
                    <a:pt x="181546" y="831443"/>
                  </a:lnTo>
                  <a:lnTo>
                    <a:pt x="181648" y="830897"/>
                  </a:lnTo>
                  <a:lnTo>
                    <a:pt x="178257" y="829970"/>
                  </a:lnTo>
                  <a:lnTo>
                    <a:pt x="177317" y="829373"/>
                  </a:lnTo>
                  <a:lnTo>
                    <a:pt x="176275" y="827189"/>
                  </a:lnTo>
                  <a:lnTo>
                    <a:pt x="175475" y="826071"/>
                  </a:lnTo>
                  <a:lnTo>
                    <a:pt x="175120" y="825944"/>
                  </a:lnTo>
                  <a:lnTo>
                    <a:pt x="174853" y="825995"/>
                  </a:lnTo>
                  <a:lnTo>
                    <a:pt x="174624" y="826185"/>
                  </a:lnTo>
                  <a:lnTo>
                    <a:pt x="174421" y="826312"/>
                  </a:lnTo>
                  <a:lnTo>
                    <a:pt x="174243" y="826401"/>
                  </a:lnTo>
                  <a:lnTo>
                    <a:pt x="173989" y="826452"/>
                  </a:lnTo>
                  <a:lnTo>
                    <a:pt x="172618" y="826541"/>
                  </a:lnTo>
                  <a:lnTo>
                    <a:pt x="172046" y="826668"/>
                  </a:lnTo>
                  <a:lnTo>
                    <a:pt x="168935" y="829729"/>
                  </a:lnTo>
                  <a:lnTo>
                    <a:pt x="168579" y="830262"/>
                  </a:lnTo>
                  <a:lnTo>
                    <a:pt x="168300" y="830491"/>
                  </a:lnTo>
                  <a:lnTo>
                    <a:pt x="168122" y="830529"/>
                  </a:lnTo>
                  <a:lnTo>
                    <a:pt x="167868" y="830427"/>
                  </a:lnTo>
                  <a:lnTo>
                    <a:pt x="167258" y="829983"/>
                  </a:lnTo>
                  <a:lnTo>
                    <a:pt x="166966" y="829906"/>
                  </a:lnTo>
                  <a:lnTo>
                    <a:pt x="166750" y="829906"/>
                  </a:lnTo>
                  <a:lnTo>
                    <a:pt x="165938" y="830173"/>
                  </a:lnTo>
                  <a:lnTo>
                    <a:pt x="164630" y="830478"/>
                  </a:lnTo>
                  <a:lnTo>
                    <a:pt x="164020" y="830465"/>
                  </a:lnTo>
                  <a:lnTo>
                    <a:pt x="161810" y="830046"/>
                  </a:lnTo>
                  <a:lnTo>
                    <a:pt x="161378" y="830059"/>
                  </a:lnTo>
                  <a:lnTo>
                    <a:pt x="159892" y="830440"/>
                  </a:lnTo>
                  <a:lnTo>
                    <a:pt x="159511" y="830313"/>
                  </a:lnTo>
                  <a:lnTo>
                    <a:pt x="159245" y="830084"/>
                  </a:lnTo>
                  <a:lnTo>
                    <a:pt x="158635" y="828967"/>
                  </a:lnTo>
                  <a:lnTo>
                    <a:pt x="158292" y="828548"/>
                  </a:lnTo>
                  <a:lnTo>
                    <a:pt x="157645" y="827951"/>
                  </a:lnTo>
                  <a:lnTo>
                    <a:pt x="156286" y="827430"/>
                  </a:lnTo>
                  <a:lnTo>
                    <a:pt x="155473" y="826376"/>
                  </a:lnTo>
                  <a:lnTo>
                    <a:pt x="154508" y="824522"/>
                  </a:lnTo>
                  <a:lnTo>
                    <a:pt x="154406" y="824064"/>
                  </a:lnTo>
                  <a:lnTo>
                    <a:pt x="154470" y="823048"/>
                  </a:lnTo>
                  <a:lnTo>
                    <a:pt x="154241" y="821918"/>
                  </a:lnTo>
                  <a:lnTo>
                    <a:pt x="154000" y="821372"/>
                  </a:lnTo>
                  <a:lnTo>
                    <a:pt x="153746" y="820991"/>
                  </a:lnTo>
                  <a:lnTo>
                    <a:pt x="151726" y="819708"/>
                  </a:lnTo>
                  <a:lnTo>
                    <a:pt x="145275" y="817143"/>
                  </a:lnTo>
                  <a:lnTo>
                    <a:pt x="144983" y="816876"/>
                  </a:lnTo>
                  <a:lnTo>
                    <a:pt x="144894" y="816622"/>
                  </a:lnTo>
                  <a:lnTo>
                    <a:pt x="144932" y="816356"/>
                  </a:lnTo>
                  <a:lnTo>
                    <a:pt x="145351" y="815327"/>
                  </a:lnTo>
                  <a:lnTo>
                    <a:pt x="145173" y="814311"/>
                  </a:lnTo>
                  <a:lnTo>
                    <a:pt x="143471" y="811288"/>
                  </a:lnTo>
                  <a:lnTo>
                    <a:pt x="142354" y="812101"/>
                  </a:lnTo>
                  <a:lnTo>
                    <a:pt x="141058" y="812927"/>
                  </a:lnTo>
                  <a:lnTo>
                    <a:pt x="140754" y="813092"/>
                  </a:lnTo>
                  <a:lnTo>
                    <a:pt x="139877" y="813460"/>
                  </a:lnTo>
                  <a:lnTo>
                    <a:pt x="139433" y="813536"/>
                  </a:lnTo>
                  <a:lnTo>
                    <a:pt x="138887" y="813523"/>
                  </a:lnTo>
                  <a:lnTo>
                    <a:pt x="137858" y="813308"/>
                  </a:lnTo>
                  <a:lnTo>
                    <a:pt x="137363" y="813066"/>
                  </a:lnTo>
                  <a:lnTo>
                    <a:pt x="136994" y="812761"/>
                  </a:lnTo>
                  <a:lnTo>
                    <a:pt x="136550" y="812190"/>
                  </a:lnTo>
                  <a:lnTo>
                    <a:pt x="136283" y="812025"/>
                  </a:lnTo>
                  <a:lnTo>
                    <a:pt x="136004" y="812012"/>
                  </a:lnTo>
                  <a:lnTo>
                    <a:pt x="135610" y="812355"/>
                  </a:lnTo>
                  <a:lnTo>
                    <a:pt x="135394" y="812647"/>
                  </a:lnTo>
                  <a:lnTo>
                    <a:pt x="134759" y="813676"/>
                  </a:lnTo>
                  <a:lnTo>
                    <a:pt x="134340" y="814158"/>
                  </a:lnTo>
                  <a:lnTo>
                    <a:pt x="133426" y="815124"/>
                  </a:lnTo>
                  <a:lnTo>
                    <a:pt x="132905" y="815581"/>
                  </a:lnTo>
                  <a:lnTo>
                    <a:pt x="132295" y="816025"/>
                  </a:lnTo>
                  <a:lnTo>
                    <a:pt x="131089" y="816737"/>
                  </a:lnTo>
                  <a:lnTo>
                    <a:pt x="130505" y="817130"/>
                  </a:lnTo>
                  <a:lnTo>
                    <a:pt x="130238" y="817232"/>
                  </a:lnTo>
                  <a:lnTo>
                    <a:pt x="129971" y="817194"/>
                  </a:lnTo>
                  <a:lnTo>
                    <a:pt x="129438" y="815962"/>
                  </a:lnTo>
                  <a:lnTo>
                    <a:pt x="128828" y="815365"/>
                  </a:lnTo>
                  <a:lnTo>
                    <a:pt x="127025" y="814578"/>
                  </a:lnTo>
                  <a:lnTo>
                    <a:pt x="126428" y="814768"/>
                  </a:lnTo>
                  <a:lnTo>
                    <a:pt x="125844" y="815009"/>
                  </a:lnTo>
                  <a:lnTo>
                    <a:pt x="125234" y="815352"/>
                  </a:lnTo>
                  <a:lnTo>
                    <a:pt x="124942" y="815568"/>
                  </a:lnTo>
                  <a:lnTo>
                    <a:pt x="124688" y="815835"/>
                  </a:lnTo>
                  <a:lnTo>
                    <a:pt x="124498" y="816178"/>
                  </a:lnTo>
                  <a:lnTo>
                    <a:pt x="124548" y="816686"/>
                  </a:lnTo>
                  <a:lnTo>
                    <a:pt x="124701" y="816991"/>
                  </a:lnTo>
                  <a:lnTo>
                    <a:pt x="125171" y="817384"/>
                  </a:lnTo>
                  <a:lnTo>
                    <a:pt x="125310" y="817613"/>
                  </a:lnTo>
                  <a:lnTo>
                    <a:pt x="125298" y="817892"/>
                  </a:lnTo>
                  <a:lnTo>
                    <a:pt x="125018" y="818197"/>
                  </a:lnTo>
                  <a:lnTo>
                    <a:pt x="124713" y="818426"/>
                  </a:lnTo>
                  <a:lnTo>
                    <a:pt x="123799" y="819023"/>
                  </a:lnTo>
                  <a:lnTo>
                    <a:pt x="123532" y="819251"/>
                  </a:lnTo>
                  <a:lnTo>
                    <a:pt x="121107" y="825906"/>
                  </a:lnTo>
                  <a:lnTo>
                    <a:pt x="121259" y="826401"/>
                  </a:lnTo>
                  <a:lnTo>
                    <a:pt x="121500" y="826744"/>
                  </a:lnTo>
                  <a:lnTo>
                    <a:pt x="121729" y="826922"/>
                  </a:lnTo>
                  <a:lnTo>
                    <a:pt x="121996" y="826973"/>
                  </a:lnTo>
                  <a:lnTo>
                    <a:pt x="122288" y="826935"/>
                  </a:lnTo>
                  <a:lnTo>
                    <a:pt x="122859" y="826744"/>
                  </a:lnTo>
                  <a:lnTo>
                    <a:pt x="124066" y="826185"/>
                  </a:lnTo>
                  <a:lnTo>
                    <a:pt x="124345" y="826071"/>
                  </a:lnTo>
                  <a:lnTo>
                    <a:pt x="125196" y="826820"/>
                  </a:lnTo>
                  <a:lnTo>
                    <a:pt x="125145" y="827125"/>
                  </a:lnTo>
                  <a:lnTo>
                    <a:pt x="125044" y="827506"/>
                  </a:lnTo>
                  <a:lnTo>
                    <a:pt x="125018" y="827811"/>
                  </a:lnTo>
                  <a:lnTo>
                    <a:pt x="125069" y="828052"/>
                  </a:lnTo>
                  <a:lnTo>
                    <a:pt x="128168" y="829437"/>
                  </a:lnTo>
                  <a:lnTo>
                    <a:pt x="128371" y="829627"/>
                  </a:lnTo>
                  <a:lnTo>
                    <a:pt x="128460" y="829894"/>
                  </a:lnTo>
                  <a:lnTo>
                    <a:pt x="128498" y="830148"/>
                  </a:lnTo>
                  <a:lnTo>
                    <a:pt x="128409" y="830465"/>
                  </a:lnTo>
                  <a:lnTo>
                    <a:pt x="128269" y="830808"/>
                  </a:lnTo>
                  <a:lnTo>
                    <a:pt x="127609" y="831938"/>
                  </a:lnTo>
                  <a:lnTo>
                    <a:pt x="127431" y="832180"/>
                  </a:lnTo>
                  <a:lnTo>
                    <a:pt x="126644" y="833424"/>
                  </a:lnTo>
                  <a:lnTo>
                    <a:pt x="117563" y="838542"/>
                  </a:lnTo>
                  <a:lnTo>
                    <a:pt x="116992" y="838962"/>
                  </a:lnTo>
                  <a:lnTo>
                    <a:pt x="115188" y="841171"/>
                  </a:lnTo>
                  <a:lnTo>
                    <a:pt x="115265" y="841527"/>
                  </a:lnTo>
                  <a:lnTo>
                    <a:pt x="115582" y="842010"/>
                  </a:lnTo>
                  <a:lnTo>
                    <a:pt x="116357" y="842784"/>
                  </a:lnTo>
                  <a:lnTo>
                    <a:pt x="117208" y="845578"/>
                  </a:lnTo>
                  <a:lnTo>
                    <a:pt x="117792" y="846772"/>
                  </a:lnTo>
                  <a:lnTo>
                    <a:pt x="119202" y="848182"/>
                  </a:lnTo>
                  <a:lnTo>
                    <a:pt x="119354" y="848563"/>
                  </a:lnTo>
                  <a:lnTo>
                    <a:pt x="116331" y="853478"/>
                  </a:lnTo>
                  <a:lnTo>
                    <a:pt x="114909" y="855167"/>
                  </a:lnTo>
                  <a:lnTo>
                    <a:pt x="114592" y="855662"/>
                  </a:lnTo>
                  <a:lnTo>
                    <a:pt x="114465" y="855916"/>
                  </a:lnTo>
                  <a:lnTo>
                    <a:pt x="114477" y="856246"/>
                  </a:lnTo>
                  <a:lnTo>
                    <a:pt x="114617" y="856615"/>
                  </a:lnTo>
                  <a:lnTo>
                    <a:pt x="115214" y="857123"/>
                  </a:lnTo>
                  <a:lnTo>
                    <a:pt x="115608" y="857338"/>
                  </a:lnTo>
                  <a:lnTo>
                    <a:pt x="116484" y="857554"/>
                  </a:lnTo>
                  <a:lnTo>
                    <a:pt x="116674" y="857732"/>
                  </a:lnTo>
                  <a:lnTo>
                    <a:pt x="116751" y="858024"/>
                  </a:lnTo>
                  <a:lnTo>
                    <a:pt x="116611" y="858494"/>
                  </a:lnTo>
                  <a:lnTo>
                    <a:pt x="116230" y="859104"/>
                  </a:lnTo>
                  <a:lnTo>
                    <a:pt x="116116" y="859332"/>
                  </a:lnTo>
                  <a:lnTo>
                    <a:pt x="116077" y="859485"/>
                  </a:lnTo>
                  <a:lnTo>
                    <a:pt x="115976" y="860132"/>
                  </a:lnTo>
                  <a:lnTo>
                    <a:pt x="115925" y="861225"/>
                  </a:lnTo>
                  <a:lnTo>
                    <a:pt x="115963" y="861733"/>
                  </a:lnTo>
                  <a:lnTo>
                    <a:pt x="120497" y="867143"/>
                  </a:lnTo>
                  <a:lnTo>
                    <a:pt x="120091" y="867854"/>
                  </a:lnTo>
                  <a:lnTo>
                    <a:pt x="119900" y="868121"/>
                  </a:lnTo>
                  <a:lnTo>
                    <a:pt x="119303" y="868730"/>
                  </a:lnTo>
                  <a:lnTo>
                    <a:pt x="114960" y="872515"/>
                  </a:lnTo>
                  <a:lnTo>
                    <a:pt x="114033" y="873163"/>
                  </a:lnTo>
                  <a:lnTo>
                    <a:pt x="113512" y="873594"/>
                  </a:lnTo>
                  <a:lnTo>
                    <a:pt x="110705" y="876160"/>
                  </a:lnTo>
                  <a:lnTo>
                    <a:pt x="109893" y="876808"/>
                  </a:lnTo>
                  <a:lnTo>
                    <a:pt x="109562" y="877125"/>
                  </a:lnTo>
                  <a:lnTo>
                    <a:pt x="109219" y="877531"/>
                  </a:lnTo>
                  <a:lnTo>
                    <a:pt x="108762" y="878243"/>
                  </a:lnTo>
                  <a:lnTo>
                    <a:pt x="108521" y="878662"/>
                  </a:lnTo>
                  <a:lnTo>
                    <a:pt x="108292" y="879284"/>
                  </a:lnTo>
                  <a:lnTo>
                    <a:pt x="108153" y="879538"/>
                  </a:lnTo>
                  <a:lnTo>
                    <a:pt x="107975" y="879779"/>
                  </a:lnTo>
                  <a:lnTo>
                    <a:pt x="107416" y="880516"/>
                  </a:lnTo>
                  <a:lnTo>
                    <a:pt x="107264" y="880770"/>
                  </a:lnTo>
                  <a:lnTo>
                    <a:pt x="107137" y="881024"/>
                  </a:lnTo>
                  <a:lnTo>
                    <a:pt x="107035" y="881291"/>
                  </a:lnTo>
                  <a:lnTo>
                    <a:pt x="106972" y="881545"/>
                  </a:lnTo>
                  <a:lnTo>
                    <a:pt x="106908" y="882091"/>
                  </a:lnTo>
                  <a:lnTo>
                    <a:pt x="106527" y="882726"/>
                  </a:lnTo>
                  <a:lnTo>
                    <a:pt x="106006" y="882916"/>
                  </a:lnTo>
                  <a:lnTo>
                    <a:pt x="105562" y="883158"/>
                  </a:lnTo>
                  <a:lnTo>
                    <a:pt x="105143" y="883513"/>
                  </a:lnTo>
                  <a:lnTo>
                    <a:pt x="104698" y="883704"/>
                  </a:lnTo>
                  <a:lnTo>
                    <a:pt x="103758" y="883361"/>
                  </a:lnTo>
                  <a:lnTo>
                    <a:pt x="103327" y="883323"/>
                  </a:lnTo>
                  <a:lnTo>
                    <a:pt x="102831" y="883373"/>
                  </a:lnTo>
                  <a:lnTo>
                    <a:pt x="102082" y="883043"/>
                  </a:lnTo>
                  <a:lnTo>
                    <a:pt x="101688" y="882954"/>
                  </a:lnTo>
                  <a:lnTo>
                    <a:pt x="101180" y="883056"/>
                  </a:lnTo>
                  <a:lnTo>
                    <a:pt x="100101" y="883424"/>
                  </a:lnTo>
                  <a:lnTo>
                    <a:pt x="99783" y="883488"/>
                  </a:lnTo>
                  <a:lnTo>
                    <a:pt x="96989" y="882891"/>
                  </a:lnTo>
                  <a:lnTo>
                    <a:pt x="96392" y="882586"/>
                  </a:lnTo>
                  <a:lnTo>
                    <a:pt x="95732" y="882573"/>
                  </a:lnTo>
                  <a:lnTo>
                    <a:pt x="95376" y="883551"/>
                  </a:lnTo>
                  <a:lnTo>
                    <a:pt x="95135" y="885456"/>
                  </a:lnTo>
                  <a:lnTo>
                    <a:pt x="93675" y="889266"/>
                  </a:lnTo>
                  <a:lnTo>
                    <a:pt x="90563" y="891984"/>
                  </a:lnTo>
                  <a:lnTo>
                    <a:pt x="90004" y="892543"/>
                  </a:lnTo>
                  <a:lnTo>
                    <a:pt x="88925" y="894676"/>
                  </a:lnTo>
                  <a:lnTo>
                    <a:pt x="87287" y="898906"/>
                  </a:lnTo>
                  <a:lnTo>
                    <a:pt x="86080" y="900709"/>
                  </a:lnTo>
                  <a:lnTo>
                    <a:pt x="85407" y="900658"/>
                  </a:lnTo>
                  <a:lnTo>
                    <a:pt x="84797" y="900455"/>
                  </a:lnTo>
                  <a:lnTo>
                    <a:pt x="84289" y="899883"/>
                  </a:lnTo>
                  <a:lnTo>
                    <a:pt x="84162" y="899579"/>
                  </a:lnTo>
                  <a:lnTo>
                    <a:pt x="84200" y="899312"/>
                  </a:lnTo>
                  <a:lnTo>
                    <a:pt x="84404" y="899071"/>
                  </a:lnTo>
                  <a:lnTo>
                    <a:pt x="84493" y="898664"/>
                  </a:lnTo>
                  <a:lnTo>
                    <a:pt x="84150" y="898182"/>
                  </a:lnTo>
                  <a:lnTo>
                    <a:pt x="82448" y="896823"/>
                  </a:lnTo>
                  <a:lnTo>
                    <a:pt x="81927" y="896607"/>
                  </a:lnTo>
                  <a:lnTo>
                    <a:pt x="81508" y="896569"/>
                  </a:lnTo>
                  <a:lnTo>
                    <a:pt x="80911" y="896391"/>
                  </a:lnTo>
                  <a:lnTo>
                    <a:pt x="80644" y="896162"/>
                  </a:lnTo>
                  <a:lnTo>
                    <a:pt x="80606" y="895908"/>
                  </a:lnTo>
                  <a:lnTo>
                    <a:pt x="80784" y="895172"/>
                  </a:lnTo>
                  <a:lnTo>
                    <a:pt x="80606" y="894448"/>
                  </a:lnTo>
                  <a:lnTo>
                    <a:pt x="80378" y="894130"/>
                  </a:lnTo>
                  <a:lnTo>
                    <a:pt x="79984" y="893851"/>
                  </a:lnTo>
                  <a:lnTo>
                    <a:pt x="79514" y="893686"/>
                  </a:lnTo>
                  <a:lnTo>
                    <a:pt x="77812" y="892784"/>
                  </a:lnTo>
                  <a:lnTo>
                    <a:pt x="76809" y="892873"/>
                  </a:lnTo>
                  <a:lnTo>
                    <a:pt x="76593" y="892708"/>
                  </a:lnTo>
                  <a:lnTo>
                    <a:pt x="76517" y="892467"/>
                  </a:lnTo>
                  <a:lnTo>
                    <a:pt x="76580" y="892200"/>
                  </a:lnTo>
                  <a:lnTo>
                    <a:pt x="76733" y="891946"/>
                  </a:lnTo>
                  <a:lnTo>
                    <a:pt x="76936" y="891705"/>
                  </a:lnTo>
                  <a:lnTo>
                    <a:pt x="77050" y="891362"/>
                  </a:lnTo>
                  <a:lnTo>
                    <a:pt x="77076" y="890917"/>
                  </a:lnTo>
                  <a:lnTo>
                    <a:pt x="74218" y="884402"/>
                  </a:lnTo>
                  <a:lnTo>
                    <a:pt x="72389" y="885685"/>
                  </a:lnTo>
                  <a:lnTo>
                    <a:pt x="70294" y="887653"/>
                  </a:lnTo>
                  <a:lnTo>
                    <a:pt x="69799" y="887920"/>
                  </a:lnTo>
                  <a:lnTo>
                    <a:pt x="69405" y="887984"/>
                  </a:lnTo>
                  <a:lnTo>
                    <a:pt x="68872" y="887768"/>
                  </a:lnTo>
                  <a:lnTo>
                    <a:pt x="68605" y="887717"/>
                  </a:lnTo>
                  <a:lnTo>
                    <a:pt x="68338" y="887730"/>
                  </a:lnTo>
                  <a:lnTo>
                    <a:pt x="67436" y="887907"/>
                  </a:lnTo>
                  <a:lnTo>
                    <a:pt x="67195" y="887920"/>
                  </a:lnTo>
                  <a:lnTo>
                    <a:pt x="66941" y="887882"/>
                  </a:lnTo>
                  <a:lnTo>
                    <a:pt x="66370" y="887653"/>
                  </a:lnTo>
                  <a:lnTo>
                    <a:pt x="66014" y="887603"/>
                  </a:lnTo>
                  <a:lnTo>
                    <a:pt x="63157" y="888657"/>
                  </a:lnTo>
                  <a:lnTo>
                    <a:pt x="60350" y="890270"/>
                  </a:lnTo>
                  <a:lnTo>
                    <a:pt x="58242" y="891095"/>
                  </a:lnTo>
                  <a:lnTo>
                    <a:pt x="58877" y="889050"/>
                  </a:lnTo>
                  <a:lnTo>
                    <a:pt x="58191" y="887120"/>
                  </a:lnTo>
                  <a:lnTo>
                    <a:pt x="56222" y="886180"/>
                  </a:lnTo>
                  <a:lnTo>
                    <a:pt x="54457" y="885710"/>
                  </a:lnTo>
                  <a:lnTo>
                    <a:pt x="53670" y="884580"/>
                  </a:lnTo>
                  <a:lnTo>
                    <a:pt x="54597" y="881697"/>
                  </a:lnTo>
                  <a:lnTo>
                    <a:pt x="55206" y="880440"/>
                  </a:lnTo>
                  <a:lnTo>
                    <a:pt x="55448" y="879525"/>
                  </a:lnTo>
                  <a:lnTo>
                    <a:pt x="55244" y="878827"/>
                  </a:lnTo>
                  <a:lnTo>
                    <a:pt x="53759" y="877557"/>
                  </a:lnTo>
                  <a:lnTo>
                    <a:pt x="53174" y="876642"/>
                  </a:lnTo>
                  <a:lnTo>
                    <a:pt x="52971" y="875487"/>
                  </a:lnTo>
                  <a:lnTo>
                    <a:pt x="53365" y="874255"/>
                  </a:lnTo>
                  <a:lnTo>
                    <a:pt x="53924" y="873683"/>
                  </a:lnTo>
                  <a:lnTo>
                    <a:pt x="54559" y="873366"/>
                  </a:lnTo>
                  <a:lnTo>
                    <a:pt x="55206" y="872934"/>
                  </a:lnTo>
                  <a:lnTo>
                    <a:pt x="55816" y="872045"/>
                  </a:lnTo>
                  <a:lnTo>
                    <a:pt x="55956" y="871423"/>
                  </a:lnTo>
                  <a:lnTo>
                    <a:pt x="55879" y="870775"/>
                  </a:lnTo>
                  <a:lnTo>
                    <a:pt x="54355" y="866355"/>
                  </a:lnTo>
                  <a:lnTo>
                    <a:pt x="54482" y="865454"/>
                  </a:lnTo>
                  <a:lnTo>
                    <a:pt x="55079" y="865047"/>
                  </a:lnTo>
                  <a:lnTo>
                    <a:pt x="55752" y="864755"/>
                  </a:lnTo>
                  <a:lnTo>
                    <a:pt x="56248" y="864247"/>
                  </a:lnTo>
                  <a:lnTo>
                    <a:pt x="56311" y="863612"/>
                  </a:lnTo>
                  <a:lnTo>
                    <a:pt x="51917" y="854773"/>
                  </a:lnTo>
                  <a:lnTo>
                    <a:pt x="51701" y="853719"/>
                  </a:lnTo>
                  <a:lnTo>
                    <a:pt x="51625" y="851547"/>
                  </a:lnTo>
                  <a:lnTo>
                    <a:pt x="51193" y="850785"/>
                  </a:lnTo>
                  <a:lnTo>
                    <a:pt x="50037" y="850417"/>
                  </a:lnTo>
                  <a:lnTo>
                    <a:pt x="47091" y="850341"/>
                  </a:lnTo>
                  <a:lnTo>
                    <a:pt x="45923" y="849769"/>
                  </a:lnTo>
                  <a:lnTo>
                    <a:pt x="43497" y="844334"/>
                  </a:lnTo>
                  <a:lnTo>
                    <a:pt x="42240" y="842886"/>
                  </a:lnTo>
                  <a:lnTo>
                    <a:pt x="40614" y="841832"/>
                  </a:lnTo>
                  <a:lnTo>
                    <a:pt x="38582" y="841286"/>
                  </a:lnTo>
                  <a:lnTo>
                    <a:pt x="36702" y="841527"/>
                  </a:lnTo>
                  <a:lnTo>
                    <a:pt x="32931" y="842619"/>
                  </a:lnTo>
                  <a:lnTo>
                    <a:pt x="31622" y="842187"/>
                  </a:lnTo>
                  <a:lnTo>
                    <a:pt x="29946" y="839266"/>
                  </a:lnTo>
                  <a:lnTo>
                    <a:pt x="28854" y="838542"/>
                  </a:lnTo>
                  <a:lnTo>
                    <a:pt x="23647" y="837120"/>
                  </a:lnTo>
                  <a:lnTo>
                    <a:pt x="17932" y="837577"/>
                  </a:lnTo>
                  <a:lnTo>
                    <a:pt x="16763" y="836904"/>
                  </a:lnTo>
                  <a:lnTo>
                    <a:pt x="16484" y="835875"/>
                  </a:lnTo>
                  <a:lnTo>
                    <a:pt x="17322" y="831875"/>
                  </a:lnTo>
                  <a:lnTo>
                    <a:pt x="17119" y="828802"/>
                  </a:lnTo>
                  <a:lnTo>
                    <a:pt x="17589" y="827519"/>
                  </a:lnTo>
                  <a:lnTo>
                    <a:pt x="18618" y="826058"/>
                  </a:lnTo>
                  <a:lnTo>
                    <a:pt x="19710" y="825284"/>
                  </a:lnTo>
                  <a:lnTo>
                    <a:pt x="22517" y="824128"/>
                  </a:lnTo>
                  <a:lnTo>
                    <a:pt x="23279" y="823645"/>
                  </a:lnTo>
                  <a:lnTo>
                    <a:pt x="24904" y="822388"/>
                  </a:lnTo>
                  <a:lnTo>
                    <a:pt x="25552" y="821994"/>
                  </a:lnTo>
                  <a:lnTo>
                    <a:pt x="26314" y="821766"/>
                  </a:lnTo>
                  <a:lnTo>
                    <a:pt x="26771" y="821817"/>
                  </a:lnTo>
                  <a:lnTo>
                    <a:pt x="27165" y="821982"/>
                  </a:lnTo>
                  <a:lnTo>
                    <a:pt x="27724" y="822058"/>
                  </a:lnTo>
                  <a:lnTo>
                    <a:pt x="28117" y="822223"/>
                  </a:lnTo>
                  <a:lnTo>
                    <a:pt x="28359" y="822528"/>
                  </a:lnTo>
                  <a:lnTo>
                    <a:pt x="28638" y="822706"/>
                  </a:lnTo>
                  <a:lnTo>
                    <a:pt x="30010" y="818413"/>
                  </a:lnTo>
                  <a:lnTo>
                    <a:pt x="29794" y="817435"/>
                  </a:lnTo>
                  <a:lnTo>
                    <a:pt x="26212" y="810831"/>
                  </a:lnTo>
                  <a:lnTo>
                    <a:pt x="26047" y="808951"/>
                  </a:lnTo>
                  <a:lnTo>
                    <a:pt x="17221" y="799782"/>
                  </a:lnTo>
                  <a:lnTo>
                    <a:pt x="14223" y="798576"/>
                  </a:lnTo>
                  <a:lnTo>
                    <a:pt x="12420" y="798563"/>
                  </a:lnTo>
                  <a:lnTo>
                    <a:pt x="10909" y="799846"/>
                  </a:lnTo>
                  <a:lnTo>
                    <a:pt x="10020" y="799274"/>
                  </a:lnTo>
                  <a:lnTo>
                    <a:pt x="8242" y="795947"/>
                  </a:lnTo>
                  <a:lnTo>
                    <a:pt x="8216" y="794321"/>
                  </a:lnTo>
                  <a:lnTo>
                    <a:pt x="9093" y="792772"/>
                  </a:lnTo>
                  <a:lnTo>
                    <a:pt x="10350" y="791197"/>
                  </a:lnTo>
                  <a:lnTo>
                    <a:pt x="11480" y="789520"/>
                  </a:lnTo>
                  <a:lnTo>
                    <a:pt x="11810" y="788631"/>
                  </a:lnTo>
                  <a:lnTo>
                    <a:pt x="12395" y="785812"/>
                  </a:lnTo>
                  <a:lnTo>
                    <a:pt x="12928" y="784250"/>
                  </a:lnTo>
                  <a:lnTo>
                    <a:pt x="4457" y="775817"/>
                  </a:lnTo>
                  <a:lnTo>
                    <a:pt x="1625" y="776363"/>
                  </a:lnTo>
                  <a:lnTo>
                    <a:pt x="431" y="776033"/>
                  </a:lnTo>
                  <a:lnTo>
                    <a:pt x="0" y="775081"/>
                  </a:lnTo>
                  <a:lnTo>
                    <a:pt x="38" y="773709"/>
                  </a:lnTo>
                  <a:lnTo>
                    <a:pt x="533" y="771245"/>
                  </a:lnTo>
                  <a:lnTo>
                    <a:pt x="901" y="766419"/>
                  </a:lnTo>
                  <a:lnTo>
                    <a:pt x="1308" y="764730"/>
                  </a:lnTo>
                  <a:lnTo>
                    <a:pt x="3149" y="764324"/>
                  </a:lnTo>
                  <a:lnTo>
                    <a:pt x="4800" y="763371"/>
                  </a:lnTo>
                  <a:lnTo>
                    <a:pt x="6426" y="762203"/>
                  </a:lnTo>
                  <a:lnTo>
                    <a:pt x="8153" y="761136"/>
                  </a:lnTo>
                  <a:lnTo>
                    <a:pt x="9067" y="760806"/>
                  </a:lnTo>
                  <a:lnTo>
                    <a:pt x="9728" y="760717"/>
                  </a:lnTo>
                  <a:lnTo>
                    <a:pt x="10388" y="760450"/>
                  </a:lnTo>
                  <a:lnTo>
                    <a:pt x="11366" y="759663"/>
                  </a:lnTo>
                  <a:lnTo>
                    <a:pt x="11925" y="758964"/>
                  </a:lnTo>
                  <a:lnTo>
                    <a:pt x="14820" y="753656"/>
                  </a:lnTo>
                  <a:lnTo>
                    <a:pt x="15824" y="752259"/>
                  </a:lnTo>
                  <a:lnTo>
                    <a:pt x="17119" y="750824"/>
                  </a:lnTo>
                  <a:lnTo>
                    <a:pt x="19354" y="748969"/>
                  </a:lnTo>
                  <a:lnTo>
                    <a:pt x="19888" y="748220"/>
                  </a:lnTo>
                  <a:lnTo>
                    <a:pt x="20154" y="747471"/>
                  </a:lnTo>
                  <a:lnTo>
                    <a:pt x="20751" y="743597"/>
                  </a:lnTo>
                  <a:lnTo>
                    <a:pt x="21043" y="742797"/>
                  </a:lnTo>
                  <a:lnTo>
                    <a:pt x="21526" y="742137"/>
                  </a:lnTo>
                  <a:lnTo>
                    <a:pt x="22453" y="741667"/>
                  </a:lnTo>
                  <a:lnTo>
                    <a:pt x="24117" y="741743"/>
                  </a:lnTo>
                  <a:lnTo>
                    <a:pt x="24891" y="741476"/>
                  </a:lnTo>
                  <a:lnTo>
                    <a:pt x="25399" y="740587"/>
                  </a:lnTo>
                  <a:lnTo>
                    <a:pt x="25311" y="739571"/>
                  </a:lnTo>
                  <a:lnTo>
                    <a:pt x="24091" y="735609"/>
                  </a:lnTo>
                  <a:lnTo>
                    <a:pt x="24193" y="734390"/>
                  </a:lnTo>
                  <a:lnTo>
                    <a:pt x="24752" y="733005"/>
                  </a:lnTo>
                  <a:lnTo>
                    <a:pt x="25882" y="731608"/>
                  </a:lnTo>
                  <a:lnTo>
                    <a:pt x="28625" y="728980"/>
                  </a:lnTo>
                  <a:lnTo>
                    <a:pt x="29349" y="727646"/>
                  </a:lnTo>
                  <a:lnTo>
                    <a:pt x="28600" y="722096"/>
                  </a:lnTo>
                  <a:lnTo>
                    <a:pt x="29108" y="720534"/>
                  </a:lnTo>
                  <a:lnTo>
                    <a:pt x="30479" y="719937"/>
                  </a:lnTo>
                  <a:lnTo>
                    <a:pt x="32689" y="719378"/>
                  </a:lnTo>
                  <a:lnTo>
                    <a:pt x="34683" y="718705"/>
                  </a:lnTo>
                  <a:lnTo>
                    <a:pt x="35394" y="717702"/>
                  </a:lnTo>
                  <a:lnTo>
                    <a:pt x="35280" y="716407"/>
                  </a:lnTo>
                  <a:lnTo>
                    <a:pt x="35559" y="713663"/>
                  </a:lnTo>
                  <a:lnTo>
                    <a:pt x="35496" y="712368"/>
                  </a:lnTo>
                  <a:lnTo>
                    <a:pt x="34531" y="710463"/>
                  </a:lnTo>
                  <a:lnTo>
                    <a:pt x="32804" y="709409"/>
                  </a:lnTo>
                  <a:lnTo>
                    <a:pt x="28625" y="708088"/>
                  </a:lnTo>
                  <a:lnTo>
                    <a:pt x="28232" y="707364"/>
                  </a:lnTo>
                  <a:lnTo>
                    <a:pt x="27889" y="706678"/>
                  </a:lnTo>
                  <a:lnTo>
                    <a:pt x="30695" y="705358"/>
                  </a:lnTo>
                  <a:lnTo>
                    <a:pt x="37604" y="703097"/>
                  </a:lnTo>
                  <a:lnTo>
                    <a:pt x="38417" y="702576"/>
                  </a:lnTo>
                  <a:lnTo>
                    <a:pt x="39712" y="701497"/>
                  </a:lnTo>
                  <a:lnTo>
                    <a:pt x="40411" y="701014"/>
                  </a:lnTo>
                  <a:lnTo>
                    <a:pt x="41300" y="700582"/>
                  </a:lnTo>
                  <a:lnTo>
                    <a:pt x="43141" y="699884"/>
                  </a:lnTo>
                  <a:lnTo>
                    <a:pt x="43954" y="699414"/>
                  </a:lnTo>
                  <a:lnTo>
                    <a:pt x="45389" y="697763"/>
                  </a:lnTo>
                  <a:lnTo>
                    <a:pt x="45262" y="696404"/>
                  </a:lnTo>
                  <a:lnTo>
                    <a:pt x="44919" y="695096"/>
                  </a:lnTo>
                  <a:lnTo>
                    <a:pt x="45605" y="693585"/>
                  </a:lnTo>
                  <a:lnTo>
                    <a:pt x="47116" y="693356"/>
                  </a:lnTo>
                  <a:lnTo>
                    <a:pt x="51549" y="695058"/>
                  </a:lnTo>
                  <a:lnTo>
                    <a:pt x="53479" y="695172"/>
                  </a:lnTo>
                  <a:lnTo>
                    <a:pt x="62585" y="686879"/>
                  </a:lnTo>
                  <a:lnTo>
                    <a:pt x="62547" y="685736"/>
                  </a:lnTo>
                  <a:lnTo>
                    <a:pt x="61506" y="680389"/>
                  </a:lnTo>
                  <a:lnTo>
                    <a:pt x="61594" y="679462"/>
                  </a:lnTo>
                  <a:lnTo>
                    <a:pt x="61950" y="675792"/>
                  </a:lnTo>
                  <a:lnTo>
                    <a:pt x="60363" y="670750"/>
                  </a:lnTo>
                  <a:lnTo>
                    <a:pt x="60490" y="669074"/>
                  </a:lnTo>
                  <a:lnTo>
                    <a:pt x="61683" y="668197"/>
                  </a:lnTo>
                  <a:lnTo>
                    <a:pt x="63296" y="667372"/>
                  </a:lnTo>
                  <a:lnTo>
                    <a:pt x="64681" y="665924"/>
                  </a:lnTo>
                  <a:lnTo>
                    <a:pt x="67106" y="663994"/>
                  </a:lnTo>
                  <a:lnTo>
                    <a:pt x="61633" y="658215"/>
                  </a:lnTo>
                  <a:lnTo>
                    <a:pt x="62039" y="657339"/>
                  </a:lnTo>
                  <a:lnTo>
                    <a:pt x="62737" y="656120"/>
                  </a:lnTo>
                  <a:lnTo>
                    <a:pt x="63550" y="654926"/>
                  </a:lnTo>
                  <a:lnTo>
                    <a:pt x="64325" y="654177"/>
                  </a:lnTo>
                  <a:lnTo>
                    <a:pt x="65112" y="653986"/>
                  </a:lnTo>
                  <a:lnTo>
                    <a:pt x="65646" y="654253"/>
                  </a:lnTo>
                  <a:lnTo>
                    <a:pt x="66090" y="654685"/>
                  </a:lnTo>
                  <a:lnTo>
                    <a:pt x="66674" y="654900"/>
                  </a:lnTo>
                  <a:lnTo>
                    <a:pt x="69202" y="653072"/>
                  </a:lnTo>
                  <a:lnTo>
                    <a:pt x="69938" y="652233"/>
                  </a:lnTo>
                  <a:lnTo>
                    <a:pt x="72301" y="650735"/>
                  </a:lnTo>
                  <a:lnTo>
                    <a:pt x="73342" y="650773"/>
                  </a:lnTo>
                  <a:lnTo>
                    <a:pt x="76873" y="652614"/>
                  </a:lnTo>
                  <a:lnTo>
                    <a:pt x="78028" y="652614"/>
                  </a:lnTo>
                  <a:lnTo>
                    <a:pt x="78841" y="651929"/>
                  </a:lnTo>
                  <a:lnTo>
                    <a:pt x="80251" y="649935"/>
                  </a:lnTo>
                  <a:lnTo>
                    <a:pt x="81445" y="649109"/>
                  </a:lnTo>
                  <a:lnTo>
                    <a:pt x="82308" y="648931"/>
                  </a:lnTo>
                  <a:lnTo>
                    <a:pt x="83096" y="649046"/>
                  </a:lnTo>
                  <a:lnTo>
                    <a:pt x="84404" y="649528"/>
                  </a:lnTo>
                  <a:lnTo>
                    <a:pt x="84391" y="648233"/>
                  </a:lnTo>
                  <a:lnTo>
                    <a:pt x="84289" y="647852"/>
                  </a:lnTo>
                  <a:lnTo>
                    <a:pt x="84962" y="648042"/>
                  </a:lnTo>
                  <a:lnTo>
                    <a:pt x="85623" y="648576"/>
                  </a:lnTo>
                  <a:lnTo>
                    <a:pt x="90792" y="652665"/>
                  </a:lnTo>
                  <a:lnTo>
                    <a:pt x="93586" y="653935"/>
                  </a:lnTo>
                  <a:lnTo>
                    <a:pt x="94856" y="654189"/>
                  </a:lnTo>
                  <a:lnTo>
                    <a:pt x="96075" y="653834"/>
                  </a:lnTo>
                  <a:lnTo>
                    <a:pt x="97040" y="652411"/>
                  </a:lnTo>
                  <a:lnTo>
                    <a:pt x="97142" y="651294"/>
                  </a:lnTo>
                  <a:lnTo>
                    <a:pt x="95402" y="646684"/>
                  </a:lnTo>
                  <a:lnTo>
                    <a:pt x="95491" y="646087"/>
                  </a:lnTo>
                  <a:lnTo>
                    <a:pt x="96189" y="645096"/>
                  </a:lnTo>
                  <a:lnTo>
                    <a:pt x="97027" y="644563"/>
                  </a:lnTo>
                  <a:lnTo>
                    <a:pt x="97929" y="644156"/>
                  </a:lnTo>
                  <a:lnTo>
                    <a:pt x="98882" y="643572"/>
                  </a:lnTo>
                  <a:lnTo>
                    <a:pt x="100190" y="641972"/>
                  </a:lnTo>
                  <a:lnTo>
                    <a:pt x="100126" y="640905"/>
                  </a:lnTo>
                  <a:lnTo>
                    <a:pt x="99796" y="640041"/>
                  </a:lnTo>
                  <a:lnTo>
                    <a:pt x="101536" y="638314"/>
                  </a:lnTo>
                  <a:lnTo>
                    <a:pt x="103365" y="637032"/>
                  </a:lnTo>
                  <a:lnTo>
                    <a:pt x="104978" y="635139"/>
                  </a:lnTo>
                  <a:lnTo>
                    <a:pt x="105765" y="631317"/>
                  </a:lnTo>
                  <a:lnTo>
                    <a:pt x="107416" y="627354"/>
                  </a:lnTo>
                  <a:lnTo>
                    <a:pt x="121767" y="614946"/>
                  </a:lnTo>
                  <a:lnTo>
                    <a:pt x="128739" y="605078"/>
                  </a:lnTo>
                  <a:lnTo>
                    <a:pt x="149390" y="584682"/>
                  </a:lnTo>
                  <a:lnTo>
                    <a:pt x="156895" y="585381"/>
                  </a:lnTo>
                  <a:lnTo>
                    <a:pt x="162140" y="585851"/>
                  </a:lnTo>
                  <a:lnTo>
                    <a:pt x="163702" y="585533"/>
                  </a:lnTo>
                  <a:lnTo>
                    <a:pt x="165430" y="584581"/>
                  </a:lnTo>
                  <a:lnTo>
                    <a:pt x="169290" y="583539"/>
                  </a:lnTo>
                  <a:lnTo>
                    <a:pt x="171132" y="582853"/>
                  </a:lnTo>
                  <a:lnTo>
                    <a:pt x="178104" y="579831"/>
                  </a:lnTo>
                  <a:lnTo>
                    <a:pt x="183718" y="576453"/>
                  </a:lnTo>
                  <a:lnTo>
                    <a:pt x="185572" y="575741"/>
                  </a:lnTo>
                  <a:lnTo>
                    <a:pt x="186423" y="574446"/>
                  </a:lnTo>
                  <a:lnTo>
                    <a:pt x="187985" y="574268"/>
                  </a:lnTo>
                  <a:lnTo>
                    <a:pt x="190652" y="575119"/>
                  </a:lnTo>
                  <a:lnTo>
                    <a:pt x="194068" y="578891"/>
                  </a:lnTo>
                  <a:lnTo>
                    <a:pt x="195554" y="578713"/>
                  </a:lnTo>
                  <a:lnTo>
                    <a:pt x="194817" y="577989"/>
                  </a:lnTo>
                  <a:lnTo>
                    <a:pt x="193573" y="574827"/>
                  </a:lnTo>
                  <a:lnTo>
                    <a:pt x="195021" y="575360"/>
                  </a:lnTo>
                  <a:lnTo>
                    <a:pt x="197662" y="577723"/>
                  </a:lnTo>
                  <a:lnTo>
                    <a:pt x="200139" y="578040"/>
                  </a:lnTo>
                  <a:lnTo>
                    <a:pt x="200367" y="579259"/>
                  </a:lnTo>
                  <a:lnTo>
                    <a:pt x="201675" y="578307"/>
                  </a:lnTo>
                  <a:lnTo>
                    <a:pt x="201764" y="577557"/>
                  </a:lnTo>
                  <a:lnTo>
                    <a:pt x="201714" y="576072"/>
                  </a:lnTo>
                  <a:lnTo>
                    <a:pt x="201815" y="575284"/>
                  </a:lnTo>
                  <a:lnTo>
                    <a:pt x="202095" y="574446"/>
                  </a:lnTo>
                  <a:lnTo>
                    <a:pt x="203238" y="571969"/>
                  </a:lnTo>
                  <a:lnTo>
                    <a:pt x="203326" y="570598"/>
                  </a:lnTo>
                  <a:lnTo>
                    <a:pt x="202742" y="568477"/>
                  </a:lnTo>
                  <a:lnTo>
                    <a:pt x="203339" y="566750"/>
                  </a:lnTo>
                  <a:lnTo>
                    <a:pt x="207289" y="565213"/>
                  </a:lnTo>
                  <a:lnTo>
                    <a:pt x="210921" y="562825"/>
                  </a:lnTo>
                  <a:lnTo>
                    <a:pt x="213220" y="559422"/>
                  </a:lnTo>
                  <a:lnTo>
                    <a:pt x="214325" y="556260"/>
                  </a:lnTo>
                  <a:lnTo>
                    <a:pt x="215214" y="554494"/>
                  </a:lnTo>
                  <a:lnTo>
                    <a:pt x="216382" y="552996"/>
                  </a:lnTo>
                  <a:lnTo>
                    <a:pt x="217208" y="552348"/>
                  </a:lnTo>
                  <a:lnTo>
                    <a:pt x="219201" y="551027"/>
                  </a:lnTo>
                  <a:lnTo>
                    <a:pt x="220217" y="550214"/>
                  </a:lnTo>
                  <a:lnTo>
                    <a:pt x="223685" y="549998"/>
                  </a:lnTo>
                  <a:lnTo>
                    <a:pt x="225132" y="550316"/>
                  </a:lnTo>
                  <a:lnTo>
                    <a:pt x="225780" y="551878"/>
                  </a:lnTo>
                  <a:lnTo>
                    <a:pt x="225831" y="553961"/>
                  </a:lnTo>
                  <a:lnTo>
                    <a:pt x="225501" y="555790"/>
                  </a:lnTo>
                  <a:lnTo>
                    <a:pt x="224510" y="557580"/>
                  </a:lnTo>
                  <a:lnTo>
                    <a:pt x="223253" y="559333"/>
                  </a:lnTo>
                  <a:lnTo>
                    <a:pt x="222440" y="560959"/>
                  </a:lnTo>
                  <a:lnTo>
                    <a:pt x="224345" y="565835"/>
                  </a:lnTo>
                  <a:lnTo>
                    <a:pt x="225399" y="567169"/>
                  </a:lnTo>
                  <a:lnTo>
                    <a:pt x="227317" y="567131"/>
                  </a:lnTo>
                  <a:lnTo>
                    <a:pt x="229273" y="566039"/>
                  </a:lnTo>
                  <a:lnTo>
                    <a:pt x="231038" y="564565"/>
                  </a:lnTo>
                  <a:lnTo>
                    <a:pt x="234327" y="561289"/>
                  </a:lnTo>
                  <a:lnTo>
                    <a:pt x="236080" y="560158"/>
                  </a:lnTo>
                  <a:lnTo>
                    <a:pt x="238061" y="559562"/>
                  </a:lnTo>
                  <a:lnTo>
                    <a:pt x="239890" y="559422"/>
                  </a:lnTo>
                  <a:lnTo>
                    <a:pt x="241198" y="559638"/>
                  </a:lnTo>
                  <a:lnTo>
                    <a:pt x="241769" y="560095"/>
                  </a:lnTo>
                  <a:lnTo>
                    <a:pt x="242150" y="560832"/>
                  </a:lnTo>
                  <a:lnTo>
                    <a:pt x="242290" y="561721"/>
                  </a:lnTo>
                  <a:lnTo>
                    <a:pt x="241947" y="563753"/>
                  </a:lnTo>
                  <a:lnTo>
                    <a:pt x="242760" y="565251"/>
                  </a:lnTo>
                  <a:lnTo>
                    <a:pt x="243027" y="566648"/>
                  </a:lnTo>
                  <a:lnTo>
                    <a:pt x="243458" y="567474"/>
                  </a:lnTo>
                  <a:lnTo>
                    <a:pt x="243522" y="568007"/>
                  </a:lnTo>
                  <a:lnTo>
                    <a:pt x="243408" y="568452"/>
                  </a:lnTo>
                  <a:lnTo>
                    <a:pt x="242976" y="569442"/>
                  </a:lnTo>
                  <a:lnTo>
                    <a:pt x="242862" y="569861"/>
                  </a:lnTo>
                  <a:lnTo>
                    <a:pt x="243065" y="570814"/>
                  </a:lnTo>
                  <a:lnTo>
                    <a:pt x="243674" y="571182"/>
                  </a:lnTo>
                  <a:lnTo>
                    <a:pt x="245300" y="571576"/>
                  </a:lnTo>
                  <a:lnTo>
                    <a:pt x="245821" y="572147"/>
                  </a:lnTo>
                  <a:lnTo>
                    <a:pt x="246075" y="573659"/>
                  </a:lnTo>
                  <a:lnTo>
                    <a:pt x="246456" y="574382"/>
                  </a:lnTo>
                  <a:lnTo>
                    <a:pt x="247078" y="574598"/>
                  </a:lnTo>
                  <a:lnTo>
                    <a:pt x="249834" y="574205"/>
                  </a:lnTo>
                  <a:lnTo>
                    <a:pt x="250304" y="574459"/>
                  </a:lnTo>
                  <a:lnTo>
                    <a:pt x="250723" y="575462"/>
                  </a:lnTo>
                  <a:lnTo>
                    <a:pt x="251269" y="575703"/>
                  </a:lnTo>
                  <a:lnTo>
                    <a:pt x="252679" y="575970"/>
                  </a:lnTo>
                  <a:lnTo>
                    <a:pt x="252971" y="576122"/>
                  </a:lnTo>
                  <a:lnTo>
                    <a:pt x="259702" y="570484"/>
                  </a:lnTo>
                  <a:lnTo>
                    <a:pt x="260426" y="571373"/>
                  </a:lnTo>
                  <a:lnTo>
                    <a:pt x="260730" y="571538"/>
                  </a:lnTo>
                  <a:lnTo>
                    <a:pt x="262369" y="571563"/>
                  </a:lnTo>
                  <a:lnTo>
                    <a:pt x="266039" y="570890"/>
                  </a:lnTo>
                  <a:lnTo>
                    <a:pt x="267868" y="570992"/>
                  </a:lnTo>
                  <a:lnTo>
                    <a:pt x="269595" y="571766"/>
                  </a:lnTo>
                  <a:lnTo>
                    <a:pt x="272440" y="575259"/>
                  </a:lnTo>
                  <a:lnTo>
                    <a:pt x="277596" y="584225"/>
                  </a:lnTo>
                  <a:lnTo>
                    <a:pt x="282384" y="591388"/>
                  </a:lnTo>
                  <a:lnTo>
                    <a:pt x="285000" y="595274"/>
                  </a:lnTo>
                  <a:lnTo>
                    <a:pt x="285407" y="598398"/>
                  </a:lnTo>
                  <a:lnTo>
                    <a:pt x="290131" y="608977"/>
                  </a:lnTo>
                  <a:lnTo>
                    <a:pt x="291426" y="610527"/>
                  </a:lnTo>
                  <a:lnTo>
                    <a:pt x="293090" y="610730"/>
                  </a:lnTo>
                  <a:lnTo>
                    <a:pt x="295427" y="609854"/>
                  </a:lnTo>
                  <a:lnTo>
                    <a:pt x="297256" y="608533"/>
                  </a:lnTo>
                  <a:lnTo>
                    <a:pt x="297332" y="607377"/>
                  </a:lnTo>
                  <a:lnTo>
                    <a:pt x="298576" y="606856"/>
                  </a:lnTo>
                  <a:lnTo>
                    <a:pt x="299605" y="606894"/>
                  </a:lnTo>
                  <a:lnTo>
                    <a:pt x="300431" y="606679"/>
                  </a:lnTo>
                  <a:lnTo>
                    <a:pt x="301104" y="605345"/>
                  </a:lnTo>
                  <a:lnTo>
                    <a:pt x="300939" y="604012"/>
                  </a:lnTo>
                  <a:lnTo>
                    <a:pt x="295300" y="596963"/>
                  </a:lnTo>
                  <a:lnTo>
                    <a:pt x="294805" y="594296"/>
                  </a:lnTo>
                  <a:lnTo>
                    <a:pt x="296570" y="591604"/>
                  </a:lnTo>
                  <a:lnTo>
                    <a:pt x="296316" y="591312"/>
                  </a:lnTo>
                  <a:lnTo>
                    <a:pt x="296430" y="590423"/>
                  </a:lnTo>
                  <a:lnTo>
                    <a:pt x="296824" y="589280"/>
                  </a:lnTo>
                  <a:lnTo>
                    <a:pt x="297446" y="588251"/>
                  </a:lnTo>
                  <a:lnTo>
                    <a:pt x="298246" y="587578"/>
                  </a:lnTo>
                  <a:lnTo>
                    <a:pt x="299021" y="587197"/>
                  </a:lnTo>
                  <a:lnTo>
                    <a:pt x="299681" y="586574"/>
                  </a:lnTo>
                  <a:lnTo>
                    <a:pt x="300215" y="585165"/>
                  </a:lnTo>
                  <a:lnTo>
                    <a:pt x="300202" y="583031"/>
                  </a:lnTo>
                  <a:lnTo>
                    <a:pt x="297840" y="576491"/>
                  </a:lnTo>
                  <a:lnTo>
                    <a:pt x="292633" y="571119"/>
                  </a:lnTo>
                  <a:lnTo>
                    <a:pt x="289217" y="570433"/>
                  </a:lnTo>
                  <a:lnTo>
                    <a:pt x="287464" y="569734"/>
                  </a:lnTo>
                  <a:lnTo>
                    <a:pt x="283159" y="564311"/>
                  </a:lnTo>
                  <a:lnTo>
                    <a:pt x="278345" y="559206"/>
                  </a:lnTo>
                  <a:lnTo>
                    <a:pt x="277545" y="557593"/>
                  </a:lnTo>
                  <a:lnTo>
                    <a:pt x="277228" y="555713"/>
                  </a:lnTo>
                  <a:lnTo>
                    <a:pt x="277647" y="553618"/>
                  </a:lnTo>
                  <a:lnTo>
                    <a:pt x="279349" y="549643"/>
                  </a:lnTo>
                  <a:lnTo>
                    <a:pt x="279628" y="547916"/>
                  </a:lnTo>
                  <a:lnTo>
                    <a:pt x="278993" y="546468"/>
                  </a:lnTo>
                  <a:lnTo>
                    <a:pt x="278752" y="545096"/>
                  </a:lnTo>
                  <a:lnTo>
                    <a:pt x="279590" y="543293"/>
                  </a:lnTo>
                  <a:lnTo>
                    <a:pt x="280771" y="541426"/>
                  </a:lnTo>
                  <a:lnTo>
                    <a:pt x="281520" y="539813"/>
                  </a:lnTo>
                  <a:lnTo>
                    <a:pt x="281520" y="538861"/>
                  </a:lnTo>
                  <a:lnTo>
                    <a:pt x="280911" y="539216"/>
                  </a:lnTo>
                  <a:lnTo>
                    <a:pt x="280085" y="539953"/>
                  </a:lnTo>
                  <a:lnTo>
                    <a:pt x="279476" y="540131"/>
                  </a:lnTo>
                  <a:lnTo>
                    <a:pt x="278307" y="538810"/>
                  </a:lnTo>
                  <a:lnTo>
                    <a:pt x="277812" y="537946"/>
                  </a:lnTo>
                  <a:lnTo>
                    <a:pt x="277799" y="537146"/>
                  </a:lnTo>
                  <a:lnTo>
                    <a:pt x="277990" y="536003"/>
                  </a:lnTo>
                  <a:lnTo>
                    <a:pt x="276986" y="533285"/>
                  </a:lnTo>
                  <a:lnTo>
                    <a:pt x="276974" y="532472"/>
                  </a:lnTo>
                  <a:lnTo>
                    <a:pt x="277139" y="531723"/>
                  </a:lnTo>
                  <a:lnTo>
                    <a:pt x="280720" y="523100"/>
                  </a:lnTo>
                  <a:lnTo>
                    <a:pt x="282016" y="518134"/>
                  </a:lnTo>
                  <a:lnTo>
                    <a:pt x="282867" y="516470"/>
                  </a:lnTo>
                  <a:lnTo>
                    <a:pt x="283552" y="516636"/>
                  </a:lnTo>
                  <a:lnTo>
                    <a:pt x="284251" y="517156"/>
                  </a:lnTo>
                  <a:lnTo>
                    <a:pt x="284759" y="517880"/>
                  </a:lnTo>
                  <a:lnTo>
                    <a:pt x="284835" y="518579"/>
                  </a:lnTo>
                  <a:lnTo>
                    <a:pt x="284505" y="519264"/>
                  </a:lnTo>
                  <a:lnTo>
                    <a:pt x="283425" y="520573"/>
                  </a:lnTo>
                  <a:lnTo>
                    <a:pt x="283006" y="521322"/>
                  </a:lnTo>
                  <a:lnTo>
                    <a:pt x="282816" y="522630"/>
                  </a:lnTo>
                  <a:lnTo>
                    <a:pt x="283616" y="526148"/>
                  </a:lnTo>
                  <a:lnTo>
                    <a:pt x="283311" y="528904"/>
                  </a:lnTo>
                  <a:lnTo>
                    <a:pt x="283514" y="530148"/>
                  </a:lnTo>
                  <a:lnTo>
                    <a:pt x="284403" y="530428"/>
                  </a:lnTo>
                  <a:lnTo>
                    <a:pt x="285610" y="529526"/>
                  </a:lnTo>
                  <a:lnTo>
                    <a:pt x="286702" y="528027"/>
                  </a:lnTo>
                  <a:lnTo>
                    <a:pt x="287464" y="526542"/>
                  </a:lnTo>
                  <a:lnTo>
                    <a:pt x="287769" y="524802"/>
                  </a:lnTo>
                  <a:lnTo>
                    <a:pt x="289013" y="523557"/>
                  </a:lnTo>
                  <a:lnTo>
                    <a:pt x="290499" y="522287"/>
                  </a:lnTo>
                  <a:lnTo>
                    <a:pt x="291363" y="521169"/>
                  </a:lnTo>
                  <a:lnTo>
                    <a:pt x="292798" y="520141"/>
                  </a:lnTo>
                  <a:lnTo>
                    <a:pt x="293471" y="520763"/>
                  </a:lnTo>
                  <a:lnTo>
                    <a:pt x="294093" y="519671"/>
                  </a:lnTo>
                  <a:lnTo>
                    <a:pt x="294944" y="517245"/>
                  </a:lnTo>
                  <a:lnTo>
                    <a:pt x="295681" y="516280"/>
                  </a:lnTo>
                  <a:lnTo>
                    <a:pt x="296722" y="515861"/>
                  </a:lnTo>
                  <a:lnTo>
                    <a:pt x="297154" y="516623"/>
                  </a:lnTo>
                  <a:lnTo>
                    <a:pt x="297332" y="517728"/>
                  </a:lnTo>
                  <a:lnTo>
                    <a:pt x="297662" y="518350"/>
                  </a:lnTo>
                  <a:lnTo>
                    <a:pt x="299732" y="517652"/>
                  </a:lnTo>
                  <a:lnTo>
                    <a:pt x="301129" y="515569"/>
                  </a:lnTo>
                  <a:lnTo>
                    <a:pt x="301294" y="513588"/>
                  </a:lnTo>
                  <a:lnTo>
                    <a:pt x="299605" y="513118"/>
                  </a:lnTo>
                  <a:lnTo>
                    <a:pt x="298411" y="513295"/>
                  </a:lnTo>
                  <a:lnTo>
                    <a:pt x="296367" y="513207"/>
                  </a:lnTo>
                  <a:lnTo>
                    <a:pt x="295059" y="513448"/>
                  </a:lnTo>
                  <a:lnTo>
                    <a:pt x="294436" y="513346"/>
                  </a:lnTo>
                  <a:lnTo>
                    <a:pt x="292976" y="511657"/>
                  </a:lnTo>
                  <a:lnTo>
                    <a:pt x="292468" y="511403"/>
                  </a:lnTo>
                  <a:lnTo>
                    <a:pt x="291261" y="511352"/>
                  </a:lnTo>
                  <a:lnTo>
                    <a:pt x="290779" y="511124"/>
                  </a:lnTo>
                  <a:lnTo>
                    <a:pt x="289394" y="509422"/>
                  </a:lnTo>
                  <a:lnTo>
                    <a:pt x="288302" y="509079"/>
                  </a:lnTo>
                  <a:lnTo>
                    <a:pt x="286829" y="509905"/>
                  </a:lnTo>
                  <a:lnTo>
                    <a:pt x="285229" y="510971"/>
                  </a:lnTo>
                  <a:lnTo>
                    <a:pt x="284645" y="510451"/>
                  </a:lnTo>
                  <a:lnTo>
                    <a:pt x="284251" y="509498"/>
                  </a:lnTo>
                  <a:lnTo>
                    <a:pt x="283273" y="509257"/>
                  </a:lnTo>
                  <a:lnTo>
                    <a:pt x="283209" y="509866"/>
                  </a:lnTo>
                  <a:lnTo>
                    <a:pt x="283006" y="510413"/>
                  </a:lnTo>
                  <a:lnTo>
                    <a:pt x="282689" y="510984"/>
                  </a:lnTo>
                  <a:lnTo>
                    <a:pt x="282219" y="511530"/>
                  </a:lnTo>
                  <a:lnTo>
                    <a:pt x="282155" y="510933"/>
                  </a:lnTo>
                  <a:lnTo>
                    <a:pt x="281978" y="510362"/>
                  </a:lnTo>
                  <a:lnTo>
                    <a:pt x="281698" y="509905"/>
                  </a:lnTo>
                  <a:lnTo>
                    <a:pt x="281266" y="509612"/>
                  </a:lnTo>
                  <a:lnTo>
                    <a:pt x="280822" y="509536"/>
                  </a:lnTo>
                  <a:lnTo>
                    <a:pt x="280517" y="509612"/>
                  </a:lnTo>
                  <a:lnTo>
                    <a:pt x="280225" y="509752"/>
                  </a:lnTo>
                  <a:lnTo>
                    <a:pt x="278917" y="509803"/>
                  </a:lnTo>
                  <a:lnTo>
                    <a:pt x="276936" y="510235"/>
                  </a:lnTo>
                  <a:lnTo>
                    <a:pt x="275602" y="510349"/>
                  </a:lnTo>
                  <a:lnTo>
                    <a:pt x="275399" y="510235"/>
                  </a:lnTo>
                  <a:lnTo>
                    <a:pt x="274815" y="509485"/>
                  </a:lnTo>
                  <a:lnTo>
                    <a:pt x="274523" y="508635"/>
                  </a:lnTo>
                  <a:lnTo>
                    <a:pt x="274281" y="508254"/>
                  </a:lnTo>
                  <a:lnTo>
                    <a:pt x="273900" y="508254"/>
                  </a:lnTo>
                  <a:lnTo>
                    <a:pt x="273418" y="508596"/>
                  </a:lnTo>
                  <a:lnTo>
                    <a:pt x="272897" y="508901"/>
                  </a:lnTo>
                  <a:lnTo>
                    <a:pt x="272414" y="508787"/>
                  </a:lnTo>
                  <a:lnTo>
                    <a:pt x="272173" y="508393"/>
                  </a:lnTo>
                  <a:lnTo>
                    <a:pt x="271856" y="507530"/>
                  </a:lnTo>
                  <a:lnTo>
                    <a:pt x="271627" y="507161"/>
                  </a:lnTo>
                  <a:lnTo>
                    <a:pt x="271017" y="506768"/>
                  </a:lnTo>
                  <a:lnTo>
                    <a:pt x="269620" y="506425"/>
                  </a:lnTo>
                  <a:lnTo>
                    <a:pt x="268973" y="506031"/>
                  </a:lnTo>
                  <a:lnTo>
                    <a:pt x="265264" y="501751"/>
                  </a:lnTo>
                  <a:lnTo>
                    <a:pt x="265163" y="500138"/>
                  </a:lnTo>
                  <a:lnTo>
                    <a:pt x="266623" y="498309"/>
                  </a:lnTo>
                  <a:lnTo>
                    <a:pt x="265518" y="498335"/>
                  </a:lnTo>
                  <a:lnTo>
                    <a:pt x="264032" y="498919"/>
                  </a:lnTo>
                  <a:lnTo>
                    <a:pt x="262813" y="499160"/>
                  </a:lnTo>
                  <a:lnTo>
                    <a:pt x="262483" y="498195"/>
                  </a:lnTo>
                  <a:lnTo>
                    <a:pt x="262940" y="498055"/>
                  </a:lnTo>
                  <a:lnTo>
                    <a:pt x="264121" y="497433"/>
                  </a:lnTo>
                  <a:lnTo>
                    <a:pt x="269798" y="497065"/>
                  </a:lnTo>
                  <a:lnTo>
                    <a:pt x="275170" y="497128"/>
                  </a:lnTo>
                  <a:lnTo>
                    <a:pt x="276758" y="496951"/>
                  </a:lnTo>
                  <a:lnTo>
                    <a:pt x="286778" y="495884"/>
                  </a:lnTo>
                  <a:lnTo>
                    <a:pt x="291668" y="496824"/>
                  </a:lnTo>
                  <a:lnTo>
                    <a:pt x="298564" y="495617"/>
                  </a:lnTo>
                  <a:lnTo>
                    <a:pt x="307378" y="495642"/>
                  </a:lnTo>
                  <a:lnTo>
                    <a:pt x="309740" y="496036"/>
                  </a:lnTo>
                  <a:lnTo>
                    <a:pt x="313004" y="498017"/>
                  </a:lnTo>
                  <a:lnTo>
                    <a:pt x="315988" y="497433"/>
                  </a:lnTo>
                  <a:lnTo>
                    <a:pt x="317779" y="496709"/>
                  </a:lnTo>
                  <a:lnTo>
                    <a:pt x="319239" y="496379"/>
                  </a:lnTo>
                  <a:lnTo>
                    <a:pt x="323126" y="496201"/>
                  </a:lnTo>
                  <a:lnTo>
                    <a:pt x="325615" y="495617"/>
                  </a:lnTo>
                  <a:lnTo>
                    <a:pt x="326707" y="495528"/>
                  </a:lnTo>
                  <a:lnTo>
                    <a:pt x="329361" y="496328"/>
                  </a:lnTo>
                  <a:lnTo>
                    <a:pt x="333590" y="496341"/>
                  </a:lnTo>
                  <a:lnTo>
                    <a:pt x="336422" y="496773"/>
                  </a:lnTo>
                  <a:lnTo>
                    <a:pt x="343560" y="498538"/>
                  </a:lnTo>
                  <a:lnTo>
                    <a:pt x="347675" y="498779"/>
                  </a:lnTo>
                  <a:lnTo>
                    <a:pt x="352158" y="497878"/>
                  </a:lnTo>
                  <a:lnTo>
                    <a:pt x="353453" y="497471"/>
                  </a:lnTo>
                  <a:lnTo>
                    <a:pt x="354520" y="497141"/>
                  </a:lnTo>
                  <a:lnTo>
                    <a:pt x="356742" y="496671"/>
                  </a:lnTo>
                  <a:lnTo>
                    <a:pt x="365594" y="496443"/>
                  </a:lnTo>
                  <a:lnTo>
                    <a:pt x="367398" y="495706"/>
                  </a:lnTo>
                  <a:lnTo>
                    <a:pt x="369442" y="494766"/>
                  </a:lnTo>
                  <a:lnTo>
                    <a:pt x="370928" y="494347"/>
                  </a:lnTo>
                  <a:lnTo>
                    <a:pt x="372198" y="494411"/>
                  </a:lnTo>
                  <a:lnTo>
                    <a:pt x="374954" y="495465"/>
                  </a:lnTo>
                  <a:lnTo>
                    <a:pt x="376580" y="495655"/>
                  </a:lnTo>
                  <a:lnTo>
                    <a:pt x="385800" y="494957"/>
                  </a:lnTo>
                  <a:lnTo>
                    <a:pt x="387362" y="494512"/>
                  </a:lnTo>
                  <a:lnTo>
                    <a:pt x="390207" y="493077"/>
                  </a:lnTo>
                  <a:lnTo>
                    <a:pt x="391744" y="492747"/>
                  </a:lnTo>
                  <a:lnTo>
                    <a:pt x="399846" y="492594"/>
                  </a:lnTo>
                  <a:lnTo>
                    <a:pt x="412229" y="490042"/>
                  </a:lnTo>
                  <a:lnTo>
                    <a:pt x="426491" y="487057"/>
                  </a:lnTo>
                  <a:lnTo>
                    <a:pt x="435228" y="486473"/>
                  </a:lnTo>
                  <a:lnTo>
                    <a:pt x="443991" y="484987"/>
                  </a:lnTo>
                  <a:lnTo>
                    <a:pt x="446785" y="483781"/>
                  </a:lnTo>
                  <a:lnTo>
                    <a:pt x="447687" y="483603"/>
                  </a:lnTo>
                  <a:lnTo>
                    <a:pt x="448640" y="483679"/>
                  </a:lnTo>
                  <a:lnTo>
                    <a:pt x="450380" y="484124"/>
                  </a:lnTo>
                  <a:lnTo>
                    <a:pt x="455574" y="484073"/>
                  </a:lnTo>
                  <a:lnTo>
                    <a:pt x="461276" y="484860"/>
                  </a:lnTo>
                  <a:lnTo>
                    <a:pt x="462356" y="484809"/>
                  </a:lnTo>
                  <a:lnTo>
                    <a:pt x="463588" y="484505"/>
                  </a:lnTo>
                  <a:lnTo>
                    <a:pt x="466382" y="483133"/>
                  </a:lnTo>
                  <a:lnTo>
                    <a:pt x="467410" y="482879"/>
                  </a:lnTo>
                  <a:lnTo>
                    <a:pt x="476161" y="482219"/>
                  </a:lnTo>
                  <a:lnTo>
                    <a:pt x="478015" y="481393"/>
                  </a:lnTo>
                  <a:lnTo>
                    <a:pt x="478980" y="481050"/>
                  </a:lnTo>
                  <a:lnTo>
                    <a:pt x="479958" y="480961"/>
                  </a:lnTo>
                  <a:lnTo>
                    <a:pt x="482447" y="481495"/>
                  </a:lnTo>
                  <a:lnTo>
                    <a:pt x="483793" y="481380"/>
                  </a:lnTo>
                  <a:lnTo>
                    <a:pt x="485571" y="480504"/>
                  </a:lnTo>
                  <a:lnTo>
                    <a:pt x="489203" y="478205"/>
                  </a:lnTo>
                  <a:lnTo>
                    <a:pt x="491134" y="477291"/>
                  </a:lnTo>
                  <a:lnTo>
                    <a:pt x="494436" y="476465"/>
                  </a:lnTo>
                  <a:lnTo>
                    <a:pt x="496252" y="475538"/>
                  </a:lnTo>
                  <a:lnTo>
                    <a:pt x="503402" y="470966"/>
                  </a:lnTo>
                  <a:lnTo>
                    <a:pt x="506856" y="469188"/>
                  </a:lnTo>
                  <a:lnTo>
                    <a:pt x="510247" y="467956"/>
                  </a:lnTo>
                  <a:lnTo>
                    <a:pt x="517651" y="465455"/>
                  </a:lnTo>
                  <a:lnTo>
                    <a:pt x="517524" y="463664"/>
                  </a:lnTo>
                  <a:lnTo>
                    <a:pt x="518490" y="461733"/>
                  </a:lnTo>
                  <a:lnTo>
                    <a:pt x="519633" y="459778"/>
                  </a:lnTo>
                  <a:lnTo>
                    <a:pt x="520026" y="457949"/>
                  </a:lnTo>
                  <a:lnTo>
                    <a:pt x="519988" y="457276"/>
                  </a:lnTo>
                  <a:lnTo>
                    <a:pt x="519950" y="455980"/>
                  </a:lnTo>
                  <a:lnTo>
                    <a:pt x="520953" y="451332"/>
                  </a:lnTo>
                  <a:lnTo>
                    <a:pt x="521004" y="449643"/>
                  </a:lnTo>
                  <a:lnTo>
                    <a:pt x="520598" y="446493"/>
                  </a:lnTo>
                  <a:lnTo>
                    <a:pt x="520852" y="444792"/>
                  </a:lnTo>
                  <a:lnTo>
                    <a:pt x="521423" y="443534"/>
                  </a:lnTo>
                  <a:lnTo>
                    <a:pt x="522389" y="441985"/>
                  </a:lnTo>
                  <a:lnTo>
                    <a:pt x="523519" y="440474"/>
                  </a:lnTo>
                  <a:lnTo>
                    <a:pt x="524611" y="439293"/>
                  </a:lnTo>
                  <a:lnTo>
                    <a:pt x="525652" y="437819"/>
                  </a:lnTo>
                  <a:lnTo>
                    <a:pt x="526059" y="436181"/>
                  </a:lnTo>
                  <a:lnTo>
                    <a:pt x="526097" y="434670"/>
                  </a:lnTo>
                  <a:lnTo>
                    <a:pt x="524332" y="425069"/>
                  </a:lnTo>
                  <a:lnTo>
                    <a:pt x="525386" y="415429"/>
                  </a:lnTo>
                  <a:lnTo>
                    <a:pt x="521487" y="400862"/>
                  </a:lnTo>
                  <a:lnTo>
                    <a:pt x="521411" y="399427"/>
                  </a:lnTo>
                  <a:lnTo>
                    <a:pt x="522020" y="397738"/>
                  </a:lnTo>
                  <a:lnTo>
                    <a:pt x="522871" y="393509"/>
                  </a:lnTo>
                  <a:lnTo>
                    <a:pt x="522147" y="386626"/>
                  </a:lnTo>
                  <a:lnTo>
                    <a:pt x="523849" y="371703"/>
                  </a:lnTo>
                  <a:lnTo>
                    <a:pt x="524941" y="369531"/>
                  </a:lnTo>
                  <a:lnTo>
                    <a:pt x="525767" y="369684"/>
                  </a:lnTo>
                  <a:lnTo>
                    <a:pt x="528256" y="370103"/>
                  </a:lnTo>
                  <a:lnTo>
                    <a:pt x="534161" y="372478"/>
                  </a:lnTo>
                  <a:lnTo>
                    <a:pt x="538276" y="371906"/>
                  </a:lnTo>
                  <a:lnTo>
                    <a:pt x="544067" y="369582"/>
                  </a:lnTo>
                  <a:lnTo>
                    <a:pt x="554951" y="368617"/>
                  </a:lnTo>
                  <a:lnTo>
                    <a:pt x="558012" y="367906"/>
                  </a:lnTo>
                  <a:lnTo>
                    <a:pt x="560603" y="366852"/>
                  </a:lnTo>
                  <a:lnTo>
                    <a:pt x="562863" y="364921"/>
                  </a:lnTo>
                  <a:lnTo>
                    <a:pt x="564857" y="361607"/>
                  </a:lnTo>
                  <a:lnTo>
                    <a:pt x="565569" y="359956"/>
                  </a:lnTo>
                  <a:lnTo>
                    <a:pt x="566254" y="358609"/>
                  </a:lnTo>
                  <a:lnTo>
                    <a:pt x="567283" y="357568"/>
                  </a:lnTo>
                  <a:lnTo>
                    <a:pt x="568998" y="356819"/>
                  </a:lnTo>
                  <a:lnTo>
                    <a:pt x="570509" y="355739"/>
                  </a:lnTo>
                  <a:lnTo>
                    <a:pt x="570839" y="354215"/>
                  </a:lnTo>
                  <a:lnTo>
                    <a:pt x="570509" y="352755"/>
                  </a:lnTo>
                  <a:lnTo>
                    <a:pt x="569404" y="350761"/>
                  </a:lnTo>
                  <a:lnTo>
                    <a:pt x="569607" y="349237"/>
                  </a:lnTo>
                  <a:lnTo>
                    <a:pt x="570153" y="347484"/>
                  </a:lnTo>
                  <a:lnTo>
                    <a:pt x="570483" y="345605"/>
                  </a:lnTo>
                  <a:lnTo>
                    <a:pt x="570204" y="343217"/>
                  </a:lnTo>
                  <a:lnTo>
                    <a:pt x="567499" y="337451"/>
                  </a:lnTo>
                  <a:lnTo>
                    <a:pt x="566800" y="334314"/>
                  </a:lnTo>
                  <a:lnTo>
                    <a:pt x="566775" y="332181"/>
                  </a:lnTo>
                  <a:lnTo>
                    <a:pt x="567410" y="330454"/>
                  </a:lnTo>
                  <a:lnTo>
                    <a:pt x="569277" y="329069"/>
                  </a:lnTo>
                  <a:lnTo>
                    <a:pt x="571449" y="328079"/>
                  </a:lnTo>
                  <a:lnTo>
                    <a:pt x="573138" y="326834"/>
                  </a:lnTo>
                  <a:lnTo>
                    <a:pt x="573443" y="324675"/>
                  </a:lnTo>
                  <a:lnTo>
                    <a:pt x="573036" y="322656"/>
                  </a:lnTo>
                  <a:lnTo>
                    <a:pt x="573519" y="322338"/>
                  </a:lnTo>
                  <a:lnTo>
                    <a:pt x="573620" y="322135"/>
                  </a:lnTo>
                  <a:lnTo>
                    <a:pt x="573493" y="321703"/>
                  </a:lnTo>
                  <a:lnTo>
                    <a:pt x="573608" y="321475"/>
                  </a:lnTo>
                  <a:lnTo>
                    <a:pt x="573760" y="321284"/>
                  </a:lnTo>
                  <a:lnTo>
                    <a:pt x="573963" y="321119"/>
                  </a:lnTo>
                  <a:lnTo>
                    <a:pt x="574179" y="321005"/>
                  </a:lnTo>
                  <a:lnTo>
                    <a:pt x="574586" y="320217"/>
                  </a:lnTo>
                  <a:lnTo>
                    <a:pt x="575081" y="319557"/>
                  </a:lnTo>
                  <a:lnTo>
                    <a:pt x="576122" y="318439"/>
                  </a:lnTo>
                  <a:lnTo>
                    <a:pt x="576148" y="318249"/>
                  </a:lnTo>
                  <a:lnTo>
                    <a:pt x="576071" y="317969"/>
                  </a:lnTo>
                  <a:lnTo>
                    <a:pt x="576160" y="317690"/>
                  </a:lnTo>
                  <a:lnTo>
                    <a:pt x="576643" y="317423"/>
                  </a:lnTo>
                  <a:lnTo>
                    <a:pt x="577062" y="317385"/>
                  </a:lnTo>
                  <a:lnTo>
                    <a:pt x="583920" y="319709"/>
                  </a:lnTo>
                  <a:lnTo>
                    <a:pt x="585228" y="319684"/>
                  </a:lnTo>
                  <a:lnTo>
                    <a:pt x="586816" y="319201"/>
                  </a:lnTo>
                  <a:lnTo>
                    <a:pt x="588238" y="318173"/>
                  </a:lnTo>
                  <a:lnTo>
                    <a:pt x="589000" y="316509"/>
                  </a:lnTo>
                  <a:lnTo>
                    <a:pt x="589191" y="314236"/>
                  </a:lnTo>
                  <a:lnTo>
                    <a:pt x="589381" y="313474"/>
                  </a:lnTo>
                  <a:lnTo>
                    <a:pt x="589787" y="312458"/>
                  </a:lnTo>
                  <a:lnTo>
                    <a:pt x="590054" y="312064"/>
                  </a:lnTo>
                  <a:lnTo>
                    <a:pt x="590499" y="311746"/>
                  </a:lnTo>
                  <a:lnTo>
                    <a:pt x="591362" y="311010"/>
                  </a:lnTo>
                  <a:lnTo>
                    <a:pt x="592086" y="310489"/>
                  </a:lnTo>
                  <a:lnTo>
                    <a:pt x="592683" y="310184"/>
                  </a:lnTo>
                  <a:lnTo>
                    <a:pt x="593051" y="309753"/>
                  </a:lnTo>
                  <a:lnTo>
                    <a:pt x="593064" y="308825"/>
                  </a:lnTo>
                  <a:lnTo>
                    <a:pt x="592569" y="307225"/>
                  </a:lnTo>
                  <a:lnTo>
                    <a:pt x="587730" y="302221"/>
                  </a:lnTo>
                  <a:lnTo>
                    <a:pt x="585825" y="298919"/>
                  </a:lnTo>
                  <a:lnTo>
                    <a:pt x="598690" y="278282"/>
                  </a:lnTo>
                  <a:lnTo>
                    <a:pt x="600748" y="278396"/>
                  </a:lnTo>
                  <a:lnTo>
                    <a:pt x="605739" y="281495"/>
                  </a:lnTo>
                  <a:lnTo>
                    <a:pt x="607313" y="281266"/>
                  </a:lnTo>
                  <a:lnTo>
                    <a:pt x="608279" y="280568"/>
                  </a:lnTo>
                  <a:lnTo>
                    <a:pt x="608177" y="280035"/>
                  </a:lnTo>
                  <a:lnTo>
                    <a:pt x="607809" y="279450"/>
                  </a:lnTo>
                  <a:lnTo>
                    <a:pt x="608063" y="278587"/>
                  </a:lnTo>
                  <a:lnTo>
                    <a:pt x="608710" y="277990"/>
                  </a:lnTo>
                  <a:lnTo>
                    <a:pt x="609384" y="277787"/>
                  </a:lnTo>
                  <a:lnTo>
                    <a:pt x="610095" y="277710"/>
                  </a:lnTo>
                  <a:lnTo>
                    <a:pt x="610869" y="277456"/>
                  </a:lnTo>
                  <a:lnTo>
                    <a:pt x="613143" y="274916"/>
                  </a:lnTo>
                  <a:lnTo>
                    <a:pt x="612178" y="272389"/>
                  </a:lnTo>
                  <a:lnTo>
                    <a:pt x="608380" y="268770"/>
                  </a:lnTo>
                  <a:lnTo>
                    <a:pt x="608469" y="266280"/>
                  </a:lnTo>
                  <a:lnTo>
                    <a:pt x="611530" y="265112"/>
                  </a:lnTo>
                  <a:lnTo>
                    <a:pt x="618058" y="264198"/>
                  </a:lnTo>
                  <a:lnTo>
                    <a:pt x="620636" y="262216"/>
                  </a:lnTo>
                  <a:lnTo>
                    <a:pt x="625970" y="256362"/>
                  </a:lnTo>
                  <a:lnTo>
                    <a:pt x="628522" y="254266"/>
                  </a:lnTo>
                  <a:lnTo>
                    <a:pt x="629030" y="254050"/>
                  </a:lnTo>
                  <a:lnTo>
                    <a:pt x="630313" y="253504"/>
                  </a:lnTo>
                  <a:lnTo>
                    <a:pt x="634961" y="253085"/>
                  </a:lnTo>
                  <a:lnTo>
                    <a:pt x="636117" y="252628"/>
                  </a:lnTo>
                  <a:lnTo>
                    <a:pt x="636562" y="250545"/>
                  </a:lnTo>
                  <a:lnTo>
                    <a:pt x="636168" y="247103"/>
                  </a:lnTo>
                  <a:lnTo>
                    <a:pt x="636727" y="245033"/>
                  </a:lnTo>
                  <a:lnTo>
                    <a:pt x="639495" y="245478"/>
                  </a:lnTo>
                  <a:lnTo>
                    <a:pt x="647560" y="249872"/>
                  </a:lnTo>
                  <a:lnTo>
                    <a:pt x="648106" y="252514"/>
                  </a:lnTo>
                  <a:lnTo>
                    <a:pt x="648652" y="253733"/>
                  </a:lnTo>
                  <a:lnTo>
                    <a:pt x="660399" y="239077"/>
                  </a:lnTo>
                  <a:lnTo>
                    <a:pt x="662838" y="235153"/>
                  </a:lnTo>
                  <a:lnTo>
                    <a:pt x="663536" y="233845"/>
                  </a:lnTo>
                  <a:lnTo>
                    <a:pt x="665238" y="230174"/>
                  </a:lnTo>
                  <a:lnTo>
                    <a:pt x="666102" y="228828"/>
                  </a:lnTo>
                  <a:lnTo>
                    <a:pt x="670305" y="223240"/>
                  </a:lnTo>
                  <a:lnTo>
                    <a:pt x="672312" y="220243"/>
                  </a:lnTo>
                  <a:lnTo>
                    <a:pt x="673303" y="217995"/>
                  </a:lnTo>
                  <a:lnTo>
                    <a:pt x="674217" y="212890"/>
                  </a:lnTo>
                  <a:lnTo>
                    <a:pt x="677506" y="202514"/>
                  </a:lnTo>
                  <a:lnTo>
                    <a:pt x="679767" y="197383"/>
                  </a:lnTo>
                  <a:lnTo>
                    <a:pt x="681253" y="194754"/>
                  </a:lnTo>
                  <a:lnTo>
                    <a:pt x="683018" y="192112"/>
                  </a:lnTo>
                  <a:lnTo>
                    <a:pt x="684110" y="190792"/>
                  </a:lnTo>
                  <a:lnTo>
                    <a:pt x="686523" y="187833"/>
                  </a:lnTo>
                  <a:lnTo>
                    <a:pt x="687387" y="186512"/>
                  </a:lnTo>
                  <a:lnTo>
                    <a:pt x="689482" y="178714"/>
                  </a:lnTo>
                  <a:lnTo>
                    <a:pt x="689787" y="178015"/>
                  </a:lnTo>
                  <a:lnTo>
                    <a:pt x="690321" y="177228"/>
                  </a:lnTo>
                  <a:lnTo>
                    <a:pt x="690943" y="176593"/>
                  </a:lnTo>
                  <a:lnTo>
                    <a:pt x="691426" y="175971"/>
                  </a:lnTo>
                  <a:lnTo>
                    <a:pt x="691984" y="174028"/>
                  </a:lnTo>
                  <a:lnTo>
                    <a:pt x="692073" y="173875"/>
                  </a:lnTo>
                  <a:lnTo>
                    <a:pt x="694524" y="169481"/>
                  </a:lnTo>
                  <a:lnTo>
                    <a:pt x="698957" y="153670"/>
                  </a:lnTo>
                  <a:lnTo>
                    <a:pt x="702589" y="148297"/>
                  </a:lnTo>
                  <a:lnTo>
                    <a:pt x="709193" y="144322"/>
                  </a:lnTo>
                  <a:lnTo>
                    <a:pt x="732955" y="137452"/>
                  </a:lnTo>
                  <a:lnTo>
                    <a:pt x="735761" y="137248"/>
                  </a:lnTo>
                  <a:lnTo>
                    <a:pt x="736409" y="137096"/>
                  </a:lnTo>
                  <a:lnTo>
                    <a:pt x="737031" y="136791"/>
                  </a:lnTo>
                  <a:lnTo>
                    <a:pt x="738466" y="135953"/>
                  </a:lnTo>
                  <a:lnTo>
                    <a:pt x="739393" y="135597"/>
                  </a:lnTo>
                  <a:lnTo>
                    <a:pt x="773188" y="124587"/>
                  </a:lnTo>
                  <a:lnTo>
                    <a:pt x="774141" y="123863"/>
                  </a:lnTo>
                  <a:lnTo>
                    <a:pt x="775055" y="123469"/>
                  </a:lnTo>
                  <a:lnTo>
                    <a:pt x="776439" y="123151"/>
                  </a:lnTo>
                  <a:lnTo>
                    <a:pt x="776211" y="109067"/>
                  </a:lnTo>
                  <a:lnTo>
                    <a:pt x="776731" y="105549"/>
                  </a:lnTo>
                  <a:lnTo>
                    <a:pt x="781570" y="92671"/>
                  </a:lnTo>
                  <a:lnTo>
                    <a:pt x="782662" y="89789"/>
                  </a:lnTo>
                  <a:lnTo>
                    <a:pt x="784999" y="83578"/>
                  </a:lnTo>
                  <a:lnTo>
                    <a:pt x="785342" y="81864"/>
                  </a:lnTo>
                  <a:lnTo>
                    <a:pt x="785177" y="80492"/>
                  </a:lnTo>
                  <a:lnTo>
                    <a:pt x="781405" y="70599"/>
                  </a:lnTo>
                  <a:lnTo>
                    <a:pt x="777671" y="60718"/>
                  </a:lnTo>
                  <a:lnTo>
                    <a:pt x="814222" y="25298"/>
                  </a:lnTo>
                  <a:lnTo>
                    <a:pt x="817067" y="24003"/>
                  </a:lnTo>
                  <a:lnTo>
                    <a:pt x="823315" y="20523"/>
                  </a:lnTo>
                  <a:lnTo>
                    <a:pt x="823607" y="16878"/>
                  </a:lnTo>
                  <a:lnTo>
                    <a:pt x="822147" y="14478"/>
                  </a:lnTo>
                  <a:lnTo>
                    <a:pt x="817156" y="9994"/>
                  </a:lnTo>
                  <a:lnTo>
                    <a:pt x="817067" y="9283"/>
                  </a:lnTo>
                  <a:lnTo>
                    <a:pt x="817397" y="8356"/>
                  </a:lnTo>
                  <a:lnTo>
                    <a:pt x="818553" y="7099"/>
                  </a:lnTo>
                  <a:lnTo>
                    <a:pt x="819721" y="8115"/>
                  </a:lnTo>
                  <a:lnTo>
                    <a:pt x="830122" y="9982"/>
                  </a:lnTo>
                  <a:lnTo>
                    <a:pt x="833970" y="11798"/>
                  </a:lnTo>
                  <a:lnTo>
                    <a:pt x="839571" y="11937"/>
                  </a:lnTo>
                  <a:lnTo>
                    <a:pt x="840485" y="11963"/>
                  </a:lnTo>
                  <a:lnTo>
                    <a:pt x="841451" y="12623"/>
                  </a:lnTo>
                  <a:lnTo>
                    <a:pt x="842606" y="14109"/>
                  </a:lnTo>
                  <a:lnTo>
                    <a:pt x="844676" y="14655"/>
                  </a:lnTo>
                  <a:lnTo>
                    <a:pt x="856030" y="10490"/>
                  </a:lnTo>
                  <a:lnTo>
                    <a:pt x="856830" y="10071"/>
                  </a:lnTo>
                  <a:lnTo>
                    <a:pt x="858278" y="9486"/>
                  </a:lnTo>
                  <a:lnTo>
                    <a:pt x="859066" y="9080"/>
                  </a:lnTo>
                  <a:lnTo>
                    <a:pt x="859726" y="8572"/>
                  </a:lnTo>
                  <a:lnTo>
                    <a:pt x="860272" y="8039"/>
                  </a:lnTo>
                  <a:lnTo>
                    <a:pt x="860869" y="7556"/>
                  </a:lnTo>
                  <a:lnTo>
                    <a:pt x="861644" y="7200"/>
                  </a:lnTo>
                  <a:lnTo>
                    <a:pt x="863714" y="5676"/>
                  </a:lnTo>
                  <a:lnTo>
                    <a:pt x="864869" y="4914"/>
                  </a:lnTo>
                  <a:lnTo>
                    <a:pt x="867448" y="4343"/>
                  </a:lnTo>
                  <a:lnTo>
                    <a:pt x="869441" y="5041"/>
                  </a:lnTo>
                  <a:lnTo>
                    <a:pt x="873544" y="8801"/>
                  </a:lnTo>
                  <a:lnTo>
                    <a:pt x="875499" y="9512"/>
                  </a:lnTo>
                  <a:lnTo>
                    <a:pt x="878776" y="9359"/>
                  </a:lnTo>
                  <a:lnTo>
                    <a:pt x="879678" y="9525"/>
                  </a:lnTo>
                  <a:lnTo>
                    <a:pt x="883170" y="12928"/>
                  </a:lnTo>
                  <a:lnTo>
                    <a:pt x="884732" y="13563"/>
                  </a:lnTo>
                  <a:lnTo>
                    <a:pt x="885697" y="13500"/>
                  </a:lnTo>
                  <a:lnTo>
                    <a:pt x="887869" y="12928"/>
                  </a:lnTo>
                  <a:lnTo>
                    <a:pt x="893775" y="12661"/>
                  </a:lnTo>
                  <a:lnTo>
                    <a:pt x="894816" y="12280"/>
                  </a:lnTo>
                  <a:lnTo>
                    <a:pt x="895654" y="11607"/>
                  </a:lnTo>
                  <a:lnTo>
                    <a:pt x="896480" y="10807"/>
                  </a:lnTo>
                  <a:lnTo>
                    <a:pt x="897521" y="9956"/>
                  </a:lnTo>
                  <a:lnTo>
                    <a:pt x="898728" y="9220"/>
                  </a:lnTo>
                  <a:lnTo>
                    <a:pt x="899312" y="9042"/>
                  </a:lnTo>
                  <a:lnTo>
                    <a:pt x="900442" y="9232"/>
                  </a:lnTo>
                  <a:lnTo>
                    <a:pt x="901458" y="9055"/>
                  </a:lnTo>
                  <a:lnTo>
                    <a:pt x="906716" y="3759"/>
                  </a:lnTo>
                  <a:lnTo>
                    <a:pt x="906005" y="1739"/>
                  </a:lnTo>
                  <a:lnTo>
                    <a:pt x="906030" y="711"/>
                  </a:lnTo>
                  <a:lnTo>
                    <a:pt x="906386" y="0"/>
                  </a:lnTo>
                  <a:lnTo>
                    <a:pt x="907249" y="165"/>
                  </a:lnTo>
                  <a:lnTo>
                    <a:pt x="908354" y="1104"/>
                  </a:lnTo>
                  <a:lnTo>
                    <a:pt x="909116" y="2400"/>
                  </a:lnTo>
                  <a:lnTo>
                    <a:pt x="909434" y="4965"/>
                  </a:lnTo>
                  <a:lnTo>
                    <a:pt x="908697" y="14224"/>
                  </a:lnTo>
                  <a:lnTo>
                    <a:pt x="908888" y="15455"/>
                  </a:lnTo>
                  <a:lnTo>
                    <a:pt x="913498" y="22021"/>
                  </a:lnTo>
                  <a:lnTo>
                    <a:pt x="916139" y="23863"/>
                  </a:lnTo>
                  <a:lnTo>
                    <a:pt x="918273" y="23799"/>
                  </a:lnTo>
                  <a:lnTo>
                    <a:pt x="921181" y="22199"/>
                  </a:lnTo>
                  <a:lnTo>
                    <a:pt x="922337" y="21209"/>
                  </a:lnTo>
                  <a:lnTo>
                    <a:pt x="927315" y="16027"/>
                  </a:lnTo>
                  <a:lnTo>
                    <a:pt x="927823" y="14312"/>
                  </a:lnTo>
                  <a:lnTo>
                    <a:pt x="928306" y="13042"/>
                  </a:lnTo>
                  <a:lnTo>
                    <a:pt x="928763" y="12446"/>
                  </a:lnTo>
                  <a:lnTo>
                    <a:pt x="929424" y="11836"/>
                  </a:lnTo>
                  <a:lnTo>
                    <a:pt x="930452" y="10566"/>
                  </a:lnTo>
                  <a:lnTo>
                    <a:pt x="930986" y="9601"/>
                  </a:lnTo>
                  <a:lnTo>
                    <a:pt x="931570" y="7937"/>
                  </a:lnTo>
                  <a:lnTo>
                    <a:pt x="934097" y="5245"/>
                  </a:lnTo>
                  <a:lnTo>
                    <a:pt x="936574" y="11468"/>
                  </a:lnTo>
                  <a:lnTo>
                    <a:pt x="938796" y="13855"/>
                  </a:lnTo>
                  <a:lnTo>
                    <a:pt x="939190" y="14935"/>
                  </a:lnTo>
                  <a:lnTo>
                    <a:pt x="939152" y="16548"/>
                  </a:lnTo>
                  <a:lnTo>
                    <a:pt x="939380" y="16979"/>
                  </a:lnTo>
                  <a:lnTo>
                    <a:pt x="939723" y="17170"/>
                  </a:lnTo>
                  <a:lnTo>
                    <a:pt x="940587" y="17360"/>
                  </a:lnTo>
                  <a:lnTo>
                    <a:pt x="940942" y="17564"/>
                  </a:lnTo>
                  <a:lnTo>
                    <a:pt x="941235" y="18249"/>
                  </a:lnTo>
                  <a:lnTo>
                    <a:pt x="941285" y="19342"/>
                  </a:lnTo>
                  <a:lnTo>
                    <a:pt x="940981" y="21640"/>
                  </a:lnTo>
                  <a:lnTo>
                    <a:pt x="941095" y="22529"/>
                  </a:lnTo>
                  <a:lnTo>
                    <a:pt x="941425" y="23215"/>
                  </a:lnTo>
                  <a:lnTo>
                    <a:pt x="941235" y="24041"/>
                  </a:lnTo>
                  <a:lnTo>
                    <a:pt x="939774" y="25400"/>
                  </a:lnTo>
                  <a:lnTo>
                    <a:pt x="939228" y="25742"/>
                  </a:lnTo>
                  <a:lnTo>
                    <a:pt x="938618" y="26009"/>
                  </a:lnTo>
                  <a:lnTo>
                    <a:pt x="938085" y="26149"/>
                  </a:lnTo>
                  <a:lnTo>
                    <a:pt x="937742" y="26060"/>
                  </a:lnTo>
                  <a:lnTo>
                    <a:pt x="937386" y="26060"/>
                  </a:lnTo>
                  <a:lnTo>
                    <a:pt x="936929" y="26428"/>
                  </a:lnTo>
                  <a:lnTo>
                    <a:pt x="936383" y="26924"/>
                  </a:lnTo>
                  <a:lnTo>
                    <a:pt x="935888" y="27305"/>
                  </a:lnTo>
                  <a:lnTo>
                    <a:pt x="934770" y="27787"/>
                  </a:lnTo>
                  <a:lnTo>
                    <a:pt x="931925" y="28346"/>
                  </a:lnTo>
                  <a:lnTo>
                    <a:pt x="932751" y="28854"/>
                  </a:lnTo>
                  <a:lnTo>
                    <a:pt x="934173" y="28702"/>
                  </a:lnTo>
                  <a:lnTo>
                    <a:pt x="940485" y="26809"/>
                  </a:lnTo>
                  <a:lnTo>
                    <a:pt x="941641" y="26796"/>
                  </a:lnTo>
                  <a:lnTo>
                    <a:pt x="942047" y="28371"/>
                  </a:lnTo>
                  <a:lnTo>
                    <a:pt x="942543" y="28346"/>
                  </a:lnTo>
                  <a:lnTo>
                    <a:pt x="943165" y="28219"/>
                  </a:lnTo>
                  <a:lnTo>
                    <a:pt x="943749" y="28295"/>
                  </a:lnTo>
                  <a:lnTo>
                    <a:pt x="948689" y="34963"/>
                  </a:lnTo>
                  <a:lnTo>
                    <a:pt x="949477" y="33553"/>
                  </a:lnTo>
                  <a:lnTo>
                    <a:pt x="949477" y="32372"/>
                  </a:lnTo>
                  <a:lnTo>
                    <a:pt x="949070" y="30429"/>
                  </a:lnTo>
                  <a:lnTo>
                    <a:pt x="949312" y="29235"/>
                  </a:lnTo>
                  <a:lnTo>
                    <a:pt x="949769" y="28676"/>
                  </a:lnTo>
                  <a:lnTo>
                    <a:pt x="952118" y="27609"/>
                  </a:lnTo>
                  <a:lnTo>
                    <a:pt x="953096" y="26073"/>
                  </a:lnTo>
                  <a:lnTo>
                    <a:pt x="954163" y="24612"/>
                  </a:lnTo>
                  <a:lnTo>
                    <a:pt x="955446" y="23406"/>
                  </a:lnTo>
                  <a:lnTo>
                    <a:pt x="956995" y="22593"/>
                  </a:lnTo>
                  <a:lnTo>
                    <a:pt x="958151" y="22580"/>
                  </a:lnTo>
                  <a:lnTo>
                    <a:pt x="960246" y="24777"/>
                  </a:lnTo>
                  <a:lnTo>
                    <a:pt x="960424" y="25514"/>
                  </a:lnTo>
                  <a:lnTo>
                    <a:pt x="960069" y="27660"/>
                  </a:lnTo>
                  <a:lnTo>
                    <a:pt x="960577" y="29781"/>
                  </a:lnTo>
                  <a:lnTo>
                    <a:pt x="959840" y="33553"/>
                  </a:lnTo>
                  <a:lnTo>
                    <a:pt x="960170" y="34518"/>
                  </a:lnTo>
                  <a:lnTo>
                    <a:pt x="960412" y="34442"/>
                  </a:lnTo>
                  <a:lnTo>
                    <a:pt x="960869" y="34264"/>
                  </a:lnTo>
                  <a:lnTo>
                    <a:pt x="961377" y="34162"/>
                  </a:lnTo>
                  <a:lnTo>
                    <a:pt x="962088" y="34455"/>
                  </a:lnTo>
                  <a:lnTo>
                    <a:pt x="962355" y="34290"/>
                  </a:lnTo>
                  <a:lnTo>
                    <a:pt x="962659" y="33909"/>
                  </a:lnTo>
                  <a:lnTo>
                    <a:pt x="963104" y="33375"/>
                  </a:lnTo>
                  <a:lnTo>
                    <a:pt x="963460" y="32702"/>
                  </a:lnTo>
                  <a:lnTo>
                    <a:pt x="964209" y="30022"/>
                  </a:lnTo>
                  <a:lnTo>
                    <a:pt x="964349" y="27355"/>
                  </a:lnTo>
                  <a:lnTo>
                    <a:pt x="964628" y="26390"/>
                  </a:lnTo>
                  <a:lnTo>
                    <a:pt x="964971" y="25984"/>
                  </a:lnTo>
                  <a:lnTo>
                    <a:pt x="966088" y="24942"/>
                  </a:lnTo>
                  <a:lnTo>
                    <a:pt x="966419" y="24549"/>
                  </a:lnTo>
                  <a:lnTo>
                    <a:pt x="966482" y="24180"/>
                  </a:lnTo>
                  <a:lnTo>
                    <a:pt x="966635" y="21412"/>
                  </a:lnTo>
                  <a:lnTo>
                    <a:pt x="967143" y="20650"/>
                  </a:lnTo>
                  <a:lnTo>
                    <a:pt x="968387" y="19824"/>
                  </a:lnTo>
                  <a:lnTo>
                    <a:pt x="969683" y="19367"/>
                  </a:lnTo>
                  <a:lnTo>
                    <a:pt x="970457" y="19494"/>
                  </a:lnTo>
                  <a:lnTo>
                    <a:pt x="970991" y="19951"/>
                  </a:lnTo>
                  <a:lnTo>
                    <a:pt x="972172" y="21932"/>
                  </a:lnTo>
                  <a:lnTo>
                    <a:pt x="971295" y="31508"/>
                  </a:lnTo>
                  <a:lnTo>
                    <a:pt x="971435" y="32537"/>
                  </a:lnTo>
                  <a:lnTo>
                    <a:pt x="973747" y="34340"/>
                  </a:lnTo>
                  <a:lnTo>
                    <a:pt x="974343" y="35572"/>
                  </a:lnTo>
                  <a:lnTo>
                    <a:pt x="974928" y="39154"/>
                  </a:lnTo>
                  <a:lnTo>
                    <a:pt x="974547" y="41173"/>
                  </a:lnTo>
                  <a:lnTo>
                    <a:pt x="973340" y="41503"/>
                  </a:lnTo>
                  <a:lnTo>
                    <a:pt x="972794" y="42240"/>
                  </a:lnTo>
                  <a:lnTo>
                    <a:pt x="972667" y="43141"/>
                  </a:lnTo>
                  <a:lnTo>
                    <a:pt x="973734" y="46761"/>
                  </a:lnTo>
                  <a:lnTo>
                    <a:pt x="976706" y="48425"/>
                  </a:lnTo>
                  <a:lnTo>
                    <a:pt x="980439" y="53479"/>
                  </a:lnTo>
                  <a:lnTo>
                    <a:pt x="981087" y="56819"/>
                  </a:lnTo>
                  <a:lnTo>
                    <a:pt x="980922" y="59029"/>
                  </a:lnTo>
                  <a:lnTo>
                    <a:pt x="981252" y="59410"/>
                  </a:lnTo>
                  <a:lnTo>
                    <a:pt x="982052" y="59347"/>
                  </a:lnTo>
                  <a:lnTo>
                    <a:pt x="982700" y="59601"/>
                  </a:lnTo>
                  <a:lnTo>
                    <a:pt x="982852" y="60325"/>
                  </a:lnTo>
                  <a:lnTo>
                    <a:pt x="982179" y="61671"/>
                  </a:lnTo>
                  <a:lnTo>
                    <a:pt x="981875" y="61772"/>
                  </a:lnTo>
                  <a:lnTo>
                    <a:pt x="979436" y="63804"/>
                  </a:lnTo>
                  <a:lnTo>
                    <a:pt x="978966" y="64262"/>
                  </a:lnTo>
                  <a:lnTo>
                    <a:pt x="978446" y="64668"/>
                  </a:lnTo>
                  <a:lnTo>
                    <a:pt x="978052" y="65176"/>
                  </a:lnTo>
                  <a:lnTo>
                    <a:pt x="972819" y="67017"/>
                  </a:lnTo>
                  <a:lnTo>
                    <a:pt x="966723" y="65747"/>
                  </a:lnTo>
                  <a:lnTo>
                    <a:pt x="961262" y="54102"/>
                  </a:lnTo>
                  <a:lnTo>
                    <a:pt x="960843" y="51511"/>
                  </a:lnTo>
                  <a:lnTo>
                    <a:pt x="960323" y="51193"/>
                  </a:lnTo>
                  <a:lnTo>
                    <a:pt x="958646" y="50698"/>
                  </a:lnTo>
                  <a:lnTo>
                    <a:pt x="956055" y="46393"/>
                  </a:lnTo>
                  <a:lnTo>
                    <a:pt x="955230" y="45745"/>
                  </a:lnTo>
                  <a:lnTo>
                    <a:pt x="954900" y="45224"/>
                  </a:lnTo>
                  <a:lnTo>
                    <a:pt x="955065" y="44564"/>
                  </a:lnTo>
                  <a:lnTo>
                    <a:pt x="955509" y="44132"/>
                  </a:lnTo>
                  <a:lnTo>
                    <a:pt x="955916" y="43929"/>
                  </a:lnTo>
                  <a:lnTo>
                    <a:pt x="956309" y="43789"/>
                  </a:lnTo>
                  <a:lnTo>
                    <a:pt x="956716" y="43510"/>
                  </a:lnTo>
                  <a:lnTo>
                    <a:pt x="957668" y="42671"/>
                  </a:lnTo>
                  <a:lnTo>
                    <a:pt x="958380" y="42100"/>
                  </a:lnTo>
                  <a:lnTo>
                    <a:pt x="959015" y="41440"/>
                  </a:lnTo>
                  <a:lnTo>
                    <a:pt x="959764" y="40360"/>
                  </a:lnTo>
                  <a:lnTo>
                    <a:pt x="960310" y="39255"/>
                  </a:lnTo>
                  <a:lnTo>
                    <a:pt x="960615" y="38252"/>
                  </a:lnTo>
                  <a:lnTo>
                    <a:pt x="960513" y="37553"/>
                  </a:lnTo>
                  <a:lnTo>
                    <a:pt x="959865" y="37363"/>
                  </a:lnTo>
                  <a:lnTo>
                    <a:pt x="959332" y="37718"/>
                  </a:lnTo>
                  <a:lnTo>
                    <a:pt x="958697" y="38519"/>
                  </a:lnTo>
                  <a:lnTo>
                    <a:pt x="957973" y="39535"/>
                  </a:lnTo>
                  <a:lnTo>
                    <a:pt x="957186" y="40500"/>
                  </a:lnTo>
                  <a:lnTo>
                    <a:pt x="954557" y="42405"/>
                  </a:lnTo>
                  <a:lnTo>
                    <a:pt x="952652" y="42443"/>
                  </a:lnTo>
                  <a:lnTo>
                    <a:pt x="950175" y="40728"/>
                  </a:lnTo>
                  <a:lnTo>
                    <a:pt x="950226" y="41948"/>
                  </a:lnTo>
                  <a:lnTo>
                    <a:pt x="950798" y="42900"/>
                  </a:lnTo>
                  <a:lnTo>
                    <a:pt x="951077" y="43878"/>
                  </a:lnTo>
                  <a:lnTo>
                    <a:pt x="950163" y="45212"/>
                  </a:lnTo>
                  <a:lnTo>
                    <a:pt x="948905" y="45961"/>
                  </a:lnTo>
                  <a:lnTo>
                    <a:pt x="947686" y="46291"/>
                  </a:lnTo>
                  <a:lnTo>
                    <a:pt x="946518" y="46761"/>
                  </a:lnTo>
                  <a:lnTo>
                    <a:pt x="945489" y="47828"/>
                  </a:lnTo>
                  <a:lnTo>
                    <a:pt x="948562" y="47371"/>
                  </a:lnTo>
                  <a:lnTo>
                    <a:pt x="950417" y="48196"/>
                  </a:lnTo>
                  <a:lnTo>
                    <a:pt x="951420" y="49936"/>
                  </a:lnTo>
                  <a:lnTo>
                    <a:pt x="951953" y="52285"/>
                  </a:lnTo>
                  <a:lnTo>
                    <a:pt x="952499" y="53263"/>
                  </a:lnTo>
                  <a:lnTo>
                    <a:pt x="955497" y="54711"/>
                  </a:lnTo>
                  <a:lnTo>
                    <a:pt x="955725" y="55079"/>
                  </a:lnTo>
                  <a:lnTo>
                    <a:pt x="955878" y="55676"/>
                  </a:lnTo>
                  <a:lnTo>
                    <a:pt x="955776" y="56413"/>
                  </a:lnTo>
                  <a:lnTo>
                    <a:pt x="955268" y="57213"/>
                  </a:lnTo>
                  <a:lnTo>
                    <a:pt x="954849" y="57353"/>
                  </a:lnTo>
                  <a:lnTo>
                    <a:pt x="953249" y="57746"/>
                  </a:lnTo>
                  <a:lnTo>
                    <a:pt x="952525" y="58115"/>
                  </a:lnTo>
                  <a:lnTo>
                    <a:pt x="953160" y="58788"/>
                  </a:lnTo>
                  <a:lnTo>
                    <a:pt x="953846" y="61899"/>
                  </a:lnTo>
                  <a:lnTo>
                    <a:pt x="952588" y="62433"/>
                  </a:lnTo>
                  <a:lnTo>
                    <a:pt x="952004" y="62077"/>
                  </a:lnTo>
                  <a:lnTo>
                    <a:pt x="951610" y="61391"/>
                  </a:lnTo>
                  <a:lnTo>
                    <a:pt x="951001" y="61023"/>
                  </a:lnTo>
                  <a:lnTo>
                    <a:pt x="950175" y="61264"/>
                  </a:lnTo>
                  <a:lnTo>
                    <a:pt x="948194" y="62141"/>
                  </a:lnTo>
                  <a:lnTo>
                    <a:pt x="947521" y="62064"/>
                  </a:lnTo>
                  <a:lnTo>
                    <a:pt x="946111" y="61531"/>
                  </a:lnTo>
                  <a:lnTo>
                    <a:pt x="942517" y="61328"/>
                  </a:lnTo>
                  <a:lnTo>
                    <a:pt x="941311" y="60477"/>
                  </a:lnTo>
                  <a:lnTo>
                    <a:pt x="941565" y="62306"/>
                  </a:lnTo>
                  <a:lnTo>
                    <a:pt x="943305" y="62890"/>
                  </a:lnTo>
                  <a:lnTo>
                    <a:pt x="947585" y="63004"/>
                  </a:lnTo>
                  <a:lnTo>
                    <a:pt x="947966" y="63207"/>
                  </a:lnTo>
                  <a:lnTo>
                    <a:pt x="948207" y="63474"/>
                  </a:lnTo>
                  <a:lnTo>
                    <a:pt x="948550" y="63576"/>
                  </a:lnTo>
                  <a:lnTo>
                    <a:pt x="949286" y="63284"/>
                  </a:lnTo>
                  <a:lnTo>
                    <a:pt x="950772" y="62572"/>
                  </a:lnTo>
                  <a:lnTo>
                    <a:pt x="951166" y="62458"/>
                  </a:lnTo>
                  <a:lnTo>
                    <a:pt x="951687" y="62598"/>
                  </a:lnTo>
                  <a:lnTo>
                    <a:pt x="951966" y="63588"/>
                  </a:lnTo>
                  <a:lnTo>
                    <a:pt x="952499" y="64223"/>
                  </a:lnTo>
                  <a:lnTo>
                    <a:pt x="952665" y="64325"/>
                  </a:lnTo>
                  <a:lnTo>
                    <a:pt x="952957" y="64147"/>
                  </a:lnTo>
                  <a:lnTo>
                    <a:pt x="953185" y="63931"/>
                  </a:lnTo>
                  <a:lnTo>
                    <a:pt x="953973" y="63296"/>
                  </a:lnTo>
                  <a:lnTo>
                    <a:pt x="954176" y="63182"/>
                  </a:lnTo>
                  <a:lnTo>
                    <a:pt x="954417" y="63817"/>
                  </a:lnTo>
                  <a:lnTo>
                    <a:pt x="953896" y="65925"/>
                  </a:lnTo>
                  <a:lnTo>
                    <a:pt x="954125" y="66382"/>
                  </a:lnTo>
                  <a:lnTo>
                    <a:pt x="955954" y="66357"/>
                  </a:lnTo>
                  <a:lnTo>
                    <a:pt x="956703" y="66535"/>
                  </a:lnTo>
                  <a:lnTo>
                    <a:pt x="957287" y="67005"/>
                  </a:lnTo>
                  <a:lnTo>
                    <a:pt x="958875" y="70180"/>
                  </a:lnTo>
                  <a:lnTo>
                    <a:pt x="960437" y="71247"/>
                  </a:lnTo>
                  <a:lnTo>
                    <a:pt x="961034" y="72034"/>
                  </a:lnTo>
                  <a:lnTo>
                    <a:pt x="960983" y="73126"/>
                  </a:lnTo>
                  <a:lnTo>
                    <a:pt x="957808" y="73063"/>
                  </a:lnTo>
                  <a:lnTo>
                    <a:pt x="955916" y="73406"/>
                  </a:lnTo>
                  <a:lnTo>
                    <a:pt x="953566" y="74815"/>
                  </a:lnTo>
                  <a:lnTo>
                    <a:pt x="959523" y="74358"/>
                  </a:lnTo>
                  <a:lnTo>
                    <a:pt x="962571" y="75615"/>
                  </a:lnTo>
                  <a:lnTo>
                    <a:pt x="964984" y="77685"/>
                  </a:lnTo>
                  <a:lnTo>
                    <a:pt x="952639" y="80162"/>
                  </a:lnTo>
                  <a:lnTo>
                    <a:pt x="949934" y="81889"/>
                  </a:lnTo>
                  <a:lnTo>
                    <a:pt x="948715" y="82308"/>
                  </a:lnTo>
                  <a:lnTo>
                    <a:pt x="947381" y="82969"/>
                  </a:lnTo>
                  <a:lnTo>
                    <a:pt x="947445" y="83362"/>
                  </a:lnTo>
                  <a:lnTo>
                    <a:pt x="947673" y="83616"/>
                  </a:lnTo>
                  <a:lnTo>
                    <a:pt x="948054" y="83705"/>
                  </a:lnTo>
                  <a:lnTo>
                    <a:pt x="949045" y="83642"/>
                  </a:lnTo>
                  <a:lnTo>
                    <a:pt x="949299" y="83794"/>
                  </a:lnTo>
                  <a:lnTo>
                    <a:pt x="949451" y="84061"/>
                  </a:lnTo>
                  <a:lnTo>
                    <a:pt x="949769" y="84213"/>
                  </a:lnTo>
                  <a:lnTo>
                    <a:pt x="949909" y="84366"/>
                  </a:lnTo>
                  <a:lnTo>
                    <a:pt x="950252" y="84302"/>
                  </a:lnTo>
                  <a:lnTo>
                    <a:pt x="951179" y="83870"/>
                  </a:lnTo>
                  <a:lnTo>
                    <a:pt x="953071" y="82651"/>
                  </a:lnTo>
                  <a:lnTo>
                    <a:pt x="955598" y="81381"/>
                  </a:lnTo>
                  <a:lnTo>
                    <a:pt x="956614" y="81089"/>
                  </a:lnTo>
                  <a:lnTo>
                    <a:pt x="957465" y="81102"/>
                  </a:lnTo>
                  <a:lnTo>
                    <a:pt x="967866" y="84531"/>
                  </a:lnTo>
                  <a:lnTo>
                    <a:pt x="968933" y="84531"/>
                  </a:lnTo>
                  <a:lnTo>
                    <a:pt x="969238" y="84747"/>
                  </a:lnTo>
                  <a:lnTo>
                    <a:pt x="968857" y="86106"/>
                  </a:lnTo>
                  <a:lnTo>
                    <a:pt x="968933" y="86652"/>
                  </a:lnTo>
                  <a:lnTo>
                    <a:pt x="969416" y="86893"/>
                  </a:lnTo>
                  <a:lnTo>
                    <a:pt x="971194" y="87020"/>
                  </a:lnTo>
                  <a:lnTo>
                    <a:pt x="971778" y="87706"/>
                  </a:lnTo>
                  <a:lnTo>
                    <a:pt x="972007" y="89839"/>
                  </a:lnTo>
                  <a:lnTo>
                    <a:pt x="972388" y="90665"/>
                  </a:lnTo>
                  <a:lnTo>
                    <a:pt x="970394" y="91935"/>
                  </a:lnTo>
                  <a:lnTo>
                    <a:pt x="969035" y="91897"/>
                  </a:lnTo>
                  <a:lnTo>
                    <a:pt x="967828" y="91579"/>
                  </a:lnTo>
                  <a:lnTo>
                    <a:pt x="966279" y="91973"/>
                  </a:lnTo>
                  <a:lnTo>
                    <a:pt x="966749" y="92417"/>
                  </a:lnTo>
                  <a:lnTo>
                    <a:pt x="968679" y="93345"/>
                  </a:lnTo>
                  <a:lnTo>
                    <a:pt x="966571" y="94157"/>
                  </a:lnTo>
                  <a:lnTo>
                    <a:pt x="963180" y="94830"/>
                  </a:lnTo>
                  <a:lnTo>
                    <a:pt x="961237" y="95554"/>
                  </a:lnTo>
                  <a:lnTo>
                    <a:pt x="959815" y="95580"/>
                  </a:lnTo>
                  <a:lnTo>
                    <a:pt x="957452" y="94094"/>
                  </a:lnTo>
                  <a:lnTo>
                    <a:pt x="955497" y="94945"/>
                  </a:lnTo>
                  <a:lnTo>
                    <a:pt x="955992" y="95377"/>
                  </a:lnTo>
                  <a:lnTo>
                    <a:pt x="956767" y="95694"/>
                  </a:lnTo>
                  <a:lnTo>
                    <a:pt x="957529" y="95770"/>
                  </a:lnTo>
                  <a:lnTo>
                    <a:pt x="958011" y="95567"/>
                  </a:lnTo>
                  <a:lnTo>
                    <a:pt x="960729" y="97155"/>
                  </a:lnTo>
                  <a:lnTo>
                    <a:pt x="961745" y="98450"/>
                  </a:lnTo>
                  <a:lnTo>
                    <a:pt x="961262" y="100330"/>
                  </a:lnTo>
                  <a:lnTo>
                    <a:pt x="957833" y="99720"/>
                  </a:lnTo>
                  <a:lnTo>
                    <a:pt x="956513" y="98844"/>
                  </a:lnTo>
                  <a:lnTo>
                    <a:pt x="955636" y="98678"/>
                  </a:lnTo>
                  <a:lnTo>
                    <a:pt x="954392" y="99085"/>
                  </a:lnTo>
                  <a:lnTo>
                    <a:pt x="956551" y="100380"/>
                  </a:lnTo>
                  <a:lnTo>
                    <a:pt x="957059" y="101485"/>
                  </a:lnTo>
                  <a:lnTo>
                    <a:pt x="955725" y="102933"/>
                  </a:lnTo>
                  <a:lnTo>
                    <a:pt x="956716" y="103479"/>
                  </a:lnTo>
                  <a:lnTo>
                    <a:pt x="958227" y="103581"/>
                  </a:lnTo>
                  <a:lnTo>
                    <a:pt x="959319" y="104140"/>
                  </a:lnTo>
                  <a:lnTo>
                    <a:pt x="959040" y="106006"/>
                  </a:lnTo>
                  <a:lnTo>
                    <a:pt x="956729" y="106934"/>
                  </a:lnTo>
                  <a:lnTo>
                    <a:pt x="951763" y="106553"/>
                  </a:lnTo>
                  <a:lnTo>
                    <a:pt x="947953" y="106972"/>
                  </a:lnTo>
                  <a:lnTo>
                    <a:pt x="946861" y="106781"/>
                  </a:lnTo>
                  <a:lnTo>
                    <a:pt x="945210" y="105790"/>
                  </a:lnTo>
                  <a:lnTo>
                    <a:pt x="942606" y="105067"/>
                  </a:lnTo>
                  <a:lnTo>
                    <a:pt x="941222" y="104089"/>
                  </a:lnTo>
                  <a:lnTo>
                    <a:pt x="939520" y="103593"/>
                  </a:lnTo>
                  <a:lnTo>
                    <a:pt x="937005" y="104470"/>
                  </a:lnTo>
                  <a:lnTo>
                    <a:pt x="935634" y="105587"/>
                  </a:lnTo>
                  <a:lnTo>
                    <a:pt x="933538" y="107568"/>
                  </a:lnTo>
                  <a:lnTo>
                    <a:pt x="931544" y="109728"/>
                  </a:lnTo>
                  <a:lnTo>
                    <a:pt x="930503" y="111378"/>
                  </a:lnTo>
                  <a:lnTo>
                    <a:pt x="932332" y="110223"/>
                  </a:lnTo>
                  <a:lnTo>
                    <a:pt x="936129" y="106591"/>
                  </a:lnTo>
                  <a:lnTo>
                    <a:pt x="937996" y="105397"/>
                  </a:lnTo>
                  <a:lnTo>
                    <a:pt x="940269" y="105295"/>
                  </a:lnTo>
                  <a:lnTo>
                    <a:pt x="943038" y="107797"/>
                  </a:lnTo>
                  <a:lnTo>
                    <a:pt x="946569" y="108559"/>
                  </a:lnTo>
                  <a:lnTo>
                    <a:pt x="948029" y="109753"/>
                  </a:lnTo>
                  <a:lnTo>
                    <a:pt x="949667" y="110388"/>
                  </a:lnTo>
                  <a:lnTo>
                    <a:pt x="951750" y="109194"/>
                  </a:lnTo>
                  <a:lnTo>
                    <a:pt x="952652" y="108584"/>
                  </a:lnTo>
                  <a:lnTo>
                    <a:pt x="953731" y="108280"/>
                  </a:lnTo>
                  <a:lnTo>
                    <a:pt x="957821" y="108216"/>
                  </a:lnTo>
                  <a:lnTo>
                    <a:pt x="958240" y="107861"/>
                  </a:lnTo>
                  <a:lnTo>
                    <a:pt x="959218" y="107353"/>
                  </a:lnTo>
                  <a:lnTo>
                    <a:pt x="960056" y="106400"/>
                  </a:lnTo>
                  <a:lnTo>
                    <a:pt x="961669" y="104152"/>
                  </a:lnTo>
                  <a:lnTo>
                    <a:pt x="961923" y="104000"/>
                  </a:lnTo>
                  <a:lnTo>
                    <a:pt x="963625" y="102171"/>
                  </a:lnTo>
                  <a:lnTo>
                    <a:pt x="963383" y="102311"/>
                  </a:lnTo>
                  <a:lnTo>
                    <a:pt x="964336" y="101206"/>
                  </a:lnTo>
                  <a:lnTo>
                    <a:pt x="964831" y="100736"/>
                  </a:lnTo>
                  <a:lnTo>
                    <a:pt x="965707" y="100152"/>
                  </a:lnTo>
                  <a:lnTo>
                    <a:pt x="967181" y="99555"/>
                  </a:lnTo>
                  <a:lnTo>
                    <a:pt x="968362" y="99644"/>
                  </a:lnTo>
                  <a:lnTo>
                    <a:pt x="971410" y="101320"/>
                  </a:lnTo>
                  <a:lnTo>
                    <a:pt x="971346" y="101942"/>
                  </a:lnTo>
                  <a:lnTo>
                    <a:pt x="970927" y="102628"/>
                  </a:lnTo>
                  <a:lnTo>
                    <a:pt x="970445" y="103098"/>
                  </a:lnTo>
                  <a:lnTo>
                    <a:pt x="969911" y="103365"/>
                  </a:lnTo>
                  <a:lnTo>
                    <a:pt x="969327" y="103505"/>
                  </a:lnTo>
                  <a:lnTo>
                    <a:pt x="969924" y="103733"/>
                  </a:lnTo>
                  <a:lnTo>
                    <a:pt x="971511" y="103860"/>
                  </a:lnTo>
                  <a:lnTo>
                    <a:pt x="971854" y="104279"/>
                  </a:lnTo>
                  <a:lnTo>
                    <a:pt x="971969" y="105041"/>
                  </a:lnTo>
                  <a:lnTo>
                    <a:pt x="972286" y="105778"/>
                  </a:lnTo>
                  <a:lnTo>
                    <a:pt x="972756" y="106286"/>
                  </a:lnTo>
                  <a:lnTo>
                    <a:pt x="973391" y="106387"/>
                  </a:lnTo>
                  <a:lnTo>
                    <a:pt x="973607" y="105790"/>
                  </a:lnTo>
                  <a:lnTo>
                    <a:pt x="973924" y="105194"/>
                  </a:lnTo>
                  <a:lnTo>
                    <a:pt x="974623" y="104012"/>
                  </a:lnTo>
                  <a:lnTo>
                    <a:pt x="980592" y="111252"/>
                  </a:lnTo>
                  <a:lnTo>
                    <a:pt x="986586" y="118478"/>
                  </a:lnTo>
                  <a:lnTo>
                    <a:pt x="985278" y="119583"/>
                  </a:lnTo>
                  <a:lnTo>
                    <a:pt x="985532" y="120929"/>
                  </a:lnTo>
                  <a:lnTo>
                    <a:pt x="986929" y="124028"/>
                  </a:lnTo>
                  <a:lnTo>
                    <a:pt x="988161" y="124752"/>
                  </a:lnTo>
                  <a:lnTo>
                    <a:pt x="988529" y="125361"/>
                  </a:lnTo>
                  <a:lnTo>
                    <a:pt x="988440" y="127508"/>
                  </a:lnTo>
                  <a:lnTo>
                    <a:pt x="988606" y="127990"/>
                  </a:lnTo>
                  <a:lnTo>
                    <a:pt x="995159" y="136436"/>
                  </a:lnTo>
                  <a:lnTo>
                    <a:pt x="994587" y="136740"/>
                  </a:lnTo>
                  <a:lnTo>
                    <a:pt x="993101" y="137668"/>
                  </a:lnTo>
                  <a:lnTo>
                    <a:pt x="992390" y="138201"/>
                  </a:lnTo>
                  <a:lnTo>
                    <a:pt x="992720" y="138684"/>
                  </a:lnTo>
                  <a:lnTo>
                    <a:pt x="993736" y="138480"/>
                  </a:lnTo>
                  <a:lnTo>
                    <a:pt x="994981" y="138099"/>
                  </a:lnTo>
                  <a:lnTo>
                    <a:pt x="995921" y="137972"/>
                  </a:lnTo>
                  <a:lnTo>
                    <a:pt x="997534" y="138937"/>
                  </a:lnTo>
                  <a:lnTo>
                    <a:pt x="998105" y="139814"/>
                  </a:lnTo>
                  <a:lnTo>
                    <a:pt x="998194" y="140830"/>
                  </a:lnTo>
                  <a:lnTo>
                    <a:pt x="997902" y="141452"/>
                  </a:lnTo>
                  <a:lnTo>
                    <a:pt x="997483" y="141846"/>
                  </a:lnTo>
                  <a:lnTo>
                    <a:pt x="997076" y="142189"/>
                  </a:lnTo>
                  <a:lnTo>
                    <a:pt x="996810" y="142557"/>
                  </a:lnTo>
                  <a:lnTo>
                    <a:pt x="996581" y="143421"/>
                  </a:lnTo>
                  <a:lnTo>
                    <a:pt x="996784" y="143827"/>
                  </a:lnTo>
                  <a:lnTo>
                    <a:pt x="997242" y="143929"/>
                  </a:lnTo>
                  <a:lnTo>
                    <a:pt x="997864" y="143916"/>
                  </a:lnTo>
                  <a:lnTo>
                    <a:pt x="998753" y="143776"/>
                  </a:lnTo>
                  <a:lnTo>
                    <a:pt x="999655" y="143471"/>
                  </a:lnTo>
                  <a:lnTo>
                    <a:pt x="1000493" y="143319"/>
                  </a:lnTo>
                  <a:lnTo>
                    <a:pt x="1001217" y="143535"/>
                  </a:lnTo>
                  <a:lnTo>
                    <a:pt x="1002080" y="141719"/>
                  </a:lnTo>
                  <a:lnTo>
                    <a:pt x="1001661" y="138684"/>
                  </a:lnTo>
                  <a:lnTo>
                    <a:pt x="1001725" y="137223"/>
                  </a:lnTo>
                  <a:lnTo>
                    <a:pt x="1003185" y="137312"/>
                  </a:lnTo>
                  <a:lnTo>
                    <a:pt x="1004874" y="139852"/>
                  </a:lnTo>
                  <a:lnTo>
                    <a:pt x="1006563" y="140792"/>
                  </a:lnTo>
                  <a:lnTo>
                    <a:pt x="1013459" y="156705"/>
                  </a:lnTo>
                  <a:lnTo>
                    <a:pt x="1014945" y="158203"/>
                  </a:lnTo>
                  <a:lnTo>
                    <a:pt x="1015428" y="160159"/>
                  </a:lnTo>
                  <a:lnTo>
                    <a:pt x="1016165" y="161480"/>
                  </a:lnTo>
                  <a:lnTo>
                    <a:pt x="1016241" y="162801"/>
                  </a:lnTo>
                  <a:lnTo>
                    <a:pt x="1016025" y="164337"/>
                  </a:lnTo>
                  <a:lnTo>
                    <a:pt x="1015530" y="165912"/>
                  </a:lnTo>
                  <a:lnTo>
                    <a:pt x="1015364" y="166776"/>
                  </a:lnTo>
                  <a:lnTo>
                    <a:pt x="1015669" y="167068"/>
                  </a:lnTo>
                  <a:lnTo>
                    <a:pt x="1016685" y="167347"/>
                  </a:lnTo>
                  <a:lnTo>
                    <a:pt x="1019162" y="172173"/>
                  </a:lnTo>
                  <a:lnTo>
                    <a:pt x="1019009" y="173570"/>
                  </a:lnTo>
                  <a:lnTo>
                    <a:pt x="1017549" y="174790"/>
                  </a:lnTo>
                  <a:lnTo>
                    <a:pt x="1017511" y="177241"/>
                  </a:lnTo>
                  <a:lnTo>
                    <a:pt x="1020940" y="183629"/>
                  </a:lnTo>
                  <a:lnTo>
                    <a:pt x="1022362" y="190665"/>
                  </a:lnTo>
                  <a:lnTo>
                    <a:pt x="1022629" y="191058"/>
                  </a:lnTo>
                  <a:lnTo>
                    <a:pt x="1022984" y="191312"/>
                  </a:lnTo>
                  <a:lnTo>
                    <a:pt x="1023226" y="191681"/>
                  </a:lnTo>
                  <a:lnTo>
                    <a:pt x="1023048" y="192493"/>
                  </a:lnTo>
                  <a:lnTo>
                    <a:pt x="1022654" y="193382"/>
                  </a:lnTo>
                  <a:lnTo>
                    <a:pt x="1022578" y="193738"/>
                  </a:lnTo>
                  <a:lnTo>
                    <a:pt x="1022616" y="194195"/>
                  </a:lnTo>
                  <a:lnTo>
                    <a:pt x="1022959" y="195084"/>
                  </a:lnTo>
                  <a:lnTo>
                    <a:pt x="1024000" y="196532"/>
                  </a:lnTo>
                  <a:lnTo>
                    <a:pt x="1025258" y="203758"/>
                  </a:lnTo>
                  <a:lnTo>
                    <a:pt x="1024940" y="204952"/>
                  </a:lnTo>
                  <a:lnTo>
                    <a:pt x="1024851" y="205841"/>
                  </a:lnTo>
                  <a:lnTo>
                    <a:pt x="1025347" y="207899"/>
                  </a:lnTo>
                  <a:lnTo>
                    <a:pt x="1027163" y="210680"/>
                  </a:lnTo>
                  <a:lnTo>
                    <a:pt x="1027328" y="211442"/>
                  </a:lnTo>
                  <a:lnTo>
                    <a:pt x="1026985" y="212572"/>
                  </a:lnTo>
                  <a:lnTo>
                    <a:pt x="1026388" y="213715"/>
                  </a:lnTo>
                  <a:lnTo>
                    <a:pt x="1025969" y="214731"/>
                  </a:lnTo>
                  <a:lnTo>
                    <a:pt x="1026159" y="215468"/>
                  </a:lnTo>
                  <a:lnTo>
                    <a:pt x="1027125" y="216789"/>
                  </a:lnTo>
                  <a:lnTo>
                    <a:pt x="1027734" y="218452"/>
                  </a:lnTo>
                  <a:lnTo>
                    <a:pt x="1027722" y="219341"/>
                  </a:lnTo>
                  <a:lnTo>
                    <a:pt x="1027391" y="221716"/>
                  </a:lnTo>
                  <a:lnTo>
                    <a:pt x="1027620" y="222719"/>
                  </a:lnTo>
                  <a:lnTo>
                    <a:pt x="1027544" y="223761"/>
                  </a:lnTo>
                  <a:lnTo>
                    <a:pt x="1027658" y="224142"/>
                  </a:lnTo>
                  <a:lnTo>
                    <a:pt x="1028509" y="225069"/>
                  </a:lnTo>
                  <a:lnTo>
                    <a:pt x="1028826" y="225907"/>
                  </a:lnTo>
                  <a:lnTo>
                    <a:pt x="1029969" y="226898"/>
                  </a:lnTo>
                  <a:lnTo>
                    <a:pt x="1030058" y="227228"/>
                  </a:lnTo>
                  <a:lnTo>
                    <a:pt x="1029728" y="228079"/>
                  </a:lnTo>
                  <a:lnTo>
                    <a:pt x="1031481" y="230822"/>
                  </a:lnTo>
                  <a:lnTo>
                    <a:pt x="1031443" y="231876"/>
                  </a:lnTo>
                  <a:lnTo>
                    <a:pt x="1031112" y="233857"/>
                  </a:lnTo>
                  <a:lnTo>
                    <a:pt x="1031735" y="237363"/>
                  </a:lnTo>
                  <a:lnTo>
                    <a:pt x="1031671" y="244475"/>
                  </a:lnTo>
                  <a:lnTo>
                    <a:pt x="1030998" y="247573"/>
                  </a:lnTo>
                  <a:lnTo>
                    <a:pt x="1030935" y="249415"/>
                  </a:lnTo>
                  <a:lnTo>
                    <a:pt x="1030744" y="250494"/>
                  </a:lnTo>
                  <a:lnTo>
                    <a:pt x="1030439" y="251231"/>
                  </a:lnTo>
                  <a:lnTo>
                    <a:pt x="1029665" y="252844"/>
                  </a:lnTo>
                  <a:lnTo>
                    <a:pt x="1029423" y="253479"/>
                  </a:lnTo>
                  <a:lnTo>
                    <a:pt x="1029550" y="254622"/>
                  </a:lnTo>
                  <a:lnTo>
                    <a:pt x="1030998" y="255955"/>
                  </a:lnTo>
                  <a:lnTo>
                    <a:pt x="1031430" y="256832"/>
                  </a:lnTo>
                  <a:lnTo>
                    <a:pt x="1031392" y="258152"/>
                  </a:lnTo>
                  <a:lnTo>
                    <a:pt x="1031455" y="258419"/>
                  </a:lnTo>
                  <a:lnTo>
                    <a:pt x="1031366" y="258737"/>
                  </a:lnTo>
                  <a:lnTo>
                    <a:pt x="1030922" y="259232"/>
                  </a:lnTo>
                  <a:lnTo>
                    <a:pt x="1030516" y="259740"/>
                  </a:lnTo>
                  <a:lnTo>
                    <a:pt x="1030490" y="260121"/>
                  </a:lnTo>
                  <a:lnTo>
                    <a:pt x="1032294" y="263232"/>
                  </a:lnTo>
                  <a:lnTo>
                    <a:pt x="1032319" y="263893"/>
                  </a:lnTo>
                  <a:lnTo>
                    <a:pt x="1031417" y="265925"/>
                  </a:lnTo>
                  <a:lnTo>
                    <a:pt x="1031417" y="268236"/>
                  </a:lnTo>
                  <a:lnTo>
                    <a:pt x="1028064" y="272161"/>
                  </a:lnTo>
                  <a:lnTo>
                    <a:pt x="1028674" y="273278"/>
                  </a:lnTo>
                  <a:lnTo>
                    <a:pt x="1029055" y="273100"/>
                  </a:lnTo>
                  <a:lnTo>
                    <a:pt x="1029525" y="272656"/>
                  </a:lnTo>
                  <a:lnTo>
                    <a:pt x="1030008" y="272237"/>
                  </a:lnTo>
                  <a:lnTo>
                    <a:pt x="1030427" y="272224"/>
                  </a:lnTo>
                  <a:lnTo>
                    <a:pt x="1030503" y="272554"/>
                  </a:lnTo>
                  <a:lnTo>
                    <a:pt x="1030236" y="273494"/>
                  </a:lnTo>
                  <a:lnTo>
                    <a:pt x="1030300" y="273824"/>
                  </a:lnTo>
                  <a:lnTo>
                    <a:pt x="1030782" y="274510"/>
                  </a:lnTo>
                  <a:lnTo>
                    <a:pt x="1033640" y="282816"/>
                  </a:lnTo>
                  <a:lnTo>
                    <a:pt x="1034884" y="283946"/>
                  </a:lnTo>
                  <a:lnTo>
                    <a:pt x="1034503" y="281139"/>
                  </a:lnTo>
                  <a:lnTo>
                    <a:pt x="1033094" y="277596"/>
                  </a:lnTo>
                  <a:lnTo>
                    <a:pt x="1032535" y="274383"/>
                  </a:lnTo>
                  <a:lnTo>
                    <a:pt x="1032548" y="273189"/>
                  </a:lnTo>
                  <a:lnTo>
                    <a:pt x="1033208" y="272491"/>
                  </a:lnTo>
                  <a:lnTo>
                    <a:pt x="1033957" y="272872"/>
                  </a:lnTo>
                  <a:lnTo>
                    <a:pt x="1034275" y="275259"/>
                  </a:lnTo>
                  <a:lnTo>
                    <a:pt x="1035265" y="275463"/>
                  </a:lnTo>
                  <a:lnTo>
                    <a:pt x="1035786" y="273900"/>
                  </a:lnTo>
                  <a:lnTo>
                    <a:pt x="1036446" y="273812"/>
                  </a:lnTo>
                  <a:lnTo>
                    <a:pt x="1037043" y="274561"/>
                  </a:lnTo>
                  <a:lnTo>
                    <a:pt x="1037335" y="275475"/>
                  </a:lnTo>
                  <a:lnTo>
                    <a:pt x="1037437" y="280479"/>
                  </a:lnTo>
                  <a:lnTo>
                    <a:pt x="1037831" y="281851"/>
                  </a:lnTo>
                  <a:lnTo>
                    <a:pt x="1040066" y="284949"/>
                  </a:lnTo>
                  <a:lnTo>
                    <a:pt x="1040269" y="285915"/>
                  </a:lnTo>
                  <a:lnTo>
                    <a:pt x="1040155" y="287185"/>
                  </a:lnTo>
                  <a:lnTo>
                    <a:pt x="1039571" y="288188"/>
                  </a:lnTo>
                  <a:lnTo>
                    <a:pt x="1038440" y="288455"/>
                  </a:lnTo>
                  <a:lnTo>
                    <a:pt x="1038440" y="289712"/>
                  </a:lnTo>
                  <a:lnTo>
                    <a:pt x="1039685" y="292506"/>
                  </a:lnTo>
                  <a:lnTo>
                    <a:pt x="1040803" y="302933"/>
                  </a:lnTo>
                  <a:lnTo>
                    <a:pt x="1042415" y="306641"/>
                  </a:lnTo>
                  <a:lnTo>
                    <a:pt x="1042517" y="315341"/>
                  </a:lnTo>
                  <a:lnTo>
                    <a:pt x="1044130" y="318109"/>
                  </a:lnTo>
                  <a:lnTo>
                    <a:pt x="1046124" y="319938"/>
                  </a:lnTo>
                  <a:lnTo>
                    <a:pt x="1046759" y="321983"/>
                  </a:lnTo>
                  <a:lnTo>
                    <a:pt x="1048664" y="322961"/>
                  </a:lnTo>
                  <a:lnTo>
                    <a:pt x="1049058" y="323977"/>
                  </a:lnTo>
                  <a:lnTo>
                    <a:pt x="1049134" y="324459"/>
                  </a:lnTo>
                  <a:lnTo>
                    <a:pt x="1049413" y="324739"/>
                  </a:lnTo>
                  <a:lnTo>
                    <a:pt x="1049896" y="324637"/>
                  </a:lnTo>
                  <a:lnTo>
                    <a:pt x="1050556" y="323951"/>
                  </a:lnTo>
                  <a:lnTo>
                    <a:pt x="1050785" y="322529"/>
                  </a:lnTo>
                  <a:lnTo>
                    <a:pt x="1052220" y="318147"/>
                  </a:lnTo>
                  <a:lnTo>
                    <a:pt x="1052436" y="317246"/>
                  </a:lnTo>
                  <a:lnTo>
                    <a:pt x="1052588" y="313702"/>
                  </a:lnTo>
                  <a:lnTo>
                    <a:pt x="1052829" y="312737"/>
                  </a:lnTo>
                  <a:lnTo>
                    <a:pt x="1053414" y="312674"/>
                  </a:lnTo>
                  <a:lnTo>
                    <a:pt x="1054493" y="313931"/>
                  </a:lnTo>
                  <a:lnTo>
                    <a:pt x="1054823" y="314794"/>
                  </a:lnTo>
                  <a:lnTo>
                    <a:pt x="1054874" y="318960"/>
                  </a:lnTo>
                  <a:lnTo>
                    <a:pt x="1055636" y="320319"/>
                  </a:lnTo>
                  <a:lnTo>
                    <a:pt x="1055357" y="321132"/>
                  </a:lnTo>
                  <a:lnTo>
                    <a:pt x="1054684" y="322110"/>
                  </a:lnTo>
                  <a:lnTo>
                    <a:pt x="1053947" y="323392"/>
                  </a:lnTo>
                  <a:lnTo>
                    <a:pt x="1053337" y="324967"/>
                  </a:lnTo>
                  <a:lnTo>
                    <a:pt x="1052372" y="328701"/>
                  </a:lnTo>
                  <a:lnTo>
                    <a:pt x="1052245" y="329641"/>
                  </a:lnTo>
                  <a:lnTo>
                    <a:pt x="1052461" y="330212"/>
                  </a:lnTo>
                  <a:lnTo>
                    <a:pt x="1052880" y="330733"/>
                  </a:lnTo>
                  <a:lnTo>
                    <a:pt x="1053134" y="331470"/>
                  </a:lnTo>
                  <a:lnTo>
                    <a:pt x="1053198" y="332397"/>
                  </a:lnTo>
                  <a:lnTo>
                    <a:pt x="1052601" y="335508"/>
                  </a:lnTo>
                  <a:lnTo>
                    <a:pt x="1052614" y="337108"/>
                  </a:lnTo>
                  <a:lnTo>
                    <a:pt x="1054036" y="343357"/>
                  </a:lnTo>
                  <a:lnTo>
                    <a:pt x="1053922" y="343776"/>
                  </a:lnTo>
                  <a:lnTo>
                    <a:pt x="1053680" y="344157"/>
                  </a:lnTo>
                  <a:lnTo>
                    <a:pt x="1053642" y="344411"/>
                  </a:lnTo>
                  <a:lnTo>
                    <a:pt x="1054569" y="344551"/>
                  </a:lnTo>
                  <a:lnTo>
                    <a:pt x="1054938" y="344779"/>
                  </a:lnTo>
                  <a:lnTo>
                    <a:pt x="1055192" y="345122"/>
                  </a:lnTo>
                  <a:lnTo>
                    <a:pt x="1055293" y="345579"/>
                  </a:lnTo>
                  <a:lnTo>
                    <a:pt x="1055027" y="348602"/>
                  </a:lnTo>
                  <a:lnTo>
                    <a:pt x="1054671" y="349453"/>
                  </a:lnTo>
                  <a:lnTo>
                    <a:pt x="1053591" y="350037"/>
                  </a:lnTo>
                  <a:lnTo>
                    <a:pt x="1052575" y="349694"/>
                  </a:lnTo>
                  <a:lnTo>
                    <a:pt x="1051267" y="348437"/>
                  </a:lnTo>
                  <a:lnTo>
                    <a:pt x="1050924" y="348881"/>
                  </a:lnTo>
                  <a:lnTo>
                    <a:pt x="1050086" y="353491"/>
                  </a:lnTo>
                  <a:lnTo>
                    <a:pt x="1050150" y="357949"/>
                  </a:lnTo>
                  <a:lnTo>
                    <a:pt x="1050543" y="359524"/>
                  </a:lnTo>
                  <a:lnTo>
                    <a:pt x="1051737" y="359943"/>
                  </a:lnTo>
                  <a:lnTo>
                    <a:pt x="1054112" y="358559"/>
                  </a:lnTo>
                  <a:lnTo>
                    <a:pt x="1054480" y="358101"/>
                  </a:lnTo>
                  <a:lnTo>
                    <a:pt x="1054671" y="357619"/>
                  </a:lnTo>
                  <a:lnTo>
                    <a:pt x="1054887" y="357162"/>
                  </a:lnTo>
                  <a:lnTo>
                    <a:pt x="1055382" y="356743"/>
                  </a:lnTo>
                  <a:lnTo>
                    <a:pt x="1055865" y="356666"/>
                  </a:lnTo>
                  <a:lnTo>
                    <a:pt x="1056258" y="356882"/>
                  </a:lnTo>
                  <a:lnTo>
                    <a:pt x="1056855" y="357543"/>
                  </a:lnTo>
                  <a:lnTo>
                    <a:pt x="1058252" y="358114"/>
                  </a:lnTo>
                  <a:lnTo>
                    <a:pt x="1058443" y="358749"/>
                  </a:lnTo>
                  <a:lnTo>
                    <a:pt x="1057668" y="360133"/>
                  </a:lnTo>
                  <a:lnTo>
                    <a:pt x="1057186" y="361124"/>
                  </a:lnTo>
                  <a:lnTo>
                    <a:pt x="1057135" y="362102"/>
                  </a:lnTo>
                  <a:lnTo>
                    <a:pt x="1057452" y="363499"/>
                  </a:lnTo>
                  <a:lnTo>
                    <a:pt x="1057401" y="367398"/>
                  </a:lnTo>
                  <a:lnTo>
                    <a:pt x="1058329" y="368541"/>
                  </a:lnTo>
                  <a:lnTo>
                    <a:pt x="1061097" y="369531"/>
                  </a:lnTo>
                  <a:lnTo>
                    <a:pt x="1061745" y="371106"/>
                  </a:lnTo>
                  <a:lnTo>
                    <a:pt x="1054988" y="382231"/>
                  </a:lnTo>
                  <a:lnTo>
                    <a:pt x="1053426" y="383209"/>
                  </a:lnTo>
                  <a:lnTo>
                    <a:pt x="1052982" y="383832"/>
                  </a:lnTo>
                  <a:lnTo>
                    <a:pt x="1052829" y="385013"/>
                  </a:lnTo>
                  <a:lnTo>
                    <a:pt x="1052537" y="385749"/>
                  </a:lnTo>
                  <a:lnTo>
                    <a:pt x="1052169" y="386207"/>
                  </a:lnTo>
                  <a:lnTo>
                    <a:pt x="1051826" y="386499"/>
                  </a:lnTo>
                  <a:lnTo>
                    <a:pt x="1051534" y="386727"/>
                  </a:lnTo>
                  <a:lnTo>
                    <a:pt x="1051242" y="387007"/>
                  </a:lnTo>
                  <a:lnTo>
                    <a:pt x="1049794" y="388823"/>
                  </a:lnTo>
                  <a:lnTo>
                    <a:pt x="1049121" y="389610"/>
                  </a:lnTo>
                  <a:lnTo>
                    <a:pt x="1048359" y="390334"/>
                  </a:lnTo>
                  <a:lnTo>
                    <a:pt x="1049972" y="391718"/>
                  </a:lnTo>
                  <a:lnTo>
                    <a:pt x="1050366" y="392747"/>
                  </a:lnTo>
                  <a:lnTo>
                    <a:pt x="1050455" y="394296"/>
                  </a:lnTo>
                  <a:lnTo>
                    <a:pt x="1050010" y="396544"/>
                  </a:lnTo>
                  <a:lnTo>
                    <a:pt x="1050086" y="396697"/>
                  </a:lnTo>
                  <a:lnTo>
                    <a:pt x="1049388" y="397522"/>
                  </a:lnTo>
                  <a:lnTo>
                    <a:pt x="1048169" y="398576"/>
                  </a:lnTo>
                  <a:lnTo>
                    <a:pt x="1047622" y="399148"/>
                  </a:lnTo>
                  <a:lnTo>
                    <a:pt x="1044867" y="402717"/>
                  </a:lnTo>
                  <a:lnTo>
                    <a:pt x="1043304" y="404558"/>
                  </a:lnTo>
                  <a:lnTo>
                    <a:pt x="1041666" y="405917"/>
                  </a:lnTo>
                  <a:lnTo>
                    <a:pt x="1039583" y="408025"/>
                  </a:lnTo>
                  <a:lnTo>
                    <a:pt x="1039444" y="410019"/>
                  </a:lnTo>
                  <a:lnTo>
                    <a:pt x="1041082" y="413778"/>
                  </a:lnTo>
                  <a:lnTo>
                    <a:pt x="1042073" y="413727"/>
                  </a:lnTo>
                  <a:lnTo>
                    <a:pt x="1043203" y="413461"/>
                  </a:lnTo>
                  <a:lnTo>
                    <a:pt x="1044066" y="413626"/>
                  </a:lnTo>
                  <a:lnTo>
                    <a:pt x="1044257" y="414134"/>
                  </a:lnTo>
                  <a:lnTo>
                    <a:pt x="1044359" y="415086"/>
                  </a:lnTo>
                  <a:lnTo>
                    <a:pt x="1044257" y="416153"/>
                  </a:lnTo>
                  <a:lnTo>
                    <a:pt x="1043901" y="417029"/>
                  </a:lnTo>
                  <a:lnTo>
                    <a:pt x="1043038" y="417893"/>
                  </a:lnTo>
                  <a:lnTo>
                    <a:pt x="1041412" y="418846"/>
                  </a:lnTo>
                  <a:lnTo>
                    <a:pt x="1040726" y="419620"/>
                  </a:lnTo>
                  <a:lnTo>
                    <a:pt x="1040396" y="420585"/>
                  </a:lnTo>
                  <a:lnTo>
                    <a:pt x="1040764" y="422173"/>
                  </a:lnTo>
                  <a:lnTo>
                    <a:pt x="1040333" y="423278"/>
                  </a:lnTo>
                  <a:lnTo>
                    <a:pt x="1039355" y="424230"/>
                  </a:lnTo>
                  <a:lnTo>
                    <a:pt x="1038440" y="424446"/>
                  </a:lnTo>
                  <a:lnTo>
                    <a:pt x="1037628" y="424522"/>
                  </a:lnTo>
                  <a:lnTo>
                    <a:pt x="1036929" y="424954"/>
                  </a:lnTo>
                  <a:lnTo>
                    <a:pt x="1034694" y="427901"/>
                  </a:lnTo>
                  <a:lnTo>
                    <a:pt x="1033970" y="429094"/>
                  </a:lnTo>
                  <a:lnTo>
                    <a:pt x="1033729" y="429945"/>
                  </a:lnTo>
                  <a:lnTo>
                    <a:pt x="1033386" y="430618"/>
                  </a:lnTo>
                  <a:lnTo>
                    <a:pt x="1032408" y="431266"/>
                  </a:lnTo>
                  <a:lnTo>
                    <a:pt x="1031697" y="431088"/>
                  </a:lnTo>
                  <a:lnTo>
                    <a:pt x="1031151" y="430250"/>
                  </a:lnTo>
                  <a:lnTo>
                    <a:pt x="1030503" y="429717"/>
                  </a:lnTo>
                  <a:lnTo>
                    <a:pt x="1029398" y="430441"/>
                  </a:lnTo>
                  <a:lnTo>
                    <a:pt x="1029220" y="431088"/>
                  </a:lnTo>
                  <a:lnTo>
                    <a:pt x="1029195" y="432066"/>
                  </a:lnTo>
                  <a:lnTo>
                    <a:pt x="1029004" y="433120"/>
                  </a:lnTo>
                  <a:lnTo>
                    <a:pt x="1009675" y="442950"/>
                  </a:lnTo>
                  <a:lnTo>
                    <a:pt x="1002195" y="445452"/>
                  </a:lnTo>
                  <a:lnTo>
                    <a:pt x="999477" y="445630"/>
                  </a:lnTo>
                  <a:lnTo>
                    <a:pt x="997597" y="446468"/>
                  </a:lnTo>
                  <a:lnTo>
                    <a:pt x="996518" y="446773"/>
                  </a:lnTo>
                  <a:lnTo>
                    <a:pt x="995540" y="446925"/>
                  </a:lnTo>
                  <a:lnTo>
                    <a:pt x="994232" y="446722"/>
                  </a:lnTo>
                  <a:lnTo>
                    <a:pt x="993178" y="447001"/>
                  </a:lnTo>
                  <a:lnTo>
                    <a:pt x="992009" y="447598"/>
                  </a:lnTo>
                  <a:lnTo>
                    <a:pt x="990930" y="448373"/>
                  </a:lnTo>
                  <a:lnTo>
                    <a:pt x="990104" y="449275"/>
                  </a:lnTo>
                  <a:lnTo>
                    <a:pt x="989799" y="449872"/>
                  </a:lnTo>
                  <a:lnTo>
                    <a:pt x="989393" y="450380"/>
                  </a:lnTo>
                  <a:lnTo>
                    <a:pt x="988263" y="451015"/>
                  </a:lnTo>
                  <a:lnTo>
                    <a:pt x="986358" y="451383"/>
                  </a:lnTo>
                  <a:lnTo>
                    <a:pt x="985050" y="451015"/>
                  </a:lnTo>
                  <a:lnTo>
                    <a:pt x="983576" y="451015"/>
                  </a:lnTo>
                  <a:lnTo>
                    <a:pt x="981278" y="452564"/>
                  </a:lnTo>
                  <a:lnTo>
                    <a:pt x="980287" y="453110"/>
                  </a:lnTo>
                  <a:lnTo>
                    <a:pt x="977760" y="452894"/>
                  </a:lnTo>
                  <a:lnTo>
                    <a:pt x="974077" y="453986"/>
                  </a:lnTo>
                  <a:lnTo>
                    <a:pt x="972197" y="453809"/>
                  </a:lnTo>
                  <a:lnTo>
                    <a:pt x="968933" y="452615"/>
                  </a:lnTo>
                  <a:lnTo>
                    <a:pt x="961758" y="453009"/>
                  </a:lnTo>
                  <a:lnTo>
                    <a:pt x="957427" y="454215"/>
                  </a:lnTo>
                  <a:lnTo>
                    <a:pt x="948308" y="451980"/>
                  </a:lnTo>
                  <a:lnTo>
                    <a:pt x="946454" y="452170"/>
                  </a:lnTo>
                  <a:lnTo>
                    <a:pt x="944981" y="451662"/>
                  </a:lnTo>
                  <a:lnTo>
                    <a:pt x="942085" y="451421"/>
                  </a:lnTo>
                  <a:lnTo>
                    <a:pt x="933780" y="447916"/>
                  </a:lnTo>
                  <a:lnTo>
                    <a:pt x="929589" y="448487"/>
                  </a:lnTo>
                  <a:lnTo>
                    <a:pt x="927836" y="448297"/>
                  </a:lnTo>
                  <a:lnTo>
                    <a:pt x="918209" y="444068"/>
                  </a:lnTo>
                  <a:lnTo>
                    <a:pt x="916038" y="441452"/>
                  </a:lnTo>
                  <a:lnTo>
                    <a:pt x="915212" y="441210"/>
                  </a:lnTo>
                  <a:lnTo>
                    <a:pt x="883856" y="414845"/>
                  </a:lnTo>
                  <a:lnTo>
                    <a:pt x="879855" y="410222"/>
                  </a:lnTo>
                  <a:lnTo>
                    <a:pt x="878077" y="406184"/>
                  </a:lnTo>
                  <a:lnTo>
                    <a:pt x="877862" y="400380"/>
                  </a:lnTo>
                  <a:lnTo>
                    <a:pt x="876376" y="397738"/>
                  </a:lnTo>
                  <a:lnTo>
                    <a:pt x="875474" y="393941"/>
                  </a:lnTo>
                  <a:lnTo>
                    <a:pt x="868032" y="381152"/>
                  </a:lnTo>
                  <a:lnTo>
                    <a:pt x="866393" y="379984"/>
                  </a:lnTo>
                  <a:lnTo>
                    <a:pt x="864857" y="377215"/>
                  </a:lnTo>
                  <a:lnTo>
                    <a:pt x="861212" y="374992"/>
                  </a:lnTo>
                  <a:lnTo>
                    <a:pt x="858951" y="371576"/>
                  </a:lnTo>
                  <a:lnTo>
                    <a:pt x="855433" y="369176"/>
                  </a:lnTo>
                  <a:lnTo>
                    <a:pt x="853376" y="364299"/>
                  </a:lnTo>
                  <a:lnTo>
                    <a:pt x="847699" y="356958"/>
                  </a:lnTo>
                  <a:lnTo>
                    <a:pt x="842060" y="349605"/>
                  </a:lnTo>
                  <a:lnTo>
                    <a:pt x="840943" y="345478"/>
                  </a:lnTo>
                  <a:lnTo>
                    <a:pt x="837869" y="342811"/>
                  </a:lnTo>
                  <a:lnTo>
                    <a:pt x="834936" y="336511"/>
                  </a:lnTo>
                  <a:lnTo>
                    <a:pt x="835469" y="332295"/>
                  </a:lnTo>
                  <a:lnTo>
                    <a:pt x="833818" y="329361"/>
                  </a:lnTo>
                  <a:lnTo>
                    <a:pt x="833373" y="327494"/>
                  </a:lnTo>
                  <a:lnTo>
                    <a:pt x="832637" y="312547"/>
                  </a:lnTo>
                  <a:lnTo>
                    <a:pt x="831227" y="309613"/>
                  </a:lnTo>
                  <a:lnTo>
                    <a:pt x="827938" y="308940"/>
                  </a:lnTo>
                  <a:lnTo>
                    <a:pt x="824090" y="309130"/>
                  </a:lnTo>
                  <a:lnTo>
                    <a:pt x="820623" y="308610"/>
                  </a:lnTo>
                  <a:lnTo>
                    <a:pt x="819442" y="308102"/>
                  </a:lnTo>
                  <a:lnTo>
                    <a:pt x="818070" y="306908"/>
                  </a:lnTo>
                  <a:lnTo>
                    <a:pt x="817435" y="305168"/>
                  </a:lnTo>
                  <a:lnTo>
                    <a:pt x="819188" y="301294"/>
                  </a:lnTo>
                  <a:lnTo>
                    <a:pt x="819556" y="299288"/>
                  </a:lnTo>
                  <a:lnTo>
                    <a:pt x="820356" y="297789"/>
                  </a:lnTo>
                  <a:lnTo>
                    <a:pt x="822324" y="297624"/>
                  </a:lnTo>
                  <a:lnTo>
                    <a:pt x="823074" y="298234"/>
                  </a:lnTo>
                  <a:lnTo>
                    <a:pt x="823925" y="300189"/>
                  </a:lnTo>
                  <a:lnTo>
                    <a:pt x="824763" y="300761"/>
                  </a:lnTo>
                  <a:lnTo>
                    <a:pt x="825944" y="300634"/>
                  </a:lnTo>
                  <a:lnTo>
                    <a:pt x="826388" y="299935"/>
                  </a:lnTo>
                  <a:lnTo>
                    <a:pt x="826236" y="299250"/>
                  </a:lnTo>
                  <a:lnTo>
                    <a:pt x="825639" y="299072"/>
                  </a:lnTo>
                  <a:lnTo>
                    <a:pt x="825411" y="299681"/>
                  </a:lnTo>
                  <a:lnTo>
                    <a:pt x="824369" y="299453"/>
                  </a:lnTo>
                  <a:lnTo>
                    <a:pt x="821054" y="293230"/>
                  </a:lnTo>
                  <a:lnTo>
                    <a:pt x="819162" y="291503"/>
                  </a:lnTo>
                  <a:lnTo>
                    <a:pt x="819022" y="291084"/>
                  </a:lnTo>
                  <a:lnTo>
                    <a:pt x="819162" y="290004"/>
                  </a:lnTo>
                  <a:lnTo>
                    <a:pt x="819048" y="289648"/>
                  </a:lnTo>
                  <a:lnTo>
                    <a:pt x="818743" y="289661"/>
                  </a:lnTo>
                  <a:lnTo>
                    <a:pt x="817219" y="289915"/>
                  </a:lnTo>
                  <a:lnTo>
                    <a:pt x="816749" y="289775"/>
                  </a:lnTo>
                  <a:lnTo>
                    <a:pt x="816457" y="289458"/>
                  </a:lnTo>
                  <a:lnTo>
                    <a:pt x="816000" y="288607"/>
                  </a:lnTo>
                  <a:lnTo>
                    <a:pt x="818629" y="287870"/>
                  </a:lnTo>
                  <a:lnTo>
                    <a:pt x="820153" y="287172"/>
                  </a:lnTo>
                  <a:lnTo>
                    <a:pt x="823467" y="283705"/>
                  </a:lnTo>
                  <a:lnTo>
                    <a:pt x="823467" y="283057"/>
                  </a:lnTo>
                  <a:lnTo>
                    <a:pt x="823074" y="283197"/>
                  </a:lnTo>
                  <a:lnTo>
                    <a:pt x="822401" y="283781"/>
                  </a:lnTo>
                  <a:lnTo>
                    <a:pt x="821512" y="284429"/>
                  </a:lnTo>
                  <a:lnTo>
                    <a:pt x="819848" y="285318"/>
                  </a:lnTo>
                  <a:lnTo>
                    <a:pt x="818413" y="285864"/>
                  </a:lnTo>
                  <a:lnTo>
                    <a:pt x="817181" y="286092"/>
                  </a:lnTo>
                  <a:lnTo>
                    <a:pt x="816013" y="286029"/>
                  </a:lnTo>
                  <a:lnTo>
                    <a:pt x="815886" y="285915"/>
                  </a:lnTo>
                  <a:lnTo>
                    <a:pt x="815962" y="285330"/>
                  </a:lnTo>
                  <a:lnTo>
                    <a:pt x="815898" y="285089"/>
                  </a:lnTo>
                  <a:lnTo>
                    <a:pt x="815632" y="285102"/>
                  </a:lnTo>
                  <a:lnTo>
                    <a:pt x="815009" y="285635"/>
                  </a:lnTo>
                  <a:lnTo>
                    <a:pt x="814704" y="285673"/>
                  </a:lnTo>
                  <a:lnTo>
                    <a:pt x="812952" y="284276"/>
                  </a:lnTo>
                  <a:lnTo>
                    <a:pt x="812685" y="283591"/>
                  </a:lnTo>
                  <a:lnTo>
                    <a:pt x="812749" y="282943"/>
                  </a:lnTo>
                  <a:lnTo>
                    <a:pt x="813104" y="281393"/>
                  </a:lnTo>
                  <a:lnTo>
                    <a:pt x="813130" y="280873"/>
                  </a:lnTo>
                  <a:lnTo>
                    <a:pt x="812761" y="280416"/>
                  </a:lnTo>
                  <a:lnTo>
                    <a:pt x="812330" y="280771"/>
                  </a:lnTo>
                  <a:lnTo>
                    <a:pt x="811822" y="281330"/>
                  </a:lnTo>
                  <a:lnTo>
                    <a:pt x="811161" y="281571"/>
                  </a:lnTo>
                  <a:lnTo>
                    <a:pt x="810590" y="280822"/>
                  </a:lnTo>
                  <a:lnTo>
                    <a:pt x="811085" y="279298"/>
                  </a:lnTo>
                  <a:lnTo>
                    <a:pt x="812799" y="276021"/>
                  </a:lnTo>
                  <a:lnTo>
                    <a:pt x="813142" y="274447"/>
                  </a:lnTo>
                  <a:lnTo>
                    <a:pt x="812863" y="271856"/>
                  </a:lnTo>
                  <a:lnTo>
                    <a:pt x="813104" y="270332"/>
                  </a:lnTo>
                  <a:lnTo>
                    <a:pt x="813053" y="269595"/>
                  </a:lnTo>
                  <a:lnTo>
                    <a:pt x="812063" y="269227"/>
                  </a:lnTo>
                  <a:lnTo>
                    <a:pt x="812050" y="268592"/>
                  </a:lnTo>
                  <a:lnTo>
                    <a:pt x="812291" y="267868"/>
                  </a:lnTo>
                  <a:lnTo>
                    <a:pt x="812571" y="266052"/>
                  </a:lnTo>
                  <a:lnTo>
                    <a:pt x="811783" y="266687"/>
                  </a:lnTo>
                  <a:lnTo>
                    <a:pt x="811263" y="267411"/>
                  </a:lnTo>
                  <a:lnTo>
                    <a:pt x="810425" y="269087"/>
                  </a:lnTo>
                  <a:lnTo>
                    <a:pt x="810196" y="267030"/>
                  </a:lnTo>
                  <a:lnTo>
                    <a:pt x="810336" y="265836"/>
                  </a:lnTo>
                  <a:lnTo>
                    <a:pt x="810806" y="264401"/>
                  </a:lnTo>
                  <a:lnTo>
                    <a:pt x="808951" y="266192"/>
                  </a:lnTo>
                  <a:lnTo>
                    <a:pt x="808443" y="268401"/>
                  </a:lnTo>
                  <a:lnTo>
                    <a:pt x="808405" y="272338"/>
                  </a:lnTo>
                  <a:lnTo>
                    <a:pt x="808139" y="271221"/>
                  </a:lnTo>
                  <a:lnTo>
                    <a:pt x="808075" y="268655"/>
                  </a:lnTo>
                  <a:lnTo>
                    <a:pt x="807834" y="267601"/>
                  </a:lnTo>
                  <a:lnTo>
                    <a:pt x="807415" y="268579"/>
                  </a:lnTo>
                  <a:lnTo>
                    <a:pt x="807110" y="269506"/>
                  </a:lnTo>
                  <a:lnTo>
                    <a:pt x="806957" y="270344"/>
                  </a:lnTo>
                  <a:lnTo>
                    <a:pt x="806996" y="271005"/>
                  </a:lnTo>
                  <a:lnTo>
                    <a:pt x="806615" y="271424"/>
                  </a:lnTo>
                  <a:lnTo>
                    <a:pt x="806157" y="270802"/>
                  </a:lnTo>
                  <a:lnTo>
                    <a:pt x="806322" y="268503"/>
                  </a:lnTo>
                  <a:lnTo>
                    <a:pt x="806094" y="267652"/>
                  </a:lnTo>
                  <a:lnTo>
                    <a:pt x="805649" y="268820"/>
                  </a:lnTo>
                  <a:lnTo>
                    <a:pt x="805649" y="270852"/>
                  </a:lnTo>
                  <a:lnTo>
                    <a:pt x="805370" y="272034"/>
                  </a:lnTo>
                  <a:lnTo>
                    <a:pt x="804100" y="271272"/>
                  </a:lnTo>
                  <a:lnTo>
                    <a:pt x="803605" y="270040"/>
                  </a:lnTo>
                  <a:lnTo>
                    <a:pt x="801522" y="252336"/>
                  </a:lnTo>
                  <a:lnTo>
                    <a:pt x="802208" y="238340"/>
                  </a:lnTo>
                  <a:lnTo>
                    <a:pt x="806957" y="231990"/>
                  </a:lnTo>
                  <a:lnTo>
                    <a:pt x="808583" y="232143"/>
                  </a:lnTo>
                  <a:lnTo>
                    <a:pt x="810933" y="233705"/>
                  </a:lnTo>
                  <a:lnTo>
                    <a:pt x="812533" y="233857"/>
                  </a:lnTo>
                  <a:lnTo>
                    <a:pt x="812114" y="232321"/>
                  </a:lnTo>
                  <a:lnTo>
                    <a:pt x="808393" y="229946"/>
                  </a:lnTo>
                  <a:lnTo>
                    <a:pt x="807631" y="228968"/>
                  </a:lnTo>
                  <a:lnTo>
                    <a:pt x="807173" y="227736"/>
                  </a:lnTo>
                  <a:lnTo>
                    <a:pt x="806627" y="223037"/>
                  </a:lnTo>
                  <a:lnTo>
                    <a:pt x="802144" y="218516"/>
                  </a:lnTo>
                  <a:lnTo>
                    <a:pt x="801890" y="217728"/>
                  </a:lnTo>
                  <a:lnTo>
                    <a:pt x="801992" y="215607"/>
                  </a:lnTo>
                  <a:lnTo>
                    <a:pt x="801865" y="215150"/>
                  </a:lnTo>
                  <a:lnTo>
                    <a:pt x="800392" y="213779"/>
                  </a:lnTo>
                  <a:lnTo>
                    <a:pt x="799464" y="213334"/>
                  </a:lnTo>
                  <a:lnTo>
                    <a:pt x="798182" y="213156"/>
                  </a:lnTo>
                  <a:lnTo>
                    <a:pt x="797559" y="212890"/>
                  </a:lnTo>
                  <a:lnTo>
                    <a:pt x="796569" y="210921"/>
                  </a:lnTo>
                  <a:lnTo>
                    <a:pt x="792911" y="208813"/>
                  </a:lnTo>
                  <a:lnTo>
                    <a:pt x="792213" y="207860"/>
                  </a:lnTo>
                  <a:lnTo>
                    <a:pt x="791159" y="204089"/>
                  </a:lnTo>
                  <a:lnTo>
                    <a:pt x="790460" y="203085"/>
                  </a:lnTo>
                  <a:lnTo>
                    <a:pt x="789406" y="202514"/>
                  </a:lnTo>
                  <a:lnTo>
                    <a:pt x="787971" y="202641"/>
                  </a:lnTo>
                  <a:lnTo>
                    <a:pt x="789889" y="204482"/>
                  </a:lnTo>
                  <a:lnTo>
                    <a:pt x="789355" y="204812"/>
                  </a:lnTo>
                  <a:lnTo>
                    <a:pt x="787780" y="205968"/>
                  </a:lnTo>
                  <a:lnTo>
                    <a:pt x="792060" y="210654"/>
                  </a:lnTo>
                  <a:lnTo>
                    <a:pt x="795781" y="212471"/>
                  </a:lnTo>
                  <a:lnTo>
                    <a:pt x="796442" y="213283"/>
                  </a:lnTo>
                  <a:lnTo>
                    <a:pt x="796632" y="214490"/>
                  </a:lnTo>
                  <a:lnTo>
                    <a:pt x="795985" y="217284"/>
                  </a:lnTo>
                  <a:lnTo>
                    <a:pt x="796201" y="219176"/>
                  </a:lnTo>
                  <a:lnTo>
                    <a:pt x="795667" y="220395"/>
                  </a:lnTo>
                  <a:lnTo>
                    <a:pt x="795591" y="219608"/>
                  </a:lnTo>
                  <a:lnTo>
                    <a:pt x="795286" y="219062"/>
                  </a:lnTo>
                  <a:lnTo>
                    <a:pt x="794384" y="218236"/>
                  </a:lnTo>
                  <a:lnTo>
                    <a:pt x="793915" y="219964"/>
                  </a:lnTo>
                  <a:lnTo>
                    <a:pt x="794562" y="221030"/>
                  </a:lnTo>
                  <a:lnTo>
                    <a:pt x="795566" y="221881"/>
                  </a:lnTo>
                  <a:lnTo>
                    <a:pt x="796201" y="222897"/>
                  </a:lnTo>
                  <a:lnTo>
                    <a:pt x="796874" y="226529"/>
                  </a:lnTo>
                  <a:lnTo>
                    <a:pt x="796607" y="228180"/>
                  </a:lnTo>
                  <a:lnTo>
                    <a:pt x="796175" y="229641"/>
                  </a:lnTo>
                  <a:lnTo>
                    <a:pt x="795667" y="230555"/>
                  </a:lnTo>
                  <a:lnTo>
                    <a:pt x="794740" y="231228"/>
                  </a:lnTo>
                  <a:lnTo>
                    <a:pt x="793064" y="232054"/>
                  </a:lnTo>
                  <a:lnTo>
                    <a:pt x="791883" y="231927"/>
                  </a:lnTo>
                  <a:lnTo>
                    <a:pt x="790193" y="229489"/>
                  </a:lnTo>
                  <a:lnTo>
                    <a:pt x="789241" y="228841"/>
                  </a:lnTo>
                  <a:lnTo>
                    <a:pt x="789444" y="229920"/>
                  </a:lnTo>
                  <a:lnTo>
                    <a:pt x="790778" y="231343"/>
                  </a:lnTo>
                  <a:lnTo>
                    <a:pt x="790613" y="232702"/>
                  </a:lnTo>
                  <a:lnTo>
                    <a:pt x="789927" y="232689"/>
                  </a:lnTo>
                  <a:lnTo>
                    <a:pt x="789711" y="232613"/>
                  </a:lnTo>
                  <a:lnTo>
                    <a:pt x="788733" y="233794"/>
                  </a:lnTo>
                  <a:lnTo>
                    <a:pt x="787704" y="234022"/>
                  </a:lnTo>
                  <a:lnTo>
                    <a:pt x="786117" y="233527"/>
                  </a:lnTo>
                  <a:lnTo>
                    <a:pt x="785736" y="233921"/>
                  </a:lnTo>
                  <a:lnTo>
                    <a:pt x="788466" y="236537"/>
                  </a:lnTo>
                  <a:lnTo>
                    <a:pt x="788771" y="237185"/>
                  </a:lnTo>
                  <a:lnTo>
                    <a:pt x="788390" y="239941"/>
                  </a:lnTo>
                  <a:lnTo>
                    <a:pt x="788962" y="242506"/>
                  </a:lnTo>
                  <a:lnTo>
                    <a:pt x="788733" y="243954"/>
                  </a:lnTo>
                  <a:lnTo>
                    <a:pt x="787323" y="244944"/>
                  </a:lnTo>
                  <a:lnTo>
                    <a:pt x="787488" y="246748"/>
                  </a:lnTo>
                  <a:lnTo>
                    <a:pt x="791375" y="252272"/>
                  </a:lnTo>
                  <a:lnTo>
                    <a:pt x="791438" y="253009"/>
                  </a:lnTo>
                  <a:lnTo>
                    <a:pt x="791235" y="253707"/>
                  </a:lnTo>
                  <a:lnTo>
                    <a:pt x="790460" y="255092"/>
                  </a:lnTo>
                  <a:lnTo>
                    <a:pt x="790066" y="255930"/>
                  </a:lnTo>
                  <a:lnTo>
                    <a:pt x="789330" y="255879"/>
                  </a:lnTo>
                  <a:lnTo>
                    <a:pt x="786498" y="253339"/>
                  </a:lnTo>
                  <a:lnTo>
                    <a:pt x="785774" y="251891"/>
                  </a:lnTo>
                  <a:lnTo>
                    <a:pt x="787946" y="260235"/>
                  </a:lnTo>
                  <a:lnTo>
                    <a:pt x="793457" y="265239"/>
                  </a:lnTo>
                  <a:lnTo>
                    <a:pt x="794423" y="270738"/>
                  </a:lnTo>
                  <a:lnTo>
                    <a:pt x="794257" y="271767"/>
                  </a:lnTo>
                  <a:lnTo>
                    <a:pt x="793102" y="272681"/>
                  </a:lnTo>
                  <a:lnTo>
                    <a:pt x="792378" y="271780"/>
                  </a:lnTo>
                  <a:lnTo>
                    <a:pt x="791667" y="269316"/>
                  </a:lnTo>
                  <a:lnTo>
                    <a:pt x="790333" y="267157"/>
                  </a:lnTo>
                  <a:lnTo>
                    <a:pt x="789228" y="266496"/>
                  </a:lnTo>
                  <a:lnTo>
                    <a:pt x="787679" y="267309"/>
                  </a:lnTo>
                  <a:lnTo>
                    <a:pt x="786117" y="268376"/>
                  </a:lnTo>
                  <a:lnTo>
                    <a:pt x="784567" y="268592"/>
                  </a:lnTo>
                  <a:lnTo>
                    <a:pt x="783374" y="268224"/>
                  </a:lnTo>
                  <a:lnTo>
                    <a:pt x="782840" y="267563"/>
                  </a:lnTo>
                  <a:lnTo>
                    <a:pt x="782383" y="266141"/>
                  </a:lnTo>
                  <a:lnTo>
                    <a:pt x="781570" y="265112"/>
                  </a:lnTo>
                  <a:lnTo>
                    <a:pt x="779348" y="263639"/>
                  </a:lnTo>
                  <a:lnTo>
                    <a:pt x="779119" y="264871"/>
                  </a:lnTo>
                  <a:lnTo>
                    <a:pt x="778865" y="266039"/>
                  </a:lnTo>
                  <a:lnTo>
                    <a:pt x="782713" y="269494"/>
                  </a:lnTo>
                  <a:lnTo>
                    <a:pt x="784301" y="270916"/>
                  </a:lnTo>
                  <a:lnTo>
                    <a:pt x="784402" y="270103"/>
                  </a:lnTo>
                  <a:lnTo>
                    <a:pt x="785393" y="269773"/>
                  </a:lnTo>
                  <a:lnTo>
                    <a:pt x="786066" y="269925"/>
                  </a:lnTo>
                  <a:lnTo>
                    <a:pt x="787831" y="271729"/>
                  </a:lnTo>
                  <a:lnTo>
                    <a:pt x="788288" y="271945"/>
                  </a:lnTo>
                  <a:lnTo>
                    <a:pt x="789063" y="271932"/>
                  </a:lnTo>
                  <a:lnTo>
                    <a:pt x="789076" y="271767"/>
                  </a:lnTo>
                  <a:lnTo>
                    <a:pt x="789330" y="271424"/>
                  </a:lnTo>
                  <a:lnTo>
                    <a:pt x="789711" y="271145"/>
                  </a:lnTo>
                  <a:lnTo>
                    <a:pt x="790066" y="271195"/>
                  </a:lnTo>
                  <a:lnTo>
                    <a:pt x="790879" y="271970"/>
                  </a:lnTo>
                  <a:lnTo>
                    <a:pt x="793546" y="277672"/>
                  </a:lnTo>
                  <a:lnTo>
                    <a:pt x="793140" y="279603"/>
                  </a:lnTo>
                  <a:lnTo>
                    <a:pt x="792619" y="280771"/>
                  </a:lnTo>
                  <a:lnTo>
                    <a:pt x="792518" y="281203"/>
                  </a:lnTo>
                  <a:lnTo>
                    <a:pt x="792518" y="281889"/>
                  </a:lnTo>
                  <a:lnTo>
                    <a:pt x="793051" y="283489"/>
                  </a:lnTo>
                  <a:lnTo>
                    <a:pt x="793076" y="284162"/>
                  </a:lnTo>
                  <a:lnTo>
                    <a:pt x="791298" y="284086"/>
                  </a:lnTo>
                  <a:lnTo>
                    <a:pt x="786701" y="272923"/>
                  </a:lnTo>
                  <a:lnTo>
                    <a:pt x="785139" y="272529"/>
                  </a:lnTo>
                  <a:lnTo>
                    <a:pt x="785406" y="272770"/>
                  </a:lnTo>
                  <a:lnTo>
                    <a:pt x="785507" y="273138"/>
                  </a:lnTo>
                  <a:lnTo>
                    <a:pt x="785431" y="273646"/>
                  </a:lnTo>
                  <a:lnTo>
                    <a:pt x="785177" y="274269"/>
                  </a:lnTo>
                  <a:lnTo>
                    <a:pt x="784732" y="273837"/>
                  </a:lnTo>
                  <a:lnTo>
                    <a:pt x="784593" y="273773"/>
                  </a:lnTo>
                  <a:lnTo>
                    <a:pt x="783018" y="272999"/>
                  </a:lnTo>
                  <a:lnTo>
                    <a:pt x="782231" y="271437"/>
                  </a:lnTo>
                  <a:lnTo>
                    <a:pt x="780364" y="271068"/>
                  </a:lnTo>
                  <a:lnTo>
                    <a:pt x="778497" y="269951"/>
                  </a:lnTo>
                  <a:lnTo>
                    <a:pt x="777036" y="270040"/>
                  </a:lnTo>
                  <a:lnTo>
                    <a:pt x="777290" y="272326"/>
                  </a:lnTo>
                  <a:lnTo>
                    <a:pt x="778421" y="274129"/>
                  </a:lnTo>
                  <a:lnTo>
                    <a:pt x="780148" y="275297"/>
                  </a:lnTo>
                  <a:lnTo>
                    <a:pt x="783374" y="275755"/>
                  </a:lnTo>
                  <a:lnTo>
                    <a:pt x="784212" y="276136"/>
                  </a:lnTo>
                  <a:lnTo>
                    <a:pt x="784821" y="276821"/>
                  </a:lnTo>
                  <a:lnTo>
                    <a:pt x="785723" y="278955"/>
                  </a:lnTo>
                  <a:lnTo>
                    <a:pt x="785736" y="279412"/>
                  </a:lnTo>
                  <a:lnTo>
                    <a:pt x="785609" y="279869"/>
                  </a:lnTo>
                  <a:lnTo>
                    <a:pt x="785317" y="280212"/>
                  </a:lnTo>
                  <a:lnTo>
                    <a:pt x="784999" y="280581"/>
                  </a:lnTo>
                  <a:lnTo>
                    <a:pt x="784745" y="281038"/>
                  </a:lnTo>
                  <a:lnTo>
                    <a:pt x="784593" y="282257"/>
                  </a:lnTo>
                  <a:lnTo>
                    <a:pt x="784885" y="283362"/>
                  </a:lnTo>
                  <a:lnTo>
                    <a:pt x="787920" y="288213"/>
                  </a:lnTo>
                  <a:lnTo>
                    <a:pt x="789101" y="288467"/>
                  </a:lnTo>
                  <a:lnTo>
                    <a:pt x="791717" y="287807"/>
                  </a:lnTo>
                  <a:lnTo>
                    <a:pt x="792695" y="288010"/>
                  </a:lnTo>
                  <a:lnTo>
                    <a:pt x="792606" y="289204"/>
                  </a:lnTo>
                  <a:lnTo>
                    <a:pt x="791844" y="290588"/>
                  </a:lnTo>
                  <a:lnTo>
                    <a:pt x="791336" y="290753"/>
                  </a:lnTo>
                  <a:lnTo>
                    <a:pt x="790752" y="290436"/>
                  </a:lnTo>
                  <a:lnTo>
                    <a:pt x="789711" y="290322"/>
                  </a:lnTo>
                  <a:lnTo>
                    <a:pt x="790143" y="291782"/>
                  </a:lnTo>
                  <a:lnTo>
                    <a:pt x="791870" y="294322"/>
                  </a:lnTo>
                  <a:lnTo>
                    <a:pt x="791590" y="296240"/>
                  </a:lnTo>
                  <a:lnTo>
                    <a:pt x="789495" y="295821"/>
                  </a:lnTo>
                  <a:lnTo>
                    <a:pt x="786739" y="292493"/>
                  </a:lnTo>
                  <a:lnTo>
                    <a:pt x="784555" y="292239"/>
                  </a:lnTo>
                  <a:lnTo>
                    <a:pt x="784783" y="293916"/>
                  </a:lnTo>
                  <a:lnTo>
                    <a:pt x="786244" y="297129"/>
                  </a:lnTo>
                  <a:lnTo>
                    <a:pt x="785774" y="299300"/>
                  </a:lnTo>
                  <a:lnTo>
                    <a:pt x="783793" y="299021"/>
                  </a:lnTo>
                  <a:lnTo>
                    <a:pt x="780122" y="294881"/>
                  </a:lnTo>
                  <a:lnTo>
                    <a:pt x="777455" y="293103"/>
                  </a:lnTo>
                  <a:lnTo>
                    <a:pt x="775677" y="292595"/>
                  </a:lnTo>
                  <a:lnTo>
                    <a:pt x="773722" y="293001"/>
                  </a:lnTo>
                  <a:lnTo>
                    <a:pt x="778116" y="297307"/>
                  </a:lnTo>
                  <a:lnTo>
                    <a:pt x="782154" y="299186"/>
                  </a:lnTo>
                  <a:lnTo>
                    <a:pt x="782485" y="299821"/>
                  </a:lnTo>
                  <a:lnTo>
                    <a:pt x="782561" y="300659"/>
                  </a:lnTo>
                  <a:lnTo>
                    <a:pt x="782243" y="301231"/>
                  </a:lnTo>
                  <a:lnTo>
                    <a:pt x="781430" y="301091"/>
                  </a:lnTo>
                  <a:lnTo>
                    <a:pt x="785482" y="310057"/>
                  </a:lnTo>
                  <a:lnTo>
                    <a:pt x="785444" y="311073"/>
                  </a:lnTo>
                  <a:lnTo>
                    <a:pt x="785025" y="311505"/>
                  </a:lnTo>
                  <a:lnTo>
                    <a:pt x="784466" y="311785"/>
                  </a:lnTo>
                  <a:lnTo>
                    <a:pt x="784034" y="312254"/>
                  </a:lnTo>
                  <a:lnTo>
                    <a:pt x="783945" y="313258"/>
                  </a:lnTo>
                  <a:lnTo>
                    <a:pt x="784605" y="313397"/>
                  </a:lnTo>
                  <a:lnTo>
                    <a:pt x="785583" y="313207"/>
                  </a:lnTo>
                  <a:lnTo>
                    <a:pt x="786434" y="313156"/>
                  </a:lnTo>
                  <a:lnTo>
                    <a:pt x="787222" y="313575"/>
                  </a:lnTo>
                  <a:lnTo>
                    <a:pt x="790155" y="316522"/>
                  </a:lnTo>
                  <a:lnTo>
                    <a:pt x="790447" y="317030"/>
                  </a:lnTo>
                  <a:lnTo>
                    <a:pt x="790536" y="317830"/>
                  </a:lnTo>
                  <a:lnTo>
                    <a:pt x="790397" y="319798"/>
                  </a:lnTo>
                  <a:lnTo>
                    <a:pt x="790613" y="320306"/>
                  </a:lnTo>
                  <a:lnTo>
                    <a:pt x="789965" y="320713"/>
                  </a:lnTo>
                  <a:lnTo>
                    <a:pt x="789279" y="321056"/>
                  </a:lnTo>
                  <a:lnTo>
                    <a:pt x="788657" y="321475"/>
                  </a:lnTo>
                  <a:lnTo>
                    <a:pt x="788250" y="321995"/>
                  </a:lnTo>
                  <a:lnTo>
                    <a:pt x="788301" y="322529"/>
                  </a:lnTo>
                  <a:lnTo>
                    <a:pt x="789685" y="324764"/>
                  </a:lnTo>
                  <a:lnTo>
                    <a:pt x="789939" y="326136"/>
                  </a:lnTo>
                  <a:lnTo>
                    <a:pt x="790232" y="326669"/>
                  </a:lnTo>
                  <a:lnTo>
                    <a:pt x="791540" y="328028"/>
                  </a:lnTo>
                  <a:lnTo>
                    <a:pt x="793102" y="335318"/>
                  </a:lnTo>
                  <a:lnTo>
                    <a:pt x="792619" y="338010"/>
                  </a:lnTo>
                  <a:lnTo>
                    <a:pt x="793267" y="336943"/>
                  </a:lnTo>
                  <a:lnTo>
                    <a:pt x="793254" y="338162"/>
                  </a:lnTo>
                  <a:lnTo>
                    <a:pt x="792187" y="340283"/>
                  </a:lnTo>
                  <a:lnTo>
                    <a:pt x="792632" y="341947"/>
                  </a:lnTo>
                  <a:lnTo>
                    <a:pt x="791921" y="344106"/>
                  </a:lnTo>
                  <a:lnTo>
                    <a:pt x="792111" y="344893"/>
                  </a:lnTo>
                  <a:lnTo>
                    <a:pt x="792111" y="345592"/>
                  </a:lnTo>
                  <a:lnTo>
                    <a:pt x="791717" y="348500"/>
                  </a:lnTo>
                  <a:lnTo>
                    <a:pt x="791476" y="349351"/>
                  </a:lnTo>
                  <a:lnTo>
                    <a:pt x="790562" y="350037"/>
                  </a:lnTo>
                  <a:lnTo>
                    <a:pt x="789558" y="350189"/>
                  </a:lnTo>
                  <a:lnTo>
                    <a:pt x="787717" y="350139"/>
                  </a:lnTo>
                  <a:lnTo>
                    <a:pt x="787514" y="351002"/>
                  </a:lnTo>
                  <a:lnTo>
                    <a:pt x="787590" y="351675"/>
                  </a:lnTo>
                  <a:lnTo>
                    <a:pt x="787984" y="352844"/>
                  </a:lnTo>
                  <a:lnTo>
                    <a:pt x="787387" y="352793"/>
                  </a:lnTo>
                  <a:lnTo>
                    <a:pt x="786587" y="353237"/>
                  </a:lnTo>
                  <a:lnTo>
                    <a:pt x="786041" y="353860"/>
                  </a:lnTo>
                  <a:lnTo>
                    <a:pt x="786066" y="354393"/>
                  </a:lnTo>
                  <a:lnTo>
                    <a:pt x="786663" y="354660"/>
                  </a:lnTo>
                  <a:lnTo>
                    <a:pt x="788225" y="354876"/>
                  </a:lnTo>
                  <a:lnTo>
                    <a:pt x="788873" y="355219"/>
                  </a:lnTo>
                  <a:lnTo>
                    <a:pt x="788987" y="355561"/>
                  </a:lnTo>
                  <a:lnTo>
                    <a:pt x="788822" y="356603"/>
                  </a:lnTo>
                  <a:lnTo>
                    <a:pt x="788962" y="356997"/>
                  </a:lnTo>
                  <a:lnTo>
                    <a:pt x="789774" y="357555"/>
                  </a:lnTo>
                  <a:lnTo>
                    <a:pt x="789889" y="357835"/>
                  </a:lnTo>
                  <a:lnTo>
                    <a:pt x="789749" y="358305"/>
                  </a:lnTo>
                  <a:lnTo>
                    <a:pt x="789457" y="358940"/>
                  </a:lnTo>
                  <a:lnTo>
                    <a:pt x="788796" y="360146"/>
                  </a:lnTo>
                  <a:lnTo>
                    <a:pt x="788123" y="360260"/>
                  </a:lnTo>
                  <a:lnTo>
                    <a:pt x="785609" y="361454"/>
                  </a:lnTo>
                  <a:lnTo>
                    <a:pt x="785075" y="362762"/>
                  </a:lnTo>
                  <a:lnTo>
                    <a:pt x="785317" y="363359"/>
                  </a:lnTo>
                  <a:lnTo>
                    <a:pt x="786676" y="363994"/>
                  </a:lnTo>
                  <a:lnTo>
                    <a:pt x="786460" y="364553"/>
                  </a:lnTo>
                  <a:lnTo>
                    <a:pt x="785583" y="365455"/>
                  </a:lnTo>
                  <a:lnTo>
                    <a:pt x="784605" y="366268"/>
                  </a:lnTo>
                  <a:lnTo>
                    <a:pt x="784047" y="366547"/>
                  </a:lnTo>
                  <a:lnTo>
                    <a:pt x="783297" y="366395"/>
                  </a:lnTo>
                  <a:lnTo>
                    <a:pt x="782739" y="367106"/>
                  </a:lnTo>
                  <a:lnTo>
                    <a:pt x="782358" y="368160"/>
                  </a:lnTo>
                  <a:lnTo>
                    <a:pt x="782192" y="368973"/>
                  </a:lnTo>
                  <a:lnTo>
                    <a:pt x="782256" y="370890"/>
                  </a:lnTo>
                  <a:lnTo>
                    <a:pt x="782624" y="372618"/>
                  </a:lnTo>
                  <a:lnTo>
                    <a:pt x="781545" y="372770"/>
                  </a:lnTo>
                  <a:lnTo>
                    <a:pt x="780618" y="373202"/>
                  </a:lnTo>
                  <a:lnTo>
                    <a:pt x="779894" y="373265"/>
                  </a:lnTo>
                  <a:lnTo>
                    <a:pt x="779462" y="372389"/>
                  </a:lnTo>
                  <a:lnTo>
                    <a:pt x="780033" y="364629"/>
                  </a:lnTo>
                  <a:lnTo>
                    <a:pt x="779576" y="361530"/>
                  </a:lnTo>
                  <a:lnTo>
                    <a:pt x="779881" y="360311"/>
                  </a:lnTo>
                  <a:lnTo>
                    <a:pt x="777862" y="362204"/>
                  </a:lnTo>
                  <a:lnTo>
                    <a:pt x="777239" y="362864"/>
                  </a:lnTo>
                  <a:lnTo>
                    <a:pt x="777189" y="363042"/>
                  </a:lnTo>
                  <a:lnTo>
                    <a:pt x="775258" y="365594"/>
                  </a:lnTo>
                  <a:lnTo>
                    <a:pt x="774992" y="365747"/>
                  </a:lnTo>
                  <a:lnTo>
                    <a:pt x="775004" y="366598"/>
                  </a:lnTo>
                  <a:lnTo>
                    <a:pt x="776122" y="367665"/>
                  </a:lnTo>
                  <a:lnTo>
                    <a:pt x="775995" y="368376"/>
                  </a:lnTo>
                  <a:lnTo>
                    <a:pt x="775080" y="369023"/>
                  </a:lnTo>
                  <a:lnTo>
                    <a:pt x="774090" y="369100"/>
                  </a:lnTo>
                  <a:lnTo>
                    <a:pt x="772667" y="368642"/>
                  </a:lnTo>
                  <a:lnTo>
                    <a:pt x="772375" y="369430"/>
                  </a:lnTo>
                  <a:lnTo>
                    <a:pt x="772528" y="370598"/>
                  </a:lnTo>
                  <a:lnTo>
                    <a:pt x="772439" y="371360"/>
                  </a:lnTo>
                  <a:lnTo>
                    <a:pt x="772210" y="371830"/>
                  </a:lnTo>
                  <a:lnTo>
                    <a:pt x="771410" y="373202"/>
                  </a:lnTo>
                  <a:lnTo>
                    <a:pt x="770204" y="375627"/>
                  </a:lnTo>
                  <a:lnTo>
                    <a:pt x="769556" y="376605"/>
                  </a:lnTo>
                  <a:lnTo>
                    <a:pt x="768807" y="376847"/>
                  </a:lnTo>
                  <a:lnTo>
                    <a:pt x="767651" y="376491"/>
                  </a:lnTo>
                  <a:lnTo>
                    <a:pt x="765390" y="379183"/>
                  </a:lnTo>
                  <a:lnTo>
                    <a:pt x="763104" y="379895"/>
                  </a:lnTo>
                  <a:lnTo>
                    <a:pt x="760958" y="379831"/>
                  </a:lnTo>
                  <a:lnTo>
                    <a:pt x="759104" y="380263"/>
                  </a:lnTo>
                  <a:lnTo>
                    <a:pt x="759434" y="380784"/>
                  </a:lnTo>
                  <a:lnTo>
                    <a:pt x="759586" y="381673"/>
                  </a:lnTo>
                  <a:lnTo>
                    <a:pt x="759345" y="382714"/>
                  </a:lnTo>
                  <a:lnTo>
                    <a:pt x="758393" y="383717"/>
                  </a:lnTo>
                  <a:lnTo>
                    <a:pt x="757440" y="383832"/>
                  </a:lnTo>
                  <a:lnTo>
                    <a:pt x="756564" y="383171"/>
                  </a:lnTo>
                  <a:lnTo>
                    <a:pt x="754989" y="380098"/>
                  </a:lnTo>
                  <a:lnTo>
                    <a:pt x="753846" y="379323"/>
                  </a:lnTo>
                  <a:lnTo>
                    <a:pt x="752474" y="379806"/>
                  </a:lnTo>
                  <a:lnTo>
                    <a:pt x="751217" y="382193"/>
                  </a:lnTo>
                  <a:lnTo>
                    <a:pt x="750442" y="381952"/>
                  </a:lnTo>
                  <a:lnTo>
                    <a:pt x="749909" y="381304"/>
                  </a:lnTo>
                  <a:lnTo>
                    <a:pt x="749630" y="380415"/>
                  </a:lnTo>
                  <a:lnTo>
                    <a:pt x="749579" y="379437"/>
                  </a:lnTo>
                  <a:lnTo>
                    <a:pt x="749287" y="379145"/>
                  </a:lnTo>
                  <a:lnTo>
                    <a:pt x="748588" y="379107"/>
                  </a:lnTo>
                  <a:lnTo>
                    <a:pt x="747902" y="378891"/>
                  </a:lnTo>
                  <a:lnTo>
                    <a:pt x="747661" y="378155"/>
                  </a:lnTo>
                  <a:lnTo>
                    <a:pt x="747458" y="378650"/>
                  </a:lnTo>
                  <a:lnTo>
                    <a:pt x="747293" y="379183"/>
                  </a:lnTo>
                  <a:lnTo>
                    <a:pt x="747179" y="380174"/>
                  </a:lnTo>
                  <a:lnTo>
                    <a:pt x="746137" y="379984"/>
                  </a:lnTo>
                  <a:lnTo>
                    <a:pt x="745070" y="378345"/>
                  </a:lnTo>
                  <a:lnTo>
                    <a:pt x="743750" y="378637"/>
                  </a:lnTo>
                  <a:lnTo>
                    <a:pt x="746874" y="383184"/>
                  </a:lnTo>
                  <a:lnTo>
                    <a:pt x="747064" y="384136"/>
                  </a:lnTo>
                  <a:lnTo>
                    <a:pt x="746582" y="385521"/>
                  </a:lnTo>
                  <a:lnTo>
                    <a:pt x="745540" y="386765"/>
                  </a:lnTo>
                  <a:lnTo>
                    <a:pt x="744143" y="387273"/>
                  </a:lnTo>
                  <a:lnTo>
                    <a:pt x="742784" y="389305"/>
                  </a:lnTo>
                  <a:lnTo>
                    <a:pt x="742543" y="390042"/>
                  </a:lnTo>
                  <a:lnTo>
                    <a:pt x="742657" y="390829"/>
                  </a:lnTo>
                  <a:lnTo>
                    <a:pt x="743699" y="391388"/>
                  </a:lnTo>
                  <a:lnTo>
                    <a:pt x="743775" y="391795"/>
                  </a:lnTo>
                  <a:lnTo>
                    <a:pt x="742568" y="392480"/>
                  </a:lnTo>
                  <a:lnTo>
                    <a:pt x="742988" y="393611"/>
                  </a:lnTo>
                  <a:lnTo>
                    <a:pt x="744702" y="395173"/>
                  </a:lnTo>
                  <a:lnTo>
                    <a:pt x="744600" y="396684"/>
                  </a:lnTo>
                  <a:lnTo>
                    <a:pt x="742797" y="396760"/>
                  </a:lnTo>
                  <a:lnTo>
                    <a:pt x="743597" y="397433"/>
                  </a:lnTo>
                  <a:lnTo>
                    <a:pt x="743775" y="397967"/>
                  </a:lnTo>
                  <a:lnTo>
                    <a:pt x="743178" y="400431"/>
                  </a:lnTo>
                  <a:lnTo>
                    <a:pt x="742251" y="401586"/>
                  </a:lnTo>
                  <a:lnTo>
                    <a:pt x="741603" y="401523"/>
                  </a:lnTo>
                  <a:lnTo>
                    <a:pt x="740994" y="401027"/>
                  </a:lnTo>
                  <a:lnTo>
                    <a:pt x="740117" y="400888"/>
                  </a:lnTo>
                  <a:lnTo>
                    <a:pt x="739914" y="401675"/>
                  </a:lnTo>
                  <a:lnTo>
                    <a:pt x="740219" y="403428"/>
                  </a:lnTo>
                  <a:lnTo>
                    <a:pt x="738416" y="404787"/>
                  </a:lnTo>
                  <a:lnTo>
                    <a:pt x="738174" y="406044"/>
                  </a:lnTo>
                  <a:lnTo>
                    <a:pt x="740143" y="408622"/>
                  </a:lnTo>
                  <a:lnTo>
                    <a:pt x="739901" y="409308"/>
                  </a:lnTo>
                  <a:lnTo>
                    <a:pt x="738885" y="410032"/>
                  </a:lnTo>
                  <a:lnTo>
                    <a:pt x="737107" y="410908"/>
                  </a:lnTo>
                  <a:lnTo>
                    <a:pt x="736676" y="411822"/>
                  </a:lnTo>
                  <a:lnTo>
                    <a:pt x="737412" y="412953"/>
                  </a:lnTo>
                  <a:lnTo>
                    <a:pt x="737717" y="414108"/>
                  </a:lnTo>
                  <a:lnTo>
                    <a:pt x="735914" y="415124"/>
                  </a:lnTo>
                  <a:lnTo>
                    <a:pt x="734656" y="415124"/>
                  </a:lnTo>
                  <a:lnTo>
                    <a:pt x="733501" y="414794"/>
                  </a:lnTo>
                  <a:lnTo>
                    <a:pt x="732281" y="414693"/>
                  </a:lnTo>
                  <a:lnTo>
                    <a:pt x="730808" y="415404"/>
                  </a:lnTo>
                  <a:lnTo>
                    <a:pt x="731773" y="416674"/>
                  </a:lnTo>
                  <a:lnTo>
                    <a:pt x="732104" y="418211"/>
                  </a:lnTo>
                  <a:lnTo>
                    <a:pt x="731850" y="420154"/>
                  </a:lnTo>
                  <a:lnTo>
                    <a:pt x="731050" y="422617"/>
                  </a:lnTo>
                  <a:lnTo>
                    <a:pt x="730999" y="422973"/>
                  </a:lnTo>
                  <a:lnTo>
                    <a:pt x="731151" y="423202"/>
                  </a:lnTo>
                  <a:lnTo>
                    <a:pt x="731596" y="423532"/>
                  </a:lnTo>
                  <a:lnTo>
                    <a:pt x="731824" y="423837"/>
                  </a:lnTo>
                  <a:lnTo>
                    <a:pt x="731659" y="424002"/>
                  </a:lnTo>
                  <a:lnTo>
                    <a:pt x="731329" y="424218"/>
                  </a:lnTo>
                  <a:lnTo>
                    <a:pt x="730884" y="424942"/>
                  </a:lnTo>
                  <a:lnTo>
                    <a:pt x="730262" y="425792"/>
                  </a:lnTo>
                  <a:lnTo>
                    <a:pt x="730046" y="426212"/>
                  </a:lnTo>
                  <a:lnTo>
                    <a:pt x="729843" y="427126"/>
                  </a:lnTo>
                  <a:lnTo>
                    <a:pt x="729754" y="428167"/>
                  </a:lnTo>
                  <a:lnTo>
                    <a:pt x="729868" y="429031"/>
                  </a:lnTo>
                  <a:lnTo>
                    <a:pt x="730211" y="429526"/>
                  </a:lnTo>
                  <a:lnTo>
                    <a:pt x="729030" y="430276"/>
                  </a:lnTo>
                  <a:lnTo>
                    <a:pt x="727532" y="430860"/>
                  </a:lnTo>
                  <a:lnTo>
                    <a:pt x="724992" y="431406"/>
                  </a:lnTo>
                  <a:lnTo>
                    <a:pt x="723696" y="431266"/>
                  </a:lnTo>
                  <a:lnTo>
                    <a:pt x="721461" y="430403"/>
                  </a:lnTo>
                  <a:lnTo>
                    <a:pt x="720102" y="430339"/>
                  </a:lnTo>
                  <a:lnTo>
                    <a:pt x="720178" y="432562"/>
                  </a:lnTo>
                  <a:lnTo>
                    <a:pt x="720432" y="433070"/>
                  </a:lnTo>
                  <a:lnTo>
                    <a:pt x="720775" y="432803"/>
                  </a:lnTo>
                  <a:lnTo>
                    <a:pt x="722553" y="434682"/>
                  </a:lnTo>
                  <a:lnTo>
                    <a:pt x="724458" y="435292"/>
                  </a:lnTo>
                  <a:lnTo>
                    <a:pt x="725271" y="435444"/>
                  </a:lnTo>
                  <a:lnTo>
                    <a:pt x="725995" y="436105"/>
                  </a:lnTo>
                  <a:lnTo>
                    <a:pt x="725335" y="438746"/>
                  </a:lnTo>
                  <a:lnTo>
                    <a:pt x="723328" y="438810"/>
                  </a:lnTo>
                  <a:lnTo>
                    <a:pt x="721829" y="438086"/>
                  </a:lnTo>
                  <a:lnTo>
                    <a:pt x="720255" y="437172"/>
                  </a:lnTo>
                  <a:lnTo>
                    <a:pt x="719289" y="436740"/>
                  </a:lnTo>
                  <a:lnTo>
                    <a:pt x="718172" y="436905"/>
                  </a:lnTo>
                  <a:lnTo>
                    <a:pt x="717689" y="437273"/>
                  </a:lnTo>
                  <a:lnTo>
                    <a:pt x="717854" y="441629"/>
                  </a:lnTo>
                  <a:lnTo>
                    <a:pt x="716991" y="443928"/>
                  </a:lnTo>
                  <a:lnTo>
                    <a:pt x="717346" y="445643"/>
                  </a:lnTo>
                  <a:lnTo>
                    <a:pt x="716699" y="446608"/>
                  </a:lnTo>
                  <a:lnTo>
                    <a:pt x="714120" y="446722"/>
                  </a:lnTo>
                  <a:lnTo>
                    <a:pt x="712330" y="446290"/>
                  </a:lnTo>
                  <a:lnTo>
                    <a:pt x="709917" y="446697"/>
                  </a:lnTo>
                  <a:lnTo>
                    <a:pt x="708850" y="445846"/>
                  </a:lnTo>
                  <a:lnTo>
                    <a:pt x="708520" y="445922"/>
                  </a:lnTo>
                  <a:lnTo>
                    <a:pt x="707440" y="444423"/>
                  </a:lnTo>
                  <a:lnTo>
                    <a:pt x="706767" y="444334"/>
                  </a:lnTo>
                  <a:lnTo>
                    <a:pt x="707631" y="445058"/>
                  </a:lnTo>
                  <a:lnTo>
                    <a:pt x="707478" y="445858"/>
                  </a:lnTo>
                  <a:lnTo>
                    <a:pt x="707847" y="446430"/>
                  </a:lnTo>
                  <a:lnTo>
                    <a:pt x="707859" y="448208"/>
                  </a:lnTo>
                  <a:lnTo>
                    <a:pt x="708126" y="448868"/>
                  </a:lnTo>
                  <a:lnTo>
                    <a:pt x="709891" y="450443"/>
                  </a:lnTo>
                  <a:lnTo>
                    <a:pt x="710133" y="451091"/>
                  </a:lnTo>
                  <a:lnTo>
                    <a:pt x="710171" y="453504"/>
                  </a:lnTo>
                  <a:lnTo>
                    <a:pt x="710615" y="455155"/>
                  </a:lnTo>
                  <a:lnTo>
                    <a:pt x="709002" y="456311"/>
                  </a:lnTo>
                  <a:lnTo>
                    <a:pt x="706653" y="456539"/>
                  </a:lnTo>
                  <a:lnTo>
                    <a:pt x="706615" y="459917"/>
                  </a:lnTo>
                  <a:lnTo>
                    <a:pt x="707389" y="461530"/>
                  </a:lnTo>
                  <a:lnTo>
                    <a:pt x="708380" y="464083"/>
                  </a:lnTo>
                  <a:lnTo>
                    <a:pt x="708088" y="465112"/>
                  </a:lnTo>
                  <a:lnTo>
                    <a:pt x="708278" y="466521"/>
                  </a:lnTo>
                  <a:lnTo>
                    <a:pt x="711441" y="469773"/>
                  </a:lnTo>
                  <a:lnTo>
                    <a:pt x="711949" y="470750"/>
                  </a:lnTo>
                  <a:lnTo>
                    <a:pt x="711758" y="471792"/>
                  </a:lnTo>
                  <a:lnTo>
                    <a:pt x="710196" y="472643"/>
                  </a:lnTo>
                  <a:lnTo>
                    <a:pt x="710069" y="474218"/>
                  </a:lnTo>
                  <a:lnTo>
                    <a:pt x="709155" y="475132"/>
                  </a:lnTo>
                  <a:lnTo>
                    <a:pt x="708672" y="476821"/>
                  </a:lnTo>
                  <a:lnTo>
                    <a:pt x="709904" y="479005"/>
                  </a:lnTo>
                  <a:lnTo>
                    <a:pt x="712622" y="479158"/>
                  </a:lnTo>
                  <a:lnTo>
                    <a:pt x="715543" y="479907"/>
                  </a:lnTo>
                  <a:lnTo>
                    <a:pt x="717092" y="481190"/>
                  </a:lnTo>
                  <a:lnTo>
                    <a:pt x="718985" y="480733"/>
                  </a:lnTo>
                  <a:lnTo>
                    <a:pt x="720191" y="478282"/>
                  </a:lnTo>
                  <a:lnTo>
                    <a:pt x="720521" y="477316"/>
                  </a:lnTo>
                  <a:lnTo>
                    <a:pt x="720864" y="476008"/>
                  </a:lnTo>
                  <a:lnTo>
                    <a:pt x="721334" y="475043"/>
                  </a:lnTo>
                  <a:lnTo>
                    <a:pt x="722109" y="475145"/>
                  </a:lnTo>
                  <a:lnTo>
                    <a:pt x="722096" y="478396"/>
                  </a:lnTo>
                  <a:lnTo>
                    <a:pt x="723163" y="482180"/>
                  </a:lnTo>
                  <a:lnTo>
                    <a:pt x="724611" y="485495"/>
                  </a:lnTo>
                  <a:lnTo>
                    <a:pt x="724877" y="488048"/>
                  </a:lnTo>
                  <a:lnTo>
                    <a:pt x="724331" y="490677"/>
                  </a:lnTo>
                  <a:lnTo>
                    <a:pt x="722515" y="492353"/>
                  </a:lnTo>
                  <a:lnTo>
                    <a:pt x="722223" y="493433"/>
                  </a:lnTo>
                  <a:lnTo>
                    <a:pt x="722668" y="494868"/>
                  </a:lnTo>
                  <a:lnTo>
                    <a:pt x="722655" y="495757"/>
                  </a:lnTo>
                  <a:lnTo>
                    <a:pt x="722312" y="496658"/>
                  </a:lnTo>
                  <a:lnTo>
                    <a:pt x="721347" y="498297"/>
                  </a:lnTo>
                  <a:lnTo>
                    <a:pt x="721080" y="499173"/>
                  </a:lnTo>
                  <a:lnTo>
                    <a:pt x="721588" y="500291"/>
                  </a:lnTo>
                  <a:lnTo>
                    <a:pt x="722909" y="499973"/>
                  </a:lnTo>
                  <a:lnTo>
                    <a:pt x="724573" y="499986"/>
                  </a:lnTo>
                  <a:lnTo>
                    <a:pt x="724788" y="501446"/>
                  </a:lnTo>
                  <a:lnTo>
                    <a:pt x="725004" y="503123"/>
                  </a:lnTo>
                  <a:lnTo>
                    <a:pt x="724928" y="505574"/>
                  </a:lnTo>
                  <a:lnTo>
                    <a:pt x="724547" y="507453"/>
                  </a:lnTo>
                  <a:lnTo>
                    <a:pt x="724700" y="509663"/>
                  </a:lnTo>
                  <a:lnTo>
                    <a:pt x="724268" y="510616"/>
                  </a:lnTo>
                  <a:lnTo>
                    <a:pt x="723341" y="511048"/>
                  </a:lnTo>
                  <a:lnTo>
                    <a:pt x="722299" y="511403"/>
                  </a:lnTo>
                  <a:lnTo>
                    <a:pt x="721017" y="513575"/>
                  </a:lnTo>
                  <a:lnTo>
                    <a:pt x="721474" y="515226"/>
                  </a:lnTo>
                  <a:lnTo>
                    <a:pt x="721156" y="517080"/>
                  </a:lnTo>
                  <a:lnTo>
                    <a:pt x="720166" y="517436"/>
                  </a:lnTo>
                  <a:lnTo>
                    <a:pt x="719315" y="518045"/>
                  </a:lnTo>
                  <a:lnTo>
                    <a:pt x="719289" y="519696"/>
                  </a:lnTo>
                  <a:lnTo>
                    <a:pt x="720940" y="522084"/>
                  </a:lnTo>
                  <a:lnTo>
                    <a:pt x="722210" y="523875"/>
                  </a:lnTo>
                  <a:lnTo>
                    <a:pt x="722629" y="525729"/>
                  </a:lnTo>
                  <a:lnTo>
                    <a:pt x="722617" y="526935"/>
                  </a:lnTo>
                  <a:lnTo>
                    <a:pt x="723290" y="527723"/>
                  </a:lnTo>
                  <a:lnTo>
                    <a:pt x="723836" y="528104"/>
                  </a:lnTo>
                  <a:lnTo>
                    <a:pt x="724941" y="528866"/>
                  </a:lnTo>
                  <a:lnTo>
                    <a:pt x="725284" y="529666"/>
                  </a:lnTo>
                  <a:lnTo>
                    <a:pt x="725716" y="531583"/>
                  </a:lnTo>
                  <a:lnTo>
                    <a:pt x="726084" y="532231"/>
                  </a:lnTo>
                  <a:lnTo>
                    <a:pt x="726147" y="532815"/>
                  </a:lnTo>
                  <a:lnTo>
                    <a:pt x="726058" y="535025"/>
                  </a:lnTo>
                  <a:lnTo>
                    <a:pt x="726414" y="535762"/>
                  </a:lnTo>
                  <a:lnTo>
                    <a:pt x="729208" y="536359"/>
                  </a:lnTo>
                  <a:lnTo>
                    <a:pt x="729805" y="537083"/>
                  </a:lnTo>
                  <a:lnTo>
                    <a:pt x="729868" y="537959"/>
                  </a:lnTo>
                  <a:lnTo>
                    <a:pt x="729780" y="539826"/>
                  </a:lnTo>
                  <a:lnTo>
                    <a:pt x="730148" y="540550"/>
                  </a:lnTo>
                  <a:lnTo>
                    <a:pt x="730961" y="540854"/>
                  </a:lnTo>
                  <a:lnTo>
                    <a:pt x="732916" y="540854"/>
                  </a:lnTo>
                  <a:lnTo>
                    <a:pt x="733678" y="541134"/>
                  </a:lnTo>
                  <a:lnTo>
                    <a:pt x="733958" y="541909"/>
                  </a:lnTo>
                  <a:lnTo>
                    <a:pt x="733742" y="544372"/>
                  </a:lnTo>
                  <a:lnTo>
                    <a:pt x="733907" y="545338"/>
                  </a:lnTo>
                  <a:lnTo>
                    <a:pt x="738441" y="549440"/>
                  </a:lnTo>
                  <a:lnTo>
                    <a:pt x="738936" y="550354"/>
                  </a:lnTo>
                  <a:lnTo>
                    <a:pt x="738898" y="551548"/>
                  </a:lnTo>
                  <a:lnTo>
                    <a:pt x="737996" y="554570"/>
                  </a:lnTo>
                  <a:lnTo>
                    <a:pt x="737984" y="555078"/>
                  </a:lnTo>
                  <a:lnTo>
                    <a:pt x="738035" y="555434"/>
                  </a:lnTo>
                  <a:lnTo>
                    <a:pt x="737628" y="556590"/>
                  </a:lnTo>
                  <a:lnTo>
                    <a:pt x="737539" y="557085"/>
                  </a:lnTo>
                  <a:lnTo>
                    <a:pt x="737679" y="557657"/>
                  </a:lnTo>
                  <a:lnTo>
                    <a:pt x="740549" y="563067"/>
                  </a:lnTo>
                  <a:lnTo>
                    <a:pt x="743902" y="564908"/>
                  </a:lnTo>
                  <a:lnTo>
                    <a:pt x="746925" y="565759"/>
                  </a:lnTo>
                  <a:lnTo>
                    <a:pt x="748677" y="564337"/>
                  </a:lnTo>
                  <a:lnTo>
                    <a:pt x="749350" y="563029"/>
                  </a:lnTo>
                  <a:lnTo>
                    <a:pt x="750823" y="561505"/>
                  </a:lnTo>
                  <a:lnTo>
                    <a:pt x="753084" y="561403"/>
                  </a:lnTo>
                  <a:lnTo>
                    <a:pt x="755319" y="562483"/>
                  </a:lnTo>
                  <a:lnTo>
                    <a:pt x="758355" y="565429"/>
                  </a:lnTo>
                  <a:lnTo>
                    <a:pt x="760323" y="565416"/>
                  </a:lnTo>
                  <a:lnTo>
                    <a:pt x="763943" y="565708"/>
                  </a:lnTo>
                  <a:lnTo>
                    <a:pt x="765454" y="566343"/>
                  </a:lnTo>
                  <a:lnTo>
                    <a:pt x="766508" y="566102"/>
                  </a:lnTo>
                  <a:lnTo>
                    <a:pt x="779157" y="551091"/>
                  </a:lnTo>
                  <a:lnTo>
                    <a:pt x="778763" y="548055"/>
                  </a:lnTo>
                  <a:lnTo>
                    <a:pt x="778852" y="546036"/>
                  </a:lnTo>
                  <a:lnTo>
                    <a:pt x="779576" y="544410"/>
                  </a:lnTo>
                  <a:lnTo>
                    <a:pt x="781215" y="543712"/>
                  </a:lnTo>
                  <a:lnTo>
                    <a:pt x="784631" y="544537"/>
                  </a:lnTo>
                  <a:lnTo>
                    <a:pt x="786358" y="543712"/>
                  </a:lnTo>
                  <a:lnTo>
                    <a:pt x="786930" y="542671"/>
                  </a:lnTo>
                  <a:lnTo>
                    <a:pt x="786904" y="541667"/>
                  </a:lnTo>
                  <a:lnTo>
                    <a:pt x="785825" y="539800"/>
                  </a:lnTo>
                  <a:lnTo>
                    <a:pt x="785837" y="538264"/>
                  </a:lnTo>
                  <a:lnTo>
                    <a:pt x="785596" y="537603"/>
                  </a:lnTo>
                  <a:lnTo>
                    <a:pt x="786396" y="537146"/>
                  </a:lnTo>
                  <a:lnTo>
                    <a:pt x="787006" y="537159"/>
                  </a:lnTo>
                  <a:lnTo>
                    <a:pt x="787565" y="537324"/>
                  </a:lnTo>
                  <a:lnTo>
                    <a:pt x="788200" y="537337"/>
                  </a:lnTo>
                  <a:lnTo>
                    <a:pt x="784237" y="534682"/>
                  </a:lnTo>
                  <a:lnTo>
                    <a:pt x="784250" y="532549"/>
                  </a:lnTo>
                  <a:lnTo>
                    <a:pt x="786637" y="529818"/>
                  </a:lnTo>
                  <a:lnTo>
                    <a:pt x="787247" y="529551"/>
                  </a:lnTo>
                  <a:lnTo>
                    <a:pt x="786866" y="528180"/>
                  </a:lnTo>
                  <a:lnTo>
                    <a:pt x="786510" y="526999"/>
                  </a:lnTo>
                  <a:lnTo>
                    <a:pt x="784085" y="526211"/>
                  </a:lnTo>
                  <a:lnTo>
                    <a:pt x="782078" y="526719"/>
                  </a:lnTo>
                  <a:lnTo>
                    <a:pt x="780554" y="528307"/>
                  </a:lnTo>
                  <a:lnTo>
                    <a:pt x="779348" y="528459"/>
                  </a:lnTo>
                  <a:lnTo>
                    <a:pt x="778560" y="527697"/>
                  </a:lnTo>
                  <a:lnTo>
                    <a:pt x="777671" y="526122"/>
                  </a:lnTo>
                  <a:lnTo>
                    <a:pt x="776541" y="524979"/>
                  </a:lnTo>
                  <a:lnTo>
                    <a:pt x="775055" y="524281"/>
                  </a:lnTo>
                  <a:lnTo>
                    <a:pt x="771232" y="523570"/>
                  </a:lnTo>
                  <a:lnTo>
                    <a:pt x="768781" y="523773"/>
                  </a:lnTo>
                  <a:lnTo>
                    <a:pt x="767905" y="521665"/>
                  </a:lnTo>
                  <a:lnTo>
                    <a:pt x="765530" y="514731"/>
                  </a:lnTo>
                  <a:lnTo>
                    <a:pt x="766419" y="509790"/>
                  </a:lnTo>
                  <a:lnTo>
                    <a:pt x="768603" y="494309"/>
                  </a:lnTo>
                  <a:lnTo>
                    <a:pt x="769810" y="489953"/>
                  </a:lnTo>
                  <a:lnTo>
                    <a:pt x="771067" y="486181"/>
                  </a:lnTo>
                  <a:lnTo>
                    <a:pt x="771207" y="483184"/>
                  </a:lnTo>
                  <a:lnTo>
                    <a:pt x="770369" y="481164"/>
                  </a:lnTo>
                  <a:lnTo>
                    <a:pt x="767867" y="479183"/>
                  </a:lnTo>
                  <a:lnTo>
                    <a:pt x="769340" y="476364"/>
                  </a:lnTo>
                  <a:lnTo>
                    <a:pt x="769619" y="474662"/>
                  </a:lnTo>
                  <a:lnTo>
                    <a:pt x="771258" y="473430"/>
                  </a:lnTo>
                  <a:lnTo>
                    <a:pt x="771639" y="472516"/>
                  </a:lnTo>
                  <a:lnTo>
                    <a:pt x="772794" y="470827"/>
                  </a:lnTo>
                  <a:lnTo>
                    <a:pt x="773125" y="469887"/>
                  </a:lnTo>
                  <a:lnTo>
                    <a:pt x="773912" y="471919"/>
                  </a:lnTo>
                  <a:lnTo>
                    <a:pt x="774712" y="471995"/>
                  </a:lnTo>
                  <a:lnTo>
                    <a:pt x="773734" y="468642"/>
                  </a:lnTo>
                  <a:lnTo>
                    <a:pt x="773963" y="467118"/>
                  </a:lnTo>
                  <a:lnTo>
                    <a:pt x="774865" y="465328"/>
                  </a:lnTo>
                  <a:lnTo>
                    <a:pt x="775995" y="462864"/>
                  </a:lnTo>
                  <a:lnTo>
                    <a:pt x="777735" y="462356"/>
                  </a:lnTo>
                  <a:lnTo>
                    <a:pt x="779411" y="464502"/>
                  </a:lnTo>
                  <a:lnTo>
                    <a:pt x="778814" y="467004"/>
                  </a:lnTo>
                  <a:lnTo>
                    <a:pt x="780694" y="468414"/>
                  </a:lnTo>
                  <a:lnTo>
                    <a:pt x="782739" y="467423"/>
                  </a:lnTo>
                  <a:lnTo>
                    <a:pt x="784567" y="467626"/>
                  </a:lnTo>
                  <a:lnTo>
                    <a:pt x="787069" y="468541"/>
                  </a:lnTo>
                  <a:lnTo>
                    <a:pt x="788898" y="469049"/>
                  </a:lnTo>
                  <a:lnTo>
                    <a:pt x="790054" y="468083"/>
                  </a:lnTo>
                  <a:lnTo>
                    <a:pt x="790752" y="466610"/>
                  </a:lnTo>
                  <a:lnTo>
                    <a:pt x="792924" y="465340"/>
                  </a:lnTo>
                  <a:lnTo>
                    <a:pt x="793711" y="464731"/>
                  </a:lnTo>
                  <a:lnTo>
                    <a:pt x="796569" y="463283"/>
                  </a:lnTo>
                  <a:lnTo>
                    <a:pt x="797356" y="462635"/>
                  </a:lnTo>
                  <a:lnTo>
                    <a:pt x="799388" y="460044"/>
                  </a:lnTo>
                  <a:lnTo>
                    <a:pt x="799134" y="457708"/>
                  </a:lnTo>
                  <a:lnTo>
                    <a:pt x="800112" y="456692"/>
                  </a:lnTo>
                  <a:lnTo>
                    <a:pt x="802614" y="458368"/>
                  </a:lnTo>
                  <a:lnTo>
                    <a:pt x="804506" y="459016"/>
                  </a:lnTo>
                  <a:lnTo>
                    <a:pt x="805713" y="459244"/>
                  </a:lnTo>
                  <a:lnTo>
                    <a:pt x="806932" y="459498"/>
                  </a:lnTo>
                  <a:lnTo>
                    <a:pt x="808164" y="461137"/>
                  </a:lnTo>
                  <a:lnTo>
                    <a:pt x="809472" y="463486"/>
                  </a:lnTo>
                  <a:lnTo>
                    <a:pt x="811009" y="466788"/>
                  </a:lnTo>
                  <a:lnTo>
                    <a:pt x="812533" y="471170"/>
                  </a:lnTo>
                  <a:lnTo>
                    <a:pt x="813993" y="473760"/>
                  </a:lnTo>
                  <a:lnTo>
                    <a:pt x="815047" y="478396"/>
                  </a:lnTo>
                  <a:lnTo>
                    <a:pt x="815670" y="481431"/>
                  </a:lnTo>
                  <a:lnTo>
                    <a:pt x="816952" y="483171"/>
                  </a:lnTo>
                  <a:lnTo>
                    <a:pt x="818057" y="484860"/>
                  </a:lnTo>
                  <a:lnTo>
                    <a:pt x="817968" y="486905"/>
                  </a:lnTo>
                  <a:lnTo>
                    <a:pt x="817130" y="488454"/>
                  </a:lnTo>
                  <a:lnTo>
                    <a:pt x="815632" y="489597"/>
                  </a:lnTo>
                  <a:lnTo>
                    <a:pt x="814984" y="491185"/>
                  </a:lnTo>
                  <a:lnTo>
                    <a:pt x="827468" y="513829"/>
                  </a:lnTo>
                  <a:lnTo>
                    <a:pt x="827811" y="515010"/>
                  </a:lnTo>
                  <a:lnTo>
                    <a:pt x="826325" y="516115"/>
                  </a:lnTo>
                  <a:lnTo>
                    <a:pt x="825334" y="517017"/>
                  </a:lnTo>
                  <a:lnTo>
                    <a:pt x="824877" y="517931"/>
                  </a:lnTo>
                  <a:lnTo>
                    <a:pt x="824852" y="519252"/>
                  </a:lnTo>
                  <a:lnTo>
                    <a:pt x="824382" y="520230"/>
                  </a:lnTo>
                  <a:lnTo>
                    <a:pt x="823645" y="518883"/>
                  </a:lnTo>
                  <a:lnTo>
                    <a:pt x="823480" y="516940"/>
                  </a:lnTo>
                  <a:lnTo>
                    <a:pt x="822883" y="515594"/>
                  </a:lnTo>
                  <a:lnTo>
                    <a:pt x="820864" y="516102"/>
                  </a:lnTo>
                  <a:lnTo>
                    <a:pt x="820153" y="515962"/>
                  </a:lnTo>
                  <a:lnTo>
                    <a:pt x="818197" y="513486"/>
                  </a:lnTo>
                  <a:lnTo>
                    <a:pt x="815860" y="511898"/>
                  </a:lnTo>
                  <a:lnTo>
                    <a:pt x="814984" y="511670"/>
                  </a:lnTo>
                  <a:lnTo>
                    <a:pt x="813015" y="512254"/>
                  </a:lnTo>
                  <a:lnTo>
                    <a:pt x="812253" y="513715"/>
                  </a:lnTo>
                  <a:lnTo>
                    <a:pt x="812012" y="518236"/>
                  </a:lnTo>
                  <a:lnTo>
                    <a:pt x="811885" y="518896"/>
                  </a:lnTo>
                  <a:lnTo>
                    <a:pt x="811428" y="519328"/>
                  </a:lnTo>
                  <a:lnTo>
                    <a:pt x="810399" y="519645"/>
                  </a:lnTo>
                  <a:lnTo>
                    <a:pt x="809624" y="519722"/>
                  </a:lnTo>
                  <a:lnTo>
                    <a:pt x="807262" y="519391"/>
                  </a:lnTo>
                  <a:lnTo>
                    <a:pt x="806805" y="520433"/>
                  </a:lnTo>
                  <a:lnTo>
                    <a:pt x="807097" y="520928"/>
                  </a:lnTo>
                  <a:lnTo>
                    <a:pt x="807821" y="521042"/>
                  </a:lnTo>
                  <a:lnTo>
                    <a:pt x="808634" y="520941"/>
                  </a:lnTo>
                  <a:lnTo>
                    <a:pt x="809370" y="521004"/>
                  </a:lnTo>
                  <a:lnTo>
                    <a:pt x="810869" y="521563"/>
                  </a:lnTo>
                  <a:lnTo>
                    <a:pt x="811606" y="521436"/>
                  </a:lnTo>
                  <a:lnTo>
                    <a:pt x="812507" y="520738"/>
                  </a:lnTo>
                  <a:lnTo>
                    <a:pt x="813536" y="519353"/>
                  </a:lnTo>
                  <a:lnTo>
                    <a:pt x="814412" y="518680"/>
                  </a:lnTo>
                  <a:lnTo>
                    <a:pt x="815200" y="518502"/>
                  </a:lnTo>
                  <a:lnTo>
                    <a:pt x="815886" y="518769"/>
                  </a:lnTo>
                  <a:lnTo>
                    <a:pt x="816940" y="519645"/>
                  </a:lnTo>
                  <a:lnTo>
                    <a:pt x="818273" y="520014"/>
                  </a:lnTo>
                  <a:lnTo>
                    <a:pt x="821613" y="519785"/>
                  </a:lnTo>
                  <a:lnTo>
                    <a:pt x="822845" y="520471"/>
                  </a:lnTo>
                  <a:lnTo>
                    <a:pt x="823709" y="523290"/>
                  </a:lnTo>
                  <a:lnTo>
                    <a:pt x="824674" y="524014"/>
                  </a:lnTo>
                  <a:lnTo>
                    <a:pt x="826592" y="522833"/>
                  </a:lnTo>
                  <a:lnTo>
                    <a:pt x="826427" y="522503"/>
                  </a:lnTo>
                  <a:lnTo>
                    <a:pt x="826122" y="519480"/>
                  </a:lnTo>
                  <a:lnTo>
                    <a:pt x="826338" y="518642"/>
                  </a:lnTo>
                  <a:lnTo>
                    <a:pt x="827328" y="517588"/>
                  </a:lnTo>
                  <a:lnTo>
                    <a:pt x="828154" y="518337"/>
                  </a:lnTo>
                  <a:lnTo>
                    <a:pt x="828179" y="519239"/>
                  </a:lnTo>
                  <a:lnTo>
                    <a:pt x="828319" y="521919"/>
                  </a:lnTo>
                  <a:lnTo>
                    <a:pt x="830516" y="525907"/>
                  </a:lnTo>
                  <a:lnTo>
                    <a:pt x="832688" y="530072"/>
                  </a:lnTo>
                  <a:lnTo>
                    <a:pt x="834694" y="532320"/>
                  </a:lnTo>
                  <a:lnTo>
                    <a:pt x="836256" y="533755"/>
                  </a:lnTo>
                  <a:lnTo>
                    <a:pt x="837247" y="535508"/>
                  </a:lnTo>
                  <a:lnTo>
                    <a:pt x="838784" y="540791"/>
                  </a:lnTo>
                  <a:lnTo>
                    <a:pt x="839774" y="545592"/>
                  </a:lnTo>
                  <a:lnTo>
                    <a:pt x="841984" y="549300"/>
                  </a:lnTo>
                  <a:lnTo>
                    <a:pt x="843635" y="550532"/>
                  </a:lnTo>
                  <a:lnTo>
                    <a:pt x="844105" y="551637"/>
                  </a:lnTo>
                  <a:lnTo>
                    <a:pt x="843470" y="553085"/>
                  </a:lnTo>
                  <a:lnTo>
                    <a:pt x="843864" y="555167"/>
                  </a:lnTo>
                  <a:lnTo>
                    <a:pt x="844232" y="558330"/>
                  </a:lnTo>
                  <a:lnTo>
                    <a:pt x="845858" y="563740"/>
                  </a:lnTo>
                  <a:lnTo>
                    <a:pt x="851446" y="567055"/>
                  </a:lnTo>
                  <a:lnTo>
                    <a:pt x="852525" y="567169"/>
                  </a:lnTo>
                  <a:lnTo>
                    <a:pt x="852919" y="565899"/>
                  </a:lnTo>
                  <a:lnTo>
                    <a:pt x="853782" y="566000"/>
                  </a:lnTo>
                  <a:lnTo>
                    <a:pt x="855675" y="566940"/>
                  </a:lnTo>
                  <a:lnTo>
                    <a:pt x="856729" y="566902"/>
                  </a:lnTo>
                  <a:lnTo>
                    <a:pt x="858977" y="567626"/>
                  </a:lnTo>
                  <a:lnTo>
                    <a:pt x="859650" y="568198"/>
                  </a:lnTo>
                  <a:lnTo>
                    <a:pt x="860209" y="566242"/>
                  </a:lnTo>
                  <a:lnTo>
                    <a:pt x="858710" y="565708"/>
                  </a:lnTo>
                  <a:lnTo>
                    <a:pt x="856576" y="565708"/>
                  </a:lnTo>
                  <a:lnTo>
                    <a:pt x="855217" y="565404"/>
                  </a:lnTo>
                  <a:lnTo>
                    <a:pt x="856386" y="564261"/>
                  </a:lnTo>
                  <a:lnTo>
                    <a:pt x="859358" y="561619"/>
                  </a:lnTo>
                  <a:lnTo>
                    <a:pt x="860399" y="561022"/>
                  </a:lnTo>
                  <a:lnTo>
                    <a:pt x="861466" y="561416"/>
                  </a:lnTo>
                  <a:lnTo>
                    <a:pt x="862304" y="562762"/>
                  </a:lnTo>
                  <a:lnTo>
                    <a:pt x="864819" y="570166"/>
                  </a:lnTo>
                  <a:lnTo>
                    <a:pt x="865111" y="572744"/>
                  </a:lnTo>
                  <a:lnTo>
                    <a:pt x="864819" y="575716"/>
                  </a:lnTo>
                  <a:lnTo>
                    <a:pt x="864895" y="577354"/>
                  </a:lnTo>
                  <a:lnTo>
                    <a:pt x="865708" y="578332"/>
                  </a:lnTo>
                  <a:lnTo>
                    <a:pt x="870394" y="581279"/>
                  </a:lnTo>
                  <a:lnTo>
                    <a:pt x="870724" y="581774"/>
                  </a:lnTo>
                  <a:lnTo>
                    <a:pt x="871016" y="583069"/>
                  </a:lnTo>
                  <a:lnTo>
                    <a:pt x="872782" y="585685"/>
                  </a:lnTo>
                  <a:lnTo>
                    <a:pt x="874001" y="586422"/>
                  </a:lnTo>
                  <a:lnTo>
                    <a:pt x="875423" y="585584"/>
                  </a:lnTo>
                  <a:lnTo>
                    <a:pt x="876325" y="584149"/>
                  </a:lnTo>
                  <a:lnTo>
                    <a:pt x="876833" y="582790"/>
                  </a:lnTo>
                  <a:lnTo>
                    <a:pt x="877227" y="581456"/>
                  </a:lnTo>
                  <a:lnTo>
                    <a:pt x="877354" y="580593"/>
                  </a:lnTo>
                  <a:lnTo>
                    <a:pt x="877823" y="578764"/>
                  </a:lnTo>
                  <a:lnTo>
                    <a:pt x="880325" y="573646"/>
                  </a:lnTo>
                  <a:lnTo>
                    <a:pt x="880656" y="572401"/>
                  </a:lnTo>
                  <a:lnTo>
                    <a:pt x="880579" y="572033"/>
                  </a:lnTo>
                  <a:lnTo>
                    <a:pt x="880757" y="571500"/>
                  </a:lnTo>
                  <a:lnTo>
                    <a:pt x="884389" y="569099"/>
                  </a:lnTo>
                  <a:lnTo>
                    <a:pt x="885189" y="569595"/>
                  </a:lnTo>
                  <a:lnTo>
                    <a:pt x="885647" y="570484"/>
                  </a:lnTo>
                  <a:lnTo>
                    <a:pt x="885659" y="571690"/>
                  </a:lnTo>
                  <a:lnTo>
                    <a:pt x="886663" y="570217"/>
                  </a:lnTo>
                  <a:lnTo>
                    <a:pt x="886650" y="568693"/>
                  </a:lnTo>
                  <a:lnTo>
                    <a:pt x="886256" y="567207"/>
                  </a:lnTo>
                  <a:lnTo>
                    <a:pt x="886193" y="565899"/>
                  </a:lnTo>
                  <a:lnTo>
                    <a:pt x="886739" y="564324"/>
                  </a:lnTo>
                  <a:lnTo>
                    <a:pt x="890638" y="556628"/>
                  </a:lnTo>
                  <a:lnTo>
                    <a:pt x="891158" y="555205"/>
                  </a:lnTo>
                  <a:lnTo>
                    <a:pt x="891438" y="553808"/>
                  </a:lnTo>
                  <a:lnTo>
                    <a:pt x="891463" y="551395"/>
                  </a:lnTo>
                  <a:lnTo>
                    <a:pt x="891578" y="550494"/>
                  </a:lnTo>
                  <a:lnTo>
                    <a:pt x="891844" y="549757"/>
                  </a:lnTo>
                  <a:lnTo>
                    <a:pt x="892670" y="548157"/>
                  </a:lnTo>
                  <a:lnTo>
                    <a:pt x="892949" y="547293"/>
                  </a:lnTo>
                  <a:lnTo>
                    <a:pt x="892848" y="545477"/>
                  </a:lnTo>
                  <a:lnTo>
                    <a:pt x="891146" y="541261"/>
                  </a:lnTo>
                  <a:lnTo>
                    <a:pt x="891171" y="539889"/>
                  </a:lnTo>
                  <a:lnTo>
                    <a:pt x="895235" y="520204"/>
                  </a:lnTo>
                  <a:lnTo>
                    <a:pt x="895108" y="514934"/>
                  </a:lnTo>
                  <a:lnTo>
                    <a:pt x="895832" y="511619"/>
                  </a:lnTo>
                  <a:lnTo>
                    <a:pt x="912202" y="496150"/>
                  </a:lnTo>
                  <a:lnTo>
                    <a:pt x="919327" y="496214"/>
                  </a:lnTo>
                  <a:lnTo>
                    <a:pt x="922489" y="497357"/>
                  </a:lnTo>
                  <a:lnTo>
                    <a:pt x="932078" y="497878"/>
                  </a:lnTo>
                  <a:lnTo>
                    <a:pt x="942174" y="496392"/>
                  </a:lnTo>
                  <a:lnTo>
                    <a:pt x="953503" y="491667"/>
                  </a:lnTo>
                  <a:lnTo>
                    <a:pt x="957808" y="490499"/>
                  </a:lnTo>
                  <a:lnTo>
                    <a:pt x="961351" y="491058"/>
                  </a:lnTo>
                  <a:lnTo>
                    <a:pt x="968616" y="494868"/>
                  </a:lnTo>
                  <a:lnTo>
                    <a:pt x="972400" y="495185"/>
                  </a:lnTo>
                  <a:lnTo>
                    <a:pt x="980986" y="498144"/>
                  </a:lnTo>
                  <a:lnTo>
                    <a:pt x="983957" y="497738"/>
                  </a:lnTo>
                  <a:lnTo>
                    <a:pt x="984656" y="497865"/>
                  </a:lnTo>
                  <a:lnTo>
                    <a:pt x="985418" y="497852"/>
                  </a:lnTo>
                  <a:lnTo>
                    <a:pt x="987551" y="496836"/>
                  </a:lnTo>
                  <a:lnTo>
                    <a:pt x="988275" y="496773"/>
                  </a:lnTo>
                  <a:lnTo>
                    <a:pt x="988948" y="496912"/>
                  </a:lnTo>
                  <a:lnTo>
                    <a:pt x="991971" y="496443"/>
                  </a:lnTo>
                  <a:lnTo>
                    <a:pt x="994638" y="497039"/>
                  </a:lnTo>
                  <a:lnTo>
                    <a:pt x="995641" y="496938"/>
                  </a:lnTo>
                  <a:lnTo>
                    <a:pt x="996035" y="496074"/>
                  </a:lnTo>
                  <a:lnTo>
                    <a:pt x="996480" y="495769"/>
                  </a:lnTo>
                  <a:lnTo>
                    <a:pt x="996975" y="495719"/>
                  </a:lnTo>
                  <a:lnTo>
                    <a:pt x="1008494" y="492760"/>
                  </a:lnTo>
                  <a:lnTo>
                    <a:pt x="1019454" y="487984"/>
                  </a:lnTo>
                  <a:lnTo>
                    <a:pt x="1027290" y="483476"/>
                  </a:lnTo>
                  <a:lnTo>
                    <a:pt x="1029474" y="482714"/>
                  </a:lnTo>
                  <a:lnTo>
                    <a:pt x="1031087" y="483260"/>
                  </a:lnTo>
                  <a:lnTo>
                    <a:pt x="1034681" y="488289"/>
                  </a:lnTo>
                  <a:lnTo>
                    <a:pt x="1039596" y="498500"/>
                  </a:lnTo>
                  <a:lnTo>
                    <a:pt x="1039583" y="499516"/>
                  </a:lnTo>
                  <a:lnTo>
                    <a:pt x="1038593" y="500761"/>
                  </a:lnTo>
                  <a:lnTo>
                    <a:pt x="1034859" y="500684"/>
                  </a:lnTo>
                  <a:lnTo>
                    <a:pt x="1033221" y="501307"/>
                  </a:lnTo>
                  <a:lnTo>
                    <a:pt x="1039558" y="504875"/>
                  </a:lnTo>
                  <a:lnTo>
                    <a:pt x="1046378" y="507276"/>
                  </a:lnTo>
                  <a:lnTo>
                    <a:pt x="1052017" y="510857"/>
                  </a:lnTo>
                  <a:lnTo>
                    <a:pt x="1056347" y="512546"/>
                  </a:lnTo>
                  <a:lnTo>
                    <a:pt x="1057236" y="514388"/>
                  </a:lnTo>
                  <a:lnTo>
                    <a:pt x="1057059" y="516039"/>
                  </a:lnTo>
                  <a:lnTo>
                    <a:pt x="1055547" y="519684"/>
                  </a:lnTo>
                  <a:lnTo>
                    <a:pt x="1054976" y="521487"/>
                  </a:lnTo>
                  <a:lnTo>
                    <a:pt x="1055319" y="523392"/>
                  </a:lnTo>
                  <a:lnTo>
                    <a:pt x="1058265" y="525754"/>
                  </a:lnTo>
                  <a:lnTo>
                    <a:pt x="1059230" y="527177"/>
                  </a:lnTo>
                  <a:lnTo>
                    <a:pt x="1060107" y="532104"/>
                  </a:lnTo>
                  <a:lnTo>
                    <a:pt x="1059916" y="534111"/>
                  </a:lnTo>
                  <a:lnTo>
                    <a:pt x="1058722" y="536359"/>
                  </a:lnTo>
                  <a:lnTo>
                    <a:pt x="1056906" y="537210"/>
                  </a:lnTo>
                  <a:lnTo>
                    <a:pt x="1050531" y="536308"/>
                  </a:lnTo>
                  <a:lnTo>
                    <a:pt x="1048575" y="536460"/>
                  </a:lnTo>
                  <a:lnTo>
                    <a:pt x="1046530" y="537362"/>
                  </a:lnTo>
                  <a:lnTo>
                    <a:pt x="1045387" y="538035"/>
                  </a:lnTo>
                  <a:lnTo>
                    <a:pt x="1044409" y="538441"/>
                  </a:lnTo>
                  <a:lnTo>
                    <a:pt x="1043533" y="538645"/>
                  </a:lnTo>
                  <a:lnTo>
                    <a:pt x="1042669" y="538670"/>
                  </a:lnTo>
                  <a:lnTo>
                    <a:pt x="1041082" y="538035"/>
                  </a:lnTo>
                  <a:lnTo>
                    <a:pt x="1040142" y="537895"/>
                  </a:lnTo>
                  <a:lnTo>
                    <a:pt x="1039126" y="538441"/>
                  </a:lnTo>
                  <a:lnTo>
                    <a:pt x="1039317" y="541121"/>
                  </a:lnTo>
                  <a:lnTo>
                    <a:pt x="1039126" y="541832"/>
                  </a:lnTo>
                  <a:lnTo>
                    <a:pt x="1038478" y="543344"/>
                  </a:lnTo>
                  <a:lnTo>
                    <a:pt x="1038910" y="544144"/>
                  </a:lnTo>
                  <a:lnTo>
                    <a:pt x="1040447" y="544690"/>
                  </a:lnTo>
                  <a:lnTo>
                    <a:pt x="1041120" y="545769"/>
                  </a:lnTo>
                  <a:lnTo>
                    <a:pt x="1041107" y="547370"/>
                  </a:lnTo>
                  <a:lnTo>
                    <a:pt x="1040574" y="549389"/>
                  </a:lnTo>
                  <a:lnTo>
                    <a:pt x="1039710" y="551688"/>
                  </a:lnTo>
                  <a:lnTo>
                    <a:pt x="1042352" y="548703"/>
                  </a:lnTo>
                  <a:lnTo>
                    <a:pt x="1043165" y="547344"/>
                  </a:lnTo>
                  <a:lnTo>
                    <a:pt x="1043419" y="545693"/>
                  </a:lnTo>
                  <a:lnTo>
                    <a:pt x="1041260" y="543128"/>
                  </a:lnTo>
                  <a:lnTo>
                    <a:pt x="1040942" y="541782"/>
                  </a:lnTo>
                  <a:lnTo>
                    <a:pt x="1043139" y="540524"/>
                  </a:lnTo>
                  <a:lnTo>
                    <a:pt x="1046238" y="539521"/>
                  </a:lnTo>
                  <a:lnTo>
                    <a:pt x="1046911" y="539559"/>
                  </a:lnTo>
                  <a:lnTo>
                    <a:pt x="1048384" y="540029"/>
                  </a:lnTo>
                  <a:lnTo>
                    <a:pt x="1050112" y="540143"/>
                  </a:lnTo>
                  <a:lnTo>
                    <a:pt x="1050963" y="540397"/>
                  </a:lnTo>
                  <a:lnTo>
                    <a:pt x="1052588" y="541375"/>
                  </a:lnTo>
                  <a:lnTo>
                    <a:pt x="1053706" y="541032"/>
                  </a:lnTo>
                  <a:lnTo>
                    <a:pt x="1054798" y="540512"/>
                  </a:lnTo>
                  <a:lnTo>
                    <a:pt x="1055865" y="540321"/>
                  </a:lnTo>
                  <a:lnTo>
                    <a:pt x="1056703" y="540537"/>
                  </a:lnTo>
                  <a:lnTo>
                    <a:pt x="1057554" y="542124"/>
                  </a:lnTo>
                  <a:lnTo>
                    <a:pt x="1060259" y="543140"/>
                  </a:lnTo>
                  <a:lnTo>
                    <a:pt x="1060513" y="543775"/>
                  </a:lnTo>
                  <a:lnTo>
                    <a:pt x="1060475" y="546290"/>
                  </a:lnTo>
                  <a:lnTo>
                    <a:pt x="1061123" y="548792"/>
                  </a:lnTo>
                  <a:lnTo>
                    <a:pt x="1060703" y="551929"/>
                  </a:lnTo>
                  <a:lnTo>
                    <a:pt x="1060983" y="555180"/>
                  </a:lnTo>
                  <a:lnTo>
                    <a:pt x="1060729" y="555955"/>
                  </a:lnTo>
                  <a:lnTo>
                    <a:pt x="1059789" y="557072"/>
                  </a:lnTo>
                  <a:lnTo>
                    <a:pt x="1058875" y="557860"/>
                  </a:lnTo>
                  <a:lnTo>
                    <a:pt x="1058303" y="558165"/>
                  </a:lnTo>
                  <a:lnTo>
                    <a:pt x="1057770" y="558571"/>
                  </a:lnTo>
                  <a:lnTo>
                    <a:pt x="1057033" y="559625"/>
                  </a:lnTo>
                  <a:lnTo>
                    <a:pt x="1056284" y="561454"/>
                  </a:lnTo>
                  <a:lnTo>
                    <a:pt x="1055890" y="564959"/>
                  </a:lnTo>
                  <a:lnTo>
                    <a:pt x="1054442" y="572008"/>
                  </a:lnTo>
                  <a:lnTo>
                    <a:pt x="1053718" y="573811"/>
                  </a:lnTo>
                  <a:lnTo>
                    <a:pt x="1056157" y="571080"/>
                  </a:lnTo>
                  <a:lnTo>
                    <a:pt x="1057186" y="568553"/>
                  </a:lnTo>
                  <a:lnTo>
                    <a:pt x="1057694" y="566089"/>
                  </a:lnTo>
                  <a:lnTo>
                    <a:pt x="1058468" y="563638"/>
                  </a:lnTo>
                  <a:lnTo>
                    <a:pt x="1059751" y="561759"/>
                  </a:lnTo>
                  <a:lnTo>
                    <a:pt x="1062913" y="559066"/>
                  </a:lnTo>
                  <a:lnTo>
                    <a:pt x="1064628" y="557136"/>
                  </a:lnTo>
                  <a:lnTo>
                    <a:pt x="1065212" y="555650"/>
                  </a:lnTo>
                  <a:lnTo>
                    <a:pt x="1065695" y="551916"/>
                  </a:lnTo>
                  <a:lnTo>
                    <a:pt x="1066126" y="550329"/>
                  </a:lnTo>
                  <a:lnTo>
                    <a:pt x="1082522" y="535165"/>
                  </a:lnTo>
                  <a:lnTo>
                    <a:pt x="1082941" y="534822"/>
                  </a:lnTo>
                  <a:lnTo>
                    <a:pt x="1083360" y="534479"/>
                  </a:lnTo>
                  <a:lnTo>
                    <a:pt x="1085608" y="532422"/>
                  </a:lnTo>
                  <a:lnTo>
                    <a:pt x="1086218" y="532117"/>
                  </a:lnTo>
                  <a:lnTo>
                    <a:pt x="1098029" y="524141"/>
                  </a:lnTo>
                  <a:lnTo>
                    <a:pt x="1099324" y="522897"/>
                  </a:lnTo>
                  <a:lnTo>
                    <a:pt x="1101509" y="522008"/>
                  </a:lnTo>
                  <a:lnTo>
                    <a:pt x="1103388" y="522084"/>
                  </a:lnTo>
                  <a:lnTo>
                    <a:pt x="1106550" y="523100"/>
                  </a:lnTo>
                  <a:lnTo>
                    <a:pt x="1106792" y="521982"/>
                  </a:lnTo>
                  <a:lnTo>
                    <a:pt x="1106182" y="521652"/>
                  </a:lnTo>
                  <a:lnTo>
                    <a:pt x="1105306" y="521487"/>
                  </a:lnTo>
                  <a:lnTo>
                    <a:pt x="1104861" y="520814"/>
                  </a:lnTo>
                  <a:lnTo>
                    <a:pt x="1104912" y="519264"/>
                  </a:lnTo>
                  <a:lnTo>
                    <a:pt x="1105090" y="518236"/>
                  </a:lnTo>
                  <a:lnTo>
                    <a:pt x="1106284" y="515505"/>
                  </a:lnTo>
                  <a:lnTo>
                    <a:pt x="1106296" y="512165"/>
                  </a:lnTo>
                  <a:lnTo>
                    <a:pt x="1106766" y="510451"/>
                  </a:lnTo>
                  <a:lnTo>
                    <a:pt x="1108303" y="509054"/>
                  </a:lnTo>
                  <a:lnTo>
                    <a:pt x="1111681" y="509803"/>
                  </a:lnTo>
                  <a:lnTo>
                    <a:pt x="1113574" y="508419"/>
                  </a:lnTo>
                  <a:lnTo>
                    <a:pt x="1115974" y="504672"/>
                  </a:lnTo>
                  <a:lnTo>
                    <a:pt x="1116787" y="504050"/>
                  </a:lnTo>
                  <a:lnTo>
                    <a:pt x="1118463" y="503580"/>
                  </a:lnTo>
                  <a:lnTo>
                    <a:pt x="1117917" y="502983"/>
                  </a:lnTo>
                  <a:lnTo>
                    <a:pt x="1118120" y="502170"/>
                  </a:lnTo>
                  <a:lnTo>
                    <a:pt x="1118641" y="501218"/>
                  </a:lnTo>
                  <a:lnTo>
                    <a:pt x="1119060" y="500240"/>
                  </a:lnTo>
                  <a:lnTo>
                    <a:pt x="1119149" y="497128"/>
                  </a:lnTo>
                  <a:lnTo>
                    <a:pt x="1119619" y="496049"/>
                  </a:lnTo>
                  <a:lnTo>
                    <a:pt x="1120038" y="494487"/>
                  </a:lnTo>
                  <a:lnTo>
                    <a:pt x="1119962" y="492366"/>
                  </a:lnTo>
                  <a:lnTo>
                    <a:pt x="1119250" y="489051"/>
                  </a:lnTo>
                  <a:lnTo>
                    <a:pt x="1120571" y="487934"/>
                  </a:lnTo>
                  <a:lnTo>
                    <a:pt x="1121676" y="487654"/>
                  </a:lnTo>
                  <a:lnTo>
                    <a:pt x="1122730" y="487553"/>
                  </a:lnTo>
                  <a:lnTo>
                    <a:pt x="1123949" y="487006"/>
                  </a:lnTo>
                  <a:lnTo>
                    <a:pt x="1120470" y="486371"/>
                  </a:lnTo>
                  <a:lnTo>
                    <a:pt x="1120178" y="485470"/>
                  </a:lnTo>
                  <a:lnTo>
                    <a:pt x="1120305" y="484187"/>
                  </a:lnTo>
                  <a:lnTo>
                    <a:pt x="1120089" y="482028"/>
                  </a:lnTo>
                  <a:lnTo>
                    <a:pt x="1119631" y="480695"/>
                  </a:lnTo>
                  <a:lnTo>
                    <a:pt x="1119454" y="479539"/>
                  </a:lnTo>
                  <a:lnTo>
                    <a:pt x="1118692" y="477266"/>
                  </a:lnTo>
                  <a:lnTo>
                    <a:pt x="1117549" y="475475"/>
                  </a:lnTo>
                  <a:lnTo>
                    <a:pt x="1115809" y="474726"/>
                  </a:lnTo>
                  <a:lnTo>
                    <a:pt x="1114780" y="473925"/>
                  </a:lnTo>
                  <a:lnTo>
                    <a:pt x="1113688" y="473456"/>
                  </a:lnTo>
                  <a:lnTo>
                    <a:pt x="1112812" y="471665"/>
                  </a:lnTo>
                  <a:lnTo>
                    <a:pt x="1111669" y="470154"/>
                  </a:lnTo>
                  <a:lnTo>
                    <a:pt x="1111948" y="467347"/>
                  </a:lnTo>
                  <a:lnTo>
                    <a:pt x="1112431" y="465848"/>
                  </a:lnTo>
                  <a:lnTo>
                    <a:pt x="1113447" y="464667"/>
                  </a:lnTo>
                  <a:lnTo>
                    <a:pt x="1115567" y="461784"/>
                  </a:lnTo>
                  <a:lnTo>
                    <a:pt x="1119784" y="457492"/>
                  </a:lnTo>
                  <a:lnTo>
                    <a:pt x="1126121" y="452805"/>
                  </a:lnTo>
                  <a:lnTo>
                    <a:pt x="1138008" y="444601"/>
                  </a:lnTo>
                  <a:lnTo>
                    <a:pt x="1140713" y="442023"/>
                  </a:lnTo>
                  <a:lnTo>
                    <a:pt x="1141120" y="441401"/>
                  </a:lnTo>
                  <a:lnTo>
                    <a:pt x="1142212" y="440105"/>
                  </a:lnTo>
                  <a:lnTo>
                    <a:pt x="1142834" y="439102"/>
                  </a:lnTo>
                  <a:lnTo>
                    <a:pt x="1143863" y="438188"/>
                  </a:lnTo>
                  <a:lnTo>
                    <a:pt x="1144600" y="437654"/>
                  </a:lnTo>
                  <a:lnTo>
                    <a:pt x="1144981" y="437578"/>
                  </a:lnTo>
                  <a:lnTo>
                    <a:pt x="1145933" y="437769"/>
                  </a:lnTo>
                  <a:lnTo>
                    <a:pt x="1146136" y="437984"/>
                  </a:lnTo>
                  <a:lnTo>
                    <a:pt x="1146047" y="438429"/>
                  </a:lnTo>
                  <a:lnTo>
                    <a:pt x="1145806" y="439051"/>
                  </a:lnTo>
                  <a:lnTo>
                    <a:pt x="1145565" y="439585"/>
                  </a:lnTo>
                  <a:lnTo>
                    <a:pt x="1145438" y="439775"/>
                  </a:lnTo>
                  <a:lnTo>
                    <a:pt x="1145793" y="440029"/>
                  </a:lnTo>
                  <a:lnTo>
                    <a:pt x="1146505" y="440105"/>
                  </a:lnTo>
                  <a:lnTo>
                    <a:pt x="1147444" y="439788"/>
                  </a:lnTo>
                  <a:lnTo>
                    <a:pt x="1148397" y="438873"/>
                  </a:lnTo>
                  <a:lnTo>
                    <a:pt x="1148854" y="437718"/>
                  </a:lnTo>
                  <a:lnTo>
                    <a:pt x="1148473" y="437057"/>
                  </a:lnTo>
                  <a:lnTo>
                    <a:pt x="1147013" y="436333"/>
                  </a:lnTo>
                  <a:lnTo>
                    <a:pt x="1147178" y="435686"/>
                  </a:lnTo>
                  <a:lnTo>
                    <a:pt x="1148321" y="434809"/>
                  </a:lnTo>
                  <a:lnTo>
                    <a:pt x="1150518" y="433476"/>
                  </a:lnTo>
                  <a:lnTo>
                    <a:pt x="1151178" y="432917"/>
                  </a:lnTo>
                  <a:lnTo>
                    <a:pt x="1154252" y="428332"/>
                  </a:lnTo>
                  <a:lnTo>
                    <a:pt x="1154252" y="427494"/>
                  </a:lnTo>
                  <a:lnTo>
                    <a:pt x="1154379" y="426631"/>
                  </a:lnTo>
                  <a:lnTo>
                    <a:pt x="1154798" y="425907"/>
                  </a:lnTo>
                  <a:lnTo>
                    <a:pt x="1155699" y="424599"/>
                  </a:lnTo>
                  <a:lnTo>
                    <a:pt x="1156690" y="423405"/>
                  </a:lnTo>
                  <a:lnTo>
                    <a:pt x="1157376" y="423024"/>
                  </a:lnTo>
                  <a:lnTo>
                    <a:pt x="1159395" y="424853"/>
                  </a:lnTo>
                  <a:lnTo>
                    <a:pt x="1160246" y="425081"/>
                  </a:lnTo>
                  <a:lnTo>
                    <a:pt x="1161135" y="424891"/>
                  </a:lnTo>
                  <a:lnTo>
                    <a:pt x="1163065" y="424116"/>
                  </a:lnTo>
                  <a:lnTo>
                    <a:pt x="1163954" y="423887"/>
                  </a:lnTo>
                  <a:lnTo>
                    <a:pt x="1163612" y="422389"/>
                  </a:lnTo>
                  <a:lnTo>
                    <a:pt x="1160525" y="421640"/>
                  </a:lnTo>
                  <a:lnTo>
                    <a:pt x="1160322" y="420484"/>
                  </a:lnTo>
                  <a:lnTo>
                    <a:pt x="1162875" y="417715"/>
                  </a:lnTo>
                  <a:lnTo>
                    <a:pt x="1163662" y="417563"/>
                  </a:lnTo>
                  <a:lnTo>
                    <a:pt x="1164894" y="418261"/>
                  </a:lnTo>
                  <a:lnTo>
                    <a:pt x="1165707" y="418198"/>
                  </a:lnTo>
                  <a:lnTo>
                    <a:pt x="1165517" y="417410"/>
                  </a:lnTo>
                  <a:lnTo>
                    <a:pt x="1164196" y="417017"/>
                  </a:lnTo>
                  <a:lnTo>
                    <a:pt x="1163916" y="416229"/>
                  </a:lnTo>
                  <a:lnTo>
                    <a:pt x="1165504" y="415455"/>
                  </a:lnTo>
                  <a:lnTo>
                    <a:pt x="1172667" y="415505"/>
                  </a:lnTo>
                  <a:lnTo>
                    <a:pt x="1175156" y="416560"/>
                  </a:lnTo>
                  <a:lnTo>
                    <a:pt x="1175054" y="416280"/>
                  </a:lnTo>
                  <a:lnTo>
                    <a:pt x="1174076" y="415010"/>
                  </a:lnTo>
                  <a:lnTo>
                    <a:pt x="1172375" y="414324"/>
                  </a:lnTo>
                  <a:lnTo>
                    <a:pt x="1170368" y="414159"/>
                  </a:lnTo>
                  <a:lnTo>
                    <a:pt x="1168387" y="414413"/>
                  </a:lnTo>
                  <a:lnTo>
                    <a:pt x="1167269" y="414032"/>
                  </a:lnTo>
                  <a:lnTo>
                    <a:pt x="1168044" y="412343"/>
                  </a:lnTo>
                  <a:lnTo>
                    <a:pt x="1169746" y="410197"/>
                  </a:lnTo>
                  <a:lnTo>
                    <a:pt x="1171435" y="408520"/>
                  </a:lnTo>
                  <a:lnTo>
                    <a:pt x="1173238" y="406984"/>
                  </a:lnTo>
                  <a:lnTo>
                    <a:pt x="1173810" y="406311"/>
                  </a:lnTo>
                  <a:lnTo>
                    <a:pt x="1174711" y="405079"/>
                  </a:lnTo>
                  <a:lnTo>
                    <a:pt x="1175257" y="404406"/>
                  </a:lnTo>
                  <a:lnTo>
                    <a:pt x="1179182" y="400545"/>
                  </a:lnTo>
                  <a:lnTo>
                    <a:pt x="1180642" y="398919"/>
                  </a:lnTo>
                  <a:lnTo>
                    <a:pt x="1181773" y="397281"/>
                  </a:lnTo>
                  <a:lnTo>
                    <a:pt x="1182357" y="395541"/>
                  </a:lnTo>
                  <a:lnTo>
                    <a:pt x="1182585" y="391274"/>
                  </a:lnTo>
                  <a:lnTo>
                    <a:pt x="1178521" y="372745"/>
                  </a:lnTo>
                  <a:lnTo>
                    <a:pt x="1174610" y="354228"/>
                  </a:lnTo>
                  <a:lnTo>
                    <a:pt x="1174889" y="351942"/>
                  </a:lnTo>
                  <a:lnTo>
                    <a:pt x="1175613" y="349910"/>
                  </a:lnTo>
                  <a:lnTo>
                    <a:pt x="1177239" y="350139"/>
                  </a:lnTo>
                  <a:lnTo>
                    <a:pt x="1178852" y="351129"/>
                  </a:lnTo>
                  <a:lnTo>
                    <a:pt x="1181709" y="353085"/>
                  </a:lnTo>
                  <a:lnTo>
                    <a:pt x="1183995" y="357898"/>
                  </a:lnTo>
                  <a:lnTo>
                    <a:pt x="1184440" y="358495"/>
                  </a:lnTo>
                  <a:lnTo>
                    <a:pt x="1185113" y="360603"/>
                  </a:lnTo>
                  <a:lnTo>
                    <a:pt x="1186205" y="362292"/>
                  </a:lnTo>
                  <a:lnTo>
                    <a:pt x="1186726" y="363816"/>
                  </a:lnTo>
                  <a:lnTo>
                    <a:pt x="1186713" y="364756"/>
                  </a:lnTo>
                  <a:lnTo>
                    <a:pt x="1186980" y="365518"/>
                  </a:lnTo>
                  <a:lnTo>
                    <a:pt x="1187869" y="366750"/>
                  </a:lnTo>
                  <a:lnTo>
                    <a:pt x="1189202" y="371779"/>
                  </a:lnTo>
                  <a:lnTo>
                    <a:pt x="1195412" y="377799"/>
                  </a:lnTo>
                  <a:lnTo>
                    <a:pt x="1203744" y="381800"/>
                  </a:lnTo>
                  <a:lnTo>
                    <a:pt x="1216151" y="390652"/>
                  </a:lnTo>
                  <a:lnTo>
                    <a:pt x="1225219" y="397725"/>
                  </a:lnTo>
                  <a:lnTo>
                    <a:pt x="1231239" y="405333"/>
                  </a:lnTo>
                  <a:lnTo>
                    <a:pt x="1236738" y="415556"/>
                  </a:lnTo>
                  <a:lnTo>
                    <a:pt x="1237780" y="417334"/>
                  </a:lnTo>
                  <a:lnTo>
                    <a:pt x="1236840" y="419150"/>
                  </a:lnTo>
                  <a:lnTo>
                    <a:pt x="1236586" y="419862"/>
                  </a:lnTo>
                  <a:lnTo>
                    <a:pt x="1235875" y="421487"/>
                  </a:lnTo>
                  <a:lnTo>
                    <a:pt x="1235633" y="422186"/>
                  </a:lnTo>
                  <a:lnTo>
                    <a:pt x="1235582" y="422846"/>
                  </a:lnTo>
                  <a:lnTo>
                    <a:pt x="1235735" y="424116"/>
                  </a:lnTo>
                  <a:lnTo>
                    <a:pt x="1235621" y="424853"/>
                  </a:lnTo>
                  <a:lnTo>
                    <a:pt x="1235214" y="425704"/>
                  </a:lnTo>
                  <a:lnTo>
                    <a:pt x="1234173" y="427443"/>
                  </a:lnTo>
                  <a:lnTo>
                    <a:pt x="1233893" y="428218"/>
                  </a:lnTo>
                  <a:lnTo>
                    <a:pt x="1234109" y="428853"/>
                  </a:lnTo>
                  <a:lnTo>
                    <a:pt x="1234643" y="430187"/>
                  </a:lnTo>
                  <a:lnTo>
                    <a:pt x="1234884" y="434949"/>
                  </a:lnTo>
                  <a:lnTo>
                    <a:pt x="1234986" y="438315"/>
                  </a:lnTo>
                  <a:lnTo>
                    <a:pt x="1235227" y="441223"/>
                  </a:lnTo>
                  <a:lnTo>
                    <a:pt x="1235595" y="441883"/>
                  </a:lnTo>
                  <a:lnTo>
                    <a:pt x="1237348" y="442645"/>
                  </a:lnTo>
                  <a:lnTo>
                    <a:pt x="1237576" y="443217"/>
                  </a:lnTo>
                  <a:lnTo>
                    <a:pt x="1237729" y="444779"/>
                  </a:lnTo>
                  <a:lnTo>
                    <a:pt x="1238161" y="445719"/>
                  </a:lnTo>
                  <a:lnTo>
                    <a:pt x="1238199" y="448081"/>
                  </a:lnTo>
                  <a:lnTo>
                    <a:pt x="1238376" y="452310"/>
                  </a:lnTo>
                  <a:lnTo>
                    <a:pt x="1237373" y="452894"/>
                  </a:lnTo>
                  <a:lnTo>
                    <a:pt x="1236179" y="452818"/>
                  </a:lnTo>
                  <a:lnTo>
                    <a:pt x="1235240" y="452501"/>
                  </a:lnTo>
                  <a:lnTo>
                    <a:pt x="1237157" y="453580"/>
                  </a:lnTo>
                  <a:lnTo>
                    <a:pt x="1237297" y="454253"/>
                  </a:lnTo>
                  <a:lnTo>
                    <a:pt x="1237018" y="455142"/>
                  </a:lnTo>
                  <a:lnTo>
                    <a:pt x="1236738" y="455549"/>
                  </a:lnTo>
                  <a:lnTo>
                    <a:pt x="1236383" y="455904"/>
                  </a:lnTo>
                  <a:lnTo>
                    <a:pt x="1235824" y="456641"/>
                  </a:lnTo>
                  <a:lnTo>
                    <a:pt x="1234185" y="459232"/>
                  </a:lnTo>
                  <a:lnTo>
                    <a:pt x="1233614" y="460311"/>
                  </a:lnTo>
                  <a:lnTo>
                    <a:pt x="1233131" y="461581"/>
                  </a:lnTo>
                  <a:lnTo>
                    <a:pt x="1232712" y="463359"/>
                  </a:lnTo>
                  <a:lnTo>
                    <a:pt x="1232801" y="464477"/>
                  </a:lnTo>
                  <a:lnTo>
                    <a:pt x="1233030" y="465442"/>
                  </a:lnTo>
                  <a:lnTo>
                    <a:pt x="1233017" y="466750"/>
                  </a:lnTo>
                  <a:lnTo>
                    <a:pt x="1232788" y="467474"/>
                  </a:lnTo>
                  <a:lnTo>
                    <a:pt x="1232433" y="468160"/>
                  </a:lnTo>
                  <a:lnTo>
                    <a:pt x="1232128" y="468820"/>
                  </a:lnTo>
                  <a:lnTo>
                    <a:pt x="1232052" y="469506"/>
                  </a:lnTo>
                  <a:lnTo>
                    <a:pt x="1231468" y="471538"/>
                  </a:lnTo>
                  <a:lnTo>
                    <a:pt x="1230960" y="473786"/>
                  </a:lnTo>
                  <a:lnTo>
                    <a:pt x="1230553" y="474497"/>
                  </a:lnTo>
                  <a:lnTo>
                    <a:pt x="1230299" y="475284"/>
                  </a:lnTo>
                  <a:lnTo>
                    <a:pt x="1229169" y="477697"/>
                  </a:lnTo>
                  <a:lnTo>
                    <a:pt x="1227061" y="479399"/>
                  </a:lnTo>
                  <a:lnTo>
                    <a:pt x="1225537" y="479374"/>
                  </a:lnTo>
                  <a:lnTo>
                    <a:pt x="1223111" y="477532"/>
                  </a:lnTo>
                  <a:lnTo>
                    <a:pt x="1221612" y="475792"/>
                  </a:lnTo>
                  <a:lnTo>
                    <a:pt x="1221219" y="475246"/>
                  </a:lnTo>
                  <a:lnTo>
                    <a:pt x="1219834" y="474433"/>
                  </a:lnTo>
                  <a:lnTo>
                    <a:pt x="1217942" y="473036"/>
                  </a:lnTo>
                  <a:lnTo>
                    <a:pt x="1212430" y="471170"/>
                  </a:lnTo>
                  <a:lnTo>
                    <a:pt x="1204734" y="469773"/>
                  </a:lnTo>
                  <a:lnTo>
                    <a:pt x="1192631" y="463969"/>
                  </a:lnTo>
                  <a:lnTo>
                    <a:pt x="1186967" y="461835"/>
                  </a:lnTo>
                  <a:lnTo>
                    <a:pt x="1184211" y="459854"/>
                  </a:lnTo>
                  <a:lnTo>
                    <a:pt x="1182141" y="460387"/>
                  </a:lnTo>
                  <a:lnTo>
                    <a:pt x="1180985" y="461657"/>
                  </a:lnTo>
                  <a:lnTo>
                    <a:pt x="1181087" y="462584"/>
                  </a:lnTo>
                  <a:lnTo>
                    <a:pt x="1181607" y="462749"/>
                  </a:lnTo>
                  <a:lnTo>
                    <a:pt x="1181747" y="463181"/>
                  </a:lnTo>
                  <a:lnTo>
                    <a:pt x="1180744" y="464921"/>
                  </a:lnTo>
                  <a:lnTo>
                    <a:pt x="1180020" y="465836"/>
                  </a:lnTo>
                  <a:lnTo>
                    <a:pt x="1178547" y="467423"/>
                  </a:lnTo>
                  <a:lnTo>
                    <a:pt x="1177912" y="468236"/>
                  </a:lnTo>
                  <a:lnTo>
                    <a:pt x="1176058" y="469506"/>
                  </a:lnTo>
                  <a:lnTo>
                    <a:pt x="1174153" y="468985"/>
                  </a:lnTo>
                  <a:lnTo>
                    <a:pt x="1171409" y="467169"/>
                  </a:lnTo>
                  <a:lnTo>
                    <a:pt x="1168361" y="467372"/>
                  </a:lnTo>
                  <a:lnTo>
                    <a:pt x="1164780" y="468350"/>
                  </a:lnTo>
                  <a:lnTo>
                    <a:pt x="1160906" y="470166"/>
                  </a:lnTo>
                  <a:lnTo>
                    <a:pt x="1156944" y="472948"/>
                  </a:lnTo>
                  <a:lnTo>
                    <a:pt x="1156233" y="474510"/>
                  </a:lnTo>
                  <a:lnTo>
                    <a:pt x="1155217" y="475665"/>
                  </a:lnTo>
                  <a:lnTo>
                    <a:pt x="1154137" y="476732"/>
                  </a:lnTo>
                  <a:lnTo>
                    <a:pt x="1153172" y="477951"/>
                  </a:lnTo>
                  <a:lnTo>
                    <a:pt x="1152474" y="479704"/>
                  </a:lnTo>
                  <a:lnTo>
                    <a:pt x="1151661" y="482549"/>
                  </a:lnTo>
                  <a:lnTo>
                    <a:pt x="1152728" y="487349"/>
                  </a:lnTo>
                  <a:lnTo>
                    <a:pt x="1154201" y="491578"/>
                  </a:lnTo>
                  <a:lnTo>
                    <a:pt x="1154937" y="494411"/>
                  </a:lnTo>
                  <a:lnTo>
                    <a:pt x="1156322" y="497789"/>
                  </a:lnTo>
                  <a:lnTo>
                    <a:pt x="1158557" y="500748"/>
                  </a:lnTo>
                  <a:lnTo>
                    <a:pt x="1160792" y="503694"/>
                  </a:lnTo>
                  <a:lnTo>
                    <a:pt x="1161821" y="507441"/>
                  </a:lnTo>
                  <a:lnTo>
                    <a:pt x="1160538" y="512076"/>
                  </a:lnTo>
                  <a:lnTo>
                    <a:pt x="1159548" y="514045"/>
                  </a:lnTo>
                  <a:lnTo>
                    <a:pt x="1159040" y="515988"/>
                  </a:lnTo>
                  <a:lnTo>
                    <a:pt x="1157681" y="525411"/>
                  </a:lnTo>
                  <a:lnTo>
                    <a:pt x="1157122" y="526999"/>
                  </a:lnTo>
                  <a:lnTo>
                    <a:pt x="1155763" y="529501"/>
                  </a:lnTo>
                  <a:lnTo>
                    <a:pt x="1155344" y="531342"/>
                  </a:lnTo>
                  <a:lnTo>
                    <a:pt x="1155585" y="532815"/>
                  </a:lnTo>
                  <a:lnTo>
                    <a:pt x="1157808" y="536562"/>
                  </a:lnTo>
                  <a:lnTo>
                    <a:pt x="1158074" y="537679"/>
                  </a:lnTo>
                  <a:lnTo>
                    <a:pt x="1157909" y="539508"/>
                  </a:lnTo>
                  <a:lnTo>
                    <a:pt x="1157922" y="540245"/>
                  </a:lnTo>
                  <a:lnTo>
                    <a:pt x="1158265" y="540753"/>
                  </a:lnTo>
                  <a:lnTo>
                    <a:pt x="1166380" y="545211"/>
                  </a:lnTo>
                  <a:lnTo>
                    <a:pt x="1173835" y="546061"/>
                  </a:lnTo>
                  <a:lnTo>
                    <a:pt x="1175575" y="547204"/>
                  </a:lnTo>
                  <a:lnTo>
                    <a:pt x="1176197" y="548233"/>
                  </a:lnTo>
                  <a:lnTo>
                    <a:pt x="1176032" y="549732"/>
                  </a:lnTo>
                  <a:lnTo>
                    <a:pt x="1175042" y="551281"/>
                  </a:lnTo>
                  <a:lnTo>
                    <a:pt x="1174216" y="551256"/>
                  </a:lnTo>
                  <a:lnTo>
                    <a:pt x="1173416" y="550760"/>
                  </a:lnTo>
                  <a:lnTo>
                    <a:pt x="1172578" y="550799"/>
                  </a:lnTo>
                  <a:lnTo>
                    <a:pt x="1170050" y="552437"/>
                  </a:lnTo>
                  <a:lnTo>
                    <a:pt x="1168895" y="552958"/>
                  </a:lnTo>
                  <a:lnTo>
                    <a:pt x="1164831" y="553758"/>
                  </a:lnTo>
                  <a:lnTo>
                    <a:pt x="1164069" y="553656"/>
                  </a:lnTo>
                  <a:lnTo>
                    <a:pt x="1164793" y="554342"/>
                  </a:lnTo>
                  <a:lnTo>
                    <a:pt x="1166444" y="554482"/>
                  </a:lnTo>
                  <a:lnTo>
                    <a:pt x="1168361" y="554253"/>
                  </a:lnTo>
                  <a:lnTo>
                    <a:pt x="1171917" y="552945"/>
                  </a:lnTo>
                  <a:lnTo>
                    <a:pt x="1173467" y="552627"/>
                  </a:lnTo>
                  <a:lnTo>
                    <a:pt x="1182179" y="555231"/>
                  </a:lnTo>
                  <a:lnTo>
                    <a:pt x="1185113" y="557174"/>
                  </a:lnTo>
                  <a:lnTo>
                    <a:pt x="1187653" y="556844"/>
                  </a:lnTo>
                  <a:lnTo>
                    <a:pt x="1188707" y="557974"/>
                  </a:lnTo>
                  <a:lnTo>
                    <a:pt x="1203591" y="560197"/>
                  </a:lnTo>
                  <a:lnTo>
                    <a:pt x="1204899" y="561289"/>
                  </a:lnTo>
                  <a:lnTo>
                    <a:pt x="1206817" y="564908"/>
                  </a:lnTo>
                  <a:lnTo>
                    <a:pt x="1206652" y="566267"/>
                  </a:lnTo>
                  <a:lnTo>
                    <a:pt x="1205191" y="568248"/>
                  </a:lnTo>
                  <a:lnTo>
                    <a:pt x="1205763" y="568007"/>
                  </a:lnTo>
                  <a:lnTo>
                    <a:pt x="1206360" y="567677"/>
                  </a:lnTo>
                  <a:lnTo>
                    <a:pt x="1207604" y="566801"/>
                  </a:lnTo>
                  <a:lnTo>
                    <a:pt x="1207985" y="565454"/>
                  </a:lnTo>
                  <a:lnTo>
                    <a:pt x="1208468" y="564438"/>
                  </a:lnTo>
                  <a:lnTo>
                    <a:pt x="1209179" y="563600"/>
                  </a:lnTo>
                  <a:lnTo>
                    <a:pt x="1210259" y="562724"/>
                  </a:lnTo>
                  <a:lnTo>
                    <a:pt x="1211376" y="562089"/>
                  </a:lnTo>
                  <a:lnTo>
                    <a:pt x="1214107" y="561187"/>
                  </a:lnTo>
                  <a:lnTo>
                    <a:pt x="1214920" y="561213"/>
                  </a:lnTo>
                  <a:lnTo>
                    <a:pt x="1216469" y="560857"/>
                  </a:lnTo>
                  <a:lnTo>
                    <a:pt x="1224152" y="547446"/>
                  </a:lnTo>
                  <a:lnTo>
                    <a:pt x="1224356" y="546671"/>
                  </a:lnTo>
                  <a:lnTo>
                    <a:pt x="1225003" y="545325"/>
                  </a:lnTo>
                  <a:lnTo>
                    <a:pt x="1225575" y="544804"/>
                  </a:lnTo>
                  <a:lnTo>
                    <a:pt x="1229664" y="543585"/>
                  </a:lnTo>
                  <a:lnTo>
                    <a:pt x="1230579" y="543001"/>
                  </a:lnTo>
                  <a:lnTo>
                    <a:pt x="1231226" y="542290"/>
                  </a:lnTo>
                  <a:lnTo>
                    <a:pt x="1231684" y="541324"/>
                  </a:lnTo>
                  <a:lnTo>
                    <a:pt x="1232458" y="539407"/>
                  </a:lnTo>
                  <a:lnTo>
                    <a:pt x="1232700" y="539013"/>
                  </a:lnTo>
                  <a:lnTo>
                    <a:pt x="1233474" y="537845"/>
                  </a:lnTo>
                  <a:lnTo>
                    <a:pt x="1234325" y="536270"/>
                  </a:lnTo>
                  <a:lnTo>
                    <a:pt x="1234325" y="536117"/>
                  </a:lnTo>
                  <a:lnTo>
                    <a:pt x="1236116" y="534822"/>
                  </a:lnTo>
                  <a:lnTo>
                    <a:pt x="1246847" y="520204"/>
                  </a:lnTo>
                  <a:lnTo>
                    <a:pt x="1247597" y="518388"/>
                  </a:lnTo>
                  <a:lnTo>
                    <a:pt x="1249464" y="517486"/>
                  </a:lnTo>
                  <a:lnTo>
                    <a:pt x="1256626" y="516737"/>
                  </a:lnTo>
                  <a:lnTo>
                    <a:pt x="1257985" y="517461"/>
                  </a:lnTo>
                  <a:lnTo>
                    <a:pt x="1258747" y="519290"/>
                  </a:lnTo>
                  <a:lnTo>
                    <a:pt x="1257922" y="519861"/>
                  </a:lnTo>
                  <a:lnTo>
                    <a:pt x="1257096" y="520585"/>
                  </a:lnTo>
                  <a:lnTo>
                    <a:pt x="1256322" y="521487"/>
                  </a:lnTo>
                  <a:lnTo>
                    <a:pt x="1255534" y="522516"/>
                  </a:lnTo>
                  <a:lnTo>
                    <a:pt x="1256245" y="522782"/>
                  </a:lnTo>
                  <a:lnTo>
                    <a:pt x="1257312" y="522325"/>
                  </a:lnTo>
                  <a:lnTo>
                    <a:pt x="1259636" y="520992"/>
                  </a:lnTo>
                  <a:lnTo>
                    <a:pt x="1262418" y="520293"/>
                  </a:lnTo>
                  <a:lnTo>
                    <a:pt x="1263395" y="519722"/>
                  </a:lnTo>
                  <a:lnTo>
                    <a:pt x="1265427" y="518883"/>
                  </a:lnTo>
                  <a:lnTo>
                    <a:pt x="1267269" y="519264"/>
                  </a:lnTo>
                  <a:lnTo>
                    <a:pt x="1268729" y="520369"/>
                  </a:lnTo>
                  <a:lnTo>
                    <a:pt x="1270215" y="523455"/>
                  </a:lnTo>
                  <a:lnTo>
                    <a:pt x="1271244" y="524586"/>
                  </a:lnTo>
                  <a:lnTo>
                    <a:pt x="1272666" y="525081"/>
                  </a:lnTo>
                  <a:lnTo>
                    <a:pt x="1278521" y="524027"/>
                  </a:lnTo>
                  <a:lnTo>
                    <a:pt x="1279982" y="524548"/>
                  </a:lnTo>
                  <a:lnTo>
                    <a:pt x="1280515" y="526542"/>
                  </a:lnTo>
                  <a:lnTo>
                    <a:pt x="1280223" y="526262"/>
                  </a:lnTo>
                  <a:lnTo>
                    <a:pt x="1279893" y="526110"/>
                  </a:lnTo>
                  <a:lnTo>
                    <a:pt x="1279486" y="526110"/>
                  </a:lnTo>
                  <a:lnTo>
                    <a:pt x="1278991" y="526275"/>
                  </a:lnTo>
                  <a:lnTo>
                    <a:pt x="1285214" y="530834"/>
                  </a:lnTo>
                  <a:lnTo>
                    <a:pt x="1286294" y="533781"/>
                  </a:lnTo>
                  <a:lnTo>
                    <a:pt x="1284630" y="534200"/>
                  </a:lnTo>
                  <a:lnTo>
                    <a:pt x="1285074" y="535584"/>
                  </a:lnTo>
                  <a:lnTo>
                    <a:pt x="1285874" y="537019"/>
                  </a:lnTo>
                  <a:lnTo>
                    <a:pt x="1286954" y="537946"/>
                  </a:lnTo>
                  <a:lnTo>
                    <a:pt x="1288211" y="537895"/>
                  </a:lnTo>
                  <a:lnTo>
                    <a:pt x="1287856" y="536524"/>
                  </a:lnTo>
                  <a:lnTo>
                    <a:pt x="1287513" y="536003"/>
                  </a:lnTo>
                  <a:lnTo>
                    <a:pt x="1287043" y="535698"/>
                  </a:lnTo>
                  <a:lnTo>
                    <a:pt x="1287348" y="535444"/>
                  </a:lnTo>
                  <a:lnTo>
                    <a:pt x="1288173" y="534631"/>
                  </a:lnTo>
                  <a:lnTo>
                    <a:pt x="1288453" y="534390"/>
                  </a:lnTo>
                  <a:lnTo>
                    <a:pt x="1286992" y="531012"/>
                  </a:lnTo>
                  <a:lnTo>
                    <a:pt x="1286306" y="530186"/>
                  </a:lnTo>
                  <a:lnTo>
                    <a:pt x="1285976" y="529424"/>
                  </a:lnTo>
                  <a:lnTo>
                    <a:pt x="1285925" y="526897"/>
                  </a:lnTo>
                  <a:lnTo>
                    <a:pt x="1285582" y="526008"/>
                  </a:lnTo>
                  <a:lnTo>
                    <a:pt x="1283563" y="525602"/>
                  </a:lnTo>
                  <a:lnTo>
                    <a:pt x="1282814" y="525094"/>
                  </a:lnTo>
                  <a:lnTo>
                    <a:pt x="1283309" y="523849"/>
                  </a:lnTo>
                  <a:lnTo>
                    <a:pt x="1284236" y="523074"/>
                  </a:lnTo>
                  <a:lnTo>
                    <a:pt x="1285112" y="522643"/>
                  </a:lnTo>
                  <a:lnTo>
                    <a:pt x="1285874" y="522008"/>
                  </a:lnTo>
                  <a:lnTo>
                    <a:pt x="1286421" y="520661"/>
                  </a:lnTo>
                  <a:lnTo>
                    <a:pt x="1288300" y="517385"/>
                  </a:lnTo>
                  <a:lnTo>
                    <a:pt x="1287271" y="505637"/>
                  </a:lnTo>
                  <a:lnTo>
                    <a:pt x="1288834" y="505587"/>
                  </a:lnTo>
                  <a:lnTo>
                    <a:pt x="1289735" y="507085"/>
                  </a:lnTo>
                  <a:lnTo>
                    <a:pt x="1290675" y="513753"/>
                  </a:lnTo>
                  <a:lnTo>
                    <a:pt x="1291374" y="515670"/>
                  </a:lnTo>
                  <a:lnTo>
                    <a:pt x="1294396" y="519099"/>
                  </a:lnTo>
                  <a:lnTo>
                    <a:pt x="1299717" y="521157"/>
                  </a:lnTo>
                  <a:lnTo>
                    <a:pt x="1301661" y="520890"/>
                  </a:lnTo>
                  <a:lnTo>
                    <a:pt x="1306969" y="521614"/>
                  </a:lnTo>
                  <a:lnTo>
                    <a:pt x="1315161" y="520788"/>
                  </a:lnTo>
                  <a:lnTo>
                    <a:pt x="1320596" y="521360"/>
                  </a:lnTo>
                  <a:lnTo>
                    <a:pt x="1327327" y="519518"/>
                  </a:lnTo>
                  <a:lnTo>
                    <a:pt x="1334935" y="518706"/>
                  </a:lnTo>
                  <a:lnTo>
                    <a:pt x="1336420" y="519239"/>
                  </a:lnTo>
                  <a:lnTo>
                    <a:pt x="1333982" y="520941"/>
                  </a:lnTo>
                  <a:lnTo>
                    <a:pt x="1329994" y="520852"/>
                  </a:lnTo>
                  <a:lnTo>
                    <a:pt x="1327873" y="522046"/>
                  </a:lnTo>
                  <a:lnTo>
                    <a:pt x="1334363" y="521525"/>
                  </a:lnTo>
                  <a:lnTo>
                    <a:pt x="1337170" y="520014"/>
                  </a:lnTo>
                  <a:lnTo>
                    <a:pt x="1338376" y="519176"/>
                  </a:lnTo>
                  <a:lnTo>
                    <a:pt x="1340357" y="518071"/>
                  </a:lnTo>
                  <a:lnTo>
                    <a:pt x="1345412" y="516407"/>
                  </a:lnTo>
                  <a:lnTo>
                    <a:pt x="1347825" y="516699"/>
                  </a:lnTo>
                  <a:lnTo>
                    <a:pt x="1351673" y="516013"/>
                  </a:lnTo>
                  <a:lnTo>
                    <a:pt x="1354670" y="516458"/>
                  </a:lnTo>
                  <a:lnTo>
                    <a:pt x="1364449" y="513791"/>
                  </a:lnTo>
                  <a:lnTo>
                    <a:pt x="1367434" y="512102"/>
                  </a:lnTo>
                  <a:lnTo>
                    <a:pt x="1368894" y="511822"/>
                  </a:lnTo>
                  <a:lnTo>
                    <a:pt x="1371193" y="510247"/>
                  </a:lnTo>
                  <a:lnTo>
                    <a:pt x="1372120" y="509955"/>
                  </a:lnTo>
                  <a:lnTo>
                    <a:pt x="1372488" y="510438"/>
                  </a:lnTo>
                  <a:lnTo>
                    <a:pt x="1372793" y="513334"/>
                  </a:lnTo>
                  <a:lnTo>
                    <a:pt x="1373771" y="514921"/>
                  </a:lnTo>
                  <a:lnTo>
                    <a:pt x="1375333" y="515988"/>
                  </a:lnTo>
                  <a:lnTo>
                    <a:pt x="1378953" y="516978"/>
                  </a:lnTo>
                  <a:lnTo>
                    <a:pt x="1379893" y="516851"/>
                  </a:lnTo>
                  <a:lnTo>
                    <a:pt x="1382013" y="516204"/>
                  </a:lnTo>
                  <a:lnTo>
                    <a:pt x="1382864" y="516318"/>
                  </a:lnTo>
                  <a:lnTo>
                    <a:pt x="1384325" y="517004"/>
                  </a:lnTo>
                  <a:lnTo>
                    <a:pt x="1389354" y="517766"/>
                  </a:lnTo>
                  <a:lnTo>
                    <a:pt x="1393240" y="516928"/>
                  </a:lnTo>
                  <a:lnTo>
                    <a:pt x="1394053" y="517067"/>
                  </a:lnTo>
                  <a:lnTo>
                    <a:pt x="1394815" y="518782"/>
                  </a:lnTo>
                  <a:lnTo>
                    <a:pt x="1395399" y="519087"/>
                  </a:lnTo>
                  <a:lnTo>
                    <a:pt x="1397723" y="519010"/>
                  </a:lnTo>
                  <a:lnTo>
                    <a:pt x="1398790" y="518375"/>
                  </a:lnTo>
                  <a:lnTo>
                    <a:pt x="1398384" y="518134"/>
                  </a:lnTo>
                  <a:lnTo>
                    <a:pt x="1397507" y="516915"/>
                  </a:lnTo>
                  <a:lnTo>
                    <a:pt x="1399641" y="515112"/>
                  </a:lnTo>
                  <a:lnTo>
                    <a:pt x="1401432" y="515200"/>
                  </a:lnTo>
                  <a:lnTo>
                    <a:pt x="1404048" y="517080"/>
                  </a:lnTo>
                  <a:lnTo>
                    <a:pt x="1416977" y="518693"/>
                  </a:lnTo>
                  <a:lnTo>
                    <a:pt x="1422145" y="517563"/>
                  </a:lnTo>
                  <a:lnTo>
                    <a:pt x="1423415" y="518045"/>
                  </a:lnTo>
                  <a:lnTo>
                    <a:pt x="1421904" y="519849"/>
                  </a:lnTo>
                  <a:lnTo>
                    <a:pt x="1420469" y="520839"/>
                  </a:lnTo>
                  <a:lnTo>
                    <a:pt x="1418031" y="521462"/>
                  </a:lnTo>
                  <a:lnTo>
                    <a:pt x="1415668" y="520928"/>
                  </a:lnTo>
                  <a:lnTo>
                    <a:pt x="1415008" y="521182"/>
                  </a:lnTo>
                  <a:lnTo>
                    <a:pt x="1414640" y="521830"/>
                  </a:lnTo>
                  <a:lnTo>
                    <a:pt x="1414386" y="522643"/>
                  </a:lnTo>
                  <a:lnTo>
                    <a:pt x="1414297" y="523341"/>
                  </a:lnTo>
                  <a:lnTo>
                    <a:pt x="1414360" y="523697"/>
                  </a:lnTo>
                  <a:lnTo>
                    <a:pt x="1415719" y="523963"/>
                  </a:lnTo>
                  <a:lnTo>
                    <a:pt x="1418551" y="523798"/>
                  </a:lnTo>
                  <a:lnTo>
                    <a:pt x="1421803" y="526110"/>
                  </a:lnTo>
                  <a:lnTo>
                    <a:pt x="1422666" y="527265"/>
                  </a:lnTo>
                  <a:lnTo>
                    <a:pt x="1422628" y="529183"/>
                  </a:lnTo>
                  <a:lnTo>
                    <a:pt x="1421968" y="529043"/>
                  </a:lnTo>
                  <a:lnTo>
                    <a:pt x="1421422" y="528485"/>
                  </a:lnTo>
                  <a:lnTo>
                    <a:pt x="1420787" y="528231"/>
                  </a:lnTo>
                  <a:lnTo>
                    <a:pt x="1419834" y="529043"/>
                  </a:lnTo>
                  <a:lnTo>
                    <a:pt x="1419542" y="529704"/>
                  </a:lnTo>
                  <a:lnTo>
                    <a:pt x="1419466" y="530402"/>
                  </a:lnTo>
                  <a:lnTo>
                    <a:pt x="1419212" y="531215"/>
                  </a:lnTo>
                  <a:lnTo>
                    <a:pt x="1418424" y="532168"/>
                  </a:lnTo>
                  <a:lnTo>
                    <a:pt x="1416583" y="532803"/>
                  </a:lnTo>
                  <a:lnTo>
                    <a:pt x="1413243" y="531888"/>
                  </a:lnTo>
                  <a:lnTo>
                    <a:pt x="1411693" y="533031"/>
                  </a:lnTo>
                  <a:lnTo>
                    <a:pt x="1412049" y="534035"/>
                  </a:lnTo>
                  <a:lnTo>
                    <a:pt x="1412214" y="539838"/>
                  </a:lnTo>
                  <a:lnTo>
                    <a:pt x="1412709" y="540385"/>
                  </a:lnTo>
                  <a:lnTo>
                    <a:pt x="1413624" y="540308"/>
                  </a:lnTo>
                  <a:lnTo>
                    <a:pt x="1414957" y="539940"/>
                  </a:lnTo>
                  <a:lnTo>
                    <a:pt x="1415757" y="539902"/>
                  </a:lnTo>
                  <a:lnTo>
                    <a:pt x="1417624" y="540804"/>
                  </a:lnTo>
                  <a:lnTo>
                    <a:pt x="1418285" y="540677"/>
                  </a:lnTo>
                  <a:lnTo>
                    <a:pt x="1419834" y="540131"/>
                  </a:lnTo>
                  <a:lnTo>
                    <a:pt x="1420952" y="540143"/>
                  </a:lnTo>
                  <a:lnTo>
                    <a:pt x="1425930" y="537921"/>
                  </a:lnTo>
                  <a:lnTo>
                    <a:pt x="1427327" y="537743"/>
                  </a:lnTo>
                  <a:lnTo>
                    <a:pt x="1429575" y="538568"/>
                  </a:lnTo>
                  <a:lnTo>
                    <a:pt x="1431340" y="537705"/>
                  </a:lnTo>
                  <a:lnTo>
                    <a:pt x="1432559" y="536587"/>
                  </a:lnTo>
                  <a:lnTo>
                    <a:pt x="1433448" y="535381"/>
                  </a:lnTo>
                  <a:lnTo>
                    <a:pt x="1433906" y="534073"/>
                  </a:lnTo>
                  <a:lnTo>
                    <a:pt x="1433931" y="532638"/>
                  </a:lnTo>
                  <a:lnTo>
                    <a:pt x="1433398" y="531329"/>
                  </a:lnTo>
                  <a:lnTo>
                    <a:pt x="1431810" y="529247"/>
                  </a:lnTo>
                  <a:lnTo>
                    <a:pt x="1431467" y="527646"/>
                  </a:lnTo>
                  <a:lnTo>
                    <a:pt x="1431480" y="527113"/>
                  </a:lnTo>
                  <a:lnTo>
                    <a:pt x="1431569" y="526376"/>
                  </a:lnTo>
                  <a:lnTo>
                    <a:pt x="1431759" y="525551"/>
                  </a:lnTo>
                  <a:lnTo>
                    <a:pt x="1432090" y="524776"/>
                  </a:lnTo>
                  <a:lnTo>
                    <a:pt x="1432267" y="524014"/>
                  </a:lnTo>
                  <a:lnTo>
                    <a:pt x="1431721" y="522058"/>
                  </a:lnTo>
                  <a:lnTo>
                    <a:pt x="1432559" y="521144"/>
                  </a:lnTo>
                  <a:lnTo>
                    <a:pt x="1432775" y="520750"/>
                  </a:lnTo>
                  <a:lnTo>
                    <a:pt x="1433194" y="519938"/>
                  </a:lnTo>
                  <a:lnTo>
                    <a:pt x="1436623" y="521220"/>
                  </a:lnTo>
                  <a:lnTo>
                    <a:pt x="1437271" y="521246"/>
                  </a:lnTo>
                  <a:lnTo>
                    <a:pt x="1438147" y="520852"/>
                  </a:lnTo>
                  <a:lnTo>
                    <a:pt x="1438821" y="520115"/>
                  </a:lnTo>
                  <a:lnTo>
                    <a:pt x="1438922" y="519049"/>
                  </a:lnTo>
                  <a:lnTo>
                    <a:pt x="1438389" y="518604"/>
                  </a:lnTo>
                  <a:lnTo>
                    <a:pt x="1436382" y="518617"/>
                  </a:lnTo>
                  <a:lnTo>
                    <a:pt x="1434833" y="518185"/>
                  </a:lnTo>
                  <a:lnTo>
                    <a:pt x="1434033" y="518236"/>
                  </a:lnTo>
                  <a:lnTo>
                    <a:pt x="1433093" y="518680"/>
                  </a:lnTo>
                  <a:lnTo>
                    <a:pt x="1430921" y="520420"/>
                  </a:lnTo>
                  <a:lnTo>
                    <a:pt x="1429943" y="520979"/>
                  </a:lnTo>
                  <a:lnTo>
                    <a:pt x="1429130" y="521106"/>
                  </a:lnTo>
                  <a:lnTo>
                    <a:pt x="1426070" y="518947"/>
                  </a:lnTo>
                  <a:lnTo>
                    <a:pt x="1425816" y="518033"/>
                  </a:lnTo>
                  <a:lnTo>
                    <a:pt x="1426895" y="516788"/>
                  </a:lnTo>
                  <a:lnTo>
                    <a:pt x="1428864" y="516013"/>
                  </a:lnTo>
                  <a:lnTo>
                    <a:pt x="1430883" y="515683"/>
                  </a:lnTo>
                  <a:lnTo>
                    <a:pt x="1433614" y="516102"/>
                  </a:lnTo>
                  <a:lnTo>
                    <a:pt x="1448854" y="513092"/>
                  </a:lnTo>
                  <a:lnTo>
                    <a:pt x="1453832" y="513549"/>
                  </a:lnTo>
                  <a:lnTo>
                    <a:pt x="1459674" y="512368"/>
                  </a:lnTo>
                  <a:lnTo>
                    <a:pt x="1462747" y="512635"/>
                  </a:lnTo>
                  <a:lnTo>
                    <a:pt x="1466672" y="511416"/>
                  </a:lnTo>
                  <a:lnTo>
                    <a:pt x="1469897" y="511810"/>
                  </a:lnTo>
                  <a:lnTo>
                    <a:pt x="1473898" y="511213"/>
                  </a:lnTo>
                  <a:lnTo>
                    <a:pt x="1489189" y="513715"/>
                  </a:lnTo>
                  <a:lnTo>
                    <a:pt x="1496910" y="515099"/>
                  </a:lnTo>
                  <a:lnTo>
                    <a:pt x="1502549" y="518160"/>
                  </a:lnTo>
                  <a:lnTo>
                    <a:pt x="1504518" y="517982"/>
                  </a:lnTo>
                  <a:lnTo>
                    <a:pt x="1509648" y="520979"/>
                  </a:lnTo>
                  <a:lnTo>
                    <a:pt x="1510245" y="521843"/>
                  </a:lnTo>
                  <a:lnTo>
                    <a:pt x="1510195" y="522338"/>
                  </a:lnTo>
                  <a:lnTo>
                    <a:pt x="1509763" y="522820"/>
                  </a:lnTo>
                  <a:lnTo>
                    <a:pt x="1509229" y="523201"/>
                  </a:lnTo>
                  <a:lnTo>
                    <a:pt x="1508810" y="523455"/>
                  </a:lnTo>
                  <a:lnTo>
                    <a:pt x="1508315" y="523557"/>
                  </a:lnTo>
                  <a:lnTo>
                    <a:pt x="1508074" y="523392"/>
                  </a:lnTo>
                  <a:lnTo>
                    <a:pt x="1507909" y="523074"/>
                  </a:lnTo>
                  <a:lnTo>
                    <a:pt x="1507604" y="522795"/>
                  </a:lnTo>
                  <a:lnTo>
                    <a:pt x="1505242" y="522097"/>
                  </a:lnTo>
                  <a:lnTo>
                    <a:pt x="1502435" y="522439"/>
                  </a:lnTo>
                  <a:lnTo>
                    <a:pt x="1490586" y="518439"/>
                  </a:lnTo>
                  <a:lnTo>
                    <a:pt x="1478749" y="514375"/>
                  </a:lnTo>
                  <a:lnTo>
                    <a:pt x="1477975" y="514629"/>
                  </a:lnTo>
                  <a:lnTo>
                    <a:pt x="1478076" y="515874"/>
                  </a:lnTo>
                  <a:lnTo>
                    <a:pt x="1478178" y="516178"/>
                  </a:lnTo>
                  <a:lnTo>
                    <a:pt x="1477695" y="517448"/>
                  </a:lnTo>
                  <a:lnTo>
                    <a:pt x="1478229" y="519049"/>
                  </a:lnTo>
                  <a:lnTo>
                    <a:pt x="1479143" y="520128"/>
                  </a:lnTo>
                  <a:lnTo>
                    <a:pt x="1480146" y="520128"/>
                  </a:lnTo>
                  <a:lnTo>
                    <a:pt x="1480184" y="519417"/>
                  </a:lnTo>
                  <a:lnTo>
                    <a:pt x="1480159" y="518795"/>
                  </a:lnTo>
                  <a:lnTo>
                    <a:pt x="1480045" y="518261"/>
                  </a:lnTo>
                  <a:lnTo>
                    <a:pt x="1479842" y="517867"/>
                  </a:lnTo>
                  <a:lnTo>
                    <a:pt x="1481429" y="517525"/>
                  </a:lnTo>
                  <a:lnTo>
                    <a:pt x="1487208" y="522846"/>
                  </a:lnTo>
                  <a:lnTo>
                    <a:pt x="1488046" y="524332"/>
                  </a:lnTo>
                  <a:lnTo>
                    <a:pt x="1487843" y="526453"/>
                  </a:lnTo>
                  <a:lnTo>
                    <a:pt x="1484325" y="527685"/>
                  </a:lnTo>
                  <a:lnTo>
                    <a:pt x="1483347" y="527596"/>
                  </a:lnTo>
                  <a:lnTo>
                    <a:pt x="1482585" y="527278"/>
                  </a:lnTo>
                  <a:lnTo>
                    <a:pt x="1481861" y="527316"/>
                  </a:lnTo>
                  <a:lnTo>
                    <a:pt x="1481048" y="527735"/>
                  </a:lnTo>
                  <a:lnTo>
                    <a:pt x="1478775" y="529564"/>
                  </a:lnTo>
                  <a:lnTo>
                    <a:pt x="1478483" y="529932"/>
                  </a:lnTo>
                  <a:lnTo>
                    <a:pt x="1478406" y="530440"/>
                  </a:lnTo>
                  <a:lnTo>
                    <a:pt x="1477911" y="531837"/>
                  </a:lnTo>
                  <a:lnTo>
                    <a:pt x="1476540" y="534136"/>
                  </a:lnTo>
                  <a:lnTo>
                    <a:pt x="1474876" y="535762"/>
                  </a:lnTo>
                  <a:lnTo>
                    <a:pt x="1473263" y="536600"/>
                  </a:lnTo>
                  <a:lnTo>
                    <a:pt x="1471980" y="536536"/>
                  </a:lnTo>
                  <a:lnTo>
                    <a:pt x="1470609" y="536803"/>
                  </a:lnTo>
                  <a:lnTo>
                    <a:pt x="1469859" y="538734"/>
                  </a:lnTo>
                  <a:lnTo>
                    <a:pt x="1469593" y="541108"/>
                  </a:lnTo>
                  <a:lnTo>
                    <a:pt x="1469694" y="543661"/>
                  </a:lnTo>
                  <a:lnTo>
                    <a:pt x="1469593" y="545706"/>
                  </a:lnTo>
                  <a:lnTo>
                    <a:pt x="1469783" y="549236"/>
                  </a:lnTo>
                  <a:lnTo>
                    <a:pt x="1469720" y="550291"/>
                  </a:lnTo>
                  <a:lnTo>
                    <a:pt x="1469453" y="551815"/>
                  </a:lnTo>
                  <a:lnTo>
                    <a:pt x="1468983" y="553440"/>
                  </a:lnTo>
                  <a:lnTo>
                    <a:pt x="1468259" y="555218"/>
                  </a:lnTo>
                  <a:lnTo>
                    <a:pt x="1467243" y="557199"/>
                  </a:lnTo>
                  <a:lnTo>
                    <a:pt x="1466862" y="558190"/>
                  </a:lnTo>
                  <a:lnTo>
                    <a:pt x="1466456" y="560006"/>
                  </a:lnTo>
                  <a:lnTo>
                    <a:pt x="1466202" y="560616"/>
                  </a:lnTo>
                  <a:lnTo>
                    <a:pt x="1465173" y="561619"/>
                  </a:lnTo>
                  <a:lnTo>
                    <a:pt x="1464335" y="561581"/>
                  </a:lnTo>
                  <a:lnTo>
                    <a:pt x="1462912" y="560946"/>
                  </a:lnTo>
                  <a:lnTo>
                    <a:pt x="1461947" y="561492"/>
                  </a:lnTo>
                  <a:lnTo>
                    <a:pt x="1460093" y="563168"/>
                  </a:lnTo>
                  <a:lnTo>
                    <a:pt x="1459356" y="563283"/>
                  </a:lnTo>
                  <a:lnTo>
                    <a:pt x="1459026" y="562749"/>
                  </a:lnTo>
                  <a:lnTo>
                    <a:pt x="1458810" y="559727"/>
                  </a:lnTo>
                  <a:lnTo>
                    <a:pt x="1457731" y="555840"/>
                  </a:lnTo>
                  <a:lnTo>
                    <a:pt x="1456613" y="554596"/>
                  </a:lnTo>
                  <a:lnTo>
                    <a:pt x="1454988" y="555142"/>
                  </a:lnTo>
                  <a:lnTo>
                    <a:pt x="1456054" y="557199"/>
                  </a:lnTo>
                  <a:lnTo>
                    <a:pt x="1456067" y="558215"/>
                  </a:lnTo>
                  <a:lnTo>
                    <a:pt x="1455915" y="559193"/>
                  </a:lnTo>
                  <a:lnTo>
                    <a:pt x="1455877" y="559943"/>
                  </a:lnTo>
                  <a:lnTo>
                    <a:pt x="1456004" y="561467"/>
                  </a:lnTo>
                  <a:lnTo>
                    <a:pt x="1454594" y="561975"/>
                  </a:lnTo>
                  <a:lnTo>
                    <a:pt x="1453680" y="560997"/>
                  </a:lnTo>
                  <a:lnTo>
                    <a:pt x="1452562" y="558088"/>
                  </a:lnTo>
                  <a:lnTo>
                    <a:pt x="1449806" y="555142"/>
                  </a:lnTo>
                  <a:lnTo>
                    <a:pt x="1449082" y="555078"/>
                  </a:lnTo>
                  <a:lnTo>
                    <a:pt x="1448295" y="555447"/>
                  </a:lnTo>
                  <a:lnTo>
                    <a:pt x="1446504" y="556602"/>
                  </a:lnTo>
                  <a:lnTo>
                    <a:pt x="1446110" y="556514"/>
                  </a:lnTo>
                  <a:lnTo>
                    <a:pt x="1445806" y="555294"/>
                  </a:lnTo>
                  <a:lnTo>
                    <a:pt x="1445539" y="555002"/>
                  </a:lnTo>
                  <a:lnTo>
                    <a:pt x="1445145" y="555129"/>
                  </a:lnTo>
                  <a:lnTo>
                    <a:pt x="1443850" y="556133"/>
                  </a:lnTo>
                  <a:lnTo>
                    <a:pt x="1440281" y="557796"/>
                  </a:lnTo>
                  <a:lnTo>
                    <a:pt x="1438452" y="559638"/>
                  </a:lnTo>
                  <a:lnTo>
                    <a:pt x="1438592" y="561378"/>
                  </a:lnTo>
                  <a:lnTo>
                    <a:pt x="1440700" y="563740"/>
                  </a:lnTo>
                  <a:lnTo>
                    <a:pt x="1442224" y="564451"/>
                  </a:lnTo>
                  <a:lnTo>
                    <a:pt x="1445793" y="564642"/>
                  </a:lnTo>
                  <a:lnTo>
                    <a:pt x="1455369" y="570903"/>
                  </a:lnTo>
                  <a:lnTo>
                    <a:pt x="1455915" y="571881"/>
                  </a:lnTo>
                  <a:lnTo>
                    <a:pt x="1456207" y="574128"/>
                  </a:lnTo>
                  <a:lnTo>
                    <a:pt x="1456626" y="574586"/>
                  </a:lnTo>
                  <a:lnTo>
                    <a:pt x="1459585" y="576249"/>
                  </a:lnTo>
                  <a:lnTo>
                    <a:pt x="1461338" y="576478"/>
                  </a:lnTo>
                  <a:lnTo>
                    <a:pt x="1463522" y="575818"/>
                  </a:lnTo>
                  <a:lnTo>
                    <a:pt x="1467662" y="572541"/>
                  </a:lnTo>
                  <a:lnTo>
                    <a:pt x="1469631" y="571373"/>
                  </a:lnTo>
                  <a:lnTo>
                    <a:pt x="1470520" y="572122"/>
                  </a:lnTo>
                  <a:lnTo>
                    <a:pt x="1467865" y="574471"/>
                  </a:lnTo>
                  <a:lnTo>
                    <a:pt x="1466735" y="575906"/>
                  </a:lnTo>
                  <a:lnTo>
                    <a:pt x="1465732" y="578053"/>
                  </a:lnTo>
                  <a:lnTo>
                    <a:pt x="1465376" y="580593"/>
                  </a:lnTo>
                  <a:lnTo>
                    <a:pt x="1466532" y="581037"/>
                  </a:lnTo>
                  <a:lnTo>
                    <a:pt x="1477289" y="577164"/>
                  </a:lnTo>
                  <a:lnTo>
                    <a:pt x="1478800" y="577151"/>
                  </a:lnTo>
                  <a:lnTo>
                    <a:pt x="1479486" y="578167"/>
                  </a:lnTo>
                  <a:lnTo>
                    <a:pt x="1479524" y="580021"/>
                  </a:lnTo>
                  <a:lnTo>
                    <a:pt x="1478089" y="588975"/>
                  </a:lnTo>
                  <a:lnTo>
                    <a:pt x="1478533" y="591121"/>
                  </a:lnTo>
                  <a:lnTo>
                    <a:pt x="1479715" y="592315"/>
                  </a:lnTo>
                  <a:lnTo>
                    <a:pt x="1482661" y="593572"/>
                  </a:lnTo>
                  <a:lnTo>
                    <a:pt x="1483245" y="593547"/>
                  </a:lnTo>
                  <a:lnTo>
                    <a:pt x="1484121" y="593128"/>
                  </a:lnTo>
                  <a:lnTo>
                    <a:pt x="1485049" y="592353"/>
                  </a:lnTo>
                  <a:lnTo>
                    <a:pt x="1485823" y="591337"/>
                  </a:lnTo>
                  <a:lnTo>
                    <a:pt x="1486471" y="590550"/>
                  </a:lnTo>
                  <a:lnTo>
                    <a:pt x="1488097" y="589508"/>
                  </a:lnTo>
                  <a:lnTo>
                    <a:pt x="1488820" y="588619"/>
                  </a:lnTo>
                  <a:lnTo>
                    <a:pt x="1489887" y="586066"/>
                  </a:lnTo>
                  <a:lnTo>
                    <a:pt x="1489875" y="584784"/>
                  </a:lnTo>
                  <a:lnTo>
                    <a:pt x="1489595" y="583679"/>
                  </a:lnTo>
                  <a:lnTo>
                    <a:pt x="1489824" y="581774"/>
                  </a:lnTo>
                  <a:lnTo>
                    <a:pt x="1490979" y="582409"/>
                  </a:lnTo>
                  <a:lnTo>
                    <a:pt x="1491602" y="582142"/>
                  </a:lnTo>
                  <a:lnTo>
                    <a:pt x="1492135" y="580872"/>
                  </a:lnTo>
                  <a:lnTo>
                    <a:pt x="1493837" y="578624"/>
                  </a:lnTo>
                  <a:lnTo>
                    <a:pt x="1494497" y="577862"/>
                  </a:lnTo>
                  <a:lnTo>
                    <a:pt x="1495399" y="577011"/>
                  </a:lnTo>
                  <a:lnTo>
                    <a:pt x="1498942" y="574662"/>
                  </a:lnTo>
                  <a:lnTo>
                    <a:pt x="1499615" y="574636"/>
                  </a:lnTo>
                  <a:lnTo>
                    <a:pt x="1500720" y="575424"/>
                  </a:lnTo>
                  <a:lnTo>
                    <a:pt x="1501355" y="575195"/>
                  </a:lnTo>
                  <a:lnTo>
                    <a:pt x="1503273" y="573481"/>
                  </a:lnTo>
                  <a:lnTo>
                    <a:pt x="1504137" y="572922"/>
                  </a:lnTo>
                  <a:lnTo>
                    <a:pt x="1506893" y="573468"/>
                  </a:lnTo>
                  <a:lnTo>
                    <a:pt x="1507820" y="573112"/>
                  </a:lnTo>
                  <a:lnTo>
                    <a:pt x="1508163" y="572719"/>
                  </a:lnTo>
                  <a:lnTo>
                    <a:pt x="1508645" y="571919"/>
                  </a:lnTo>
                  <a:lnTo>
                    <a:pt x="1508988" y="571614"/>
                  </a:lnTo>
                  <a:lnTo>
                    <a:pt x="1509496" y="571373"/>
                  </a:lnTo>
                  <a:lnTo>
                    <a:pt x="1516062" y="570674"/>
                  </a:lnTo>
                  <a:lnTo>
                    <a:pt x="1519478" y="571398"/>
                  </a:lnTo>
                  <a:lnTo>
                    <a:pt x="1522526" y="573443"/>
                  </a:lnTo>
                  <a:lnTo>
                    <a:pt x="1525714" y="574395"/>
                  </a:lnTo>
                  <a:lnTo>
                    <a:pt x="1529067" y="574255"/>
                  </a:lnTo>
                  <a:lnTo>
                    <a:pt x="1536496" y="571944"/>
                  </a:lnTo>
                  <a:lnTo>
                    <a:pt x="1538084" y="572071"/>
                  </a:lnTo>
                  <a:lnTo>
                    <a:pt x="1539392" y="573392"/>
                  </a:lnTo>
                  <a:lnTo>
                    <a:pt x="1541208" y="577240"/>
                  </a:lnTo>
                  <a:lnTo>
                    <a:pt x="1542503" y="578535"/>
                  </a:lnTo>
                  <a:lnTo>
                    <a:pt x="1551889" y="582434"/>
                  </a:lnTo>
                  <a:lnTo>
                    <a:pt x="1552028" y="583399"/>
                  </a:lnTo>
                  <a:lnTo>
                    <a:pt x="1549780" y="585787"/>
                  </a:lnTo>
                  <a:lnTo>
                    <a:pt x="1550733" y="585139"/>
                  </a:lnTo>
                  <a:lnTo>
                    <a:pt x="1554162" y="582752"/>
                  </a:lnTo>
                  <a:lnTo>
                    <a:pt x="1555216" y="582650"/>
                  </a:lnTo>
                  <a:lnTo>
                    <a:pt x="1556219" y="583145"/>
                  </a:lnTo>
                  <a:lnTo>
                    <a:pt x="1557032" y="584009"/>
                  </a:lnTo>
                  <a:lnTo>
                    <a:pt x="1557591" y="584987"/>
                  </a:lnTo>
                  <a:lnTo>
                    <a:pt x="1559902" y="592201"/>
                  </a:lnTo>
                  <a:lnTo>
                    <a:pt x="1566265" y="597776"/>
                  </a:lnTo>
                  <a:lnTo>
                    <a:pt x="1574101" y="599909"/>
                  </a:lnTo>
                  <a:lnTo>
                    <a:pt x="1576298" y="599579"/>
                  </a:lnTo>
                  <a:lnTo>
                    <a:pt x="1577949" y="598487"/>
                  </a:lnTo>
                  <a:lnTo>
                    <a:pt x="1580883" y="595083"/>
                  </a:lnTo>
                  <a:lnTo>
                    <a:pt x="1582419" y="593877"/>
                  </a:lnTo>
                  <a:lnTo>
                    <a:pt x="1585302" y="592759"/>
                  </a:lnTo>
                  <a:lnTo>
                    <a:pt x="1586407" y="591959"/>
                  </a:lnTo>
                  <a:lnTo>
                    <a:pt x="1588655" y="589724"/>
                  </a:lnTo>
                  <a:lnTo>
                    <a:pt x="1589493" y="589280"/>
                  </a:lnTo>
                  <a:lnTo>
                    <a:pt x="1599615" y="593280"/>
                  </a:lnTo>
                  <a:lnTo>
                    <a:pt x="1602854" y="590486"/>
                  </a:lnTo>
                  <a:lnTo>
                    <a:pt x="1602981" y="589737"/>
                  </a:lnTo>
                  <a:lnTo>
                    <a:pt x="1602892" y="588962"/>
                  </a:lnTo>
                  <a:lnTo>
                    <a:pt x="1602879" y="588060"/>
                  </a:lnTo>
                  <a:lnTo>
                    <a:pt x="1603311" y="586867"/>
                  </a:lnTo>
                  <a:lnTo>
                    <a:pt x="1604187" y="585838"/>
                  </a:lnTo>
                  <a:lnTo>
                    <a:pt x="1605127" y="585520"/>
                  </a:lnTo>
                  <a:lnTo>
                    <a:pt x="1612353" y="585279"/>
                  </a:lnTo>
                  <a:lnTo>
                    <a:pt x="1614004" y="585647"/>
                  </a:lnTo>
                  <a:lnTo>
                    <a:pt x="1614538" y="586397"/>
                  </a:lnTo>
                  <a:lnTo>
                    <a:pt x="1614004" y="587311"/>
                  </a:lnTo>
                  <a:lnTo>
                    <a:pt x="1612163" y="588949"/>
                  </a:lnTo>
                  <a:lnTo>
                    <a:pt x="1611287" y="589965"/>
                  </a:lnTo>
                  <a:lnTo>
                    <a:pt x="1611071" y="590499"/>
                  </a:lnTo>
                  <a:lnTo>
                    <a:pt x="1611160" y="591007"/>
                  </a:lnTo>
                  <a:lnTo>
                    <a:pt x="1611223" y="592048"/>
                  </a:lnTo>
                  <a:lnTo>
                    <a:pt x="1610918" y="594487"/>
                  </a:lnTo>
                  <a:lnTo>
                    <a:pt x="1610880" y="595579"/>
                  </a:lnTo>
                  <a:lnTo>
                    <a:pt x="1611109" y="596176"/>
                  </a:lnTo>
                  <a:lnTo>
                    <a:pt x="1612404" y="597408"/>
                  </a:lnTo>
                  <a:lnTo>
                    <a:pt x="1613306" y="599300"/>
                  </a:lnTo>
                  <a:lnTo>
                    <a:pt x="1611274" y="600417"/>
                  </a:lnTo>
                  <a:lnTo>
                    <a:pt x="1613026" y="601294"/>
                  </a:lnTo>
                  <a:lnTo>
                    <a:pt x="1614169" y="601065"/>
                  </a:lnTo>
                  <a:lnTo>
                    <a:pt x="1615427" y="599617"/>
                  </a:lnTo>
                  <a:lnTo>
                    <a:pt x="1615008" y="598982"/>
                  </a:lnTo>
                  <a:lnTo>
                    <a:pt x="1614436" y="597408"/>
                  </a:lnTo>
                  <a:lnTo>
                    <a:pt x="1613992" y="596785"/>
                  </a:lnTo>
                  <a:lnTo>
                    <a:pt x="1612734" y="596150"/>
                  </a:lnTo>
                  <a:lnTo>
                    <a:pt x="1612315" y="595566"/>
                  </a:lnTo>
                  <a:lnTo>
                    <a:pt x="1612277" y="594283"/>
                  </a:lnTo>
                  <a:lnTo>
                    <a:pt x="1612404" y="593750"/>
                  </a:lnTo>
                  <a:lnTo>
                    <a:pt x="1612645" y="593382"/>
                  </a:lnTo>
                  <a:lnTo>
                    <a:pt x="1612925" y="593051"/>
                  </a:lnTo>
                  <a:lnTo>
                    <a:pt x="1613192" y="592607"/>
                  </a:lnTo>
                  <a:lnTo>
                    <a:pt x="1613268" y="592302"/>
                  </a:lnTo>
                  <a:lnTo>
                    <a:pt x="1613128" y="591985"/>
                  </a:lnTo>
                  <a:lnTo>
                    <a:pt x="1613192" y="591591"/>
                  </a:lnTo>
                  <a:lnTo>
                    <a:pt x="1613153" y="591185"/>
                  </a:lnTo>
                  <a:lnTo>
                    <a:pt x="1612988" y="590804"/>
                  </a:lnTo>
                  <a:lnTo>
                    <a:pt x="1612976" y="590397"/>
                  </a:lnTo>
                  <a:lnTo>
                    <a:pt x="1613471" y="589927"/>
                  </a:lnTo>
                  <a:lnTo>
                    <a:pt x="1613814" y="589711"/>
                  </a:lnTo>
                  <a:lnTo>
                    <a:pt x="1614042" y="589483"/>
                  </a:lnTo>
                  <a:lnTo>
                    <a:pt x="1614271" y="589165"/>
                  </a:lnTo>
                  <a:lnTo>
                    <a:pt x="1614563" y="588708"/>
                  </a:lnTo>
                  <a:lnTo>
                    <a:pt x="1615046" y="587705"/>
                  </a:lnTo>
                  <a:lnTo>
                    <a:pt x="1615236" y="586955"/>
                  </a:lnTo>
                  <a:lnTo>
                    <a:pt x="1615516" y="586333"/>
                  </a:lnTo>
                  <a:lnTo>
                    <a:pt x="1616227" y="585698"/>
                  </a:lnTo>
                  <a:lnTo>
                    <a:pt x="1617052" y="585419"/>
                  </a:lnTo>
                  <a:lnTo>
                    <a:pt x="1627555" y="585635"/>
                  </a:lnTo>
                  <a:lnTo>
                    <a:pt x="1638033" y="585787"/>
                  </a:lnTo>
                  <a:lnTo>
                    <a:pt x="1647774" y="590257"/>
                  </a:lnTo>
                  <a:lnTo>
                    <a:pt x="1648244" y="590880"/>
                  </a:lnTo>
                  <a:lnTo>
                    <a:pt x="1648383" y="592035"/>
                  </a:lnTo>
                  <a:lnTo>
                    <a:pt x="1647405" y="592213"/>
                  </a:lnTo>
                  <a:lnTo>
                    <a:pt x="1646123" y="591007"/>
                  </a:lnTo>
                  <a:lnTo>
                    <a:pt x="1645348" y="590994"/>
                  </a:lnTo>
                  <a:lnTo>
                    <a:pt x="1644510" y="591197"/>
                  </a:lnTo>
                  <a:lnTo>
                    <a:pt x="1639290" y="590232"/>
                  </a:lnTo>
                  <a:lnTo>
                    <a:pt x="1637474" y="590562"/>
                  </a:lnTo>
                  <a:lnTo>
                    <a:pt x="1635747" y="591718"/>
                  </a:lnTo>
                  <a:lnTo>
                    <a:pt x="1637830" y="593039"/>
                  </a:lnTo>
                  <a:lnTo>
                    <a:pt x="1640966" y="597293"/>
                  </a:lnTo>
                  <a:lnTo>
                    <a:pt x="1645069" y="613029"/>
                  </a:lnTo>
                  <a:lnTo>
                    <a:pt x="1644929" y="613930"/>
                  </a:lnTo>
                  <a:lnTo>
                    <a:pt x="1643341" y="617118"/>
                  </a:lnTo>
                  <a:lnTo>
                    <a:pt x="1642033" y="618274"/>
                  </a:lnTo>
                  <a:lnTo>
                    <a:pt x="1640624" y="617550"/>
                  </a:lnTo>
                  <a:lnTo>
                    <a:pt x="1638668" y="615302"/>
                  </a:lnTo>
                  <a:lnTo>
                    <a:pt x="1637525" y="614997"/>
                  </a:lnTo>
                  <a:lnTo>
                    <a:pt x="1636255" y="615111"/>
                  </a:lnTo>
                  <a:lnTo>
                    <a:pt x="1634845" y="615759"/>
                  </a:lnTo>
                  <a:lnTo>
                    <a:pt x="1633334" y="616991"/>
                  </a:lnTo>
                  <a:lnTo>
                    <a:pt x="1631848" y="618782"/>
                  </a:lnTo>
                  <a:lnTo>
                    <a:pt x="1631276" y="619239"/>
                  </a:lnTo>
                  <a:lnTo>
                    <a:pt x="1630578" y="619531"/>
                  </a:lnTo>
                  <a:lnTo>
                    <a:pt x="1629282" y="619760"/>
                  </a:lnTo>
                  <a:lnTo>
                    <a:pt x="1628508" y="620268"/>
                  </a:lnTo>
                  <a:lnTo>
                    <a:pt x="1628330" y="621080"/>
                  </a:lnTo>
                  <a:lnTo>
                    <a:pt x="1628051" y="621855"/>
                  </a:lnTo>
                  <a:lnTo>
                    <a:pt x="1627276" y="623544"/>
                  </a:lnTo>
                  <a:lnTo>
                    <a:pt x="1626971" y="624636"/>
                  </a:lnTo>
                  <a:lnTo>
                    <a:pt x="1627060" y="625525"/>
                  </a:lnTo>
                  <a:lnTo>
                    <a:pt x="1627263" y="626364"/>
                  </a:lnTo>
                  <a:lnTo>
                    <a:pt x="1627263" y="627367"/>
                  </a:lnTo>
                  <a:lnTo>
                    <a:pt x="1627035" y="628472"/>
                  </a:lnTo>
                  <a:lnTo>
                    <a:pt x="1626692" y="628954"/>
                  </a:lnTo>
                  <a:lnTo>
                    <a:pt x="1626069" y="629412"/>
                  </a:lnTo>
                  <a:lnTo>
                    <a:pt x="1625053" y="630478"/>
                  </a:lnTo>
                  <a:lnTo>
                    <a:pt x="1623860" y="632053"/>
                  </a:lnTo>
                  <a:lnTo>
                    <a:pt x="1622818" y="633818"/>
                  </a:lnTo>
                  <a:lnTo>
                    <a:pt x="1622031" y="635698"/>
                  </a:lnTo>
                  <a:lnTo>
                    <a:pt x="1621637" y="637565"/>
                  </a:lnTo>
                  <a:lnTo>
                    <a:pt x="1621866" y="638898"/>
                  </a:lnTo>
                  <a:lnTo>
                    <a:pt x="1629219" y="645744"/>
                  </a:lnTo>
                  <a:lnTo>
                    <a:pt x="1636598" y="652564"/>
                  </a:lnTo>
                  <a:lnTo>
                    <a:pt x="1643913" y="651344"/>
                  </a:lnTo>
                  <a:lnTo>
                    <a:pt x="1646135" y="649871"/>
                  </a:lnTo>
                  <a:lnTo>
                    <a:pt x="1650390" y="645744"/>
                  </a:lnTo>
                  <a:lnTo>
                    <a:pt x="1650568" y="645299"/>
                  </a:lnTo>
                  <a:lnTo>
                    <a:pt x="1650606" y="644753"/>
                  </a:lnTo>
                  <a:lnTo>
                    <a:pt x="1651800" y="641197"/>
                  </a:lnTo>
                  <a:lnTo>
                    <a:pt x="1652015" y="639267"/>
                  </a:lnTo>
                  <a:lnTo>
                    <a:pt x="1651939" y="634619"/>
                  </a:lnTo>
                  <a:lnTo>
                    <a:pt x="1651495" y="631888"/>
                  </a:lnTo>
                  <a:lnTo>
                    <a:pt x="1650809" y="630593"/>
                  </a:lnTo>
                  <a:lnTo>
                    <a:pt x="1650568" y="629716"/>
                  </a:lnTo>
                  <a:lnTo>
                    <a:pt x="1650745" y="628535"/>
                  </a:lnTo>
                  <a:lnTo>
                    <a:pt x="1652193" y="626224"/>
                  </a:lnTo>
                  <a:lnTo>
                    <a:pt x="1654086" y="625081"/>
                  </a:lnTo>
                  <a:lnTo>
                    <a:pt x="1658353" y="623747"/>
                  </a:lnTo>
                  <a:lnTo>
                    <a:pt x="1659089" y="624027"/>
                  </a:lnTo>
                  <a:lnTo>
                    <a:pt x="1661058" y="627621"/>
                  </a:lnTo>
                  <a:lnTo>
                    <a:pt x="1662391" y="628878"/>
                  </a:lnTo>
                  <a:lnTo>
                    <a:pt x="1675371" y="631139"/>
                  </a:lnTo>
                  <a:lnTo>
                    <a:pt x="1678939" y="630466"/>
                  </a:lnTo>
                  <a:lnTo>
                    <a:pt x="1685963" y="626503"/>
                  </a:lnTo>
                  <a:lnTo>
                    <a:pt x="1686953" y="625627"/>
                  </a:lnTo>
                  <a:lnTo>
                    <a:pt x="1689493" y="622884"/>
                  </a:lnTo>
                  <a:lnTo>
                    <a:pt x="1690281" y="622287"/>
                  </a:lnTo>
                  <a:lnTo>
                    <a:pt x="1692465" y="621385"/>
                  </a:lnTo>
                  <a:lnTo>
                    <a:pt x="1694243" y="621233"/>
                  </a:lnTo>
                  <a:lnTo>
                    <a:pt x="1697481" y="622312"/>
                  </a:lnTo>
                  <a:lnTo>
                    <a:pt x="1697151" y="621703"/>
                  </a:lnTo>
                  <a:lnTo>
                    <a:pt x="1696758" y="621284"/>
                  </a:lnTo>
                  <a:lnTo>
                    <a:pt x="1696440" y="620750"/>
                  </a:lnTo>
                  <a:lnTo>
                    <a:pt x="1696364" y="619772"/>
                  </a:lnTo>
                  <a:lnTo>
                    <a:pt x="1697520" y="618591"/>
                  </a:lnTo>
                  <a:lnTo>
                    <a:pt x="1698637" y="617156"/>
                  </a:lnTo>
                  <a:lnTo>
                    <a:pt x="1699615" y="615543"/>
                  </a:lnTo>
                  <a:lnTo>
                    <a:pt x="1700415" y="613918"/>
                  </a:lnTo>
                  <a:lnTo>
                    <a:pt x="1700656" y="613117"/>
                  </a:lnTo>
                  <a:lnTo>
                    <a:pt x="1701037" y="611441"/>
                  </a:lnTo>
                  <a:lnTo>
                    <a:pt x="1701355" y="610552"/>
                  </a:lnTo>
                  <a:lnTo>
                    <a:pt x="1702434" y="608126"/>
                  </a:lnTo>
                  <a:lnTo>
                    <a:pt x="1702739" y="607377"/>
                  </a:lnTo>
                  <a:lnTo>
                    <a:pt x="1703412" y="603237"/>
                  </a:lnTo>
                  <a:lnTo>
                    <a:pt x="1702942" y="599478"/>
                  </a:lnTo>
                  <a:lnTo>
                    <a:pt x="1701647" y="596925"/>
                  </a:lnTo>
                  <a:lnTo>
                    <a:pt x="1699894" y="596430"/>
                  </a:lnTo>
                  <a:lnTo>
                    <a:pt x="1699679" y="597369"/>
                  </a:lnTo>
                  <a:lnTo>
                    <a:pt x="1699336" y="598297"/>
                  </a:lnTo>
                  <a:lnTo>
                    <a:pt x="1698891" y="599173"/>
                  </a:lnTo>
                  <a:lnTo>
                    <a:pt x="1698345" y="599948"/>
                  </a:lnTo>
                  <a:lnTo>
                    <a:pt x="1698383" y="600278"/>
                  </a:lnTo>
                  <a:lnTo>
                    <a:pt x="1698383" y="601078"/>
                  </a:lnTo>
                  <a:lnTo>
                    <a:pt x="1698459" y="601370"/>
                  </a:lnTo>
                  <a:lnTo>
                    <a:pt x="1697037" y="602056"/>
                  </a:lnTo>
                  <a:lnTo>
                    <a:pt x="1695678" y="601446"/>
                  </a:lnTo>
                  <a:lnTo>
                    <a:pt x="1694700" y="599998"/>
                  </a:lnTo>
                  <a:lnTo>
                    <a:pt x="1694421" y="598220"/>
                  </a:lnTo>
                  <a:lnTo>
                    <a:pt x="1694776" y="596696"/>
                  </a:lnTo>
                  <a:lnTo>
                    <a:pt x="1695437" y="595249"/>
                  </a:lnTo>
                  <a:lnTo>
                    <a:pt x="1696250" y="593801"/>
                  </a:lnTo>
                  <a:lnTo>
                    <a:pt x="1698510" y="589102"/>
                  </a:lnTo>
                  <a:lnTo>
                    <a:pt x="1698980" y="587756"/>
                  </a:lnTo>
                  <a:lnTo>
                    <a:pt x="1699386" y="585876"/>
                  </a:lnTo>
                  <a:lnTo>
                    <a:pt x="1699628" y="584123"/>
                  </a:lnTo>
                  <a:lnTo>
                    <a:pt x="1699767" y="582129"/>
                  </a:lnTo>
                  <a:lnTo>
                    <a:pt x="1699691" y="580428"/>
                  </a:lnTo>
                  <a:lnTo>
                    <a:pt x="1698967" y="579107"/>
                  </a:lnTo>
                  <a:lnTo>
                    <a:pt x="1698485" y="577202"/>
                  </a:lnTo>
                  <a:lnTo>
                    <a:pt x="1698434" y="576414"/>
                  </a:lnTo>
                  <a:lnTo>
                    <a:pt x="1698612" y="575792"/>
                  </a:lnTo>
                  <a:lnTo>
                    <a:pt x="1699323" y="574103"/>
                  </a:lnTo>
                  <a:lnTo>
                    <a:pt x="1699501" y="573417"/>
                  </a:lnTo>
                  <a:lnTo>
                    <a:pt x="1699399" y="572617"/>
                  </a:lnTo>
                  <a:lnTo>
                    <a:pt x="1698180" y="568159"/>
                  </a:lnTo>
                  <a:lnTo>
                    <a:pt x="1698091" y="567334"/>
                  </a:lnTo>
                  <a:lnTo>
                    <a:pt x="1698332" y="562889"/>
                  </a:lnTo>
                  <a:lnTo>
                    <a:pt x="1698066" y="560146"/>
                  </a:lnTo>
                  <a:lnTo>
                    <a:pt x="1698091" y="559574"/>
                  </a:lnTo>
                  <a:lnTo>
                    <a:pt x="1698320" y="559079"/>
                  </a:lnTo>
                  <a:lnTo>
                    <a:pt x="1698675" y="558660"/>
                  </a:lnTo>
                  <a:lnTo>
                    <a:pt x="1698967" y="558203"/>
                  </a:lnTo>
                  <a:lnTo>
                    <a:pt x="1699005" y="557555"/>
                  </a:lnTo>
                  <a:lnTo>
                    <a:pt x="1698688" y="556742"/>
                  </a:lnTo>
                  <a:lnTo>
                    <a:pt x="1697888" y="555536"/>
                  </a:lnTo>
                  <a:lnTo>
                    <a:pt x="1697634" y="554583"/>
                  </a:lnTo>
                  <a:lnTo>
                    <a:pt x="1699031" y="552831"/>
                  </a:lnTo>
                  <a:lnTo>
                    <a:pt x="1699577" y="551815"/>
                  </a:lnTo>
                  <a:lnTo>
                    <a:pt x="1699882" y="550659"/>
                  </a:lnTo>
                  <a:lnTo>
                    <a:pt x="1701774" y="549046"/>
                  </a:lnTo>
                  <a:lnTo>
                    <a:pt x="1703692" y="548462"/>
                  </a:lnTo>
                  <a:lnTo>
                    <a:pt x="1716417" y="553275"/>
                  </a:lnTo>
                  <a:lnTo>
                    <a:pt x="1717027" y="552996"/>
                  </a:lnTo>
                  <a:lnTo>
                    <a:pt x="1717649" y="551599"/>
                  </a:lnTo>
                  <a:lnTo>
                    <a:pt x="1717751" y="550418"/>
                  </a:lnTo>
                  <a:lnTo>
                    <a:pt x="1717649" y="549389"/>
                  </a:lnTo>
                  <a:lnTo>
                    <a:pt x="1717789" y="548589"/>
                  </a:lnTo>
                  <a:lnTo>
                    <a:pt x="1718563" y="547979"/>
                  </a:lnTo>
                  <a:lnTo>
                    <a:pt x="1719160" y="548208"/>
                  </a:lnTo>
                  <a:lnTo>
                    <a:pt x="1719618" y="548906"/>
                  </a:lnTo>
                  <a:lnTo>
                    <a:pt x="1720176" y="549186"/>
                  </a:lnTo>
                  <a:lnTo>
                    <a:pt x="1721065" y="548195"/>
                  </a:lnTo>
                  <a:lnTo>
                    <a:pt x="1720748" y="547446"/>
                  </a:lnTo>
                  <a:lnTo>
                    <a:pt x="1720926" y="545998"/>
                  </a:lnTo>
                  <a:lnTo>
                    <a:pt x="1726463" y="539788"/>
                  </a:lnTo>
                  <a:lnTo>
                    <a:pt x="1731733" y="540219"/>
                  </a:lnTo>
                  <a:lnTo>
                    <a:pt x="1732787" y="541312"/>
                  </a:lnTo>
                  <a:lnTo>
                    <a:pt x="1733854" y="543280"/>
                  </a:lnTo>
                  <a:lnTo>
                    <a:pt x="1734375" y="543610"/>
                  </a:lnTo>
                  <a:lnTo>
                    <a:pt x="1734946" y="543458"/>
                  </a:lnTo>
                  <a:lnTo>
                    <a:pt x="1736445" y="542607"/>
                  </a:lnTo>
                  <a:lnTo>
                    <a:pt x="1736940" y="542658"/>
                  </a:lnTo>
                  <a:lnTo>
                    <a:pt x="1737093" y="543166"/>
                  </a:lnTo>
                  <a:lnTo>
                    <a:pt x="1736915" y="544690"/>
                  </a:lnTo>
                  <a:lnTo>
                    <a:pt x="1736928" y="545414"/>
                  </a:lnTo>
                  <a:lnTo>
                    <a:pt x="1737296" y="546138"/>
                  </a:lnTo>
                  <a:lnTo>
                    <a:pt x="1741246" y="548614"/>
                  </a:lnTo>
                  <a:lnTo>
                    <a:pt x="1741919" y="549859"/>
                  </a:lnTo>
                  <a:lnTo>
                    <a:pt x="1777657" y="572325"/>
                  </a:lnTo>
                  <a:lnTo>
                    <a:pt x="1785302" y="578434"/>
                  </a:lnTo>
                  <a:lnTo>
                    <a:pt x="1792998" y="584492"/>
                  </a:lnTo>
                  <a:lnTo>
                    <a:pt x="1798472" y="587870"/>
                  </a:lnTo>
                  <a:lnTo>
                    <a:pt x="1802409" y="592709"/>
                  </a:lnTo>
                  <a:lnTo>
                    <a:pt x="1808137" y="599668"/>
                  </a:lnTo>
                  <a:lnTo>
                    <a:pt x="1815922" y="606856"/>
                  </a:lnTo>
                  <a:lnTo>
                    <a:pt x="1821319" y="615480"/>
                  </a:lnTo>
                  <a:lnTo>
                    <a:pt x="1825370" y="620293"/>
                  </a:lnTo>
                  <a:lnTo>
                    <a:pt x="1828469" y="628256"/>
                  </a:lnTo>
                  <a:lnTo>
                    <a:pt x="1832749" y="634466"/>
                  </a:lnTo>
                  <a:lnTo>
                    <a:pt x="1834438" y="638365"/>
                  </a:lnTo>
                  <a:lnTo>
                    <a:pt x="1833511" y="639394"/>
                  </a:lnTo>
                  <a:lnTo>
                    <a:pt x="1832457" y="639686"/>
                  </a:lnTo>
                  <a:lnTo>
                    <a:pt x="1831517" y="639495"/>
                  </a:lnTo>
                  <a:lnTo>
                    <a:pt x="1830844" y="639025"/>
                  </a:lnTo>
                  <a:lnTo>
                    <a:pt x="1829600" y="637400"/>
                  </a:lnTo>
                  <a:lnTo>
                    <a:pt x="1828812" y="637197"/>
                  </a:lnTo>
                  <a:lnTo>
                    <a:pt x="1828317" y="638746"/>
                  </a:lnTo>
                  <a:lnTo>
                    <a:pt x="1827326" y="639406"/>
                  </a:lnTo>
                  <a:lnTo>
                    <a:pt x="1826272" y="640372"/>
                  </a:lnTo>
                  <a:lnTo>
                    <a:pt x="1825548" y="641604"/>
                  </a:lnTo>
                  <a:lnTo>
                    <a:pt x="1825688" y="643140"/>
                  </a:lnTo>
                  <a:lnTo>
                    <a:pt x="1824431" y="644461"/>
                  </a:lnTo>
                  <a:lnTo>
                    <a:pt x="1823148" y="646049"/>
                  </a:lnTo>
                  <a:lnTo>
                    <a:pt x="1822373" y="647738"/>
                  </a:lnTo>
                  <a:lnTo>
                    <a:pt x="1822602" y="649376"/>
                  </a:lnTo>
                  <a:lnTo>
                    <a:pt x="1823313" y="649693"/>
                  </a:lnTo>
                  <a:lnTo>
                    <a:pt x="1824304" y="649160"/>
                  </a:lnTo>
                  <a:lnTo>
                    <a:pt x="1826437" y="647534"/>
                  </a:lnTo>
                  <a:lnTo>
                    <a:pt x="1827872" y="647166"/>
                  </a:lnTo>
                  <a:lnTo>
                    <a:pt x="1828723" y="646772"/>
                  </a:lnTo>
                  <a:lnTo>
                    <a:pt x="1829422" y="645909"/>
                  </a:lnTo>
                  <a:lnTo>
                    <a:pt x="1829752" y="644893"/>
                  </a:lnTo>
                  <a:lnTo>
                    <a:pt x="1829790" y="643928"/>
                  </a:lnTo>
                  <a:lnTo>
                    <a:pt x="1829714" y="643128"/>
                  </a:lnTo>
                  <a:lnTo>
                    <a:pt x="1829739" y="642645"/>
                  </a:lnTo>
                  <a:lnTo>
                    <a:pt x="1830527" y="641172"/>
                  </a:lnTo>
                  <a:lnTo>
                    <a:pt x="1831314" y="640740"/>
                  </a:lnTo>
                  <a:lnTo>
                    <a:pt x="1834146" y="641438"/>
                  </a:lnTo>
                  <a:lnTo>
                    <a:pt x="1834387" y="641604"/>
                  </a:lnTo>
                  <a:lnTo>
                    <a:pt x="1833930" y="642543"/>
                  </a:lnTo>
                  <a:lnTo>
                    <a:pt x="1833473" y="643407"/>
                  </a:lnTo>
                  <a:lnTo>
                    <a:pt x="1831543" y="645845"/>
                  </a:lnTo>
                  <a:lnTo>
                    <a:pt x="1831339" y="646163"/>
                  </a:lnTo>
                  <a:lnTo>
                    <a:pt x="1831124" y="646430"/>
                  </a:lnTo>
                  <a:lnTo>
                    <a:pt x="1830743" y="646785"/>
                  </a:lnTo>
                  <a:lnTo>
                    <a:pt x="1829473" y="647319"/>
                  </a:lnTo>
                  <a:lnTo>
                    <a:pt x="1827529" y="648004"/>
                  </a:lnTo>
                  <a:lnTo>
                    <a:pt x="1824215" y="649922"/>
                  </a:lnTo>
                  <a:lnTo>
                    <a:pt x="1822957" y="650595"/>
                  </a:lnTo>
                  <a:lnTo>
                    <a:pt x="1822526" y="650468"/>
                  </a:lnTo>
                  <a:lnTo>
                    <a:pt x="1821916" y="650074"/>
                  </a:lnTo>
                  <a:lnTo>
                    <a:pt x="1821395" y="650138"/>
                  </a:lnTo>
                  <a:lnTo>
                    <a:pt x="1820913" y="650341"/>
                  </a:lnTo>
                  <a:lnTo>
                    <a:pt x="1820468" y="650735"/>
                  </a:lnTo>
                  <a:lnTo>
                    <a:pt x="1817357" y="653948"/>
                  </a:lnTo>
                  <a:lnTo>
                    <a:pt x="1813648" y="656094"/>
                  </a:lnTo>
                  <a:lnTo>
                    <a:pt x="1809432" y="658545"/>
                  </a:lnTo>
                  <a:lnTo>
                    <a:pt x="1809343" y="658723"/>
                  </a:lnTo>
                  <a:lnTo>
                    <a:pt x="1809280" y="658939"/>
                  </a:lnTo>
                  <a:lnTo>
                    <a:pt x="1809102" y="659561"/>
                  </a:lnTo>
                  <a:lnTo>
                    <a:pt x="1809114" y="660133"/>
                  </a:lnTo>
                  <a:lnTo>
                    <a:pt x="1809216" y="660844"/>
                  </a:lnTo>
                  <a:lnTo>
                    <a:pt x="1809889" y="662813"/>
                  </a:lnTo>
                  <a:lnTo>
                    <a:pt x="1809838" y="663740"/>
                  </a:lnTo>
                  <a:lnTo>
                    <a:pt x="1806994" y="666572"/>
                  </a:lnTo>
                  <a:lnTo>
                    <a:pt x="1806651" y="667054"/>
                  </a:lnTo>
                  <a:lnTo>
                    <a:pt x="1806460" y="667664"/>
                  </a:lnTo>
                  <a:lnTo>
                    <a:pt x="1806320" y="669417"/>
                  </a:lnTo>
                  <a:lnTo>
                    <a:pt x="1806359" y="670394"/>
                  </a:lnTo>
                  <a:lnTo>
                    <a:pt x="1806917" y="671258"/>
                  </a:lnTo>
                  <a:lnTo>
                    <a:pt x="1807679" y="671868"/>
                  </a:lnTo>
                  <a:lnTo>
                    <a:pt x="1809381" y="672388"/>
                  </a:lnTo>
                  <a:lnTo>
                    <a:pt x="1811375" y="673811"/>
                  </a:lnTo>
                  <a:lnTo>
                    <a:pt x="1812683" y="672465"/>
                  </a:lnTo>
                  <a:lnTo>
                    <a:pt x="1812848" y="672020"/>
                  </a:lnTo>
                  <a:lnTo>
                    <a:pt x="1813115" y="671639"/>
                  </a:lnTo>
                  <a:lnTo>
                    <a:pt x="1813534" y="671347"/>
                  </a:lnTo>
                  <a:lnTo>
                    <a:pt x="1813953" y="671271"/>
                  </a:lnTo>
                  <a:lnTo>
                    <a:pt x="1814360" y="671385"/>
                  </a:lnTo>
                  <a:lnTo>
                    <a:pt x="1814741" y="671677"/>
                  </a:lnTo>
                  <a:lnTo>
                    <a:pt x="1815642" y="673341"/>
                  </a:lnTo>
                  <a:lnTo>
                    <a:pt x="1816011" y="673811"/>
                  </a:lnTo>
                  <a:lnTo>
                    <a:pt x="1816392" y="674103"/>
                  </a:lnTo>
                  <a:lnTo>
                    <a:pt x="1816811" y="674217"/>
                  </a:lnTo>
                  <a:lnTo>
                    <a:pt x="1817230" y="674547"/>
                  </a:lnTo>
                  <a:lnTo>
                    <a:pt x="1817598" y="675182"/>
                  </a:lnTo>
                  <a:lnTo>
                    <a:pt x="1818004" y="676605"/>
                  </a:lnTo>
                  <a:lnTo>
                    <a:pt x="1818716" y="677926"/>
                  </a:lnTo>
                  <a:lnTo>
                    <a:pt x="1819224" y="678472"/>
                  </a:lnTo>
                  <a:lnTo>
                    <a:pt x="1819490" y="678942"/>
                  </a:lnTo>
                  <a:lnTo>
                    <a:pt x="1820354" y="681355"/>
                  </a:lnTo>
                  <a:lnTo>
                    <a:pt x="1820697" y="681913"/>
                  </a:lnTo>
                  <a:lnTo>
                    <a:pt x="1821078" y="682256"/>
                  </a:lnTo>
                  <a:lnTo>
                    <a:pt x="1821903" y="682637"/>
                  </a:lnTo>
                  <a:lnTo>
                    <a:pt x="1824545" y="682282"/>
                  </a:lnTo>
                  <a:lnTo>
                    <a:pt x="1824901" y="682409"/>
                  </a:lnTo>
                  <a:lnTo>
                    <a:pt x="1825866" y="683945"/>
                  </a:lnTo>
                  <a:lnTo>
                    <a:pt x="1826259" y="684263"/>
                  </a:lnTo>
                  <a:lnTo>
                    <a:pt x="1827072" y="684517"/>
                  </a:lnTo>
                  <a:lnTo>
                    <a:pt x="1827479" y="684809"/>
                  </a:lnTo>
                  <a:lnTo>
                    <a:pt x="1827822" y="685203"/>
                  </a:lnTo>
                  <a:lnTo>
                    <a:pt x="1828266" y="686523"/>
                  </a:lnTo>
                  <a:lnTo>
                    <a:pt x="1828164" y="687006"/>
                  </a:lnTo>
                  <a:lnTo>
                    <a:pt x="1828025" y="687425"/>
                  </a:lnTo>
                  <a:lnTo>
                    <a:pt x="1826425" y="690372"/>
                  </a:lnTo>
                  <a:lnTo>
                    <a:pt x="1826145" y="690803"/>
                  </a:lnTo>
                  <a:lnTo>
                    <a:pt x="1825942" y="691222"/>
                  </a:lnTo>
                  <a:lnTo>
                    <a:pt x="1825815" y="691654"/>
                  </a:lnTo>
                  <a:lnTo>
                    <a:pt x="1825790" y="692048"/>
                  </a:lnTo>
                  <a:lnTo>
                    <a:pt x="1825967" y="692404"/>
                  </a:lnTo>
                  <a:lnTo>
                    <a:pt x="1826298" y="692531"/>
                  </a:lnTo>
                  <a:lnTo>
                    <a:pt x="1827961" y="692429"/>
                  </a:lnTo>
                  <a:lnTo>
                    <a:pt x="1828215" y="692518"/>
                  </a:lnTo>
                  <a:lnTo>
                    <a:pt x="1828266" y="692823"/>
                  </a:lnTo>
                  <a:lnTo>
                    <a:pt x="1828253" y="693229"/>
                  </a:lnTo>
                  <a:lnTo>
                    <a:pt x="1828037" y="694969"/>
                  </a:lnTo>
                  <a:lnTo>
                    <a:pt x="1827949" y="695325"/>
                  </a:lnTo>
                  <a:lnTo>
                    <a:pt x="1827707" y="695528"/>
                  </a:lnTo>
                  <a:lnTo>
                    <a:pt x="1826463" y="695934"/>
                  </a:lnTo>
                  <a:lnTo>
                    <a:pt x="1826132" y="696188"/>
                  </a:lnTo>
                  <a:lnTo>
                    <a:pt x="1826005" y="696556"/>
                  </a:lnTo>
                  <a:lnTo>
                    <a:pt x="1826056" y="697090"/>
                  </a:lnTo>
                  <a:lnTo>
                    <a:pt x="1826171" y="697699"/>
                  </a:lnTo>
                  <a:lnTo>
                    <a:pt x="1826171" y="698550"/>
                  </a:lnTo>
                  <a:lnTo>
                    <a:pt x="1826259" y="699109"/>
                  </a:lnTo>
                  <a:lnTo>
                    <a:pt x="1826488" y="699554"/>
                  </a:lnTo>
                  <a:lnTo>
                    <a:pt x="1827072" y="700278"/>
                  </a:lnTo>
                  <a:lnTo>
                    <a:pt x="1827187" y="700722"/>
                  </a:lnTo>
                  <a:lnTo>
                    <a:pt x="1827288" y="702932"/>
                  </a:lnTo>
                  <a:lnTo>
                    <a:pt x="1827174" y="705167"/>
                  </a:lnTo>
                  <a:lnTo>
                    <a:pt x="1827187" y="705612"/>
                  </a:lnTo>
                  <a:lnTo>
                    <a:pt x="1829460" y="708240"/>
                  </a:lnTo>
                  <a:lnTo>
                    <a:pt x="1829815" y="708621"/>
                  </a:lnTo>
                  <a:lnTo>
                    <a:pt x="1830374" y="709510"/>
                  </a:lnTo>
                  <a:lnTo>
                    <a:pt x="1830501" y="709980"/>
                  </a:lnTo>
                  <a:lnTo>
                    <a:pt x="1830565" y="710438"/>
                  </a:lnTo>
                  <a:lnTo>
                    <a:pt x="1830374" y="710933"/>
                  </a:lnTo>
                  <a:lnTo>
                    <a:pt x="1830031" y="711454"/>
                  </a:lnTo>
                  <a:lnTo>
                    <a:pt x="1829079" y="712165"/>
                  </a:lnTo>
                  <a:lnTo>
                    <a:pt x="1828495" y="712698"/>
                  </a:lnTo>
                  <a:lnTo>
                    <a:pt x="1828012" y="713359"/>
                  </a:lnTo>
                  <a:lnTo>
                    <a:pt x="1827504" y="714743"/>
                  </a:lnTo>
                  <a:lnTo>
                    <a:pt x="1827301" y="715175"/>
                  </a:lnTo>
                  <a:lnTo>
                    <a:pt x="1826856" y="715645"/>
                  </a:lnTo>
                  <a:lnTo>
                    <a:pt x="1826171" y="716127"/>
                  </a:lnTo>
                  <a:lnTo>
                    <a:pt x="1823846" y="717359"/>
                  </a:lnTo>
                  <a:lnTo>
                    <a:pt x="1822462" y="718566"/>
                  </a:lnTo>
                  <a:lnTo>
                    <a:pt x="1821078" y="719213"/>
                  </a:lnTo>
                  <a:lnTo>
                    <a:pt x="1820557" y="719632"/>
                  </a:lnTo>
                  <a:lnTo>
                    <a:pt x="1819935" y="720344"/>
                  </a:lnTo>
                  <a:lnTo>
                    <a:pt x="1817827" y="722287"/>
                  </a:lnTo>
                  <a:lnTo>
                    <a:pt x="1817522" y="722757"/>
                  </a:lnTo>
                  <a:lnTo>
                    <a:pt x="1817255" y="723315"/>
                  </a:lnTo>
                  <a:lnTo>
                    <a:pt x="1816874" y="724230"/>
                  </a:lnTo>
                  <a:lnTo>
                    <a:pt x="1816493" y="724954"/>
                  </a:lnTo>
                  <a:lnTo>
                    <a:pt x="1815833" y="725817"/>
                  </a:lnTo>
                  <a:lnTo>
                    <a:pt x="1813039" y="728408"/>
                  </a:lnTo>
                  <a:lnTo>
                    <a:pt x="1812620" y="728903"/>
                  </a:lnTo>
                  <a:lnTo>
                    <a:pt x="1811769" y="730262"/>
                  </a:lnTo>
                  <a:lnTo>
                    <a:pt x="1811388" y="730783"/>
                  </a:lnTo>
                  <a:lnTo>
                    <a:pt x="1810969" y="731139"/>
                  </a:lnTo>
                  <a:lnTo>
                    <a:pt x="1810181" y="731253"/>
                  </a:lnTo>
                  <a:lnTo>
                    <a:pt x="1809864" y="731520"/>
                  </a:lnTo>
                  <a:lnTo>
                    <a:pt x="1807400" y="737412"/>
                  </a:lnTo>
                  <a:lnTo>
                    <a:pt x="1807311" y="737844"/>
                  </a:lnTo>
                  <a:lnTo>
                    <a:pt x="1807184" y="738289"/>
                  </a:lnTo>
                  <a:lnTo>
                    <a:pt x="1806740" y="739609"/>
                  </a:lnTo>
                  <a:lnTo>
                    <a:pt x="1806155" y="741235"/>
                  </a:lnTo>
                  <a:lnTo>
                    <a:pt x="1806003" y="741705"/>
                  </a:lnTo>
                  <a:lnTo>
                    <a:pt x="1805901" y="742124"/>
                  </a:lnTo>
                  <a:lnTo>
                    <a:pt x="1805609" y="746099"/>
                  </a:lnTo>
                  <a:lnTo>
                    <a:pt x="1805495" y="746569"/>
                  </a:lnTo>
                  <a:lnTo>
                    <a:pt x="1805279" y="747090"/>
                  </a:lnTo>
                  <a:lnTo>
                    <a:pt x="1802041" y="751928"/>
                  </a:lnTo>
                  <a:lnTo>
                    <a:pt x="1801812" y="752335"/>
                  </a:lnTo>
                  <a:lnTo>
                    <a:pt x="1801685" y="752792"/>
                  </a:lnTo>
                  <a:lnTo>
                    <a:pt x="1801787" y="753224"/>
                  </a:lnTo>
                  <a:lnTo>
                    <a:pt x="1802244" y="754214"/>
                  </a:lnTo>
                  <a:lnTo>
                    <a:pt x="1802625" y="755548"/>
                  </a:lnTo>
                  <a:lnTo>
                    <a:pt x="1802879" y="757389"/>
                  </a:lnTo>
                  <a:lnTo>
                    <a:pt x="1802891" y="758278"/>
                  </a:lnTo>
                  <a:lnTo>
                    <a:pt x="1802853" y="758723"/>
                  </a:lnTo>
                  <a:lnTo>
                    <a:pt x="1802879" y="759612"/>
                  </a:lnTo>
                  <a:lnTo>
                    <a:pt x="1803158" y="760971"/>
                  </a:lnTo>
                  <a:lnTo>
                    <a:pt x="1803298" y="762203"/>
                  </a:lnTo>
                  <a:lnTo>
                    <a:pt x="1803463" y="762431"/>
                  </a:lnTo>
                  <a:lnTo>
                    <a:pt x="1808086" y="762787"/>
                  </a:lnTo>
                  <a:lnTo>
                    <a:pt x="1812950" y="765670"/>
                  </a:lnTo>
                  <a:lnTo>
                    <a:pt x="1814626" y="766165"/>
                  </a:lnTo>
                  <a:lnTo>
                    <a:pt x="1817293" y="765784"/>
                  </a:lnTo>
                  <a:lnTo>
                    <a:pt x="1819592" y="764565"/>
                  </a:lnTo>
                  <a:lnTo>
                    <a:pt x="1820011" y="764552"/>
                  </a:lnTo>
                  <a:lnTo>
                    <a:pt x="1820329" y="764844"/>
                  </a:lnTo>
                  <a:lnTo>
                    <a:pt x="1821649" y="767588"/>
                  </a:lnTo>
                  <a:lnTo>
                    <a:pt x="1821992" y="767956"/>
                  </a:lnTo>
                  <a:lnTo>
                    <a:pt x="1822386" y="768172"/>
                  </a:lnTo>
                  <a:lnTo>
                    <a:pt x="1824088" y="768324"/>
                  </a:lnTo>
                  <a:lnTo>
                    <a:pt x="1824456" y="768540"/>
                  </a:lnTo>
                  <a:lnTo>
                    <a:pt x="1824697" y="768883"/>
                  </a:lnTo>
                  <a:lnTo>
                    <a:pt x="1824786" y="769302"/>
                  </a:lnTo>
                  <a:lnTo>
                    <a:pt x="1824774" y="769734"/>
                  </a:lnTo>
                  <a:lnTo>
                    <a:pt x="1824507" y="770763"/>
                  </a:lnTo>
                  <a:lnTo>
                    <a:pt x="1824113" y="771486"/>
                  </a:lnTo>
                  <a:lnTo>
                    <a:pt x="1823605" y="772185"/>
                  </a:lnTo>
                  <a:lnTo>
                    <a:pt x="1822246" y="773264"/>
                  </a:lnTo>
                  <a:lnTo>
                    <a:pt x="1821840" y="773849"/>
                  </a:lnTo>
                  <a:lnTo>
                    <a:pt x="1821649" y="774306"/>
                  </a:lnTo>
                  <a:lnTo>
                    <a:pt x="1821332" y="775195"/>
                  </a:lnTo>
                  <a:lnTo>
                    <a:pt x="1821116" y="775627"/>
                  </a:lnTo>
                  <a:lnTo>
                    <a:pt x="1820887" y="776046"/>
                  </a:lnTo>
                  <a:lnTo>
                    <a:pt x="1820583" y="776528"/>
                  </a:lnTo>
                  <a:lnTo>
                    <a:pt x="1818830" y="778916"/>
                  </a:lnTo>
                  <a:lnTo>
                    <a:pt x="1818601" y="779322"/>
                  </a:lnTo>
                  <a:lnTo>
                    <a:pt x="1818449" y="779754"/>
                  </a:lnTo>
                  <a:lnTo>
                    <a:pt x="1818411" y="780110"/>
                  </a:lnTo>
                  <a:lnTo>
                    <a:pt x="1818627" y="780415"/>
                  </a:lnTo>
                  <a:lnTo>
                    <a:pt x="1819249" y="780999"/>
                  </a:lnTo>
                  <a:lnTo>
                    <a:pt x="1819427" y="781392"/>
                  </a:lnTo>
                  <a:lnTo>
                    <a:pt x="1821027" y="783272"/>
                  </a:lnTo>
                  <a:lnTo>
                    <a:pt x="1821319" y="783653"/>
                  </a:lnTo>
                  <a:lnTo>
                    <a:pt x="1821535" y="784072"/>
                  </a:lnTo>
                  <a:lnTo>
                    <a:pt x="1822411" y="786853"/>
                  </a:lnTo>
                  <a:lnTo>
                    <a:pt x="1822437" y="787298"/>
                  </a:lnTo>
                  <a:lnTo>
                    <a:pt x="1822399" y="787730"/>
                  </a:lnTo>
                  <a:lnTo>
                    <a:pt x="1816506" y="793699"/>
                  </a:lnTo>
                  <a:lnTo>
                    <a:pt x="1816138" y="793521"/>
                  </a:lnTo>
                  <a:lnTo>
                    <a:pt x="1815833" y="793153"/>
                  </a:lnTo>
                  <a:lnTo>
                    <a:pt x="1815071" y="791565"/>
                  </a:lnTo>
                  <a:lnTo>
                    <a:pt x="1814321" y="790028"/>
                  </a:lnTo>
                  <a:lnTo>
                    <a:pt x="1814067" y="789813"/>
                  </a:lnTo>
                  <a:lnTo>
                    <a:pt x="1813788" y="789686"/>
                  </a:lnTo>
                  <a:lnTo>
                    <a:pt x="1813305" y="789800"/>
                  </a:lnTo>
                  <a:lnTo>
                    <a:pt x="1811769" y="790422"/>
                  </a:lnTo>
                  <a:lnTo>
                    <a:pt x="1809419" y="789952"/>
                  </a:lnTo>
                  <a:lnTo>
                    <a:pt x="1806727" y="792403"/>
                  </a:lnTo>
                  <a:lnTo>
                    <a:pt x="1806841" y="792988"/>
                  </a:lnTo>
                  <a:lnTo>
                    <a:pt x="1807146" y="793457"/>
                  </a:lnTo>
                  <a:lnTo>
                    <a:pt x="1807324" y="793902"/>
                  </a:lnTo>
                  <a:lnTo>
                    <a:pt x="1807248" y="794270"/>
                  </a:lnTo>
                  <a:lnTo>
                    <a:pt x="1806727" y="794575"/>
                  </a:lnTo>
                  <a:lnTo>
                    <a:pt x="1805317" y="795096"/>
                  </a:lnTo>
                  <a:lnTo>
                    <a:pt x="1804822" y="795464"/>
                  </a:lnTo>
                  <a:lnTo>
                    <a:pt x="1804377" y="795959"/>
                  </a:lnTo>
                  <a:lnTo>
                    <a:pt x="1804022" y="796772"/>
                  </a:lnTo>
                  <a:lnTo>
                    <a:pt x="1803971" y="797318"/>
                  </a:lnTo>
                  <a:lnTo>
                    <a:pt x="1804174" y="797788"/>
                  </a:lnTo>
                  <a:lnTo>
                    <a:pt x="1804530" y="798131"/>
                  </a:lnTo>
                  <a:lnTo>
                    <a:pt x="1804923" y="798322"/>
                  </a:lnTo>
                  <a:lnTo>
                    <a:pt x="1809775" y="798664"/>
                  </a:lnTo>
                  <a:lnTo>
                    <a:pt x="1811756" y="798791"/>
                  </a:lnTo>
                  <a:lnTo>
                    <a:pt x="1812061" y="798995"/>
                  </a:lnTo>
                  <a:lnTo>
                    <a:pt x="1812137" y="799350"/>
                  </a:lnTo>
                  <a:lnTo>
                    <a:pt x="1812124" y="799757"/>
                  </a:lnTo>
                  <a:lnTo>
                    <a:pt x="1812099" y="800201"/>
                  </a:lnTo>
                  <a:lnTo>
                    <a:pt x="1812416" y="803338"/>
                  </a:lnTo>
                  <a:lnTo>
                    <a:pt x="1803184" y="813333"/>
                  </a:lnTo>
                  <a:lnTo>
                    <a:pt x="1798535" y="812660"/>
                  </a:lnTo>
                  <a:lnTo>
                    <a:pt x="1798370" y="812533"/>
                  </a:lnTo>
                  <a:lnTo>
                    <a:pt x="1796618" y="811161"/>
                  </a:lnTo>
                  <a:lnTo>
                    <a:pt x="1795767" y="810895"/>
                  </a:lnTo>
                  <a:lnTo>
                    <a:pt x="1795348" y="810895"/>
                  </a:lnTo>
                  <a:lnTo>
                    <a:pt x="1794865" y="811098"/>
                  </a:lnTo>
                  <a:lnTo>
                    <a:pt x="1794408" y="811504"/>
                  </a:lnTo>
                  <a:lnTo>
                    <a:pt x="1793951" y="812266"/>
                  </a:lnTo>
                  <a:lnTo>
                    <a:pt x="1793849" y="812838"/>
                  </a:lnTo>
                  <a:lnTo>
                    <a:pt x="1793874" y="813358"/>
                  </a:lnTo>
                  <a:lnTo>
                    <a:pt x="1794243" y="814717"/>
                  </a:lnTo>
                  <a:lnTo>
                    <a:pt x="1794179" y="815149"/>
                  </a:lnTo>
                  <a:lnTo>
                    <a:pt x="1793862" y="815543"/>
                  </a:lnTo>
                  <a:lnTo>
                    <a:pt x="1791601" y="817041"/>
                  </a:lnTo>
                  <a:lnTo>
                    <a:pt x="1791017" y="817181"/>
                  </a:lnTo>
                  <a:lnTo>
                    <a:pt x="1789201" y="817232"/>
                  </a:lnTo>
                  <a:lnTo>
                    <a:pt x="1788744" y="817372"/>
                  </a:lnTo>
                  <a:lnTo>
                    <a:pt x="1788261" y="817676"/>
                  </a:lnTo>
                  <a:lnTo>
                    <a:pt x="1787753" y="818134"/>
                  </a:lnTo>
                  <a:lnTo>
                    <a:pt x="1786712" y="819391"/>
                  </a:lnTo>
                  <a:lnTo>
                    <a:pt x="1786102" y="819734"/>
                  </a:lnTo>
                  <a:lnTo>
                    <a:pt x="1784692" y="820153"/>
                  </a:lnTo>
                  <a:lnTo>
                    <a:pt x="1780717" y="822248"/>
                  </a:lnTo>
                  <a:lnTo>
                    <a:pt x="1780222" y="822350"/>
                  </a:lnTo>
                  <a:lnTo>
                    <a:pt x="1778901" y="822236"/>
                  </a:lnTo>
                  <a:lnTo>
                    <a:pt x="1777098" y="822477"/>
                  </a:lnTo>
                  <a:lnTo>
                    <a:pt x="1776564" y="822756"/>
                  </a:lnTo>
                  <a:lnTo>
                    <a:pt x="1772907" y="825373"/>
                  </a:lnTo>
                  <a:lnTo>
                    <a:pt x="1772450" y="825563"/>
                  </a:lnTo>
                  <a:lnTo>
                    <a:pt x="1772018" y="825525"/>
                  </a:lnTo>
                  <a:lnTo>
                    <a:pt x="1771205" y="825233"/>
                  </a:lnTo>
                  <a:lnTo>
                    <a:pt x="1770875" y="825334"/>
                  </a:lnTo>
                  <a:lnTo>
                    <a:pt x="1770672" y="826135"/>
                  </a:lnTo>
                  <a:lnTo>
                    <a:pt x="1770799" y="827278"/>
                  </a:lnTo>
                  <a:lnTo>
                    <a:pt x="1770659" y="827786"/>
                  </a:lnTo>
                  <a:lnTo>
                    <a:pt x="1770214" y="828459"/>
                  </a:lnTo>
                  <a:lnTo>
                    <a:pt x="1769986" y="829157"/>
                  </a:lnTo>
                  <a:lnTo>
                    <a:pt x="1769910" y="829716"/>
                  </a:lnTo>
                  <a:lnTo>
                    <a:pt x="1769948" y="830186"/>
                  </a:lnTo>
                  <a:lnTo>
                    <a:pt x="1769948" y="830630"/>
                  </a:lnTo>
                  <a:lnTo>
                    <a:pt x="1767598" y="832243"/>
                  </a:lnTo>
                  <a:lnTo>
                    <a:pt x="1766379" y="831761"/>
                  </a:lnTo>
                  <a:lnTo>
                    <a:pt x="1765515" y="831634"/>
                  </a:lnTo>
                  <a:lnTo>
                    <a:pt x="1763496" y="834097"/>
                  </a:lnTo>
                  <a:lnTo>
                    <a:pt x="1763547" y="834593"/>
                  </a:lnTo>
                  <a:lnTo>
                    <a:pt x="1763636" y="834986"/>
                  </a:lnTo>
                  <a:lnTo>
                    <a:pt x="1763674" y="835444"/>
                  </a:lnTo>
                  <a:lnTo>
                    <a:pt x="1763674" y="835850"/>
                  </a:lnTo>
                  <a:lnTo>
                    <a:pt x="1763598" y="836218"/>
                  </a:lnTo>
                  <a:lnTo>
                    <a:pt x="1763534" y="836460"/>
                  </a:lnTo>
                  <a:lnTo>
                    <a:pt x="1763013" y="837971"/>
                  </a:lnTo>
                  <a:lnTo>
                    <a:pt x="1762366" y="839787"/>
                  </a:lnTo>
                  <a:lnTo>
                    <a:pt x="1761934" y="841400"/>
                  </a:lnTo>
                  <a:lnTo>
                    <a:pt x="1755673" y="846594"/>
                  </a:lnTo>
                  <a:lnTo>
                    <a:pt x="1755381" y="846518"/>
                  </a:lnTo>
                  <a:lnTo>
                    <a:pt x="1754339" y="845578"/>
                  </a:lnTo>
                  <a:lnTo>
                    <a:pt x="1753704" y="845540"/>
                  </a:lnTo>
                  <a:lnTo>
                    <a:pt x="1752892" y="845807"/>
                  </a:lnTo>
                  <a:lnTo>
                    <a:pt x="1750504" y="847026"/>
                  </a:lnTo>
                  <a:lnTo>
                    <a:pt x="1749844" y="847090"/>
                  </a:lnTo>
                  <a:lnTo>
                    <a:pt x="1748586" y="846823"/>
                  </a:lnTo>
                  <a:lnTo>
                    <a:pt x="1746491" y="847280"/>
                  </a:lnTo>
                  <a:lnTo>
                    <a:pt x="1746351" y="847280"/>
                  </a:lnTo>
                  <a:lnTo>
                    <a:pt x="1739938" y="846836"/>
                  </a:lnTo>
                  <a:lnTo>
                    <a:pt x="1739480" y="846937"/>
                  </a:lnTo>
                  <a:lnTo>
                    <a:pt x="1739036" y="847178"/>
                  </a:lnTo>
                  <a:lnTo>
                    <a:pt x="1738579" y="847699"/>
                  </a:lnTo>
                  <a:lnTo>
                    <a:pt x="1738287" y="848169"/>
                  </a:lnTo>
                  <a:lnTo>
                    <a:pt x="1738071" y="848626"/>
                  </a:lnTo>
                  <a:lnTo>
                    <a:pt x="1737855" y="849033"/>
                  </a:lnTo>
                  <a:lnTo>
                    <a:pt x="1737499" y="849439"/>
                  </a:lnTo>
                  <a:lnTo>
                    <a:pt x="1737093" y="849833"/>
                  </a:lnTo>
                  <a:lnTo>
                    <a:pt x="1736699" y="850341"/>
                  </a:lnTo>
                  <a:lnTo>
                    <a:pt x="1736585" y="850811"/>
                  </a:lnTo>
                  <a:lnTo>
                    <a:pt x="1736521" y="851255"/>
                  </a:lnTo>
                  <a:lnTo>
                    <a:pt x="1736432" y="851687"/>
                  </a:lnTo>
                  <a:lnTo>
                    <a:pt x="1736191" y="852043"/>
                  </a:lnTo>
                  <a:lnTo>
                    <a:pt x="1735823" y="852309"/>
                  </a:lnTo>
                  <a:lnTo>
                    <a:pt x="1734743" y="852373"/>
                  </a:lnTo>
                  <a:lnTo>
                    <a:pt x="1733880" y="852208"/>
                  </a:lnTo>
                  <a:lnTo>
                    <a:pt x="1733499" y="851954"/>
                  </a:lnTo>
                  <a:lnTo>
                    <a:pt x="1732889" y="851255"/>
                  </a:lnTo>
                  <a:lnTo>
                    <a:pt x="1732521" y="851052"/>
                  </a:lnTo>
                  <a:lnTo>
                    <a:pt x="1731657" y="851115"/>
                  </a:lnTo>
                  <a:lnTo>
                    <a:pt x="1730387" y="851725"/>
                  </a:lnTo>
                  <a:lnTo>
                    <a:pt x="1728584" y="853020"/>
                  </a:lnTo>
                  <a:lnTo>
                    <a:pt x="1727682" y="853909"/>
                  </a:lnTo>
                  <a:lnTo>
                    <a:pt x="1727199" y="854252"/>
                  </a:lnTo>
                  <a:lnTo>
                    <a:pt x="1726615" y="854544"/>
                  </a:lnTo>
                  <a:lnTo>
                    <a:pt x="1725764" y="854659"/>
                  </a:lnTo>
                  <a:lnTo>
                    <a:pt x="1725193" y="854608"/>
                  </a:lnTo>
                  <a:lnTo>
                    <a:pt x="1722615" y="853389"/>
                  </a:lnTo>
                  <a:lnTo>
                    <a:pt x="1718322" y="853173"/>
                  </a:lnTo>
                  <a:lnTo>
                    <a:pt x="1715985" y="851674"/>
                  </a:lnTo>
                  <a:lnTo>
                    <a:pt x="1715414" y="851496"/>
                  </a:lnTo>
                  <a:lnTo>
                    <a:pt x="1714944" y="851585"/>
                  </a:lnTo>
                  <a:lnTo>
                    <a:pt x="1714385" y="851852"/>
                  </a:lnTo>
                  <a:lnTo>
                    <a:pt x="1712340" y="853427"/>
                  </a:lnTo>
                  <a:lnTo>
                    <a:pt x="1711502" y="854189"/>
                  </a:lnTo>
                  <a:lnTo>
                    <a:pt x="1710461" y="855294"/>
                  </a:lnTo>
                  <a:lnTo>
                    <a:pt x="1710143" y="855446"/>
                  </a:lnTo>
                  <a:lnTo>
                    <a:pt x="1709343" y="855332"/>
                  </a:lnTo>
                  <a:lnTo>
                    <a:pt x="1708848" y="855395"/>
                  </a:lnTo>
                  <a:lnTo>
                    <a:pt x="1708315" y="855675"/>
                  </a:lnTo>
                  <a:lnTo>
                    <a:pt x="1707629" y="856373"/>
                  </a:lnTo>
                  <a:lnTo>
                    <a:pt x="1707172" y="856881"/>
                  </a:lnTo>
                  <a:lnTo>
                    <a:pt x="1706803" y="857364"/>
                  </a:lnTo>
                  <a:lnTo>
                    <a:pt x="1706346" y="857745"/>
                  </a:lnTo>
                  <a:lnTo>
                    <a:pt x="1705787" y="858062"/>
                  </a:lnTo>
                  <a:lnTo>
                    <a:pt x="1702028" y="858875"/>
                  </a:lnTo>
                  <a:lnTo>
                    <a:pt x="1701609" y="858786"/>
                  </a:lnTo>
                  <a:lnTo>
                    <a:pt x="1700809" y="858367"/>
                  </a:lnTo>
                  <a:lnTo>
                    <a:pt x="1700352" y="858227"/>
                  </a:lnTo>
                  <a:lnTo>
                    <a:pt x="1699729" y="858367"/>
                  </a:lnTo>
                  <a:lnTo>
                    <a:pt x="1698066" y="859612"/>
                  </a:lnTo>
                  <a:lnTo>
                    <a:pt x="1697189" y="860107"/>
                  </a:lnTo>
                  <a:lnTo>
                    <a:pt x="1694332" y="860907"/>
                  </a:lnTo>
                  <a:lnTo>
                    <a:pt x="1693443" y="860793"/>
                  </a:lnTo>
                  <a:lnTo>
                    <a:pt x="1692821" y="860475"/>
                  </a:lnTo>
                  <a:lnTo>
                    <a:pt x="1691424" y="858367"/>
                  </a:lnTo>
                  <a:lnTo>
                    <a:pt x="1691004" y="858227"/>
                  </a:lnTo>
                  <a:lnTo>
                    <a:pt x="1690433" y="858443"/>
                  </a:lnTo>
                  <a:lnTo>
                    <a:pt x="1690027" y="858901"/>
                  </a:lnTo>
                  <a:lnTo>
                    <a:pt x="1689811" y="859358"/>
                  </a:lnTo>
                  <a:lnTo>
                    <a:pt x="1689646" y="859802"/>
                  </a:lnTo>
                  <a:lnTo>
                    <a:pt x="1689480" y="860209"/>
                  </a:lnTo>
                  <a:lnTo>
                    <a:pt x="1689138" y="860666"/>
                  </a:lnTo>
                  <a:lnTo>
                    <a:pt x="1686699" y="862609"/>
                  </a:lnTo>
                  <a:lnTo>
                    <a:pt x="1686128" y="862926"/>
                  </a:lnTo>
                  <a:lnTo>
                    <a:pt x="1684121" y="863650"/>
                  </a:lnTo>
                  <a:lnTo>
                    <a:pt x="1683677" y="863981"/>
                  </a:lnTo>
                  <a:lnTo>
                    <a:pt x="1683232" y="864514"/>
                  </a:lnTo>
                  <a:lnTo>
                    <a:pt x="1682991" y="864997"/>
                  </a:lnTo>
                  <a:lnTo>
                    <a:pt x="1682597" y="865860"/>
                  </a:lnTo>
                  <a:lnTo>
                    <a:pt x="1682330" y="866267"/>
                  </a:lnTo>
                  <a:lnTo>
                    <a:pt x="1682000" y="866660"/>
                  </a:lnTo>
                  <a:lnTo>
                    <a:pt x="1679562" y="868807"/>
                  </a:lnTo>
                  <a:lnTo>
                    <a:pt x="1679181" y="869454"/>
                  </a:lnTo>
                  <a:lnTo>
                    <a:pt x="1679028" y="870026"/>
                  </a:lnTo>
                  <a:lnTo>
                    <a:pt x="1679676" y="872286"/>
                  </a:lnTo>
                  <a:lnTo>
                    <a:pt x="1679828" y="873201"/>
                  </a:lnTo>
                  <a:lnTo>
                    <a:pt x="1678025" y="877138"/>
                  </a:lnTo>
                  <a:lnTo>
                    <a:pt x="1677619" y="877023"/>
                  </a:lnTo>
                  <a:lnTo>
                    <a:pt x="1677225" y="876795"/>
                  </a:lnTo>
                  <a:lnTo>
                    <a:pt x="1675853" y="875106"/>
                  </a:lnTo>
                  <a:lnTo>
                    <a:pt x="1674964" y="873328"/>
                  </a:lnTo>
                  <a:lnTo>
                    <a:pt x="1674736" y="872985"/>
                  </a:lnTo>
                  <a:lnTo>
                    <a:pt x="1666798" y="877455"/>
                  </a:lnTo>
                  <a:lnTo>
                    <a:pt x="1666532" y="877722"/>
                  </a:lnTo>
                  <a:lnTo>
                    <a:pt x="1664360" y="880668"/>
                  </a:lnTo>
                  <a:lnTo>
                    <a:pt x="1663903" y="881494"/>
                  </a:lnTo>
                  <a:lnTo>
                    <a:pt x="1658734" y="884428"/>
                  </a:lnTo>
                  <a:lnTo>
                    <a:pt x="1658315" y="884682"/>
                  </a:lnTo>
                  <a:lnTo>
                    <a:pt x="1657857" y="885202"/>
                  </a:lnTo>
                  <a:lnTo>
                    <a:pt x="1657616" y="885659"/>
                  </a:lnTo>
                  <a:lnTo>
                    <a:pt x="1657426" y="886117"/>
                  </a:lnTo>
                  <a:lnTo>
                    <a:pt x="1657311" y="886548"/>
                  </a:lnTo>
                  <a:lnTo>
                    <a:pt x="1657095" y="886968"/>
                  </a:lnTo>
                  <a:lnTo>
                    <a:pt x="1656854" y="887374"/>
                  </a:lnTo>
                  <a:lnTo>
                    <a:pt x="1656448" y="887780"/>
                  </a:lnTo>
                  <a:lnTo>
                    <a:pt x="1655127" y="888885"/>
                  </a:lnTo>
                  <a:lnTo>
                    <a:pt x="1654835" y="889279"/>
                  </a:lnTo>
                  <a:lnTo>
                    <a:pt x="1654771" y="889711"/>
                  </a:lnTo>
                  <a:lnTo>
                    <a:pt x="1654860" y="890104"/>
                  </a:lnTo>
                  <a:lnTo>
                    <a:pt x="1655711" y="891997"/>
                  </a:lnTo>
                  <a:lnTo>
                    <a:pt x="1655838" y="892429"/>
                  </a:lnTo>
                  <a:lnTo>
                    <a:pt x="1655851" y="892848"/>
                  </a:lnTo>
                  <a:lnTo>
                    <a:pt x="1655495" y="893267"/>
                  </a:lnTo>
                  <a:lnTo>
                    <a:pt x="1651812" y="895375"/>
                  </a:lnTo>
                  <a:lnTo>
                    <a:pt x="1651457" y="895731"/>
                  </a:lnTo>
                  <a:lnTo>
                    <a:pt x="1651406" y="896137"/>
                  </a:lnTo>
                  <a:lnTo>
                    <a:pt x="1651444" y="896569"/>
                  </a:lnTo>
                  <a:lnTo>
                    <a:pt x="1651787" y="897915"/>
                  </a:lnTo>
                  <a:lnTo>
                    <a:pt x="1651876" y="898804"/>
                  </a:lnTo>
                  <a:lnTo>
                    <a:pt x="1650580" y="901369"/>
                  </a:lnTo>
                  <a:lnTo>
                    <a:pt x="1646415" y="900493"/>
                  </a:lnTo>
                  <a:lnTo>
                    <a:pt x="1645043" y="899782"/>
                  </a:lnTo>
                  <a:lnTo>
                    <a:pt x="1638871" y="899515"/>
                  </a:lnTo>
                  <a:lnTo>
                    <a:pt x="1637957" y="899896"/>
                  </a:lnTo>
                  <a:lnTo>
                    <a:pt x="1622729" y="902779"/>
                  </a:lnTo>
                  <a:lnTo>
                    <a:pt x="1621828" y="903135"/>
                  </a:lnTo>
                  <a:lnTo>
                    <a:pt x="1620532" y="903236"/>
                  </a:lnTo>
                  <a:lnTo>
                    <a:pt x="1617611" y="902411"/>
                  </a:lnTo>
                  <a:lnTo>
                    <a:pt x="1612455" y="901725"/>
                  </a:lnTo>
                  <a:lnTo>
                    <a:pt x="1611998" y="901814"/>
                  </a:lnTo>
                  <a:lnTo>
                    <a:pt x="1611439" y="902220"/>
                  </a:lnTo>
                  <a:lnTo>
                    <a:pt x="1611045" y="902614"/>
                  </a:lnTo>
                  <a:lnTo>
                    <a:pt x="1610347" y="903439"/>
                  </a:lnTo>
                  <a:lnTo>
                    <a:pt x="1609902" y="903820"/>
                  </a:lnTo>
                  <a:lnTo>
                    <a:pt x="1607184" y="905725"/>
                  </a:lnTo>
                  <a:lnTo>
                    <a:pt x="1606727" y="905954"/>
                  </a:lnTo>
                  <a:lnTo>
                    <a:pt x="1606105" y="905979"/>
                  </a:lnTo>
                  <a:lnTo>
                    <a:pt x="1605470" y="906145"/>
                  </a:lnTo>
                  <a:lnTo>
                    <a:pt x="1604594" y="906678"/>
                  </a:lnTo>
                  <a:lnTo>
                    <a:pt x="1602244" y="908748"/>
                  </a:lnTo>
                  <a:lnTo>
                    <a:pt x="1601749" y="909066"/>
                  </a:lnTo>
                  <a:lnTo>
                    <a:pt x="1601177" y="909307"/>
                  </a:lnTo>
                  <a:lnTo>
                    <a:pt x="1597939" y="909612"/>
                  </a:lnTo>
                  <a:lnTo>
                    <a:pt x="1596999" y="909980"/>
                  </a:lnTo>
                  <a:lnTo>
                    <a:pt x="1595551" y="911326"/>
                  </a:lnTo>
                  <a:lnTo>
                    <a:pt x="1592846" y="912901"/>
                  </a:lnTo>
                  <a:lnTo>
                    <a:pt x="1592427" y="913206"/>
                  </a:lnTo>
                  <a:lnTo>
                    <a:pt x="1590738" y="915162"/>
                  </a:lnTo>
                  <a:lnTo>
                    <a:pt x="1590471" y="915543"/>
                  </a:lnTo>
                  <a:lnTo>
                    <a:pt x="1587893" y="917651"/>
                  </a:lnTo>
                  <a:lnTo>
                    <a:pt x="1587499" y="918032"/>
                  </a:lnTo>
                  <a:lnTo>
                    <a:pt x="1586242" y="919632"/>
                  </a:lnTo>
                  <a:lnTo>
                    <a:pt x="1585899" y="920000"/>
                  </a:lnTo>
                  <a:lnTo>
                    <a:pt x="1585480" y="920318"/>
                  </a:lnTo>
                  <a:lnTo>
                    <a:pt x="1584451" y="920927"/>
                  </a:lnTo>
                  <a:lnTo>
                    <a:pt x="1579435" y="922858"/>
                  </a:lnTo>
                  <a:lnTo>
                    <a:pt x="1577733" y="923950"/>
                  </a:lnTo>
                  <a:lnTo>
                    <a:pt x="1577492" y="924306"/>
                  </a:lnTo>
                  <a:lnTo>
                    <a:pt x="1577466" y="924699"/>
                  </a:lnTo>
                  <a:lnTo>
                    <a:pt x="1577632" y="925068"/>
                  </a:lnTo>
                  <a:lnTo>
                    <a:pt x="1579003" y="926846"/>
                  </a:lnTo>
                  <a:lnTo>
                    <a:pt x="1579206" y="927239"/>
                  </a:lnTo>
                  <a:lnTo>
                    <a:pt x="1575460" y="930630"/>
                  </a:lnTo>
                  <a:lnTo>
                    <a:pt x="1574685" y="931227"/>
                  </a:lnTo>
                  <a:lnTo>
                    <a:pt x="1574253" y="931672"/>
                  </a:lnTo>
                  <a:lnTo>
                    <a:pt x="1573923" y="932129"/>
                  </a:lnTo>
                  <a:lnTo>
                    <a:pt x="1573618" y="932611"/>
                  </a:lnTo>
                  <a:lnTo>
                    <a:pt x="1572806" y="934161"/>
                  </a:lnTo>
                  <a:lnTo>
                    <a:pt x="1572145" y="934453"/>
                  </a:lnTo>
                  <a:lnTo>
                    <a:pt x="1571142" y="934554"/>
                  </a:lnTo>
                  <a:lnTo>
                    <a:pt x="1568996" y="934237"/>
                  </a:lnTo>
                  <a:lnTo>
                    <a:pt x="1567840" y="934389"/>
                  </a:lnTo>
                  <a:lnTo>
                    <a:pt x="1567116" y="934720"/>
                  </a:lnTo>
                  <a:lnTo>
                    <a:pt x="1566786" y="935189"/>
                  </a:lnTo>
                  <a:lnTo>
                    <a:pt x="1566506" y="935659"/>
                  </a:lnTo>
                  <a:lnTo>
                    <a:pt x="1566214" y="936117"/>
                  </a:lnTo>
                  <a:lnTo>
                    <a:pt x="1565897" y="936510"/>
                  </a:lnTo>
                  <a:lnTo>
                    <a:pt x="1565224" y="937145"/>
                  </a:lnTo>
                  <a:lnTo>
                    <a:pt x="1560004" y="941349"/>
                  </a:lnTo>
                  <a:lnTo>
                    <a:pt x="1558759" y="941971"/>
                  </a:lnTo>
                  <a:lnTo>
                    <a:pt x="1558099" y="941895"/>
                  </a:lnTo>
                  <a:lnTo>
                    <a:pt x="1553781" y="939507"/>
                  </a:lnTo>
                  <a:lnTo>
                    <a:pt x="1553184" y="939558"/>
                  </a:lnTo>
                  <a:lnTo>
                    <a:pt x="1550530" y="942505"/>
                  </a:lnTo>
                  <a:lnTo>
                    <a:pt x="1550263" y="942886"/>
                  </a:lnTo>
                  <a:lnTo>
                    <a:pt x="1549793" y="943254"/>
                  </a:lnTo>
                  <a:lnTo>
                    <a:pt x="1547253" y="944905"/>
                  </a:lnTo>
                  <a:lnTo>
                    <a:pt x="1546212" y="945807"/>
                  </a:lnTo>
                  <a:lnTo>
                    <a:pt x="1543519" y="948474"/>
                  </a:lnTo>
                  <a:lnTo>
                    <a:pt x="1542821" y="949071"/>
                  </a:lnTo>
                  <a:lnTo>
                    <a:pt x="1541703" y="949706"/>
                  </a:lnTo>
                  <a:lnTo>
                    <a:pt x="1541335" y="949718"/>
                  </a:lnTo>
                  <a:lnTo>
                    <a:pt x="1541043" y="949528"/>
                  </a:lnTo>
                  <a:lnTo>
                    <a:pt x="1540903" y="948651"/>
                  </a:lnTo>
                  <a:lnTo>
                    <a:pt x="1540941" y="948004"/>
                  </a:lnTo>
                  <a:lnTo>
                    <a:pt x="1541081" y="947381"/>
                  </a:lnTo>
                  <a:lnTo>
                    <a:pt x="1541284" y="946861"/>
                  </a:lnTo>
                  <a:lnTo>
                    <a:pt x="1541500" y="946315"/>
                  </a:lnTo>
                  <a:lnTo>
                    <a:pt x="1541703" y="945807"/>
                  </a:lnTo>
                  <a:lnTo>
                    <a:pt x="1541792" y="945311"/>
                  </a:lnTo>
                  <a:lnTo>
                    <a:pt x="1539303" y="938885"/>
                  </a:lnTo>
                  <a:lnTo>
                    <a:pt x="1538897" y="937247"/>
                  </a:lnTo>
                  <a:lnTo>
                    <a:pt x="1538846" y="936117"/>
                  </a:lnTo>
                  <a:lnTo>
                    <a:pt x="1539392" y="935291"/>
                  </a:lnTo>
                  <a:lnTo>
                    <a:pt x="1539709" y="934770"/>
                  </a:lnTo>
                  <a:lnTo>
                    <a:pt x="1539900" y="934300"/>
                  </a:lnTo>
                  <a:lnTo>
                    <a:pt x="1539913" y="933754"/>
                  </a:lnTo>
                  <a:lnTo>
                    <a:pt x="1539747" y="933208"/>
                  </a:lnTo>
                  <a:lnTo>
                    <a:pt x="1538935" y="932002"/>
                  </a:lnTo>
                  <a:lnTo>
                    <a:pt x="1536484" y="929932"/>
                  </a:lnTo>
                  <a:lnTo>
                    <a:pt x="1533550" y="928712"/>
                  </a:lnTo>
                  <a:lnTo>
                    <a:pt x="1530845" y="928065"/>
                  </a:lnTo>
                  <a:lnTo>
                    <a:pt x="1529994" y="928192"/>
                  </a:lnTo>
                  <a:lnTo>
                    <a:pt x="1528368" y="928712"/>
                  </a:lnTo>
                  <a:lnTo>
                    <a:pt x="1524634" y="930948"/>
                  </a:lnTo>
                  <a:lnTo>
                    <a:pt x="1516722" y="936917"/>
                  </a:lnTo>
                  <a:lnTo>
                    <a:pt x="1516062" y="937310"/>
                  </a:lnTo>
                  <a:lnTo>
                    <a:pt x="1500771" y="948690"/>
                  </a:lnTo>
                  <a:lnTo>
                    <a:pt x="1500860" y="950201"/>
                  </a:lnTo>
                  <a:lnTo>
                    <a:pt x="1501165" y="951522"/>
                  </a:lnTo>
                  <a:lnTo>
                    <a:pt x="1501178" y="953274"/>
                  </a:lnTo>
                  <a:lnTo>
                    <a:pt x="1499793" y="954544"/>
                  </a:lnTo>
                  <a:lnTo>
                    <a:pt x="1498853" y="954798"/>
                  </a:lnTo>
                  <a:lnTo>
                    <a:pt x="1497545" y="954887"/>
                  </a:lnTo>
                  <a:lnTo>
                    <a:pt x="1497164" y="955052"/>
                  </a:lnTo>
                  <a:lnTo>
                    <a:pt x="1493583" y="958989"/>
                  </a:lnTo>
                  <a:lnTo>
                    <a:pt x="1493240" y="959332"/>
                  </a:lnTo>
                  <a:lnTo>
                    <a:pt x="1492884" y="959612"/>
                  </a:lnTo>
                  <a:lnTo>
                    <a:pt x="1490154" y="960945"/>
                  </a:lnTo>
                  <a:lnTo>
                    <a:pt x="1489443" y="961466"/>
                  </a:lnTo>
                  <a:lnTo>
                    <a:pt x="1486801" y="964946"/>
                  </a:lnTo>
                  <a:lnTo>
                    <a:pt x="1486954" y="965403"/>
                  </a:lnTo>
                  <a:lnTo>
                    <a:pt x="1487246" y="965796"/>
                  </a:lnTo>
                  <a:lnTo>
                    <a:pt x="1489862" y="967587"/>
                  </a:lnTo>
                  <a:lnTo>
                    <a:pt x="1490052" y="967981"/>
                  </a:lnTo>
                  <a:lnTo>
                    <a:pt x="1487754" y="974128"/>
                  </a:lnTo>
                  <a:lnTo>
                    <a:pt x="1487462" y="974877"/>
                  </a:lnTo>
                  <a:lnTo>
                    <a:pt x="1487271" y="975512"/>
                  </a:lnTo>
                  <a:lnTo>
                    <a:pt x="1487195" y="976388"/>
                  </a:lnTo>
                  <a:lnTo>
                    <a:pt x="1487131" y="976960"/>
                  </a:lnTo>
                  <a:lnTo>
                    <a:pt x="1484363" y="980986"/>
                  </a:lnTo>
                  <a:lnTo>
                    <a:pt x="1483652" y="981481"/>
                  </a:lnTo>
                  <a:lnTo>
                    <a:pt x="1483359" y="981735"/>
                  </a:lnTo>
                  <a:lnTo>
                    <a:pt x="1482890" y="982345"/>
                  </a:lnTo>
                  <a:lnTo>
                    <a:pt x="1481264" y="985951"/>
                  </a:lnTo>
                  <a:lnTo>
                    <a:pt x="1481264" y="986396"/>
                  </a:lnTo>
                  <a:lnTo>
                    <a:pt x="1483474" y="995083"/>
                  </a:lnTo>
                  <a:lnTo>
                    <a:pt x="1483944" y="995819"/>
                  </a:lnTo>
                  <a:lnTo>
                    <a:pt x="1484744" y="996378"/>
                  </a:lnTo>
                  <a:lnTo>
                    <a:pt x="1487055" y="996797"/>
                  </a:lnTo>
                  <a:lnTo>
                    <a:pt x="1487423" y="997000"/>
                  </a:lnTo>
                  <a:lnTo>
                    <a:pt x="1482343" y="1004277"/>
                  </a:lnTo>
                  <a:lnTo>
                    <a:pt x="1481924" y="1004709"/>
                  </a:lnTo>
                  <a:lnTo>
                    <a:pt x="1481353" y="1005344"/>
                  </a:lnTo>
                  <a:lnTo>
                    <a:pt x="1480489" y="1006513"/>
                  </a:lnTo>
                  <a:lnTo>
                    <a:pt x="1479334" y="1007821"/>
                  </a:lnTo>
                  <a:lnTo>
                    <a:pt x="1479143" y="1007973"/>
                  </a:lnTo>
                  <a:lnTo>
                    <a:pt x="1478711" y="1008138"/>
                  </a:lnTo>
                  <a:lnTo>
                    <a:pt x="1470367" y="1009916"/>
                  </a:lnTo>
                  <a:lnTo>
                    <a:pt x="1470012" y="1010132"/>
                  </a:lnTo>
                  <a:lnTo>
                    <a:pt x="1466989" y="1016254"/>
                  </a:lnTo>
                  <a:lnTo>
                    <a:pt x="1466748" y="1016774"/>
                  </a:lnTo>
                  <a:lnTo>
                    <a:pt x="1463776" y="1019822"/>
                  </a:lnTo>
                  <a:lnTo>
                    <a:pt x="1462747" y="1020711"/>
                  </a:lnTo>
                  <a:lnTo>
                    <a:pt x="1462341" y="1021232"/>
                  </a:lnTo>
                  <a:lnTo>
                    <a:pt x="1461909" y="1021880"/>
                  </a:lnTo>
                  <a:lnTo>
                    <a:pt x="1461236" y="1023073"/>
                  </a:lnTo>
                  <a:lnTo>
                    <a:pt x="1456905" y="1032014"/>
                  </a:lnTo>
                  <a:lnTo>
                    <a:pt x="1455229" y="1034630"/>
                  </a:lnTo>
                  <a:lnTo>
                    <a:pt x="1449870" y="1041361"/>
                  </a:lnTo>
                  <a:lnTo>
                    <a:pt x="1448244" y="1043089"/>
                  </a:lnTo>
                  <a:lnTo>
                    <a:pt x="1441564" y="1048334"/>
                  </a:lnTo>
                  <a:lnTo>
                    <a:pt x="1441246" y="1048689"/>
                  </a:lnTo>
                  <a:lnTo>
                    <a:pt x="1441018" y="1049147"/>
                  </a:lnTo>
                  <a:lnTo>
                    <a:pt x="1441005" y="1049756"/>
                  </a:lnTo>
                  <a:lnTo>
                    <a:pt x="1441081" y="1050226"/>
                  </a:lnTo>
                  <a:lnTo>
                    <a:pt x="1441246" y="1050671"/>
                  </a:lnTo>
                  <a:lnTo>
                    <a:pt x="1441335" y="1051077"/>
                  </a:lnTo>
                  <a:lnTo>
                    <a:pt x="1438236" y="1052715"/>
                  </a:lnTo>
                  <a:lnTo>
                    <a:pt x="1437893" y="1053033"/>
                  </a:lnTo>
                  <a:lnTo>
                    <a:pt x="1437589" y="1053490"/>
                  </a:lnTo>
                  <a:lnTo>
                    <a:pt x="1437398" y="1054150"/>
                  </a:lnTo>
                  <a:lnTo>
                    <a:pt x="1437385" y="1054658"/>
                  </a:lnTo>
                  <a:lnTo>
                    <a:pt x="1437487" y="1055103"/>
                  </a:lnTo>
                  <a:lnTo>
                    <a:pt x="1437970" y="1056728"/>
                  </a:lnTo>
                  <a:lnTo>
                    <a:pt x="1437982" y="1057173"/>
                  </a:lnTo>
                  <a:lnTo>
                    <a:pt x="1432585" y="1062812"/>
                  </a:lnTo>
                  <a:lnTo>
                    <a:pt x="1432242" y="1063129"/>
                  </a:lnTo>
                  <a:lnTo>
                    <a:pt x="1430985" y="1069047"/>
                  </a:lnTo>
                  <a:lnTo>
                    <a:pt x="1430223" y="1070076"/>
                  </a:lnTo>
                  <a:lnTo>
                    <a:pt x="1424152" y="1082001"/>
                  </a:lnTo>
                  <a:lnTo>
                    <a:pt x="1424203" y="1082560"/>
                  </a:lnTo>
                  <a:lnTo>
                    <a:pt x="1424368" y="1082979"/>
                  </a:lnTo>
                  <a:lnTo>
                    <a:pt x="1424635" y="1083386"/>
                  </a:lnTo>
                  <a:lnTo>
                    <a:pt x="1425270" y="1084046"/>
                  </a:lnTo>
                  <a:lnTo>
                    <a:pt x="1427962" y="1085811"/>
                  </a:lnTo>
                  <a:lnTo>
                    <a:pt x="1428457" y="1086523"/>
                  </a:lnTo>
                  <a:lnTo>
                    <a:pt x="1428724" y="1087310"/>
                  </a:lnTo>
                  <a:lnTo>
                    <a:pt x="1429016" y="1090345"/>
                  </a:lnTo>
                  <a:lnTo>
                    <a:pt x="1428940" y="1090917"/>
                  </a:lnTo>
                  <a:lnTo>
                    <a:pt x="1428724" y="1091590"/>
                  </a:lnTo>
                  <a:lnTo>
                    <a:pt x="1428102" y="1092669"/>
                  </a:lnTo>
                  <a:lnTo>
                    <a:pt x="1427670" y="1093292"/>
                  </a:lnTo>
                  <a:lnTo>
                    <a:pt x="1426667" y="1094613"/>
                  </a:lnTo>
                  <a:lnTo>
                    <a:pt x="1426387" y="1095082"/>
                  </a:lnTo>
                  <a:lnTo>
                    <a:pt x="1425790" y="1095959"/>
                  </a:lnTo>
                  <a:lnTo>
                    <a:pt x="1425473" y="1096327"/>
                  </a:lnTo>
                  <a:lnTo>
                    <a:pt x="1425143" y="1096860"/>
                  </a:lnTo>
                  <a:lnTo>
                    <a:pt x="1424800" y="1097559"/>
                  </a:lnTo>
                  <a:lnTo>
                    <a:pt x="1424330" y="1098791"/>
                  </a:lnTo>
                  <a:lnTo>
                    <a:pt x="1423962" y="1099566"/>
                  </a:lnTo>
                  <a:lnTo>
                    <a:pt x="1423492" y="1100264"/>
                  </a:lnTo>
                  <a:lnTo>
                    <a:pt x="1423073" y="1100556"/>
                  </a:lnTo>
                  <a:lnTo>
                    <a:pt x="1420698" y="1101585"/>
                  </a:lnTo>
                  <a:lnTo>
                    <a:pt x="1420329" y="1101801"/>
                  </a:lnTo>
                  <a:lnTo>
                    <a:pt x="1419047" y="1106678"/>
                  </a:lnTo>
                  <a:lnTo>
                    <a:pt x="1418869" y="1107630"/>
                  </a:lnTo>
                  <a:lnTo>
                    <a:pt x="1418691" y="1108278"/>
                  </a:lnTo>
                  <a:lnTo>
                    <a:pt x="1418005" y="1110259"/>
                  </a:lnTo>
                  <a:lnTo>
                    <a:pt x="1417802" y="1111008"/>
                  </a:lnTo>
                  <a:lnTo>
                    <a:pt x="1417726" y="1111592"/>
                  </a:lnTo>
                  <a:lnTo>
                    <a:pt x="1417891" y="1112888"/>
                  </a:lnTo>
                  <a:lnTo>
                    <a:pt x="1417878" y="1113320"/>
                  </a:lnTo>
                  <a:lnTo>
                    <a:pt x="1417231" y="1118463"/>
                  </a:lnTo>
                  <a:lnTo>
                    <a:pt x="1417231" y="1118920"/>
                  </a:lnTo>
                  <a:lnTo>
                    <a:pt x="1417243" y="1119352"/>
                  </a:lnTo>
                  <a:lnTo>
                    <a:pt x="1417370" y="1119746"/>
                  </a:lnTo>
                  <a:lnTo>
                    <a:pt x="1417599" y="1120127"/>
                  </a:lnTo>
                  <a:lnTo>
                    <a:pt x="1420888" y="1123429"/>
                  </a:lnTo>
                  <a:lnTo>
                    <a:pt x="1420939" y="1123924"/>
                  </a:lnTo>
                  <a:lnTo>
                    <a:pt x="1420761" y="1124546"/>
                  </a:lnTo>
                  <a:lnTo>
                    <a:pt x="1419974" y="1125651"/>
                  </a:lnTo>
                  <a:lnTo>
                    <a:pt x="1418412" y="1127493"/>
                  </a:lnTo>
                  <a:lnTo>
                    <a:pt x="1416088" y="1129893"/>
                  </a:lnTo>
                  <a:lnTo>
                    <a:pt x="1415757" y="1130363"/>
                  </a:lnTo>
                  <a:lnTo>
                    <a:pt x="1415465" y="1130909"/>
                  </a:lnTo>
                  <a:lnTo>
                    <a:pt x="1415186" y="1131773"/>
                  </a:lnTo>
                  <a:lnTo>
                    <a:pt x="1415046" y="1132916"/>
                  </a:lnTo>
                  <a:lnTo>
                    <a:pt x="1414957" y="1133386"/>
                  </a:lnTo>
                  <a:lnTo>
                    <a:pt x="1409877" y="1137437"/>
                  </a:lnTo>
                  <a:lnTo>
                    <a:pt x="1409484" y="1137526"/>
                  </a:lnTo>
                  <a:lnTo>
                    <a:pt x="1409090" y="1137742"/>
                  </a:lnTo>
                  <a:lnTo>
                    <a:pt x="1408404" y="1138364"/>
                  </a:lnTo>
                  <a:lnTo>
                    <a:pt x="1407299" y="1139863"/>
                  </a:lnTo>
                  <a:lnTo>
                    <a:pt x="1406143" y="1141679"/>
                  </a:lnTo>
                  <a:lnTo>
                    <a:pt x="1405521" y="1142555"/>
                  </a:lnTo>
                  <a:lnTo>
                    <a:pt x="1405039" y="1143177"/>
                  </a:lnTo>
                  <a:lnTo>
                    <a:pt x="1398968" y="1149311"/>
                  </a:lnTo>
                  <a:lnTo>
                    <a:pt x="1398600" y="1149769"/>
                  </a:lnTo>
                  <a:lnTo>
                    <a:pt x="1396745" y="1158671"/>
                  </a:lnTo>
                  <a:lnTo>
                    <a:pt x="1396288" y="1162735"/>
                  </a:lnTo>
                  <a:lnTo>
                    <a:pt x="1395234" y="1164196"/>
                  </a:lnTo>
                  <a:lnTo>
                    <a:pt x="1393875" y="1165390"/>
                  </a:lnTo>
                  <a:lnTo>
                    <a:pt x="1393037" y="1165885"/>
                  </a:lnTo>
                  <a:lnTo>
                    <a:pt x="1392199" y="1166279"/>
                  </a:lnTo>
                  <a:lnTo>
                    <a:pt x="1389773" y="1167815"/>
                  </a:lnTo>
                  <a:lnTo>
                    <a:pt x="1383982" y="1175296"/>
                  </a:lnTo>
                  <a:lnTo>
                    <a:pt x="1383982" y="1175727"/>
                  </a:lnTo>
                  <a:lnTo>
                    <a:pt x="1384045" y="1176172"/>
                  </a:lnTo>
                  <a:lnTo>
                    <a:pt x="1384490" y="1177785"/>
                  </a:lnTo>
                  <a:lnTo>
                    <a:pt x="1384553" y="1178280"/>
                  </a:lnTo>
                  <a:lnTo>
                    <a:pt x="1377645" y="1184935"/>
                  </a:lnTo>
                  <a:lnTo>
                    <a:pt x="1374000" y="1185646"/>
                  </a:lnTo>
                  <a:lnTo>
                    <a:pt x="1371257" y="1185291"/>
                  </a:lnTo>
                  <a:lnTo>
                    <a:pt x="1370558" y="1185405"/>
                  </a:lnTo>
                  <a:lnTo>
                    <a:pt x="1368780" y="1186116"/>
                  </a:lnTo>
                  <a:lnTo>
                    <a:pt x="1363116" y="1189469"/>
                  </a:lnTo>
                  <a:lnTo>
                    <a:pt x="1362697" y="1189583"/>
                  </a:lnTo>
                  <a:lnTo>
                    <a:pt x="1362227" y="1189558"/>
                  </a:lnTo>
                  <a:lnTo>
                    <a:pt x="1361630" y="1189151"/>
                  </a:lnTo>
                  <a:lnTo>
                    <a:pt x="1361338" y="1188745"/>
                  </a:lnTo>
                  <a:lnTo>
                    <a:pt x="1360919" y="1187958"/>
                  </a:lnTo>
                  <a:lnTo>
                    <a:pt x="1360474" y="1187716"/>
                  </a:lnTo>
                  <a:lnTo>
                    <a:pt x="1355140" y="1189304"/>
                  </a:lnTo>
                  <a:lnTo>
                    <a:pt x="1353565" y="1189177"/>
                  </a:lnTo>
                  <a:lnTo>
                    <a:pt x="1348892" y="1187577"/>
                  </a:lnTo>
                  <a:lnTo>
                    <a:pt x="1293837" y="1160360"/>
                  </a:lnTo>
                  <a:lnTo>
                    <a:pt x="1293139" y="1160145"/>
                  </a:lnTo>
                  <a:lnTo>
                    <a:pt x="1289405" y="1160221"/>
                  </a:lnTo>
                  <a:lnTo>
                    <a:pt x="1288592" y="1159954"/>
                  </a:lnTo>
                  <a:lnTo>
                    <a:pt x="1275803" y="1150073"/>
                  </a:lnTo>
                  <a:lnTo>
                    <a:pt x="1275295" y="1149845"/>
                  </a:lnTo>
                  <a:lnTo>
                    <a:pt x="1274724" y="1149769"/>
                  </a:lnTo>
                  <a:lnTo>
                    <a:pt x="1273936" y="1150213"/>
                  </a:lnTo>
                  <a:lnTo>
                    <a:pt x="1273086" y="1150861"/>
                  </a:lnTo>
                  <a:lnTo>
                    <a:pt x="1272882" y="1150912"/>
                  </a:lnTo>
                  <a:lnTo>
                    <a:pt x="1272692" y="1150861"/>
                  </a:lnTo>
                  <a:lnTo>
                    <a:pt x="1271790" y="1150366"/>
                  </a:lnTo>
                  <a:lnTo>
                    <a:pt x="1271422" y="1150315"/>
                  </a:lnTo>
                  <a:lnTo>
                    <a:pt x="1270876" y="1150404"/>
                  </a:lnTo>
                  <a:lnTo>
                    <a:pt x="1269923" y="1151039"/>
                  </a:lnTo>
                  <a:lnTo>
                    <a:pt x="1266520" y="1154074"/>
                  </a:lnTo>
                  <a:lnTo>
                    <a:pt x="1266126" y="1154264"/>
                  </a:lnTo>
                  <a:lnTo>
                    <a:pt x="1265491" y="1154010"/>
                  </a:lnTo>
                  <a:lnTo>
                    <a:pt x="1263319" y="1152601"/>
                  </a:lnTo>
                  <a:lnTo>
                    <a:pt x="1260246" y="1152359"/>
                  </a:lnTo>
                  <a:lnTo>
                    <a:pt x="1254302" y="1157770"/>
                  </a:lnTo>
                  <a:lnTo>
                    <a:pt x="1253807" y="1159129"/>
                  </a:lnTo>
                  <a:lnTo>
                    <a:pt x="1253553" y="1160729"/>
                  </a:lnTo>
                  <a:lnTo>
                    <a:pt x="1252956" y="1161846"/>
                  </a:lnTo>
                  <a:lnTo>
                    <a:pt x="1252092" y="1163027"/>
                  </a:lnTo>
                  <a:lnTo>
                    <a:pt x="1250099" y="1165098"/>
                  </a:lnTo>
                  <a:lnTo>
                    <a:pt x="1249121" y="1166025"/>
                  </a:lnTo>
                  <a:lnTo>
                    <a:pt x="1248206" y="1166685"/>
                  </a:lnTo>
                  <a:lnTo>
                    <a:pt x="1247508" y="1166609"/>
                  </a:lnTo>
                  <a:lnTo>
                    <a:pt x="1246987" y="1166355"/>
                  </a:lnTo>
                  <a:lnTo>
                    <a:pt x="1233246" y="1155153"/>
                  </a:lnTo>
                  <a:lnTo>
                    <a:pt x="1232827" y="1155014"/>
                  </a:lnTo>
                  <a:lnTo>
                    <a:pt x="1232344" y="1155141"/>
                  </a:lnTo>
                  <a:lnTo>
                    <a:pt x="1231772" y="1155750"/>
                  </a:lnTo>
                  <a:lnTo>
                    <a:pt x="1230172" y="1157681"/>
                  </a:lnTo>
                  <a:lnTo>
                    <a:pt x="1224292" y="1163713"/>
                  </a:lnTo>
                  <a:lnTo>
                    <a:pt x="1223276" y="1164590"/>
                  </a:lnTo>
                  <a:lnTo>
                    <a:pt x="1222247" y="1165161"/>
                  </a:lnTo>
                  <a:lnTo>
                    <a:pt x="1221219" y="1164831"/>
                  </a:lnTo>
                  <a:lnTo>
                    <a:pt x="1208798" y="1154823"/>
                  </a:lnTo>
                  <a:lnTo>
                    <a:pt x="1207693" y="1154417"/>
                  </a:lnTo>
                  <a:lnTo>
                    <a:pt x="1206639" y="1155001"/>
                  </a:lnTo>
                  <a:lnTo>
                    <a:pt x="1206030" y="1155471"/>
                  </a:lnTo>
                  <a:lnTo>
                    <a:pt x="1204391" y="1157528"/>
                  </a:lnTo>
                  <a:lnTo>
                    <a:pt x="1204023" y="1157947"/>
                  </a:lnTo>
                  <a:lnTo>
                    <a:pt x="1200886" y="1160805"/>
                  </a:lnTo>
                  <a:lnTo>
                    <a:pt x="1200442" y="1161084"/>
                  </a:lnTo>
                  <a:lnTo>
                    <a:pt x="1199959" y="1161249"/>
                  </a:lnTo>
                  <a:lnTo>
                    <a:pt x="1199337" y="1161161"/>
                  </a:lnTo>
                  <a:lnTo>
                    <a:pt x="1198359" y="1160665"/>
                  </a:lnTo>
                  <a:lnTo>
                    <a:pt x="1195933" y="1158455"/>
                  </a:lnTo>
                  <a:lnTo>
                    <a:pt x="1195476" y="1158354"/>
                  </a:lnTo>
                  <a:lnTo>
                    <a:pt x="1194854" y="1158621"/>
                  </a:lnTo>
                  <a:lnTo>
                    <a:pt x="1191755" y="1162418"/>
                  </a:lnTo>
                  <a:lnTo>
                    <a:pt x="1187449" y="1167015"/>
                  </a:lnTo>
                  <a:lnTo>
                    <a:pt x="1185989" y="1168082"/>
                  </a:lnTo>
                  <a:lnTo>
                    <a:pt x="1149095" y="1136980"/>
                  </a:lnTo>
                  <a:lnTo>
                    <a:pt x="1148308" y="1138288"/>
                  </a:lnTo>
                  <a:lnTo>
                    <a:pt x="1147737" y="1139101"/>
                  </a:lnTo>
                  <a:lnTo>
                    <a:pt x="1142758" y="1145222"/>
                  </a:lnTo>
                  <a:lnTo>
                    <a:pt x="1142390" y="1145616"/>
                  </a:lnTo>
                  <a:lnTo>
                    <a:pt x="1141907" y="1145844"/>
                  </a:lnTo>
                  <a:lnTo>
                    <a:pt x="1141348" y="1145743"/>
                  </a:lnTo>
                  <a:lnTo>
                    <a:pt x="1127150" y="1133475"/>
                  </a:lnTo>
                  <a:lnTo>
                    <a:pt x="1126921" y="1133030"/>
                  </a:lnTo>
                  <a:lnTo>
                    <a:pt x="1127048" y="1132433"/>
                  </a:lnTo>
                  <a:lnTo>
                    <a:pt x="1127290" y="1131951"/>
                  </a:lnTo>
                  <a:lnTo>
                    <a:pt x="1127925" y="1131049"/>
                  </a:lnTo>
                  <a:lnTo>
                    <a:pt x="1133208" y="1124826"/>
                  </a:lnTo>
                  <a:lnTo>
                    <a:pt x="1133525" y="1124394"/>
                  </a:lnTo>
                  <a:lnTo>
                    <a:pt x="1133474" y="1123619"/>
                  </a:lnTo>
                  <a:lnTo>
                    <a:pt x="1132954" y="1122514"/>
                  </a:lnTo>
                  <a:lnTo>
                    <a:pt x="1118082" y="1108684"/>
                  </a:lnTo>
                  <a:lnTo>
                    <a:pt x="1117320" y="1109357"/>
                  </a:lnTo>
                  <a:lnTo>
                    <a:pt x="1117028" y="1109687"/>
                  </a:lnTo>
                  <a:lnTo>
                    <a:pt x="1112151" y="1114348"/>
                  </a:lnTo>
                  <a:lnTo>
                    <a:pt x="1109662" y="1117155"/>
                  </a:lnTo>
                  <a:lnTo>
                    <a:pt x="1109256" y="1117511"/>
                  </a:lnTo>
                  <a:lnTo>
                    <a:pt x="1108824" y="1117790"/>
                  </a:lnTo>
                  <a:lnTo>
                    <a:pt x="1097457" y="1108329"/>
                  </a:lnTo>
                  <a:lnTo>
                    <a:pt x="1096949" y="1108227"/>
                  </a:lnTo>
                  <a:lnTo>
                    <a:pt x="1096365" y="1108494"/>
                  </a:lnTo>
                  <a:lnTo>
                    <a:pt x="1095882" y="1108837"/>
                  </a:lnTo>
                  <a:lnTo>
                    <a:pt x="1095463" y="1109243"/>
                  </a:lnTo>
                  <a:lnTo>
                    <a:pt x="1089266" y="1115987"/>
                  </a:lnTo>
                  <a:lnTo>
                    <a:pt x="1088491" y="1116685"/>
                  </a:lnTo>
                  <a:lnTo>
                    <a:pt x="1086840" y="1115745"/>
                  </a:lnTo>
                  <a:lnTo>
                    <a:pt x="1074127" y="1104582"/>
                  </a:lnTo>
                  <a:lnTo>
                    <a:pt x="1073594" y="1104366"/>
                  </a:lnTo>
                  <a:lnTo>
                    <a:pt x="1073289" y="1104430"/>
                  </a:lnTo>
                  <a:lnTo>
                    <a:pt x="1072908" y="1104607"/>
                  </a:lnTo>
                  <a:lnTo>
                    <a:pt x="1072578" y="1104963"/>
                  </a:lnTo>
                  <a:lnTo>
                    <a:pt x="1071270" y="1106703"/>
                  </a:lnTo>
                  <a:lnTo>
                    <a:pt x="1070876" y="1107122"/>
                  </a:lnTo>
                  <a:lnTo>
                    <a:pt x="1067003" y="1111046"/>
                  </a:lnTo>
                  <a:lnTo>
                    <a:pt x="1057084" y="1122311"/>
                  </a:lnTo>
                  <a:lnTo>
                    <a:pt x="1056957" y="1122718"/>
                  </a:lnTo>
                  <a:lnTo>
                    <a:pt x="1057122" y="1123200"/>
                  </a:lnTo>
                  <a:lnTo>
                    <a:pt x="1067739" y="1134262"/>
                  </a:lnTo>
                  <a:lnTo>
                    <a:pt x="1067917" y="1134999"/>
                  </a:lnTo>
                  <a:lnTo>
                    <a:pt x="1067396" y="1135951"/>
                  </a:lnTo>
                  <a:lnTo>
                    <a:pt x="1065339" y="1138402"/>
                  </a:lnTo>
                  <a:lnTo>
                    <a:pt x="1064869" y="1139164"/>
                  </a:lnTo>
                  <a:lnTo>
                    <a:pt x="1064755" y="1139875"/>
                  </a:lnTo>
                  <a:lnTo>
                    <a:pt x="1065415" y="1140764"/>
                  </a:lnTo>
                  <a:lnTo>
                    <a:pt x="1068603" y="1143508"/>
                  </a:lnTo>
                  <a:lnTo>
                    <a:pt x="1069238" y="1144790"/>
                  </a:lnTo>
                  <a:lnTo>
                    <a:pt x="1069847" y="1146810"/>
                  </a:lnTo>
                  <a:lnTo>
                    <a:pt x="1068895" y="1149553"/>
                  </a:lnTo>
                  <a:lnTo>
                    <a:pt x="1068692" y="1150810"/>
                  </a:lnTo>
                  <a:lnTo>
                    <a:pt x="1067015" y="1153134"/>
                  </a:lnTo>
                  <a:lnTo>
                    <a:pt x="1060818" y="1160475"/>
                  </a:lnTo>
                  <a:lnTo>
                    <a:pt x="1056081" y="1150962"/>
                  </a:lnTo>
                  <a:lnTo>
                    <a:pt x="1055255" y="1149858"/>
                  </a:lnTo>
                  <a:lnTo>
                    <a:pt x="1038364" y="1158392"/>
                  </a:lnTo>
                  <a:lnTo>
                    <a:pt x="1037970" y="1158748"/>
                  </a:lnTo>
                  <a:lnTo>
                    <a:pt x="1037577" y="1159052"/>
                  </a:lnTo>
                  <a:lnTo>
                    <a:pt x="1037069" y="1159344"/>
                  </a:lnTo>
                  <a:lnTo>
                    <a:pt x="1025804" y="1163383"/>
                  </a:lnTo>
                  <a:lnTo>
                    <a:pt x="1025156" y="1163739"/>
                  </a:lnTo>
                  <a:lnTo>
                    <a:pt x="1022730" y="1165034"/>
                  </a:lnTo>
                  <a:lnTo>
                    <a:pt x="1020610" y="1165758"/>
                  </a:lnTo>
                  <a:lnTo>
                    <a:pt x="1019949" y="1165860"/>
                  </a:lnTo>
                  <a:lnTo>
                    <a:pt x="1019390" y="1165834"/>
                  </a:lnTo>
                  <a:lnTo>
                    <a:pt x="1017435" y="1165034"/>
                  </a:lnTo>
                  <a:lnTo>
                    <a:pt x="1015555" y="1163866"/>
                  </a:lnTo>
                  <a:lnTo>
                    <a:pt x="1015149" y="1162977"/>
                  </a:lnTo>
                  <a:lnTo>
                    <a:pt x="1015199" y="1161300"/>
                  </a:lnTo>
                  <a:lnTo>
                    <a:pt x="1015263" y="1160881"/>
                  </a:lnTo>
                  <a:lnTo>
                    <a:pt x="1015618" y="1159370"/>
                  </a:lnTo>
                  <a:lnTo>
                    <a:pt x="1015707" y="1158519"/>
                  </a:lnTo>
                  <a:lnTo>
                    <a:pt x="1007351" y="1147686"/>
                  </a:lnTo>
                  <a:lnTo>
                    <a:pt x="1006906" y="1147826"/>
                  </a:lnTo>
                  <a:lnTo>
                    <a:pt x="1003719" y="1149845"/>
                  </a:lnTo>
                  <a:lnTo>
                    <a:pt x="997280" y="1153096"/>
                  </a:lnTo>
                  <a:lnTo>
                    <a:pt x="994016" y="1153896"/>
                  </a:lnTo>
                  <a:lnTo>
                    <a:pt x="993216" y="1154303"/>
                  </a:lnTo>
                  <a:lnTo>
                    <a:pt x="992797" y="1154582"/>
                  </a:lnTo>
                  <a:lnTo>
                    <a:pt x="991654" y="1155661"/>
                  </a:lnTo>
                  <a:lnTo>
                    <a:pt x="991146" y="1156055"/>
                  </a:lnTo>
                  <a:lnTo>
                    <a:pt x="990498" y="1156347"/>
                  </a:lnTo>
                  <a:lnTo>
                    <a:pt x="989431" y="1156487"/>
                  </a:lnTo>
                  <a:lnTo>
                    <a:pt x="988593" y="1156347"/>
                  </a:lnTo>
                  <a:lnTo>
                    <a:pt x="987501" y="1155839"/>
                  </a:lnTo>
                  <a:lnTo>
                    <a:pt x="984796" y="1153401"/>
                  </a:lnTo>
                  <a:lnTo>
                    <a:pt x="983780" y="1152906"/>
                  </a:lnTo>
                  <a:lnTo>
                    <a:pt x="977226" y="1151216"/>
                  </a:lnTo>
                  <a:lnTo>
                    <a:pt x="973924" y="1149223"/>
                  </a:lnTo>
                  <a:lnTo>
                    <a:pt x="972718" y="1148854"/>
                  </a:lnTo>
                  <a:lnTo>
                    <a:pt x="968133" y="1148638"/>
                  </a:lnTo>
                  <a:lnTo>
                    <a:pt x="967727" y="1148740"/>
                  </a:lnTo>
                  <a:lnTo>
                    <a:pt x="967308" y="1148892"/>
                  </a:lnTo>
                  <a:lnTo>
                    <a:pt x="966927" y="1149121"/>
                  </a:lnTo>
                  <a:lnTo>
                    <a:pt x="964552" y="1151204"/>
                  </a:lnTo>
                  <a:lnTo>
                    <a:pt x="964095" y="1151458"/>
                  </a:lnTo>
                  <a:lnTo>
                    <a:pt x="963485" y="1151636"/>
                  </a:lnTo>
                  <a:lnTo>
                    <a:pt x="962507" y="1151216"/>
                  </a:lnTo>
                  <a:lnTo>
                    <a:pt x="956513" y="1145476"/>
                  </a:lnTo>
                  <a:lnTo>
                    <a:pt x="955649" y="1144803"/>
                  </a:lnTo>
                  <a:lnTo>
                    <a:pt x="952665" y="1146746"/>
                  </a:lnTo>
                  <a:lnTo>
                    <a:pt x="953757" y="1151775"/>
                  </a:lnTo>
                  <a:lnTo>
                    <a:pt x="953668" y="1152359"/>
                  </a:lnTo>
                  <a:lnTo>
                    <a:pt x="953363" y="1152601"/>
                  </a:lnTo>
                  <a:lnTo>
                    <a:pt x="952982" y="1152677"/>
                  </a:lnTo>
                  <a:lnTo>
                    <a:pt x="945908" y="1150213"/>
                  </a:lnTo>
                  <a:lnTo>
                    <a:pt x="945095" y="1150112"/>
                  </a:lnTo>
                  <a:lnTo>
                    <a:pt x="935570" y="1160195"/>
                  </a:lnTo>
                  <a:lnTo>
                    <a:pt x="935507" y="1160386"/>
                  </a:lnTo>
                  <a:lnTo>
                    <a:pt x="935469" y="1160691"/>
                  </a:lnTo>
                  <a:lnTo>
                    <a:pt x="935545" y="1161034"/>
                  </a:lnTo>
                  <a:lnTo>
                    <a:pt x="936028" y="1161808"/>
                  </a:lnTo>
                  <a:lnTo>
                    <a:pt x="936142" y="1162202"/>
                  </a:lnTo>
                  <a:lnTo>
                    <a:pt x="935939" y="1162748"/>
                  </a:lnTo>
                  <a:lnTo>
                    <a:pt x="931367" y="1168171"/>
                  </a:lnTo>
                  <a:lnTo>
                    <a:pt x="930922" y="1168781"/>
                  </a:lnTo>
                  <a:lnTo>
                    <a:pt x="930808" y="1169263"/>
                  </a:lnTo>
                  <a:lnTo>
                    <a:pt x="930998" y="1170101"/>
                  </a:lnTo>
                  <a:lnTo>
                    <a:pt x="930998" y="1170520"/>
                  </a:lnTo>
                  <a:lnTo>
                    <a:pt x="930782" y="1170952"/>
                  </a:lnTo>
                  <a:lnTo>
                    <a:pt x="929728" y="1172286"/>
                  </a:lnTo>
                  <a:lnTo>
                    <a:pt x="927201" y="1176020"/>
                  </a:lnTo>
                  <a:lnTo>
                    <a:pt x="923937" y="1179855"/>
                  </a:lnTo>
                  <a:lnTo>
                    <a:pt x="923366" y="1180160"/>
                  </a:lnTo>
                  <a:lnTo>
                    <a:pt x="922629" y="1180439"/>
                  </a:lnTo>
                  <a:lnTo>
                    <a:pt x="921677" y="1180007"/>
                  </a:lnTo>
                  <a:lnTo>
                    <a:pt x="919124" y="1179322"/>
                  </a:lnTo>
                  <a:lnTo>
                    <a:pt x="913891" y="1172768"/>
                  </a:lnTo>
                  <a:lnTo>
                    <a:pt x="913930" y="1172349"/>
                  </a:lnTo>
                  <a:lnTo>
                    <a:pt x="914133" y="1171905"/>
                  </a:lnTo>
                  <a:lnTo>
                    <a:pt x="914336" y="1171549"/>
                  </a:lnTo>
                  <a:lnTo>
                    <a:pt x="914806" y="1170825"/>
                  </a:lnTo>
                  <a:lnTo>
                    <a:pt x="920584" y="1164082"/>
                  </a:lnTo>
                  <a:lnTo>
                    <a:pt x="921016" y="1163231"/>
                  </a:lnTo>
                  <a:lnTo>
                    <a:pt x="921473" y="1162138"/>
                  </a:lnTo>
                  <a:lnTo>
                    <a:pt x="921232" y="1161745"/>
                  </a:lnTo>
                  <a:lnTo>
                    <a:pt x="916063" y="1156716"/>
                  </a:lnTo>
                  <a:lnTo>
                    <a:pt x="915504" y="1155674"/>
                  </a:lnTo>
                  <a:lnTo>
                    <a:pt x="915504" y="1155179"/>
                  </a:lnTo>
                  <a:lnTo>
                    <a:pt x="915581" y="1154722"/>
                  </a:lnTo>
                  <a:lnTo>
                    <a:pt x="915746" y="1154137"/>
                  </a:lnTo>
                  <a:lnTo>
                    <a:pt x="915898" y="1153426"/>
                  </a:lnTo>
                  <a:lnTo>
                    <a:pt x="916063" y="1152207"/>
                  </a:lnTo>
                  <a:lnTo>
                    <a:pt x="915847" y="1151496"/>
                  </a:lnTo>
                  <a:lnTo>
                    <a:pt x="915517" y="1150886"/>
                  </a:lnTo>
                  <a:lnTo>
                    <a:pt x="913980" y="1149362"/>
                  </a:lnTo>
                  <a:lnTo>
                    <a:pt x="913180" y="1147902"/>
                  </a:lnTo>
                  <a:lnTo>
                    <a:pt x="912291" y="1145349"/>
                  </a:lnTo>
                  <a:lnTo>
                    <a:pt x="911898" y="1144828"/>
                  </a:lnTo>
                  <a:lnTo>
                    <a:pt x="911517" y="1144739"/>
                  </a:lnTo>
                  <a:lnTo>
                    <a:pt x="911148" y="1144752"/>
                  </a:lnTo>
                  <a:lnTo>
                    <a:pt x="910729" y="1144879"/>
                  </a:lnTo>
                  <a:lnTo>
                    <a:pt x="909904" y="1145286"/>
                  </a:lnTo>
                  <a:lnTo>
                    <a:pt x="909497" y="1145438"/>
                  </a:lnTo>
                  <a:lnTo>
                    <a:pt x="907478" y="1144117"/>
                  </a:lnTo>
                  <a:lnTo>
                    <a:pt x="907719" y="1143495"/>
                  </a:lnTo>
                  <a:lnTo>
                    <a:pt x="907897" y="1143139"/>
                  </a:lnTo>
                  <a:lnTo>
                    <a:pt x="916203" y="1133271"/>
                  </a:lnTo>
                  <a:lnTo>
                    <a:pt x="916368" y="1132700"/>
                  </a:lnTo>
                  <a:lnTo>
                    <a:pt x="916330" y="1132370"/>
                  </a:lnTo>
                  <a:lnTo>
                    <a:pt x="899452" y="1117765"/>
                  </a:lnTo>
                  <a:lnTo>
                    <a:pt x="898143" y="1116330"/>
                  </a:lnTo>
                  <a:lnTo>
                    <a:pt x="898182" y="1115910"/>
                  </a:lnTo>
                  <a:lnTo>
                    <a:pt x="898182" y="1115377"/>
                  </a:lnTo>
                  <a:lnTo>
                    <a:pt x="899477" y="1112774"/>
                  </a:lnTo>
                  <a:lnTo>
                    <a:pt x="900226" y="1111504"/>
                  </a:lnTo>
                  <a:lnTo>
                    <a:pt x="901357" y="1109281"/>
                  </a:lnTo>
                  <a:lnTo>
                    <a:pt x="901877" y="1108417"/>
                  </a:lnTo>
                  <a:lnTo>
                    <a:pt x="902169" y="1107973"/>
                  </a:lnTo>
                  <a:lnTo>
                    <a:pt x="903871" y="1105763"/>
                  </a:lnTo>
                  <a:lnTo>
                    <a:pt x="904176" y="1105319"/>
                  </a:lnTo>
                  <a:lnTo>
                    <a:pt x="906970" y="1100467"/>
                  </a:lnTo>
                  <a:lnTo>
                    <a:pt x="907884" y="1099185"/>
                  </a:lnTo>
                  <a:lnTo>
                    <a:pt x="908989" y="1097381"/>
                  </a:lnTo>
                  <a:lnTo>
                    <a:pt x="910158" y="1095248"/>
                  </a:lnTo>
                  <a:lnTo>
                    <a:pt x="913434" y="1087678"/>
                  </a:lnTo>
                  <a:lnTo>
                    <a:pt x="914641" y="1085240"/>
                  </a:lnTo>
                  <a:lnTo>
                    <a:pt x="916851" y="1081798"/>
                  </a:lnTo>
                  <a:lnTo>
                    <a:pt x="917346" y="1080935"/>
                  </a:lnTo>
                  <a:lnTo>
                    <a:pt x="917663" y="1080477"/>
                  </a:lnTo>
                  <a:lnTo>
                    <a:pt x="917955" y="1080109"/>
                  </a:lnTo>
                  <a:lnTo>
                    <a:pt x="918616" y="1079423"/>
                  </a:lnTo>
                  <a:lnTo>
                    <a:pt x="920851" y="1078725"/>
                  </a:lnTo>
                  <a:lnTo>
                    <a:pt x="931798" y="1076934"/>
                  </a:lnTo>
                  <a:lnTo>
                    <a:pt x="933068" y="1076401"/>
                  </a:lnTo>
                  <a:lnTo>
                    <a:pt x="933678" y="1075918"/>
                  </a:lnTo>
                  <a:lnTo>
                    <a:pt x="936663" y="1074204"/>
                  </a:lnTo>
                  <a:lnTo>
                    <a:pt x="936904" y="1073746"/>
                  </a:lnTo>
                  <a:lnTo>
                    <a:pt x="936929" y="1073302"/>
                  </a:lnTo>
                  <a:lnTo>
                    <a:pt x="936040" y="1069555"/>
                  </a:lnTo>
                  <a:lnTo>
                    <a:pt x="935850" y="1069263"/>
                  </a:lnTo>
                  <a:lnTo>
                    <a:pt x="935634" y="1069162"/>
                  </a:lnTo>
                  <a:lnTo>
                    <a:pt x="934923" y="1069428"/>
                  </a:lnTo>
                  <a:lnTo>
                    <a:pt x="934567" y="1069467"/>
                  </a:lnTo>
                  <a:lnTo>
                    <a:pt x="934237" y="1069225"/>
                  </a:lnTo>
                  <a:lnTo>
                    <a:pt x="931887" y="1066507"/>
                  </a:lnTo>
                  <a:lnTo>
                    <a:pt x="931684" y="1066088"/>
                  </a:lnTo>
                  <a:lnTo>
                    <a:pt x="931684" y="1065606"/>
                  </a:lnTo>
                  <a:lnTo>
                    <a:pt x="931925" y="1065263"/>
                  </a:lnTo>
                  <a:lnTo>
                    <a:pt x="932294" y="1064996"/>
                  </a:lnTo>
                  <a:lnTo>
                    <a:pt x="932662" y="1064882"/>
                  </a:lnTo>
                  <a:lnTo>
                    <a:pt x="933030" y="1064983"/>
                  </a:lnTo>
                  <a:lnTo>
                    <a:pt x="934199" y="1065809"/>
                  </a:lnTo>
                  <a:lnTo>
                    <a:pt x="934758" y="1065758"/>
                  </a:lnTo>
                  <a:lnTo>
                    <a:pt x="934961" y="1065542"/>
                  </a:lnTo>
                  <a:lnTo>
                    <a:pt x="935024" y="1065326"/>
                  </a:lnTo>
                  <a:lnTo>
                    <a:pt x="933475" y="1060500"/>
                  </a:lnTo>
                  <a:lnTo>
                    <a:pt x="933411" y="1060030"/>
                  </a:lnTo>
                  <a:lnTo>
                    <a:pt x="933526" y="1059345"/>
                  </a:lnTo>
                  <a:lnTo>
                    <a:pt x="933881" y="1058748"/>
                  </a:lnTo>
                  <a:lnTo>
                    <a:pt x="934465" y="1057960"/>
                  </a:lnTo>
                  <a:lnTo>
                    <a:pt x="934656" y="1057465"/>
                  </a:lnTo>
                  <a:lnTo>
                    <a:pt x="934669" y="1057122"/>
                  </a:lnTo>
                  <a:lnTo>
                    <a:pt x="934465" y="1056525"/>
                  </a:lnTo>
                  <a:lnTo>
                    <a:pt x="934516" y="1056208"/>
                  </a:lnTo>
                  <a:lnTo>
                    <a:pt x="934783" y="1055992"/>
                  </a:lnTo>
                  <a:lnTo>
                    <a:pt x="936878" y="1055433"/>
                  </a:lnTo>
                  <a:lnTo>
                    <a:pt x="937437" y="1055128"/>
                  </a:lnTo>
                  <a:lnTo>
                    <a:pt x="940854" y="1048588"/>
                  </a:lnTo>
                  <a:lnTo>
                    <a:pt x="941108" y="1047724"/>
                  </a:lnTo>
                  <a:lnTo>
                    <a:pt x="942530" y="1044257"/>
                  </a:lnTo>
                  <a:lnTo>
                    <a:pt x="943521" y="1041247"/>
                  </a:lnTo>
                  <a:lnTo>
                    <a:pt x="945692" y="1036066"/>
                  </a:lnTo>
                  <a:lnTo>
                    <a:pt x="946797" y="1032154"/>
                  </a:lnTo>
                  <a:lnTo>
                    <a:pt x="947280" y="1030833"/>
                  </a:lnTo>
                  <a:lnTo>
                    <a:pt x="935926" y="1020635"/>
                  </a:lnTo>
                  <a:lnTo>
                    <a:pt x="933881" y="1017930"/>
                  </a:lnTo>
                  <a:lnTo>
                    <a:pt x="934656" y="1016165"/>
                  </a:lnTo>
                  <a:lnTo>
                    <a:pt x="935126" y="1014857"/>
                  </a:lnTo>
                  <a:lnTo>
                    <a:pt x="935329" y="1014425"/>
                  </a:lnTo>
                  <a:lnTo>
                    <a:pt x="935850" y="1013561"/>
                  </a:lnTo>
                  <a:lnTo>
                    <a:pt x="936751" y="1012228"/>
                  </a:lnTo>
                  <a:lnTo>
                    <a:pt x="937996" y="1010056"/>
                  </a:lnTo>
                  <a:lnTo>
                    <a:pt x="938060" y="1009916"/>
                  </a:lnTo>
                  <a:lnTo>
                    <a:pt x="938110" y="1009307"/>
                  </a:lnTo>
                  <a:lnTo>
                    <a:pt x="937920" y="1009027"/>
                  </a:lnTo>
                  <a:lnTo>
                    <a:pt x="937590" y="1008888"/>
                  </a:lnTo>
                  <a:lnTo>
                    <a:pt x="935901" y="1008608"/>
                  </a:lnTo>
                  <a:lnTo>
                    <a:pt x="935735" y="1008519"/>
                  </a:lnTo>
                  <a:lnTo>
                    <a:pt x="934872" y="1007783"/>
                  </a:lnTo>
                  <a:lnTo>
                    <a:pt x="933335" y="1004709"/>
                  </a:lnTo>
                  <a:lnTo>
                    <a:pt x="932357" y="1003401"/>
                  </a:lnTo>
                  <a:lnTo>
                    <a:pt x="930567" y="1002017"/>
                  </a:lnTo>
                  <a:lnTo>
                    <a:pt x="929068" y="1000671"/>
                  </a:lnTo>
                  <a:lnTo>
                    <a:pt x="928700" y="999680"/>
                  </a:lnTo>
                  <a:lnTo>
                    <a:pt x="928623" y="999121"/>
                  </a:lnTo>
                  <a:lnTo>
                    <a:pt x="928357" y="998258"/>
                  </a:lnTo>
                  <a:lnTo>
                    <a:pt x="928027" y="997788"/>
                  </a:lnTo>
                  <a:lnTo>
                    <a:pt x="926858" y="996734"/>
                  </a:lnTo>
                  <a:lnTo>
                    <a:pt x="923518" y="995794"/>
                  </a:lnTo>
                  <a:lnTo>
                    <a:pt x="915390" y="989545"/>
                  </a:lnTo>
                  <a:lnTo>
                    <a:pt x="914095" y="989037"/>
                  </a:lnTo>
                  <a:lnTo>
                    <a:pt x="913320" y="988999"/>
                  </a:lnTo>
                  <a:lnTo>
                    <a:pt x="912406" y="990777"/>
                  </a:lnTo>
                  <a:lnTo>
                    <a:pt x="912164" y="991196"/>
                  </a:lnTo>
                  <a:lnTo>
                    <a:pt x="906729" y="993051"/>
                  </a:lnTo>
                  <a:lnTo>
                    <a:pt x="906144" y="993241"/>
                  </a:lnTo>
                  <a:lnTo>
                    <a:pt x="902652" y="997229"/>
                  </a:lnTo>
                  <a:lnTo>
                    <a:pt x="901179" y="998867"/>
                  </a:lnTo>
                  <a:lnTo>
                    <a:pt x="900722" y="999312"/>
                  </a:lnTo>
                  <a:lnTo>
                    <a:pt x="900112" y="999705"/>
                  </a:lnTo>
                  <a:lnTo>
                    <a:pt x="899693" y="999782"/>
                  </a:lnTo>
                  <a:lnTo>
                    <a:pt x="898766" y="999464"/>
                  </a:lnTo>
                  <a:lnTo>
                    <a:pt x="898639" y="1000125"/>
                  </a:lnTo>
                  <a:lnTo>
                    <a:pt x="898575" y="1000874"/>
                  </a:lnTo>
                  <a:lnTo>
                    <a:pt x="898588" y="1001242"/>
                  </a:lnTo>
                  <a:lnTo>
                    <a:pt x="898778" y="1002372"/>
                  </a:lnTo>
                  <a:lnTo>
                    <a:pt x="898740" y="1002626"/>
                  </a:lnTo>
                </a:path>
                <a:path w="1834515" h="1189989">
                  <a:moveTo>
                    <a:pt x="728141" y="1053782"/>
                  </a:moveTo>
                  <a:lnTo>
                    <a:pt x="727925" y="1053172"/>
                  </a:lnTo>
                  <a:lnTo>
                    <a:pt x="727532" y="1052830"/>
                  </a:lnTo>
                  <a:lnTo>
                    <a:pt x="727024" y="1052855"/>
                  </a:lnTo>
                  <a:lnTo>
                    <a:pt x="726389" y="1053185"/>
                  </a:lnTo>
                  <a:lnTo>
                    <a:pt x="725881" y="1053630"/>
                  </a:lnTo>
                  <a:lnTo>
                    <a:pt x="725525" y="1054366"/>
                  </a:lnTo>
                  <a:lnTo>
                    <a:pt x="725779" y="1054950"/>
                  </a:lnTo>
                  <a:lnTo>
                    <a:pt x="726135" y="1057694"/>
                  </a:lnTo>
                  <a:lnTo>
                    <a:pt x="727976" y="1055306"/>
                  </a:lnTo>
                  <a:lnTo>
                    <a:pt x="728141" y="1053782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7786" y="4009676"/>
              <a:ext cx="131521" cy="14038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05833" y="2815870"/>
              <a:ext cx="2056764" cy="1255395"/>
            </a:xfrm>
            <a:custGeom>
              <a:avLst/>
              <a:gdLst/>
              <a:ahLst/>
              <a:cxnLst/>
              <a:rect l="l" t="t" r="r" b="b"/>
              <a:pathLst>
                <a:path w="2056765" h="1255395">
                  <a:moveTo>
                    <a:pt x="79870" y="1251699"/>
                  </a:moveTo>
                  <a:lnTo>
                    <a:pt x="79794" y="1251051"/>
                  </a:lnTo>
                  <a:lnTo>
                    <a:pt x="79527" y="1250264"/>
                  </a:lnTo>
                  <a:lnTo>
                    <a:pt x="79197" y="1248079"/>
                  </a:lnTo>
                  <a:lnTo>
                    <a:pt x="79679" y="1248283"/>
                  </a:lnTo>
                  <a:lnTo>
                    <a:pt x="80657" y="1250010"/>
                  </a:lnTo>
                  <a:lnTo>
                    <a:pt x="81343" y="1253769"/>
                  </a:lnTo>
                  <a:lnTo>
                    <a:pt x="81343" y="1254010"/>
                  </a:lnTo>
                  <a:lnTo>
                    <a:pt x="81267" y="1254518"/>
                  </a:lnTo>
                  <a:lnTo>
                    <a:pt x="81038" y="1254848"/>
                  </a:lnTo>
                  <a:lnTo>
                    <a:pt x="80797" y="1254861"/>
                  </a:lnTo>
                  <a:lnTo>
                    <a:pt x="80378" y="1255014"/>
                  </a:lnTo>
                  <a:lnTo>
                    <a:pt x="79997" y="1255064"/>
                  </a:lnTo>
                  <a:lnTo>
                    <a:pt x="79705" y="1252156"/>
                  </a:lnTo>
                  <a:lnTo>
                    <a:pt x="79870" y="1251699"/>
                  </a:lnTo>
                </a:path>
                <a:path w="2056765" h="1255395">
                  <a:moveTo>
                    <a:pt x="659066" y="1236662"/>
                  </a:moveTo>
                  <a:lnTo>
                    <a:pt x="659803" y="1234744"/>
                  </a:lnTo>
                  <a:lnTo>
                    <a:pt x="660095" y="1233144"/>
                  </a:lnTo>
                  <a:lnTo>
                    <a:pt x="659841" y="1230934"/>
                  </a:lnTo>
                  <a:lnTo>
                    <a:pt x="659638" y="1230287"/>
                  </a:lnTo>
                  <a:lnTo>
                    <a:pt x="659003" y="1229080"/>
                  </a:lnTo>
                  <a:lnTo>
                    <a:pt x="656755" y="1226832"/>
                  </a:lnTo>
                  <a:lnTo>
                    <a:pt x="656450" y="1226096"/>
                  </a:lnTo>
                  <a:lnTo>
                    <a:pt x="655916" y="1223772"/>
                  </a:lnTo>
                  <a:lnTo>
                    <a:pt x="655396" y="1223429"/>
                  </a:lnTo>
                  <a:lnTo>
                    <a:pt x="654875" y="1223225"/>
                  </a:lnTo>
                  <a:lnTo>
                    <a:pt x="654291" y="1222959"/>
                  </a:lnTo>
                  <a:lnTo>
                    <a:pt x="655104" y="1222476"/>
                  </a:lnTo>
                  <a:lnTo>
                    <a:pt x="656285" y="1222349"/>
                  </a:lnTo>
                  <a:lnTo>
                    <a:pt x="658393" y="1222756"/>
                  </a:lnTo>
                  <a:lnTo>
                    <a:pt x="661212" y="1224000"/>
                  </a:lnTo>
                  <a:lnTo>
                    <a:pt x="661619" y="1224470"/>
                  </a:lnTo>
                  <a:lnTo>
                    <a:pt x="661670" y="1225384"/>
                  </a:lnTo>
                  <a:lnTo>
                    <a:pt x="661949" y="1226654"/>
                  </a:lnTo>
                  <a:lnTo>
                    <a:pt x="663016" y="1227594"/>
                  </a:lnTo>
                  <a:lnTo>
                    <a:pt x="665607" y="1228572"/>
                  </a:lnTo>
                  <a:lnTo>
                    <a:pt x="666661" y="1229550"/>
                  </a:lnTo>
                  <a:lnTo>
                    <a:pt x="667397" y="1231061"/>
                  </a:lnTo>
                  <a:lnTo>
                    <a:pt x="667550" y="1232408"/>
                  </a:lnTo>
                  <a:lnTo>
                    <a:pt x="667283" y="1233347"/>
                  </a:lnTo>
                  <a:lnTo>
                    <a:pt x="666203" y="1235024"/>
                  </a:lnTo>
                  <a:lnTo>
                    <a:pt x="666076" y="1237272"/>
                  </a:lnTo>
                  <a:lnTo>
                    <a:pt x="666711" y="1239481"/>
                  </a:lnTo>
                  <a:lnTo>
                    <a:pt x="667994" y="1240663"/>
                  </a:lnTo>
                  <a:lnTo>
                    <a:pt x="668693" y="1241869"/>
                  </a:lnTo>
                  <a:lnTo>
                    <a:pt x="668489" y="1243126"/>
                  </a:lnTo>
                  <a:lnTo>
                    <a:pt x="668032" y="1243850"/>
                  </a:lnTo>
                  <a:lnTo>
                    <a:pt x="667727" y="1244574"/>
                  </a:lnTo>
                  <a:lnTo>
                    <a:pt x="667613" y="1244917"/>
                  </a:lnTo>
                  <a:lnTo>
                    <a:pt x="667473" y="1245273"/>
                  </a:lnTo>
                  <a:lnTo>
                    <a:pt x="667067" y="1245590"/>
                  </a:lnTo>
                  <a:lnTo>
                    <a:pt x="666178" y="1245349"/>
                  </a:lnTo>
                  <a:lnTo>
                    <a:pt x="663740" y="1242326"/>
                  </a:lnTo>
                  <a:lnTo>
                    <a:pt x="659536" y="1239012"/>
                  </a:lnTo>
                  <a:lnTo>
                    <a:pt x="659066" y="1236662"/>
                  </a:lnTo>
                </a:path>
                <a:path w="2056765" h="1255395">
                  <a:moveTo>
                    <a:pt x="65468" y="1204391"/>
                  </a:moveTo>
                  <a:lnTo>
                    <a:pt x="65138" y="1204442"/>
                  </a:lnTo>
                  <a:lnTo>
                    <a:pt x="64681" y="1203553"/>
                  </a:lnTo>
                  <a:lnTo>
                    <a:pt x="64287" y="1203134"/>
                  </a:lnTo>
                  <a:lnTo>
                    <a:pt x="64020" y="1202715"/>
                  </a:lnTo>
                  <a:lnTo>
                    <a:pt x="63639" y="1201737"/>
                  </a:lnTo>
                  <a:lnTo>
                    <a:pt x="63385" y="1198740"/>
                  </a:lnTo>
                  <a:lnTo>
                    <a:pt x="63500" y="1197559"/>
                  </a:lnTo>
                  <a:lnTo>
                    <a:pt x="64109" y="1196581"/>
                  </a:lnTo>
                  <a:lnTo>
                    <a:pt x="64757" y="1195908"/>
                  </a:lnTo>
                  <a:lnTo>
                    <a:pt x="65341" y="1195565"/>
                  </a:lnTo>
                  <a:lnTo>
                    <a:pt x="65747" y="1195082"/>
                  </a:lnTo>
                  <a:lnTo>
                    <a:pt x="65989" y="1194612"/>
                  </a:lnTo>
                  <a:lnTo>
                    <a:pt x="66192" y="1194663"/>
                  </a:lnTo>
                  <a:lnTo>
                    <a:pt x="66255" y="1195260"/>
                  </a:lnTo>
                  <a:lnTo>
                    <a:pt x="66548" y="1195692"/>
                  </a:lnTo>
                  <a:lnTo>
                    <a:pt x="67132" y="1195565"/>
                  </a:lnTo>
                  <a:lnTo>
                    <a:pt x="67246" y="1195730"/>
                  </a:lnTo>
                  <a:lnTo>
                    <a:pt x="66878" y="1196454"/>
                  </a:lnTo>
                  <a:lnTo>
                    <a:pt x="66992" y="1196759"/>
                  </a:lnTo>
                  <a:lnTo>
                    <a:pt x="67398" y="1196886"/>
                  </a:lnTo>
                  <a:lnTo>
                    <a:pt x="67449" y="1197394"/>
                  </a:lnTo>
                  <a:lnTo>
                    <a:pt x="67284" y="1198105"/>
                  </a:lnTo>
                  <a:lnTo>
                    <a:pt x="67183" y="1201813"/>
                  </a:lnTo>
                  <a:lnTo>
                    <a:pt x="67741" y="1202969"/>
                  </a:lnTo>
                  <a:lnTo>
                    <a:pt x="67703" y="1203223"/>
                  </a:lnTo>
                  <a:lnTo>
                    <a:pt x="67564" y="1203706"/>
                  </a:lnTo>
                  <a:lnTo>
                    <a:pt x="67195" y="1203731"/>
                  </a:lnTo>
                  <a:lnTo>
                    <a:pt x="66560" y="1203579"/>
                  </a:lnTo>
                  <a:lnTo>
                    <a:pt x="65925" y="1203883"/>
                  </a:lnTo>
                  <a:lnTo>
                    <a:pt x="65468" y="1204391"/>
                  </a:lnTo>
                </a:path>
                <a:path w="2056765" h="1255395">
                  <a:moveTo>
                    <a:pt x="674497" y="1228471"/>
                  </a:moveTo>
                  <a:lnTo>
                    <a:pt x="674598" y="1230160"/>
                  </a:lnTo>
                  <a:lnTo>
                    <a:pt x="674103" y="1232293"/>
                  </a:lnTo>
                  <a:lnTo>
                    <a:pt x="673138" y="1234300"/>
                  </a:lnTo>
                  <a:lnTo>
                    <a:pt x="670560" y="1237729"/>
                  </a:lnTo>
                  <a:lnTo>
                    <a:pt x="670052" y="1238542"/>
                  </a:lnTo>
                  <a:lnTo>
                    <a:pt x="669582" y="1239215"/>
                  </a:lnTo>
                  <a:lnTo>
                    <a:pt x="668540" y="1239901"/>
                  </a:lnTo>
                  <a:lnTo>
                    <a:pt x="667689" y="1239342"/>
                  </a:lnTo>
                  <a:lnTo>
                    <a:pt x="666902" y="1237665"/>
                  </a:lnTo>
                  <a:lnTo>
                    <a:pt x="666991" y="1236306"/>
                  </a:lnTo>
                  <a:lnTo>
                    <a:pt x="667651" y="1234249"/>
                  </a:lnTo>
                  <a:lnTo>
                    <a:pt x="668045" y="1231684"/>
                  </a:lnTo>
                  <a:lnTo>
                    <a:pt x="667702" y="1229042"/>
                  </a:lnTo>
                  <a:lnTo>
                    <a:pt x="667372" y="1227874"/>
                  </a:lnTo>
                  <a:lnTo>
                    <a:pt x="666813" y="1226718"/>
                  </a:lnTo>
                  <a:lnTo>
                    <a:pt x="665988" y="1223505"/>
                  </a:lnTo>
                  <a:lnTo>
                    <a:pt x="664984" y="1222311"/>
                  </a:lnTo>
                  <a:lnTo>
                    <a:pt x="665911" y="1222057"/>
                  </a:lnTo>
                  <a:lnTo>
                    <a:pt x="668362" y="1222654"/>
                  </a:lnTo>
                  <a:lnTo>
                    <a:pt x="671817" y="1225080"/>
                  </a:lnTo>
                  <a:lnTo>
                    <a:pt x="674497" y="1228471"/>
                  </a:lnTo>
                </a:path>
                <a:path w="2056765" h="1255395">
                  <a:moveTo>
                    <a:pt x="22644" y="1192110"/>
                  </a:moveTo>
                  <a:lnTo>
                    <a:pt x="23456" y="1191653"/>
                  </a:lnTo>
                  <a:lnTo>
                    <a:pt x="24168" y="1191107"/>
                  </a:lnTo>
                  <a:lnTo>
                    <a:pt x="25120" y="1190828"/>
                  </a:lnTo>
                  <a:lnTo>
                    <a:pt x="25476" y="1191729"/>
                  </a:lnTo>
                  <a:lnTo>
                    <a:pt x="25501" y="1193368"/>
                  </a:lnTo>
                  <a:lnTo>
                    <a:pt x="25793" y="1194015"/>
                  </a:lnTo>
                  <a:lnTo>
                    <a:pt x="25514" y="1194650"/>
                  </a:lnTo>
                  <a:lnTo>
                    <a:pt x="25006" y="1195171"/>
                  </a:lnTo>
                  <a:lnTo>
                    <a:pt x="24460" y="1194612"/>
                  </a:lnTo>
                  <a:lnTo>
                    <a:pt x="22136" y="1193647"/>
                  </a:lnTo>
                  <a:lnTo>
                    <a:pt x="22098" y="1192758"/>
                  </a:lnTo>
                  <a:lnTo>
                    <a:pt x="22644" y="1192110"/>
                  </a:lnTo>
                </a:path>
                <a:path w="2056765" h="1255395">
                  <a:moveTo>
                    <a:pt x="62852" y="1193482"/>
                  </a:moveTo>
                  <a:lnTo>
                    <a:pt x="63030" y="1193126"/>
                  </a:lnTo>
                  <a:lnTo>
                    <a:pt x="63042" y="1192707"/>
                  </a:lnTo>
                  <a:lnTo>
                    <a:pt x="62890" y="1192288"/>
                  </a:lnTo>
                  <a:lnTo>
                    <a:pt x="62903" y="1191755"/>
                  </a:lnTo>
                  <a:lnTo>
                    <a:pt x="63436" y="1190256"/>
                  </a:lnTo>
                  <a:lnTo>
                    <a:pt x="63830" y="1190028"/>
                  </a:lnTo>
                  <a:lnTo>
                    <a:pt x="64668" y="1190802"/>
                  </a:lnTo>
                  <a:lnTo>
                    <a:pt x="64922" y="1191171"/>
                  </a:lnTo>
                  <a:lnTo>
                    <a:pt x="65239" y="1192022"/>
                  </a:lnTo>
                  <a:lnTo>
                    <a:pt x="65290" y="1193038"/>
                  </a:lnTo>
                  <a:lnTo>
                    <a:pt x="65100" y="1193774"/>
                  </a:lnTo>
                  <a:lnTo>
                    <a:pt x="64833" y="1194092"/>
                  </a:lnTo>
                  <a:lnTo>
                    <a:pt x="64681" y="1194435"/>
                  </a:lnTo>
                  <a:lnTo>
                    <a:pt x="64579" y="1194816"/>
                  </a:lnTo>
                  <a:lnTo>
                    <a:pt x="64503" y="1195031"/>
                  </a:lnTo>
                  <a:lnTo>
                    <a:pt x="64058" y="1195400"/>
                  </a:lnTo>
                  <a:lnTo>
                    <a:pt x="63182" y="1195946"/>
                  </a:lnTo>
                  <a:lnTo>
                    <a:pt x="62636" y="1195616"/>
                  </a:lnTo>
                  <a:lnTo>
                    <a:pt x="62649" y="1194384"/>
                  </a:lnTo>
                  <a:lnTo>
                    <a:pt x="62852" y="1193482"/>
                  </a:lnTo>
                </a:path>
                <a:path w="2056765" h="1255395">
                  <a:moveTo>
                    <a:pt x="660488" y="1222438"/>
                  </a:moveTo>
                  <a:lnTo>
                    <a:pt x="661428" y="1221613"/>
                  </a:lnTo>
                  <a:lnTo>
                    <a:pt x="662609" y="1222375"/>
                  </a:lnTo>
                  <a:lnTo>
                    <a:pt x="662724" y="1223149"/>
                  </a:lnTo>
                  <a:lnTo>
                    <a:pt x="661657" y="1223200"/>
                  </a:lnTo>
                  <a:lnTo>
                    <a:pt x="660488" y="1222438"/>
                  </a:lnTo>
                </a:path>
                <a:path w="2056765" h="1255395">
                  <a:moveTo>
                    <a:pt x="85394" y="1178166"/>
                  </a:moveTo>
                  <a:lnTo>
                    <a:pt x="85979" y="1178369"/>
                  </a:lnTo>
                  <a:lnTo>
                    <a:pt x="86360" y="1178928"/>
                  </a:lnTo>
                  <a:lnTo>
                    <a:pt x="86385" y="1179690"/>
                  </a:lnTo>
                  <a:lnTo>
                    <a:pt x="85877" y="1180490"/>
                  </a:lnTo>
                  <a:lnTo>
                    <a:pt x="85432" y="1181366"/>
                  </a:lnTo>
                  <a:lnTo>
                    <a:pt x="84531" y="1182446"/>
                  </a:lnTo>
                  <a:lnTo>
                    <a:pt x="81953" y="1182827"/>
                  </a:lnTo>
                  <a:lnTo>
                    <a:pt x="81495" y="1181862"/>
                  </a:lnTo>
                  <a:lnTo>
                    <a:pt x="81965" y="1180617"/>
                  </a:lnTo>
                  <a:lnTo>
                    <a:pt x="82905" y="1179423"/>
                  </a:lnTo>
                  <a:lnTo>
                    <a:pt x="84124" y="1178521"/>
                  </a:lnTo>
                  <a:lnTo>
                    <a:pt x="85394" y="1178166"/>
                  </a:lnTo>
                </a:path>
                <a:path w="2056765" h="1255395">
                  <a:moveTo>
                    <a:pt x="266" y="1164577"/>
                  </a:moveTo>
                  <a:lnTo>
                    <a:pt x="1143" y="1163243"/>
                  </a:lnTo>
                  <a:lnTo>
                    <a:pt x="1257" y="1162951"/>
                  </a:lnTo>
                  <a:lnTo>
                    <a:pt x="1981" y="1162151"/>
                  </a:lnTo>
                  <a:lnTo>
                    <a:pt x="3492" y="1159751"/>
                  </a:lnTo>
                  <a:lnTo>
                    <a:pt x="4165" y="1159459"/>
                  </a:lnTo>
                  <a:lnTo>
                    <a:pt x="4572" y="1159916"/>
                  </a:lnTo>
                  <a:lnTo>
                    <a:pt x="4241" y="1160932"/>
                  </a:lnTo>
                  <a:lnTo>
                    <a:pt x="3733" y="1161986"/>
                  </a:lnTo>
                  <a:lnTo>
                    <a:pt x="3416" y="1162862"/>
                  </a:lnTo>
                  <a:lnTo>
                    <a:pt x="1041" y="1166431"/>
                  </a:lnTo>
                  <a:lnTo>
                    <a:pt x="431" y="1166253"/>
                  </a:lnTo>
                  <a:lnTo>
                    <a:pt x="101" y="1165847"/>
                  </a:lnTo>
                  <a:lnTo>
                    <a:pt x="0" y="1165288"/>
                  </a:lnTo>
                  <a:lnTo>
                    <a:pt x="266" y="1164577"/>
                  </a:lnTo>
                </a:path>
                <a:path w="2056765" h="1255395">
                  <a:moveTo>
                    <a:pt x="521957" y="1151636"/>
                  </a:moveTo>
                  <a:lnTo>
                    <a:pt x="522401" y="1147978"/>
                  </a:lnTo>
                  <a:lnTo>
                    <a:pt x="521919" y="1146835"/>
                  </a:lnTo>
                  <a:lnTo>
                    <a:pt x="521944" y="1146073"/>
                  </a:lnTo>
                  <a:lnTo>
                    <a:pt x="522871" y="1144993"/>
                  </a:lnTo>
                  <a:lnTo>
                    <a:pt x="524192" y="1145057"/>
                  </a:lnTo>
                  <a:lnTo>
                    <a:pt x="525246" y="1145870"/>
                  </a:lnTo>
                  <a:lnTo>
                    <a:pt x="525449" y="1147064"/>
                  </a:lnTo>
                  <a:lnTo>
                    <a:pt x="525449" y="1148359"/>
                  </a:lnTo>
                  <a:lnTo>
                    <a:pt x="526135" y="1151407"/>
                  </a:lnTo>
                  <a:lnTo>
                    <a:pt x="525792" y="1152601"/>
                  </a:lnTo>
                  <a:lnTo>
                    <a:pt x="524421" y="1153477"/>
                  </a:lnTo>
                  <a:lnTo>
                    <a:pt x="523087" y="1153401"/>
                  </a:lnTo>
                  <a:lnTo>
                    <a:pt x="522173" y="1152677"/>
                  </a:lnTo>
                  <a:lnTo>
                    <a:pt x="521957" y="1151636"/>
                  </a:lnTo>
                </a:path>
                <a:path w="2056765" h="1255395">
                  <a:moveTo>
                    <a:pt x="843280" y="1143254"/>
                  </a:moveTo>
                  <a:lnTo>
                    <a:pt x="841984" y="1139063"/>
                  </a:lnTo>
                  <a:lnTo>
                    <a:pt x="841984" y="1136573"/>
                  </a:lnTo>
                  <a:lnTo>
                    <a:pt x="842759" y="1134630"/>
                  </a:lnTo>
                  <a:lnTo>
                    <a:pt x="844727" y="1133665"/>
                  </a:lnTo>
                  <a:lnTo>
                    <a:pt x="846366" y="1134414"/>
                  </a:lnTo>
                  <a:lnTo>
                    <a:pt x="847153" y="1135329"/>
                  </a:lnTo>
                  <a:lnTo>
                    <a:pt x="848258" y="1136662"/>
                  </a:lnTo>
                  <a:lnTo>
                    <a:pt x="848779" y="1138694"/>
                  </a:lnTo>
                  <a:lnTo>
                    <a:pt x="848499" y="1139977"/>
                  </a:lnTo>
                  <a:lnTo>
                    <a:pt x="848029" y="1141768"/>
                  </a:lnTo>
                  <a:lnTo>
                    <a:pt x="846975" y="1143381"/>
                  </a:lnTo>
                  <a:lnTo>
                    <a:pt x="846277" y="1145108"/>
                  </a:lnTo>
                  <a:lnTo>
                    <a:pt x="845096" y="1145933"/>
                  </a:lnTo>
                  <a:lnTo>
                    <a:pt x="844359" y="1145463"/>
                  </a:lnTo>
                  <a:lnTo>
                    <a:pt x="843280" y="1143254"/>
                  </a:lnTo>
                </a:path>
                <a:path w="2056765" h="1255395">
                  <a:moveTo>
                    <a:pt x="560362" y="1105103"/>
                  </a:moveTo>
                  <a:lnTo>
                    <a:pt x="560463" y="1104646"/>
                  </a:lnTo>
                  <a:lnTo>
                    <a:pt x="560768" y="1104163"/>
                  </a:lnTo>
                  <a:lnTo>
                    <a:pt x="561060" y="1103503"/>
                  </a:lnTo>
                  <a:lnTo>
                    <a:pt x="561670" y="1103261"/>
                  </a:lnTo>
                  <a:lnTo>
                    <a:pt x="562851" y="1103477"/>
                  </a:lnTo>
                  <a:lnTo>
                    <a:pt x="563664" y="1104150"/>
                  </a:lnTo>
                  <a:lnTo>
                    <a:pt x="563930" y="1104265"/>
                  </a:lnTo>
                  <a:lnTo>
                    <a:pt x="564286" y="1104493"/>
                  </a:lnTo>
                  <a:lnTo>
                    <a:pt x="564832" y="1105090"/>
                  </a:lnTo>
                  <a:lnTo>
                    <a:pt x="565061" y="1105458"/>
                  </a:lnTo>
                  <a:lnTo>
                    <a:pt x="565124" y="1105750"/>
                  </a:lnTo>
                  <a:lnTo>
                    <a:pt x="565086" y="1106411"/>
                  </a:lnTo>
                  <a:lnTo>
                    <a:pt x="564603" y="1107084"/>
                  </a:lnTo>
                  <a:lnTo>
                    <a:pt x="563930" y="1107363"/>
                  </a:lnTo>
                  <a:lnTo>
                    <a:pt x="563435" y="1107236"/>
                  </a:lnTo>
                  <a:lnTo>
                    <a:pt x="562013" y="1106106"/>
                  </a:lnTo>
                  <a:lnTo>
                    <a:pt x="560730" y="1105496"/>
                  </a:lnTo>
                  <a:lnTo>
                    <a:pt x="560362" y="1105103"/>
                  </a:lnTo>
                </a:path>
                <a:path w="2056765" h="1255395">
                  <a:moveTo>
                    <a:pt x="572122" y="1102575"/>
                  </a:moveTo>
                  <a:lnTo>
                    <a:pt x="571525" y="1101979"/>
                  </a:lnTo>
                  <a:lnTo>
                    <a:pt x="571258" y="1102194"/>
                  </a:lnTo>
                  <a:lnTo>
                    <a:pt x="570915" y="1102144"/>
                  </a:lnTo>
                  <a:lnTo>
                    <a:pt x="570471" y="1101559"/>
                  </a:lnTo>
                  <a:lnTo>
                    <a:pt x="570242" y="1100912"/>
                  </a:lnTo>
                  <a:lnTo>
                    <a:pt x="570179" y="1100620"/>
                  </a:lnTo>
                  <a:lnTo>
                    <a:pt x="568934" y="1097915"/>
                  </a:lnTo>
                  <a:lnTo>
                    <a:pt x="569150" y="1097140"/>
                  </a:lnTo>
                  <a:lnTo>
                    <a:pt x="569976" y="1096264"/>
                  </a:lnTo>
                  <a:lnTo>
                    <a:pt x="570915" y="1095565"/>
                  </a:lnTo>
                  <a:lnTo>
                    <a:pt x="571804" y="1095476"/>
                  </a:lnTo>
                  <a:lnTo>
                    <a:pt x="572643" y="1095883"/>
                  </a:lnTo>
                  <a:lnTo>
                    <a:pt x="572579" y="1096048"/>
                  </a:lnTo>
                  <a:lnTo>
                    <a:pt x="572185" y="1096378"/>
                  </a:lnTo>
                  <a:lnTo>
                    <a:pt x="572452" y="1096492"/>
                  </a:lnTo>
                  <a:lnTo>
                    <a:pt x="572731" y="1096822"/>
                  </a:lnTo>
                  <a:lnTo>
                    <a:pt x="572782" y="1097597"/>
                  </a:lnTo>
                  <a:lnTo>
                    <a:pt x="572693" y="1098423"/>
                  </a:lnTo>
                  <a:lnTo>
                    <a:pt x="572808" y="1099032"/>
                  </a:lnTo>
                  <a:lnTo>
                    <a:pt x="572770" y="1099426"/>
                  </a:lnTo>
                  <a:lnTo>
                    <a:pt x="572655" y="1099731"/>
                  </a:lnTo>
                  <a:lnTo>
                    <a:pt x="572871" y="1100086"/>
                  </a:lnTo>
                  <a:lnTo>
                    <a:pt x="576211" y="1103223"/>
                  </a:lnTo>
                  <a:lnTo>
                    <a:pt x="576935" y="1103503"/>
                  </a:lnTo>
                  <a:lnTo>
                    <a:pt x="578078" y="1104379"/>
                  </a:lnTo>
                  <a:lnTo>
                    <a:pt x="578116" y="1104976"/>
                  </a:lnTo>
                  <a:lnTo>
                    <a:pt x="576910" y="1104925"/>
                  </a:lnTo>
                  <a:lnTo>
                    <a:pt x="575538" y="1104569"/>
                  </a:lnTo>
                  <a:lnTo>
                    <a:pt x="573633" y="1103045"/>
                  </a:lnTo>
                  <a:lnTo>
                    <a:pt x="572122" y="1102575"/>
                  </a:lnTo>
                </a:path>
                <a:path w="2056765" h="1255395">
                  <a:moveTo>
                    <a:pt x="554863" y="1105446"/>
                  </a:moveTo>
                  <a:lnTo>
                    <a:pt x="552970" y="1105458"/>
                  </a:lnTo>
                  <a:lnTo>
                    <a:pt x="552284" y="1105128"/>
                  </a:lnTo>
                  <a:lnTo>
                    <a:pt x="552538" y="1104011"/>
                  </a:lnTo>
                  <a:lnTo>
                    <a:pt x="553275" y="1103172"/>
                  </a:lnTo>
                  <a:lnTo>
                    <a:pt x="553999" y="1101979"/>
                  </a:lnTo>
                  <a:lnTo>
                    <a:pt x="554723" y="1101090"/>
                  </a:lnTo>
                  <a:lnTo>
                    <a:pt x="555472" y="1100277"/>
                  </a:lnTo>
                  <a:lnTo>
                    <a:pt x="555269" y="1099896"/>
                  </a:lnTo>
                  <a:lnTo>
                    <a:pt x="554964" y="1098931"/>
                  </a:lnTo>
                  <a:lnTo>
                    <a:pt x="553935" y="1097978"/>
                  </a:lnTo>
                  <a:lnTo>
                    <a:pt x="552780" y="1096530"/>
                  </a:lnTo>
                  <a:lnTo>
                    <a:pt x="552500" y="1094600"/>
                  </a:lnTo>
                  <a:lnTo>
                    <a:pt x="552780" y="1092263"/>
                  </a:lnTo>
                  <a:lnTo>
                    <a:pt x="553427" y="1090269"/>
                  </a:lnTo>
                  <a:lnTo>
                    <a:pt x="554951" y="1088580"/>
                  </a:lnTo>
                  <a:lnTo>
                    <a:pt x="556831" y="1087488"/>
                  </a:lnTo>
                  <a:lnTo>
                    <a:pt x="558101" y="1088009"/>
                  </a:lnTo>
                  <a:lnTo>
                    <a:pt x="559587" y="1088758"/>
                  </a:lnTo>
                  <a:lnTo>
                    <a:pt x="560908" y="1089977"/>
                  </a:lnTo>
                  <a:lnTo>
                    <a:pt x="562102" y="1089380"/>
                  </a:lnTo>
                  <a:lnTo>
                    <a:pt x="562940" y="1089698"/>
                  </a:lnTo>
                  <a:lnTo>
                    <a:pt x="564349" y="1090764"/>
                  </a:lnTo>
                  <a:lnTo>
                    <a:pt x="565391" y="1092593"/>
                  </a:lnTo>
                  <a:lnTo>
                    <a:pt x="565569" y="1094041"/>
                  </a:lnTo>
                  <a:lnTo>
                    <a:pt x="564235" y="1096416"/>
                  </a:lnTo>
                  <a:lnTo>
                    <a:pt x="562559" y="1100188"/>
                  </a:lnTo>
                  <a:lnTo>
                    <a:pt x="562432" y="1100518"/>
                  </a:lnTo>
                  <a:lnTo>
                    <a:pt x="561416" y="1101039"/>
                  </a:lnTo>
                  <a:lnTo>
                    <a:pt x="561301" y="1100442"/>
                  </a:lnTo>
                  <a:lnTo>
                    <a:pt x="561911" y="1098384"/>
                  </a:lnTo>
                  <a:lnTo>
                    <a:pt x="562178" y="1097978"/>
                  </a:lnTo>
                  <a:lnTo>
                    <a:pt x="562648" y="1096911"/>
                  </a:lnTo>
                  <a:lnTo>
                    <a:pt x="562698" y="1096225"/>
                  </a:lnTo>
                  <a:lnTo>
                    <a:pt x="561746" y="1097064"/>
                  </a:lnTo>
                  <a:lnTo>
                    <a:pt x="560425" y="1098296"/>
                  </a:lnTo>
                  <a:lnTo>
                    <a:pt x="559816" y="1098626"/>
                  </a:lnTo>
                  <a:lnTo>
                    <a:pt x="559689" y="1098943"/>
                  </a:lnTo>
                  <a:lnTo>
                    <a:pt x="559714" y="1100150"/>
                  </a:lnTo>
                  <a:lnTo>
                    <a:pt x="560298" y="1101521"/>
                  </a:lnTo>
                  <a:lnTo>
                    <a:pt x="560387" y="1102410"/>
                  </a:lnTo>
                  <a:lnTo>
                    <a:pt x="559816" y="1103490"/>
                  </a:lnTo>
                  <a:lnTo>
                    <a:pt x="558647" y="1104709"/>
                  </a:lnTo>
                  <a:lnTo>
                    <a:pt x="557999" y="1105077"/>
                  </a:lnTo>
                  <a:lnTo>
                    <a:pt x="557441" y="1105166"/>
                  </a:lnTo>
                  <a:lnTo>
                    <a:pt x="556564" y="1105484"/>
                  </a:lnTo>
                  <a:lnTo>
                    <a:pt x="555815" y="1105611"/>
                  </a:lnTo>
                  <a:lnTo>
                    <a:pt x="554863" y="1105446"/>
                  </a:lnTo>
                </a:path>
                <a:path w="2056765" h="1255395">
                  <a:moveTo>
                    <a:pt x="1124305" y="1113116"/>
                  </a:moveTo>
                  <a:lnTo>
                    <a:pt x="1130122" y="1118730"/>
                  </a:lnTo>
                  <a:lnTo>
                    <a:pt x="1130681" y="1119339"/>
                  </a:lnTo>
                  <a:lnTo>
                    <a:pt x="1131735" y="1120902"/>
                  </a:lnTo>
                  <a:lnTo>
                    <a:pt x="1131392" y="1121194"/>
                  </a:lnTo>
                  <a:lnTo>
                    <a:pt x="1122692" y="1112786"/>
                  </a:lnTo>
                  <a:lnTo>
                    <a:pt x="1122997" y="1112291"/>
                  </a:lnTo>
                  <a:lnTo>
                    <a:pt x="1124305" y="1113116"/>
                  </a:lnTo>
                </a:path>
                <a:path w="2056765" h="1255395">
                  <a:moveTo>
                    <a:pt x="1150835" y="1117219"/>
                  </a:moveTo>
                  <a:lnTo>
                    <a:pt x="1151610" y="1117041"/>
                  </a:lnTo>
                  <a:lnTo>
                    <a:pt x="1151978" y="1117028"/>
                  </a:lnTo>
                  <a:lnTo>
                    <a:pt x="1152474" y="1117219"/>
                  </a:lnTo>
                  <a:lnTo>
                    <a:pt x="1152309" y="1117714"/>
                  </a:lnTo>
                  <a:lnTo>
                    <a:pt x="1151801" y="1118069"/>
                  </a:lnTo>
                  <a:lnTo>
                    <a:pt x="1149985" y="1118425"/>
                  </a:lnTo>
                  <a:lnTo>
                    <a:pt x="1148092" y="1118260"/>
                  </a:lnTo>
                  <a:lnTo>
                    <a:pt x="1148207" y="1117612"/>
                  </a:lnTo>
                  <a:lnTo>
                    <a:pt x="1150835" y="1117219"/>
                  </a:lnTo>
                </a:path>
                <a:path w="2056765" h="1255395">
                  <a:moveTo>
                    <a:pt x="591934" y="878738"/>
                  </a:moveTo>
                  <a:lnTo>
                    <a:pt x="592734" y="878116"/>
                  </a:lnTo>
                  <a:lnTo>
                    <a:pt x="593280" y="878281"/>
                  </a:lnTo>
                  <a:lnTo>
                    <a:pt x="593598" y="878827"/>
                  </a:lnTo>
                  <a:lnTo>
                    <a:pt x="593636" y="879436"/>
                  </a:lnTo>
                  <a:lnTo>
                    <a:pt x="593432" y="880732"/>
                  </a:lnTo>
                  <a:lnTo>
                    <a:pt x="592582" y="881595"/>
                  </a:lnTo>
                  <a:lnTo>
                    <a:pt x="591832" y="881722"/>
                  </a:lnTo>
                  <a:lnTo>
                    <a:pt x="591845" y="880338"/>
                  </a:lnTo>
                  <a:lnTo>
                    <a:pt x="591667" y="879932"/>
                  </a:lnTo>
                  <a:lnTo>
                    <a:pt x="591591" y="879424"/>
                  </a:lnTo>
                  <a:lnTo>
                    <a:pt x="591934" y="878738"/>
                  </a:lnTo>
                </a:path>
                <a:path w="2056765" h="1255395">
                  <a:moveTo>
                    <a:pt x="772896" y="767080"/>
                  </a:moveTo>
                  <a:lnTo>
                    <a:pt x="773798" y="766432"/>
                  </a:lnTo>
                  <a:lnTo>
                    <a:pt x="774585" y="766318"/>
                  </a:lnTo>
                  <a:lnTo>
                    <a:pt x="775716" y="766648"/>
                  </a:lnTo>
                  <a:lnTo>
                    <a:pt x="778662" y="767842"/>
                  </a:lnTo>
                  <a:lnTo>
                    <a:pt x="781062" y="769772"/>
                  </a:lnTo>
                  <a:lnTo>
                    <a:pt x="782231" y="777748"/>
                  </a:lnTo>
                  <a:lnTo>
                    <a:pt x="780897" y="777938"/>
                  </a:lnTo>
                  <a:lnTo>
                    <a:pt x="773137" y="769277"/>
                  </a:lnTo>
                  <a:lnTo>
                    <a:pt x="772693" y="767727"/>
                  </a:lnTo>
                  <a:lnTo>
                    <a:pt x="772896" y="767080"/>
                  </a:lnTo>
                </a:path>
                <a:path w="2056765" h="1255395">
                  <a:moveTo>
                    <a:pt x="1260513" y="1239862"/>
                  </a:moveTo>
                  <a:lnTo>
                    <a:pt x="1260678" y="1239177"/>
                  </a:lnTo>
                  <a:lnTo>
                    <a:pt x="1260856" y="1238669"/>
                  </a:lnTo>
                  <a:lnTo>
                    <a:pt x="1261059" y="1238465"/>
                  </a:lnTo>
                  <a:lnTo>
                    <a:pt x="1261338" y="1238072"/>
                  </a:lnTo>
                  <a:lnTo>
                    <a:pt x="1261681" y="1237424"/>
                  </a:lnTo>
                  <a:lnTo>
                    <a:pt x="1262570" y="1236611"/>
                  </a:lnTo>
                  <a:lnTo>
                    <a:pt x="1263916" y="1236002"/>
                  </a:lnTo>
                  <a:lnTo>
                    <a:pt x="1266825" y="1235113"/>
                  </a:lnTo>
                  <a:lnTo>
                    <a:pt x="1267790" y="1235227"/>
                  </a:lnTo>
                  <a:lnTo>
                    <a:pt x="1267891" y="1235722"/>
                  </a:lnTo>
                  <a:lnTo>
                    <a:pt x="1267244" y="1235938"/>
                  </a:lnTo>
                  <a:lnTo>
                    <a:pt x="1266317" y="1235989"/>
                  </a:lnTo>
                  <a:lnTo>
                    <a:pt x="1266063" y="1236103"/>
                  </a:lnTo>
                  <a:lnTo>
                    <a:pt x="1266418" y="1236281"/>
                  </a:lnTo>
                  <a:lnTo>
                    <a:pt x="1266647" y="1236599"/>
                  </a:lnTo>
                  <a:lnTo>
                    <a:pt x="1266939" y="1236840"/>
                  </a:lnTo>
                  <a:lnTo>
                    <a:pt x="1264297" y="1240853"/>
                  </a:lnTo>
                  <a:lnTo>
                    <a:pt x="1260843" y="1240421"/>
                  </a:lnTo>
                  <a:lnTo>
                    <a:pt x="1260513" y="1239862"/>
                  </a:lnTo>
                </a:path>
                <a:path w="2056765" h="1255395">
                  <a:moveTo>
                    <a:pt x="1253134" y="1230909"/>
                  </a:moveTo>
                  <a:lnTo>
                    <a:pt x="1252918" y="1229728"/>
                  </a:lnTo>
                  <a:lnTo>
                    <a:pt x="1253210" y="1228712"/>
                  </a:lnTo>
                  <a:lnTo>
                    <a:pt x="1253617" y="1227772"/>
                  </a:lnTo>
                  <a:lnTo>
                    <a:pt x="1253871" y="1227099"/>
                  </a:lnTo>
                  <a:lnTo>
                    <a:pt x="1254391" y="1226502"/>
                  </a:lnTo>
                  <a:lnTo>
                    <a:pt x="1255115" y="1226235"/>
                  </a:lnTo>
                  <a:lnTo>
                    <a:pt x="1255458" y="1226248"/>
                  </a:lnTo>
                  <a:lnTo>
                    <a:pt x="1256715" y="1226070"/>
                  </a:lnTo>
                  <a:lnTo>
                    <a:pt x="1258163" y="1227251"/>
                  </a:lnTo>
                  <a:lnTo>
                    <a:pt x="1258366" y="1228636"/>
                  </a:lnTo>
                  <a:lnTo>
                    <a:pt x="1257236" y="1230274"/>
                  </a:lnTo>
                  <a:lnTo>
                    <a:pt x="1255064" y="1232319"/>
                  </a:lnTo>
                  <a:lnTo>
                    <a:pt x="1253680" y="1232166"/>
                  </a:lnTo>
                  <a:lnTo>
                    <a:pt x="1253134" y="1230909"/>
                  </a:lnTo>
                </a:path>
                <a:path w="2056765" h="1255395">
                  <a:moveTo>
                    <a:pt x="1447241" y="1239037"/>
                  </a:moveTo>
                  <a:lnTo>
                    <a:pt x="1446657" y="1238415"/>
                  </a:lnTo>
                  <a:lnTo>
                    <a:pt x="1446542" y="1237792"/>
                  </a:lnTo>
                  <a:lnTo>
                    <a:pt x="1446491" y="1236230"/>
                  </a:lnTo>
                  <a:lnTo>
                    <a:pt x="1446288" y="1235443"/>
                  </a:lnTo>
                  <a:lnTo>
                    <a:pt x="1446326" y="1232141"/>
                  </a:lnTo>
                  <a:lnTo>
                    <a:pt x="1446149" y="1230680"/>
                  </a:lnTo>
                  <a:lnTo>
                    <a:pt x="1441170" y="1219796"/>
                  </a:lnTo>
                  <a:lnTo>
                    <a:pt x="1441069" y="1218488"/>
                  </a:lnTo>
                  <a:lnTo>
                    <a:pt x="1441945" y="1218438"/>
                  </a:lnTo>
                  <a:lnTo>
                    <a:pt x="1442720" y="1219073"/>
                  </a:lnTo>
                  <a:lnTo>
                    <a:pt x="1449324" y="1230922"/>
                  </a:lnTo>
                  <a:lnTo>
                    <a:pt x="1449806" y="1233741"/>
                  </a:lnTo>
                  <a:lnTo>
                    <a:pt x="1449539" y="1233932"/>
                  </a:lnTo>
                  <a:lnTo>
                    <a:pt x="1448943" y="1234452"/>
                  </a:lnTo>
                  <a:lnTo>
                    <a:pt x="1448676" y="1234617"/>
                  </a:lnTo>
                  <a:lnTo>
                    <a:pt x="1448701" y="1235748"/>
                  </a:lnTo>
                  <a:lnTo>
                    <a:pt x="1449298" y="1237488"/>
                  </a:lnTo>
                  <a:lnTo>
                    <a:pt x="1449044" y="1238643"/>
                  </a:lnTo>
                  <a:lnTo>
                    <a:pt x="1448320" y="1240129"/>
                  </a:lnTo>
                  <a:lnTo>
                    <a:pt x="1448079" y="1240713"/>
                  </a:lnTo>
                  <a:lnTo>
                    <a:pt x="1447901" y="1241361"/>
                  </a:lnTo>
                  <a:lnTo>
                    <a:pt x="1447812" y="1240434"/>
                  </a:lnTo>
                  <a:lnTo>
                    <a:pt x="1447571" y="1239659"/>
                  </a:lnTo>
                  <a:lnTo>
                    <a:pt x="1447241" y="1239037"/>
                  </a:lnTo>
                </a:path>
                <a:path w="2056765" h="1255395">
                  <a:moveTo>
                    <a:pt x="1319326" y="1202016"/>
                  </a:moveTo>
                  <a:lnTo>
                    <a:pt x="1320330" y="1201115"/>
                  </a:lnTo>
                  <a:lnTo>
                    <a:pt x="1320533" y="1201229"/>
                  </a:lnTo>
                  <a:lnTo>
                    <a:pt x="1324038" y="1201077"/>
                  </a:lnTo>
                  <a:lnTo>
                    <a:pt x="1325029" y="1201432"/>
                  </a:lnTo>
                  <a:lnTo>
                    <a:pt x="1326845" y="1203159"/>
                  </a:lnTo>
                  <a:lnTo>
                    <a:pt x="1327531" y="1204569"/>
                  </a:lnTo>
                  <a:lnTo>
                    <a:pt x="1327607" y="1206309"/>
                  </a:lnTo>
                  <a:lnTo>
                    <a:pt x="1324063" y="1203071"/>
                  </a:lnTo>
                  <a:lnTo>
                    <a:pt x="1320279" y="1202601"/>
                  </a:lnTo>
                  <a:lnTo>
                    <a:pt x="1319326" y="1202016"/>
                  </a:lnTo>
                </a:path>
                <a:path w="2056765" h="1255395">
                  <a:moveTo>
                    <a:pt x="1284706" y="1194066"/>
                  </a:moveTo>
                  <a:lnTo>
                    <a:pt x="1285252" y="1193876"/>
                  </a:lnTo>
                  <a:lnTo>
                    <a:pt x="1285735" y="1193876"/>
                  </a:lnTo>
                  <a:lnTo>
                    <a:pt x="1285875" y="1193939"/>
                  </a:lnTo>
                  <a:lnTo>
                    <a:pt x="1287018" y="1194993"/>
                  </a:lnTo>
                  <a:lnTo>
                    <a:pt x="1289062" y="1198791"/>
                  </a:lnTo>
                  <a:lnTo>
                    <a:pt x="1289304" y="1199781"/>
                  </a:lnTo>
                  <a:lnTo>
                    <a:pt x="1288859" y="1199997"/>
                  </a:lnTo>
                  <a:lnTo>
                    <a:pt x="1284998" y="1196060"/>
                  </a:lnTo>
                  <a:lnTo>
                    <a:pt x="1284693" y="1195336"/>
                  </a:lnTo>
                  <a:lnTo>
                    <a:pt x="1284554" y="1194574"/>
                  </a:lnTo>
                  <a:lnTo>
                    <a:pt x="1284706" y="1194066"/>
                  </a:lnTo>
                </a:path>
                <a:path w="2056765" h="1255395">
                  <a:moveTo>
                    <a:pt x="1310868" y="1195781"/>
                  </a:moveTo>
                  <a:lnTo>
                    <a:pt x="1311211" y="1195285"/>
                  </a:lnTo>
                  <a:lnTo>
                    <a:pt x="1311732" y="1195285"/>
                  </a:lnTo>
                  <a:lnTo>
                    <a:pt x="1313078" y="1196022"/>
                  </a:lnTo>
                  <a:lnTo>
                    <a:pt x="1314043" y="1196949"/>
                  </a:lnTo>
                  <a:lnTo>
                    <a:pt x="1313992" y="1197711"/>
                  </a:lnTo>
                  <a:lnTo>
                    <a:pt x="1313345" y="1198714"/>
                  </a:lnTo>
                  <a:lnTo>
                    <a:pt x="1312278" y="1198511"/>
                  </a:lnTo>
                  <a:lnTo>
                    <a:pt x="1311389" y="1197457"/>
                  </a:lnTo>
                  <a:lnTo>
                    <a:pt x="1310906" y="1196505"/>
                  </a:lnTo>
                  <a:lnTo>
                    <a:pt x="1310868" y="1195781"/>
                  </a:lnTo>
                </a:path>
                <a:path w="2056765" h="1255395">
                  <a:moveTo>
                    <a:pt x="1304874" y="1189520"/>
                  </a:moveTo>
                  <a:lnTo>
                    <a:pt x="1304010" y="1189507"/>
                  </a:lnTo>
                  <a:lnTo>
                    <a:pt x="1302829" y="1189062"/>
                  </a:lnTo>
                  <a:lnTo>
                    <a:pt x="1302308" y="1188478"/>
                  </a:lnTo>
                  <a:lnTo>
                    <a:pt x="1302308" y="1187805"/>
                  </a:lnTo>
                  <a:lnTo>
                    <a:pt x="1303312" y="1187170"/>
                  </a:lnTo>
                  <a:lnTo>
                    <a:pt x="1303515" y="1187272"/>
                  </a:lnTo>
                  <a:lnTo>
                    <a:pt x="1305090" y="1185811"/>
                  </a:lnTo>
                  <a:lnTo>
                    <a:pt x="1305814" y="1185303"/>
                  </a:lnTo>
                  <a:lnTo>
                    <a:pt x="1306385" y="1185240"/>
                  </a:lnTo>
                  <a:lnTo>
                    <a:pt x="1306855" y="1185545"/>
                  </a:lnTo>
                  <a:lnTo>
                    <a:pt x="1307299" y="1186116"/>
                  </a:lnTo>
                  <a:lnTo>
                    <a:pt x="1307376" y="1187018"/>
                  </a:lnTo>
                  <a:lnTo>
                    <a:pt x="1306804" y="1188313"/>
                  </a:lnTo>
                  <a:lnTo>
                    <a:pt x="1305864" y="1189202"/>
                  </a:lnTo>
                  <a:lnTo>
                    <a:pt x="1304874" y="1189520"/>
                  </a:lnTo>
                </a:path>
                <a:path w="2056765" h="1255395">
                  <a:moveTo>
                    <a:pt x="1169466" y="1173099"/>
                  </a:moveTo>
                  <a:lnTo>
                    <a:pt x="1168666" y="1173010"/>
                  </a:lnTo>
                  <a:lnTo>
                    <a:pt x="1167841" y="1173162"/>
                  </a:lnTo>
                  <a:lnTo>
                    <a:pt x="1167155" y="1173124"/>
                  </a:lnTo>
                  <a:lnTo>
                    <a:pt x="1165898" y="1172616"/>
                  </a:lnTo>
                  <a:lnTo>
                    <a:pt x="1166634" y="1171956"/>
                  </a:lnTo>
                  <a:lnTo>
                    <a:pt x="1167320" y="1171448"/>
                  </a:lnTo>
                  <a:lnTo>
                    <a:pt x="1167980" y="1171079"/>
                  </a:lnTo>
                  <a:lnTo>
                    <a:pt x="1170495" y="1170114"/>
                  </a:lnTo>
                  <a:lnTo>
                    <a:pt x="1182598" y="1169492"/>
                  </a:lnTo>
                  <a:lnTo>
                    <a:pt x="1186014" y="1172133"/>
                  </a:lnTo>
                  <a:lnTo>
                    <a:pt x="1191475" y="1176058"/>
                  </a:lnTo>
                  <a:lnTo>
                    <a:pt x="1189685" y="1176553"/>
                  </a:lnTo>
                  <a:lnTo>
                    <a:pt x="1180553" y="1172997"/>
                  </a:lnTo>
                  <a:lnTo>
                    <a:pt x="1176896" y="1174229"/>
                  </a:lnTo>
                  <a:lnTo>
                    <a:pt x="1174038" y="1172527"/>
                  </a:lnTo>
                  <a:lnTo>
                    <a:pt x="1170914" y="1173759"/>
                  </a:lnTo>
                  <a:lnTo>
                    <a:pt x="1169466" y="1173099"/>
                  </a:lnTo>
                </a:path>
                <a:path w="2056765" h="1255395">
                  <a:moveTo>
                    <a:pt x="1508404" y="1204137"/>
                  </a:moveTo>
                  <a:lnTo>
                    <a:pt x="1507261" y="1205115"/>
                  </a:lnTo>
                  <a:lnTo>
                    <a:pt x="1506537" y="1206373"/>
                  </a:lnTo>
                  <a:lnTo>
                    <a:pt x="1506258" y="1207770"/>
                  </a:lnTo>
                  <a:lnTo>
                    <a:pt x="1506423" y="1209154"/>
                  </a:lnTo>
                  <a:lnTo>
                    <a:pt x="1503743" y="1207109"/>
                  </a:lnTo>
                  <a:lnTo>
                    <a:pt x="1502778" y="1207528"/>
                  </a:lnTo>
                  <a:lnTo>
                    <a:pt x="1502702" y="1208265"/>
                  </a:lnTo>
                  <a:lnTo>
                    <a:pt x="1498650" y="1209052"/>
                  </a:lnTo>
                  <a:lnTo>
                    <a:pt x="1496910" y="1208747"/>
                  </a:lnTo>
                  <a:lnTo>
                    <a:pt x="1494955" y="1204747"/>
                  </a:lnTo>
                  <a:lnTo>
                    <a:pt x="1493380" y="1203350"/>
                  </a:lnTo>
                  <a:lnTo>
                    <a:pt x="1492389" y="1203159"/>
                  </a:lnTo>
                  <a:lnTo>
                    <a:pt x="1491284" y="1203426"/>
                  </a:lnTo>
                  <a:lnTo>
                    <a:pt x="1488757" y="1204798"/>
                  </a:lnTo>
                  <a:lnTo>
                    <a:pt x="1488706" y="1205293"/>
                  </a:lnTo>
                  <a:lnTo>
                    <a:pt x="1488389" y="1206665"/>
                  </a:lnTo>
                  <a:lnTo>
                    <a:pt x="1487855" y="1206233"/>
                  </a:lnTo>
                  <a:lnTo>
                    <a:pt x="1487766" y="1205433"/>
                  </a:lnTo>
                  <a:lnTo>
                    <a:pt x="1487868" y="1204506"/>
                  </a:lnTo>
                  <a:lnTo>
                    <a:pt x="1487805" y="1203693"/>
                  </a:lnTo>
                  <a:lnTo>
                    <a:pt x="1487220" y="1202994"/>
                  </a:lnTo>
                  <a:lnTo>
                    <a:pt x="1484579" y="1202232"/>
                  </a:lnTo>
                  <a:lnTo>
                    <a:pt x="1479308" y="1197749"/>
                  </a:lnTo>
                  <a:lnTo>
                    <a:pt x="1480413" y="1196632"/>
                  </a:lnTo>
                  <a:lnTo>
                    <a:pt x="1480489" y="1195527"/>
                  </a:lnTo>
                  <a:lnTo>
                    <a:pt x="1480210" y="1194473"/>
                  </a:lnTo>
                  <a:lnTo>
                    <a:pt x="1480223" y="1193584"/>
                  </a:lnTo>
                  <a:lnTo>
                    <a:pt x="1481289" y="1192098"/>
                  </a:lnTo>
                  <a:lnTo>
                    <a:pt x="1482229" y="1192110"/>
                  </a:lnTo>
                  <a:lnTo>
                    <a:pt x="1483055" y="1192555"/>
                  </a:lnTo>
                  <a:lnTo>
                    <a:pt x="1483817" y="1192403"/>
                  </a:lnTo>
                  <a:lnTo>
                    <a:pt x="1484515" y="1190993"/>
                  </a:lnTo>
                  <a:lnTo>
                    <a:pt x="1484426" y="1189558"/>
                  </a:lnTo>
                  <a:lnTo>
                    <a:pt x="1482534" y="1184033"/>
                  </a:lnTo>
                  <a:lnTo>
                    <a:pt x="1482204" y="1181214"/>
                  </a:lnTo>
                  <a:lnTo>
                    <a:pt x="1481480" y="1180299"/>
                  </a:lnTo>
                  <a:lnTo>
                    <a:pt x="1480477" y="1179893"/>
                  </a:lnTo>
                  <a:lnTo>
                    <a:pt x="1478318" y="1179957"/>
                  </a:lnTo>
                  <a:lnTo>
                    <a:pt x="1477467" y="1179144"/>
                  </a:lnTo>
                  <a:lnTo>
                    <a:pt x="1476870" y="1177848"/>
                  </a:lnTo>
                  <a:lnTo>
                    <a:pt x="1476502" y="1176413"/>
                  </a:lnTo>
                  <a:lnTo>
                    <a:pt x="1475981" y="1175334"/>
                  </a:lnTo>
                  <a:lnTo>
                    <a:pt x="1473288" y="1173937"/>
                  </a:lnTo>
                  <a:lnTo>
                    <a:pt x="1469974" y="1170165"/>
                  </a:lnTo>
                  <a:lnTo>
                    <a:pt x="1469923" y="1171270"/>
                  </a:lnTo>
                  <a:lnTo>
                    <a:pt x="1470202" y="1172565"/>
                  </a:lnTo>
                  <a:lnTo>
                    <a:pt x="1470647" y="1173670"/>
                  </a:lnTo>
                  <a:lnTo>
                    <a:pt x="1471714" y="1174991"/>
                  </a:lnTo>
                  <a:lnTo>
                    <a:pt x="1472844" y="1178572"/>
                  </a:lnTo>
                  <a:lnTo>
                    <a:pt x="1471650" y="1179410"/>
                  </a:lnTo>
                  <a:lnTo>
                    <a:pt x="1470596" y="1179271"/>
                  </a:lnTo>
                  <a:lnTo>
                    <a:pt x="1468945" y="1178153"/>
                  </a:lnTo>
                  <a:lnTo>
                    <a:pt x="1469656" y="1177086"/>
                  </a:lnTo>
                  <a:lnTo>
                    <a:pt x="1469110" y="1176718"/>
                  </a:lnTo>
                  <a:lnTo>
                    <a:pt x="1468615" y="1176007"/>
                  </a:lnTo>
                  <a:lnTo>
                    <a:pt x="1468335" y="1174965"/>
                  </a:lnTo>
                  <a:lnTo>
                    <a:pt x="1468475" y="1174432"/>
                  </a:lnTo>
                  <a:lnTo>
                    <a:pt x="1468551" y="1173226"/>
                  </a:lnTo>
                  <a:lnTo>
                    <a:pt x="1468247" y="1170736"/>
                  </a:lnTo>
                  <a:lnTo>
                    <a:pt x="1465287" y="1161719"/>
                  </a:lnTo>
                  <a:lnTo>
                    <a:pt x="1464703" y="1153617"/>
                  </a:lnTo>
                  <a:lnTo>
                    <a:pt x="1467040" y="1151204"/>
                  </a:lnTo>
                  <a:lnTo>
                    <a:pt x="1466875" y="1150467"/>
                  </a:lnTo>
                  <a:lnTo>
                    <a:pt x="1466202" y="1149604"/>
                  </a:lnTo>
                  <a:lnTo>
                    <a:pt x="1466278" y="1148664"/>
                  </a:lnTo>
                  <a:lnTo>
                    <a:pt x="1466723" y="1148918"/>
                  </a:lnTo>
                  <a:lnTo>
                    <a:pt x="1468310" y="1148994"/>
                  </a:lnTo>
                  <a:lnTo>
                    <a:pt x="1468323" y="1148372"/>
                  </a:lnTo>
                  <a:lnTo>
                    <a:pt x="1468272" y="1147902"/>
                  </a:lnTo>
                  <a:lnTo>
                    <a:pt x="1468107" y="1147546"/>
                  </a:lnTo>
                  <a:lnTo>
                    <a:pt x="1467853" y="1147368"/>
                  </a:lnTo>
                  <a:lnTo>
                    <a:pt x="1468196" y="1146924"/>
                  </a:lnTo>
                  <a:lnTo>
                    <a:pt x="1469021" y="1145692"/>
                  </a:lnTo>
                  <a:lnTo>
                    <a:pt x="1469351" y="1145247"/>
                  </a:lnTo>
                  <a:lnTo>
                    <a:pt x="1469034" y="1144676"/>
                  </a:lnTo>
                  <a:lnTo>
                    <a:pt x="1468437" y="1144689"/>
                  </a:lnTo>
                  <a:lnTo>
                    <a:pt x="1467764" y="1144866"/>
                  </a:lnTo>
                  <a:lnTo>
                    <a:pt x="1467129" y="1144841"/>
                  </a:lnTo>
                  <a:lnTo>
                    <a:pt x="1467015" y="1144587"/>
                  </a:lnTo>
                  <a:lnTo>
                    <a:pt x="1467370" y="1143787"/>
                  </a:lnTo>
                  <a:lnTo>
                    <a:pt x="1467408" y="1143381"/>
                  </a:lnTo>
                  <a:lnTo>
                    <a:pt x="1467142" y="1142885"/>
                  </a:lnTo>
                  <a:lnTo>
                    <a:pt x="1465973" y="1142174"/>
                  </a:lnTo>
                  <a:lnTo>
                    <a:pt x="1466710" y="1141374"/>
                  </a:lnTo>
                  <a:lnTo>
                    <a:pt x="1467980" y="1140688"/>
                  </a:lnTo>
                  <a:lnTo>
                    <a:pt x="1468716" y="1139952"/>
                  </a:lnTo>
                  <a:lnTo>
                    <a:pt x="1468272" y="1139291"/>
                  </a:lnTo>
                  <a:lnTo>
                    <a:pt x="1467421" y="1138885"/>
                  </a:lnTo>
                  <a:lnTo>
                    <a:pt x="1466888" y="1138047"/>
                  </a:lnTo>
                  <a:lnTo>
                    <a:pt x="1467396" y="1136142"/>
                  </a:lnTo>
                  <a:lnTo>
                    <a:pt x="1468297" y="1135494"/>
                  </a:lnTo>
                  <a:lnTo>
                    <a:pt x="1469415" y="1135964"/>
                  </a:lnTo>
                  <a:lnTo>
                    <a:pt x="1477429" y="1145451"/>
                  </a:lnTo>
                  <a:lnTo>
                    <a:pt x="1477645" y="1144435"/>
                  </a:lnTo>
                  <a:lnTo>
                    <a:pt x="1477670" y="1142695"/>
                  </a:lnTo>
                  <a:lnTo>
                    <a:pt x="1477911" y="1141793"/>
                  </a:lnTo>
                  <a:lnTo>
                    <a:pt x="1477759" y="1141234"/>
                  </a:lnTo>
                  <a:lnTo>
                    <a:pt x="1476298" y="1138351"/>
                  </a:lnTo>
                  <a:lnTo>
                    <a:pt x="1476209" y="1136802"/>
                  </a:lnTo>
                  <a:lnTo>
                    <a:pt x="1476032" y="1136167"/>
                  </a:lnTo>
                  <a:lnTo>
                    <a:pt x="1473377" y="1131633"/>
                  </a:lnTo>
                  <a:lnTo>
                    <a:pt x="1472615" y="1131189"/>
                  </a:lnTo>
                  <a:lnTo>
                    <a:pt x="1473949" y="1130211"/>
                  </a:lnTo>
                  <a:lnTo>
                    <a:pt x="1475054" y="1130896"/>
                  </a:lnTo>
                  <a:lnTo>
                    <a:pt x="1476730" y="1133132"/>
                  </a:lnTo>
                  <a:lnTo>
                    <a:pt x="1477073" y="1131874"/>
                  </a:lnTo>
                  <a:lnTo>
                    <a:pt x="1477873" y="1131493"/>
                  </a:lnTo>
                  <a:lnTo>
                    <a:pt x="1478889" y="1131252"/>
                  </a:lnTo>
                  <a:lnTo>
                    <a:pt x="1480464" y="1131290"/>
                  </a:lnTo>
                  <a:lnTo>
                    <a:pt x="1480794" y="1131201"/>
                  </a:lnTo>
                  <a:lnTo>
                    <a:pt x="1481277" y="1130871"/>
                  </a:lnTo>
                  <a:lnTo>
                    <a:pt x="1482242" y="1130033"/>
                  </a:lnTo>
                  <a:lnTo>
                    <a:pt x="1482801" y="1129271"/>
                  </a:lnTo>
                  <a:lnTo>
                    <a:pt x="1482750" y="1128953"/>
                  </a:lnTo>
                  <a:lnTo>
                    <a:pt x="1482547" y="1128687"/>
                  </a:lnTo>
                  <a:lnTo>
                    <a:pt x="1482648" y="1128077"/>
                  </a:lnTo>
                  <a:lnTo>
                    <a:pt x="1482877" y="1127340"/>
                  </a:lnTo>
                  <a:lnTo>
                    <a:pt x="1482763" y="1127188"/>
                  </a:lnTo>
                  <a:lnTo>
                    <a:pt x="1482775" y="1127036"/>
                  </a:lnTo>
                  <a:lnTo>
                    <a:pt x="1483474" y="1126337"/>
                  </a:lnTo>
                  <a:lnTo>
                    <a:pt x="1483804" y="1126210"/>
                  </a:lnTo>
                  <a:lnTo>
                    <a:pt x="1484744" y="1126274"/>
                  </a:lnTo>
                  <a:lnTo>
                    <a:pt x="1487474" y="1127544"/>
                  </a:lnTo>
                  <a:lnTo>
                    <a:pt x="1488490" y="1127429"/>
                  </a:lnTo>
                  <a:lnTo>
                    <a:pt x="1491945" y="1125905"/>
                  </a:lnTo>
                  <a:lnTo>
                    <a:pt x="1493545" y="1125702"/>
                  </a:lnTo>
                  <a:lnTo>
                    <a:pt x="1493570" y="1127086"/>
                  </a:lnTo>
                  <a:lnTo>
                    <a:pt x="1493240" y="1128179"/>
                  </a:lnTo>
                  <a:lnTo>
                    <a:pt x="1493177" y="1129207"/>
                  </a:lnTo>
                  <a:lnTo>
                    <a:pt x="1493418" y="1130007"/>
                  </a:lnTo>
                  <a:lnTo>
                    <a:pt x="1494447" y="1131074"/>
                  </a:lnTo>
                  <a:lnTo>
                    <a:pt x="1497634" y="1138745"/>
                  </a:lnTo>
                  <a:lnTo>
                    <a:pt x="1497952" y="1140802"/>
                  </a:lnTo>
                  <a:lnTo>
                    <a:pt x="1497888" y="1147572"/>
                  </a:lnTo>
                  <a:lnTo>
                    <a:pt x="1498333" y="1148765"/>
                  </a:lnTo>
                  <a:lnTo>
                    <a:pt x="1499349" y="1149769"/>
                  </a:lnTo>
                  <a:lnTo>
                    <a:pt x="1499717" y="1150696"/>
                  </a:lnTo>
                  <a:lnTo>
                    <a:pt x="1499552" y="1151788"/>
                  </a:lnTo>
                  <a:lnTo>
                    <a:pt x="1497939" y="1154747"/>
                  </a:lnTo>
                  <a:lnTo>
                    <a:pt x="1497584" y="1155522"/>
                  </a:lnTo>
                  <a:lnTo>
                    <a:pt x="1497774" y="1156525"/>
                  </a:lnTo>
                  <a:lnTo>
                    <a:pt x="1500339" y="1157414"/>
                  </a:lnTo>
                  <a:lnTo>
                    <a:pt x="1501343" y="1160348"/>
                  </a:lnTo>
                  <a:lnTo>
                    <a:pt x="1501940" y="1160945"/>
                  </a:lnTo>
                  <a:lnTo>
                    <a:pt x="1502537" y="1161249"/>
                  </a:lnTo>
                  <a:lnTo>
                    <a:pt x="1502816" y="1161707"/>
                  </a:lnTo>
                  <a:lnTo>
                    <a:pt x="1502676" y="1162596"/>
                  </a:lnTo>
                  <a:lnTo>
                    <a:pt x="1502041" y="1164209"/>
                  </a:lnTo>
                  <a:lnTo>
                    <a:pt x="1501749" y="1165326"/>
                  </a:lnTo>
                  <a:lnTo>
                    <a:pt x="1502092" y="1165821"/>
                  </a:lnTo>
                  <a:lnTo>
                    <a:pt x="1503159" y="1166456"/>
                  </a:lnTo>
                  <a:lnTo>
                    <a:pt x="1504670" y="1170012"/>
                  </a:lnTo>
                  <a:lnTo>
                    <a:pt x="1505496" y="1170406"/>
                  </a:lnTo>
                  <a:lnTo>
                    <a:pt x="1507286" y="1170635"/>
                  </a:lnTo>
                  <a:lnTo>
                    <a:pt x="1507832" y="1171435"/>
                  </a:lnTo>
                  <a:lnTo>
                    <a:pt x="1507680" y="1173391"/>
                  </a:lnTo>
                  <a:lnTo>
                    <a:pt x="1507794" y="1173988"/>
                  </a:lnTo>
                  <a:lnTo>
                    <a:pt x="1508353" y="1175080"/>
                  </a:lnTo>
                  <a:lnTo>
                    <a:pt x="1511312" y="1186180"/>
                  </a:lnTo>
                  <a:lnTo>
                    <a:pt x="1510957" y="1187259"/>
                  </a:lnTo>
                  <a:lnTo>
                    <a:pt x="1513662" y="1187919"/>
                  </a:lnTo>
                  <a:lnTo>
                    <a:pt x="1513852" y="1188783"/>
                  </a:lnTo>
                  <a:lnTo>
                    <a:pt x="1513890" y="1192314"/>
                  </a:lnTo>
                  <a:lnTo>
                    <a:pt x="1513141" y="1192923"/>
                  </a:lnTo>
                  <a:lnTo>
                    <a:pt x="1512379" y="1194028"/>
                  </a:lnTo>
                  <a:lnTo>
                    <a:pt x="1511744" y="1195412"/>
                  </a:lnTo>
                  <a:lnTo>
                    <a:pt x="1511401" y="1196784"/>
                  </a:lnTo>
                  <a:lnTo>
                    <a:pt x="1511477" y="1197483"/>
                  </a:lnTo>
                  <a:lnTo>
                    <a:pt x="1512062" y="1198537"/>
                  </a:lnTo>
                  <a:lnTo>
                    <a:pt x="1512227" y="1199222"/>
                  </a:lnTo>
                  <a:lnTo>
                    <a:pt x="1512125" y="1199781"/>
                  </a:lnTo>
                  <a:lnTo>
                    <a:pt x="1511935" y="1200607"/>
                  </a:lnTo>
                  <a:lnTo>
                    <a:pt x="1511795" y="1201381"/>
                  </a:lnTo>
                  <a:lnTo>
                    <a:pt x="1511922" y="1201813"/>
                  </a:lnTo>
                  <a:lnTo>
                    <a:pt x="1512036" y="1202194"/>
                  </a:lnTo>
                  <a:lnTo>
                    <a:pt x="1511706" y="1202791"/>
                  </a:lnTo>
                  <a:lnTo>
                    <a:pt x="1511223" y="1203299"/>
                  </a:lnTo>
                  <a:lnTo>
                    <a:pt x="1510830" y="1203464"/>
                  </a:lnTo>
                  <a:lnTo>
                    <a:pt x="1510309" y="1203401"/>
                  </a:lnTo>
                  <a:lnTo>
                    <a:pt x="1509725" y="1203515"/>
                  </a:lnTo>
                  <a:lnTo>
                    <a:pt x="1508404" y="1204137"/>
                  </a:lnTo>
                </a:path>
                <a:path w="2056765" h="1255395">
                  <a:moveTo>
                    <a:pt x="1159675" y="1115466"/>
                  </a:moveTo>
                  <a:lnTo>
                    <a:pt x="1159840" y="1115250"/>
                  </a:lnTo>
                  <a:lnTo>
                    <a:pt x="1161275" y="1115136"/>
                  </a:lnTo>
                  <a:lnTo>
                    <a:pt x="1162494" y="1114806"/>
                  </a:lnTo>
                  <a:lnTo>
                    <a:pt x="1162913" y="1114729"/>
                  </a:lnTo>
                  <a:lnTo>
                    <a:pt x="1163586" y="1114755"/>
                  </a:lnTo>
                  <a:lnTo>
                    <a:pt x="1163256" y="1115161"/>
                  </a:lnTo>
                  <a:lnTo>
                    <a:pt x="1160678" y="1115733"/>
                  </a:lnTo>
                  <a:lnTo>
                    <a:pt x="1160106" y="1115695"/>
                  </a:lnTo>
                  <a:lnTo>
                    <a:pt x="1159675" y="1115466"/>
                  </a:lnTo>
                </a:path>
                <a:path w="2056765" h="1255395">
                  <a:moveTo>
                    <a:pt x="1171371" y="1115250"/>
                  </a:moveTo>
                  <a:lnTo>
                    <a:pt x="1172438" y="1114907"/>
                  </a:lnTo>
                  <a:lnTo>
                    <a:pt x="1173035" y="1114602"/>
                  </a:lnTo>
                  <a:lnTo>
                    <a:pt x="1173480" y="1114539"/>
                  </a:lnTo>
                  <a:lnTo>
                    <a:pt x="1173861" y="1114818"/>
                  </a:lnTo>
                  <a:lnTo>
                    <a:pt x="1173099" y="1115441"/>
                  </a:lnTo>
                  <a:lnTo>
                    <a:pt x="1171816" y="1115783"/>
                  </a:lnTo>
                  <a:lnTo>
                    <a:pt x="1169365" y="1115631"/>
                  </a:lnTo>
                  <a:lnTo>
                    <a:pt x="1169352" y="1115441"/>
                  </a:lnTo>
                  <a:lnTo>
                    <a:pt x="1171371" y="1115250"/>
                  </a:lnTo>
                </a:path>
                <a:path w="2056765" h="1255395">
                  <a:moveTo>
                    <a:pt x="1177150" y="1111072"/>
                  </a:moveTo>
                  <a:lnTo>
                    <a:pt x="1177912" y="1109129"/>
                  </a:lnTo>
                  <a:lnTo>
                    <a:pt x="1179537" y="1107490"/>
                  </a:lnTo>
                  <a:lnTo>
                    <a:pt x="1182954" y="1105014"/>
                  </a:lnTo>
                  <a:lnTo>
                    <a:pt x="1185659" y="1102474"/>
                  </a:lnTo>
                  <a:lnTo>
                    <a:pt x="1186218" y="1101763"/>
                  </a:lnTo>
                  <a:lnTo>
                    <a:pt x="1185951" y="1101255"/>
                  </a:lnTo>
                  <a:lnTo>
                    <a:pt x="1184973" y="1101077"/>
                  </a:lnTo>
                  <a:lnTo>
                    <a:pt x="1183081" y="1101204"/>
                  </a:lnTo>
                  <a:lnTo>
                    <a:pt x="1177594" y="1103287"/>
                  </a:lnTo>
                  <a:lnTo>
                    <a:pt x="1176159" y="1103109"/>
                  </a:lnTo>
                  <a:lnTo>
                    <a:pt x="1174864" y="1103439"/>
                  </a:lnTo>
                  <a:lnTo>
                    <a:pt x="1170178" y="1105890"/>
                  </a:lnTo>
                  <a:lnTo>
                    <a:pt x="1168882" y="1106855"/>
                  </a:lnTo>
                  <a:lnTo>
                    <a:pt x="1170203" y="1107287"/>
                  </a:lnTo>
                  <a:lnTo>
                    <a:pt x="1170533" y="1107795"/>
                  </a:lnTo>
                  <a:lnTo>
                    <a:pt x="1169771" y="1108875"/>
                  </a:lnTo>
                  <a:lnTo>
                    <a:pt x="1168730" y="1109535"/>
                  </a:lnTo>
                  <a:lnTo>
                    <a:pt x="1165987" y="1109840"/>
                  </a:lnTo>
                  <a:lnTo>
                    <a:pt x="1159357" y="1113917"/>
                  </a:lnTo>
                  <a:lnTo>
                    <a:pt x="1157859" y="1114196"/>
                  </a:lnTo>
                  <a:lnTo>
                    <a:pt x="1156436" y="1113751"/>
                  </a:lnTo>
                  <a:lnTo>
                    <a:pt x="1154823" y="1113739"/>
                  </a:lnTo>
                  <a:lnTo>
                    <a:pt x="1151610" y="1115060"/>
                  </a:lnTo>
                  <a:lnTo>
                    <a:pt x="1147114" y="1114894"/>
                  </a:lnTo>
                  <a:lnTo>
                    <a:pt x="1144803" y="1112964"/>
                  </a:lnTo>
                  <a:lnTo>
                    <a:pt x="1143838" y="1112862"/>
                  </a:lnTo>
                  <a:lnTo>
                    <a:pt x="1143685" y="1113574"/>
                  </a:lnTo>
                  <a:lnTo>
                    <a:pt x="1140714" y="1114323"/>
                  </a:lnTo>
                  <a:lnTo>
                    <a:pt x="1125486" y="1110297"/>
                  </a:lnTo>
                  <a:lnTo>
                    <a:pt x="1125105" y="1109789"/>
                  </a:lnTo>
                  <a:lnTo>
                    <a:pt x="1125042" y="1109218"/>
                  </a:lnTo>
                  <a:lnTo>
                    <a:pt x="1125105" y="1108608"/>
                  </a:lnTo>
                  <a:lnTo>
                    <a:pt x="1125105" y="1107973"/>
                  </a:lnTo>
                  <a:lnTo>
                    <a:pt x="1124940" y="1107211"/>
                  </a:lnTo>
                  <a:lnTo>
                    <a:pt x="1124661" y="1106779"/>
                  </a:lnTo>
                  <a:lnTo>
                    <a:pt x="1124153" y="1106830"/>
                  </a:lnTo>
                  <a:lnTo>
                    <a:pt x="1123327" y="1107554"/>
                  </a:lnTo>
                  <a:lnTo>
                    <a:pt x="1122578" y="1107922"/>
                  </a:lnTo>
                  <a:lnTo>
                    <a:pt x="1119759" y="1106525"/>
                  </a:lnTo>
                  <a:lnTo>
                    <a:pt x="1119568" y="1105014"/>
                  </a:lnTo>
                  <a:lnTo>
                    <a:pt x="1119695" y="1101521"/>
                  </a:lnTo>
                  <a:lnTo>
                    <a:pt x="1118831" y="1097000"/>
                  </a:lnTo>
                  <a:lnTo>
                    <a:pt x="1118247" y="1096137"/>
                  </a:lnTo>
                  <a:lnTo>
                    <a:pt x="1118120" y="1095590"/>
                  </a:lnTo>
                  <a:lnTo>
                    <a:pt x="1118425" y="1093685"/>
                  </a:lnTo>
                  <a:lnTo>
                    <a:pt x="1118273" y="1093114"/>
                  </a:lnTo>
                  <a:lnTo>
                    <a:pt x="1118069" y="1092720"/>
                  </a:lnTo>
                  <a:lnTo>
                    <a:pt x="1117930" y="1090663"/>
                  </a:lnTo>
                  <a:lnTo>
                    <a:pt x="1119505" y="1090155"/>
                  </a:lnTo>
                  <a:lnTo>
                    <a:pt x="1120076" y="1089863"/>
                  </a:lnTo>
                  <a:lnTo>
                    <a:pt x="1119695" y="1089545"/>
                  </a:lnTo>
                  <a:lnTo>
                    <a:pt x="1119568" y="1088313"/>
                  </a:lnTo>
                  <a:lnTo>
                    <a:pt x="1119416" y="1087945"/>
                  </a:lnTo>
                  <a:lnTo>
                    <a:pt x="1118844" y="1087932"/>
                  </a:lnTo>
                  <a:lnTo>
                    <a:pt x="1117498" y="1088504"/>
                  </a:lnTo>
                  <a:lnTo>
                    <a:pt x="1117219" y="1088402"/>
                  </a:lnTo>
                  <a:lnTo>
                    <a:pt x="1117409" y="1087094"/>
                  </a:lnTo>
                  <a:lnTo>
                    <a:pt x="1118069" y="1086027"/>
                  </a:lnTo>
                  <a:lnTo>
                    <a:pt x="1119022" y="1084910"/>
                  </a:lnTo>
                  <a:lnTo>
                    <a:pt x="1120089" y="1083500"/>
                  </a:lnTo>
                  <a:lnTo>
                    <a:pt x="1121333" y="1082154"/>
                  </a:lnTo>
                  <a:lnTo>
                    <a:pt x="1122362" y="1081633"/>
                  </a:lnTo>
                  <a:lnTo>
                    <a:pt x="1123035" y="1081151"/>
                  </a:lnTo>
                  <a:lnTo>
                    <a:pt x="1123213" y="1079855"/>
                  </a:lnTo>
                  <a:lnTo>
                    <a:pt x="1123010" y="1079779"/>
                  </a:lnTo>
                  <a:lnTo>
                    <a:pt x="1122603" y="1079881"/>
                  </a:lnTo>
                  <a:lnTo>
                    <a:pt x="1122273" y="1079830"/>
                  </a:lnTo>
                  <a:lnTo>
                    <a:pt x="1122273" y="1079258"/>
                  </a:lnTo>
                  <a:lnTo>
                    <a:pt x="1122451" y="1078712"/>
                  </a:lnTo>
                  <a:lnTo>
                    <a:pt x="1122603" y="1078522"/>
                  </a:lnTo>
                  <a:lnTo>
                    <a:pt x="1122807" y="1078344"/>
                  </a:lnTo>
                  <a:lnTo>
                    <a:pt x="1123149" y="1077899"/>
                  </a:lnTo>
                  <a:lnTo>
                    <a:pt x="1123645" y="1077442"/>
                  </a:lnTo>
                  <a:lnTo>
                    <a:pt x="1125791" y="1076198"/>
                  </a:lnTo>
                  <a:lnTo>
                    <a:pt x="1125143" y="1075093"/>
                  </a:lnTo>
                  <a:lnTo>
                    <a:pt x="1129715" y="1070432"/>
                  </a:lnTo>
                  <a:lnTo>
                    <a:pt x="1130579" y="1069543"/>
                  </a:lnTo>
                  <a:lnTo>
                    <a:pt x="1130833" y="1069073"/>
                  </a:lnTo>
                  <a:lnTo>
                    <a:pt x="1132370" y="1066520"/>
                  </a:lnTo>
                  <a:lnTo>
                    <a:pt x="1132713" y="1066012"/>
                  </a:lnTo>
                  <a:lnTo>
                    <a:pt x="1133602" y="1064399"/>
                  </a:lnTo>
                  <a:lnTo>
                    <a:pt x="1144473" y="1055751"/>
                  </a:lnTo>
                  <a:lnTo>
                    <a:pt x="1146441" y="1054442"/>
                  </a:lnTo>
                  <a:lnTo>
                    <a:pt x="1147330" y="1053998"/>
                  </a:lnTo>
                  <a:lnTo>
                    <a:pt x="1149946" y="1053706"/>
                  </a:lnTo>
                  <a:lnTo>
                    <a:pt x="1152982" y="1052322"/>
                  </a:lnTo>
                  <a:lnTo>
                    <a:pt x="1163218" y="1050747"/>
                  </a:lnTo>
                  <a:lnTo>
                    <a:pt x="1166698" y="1051306"/>
                  </a:lnTo>
                  <a:lnTo>
                    <a:pt x="1172070" y="1053680"/>
                  </a:lnTo>
                  <a:lnTo>
                    <a:pt x="1176782" y="1057592"/>
                  </a:lnTo>
                  <a:lnTo>
                    <a:pt x="1183144" y="1073492"/>
                  </a:lnTo>
                  <a:lnTo>
                    <a:pt x="1187602" y="1086853"/>
                  </a:lnTo>
                  <a:lnTo>
                    <a:pt x="1189672" y="1092314"/>
                  </a:lnTo>
                  <a:lnTo>
                    <a:pt x="1175562" y="1112380"/>
                  </a:lnTo>
                  <a:lnTo>
                    <a:pt x="1176324" y="1111605"/>
                  </a:lnTo>
                  <a:lnTo>
                    <a:pt x="1176693" y="1111300"/>
                  </a:lnTo>
                  <a:lnTo>
                    <a:pt x="1177150" y="1111072"/>
                  </a:lnTo>
                </a:path>
                <a:path w="2056765" h="1255395">
                  <a:moveTo>
                    <a:pt x="1440357" y="1094105"/>
                  </a:moveTo>
                  <a:lnTo>
                    <a:pt x="1440027" y="1093279"/>
                  </a:lnTo>
                  <a:lnTo>
                    <a:pt x="1440065" y="1094854"/>
                  </a:lnTo>
                  <a:lnTo>
                    <a:pt x="1441234" y="1096899"/>
                  </a:lnTo>
                  <a:lnTo>
                    <a:pt x="1440942" y="1098740"/>
                  </a:lnTo>
                  <a:lnTo>
                    <a:pt x="1439049" y="1097229"/>
                  </a:lnTo>
                  <a:lnTo>
                    <a:pt x="1436509" y="1092860"/>
                  </a:lnTo>
                  <a:lnTo>
                    <a:pt x="1436738" y="1090218"/>
                  </a:lnTo>
                  <a:lnTo>
                    <a:pt x="1437462" y="1089939"/>
                  </a:lnTo>
                  <a:lnTo>
                    <a:pt x="1437741" y="1089939"/>
                  </a:lnTo>
                  <a:lnTo>
                    <a:pt x="1437995" y="1090129"/>
                  </a:lnTo>
                  <a:lnTo>
                    <a:pt x="1438046" y="1088745"/>
                  </a:lnTo>
                  <a:lnTo>
                    <a:pt x="1436789" y="1087437"/>
                  </a:lnTo>
                  <a:lnTo>
                    <a:pt x="1437208" y="1085430"/>
                  </a:lnTo>
                  <a:lnTo>
                    <a:pt x="1439278" y="1088923"/>
                  </a:lnTo>
                  <a:lnTo>
                    <a:pt x="1440675" y="1090244"/>
                  </a:lnTo>
                  <a:lnTo>
                    <a:pt x="1440903" y="1090942"/>
                  </a:lnTo>
                  <a:lnTo>
                    <a:pt x="1441157" y="1092415"/>
                  </a:lnTo>
                  <a:lnTo>
                    <a:pt x="1441475" y="1092936"/>
                  </a:lnTo>
                  <a:lnTo>
                    <a:pt x="1442897" y="1093254"/>
                  </a:lnTo>
                  <a:lnTo>
                    <a:pt x="1444307" y="1095743"/>
                  </a:lnTo>
                  <a:lnTo>
                    <a:pt x="1444472" y="1097445"/>
                  </a:lnTo>
                  <a:lnTo>
                    <a:pt x="1443405" y="1098511"/>
                  </a:lnTo>
                  <a:lnTo>
                    <a:pt x="1442948" y="1098232"/>
                  </a:lnTo>
                  <a:lnTo>
                    <a:pt x="1441424" y="1095095"/>
                  </a:lnTo>
                  <a:lnTo>
                    <a:pt x="1440357" y="1094105"/>
                  </a:lnTo>
                </a:path>
                <a:path w="2056765" h="1255395">
                  <a:moveTo>
                    <a:pt x="1359941" y="988136"/>
                  </a:moveTo>
                  <a:lnTo>
                    <a:pt x="1359001" y="988860"/>
                  </a:lnTo>
                  <a:lnTo>
                    <a:pt x="1358671" y="989444"/>
                  </a:lnTo>
                  <a:lnTo>
                    <a:pt x="1358480" y="990549"/>
                  </a:lnTo>
                  <a:lnTo>
                    <a:pt x="1358176" y="990993"/>
                  </a:lnTo>
                  <a:lnTo>
                    <a:pt x="1357591" y="991476"/>
                  </a:lnTo>
                  <a:lnTo>
                    <a:pt x="1357147" y="991743"/>
                  </a:lnTo>
                  <a:lnTo>
                    <a:pt x="1356779" y="991831"/>
                  </a:lnTo>
                  <a:lnTo>
                    <a:pt x="1356372" y="991819"/>
                  </a:lnTo>
                  <a:lnTo>
                    <a:pt x="1355813" y="991412"/>
                  </a:lnTo>
                  <a:lnTo>
                    <a:pt x="1355432" y="990828"/>
                  </a:lnTo>
                  <a:lnTo>
                    <a:pt x="1354874" y="990752"/>
                  </a:lnTo>
                  <a:lnTo>
                    <a:pt x="1353743" y="991831"/>
                  </a:lnTo>
                  <a:lnTo>
                    <a:pt x="1351826" y="994892"/>
                  </a:lnTo>
                  <a:lnTo>
                    <a:pt x="1351749" y="996759"/>
                  </a:lnTo>
                  <a:lnTo>
                    <a:pt x="1352384" y="998131"/>
                  </a:lnTo>
                  <a:lnTo>
                    <a:pt x="1352600" y="999731"/>
                  </a:lnTo>
                  <a:lnTo>
                    <a:pt x="1351330" y="1000810"/>
                  </a:lnTo>
                  <a:lnTo>
                    <a:pt x="1349260" y="1000823"/>
                  </a:lnTo>
                  <a:lnTo>
                    <a:pt x="1347952" y="999871"/>
                  </a:lnTo>
                  <a:lnTo>
                    <a:pt x="1349019" y="998080"/>
                  </a:lnTo>
                  <a:lnTo>
                    <a:pt x="1349743" y="996975"/>
                  </a:lnTo>
                  <a:lnTo>
                    <a:pt x="1349730" y="994295"/>
                  </a:lnTo>
                  <a:lnTo>
                    <a:pt x="1350479" y="992962"/>
                  </a:lnTo>
                  <a:lnTo>
                    <a:pt x="1350606" y="991743"/>
                  </a:lnTo>
                  <a:lnTo>
                    <a:pt x="1350340" y="990803"/>
                  </a:lnTo>
                  <a:lnTo>
                    <a:pt x="1348066" y="986447"/>
                  </a:lnTo>
                  <a:lnTo>
                    <a:pt x="1348765" y="985443"/>
                  </a:lnTo>
                  <a:lnTo>
                    <a:pt x="1349006" y="984669"/>
                  </a:lnTo>
                  <a:lnTo>
                    <a:pt x="1349171" y="982992"/>
                  </a:lnTo>
                  <a:lnTo>
                    <a:pt x="1349400" y="982548"/>
                  </a:lnTo>
                  <a:lnTo>
                    <a:pt x="1350441" y="980732"/>
                  </a:lnTo>
                  <a:lnTo>
                    <a:pt x="1350810" y="979855"/>
                  </a:lnTo>
                  <a:lnTo>
                    <a:pt x="1350797" y="978890"/>
                  </a:lnTo>
                  <a:lnTo>
                    <a:pt x="1349413" y="976833"/>
                  </a:lnTo>
                  <a:lnTo>
                    <a:pt x="1349451" y="976007"/>
                  </a:lnTo>
                  <a:lnTo>
                    <a:pt x="1349832" y="974471"/>
                  </a:lnTo>
                  <a:lnTo>
                    <a:pt x="1349933" y="973340"/>
                  </a:lnTo>
                  <a:lnTo>
                    <a:pt x="1349641" y="971486"/>
                  </a:lnTo>
                  <a:lnTo>
                    <a:pt x="1348892" y="969962"/>
                  </a:lnTo>
                  <a:lnTo>
                    <a:pt x="1347698" y="969137"/>
                  </a:lnTo>
                  <a:lnTo>
                    <a:pt x="1345387" y="969429"/>
                  </a:lnTo>
                  <a:lnTo>
                    <a:pt x="1343266" y="967117"/>
                  </a:lnTo>
                  <a:lnTo>
                    <a:pt x="1341983" y="963396"/>
                  </a:lnTo>
                  <a:lnTo>
                    <a:pt x="1341983" y="961783"/>
                  </a:lnTo>
                  <a:lnTo>
                    <a:pt x="1342466" y="959891"/>
                  </a:lnTo>
                  <a:lnTo>
                    <a:pt x="1343799" y="957897"/>
                  </a:lnTo>
                  <a:lnTo>
                    <a:pt x="1344650" y="957351"/>
                  </a:lnTo>
                  <a:lnTo>
                    <a:pt x="1345603" y="957199"/>
                  </a:lnTo>
                  <a:lnTo>
                    <a:pt x="1349273" y="957668"/>
                  </a:lnTo>
                  <a:lnTo>
                    <a:pt x="1350086" y="957389"/>
                  </a:lnTo>
                  <a:lnTo>
                    <a:pt x="1350975" y="957275"/>
                  </a:lnTo>
                  <a:lnTo>
                    <a:pt x="1352105" y="958316"/>
                  </a:lnTo>
                  <a:lnTo>
                    <a:pt x="1352918" y="958278"/>
                  </a:lnTo>
                  <a:lnTo>
                    <a:pt x="1353858" y="957986"/>
                  </a:lnTo>
                  <a:lnTo>
                    <a:pt x="1354594" y="958062"/>
                  </a:lnTo>
                  <a:lnTo>
                    <a:pt x="1357350" y="960424"/>
                  </a:lnTo>
                  <a:lnTo>
                    <a:pt x="1357680" y="961288"/>
                  </a:lnTo>
                  <a:lnTo>
                    <a:pt x="1357680" y="963333"/>
                  </a:lnTo>
                  <a:lnTo>
                    <a:pt x="1357858" y="964107"/>
                  </a:lnTo>
                  <a:lnTo>
                    <a:pt x="1358531" y="964006"/>
                  </a:lnTo>
                  <a:lnTo>
                    <a:pt x="1358417" y="962025"/>
                  </a:lnTo>
                  <a:lnTo>
                    <a:pt x="1358595" y="960729"/>
                  </a:lnTo>
                  <a:lnTo>
                    <a:pt x="1359217" y="959599"/>
                  </a:lnTo>
                  <a:lnTo>
                    <a:pt x="1360233" y="959129"/>
                  </a:lnTo>
                  <a:lnTo>
                    <a:pt x="1361020" y="959726"/>
                  </a:lnTo>
                  <a:lnTo>
                    <a:pt x="1363484" y="964184"/>
                  </a:lnTo>
                  <a:lnTo>
                    <a:pt x="1363687" y="965428"/>
                  </a:lnTo>
                  <a:lnTo>
                    <a:pt x="1363599" y="966482"/>
                  </a:lnTo>
                  <a:lnTo>
                    <a:pt x="1362951" y="968819"/>
                  </a:lnTo>
                  <a:lnTo>
                    <a:pt x="1362748" y="970140"/>
                  </a:lnTo>
                  <a:lnTo>
                    <a:pt x="1362862" y="970965"/>
                  </a:lnTo>
                  <a:lnTo>
                    <a:pt x="1363141" y="971715"/>
                  </a:lnTo>
                  <a:lnTo>
                    <a:pt x="1363192" y="972693"/>
                  </a:lnTo>
                  <a:lnTo>
                    <a:pt x="1362621" y="974153"/>
                  </a:lnTo>
                  <a:lnTo>
                    <a:pt x="1362151" y="974115"/>
                  </a:lnTo>
                  <a:lnTo>
                    <a:pt x="1361173" y="970343"/>
                  </a:lnTo>
                  <a:lnTo>
                    <a:pt x="1361300" y="969302"/>
                  </a:lnTo>
                  <a:lnTo>
                    <a:pt x="1361821" y="966965"/>
                  </a:lnTo>
                  <a:lnTo>
                    <a:pt x="1361795" y="965835"/>
                  </a:lnTo>
                  <a:lnTo>
                    <a:pt x="1361097" y="963422"/>
                  </a:lnTo>
                  <a:lnTo>
                    <a:pt x="1360474" y="962469"/>
                  </a:lnTo>
                  <a:lnTo>
                    <a:pt x="1359636" y="962406"/>
                  </a:lnTo>
                  <a:lnTo>
                    <a:pt x="1360271" y="963155"/>
                  </a:lnTo>
                  <a:lnTo>
                    <a:pt x="1361122" y="966177"/>
                  </a:lnTo>
                  <a:lnTo>
                    <a:pt x="1361211" y="967727"/>
                  </a:lnTo>
                  <a:lnTo>
                    <a:pt x="1360182" y="968146"/>
                  </a:lnTo>
                  <a:lnTo>
                    <a:pt x="1359496" y="967905"/>
                  </a:lnTo>
                  <a:lnTo>
                    <a:pt x="1358315" y="966914"/>
                  </a:lnTo>
                  <a:lnTo>
                    <a:pt x="1357998" y="967486"/>
                  </a:lnTo>
                  <a:lnTo>
                    <a:pt x="1361744" y="978344"/>
                  </a:lnTo>
                  <a:lnTo>
                    <a:pt x="1362900" y="979538"/>
                  </a:lnTo>
                  <a:lnTo>
                    <a:pt x="1364551" y="979297"/>
                  </a:lnTo>
                  <a:lnTo>
                    <a:pt x="1364361" y="978522"/>
                  </a:lnTo>
                  <a:lnTo>
                    <a:pt x="1363941" y="978090"/>
                  </a:lnTo>
                  <a:lnTo>
                    <a:pt x="1362875" y="977620"/>
                  </a:lnTo>
                  <a:lnTo>
                    <a:pt x="1363192" y="977061"/>
                  </a:lnTo>
                  <a:lnTo>
                    <a:pt x="1363700" y="977099"/>
                  </a:lnTo>
                  <a:lnTo>
                    <a:pt x="1364869" y="976833"/>
                  </a:lnTo>
                  <a:lnTo>
                    <a:pt x="1365389" y="976884"/>
                  </a:lnTo>
                  <a:lnTo>
                    <a:pt x="1365821" y="977277"/>
                  </a:lnTo>
                  <a:lnTo>
                    <a:pt x="1366266" y="978522"/>
                  </a:lnTo>
                  <a:lnTo>
                    <a:pt x="1366634" y="978979"/>
                  </a:lnTo>
                  <a:lnTo>
                    <a:pt x="1365592" y="980097"/>
                  </a:lnTo>
                  <a:lnTo>
                    <a:pt x="1364792" y="981316"/>
                  </a:lnTo>
                  <a:lnTo>
                    <a:pt x="1364602" y="982306"/>
                  </a:lnTo>
                  <a:lnTo>
                    <a:pt x="1365262" y="982726"/>
                  </a:lnTo>
                  <a:lnTo>
                    <a:pt x="1363789" y="983932"/>
                  </a:lnTo>
                  <a:lnTo>
                    <a:pt x="1363446" y="984300"/>
                  </a:lnTo>
                  <a:lnTo>
                    <a:pt x="1363218" y="984859"/>
                  </a:lnTo>
                  <a:lnTo>
                    <a:pt x="1362710" y="986472"/>
                  </a:lnTo>
                  <a:lnTo>
                    <a:pt x="1361592" y="987628"/>
                  </a:lnTo>
                  <a:lnTo>
                    <a:pt x="1359941" y="988136"/>
                  </a:lnTo>
                </a:path>
                <a:path w="2056765" h="1255395">
                  <a:moveTo>
                    <a:pt x="1369847" y="975118"/>
                  </a:moveTo>
                  <a:lnTo>
                    <a:pt x="1369872" y="974394"/>
                  </a:lnTo>
                  <a:lnTo>
                    <a:pt x="1370152" y="972654"/>
                  </a:lnTo>
                  <a:lnTo>
                    <a:pt x="1370164" y="971892"/>
                  </a:lnTo>
                  <a:lnTo>
                    <a:pt x="1369733" y="970749"/>
                  </a:lnTo>
                  <a:lnTo>
                    <a:pt x="1369796" y="970165"/>
                  </a:lnTo>
                  <a:lnTo>
                    <a:pt x="1370139" y="970064"/>
                  </a:lnTo>
                  <a:lnTo>
                    <a:pt x="1370469" y="970445"/>
                  </a:lnTo>
                  <a:lnTo>
                    <a:pt x="1370863" y="970699"/>
                  </a:lnTo>
                  <a:lnTo>
                    <a:pt x="1371371" y="970686"/>
                  </a:lnTo>
                  <a:lnTo>
                    <a:pt x="1371854" y="971359"/>
                  </a:lnTo>
                  <a:lnTo>
                    <a:pt x="1372438" y="978471"/>
                  </a:lnTo>
                  <a:lnTo>
                    <a:pt x="1372374" y="979195"/>
                  </a:lnTo>
                  <a:lnTo>
                    <a:pt x="1372590" y="979779"/>
                  </a:lnTo>
                  <a:lnTo>
                    <a:pt x="1372412" y="979881"/>
                  </a:lnTo>
                  <a:lnTo>
                    <a:pt x="1371854" y="979639"/>
                  </a:lnTo>
                  <a:lnTo>
                    <a:pt x="1371473" y="979246"/>
                  </a:lnTo>
                  <a:lnTo>
                    <a:pt x="1369847" y="975118"/>
                  </a:lnTo>
                </a:path>
                <a:path w="2056765" h="1255395">
                  <a:moveTo>
                    <a:pt x="1369110" y="885647"/>
                  </a:moveTo>
                  <a:lnTo>
                    <a:pt x="1373238" y="884110"/>
                  </a:lnTo>
                  <a:lnTo>
                    <a:pt x="1373847" y="884389"/>
                  </a:lnTo>
                  <a:lnTo>
                    <a:pt x="1374063" y="889330"/>
                  </a:lnTo>
                  <a:lnTo>
                    <a:pt x="1374216" y="890041"/>
                  </a:lnTo>
                  <a:lnTo>
                    <a:pt x="1374546" y="890485"/>
                  </a:lnTo>
                  <a:lnTo>
                    <a:pt x="1376210" y="891362"/>
                  </a:lnTo>
                  <a:lnTo>
                    <a:pt x="1374978" y="893229"/>
                  </a:lnTo>
                  <a:lnTo>
                    <a:pt x="1374952" y="894346"/>
                  </a:lnTo>
                  <a:lnTo>
                    <a:pt x="1375638" y="894537"/>
                  </a:lnTo>
                  <a:lnTo>
                    <a:pt x="1377810" y="892302"/>
                  </a:lnTo>
                  <a:lnTo>
                    <a:pt x="1379359" y="891641"/>
                  </a:lnTo>
                  <a:lnTo>
                    <a:pt x="1380655" y="891552"/>
                  </a:lnTo>
                  <a:lnTo>
                    <a:pt x="1381175" y="892009"/>
                  </a:lnTo>
                  <a:lnTo>
                    <a:pt x="1380058" y="893165"/>
                  </a:lnTo>
                  <a:lnTo>
                    <a:pt x="1379448" y="893889"/>
                  </a:lnTo>
                  <a:lnTo>
                    <a:pt x="1379016" y="894562"/>
                  </a:lnTo>
                  <a:lnTo>
                    <a:pt x="1378775" y="895591"/>
                  </a:lnTo>
                  <a:lnTo>
                    <a:pt x="1379359" y="895616"/>
                  </a:lnTo>
                  <a:lnTo>
                    <a:pt x="1380172" y="895438"/>
                  </a:lnTo>
                  <a:lnTo>
                    <a:pt x="1380591" y="895858"/>
                  </a:lnTo>
                  <a:lnTo>
                    <a:pt x="1380858" y="897699"/>
                  </a:lnTo>
                  <a:lnTo>
                    <a:pt x="1381582" y="898537"/>
                  </a:lnTo>
                  <a:lnTo>
                    <a:pt x="1382725" y="898677"/>
                  </a:lnTo>
                  <a:lnTo>
                    <a:pt x="1384287" y="898372"/>
                  </a:lnTo>
                  <a:lnTo>
                    <a:pt x="1384096" y="897521"/>
                  </a:lnTo>
                  <a:lnTo>
                    <a:pt x="1384503" y="896378"/>
                  </a:lnTo>
                  <a:lnTo>
                    <a:pt x="1385303" y="895375"/>
                  </a:lnTo>
                  <a:lnTo>
                    <a:pt x="1386255" y="894905"/>
                  </a:lnTo>
                  <a:lnTo>
                    <a:pt x="1386344" y="894092"/>
                  </a:lnTo>
                  <a:lnTo>
                    <a:pt x="1386332" y="893254"/>
                  </a:lnTo>
                  <a:lnTo>
                    <a:pt x="1386446" y="892378"/>
                  </a:lnTo>
                  <a:lnTo>
                    <a:pt x="1386852" y="891413"/>
                  </a:lnTo>
                  <a:lnTo>
                    <a:pt x="1387665" y="890854"/>
                  </a:lnTo>
                  <a:lnTo>
                    <a:pt x="1388262" y="891590"/>
                  </a:lnTo>
                  <a:lnTo>
                    <a:pt x="1388960" y="893432"/>
                  </a:lnTo>
                  <a:lnTo>
                    <a:pt x="1389583" y="893508"/>
                  </a:lnTo>
                  <a:lnTo>
                    <a:pt x="1390053" y="893038"/>
                  </a:lnTo>
                  <a:lnTo>
                    <a:pt x="1390332" y="892098"/>
                  </a:lnTo>
                  <a:lnTo>
                    <a:pt x="1390586" y="886828"/>
                  </a:lnTo>
                  <a:lnTo>
                    <a:pt x="1391564" y="886472"/>
                  </a:lnTo>
                  <a:lnTo>
                    <a:pt x="1391945" y="886993"/>
                  </a:lnTo>
                  <a:lnTo>
                    <a:pt x="1392059" y="889165"/>
                  </a:lnTo>
                  <a:lnTo>
                    <a:pt x="1392135" y="888707"/>
                  </a:lnTo>
                  <a:lnTo>
                    <a:pt x="1392542" y="887107"/>
                  </a:lnTo>
                  <a:lnTo>
                    <a:pt x="1392847" y="886993"/>
                  </a:lnTo>
                  <a:lnTo>
                    <a:pt x="1393558" y="886498"/>
                  </a:lnTo>
                  <a:lnTo>
                    <a:pt x="1393863" y="886358"/>
                  </a:lnTo>
                  <a:lnTo>
                    <a:pt x="1394040" y="885291"/>
                  </a:lnTo>
                  <a:lnTo>
                    <a:pt x="1393939" y="884580"/>
                  </a:lnTo>
                  <a:lnTo>
                    <a:pt x="1393659" y="884123"/>
                  </a:lnTo>
                  <a:lnTo>
                    <a:pt x="1393253" y="883818"/>
                  </a:lnTo>
                  <a:lnTo>
                    <a:pt x="1393075" y="883132"/>
                  </a:lnTo>
                  <a:lnTo>
                    <a:pt x="1393507" y="882167"/>
                  </a:lnTo>
                  <a:lnTo>
                    <a:pt x="1394091" y="881519"/>
                  </a:lnTo>
                  <a:lnTo>
                    <a:pt x="1394396" y="881761"/>
                  </a:lnTo>
                  <a:lnTo>
                    <a:pt x="1394701" y="883373"/>
                  </a:lnTo>
                  <a:lnTo>
                    <a:pt x="1396276" y="885444"/>
                  </a:lnTo>
                  <a:lnTo>
                    <a:pt x="1397266" y="886079"/>
                  </a:lnTo>
                  <a:lnTo>
                    <a:pt x="1397266" y="885748"/>
                  </a:lnTo>
                  <a:lnTo>
                    <a:pt x="1397381" y="884986"/>
                  </a:lnTo>
                  <a:lnTo>
                    <a:pt x="1397381" y="884631"/>
                  </a:lnTo>
                  <a:lnTo>
                    <a:pt x="1398689" y="883932"/>
                  </a:lnTo>
                  <a:lnTo>
                    <a:pt x="1401330" y="883716"/>
                  </a:lnTo>
                  <a:lnTo>
                    <a:pt x="1402473" y="882586"/>
                  </a:lnTo>
                  <a:lnTo>
                    <a:pt x="1403159" y="880465"/>
                  </a:lnTo>
                  <a:lnTo>
                    <a:pt x="1401889" y="878624"/>
                  </a:lnTo>
                  <a:lnTo>
                    <a:pt x="1402283" y="876782"/>
                  </a:lnTo>
                  <a:lnTo>
                    <a:pt x="1403159" y="879373"/>
                  </a:lnTo>
                  <a:lnTo>
                    <a:pt x="1404531" y="881253"/>
                  </a:lnTo>
                  <a:lnTo>
                    <a:pt x="1408303" y="883183"/>
                  </a:lnTo>
                  <a:lnTo>
                    <a:pt x="1408137" y="882256"/>
                  </a:lnTo>
                  <a:lnTo>
                    <a:pt x="1406385" y="881291"/>
                  </a:lnTo>
                  <a:lnTo>
                    <a:pt x="1405267" y="879309"/>
                  </a:lnTo>
                  <a:lnTo>
                    <a:pt x="1404734" y="878916"/>
                  </a:lnTo>
                  <a:lnTo>
                    <a:pt x="1405966" y="877531"/>
                  </a:lnTo>
                  <a:lnTo>
                    <a:pt x="1406347" y="876185"/>
                  </a:lnTo>
                  <a:lnTo>
                    <a:pt x="1406486" y="874826"/>
                  </a:lnTo>
                  <a:lnTo>
                    <a:pt x="1406956" y="873391"/>
                  </a:lnTo>
                  <a:lnTo>
                    <a:pt x="1408341" y="872159"/>
                  </a:lnTo>
                  <a:lnTo>
                    <a:pt x="1410855" y="873645"/>
                  </a:lnTo>
                  <a:lnTo>
                    <a:pt x="1411960" y="873798"/>
                  </a:lnTo>
                  <a:lnTo>
                    <a:pt x="1411579" y="870953"/>
                  </a:lnTo>
                  <a:lnTo>
                    <a:pt x="1411046" y="870038"/>
                  </a:lnTo>
                  <a:lnTo>
                    <a:pt x="1409382" y="870026"/>
                  </a:lnTo>
                  <a:lnTo>
                    <a:pt x="1409750" y="869429"/>
                  </a:lnTo>
                  <a:lnTo>
                    <a:pt x="1410462" y="868654"/>
                  </a:lnTo>
                  <a:lnTo>
                    <a:pt x="1411071" y="868083"/>
                  </a:lnTo>
                  <a:lnTo>
                    <a:pt x="1411846" y="867613"/>
                  </a:lnTo>
                  <a:lnTo>
                    <a:pt x="1412532" y="867435"/>
                  </a:lnTo>
                  <a:lnTo>
                    <a:pt x="1412951" y="867676"/>
                  </a:lnTo>
                  <a:lnTo>
                    <a:pt x="1412925" y="868387"/>
                  </a:lnTo>
                  <a:lnTo>
                    <a:pt x="1415122" y="868921"/>
                  </a:lnTo>
                  <a:lnTo>
                    <a:pt x="1416405" y="868756"/>
                  </a:lnTo>
                  <a:lnTo>
                    <a:pt x="1417320" y="867067"/>
                  </a:lnTo>
                  <a:lnTo>
                    <a:pt x="1418132" y="866457"/>
                  </a:lnTo>
                  <a:lnTo>
                    <a:pt x="1419847" y="866228"/>
                  </a:lnTo>
                  <a:lnTo>
                    <a:pt x="1419860" y="865873"/>
                  </a:lnTo>
                  <a:lnTo>
                    <a:pt x="1419999" y="864730"/>
                  </a:lnTo>
                  <a:lnTo>
                    <a:pt x="1421345" y="865009"/>
                  </a:lnTo>
                  <a:lnTo>
                    <a:pt x="1422882" y="864831"/>
                  </a:lnTo>
                  <a:lnTo>
                    <a:pt x="1425206" y="865390"/>
                  </a:lnTo>
                  <a:lnTo>
                    <a:pt x="1426146" y="865136"/>
                  </a:lnTo>
                  <a:lnTo>
                    <a:pt x="1421231" y="862799"/>
                  </a:lnTo>
                  <a:lnTo>
                    <a:pt x="1415745" y="863777"/>
                  </a:lnTo>
                  <a:lnTo>
                    <a:pt x="1414653" y="863307"/>
                  </a:lnTo>
                  <a:lnTo>
                    <a:pt x="1415796" y="861949"/>
                  </a:lnTo>
                  <a:lnTo>
                    <a:pt x="1416939" y="860882"/>
                  </a:lnTo>
                  <a:lnTo>
                    <a:pt x="1417955" y="860247"/>
                  </a:lnTo>
                  <a:lnTo>
                    <a:pt x="1419085" y="860247"/>
                  </a:lnTo>
                  <a:lnTo>
                    <a:pt x="1419453" y="859942"/>
                  </a:lnTo>
                  <a:lnTo>
                    <a:pt x="1419669" y="859396"/>
                  </a:lnTo>
                  <a:lnTo>
                    <a:pt x="1419682" y="858723"/>
                  </a:lnTo>
                  <a:lnTo>
                    <a:pt x="1419415" y="858456"/>
                  </a:lnTo>
                  <a:lnTo>
                    <a:pt x="1417916" y="858354"/>
                  </a:lnTo>
                  <a:lnTo>
                    <a:pt x="1419174" y="857072"/>
                  </a:lnTo>
                  <a:lnTo>
                    <a:pt x="1420253" y="856640"/>
                  </a:lnTo>
                  <a:lnTo>
                    <a:pt x="1426616" y="857097"/>
                  </a:lnTo>
                  <a:lnTo>
                    <a:pt x="1427327" y="857732"/>
                  </a:lnTo>
                  <a:lnTo>
                    <a:pt x="1428661" y="861110"/>
                  </a:lnTo>
                  <a:lnTo>
                    <a:pt x="1431315" y="862736"/>
                  </a:lnTo>
                  <a:lnTo>
                    <a:pt x="1431163" y="861695"/>
                  </a:lnTo>
                  <a:lnTo>
                    <a:pt x="1428800" y="859536"/>
                  </a:lnTo>
                  <a:lnTo>
                    <a:pt x="1427607" y="856818"/>
                  </a:lnTo>
                  <a:lnTo>
                    <a:pt x="1422222" y="853935"/>
                  </a:lnTo>
                  <a:lnTo>
                    <a:pt x="1420583" y="854087"/>
                  </a:lnTo>
                  <a:lnTo>
                    <a:pt x="1416202" y="851814"/>
                  </a:lnTo>
                  <a:lnTo>
                    <a:pt x="1415719" y="850976"/>
                  </a:lnTo>
                  <a:lnTo>
                    <a:pt x="1415707" y="849998"/>
                  </a:lnTo>
                  <a:lnTo>
                    <a:pt x="1415872" y="847991"/>
                  </a:lnTo>
                  <a:lnTo>
                    <a:pt x="1415630" y="847140"/>
                  </a:lnTo>
                  <a:lnTo>
                    <a:pt x="1414449" y="846099"/>
                  </a:lnTo>
                  <a:lnTo>
                    <a:pt x="1414005" y="845312"/>
                  </a:lnTo>
                  <a:lnTo>
                    <a:pt x="1414030" y="843953"/>
                  </a:lnTo>
                  <a:lnTo>
                    <a:pt x="1415542" y="842403"/>
                  </a:lnTo>
                  <a:lnTo>
                    <a:pt x="1416265" y="842594"/>
                  </a:lnTo>
                  <a:lnTo>
                    <a:pt x="1416837" y="843127"/>
                  </a:lnTo>
                  <a:lnTo>
                    <a:pt x="1417840" y="842632"/>
                  </a:lnTo>
                  <a:lnTo>
                    <a:pt x="1418348" y="841997"/>
                  </a:lnTo>
                  <a:lnTo>
                    <a:pt x="1419415" y="840435"/>
                  </a:lnTo>
                  <a:lnTo>
                    <a:pt x="1420025" y="839762"/>
                  </a:lnTo>
                  <a:lnTo>
                    <a:pt x="1420863" y="839190"/>
                  </a:lnTo>
                  <a:lnTo>
                    <a:pt x="1422920" y="838657"/>
                  </a:lnTo>
                  <a:lnTo>
                    <a:pt x="1425359" y="836803"/>
                  </a:lnTo>
                  <a:lnTo>
                    <a:pt x="1426400" y="836180"/>
                  </a:lnTo>
                  <a:lnTo>
                    <a:pt x="1439532" y="836676"/>
                  </a:lnTo>
                  <a:lnTo>
                    <a:pt x="1444320" y="844588"/>
                  </a:lnTo>
                  <a:lnTo>
                    <a:pt x="1445336" y="845096"/>
                  </a:lnTo>
                  <a:lnTo>
                    <a:pt x="1446669" y="844664"/>
                  </a:lnTo>
                  <a:lnTo>
                    <a:pt x="1445844" y="843495"/>
                  </a:lnTo>
                  <a:lnTo>
                    <a:pt x="1445387" y="841768"/>
                  </a:lnTo>
                  <a:lnTo>
                    <a:pt x="1446288" y="841540"/>
                  </a:lnTo>
                  <a:lnTo>
                    <a:pt x="1447787" y="843102"/>
                  </a:lnTo>
                  <a:lnTo>
                    <a:pt x="1448054" y="842314"/>
                  </a:lnTo>
                  <a:lnTo>
                    <a:pt x="1448193" y="842010"/>
                  </a:lnTo>
                  <a:lnTo>
                    <a:pt x="1448943" y="841375"/>
                  </a:lnTo>
                  <a:lnTo>
                    <a:pt x="1448523" y="840003"/>
                  </a:lnTo>
                  <a:lnTo>
                    <a:pt x="1445158" y="838542"/>
                  </a:lnTo>
                  <a:lnTo>
                    <a:pt x="1444244" y="836663"/>
                  </a:lnTo>
                  <a:lnTo>
                    <a:pt x="1444155" y="835101"/>
                  </a:lnTo>
                  <a:lnTo>
                    <a:pt x="1444967" y="833475"/>
                  </a:lnTo>
                  <a:lnTo>
                    <a:pt x="1445412" y="832815"/>
                  </a:lnTo>
                  <a:lnTo>
                    <a:pt x="1445679" y="832167"/>
                  </a:lnTo>
                  <a:lnTo>
                    <a:pt x="1445958" y="831532"/>
                  </a:lnTo>
                  <a:lnTo>
                    <a:pt x="1446479" y="830935"/>
                  </a:lnTo>
                  <a:lnTo>
                    <a:pt x="1446860" y="830859"/>
                  </a:lnTo>
                  <a:lnTo>
                    <a:pt x="1448028" y="831037"/>
                  </a:lnTo>
                  <a:lnTo>
                    <a:pt x="1452435" y="834224"/>
                  </a:lnTo>
                  <a:lnTo>
                    <a:pt x="1452245" y="833424"/>
                  </a:lnTo>
                  <a:lnTo>
                    <a:pt x="1451508" y="832154"/>
                  </a:lnTo>
                  <a:lnTo>
                    <a:pt x="1451394" y="831316"/>
                  </a:lnTo>
                  <a:lnTo>
                    <a:pt x="1451559" y="830364"/>
                  </a:lnTo>
                  <a:lnTo>
                    <a:pt x="1451838" y="829297"/>
                  </a:lnTo>
                  <a:lnTo>
                    <a:pt x="1452016" y="828370"/>
                  </a:lnTo>
                  <a:lnTo>
                    <a:pt x="1451864" y="827862"/>
                  </a:lnTo>
                  <a:lnTo>
                    <a:pt x="1450251" y="826541"/>
                  </a:lnTo>
                  <a:lnTo>
                    <a:pt x="1449946" y="825246"/>
                  </a:lnTo>
                  <a:lnTo>
                    <a:pt x="1450200" y="823061"/>
                  </a:lnTo>
                  <a:lnTo>
                    <a:pt x="1451241" y="823036"/>
                  </a:lnTo>
                  <a:lnTo>
                    <a:pt x="1451686" y="822667"/>
                  </a:lnTo>
                  <a:lnTo>
                    <a:pt x="1452346" y="821601"/>
                  </a:lnTo>
                  <a:lnTo>
                    <a:pt x="1453045" y="820140"/>
                  </a:lnTo>
                  <a:lnTo>
                    <a:pt x="1453172" y="819619"/>
                  </a:lnTo>
                  <a:lnTo>
                    <a:pt x="1453375" y="819302"/>
                  </a:lnTo>
                  <a:lnTo>
                    <a:pt x="1454289" y="818502"/>
                  </a:lnTo>
                  <a:lnTo>
                    <a:pt x="1455280" y="817841"/>
                  </a:lnTo>
                  <a:lnTo>
                    <a:pt x="1460792" y="815594"/>
                  </a:lnTo>
                  <a:lnTo>
                    <a:pt x="1462201" y="815682"/>
                  </a:lnTo>
                  <a:lnTo>
                    <a:pt x="1463954" y="815086"/>
                  </a:lnTo>
                  <a:lnTo>
                    <a:pt x="1464640" y="815098"/>
                  </a:lnTo>
                  <a:lnTo>
                    <a:pt x="1466392" y="817702"/>
                  </a:lnTo>
                  <a:lnTo>
                    <a:pt x="1467319" y="817651"/>
                  </a:lnTo>
                  <a:lnTo>
                    <a:pt x="1471523" y="815479"/>
                  </a:lnTo>
                  <a:lnTo>
                    <a:pt x="1475066" y="814755"/>
                  </a:lnTo>
                  <a:lnTo>
                    <a:pt x="1477899" y="815936"/>
                  </a:lnTo>
                  <a:lnTo>
                    <a:pt x="1481899" y="821347"/>
                  </a:lnTo>
                  <a:lnTo>
                    <a:pt x="1484617" y="822896"/>
                  </a:lnTo>
                  <a:lnTo>
                    <a:pt x="1489595" y="821651"/>
                  </a:lnTo>
                  <a:lnTo>
                    <a:pt x="1491716" y="821905"/>
                  </a:lnTo>
                  <a:lnTo>
                    <a:pt x="1492415" y="821575"/>
                  </a:lnTo>
                  <a:lnTo>
                    <a:pt x="1494015" y="820381"/>
                  </a:lnTo>
                  <a:lnTo>
                    <a:pt x="1497838" y="818451"/>
                  </a:lnTo>
                  <a:lnTo>
                    <a:pt x="1499603" y="818311"/>
                  </a:lnTo>
                  <a:lnTo>
                    <a:pt x="1502549" y="819289"/>
                  </a:lnTo>
                  <a:lnTo>
                    <a:pt x="1505356" y="818489"/>
                  </a:lnTo>
                  <a:lnTo>
                    <a:pt x="1506562" y="819035"/>
                  </a:lnTo>
                  <a:lnTo>
                    <a:pt x="1508353" y="818743"/>
                  </a:lnTo>
                  <a:lnTo>
                    <a:pt x="1510017" y="819492"/>
                  </a:lnTo>
                  <a:lnTo>
                    <a:pt x="1513293" y="824687"/>
                  </a:lnTo>
                  <a:lnTo>
                    <a:pt x="1515262" y="831710"/>
                  </a:lnTo>
                  <a:lnTo>
                    <a:pt x="1519021" y="835748"/>
                  </a:lnTo>
                  <a:lnTo>
                    <a:pt x="1526044" y="838555"/>
                  </a:lnTo>
                  <a:lnTo>
                    <a:pt x="1526628" y="840473"/>
                  </a:lnTo>
                  <a:lnTo>
                    <a:pt x="1526489" y="840803"/>
                  </a:lnTo>
                  <a:lnTo>
                    <a:pt x="1525866" y="841933"/>
                  </a:lnTo>
                  <a:lnTo>
                    <a:pt x="1525701" y="842264"/>
                  </a:lnTo>
                  <a:lnTo>
                    <a:pt x="1525854" y="842568"/>
                  </a:lnTo>
                  <a:lnTo>
                    <a:pt x="1532229" y="849134"/>
                  </a:lnTo>
                  <a:lnTo>
                    <a:pt x="1538643" y="855675"/>
                  </a:lnTo>
                  <a:lnTo>
                    <a:pt x="1538833" y="856449"/>
                  </a:lnTo>
                  <a:lnTo>
                    <a:pt x="1538820" y="857161"/>
                  </a:lnTo>
                  <a:lnTo>
                    <a:pt x="1538592" y="858532"/>
                  </a:lnTo>
                  <a:lnTo>
                    <a:pt x="1538503" y="859205"/>
                  </a:lnTo>
                  <a:lnTo>
                    <a:pt x="1538998" y="862812"/>
                  </a:lnTo>
                  <a:lnTo>
                    <a:pt x="1538859" y="864311"/>
                  </a:lnTo>
                  <a:lnTo>
                    <a:pt x="1537957" y="866267"/>
                  </a:lnTo>
                  <a:lnTo>
                    <a:pt x="1536750" y="866546"/>
                  </a:lnTo>
                  <a:lnTo>
                    <a:pt x="1526197" y="864235"/>
                  </a:lnTo>
                  <a:lnTo>
                    <a:pt x="1515643" y="861885"/>
                  </a:lnTo>
                  <a:lnTo>
                    <a:pt x="1516138" y="863142"/>
                  </a:lnTo>
                  <a:lnTo>
                    <a:pt x="1523250" y="866140"/>
                  </a:lnTo>
                  <a:lnTo>
                    <a:pt x="1530362" y="869099"/>
                  </a:lnTo>
                  <a:lnTo>
                    <a:pt x="1531658" y="871499"/>
                  </a:lnTo>
                  <a:lnTo>
                    <a:pt x="1529588" y="873302"/>
                  </a:lnTo>
                  <a:lnTo>
                    <a:pt x="1527403" y="874344"/>
                  </a:lnTo>
                  <a:lnTo>
                    <a:pt x="1525574" y="874496"/>
                  </a:lnTo>
                  <a:lnTo>
                    <a:pt x="1523657" y="872197"/>
                  </a:lnTo>
                  <a:lnTo>
                    <a:pt x="1515160" y="870051"/>
                  </a:lnTo>
                  <a:lnTo>
                    <a:pt x="1513535" y="870242"/>
                  </a:lnTo>
                  <a:lnTo>
                    <a:pt x="1507261" y="867854"/>
                  </a:lnTo>
                  <a:lnTo>
                    <a:pt x="1506245" y="868222"/>
                  </a:lnTo>
                  <a:lnTo>
                    <a:pt x="1506766" y="868603"/>
                  </a:lnTo>
                  <a:lnTo>
                    <a:pt x="1507388" y="870127"/>
                  </a:lnTo>
                  <a:lnTo>
                    <a:pt x="1507909" y="870559"/>
                  </a:lnTo>
                  <a:lnTo>
                    <a:pt x="1510969" y="871397"/>
                  </a:lnTo>
                  <a:lnTo>
                    <a:pt x="1514271" y="874801"/>
                  </a:lnTo>
                  <a:lnTo>
                    <a:pt x="1519161" y="874191"/>
                  </a:lnTo>
                  <a:lnTo>
                    <a:pt x="1521942" y="874763"/>
                  </a:lnTo>
                  <a:lnTo>
                    <a:pt x="1522717" y="875690"/>
                  </a:lnTo>
                  <a:lnTo>
                    <a:pt x="1522196" y="876960"/>
                  </a:lnTo>
                  <a:lnTo>
                    <a:pt x="1519110" y="880821"/>
                  </a:lnTo>
                  <a:lnTo>
                    <a:pt x="1519110" y="881951"/>
                  </a:lnTo>
                  <a:lnTo>
                    <a:pt x="1518488" y="883183"/>
                  </a:lnTo>
                  <a:lnTo>
                    <a:pt x="1516684" y="885609"/>
                  </a:lnTo>
                  <a:lnTo>
                    <a:pt x="1516380" y="886142"/>
                  </a:lnTo>
                  <a:lnTo>
                    <a:pt x="1515643" y="887628"/>
                  </a:lnTo>
                  <a:lnTo>
                    <a:pt x="1515529" y="887895"/>
                  </a:lnTo>
                  <a:lnTo>
                    <a:pt x="1515033" y="888136"/>
                  </a:lnTo>
                  <a:lnTo>
                    <a:pt x="1514043" y="888174"/>
                  </a:lnTo>
                  <a:lnTo>
                    <a:pt x="1513522" y="888771"/>
                  </a:lnTo>
                  <a:lnTo>
                    <a:pt x="1511490" y="890651"/>
                  </a:lnTo>
                  <a:lnTo>
                    <a:pt x="1509369" y="890066"/>
                  </a:lnTo>
                  <a:lnTo>
                    <a:pt x="1505458" y="885431"/>
                  </a:lnTo>
                  <a:lnTo>
                    <a:pt x="1501381" y="885278"/>
                  </a:lnTo>
                  <a:lnTo>
                    <a:pt x="1499730" y="884288"/>
                  </a:lnTo>
                  <a:lnTo>
                    <a:pt x="1496504" y="880084"/>
                  </a:lnTo>
                  <a:lnTo>
                    <a:pt x="1495767" y="880033"/>
                  </a:lnTo>
                  <a:lnTo>
                    <a:pt x="1493621" y="881126"/>
                  </a:lnTo>
                  <a:lnTo>
                    <a:pt x="1497977" y="883386"/>
                  </a:lnTo>
                  <a:lnTo>
                    <a:pt x="1499476" y="887628"/>
                  </a:lnTo>
                  <a:lnTo>
                    <a:pt x="1502079" y="888453"/>
                  </a:lnTo>
                  <a:lnTo>
                    <a:pt x="1502333" y="891044"/>
                  </a:lnTo>
                  <a:lnTo>
                    <a:pt x="1501609" y="897928"/>
                  </a:lnTo>
                  <a:lnTo>
                    <a:pt x="1497228" y="894943"/>
                  </a:lnTo>
                  <a:lnTo>
                    <a:pt x="1495552" y="890993"/>
                  </a:lnTo>
                  <a:lnTo>
                    <a:pt x="1494396" y="891197"/>
                  </a:lnTo>
                  <a:lnTo>
                    <a:pt x="1495031" y="896404"/>
                  </a:lnTo>
                  <a:lnTo>
                    <a:pt x="1494536" y="897610"/>
                  </a:lnTo>
                  <a:lnTo>
                    <a:pt x="1493278" y="898042"/>
                  </a:lnTo>
                  <a:lnTo>
                    <a:pt x="1491170" y="897826"/>
                  </a:lnTo>
                  <a:lnTo>
                    <a:pt x="1490814" y="899096"/>
                  </a:lnTo>
                  <a:lnTo>
                    <a:pt x="1490675" y="900404"/>
                  </a:lnTo>
                  <a:lnTo>
                    <a:pt x="1490675" y="902690"/>
                  </a:lnTo>
                  <a:lnTo>
                    <a:pt x="1489798" y="903414"/>
                  </a:lnTo>
                  <a:lnTo>
                    <a:pt x="1487589" y="904481"/>
                  </a:lnTo>
                  <a:lnTo>
                    <a:pt x="1486941" y="904532"/>
                  </a:lnTo>
                  <a:lnTo>
                    <a:pt x="1485900" y="903541"/>
                  </a:lnTo>
                  <a:lnTo>
                    <a:pt x="1485620" y="902614"/>
                  </a:lnTo>
                  <a:lnTo>
                    <a:pt x="1485709" y="899922"/>
                  </a:lnTo>
                  <a:lnTo>
                    <a:pt x="1485226" y="898893"/>
                  </a:lnTo>
                  <a:lnTo>
                    <a:pt x="1480578" y="895972"/>
                  </a:lnTo>
                  <a:lnTo>
                    <a:pt x="1484185" y="900417"/>
                  </a:lnTo>
                  <a:lnTo>
                    <a:pt x="1483512" y="902754"/>
                  </a:lnTo>
                  <a:lnTo>
                    <a:pt x="1484388" y="903516"/>
                  </a:lnTo>
                  <a:lnTo>
                    <a:pt x="1484960" y="904786"/>
                  </a:lnTo>
                  <a:lnTo>
                    <a:pt x="1484947" y="905497"/>
                  </a:lnTo>
                  <a:lnTo>
                    <a:pt x="1484604" y="906106"/>
                  </a:lnTo>
                  <a:lnTo>
                    <a:pt x="1483626" y="907275"/>
                  </a:lnTo>
                  <a:lnTo>
                    <a:pt x="1483118" y="908138"/>
                  </a:lnTo>
                  <a:lnTo>
                    <a:pt x="1482750" y="908888"/>
                  </a:lnTo>
                  <a:lnTo>
                    <a:pt x="1482394" y="909345"/>
                  </a:lnTo>
                  <a:lnTo>
                    <a:pt x="1481963" y="909358"/>
                  </a:lnTo>
                  <a:lnTo>
                    <a:pt x="1479689" y="908189"/>
                  </a:lnTo>
                  <a:lnTo>
                    <a:pt x="1477683" y="908443"/>
                  </a:lnTo>
                  <a:lnTo>
                    <a:pt x="1477289" y="908062"/>
                  </a:lnTo>
                  <a:lnTo>
                    <a:pt x="1476959" y="907427"/>
                  </a:lnTo>
                  <a:lnTo>
                    <a:pt x="1472069" y="905027"/>
                  </a:lnTo>
                  <a:lnTo>
                    <a:pt x="1470571" y="905598"/>
                  </a:lnTo>
                  <a:lnTo>
                    <a:pt x="1475562" y="908926"/>
                  </a:lnTo>
                  <a:lnTo>
                    <a:pt x="1476082" y="909828"/>
                  </a:lnTo>
                  <a:lnTo>
                    <a:pt x="1476730" y="910348"/>
                  </a:lnTo>
                  <a:lnTo>
                    <a:pt x="1478724" y="910526"/>
                  </a:lnTo>
                  <a:lnTo>
                    <a:pt x="1478965" y="911517"/>
                  </a:lnTo>
                  <a:lnTo>
                    <a:pt x="1478597" y="912355"/>
                  </a:lnTo>
                  <a:lnTo>
                    <a:pt x="1477949" y="913485"/>
                  </a:lnTo>
                  <a:lnTo>
                    <a:pt x="1477492" y="914577"/>
                  </a:lnTo>
                  <a:lnTo>
                    <a:pt x="1471510" y="920965"/>
                  </a:lnTo>
                  <a:lnTo>
                    <a:pt x="1470761" y="921715"/>
                  </a:lnTo>
                  <a:lnTo>
                    <a:pt x="1470710" y="923518"/>
                  </a:lnTo>
                  <a:lnTo>
                    <a:pt x="1472349" y="927239"/>
                  </a:lnTo>
                  <a:lnTo>
                    <a:pt x="1471561" y="929259"/>
                  </a:lnTo>
                  <a:lnTo>
                    <a:pt x="1467421" y="935558"/>
                  </a:lnTo>
                  <a:lnTo>
                    <a:pt x="1463916" y="938022"/>
                  </a:lnTo>
                  <a:lnTo>
                    <a:pt x="1463116" y="938161"/>
                  </a:lnTo>
                  <a:lnTo>
                    <a:pt x="1462455" y="938491"/>
                  </a:lnTo>
                  <a:lnTo>
                    <a:pt x="1460398" y="940739"/>
                  </a:lnTo>
                  <a:lnTo>
                    <a:pt x="1459369" y="941438"/>
                  </a:lnTo>
                  <a:lnTo>
                    <a:pt x="1461516" y="942657"/>
                  </a:lnTo>
                  <a:lnTo>
                    <a:pt x="1461947" y="943508"/>
                  </a:lnTo>
                  <a:lnTo>
                    <a:pt x="1461008" y="944206"/>
                  </a:lnTo>
                  <a:lnTo>
                    <a:pt x="1459268" y="945286"/>
                  </a:lnTo>
                  <a:lnTo>
                    <a:pt x="1458328" y="946048"/>
                  </a:lnTo>
                  <a:lnTo>
                    <a:pt x="1457680" y="946823"/>
                  </a:lnTo>
                  <a:lnTo>
                    <a:pt x="1457083" y="947661"/>
                  </a:lnTo>
                  <a:lnTo>
                    <a:pt x="1456423" y="948461"/>
                  </a:lnTo>
                  <a:lnTo>
                    <a:pt x="1455597" y="949109"/>
                  </a:lnTo>
                  <a:lnTo>
                    <a:pt x="1455801" y="949617"/>
                  </a:lnTo>
                  <a:lnTo>
                    <a:pt x="1455775" y="950417"/>
                  </a:lnTo>
                  <a:lnTo>
                    <a:pt x="1455572" y="951407"/>
                  </a:lnTo>
                  <a:lnTo>
                    <a:pt x="1455204" y="952525"/>
                  </a:lnTo>
                  <a:lnTo>
                    <a:pt x="1454277" y="952004"/>
                  </a:lnTo>
                  <a:lnTo>
                    <a:pt x="1451991" y="949439"/>
                  </a:lnTo>
                  <a:lnTo>
                    <a:pt x="1451775" y="950734"/>
                  </a:lnTo>
                  <a:lnTo>
                    <a:pt x="1450962" y="950937"/>
                  </a:lnTo>
                  <a:lnTo>
                    <a:pt x="1450606" y="951115"/>
                  </a:lnTo>
                  <a:lnTo>
                    <a:pt x="1450238" y="951420"/>
                  </a:lnTo>
                  <a:lnTo>
                    <a:pt x="1454480" y="954341"/>
                  </a:lnTo>
                  <a:lnTo>
                    <a:pt x="1454772" y="954735"/>
                  </a:lnTo>
                  <a:lnTo>
                    <a:pt x="1455064" y="955967"/>
                  </a:lnTo>
                  <a:lnTo>
                    <a:pt x="1456169" y="957402"/>
                  </a:lnTo>
                  <a:lnTo>
                    <a:pt x="1456283" y="957897"/>
                  </a:lnTo>
                  <a:lnTo>
                    <a:pt x="1456194" y="958367"/>
                  </a:lnTo>
                  <a:lnTo>
                    <a:pt x="1456016" y="958799"/>
                  </a:lnTo>
                  <a:lnTo>
                    <a:pt x="1455801" y="959231"/>
                  </a:lnTo>
                  <a:lnTo>
                    <a:pt x="1455343" y="961097"/>
                  </a:lnTo>
                  <a:lnTo>
                    <a:pt x="1454924" y="961910"/>
                  </a:lnTo>
                  <a:lnTo>
                    <a:pt x="1454416" y="962596"/>
                  </a:lnTo>
                  <a:lnTo>
                    <a:pt x="1453781" y="963612"/>
                  </a:lnTo>
                  <a:lnTo>
                    <a:pt x="1451914" y="967765"/>
                  </a:lnTo>
                  <a:lnTo>
                    <a:pt x="1450873" y="971257"/>
                  </a:lnTo>
                  <a:lnTo>
                    <a:pt x="1449895" y="977785"/>
                  </a:lnTo>
                  <a:lnTo>
                    <a:pt x="1448117" y="984478"/>
                  </a:lnTo>
                  <a:lnTo>
                    <a:pt x="1447952" y="990168"/>
                  </a:lnTo>
                  <a:lnTo>
                    <a:pt x="1448282" y="993114"/>
                  </a:lnTo>
                  <a:lnTo>
                    <a:pt x="1448155" y="994765"/>
                  </a:lnTo>
                  <a:lnTo>
                    <a:pt x="1446987" y="1000874"/>
                  </a:lnTo>
                  <a:lnTo>
                    <a:pt x="1446872" y="1003007"/>
                  </a:lnTo>
                  <a:lnTo>
                    <a:pt x="1447571" y="1006144"/>
                  </a:lnTo>
                  <a:lnTo>
                    <a:pt x="1447609" y="1008138"/>
                  </a:lnTo>
                  <a:lnTo>
                    <a:pt x="1447241" y="1009688"/>
                  </a:lnTo>
                  <a:lnTo>
                    <a:pt x="1445729" y="1014234"/>
                  </a:lnTo>
                  <a:lnTo>
                    <a:pt x="1445018" y="1015898"/>
                  </a:lnTo>
                  <a:lnTo>
                    <a:pt x="1444510" y="1017943"/>
                  </a:lnTo>
                  <a:lnTo>
                    <a:pt x="1444548" y="1020216"/>
                  </a:lnTo>
                  <a:lnTo>
                    <a:pt x="1446682" y="1032040"/>
                  </a:lnTo>
                  <a:lnTo>
                    <a:pt x="1448866" y="1043863"/>
                  </a:lnTo>
                  <a:lnTo>
                    <a:pt x="1448892" y="1048473"/>
                  </a:lnTo>
                  <a:lnTo>
                    <a:pt x="1450898" y="1054214"/>
                  </a:lnTo>
                  <a:lnTo>
                    <a:pt x="1451952" y="1055585"/>
                  </a:lnTo>
                  <a:lnTo>
                    <a:pt x="1452295" y="1056525"/>
                  </a:lnTo>
                  <a:lnTo>
                    <a:pt x="1452359" y="1057478"/>
                  </a:lnTo>
                  <a:lnTo>
                    <a:pt x="1452194" y="1060526"/>
                  </a:lnTo>
                  <a:lnTo>
                    <a:pt x="1452397" y="1061351"/>
                  </a:lnTo>
                  <a:lnTo>
                    <a:pt x="1453083" y="1062697"/>
                  </a:lnTo>
                  <a:lnTo>
                    <a:pt x="1453667" y="1065923"/>
                  </a:lnTo>
                  <a:lnTo>
                    <a:pt x="1454035" y="1066888"/>
                  </a:lnTo>
                  <a:lnTo>
                    <a:pt x="1455648" y="1068247"/>
                  </a:lnTo>
                  <a:lnTo>
                    <a:pt x="1457566" y="1071206"/>
                  </a:lnTo>
                  <a:lnTo>
                    <a:pt x="1458010" y="1073124"/>
                  </a:lnTo>
                  <a:lnTo>
                    <a:pt x="1458747" y="1074737"/>
                  </a:lnTo>
                  <a:lnTo>
                    <a:pt x="1463408" y="1076134"/>
                  </a:lnTo>
                  <a:lnTo>
                    <a:pt x="1462582" y="1078750"/>
                  </a:lnTo>
                  <a:lnTo>
                    <a:pt x="1464564" y="1085938"/>
                  </a:lnTo>
                  <a:lnTo>
                    <a:pt x="1462100" y="1085011"/>
                  </a:lnTo>
                  <a:lnTo>
                    <a:pt x="1461465" y="1084427"/>
                  </a:lnTo>
                  <a:lnTo>
                    <a:pt x="1460754" y="1082548"/>
                  </a:lnTo>
                  <a:lnTo>
                    <a:pt x="1460258" y="1081887"/>
                  </a:lnTo>
                  <a:lnTo>
                    <a:pt x="1459382" y="1081976"/>
                  </a:lnTo>
                  <a:lnTo>
                    <a:pt x="1459344" y="1083868"/>
                  </a:lnTo>
                  <a:lnTo>
                    <a:pt x="1460271" y="1085291"/>
                  </a:lnTo>
                  <a:lnTo>
                    <a:pt x="1460754" y="1086700"/>
                  </a:lnTo>
                  <a:lnTo>
                    <a:pt x="1459471" y="1088529"/>
                  </a:lnTo>
                  <a:lnTo>
                    <a:pt x="1457794" y="1089139"/>
                  </a:lnTo>
                  <a:lnTo>
                    <a:pt x="1457667" y="1089329"/>
                  </a:lnTo>
                  <a:lnTo>
                    <a:pt x="1456575" y="1090612"/>
                  </a:lnTo>
                  <a:lnTo>
                    <a:pt x="1455724" y="1091298"/>
                  </a:lnTo>
                  <a:lnTo>
                    <a:pt x="1454937" y="1091603"/>
                  </a:lnTo>
                  <a:lnTo>
                    <a:pt x="1454226" y="1091628"/>
                  </a:lnTo>
                  <a:lnTo>
                    <a:pt x="1453553" y="1091412"/>
                  </a:lnTo>
                  <a:lnTo>
                    <a:pt x="1453299" y="1091946"/>
                  </a:lnTo>
                  <a:lnTo>
                    <a:pt x="1453756" y="1092060"/>
                  </a:lnTo>
                  <a:lnTo>
                    <a:pt x="1454048" y="1092441"/>
                  </a:lnTo>
                  <a:lnTo>
                    <a:pt x="1454238" y="1093038"/>
                  </a:lnTo>
                  <a:lnTo>
                    <a:pt x="1454277" y="1093838"/>
                  </a:lnTo>
                  <a:lnTo>
                    <a:pt x="1449755" y="1089355"/>
                  </a:lnTo>
                  <a:lnTo>
                    <a:pt x="1446314" y="1082967"/>
                  </a:lnTo>
                  <a:lnTo>
                    <a:pt x="1445768" y="1082370"/>
                  </a:lnTo>
                  <a:lnTo>
                    <a:pt x="1445031" y="1082154"/>
                  </a:lnTo>
                  <a:lnTo>
                    <a:pt x="1444625" y="1082243"/>
                  </a:lnTo>
                  <a:lnTo>
                    <a:pt x="1443520" y="1082840"/>
                  </a:lnTo>
                  <a:lnTo>
                    <a:pt x="1442948" y="1082738"/>
                  </a:lnTo>
                  <a:lnTo>
                    <a:pt x="1441500" y="1081125"/>
                  </a:lnTo>
                  <a:lnTo>
                    <a:pt x="1440497" y="1077328"/>
                  </a:lnTo>
                  <a:lnTo>
                    <a:pt x="1439722" y="1075728"/>
                  </a:lnTo>
                  <a:lnTo>
                    <a:pt x="1438376" y="1075918"/>
                  </a:lnTo>
                  <a:lnTo>
                    <a:pt x="1438262" y="1076909"/>
                  </a:lnTo>
                  <a:lnTo>
                    <a:pt x="1438338" y="1077696"/>
                  </a:lnTo>
                  <a:lnTo>
                    <a:pt x="1438719" y="1079017"/>
                  </a:lnTo>
                  <a:lnTo>
                    <a:pt x="1439024" y="1081608"/>
                  </a:lnTo>
                  <a:lnTo>
                    <a:pt x="1439240" y="1082090"/>
                  </a:lnTo>
                  <a:lnTo>
                    <a:pt x="1443507" y="1086472"/>
                  </a:lnTo>
                  <a:lnTo>
                    <a:pt x="1444205" y="1086586"/>
                  </a:lnTo>
                  <a:lnTo>
                    <a:pt x="1446212" y="1086307"/>
                  </a:lnTo>
                  <a:lnTo>
                    <a:pt x="1446911" y="1086713"/>
                  </a:lnTo>
                  <a:lnTo>
                    <a:pt x="1447177" y="1087031"/>
                  </a:lnTo>
                  <a:lnTo>
                    <a:pt x="1447330" y="1087577"/>
                  </a:lnTo>
                  <a:lnTo>
                    <a:pt x="1447228" y="1087869"/>
                  </a:lnTo>
                  <a:lnTo>
                    <a:pt x="1446999" y="1088390"/>
                  </a:lnTo>
                  <a:lnTo>
                    <a:pt x="1446771" y="1088936"/>
                  </a:lnTo>
                  <a:lnTo>
                    <a:pt x="1446682" y="1089406"/>
                  </a:lnTo>
                  <a:lnTo>
                    <a:pt x="1447304" y="1091057"/>
                  </a:lnTo>
                  <a:lnTo>
                    <a:pt x="1449235" y="1093495"/>
                  </a:lnTo>
                  <a:lnTo>
                    <a:pt x="1449781" y="1095273"/>
                  </a:lnTo>
                  <a:lnTo>
                    <a:pt x="1434198" y="1077264"/>
                  </a:lnTo>
                  <a:lnTo>
                    <a:pt x="1433182" y="1076274"/>
                  </a:lnTo>
                  <a:lnTo>
                    <a:pt x="1432966" y="1077798"/>
                  </a:lnTo>
                  <a:lnTo>
                    <a:pt x="1433296" y="1079144"/>
                  </a:lnTo>
                  <a:lnTo>
                    <a:pt x="1434325" y="1081125"/>
                  </a:lnTo>
                  <a:lnTo>
                    <a:pt x="1432839" y="1080795"/>
                  </a:lnTo>
                  <a:lnTo>
                    <a:pt x="1431518" y="1078826"/>
                  </a:lnTo>
                  <a:lnTo>
                    <a:pt x="1430832" y="1075982"/>
                  </a:lnTo>
                  <a:lnTo>
                    <a:pt x="1431201" y="1073099"/>
                  </a:lnTo>
                  <a:lnTo>
                    <a:pt x="1431899" y="1072476"/>
                  </a:lnTo>
                  <a:lnTo>
                    <a:pt x="1433042" y="1070813"/>
                  </a:lnTo>
                  <a:lnTo>
                    <a:pt x="1433423" y="1070559"/>
                  </a:lnTo>
                  <a:lnTo>
                    <a:pt x="1434693" y="1070914"/>
                  </a:lnTo>
                  <a:lnTo>
                    <a:pt x="1435430" y="1070749"/>
                  </a:lnTo>
                  <a:lnTo>
                    <a:pt x="1435671" y="1069898"/>
                  </a:lnTo>
                  <a:lnTo>
                    <a:pt x="1435290" y="1068971"/>
                  </a:lnTo>
                  <a:lnTo>
                    <a:pt x="1433055" y="1068222"/>
                  </a:lnTo>
                  <a:lnTo>
                    <a:pt x="1432382" y="1068362"/>
                  </a:lnTo>
                  <a:lnTo>
                    <a:pt x="1431658" y="1069111"/>
                  </a:lnTo>
                  <a:lnTo>
                    <a:pt x="1430972" y="1070000"/>
                  </a:lnTo>
                  <a:lnTo>
                    <a:pt x="1430350" y="1070521"/>
                  </a:lnTo>
                  <a:lnTo>
                    <a:pt x="1429689" y="1070406"/>
                  </a:lnTo>
                  <a:lnTo>
                    <a:pt x="1427556" y="1067892"/>
                  </a:lnTo>
                  <a:lnTo>
                    <a:pt x="1426883" y="1066114"/>
                  </a:lnTo>
                  <a:lnTo>
                    <a:pt x="1426400" y="1065580"/>
                  </a:lnTo>
                  <a:lnTo>
                    <a:pt x="1425676" y="1065415"/>
                  </a:lnTo>
                  <a:lnTo>
                    <a:pt x="1425244" y="1065733"/>
                  </a:lnTo>
                  <a:lnTo>
                    <a:pt x="1425079" y="1066393"/>
                  </a:lnTo>
                  <a:lnTo>
                    <a:pt x="1425232" y="1067346"/>
                  </a:lnTo>
                  <a:lnTo>
                    <a:pt x="1425663" y="1067968"/>
                  </a:lnTo>
                  <a:lnTo>
                    <a:pt x="1426324" y="1068374"/>
                  </a:lnTo>
                  <a:lnTo>
                    <a:pt x="1426794" y="1068933"/>
                  </a:lnTo>
                  <a:lnTo>
                    <a:pt x="1426743" y="1070076"/>
                  </a:lnTo>
                  <a:lnTo>
                    <a:pt x="1423619" y="1067790"/>
                  </a:lnTo>
                  <a:lnTo>
                    <a:pt x="1423454" y="1069111"/>
                  </a:lnTo>
                  <a:lnTo>
                    <a:pt x="1423924" y="1070203"/>
                  </a:lnTo>
                  <a:lnTo>
                    <a:pt x="1425295" y="1071562"/>
                  </a:lnTo>
                  <a:lnTo>
                    <a:pt x="1424330" y="1072210"/>
                  </a:lnTo>
                  <a:lnTo>
                    <a:pt x="1423593" y="1072235"/>
                  </a:lnTo>
                  <a:lnTo>
                    <a:pt x="1422438" y="1071549"/>
                  </a:lnTo>
                  <a:lnTo>
                    <a:pt x="1422311" y="1073035"/>
                  </a:lnTo>
                  <a:lnTo>
                    <a:pt x="1422920" y="1073937"/>
                  </a:lnTo>
                  <a:lnTo>
                    <a:pt x="1425498" y="1075283"/>
                  </a:lnTo>
                  <a:lnTo>
                    <a:pt x="1426108" y="1075207"/>
                  </a:lnTo>
                  <a:lnTo>
                    <a:pt x="1426692" y="1074432"/>
                  </a:lnTo>
                  <a:lnTo>
                    <a:pt x="1426692" y="1073873"/>
                  </a:lnTo>
                  <a:lnTo>
                    <a:pt x="1426108" y="1072680"/>
                  </a:lnTo>
                  <a:lnTo>
                    <a:pt x="1426044" y="1071943"/>
                  </a:lnTo>
                  <a:lnTo>
                    <a:pt x="1428724" y="1073848"/>
                  </a:lnTo>
                  <a:lnTo>
                    <a:pt x="1429575" y="1075563"/>
                  </a:lnTo>
                  <a:lnTo>
                    <a:pt x="1429842" y="1078166"/>
                  </a:lnTo>
                  <a:lnTo>
                    <a:pt x="1428724" y="1077429"/>
                  </a:lnTo>
                  <a:lnTo>
                    <a:pt x="1428000" y="1077455"/>
                  </a:lnTo>
                  <a:lnTo>
                    <a:pt x="1427162" y="1078331"/>
                  </a:lnTo>
                  <a:lnTo>
                    <a:pt x="1430223" y="1081239"/>
                  </a:lnTo>
                  <a:lnTo>
                    <a:pt x="1431226" y="1083360"/>
                  </a:lnTo>
                  <a:lnTo>
                    <a:pt x="1431251" y="1084173"/>
                  </a:lnTo>
                  <a:lnTo>
                    <a:pt x="1430870" y="1084897"/>
                  </a:lnTo>
                  <a:lnTo>
                    <a:pt x="1430324" y="1085354"/>
                  </a:lnTo>
                  <a:lnTo>
                    <a:pt x="1428800" y="1085316"/>
                  </a:lnTo>
                  <a:lnTo>
                    <a:pt x="1426476" y="1086015"/>
                  </a:lnTo>
                  <a:lnTo>
                    <a:pt x="1425422" y="1086002"/>
                  </a:lnTo>
                  <a:lnTo>
                    <a:pt x="1424495" y="1085215"/>
                  </a:lnTo>
                  <a:lnTo>
                    <a:pt x="1423060" y="1082814"/>
                  </a:lnTo>
                  <a:lnTo>
                    <a:pt x="1425638" y="1084681"/>
                  </a:lnTo>
                  <a:lnTo>
                    <a:pt x="1425206" y="1083094"/>
                  </a:lnTo>
                  <a:lnTo>
                    <a:pt x="1425524" y="1082459"/>
                  </a:lnTo>
                  <a:lnTo>
                    <a:pt x="1425905" y="1083322"/>
                  </a:lnTo>
                  <a:lnTo>
                    <a:pt x="1426489" y="1083932"/>
                  </a:lnTo>
                  <a:lnTo>
                    <a:pt x="1427289" y="1084148"/>
                  </a:lnTo>
                  <a:lnTo>
                    <a:pt x="1428229" y="1083818"/>
                  </a:lnTo>
                  <a:lnTo>
                    <a:pt x="1428203" y="1081925"/>
                  </a:lnTo>
                  <a:lnTo>
                    <a:pt x="1427327" y="1081189"/>
                  </a:lnTo>
                  <a:lnTo>
                    <a:pt x="1425067" y="1080795"/>
                  </a:lnTo>
                  <a:lnTo>
                    <a:pt x="1423212" y="1079309"/>
                  </a:lnTo>
                  <a:lnTo>
                    <a:pt x="1421815" y="1076985"/>
                  </a:lnTo>
                  <a:lnTo>
                    <a:pt x="1420266" y="1071537"/>
                  </a:lnTo>
                  <a:lnTo>
                    <a:pt x="1418844" y="1069670"/>
                  </a:lnTo>
                  <a:lnTo>
                    <a:pt x="1416608" y="1070698"/>
                  </a:lnTo>
                  <a:lnTo>
                    <a:pt x="1419098" y="1073937"/>
                  </a:lnTo>
                  <a:lnTo>
                    <a:pt x="1418805" y="1075842"/>
                  </a:lnTo>
                  <a:lnTo>
                    <a:pt x="1417764" y="1076896"/>
                  </a:lnTo>
                  <a:lnTo>
                    <a:pt x="1416900" y="1076337"/>
                  </a:lnTo>
                  <a:lnTo>
                    <a:pt x="1415592" y="1072756"/>
                  </a:lnTo>
                  <a:lnTo>
                    <a:pt x="1415084" y="1068539"/>
                  </a:lnTo>
                  <a:lnTo>
                    <a:pt x="1414462" y="1067092"/>
                  </a:lnTo>
                  <a:lnTo>
                    <a:pt x="1412760" y="1064933"/>
                  </a:lnTo>
                  <a:lnTo>
                    <a:pt x="1412189" y="1063447"/>
                  </a:lnTo>
                  <a:lnTo>
                    <a:pt x="1411478" y="1067752"/>
                  </a:lnTo>
                  <a:lnTo>
                    <a:pt x="1414018" y="1072540"/>
                  </a:lnTo>
                  <a:lnTo>
                    <a:pt x="1414132" y="1076032"/>
                  </a:lnTo>
                  <a:lnTo>
                    <a:pt x="1412887" y="1076604"/>
                  </a:lnTo>
                  <a:lnTo>
                    <a:pt x="1412443" y="1075766"/>
                  </a:lnTo>
                  <a:lnTo>
                    <a:pt x="1412316" y="1074381"/>
                  </a:lnTo>
                  <a:lnTo>
                    <a:pt x="1411909" y="1073404"/>
                  </a:lnTo>
                  <a:lnTo>
                    <a:pt x="1411389" y="1073404"/>
                  </a:lnTo>
                  <a:lnTo>
                    <a:pt x="1410068" y="1073950"/>
                  </a:lnTo>
                  <a:lnTo>
                    <a:pt x="1409573" y="1073708"/>
                  </a:lnTo>
                  <a:lnTo>
                    <a:pt x="1409407" y="1073175"/>
                  </a:lnTo>
                  <a:lnTo>
                    <a:pt x="1409446" y="1072591"/>
                  </a:lnTo>
                  <a:lnTo>
                    <a:pt x="1409522" y="1072019"/>
                  </a:lnTo>
                  <a:lnTo>
                    <a:pt x="1409534" y="1071473"/>
                  </a:lnTo>
                  <a:lnTo>
                    <a:pt x="1408925" y="1070419"/>
                  </a:lnTo>
                  <a:lnTo>
                    <a:pt x="1406906" y="1069873"/>
                  </a:lnTo>
                  <a:lnTo>
                    <a:pt x="1406118" y="1069174"/>
                  </a:lnTo>
                  <a:lnTo>
                    <a:pt x="1404480" y="1065974"/>
                  </a:lnTo>
                  <a:lnTo>
                    <a:pt x="1404467" y="1064463"/>
                  </a:lnTo>
                  <a:lnTo>
                    <a:pt x="1404797" y="1065695"/>
                  </a:lnTo>
                  <a:lnTo>
                    <a:pt x="1405343" y="1067015"/>
                  </a:lnTo>
                  <a:lnTo>
                    <a:pt x="1405940" y="1068120"/>
                  </a:lnTo>
                  <a:lnTo>
                    <a:pt x="1406944" y="1068044"/>
                  </a:lnTo>
                  <a:lnTo>
                    <a:pt x="1407083" y="1065885"/>
                  </a:lnTo>
                  <a:lnTo>
                    <a:pt x="1407896" y="1067384"/>
                  </a:lnTo>
                  <a:lnTo>
                    <a:pt x="1409090" y="1068336"/>
                  </a:lnTo>
                  <a:lnTo>
                    <a:pt x="1409788" y="1067549"/>
                  </a:lnTo>
                  <a:lnTo>
                    <a:pt x="1410360" y="1065288"/>
                  </a:lnTo>
                  <a:lnTo>
                    <a:pt x="1410728" y="1062837"/>
                  </a:lnTo>
                  <a:lnTo>
                    <a:pt x="1410766" y="1061402"/>
                  </a:lnTo>
                  <a:lnTo>
                    <a:pt x="1409293" y="1059700"/>
                  </a:lnTo>
                  <a:lnTo>
                    <a:pt x="1409065" y="1057389"/>
                  </a:lnTo>
                  <a:lnTo>
                    <a:pt x="1408239" y="1057503"/>
                  </a:lnTo>
                  <a:lnTo>
                    <a:pt x="1407541" y="1058265"/>
                  </a:lnTo>
                  <a:lnTo>
                    <a:pt x="1407744" y="1058989"/>
                  </a:lnTo>
                  <a:lnTo>
                    <a:pt x="1408582" y="1059878"/>
                  </a:lnTo>
                  <a:lnTo>
                    <a:pt x="1409166" y="1061529"/>
                  </a:lnTo>
                  <a:lnTo>
                    <a:pt x="1409204" y="1063777"/>
                  </a:lnTo>
                  <a:lnTo>
                    <a:pt x="1408455" y="1066520"/>
                  </a:lnTo>
                  <a:lnTo>
                    <a:pt x="1408569" y="1063853"/>
                  </a:lnTo>
                  <a:lnTo>
                    <a:pt x="1407896" y="1061872"/>
                  </a:lnTo>
                  <a:lnTo>
                    <a:pt x="1404302" y="1057503"/>
                  </a:lnTo>
                  <a:lnTo>
                    <a:pt x="1404112" y="1056322"/>
                  </a:lnTo>
                  <a:lnTo>
                    <a:pt x="1404226" y="1054214"/>
                  </a:lnTo>
                  <a:lnTo>
                    <a:pt x="1404061" y="1053465"/>
                  </a:lnTo>
                  <a:lnTo>
                    <a:pt x="1403426" y="1053071"/>
                  </a:lnTo>
                  <a:lnTo>
                    <a:pt x="1402829" y="1054239"/>
                  </a:lnTo>
                  <a:lnTo>
                    <a:pt x="1400886" y="1055166"/>
                  </a:lnTo>
                  <a:lnTo>
                    <a:pt x="1399832" y="1056271"/>
                  </a:lnTo>
                  <a:lnTo>
                    <a:pt x="1400797" y="1056741"/>
                  </a:lnTo>
                  <a:lnTo>
                    <a:pt x="1401521" y="1057821"/>
                  </a:lnTo>
                  <a:lnTo>
                    <a:pt x="1401724" y="1059573"/>
                  </a:lnTo>
                  <a:lnTo>
                    <a:pt x="1401114" y="1062075"/>
                  </a:lnTo>
                  <a:lnTo>
                    <a:pt x="1400835" y="1061364"/>
                  </a:lnTo>
                  <a:lnTo>
                    <a:pt x="1400924" y="1059053"/>
                  </a:lnTo>
                  <a:lnTo>
                    <a:pt x="1400759" y="1058202"/>
                  </a:lnTo>
                  <a:lnTo>
                    <a:pt x="1400441" y="1058087"/>
                  </a:lnTo>
                  <a:lnTo>
                    <a:pt x="1398905" y="1058037"/>
                  </a:lnTo>
                  <a:lnTo>
                    <a:pt x="1397609" y="1056563"/>
                  </a:lnTo>
                  <a:lnTo>
                    <a:pt x="1397025" y="1056551"/>
                  </a:lnTo>
                  <a:lnTo>
                    <a:pt x="1396022" y="1056843"/>
                  </a:lnTo>
                  <a:lnTo>
                    <a:pt x="1395031" y="1057579"/>
                  </a:lnTo>
                  <a:lnTo>
                    <a:pt x="1394460" y="1058926"/>
                  </a:lnTo>
                  <a:lnTo>
                    <a:pt x="1394498" y="1062266"/>
                  </a:lnTo>
                  <a:lnTo>
                    <a:pt x="1394155" y="1063510"/>
                  </a:lnTo>
                  <a:lnTo>
                    <a:pt x="1393837" y="1062736"/>
                  </a:lnTo>
                  <a:lnTo>
                    <a:pt x="1393469" y="1063205"/>
                  </a:lnTo>
                  <a:lnTo>
                    <a:pt x="1393012" y="1064158"/>
                  </a:lnTo>
                  <a:lnTo>
                    <a:pt x="1392453" y="1064856"/>
                  </a:lnTo>
                  <a:lnTo>
                    <a:pt x="1391259" y="1064285"/>
                  </a:lnTo>
                  <a:lnTo>
                    <a:pt x="1390586" y="1064374"/>
                  </a:lnTo>
                  <a:lnTo>
                    <a:pt x="1390091" y="1065733"/>
                  </a:lnTo>
                  <a:lnTo>
                    <a:pt x="1388160" y="1066012"/>
                  </a:lnTo>
                  <a:lnTo>
                    <a:pt x="1387500" y="1063701"/>
                  </a:lnTo>
                  <a:lnTo>
                    <a:pt x="1387221" y="1060653"/>
                  </a:lnTo>
                  <a:lnTo>
                    <a:pt x="1386255" y="1058354"/>
                  </a:lnTo>
                  <a:lnTo>
                    <a:pt x="1386420" y="1057744"/>
                  </a:lnTo>
                  <a:lnTo>
                    <a:pt x="1386674" y="1057135"/>
                  </a:lnTo>
                  <a:lnTo>
                    <a:pt x="1386789" y="1056767"/>
                  </a:lnTo>
                  <a:lnTo>
                    <a:pt x="1386446" y="1056132"/>
                  </a:lnTo>
                  <a:lnTo>
                    <a:pt x="1385417" y="1055598"/>
                  </a:lnTo>
                  <a:lnTo>
                    <a:pt x="1385036" y="1055103"/>
                  </a:lnTo>
                  <a:lnTo>
                    <a:pt x="1384935" y="1054608"/>
                  </a:lnTo>
                  <a:lnTo>
                    <a:pt x="1384896" y="1053350"/>
                  </a:lnTo>
                  <a:lnTo>
                    <a:pt x="1384782" y="1052791"/>
                  </a:lnTo>
                  <a:lnTo>
                    <a:pt x="1383195" y="1051229"/>
                  </a:lnTo>
                  <a:lnTo>
                    <a:pt x="1382839" y="1050480"/>
                  </a:lnTo>
                  <a:lnTo>
                    <a:pt x="1382636" y="1049566"/>
                  </a:lnTo>
                  <a:lnTo>
                    <a:pt x="1382585" y="1048486"/>
                  </a:lnTo>
                  <a:lnTo>
                    <a:pt x="1382649" y="1047242"/>
                  </a:lnTo>
                  <a:lnTo>
                    <a:pt x="1383004" y="1045337"/>
                  </a:lnTo>
                  <a:lnTo>
                    <a:pt x="1383525" y="1044435"/>
                  </a:lnTo>
                  <a:lnTo>
                    <a:pt x="1384134" y="1043749"/>
                  </a:lnTo>
                  <a:lnTo>
                    <a:pt x="1384706" y="1042454"/>
                  </a:lnTo>
                  <a:lnTo>
                    <a:pt x="1384579" y="1041311"/>
                  </a:lnTo>
                  <a:lnTo>
                    <a:pt x="1382306" y="1038910"/>
                  </a:lnTo>
                  <a:lnTo>
                    <a:pt x="1382280" y="1036332"/>
                  </a:lnTo>
                  <a:lnTo>
                    <a:pt x="1382255" y="1035253"/>
                  </a:lnTo>
                  <a:lnTo>
                    <a:pt x="1382255" y="1033932"/>
                  </a:lnTo>
                  <a:lnTo>
                    <a:pt x="1382052" y="1035558"/>
                  </a:lnTo>
                  <a:lnTo>
                    <a:pt x="1382039" y="1037361"/>
                  </a:lnTo>
                  <a:lnTo>
                    <a:pt x="1381607" y="1038758"/>
                  </a:lnTo>
                  <a:lnTo>
                    <a:pt x="1380388" y="1036980"/>
                  </a:lnTo>
                  <a:lnTo>
                    <a:pt x="1379867" y="1037031"/>
                  </a:lnTo>
                  <a:lnTo>
                    <a:pt x="1378966" y="1038644"/>
                  </a:lnTo>
                  <a:lnTo>
                    <a:pt x="1378178" y="1039901"/>
                  </a:lnTo>
                  <a:lnTo>
                    <a:pt x="1377353" y="1040853"/>
                  </a:lnTo>
                  <a:lnTo>
                    <a:pt x="1380236" y="1046759"/>
                  </a:lnTo>
                  <a:lnTo>
                    <a:pt x="1379829" y="1046543"/>
                  </a:lnTo>
                  <a:lnTo>
                    <a:pt x="1379575" y="1046607"/>
                  </a:lnTo>
                  <a:lnTo>
                    <a:pt x="1379220" y="1046873"/>
                  </a:lnTo>
                  <a:lnTo>
                    <a:pt x="1379778" y="1048296"/>
                  </a:lnTo>
                  <a:lnTo>
                    <a:pt x="1380705" y="1049020"/>
                  </a:lnTo>
                  <a:lnTo>
                    <a:pt x="1381442" y="1050086"/>
                  </a:lnTo>
                  <a:lnTo>
                    <a:pt x="1381391" y="1052398"/>
                  </a:lnTo>
                  <a:lnTo>
                    <a:pt x="1378356" y="1049401"/>
                  </a:lnTo>
                  <a:lnTo>
                    <a:pt x="1377162" y="1047292"/>
                  </a:lnTo>
                  <a:lnTo>
                    <a:pt x="1376959" y="1045933"/>
                  </a:lnTo>
                  <a:lnTo>
                    <a:pt x="1377759" y="1044651"/>
                  </a:lnTo>
                  <a:lnTo>
                    <a:pt x="1377467" y="1043686"/>
                  </a:lnTo>
                  <a:lnTo>
                    <a:pt x="1376248" y="1042733"/>
                  </a:lnTo>
                  <a:lnTo>
                    <a:pt x="1375816" y="1042009"/>
                  </a:lnTo>
                  <a:lnTo>
                    <a:pt x="1374317" y="1035240"/>
                  </a:lnTo>
                  <a:lnTo>
                    <a:pt x="1373924" y="1034643"/>
                  </a:lnTo>
                  <a:lnTo>
                    <a:pt x="1373251" y="1034770"/>
                  </a:lnTo>
                  <a:lnTo>
                    <a:pt x="1372844" y="1035507"/>
                  </a:lnTo>
                  <a:lnTo>
                    <a:pt x="1372666" y="1036535"/>
                  </a:lnTo>
                  <a:lnTo>
                    <a:pt x="1372628" y="1037526"/>
                  </a:lnTo>
                  <a:lnTo>
                    <a:pt x="1371092" y="1038161"/>
                  </a:lnTo>
                  <a:lnTo>
                    <a:pt x="1370114" y="1037666"/>
                  </a:lnTo>
                  <a:lnTo>
                    <a:pt x="1369555" y="1036383"/>
                  </a:lnTo>
                  <a:lnTo>
                    <a:pt x="1369352" y="1034630"/>
                  </a:lnTo>
                  <a:lnTo>
                    <a:pt x="1369034" y="1034161"/>
                  </a:lnTo>
                  <a:lnTo>
                    <a:pt x="1366913" y="1034440"/>
                  </a:lnTo>
                  <a:lnTo>
                    <a:pt x="1366024" y="1033500"/>
                  </a:lnTo>
                  <a:lnTo>
                    <a:pt x="1365402" y="1032103"/>
                  </a:lnTo>
                  <a:lnTo>
                    <a:pt x="1364170" y="1024534"/>
                  </a:lnTo>
                  <a:lnTo>
                    <a:pt x="1363814" y="1024242"/>
                  </a:lnTo>
                  <a:lnTo>
                    <a:pt x="1363294" y="1024813"/>
                  </a:lnTo>
                  <a:lnTo>
                    <a:pt x="1363141" y="1025550"/>
                  </a:lnTo>
                  <a:lnTo>
                    <a:pt x="1363421" y="1028166"/>
                  </a:lnTo>
                  <a:lnTo>
                    <a:pt x="1362938" y="1027849"/>
                  </a:lnTo>
                  <a:lnTo>
                    <a:pt x="1362633" y="1027315"/>
                  </a:lnTo>
                  <a:lnTo>
                    <a:pt x="1362303" y="1025702"/>
                  </a:lnTo>
                  <a:lnTo>
                    <a:pt x="1361871" y="1025017"/>
                  </a:lnTo>
                  <a:lnTo>
                    <a:pt x="1360093" y="1024839"/>
                  </a:lnTo>
                  <a:lnTo>
                    <a:pt x="1359408" y="1024458"/>
                  </a:lnTo>
                  <a:lnTo>
                    <a:pt x="1359192" y="1023924"/>
                  </a:lnTo>
                  <a:lnTo>
                    <a:pt x="1358950" y="1021727"/>
                  </a:lnTo>
                  <a:lnTo>
                    <a:pt x="1358607" y="1020711"/>
                  </a:lnTo>
                  <a:lnTo>
                    <a:pt x="1357274" y="1019733"/>
                  </a:lnTo>
                  <a:lnTo>
                    <a:pt x="1356969" y="1018717"/>
                  </a:lnTo>
                  <a:lnTo>
                    <a:pt x="1357210" y="1018438"/>
                  </a:lnTo>
                  <a:lnTo>
                    <a:pt x="1357744" y="1017752"/>
                  </a:lnTo>
                  <a:lnTo>
                    <a:pt x="1357185" y="1017270"/>
                  </a:lnTo>
                  <a:lnTo>
                    <a:pt x="1356499" y="1017981"/>
                  </a:lnTo>
                  <a:lnTo>
                    <a:pt x="1355852" y="1019302"/>
                  </a:lnTo>
                  <a:lnTo>
                    <a:pt x="1355356" y="1020762"/>
                  </a:lnTo>
                  <a:lnTo>
                    <a:pt x="1354810" y="1021270"/>
                  </a:lnTo>
                  <a:lnTo>
                    <a:pt x="1354874" y="1019797"/>
                  </a:lnTo>
                  <a:lnTo>
                    <a:pt x="1353477" y="1018540"/>
                  </a:lnTo>
                  <a:lnTo>
                    <a:pt x="1353299" y="1015555"/>
                  </a:lnTo>
                  <a:lnTo>
                    <a:pt x="1352689" y="1014272"/>
                  </a:lnTo>
                  <a:lnTo>
                    <a:pt x="1351114" y="1012621"/>
                  </a:lnTo>
                  <a:lnTo>
                    <a:pt x="1356626" y="1014907"/>
                  </a:lnTo>
                  <a:lnTo>
                    <a:pt x="1356944" y="1015466"/>
                  </a:lnTo>
                  <a:lnTo>
                    <a:pt x="1357223" y="1015657"/>
                  </a:lnTo>
                  <a:lnTo>
                    <a:pt x="1357744" y="1015390"/>
                  </a:lnTo>
                  <a:lnTo>
                    <a:pt x="1358353" y="1014984"/>
                  </a:lnTo>
                  <a:lnTo>
                    <a:pt x="1358925" y="1014717"/>
                  </a:lnTo>
                  <a:lnTo>
                    <a:pt x="1359623" y="1014907"/>
                  </a:lnTo>
                  <a:lnTo>
                    <a:pt x="1359852" y="1015695"/>
                  </a:lnTo>
                  <a:lnTo>
                    <a:pt x="1359700" y="1019302"/>
                  </a:lnTo>
                  <a:lnTo>
                    <a:pt x="1359801" y="1020521"/>
                  </a:lnTo>
                  <a:lnTo>
                    <a:pt x="1360246" y="1021092"/>
                  </a:lnTo>
                  <a:lnTo>
                    <a:pt x="1361147" y="1020343"/>
                  </a:lnTo>
                  <a:lnTo>
                    <a:pt x="1361097" y="1019111"/>
                  </a:lnTo>
                  <a:lnTo>
                    <a:pt x="1361528" y="1017676"/>
                  </a:lnTo>
                  <a:lnTo>
                    <a:pt x="1362329" y="1016203"/>
                  </a:lnTo>
                  <a:lnTo>
                    <a:pt x="1363395" y="1014907"/>
                  </a:lnTo>
                  <a:lnTo>
                    <a:pt x="1364869" y="1013764"/>
                  </a:lnTo>
                  <a:lnTo>
                    <a:pt x="1365923" y="1013218"/>
                  </a:lnTo>
                  <a:lnTo>
                    <a:pt x="1366672" y="1012393"/>
                  </a:lnTo>
                  <a:lnTo>
                    <a:pt x="1367243" y="1010462"/>
                  </a:lnTo>
                  <a:lnTo>
                    <a:pt x="1367472" y="1006716"/>
                  </a:lnTo>
                  <a:lnTo>
                    <a:pt x="1366024" y="1001509"/>
                  </a:lnTo>
                  <a:lnTo>
                    <a:pt x="1365681" y="998448"/>
                  </a:lnTo>
                  <a:lnTo>
                    <a:pt x="1366024" y="998118"/>
                  </a:lnTo>
                  <a:lnTo>
                    <a:pt x="1366939" y="996772"/>
                  </a:lnTo>
                  <a:lnTo>
                    <a:pt x="1367510" y="998042"/>
                  </a:lnTo>
                  <a:lnTo>
                    <a:pt x="1368463" y="999210"/>
                  </a:lnTo>
                  <a:lnTo>
                    <a:pt x="1370965" y="1000671"/>
                  </a:lnTo>
                  <a:lnTo>
                    <a:pt x="1371231" y="999286"/>
                  </a:lnTo>
                  <a:lnTo>
                    <a:pt x="1371955" y="998982"/>
                  </a:lnTo>
                  <a:lnTo>
                    <a:pt x="1372336" y="999286"/>
                  </a:lnTo>
                  <a:lnTo>
                    <a:pt x="1372704" y="1000633"/>
                  </a:lnTo>
                  <a:lnTo>
                    <a:pt x="1373047" y="1001141"/>
                  </a:lnTo>
                  <a:lnTo>
                    <a:pt x="1374165" y="1001522"/>
                  </a:lnTo>
                  <a:lnTo>
                    <a:pt x="1374622" y="1001864"/>
                  </a:lnTo>
                  <a:lnTo>
                    <a:pt x="1375981" y="1005992"/>
                  </a:lnTo>
                  <a:lnTo>
                    <a:pt x="1377073" y="1006068"/>
                  </a:lnTo>
                  <a:lnTo>
                    <a:pt x="1376565" y="1000391"/>
                  </a:lnTo>
                  <a:lnTo>
                    <a:pt x="1376934" y="997978"/>
                  </a:lnTo>
                  <a:lnTo>
                    <a:pt x="1380972" y="999197"/>
                  </a:lnTo>
                  <a:lnTo>
                    <a:pt x="1382649" y="1000417"/>
                  </a:lnTo>
                  <a:lnTo>
                    <a:pt x="1383309" y="1002982"/>
                  </a:lnTo>
                  <a:lnTo>
                    <a:pt x="1381531" y="1000633"/>
                  </a:lnTo>
                  <a:lnTo>
                    <a:pt x="1380337" y="1000213"/>
                  </a:lnTo>
                  <a:lnTo>
                    <a:pt x="1378635" y="1001915"/>
                  </a:lnTo>
                  <a:lnTo>
                    <a:pt x="1378940" y="1002576"/>
                  </a:lnTo>
                  <a:lnTo>
                    <a:pt x="1380845" y="1003109"/>
                  </a:lnTo>
                  <a:lnTo>
                    <a:pt x="1382687" y="1004785"/>
                  </a:lnTo>
                  <a:lnTo>
                    <a:pt x="1387741" y="1005382"/>
                  </a:lnTo>
                  <a:lnTo>
                    <a:pt x="1388211" y="1005281"/>
                  </a:lnTo>
                  <a:lnTo>
                    <a:pt x="1388364" y="1004608"/>
                  </a:lnTo>
                  <a:lnTo>
                    <a:pt x="1388325" y="1003808"/>
                  </a:lnTo>
                  <a:lnTo>
                    <a:pt x="1388148" y="1003325"/>
                  </a:lnTo>
                  <a:lnTo>
                    <a:pt x="1387576" y="1003160"/>
                  </a:lnTo>
                  <a:lnTo>
                    <a:pt x="1386205" y="1003465"/>
                  </a:lnTo>
                  <a:lnTo>
                    <a:pt x="1385595" y="1003414"/>
                  </a:lnTo>
                  <a:lnTo>
                    <a:pt x="1383931" y="1001534"/>
                  </a:lnTo>
                  <a:lnTo>
                    <a:pt x="1383296" y="1000048"/>
                  </a:lnTo>
                  <a:lnTo>
                    <a:pt x="1383118" y="998474"/>
                  </a:lnTo>
                  <a:lnTo>
                    <a:pt x="1383588" y="998575"/>
                  </a:lnTo>
                  <a:lnTo>
                    <a:pt x="1384134" y="998131"/>
                  </a:lnTo>
                  <a:lnTo>
                    <a:pt x="1384731" y="997483"/>
                  </a:lnTo>
                  <a:lnTo>
                    <a:pt x="1385354" y="997013"/>
                  </a:lnTo>
                  <a:lnTo>
                    <a:pt x="1385900" y="996899"/>
                  </a:lnTo>
                  <a:lnTo>
                    <a:pt x="1387144" y="997648"/>
                  </a:lnTo>
                  <a:lnTo>
                    <a:pt x="1387030" y="995387"/>
                  </a:lnTo>
                  <a:lnTo>
                    <a:pt x="1387767" y="995514"/>
                  </a:lnTo>
                  <a:lnTo>
                    <a:pt x="1388884" y="996518"/>
                  </a:lnTo>
                  <a:lnTo>
                    <a:pt x="1389938" y="996886"/>
                  </a:lnTo>
                  <a:lnTo>
                    <a:pt x="1389430" y="996315"/>
                  </a:lnTo>
                  <a:lnTo>
                    <a:pt x="1388986" y="993952"/>
                  </a:lnTo>
                  <a:lnTo>
                    <a:pt x="1388503" y="993165"/>
                  </a:lnTo>
                  <a:lnTo>
                    <a:pt x="1387716" y="993127"/>
                  </a:lnTo>
                  <a:lnTo>
                    <a:pt x="1386878" y="993660"/>
                  </a:lnTo>
                  <a:lnTo>
                    <a:pt x="1384858" y="995273"/>
                  </a:lnTo>
                  <a:lnTo>
                    <a:pt x="1383665" y="995972"/>
                  </a:lnTo>
                  <a:lnTo>
                    <a:pt x="1382509" y="996442"/>
                  </a:lnTo>
                  <a:lnTo>
                    <a:pt x="1381709" y="996251"/>
                  </a:lnTo>
                  <a:lnTo>
                    <a:pt x="1381582" y="994968"/>
                  </a:lnTo>
                  <a:lnTo>
                    <a:pt x="1381658" y="993495"/>
                  </a:lnTo>
                  <a:lnTo>
                    <a:pt x="1381379" y="992581"/>
                  </a:lnTo>
                  <a:lnTo>
                    <a:pt x="1380210" y="991603"/>
                  </a:lnTo>
                  <a:lnTo>
                    <a:pt x="1380147" y="992695"/>
                  </a:lnTo>
                  <a:lnTo>
                    <a:pt x="1379842" y="994054"/>
                  </a:lnTo>
                  <a:lnTo>
                    <a:pt x="1379258" y="995362"/>
                  </a:lnTo>
                  <a:lnTo>
                    <a:pt x="1378369" y="996226"/>
                  </a:lnTo>
                  <a:lnTo>
                    <a:pt x="1377607" y="996048"/>
                  </a:lnTo>
                  <a:lnTo>
                    <a:pt x="1376667" y="993762"/>
                  </a:lnTo>
                  <a:lnTo>
                    <a:pt x="1376045" y="993089"/>
                  </a:lnTo>
                  <a:lnTo>
                    <a:pt x="1376921" y="992416"/>
                  </a:lnTo>
                  <a:lnTo>
                    <a:pt x="1377200" y="992238"/>
                  </a:lnTo>
                  <a:lnTo>
                    <a:pt x="1377073" y="991438"/>
                  </a:lnTo>
                  <a:lnTo>
                    <a:pt x="1376248" y="990460"/>
                  </a:lnTo>
                  <a:lnTo>
                    <a:pt x="1376019" y="989685"/>
                  </a:lnTo>
                  <a:lnTo>
                    <a:pt x="1375524" y="989152"/>
                  </a:lnTo>
                  <a:lnTo>
                    <a:pt x="1373733" y="989190"/>
                  </a:lnTo>
                  <a:lnTo>
                    <a:pt x="1373530" y="988326"/>
                  </a:lnTo>
                  <a:lnTo>
                    <a:pt x="1373555" y="987298"/>
                  </a:lnTo>
                  <a:lnTo>
                    <a:pt x="1373098" y="986104"/>
                  </a:lnTo>
                  <a:lnTo>
                    <a:pt x="1373187" y="982891"/>
                  </a:lnTo>
                  <a:lnTo>
                    <a:pt x="1373327" y="981938"/>
                  </a:lnTo>
                  <a:lnTo>
                    <a:pt x="1378000" y="981265"/>
                  </a:lnTo>
                  <a:lnTo>
                    <a:pt x="1378889" y="980935"/>
                  </a:lnTo>
                  <a:lnTo>
                    <a:pt x="1380147" y="979335"/>
                  </a:lnTo>
                  <a:lnTo>
                    <a:pt x="1382560" y="977900"/>
                  </a:lnTo>
                  <a:lnTo>
                    <a:pt x="1383868" y="976198"/>
                  </a:lnTo>
                  <a:lnTo>
                    <a:pt x="1385620" y="974178"/>
                  </a:lnTo>
                  <a:lnTo>
                    <a:pt x="1387348" y="973721"/>
                  </a:lnTo>
                  <a:lnTo>
                    <a:pt x="1392186" y="975169"/>
                  </a:lnTo>
                  <a:lnTo>
                    <a:pt x="1393799" y="974509"/>
                  </a:lnTo>
                  <a:lnTo>
                    <a:pt x="1395653" y="972743"/>
                  </a:lnTo>
                  <a:lnTo>
                    <a:pt x="1395196" y="971702"/>
                  </a:lnTo>
                  <a:lnTo>
                    <a:pt x="1394688" y="971270"/>
                  </a:lnTo>
                  <a:lnTo>
                    <a:pt x="1393875" y="971511"/>
                  </a:lnTo>
                  <a:lnTo>
                    <a:pt x="1391246" y="973213"/>
                  </a:lnTo>
                  <a:lnTo>
                    <a:pt x="1382458" y="973251"/>
                  </a:lnTo>
                  <a:lnTo>
                    <a:pt x="1381315" y="973899"/>
                  </a:lnTo>
                  <a:lnTo>
                    <a:pt x="1380109" y="975245"/>
                  </a:lnTo>
                  <a:lnTo>
                    <a:pt x="1378204" y="978941"/>
                  </a:lnTo>
                  <a:lnTo>
                    <a:pt x="1376095" y="979233"/>
                  </a:lnTo>
                  <a:lnTo>
                    <a:pt x="1374508" y="977455"/>
                  </a:lnTo>
                  <a:lnTo>
                    <a:pt x="1374101" y="974902"/>
                  </a:lnTo>
                  <a:lnTo>
                    <a:pt x="1374292" y="974369"/>
                  </a:lnTo>
                  <a:lnTo>
                    <a:pt x="1375067" y="972553"/>
                  </a:lnTo>
                  <a:lnTo>
                    <a:pt x="1375308" y="971867"/>
                  </a:lnTo>
                  <a:lnTo>
                    <a:pt x="1375638" y="969162"/>
                  </a:lnTo>
                  <a:lnTo>
                    <a:pt x="1376845" y="963091"/>
                  </a:lnTo>
                  <a:lnTo>
                    <a:pt x="1377340" y="963193"/>
                  </a:lnTo>
                  <a:lnTo>
                    <a:pt x="1378788" y="962964"/>
                  </a:lnTo>
                  <a:lnTo>
                    <a:pt x="1379435" y="962685"/>
                  </a:lnTo>
                  <a:lnTo>
                    <a:pt x="1379982" y="962279"/>
                  </a:lnTo>
                  <a:lnTo>
                    <a:pt x="1380248" y="961872"/>
                  </a:lnTo>
                  <a:lnTo>
                    <a:pt x="1380477" y="961415"/>
                  </a:lnTo>
                  <a:lnTo>
                    <a:pt x="1380909" y="960894"/>
                  </a:lnTo>
                  <a:lnTo>
                    <a:pt x="1382356" y="959764"/>
                  </a:lnTo>
                  <a:lnTo>
                    <a:pt x="1386027" y="958456"/>
                  </a:lnTo>
                  <a:lnTo>
                    <a:pt x="1385023" y="955344"/>
                  </a:lnTo>
                  <a:lnTo>
                    <a:pt x="1373416" y="962914"/>
                  </a:lnTo>
                  <a:lnTo>
                    <a:pt x="1372362" y="963853"/>
                  </a:lnTo>
                  <a:lnTo>
                    <a:pt x="1371612" y="963853"/>
                  </a:lnTo>
                  <a:lnTo>
                    <a:pt x="1371777" y="962875"/>
                  </a:lnTo>
                  <a:lnTo>
                    <a:pt x="1372603" y="961097"/>
                  </a:lnTo>
                  <a:lnTo>
                    <a:pt x="1372793" y="959942"/>
                  </a:lnTo>
                  <a:lnTo>
                    <a:pt x="1372730" y="957770"/>
                  </a:lnTo>
                  <a:lnTo>
                    <a:pt x="1373632" y="956729"/>
                  </a:lnTo>
                  <a:lnTo>
                    <a:pt x="1373593" y="956271"/>
                  </a:lnTo>
                  <a:lnTo>
                    <a:pt x="1372984" y="956221"/>
                  </a:lnTo>
                  <a:lnTo>
                    <a:pt x="1372260" y="956475"/>
                  </a:lnTo>
                  <a:lnTo>
                    <a:pt x="1371650" y="957224"/>
                  </a:lnTo>
                  <a:lnTo>
                    <a:pt x="1371498" y="958265"/>
                  </a:lnTo>
                  <a:lnTo>
                    <a:pt x="1371523" y="959319"/>
                  </a:lnTo>
                  <a:lnTo>
                    <a:pt x="1371422" y="960094"/>
                  </a:lnTo>
                  <a:lnTo>
                    <a:pt x="1370596" y="961059"/>
                  </a:lnTo>
                  <a:lnTo>
                    <a:pt x="1369961" y="960767"/>
                  </a:lnTo>
                  <a:lnTo>
                    <a:pt x="1369390" y="960132"/>
                  </a:lnTo>
                  <a:lnTo>
                    <a:pt x="1368806" y="960120"/>
                  </a:lnTo>
                  <a:lnTo>
                    <a:pt x="1368094" y="961199"/>
                  </a:lnTo>
                  <a:lnTo>
                    <a:pt x="1367497" y="962469"/>
                  </a:lnTo>
                  <a:lnTo>
                    <a:pt x="1366989" y="963142"/>
                  </a:lnTo>
                  <a:lnTo>
                    <a:pt x="1366596" y="962444"/>
                  </a:lnTo>
                  <a:lnTo>
                    <a:pt x="1366151" y="962164"/>
                  </a:lnTo>
                  <a:lnTo>
                    <a:pt x="1364691" y="963218"/>
                  </a:lnTo>
                  <a:lnTo>
                    <a:pt x="1364208" y="962799"/>
                  </a:lnTo>
                  <a:lnTo>
                    <a:pt x="1364221" y="961910"/>
                  </a:lnTo>
                  <a:lnTo>
                    <a:pt x="1364551" y="960831"/>
                  </a:lnTo>
                  <a:lnTo>
                    <a:pt x="1365110" y="959739"/>
                  </a:lnTo>
                  <a:lnTo>
                    <a:pt x="1365834" y="958824"/>
                  </a:lnTo>
                  <a:lnTo>
                    <a:pt x="1366418" y="957186"/>
                  </a:lnTo>
                  <a:lnTo>
                    <a:pt x="1366126" y="955611"/>
                  </a:lnTo>
                  <a:lnTo>
                    <a:pt x="1365250" y="955687"/>
                  </a:lnTo>
                  <a:lnTo>
                    <a:pt x="1364170" y="959002"/>
                  </a:lnTo>
                  <a:lnTo>
                    <a:pt x="1362862" y="957770"/>
                  </a:lnTo>
                  <a:lnTo>
                    <a:pt x="1362671" y="956716"/>
                  </a:lnTo>
                  <a:lnTo>
                    <a:pt x="1363560" y="954595"/>
                  </a:lnTo>
                  <a:lnTo>
                    <a:pt x="1364310" y="952436"/>
                  </a:lnTo>
                  <a:lnTo>
                    <a:pt x="1363370" y="952322"/>
                  </a:lnTo>
                  <a:lnTo>
                    <a:pt x="1360855" y="953503"/>
                  </a:lnTo>
                  <a:lnTo>
                    <a:pt x="1360500" y="952576"/>
                  </a:lnTo>
                  <a:lnTo>
                    <a:pt x="1361516" y="951204"/>
                  </a:lnTo>
                  <a:lnTo>
                    <a:pt x="1363040" y="949731"/>
                  </a:lnTo>
                  <a:lnTo>
                    <a:pt x="1364157" y="948499"/>
                  </a:lnTo>
                  <a:lnTo>
                    <a:pt x="1364996" y="946683"/>
                  </a:lnTo>
                  <a:lnTo>
                    <a:pt x="1365059" y="945337"/>
                  </a:lnTo>
                  <a:lnTo>
                    <a:pt x="1364564" y="943178"/>
                  </a:lnTo>
                  <a:lnTo>
                    <a:pt x="1364996" y="941616"/>
                  </a:lnTo>
                  <a:lnTo>
                    <a:pt x="1366672" y="938669"/>
                  </a:lnTo>
                  <a:lnTo>
                    <a:pt x="1366621" y="937895"/>
                  </a:lnTo>
                  <a:lnTo>
                    <a:pt x="1365605" y="938047"/>
                  </a:lnTo>
                  <a:lnTo>
                    <a:pt x="1364640" y="939342"/>
                  </a:lnTo>
                  <a:lnTo>
                    <a:pt x="1363535" y="941146"/>
                  </a:lnTo>
                  <a:lnTo>
                    <a:pt x="1362125" y="942886"/>
                  </a:lnTo>
                  <a:lnTo>
                    <a:pt x="1360881" y="943241"/>
                  </a:lnTo>
                  <a:lnTo>
                    <a:pt x="1358392" y="942555"/>
                  </a:lnTo>
                  <a:lnTo>
                    <a:pt x="1357249" y="943521"/>
                  </a:lnTo>
                  <a:lnTo>
                    <a:pt x="1356398" y="945388"/>
                  </a:lnTo>
                  <a:lnTo>
                    <a:pt x="1356194" y="946658"/>
                  </a:lnTo>
                  <a:lnTo>
                    <a:pt x="1356118" y="947737"/>
                  </a:lnTo>
                  <a:lnTo>
                    <a:pt x="1355763" y="949058"/>
                  </a:lnTo>
                  <a:lnTo>
                    <a:pt x="1354988" y="948131"/>
                  </a:lnTo>
                  <a:lnTo>
                    <a:pt x="1354239" y="946289"/>
                  </a:lnTo>
                  <a:lnTo>
                    <a:pt x="1353947" y="943952"/>
                  </a:lnTo>
                  <a:lnTo>
                    <a:pt x="1354556" y="941578"/>
                  </a:lnTo>
                  <a:lnTo>
                    <a:pt x="1356487" y="938936"/>
                  </a:lnTo>
                  <a:lnTo>
                    <a:pt x="1357134" y="937641"/>
                  </a:lnTo>
                  <a:lnTo>
                    <a:pt x="1356271" y="937691"/>
                  </a:lnTo>
                  <a:lnTo>
                    <a:pt x="1353769" y="939126"/>
                  </a:lnTo>
                  <a:lnTo>
                    <a:pt x="1352753" y="939469"/>
                  </a:lnTo>
                  <a:lnTo>
                    <a:pt x="1351813" y="939253"/>
                  </a:lnTo>
                  <a:lnTo>
                    <a:pt x="1351102" y="941819"/>
                  </a:lnTo>
                  <a:lnTo>
                    <a:pt x="1351356" y="943724"/>
                  </a:lnTo>
                  <a:lnTo>
                    <a:pt x="1351940" y="945324"/>
                  </a:lnTo>
                  <a:lnTo>
                    <a:pt x="1352169" y="947000"/>
                  </a:lnTo>
                  <a:lnTo>
                    <a:pt x="1348905" y="944219"/>
                  </a:lnTo>
                  <a:lnTo>
                    <a:pt x="1346238" y="943610"/>
                  </a:lnTo>
                  <a:lnTo>
                    <a:pt x="1344002" y="941997"/>
                  </a:lnTo>
                  <a:lnTo>
                    <a:pt x="1342136" y="942441"/>
                  </a:lnTo>
                  <a:lnTo>
                    <a:pt x="1340269" y="942416"/>
                  </a:lnTo>
                  <a:lnTo>
                    <a:pt x="1339697" y="942098"/>
                  </a:lnTo>
                  <a:lnTo>
                    <a:pt x="1339443" y="941425"/>
                  </a:lnTo>
                  <a:lnTo>
                    <a:pt x="1339507" y="940549"/>
                  </a:lnTo>
                  <a:lnTo>
                    <a:pt x="1339672" y="939622"/>
                  </a:lnTo>
                  <a:lnTo>
                    <a:pt x="1339748" y="938720"/>
                  </a:lnTo>
                  <a:lnTo>
                    <a:pt x="1339215" y="935075"/>
                  </a:lnTo>
                  <a:lnTo>
                    <a:pt x="1338859" y="934034"/>
                  </a:lnTo>
                  <a:lnTo>
                    <a:pt x="1337271" y="931849"/>
                  </a:lnTo>
                  <a:lnTo>
                    <a:pt x="1337081" y="929132"/>
                  </a:lnTo>
                  <a:lnTo>
                    <a:pt x="1336890" y="928408"/>
                  </a:lnTo>
                  <a:lnTo>
                    <a:pt x="1337487" y="927633"/>
                  </a:lnTo>
                  <a:lnTo>
                    <a:pt x="1338745" y="926287"/>
                  </a:lnTo>
                  <a:lnTo>
                    <a:pt x="1339215" y="925639"/>
                  </a:lnTo>
                  <a:lnTo>
                    <a:pt x="1339621" y="924750"/>
                  </a:lnTo>
                  <a:lnTo>
                    <a:pt x="1339735" y="923709"/>
                  </a:lnTo>
                  <a:lnTo>
                    <a:pt x="1340015" y="923048"/>
                  </a:lnTo>
                  <a:lnTo>
                    <a:pt x="1340535" y="921639"/>
                  </a:lnTo>
                  <a:lnTo>
                    <a:pt x="1341272" y="917016"/>
                  </a:lnTo>
                  <a:lnTo>
                    <a:pt x="1341640" y="916139"/>
                  </a:lnTo>
                  <a:lnTo>
                    <a:pt x="1341983" y="915936"/>
                  </a:lnTo>
                  <a:lnTo>
                    <a:pt x="1342263" y="915581"/>
                  </a:lnTo>
                  <a:lnTo>
                    <a:pt x="1342453" y="914336"/>
                  </a:lnTo>
                  <a:lnTo>
                    <a:pt x="1342415" y="913536"/>
                  </a:lnTo>
                  <a:lnTo>
                    <a:pt x="1342263" y="913218"/>
                  </a:lnTo>
                  <a:lnTo>
                    <a:pt x="1342288" y="912710"/>
                  </a:lnTo>
                  <a:lnTo>
                    <a:pt x="1342758" y="911428"/>
                  </a:lnTo>
                  <a:lnTo>
                    <a:pt x="1343291" y="910209"/>
                  </a:lnTo>
                  <a:lnTo>
                    <a:pt x="1343977" y="908748"/>
                  </a:lnTo>
                  <a:lnTo>
                    <a:pt x="1345234" y="906780"/>
                  </a:lnTo>
                  <a:lnTo>
                    <a:pt x="1348130" y="901357"/>
                  </a:lnTo>
                  <a:lnTo>
                    <a:pt x="1352562" y="895997"/>
                  </a:lnTo>
                  <a:lnTo>
                    <a:pt x="1357172" y="891654"/>
                  </a:lnTo>
                  <a:lnTo>
                    <a:pt x="1360601" y="889292"/>
                  </a:lnTo>
                  <a:lnTo>
                    <a:pt x="1360779" y="888568"/>
                  </a:lnTo>
                  <a:lnTo>
                    <a:pt x="1364119" y="886167"/>
                  </a:lnTo>
                  <a:lnTo>
                    <a:pt x="1369110" y="885647"/>
                  </a:lnTo>
                </a:path>
                <a:path w="2056765" h="1255395">
                  <a:moveTo>
                    <a:pt x="1610055" y="729716"/>
                  </a:moveTo>
                  <a:lnTo>
                    <a:pt x="1608023" y="729119"/>
                  </a:lnTo>
                  <a:lnTo>
                    <a:pt x="1607629" y="728484"/>
                  </a:lnTo>
                  <a:lnTo>
                    <a:pt x="1607604" y="727557"/>
                  </a:lnTo>
                  <a:lnTo>
                    <a:pt x="1608035" y="725385"/>
                  </a:lnTo>
                  <a:lnTo>
                    <a:pt x="1608188" y="724204"/>
                  </a:lnTo>
                  <a:lnTo>
                    <a:pt x="1608124" y="723277"/>
                  </a:lnTo>
                  <a:lnTo>
                    <a:pt x="1607896" y="722503"/>
                  </a:lnTo>
                  <a:lnTo>
                    <a:pt x="1607464" y="722071"/>
                  </a:lnTo>
                  <a:lnTo>
                    <a:pt x="1606321" y="722172"/>
                  </a:lnTo>
                  <a:lnTo>
                    <a:pt x="1605864" y="721868"/>
                  </a:lnTo>
                  <a:lnTo>
                    <a:pt x="1605749" y="721321"/>
                  </a:lnTo>
                  <a:lnTo>
                    <a:pt x="1606346" y="720610"/>
                  </a:lnTo>
                  <a:lnTo>
                    <a:pt x="1609547" y="718705"/>
                  </a:lnTo>
                  <a:lnTo>
                    <a:pt x="1608988" y="717791"/>
                  </a:lnTo>
                  <a:lnTo>
                    <a:pt x="1594192" y="709358"/>
                  </a:lnTo>
                  <a:lnTo>
                    <a:pt x="1594599" y="708469"/>
                  </a:lnTo>
                  <a:lnTo>
                    <a:pt x="1595704" y="707478"/>
                  </a:lnTo>
                  <a:lnTo>
                    <a:pt x="1597533" y="706716"/>
                  </a:lnTo>
                  <a:lnTo>
                    <a:pt x="1606981" y="707110"/>
                  </a:lnTo>
                  <a:lnTo>
                    <a:pt x="1616417" y="707453"/>
                  </a:lnTo>
                  <a:lnTo>
                    <a:pt x="1618424" y="706462"/>
                  </a:lnTo>
                  <a:lnTo>
                    <a:pt x="1619046" y="706475"/>
                  </a:lnTo>
                  <a:lnTo>
                    <a:pt x="1620126" y="707136"/>
                  </a:lnTo>
                  <a:lnTo>
                    <a:pt x="1620647" y="706907"/>
                  </a:lnTo>
                  <a:lnTo>
                    <a:pt x="1620926" y="705980"/>
                  </a:lnTo>
                  <a:lnTo>
                    <a:pt x="1620977" y="704913"/>
                  </a:lnTo>
                  <a:lnTo>
                    <a:pt x="1620748" y="704316"/>
                  </a:lnTo>
                  <a:lnTo>
                    <a:pt x="1619338" y="704329"/>
                  </a:lnTo>
                  <a:lnTo>
                    <a:pt x="1617611" y="704964"/>
                  </a:lnTo>
                  <a:lnTo>
                    <a:pt x="1616798" y="705027"/>
                  </a:lnTo>
                  <a:lnTo>
                    <a:pt x="1615338" y="703199"/>
                  </a:lnTo>
                  <a:lnTo>
                    <a:pt x="1614652" y="703300"/>
                  </a:lnTo>
                  <a:lnTo>
                    <a:pt x="1613001" y="704024"/>
                  </a:lnTo>
                  <a:lnTo>
                    <a:pt x="1612811" y="703859"/>
                  </a:lnTo>
                  <a:lnTo>
                    <a:pt x="1614525" y="702017"/>
                  </a:lnTo>
                  <a:lnTo>
                    <a:pt x="1612455" y="700976"/>
                  </a:lnTo>
                  <a:lnTo>
                    <a:pt x="1613128" y="700989"/>
                  </a:lnTo>
                  <a:lnTo>
                    <a:pt x="1615935" y="699516"/>
                  </a:lnTo>
                  <a:lnTo>
                    <a:pt x="1617649" y="699160"/>
                  </a:lnTo>
                  <a:lnTo>
                    <a:pt x="1618602" y="698703"/>
                  </a:lnTo>
                  <a:lnTo>
                    <a:pt x="1619021" y="697814"/>
                  </a:lnTo>
                  <a:lnTo>
                    <a:pt x="1618957" y="696633"/>
                  </a:lnTo>
                  <a:lnTo>
                    <a:pt x="1618640" y="695972"/>
                  </a:lnTo>
                  <a:lnTo>
                    <a:pt x="1618068" y="695769"/>
                  </a:lnTo>
                  <a:lnTo>
                    <a:pt x="1616227" y="696112"/>
                  </a:lnTo>
                  <a:lnTo>
                    <a:pt x="1612341" y="694613"/>
                  </a:lnTo>
                  <a:lnTo>
                    <a:pt x="1608594" y="695401"/>
                  </a:lnTo>
                  <a:lnTo>
                    <a:pt x="1604581" y="693991"/>
                  </a:lnTo>
                  <a:lnTo>
                    <a:pt x="1604073" y="693089"/>
                  </a:lnTo>
                  <a:lnTo>
                    <a:pt x="1604264" y="692442"/>
                  </a:lnTo>
                  <a:lnTo>
                    <a:pt x="1605762" y="691172"/>
                  </a:lnTo>
                  <a:lnTo>
                    <a:pt x="1606181" y="690181"/>
                  </a:lnTo>
                  <a:lnTo>
                    <a:pt x="1609356" y="687108"/>
                  </a:lnTo>
                  <a:lnTo>
                    <a:pt x="1609217" y="686752"/>
                  </a:lnTo>
                  <a:lnTo>
                    <a:pt x="1609178" y="685711"/>
                  </a:lnTo>
                  <a:lnTo>
                    <a:pt x="1609013" y="685393"/>
                  </a:lnTo>
                  <a:lnTo>
                    <a:pt x="1607451" y="684593"/>
                  </a:lnTo>
                  <a:lnTo>
                    <a:pt x="1604860" y="684657"/>
                  </a:lnTo>
                  <a:lnTo>
                    <a:pt x="1604632" y="683856"/>
                  </a:lnTo>
                  <a:lnTo>
                    <a:pt x="1605140" y="683501"/>
                  </a:lnTo>
                  <a:lnTo>
                    <a:pt x="1605584" y="682891"/>
                  </a:lnTo>
                  <a:lnTo>
                    <a:pt x="1605965" y="682231"/>
                  </a:lnTo>
                  <a:lnTo>
                    <a:pt x="1606334" y="681710"/>
                  </a:lnTo>
                  <a:lnTo>
                    <a:pt x="1606880" y="681304"/>
                  </a:lnTo>
                  <a:lnTo>
                    <a:pt x="1607858" y="680847"/>
                  </a:lnTo>
                  <a:lnTo>
                    <a:pt x="1608378" y="680440"/>
                  </a:lnTo>
                  <a:lnTo>
                    <a:pt x="1608810" y="679881"/>
                  </a:lnTo>
                  <a:lnTo>
                    <a:pt x="1609572" y="678586"/>
                  </a:lnTo>
                  <a:lnTo>
                    <a:pt x="1609979" y="678103"/>
                  </a:lnTo>
                  <a:lnTo>
                    <a:pt x="1610575" y="677786"/>
                  </a:lnTo>
                  <a:lnTo>
                    <a:pt x="1611274" y="678192"/>
                  </a:lnTo>
                  <a:lnTo>
                    <a:pt x="1611706" y="678218"/>
                  </a:lnTo>
                  <a:lnTo>
                    <a:pt x="1612265" y="677799"/>
                  </a:lnTo>
                  <a:lnTo>
                    <a:pt x="1613763" y="676236"/>
                  </a:lnTo>
                  <a:lnTo>
                    <a:pt x="1614373" y="675728"/>
                  </a:lnTo>
                  <a:lnTo>
                    <a:pt x="1618018" y="675335"/>
                  </a:lnTo>
                  <a:lnTo>
                    <a:pt x="1618843" y="675601"/>
                  </a:lnTo>
                  <a:lnTo>
                    <a:pt x="1619237" y="676668"/>
                  </a:lnTo>
                  <a:lnTo>
                    <a:pt x="1618970" y="676884"/>
                  </a:lnTo>
                  <a:lnTo>
                    <a:pt x="1618386" y="677443"/>
                  </a:lnTo>
                  <a:lnTo>
                    <a:pt x="1618119" y="677646"/>
                  </a:lnTo>
                  <a:lnTo>
                    <a:pt x="1618437" y="678840"/>
                  </a:lnTo>
                  <a:lnTo>
                    <a:pt x="1619313" y="679577"/>
                  </a:lnTo>
                  <a:lnTo>
                    <a:pt x="1620456" y="679767"/>
                  </a:lnTo>
                  <a:lnTo>
                    <a:pt x="1621599" y="679411"/>
                  </a:lnTo>
                  <a:lnTo>
                    <a:pt x="1620431" y="680758"/>
                  </a:lnTo>
                  <a:lnTo>
                    <a:pt x="1618564" y="681215"/>
                  </a:lnTo>
                  <a:lnTo>
                    <a:pt x="1617522" y="681951"/>
                  </a:lnTo>
                  <a:lnTo>
                    <a:pt x="1618068" y="682955"/>
                  </a:lnTo>
                  <a:lnTo>
                    <a:pt x="1619084" y="683209"/>
                  </a:lnTo>
                  <a:lnTo>
                    <a:pt x="1621599" y="682485"/>
                  </a:lnTo>
                  <a:lnTo>
                    <a:pt x="1623606" y="681329"/>
                  </a:lnTo>
                  <a:lnTo>
                    <a:pt x="1624101" y="681456"/>
                  </a:lnTo>
                  <a:lnTo>
                    <a:pt x="1624330" y="681850"/>
                  </a:lnTo>
                  <a:lnTo>
                    <a:pt x="1624317" y="682294"/>
                  </a:lnTo>
                  <a:lnTo>
                    <a:pt x="1624164" y="682879"/>
                  </a:lnTo>
                  <a:lnTo>
                    <a:pt x="1623085" y="689013"/>
                  </a:lnTo>
                  <a:lnTo>
                    <a:pt x="1622094" y="692010"/>
                  </a:lnTo>
                  <a:lnTo>
                    <a:pt x="1620583" y="693559"/>
                  </a:lnTo>
                  <a:lnTo>
                    <a:pt x="1623034" y="693547"/>
                  </a:lnTo>
                  <a:lnTo>
                    <a:pt x="1626222" y="691946"/>
                  </a:lnTo>
                  <a:lnTo>
                    <a:pt x="1634439" y="685825"/>
                  </a:lnTo>
                  <a:lnTo>
                    <a:pt x="1637626" y="684568"/>
                  </a:lnTo>
                  <a:lnTo>
                    <a:pt x="1638287" y="684136"/>
                  </a:lnTo>
                  <a:lnTo>
                    <a:pt x="1638985" y="683336"/>
                  </a:lnTo>
                  <a:lnTo>
                    <a:pt x="1639785" y="681964"/>
                  </a:lnTo>
                  <a:lnTo>
                    <a:pt x="1640446" y="679526"/>
                  </a:lnTo>
                  <a:lnTo>
                    <a:pt x="1639811" y="678256"/>
                  </a:lnTo>
                  <a:lnTo>
                    <a:pt x="1637728" y="677430"/>
                  </a:lnTo>
                  <a:lnTo>
                    <a:pt x="1637525" y="676262"/>
                  </a:lnTo>
                  <a:lnTo>
                    <a:pt x="1639087" y="674573"/>
                  </a:lnTo>
                  <a:lnTo>
                    <a:pt x="1642516" y="672134"/>
                  </a:lnTo>
                  <a:lnTo>
                    <a:pt x="1649247" y="670623"/>
                  </a:lnTo>
                  <a:lnTo>
                    <a:pt x="1649793" y="671144"/>
                  </a:lnTo>
                  <a:lnTo>
                    <a:pt x="1650720" y="673519"/>
                  </a:lnTo>
                  <a:lnTo>
                    <a:pt x="1656930" y="676935"/>
                  </a:lnTo>
                  <a:lnTo>
                    <a:pt x="1656219" y="678091"/>
                  </a:lnTo>
                  <a:lnTo>
                    <a:pt x="1656308" y="678738"/>
                  </a:lnTo>
                  <a:lnTo>
                    <a:pt x="1657007" y="679462"/>
                  </a:lnTo>
                  <a:lnTo>
                    <a:pt x="1658086" y="682167"/>
                  </a:lnTo>
                  <a:lnTo>
                    <a:pt x="1662061" y="684796"/>
                  </a:lnTo>
                  <a:lnTo>
                    <a:pt x="1662061" y="684479"/>
                  </a:lnTo>
                  <a:lnTo>
                    <a:pt x="1662176" y="683323"/>
                  </a:lnTo>
                  <a:lnTo>
                    <a:pt x="1662391" y="683069"/>
                  </a:lnTo>
                  <a:lnTo>
                    <a:pt x="1662861" y="682459"/>
                  </a:lnTo>
                  <a:lnTo>
                    <a:pt x="1663103" y="682231"/>
                  </a:lnTo>
                  <a:lnTo>
                    <a:pt x="1662887" y="681837"/>
                  </a:lnTo>
                  <a:lnTo>
                    <a:pt x="1662620" y="680085"/>
                  </a:lnTo>
                  <a:lnTo>
                    <a:pt x="1662734" y="679373"/>
                  </a:lnTo>
                  <a:lnTo>
                    <a:pt x="1664017" y="676490"/>
                  </a:lnTo>
                  <a:lnTo>
                    <a:pt x="1664258" y="675894"/>
                  </a:lnTo>
                  <a:lnTo>
                    <a:pt x="1664652" y="673544"/>
                  </a:lnTo>
                  <a:lnTo>
                    <a:pt x="1664144" y="672769"/>
                  </a:lnTo>
                  <a:lnTo>
                    <a:pt x="1663357" y="672439"/>
                  </a:lnTo>
                  <a:lnTo>
                    <a:pt x="1662950" y="671347"/>
                  </a:lnTo>
                  <a:lnTo>
                    <a:pt x="1663674" y="669950"/>
                  </a:lnTo>
                  <a:lnTo>
                    <a:pt x="1663941" y="668769"/>
                  </a:lnTo>
                  <a:lnTo>
                    <a:pt x="1664119" y="666559"/>
                  </a:lnTo>
                  <a:lnTo>
                    <a:pt x="1666455" y="665378"/>
                  </a:lnTo>
                  <a:lnTo>
                    <a:pt x="1680133" y="665505"/>
                  </a:lnTo>
                  <a:lnTo>
                    <a:pt x="1682026" y="666737"/>
                  </a:lnTo>
                  <a:lnTo>
                    <a:pt x="1682724" y="666623"/>
                  </a:lnTo>
                  <a:lnTo>
                    <a:pt x="1683677" y="665911"/>
                  </a:lnTo>
                  <a:lnTo>
                    <a:pt x="1684515" y="664679"/>
                  </a:lnTo>
                  <a:lnTo>
                    <a:pt x="1684858" y="663041"/>
                  </a:lnTo>
                  <a:lnTo>
                    <a:pt x="1684515" y="661809"/>
                  </a:lnTo>
                  <a:lnTo>
                    <a:pt x="1679943" y="660158"/>
                  </a:lnTo>
                  <a:lnTo>
                    <a:pt x="1679511" y="659384"/>
                  </a:lnTo>
                  <a:lnTo>
                    <a:pt x="1681060" y="657237"/>
                  </a:lnTo>
                  <a:lnTo>
                    <a:pt x="1682610" y="656043"/>
                  </a:lnTo>
                  <a:lnTo>
                    <a:pt x="1683918" y="655612"/>
                  </a:lnTo>
                  <a:lnTo>
                    <a:pt x="1689874" y="657174"/>
                  </a:lnTo>
                  <a:lnTo>
                    <a:pt x="1691347" y="656780"/>
                  </a:lnTo>
                  <a:lnTo>
                    <a:pt x="1693811" y="657148"/>
                  </a:lnTo>
                  <a:lnTo>
                    <a:pt x="1695919" y="656132"/>
                  </a:lnTo>
                  <a:lnTo>
                    <a:pt x="1699412" y="657212"/>
                  </a:lnTo>
                  <a:lnTo>
                    <a:pt x="1699577" y="656221"/>
                  </a:lnTo>
                  <a:lnTo>
                    <a:pt x="1699056" y="653973"/>
                  </a:lnTo>
                  <a:lnTo>
                    <a:pt x="1700491" y="653097"/>
                  </a:lnTo>
                  <a:lnTo>
                    <a:pt x="1701685" y="652716"/>
                  </a:lnTo>
                  <a:lnTo>
                    <a:pt x="1704682" y="652995"/>
                  </a:lnTo>
                  <a:lnTo>
                    <a:pt x="1705292" y="651941"/>
                  </a:lnTo>
                  <a:lnTo>
                    <a:pt x="1705927" y="650570"/>
                  </a:lnTo>
                  <a:lnTo>
                    <a:pt x="1707057" y="649516"/>
                  </a:lnTo>
                  <a:lnTo>
                    <a:pt x="1712633" y="648233"/>
                  </a:lnTo>
                  <a:lnTo>
                    <a:pt x="1717179" y="650595"/>
                  </a:lnTo>
                  <a:lnTo>
                    <a:pt x="1720151" y="649579"/>
                  </a:lnTo>
                  <a:lnTo>
                    <a:pt x="1720723" y="649579"/>
                  </a:lnTo>
                  <a:lnTo>
                    <a:pt x="1721954" y="650290"/>
                  </a:lnTo>
                  <a:lnTo>
                    <a:pt x="1722742" y="650214"/>
                  </a:lnTo>
                  <a:lnTo>
                    <a:pt x="1723796" y="649376"/>
                  </a:lnTo>
                  <a:lnTo>
                    <a:pt x="1723796" y="649236"/>
                  </a:lnTo>
                  <a:lnTo>
                    <a:pt x="1724012" y="648665"/>
                  </a:lnTo>
                  <a:lnTo>
                    <a:pt x="1726158" y="646645"/>
                  </a:lnTo>
                  <a:lnTo>
                    <a:pt x="1733778" y="650875"/>
                  </a:lnTo>
                  <a:lnTo>
                    <a:pt x="1734502" y="650836"/>
                  </a:lnTo>
                  <a:lnTo>
                    <a:pt x="1736267" y="650011"/>
                  </a:lnTo>
                  <a:lnTo>
                    <a:pt x="1738401" y="649897"/>
                  </a:lnTo>
                  <a:lnTo>
                    <a:pt x="1741766" y="648246"/>
                  </a:lnTo>
                  <a:lnTo>
                    <a:pt x="1743125" y="648157"/>
                  </a:lnTo>
                  <a:lnTo>
                    <a:pt x="1749552" y="650405"/>
                  </a:lnTo>
                  <a:lnTo>
                    <a:pt x="1750441" y="649960"/>
                  </a:lnTo>
                  <a:lnTo>
                    <a:pt x="1750847" y="648893"/>
                  </a:lnTo>
                  <a:lnTo>
                    <a:pt x="1750682" y="648081"/>
                  </a:lnTo>
                  <a:lnTo>
                    <a:pt x="1750301" y="647306"/>
                  </a:lnTo>
                  <a:lnTo>
                    <a:pt x="1745780" y="644448"/>
                  </a:lnTo>
                  <a:lnTo>
                    <a:pt x="1745538" y="643648"/>
                  </a:lnTo>
                  <a:lnTo>
                    <a:pt x="1745576" y="642366"/>
                  </a:lnTo>
                  <a:lnTo>
                    <a:pt x="1747151" y="641324"/>
                  </a:lnTo>
                  <a:lnTo>
                    <a:pt x="1752981" y="639406"/>
                  </a:lnTo>
                  <a:lnTo>
                    <a:pt x="1759648" y="641642"/>
                  </a:lnTo>
                  <a:lnTo>
                    <a:pt x="1766328" y="643851"/>
                  </a:lnTo>
                  <a:lnTo>
                    <a:pt x="1765376" y="644829"/>
                  </a:lnTo>
                  <a:lnTo>
                    <a:pt x="1764652" y="644969"/>
                  </a:lnTo>
                  <a:lnTo>
                    <a:pt x="1764004" y="644867"/>
                  </a:lnTo>
                  <a:lnTo>
                    <a:pt x="1754339" y="649300"/>
                  </a:lnTo>
                  <a:lnTo>
                    <a:pt x="1753476" y="650468"/>
                  </a:lnTo>
                  <a:lnTo>
                    <a:pt x="1755292" y="650443"/>
                  </a:lnTo>
                  <a:lnTo>
                    <a:pt x="1755787" y="650659"/>
                  </a:lnTo>
                  <a:lnTo>
                    <a:pt x="1755305" y="651281"/>
                  </a:lnTo>
                  <a:lnTo>
                    <a:pt x="1755940" y="653161"/>
                  </a:lnTo>
                  <a:lnTo>
                    <a:pt x="1757311" y="654062"/>
                  </a:lnTo>
                  <a:lnTo>
                    <a:pt x="1759178" y="653859"/>
                  </a:lnTo>
                  <a:lnTo>
                    <a:pt x="1761159" y="652335"/>
                  </a:lnTo>
                  <a:lnTo>
                    <a:pt x="1761515" y="651840"/>
                  </a:lnTo>
                  <a:lnTo>
                    <a:pt x="1762290" y="650544"/>
                  </a:lnTo>
                  <a:lnTo>
                    <a:pt x="1762734" y="649973"/>
                  </a:lnTo>
                  <a:lnTo>
                    <a:pt x="1763306" y="649554"/>
                  </a:lnTo>
                  <a:lnTo>
                    <a:pt x="1765477" y="649490"/>
                  </a:lnTo>
                  <a:lnTo>
                    <a:pt x="1766849" y="650455"/>
                  </a:lnTo>
                  <a:lnTo>
                    <a:pt x="1770329" y="649897"/>
                  </a:lnTo>
                  <a:lnTo>
                    <a:pt x="1771396" y="649122"/>
                  </a:lnTo>
                  <a:lnTo>
                    <a:pt x="1772983" y="647509"/>
                  </a:lnTo>
                  <a:lnTo>
                    <a:pt x="1773707" y="646379"/>
                  </a:lnTo>
                  <a:lnTo>
                    <a:pt x="1774113" y="644956"/>
                  </a:lnTo>
                  <a:lnTo>
                    <a:pt x="1773809" y="643966"/>
                  </a:lnTo>
                  <a:lnTo>
                    <a:pt x="1769529" y="643267"/>
                  </a:lnTo>
                  <a:lnTo>
                    <a:pt x="1769033" y="642683"/>
                  </a:lnTo>
                  <a:lnTo>
                    <a:pt x="1769110" y="641261"/>
                  </a:lnTo>
                  <a:lnTo>
                    <a:pt x="1770507" y="639876"/>
                  </a:lnTo>
                  <a:lnTo>
                    <a:pt x="1772996" y="638187"/>
                  </a:lnTo>
                  <a:lnTo>
                    <a:pt x="1774393" y="636689"/>
                  </a:lnTo>
                  <a:lnTo>
                    <a:pt x="1778114" y="631431"/>
                  </a:lnTo>
                  <a:lnTo>
                    <a:pt x="1780451" y="632434"/>
                  </a:lnTo>
                  <a:lnTo>
                    <a:pt x="1787753" y="633971"/>
                  </a:lnTo>
                  <a:lnTo>
                    <a:pt x="1789074" y="635736"/>
                  </a:lnTo>
                  <a:lnTo>
                    <a:pt x="1789760" y="635673"/>
                  </a:lnTo>
                  <a:lnTo>
                    <a:pt x="1790560" y="635025"/>
                  </a:lnTo>
                  <a:lnTo>
                    <a:pt x="1791271" y="634314"/>
                  </a:lnTo>
                  <a:lnTo>
                    <a:pt x="1791931" y="633793"/>
                  </a:lnTo>
                  <a:lnTo>
                    <a:pt x="1792922" y="633857"/>
                  </a:lnTo>
                  <a:lnTo>
                    <a:pt x="1793557" y="634187"/>
                  </a:lnTo>
                  <a:lnTo>
                    <a:pt x="1793735" y="634619"/>
                  </a:lnTo>
                  <a:lnTo>
                    <a:pt x="1793786" y="636320"/>
                  </a:lnTo>
                  <a:lnTo>
                    <a:pt x="1793913" y="636587"/>
                  </a:lnTo>
                  <a:lnTo>
                    <a:pt x="1797151" y="638098"/>
                  </a:lnTo>
                  <a:lnTo>
                    <a:pt x="1797862" y="637921"/>
                  </a:lnTo>
                  <a:lnTo>
                    <a:pt x="1797646" y="641629"/>
                  </a:lnTo>
                  <a:lnTo>
                    <a:pt x="1799844" y="643661"/>
                  </a:lnTo>
                  <a:lnTo>
                    <a:pt x="1807044" y="644690"/>
                  </a:lnTo>
                  <a:lnTo>
                    <a:pt x="1807235" y="645629"/>
                  </a:lnTo>
                  <a:lnTo>
                    <a:pt x="1806803" y="646798"/>
                  </a:lnTo>
                  <a:lnTo>
                    <a:pt x="1806155" y="647649"/>
                  </a:lnTo>
                  <a:lnTo>
                    <a:pt x="1805444" y="648385"/>
                  </a:lnTo>
                  <a:lnTo>
                    <a:pt x="1804911" y="649262"/>
                  </a:lnTo>
                  <a:lnTo>
                    <a:pt x="1804276" y="651764"/>
                  </a:lnTo>
                  <a:lnTo>
                    <a:pt x="1804758" y="653008"/>
                  </a:lnTo>
                  <a:lnTo>
                    <a:pt x="1805597" y="653719"/>
                  </a:lnTo>
                  <a:lnTo>
                    <a:pt x="1806117" y="654685"/>
                  </a:lnTo>
                  <a:lnTo>
                    <a:pt x="1806651" y="653580"/>
                  </a:lnTo>
                  <a:lnTo>
                    <a:pt x="1807133" y="652932"/>
                  </a:lnTo>
                  <a:lnTo>
                    <a:pt x="1808111" y="652068"/>
                  </a:lnTo>
                  <a:lnTo>
                    <a:pt x="1808886" y="651230"/>
                  </a:lnTo>
                  <a:lnTo>
                    <a:pt x="1809013" y="651230"/>
                  </a:lnTo>
                  <a:lnTo>
                    <a:pt x="1809254" y="651433"/>
                  </a:lnTo>
                  <a:lnTo>
                    <a:pt x="1810029" y="653008"/>
                  </a:lnTo>
                  <a:lnTo>
                    <a:pt x="1810715" y="653008"/>
                  </a:lnTo>
                  <a:lnTo>
                    <a:pt x="1811477" y="650900"/>
                  </a:lnTo>
                  <a:lnTo>
                    <a:pt x="1812467" y="650138"/>
                  </a:lnTo>
                  <a:lnTo>
                    <a:pt x="1815985" y="648423"/>
                  </a:lnTo>
                  <a:lnTo>
                    <a:pt x="1816684" y="648792"/>
                  </a:lnTo>
                  <a:lnTo>
                    <a:pt x="1817090" y="649833"/>
                  </a:lnTo>
                  <a:lnTo>
                    <a:pt x="1816989" y="651573"/>
                  </a:lnTo>
                  <a:lnTo>
                    <a:pt x="1816214" y="652526"/>
                  </a:lnTo>
                  <a:lnTo>
                    <a:pt x="1815973" y="652741"/>
                  </a:lnTo>
                  <a:lnTo>
                    <a:pt x="1817674" y="653440"/>
                  </a:lnTo>
                  <a:lnTo>
                    <a:pt x="1816722" y="654494"/>
                  </a:lnTo>
                  <a:lnTo>
                    <a:pt x="1817522" y="656107"/>
                  </a:lnTo>
                  <a:lnTo>
                    <a:pt x="1823758" y="654596"/>
                  </a:lnTo>
                  <a:lnTo>
                    <a:pt x="1825625" y="653224"/>
                  </a:lnTo>
                  <a:lnTo>
                    <a:pt x="1832025" y="653110"/>
                  </a:lnTo>
                  <a:lnTo>
                    <a:pt x="1832686" y="652830"/>
                  </a:lnTo>
                  <a:lnTo>
                    <a:pt x="1834680" y="650849"/>
                  </a:lnTo>
                  <a:lnTo>
                    <a:pt x="1835531" y="650633"/>
                  </a:lnTo>
                  <a:lnTo>
                    <a:pt x="1837004" y="650989"/>
                  </a:lnTo>
                  <a:lnTo>
                    <a:pt x="1837931" y="650481"/>
                  </a:lnTo>
                  <a:lnTo>
                    <a:pt x="1838794" y="649770"/>
                  </a:lnTo>
                  <a:lnTo>
                    <a:pt x="1839569" y="649439"/>
                  </a:lnTo>
                  <a:lnTo>
                    <a:pt x="1840217" y="649414"/>
                  </a:lnTo>
                  <a:lnTo>
                    <a:pt x="1843074" y="651459"/>
                  </a:lnTo>
                  <a:lnTo>
                    <a:pt x="1845525" y="650113"/>
                  </a:lnTo>
                  <a:lnTo>
                    <a:pt x="1846072" y="650227"/>
                  </a:lnTo>
                  <a:lnTo>
                    <a:pt x="1846211" y="650875"/>
                  </a:lnTo>
                  <a:lnTo>
                    <a:pt x="1846211" y="651954"/>
                  </a:lnTo>
                  <a:lnTo>
                    <a:pt x="1845983" y="654367"/>
                  </a:lnTo>
                  <a:lnTo>
                    <a:pt x="1846046" y="655510"/>
                  </a:lnTo>
                  <a:lnTo>
                    <a:pt x="1846554" y="656069"/>
                  </a:lnTo>
                  <a:lnTo>
                    <a:pt x="1847240" y="656247"/>
                  </a:lnTo>
                  <a:lnTo>
                    <a:pt x="1849335" y="655789"/>
                  </a:lnTo>
                  <a:lnTo>
                    <a:pt x="1852663" y="653745"/>
                  </a:lnTo>
                  <a:lnTo>
                    <a:pt x="1854149" y="653364"/>
                  </a:lnTo>
                  <a:lnTo>
                    <a:pt x="1856117" y="654596"/>
                  </a:lnTo>
                  <a:lnTo>
                    <a:pt x="1856917" y="654443"/>
                  </a:lnTo>
                  <a:lnTo>
                    <a:pt x="1857527" y="653808"/>
                  </a:lnTo>
                  <a:lnTo>
                    <a:pt x="1858670" y="651954"/>
                  </a:lnTo>
                  <a:lnTo>
                    <a:pt x="1859114" y="651383"/>
                  </a:lnTo>
                  <a:lnTo>
                    <a:pt x="1860308" y="651573"/>
                  </a:lnTo>
                  <a:lnTo>
                    <a:pt x="1861667" y="654977"/>
                  </a:lnTo>
                  <a:lnTo>
                    <a:pt x="1863090" y="654621"/>
                  </a:lnTo>
                  <a:lnTo>
                    <a:pt x="1867115" y="648792"/>
                  </a:lnTo>
                  <a:lnTo>
                    <a:pt x="1868538" y="649173"/>
                  </a:lnTo>
                  <a:lnTo>
                    <a:pt x="1868817" y="647560"/>
                  </a:lnTo>
                  <a:lnTo>
                    <a:pt x="1868830" y="647014"/>
                  </a:lnTo>
                  <a:lnTo>
                    <a:pt x="1870176" y="646188"/>
                  </a:lnTo>
                  <a:lnTo>
                    <a:pt x="1874418" y="645909"/>
                  </a:lnTo>
                  <a:lnTo>
                    <a:pt x="1875421" y="646303"/>
                  </a:lnTo>
                  <a:lnTo>
                    <a:pt x="1876018" y="647242"/>
                  </a:lnTo>
                  <a:lnTo>
                    <a:pt x="1875561" y="648817"/>
                  </a:lnTo>
                  <a:lnTo>
                    <a:pt x="1875878" y="649947"/>
                  </a:lnTo>
                  <a:lnTo>
                    <a:pt x="1876628" y="650252"/>
                  </a:lnTo>
                  <a:lnTo>
                    <a:pt x="1877593" y="649960"/>
                  </a:lnTo>
                  <a:lnTo>
                    <a:pt x="1879498" y="648792"/>
                  </a:lnTo>
                  <a:lnTo>
                    <a:pt x="1882787" y="647738"/>
                  </a:lnTo>
                  <a:lnTo>
                    <a:pt x="1883448" y="647014"/>
                  </a:lnTo>
                  <a:lnTo>
                    <a:pt x="1885010" y="644779"/>
                  </a:lnTo>
                  <a:lnTo>
                    <a:pt x="1885873" y="643877"/>
                  </a:lnTo>
                  <a:lnTo>
                    <a:pt x="1888299" y="642988"/>
                  </a:lnTo>
                  <a:lnTo>
                    <a:pt x="1891334" y="643496"/>
                  </a:lnTo>
                  <a:lnTo>
                    <a:pt x="1898256" y="651205"/>
                  </a:lnTo>
                  <a:lnTo>
                    <a:pt x="1898408" y="651268"/>
                  </a:lnTo>
                  <a:lnTo>
                    <a:pt x="1899678" y="650163"/>
                  </a:lnTo>
                  <a:lnTo>
                    <a:pt x="1899678" y="649071"/>
                  </a:lnTo>
                  <a:lnTo>
                    <a:pt x="1899539" y="648055"/>
                  </a:lnTo>
                  <a:lnTo>
                    <a:pt x="1899297" y="647280"/>
                  </a:lnTo>
                  <a:lnTo>
                    <a:pt x="1898954" y="646887"/>
                  </a:lnTo>
                  <a:lnTo>
                    <a:pt x="1898738" y="646341"/>
                  </a:lnTo>
                  <a:lnTo>
                    <a:pt x="1898904" y="645261"/>
                  </a:lnTo>
                  <a:lnTo>
                    <a:pt x="1899208" y="644004"/>
                  </a:lnTo>
                  <a:lnTo>
                    <a:pt x="1899437" y="642874"/>
                  </a:lnTo>
                  <a:lnTo>
                    <a:pt x="1899577" y="640308"/>
                  </a:lnTo>
                  <a:lnTo>
                    <a:pt x="1899323" y="638517"/>
                  </a:lnTo>
                  <a:lnTo>
                    <a:pt x="1898243" y="635850"/>
                  </a:lnTo>
                  <a:lnTo>
                    <a:pt x="1898192" y="634733"/>
                  </a:lnTo>
                  <a:lnTo>
                    <a:pt x="1898751" y="633768"/>
                  </a:lnTo>
                  <a:lnTo>
                    <a:pt x="1899513" y="633120"/>
                  </a:lnTo>
                  <a:lnTo>
                    <a:pt x="1900707" y="632726"/>
                  </a:lnTo>
                  <a:lnTo>
                    <a:pt x="1903234" y="630339"/>
                  </a:lnTo>
                  <a:lnTo>
                    <a:pt x="1904834" y="629780"/>
                  </a:lnTo>
                  <a:lnTo>
                    <a:pt x="1908619" y="630796"/>
                  </a:lnTo>
                  <a:lnTo>
                    <a:pt x="1909914" y="630186"/>
                  </a:lnTo>
                  <a:lnTo>
                    <a:pt x="1912912" y="627748"/>
                  </a:lnTo>
                  <a:lnTo>
                    <a:pt x="1914131" y="627443"/>
                  </a:lnTo>
                  <a:lnTo>
                    <a:pt x="1915198" y="627888"/>
                  </a:lnTo>
                  <a:lnTo>
                    <a:pt x="1915896" y="627608"/>
                  </a:lnTo>
                  <a:lnTo>
                    <a:pt x="1916785" y="626554"/>
                  </a:lnTo>
                  <a:lnTo>
                    <a:pt x="1917788" y="624878"/>
                  </a:lnTo>
                  <a:lnTo>
                    <a:pt x="1918182" y="624344"/>
                  </a:lnTo>
                  <a:lnTo>
                    <a:pt x="1918716" y="623824"/>
                  </a:lnTo>
                  <a:lnTo>
                    <a:pt x="1920278" y="623125"/>
                  </a:lnTo>
                  <a:lnTo>
                    <a:pt x="1922843" y="623595"/>
                  </a:lnTo>
                  <a:lnTo>
                    <a:pt x="1924405" y="622846"/>
                  </a:lnTo>
                  <a:lnTo>
                    <a:pt x="1924735" y="622401"/>
                  </a:lnTo>
                  <a:lnTo>
                    <a:pt x="1925294" y="621334"/>
                  </a:lnTo>
                  <a:lnTo>
                    <a:pt x="1925535" y="620966"/>
                  </a:lnTo>
                  <a:lnTo>
                    <a:pt x="1925942" y="620712"/>
                  </a:lnTo>
                  <a:lnTo>
                    <a:pt x="1931733" y="620280"/>
                  </a:lnTo>
                  <a:lnTo>
                    <a:pt x="1933333" y="618464"/>
                  </a:lnTo>
                  <a:lnTo>
                    <a:pt x="1934044" y="618248"/>
                  </a:lnTo>
                  <a:lnTo>
                    <a:pt x="1940090" y="619975"/>
                  </a:lnTo>
                  <a:lnTo>
                    <a:pt x="1944217" y="617740"/>
                  </a:lnTo>
                  <a:lnTo>
                    <a:pt x="1945424" y="618096"/>
                  </a:lnTo>
                  <a:lnTo>
                    <a:pt x="1947773" y="616927"/>
                  </a:lnTo>
                  <a:lnTo>
                    <a:pt x="1950542" y="616839"/>
                  </a:lnTo>
                  <a:lnTo>
                    <a:pt x="1959952" y="621665"/>
                  </a:lnTo>
                  <a:lnTo>
                    <a:pt x="1961680" y="625640"/>
                  </a:lnTo>
                  <a:lnTo>
                    <a:pt x="1964436" y="627481"/>
                  </a:lnTo>
                  <a:lnTo>
                    <a:pt x="1968436" y="627976"/>
                  </a:lnTo>
                  <a:lnTo>
                    <a:pt x="1969096" y="629767"/>
                  </a:lnTo>
                  <a:lnTo>
                    <a:pt x="1968119" y="630745"/>
                  </a:lnTo>
                  <a:lnTo>
                    <a:pt x="1967649" y="631558"/>
                  </a:lnTo>
                  <a:lnTo>
                    <a:pt x="1967687" y="632155"/>
                  </a:lnTo>
                  <a:lnTo>
                    <a:pt x="1969477" y="632841"/>
                  </a:lnTo>
                  <a:lnTo>
                    <a:pt x="1969858" y="633463"/>
                  </a:lnTo>
                  <a:lnTo>
                    <a:pt x="1969897" y="635838"/>
                  </a:lnTo>
                  <a:lnTo>
                    <a:pt x="1970354" y="638073"/>
                  </a:lnTo>
                  <a:lnTo>
                    <a:pt x="1970608" y="638556"/>
                  </a:lnTo>
                  <a:lnTo>
                    <a:pt x="1972068" y="638695"/>
                  </a:lnTo>
                  <a:lnTo>
                    <a:pt x="1972729" y="639102"/>
                  </a:lnTo>
                  <a:lnTo>
                    <a:pt x="1973021" y="640156"/>
                  </a:lnTo>
                  <a:lnTo>
                    <a:pt x="1972043" y="641197"/>
                  </a:lnTo>
                  <a:lnTo>
                    <a:pt x="1971128" y="642454"/>
                  </a:lnTo>
                  <a:lnTo>
                    <a:pt x="1970570" y="643902"/>
                  </a:lnTo>
                  <a:lnTo>
                    <a:pt x="1970709" y="645553"/>
                  </a:lnTo>
                  <a:lnTo>
                    <a:pt x="1972779" y="647763"/>
                  </a:lnTo>
                  <a:lnTo>
                    <a:pt x="1973160" y="649147"/>
                  </a:lnTo>
                  <a:lnTo>
                    <a:pt x="1971624" y="651497"/>
                  </a:lnTo>
                  <a:lnTo>
                    <a:pt x="1971090" y="652703"/>
                  </a:lnTo>
                  <a:lnTo>
                    <a:pt x="1970798" y="654316"/>
                  </a:lnTo>
                  <a:lnTo>
                    <a:pt x="1971001" y="655828"/>
                  </a:lnTo>
                  <a:lnTo>
                    <a:pt x="1972538" y="656628"/>
                  </a:lnTo>
                  <a:lnTo>
                    <a:pt x="1973110" y="657301"/>
                  </a:lnTo>
                  <a:lnTo>
                    <a:pt x="1968881" y="659523"/>
                  </a:lnTo>
                  <a:lnTo>
                    <a:pt x="1967306" y="661377"/>
                  </a:lnTo>
                  <a:lnTo>
                    <a:pt x="1967001" y="661987"/>
                  </a:lnTo>
                  <a:lnTo>
                    <a:pt x="1966302" y="663625"/>
                  </a:lnTo>
                  <a:lnTo>
                    <a:pt x="1965960" y="664298"/>
                  </a:lnTo>
                  <a:lnTo>
                    <a:pt x="1963585" y="667639"/>
                  </a:lnTo>
                  <a:lnTo>
                    <a:pt x="1965921" y="669467"/>
                  </a:lnTo>
                  <a:lnTo>
                    <a:pt x="1966353" y="670775"/>
                  </a:lnTo>
                  <a:lnTo>
                    <a:pt x="1965032" y="672033"/>
                  </a:lnTo>
                  <a:lnTo>
                    <a:pt x="1960156" y="675017"/>
                  </a:lnTo>
                  <a:lnTo>
                    <a:pt x="1955495" y="679678"/>
                  </a:lnTo>
                  <a:lnTo>
                    <a:pt x="1953044" y="681482"/>
                  </a:lnTo>
                  <a:lnTo>
                    <a:pt x="1952015" y="681774"/>
                  </a:lnTo>
                  <a:lnTo>
                    <a:pt x="1950262" y="681202"/>
                  </a:lnTo>
                  <a:lnTo>
                    <a:pt x="1949589" y="681659"/>
                  </a:lnTo>
                  <a:lnTo>
                    <a:pt x="1949030" y="682561"/>
                  </a:lnTo>
                  <a:lnTo>
                    <a:pt x="1948891" y="683196"/>
                  </a:lnTo>
                  <a:lnTo>
                    <a:pt x="1949056" y="683602"/>
                  </a:lnTo>
                  <a:lnTo>
                    <a:pt x="1949399" y="683818"/>
                  </a:lnTo>
                  <a:lnTo>
                    <a:pt x="1947392" y="686358"/>
                  </a:lnTo>
                  <a:lnTo>
                    <a:pt x="1945728" y="687679"/>
                  </a:lnTo>
                  <a:lnTo>
                    <a:pt x="1941969" y="688530"/>
                  </a:lnTo>
                  <a:lnTo>
                    <a:pt x="1941106" y="689076"/>
                  </a:lnTo>
                  <a:lnTo>
                    <a:pt x="1940775" y="689864"/>
                  </a:lnTo>
                  <a:lnTo>
                    <a:pt x="1941347" y="690765"/>
                  </a:lnTo>
                  <a:lnTo>
                    <a:pt x="1943277" y="691896"/>
                  </a:lnTo>
                  <a:lnTo>
                    <a:pt x="1943557" y="692988"/>
                  </a:lnTo>
                  <a:lnTo>
                    <a:pt x="1942236" y="693940"/>
                  </a:lnTo>
                  <a:lnTo>
                    <a:pt x="1932813" y="693280"/>
                  </a:lnTo>
                  <a:lnTo>
                    <a:pt x="1923643" y="696696"/>
                  </a:lnTo>
                  <a:lnTo>
                    <a:pt x="1922272" y="696048"/>
                  </a:lnTo>
                  <a:lnTo>
                    <a:pt x="1917141" y="697826"/>
                  </a:lnTo>
                  <a:lnTo>
                    <a:pt x="1909965" y="702119"/>
                  </a:lnTo>
                  <a:lnTo>
                    <a:pt x="1905787" y="701662"/>
                  </a:lnTo>
                  <a:lnTo>
                    <a:pt x="1900631" y="703389"/>
                  </a:lnTo>
                  <a:lnTo>
                    <a:pt x="1897773" y="702652"/>
                  </a:lnTo>
                  <a:lnTo>
                    <a:pt x="1895055" y="704329"/>
                  </a:lnTo>
                  <a:lnTo>
                    <a:pt x="1892719" y="704824"/>
                  </a:lnTo>
                  <a:lnTo>
                    <a:pt x="1889709" y="706437"/>
                  </a:lnTo>
                  <a:lnTo>
                    <a:pt x="1886407" y="705523"/>
                  </a:lnTo>
                  <a:lnTo>
                    <a:pt x="1884159" y="707174"/>
                  </a:lnTo>
                  <a:lnTo>
                    <a:pt x="1882571" y="707885"/>
                  </a:lnTo>
                  <a:lnTo>
                    <a:pt x="1869490" y="708964"/>
                  </a:lnTo>
                  <a:lnTo>
                    <a:pt x="1856359" y="709968"/>
                  </a:lnTo>
                  <a:lnTo>
                    <a:pt x="1852942" y="712546"/>
                  </a:lnTo>
                  <a:lnTo>
                    <a:pt x="1851469" y="713206"/>
                  </a:lnTo>
                  <a:lnTo>
                    <a:pt x="1850148" y="713282"/>
                  </a:lnTo>
                  <a:lnTo>
                    <a:pt x="1847100" y="711403"/>
                  </a:lnTo>
                  <a:lnTo>
                    <a:pt x="1838782" y="712939"/>
                  </a:lnTo>
                  <a:lnTo>
                    <a:pt x="1830451" y="714438"/>
                  </a:lnTo>
                  <a:lnTo>
                    <a:pt x="1825485" y="712889"/>
                  </a:lnTo>
                  <a:lnTo>
                    <a:pt x="1824761" y="713092"/>
                  </a:lnTo>
                  <a:lnTo>
                    <a:pt x="1822932" y="714463"/>
                  </a:lnTo>
                  <a:lnTo>
                    <a:pt x="1817852" y="715327"/>
                  </a:lnTo>
                  <a:lnTo>
                    <a:pt x="1814614" y="717067"/>
                  </a:lnTo>
                  <a:lnTo>
                    <a:pt x="1813179" y="717118"/>
                  </a:lnTo>
                  <a:lnTo>
                    <a:pt x="1813877" y="715924"/>
                  </a:lnTo>
                  <a:lnTo>
                    <a:pt x="1814372" y="715149"/>
                  </a:lnTo>
                  <a:lnTo>
                    <a:pt x="1814703" y="714375"/>
                  </a:lnTo>
                  <a:lnTo>
                    <a:pt x="1814906" y="713206"/>
                  </a:lnTo>
                  <a:lnTo>
                    <a:pt x="1814652" y="712736"/>
                  </a:lnTo>
                  <a:lnTo>
                    <a:pt x="1814144" y="712393"/>
                  </a:lnTo>
                  <a:lnTo>
                    <a:pt x="1814029" y="711746"/>
                  </a:lnTo>
                  <a:lnTo>
                    <a:pt x="1814944" y="710298"/>
                  </a:lnTo>
                  <a:lnTo>
                    <a:pt x="1814868" y="708660"/>
                  </a:lnTo>
                  <a:lnTo>
                    <a:pt x="1814118" y="708380"/>
                  </a:lnTo>
                  <a:lnTo>
                    <a:pt x="1812328" y="708520"/>
                  </a:lnTo>
                  <a:lnTo>
                    <a:pt x="1813128" y="709320"/>
                  </a:lnTo>
                  <a:lnTo>
                    <a:pt x="1813420" y="709955"/>
                  </a:lnTo>
                  <a:lnTo>
                    <a:pt x="1813153" y="711073"/>
                  </a:lnTo>
                  <a:lnTo>
                    <a:pt x="1812544" y="711936"/>
                  </a:lnTo>
                  <a:lnTo>
                    <a:pt x="1808657" y="715670"/>
                  </a:lnTo>
                  <a:lnTo>
                    <a:pt x="1807451" y="716038"/>
                  </a:lnTo>
                  <a:lnTo>
                    <a:pt x="1806359" y="715975"/>
                  </a:lnTo>
                  <a:lnTo>
                    <a:pt x="1801926" y="717791"/>
                  </a:lnTo>
                  <a:lnTo>
                    <a:pt x="1799971" y="717003"/>
                  </a:lnTo>
                  <a:lnTo>
                    <a:pt x="1798472" y="717308"/>
                  </a:lnTo>
                  <a:lnTo>
                    <a:pt x="1796046" y="715327"/>
                  </a:lnTo>
                  <a:lnTo>
                    <a:pt x="1795462" y="715276"/>
                  </a:lnTo>
                  <a:lnTo>
                    <a:pt x="1785924" y="718934"/>
                  </a:lnTo>
                  <a:lnTo>
                    <a:pt x="1783130" y="718134"/>
                  </a:lnTo>
                  <a:lnTo>
                    <a:pt x="1772043" y="721817"/>
                  </a:lnTo>
                  <a:lnTo>
                    <a:pt x="1770748" y="721715"/>
                  </a:lnTo>
                  <a:lnTo>
                    <a:pt x="1769795" y="719378"/>
                  </a:lnTo>
                  <a:lnTo>
                    <a:pt x="1768119" y="719632"/>
                  </a:lnTo>
                  <a:lnTo>
                    <a:pt x="1767560" y="719302"/>
                  </a:lnTo>
                  <a:lnTo>
                    <a:pt x="1767179" y="718654"/>
                  </a:lnTo>
                  <a:lnTo>
                    <a:pt x="1766671" y="718604"/>
                  </a:lnTo>
                  <a:lnTo>
                    <a:pt x="1765947" y="719150"/>
                  </a:lnTo>
                  <a:lnTo>
                    <a:pt x="1764982" y="720267"/>
                  </a:lnTo>
                  <a:lnTo>
                    <a:pt x="1759953" y="723214"/>
                  </a:lnTo>
                  <a:lnTo>
                    <a:pt x="1758975" y="724877"/>
                  </a:lnTo>
                  <a:lnTo>
                    <a:pt x="1757934" y="724992"/>
                  </a:lnTo>
                  <a:lnTo>
                    <a:pt x="1757032" y="722020"/>
                  </a:lnTo>
                  <a:lnTo>
                    <a:pt x="1755952" y="722096"/>
                  </a:lnTo>
                  <a:lnTo>
                    <a:pt x="1755787" y="723671"/>
                  </a:lnTo>
                  <a:lnTo>
                    <a:pt x="1755101" y="724700"/>
                  </a:lnTo>
                  <a:lnTo>
                    <a:pt x="1753247" y="726198"/>
                  </a:lnTo>
                  <a:lnTo>
                    <a:pt x="1753349" y="726516"/>
                  </a:lnTo>
                  <a:lnTo>
                    <a:pt x="1753374" y="727735"/>
                  </a:lnTo>
                  <a:lnTo>
                    <a:pt x="1752879" y="728014"/>
                  </a:lnTo>
                  <a:lnTo>
                    <a:pt x="1752028" y="728167"/>
                  </a:lnTo>
                  <a:lnTo>
                    <a:pt x="1751507" y="728522"/>
                  </a:lnTo>
                  <a:lnTo>
                    <a:pt x="1751558" y="729005"/>
                  </a:lnTo>
                  <a:lnTo>
                    <a:pt x="1751495" y="729475"/>
                  </a:lnTo>
                  <a:lnTo>
                    <a:pt x="1751203" y="730618"/>
                  </a:lnTo>
                  <a:lnTo>
                    <a:pt x="1750009" y="730199"/>
                  </a:lnTo>
                  <a:lnTo>
                    <a:pt x="1749259" y="730288"/>
                  </a:lnTo>
                  <a:lnTo>
                    <a:pt x="1748434" y="730872"/>
                  </a:lnTo>
                  <a:lnTo>
                    <a:pt x="1747812" y="731659"/>
                  </a:lnTo>
                  <a:lnTo>
                    <a:pt x="1747278" y="732497"/>
                  </a:lnTo>
                  <a:lnTo>
                    <a:pt x="1746719" y="733259"/>
                  </a:lnTo>
                  <a:lnTo>
                    <a:pt x="1746084" y="733806"/>
                  </a:lnTo>
                  <a:lnTo>
                    <a:pt x="1744916" y="734085"/>
                  </a:lnTo>
                  <a:lnTo>
                    <a:pt x="1744040" y="733552"/>
                  </a:lnTo>
                  <a:lnTo>
                    <a:pt x="1743621" y="732129"/>
                  </a:lnTo>
                  <a:lnTo>
                    <a:pt x="1743951" y="729703"/>
                  </a:lnTo>
                  <a:lnTo>
                    <a:pt x="1744497" y="728738"/>
                  </a:lnTo>
                  <a:lnTo>
                    <a:pt x="1744967" y="727849"/>
                  </a:lnTo>
                  <a:lnTo>
                    <a:pt x="1745361" y="726973"/>
                  </a:lnTo>
                  <a:lnTo>
                    <a:pt x="1745742" y="726046"/>
                  </a:lnTo>
                  <a:lnTo>
                    <a:pt x="1745919" y="725106"/>
                  </a:lnTo>
                  <a:lnTo>
                    <a:pt x="1745919" y="724458"/>
                  </a:lnTo>
                  <a:lnTo>
                    <a:pt x="1746123" y="723785"/>
                  </a:lnTo>
                  <a:lnTo>
                    <a:pt x="1746923" y="722807"/>
                  </a:lnTo>
                  <a:lnTo>
                    <a:pt x="1744243" y="722337"/>
                  </a:lnTo>
                  <a:lnTo>
                    <a:pt x="1743608" y="725043"/>
                  </a:lnTo>
                  <a:lnTo>
                    <a:pt x="1742694" y="726960"/>
                  </a:lnTo>
                  <a:lnTo>
                    <a:pt x="1741563" y="728256"/>
                  </a:lnTo>
                  <a:lnTo>
                    <a:pt x="1735061" y="732663"/>
                  </a:lnTo>
                  <a:lnTo>
                    <a:pt x="1733042" y="732790"/>
                  </a:lnTo>
                  <a:lnTo>
                    <a:pt x="1730679" y="733780"/>
                  </a:lnTo>
                  <a:lnTo>
                    <a:pt x="1726780" y="733971"/>
                  </a:lnTo>
                  <a:lnTo>
                    <a:pt x="1726031" y="734390"/>
                  </a:lnTo>
                  <a:lnTo>
                    <a:pt x="1724672" y="736561"/>
                  </a:lnTo>
                  <a:lnTo>
                    <a:pt x="1724088" y="736930"/>
                  </a:lnTo>
                  <a:lnTo>
                    <a:pt x="1723021" y="737222"/>
                  </a:lnTo>
                  <a:lnTo>
                    <a:pt x="1723047" y="738809"/>
                  </a:lnTo>
                  <a:lnTo>
                    <a:pt x="1723440" y="739267"/>
                  </a:lnTo>
                  <a:lnTo>
                    <a:pt x="1723402" y="739838"/>
                  </a:lnTo>
                  <a:lnTo>
                    <a:pt x="1722120" y="741692"/>
                  </a:lnTo>
                  <a:lnTo>
                    <a:pt x="1720862" y="743254"/>
                  </a:lnTo>
                  <a:lnTo>
                    <a:pt x="1719935" y="744118"/>
                  </a:lnTo>
                  <a:lnTo>
                    <a:pt x="1719186" y="744372"/>
                  </a:lnTo>
                  <a:lnTo>
                    <a:pt x="1716900" y="743305"/>
                  </a:lnTo>
                  <a:lnTo>
                    <a:pt x="1716278" y="742378"/>
                  </a:lnTo>
                  <a:lnTo>
                    <a:pt x="1716278" y="741006"/>
                  </a:lnTo>
                  <a:lnTo>
                    <a:pt x="1716874" y="739597"/>
                  </a:lnTo>
                  <a:lnTo>
                    <a:pt x="1717763" y="738238"/>
                  </a:lnTo>
                  <a:lnTo>
                    <a:pt x="1718691" y="737108"/>
                  </a:lnTo>
                  <a:lnTo>
                    <a:pt x="1719478" y="736422"/>
                  </a:lnTo>
                  <a:lnTo>
                    <a:pt x="1719605" y="735063"/>
                  </a:lnTo>
                  <a:lnTo>
                    <a:pt x="1719186" y="734466"/>
                  </a:lnTo>
                  <a:lnTo>
                    <a:pt x="1717509" y="734136"/>
                  </a:lnTo>
                  <a:lnTo>
                    <a:pt x="1717052" y="734377"/>
                  </a:lnTo>
                  <a:lnTo>
                    <a:pt x="1716709" y="734936"/>
                  </a:lnTo>
                  <a:lnTo>
                    <a:pt x="1716646" y="735850"/>
                  </a:lnTo>
                  <a:lnTo>
                    <a:pt x="1714042" y="737768"/>
                  </a:lnTo>
                  <a:lnTo>
                    <a:pt x="1714017" y="738085"/>
                  </a:lnTo>
                  <a:lnTo>
                    <a:pt x="1713890" y="738809"/>
                  </a:lnTo>
                  <a:lnTo>
                    <a:pt x="1713839" y="739114"/>
                  </a:lnTo>
                  <a:lnTo>
                    <a:pt x="1713230" y="739508"/>
                  </a:lnTo>
                  <a:lnTo>
                    <a:pt x="1713064" y="739584"/>
                  </a:lnTo>
                  <a:lnTo>
                    <a:pt x="1713280" y="741260"/>
                  </a:lnTo>
                  <a:lnTo>
                    <a:pt x="1712150" y="742302"/>
                  </a:lnTo>
                  <a:lnTo>
                    <a:pt x="1711172" y="742670"/>
                  </a:lnTo>
                  <a:lnTo>
                    <a:pt x="1706791" y="742848"/>
                  </a:lnTo>
                  <a:lnTo>
                    <a:pt x="1706079" y="742543"/>
                  </a:lnTo>
                  <a:lnTo>
                    <a:pt x="1707007" y="741705"/>
                  </a:lnTo>
                  <a:lnTo>
                    <a:pt x="1707324" y="741527"/>
                  </a:lnTo>
                  <a:lnTo>
                    <a:pt x="1707184" y="739978"/>
                  </a:lnTo>
                  <a:lnTo>
                    <a:pt x="1703158" y="741235"/>
                  </a:lnTo>
                  <a:lnTo>
                    <a:pt x="1699387" y="737958"/>
                  </a:lnTo>
                  <a:lnTo>
                    <a:pt x="1699425" y="739711"/>
                  </a:lnTo>
                  <a:lnTo>
                    <a:pt x="1700301" y="741235"/>
                  </a:lnTo>
                  <a:lnTo>
                    <a:pt x="1707311" y="745007"/>
                  </a:lnTo>
                  <a:lnTo>
                    <a:pt x="1714322" y="748728"/>
                  </a:lnTo>
                  <a:lnTo>
                    <a:pt x="1714093" y="753516"/>
                  </a:lnTo>
                  <a:lnTo>
                    <a:pt x="1713064" y="754202"/>
                  </a:lnTo>
                  <a:lnTo>
                    <a:pt x="1709851" y="756932"/>
                  </a:lnTo>
                  <a:lnTo>
                    <a:pt x="1708759" y="757440"/>
                  </a:lnTo>
                  <a:lnTo>
                    <a:pt x="1702663" y="755980"/>
                  </a:lnTo>
                  <a:lnTo>
                    <a:pt x="1700618" y="754049"/>
                  </a:lnTo>
                  <a:lnTo>
                    <a:pt x="1699526" y="754608"/>
                  </a:lnTo>
                  <a:lnTo>
                    <a:pt x="1699412" y="755738"/>
                  </a:lnTo>
                  <a:lnTo>
                    <a:pt x="1699501" y="756983"/>
                  </a:lnTo>
                  <a:lnTo>
                    <a:pt x="1699717" y="758037"/>
                  </a:lnTo>
                  <a:lnTo>
                    <a:pt x="1700034" y="758545"/>
                  </a:lnTo>
                  <a:lnTo>
                    <a:pt x="1700542" y="758977"/>
                  </a:lnTo>
                  <a:lnTo>
                    <a:pt x="1700987" y="759752"/>
                  </a:lnTo>
                  <a:lnTo>
                    <a:pt x="1701266" y="760818"/>
                  </a:lnTo>
                  <a:lnTo>
                    <a:pt x="1701292" y="762114"/>
                  </a:lnTo>
                  <a:lnTo>
                    <a:pt x="1699183" y="764120"/>
                  </a:lnTo>
                  <a:lnTo>
                    <a:pt x="1697215" y="765086"/>
                  </a:lnTo>
                  <a:lnTo>
                    <a:pt x="1687995" y="763625"/>
                  </a:lnTo>
                  <a:lnTo>
                    <a:pt x="1687423" y="763028"/>
                  </a:lnTo>
                  <a:lnTo>
                    <a:pt x="1686585" y="761161"/>
                  </a:lnTo>
                  <a:lnTo>
                    <a:pt x="1686026" y="760564"/>
                  </a:lnTo>
                  <a:lnTo>
                    <a:pt x="1683626" y="759866"/>
                  </a:lnTo>
                  <a:lnTo>
                    <a:pt x="1683194" y="759079"/>
                  </a:lnTo>
                  <a:lnTo>
                    <a:pt x="1682826" y="755738"/>
                  </a:lnTo>
                  <a:lnTo>
                    <a:pt x="1681581" y="753999"/>
                  </a:lnTo>
                  <a:lnTo>
                    <a:pt x="1680908" y="752233"/>
                  </a:lnTo>
                  <a:lnTo>
                    <a:pt x="1681124" y="753745"/>
                  </a:lnTo>
                  <a:lnTo>
                    <a:pt x="1681175" y="757389"/>
                  </a:lnTo>
                  <a:lnTo>
                    <a:pt x="1680933" y="759371"/>
                  </a:lnTo>
                  <a:lnTo>
                    <a:pt x="1681086" y="760298"/>
                  </a:lnTo>
                  <a:lnTo>
                    <a:pt x="1684096" y="761809"/>
                  </a:lnTo>
                  <a:lnTo>
                    <a:pt x="1684159" y="762304"/>
                  </a:lnTo>
                  <a:lnTo>
                    <a:pt x="1684020" y="762812"/>
                  </a:lnTo>
                  <a:lnTo>
                    <a:pt x="1683905" y="763257"/>
                  </a:lnTo>
                  <a:lnTo>
                    <a:pt x="1683829" y="763638"/>
                  </a:lnTo>
                  <a:lnTo>
                    <a:pt x="1683854" y="764070"/>
                  </a:lnTo>
                  <a:lnTo>
                    <a:pt x="1684540" y="765238"/>
                  </a:lnTo>
                  <a:lnTo>
                    <a:pt x="1684756" y="765962"/>
                  </a:lnTo>
                  <a:lnTo>
                    <a:pt x="1684540" y="767372"/>
                  </a:lnTo>
                  <a:lnTo>
                    <a:pt x="1684223" y="768197"/>
                  </a:lnTo>
                  <a:lnTo>
                    <a:pt x="1683346" y="770001"/>
                  </a:lnTo>
                  <a:lnTo>
                    <a:pt x="1683092" y="770813"/>
                  </a:lnTo>
                  <a:lnTo>
                    <a:pt x="1682623" y="771791"/>
                  </a:lnTo>
                  <a:lnTo>
                    <a:pt x="1681861" y="772083"/>
                  </a:lnTo>
                  <a:lnTo>
                    <a:pt x="1680578" y="772096"/>
                  </a:lnTo>
                  <a:lnTo>
                    <a:pt x="1679917" y="772566"/>
                  </a:lnTo>
                  <a:lnTo>
                    <a:pt x="1678711" y="773747"/>
                  </a:lnTo>
                  <a:lnTo>
                    <a:pt x="1678051" y="774204"/>
                  </a:lnTo>
                  <a:lnTo>
                    <a:pt x="1676730" y="774204"/>
                  </a:lnTo>
                  <a:lnTo>
                    <a:pt x="1674761" y="771652"/>
                  </a:lnTo>
                  <a:lnTo>
                    <a:pt x="1673720" y="768502"/>
                  </a:lnTo>
                  <a:lnTo>
                    <a:pt x="1673136" y="764438"/>
                  </a:lnTo>
                  <a:lnTo>
                    <a:pt x="1672183" y="762863"/>
                  </a:lnTo>
                  <a:lnTo>
                    <a:pt x="1671802" y="760069"/>
                  </a:lnTo>
                  <a:lnTo>
                    <a:pt x="1670532" y="757161"/>
                  </a:lnTo>
                  <a:lnTo>
                    <a:pt x="1669961" y="753999"/>
                  </a:lnTo>
                  <a:lnTo>
                    <a:pt x="1669491" y="752805"/>
                  </a:lnTo>
                  <a:lnTo>
                    <a:pt x="1668373" y="753224"/>
                  </a:lnTo>
                  <a:lnTo>
                    <a:pt x="1668233" y="755015"/>
                  </a:lnTo>
                  <a:lnTo>
                    <a:pt x="1669199" y="759841"/>
                  </a:lnTo>
                  <a:lnTo>
                    <a:pt x="1669300" y="762457"/>
                  </a:lnTo>
                  <a:lnTo>
                    <a:pt x="1669135" y="764095"/>
                  </a:lnTo>
                  <a:lnTo>
                    <a:pt x="1667751" y="763574"/>
                  </a:lnTo>
                  <a:lnTo>
                    <a:pt x="1667281" y="762850"/>
                  </a:lnTo>
                  <a:lnTo>
                    <a:pt x="1667306" y="761365"/>
                  </a:lnTo>
                  <a:lnTo>
                    <a:pt x="1667116" y="760450"/>
                  </a:lnTo>
                  <a:lnTo>
                    <a:pt x="1666316" y="760272"/>
                  </a:lnTo>
                  <a:lnTo>
                    <a:pt x="1665312" y="760628"/>
                  </a:lnTo>
                  <a:lnTo>
                    <a:pt x="1664462" y="761250"/>
                  </a:lnTo>
                  <a:lnTo>
                    <a:pt x="1666341" y="764095"/>
                  </a:lnTo>
                  <a:lnTo>
                    <a:pt x="1666354" y="765797"/>
                  </a:lnTo>
                  <a:lnTo>
                    <a:pt x="1665579" y="766546"/>
                  </a:lnTo>
                  <a:lnTo>
                    <a:pt x="1663890" y="768654"/>
                  </a:lnTo>
                  <a:lnTo>
                    <a:pt x="1663014" y="769569"/>
                  </a:lnTo>
                  <a:lnTo>
                    <a:pt x="1661541" y="770699"/>
                  </a:lnTo>
                  <a:lnTo>
                    <a:pt x="1661020" y="771563"/>
                  </a:lnTo>
                  <a:lnTo>
                    <a:pt x="1660817" y="773036"/>
                  </a:lnTo>
                  <a:lnTo>
                    <a:pt x="1659140" y="774204"/>
                  </a:lnTo>
                  <a:lnTo>
                    <a:pt x="1658200" y="775233"/>
                  </a:lnTo>
                  <a:lnTo>
                    <a:pt x="1657705" y="776516"/>
                  </a:lnTo>
                  <a:lnTo>
                    <a:pt x="1657858" y="777151"/>
                  </a:lnTo>
                  <a:lnTo>
                    <a:pt x="1658137" y="777798"/>
                  </a:lnTo>
                  <a:lnTo>
                    <a:pt x="1658162" y="778611"/>
                  </a:lnTo>
                  <a:lnTo>
                    <a:pt x="1657502" y="779741"/>
                  </a:lnTo>
                  <a:lnTo>
                    <a:pt x="1657388" y="780440"/>
                  </a:lnTo>
                  <a:lnTo>
                    <a:pt x="1651152" y="776097"/>
                  </a:lnTo>
                  <a:lnTo>
                    <a:pt x="1649145" y="772845"/>
                  </a:lnTo>
                  <a:lnTo>
                    <a:pt x="1649158" y="772591"/>
                  </a:lnTo>
                  <a:lnTo>
                    <a:pt x="1649641" y="771448"/>
                  </a:lnTo>
                  <a:lnTo>
                    <a:pt x="1649742" y="770953"/>
                  </a:lnTo>
                  <a:lnTo>
                    <a:pt x="1649603" y="770318"/>
                  </a:lnTo>
                  <a:lnTo>
                    <a:pt x="1644853" y="763790"/>
                  </a:lnTo>
                  <a:lnTo>
                    <a:pt x="1640128" y="757262"/>
                  </a:lnTo>
                  <a:lnTo>
                    <a:pt x="1639836" y="757643"/>
                  </a:lnTo>
                  <a:lnTo>
                    <a:pt x="1639227" y="758545"/>
                  </a:lnTo>
                  <a:lnTo>
                    <a:pt x="1638922" y="758939"/>
                  </a:lnTo>
                  <a:lnTo>
                    <a:pt x="1640039" y="762571"/>
                  </a:lnTo>
                  <a:lnTo>
                    <a:pt x="1642833" y="765911"/>
                  </a:lnTo>
                  <a:lnTo>
                    <a:pt x="1642935" y="766178"/>
                  </a:lnTo>
                  <a:lnTo>
                    <a:pt x="1642833" y="766432"/>
                  </a:lnTo>
                  <a:lnTo>
                    <a:pt x="1642414" y="767219"/>
                  </a:lnTo>
                  <a:lnTo>
                    <a:pt x="1642325" y="767461"/>
                  </a:lnTo>
                  <a:lnTo>
                    <a:pt x="1642427" y="770166"/>
                  </a:lnTo>
                  <a:lnTo>
                    <a:pt x="1644294" y="776566"/>
                  </a:lnTo>
                  <a:lnTo>
                    <a:pt x="1643494" y="777316"/>
                  </a:lnTo>
                  <a:lnTo>
                    <a:pt x="1641170" y="778916"/>
                  </a:lnTo>
                  <a:lnTo>
                    <a:pt x="1641462" y="782078"/>
                  </a:lnTo>
                  <a:lnTo>
                    <a:pt x="1641208" y="784237"/>
                  </a:lnTo>
                  <a:lnTo>
                    <a:pt x="1639976" y="786587"/>
                  </a:lnTo>
                  <a:lnTo>
                    <a:pt x="1640281" y="787171"/>
                  </a:lnTo>
                  <a:lnTo>
                    <a:pt x="1641106" y="787895"/>
                  </a:lnTo>
                  <a:lnTo>
                    <a:pt x="1641233" y="788670"/>
                  </a:lnTo>
                  <a:lnTo>
                    <a:pt x="1640154" y="789660"/>
                  </a:lnTo>
                  <a:lnTo>
                    <a:pt x="1640408" y="791260"/>
                  </a:lnTo>
                  <a:lnTo>
                    <a:pt x="1639824" y="791540"/>
                  </a:lnTo>
                  <a:lnTo>
                    <a:pt x="1638769" y="791768"/>
                  </a:lnTo>
                  <a:lnTo>
                    <a:pt x="1638046" y="792480"/>
                  </a:lnTo>
                  <a:lnTo>
                    <a:pt x="1638363" y="792581"/>
                  </a:lnTo>
                  <a:lnTo>
                    <a:pt x="1638592" y="792886"/>
                  </a:lnTo>
                  <a:lnTo>
                    <a:pt x="1638693" y="793419"/>
                  </a:lnTo>
                  <a:lnTo>
                    <a:pt x="1638655" y="794181"/>
                  </a:lnTo>
                  <a:lnTo>
                    <a:pt x="1633982" y="791997"/>
                  </a:lnTo>
                  <a:lnTo>
                    <a:pt x="1635810" y="794105"/>
                  </a:lnTo>
                  <a:lnTo>
                    <a:pt x="1636090" y="795286"/>
                  </a:lnTo>
                  <a:lnTo>
                    <a:pt x="1632419" y="793559"/>
                  </a:lnTo>
                  <a:lnTo>
                    <a:pt x="1632242" y="795134"/>
                  </a:lnTo>
                  <a:lnTo>
                    <a:pt x="1632458" y="795972"/>
                  </a:lnTo>
                  <a:lnTo>
                    <a:pt x="1632800" y="796582"/>
                  </a:lnTo>
                  <a:lnTo>
                    <a:pt x="1633016" y="797496"/>
                  </a:lnTo>
                  <a:lnTo>
                    <a:pt x="1631899" y="797941"/>
                  </a:lnTo>
                  <a:lnTo>
                    <a:pt x="1631010" y="797890"/>
                  </a:lnTo>
                  <a:lnTo>
                    <a:pt x="1630273" y="797458"/>
                  </a:lnTo>
                  <a:lnTo>
                    <a:pt x="1629676" y="796734"/>
                  </a:lnTo>
                  <a:lnTo>
                    <a:pt x="1629371" y="795743"/>
                  </a:lnTo>
                  <a:lnTo>
                    <a:pt x="1629168" y="793610"/>
                  </a:lnTo>
                  <a:lnTo>
                    <a:pt x="1628673" y="793280"/>
                  </a:lnTo>
                  <a:lnTo>
                    <a:pt x="1627212" y="794092"/>
                  </a:lnTo>
                  <a:lnTo>
                    <a:pt x="1627111" y="793737"/>
                  </a:lnTo>
                  <a:lnTo>
                    <a:pt x="1627936" y="791806"/>
                  </a:lnTo>
                  <a:lnTo>
                    <a:pt x="1628190" y="790524"/>
                  </a:lnTo>
                  <a:lnTo>
                    <a:pt x="1627327" y="790702"/>
                  </a:lnTo>
                  <a:lnTo>
                    <a:pt x="1626031" y="791705"/>
                  </a:lnTo>
                  <a:lnTo>
                    <a:pt x="1624939" y="793000"/>
                  </a:lnTo>
                  <a:lnTo>
                    <a:pt x="1624952" y="796251"/>
                  </a:lnTo>
                  <a:lnTo>
                    <a:pt x="1626336" y="798156"/>
                  </a:lnTo>
                  <a:lnTo>
                    <a:pt x="1629867" y="799833"/>
                  </a:lnTo>
                  <a:lnTo>
                    <a:pt x="1628190" y="800925"/>
                  </a:lnTo>
                  <a:lnTo>
                    <a:pt x="1626146" y="799045"/>
                  </a:lnTo>
                  <a:lnTo>
                    <a:pt x="1624647" y="799592"/>
                  </a:lnTo>
                  <a:lnTo>
                    <a:pt x="1624330" y="800100"/>
                  </a:lnTo>
                  <a:lnTo>
                    <a:pt x="1623390" y="802017"/>
                  </a:lnTo>
                  <a:lnTo>
                    <a:pt x="1623021" y="802614"/>
                  </a:lnTo>
                  <a:lnTo>
                    <a:pt x="1622412" y="802995"/>
                  </a:lnTo>
                  <a:lnTo>
                    <a:pt x="1622031" y="802843"/>
                  </a:lnTo>
                  <a:lnTo>
                    <a:pt x="1622094" y="802157"/>
                  </a:lnTo>
                  <a:lnTo>
                    <a:pt x="1622793" y="800938"/>
                  </a:lnTo>
                  <a:lnTo>
                    <a:pt x="1622729" y="798969"/>
                  </a:lnTo>
                  <a:lnTo>
                    <a:pt x="1622094" y="796798"/>
                  </a:lnTo>
                  <a:lnTo>
                    <a:pt x="1621129" y="795553"/>
                  </a:lnTo>
                  <a:lnTo>
                    <a:pt x="1620088" y="796290"/>
                  </a:lnTo>
                  <a:lnTo>
                    <a:pt x="1619821" y="797242"/>
                  </a:lnTo>
                  <a:lnTo>
                    <a:pt x="1619910" y="797902"/>
                  </a:lnTo>
                  <a:lnTo>
                    <a:pt x="1619885" y="798677"/>
                  </a:lnTo>
                  <a:lnTo>
                    <a:pt x="1619326" y="800036"/>
                  </a:lnTo>
                  <a:lnTo>
                    <a:pt x="1618564" y="800938"/>
                  </a:lnTo>
                  <a:lnTo>
                    <a:pt x="1615706" y="802868"/>
                  </a:lnTo>
                  <a:lnTo>
                    <a:pt x="1617154" y="804011"/>
                  </a:lnTo>
                  <a:lnTo>
                    <a:pt x="1617586" y="805268"/>
                  </a:lnTo>
                  <a:lnTo>
                    <a:pt x="1617243" y="806932"/>
                  </a:lnTo>
                  <a:lnTo>
                    <a:pt x="1616684" y="808177"/>
                  </a:lnTo>
                  <a:lnTo>
                    <a:pt x="1616354" y="808799"/>
                  </a:lnTo>
                  <a:lnTo>
                    <a:pt x="1616036" y="808951"/>
                  </a:lnTo>
                  <a:lnTo>
                    <a:pt x="1615490" y="808723"/>
                  </a:lnTo>
                  <a:lnTo>
                    <a:pt x="1615046" y="808748"/>
                  </a:lnTo>
                  <a:lnTo>
                    <a:pt x="1613230" y="809675"/>
                  </a:lnTo>
                  <a:lnTo>
                    <a:pt x="1612836" y="809548"/>
                  </a:lnTo>
                  <a:lnTo>
                    <a:pt x="1611706" y="806983"/>
                  </a:lnTo>
                  <a:lnTo>
                    <a:pt x="1609432" y="805497"/>
                  </a:lnTo>
                  <a:lnTo>
                    <a:pt x="1608035" y="801192"/>
                  </a:lnTo>
                  <a:lnTo>
                    <a:pt x="1606753" y="799985"/>
                  </a:lnTo>
                  <a:lnTo>
                    <a:pt x="1606562" y="799452"/>
                  </a:lnTo>
                  <a:lnTo>
                    <a:pt x="1606473" y="798842"/>
                  </a:lnTo>
                  <a:lnTo>
                    <a:pt x="1606791" y="791845"/>
                  </a:lnTo>
                  <a:lnTo>
                    <a:pt x="1607769" y="785825"/>
                  </a:lnTo>
                  <a:lnTo>
                    <a:pt x="1607591" y="784479"/>
                  </a:lnTo>
                  <a:lnTo>
                    <a:pt x="1606613" y="783831"/>
                  </a:lnTo>
                  <a:lnTo>
                    <a:pt x="1604352" y="783742"/>
                  </a:lnTo>
                  <a:lnTo>
                    <a:pt x="1604378" y="788022"/>
                  </a:lnTo>
                  <a:lnTo>
                    <a:pt x="1604175" y="790333"/>
                  </a:lnTo>
                  <a:lnTo>
                    <a:pt x="1603451" y="793229"/>
                  </a:lnTo>
                  <a:lnTo>
                    <a:pt x="1601101" y="794296"/>
                  </a:lnTo>
                  <a:lnTo>
                    <a:pt x="1598320" y="790841"/>
                  </a:lnTo>
                  <a:lnTo>
                    <a:pt x="1596174" y="791159"/>
                  </a:lnTo>
                  <a:lnTo>
                    <a:pt x="1601990" y="795667"/>
                  </a:lnTo>
                  <a:lnTo>
                    <a:pt x="1602320" y="796302"/>
                  </a:lnTo>
                  <a:lnTo>
                    <a:pt x="1602524" y="797255"/>
                  </a:lnTo>
                  <a:lnTo>
                    <a:pt x="1602511" y="799795"/>
                  </a:lnTo>
                  <a:lnTo>
                    <a:pt x="1604975" y="811453"/>
                  </a:lnTo>
                  <a:lnTo>
                    <a:pt x="1605013" y="813473"/>
                  </a:lnTo>
                  <a:lnTo>
                    <a:pt x="1603540" y="813244"/>
                  </a:lnTo>
                  <a:lnTo>
                    <a:pt x="1602651" y="813384"/>
                  </a:lnTo>
                  <a:lnTo>
                    <a:pt x="1601622" y="814082"/>
                  </a:lnTo>
                  <a:lnTo>
                    <a:pt x="1601863" y="814971"/>
                  </a:lnTo>
                  <a:lnTo>
                    <a:pt x="1602994" y="815898"/>
                  </a:lnTo>
                  <a:lnTo>
                    <a:pt x="1603121" y="816978"/>
                  </a:lnTo>
                  <a:lnTo>
                    <a:pt x="1602765" y="817803"/>
                  </a:lnTo>
                  <a:lnTo>
                    <a:pt x="1602168" y="818921"/>
                  </a:lnTo>
                  <a:lnTo>
                    <a:pt x="1601863" y="819899"/>
                  </a:lnTo>
                  <a:lnTo>
                    <a:pt x="1602359" y="820343"/>
                  </a:lnTo>
                  <a:lnTo>
                    <a:pt x="1601812" y="821131"/>
                  </a:lnTo>
                  <a:lnTo>
                    <a:pt x="1601470" y="821969"/>
                  </a:lnTo>
                  <a:lnTo>
                    <a:pt x="1601279" y="822794"/>
                  </a:lnTo>
                  <a:lnTo>
                    <a:pt x="1601203" y="823569"/>
                  </a:lnTo>
                  <a:lnTo>
                    <a:pt x="1592872" y="828357"/>
                  </a:lnTo>
                  <a:lnTo>
                    <a:pt x="1591932" y="828179"/>
                  </a:lnTo>
                  <a:lnTo>
                    <a:pt x="1591348" y="827265"/>
                  </a:lnTo>
                  <a:lnTo>
                    <a:pt x="1590700" y="825207"/>
                  </a:lnTo>
                  <a:lnTo>
                    <a:pt x="1590751" y="824687"/>
                  </a:lnTo>
                  <a:lnTo>
                    <a:pt x="1591221" y="822858"/>
                  </a:lnTo>
                  <a:lnTo>
                    <a:pt x="1591271" y="821791"/>
                  </a:lnTo>
                  <a:lnTo>
                    <a:pt x="1590598" y="819607"/>
                  </a:lnTo>
                  <a:lnTo>
                    <a:pt x="1590484" y="816851"/>
                  </a:lnTo>
                  <a:lnTo>
                    <a:pt x="1589290" y="813549"/>
                  </a:lnTo>
                  <a:lnTo>
                    <a:pt x="1579905" y="806589"/>
                  </a:lnTo>
                  <a:lnTo>
                    <a:pt x="1570583" y="799566"/>
                  </a:lnTo>
                  <a:lnTo>
                    <a:pt x="1571409" y="802754"/>
                  </a:lnTo>
                  <a:lnTo>
                    <a:pt x="1578267" y="807199"/>
                  </a:lnTo>
                  <a:lnTo>
                    <a:pt x="1581251" y="811288"/>
                  </a:lnTo>
                  <a:lnTo>
                    <a:pt x="1583334" y="812266"/>
                  </a:lnTo>
                  <a:lnTo>
                    <a:pt x="1584109" y="813219"/>
                  </a:lnTo>
                  <a:lnTo>
                    <a:pt x="1587385" y="814590"/>
                  </a:lnTo>
                  <a:lnTo>
                    <a:pt x="1587157" y="816368"/>
                  </a:lnTo>
                  <a:lnTo>
                    <a:pt x="1586801" y="817867"/>
                  </a:lnTo>
                  <a:lnTo>
                    <a:pt x="1587690" y="822744"/>
                  </a:lnTo>
                  <a:lnTo>
                    <a:pt x="1587601" y="823417"/>
                  </a:lnTo>
                  <a:lnTo>
                    <a:pt x="1587106" y="824611"/>
                  </a:lnTo>
                  <a:lnTo>
                    <a:pt x="1586992" y="825322"/>
                  </a:lnTo>
                  <a:lnTo>
                    <a:pt x="1587995" y="827811"/>
                  </a:lnTo>
                  <a:lnTo>
                    <a:pt x="1588020" y="828408"/>
                  </a:lnTo>
                  <a:lnTo>
                    <a:pt x="1587487" y="829271"/>
                  </a:lnTo>
                  <a:lnTo>
                    <a:pt x="1587119" y="829983"/>
                  </a:lnTo>
                  <a:lnTo>
                    <a:pt x="1586979" y="830821"/>
                  </a:lnTo>
                  <a:lnTo>
                    <a:pt x="1587042" y="831519"/>
                  </a:lnTo>
                  <a:lnTo>
                    <a:pt x="1587169" y="831824"/>
                  </a:lnTo>
                  <a:lnTo>
                    <a:pt x="1586115" y="832993"/>
                  </a:lnTo>
                  <a:lnTo>
                    <a:pt x="1585595" y="833666"/>
                  </a:lnTo>
                  <a:lnTo>
                    <a:pt x="1585074" y="834453"/>
                  </a:lnTo>
                  <a:lnTo>
                    <a:pt x="1585290" y="835050"/>
                  </a:lnTo>
                  <a:lnTo>
                    <a:pt x="1584807" y="835723"/>
                  </a:lnTo>
                  <a:lnTo>
                    <a:pt x="1584032" y="836307"/>
                  </a:lnTo>
                  <a:lnTo>
                    <a:pt x="1583359" y="836676"/>
                  </a:lnTo>
                  <a:lnTo>
                    <a:pt x="1575943" y="836701"/>
                  </a:lnTo>
                  <a:lnTo>
                    <a:pt x="1575904" y="837196"/>
                  </a:lnTo>
                  <a:lnTo>
                    <a:pt x="1575574" y="838746"/>
                  </a:lnTo>
                  <a:lnTo>
                    <a:pt x="1568704" y="832002"/>
                  </a:lnTo>
                  <a:lnTo>
                    <a:pt x="1566964" y="821067"/>
                  </a:lnTo>
                  <a:lnTo>
                    <a:pt x="1566367" y="820039"/>
                  </a:lnTo>
                  <a:lnTo>
                    <a:pt x="1565833" y="820064"/>
                  </a:lnTo>
                  <a:lnTo>
                    <a:pt x="1564944" y="820889"/>
                  </a:lnTo>
                  <a:lnTo>
                    <a:pt x="1564703" y="823010"/>
                  </a:lnTo>
                  <a:lnTo>
                    <a:pt x="1565630" y="825538"/>
                  </a:lnTo>
                  <a:lnTo>
                    <a:pt x="1565821" y="827227"/>
                  </a:lnTo>
                  <a:lnTo>
                    <a:pt x="1564894" y="827633"/>
                  </a:lnTo>
                  <a:lnTo>
                    <a:pt x="1564157" y="827468"/>
                  </a:lnTo>
                  <a:lnTo>
                    <a:pt x="1562925" y="826604"/>
                  </a:lnTo>
                  <a:lnTo>
                    <a:pt x="1563446" y="828154"/>
                  </a:lnTo>
                  <a:lnTo>
                    <a:pt x="1565871" y="828802"/>
                  </a:lnTo>
                  <a:lnTo>
                    <a:pt x="1566735" y="829741"/>
                  </a:lnTo>
                  <a:lnTo>
                    <a:pt x="1568132" y="836930"/>
                  </a:lnTo>
                  <a:lnTo>
                    <a:pt x="1570545" y="840257"/>
                  </a:lnTo>
                  <a:lnTo>
                    <a:pt x="1570875" y="841222"/>
                  </a:lnTo>
                  <a:lnTo>
                    <a:pt x="1570824" y="841883"/>
                  </a:lnTo>
                  <a:lnTo>
                    <a:pt x="1570494" y="843026"/>
                  </a:lnTo>
                  <a:lnTo>
                    <a:pt x="1570151" y="843622"/>
                  </a:lnTo>
                  <a:lnTo>
                    <a:pt x="1569669" y="844169"/>
                  </a:lnTo>
                  <a:lnTo>
                    <a:pt x="1569237" y="844892"/>
                  </a:lnTo>
                  <a:lnTo>
                    <a:pt x="1569034" y="846023"/>
                  </a:lnTo>
                  <a:lnTo>
                    <a:pt x="1568450" y="845705"/>
                  </a:lnTo>
                  <a:lnTo>
                    <a:pt x="1567510" y="845731"/>
                  </a:lnTo>
                  <a:lnTo>
                    <a:pt x="1566494" y="846429"/>
                  </a:lnTo>
                  <a:lnTo>
                    <a:pt x="1565668" y="848106"/>
                  </a:lnTo>
                  <a:lnTo>
                    <a:pt x="1556626" y="852614"/>
                  </a:lnTo>
                  <a:lnTo>
                    <a:pt x="1554213" y="854227"/>
                  </a:lnTo>
                  <a:lnTo>
                    <a:pt x="1553705" y="854151"/>
                  </a:lnTo>
                  <a:lnTo>
                    <a:pt x="1553667" y="853643"/>
                  </a:lnTo>
                  <a:lnTo>
                    <a:pt x="1553972" y="852004"/>
                  </a:lnTo>
                  <a:lnTo>
                    <a:pt x="1554035" y="851331"/>
                  </a:lnTo>
                  <a:lnTo>
                    <a:pt x="1553705" y="849337"/>
                  </a:lnTo>
                  <a:lnTo>
                    <a:pt x="1553324" y="848410"/>
                  </a:lnTo>
                  <a:lnTo>
                    <a:pt x="1552892" y="848029"/>
                  </a:lnTo>
                  <a:lnTo>
                    <a:pt x="1552270" y="848156"/>
                  </a:lnTo>
                  <a:lnTo>
                    <a:pt x="1551419" y="849299"/>
                  </a:lnTo>
                  <a:lnTo>
                    <a:pt x="1550987" y="850544"/>
                  </a:lnTo>
                  <a:lnTo>
                    <a:pt x="1551051" y="851357"/>
                  </a:lnTo>
                  <a:lnTo>
                    <a:pt x="1551635" y="852309"/>
                  </a:lnTo>
                  <a:lnTo>
                    <a:pt x="1549069" y="853935"/>
                  </a:lnTo>
                  <a:lnTo>
                    <a:pt x="1548155" y="854735"/>
                  </a:lnTo>
                  <a:lnTo>
                    <a:pt x="1547685" y="855548"/>
                  </a:lnTo>
                  <a:lnTo>
                    <a:pt x="1547672" y="856322"/>
                  </a:lnTo>
                  <a:lnTo>
                    <a:pt x="1547799" y="857097"/>
                  </a:lnTo>
                  <a:lnTo>
                    <a:pt x="1547787" y="857897"/>
                  </a:lnTo>
                  <a:lnTo>
                    <a:pt x="1546682" y="858126"/>
                  </a:lnTo>
                  <a:lnTo>
                    <a:pt x="1545564" y="857694"/>
                  </a:lnTo>
                  <a:lnTo>
                    <a:pt x="1544637" y="856843"/>
                  </a:lnTo>
                  <a:lnTo>
                    <a:pt x="1543596" y="854811"/>
                  </a:lnTo>
                  <a:lnTo>
                    <a:pt x="1533410" y="846480"/>
                  </a:lnTo>
                  <a:lnTo>
                    <a:pt x="1532940" y="844715"/>
                  </a:lnTo>
                  <a:lnTo>
                    <a:pt x="1533321" y="842022"/>
                  </a:lnTo>
                  <a:lnTo>
                    <a:pt x="1534833" y="838314"/>
                  </a:lnTo>
                  <a:lnTo>
                    <a:pt x="1536204" y="834504"/>
                  </a:lnTo>
                  <a:lnTo>
                    <a:pt x="1536306" y="831596"/>
                  </a:lnTo>
                  <a:lnTo>
                    <a:pt x="1535366" y="830110"/>
                  </a:lnTo>
                  <a:lnTo>
                    <a:pt x="1533652" y="830592"/>
                  </a:lnTo>
                  <a:lnTo>
                    <a:pt x="1534515" y="832916"/>
                  </a:lnTo>
                  <a:lnTo>
                    <a:pt x="1534680" y="834745"/>
                  </a:lnTo>
                  <a:lnTo>
                    <a:pt x="1534274" y="836485"/>
                  </a:lnTo>
                  <a:lnTo>
                    <a:pt x="1533804" y="837285"/>
                  </a:lnTo>
                  <a:lnTo>
                    <a:pt x="1532242" y="839609"/>
                  </a:lnTo>
                  <a:lnTo>
                    <a:pt x="1531620" y="840892"/>
                  </a:lnTo>
                  <a:lnTo>
                    <a:pt x="1531683" y="841197"/>
                  </a:lnTo>
                  <a:lnTo>
                    <a:pt x="1530743" y="841768"/>
                  </a:lnTo>
                  <a:lnTo>
                    <a:pt x="1529448" y="842060"/>
                  </a:lnTo>
                  <a:lnTo>
                    <a:pt x="1528876" y="841171"/>
                  </a:lnTo>
                  <a:lnTo>
                    <a:pt x="1528191" y="838276"/>
                  </a:lnTo>
                  <a:lnTo>
                    <a:pt x="1527276" y="836980"/>
                  </a:lnTo>
                  <a:lnTo>
                    <a:pt x="1518183" y="834047"/>
                  </a:lnTo>
                  <a:lnTo>
                    <a:pt x="1512976" y="819023"/>
                  </a:lnTo>
                  <a:lnTo>
                    <a:pt x="1510220" y="817041"/>
                  </a:lnTo>
                  <a:lnTo>
                    <a:pt x="1506702" y="816559"/>
                  </a:lnTo>
                  <a:lnTo>
                    <a:pt x="1502384" y="817499"/>
                  </a:lnTo>
                  <a:lnTo>
                    <a:pt x="1500212" y="816140"/>
                  </a:lnTo>
                  <a:lnTo>
                    <a:pt x="1497063" y="816444"/>
                  </a:lnTo>
                  <a:lnTo>
                    <a:pt x="1490027" y="818946"/>
                  </a:lnTo>
                  <a:lnTo>
                    <a:pt x="1488681" y="818857"/>
                  </a:lnTo>
                  <a:lnTo>
                    <a:pt x="1485468" y="811999"/>
                  </a:lnTo>
                  <a:lnTo>
                    <a:pt x="1487424" y="810475"/>
                  </a:lnTo>
                  <a:lnTo>
                    <a:pt x="1489506" y="810247"/>
                  </a:lnTo>
                  <a:lnTo>
                    <a:pt x="1493329" y="811796"/>
                  </a:lnTo>
                  <a:lnTo>
                    <a:pt x="1493875" y="811758"/>
                  </a:lnTo>
                  <a:lnTo>
                    <a:pt x="1494447" y="811085"/>
                  </a:lnTo>
                  <a:lnTo>
                    <a:pt x="1494815" y="810463"/>
                  </a:lnTo>
                  <a:lnTo>
                    <a:pt x="1495158" y="809980"/>
                  </a:lnTo>
                  <a:lnTo>
                    <a:pt x="1495501" y="809612"/>
                  </a:lnTo>
                  <a:lnTo>
                    <a:pt x="1495882" y="809282"/>
                  </a:lnTo>
                  <a:lnTo>
                    <a:pt x="1496923" y="808659"/>
                  </a:lnTo>
                  <a:lnTo>
                    <a:pt x="1499692" y="808215"/>
                  </a:lnTo>
                  <a:lnTo>
                    <a:pt x="1496758" y="807631"/>
                  </a:lnTo>
                  <a:lnTo>
                    <a:pt x="1496009" y="807008"/>
                  </a:lnTo>
                  <a:lnTo>
                    <a:pt x="1494612" y="803973"/>
                  </a:lnTo>
                  <a:lnTo>
                    <a:pt x="1495704" y="803059"/>
                  </a:lnTo>
                  <a:lnTo>
                    <a:pt x="1508874" y="798322"/>
                  </a:lnTo>
                  <a:lnTo>
                    <a:pt x="1510842" y="798766"/>
                  </a:lnTo>
                  <a:lnTo>
                    <a:pt x="1513141" y="798512"/>
                  </a:lnTo>
                  <a:lnTo>
                    <a:pt x="1514449" y="797902"/>
                  </a:lnTo>
                  <a:lnTo>
                    <a:pt x="1517040" y="797293"/>
                  </a:lnTo>
                  <a:lnTo>
                    <a:pt x="1521129" y="798779"/>
                  </a:lnTo>
                  <a:lnTo>
                    <a:pt x="1525206" y="797280"/>
                  </a:lnTo>
                  <a:lnTo>
                    <a:pt x="1526565" y="797191"/>
                  </a:lnTo>
                  <a:lnTo>
                    <a:pt x="1533461" y="799503"/>
                  </a:lnTo>
                  <a:lnTo>
                    <a:pt x="1533055" y="798398"/>
                  </a:lnTo>
                  <a:lnTo>
                    <a:pt x="1532242" y="797966"/>
                  </a:lnTo>
                  <a:lnTo>
                    <a:pt x="1531226" y="797902"/>
                  </a:lnTo>
                  <a:lnTo>
                    <a:pt x="1524050" y="794588"/>
                  </a:lnTo>
                  <a:lnTo>
                    <a:pt x="1522945" y="794753"/>
                  </a:lnTo>
                  <a:lnTo>
                    <a:pt x="1520723" y="796010"/>
                  </a:lnTo>
                  <a:lnTo>
                    <a:pt x="1519885" y="796124"/>
                  </a:lnTo>
                  <a:lnTo>
                    <a:pt x="1519516" y="795147"/>
                  </a:lnTo>
                  <a:lnTo>
                    <a:pt x="1521688" y="793089"/>
                  </a:lnTo>
                  <a:lnTo>
                    <a:pt x="1522412" y="792137"/>
                  </a:lnTo>
                  <a:lnTo>
                    <a:pt x="1521879" y="791921"/>
                  </a:lnTo>
                  <a:lnTo>
                    <a:pt x="1520444" y="792378"/>
                  </a:lnTo>
                  <a:lnTo>
                    <a:pt x="1519847" y="792365"/>
                  </a:lnTo>
                  <a:lnTo>
                    <a:pt x="1518196" y="791527"/>
                  </a:lnTo>
                  <a:lnTo>
                    <a:pt x="1516176" y="791794"/>
                  </a:lnTo>
                  <a:lnTo>
                    <a:pt x="1512887" y="790105"/>
                  </a:lnTo>
                  <a:lnTo>
                    <a:pt x="1511655" y="790219"/>
                  </a:lnTo>
                  <a:lnTo>
                    <a:pt x="1510157" y="791273"/>
                  </a:lnTo>
                  <a:lnTo>
                    <a:pt x="1508556" y="792695"/>
                  </a:lnTo>
                  <a:lnTo>
                    <a:pt x="1506931" y="793902"/>
                  </a:lnTo>
                  <a:lnTo>
                    <a:pt x="1505635" y="794270"/>
                  </a:lnTo>
                  <a:lnTo>
                    <a:pt x="1503464" y="794029"/>
                  </a:lnTo>
                  <a:lnTo>
                    <a:pt x="1502194" y="794321"/>
                  </a:lnTo>
                  <a:lnTo>
                    <a:pt x="1502029" y="795489"/>
                  </a:lnTo>
                  <a:lnTo>
                    <a:pt x="1502016" y="795820"/>
                  </a:lnTo>
                  <a:lnTo>
                    <a:pt x="1498879" y="792276"/>
                  </a:lnTo>
                  <a:lnTo>
                    <a:pt x="1497368" y="792416"/>
                  </a:lnTo>
                  <a:lnTo>
                    <a:pt x="1496923" y="791921"/>
                  </a:lnTo>
                  <a:lnTo>
                    <a:pt x="1496326" y="790397"/>
                  </a:lnTo>
                  <a:lnTo>
                    <a:pt x="1495590" y="789444"/>
                  </a:lnTo>
                  <a:lnTo>
                    <a:pt x="1495348" y="788758"/>
                  </a:lnTo>
                  <a:lnTo>
                    <a:pt x="1495425" y="787692"/>
                  </a:lnTo>
                  <a:lnTo>
                    <a:pt x="1495666" y="787679"/>
                  </a:lnTo>
                  <a:lnTo>
                    <a:pt x="1496428" y="787412"/>
                  </a:lnTo>
                  <a:lnTo>
                    <a:pt x="1496250" y="786752"/>
                  </a:lnTo>
                  <a:lnTo>
                    <a:pt x="1495628" y="785939"/>
                  </a:lnTo>
                  <a:lnTo>
                    <a:pt x="1495425" y="785342"/>
                  </a:lnTo>
                  <a:lnTo>
                    <a:pt x="1495374" y="784771"/>
                  </a:lnTo>
                  <a:lnTo>
                    <a:pt x="1495526" y="783120"/>
                  </a:lnTo>
                  <a:lnTo>
                    <a:pt x="1494993" y="778624"/>
                  </a:lnTo>
                  <a:lnTo>
                    <a:pt x="1494675" y="777633"/>
                  </a:lnTo>
                  <a:lnTo>
                    <a:pt x="1493431" y="776173"/>
                  </a:lnTo>
                  <a:lnTo>
                    <a:pt x="1493342" y="774966"/>
                  </a:lnTo>
                  <a:lnTo>
                    <a:pt x="1493723" y="773569"/>
                  </a:lnTo>
                  <a:lnTo>
                    <a:pt x="1494243" y="772680"/>
                  </a:lnTo>
                  <a:lnTo>
                    <a:pt x="1494917" y="771855"/>
                  </a:lnTo>
                  <a:lnTo>
                    <a:pt x="1495742" y="770585"/>
                  </a:lnTo>
                  <a:lnTo>
                    <a:pt x="1496758" y="769302"/>
                  </a:lnTo>
                  <a:lnTo>
                    <a:pt x="1497126" y="770001"/>
                  </a:lnTo>
                  <a:lnTo>
                    <a:pt x="1497228" y="772515"/>
                  </a:lnTo>
                  <a:lnTo>
                    <a:pt x="1497736" y="773518"/>
                  </a:lnTo>
                  <a:lnTo>
                    <a:pt x="1498498" y="774242"/>
                  </a:lnTo>
                  <a:lnTo>
                    <a:pt x="1500339" y="775042"/>
                  </a:lnTo>
                  <a:lnTo>
                    <a:pt x="1508074" y="773049"/>
                  </a:lnTo>
                  <a:lnTo>
                    <a:pt x="1508290" y="771537"/>
                  </a:lnTo>
                  <a:lnTo>
                    <a:pt x="1509293" y="770585"/>
                  </a:lnTo>
                  <a:lnTo>
                    <a:pt x="1510474" y="770128"/>
                  </a:lnTo>
                  <a:lnTo>
                    <a:pt x="1512176" y="770077"/>
                  </a:lnTo>
                  <a:lnTo>
                    <a:pt x="1516011" y="768184"/>
                  </a:lnTo>
                  <a:lnTo>
                    <a:pt x="1518234" y="767689"/>
                  </a:lnTo>
                  <a:lnTo>
                    <a:pt x="1522272" y="767943"/>
                  </a:lnTo>
                  <a:lnTo>
                    <a:pt x="1526679" y="769912"/>
                  </a:lnTo>
                  <a:lnTo>
                    <a:pt x="1530273" y="768858"/>
                  </a:lnTo>
                  <a:lnTo>
                    <a:pt x="1531162" y="770636"/>
                  </a:lnTo>
                  <a:lnTo>
                    <a:pt x="1531734" y="770483"/>
                  </a:lnTo>
                  <a:lnTo>
                    <a:pt x="1532394" y="769150"/>
                  </a:lnTo>
                  <a:lnTo>
                    <a:pt x="1532166" y="767816"/>
                  </a:lnTo>
                  <a:lnTo>
                    <a:pt x="1531035" y="766216"/>
                  </a:lnTo>
                  <a:lnTo>
                    <a:pt x="1529334" y="765657"/>
                  </a:lnTo>
                  <a:lnTo>
                    <a:pt x="1528686" y="764933"/>
                  </a:lnTo>
                  <a:lnTo>
                    <a:pt x="1528864" y="763536"/>
                  </a:lnTo>
                  <a:lnTo>
                    <a:pt x="1529245" y="763625"/>
                  </a:lnTo>
                  <a:lnTo>
                    <a:pt x="1529499" y="763536"/>
                  </a:lnTo>
                  <a:lnTo>
                    <a:pt x="1533296" y="760387"/>
                  </a:lnTo>
                  <a:lnTo>
                    <a:pt x="1533969" y="760069"/>
                  </a:lnTo>
                  <a:lnTo>
                    <a:pt x="1534591" y="760107"/>
                  </a:lnTo>
                  <a:lnTo>
                    <a:pt x="1546275" y="755535"/>
                  </a:lnTo>
                  <a:lnTo>
                    <a:pt x="1550238" y="755904"/>
                  </a:lnTo>
                  <a:lnTo>
                    <a:pt x="1550822" y="756348"/>
                  </a:lnTo>
                  <a:lnTo>
                    <a:pt x="1551051" y="757047"/>
                  </a:lnTo>
                  <a:lnTo>
                    <a:pt x="1551305" y="759498"/>
                  </a:lnTo>
                  <a:lnTo>
                    <a:pt x="1551660" y="760399"/>
                  </a:lnTo>
                  <a:lnTo>
                    <a:pt x="1553768" y="763054"/>
                  </a:lnTo>
                  <a:lnTo>
                    <a:pt x="1556397" y="763460"/>
                  </a:lnTo>
                  <a:lnTo>
                    <a:pt x="1562049" y="771804"/>
                  </a:lnTo>
                  <a:lnTo>
                    <a:pt x="1562696" y="772172"/>
                  </a:lnTo>
                  <a:lnTo>
                    <a:pt x="1563522" y="771956"/>
                  </a:lnTo>
                  <a:lnTo>
                    <a:pt x="1564347" y="770674"/>
                  </a:lnTo>
                  <a:lnTo>
                    <a:pt x="1564386" y="769797"/>
                  </a:lnTo>
                  <a:lnTo>
                    <a:pt x="1563382" y="767270"/>
                  </a:lnTo>
                  <a:lnTo>
                    <a:pt x="1561211" y="765644"/>
                  </a:lnTo>
                  <a:lnTo>
                    <a:pt x="1560512" y="764070"/>
                  </a:lnTo>
                  <a:lnTo>
                    <a:pt x="1561515" y="761555"/>
                  </a:lnTo>
                  <a:lnTo>
                    <a:pt x="1554835" y="751903"/>
                  </a:lnTo>
                  <a:lnTo>
                    <a:pt x="1552536" y="751090"/>
                  </a:lnTo>
                  <a:lnTo>
                    <a:pt x="1552244" y="750633"/>
                  </a:lnTo>
                  <a:lnTo>
                    <a:pt x="1552117" y="750074"/>
                  </a:lnTo>
                  <a:lnTo>
                    <a:pt x="1552041" y="748715"/>
                  </a:lnTo>
                  <a:lnTo>
                    <a:pt x="1551914" y="748106"/>
                  </a:lnTo>
                  <a:lnTo>
                    <a:pt x="1552575" y="747814"/>
                  </a:lnTo>
                  <a:lnTo>
                    <a:pt x="1553349" y="748296"/>
                  </a:lnTo>
                  <a:lnTo>
                    <a:pt x="1553845" y="748360"/>
                  </a:lnTo>
                  <a:lnTo>
                    <a:pt x="1555750" y="747141"/>
                  </a:lnTo>
                  <a:lnTo>
                    <a:pt x="1556753" y="746594"/>
                  </a:lnTo>
                  <a:lnTo>
                    <a:pt x="1557451" y="746353"/>
                  </a:lnTo>
                  <a:lnTo>
                    <a:pt x="1557794" y="746772"/>
                  </a:lnTo>
                  <a:lnTo>
                    <a:pt x="1557693" y="748144"/>
                  </a:lnTo>
                  <a:lnTo>
                    <a:pt x="1557477" y="748372"/>
                  </a:lnTo>
                  <a:lnTo>
                    <a:pt x="1556994" y="748919"/>
                  </a:lnTo>
                  <a:lnTo>
                    <a:pt x="1556766" y="749122"/>
                  </a:lnTo>
                  <a:lnTo>
                    <a:pt x="1557312" y="749998"/>
                  </a:lnTo>
                  <a:lnTo>
                    <a:pt x="1560677" y="750392"/>
                  </a:lnTo>
                  <a:lnTo>
                    <a:pt x="1563446" y="752309"/>
                  </a:lnTo>
                  <a:lnTo>
                    <a:pt x="1564614" y="752246"/>
                  </a:lnTo>
                  <a:lnTo>
                    <a:pt x="1566799" y="751560"/>
                  </a:lnTo>
                  <a:lnTo>
                    <a:pt x="1567561" y="751878"/>
                  </a:lnTo>
                  <a:lnTo>
                    <a:pt x="1566697" y="755040"/>
                  </a:lnTo>
                  <a:lnTo>
                    <a:pt x="1567243" y="755523"/>
                  </a:lnTo>
                  <a:lnTo>
                    <a:pt x="1568272" y="755040"/>
                  </a:lnTo>
                  <a:lnTo>
                    <a:pt x="1569300" y="753745"/>
                  </a:lnTo>
                  <a:lnTo>
                    <a:pt x="1569326" y="752805"/>
                  </a:lnTo>
                  <a:lnTo>
                    <a:pt x="1568742" y="749757"/>
                  </a:lnTo>
                  <a:lnTo>
                    <a:pt x="1568399" y="749046"/>
                  </a:lnTo>
                  <a:lnTo>
                    <a:pt x="1567853" y="749084"/>
                  </a:lnTo>
                  <a:lnTo>
                    <a:pt x="1567357" y="749261"/>
                  </a:lnTo>
                  <a:lnTo>
                    <a:pt x="1566926" y="749287"/>
                  </a:lnTo>
                  <a:lnTo>
                    <a:pt x="1566646" y="748830"/>
                  </a:lnTo>
                  <a:lnTo>
                    <a:pt x="1566329" y="746671"/>
                  </a:lnTo>
                  <a:lnTo>
                    <a:pt x="1564843" y="744969"/>
                  </a:lnTo>
                  <a:lnTo>
                    <a:pt x="1561287" y="743064"/>
                  </a:lnTo>
                  <a:lnTo>
                    <a:pt x="1560677" y="742073"/>
                  </a:lnTo>
                  <a:lnTo>
                    <a:pt x="1560703" y="740410"/>
                  </a:lnTo>
                  <a:lnTo>
                    <a:pt x="1566125" y="736739"/>
                  </a:lnTo>
                  <a:lnTo>
                    <a:pt x="1567561" y="736231"/>
                  </a:lnTo>
                  <a:lnTo>
                    <a:pt x="1570304" y="737768"/>
                  </a:lnTo>
                  <a:lnTo>
                    <a:pt x="1573936" y="737235"/>
                  </a:lnTo>
                  <a:lnTo>
                    <a:pt x="1574723" y="738352"/>
                  </a:lnTo>
                  <a:lnTo>
                    <a:pt x="1580400" y="741248"/>
                  </a:lnTo>
                  <a:lnTo>
                    <a:pt x="1581912" y="740943"/>
                  </a:lnTo>
                  <a:lnTo>
                    <a:pt x="1582585" y="741045"/>
                  </a:lnTo>
                  <a:lnTo>
                    <a:pt x="1583905" y="742378"/>
                  </a:lnTo>
                  <a:lnTo>
                    <a:pt x="1586014" y="742073"/>
                  </a:lnTo>
                  <a:lnTo>
                    <a:pt x="1589874" y="743788"/>
                  </a:lnTo>
                  <a:lnTo>
                    <a:pt x="1590484" y="743559"/>
                  </a:lnTo>
                  <a:lnTo>
                    <a:pt x="1590967" y="743038"/>
                  </a:lnTo>
                  <a:lnTo>
                    <a:pt x="1591068" y="742162"/>
                  </a:lnTo>
                  <a:lnTo>
                    <a:pt x="1590776" y="741464"/>
                  </a:lnTo>
                  <a:lnTo>
                    <a:pt x="1590281" y="741222"/>
                  </a:lnTo>
                  <a:lnTo>
                    <a:pt x="1588973" y="741324"/>
                  </a:lnTo>
                  <a:lnTo>
                    <a:pt x="1584502" y="739724"/>
                  </a:lnTo>
                  <a:lnTo>
                    <a:pt x="1585328" y="738936"/>
                  </a:lnTo>
                  <a:lnTo>
                    <a:pt x="1586128" y="738403"/>
                  </a:lnTo>
                  <a:lnTo>
                    <a:pt x="1586814" y="738124"/>
                  </a:lnTo>
                  <a:lnTo>
                    <a:pt x="1587360" y="738073"/>
                  </a:lnTo>
                  <a:lnTo>
                    <a:pt x="1586064" y="734479"/>
                  </a:lnTo>
                  <a:lnTo>
                    <a:pt x="1583791" y="732497"/>
                  </a:lnTo>
                  <a:lnTo>
                    <a:pt x="1582254" y="732409"/>
                  </a:lnTo>
                  <a:lnTo>
                    <a:pt x="1578660" y="733323"/>
                  </a:lnTo>
                  <a:lnTo>
                    <a:pt x="1577301" y="732929"/>
                  </a:lnTo>
                  <a:lnTo>
                    <a:pt x="1579333" y="731456"/>
                  </a:lnTo>
                  <a:lnTo>
                    <a:pt x="1579841" y="730859"/>
                  </a:lnTo>
                  <a:lnTo>
                    <a:pt x="1579918" y="730313"/>
                  </a:lnTo>
                  <a:lnTo>
                    <a:pt x="1579905" y="728510"/>
                  </a:lnTo>
                  <a:lnTo>
                    <a:pt x="1579816" y="728103"/>
                  </a:lnTo>
                  <a:lnTo>
                    <a:pt x="1575765" y="726833"/>
                  </a:lnTo>
                  <a:lnTo>
                    <a:pt x="1579384" y="723379"/>
                  </a:lnTo>
                  <a:lnTo>
                    <a:pt x="1579587" y="722630"/>
                  </a:lnTo>
                  <a:lnTo>
                    <a:pt x="1579448" y="722312"/>
                  </a:lnTo>
                  <a:lnTo>
                    <a:pt x="1579435" y="721639"/>
                  </a:lnTo>
                  <a:lnTo>
                    <a:pt x="1579587" y="720750"/>
                  </a:lnTo>
                  <a:lnTo>
                    <a:pt x="1579994" y="719848"/>
                  </a:lnTo>
                  <a:lnTo>
                    <a:pt x="1580489" y="719429"/>
                  </a:lnTo>
                  <a:lnTo>
                    <a:pt x="1583410" y="718553"/>
                  </a:lnTo>
                  <a:lnTo>
                    <a:pt x="1585277" y="719099"/>
                  </a:lnTo>
                  <a:lnTo>
                    <a:pt x="1587474" y="718896"/>
                  </a:lnTo>
                  <a:lnTo>
                    <a:pt x="1589798" y="720991"/>
                  </a:lnTo>
                  <a:lnTo>
                    <a:pt x="1589278" y="721753"/>
                  </a:lnTo>
                  <a:lnTo>
                    <a:pt x="1589036" y="722058"/>
                  </a:lnTo>
                  <a:lnTo>
                    <a:pt x="1589354" y="723341"/>
                  </a:lnTo>
                  <a:lnTo>
                    <a:pt x="1603629" y="723811"/>
                  </a:lnTo>
                  <a:lnTo>
                    <a:pt x="1604327" y="724242"/>
                  </a:lnTo>
                  <a:lnTo>
                    <a:pt x="1603590" y="725703"/>
                  </a:lnTo>
                  <a:lnTo>
                    <a:pt x="1604365" y="726186"/>
                  </a:lnTo>
                  <a:lnTo>
                    <a:pt x="1605902" y="729157"/>
                  </a:lnTo>
                  <a:lnTo>
                    <a:pt x="1616379" y="733615"/>
                  </a:lnTo>
                  <a:lnTo>
                    <a:pt x="1616062" y="733450"/>
                  </a:lnTo>
                  <a:lnTo>
                    <a:pt x="1616138" y="731621"/>
                  </a:lnTo>
                  <a:lnTo>
                    <a:pt x="1615160" y="730529"/>
                  </a:lnTo>
                  <a:lnTo>
                    <a:pt x="1613725" y="730186"/>
                  </a:lnTo>
                  <a:lnTo>
                    <a:pt x="1611604" y="730910"/>
                  </a:lnTo>
                  <a:lnTo>
                    <a:pt x="1610969" y="730732"/>
                  </a:lnTo>
                  <a:lnTo>
                    <a:pt x="1610055" y="729716"/>
                  </a:lnTo>
                </a:path>
                <a:path w="2056765" h="1255395">
                  <a:moveTo>
                    <a:pt x="1724279" y="642645"/>
                  </a:moveTo>
                  <a:lnTo>
                    <a:pt x="1722983" y="643978"/>
                  </a:lnTo>
                  <a:lnTo>
                    <a:pt x="1721929" y="643991"/>
                  </a:lnTo>
                  <a:lnTo>
                    <a:pt x="1721040" y="643547"/>
                  </a:lnTo>
                  <a:lnTo>
                    <a:pt x="1719135" y="643788"/>
                  </a:lnTo>
                  <a:lnTo>
                    <a:pt x="1717421" y="643204"/>
                  </a:lnTo>
                  <a:lnTo>
                    <a:pt x="1715287" y="643750"/>
                  </a:lnTo>
                  <a:lnTo>
                    <a:pt x="1713471" y="643331"/>
                  </a:lnTo>
                  <a:lnTo>
                    <a:pt x="1711388" y="643775"/>
                  </a:lnTo>
                  <a:lnTo>
                    <a:pt x="1709242" y="643331"/>
                  </a:lnTo>
                  <a:lnTo>
                    <a:pt x="1708810" y="642442"/>
                  </a:lnTo>
                  <a:lnTo>
                    <a:pt x="1710270" y="641578"/>
                  </a:lnTo>
                  <a:lnTo>
                    <a:pt x="1717433" y="641438"/>
                  </a:lnTo>
                  <a:lnTo>
                    <a:pt x="1718919" y="640778"/>
                  </a:lnTo>
                  <a:lnTo>
                    <a:pt x="1720049" y="640372"/>
                  </a:lnTo>
                  <a:lnTo>
                    <a:pt x="1721967" y="640410"/>
                  </a:lnTo>
                  <a:lnTo>
                    <a:pt x="1723898" y="639787"/>
                  </a:lnTo>
                  <a:lnTo>
                    <a:pt x="1724723" y="640003"/>
                  </a:lnTo>
                  <a:lnTo>
                    <a:pt x="1725015" y="640880"/>
                  </a:lnTo>
                  <a:lnTo>
                    <a:pt x="1724279" y="642645"/>
                  </a:lnTo>
                </a:path>
                <a:path w="2056765" h="1255395">
                  <a:moveTo>
                    <a:pt x="1832927" y="184746"/>
                  </a:moveTo>
                  <a:lnTo>
                    <a:pt x="1832267" y="186309"/>
                  </a:lnTo>
                  <a:lnTo>
                    <a:pt x="1831416" y="187883"/>
                  </a:lnTo>
                  <a:lnTo>
                    <a:pt x="1830438" y="188734"/>
                  </a:lnTo>
                  <a:lnTo>
                    <a:pt x="1828863" y="188988"/>
                  </a:lnTo>
                  <a:lnTo>
                    <a:pt x="1826945" y="188137"/>
                  </a:lnTo>
                  <a:lnTo>
                    <a:pt x="1826615" y="188328"/>
                  </a:lnTo>
                  <a:lnTo>
                    <a:pt x="1826260" y="188747"/>
                  </a:lnTo>
                  <a:lnTo>
                    <a:pt x="1825879" y="188976"/>
                  </a:lnTo>
                  <a:lnTo>
                    <a:pt x="1825523" y="188836"/>
                  </a:lnTo>
                  <a:lnTo>
                    <a:pt x="1825447" y="188391"/>
                  </a:lnTo>
                  <a:lnTo>
                    <a:pt x="1825574" y="187896"/>
                  </a:lnTo>
                  <a:lnTo>
                    <a:pt x="1825853" y="187477"/>
                  </a:lnTo>
                  <a:lnTo>
                    <a:pt x="1826272" y="187020"/>
                  </a:lnTo>
                  <a:lnTo>
                    <a:pt x="1826628" y="186486"/>
                  </a:lnTo>
                  <a:lnTo>
                    <a:pt x="1826844" y="186055"/>
                  </a:lnTo>
                  <a:lnTo>
                    <a:pt x="1827199" y="185610"/>
                  </a:lnTo>
                  <a:lnTo>
                    <a:pt x="1827822" y="184950"/>
                  </a:lnTo>
                  <a:lnTo>
                    <a:pt x="1828253" y="184175"/>
                  </a:lnTo>
                  <a:lnTo>
                    <a:pt x="1828292" y="183451"/>
                  </a:lnTo>
                  <a:lnTo>
                    <a:pt x="1828126" y="182549"/>
                  </a:lnTo>
                  <a:lnTo>
                    <a:pt x="1828126" y="182067"/>
                  </a:lnTo>
                  <a:lnTo>
                    <a:pt x="1832444" y="177419"/>
                  </a:lnTo>
                  <a:lnTo>
                    <a:pt x="1833359" y="177685"/>
                  </a:lnTo>
                  <a:lnTo>
                    <a:pt x="1834108" y="178638"/>
                  </a:lnTo>
                  <a:lnTo>
                    <a:pt x="1834883" y="180975"/>
                  </a:lnTo>
                  <a:lnTo>
                    <a:pt x="1834832" y="181559"/>
                  </a:lnTo>
                  <a:lnTo>
                    <a:pt x="1833321" y="184073"/>
                  </a:lnTo>
                  <a:lnTo>
                    <a:pt x="1832927" y="184746"/>
                  </a:lnTo>
                </a:path>
                <a:path w="2056765" h="1255395">
                  <a:moveTo>
                    <a:pt x="1757654" y="183095"/>
                  </a:moveTo>
                  <a:lnTo>
                    <a:pt x="1751076" y="176669"/>
                  </a:lnTo>
                  <a:lnTo>
                    <a:pt x="1744535" y="170205"/>
                  </a:lnTo>
                  <a:lnTo>
                    <a:pt x="1744776" y="169989"/>
                  </a:lnTo>
                  <a:lnTo>
                    <a:pt x="1744941" y="169875"/>
                  </a:lnTo>
                  <a:lnTo>
                    <a:pt x="1748802" y="170103"/>
                  </a:lnTo>
                  <a:lnTo>
                    <a:pt x="1753781" y="173990"/>
                  </a:lnTo>
                  <a:lnTo>
                    <a:pt x="1754682" y="173659"/>
                  </a:lnTo>
                  <a:lnTo>
                    <a:pt x="1757400" y="170738"/>
                  </a:lnTo>
                  <a:lnTo>
                    <a:pt x="1758721" y="169583"/>
                  </a:lnTo>
                  <a:lnTo>
                    <a:pt x="1759889" y="169100"/>
                  </a:lnTo>
                  <a:lnTo>
                    <a:pt x="1763369" y="169367"/>
                  </a:lnTo>
                  <a:lnTo>
                    <a:pt x="1767154" y="167106"/>
                  </a:lnTo>
                  <a:lnTo>
                    <a:pt x="1767827" y="167411"/>
                  </a:lnTo>
                  <a:lnTo>
                    <a:pt x="1767586" y="168859"/>
                  </a:lnTo>
                  <a:lnTo>
                    <a:pt x="1767065" y="170713"/>
                  </a:lnTo>
                  <a:lnTo>
                    <a:pt x="1766976" y="172110"/>
                  </a:lnTo>
                  <a:lnTo>
                    <a:pt x="1769592" y="174459"/>
                  </a:lnTo>
                  <a:lnTo>
                    <a:pt x="1768894" y="174942"/>
                  </a:lnTo>
                  <a:lnTo>
                    <a:pt x="1767928" y="175336"/>
                  </a:lnTo>
                  <a:lnTo>
                    <a:pt x="1767141" y="176136"/>
                  </a:lnTo>
                  <a:lnTo>
                    <a:pt x="1765274" y="181470"/>
                  </a:lnTo>
                  <a:lnTo>
                    <a:pt x="1766468" y="182930"/>
                  </a:lnTo>
                  <a:lnTo>
                    <a:pt x="1766608" y="184315"/>
                  </a:lnTo>
                  <a:lnTo>
                    <a:pt x="1765947" y="184607"/>
                  </a:lnTo>
                  <a:lnTo>
                    <a:pt x="1765134" y="185229"/>
                  </a:lnTo>
                  <a:lnTo>
                    <a:pt x="1765858" y="185381"/>
                  </a:lnTo>
                  <a:lnTo>
                    <a:pt x="1766697" y="187312"/>
                  </a:lnTo>
                  <a:lnTo>
                    <a:pt x="1766684" y="188709"/>
                  </a:lnTo>
                  <a:lnTo>
                    <a:pt x="1765274" y="189611"/>
                  </a:lnTo>
                  <a:lnTo>
                    <a:pt x="1764296" y="189496"/>
                  </a:lnTo>
                  <a:lnTo>
                    <a:pt x="1757654" y="183095"/>
                  </a:lnTo>
                </a:path>
                <a:path w="2056765" h="1255395">
                  <a:moveTo>
                    <a:pt x="1800225" y="161404"/>
                  </a:moveTo>
                  <a:lnTo>
                    <a:pt x="1804390" y="164211"/>
                  </a:lnTo>
                  <a:lnTo>
                    <a:pt x="1805165" y="163893"/>
                  </a:lnTo>
                  <a:lnTo>
                    <a:pt x="1805800" y="162496"/>
                  </a:lnTo>
                  <a:lnTo>
                    <a:pt x="1806346" y="161988"/>
                  </a:lnTo>
                  <a:lnTo>
                    <a:pt x="1808276" y="162687"/>
                  </a:lnTo>
                  <a:lnTo>
                    <a:pt x="1808949" y="162420"/>
                  </a:lnTo>
                  <a:lnTo>
                    <a:pt x="1809318" y="161734"/>
                  </a:lnTo>
                  <a:lnTo>
                    <a:pt x="1809140" y="161493"/>
                  </a:lnTo>
                  <a:lnTo>
                    <a:pt x="1809102" y="160896"/>
                  </a:lnTo>
                  <a:lnTo>
                    <a:pt x="1809381" y="159931"/>
                  </a:lnTo>
                  <a:lnTo>
                    <a:pt x="1810105" y="158546"/>
                  </a:lnTo>
                  <a:lnTo>
                    <a:pt x="1810880" y="157721"/>
                  </a:lnTo>
                  <a:lnTo>
                    <a:pt x="1812772" y="157149"/>
                  </a:lnTo>
                  <a:lnTo>
                    <a:pt x="1815630" y="155486"/>
                  </a:lnTo>
                  <a:lnTo>
                    <a:pt x="1816785" y="155206"/>
                  </a:lnTo>
                  <a:lnTo>
                    <a:pt x="1817522" y="155625"/>
                  </a:lnTo>
                  <a:lnTo>
                    <a:pt x="1817992" y="157518"/>
                  </a:lnTo>
                  <a:lnTo>
                    <a:pt x="1818360" y="157848"/>
                  </a:lnTo>
                  <a:lnTo>
                    <a:pt x="1820811" y="157454"/>
                  </a:lnTo>
                  <a:lnTo>
                    <a:pt x="1822970" y="159156"/>
                  </a:lnTo>
                  <a:lnTo>
                    <a:pt x="1823224" y="160540"/>
                  </a:lnTo>
                  <a:lnTo>
                    <a:pt x="1821815" y="162382"/>
                  </a:lnTo>
                  <a:lnTo>
                    <a:pt x="1821243" y="164439"/>
                  </a:lnTo>
                  <a:lnTo>
                    <a:pt x="1821510" y="171170"/>
                  </a:lnTo>
                  <a:lnTo>
                    <a:pt x="1825205" y="177495"/>
                  </a:lnTo>
                  <a:lnTo>
                    <a:pt x="1825066" y="178066"/>
                  </a:lnTo>
                  <a:lnTo>
                    <a:pt x="1824215" y="179057"/>
                  </a:lnTo>
                  <a:lnTo>
                    <a:pt x="1822640" y="180568"/>
                  </a:lnTo>
                  <a:lnTo>
                    <a:pt x="1820672" y="181889"/>
                  </a:lnTo>
                  <a:lnTo>
                    <a:pt x="1819910" y="182105"/>
                  </a:lnTo>
                  <a:lnTo>
                    <a:pt x="1819592" y="181533"/>
                  </a:lnTo>
                  <a:lnTo>
                    <a:pt x="1819744" y="180619"/>
                  </a:lnTo>
                  <a:lnTo>
                    <a:pt x="1820037" y="179628"/>
                  </a:lnTo>
                  <a:lnTo>
                    <a:pt x="1820214" y="178777"/>
                  </a:lnTo>
                  <a:lnTo>
                    <a:pt x="1820049" y="178269"/>
                  </a:lnTo>
                  <a:lnTo>
                    <a:pt x="1819529" y="178155"/>
                  </a:lnTo>
                  <a:lnTo>
                    <a:pt x="1818843" y="178333"/>
                  </a:lnTo>
                  <a:lnTo>
                    <a:pt x="1817916" y="178904"/>
                  </a:lnTo>
                  <a:lnTo>
                    <a:pt x="1816823" y="180009"/>
                  </a:lnTo>
                  <a:lnTo>
                    <a:pt x="1816138" y="180898"/>
                  </a:lnTo>
                  <a:lnTo>
                    <a:pt x="1814804" y="182930"/>
                  </a:lnTo>
                  <a:lnTo>
                    <a:pt x="1814156" y="183807"/>
                  </a:lnTo>
                  <a:lnTo>
                    <a:pt x="1813331" y="184391"/>
                  </a:lnTo>
                  <a:lnTo>
                    <a:pt x="1806244" y="180428"/>
                  </a:lnTo>
                  <a:lnTo>
                    <a:pt x="1799170" y="176441"/>
                  </a:lnTo>
                  <a:lnTo>
                    <a:pt x="1799412" y="175145"/>
                  </a:lnTo>
                  <a:lnTo>
                    <a:pt x="1799932" y="173367"/>
                  </a:lnTo>
                  <a:lnTo>
                    <a:pt x="1796364" y="170141"/>
                  </a:lnTo>
                  <a:lnTo>
                    <a:pt x="1796288" y="168275"/>
                  </a:lnTo>
                  <a:lnTo>
                    <a:pt x="1797240" y="161899"/>
                  </a:lnTo>
                  <a:lnTo>
                    <a:pt x="1797989" y="161455"/>
                  </a:lnTo>
                  <a:lnTo>
                    <a:pt x="1798916" y="161759"/>
                  </a:lnTo>
                  <a:lnTo>
                    <a:pt x="1800225" y="161404"/>
                  </a:lnTo>
                </a:path>
                <a:path w="2056765" h="1255395">
                  <a:moveTo>
                    <a:pt x="1746224" y="149961"/>
                  </a:moveTo>
                  <a:lnTo>
                    <a:pt x="1746250" y="149021"/>
                  </a:lnTo>
                  <a:lnTo>
                    <a:pt x="1746821" y="147370"/>
                  </a:lnTo>
                  <a:lnTo>
                    <a:pt x="1748142" y="146316"/>
                  </a:lnTo>
                  <a:lnTo>
                    <a:pt x="1755165" y="145046"/>
                  </a:lnTo>
                  <a:lnTo>
                    <a:pt x="1756689" y="144056"/>
                  </a:lnTo>
                  <a:lnTo>
                    <a:pt x="1757260" y="143827"/>
                  </a:lnTo>
                  <a:lnTo>
                    <a:pt x="1762188" y="147853"/>
                  </a:lnTo>
                  <a:lnTo>
                    <a:pt x="1761921" y="151650"/>
                  </a:lnTo>
                  <a:lnTo>
                    <a:pt x="1761363" y="153212"/>
                  </a:lnTo>
                  <a:lnTo>
                    <a:pt x="1760270" y="154368"/>
                  </a:lnTo>
                  <a:lnTo>
                    <a:pt x="1755622" y="154927"/>
                  </a:lnTo>
                  <a:lnTo>
                    <a:pt x="1752917" y="157391"/>
                  </a:lnTo>
                  <a:lnTo>
                    <a:pt x="1752727" y="158254"/>
                  </a:lnTo>
                  <a:lnTo>
                    <a:pt x="1752358" y="158483"/>
                  </a:lnTo>
                  <a:lnTo>
                    <a:pt x="1751952" y="158826"/>
                  </a:lnTo>
                  <a:lnTo>
                    <a:pt x="1751507" y="159270"/>
                  </a:lnTo>
                  <a:lnTo>
                    <a:pt x="1750999" y="159816"/>
                  </a:lnTo>
                  <a:lnTo>
                    <a:pt x="1751126" y="160007"/>
                  </a:lnTo>
                  <a:lnTo>
                    <a:pt x="1751152" y="160502"/>
                  </a:lnTo>
                  <a:lnTo>
                    <a:pt x="1750999" y="161099"/>
                  </a:lnTo>
                  <a:lnTo>
                    <a:pt x="1750568" y="161594"/>
                  </a:lnTo>
                  <a:lnTo>
                    <a:pt x="1749386" y="162039"/>
                  </a:lnTo>
                  <a:lnTo>
                    <a:pt x="1748548" y="161912"/>
                  </a:lnTo>
                  <a:lnTo>
                    <a:pt x="1747405" y="159435"/>
                  </a:lnTo>
                  <a:lnTo>
                    <a:pt x="1747393" y="155981"/>
                  </a:lnTo>
                  <a:lnTo>
                    <a:pt x="1746846" y="154813"/>
                  </a:lnTo>
                  <a:lnTo>
                    <a:pt x="1746783" y="150939"/>
                  </a:lnTo>
                  <a:lnTo>
                    <a:pt x="1746224" y="149961"/>
                  </a:lnTo>
                </a:path>
                <a:path w="2056765" h="1255395">
                  <a:moveTo>
                    <a:pt x="1840750" y="153276"/>
                  </a:moveTo>
                  <a:lnTo>
                    <a:pt x="1840788" y="152057"/>
                  </a:lnTo>
                  <a:lnTo>
                    <a:pt x="1840242" y="149745"/>
                  </a:lnTo>
                  <a:lnTo>
                    <a:pt x="1840992" y="147675"/>
                  </a:lnTo>
                  <a:lnTo>
                    <a:pt x="1842643" y="145135"/>
                  </a:lnTo>
                  <a:lnTo>
                    <a:pt x="1843709" y="144335"/>
                  </a:lnTo>
                  <a:lnTo>
                    <a:pt x="1848827" y="149948"/>
                  </a:lnTo>
                  <a:lnTo>
                    <a:pt x="1848954" y="151523"/>
                  </a:lnTo>
                  <a:lnTo>
                    <a:pt x="1847481" y="150571"/>
                  </a:lnTo>
                  <a:lnTo>
                    <a:pt x="1846338" y="150698"/>
                  </a:lnTo>
                  <a:lnTo>
                    <a:pt x="1844878" y="152069"/>
                  </a:lnTo>
                  <a:lnTo>
                    <a:pt x="1844916" y="153136"/>
                  </a:lnTo>
                  <a:lnTo>
                    <a:pt x="1848675" y="155803"/>
                  </a:lnTo>
                  <a:lnTo>
                    <a:pt x="1847342" y="157391"/>
                  </a:lnTo>
                  <a:lnTo>
                    <a:pt x="1847024" y="158534"/>
                  </a:lnTo>
                  <a:lnTo>
                    <a:pt x="1847253" y="160388"/>
                  </a:lnTo>
                  <a:lnTo>
                    <a:pt x="1846630" y="161505"/>
                  </a:lnTo>
                  <a:lnTo>
                    <a:pt x="1846478" y="161886"/>
                  </a:lnTo>
                  <a:lnTo>
                    <a:pt x="1846313" y="162433"/>
                  </a:lnTo>
                  <a:lnTo>
                    <a:pt x="1845462" y="163372"/>
                  </a:lnTo>
                  <a:lnTo>
                    <a:pt x="1844802" y="163830"/>
                  </a:lnTo>
                  <a:lnTo>
                    <a:pt x="1844281" y="163969"/>
                  </a:lnTo>
                  <a:lnTo>
                    <a:pt x="1843913" y="163880"/>
                  </a:lnTo>
                  <a:lnTo>
                    <a:pt x="1843366" y="164096"/>
                  </a:lnTo>
                  <a:lnTo>
                    <a:pt x="1842668" y="164934"/>
                  </a:lnTo>
                  <a:lnTo>
                    <a:pt x="1841931" y="165912"/>
                  </a:lnTo>
                  <a:lnTo>
                    <a:pt x="1841284" y="166573"/>
                  </a:lnTo>
                  <a:lnTo>
                    <a:pt x="1840090" y="166979"/>
                  </a:lnTo>
                  <a:lnTo>
                    <a:pt x="1839264" y="166573"/>
                  </a:lnTo>
                  <a:lnTo>
                    <a:pt x="1834807" y="157353"/>
                  </a:lnTo>
                  <a:lnTo>
                    <a:pt x="1836229" y="156933"/>
                  </a:lnTo>
                  <a:lnTo>
                    <a:pt x="1837207" y="154482"/>
                  </a:lnTo>
                  <a:lnTo>
                    <a:pt x="1837651" y="154063"/>
                  </a:lnTo>
                  <a:lnTo>
                    <a:pt x="1837880" y="154076"/>
                  </a:lnTo>
                  <a:lnTo>
                    <a:pt x="1838223" y="154381"/>
                  </a:lnTo>
                  <a:lnTo>
                    <a:pt x="1840750" y="153276"/>
                  </a:lnTo>
                </a:path>
                <a:path w="2056765" h="1255395">
                  <a:moveTo>
                    <a:pt x="1813890" y="115709"/>
                  </a:moveTo>
                  <a:lnTo>
                    <a:pt x="1813547" y="116547"/>
                  </a:lnTo>
                  <a:lnTo>
                    <a:pt x="1812086" y="117919"/>
                  </a:lnTo>
                  <a:lnTo>
                    <a:pt x="1806181" y="118376"/>
                  </a:lnTo>
                  <a:lnTo>
                    <a:pt x="1800275" y="118808"/>
                  </a:lnTo>
                  <a:lnTo>
                    <a:pt x="1798523" y="119849"/>
                  </a:lnTo>
                  <a:lnTo>
                    <a:pt x="1793290" y="124053"/>
                  </a:lnTo>
                  <a:lnTo>
                    <a:pt x="1791957" y="124650"/>
                  </a:lnTo>
                  <a:lnTo>
                    <a:pt x="1785023" y="121158"/>
                  </a:lnTo>
                  <a:lnTo>
                    <a:pt x="1778088" y="117640"/>
                  </a:lnTo>
                  <a:lnTo>
                    <a:pt x="1776818" y="118478"/>
                  </a:lnTo>
                  <a:lnTo>
                    <a:pt x="1775206" y="119684"/>
                  </a:lnTo>
                  <a:lnTo>
                    <a:pt x="1769846" y="116979"/>
                  </a:lnTo>
                  <a:lnTo>
                    <a:pt x="1768259" y="117716"/>
                  </a:lnTo>
                  <a:lnTo>
                    <a:pt x="1768106" y="119151"/>
                  </a:lnTo>
                  <a:lnTo>
                    <a:pt x="1768513" y="120294"/>
                  </a:lnTo>
                  <a:lnTo>
                    <a:pt x="1768475" y="121767"/>
                  </a:lnTo>
                  <a:lnTo>
                    <a:pt x="1767001" y="124206"/>
                  </a:lnTo>
                  <a:lnTo>
                    <a:pt x="1767090" y="124409"/>
                  </a:lnTo>
                  <a:lnTo>
                    <a:pt x="1767090" y="124879"/>
                  </a:lnTo>
                  <a:lnTo>
                    <a:pt x="1766887" y="125539"/>
                  </a:lnTo>
                  <a:lnTo>
                    <a:pt x="1766443" y="126263"/>
                  </a:lnTo>
                  <a:lnTo>
                    <a:pt x="1765757" y="126885"/>
                  </a:lnTo>
                  <a:lnTo>
                    <a:pt x="1758276" y="127292"/>
                  </a:lnTo>
                  <a:lnTo>
                    <a:pt x="1753755" y="122872"/>
                  </a:lnTo>
                  <a:lnTo>
                    <a:pt x="1749272" y="118440"/>
                  </a:lnTo>
                  <a:lnTo>
                    <a:pt x="1747075" y="120230"/>
                  </a:lnTo>
                  <a:lnTo>
                    <a:pt x="1747024" y="120535"/>
                  </a:lnTo>
                  <a:lnTo>
                    <a:pt x="1746681" y="121793"/>
                  </a:lnTo>
                  <a:lnTo>
                    <a:pt x="1742033" y="123355"/>
                  </a:lnTo>
                  <a:lnTo>
                    <a:pt x="1740281" y="125145"/>
                  </a:lnTo>
                  <a:lnTo>
                    <a:pt x="1740636" y="126492"/>
                  </a:lnTo>
                  <a:lnTo>
                    <a:pt x="1743811" y="129159"/>
                  </a:lnTo>
                  <a:lnTo>
                    <a:pt x="1744040" y="130479"/>
                  </a:lnTo>
                  <a:lnTo>
                    <a:pt x="1743684" y="134480"/>
                  </a:lnTo>
                  <a:lnTo>
                    <a:pt x="1742846" y="135382"/>
                  </a:lnTo>
                  <a:lnTo>
                    <a:pt x="1741728" y="135940"/>
                  </a:lnTo>
                  <a:lnTo>
                    <a:pt x="1741004" y="136525"/>
                  </a:lnTo>
                  <a:lnTo>
                    <a:pt x="1741703" y="138772"/>
                  </a:lnTo>
                  <a:lnTo>
                    <a:pt x="1741728" y="140131"/>
                  </a:lnTo>
                  <a:lnTo>
                    <a:pt x="1740357" y="141541"/>
                  </a:lnTo>
                  <a:lnTo>
                    <a:pt x="1739722" y="141693"/>
                  </a:lnTo>
                  <a:lnTo>
                    <a:pt x="1738884" y="141122"/>
                  </a:lnTo>
                  <a:lnTo>
                    <a:pt x="1738414" y="141160"/>
                  </a:lnTo>
                  <a:lnTo>
                    <a:pt x="1738160" y="141452"/>
                  </a:lnTo>
                  <a:lnTo>
                    <a:pt x="1737880" y="141935"/>
                  </a:lnTo>
                  <a:lnTo>
                    <a:pt x="1737588" y="142290"/>
                  </a:lnTo>
                  <a:lnTo>
                    <a:pt x="1737233" y="142328"/>
                  </a:lnTo>
                  <a:lnTo>
                    <a:pt x="1733829" y="139230"/>
                  </a:lnTo>
                  <a:lnTo>
                    <a:pt x="1734007" y="133527"/>
                  </a:lnTo>
                  <a:lnTo>
                    <a:pt x="1733486" y="132359"/>
                  </a:lnTo>
                  <a:lnTo>
                    <a:pt x="1732000" y="133578"/>
                  </a:lnTo>
                  <a:lnTo>
                    <a:pt x="1731314" y="136220"/>
                  </a:lnTo>
                  <a:lnTo>
                    <a:pt x="1730844" y="137388"/>
                  </a:lnTo>
                  <a:lnTo>
                    <a:pt x="1728101" y="140258"/>
                  </a:lnTo>
                  <a:lnTo>
                    <a:pt x="1725599" y="141782"/>
                  </a:lnTo>
                  <a:lnTo>
                    <a:pt x="1723885" y="141909"/>
                  </a:lnTo>
                  <a:lnTo>
                    <a:pt x="1723529" y="140525"/>
                  </a:lnTo>
                  <a:lnTo>
                    <a:pt x="1723834" y="139026"/>
                  </a:lnTo>
                  <a:lnTo>
                    <a:pt x="1724050" y="136296"/>
                  </a:lnTo>
                  <a:lnTo>
                    <a:pt x="1723758" y="135636"/>
                  </a:lnTo>
                  <a:lnTo>
                    <a:pt x="1722450" y="134988"/>
                  </a:lnTo>
                  <a:lnTo>
                    <a:pt x="1721434" y="135128"/>
                  </a:lnTo>
                  <a:lnTo>
                    <a:pt x="1720138" y="136029"/>
                  </a:lnTo>
                  <a:lnTo>
                    <a:pt x="1719732" y="136588"/>
                  </a:lnTo>
                  <a:lnTo>
                    <a:pt x="1719453" y="137198"/>
                  </a:lnTo>
                  <a:lnTo>
                    <a:pt x="1719084" y="137807"/>
                  </a:lnTo>
                  <a:lnTo>
                    <a:pt x="1718437" y="138353"/>
                  </a:lnTo>
                  <a:lnTo>
                    <a:pt x="1717967" y="138480"/>
                  </a:lnTo>
                  <a:lnTo>
                    <a:pt x="1711032" y="136550"/>
                  </a:lnTo>
                  <a:lnTo>
                    <a:pt x="1710588" y="135978"/>
                  </a:lnTo>
                  <a:lnTo>
                    <a:pt x="1710613" y="135128"/>
                  </a:lnTo>
                  <a:lnTo>
                    <a:pt x="1711236" y="134162"/>
                  </a:lnTo>
                  <a:lnTo>
                    <a:pt x="1712595" y="133210"/>
                  </a:lnTo>
                  <a:lnTo>
                    <a:pt x="1713458" y="131737"/>
                  </a:lnTo>
                  <a:lnTo>
                    <a:pt x="1717827" y="128651"/>
                  </a:lnTo>
                  <a:lnTo>
                    <a:pt x="1719491" y="127965"/>
                  </a:lnTo>
                  <a:lnTo>
                    <a:pt x="1724482" y="129298"/>
                  </a:lnTo>
                  <a:lnTo>
                    <a:pt x="1726209" y="127990"/>
                  </a:lnTo>
                  <a:lnTo>
                    <a:pt x="1722882" y="126619"/>
                  </a:lnTo>
                  <a:lnTo>
                    <a:pt x="1722729" y="124929"/>
                  </a:lnTo>
                  <a:lnTo>
                    <a:pt x="1723796" y="124180"/>
                  </a:lnTo>
                  <a:lnTo>
                    <a:pt x="1724939" y="124853"/>
                  </a:lnTo>
                  <a:lnTo>
                    <a:pt x="1726031" y="124142"/>
                  </a:lnTo>
                  <a:lnTo>
                    <a:pt x="1726120" y="122593"/>
                  </a:lnTo>
                  <a:lnTo>
                    <a:pt x="1722145" y="119926"/>
                  </a:lnTo>
                  <a:lnTo>
                    <a:pt x="1720278" y="120065"/>
                  </a:lnTo>
                  <a:lnTo>
                    <a:pt x="1718017" y="118313"/>
                  </a:lnTo>
                  <a:lnTo>
                    <a:pt x="1714576" y="119634"/>
                  </a:lnTo>
                  <a:lnTo>
                    <a:pt x="1714004" y="121780"/>
                  </a:lnTo>
                  <a:lnTo>
                    <a:pt x="1713712" y="122656"/>
                  </a:lnTo>
                  <a:lnTo>
                    <a:pt x="1711121" y="120497"/>
                  </a:lnTo>
                  <a:lnTo>
                    <a:pt x="1708111" y="121208"/>
                  </a:lnTo>
                  <a:lnTo>
                    <a:pt x="1706118" y="116979"/>
                  </a:lnTo>
                  <a:lnTo>
                    <a:pt x="1706841" y="115849"/>
                  </a:lnTo>
                  <a:lnTo>
                    <a:pt x="1707857" y="114655"/>
                  </a:lnTo>
                  <a:lnTo>
                    <a:pt x="1708543" y="113741"/>
                  </a:lnTo>
                  <a:lnTo>
                    <a:pt x="1708835" y="112737"/>
                  </a:lnTo>
                  <a:lnTo>
                    <a:pt x="1707515" y="106768"/>
                  </a:lnTo>
                  <a:lnTo>
                    <a:pt x="1708188" y="104330"/>
                  </a:lnTo>
                  <a:lnTo>
                    <a:pt x="1709839" y="102933"/>
                  </a:lnTo>
                  <a:lnTo>
                    <a:pt x="1720392" y="102082"/>
                  </a:lnTo>
                  <a:lnTo>
                    <a:pt x="1720684" y="102730"/>
                  </a:lnTo>
                  <a:lnTo>
                    <a:pt x="1720761" y="104089"/>
                  </a:lnTo>
                  <a:lnTo>
                    <a:pt x="1720227" y="105816"/>
                  </a:lnTo>
                  <a:lnTo>
                    <a:pt x="1718741" y="107543"/>
                  </a:lnTo>
                  <a:lnTo>
                    <a:pt x="1718652" y="109397"/>
                  </a:lnTo>
                  <a:lnTo>
                    <a:pt x="1722755" y="110236"/>
                  </a:lnTo>
                  <a:lnTo>
                    <a:pt x="1723631" y="113347"/>
                  </a:lnTo>
                  <a:lnTo>
                    <a:pt x="1725701" y="112979"/>
                  </a:lnTo>
                  <a:lnTo>
                    <a:pt x="1731340" y="117551"/>
                  </a:lnTo>
                  <a:lnTo>
                    <a:pt x="1731352" y="115912"/>
                  </a:lnTo>
                  <a:lnTo>
                    <a:pt x="1734235" y="117132"/>
                  </a:lnTo>
                  <a:lnTo>
                    <a:pt x="1735797" y="116649"/>
                  </a:lnTo>
                  <a:lnTo>
                    <a:pt x="1735531" y="115646"/>
                  </a:lnTo>
                  <a:lnTo>
                    <a:pt x="1734337" y="114579"/>
                  </a:lnTo>
                  <a:lnTo>
                    <a:pt x="1733283" y="110807"/>
                  </a:lnTo>
                  <a:lnTo>
                    <a:pt x="1730006" y="108165"/>
                  </a:lnTo>
                  <a:lnTo>
                    <a:pt x="1729867" y="107403"/>
                  </a:lnTo>
                  <a:lnTo>
                    <a:pt x="1730082" y="106172"/>
                  </a:lnTo>
                  <a:lnTo>
                    <a:pt x="1730883" y="104381"/>
                  </a:lnTo>
                  <a:lnTo>
                    <a:pt x="1735836" y="106857"/>
                  </a:lnTo>
                  <a:lnTo>
                    <a:pt x="1740801" y="109308"/>
                  </a:lnTo>
                  <a:lnTo>
                    <a:pt x="1741995" y="108597"/>
                  </a:lnTo>
                  <a:lnTo>
                    <a:pt x="1741893" y="107581"/>
                  </a:lnTo>
                  <a:lnTo>
                    <a:pt x="1740839" y="106718"/>
                  </a:lnTo>
                  <a:lnTo>
                    <a:pt x="1741004" y="105384"/>
                  </a:lnTo>
                  <a:lnTo>
                    <a:pt x="1741551" y="104825"/>
                  </a:lnTo>
                  <a:lnTo>
                    <a:pt x="1742973" y="103720"/>
                  </a:lnTo>
                  <a:lnTo>
                    <a:pt x="1742871" y="102514"/>
                  </a:lnTo>
                  <a:lnTo>
                    <a:pt x="1740255" y="101981"/>
                  </a:lnTo>
                  <a:lnTo>
                    <a:pt x="1738426" y="99656"/>
                  </a:lnTo>
                  <a:lnTo>
                    <a:pt x="1730108" y="98780"/>
                  </a:lnTo>
                  <a:lnTo>
                    <a:pt x="1730082" y="97307"/>
                  </a:lnTo>
                  <a:lnTo>
                    <a:pt x="1731429" y="96481"/>
                  </a:lnTo>
                  <a:lnTo>
                    <a:pt x="1738617" y="95707"/>
                  </a:lnTo>
                  <a:lnTo>
                    <a:pt x="1745805" y="94894"/>
                  </a:lnTo>
                  <a:lnTo>
                    <a:pt x="1747342" y="97663"/>
                  </a:lnTo>
                  <a:lnTo>
                    <a:pt x="1747977" y="97802"/>
                  </a:lnTo>
                  <a:lnTo>
                    <a:pt x="1751190" y="96380"/>
                  </a:lnTo>
                  <a:lnTo>
                    <a:pt x="1752993" y="96189"/>
                  </a:lnTo>
                  <a:lnTo>
                    <a:pt x="1753552" y="96659"/>
                  </a:lnTo>
                  <a:lnTo>
                    <a:pt x="1753755" y="100253"/>
                  </a:lnTo>
                  <a:lnTo>
                    <a:pt x="1754276" y="100812"/>
                  </a:lnTo>
                  <a:lnTo>
                    <a:pt x="1753768" y="101346"/>
                  </a:lnTo>
                  <a:lnTo>
                    <a:pt x="1752701" y="102387"/>
                  </a:lnTo>
                  <a:lnTo>
                    <a:pt x="1752041" y="103124"/>
                  </a:lnTo>
                  <a:lnTo>
                    <a:pt x="1752066" y="104419"/>
                  </a:lnTo>
                  <a:lnTo>
                    <a:pt x="1754759" y="104851"/>
                  </a:lnTo>
                  <a:lnTo>
                    <a:pt x="1755114" y="107226"/>
                  </a:lnTo>
                  <a:lnTo>
                    <a:pt x="1755698" y="107759"/>
                  </a:lnTo>
                  <a:lnTo>
                    <a:pt x="1757057" y="107213"/>
                  </a:lnTo>
                  <a:lnTo>
                    <a:pt x="1758797" y="105981"/>
                  </a:lnTo>
                  <a:lnTo>
                    <a:pt x="1759305" y="105791"/>
                  </a:lnTo>
                  <a:lnTo>
                    <a:pt x="1759813" y="105905"/>
                  </a:lnTo>
                  <a:lnTo>
                    <a:pt x="1761769" y="108978"/>
                  </a:lnTo>
                  <a:lnTo>
                    <a:pt x="1762861" y="109067"/>
                  </a:lnTo>
                  <a:lnTo>
                    <a:pt x="1764436" y="107988"/>
                  </a:lnTo>
                  <a:lnTo>
                    <a:pt x="1764461" y="106464"/>
                  </a:lnTo>
                  <a:lnTo>
                    <a:pt x="1764728" y="105587"/>
                  </a:lnTo>
                  <a:lnTo>
                    <a:pt x="1765287" y="105308"/>
                  </a:lnTo>
                  <a:lnTo>
                    <a:pt x="1766074" y="105270"/>
                  </a:lnTo>
                  <a:lnTo>
                    <a:pt x="1766582" y="105067"/>
                  </a:lnTo>
                  <a:lnTo>
                    <a:pt x="1767014" y="104736"/>
                  </a:lnTo>
                  <a:lnTo>
                    <a:pt x="1767433" y="104305"/>
                  </a:lnTo>
                  <a:lnTo>
                    <a:pt x="1767840" y="104013"/>
                  </a:lnTo>
                  <a:lnTo>
                    <a:pt x="1769478" y="104343"/>
                  </a:lnTo>
                  <a:lnTo>
                    <a:pt x="1770595" y="103720"/>
                  </a:lnTo>
                  <a:lnTo>
                    <a:pt x="1772094" y="101917"/>
                  </a:lnTo>
                  <a:lnTo>
                    <a:pt x="1771573" y="101701"/>
                  </a:lnTo>
                  <a:lnTo>
                    <a:pt x="1771205" y="101028"/>
                  </a:lnTo>
                  <a:lnTo>
                    <a:pt x="1771230" y="99822"/>
                  </a:lnTo>
                  <a:lnTo>
                    <a:pt x="1771840" y="98018"/>
                  </a:lnTo>
                  <a:lnTo>
                    <a:pt x="1774659" y="98513"/>
                  </a:lnTo>
                  <a:lnTo>
                    <a:pt x="1776958" y="101942"/>
                  </a:lnTo>
                  <a:lnTo>
                    <a:pt x="1778330" y="101028"/>
                  </a:lnTo>
                  <a:lnTo>
                    <a:pt x="1778317" y="100723"/>
                  </a:lnTo>
                  <a:lnTo>
                    <a:pt x="1778571" y="99428"/>
                  </a:lnTo>
                  <a:lnTo>
                    <a:pt x="1778863" y="99174"/>
                  </a:lnTo>
                  <a:lnTo>
                    <a:pt x="1779752" y="98234"/>
                  </a:lnTo>
                  <a:lnTo>
                    <a:pt x="1779866" y="97701"/>
                  </a:lnTo>
                  <a:lnTo>
                    <a:pt x="1779854" y="97345"/>
                  </a:lnTo>
                  <a:lnTo>
                    <a:pt x="1779739" y="97167"/>
                  </a:lnTo>
                  <a:lnTo>
                    <a:pt x="1779498" y="97155"/>
                  </a:lnTo>
                  <a:lnTo>
                    <a:pt x="1782622" y="94488"/>
                  </a:lnTo>
                  <a:lnTo>
                    <a:pt x="1782368" y="93027"/>
                  </a:lnTo>
                  <a:lnTo>
                    <a:pt x="1773466" y="92506"/>
                  </a:lnTo>
                  <a:lnTo>
                    <a:pt x="1775066" y="90690"/>
                  </a:lnTo>
                  <a:lnTo>
                    <a:pt x="1776463" y="89776"/>
                  </a:lnTo>
                  <a:lnTo>
                    <a:pt x="1777517" y="89547"/>
                  </a:lnTo>
                  <a:lnTo>
                    <a:pt x="1778063" y="89865"/>
                  </a:lnTo>
                  <a:lnTo>
                    <a:pt x="1778139" y="88353"/>
                  </a:lnTo>
                  <a:lnTo>
                    <a:pt x="1777161" y="87947"/>
                  </a:lnTo>
                  <a:lnTo>
                    <a:pt x="1772259" y="88963"/>
                  </a:lnTo>
                  <a:lnTo>
                    <a:pt x="1771789" y="88061"/>
                  </a:lnTo>
                  <a:lnTo>
                    <a:pt x="1772056" y="86118"/>
                  </a:lnTo>
                  <a:lnTo>
                    <a:pt x="1773415" y="85229"/>
                  </a:lnTo>
                  <a:lnTo>
                    <a:pt x="1775371" y="84975"/>
                  </a:lnTo>
                  <a:lnTo>
                    <a:pt x="1776628" y="84277"/>
                  </a:lnTo>
                  <a:lnTo>
                    <a:pt x="1776552" y="83477"/>
                  </a:lnTo>
                  <a:lnTo>
                    <a:pt x="1775294" y="82600"/>
                  </a:lnTo>
                  <a:lnTo>
                    <a:pt x="1782902" y="82092"/>
                  </a:lnTo>
                  <a:lnTo>
                    <a:pt x="1790484" y="81508"/>
                  </a:lnTo>
                  <a:lnTo>
                    <a:pt x="1793582" y="79260"/>
                  </a:lnTo>
                  <a:lnTo>
                    <a:pt x="1794814" y="78790"/>
                  </a:lnTo>
                  <a:lnTo>
                    <a:pt x="1803971" y="78943"/>
                  </a:lnTo>
                  <a:lnTo>
                    <a:pt x="1804365" y="80594"/>
                  </a:lnTo>
                  <a:lnTo>
                    <a:pt x="1805724" y="81661"/>
                  </a:lnTo>
                  <a:lnTo>
                    <a:pt x="1805952" y="82905"/>
                  </a:lnTo>
                  <a:lnTo>
                    <a:pt x="1805546" y="83578"/>
                  </a:lnTo>
                  <a:lnTo>
                    <a:pt x="1799717" y="82270"/>
                  </a:lnTo>
                  <a:lnTo>
                    <a:pt x="1798116" y="83032"/>
                  </a:lnTo>
                  <a:lnTo>
                    <a:pt x="1797011" y="82931"/>
                  </a:lnTo>
                  <a:lnTo>
                    <a:pt x="1796161" y="83426"/>
                  </a:lnTo>
                  <a:lnTo>
                    <a:pt x="1796161" y="84328"/>
                  </a:lnTo>
                  <a:lnTo>
                    <a:pt x="1802726" y="85813"/>
                  </a:lnTo>
                  <a:lnTo>
                    <a:pt x="1809318" y="87261"/>
                  </a:lnTo>
                  <a:lnTo>
                    <a:pt x="1812302" y="85864"/>
                  </a:lnTo>
                  <a:lnTo>
                    <a:pt x="1812721" y="86207"/>
                  </a:lnTo>
                  <a:lnTo>
                    <a:pt x="1812671" y="87096"/>
                  </a:lnTo>
                  <a:lnTo>
                    <a:pt x="1812023" y="89763"/>
                  </a:lnTo>
                  <a:lnTo>
                    <a:pt x="1811769" y="94589"/>
                  </a:lnTo>
                  <a:lnTo>
                    <a:pt x="1810499" y="95745"/>
                  </a:lnTo>
                  <a:lnTo>
                    <a:pt x="1809597" y="95999"/>
                  </a:lnTo>
                  <a:lnTo>
                    <a:pt x="1806676" y="94221"/>
                  </a:lnTo>
                  <a:lnTo>
                    <a:pt x="1803958" y="95021"/>
                  </a:lnTo>
                  <a:lnTo>
                    <a:pt x="1800301" y="93319"/>
                  </a:lnTo>
                  <a:lnTo>
                    <a:pt x="1799932" y="93929"/>
                  </a:lnTo>
                  <a:lnTo>
                    <a:pt x="1800390" y="95237"/>
                  </a:lnTo>
                  <a:lnTo>
                    <a:pt x="1800313" y="95973"/>
                  </a:lnTo>
                  <a:lnTo>
                    <a:pt x="1798942" y="96989"/>
                  </a:lnTo>
                  <a:lnTo>
                    <a:pt x="1795157" y="96240"/>
                  </a:lnTo>
                  <a:lnTo>
                    <a:pt x="1794065" y="96710"/>
                  </a:lnTo>
                  <a:lnTo>
                    <a:pt x="1792820" y="97942"/>
                  </a:lnTo>
                  <a:lnTo>
                    <a:pt x="1793201" y="98259"/>
                  </a:lnTo>
                  <a:lnTo>
                    <a:pt x="1793113" y="99161"/>
                  </a:lnTo>
                  <a:lnTo>
                    <a:pt x="1792833" y="100279"/>
                  </a:lnTo>
                  <a:lnTo>
                    <a:pt x="1792706" y="101295"/>
                  </a:lnTo>
                  <a:lnTo>
                    <a:pt x="1793062" y="101854"/>
                  </a:lnTo>
                  <a:lnTo>
                    <a:pt x="1800580" y="99364"/>
                  </a:lnTo>
                  <a:lnTo>
                    <a:pt x="1800885" y="99796"/>
                  </a:lnTo>
                  <a:lnTo>
                    <a:pt x="1800771" y="101942"/>
                  </a:lnTo>
                  <a:lnTo>
                    <a:pt x="1800936" y="102793"/>
                  </a:lnTo>
                  <a:lnTo>
                    <a:pt x="1801495" y="102971"/>
                  </a:lnTo>
                  <a:lnTo>
                    <a:pt x="1803768" y="100939"/>
                  </a:lnTo>
                  <a:lnTo>
                    <a:pt x="1804708" y="100698"/>
                  </a:lnTo>
                  <a:lnTo>
                    <a:pt x="1806892" y="101523"/>
                  </a:lnTo>
                  <a:lnTo>
                    <a:pt x="1807235" y="102069"/>
                  </a:lnTo>
                  <a:lnTo>
                    <a:pt x="1806892" y="103111"/>
                  </a:lnTo>
                  <a:lnTo>
                    <a:pt x="1806270" y="104711"/>
                  </a:lnTo>
                  <a:lnTo>
                    <a:pt x="1806651" y="105321"/>
                  </a:lnTo>
                  <a:lnTo>
                    <a:pt x="1808010" y="105181"/>
                  </a:lnTo>
                  <a:lnTo>
                    <a:pt x="1808454" y="103797"/>
                  </a:lnTo>
                  <a:lnTo>
                    <a:pt x="1809115" y="103111"/>
                  </a:lnTo>
                  <a:lnTo>
                    <a:pt x="1812417" y="103149"/>
                  </a:lnTo>
                  <a:lnTo>
                    <a:pt x="1811756" y="104127"/>
                  </a:lnTo>
                  <a:lnTo>
                    <a:pt x="1811489" y="104495"/>
                  </a:lnTo>
                  <a:lnTo>
                    <a:pt x="1811502" y="105511"/>
                  </a:lnTo>
                  <a:lnTo>
                    <a:pt x="1812036" y="106781"/>
                  </a:lnTo>
                  <a:lnTo>
                    <a:pt x="1811832" y="109194"/>
                  </a:lnTo>
                  <a:lnTo>
                    <a:pt x="1812036" y="110007"/>
                  </a:lnTo>
                  <a:lnTo>
                    <a:pt x="1814791" y="112839"/>
                  </a:lnTo>
                  <a:lnTo>
                    <a:pt x="1815287" y="113157"/>
                  </a:lnTo>
                  <a:lnTo>
                    <a:pt x="1815299" y="113614"/>
                  </a:lnTo>
                  <a:lnTo>
                    <a:pt x="1814918" y="114642"/>
                  </a:lnTo>
                  <a:lnTo>
                    <a:pt x="1814626" y="115011"/>
                  </a:lnTo>
                  <a:lnTo>
                    <a:pt x="1814283" y="115290"/>
                  </a:lnTo>
                  <a:lnTo>
                    <a:pt x="1813890" y="115709"/>
                  </a:lnTo>
                </a:path>
                <a:path w="2056765" h="1255395">
                  <a:moveTo>
                    <a:pt x="1719643" y="82981"/>
                  </a:moveTo>
                  <a:lnTo>
                    <a:pt x="1718551" y="85559"/>
                  </a:lnTo>
                  <a:lnTo>
                    <a:pt x="1718017" y="86575"/>
                  </a:lnTo>
                  <a:lnTo>
                    <a:pt x="1716354" y="87401"/>
                  </a:lnTo>
                  <a:lnTo>
                    <a:pt x="1708899" y="85115"/>
                  </a:lnTo>
                  <a:lnTo>
                    <a:pt x="1715554" y="75031"/>
                  </a:lnTo>
                  <a:lnTo>
                    <a:pt x="1716278" y="74180"/>
                  </a:lnTo>
                  <a:lnTo>
                    <a:pt x="1716798" y="72974"/>
                  </a:lnTo>
                  <a:lnTo>
                    <a:pt x="1716786" y="72110"/>
                  </a:lnTo>
                  <a:lnTo>
                    <a:pt x="1716239" y="71259"/>
                  </a:lnTo>
                  <a:lnTo>
                    <a:pt x="1712150" y="72034"/>
                  </a:lnTo>
                  <a:lnTo>
                    <a:pt x="1711223" y="71615"/>
                  </a:lnTo>
                  <a:lnTo>
                    <a:pt x="1711299" y="71259"/>
                  </a:lnTo>
                  <a:lnTo>
                    <a:pt x="1711515" y="70688"/>
                  </a:lnTo>
                  <a:lnTo>
                    <a:pt x="1711655" y="70218"/>
                  </a:lnTo>
                  <a:lnTo>
                    <a:pt x="1711477" y="70167"/>
                  </a:lnTo>
                  <a:lnTo>
                    <a:pt x="1710182" y="70764"/>
                  </a:lnTo>
                  <a:lnTo>
                    <a:pt x="1709369" y="70700"/>
                  </a:lnTo>
                  <a:lnTo>
                    <a:pt x="1707756" y="71361"/>
                  </a:lnTo>
                  <a:lnTo>
                    <a:pt x="1705165" y="71602"/>
                  </a:lnTo>
                  <a:lnTo>
                    <a:pt x="1705051" y="70904"/>
                  </a:lnTo>
                  <a:lnTo>
                    <a:pt x="1705279" y="70027"/>
                  </a:lnTo>
                  <a:lnTo>
                    <a:pt x="1706054" y="67945"/>
                  </a:lnTo>
                  <a:lnTo>
                    <a:pt x="1706295" y="67106"/>
                  </a:lnTo>
                  <a:lnTo>
                    <a:pt x="1706473" y="65138"/>
                  </a:lnTo>
                  <a:lnTo>
                    <a:pt x="1705914" y="62471"/>
                  </a:lnTo>
                  <a:lnTo>
                    <a:pt x="1701177" y="57061"/>
                  </a:lnTo>
                  <a:lnTo>
                    <a:pt x="1701406" y="55473"/>
                  </a:lnTo>
                  <a:lnTo>
                    <a:pt x="1702257" y="54991"/>
                  </a:lnTo>
                  <a:lnTo>
                    <a:pt x="1702968" y="54825"/>
                  </a:lnTo>
                  <a:lnTo>
                    <a:pt x="1704733" y="55486"/>
                  </a:lnTo>
                  <a:lnTo>
                    <a:pt x="1707083" y="55029"/>
                  </a:lnTo>
                  <a:lnTo>
                    <a:pt x="1715871" y="57746"/>
                  </a:lnTo>
                  <a:lnTo>
                    <a:pt x="1724660" y="60413"/>
                  </a:lnTo>
                  <a:lnTo>
                    <a:pt x="1733461" y="63017"/>
                  </a:lnTo>
                  <a:lnTo>
                    <a:pt x="1733854" y="62433"/>
                  </a:lnTo>
                  <a:lnTo>
                    <a:pt x="1733384" y="62191"/>
                  </a:lnTo>
                  <a:lnTo>
                    <a:pt x="1732521" y="60528"/>
                  </a:lnTo>
                  <a:lnTo>
                    <a:pt x="1733219" y="60045"/>
                  </a:lnTo>
                  <a:lnTo>
                    <a:pt x="1733854" y="59944"/>
                  </a:lnTo>
                  <a:lnTo>
                    <a:pt x="1741398" y="64516"/>
                  </a:lnTo>
                  <a:lnTo>
                    <a:pt x="1743710" y="64439"/>
                  </a:lnTo>
                  <a:lnTo>
                    <a:pt x="1746821" y="62699"/>
                  </a:lnTo>
                  <a:lnTo>
                    <a:pt x="1748510" y="62382"/>
                  </a:lnTo>
                  <a:lnTo>
                    <a:pt x="1749552" y="61493"/>
                  </a:lnTo>
                  <a:lnTo>
                    <a:pt x="1748993" y="59588"/>
                  </a:lnTo>
                  <a:lnTo>
                    <a:pt x="1749209" y="58369"/>
                  </a:lnTo>
                  <a:lnTo>
                    <a:pt x="1750631" y="57746"/>
                  </a:lnTo>
                  <a:lnTo>
                    <a:pt x="1757629" y="60337"/>
                  </a:lnTo>
                  <a:lnTo>
                    <a:pt x="1759902" y="67906"/>
                  </a:lnTo>
                  <a:lnTo>
                    <a:pt x="1762277" y="70104"/>
                  </a:lnTo>
                  <a:lnTo>
                    <a:pt x="1767344" y="70180"/>
                  </a:lnTo>
                  <a:lnTo>
                    <a:pt x="1768779" y="75476"/>
                  </a:lnTo>
                  <a:lnTo>
                    <a:pt x="1768614" y="81191"/>
                  </a:lnTo>
                  <a:lnTo>
                    <a:pt x="1767255" y="81686"/>
                  </a:lnTo>
                  <a:lnTo>
                    <a:pt x="1765858" y="80225"/>
                  </a:lnTo>
                  <a:lnTo>
                    <a:pt x="1763814" y="81940"/>
                  </a:lnTo>
                  <a:lnTo>
                    <a:pt x="1764550" y="86296"/>
                  </a:lnTo>
                  <a:lnTo>
                    <a:pt x="1763699" y="88239"/>
                  </a:lnTo>
                  <a:lnTo>
                    <a:pt x="1764080" y="88785"/>
                  </a:lnTo>
                  <a:lnTo>
                    <a:pt x="1764499" y="91516"/>
                  </a:lnTo>
                  <a:lnTo>
                    <a:pt x="1763712" y="92494"/>
                  </a:lnTo>
                  <a:lnTo>
                    <a:pt x="1762937" y="93662"/>
                  </a:lnTo>
                  <a:lnTo>
                    <a:pt x="1762252" y="94729"/>
                  </a:lnTo>
                  <a:lnTo>
                    <a:pt x="1761718" y="95465"/>
                  </a:lnTo>
                  <a:lnTo>
                    <a:pt x="1760943" y="95872"/>
                  </a:lnTo>
                  <a:lnTo>
                    <a:pt x="1760639" y="95300"/>
                  </a:lnTo>
                  <a:lnTo>
                    <a:pt x="1760448" y="93649"/>
                  </a:lnTo>
                  <a:lnTo>
                    <a:pt x="1758950" y="91376"/>
                  </a:lnTo>
                  <a:lnTo>
                    <a:pt x="1759051" y="89547"/>
                  </a:lnTo>
                  <a:lnTo>
                    <a:pt x="1758924" y="88912"/>
                  </a:lnTo>
                  <a:lnTo>
                    <a:pt x="1753717" y="84289"/>
                  </a:lnTo>
                  <a:lnTo>
                    <a:pt x="1753666" y="81851"/>
                  </a:lnTo>
                  <a:lnTo>
                    <a:pt x="1755228" y="79997"/>
                  </a:lnTo>
                  <a:lnTo>
                    <a:pt x="1755571" y="79197"/>
                  </a:lnTo>
                  <a:lnTo>
                    <a:pt x="1754720" y="78828"/>
                  </a:lnTo>
                  <a:lnTo>
                    <a:pt x="1754505" y="78168"/>
                  </a:lnTo>
                  <a:lnTo>
                    <a:pt x="1755635" y="71640"/>
                  </a:lnTo>
                  <a:lnTo>
                    <a:pt x="1755521" y="70751"/>
                  </a:lnTo>
                  <a:lnTo>
                    <a:pt x="1754873" y="70624"/>
                  </a:lnTo>
                  <a:lnTo>
                    <a:pt x="1752727" y="71285"/>
                  </a:lnTo>
                  <a:lnTo>
                    <a:pt x="1751203" y="70980"/>
                  </a:lnTo>
                  <a:lnTo>
                    <a:pt x="1751101" y="71615"/>
                  </a:lnTo>
                  <a:lnTo>
                    <a:pt x="1750707" y="73101"/>
                  </a:lnTo>
                  <a:lnTo>
                    <a:pt x="1750720" y="73545"/>
                  </a:lnTo>
                  <a:lnTo>
                    <a:pt x="1749526" y="72567"/>
                  </a:lnTo>
                  <a:lnTo>
                    <a:pt x="1749336" y="71678"/>
                  </a:lnTo>
                  <a:lnTo>
                    <a:pt x="1749069" y="71450"/>
                  </a:lnTo>
                  <a:lnTo>
                    <a:pt x="1748231" y="73215"/>
                  </a:lnTo>
                  <a:lnTo>
                    <a:pt x="1747647" y="76111"/>
                  </a:lnTo>
                  <a:lnTo>
                    <a:pt x="1747164" y="77647"/>
                  </a:lnTo>
                  <a:lnTo>
                    <a:pt x="1745703" y="77673"/>
                  </a:lnTo>
                  <a:lnTo>
                    <a:pt x="1745297" y="75742"/>
                  </a:lnTo>
                  <a:lnTo>
                    <a:pt x="1744357" y="74739"/>
                  </a:lnTo>
                  <a:lnTo>
                    <a:pt x="1741297" y="77558"/>
                  </a:lnTo>
                  <a:lnTo>
                    <a:pt x="1740674" y="82892"/>
                  </a:lnTo>
                  <a:lnTo>
                    <a:pt x="1740204" y="83947"/>
                  </a:lnTo>
                  <a:lnTo>
                    <a:pt x="1739582" y="84480"/>
                  </a:lnTo>
                  <a:lnTo>
                    <a:pt x="1738922" y="84366"/>
                  </a:lnTo>
                  <a:lnTo>
                    <a:pt x="1737982" y="79095"/>
                  </a:lnTo>
                  <a:lnTo>
                    <a:pt x="1736331" y="79552"/>
                  </a:lnTo>
                  <a:lnTo>
                    <a:pt x="1735429" y="80073"/>
                  </a:lnTo>
                  <a:lnTo>
                    <a:pt x="1733956" y="80530"/>
                  </a:lnTo>
                  <a:lnTo>
                    <a:pt x="1732826" y="81407"/>
                  </a:lnTo>
                  <a:lnTo>
                    <a:pt x="1732368" y="81902"/>
                  </a:lnTo>
                  <a:lnTo>
                    <a:pt x="1731213" y="83299"/>
                  </a:lnTo>
                  <a:lnTo>
                    <a:pt x="1730667" y="83781"/>
                  </a:lnTo>
                  <a:lnTo>
                    <a:pt x="1730197" y="83908"/>
                  </a:lnTo>
                  <a:lnTo>
                    <a:pt x="1725955" y="79298"/>
                  </a:lnTo>
                  <a:lnTo>
                    <a:pt x="1724787" y="79895"/>
                  </a:lnTo>
                  <a:lnTo>
                    <a:pt x="1723948" y="82994"/>
                  </a:lnTo>
                  <a:lnTo>
                    <a:pt x="1722869" y="83972"/>
                  </a:lnTo>
                  <a:lnTo>
                    <a:pt x="1722399" y="83896"/>
                  </a:lnTo>
                  <a:lnTo>
                    <a:pt x="1722132" y="82702"/>
                  </a:lnTo>
                  <a:lnTo>
                    <a:pt x="1721370" y="82067"/>
                  </a:lnTo>
                  <a:lnTo>
                    <a:pt x="1720672" y="82257"/>
                  </a:lnTo>
                  <a:lnTo>
                    <a:pt x="1719643" y="82981"/>
                  </a:lnTo>
                </a:path>
                <a:path w="2056765" h="1255395">
                  <a:moveTo>
                    <a:pt x="1819948" y="62217"/>
                  </a:moveTo>
                  <a:lnTo>
                    <a:pt x="1820837" y="61417"/>
                  </a:lnTo>
                  <a:lnTo>
                    <a:pt x="1821154" y="60515"/>
                  </a:lnTo>
                  <a:lnTo>
                    <a:pt x="1821319" y="58953"/>
                  </a:lnTo>
                  <a:lnTo>
                    <a:pt x="1822424" y="58445"/>
                  </a:lnTo>
                  <a:lnTo>
                    <a:pt x="1826361" y="60477"/>
                  </a:lnTo>
                  <a:lnTo>
                    <a:pt x="1826768" y="61252"/>
                  </a:lnTo>
                  <a:lnTo>
                    <a:pt x="1826818" y="64414"/>
                  </a:lnTo>
                  <a:lnTo>
                    <a:pt x="1826348" y="66522"/>
                  </a:lnTo>
                  <a:lnTo>
                    <a:pt x="1825625" y="68694"/>
                  </a:lnTo>
                  <a:lnTo>
                    <a:pt x="1824888" y="69634"/>
                  </a:lnTo>
                  <a:lnTo>
                    <a:pt x="1824189" y="69761"/>
                  </a:lnTo>
                  <a:lnTo>
                    <a:pt x="1821345" y="68529"/>
                  </a:lnTo>
                  <a:lnTo>
                    <a:pt x="1820367" y="69418"/>
                  </a:lnTo>
                  <a:lnTo>
                    <a:pt x="1819910" y="70434"/>
                  </a:lnTo>
                  <a:lnTo>
                    <a:pt x="1820011" y="71221"/>
                  </a:lnTo>
                  <a:lnTo>
                    <a:pt x="1819579" y="72174"/>
                  </a:lnTo>
                  <a:lnTo>
                    <a:pt x="1818843" y="73012"/>
                  </a:lnTo>
                  <a:lnTo>
                    <a:pt x="1818297" y="73063"/>
                  </a:lnTo>
                  <a:lnTo>
                    <a:pt x="1815909" y="70916"/>
                  </a:lnTo>
                  <a:lnTo>
                    <a:pt x="1812226" y="72745"/>
                  </a:lnTo>
                  <a:lnTo>
                    <a:pt x="1811375" y="72694"/>
                  </a:lnTo>
                  <a:lnTo>
                    <a:pt x="1811401" y="71412"/>
                  </a:lnTo>
                  <a:lnTo>
                    <a:pt x="1811705" y="71043"/>
                  </a:lnTo>
                  <a:lnTo>
                    <a:pt x="1811972" y="70713"/>
                  </a:lnTo>
                  <a:lnTo>
                    <a:pt x="1812480" y="70218"/>
                  </a:lnTo>
                  <a:lnTo>
                    <a:pt x="1813077" y="70040"/>
                  </a:lnTo>
                  <a:lnTo>
                    <a:pt x="1813953" y="69494"/>
                  </a:lnTo>
                  <a:lnTo>
                    <a:pt x="1814931" y="68668"/>
                  </a:lnTo>
                  <a:lnTo>
                    <a:pt x="1815782" y="67678"/>
                  </a:lnTo>
                  <a:lnTo>
                    <a:pt x="1815058" y="64414"/>
                  </a:lnTo>
                  <a:lnTo>
                    <a:pt x="1816531" y="63360"/>
                  </a:lnTo>
                  <a:lnTo>
                    <a:pt x="1816722" y="62852"/>
                  </a:lnTo>
                  <a:lnTo>
                    <a:pt x="1817230" y="61696"/>
                  </a:lnTo>
                  <a:lnTo>
                    <a:pt x="1817395" y="61201"/>
                  </a:lnTo>
                  <a:lnTo>
                    <a:pt x="1819402" y="62395"/>
                  </a:lnTo>
                  <a:lnTo>
                    <a:pt x="1819948" y="62217"/>
                  </a:lnTo>
                </a:path>
                <a:path w="2056765" h="1255395">
                  <a:moveTo>
                    <a:pt x="1545882" y="1689"/>
                  </a:moveTo>
                  <a:lnTo>
                    <a:pt x="1546186" y="622"/>
                  </a:lnTo>
                  <a:lnTo>
                    <a:pt x="1548231" y="0"/>
                  </a:lnTo>
                  <a:lnTo>
                    <a:pt x="1549476" y="4470"/>
                  </a:lnTo>
                  <a:lnTo>
                    <a:pt x="1548320" y="4978"/>
                  </a:lnTo>
                  <a:lnTo>
                    <a:pt x="1547609" y="4660"/>
                  </a:lnTo>
                  <a:lnTo>
                    <a:pt x="1546821" y="3251"/>
                  </a:lnTo>
                  <a:lnTo>
                    <a:pt x="1545996" y="2413"/>
                  </a:lnTo>
                  <a:lnTo>
                    <a:pt x="1545882" y="1689"/>
                  </a:lnTo>
                </a:path>
                <a:path w="2056765" h="1255395">
                  <a:moveTo>
                    <a:pt x="1888439" y="257721"/>
                  </a:moveTo>
                  <a:lnTo>
                    <a:pt x="1888451" y="256908"/>
                  </a:lnTo>
                  <a:lnTo>
                    <a:pt x="1888769" y="255422"/>
                  </a:lnTo>
                  <a:lnTo>
                    <a:pt x="1888807" y="253746"/>
                  </a:lnTo>
                  <a:lnTo>
                    <a:pt x="1888159" y="252577"/>
                  </a:lnTo>
                  <a:lnTo>
                    <a:pt x="1883206" y="250215"/>
                  </a:lnTo>
                  <a:lnTo>
                    <a:pt x="1883524" y="249656"/>
                  </a:lnTo>
                  <a:lnTo>
                    <a:pt x="1891855" y="248615"/>
                  </a:lnTo>
                  <a:lnTo>
                    <a:pt x="1892084" y="248869"/>
                  </a:lnTo>
                  <a:lnTo>
                    <a:pt x="1892198" y="249288"/>
                  </a:lnTo>
                  <a:lnTo>
                    <a:pt x="1892046" y="249669"/>
                  </a:lnTo>
                  <a:lnTo>
                    <a:pt x="1891576" y="250215"/>
                  </a:lnTo>
                  <a:lnTo>
                    <a:pt x="1891309" y="250863"/>
                  </a:lnTo>
                  <a:lnTo>
                    <a:pt x="1891258" y="254571"/>
                  </a:lnTo>
                  <a:lnTo>
                    <a:pt x="1891614" y="256044"/>
                  </a:lnTo>
                  <a:lnTo>
                    <a:pt x="1891982" y="256425"/>
                  </a:lnTo>
                  <a:lnTo>
                    <a:pt x="1892414" y="256641"/>
                  </a:lnTo>
                  <a:lnTo>
                    <a:pt x="1892973" y="257594"/>
                  </a:lnTo>
                  <a:lnTo>
                    <a:pt x="1892668" y="258648"/>
                  </a:lnTo>
                  <a:lnTo>
                    <a:pt x="1891080" y="259715"/>
                  </a:lnTo>
                  <a:lnTo>
                    <a:pt x="1890864" y="259778"/>
                  </a:lnTo>
                  <a:lnTo>
                    <a:pt x="1889912" y="259626"/>
                  </a:lnTo>
                  <a:lnTo>
                    <a:pt x="1888439" y="257721"/>
                  </a:lnTo>
                </a:path>
                <a:path w="2056765" h="1255395">
                  <a:moveTo>
                    <a:pt x="1915121" y="243420"/>
                  </a:moveTo>
                  <a:lnTo>
                    <a:pt x="1917903" y="246468"/>
                  </a:lnTo>
                  <a:lnTo>
                    <a:pt x="1918068" y="247192"/>
                  </a:lnTo>
                  <a:lnTo>
                    <a:pt x="1918030" y="248259"/>
                  </a:lnTo>
                  <a:lnTo>
                    <a:pt x="1917776" y="249313"/>
                  </a:lnTo>
                  <a:lnTo>
                    <a:pt x="1917331" y="250291"/>
                  </a:lnTo>
                  <a:lnTo>
                    <a:pt x="1916899" y="251167"/>
                  </a:lnTo>
                  <a:lnTo>
                    <a:pt x="1916620" y="251853"/>
                  </a:lnTo>
                  <a:lnTo>
                    <a:pt x="1916303" y="252742"/>
                  </a:lnTo>
                  <a:lnTo>
                    <a:pt x="1915985" y="253149"/>
                  </a:lnTo>
                  <a:lnTo>
                    <a:pt x="1915668" y="253707"/>
                  </a:lnTo>
                  <a:lnTo>
                    <a:pt x="1915401" y="255028"/>
                  </a:lnTo>
                  <a:lnTo>
                    <a:pt x="1915464" y="255828"/>
                  </a:lnTo>
                  <a:lnTo>
                    <a:pt x="1915985" y="256501"/>
                  </a:lnTo>
                  <a:lnTo>
                    <a:pt x="1915795" y="257746"/>
                  </a:lnTo>
                  <a:lnTo>
                    <a:pt x="1914347" y="257886"/>
                  </a:lnTo>
                  <a:lnTo>
                    <a:pt x="1910829" y="259791"/>
                  </a:lnTo>
                  <a:lnTo>
                    <a:pt x="1906422" y="260273"/>
                  </a:lnTo>
                  <a:lnTo>
                    <a:pt x="1905660" y="258813"/>
                  </a:lnTo>
                  <a:lnTo>
                    <a:pt x="1904987" y="258584"/>
                  </a:lnTo>
                  <a:lnTo>
                    <a:pt x="1904174" y="260019"/>
                  </a:lnTo>
                  <a:lnTo>
                    <a:pt x="1903095" y="260946"/>
                  </a:lnTo>
                  <a:lnTo>
                    <a:pt x="1902460" y="260908"/>
                  </a:lnTo>
                  <a:lnTo>
                    <a:pt x="1899945" y="258622"/>
                  </a:lnTo>
                  <a:lnTo>
                    <a:pt x="1899869" y="257251"/>
                  </a:lnTo>
                  <a:lnTo>
                    <a:pt x="1900135" y="257022"/>
                  </a:lnTo>
                  <a:lnTo>
                    <a:pt x="1900986" y="256082"/>
                  </a:lnTo>
                  <a:lnTo>
                    <a:pt x="1900186" y="255536"/>
                  </a:lnTo>
                  <a:lnTo>
                    <a:pt x="1898738" y="251688"/>
                  </a:lnTo>
                  <a:lnTo>
                    <a:pt x="1896503" y="246888"/>
                  </a:lnTo>
                  <a:lnTo>
                    <a:pt x="1896554" y="245668"/>
                  </a:lnTo>
                  <a:lnTo>
                    <a:pt x="1897507" y="244094"/>
                  </a:lnTo>
                  <a:lnTo>
                    <a:pt x="1898116" y="243611"/>
                  </a:lnTo>
                  <a:lnTo>
                    <a:pt x="1906371" y="242671"/>
                  </a:lnTo>
                  <a:lnTo>
                    <a:pt x="1914613" y="241668"/>
                  </a:lnTo>
                  <a:lnTo>
                    <a:pt x="1915121" y="243420"/>
                  </a:lnTo>
                </a:path>
                <a:path w="2056765" h="1255395">
                  <a:moveTo>
                    <a:pt x="1923491" y="238963"/>
                  </a:moveTo>
                  <a:lnTo>
                    <a:pt x="1928050" y="243293"/>
                  </a:lnTo>
                  <a:lnTo>
                    <a:pt x="1927898" y="244195"/>
                  </a:lnTo>
                  <a:lnTo>
                    <a:pt x="1927415" y="244792"/>
                  </a:lnTo>
                  <a:lnTo>
                    <a:pt x="1926742" y="244957"/>
                  </a:lnTo>
                  <a:lnTo>
                    <a:pt x="1923961" y="242709"/>
                  </a:lnTo>
                  <a:lnTo>
                    <a:pt x="1923338" y="239864"/>
                  </a:lnTo>
                  <a:lnTo>
                    <a:pt x="1923491" y="238963"/>
                  </a:lnTo>
                </a:path>
                <a:path w="2056765" h="1255395">
                  <a:moveTo>
                    <a:pt x="1859318" y="200685"/>
                  </a:moveTo>
                  <a:lnTo>
                    <a:pt x="1859508" y="199732"/>
                  </a:lnTo>
                  <a:lnTo>
                    <a:pt x="1859445" y="198653"/>
                  </a:lnTo>
                  <a:lnTo>
                    <a:pt x="1859737" y="197535"/>
                  </a:lnTo>
                  <a:lnTo>
                    <a:pt x="1863090" y="191947"/>
                  </a:lnTo>
                  <a:lnTo>
                    <a:pt x="1863255" y="191528"/>
                  </a:lnTo>
                  <a:lnTo>
                    <a:pt x="1863864" y="190588"/>
                  </a:lnTo>
                  <a:lnTo>
                    <a:pt x="1864207" y="190309"/>
                  </a:lnTo>
                  <a:lnTo>
                    <a:pt x="1867331" y="190055"/>
                  </a:lnTo>
                  <a:lnTo>
                    <a:pt x="1871002" y="193598"/>
                  </a:lnTo>
                  <a:lnTo>
                    <a:pt x="1874672" y="197142"/>
                  </a:lnTo>
                  <a:lnTo>
                    <a:pt x="1876475" y="195605"/>
                  </a:lnTo>
                  <a:lnTo>
                    <a:pt x="1877275" y="193941"/>
                  </a:lnTo>
                  <a:lnTo>
                    <a:pt x="1878076" y="193294"/>
                  </a:lnTo>
                  <a:lnTo>
                    <a:pt x="1883105" y="196354"/>
                  </a:lnTo>
                  <a:lnTo>
                    <a:pt x="1883435" y="198894"/>
                  </a:lnTo>
                  <a:lnTo>
                    <a:pt x="1882051" y="203136"/>
                  </a:lnTo>
                  <a:lnTo>
                    <a:pt x="1881479" y="204076"/>
                  </a:lnTo>
                  <a:lnTo>
                    <a:pt x="1879625" y="206197"/>
                  </a:lnTo>
                  <a:lnTo>
                    <a:pt x="1878850" y="207594"/>
                  </a:lnTo>
                  <a:lnTo>
                    <a:pt x="1877961" y="209626"/>
                  </a:lnTo>
                  <a:lnTo>
                    <a:pt x="1877263" y="211480"/>
                  </a:lnTo>
                  <a:lnTo>
                    <a:pt x="1877085" y="212344"/>
                  </a:lnTo>
                  <a:lnTo>
                    <a:pt x="1877377" y="212674"/>
                  </a:lnTo>
                  <a:lnTo>
                    <a:pt x="1877441" y="213283"/>
                  </a:lnTo>
                  <a:lnTo>
                    <a:pt x="1877110" y="214160"/>
                  </a:lnTo>
                  <a:lnTo>
                    <a:pt x="1876221" y="215277"/>
                  </a:lnTo>
                  <a:lnTo>
                    <a:pt x="1875548" y="215823"/>
                  </a:lnTo>
                  <a:lnTo>
                    <a:pt x="1873846" y="216471"/>
                  </a:lnTo>
                  <a:lnTo>
                    <a:pt x="1873046" y="217754"/>
                  </a:lnTo>
                  <a:lnTo>
                    <a:pt x="1872640" y="219710"/>
                  </a:lnTo>
                  <a:lnTo>
                    <a:pt x="1872589" y="221462"/>
                  </a:lnTo>
                  <a:lnTo>
                    <a:pt x="1872818" y="222224"/>
                  </a:lnTo>
                  <a:lnTo>
                    <a:pt x="1871370" y="224243"/>
                  </a:lnTo>
                  <a:lnTo>
                    <a:pt x="1870036" y="225221"/>
                  </a:lnTo>
                  <a:lnTo>
                    <a:pt x="1867103" y="225856"/>
                  </a:lnTo>
                  <a:lnTo>
                    <a:pt x="1861489" y="222542"/>
                  </a:lnTo>
                  <a:lnTo>
                    <a:pt x="1855876" y="219214"/>
                  </a:lnTo>
                  <a:lnTo>
                    <a:pt x="1850275" y="215874"/>
                  </a:lnTo>
                  <a:lnTo>
                    <a:pt x="1848358" y="211620"/>
                  </a:lnTo>
                  <a:lnTo>
                    <a:pt x="1847494" y="211277"/>
                  </a:lnTo>
                  <a:lnTo>
                    <a:pt x="1856778" y="206133"/>
                  </a:lnTo>
                  <a:lnTo>
                    <a:pt x="1858225" y="204520"/>
                  </a:lnTo>
                  <a:lnTo>
                    <a:pt x="1858137" y="202984"/>
                  </a:lnTo>
                  <a:lnTo>
                    <a:pt x="1857959" y="202742"/>
                  </a:lnTo>
                  <a:lnTo>
                    <a:pt x="1858949" y="201180"/>
                  </a:lnTo>
                  <a:lnTo>
                    <a:pt x="1859318" y="200685"/>
                  </a:lnTo>
                </a:path>
                <a:path w="2056765" h="1255395">
                  <a:moveTo>
                    <a:pt x="1880069" y="214591"/>
                  </a:moveTo>
                  <a:lnTo>
                    <a:pt x="1880374" y="213220"/>
                  </a:lnTo>
                  <a:lnTo>
                    <a:pt x="1880222" y="211556"/>
                  </a:lnTo>
                  <a:lnTo>
                    <a:pt x="1880349" y="210451"/>
                  </a:lnTo>
                  <a:lnTo>
                    <a:pt x="1881327" y="209638"/>
                  </a:lnTo>
                  <a:lnTo>
                    <a:pt x="1882495" y="208038"/>
                  </a:lnTo>
                  <a:lnTo>
                    <a:pt x="1883359" y="206298"/>
                  </a:lnTo>
                  <a:lnTo>
                    <a:pt x="1883371" y="205143"/>
                  </a:lnTo>
                  <a:lnTo>
                    <a:pt x="1884654" y="203187"/>
                  </a:lnTo>
                  <a:lnTo>
                    <a:pt x="1885238" y="202196"/>
                  </a:lnTo>
                  <a:lnTo>
                    <a:pt x="1885530" y="201358"/>
                  </a:lnTo>
                  <a:lnTo>
                    <a:pt x="1885759" y="198920"/>
                  </a:lnTo>
                  <a:lnTo>
                    <a:pt x="1886013" y="197751"/>
                  </a:lnTo>
                  <a:lnTo>
                    <a:pt x="1888769" y="195656"/>
                  </a:lnTo>
                  <a:lnTo>
                    <a:pt x="1889226" y="193370"/>
                  </a:lnTo>
                  <a:lnTo>
                    <a:pt x="1889264" y="191719"/>
                  </a:lnTo>
                  <a:lnTo>
                    <a:pt x="1887728" y="183769"/>
                  </a:lnTo>
                  <a:lnTo>
                    <a:pt x="1893912" y="187236"/>
                  </a:lnTo>
                  <a:lnTo>
                    <a:pt x="1900110" y="190677"/>
                  </a:lnTo>
                  <a:lnTo>
                    <a:pt x="1906308" y="194081"/>
                  </a:lnTo>
                  <a:lnTo>
                    <a:pt x="1912556" y="197472"/>
                  </a:lnTo>
                  <a:lnTo>
                    <a:pt x="1913610" y="200190"/>
                  </a:lnTo>
                  <a:lnTo>
                    <a:pt x="1915363" y="201574"/>
                  </a:lnTo>
                  <a:lnTo>
                    <a:pt x="1916099" y="204152"/>
                  </a:lnTo>
                  <a:lnTo>
                    <a:pt x="1918169" y="205282"/>
                  </a:lnTo>
                  <a:lnTo>
                    <a:pt x="1920913" y="212598"/>
                  </a:lnTo>
                  <a:lnTo>
                    <a:pt x="1920963" y="213334"/>
                  </a:lnTo>
                  <a:lnTo>
                    <a:pt x="1920786" y="214934"/>
                  </a:lnTo>
                  <a:lnTo>
                    <a:pt x="1920455" y="216789"/>
                  </a:lnTo>
                  <a:lnTo>
                    <a:pt x="1920036" y="218236"/>
                  </a:lnTo>
                  <a:lnTo>
                    <a:pt x="1914309" y="215112"/>
                  </a:lnTo>
                  <a:lnTo>
                    <a:pt x="1908594" y="211975"/>
                  </a:lnTo>
                  <a:lnTo>
                    <a:pt x="1907755" y="213614"/>
                  </a:lnTo>
                  <a:lnTo>
                    <a:pt x="1906968" y="213982"/>
                  </a:lnTo>
                  <a:lnTo>
                    <a:pt x="1905012" y="212191"/>
                  </a:lnTo>
                  <a:lnTo>
                    <a:pt x="1904314" y="212115"/>
                  </a:lnTo>
                  <a:lnTo>
                    <a:pt x="1902333" y="213258"/>
                  </a:lnTo>
                  <a:lnTo>
                    <a:pt x="1899551" y="213461"/>
                  </a:lnTo>
                  <a:lnTo>
                    <a:pt x="1898548" y="213944"/>
                  </a:lnTo>
                  <a:lnTo>
                    <a:pt x="1898142" y="213931"/>
                  </a:lnTo>
                  <a:lnTo>
                    <a:pt x="1897697" y="214134"/>
                  </a:lnTo>
                  <a:lnTo>
                    <a:pt x="1896491" y="215379"/>
                  </a:lnTo>
                  <a:lnTo>
                    <a:pt x="1896097" y="215506"/>
                  </a:lnTo>
                  <a:lnTo>
                    <a:pt x="1895703" y="217055"/>
                  </a:lnTo>
                  <a:lnTo>
                    <a:pt x="1895932" y="217881"/>
                  </a:lnTo>
                  <a:lnTo>
                    <a:pt x="1901202" y="220421"/>
                  </a:lnTo>
                  <a:lnTo>
                    <a:pt x="1901431" y="221373"/>
                  </a:lnTo>
                  <a:lnTo>
                    <a:pt x="1901050" y="222796"/>
                  </a:lnTo>
                  <a:lnTo>
                    <a:pt x="1900301" y="224028"/>
                  </a:lnTo>
                  <a:lnTo>
                    <a:pt x="1898497" y="226021"/>
                  </a:lnTo>
                  <a:lnTo>
                    <a:pt x="1898561" y="226187"/>
                  </a:lnTo>
                  <a:lnTo>
                    <a:pt x="1898523" y="226885"/>
                  </a:lnTo>
                  <a:lnTo>
                    <a:pt x="1897138" y="228003"/>
                  </a:lnTo>
                  <a:lnTo>
                    <a:pt x="1895462" y="224574"/>
                  </a:lnTo>
                  <a:lnTo>
                    <a:pt x="1893252" y="224345"/>
                  </a:lnTo>
                  <a:lnTo>
                    <a:pt x="1892439" y="223570"/>
                  </a:lnTo>
                  <a:lnTo>
                    <a:pt x="1892350" y="223253"/>
                  </a:lnTo>
                  <a:lnTo>
                    <a:pt x="1892338" y="223024"/>
                  </a:lnTo>
                  <a:lnTo>
                    <a:pt x="1892388" y="222719"/>
                  </a:lnTo>
                  <a:lnTo>
                    <a:pt x="1892757" y="221373"/>
                  </a:lnTo>
                  <a:lnTo>
                    <a:pt x="1892795" y="221043"/>
                  </a:lnTo>
                  <a:lnTo>
                    <a:pt x="1888490" y="224155"/>
                  </a:lnTo>
                  <a:lnTo>
                    <a:pt x="1888769" y="225425"/>
                  </a:lnTo>
                  <a:lnTo>
                    <a:pt x="1888744" y="226123"/>
                  </a:lnTo>
                  <a:lnTo>
                    <a:pt x="1888261" y="227469"/>
                  </a:lnTo>
                  <a:lnTo>
                    <a:pt x="1887816" y="228574"/>
                  </a:lnTo>
                  <a:lnTo>
                    <a:pt x="1887575" y="229489"/>
                  </a:lnTo>
                  <a:lnTo>
                    <a:pt x="1887689" y="230301"/>
                  </a:lnTo>
                  <a:lnTo>
                    <a:pt x="1886318" y="231152"/>
                  </a:lnTo>
                  <a:lnTo>
                    <a:pt x="1881835" y="229006"/>
                  </a:lnTo>
                  <a:lnTo>
                    <a:pt x="1880743" y="224751"/>
                  </a:lnTo>
                  <a:lnTo>
                    <a:pt x="1880235" y="224155"/>
                  </a:lnTo>
                  <a:lnTo>
                    <a:pt x="1878279" y="223659"/>
                  </a:lnTo>
                  <a:lnTo>
                    <a:pt x="1878152" y="222719"/>
                  </a:lnTo>
                  <a:lnTo>
                    <a:pt x="1878241" y="221691"/>
                  </a:lnTo>
                  <a:lnTo>
                    <a:pt x="1877974" y="218351"/>
                  </a:lnTo>
                  <a:lnTo>
                    <a:pt x="1878215" y="217297"/>
                  </a:lnTo>
                  <a:lnTo>
                    <a:pt x="1878876" y="216103"/>
                  </a:lnTo>
                  <a:lnTo>
                    <a:pt x="1880069" y="214591"/>
                  </a:lnTo>
                </a:path>
                <a:path w="2056765" h="1255395">
                  <a:moveTo>
                    <a:pt x="1987283" y="200050"/>
                  </a:moveTo>
                  <a:lnTo>
                    <a:pt x="1982812" y="204165"/>
                  </a:lnTo>
                  <a:lnTo>
                    <a:pt x="1983003" y="206298"/>
                  </a:lnTo>
                  <a:lnTo>
                    <a:pt x="1983511" y="207759"/>
                  </a:lnTo>
                  <a:lnTo>
                    <a:pt x="1982228" y="209296"/>
                  </a:lnTo>
                  <a:lnTo>
                    <a:pt x="1981123" y="209842"/>
                  </a:lnTo>
                  <a:lnTo>
                    <a:pt x="1974113" y="208953"/>
                  </a:lnTo>
                  <a:lnTo>
                    <a:pt x="1973821" y="209257"/>
                  </a:lnTo>
                  <a:lnTo>
                    <a:pt x="1973618" y="209588"/>
                  </a:lnTo>
                  <a:lnTo>
                    <a:pt x="1972995" y="210743"/>
                  </a:lnTo>
                  <a:lnTo>
                    <a:pt x="1972894" y="210972"/>
                  </a:lnTo>
                  <a:lnTo>
                    <a:pt x="1971103" y="211429"/>
                  </a:lnTo>
                  <a:lnTo>
                    <a:pt x="1970227" y="212445"/>
                  </a:lnTo>
                  <a:lnTo>
                    <a:pt x="1969363" y="215366"/>
                  </a:lnTo>
                  <a:lnTo>
                    <a:pt x="1963445" y="215138"/>
                  </a:lnTo>
                  <a:lnTo>
                    <a:pt x="1962429" y="215849"/>
                  </a:lnTo>
                  <a:lnTo>
                    <a:pt x="1963762" y="217373"/>
                  </a:lnTo>
                  <a:lnTo>
                    <a:pt x="1963788" y="217741"/>
                  </a:lnTo>
                  <a:lnTo>
                    <a:pt x="1957311" y="221907"/>
                  </a:lnTo>
                  <a:lnTo>
                    <a:pt x="1955025" y="223888"/>
                  </a:lnTo>
                  <a:lnTo>
                    <a:pt x="1954098" y="224142"/>
                  </a:lnTo>
                  <a:lnTo>
                    <a:pt x="1947608" y="216192"/>
                  </a:lnTo>
                  <a:lnTo>
                    <a:pt x="1945500" y="209169"/>
                  </a:lnTo>
                  <a:lnTo>
                    <a:pt x="1942998" y="208940"/>
                  </a:lnTo>
                  <a:lnTo>
                    <a:pt x="1942807" y="209715"/>
                  </a:lnTo>
                  <a:lnTo>
                    <a:pt x="1941715" y="210781"/>
                  </a:lnTo>
                  <a:lnTo>
                    <a:pt x="1940890" y="211175"/>
                  </a:lnTo>
                  <a:lnTo>
                    <a:pt x="1938959" y="211010"/>
                  </a:lnTo>
                  <a:lnTo>
                    <a:pt x="1937169" y="211963"/>
                  </a:lnTo>
                  <a:lnTo>
                    <a:pt x="1931670" y="211493"/>
                  </a:lnTo>
                  <a:lnTo>
                    <a:pt x="1931009" y="210642"/>
                  </a:lnTo>
                  <a:lnTo>
                    <a:pt x="1931022" y="204241"/>
                  </a:lnTo>
                  <a:lnTo>
                    <a:pt x="1928914" y="197434"/>
                  </a:lnTo>
                  <a:lnTo>
                    <a:pt x="1929599" y="196557"/>
                  </a:lnTo>
                  <a:lnTo>
                    <a:pt x="1930095" y="196278"/>
                  </a:lnTo>
                  <a:lnTo>
                    <a:pt x="1930742" y="196545"/>
                  </a:lnTo>
                  <a:lnTo>
                    <a:pt x="1932355" y="195326"/>
                  </a:lnTo>
                  <a:lnTo>
                    <a:pt x="1933079" y="194221"/>
                  </a:lnTo>
                  <a:lnTo>
                    <a:pt x="1932482" y="193751"/>
                  </a:lnTo>
                  <a:lnTo>
                    <a:pt x="1932152" y="192341"/>
                  </a:lnTo>
                  <a:lnTo>
                    <a:pt x="1932508" y="190500"/>
                  </a:lnTo>
                  <a:lnTo>
                    <a:pt x="1933917" y="188696"/>
                  </a:lnTo>
                  <a:lnTo>
                    <a:pt x="1934159" y="185458"/>
                  </a:lnTo>
                  <a:lnTo>
                    <a:pt x="1934438" y="184505"/>
                  </a:lnTo>
                  <a:lnTo>
                    <a:pt x="1935073" y="183743"/>
                  </a:lnTo>
                  <a:lnTo>
                    <a:pt x="1936838" y="182435"/>
                  </a:lnTo>
                  <a:lnTo>
                    <a:pt x="1937575" y="181648"/>
                  </a:lnTo>
                  <a:lnTo>
                    <a:pt x="1937537" y="181368"/>
                  </a:lnTo>
                  <a:lnTo>
                    <a:pt x="1937715" y="180073"/>
                  </a:lnTo>
                  <a:lnTo>
                    <a:pt x="1938413" y="179438"/>
                  </a:lnTo>
                  <a:lnTo>
                    <a:pt x="1939429" y="179108"/>
                  </a:lnTo>
                  <a:lnTo>
                    <a:pt x="1940140" y="178523"/>
                  </a:lnTo>
                  <a:lnTo>
                    <a:pt x="1940306" y="177825"/>
                  </a:lnTo>
                  <a:lnTo>
                    <a:pt x="1942185" y="175793"/>
                  </a:lnTo>
                  <a:lnTo>
                    <a:pt x="1944966" y="175412"/>
                  </a:lnTo>
                  <a:lnTo>
                    <a:pt x="1946846" y="172923"/>
                  </a:lnTo>
                  <a:lnTo>
                    <a:pt x="1946465" y="171030"/>
                  </a:lnTo>
                  <a:lnTo>
                    <a:pt x="1947456" y="170954"/>
                  </a:lnTo>
                  <a:lnTo>
                    <a:pt x="1951139" y="168935"/>
                  </a:lnTo>
                  <a:lnTo>
                    <a:pt x="1951583" y="169024"/>
                  </a:lnTo>
                  <a:lnTo>
                    <a:pt x="1952434" y="170307"/>
                  </a:lnTo>
                  <a:lnTo>
                    <a:pt x="1952891" y="170294"/>
                  </a:lnTo>
                  <a:lnTo>
                    <a:pt x="1954009" y="169570"/>
                  </a:lnTo>
                  <a:lnTo>
                    <a:pt x="1959889" y="170764"/>
                  </a:lnTo>
                  <a:lnTo>
                    <a:pt x="1960511" y="171742"/>
                  </a:lnTo>
                  <a:lnTo>
                    <a:pt x="1960219" y="173799"/>
                  </a:lnTo>
                  <a:lnTo>
                    <a:pt x="1956282" y="172910"/>
                  </a:lnTo>
                  <a:lnTo>
                    <a:pt x="1954415" y="173850"/>
                  </a:lnTo>
                  <a:lnTo>
                    <a:pt x="1960219" y="176339"/>
                  </a:lnTo>
                  <a:lnTo>
                    <a:pt x="1960549" y="177380"/>
                  </a:lnTo>
                  <a:lnTo>
                    <a:pt x="1960422" y="177774"/>
                  </a:lnTo>
                  <a:lnTo>
                    <a:pt x="1960156" y="178231"/>
                  </a:lnTo>
                  <a:lnTo>
                    <a:pt x="1959965" y="178625"/>
                  </a:lnTo>
                  <a:lnTo>
                    <a:pt x="1960092" y="178892"/>
                  </a:lnTo>
                  <a:lnTo>
                    <a:pt x="1960333" y="178943"/>
                  </a:lnTo>
                  <a:lnTo>
                    <a:pt x="1964994" y="176936"/>
                  </a:lnTo>
                  <a:lnTo>
                    <a:pt x="1974189" y="178320"/>
                  </a:lnTo>
                  <a:lnTo>
                    <a:pt x="1983359" y="179616"/>
                  </a:lnTo>
                  <a:lnTo>
                    <a:pt x="1983676" y="178485"/>
                  </a:lnTo>
                  <a:lnTo>
                    <a:pt x="1983740" y="178079"/>
                  </a:lnTo>
                  <a:lnTo>
                    <a:pt x="1984883" y="176834"/>
                  </a:lnTo>
                  <a:lnTo>
                    <a:pt x="1985721" y="176809"/>
                  </a:lnTo>
                  <a:lnTo>
                    <a:pt x="1992807" y="181775"/>
                  </a:lnTo>
                  <a:lnTo>
                    <a:pt x="1992642" y="188823"/>
                  </a:lnTo>
                  <a:lnTo>
                    <a:pt x="1992464" y="189915"/>
                  </a:lnTo>
                  <a:lnTo>
                    <a:pt x="1991982" y="191566"/>
                  </a:lnTo>
                  <a:lnTo>
                    <a:pt x="1992096" y="192366"/>
                  </a:lnTo>
                  <a:lnTo>
                    <a:pt x="1992058" y="193395"/>
                  </a:lnTo>
                  <a:lnTo>
                    <a:pt x="1991131" y="195732"/>
                  </a:lnTo>
                  <a:lnTo>
                    <a:pt x="1989937" y="197789"/>
                  </a:lnTo>
                  <a:lnTo>
                    <a:pt x="1988845" y="199009"/>
                  </a:lnTo>
                  <a:lnTo>
                    <a:pt x="1987283" y="200050"/>
                  </a:lnTo>
                </a:path>
                <a:path w="2056765" h="1255395">
                  <a:moveTo>
                    <a:pt x="1852828" y="192011"/>
                  </a:moveTo>
                  <a:lnTo>
                    <a:pt x="1851609" y="192709"/>
                  </a:lnTo>
                  <a:lnTo>
                    <a:pt x="1850656" y="193128"/>
                  </a:lnTo>
                  <a:lnTo>
                    <a:pt x="1847875" y="193319"/>
                  </a:lnTo>
                  <a:lnTo>
                    <a:pt x="1846478" y="194310"/>
                  </a:lnTo>
                  <a:lnTo>
                    <a:pt x="1845805" y="194627"/>
                  </a:lnTo>
                  <a:lnTo>
                    <a:pt x="1842655" y="194068"/>
                  </a:lnTo>
                  <a:lnTo>
                    <a:pt x="1842338" y="193408"/>
                  </a:lnTo>
                  <a:lnTo>
                    <a:pt x="1842274" y="191541"/>
                  </a:lnTo>
                  <a:lnTo>
                    <a:pt x="1842058" y="191350"/>
                  </a:lnTo>
                  <a:lnTo>
                    <a:pt x="1841906" y="191338"/>
                  </a:lnTo>
                  <a:lnTo>
                    <a:pt x="1841614" y="191058"/>
                  </a:lnTo>
                  <a:lnTo>
                    <a:pt x="1841512" y="190728"/>
                  </a:lnTo>
                  <a:lnTo>
                    <a:pt x="1841512" y="190309"/>
                  </a:lnTo>
                  <a:lnTo>
                    <a:pt x="1841652" y="190080"/>
                  </a:lnTo>
                  <a:lnTo>
                    <a:pt x="1841919" y="189941"/>
                  </a:lnTo>
                  <a:lnTo>
                    <a:pt x="1842160" y="189484"/>
                  </a:lnTo>
                  <a:lnTo>
                    <a:pt x="1842211" y="189128"/>
                  </a:lnTo>
                  <a:lnTo>
                    <a:pt x="1842300" y="188747"/>
                  </a:lnTo>
                  <a:lnTo>
                    <a:pt x="1842668" y="188366"/>
                  </a:lnTo>
                  <a:lnTo>
                    <a:pt x="1843100" y="188683"/>
                  </a:lnTo>
                  <a:lnTo>
                    <a:pt x="1843239" y="188988"/>
                  </a:lnTo>
                  <a:lnTo>
                    <a:pt x="1843709" y="189395"/>
                  </a:lnTo>
                  <a:lnTo>
                    <a:pt x="1844128" y="189382"/>
                  </a:lnTo>
                  <a:lnTo>
                    <a:pt x="1844598" y="189141"/>
                  </a:lnTo>
                  <a:lnTo>
                    <a:pt x="1846910" y="189141"/>
                  </a:lnTo>
                  <a:lnTo>
                    <a:pt x="1847176" y="188785"/>
                  </a:lnTo>
                  <a:lnTo>
                    <a:pt x="1847164" y="188163"/>
                  </a:lnTo>
                  <a:lnTo>
                    <a:pt x="1846986" y="187858"/>
                  </a:lnTo>
                  <a:lnTo>
                    <a:pt x="1846389" y="187490"/>
                  </a:lnTo>
                  <a:lnTo>
                    <a:pt x="1846313" y="186702"/>
                  </a:lnTo>
                  <a:lnTo>
                    <a:pt x="1846846" y="185889"/>
                  </a:lnTo>
                  <a:lnTo>
                    <a:pt x="1852282" y="184734"/>
                  </a:lnTo>
                  <a:lnTo>
                    <a:pt x="1853285" y="185089"/>
                  </a:lnTo>
                  <a:lnTo>
                    <a:pt x="1853526" y="185597"/>
                  </a:lnTo>
                  <a:lnTo>
                    <a:pt x="1853526" y="186016"/>
                  </a:lnTo>
                  <a:lnTo>
                    <a:pt x="1854898" y="188048"/>
                  </a:lnTo>
                  <a:lnTo>
                    <a:pt x="1855000" y="188544"/>
                  </a:lnTo>
                  <a:lnTo>
                    <a:pt x="1854784" y="189318"/>
                  </a:lnTo>
                  <a:lnTo>
                    <a:pt x="1854276" y="189915"/>
                  </a:lnTo>
                  <a:lnTo>
                    <a:pt x="1853755" y="190423"/>
                  </a:lnTo>
                  <a:lnTo>
                    <a:pt x="1853374" y="191262"/>
                  </a:lnTo>
                  <a:lnTo>
                    <a:pt x="1852828" y="192011"/>
                  </a:lnTo>
                </a:path>
                <a:path w="2056765" h="1255395">
                  <a:moveTo>
                    <a:pt x="2030539" y="183769"/>
                  </a:moveTo>
                  <a:lnTo>
                    <a:pt x="2033752" y="182130"/>
                  </a:lnTo>
                  <a:lnTo>
                    <a:pt x="2034413" y="181279"/>
                  </a:lnTo>
                  <a:lnTo>
                    <a:pt x="2035048" y="180009"/>
                  </a:lnTo>
                  <a:lnTo>
                    <a:pt x="2035619" y="178701"/>
                  </a:lnTo>
                  <a:lnTo>
                    <a:pt x="2036114" y="177723"/>
                  </a:lnTo>
                  <a:lnTo>
                    <a:pt x="2036508" y="177419"/>
                  </a:lnTo>
                  <a:lnTo>
                    <a:pt x="2036787" y="175806"/>
                  </a:lnTo>
                  <a:lnTo>
                    <a:pt x="2036648" y="175094"/>
                  </a:lnTo>
                  <a:lnTo>
                    <a:pt x="2036178" y="174117"/>
                  </a:lnTo>
                  <a:lnTo>
                    <a:pt x="2036432" y="172821"/>
                  </a:lnTo>
                  <a:lnTo>
                    <a:pt x="2037130" y="171653"/>
                  </a:lnTo>
                  <a:lnTo>
                    <a:pt x="2037892" y="170789"/>
                  </a:lnTo>
                  <a:lnTo>
                    <a:pt x="2038769" y="170268"/>
                  </a:lnTo>
                  <a:lnTo>
                    <a:pt x="2039378" y="169494"/>
                  </a:lnTo>
                  <a:lnTo>
                    <a:pt x="2040826" y="167297"/>
                  </a:lnTo>
                  <a:lnTo>
                    <a:pt x="2041575" y="166306"/>
                  </a:lnTo>
                  <a:lnTo>
                    <a:pt x="2042172" y="165671"/>
                  </a:lnTo>
                  <a:lnTo>
                    <a:pt x="2045665" y="163957"/>
                  </a:lnTo>
                  <a:lnTo>
                    <a:pt x="2050808" y="164503"/>
                  </a:lnTo>
                  <a:lnTo>
                    <a:pt x="2051570" y="166573"/>
                  </a:lnTo>
                  <a:lnTo>
                    <a:pt x="2053043" y="166814"/>
                  </a:lnTo>
                  <a:lnTo>
                    <a:pt x="2056752" y="175260"/>
                  </a:lnTo>
                  <a:lnTo>
                    <a:pt x="2056765" y="176822"/>
                  </a:lnTo>
                  <a:lnTo>
                    <a:pt x="2056104" y="184442"/>
                  </a:lnTo>
                  <a:lnTo>
                    <a:pt x="2056231" y="186245"/>
                  </a:lnTo>
                  <a:lnTo>
                    <a:pt x="2056206" y="187350"/>
                  </a:lnTo>
                  <a:lnTo>
                    <a:pt x="2055850" y="188976"/>
                  </a:lnTo>
                  <a:lnTo>
                    <a:pt x="2052332" y="191033"/>
                  </a:lnTo>
                  <a:lnTo>
                    <a:pt x="2052980" y="191554"/>
                  </a:lnTo>
                  <a:lnTo>
                    <a:pt x="2053348" y="192557"/>
                  </a:lnTo>
                  <a:lnTo>
                    <a:pt x="2053386" y="194246"/>
                  </a:lnTo>
                  <a:lnTo>
                    <a:pt x="2053018" y="196824"/>
                  </a:lnTo>
                  <a:lnTo>
                    <a:pt x="2042223" y="206171"/>
                  </a:lnTo>
                  <a:lnTo>
                    <a:pt x="2041626" y="206921"/>
                  </a:lnTo>
                  <a:lnTo>
                    <a:pt x="2040953" y="207860"/>
                  </a:lnTo>
                  <a:lnTo>
                    <a:pt x="2040280" y="208686"/>
                  </a:lnTo>
                  <a:lnTo>
                    <a:pt x="2039556" y="209156"/>
                  </a:lnTo>
                  <a:lnTo>
                    <a:pt x="2032571" y="210477"/>
                  </a:lnTo>
                  <a:lnTo>
                    <a:pt x="2030298" y="212217"/>
                  </a:lnTo>
                  <a:lnTo>
                    <a:pt x="2028863" y="211645"/>
                  </a:lnTo>
                  <a:lnTo>
                    <a:pt x="2026945" y="212686"/>
                  </a:lnTo>
                  <a:lnTo>
                    <a:pt x="2020785" y="211963"/>
                  </a:lnTo>
                  <a:lnTo>
                    <a:pt x="2014626" y="211226"/>
                  </a:lnTo>
                  <a:lnTo>
                    <a:pt x="2013661" y="209169"/>
                  </a:lnTo>
                  <a:lnTo>
                    <a:pt x="2007971" y="209626"/>
                  </a:lnTo>
                  <a:lnTo>
                    <a:pt x="2002282" y="210058"/>
                  </a:lnTo>
                  <a:lnTo>
                    <a:pt x="2000364" y="202171"/>
                  </a:lnTo>
                  <a:lnTo>
                    <a:pt x="1998472" y="194297"/>
                  </a:lnTo>
                  <a:lnTo>
                    <a:pt x="1997316" y="192989"/>
                  </a:lnTo>
                  <a:lnTo>
                    <a:pt x="2007311" y="185521"/>
                  </a:lnTo>
                  <a:lnTo>
                    <a:pt x="2008784" y="184594"/>
                  </a:lnTo>
                  <a:lnTo>
                    <a:pt x="2012111" y="181140"/>
                  </a:lnTo>
                  <a:lnTo>
                    <a:pt x="2014855" y="179451"/>
                  </a:lnTo>
                  <a:lnTo>
                    <a:pt x="2022703" y="181622"/>
                  </a:lnTo>
                  <a:lnTo>
                    <a:pt x="2030539" y="183769"/>
                  </a:lnTo>
                </a:path>
                <a:path w="2056765" h="1255395">
                  <a:moveTo>
                    <a:pt x="1856879" y="174561"/>
                  </a:moveTo>
                  <a:lnTo>
                    <a:pt x="1856625" y="175221"/>
                  </a:lnTo>
                  <a:lnTo>
                    <a:pt x="1856384" y="175831"/>
                  </a:lnTo>
                  <a:lnTo>
                    <a:pt x="1855889" y="176758"/>
                  </a:lnTo>
                  <a:lnTo>
                    <a:pt x="1855457" y="177330"/>
                  </a:lnTo>
                  <a:lnTo>
                    <a:pt x="1855050" y="177914"/>
                  </a:lnTo>
                  <a:lnTo>
                    <a:pt x="1854784" y="178587"/>
                  </a:lnTo>
                  <a:lnTo>
                    <a:pt x="1853565" y="179209"/>
                  </a:lnTo>
                  <a:lnTo>
                    <a:pt x="1851698" y="179044"/>
                  </a:lnTo>
                  <a:lnTo>
                    <a:pt x="1851063" y="178409"/>
                  </a:lnTo>
                  <a:lnTo>
                    <a:pt x="1851342" y="177977"/>
                  </a:lnTo>
                  <a:lnTo>
                    <a:pt x="1851545" y="177495"/>
                  </a:lnTo>
                  <a:lnTo>
                    <a:pt x="1851609" y="177101"/>
                  </a:lnTo>
                  <a:lnTo>
                    <a:pt x="1851596" y="176847"/>
                  </a:lnTo>
                  <a:lnTo>
                    <a:pt x="1850682" y="175183"/>
                  </a:lnTo>
                  <a:lnTo>
                    <a:pt x="1850618" y="174777"/>
                  </a:lnTo>
                  <a:lnTo>
                    <a:pt x="1850809" y="174332"/>
                  </a:lnTo>
                  <a:lnTo>
                    <a:pt x="1851202" y="173913"/>
                  </a:lnTo>
                  <a:lnTo>
                    <a:pt x="1851418" y="173774"/>
                  </a:lnTo>
                  <a:lnTo>
                    <a:pt x="1853044" y="173837"/>
                  </a:lnTo>
                  <a:lnTo>
                    <a:pt x="1853450" y="174117"/>
                  </a:lnTo>
                  <a:lnTo>
                    <a:pt x="1853895" y="174142"/>
                  </a:lnTo>
                  <a:lnTo>
                    <a:pt x="1856219" y="173215"/>
                  </a:lnTo>
                  <a:lnTo>
                    <a:pt x="1856994" y="173609"/>
                  </a:lnTo>
                  <a:lnTo>
                    <a:pt x="1856879" y="174561"/>
                  </a:lnTo>
                </a:path>
                <a:path w="2056765" h="1255395">
                  <a:moveTo>
                    <a:pt x="1847456" y="173507"/>
                  </a:moveTo>
                  <a:lnTo>
                    <a:pt x="1846999" y="173913"/>
                  </a:lnTo>
                  <a:lnTo>
                    <a:pt x="1846681" y="174015"/>
                  </a:lnTo>
                  <a:lnTo>
                    <a:pt x="1841614" y="173634"/>
                  </a:lnTo>
                  <a:lnTo>
                    <a:pt x="1840014" y="171577"/>
                  </a:lnTo>
                  <a:lnTo>
                    <a:pt x="1839976" y="171272"/>
                  </a:lnTo>
                  <a:lnTo>
                    <a:pt x="1840153" y="171081"/>
                  </a:lnTo>
                  <a:lnTo>
                    <a:pt x="1840496" y="171069"/>
                  </a:lnTo>
                  <a:lnTo>
                    <a:pt x="1841131" y="170815"/>
                  </a:lnTo>
                  <a:lnTo>
                    <a:pt x="1841957" y="170281"/>
                  </a:lnTo>
                  <a:lnTo>
                    <a:pt x="1842731" y="169430"/>
                  </a:lnTo>
                  <a:lnTo>
                    <a:pt x="1844205" y="167462"/>
                  </a:lnTo>
                  <a:lnTo>
                    <a:pt x="1845183" y="166458"/>
                  </a:lnTo>
                  <a:lnTo>
                    <a:pt x="1847138" y="165303"/>
                  </a:lnTo>
                  <a:lnTo>
                    <a:pt x="1847964" y="164617"/>
                  </a:lnTo>
                  <a:lnTo>
                    <a:pt x="1848751" y="164299"/>
                  </a:lnTo>
                  <a:lnTo>
                    <a:pt x="1850009" y="165150"/>
                  </a:lnTo>
                  <a:lnTo>
                    <a:pt x="1850097" y="165684"/>
                  </a:lnTo>
                  <a:lnTo>
                    <a:pt x="1850021" y="166433"/>
                  </a:lnTo>
                  <a:lnTo>
                    <a:pt x="1850110" y="168681"/>
                  </a:lnTo>
                  <a:lnTo>
                    <a:pt x="1849958" y="169646"/>
                  </a:lnTo>
                  <a:lnTo>
                    <a:pt x="1849894" y="170789"/>
                  </a:lnTo>
                  <a:lnTo>
                    <a:pt x="1849882" y="170967"/>
                  </a:lnTo>
                  <a:lnTo>
                    <a:pt x="1847951" y="172999"/>
                  </a:lnTo>
                  <a:lnTo>
                    <a:pt x="1847456" y="173507"/>
                  </a:lnTo>
                </a:path>
                <a:path w="2056765" h="1255395">
                  <a:moveTo>
                    <a:pt x="1857235" y="166014"/>
                  </a:moveTo>
                  <a:lnTo>
                    <a:pt x="1856905" y="166751"/>
                  </a:lnTo>
                  <a:lnTo>
                    <a:pt x="1856587" y="167309"/>
                  </a:lnTo>
                  <a:lnTo>
                    <a:pt x="1856536" y="167525"/>
                  </a:lnTo>
                  <a:lnTo>
                    <a:pt x="1856054" y="168135"/>
                  </a:lnTo>
                  <a:lnTo>
                    <a:pt x="1855190" y="168973"/>
                  </a:lnTo>
                  <a:lnTo>
                    <a:pt x="1854314" y="169672"/>
                  </a:lnTo>
                  <a:lnTo>
                    <a:pt x="1853158" y="170256"/>
                  </a:lnTo>
                  <a:lnTo>
                    <a:pt x="1851329" y="167246"/>
                  </a:lnTo>
                  <a:lnTo>
                    <a:pt x="1850148" y="161836"/>
                  </a:lnTo>
                  <a:lnTo>
                    <a:pt x="1850504" y="160845"/>
                  </a:lnTo>
                  <a:lnTo>
                    <a:pt x="1851101" y="160451"/>
                  </a:lnTo>
                  <a:lnTo>
                    <a:pt x="1852701" y="160147"/>
                  </a:lnTo>
                  <a:lnTo>
                    <a:pt x="1856028" y="160959"/>
                  </a:lnTo>
                  <a:lnTo>
                    <a:pt x="1857248" y="165481"/>
                  </a:lnTo>
                  <a:lnTo>
                    <a:pt x="1857235" y="166014"/>
                  </a:lnTo>
                </a:path>
                <a:path w="2056765" h="1255395">
                  <a:moveTo>
                    <a:pt x="1921268" y="155994"/>
                  </a:moveTo>
                  <a:lnTo>
                    <a:pt x="1922170" y="155409"/>
                  </a:lnTo>
                  <a:lnTo>
                    <a:pt x="1923516" y="155613"/>
                  </a:lnTo>
                  <a:lnTo>
                    <a:pt x="1927364" y="153543"/>
                  </a:lnTo>
                  <a:lnTo>
                    <a:pt x="1932990" y="154203"/>
                  </a:lnTo>
                  <a:lnTo>
                    <a:pt x="1938604" y="154851"/>
                  </a:lnTo>
                  <a:lnTo>
                    <a:pt x="1940610" y="158407"/>
                  </a:lnTo>
                  <a:lnTo>
                    <a:pt x="1940636" y="159715"/>
                  </a:lnTo>
                  <a:lnTo>
                    <a:pt x="1940318" y="161213"/>
                  </a:lnTo>
                  <a:lnTo>
                    <a:pt x="1939620" y="163868"/>
                  </a:lnTo>
                  <a:lnTo>
                    <a:pt x="1939455" y="165227"/>
                  </a:lnTo>
                  <a:lnTo>
                    <a:pt x="1939175" y="165201"/>
                  </a:lnTo>
                  <a:lnTo>
                    <a:pt x="1938769" y="165658"/>
                  </a:lnTo>
                  <a:lnTo>
                    <a:pt x="1937804" y="167043"/>
                  </a:lnTo>
                  <a:lnTo>
                    <a:pt x="1935797" y="168998"/>
                  </a:lnTo>
                  <a:lnTo>
                    <a:pt x="1934819" y="169418"/>
                  </a:lnTo>
                  <a:lnTo>
                    <a:pt x="1933244" y="167576"/>
                  </a:lnTo>
                  <a:lnTo>
                    <a:pt x="1931746" y="167335"/>
                  </a:lnTo>
                  <a:lnTo>
                    <a:pt x="1927987" y="168681"/>
                  </a:lnTo>
                  <a:lnTo>
                    <a:pt x="1925701" y="168300"/>
                  </a:lnTo>
                  <a:lnTo>
                    <a:pt x="1922437" y="162699"/>
                  </a:lnTo>
                  <a:lnTo>
                    <a:pt x="1922119" y="161658"/>
                  </a:lnTo>
                  <a:lnTo>
                    <a:pt x="1918665" y="160058"/>
                  </a:lnTo>
                  <a:lnTo>
                    <a:pt x="1918411" y="158889"/>
                  </a:lnTo>
                  <a:lnTo>
                    <a:pt x="1918677" y="157187"/>
                  </a:lnTo>
                  <a:lnTo>
                    <a:pt x="1919897" y="155892"/>
                  </a:lnTo>
                  <a:lnTo>
                    <a:pt x="1921268" y="155994"/>
                  </a:lnTo>
                </a:path>
                <a:path w="2056765" h="1255395">
                  <a:moveTo>
                    <a:pt x="1874583" y="147358"/>
                  </a:moveTo>
                  <a:lnTo>
                    <a:pt x="1875066" y="146951"/>
                  </a:lnTo>
                  <a:lnTo>
                    <a:pt x="1876386" y="146608"/>
                  </a:lnTo>
                  <a:lnTo>
                    <a:pt x="1877669" y="146062"/>
                  </a:lnTo>
                  <a:lnTo>
                    <a:pt x="1878939" y="146088"/>
                  </a:lnTo>
                  <a:lnTo>
                    <a:pt x="1880336" y="147967"/>
                  </a:lnTo>
                  <a:lnTo>
                    <a:pt x="1881403" y="147358"/>
                  </a:lnTo>
                  <a:lnTo>
                    <a:pt x="1882140" y="145999"/>
                  </a:lnTo>
                  <a:lnTo>
                    <a:pt x="1882775" y="145554"/>
                  </a:lnTo>
                  <a:lnTo>
                    <a:pt x="1889594" y="147358"/>
                  </a:lnTo>
                  <a:lnTo>
                    <a:pt x="1896389" y="149123"/>
                  </a:lnTo>
                  <a:lnTo>
                    <a:pt x="1896554" y="150672"/>
                  </a:lnTo>
                  <a:lnTo>
                    <a:pt x="1895627" y="151790"/>
                  </a:lnTo>
                  <a:lnTo>
                    <a:pt x="1895513" y="152488"/>
                  </a:lnTo>
                  <a:lnTo>
                    <a:pt x="1897151" y="153695"/>
                  </a:lnTo>
                  <a:lnTo>
                    <a:pt x="1898510" y="157810"/>
                  </a:lnTo>
                  <a:lnTo>
                    <a:pt x="1898484" y="162102"/>
                  </a:lnTo>
                  <a:lnTo>
                    <a:pt x="1898078" y="162458"/>
                  </a:lnTo>
                  <a:lnTo>
                    <a:pt x="1897811" y="162953"/>
                  </a:lnTo>
                  <a:lnTo>
                    <a:pt x="1897532" y="163626"/>
                  </a:lnTo>
                  <a:lnTo>
                    <a:pt x="1897113" y="164553"/>
                  </a:lnTo>
                  <a:lnTo>
                    <a:pt x="1896605" y="165100"/>
                  </a:lnTo>
                  <a:lnTo>
                    <a:pt x="1890674" y="164566"/>
                  </a:lnTo>
                  <a:lnTo>
                    <a:pt x="1884730" y="164007"/>
                  </a:lnTo>
                  <a:lnTo>
                    <a:pt x="1885530" y="163017"/>
                  </a:lnTo>
                  <a:lnTo>
                    <a:pt x="1885797" y="162737"/>
                  </a:lnTo>
                  <a:lnTo>
                    <a:pt x="1886000" y="160807"/>
                  </a:lnTo>
                  <a:lnTo>
                    <a:pt x="1876945" y="159181"/>
                  </a:lnTo>
                  <a:lnTo>
                    <a:pt x="1876780" y="157746"/>
                  </a:lnTo>
                  <a:lnTo>
                    <a:pt x="1876450" y="156527"/>
                  </a:lnTo>
                  <a:lnTo>
                    <a:pt x="1874672" y="155752"/>
                  </a:lnTo>
                  <a:lnTo>
                    <a:pt x="1874850" y="153733"/>
                  </a:lnTo>
                  <a:lnTo>
                    <a:pt x="1877301" y="152146"/>
                  </a:lnTo>
                  <a:lnTo>
                    <a:pt x="1878330" y="151130"/>
                  </a:lnTo>
                  <a:lnTo>
                    <a:pt x="1874901" y="149326"/>
                  </a:lnTo>
                  <a:lnTo>
                    <a:pt x="1874583" y="147358"/>
                  </a:lnTo>
                </a:path>
                <a:path w="2056765" h="1255395">
                  <a:moveTo>
                    <a:pt x="1996833" y="155244"/>
                  </a:moveTo>
                  <a:lnTo>
                    <a:pt x="1996351" y="155244"/>
                  </a:lnTo>
                  <a:lnTo>
                    <a:pt x="1995690" y="155625"/>
                  </a:lnTo>
                  <a:lnTo>
                    <a:pt x="1994877" y="156387"/>
                  </a:lnTo>
                  <a:lnTo>
                    <a:pt x="1993988" y="157543"/>
                  </a:lnTo>
                  <a:lnTo>
                    <a:pt x="1994077" y="158026"/>
                  </a:lnTo>
                  <a:lnTo>
                    <a:pt x="1993849" y="158915"/>
                  </a:lnTo>
                  <a:lnTo>
                    <a:pt x="1976640" y="169608"/>
                  </a:lnTo>
                  <a:lnTo>
                    <a:pt x="1971903" y="165862"/>
                  </a:lnTo>
                  <a:lnTo>
                    <a:pt x="1967179" y="162090"/>
                  </a:lnTo>
                  <a:lnTo>
                    <a:pt x="1966798" y="158953"/>
                  </a:lnTo>
                  <a:lnTo>
                    <a:pt x="1964118" y="156806"/>
                  </a:lnTo>
                  <a:lnTo>
                    <a:pt x="1964080" y="154800"/>
                  </a:lnTo>
                  <a:lnTo>
                    <a:pt x="1965350" y="153720"/>
                  </a:lnTo>
                  <a:lnTo>
                    <a:pt x="1968436" y="153276"/>
                  </a:lnTo>
                  <a:lnTo>
                    <a:pt x="1969858" y="152196"/>
                  </a:lnTo>
                  <a:lnTo>
                    <a:pt x="1971344" y="150990"/>
                  </a:lnTo>
                  <a:lnTo>
                    <a:pt x="1975535" y="150596"/>
                  </a:lnTo>
                  <a:lnTo>
                    <a:pt x="1978342" y="148869"/>
                  </a:lnTo>
                  <a:lnTo>
                    <a:pt x="1984502" y="150672"/>
                  </a:lnTo>
                  <a:lnTo>
                    <a:pt x="1990674" y="152450"/>
                  </a:lnTo>
                  <a:lnTo>
                    <a:pt x="1996859" y="154190"/>
                  </a:lnTo>
                  <a:lnTo>
                    <a:pt x="1996833" y="155244"/>
                  </a:lnTo>
                </a:path>
                <a:path w="2056765" h="1255395">
                  <a:moveTo>
                    <a:pt x="1933092" y="145580"/>
                  </a:moveTo>
                  <a:lnTo>
                    <a:pt x="1930793" y="134886"/>
                  </a:lnTo>
                  <a:lnTo>
                    <a:pt x="1930996" y="132740"/>
                  </a:lnTo>
                  <a:lnTo>
                    <a:pt x="1931631" y="131533"/>
                  </a:lnTo>
                  <a:lnTo>
                    <a:pt x="1932241" y="131089"/>
                  </a:lnTo>
                  <a:lnTo>
                    <a:pt x="1935403" y="130175"/>
                  </a:lnTo>
                  <a:lnTo>
                    <a:pt x="1935911" y="128689"/>
                  </a:lnTo>
                  <a:lnTo>
                    <a:pt x="1936699" y="127965"/>
                  </a:lnTo>
                  <a:lnTo>
                    <a:pt x="1937880" y="127850"/>
                  </a:lnTo>
                  <a:lnTo>
                    <a:pt x="1940915" y="133654"/>
                  </a:lnTo>
                  <a:lnTo>
                    <a:pt x="1943989" y="139420"/>
                  </a:lnTo>
                  <a:lnTo>
                    <a:pt x="1943747" y="141744"/>
                  </a:lnTo>
                  <a:lnTo>
                    <a:pt x="1940814" y="144170"/>
                  </a:lnTo>
                  <a:lnTo>
                    <a:pt x="1939772" y="146304"/>
                  </a:lnTo>
                  <a:lnTo>
                    <a:pt x="1938223" y="147777"/>
                  </a:lnTo>
                  <a:lnTo>
                    <a:pt x="1934502" y="147421"/>
                  </a:lnTo>
                  <a:lnTo>
                    <a:pt x="1933092" y="145580"/>
                  </a:lnTo>
                </a:path>
                <a:path w="2056765" h="1255395">
                  <a:moveTo>
                    <a:pt x="1865934" y="133997"/>
                  </a:moveTo>
                  <a:lnTo>
                    <a:pt x="1865896" y="133248"/>
                  </a:lnTo>
                  <a:lnTo>
                    <a:pt x="1864804" y="132651"/>
                  </a:lnTo>
                  <a:lnTo>
                    <a:pt x="1863610" y="133070"/>
                  </a:lnTo>
                  <a:lnTo>
                    <a:pt x="1859749" y="129959"/>
                  </a:lnTo>
                  <a:lnTo>
                    <a:pt x="1855901" y="126834"/>
                  </a:lnTo>
                  <a:lnTo>
                    <a:pt x="1855914" y="125996"/>
                  </a:lnTo>
                  <a:lnTo>
                    <a:pt x="1856498" y="124548"/>
                  </a:lnTo>
                  <a:lnTo>
                    <a:pt x="1857235" y="123342"/>
                  </a:lnTo>
                  <a:lnTo>
                    <a:pt x="1860359" y="122008"/>
                  </a:lnTo>
                  <a:lnTo>
                    <a:pt x="1864639" y="122643"/>
                  </a:lnTo>
                  <a:lnTo>
                    <a:pt x="1865287" y="124675"/>
                  </a:lnTo>
                  <a:lnTo>
                    <a:pt x="1871459" y="125310"/>
                  </a:lnTo>
                  <a:lnTo>
                    <a:pt x="1871700" y="125679"/>
                  </a:lnTo>
                  <a:lnTo>
                    <a:pt x="1871738" y="126428"/>
                  </a:lnTo>
                  <a:lnTo>
                    <a:pt x="1871408" y="127355"/>
                  </a:lnTo>
                  <a:lnTo>
                    <a:pt x="1870494" y="128333"/>
                  </a:lnTo>
                  <a:lnTo>
                    <a:pt x="1871141" y="129819"/>
                  </a:lnTo>
                  <a:lnTo>
                    <a:pt x="1871891" y="129768"/>
                  </a:lnTo>
                  <a:lnTo>
                    <a:pt x="1873072" y="128828"/>
                  </a:lnTo>
                  <a:lnTo>
                    <a:pt x="1875701" y="126212"/>
                  </a:lnTo>
                  <a:lnTo>
                    <a:pt x="1876755" y="125437"/>
                  </a:lnTo>
                  <a:lnTo>
                    <a:pt x="1877707" y="125133"/>
                  </a:lnTo>
                  <a:lnTo>
                    <a:pt x="1879142" y="125349"/>
                  </a:lnTo>
                  <a:lnTo>
                    <a:pt x="1881060" y="127977"/>
                  </a:lnTo>
                  <a:lnTo>
                    <a:pt x="1881365" y="131826"/>
                  </a:lnTo>
                  <a:lnTo>
                    <a:pt x="1884832" y="137388"/>
                  </a:lnTo>
                  <a:lnTo>
                    <a:pt x="1888337" y="142925"/>
                  </a:lnTo>
                  <a:lnTo>
                    <a:pt x="1886826" y="143751"/>
                  </a:lnTo>
                  <a:lnTo>
                    <a:pt x="1883689" y="143116"/>
                  </a:lnTo>
                  <a:lnTo>
                    <a:pt x="1874799" y="142544"/>
                  </a:lnTo>
                  <a:lnTo>
                    <a:pt x="1865871" y="141909"/>
                  </a:lnTo>
                  <a:lnTo>
                    <a:pt x="1863496" y="138010"/>
                  </a:lnTo>
                  <a:lnTo>
                    <a:pt x="1864296" y="136740"/>
                  </a:lnTo>
                  <a:lnTo>
                    <a:pt x="1864893" y="136131"/>
                  </a:lnTo>
                  <a:lnTo>
                    <a:pt x="1865401" y="135458"/>
                  </a:lnTo>
                  <a:lnTo>
                    <a:pt x="1865934" y="133997"/>
                  </a:lnTo>
                </a:path>
                <a:path w="2056765" h="1255395">
                  <a:moveTo>
                    <a:pt x="1878241" y="104851"/>
                  </a:moveTo>
                  <a:lnTo>
                    <a:pt x="1879142" y="104368"/>
                  </a:lnTo>
                  <a:lnTo>
                    <a:pt x="1879447" y="103124"/>
                  </a:lnTo>
                  <a:lnTo>
                    <a:pt x="1880095" y="102235"/>
                  </a:lnTo>
                  <a:lnTo>
                    <a:pt x="1883816" y="99161"/>
                  </a:lnTo>
                  <a:lnTo>
                    <a:pt x="1884337" y="99072"/>
                  </a:lnTo>
                  <a:lnTo>
                    <a:pt x="1884819" y="100050"/>
                  </a:lnTo>
                  <a:lnTo>
                    <a:pt x="1885149" y="104876"/>
                  </a:lnTo>
                  <a:lnTo>
                    <a:pt x="1890610" y="112179"/>
                  </a:lnTo>
                  <a:lnTo>
                    <a:pt x="1891576" y="118097"/>
                  </a:lnTo>
                  <a:lnTo>
                    <a:pt x="1892414" y="118694"/>
                  </a:lnTo>
                  <a:lnTo>
                    <a:pt x="1901431" y="118605"/>
                  </a:lnTo>
                  <a:lnTo>
                    <a:pt x="1904657" y="124244"/>
                  </a:lnTo>
                  <a:lnTo>
                    <a:pt x="1907933" y="129882"/>
                  </a:lnTo>
                  <a:lnTo>
                    <a:pt x="1906435" y="134048"/>
                  </a:lnTo>
                  <a:lnTo>
                    <a:pt x="1909838" y="141185"/>
                  </a:lnTo>
                  <a:lnTo>
                    <a:pt x="1913305" y="148297"/>
                  </a:lnTo>
                  <a:lnTo>
                    <a:pt x="1916823" y="155409"/>
                  </a:lnTo>
                  <a:lnTo>
                    <a:pt x="1916785" y="156273"/>
                  </a:lnTo>
                  <a:lnTo>
                    <a:pt x="1916201" y="158127"/>
                  </a:lnTo>
                  <a:lnTo>
                    <a:pt x="1915528" y="159131"/>
                  </a:lnTo>
                  <a:lnTo>
                    <a:pt x="1914880" y="159512"/>
                  </a:lnTo>
                  <a:lnTo>
                    <a:pt x="1913826" y="159588"/>
                  </a:lnTo>
                  <a:lnTo>
                    <a:pt x="1911426" y="161505"/>
                  </a:lnTo>
                  <a:lnTo>
                    <a:pt x="1905838" y="162369"/>
                  </a:lnTo>
                  <a:lnTo>
                    <a:pt x="1900237" y="163220"/>
                  </a:lnTo>
                  <a:lnTo>
                    <a:pt x="1899805" y="161963"/>
                  </a:lnTo>
                  <a:lnTo>
                    <a:pt x="1900237" y="154266"/>
                  </a:lnTo>
                  <a:lnTo>
                    <a:pt x="1899043" y="151485"/>
                  </a:lnTo>
                  <a:lnTo>
                    <a:pt x="1899031" y="151028"/>
                  </a:lnTo>
                  <a:lnTo>
                    <a:pt x="1899094" y="150520"/>
                  </a:lnTo>
                  <a:lnTo>
                    <a:pt x="1899183" y="150279"/>
                  </a:lnTo>
                  <a:lnTo>
                    <a:pt x="1899361" y="149898"/>
                  </a:lnTo>
                  <a:lnTo>
                    <a:pt x="1899640" y="149110"/>
                  </a:lnTo>
                  <a:lnTo>
                    <a:pt x="1899780" y="147993"/>
                  </a:lnTo>
                  <a:lnTo>
                    <a:pt x="1893849" y="142100"/>
                  </a:lnTo>
                  <a:lnTo>
                    <a:pt x="1887931" y="136169"/>
                  </a:lnTo>
                  <a:lnTo>
                    <a:pt x="1887905" y="135255"/>
                  </a:lnTo>
                  <a:lnTo>
                    <a:pt x="1888261" y="134175"/>
                  </a:lnTo>
                  <a:lnTo>
                    <a:pt x="1888756" y="133146"/>
                  </a:lnTo>
                  <a:lnTo>
                    <a:pt x="1889074" y="132321"/>
                  </a:lnTo>
                  <a:lnTo>
                    <a:pt x="1888896" y="131838"/>
                  </a:lnTo>
                  <a:lnTo>
                    <a:pt x="1886153" y="129654"/>
                  </a:lnTo>
                  <a:lnTo>
                    <a:pt x="1885289" y="124599"/>
                  </a:lnTo>
                  <a:lnTo>
                    <a:pt x="1886699" y="122834"/>
                  </a:lnTo>
                  <a:lnTo>
                    <a:pt x="1887016" y="122339"/>
                  </a:lnTo>
                  <a:lnTo>
                    <a:pt x="1887283" y="121526"/>
                  </a:lnTo>
                  <a:lnTo>
                    <a:pt x="1887220" y="121018"/>
                  </a:lnTo>
                  <a:lnTo>
                    <a:pt x="1886521" y="119786"/>
                  </a:lnTo>
                  <a:lnTo>
                    <a:pt x="1883651" y="121069"/>
                  </a:lnTo>
                  <a:lnTo>
                    <a:pt x="1880146" y="119595"/>
                  </a:lnTo>
                  <a:lnTo>
                    <a:pt x="1879727" y="117843"/>
                  </a:lnTo>
                  <a:lnTo>
                    <a:pt x="1879765" y="115887"/>
                  </a:lnTo>
                  <a:lnTo>
                    <a:pt x="1880146" y="115036"/>
                  </a:lnTo>
                  <a:lnTo>
                    <a:pt x="1880450" y="114198"/>
                  </a:lnTo>
                  <a:lnTo>
                    <a:pt x="1880628" y="113550"/>
                  </a:lnTo>
                  <a:lnTo>
                    <a:pt x="1880641" y="113271"/>
                  </a:lnTo>
                  <a:lnTo>
                    <a:pt x="1875599" y="111404"/>
                  </a:lnTo>
                  <a:lnTo>
                    <a:pt x="1873897" y="110185"/>
                  </a:lnTo>
                  <a:lnTo>
                    <a:pt x="1877593" y="104724"/>
                  </a:lnTo>
                  <a:lnTo>
                    <a:pt x="1878241" y="104851"/>
                  </a:lnTo>
                </a:path>
                <a:path w="2056765" h="1255395">
                  <a:moveTo>
                    <a:pt x="1915375" y="136169"/>
                  </a:moveTo>
                  <a:lnTo>
                    <a:pt x="1913242" y="135077"/>
                  </a:lnTo>
                  <a:lnTo>
                    <a:pt x="1912620" y="134010"/>
                  </a:lnTo>
                  <a:lnTo>
                    <a:pt x="1912556" y="133146"/>
                  </a:lnTo>
                  <a:lnTo>
                    <a:pt x="1912645" y="132207"/>
                  </a:lnTo>
                  <a:lnTo>
                    <a:pt x="1912937" y="130949"/>
                  </a:lnTo>
                  <a:lnTo>
                    <a:pt x="1913394" y="129882"/>
                  </a:lnTo>
                  <a:lnTo>
                    <a:pt x="1914067" y="129501"/>
                  </a:lnTo>
                  <a:lnTo>
                    <a:pt x="1914118" y="128536"/>
                  </a:lnTo>
                  <a:lnTo>
                    <a:pt x="1913153" y="128384"/>
                  </a:lnTo>
                  <a:lnTo>
                    <a:pt x="1913064" y="127647"/>
                  </a:lnTo>
                  <a:lnTo>
                    <a:pt x="1913128" y="126580"/>
                  </a:lnTo>
                  <a:lnTo>
                    <a:pt x="1909533" y="120586"/>
                  </a:lnTo>
                  <a:lnTo>
                    <a:pt x="1905977" y="114592"/>
                  </a:lnTo>
                  <a:lnTo>
                    <a:pt x="1905139" y="114338"/>
                  </a:lnTo>
                  <a:lnTo>
                    <a:pt x="1905736" y="113296"/>
                  </a:lnTo>
                  <a:lnTo>
                    <a:pt x="1906003" y="112928"/>
                  </a:lnTo>
                  <a:lnTo>
                    <a:pt x="1907032" y="111721"/>
                  </a:lnTo>
                  <a:lnTo>
                    <a:pt x="1907641" y="111429"/>
                  </a:lnTo>
                  <a:lnTo>
                    <a:pt x="1907933" y="111823"/>
                  </a:lnTo>
                  <a:lnTo>
                    <a:pt x="1908086" y="113652"/>
                  </a:lnTo>
                  <a:lnTo>
                    <a:pt x="1915998" y="116954"/>
                  </a:lnTo>
                  <a:lnTo>
                    <a:pt x="1916379" y="119164"/>
                  </a:lnTo>
                  <a:lnTo>
                    <a:pt x="1917026" y="120002"/>
                  </a:lnTo>
                  <a:lnTo>
                    <a:pt x="1917776" y="123088"/>
                  </a:lnTo>
                  <a:lnTo>
                    <a:pt x="1920684" y="126530"/>
                  </a:lnTo>
                  <a:lnTo>
                    <a:pt x="1922399" y="126365"/>
                  </a:lnTo>
                  <a:lnTo>
                    <a:pt x="1926628" y="133629"/>
                  </a:lnTo>
                  <a:lnTo>
                    <a:pt x="1926577" y="134175"/>
                  </a:lnTo>
                  <a:lnTo>
                    <a:pt x="1926069" y="135724"/>
                  </a:lnTo>
                  <a:lnTo>
                    <a:pt x="1925891" y="136588"/>
                  </a:lnTo>
                  <a:lnTo>
                    <a:pt x="1925650" y="140017"/>
                  </a:lnTo>
                  <a:lnTo>
                    <a:pt x="1928888" y="144411"/>
                  </a:lnTo>
                  <a:lnTo>
                    <a:pt x="1932152" y="148780"/>
                  </a:lnTo>
                  <a:lnTo>
                    <a:pt x="1931123" y="149479"/>
                  </a:lnTo>
                  <a:lnTo>
                    <a:pt x="1925066" y="150266"/>
                  </a:lnTo>
                  <a:lnTo>
                    <a:pt x="1922068" y="152501"/>
                  </a:lnTo>
                  <a:lnTo>
                    <a:pt x="1921230" y="152869"/>
                  </a:lnTo>
                  <a:lnTo>
                    <a:pt x="1916696" y="149491"/>
                  </a:lnTo>
                  <a:lnTo>
                    <a:pt x="1916226" y="146570"/>
                  </a:lnTo>
                  <a:lnTo>
                    <a:pt x="1914931" y="144907"/>
                  </a:lnTo>
                  <a:lnTo>
                    <a:pt x="1913991" y="142494"/>
                  </a:lnTo>
                  <a:lnTo>
                    <a:pt x="1913394" y="142328"/>
                  </a:lnTo>
                  <a:lnTo>
                    <a:pt x="1914321" y="141198"/>
                  </a:lnTo>
                  <a:lnTo>
                    <a:pt x="1915363" y="139801"/>
                  </a:lnTo>
                  <a:lnTo>
                    <a:pt x="1915871" y="137401"/>
                  </a:lnTo>
                  <a:lnTo>
                    <a:pt x="1915375" y="136169"/>
                  </a:lnTo>
                </a:path>
                <a:path w="2056765" h="1255395">
                  <a:moveTo>
                    <a:pt x="1962238" y="130632"/>
                  </a:moveTo>
                  <a:lnTo>
                    <a:pt x="1957158" y="126492"/>
                  </a:lnTo>
                  <a:lnTo>
                    <a:pt x="1957082" y="125793"/>
                  </a:lnTo>
                  <a:lnTo>
                    <a:pt x="1957514" y="125183"/>
                  </a:lnTo>
                  <a:lnTo>
                    <a:pt x="1959483" y="124993"/>
                  </a:lnTo>
                  <a:lnTo>
                    <a:pt x="1964067" y="128600"/>
                  </a:lnTo>
                  <a:lnTo>
                    <a:pt x="1968677" y="132194"/>
                  </a:lnTo>
                  <a:lnTo>
                    <a:pt x="1967357" y="134772"/>
                  </a:lnTo>
                  <a:lnTo>
                    <a:pt x="1962238" y="130632"/>
                  </a:lnTo>
                </a:path>
                <a:path w="2056765" h="1255395">
                  <a:moveTo>
                    <a:pt x="1978761" y="127063"/>
                  </a:moveTo>
                  <a:lnTo>
                    <a:pt x="1975027" y="122669"/>
                  </a:lnTo>
                  <a:lnTo>
                    <a:pt x="1975218" y="122161"/>
                  </a:lnTo>
                  <a:lnTo>
                    <a:pt x="1975650" y="121615"/>
                  </a:lnTo>
                  <a:lnTo>
                    <a:pt x="1979231" y="121475"/>
                  </a:lnTo>
                  <a:lnTo>
                    <a:pt x="1985962" y="127228"/>
                  </a:lnTo>
                  <a:lnTo>
                    <a:pt x="1986038" y="127977"/>
                  </a:lnTo>
                  <a:lnTo>
                    <a:pt x="1986013" y="129260"/>
                  </a:lnTo>
                  <a:lnTo>
                    <a:pt x="1985975" y="129476"/>
                  </a:lnTo>
                  <a:lnTo>
                    <a:pt x="1985886" y="129921"/>
                  </a:lnTo>
                  <a:lnTo>
                    <a:pt x="1985213" y="130594"/>
                  </a:lnTo>
                  <a:lnTo>
                    <a:pt x="1983308" y="131483"/>
                  </a:lnTo>
                  <a:lnTo>
                    <a:pt x="1982520" y="131457"/>
                  </a:lnTo>
                  <a:lnTo>
                    <a:pt x="1978761" y="127063"/>
                  </a:lnTo>
                </a:path>
                <a:path w="2056765" h="1255395">
                  <a:moveTo>
                    <a:pt x="1943328" y="114706"/>
                  </a:moveTo>
                  <a:lnTo>
                    <a:pt x="1943277" y="117182"/>
                  </a:lnTo>
                  <a:lnTo>
                    <a:pt x="1938324" y="117957"/>
                  </a:lnTo>
                  <a:lnTo>
                    <a:pt x="1934895" y="121742"/>
                  </a:lnTo>
                  <a:lnTo>
                    <a:pt x="1933219" y="122326"/>
                  </a:lnTo>
                  <a:lnTo>
                    <a:pt x="1927567" y="121272"/>
                  </a:lnTo>
                  <a:lnTo>
                    <a:pt x="1923402" y="113753"/>
                  </a:lnTo>
                  <a:lnTo>
                    <a:pt x="1924583" y="112712"/>
                  </a:lnTo>
                  <a:lnTo>
                    <a:pt x="1925497" y="112458"/>
                  </a:lnTo>
                  <a:lnTo>
                    <a:pt x="1928545" y="113284"/>
                  </a:lnTo>
                  <a:lnTo>
                    <a:pt x="1930844" y="112369"/>
                  </a:lnTo>
                  <a:lnTo>
                    <a:pt x="1932393" y="111709"/>
                  </a:lnTo>
                  <a:lnTo>
                    <a:pt x="1936127" y="112674"/>
                  </a:lnTo>
                  <a:lnTo>
                    <a:pt x="1937550" y="112191"/>
                  </a:lnTo>
                  <a:lnTo>
                    <a:pt x="1939632" y="112928"/>
                  </a:lnTo>
                  <a:lnTo>
                    <a:pt x="1941703" y="112433"/>
                  </a:lnTo>
                  <a:lnTo>
                    <a:pt x="1942744" y="113106"/>
                  </a:lnTo>
                  <a:lnTo>
                    <a:pt x="1943328" y="114706"/>
                  </a:lnTo>
                </a:path>
                <a:path w="2056765" h="1255395">
                  <a:moveTo>
                    <a:pt x="1960918" y="104025"/>
                  </a:moveTo>
                  <a:lnTo>
                    <a:pt x="1967522" y="104292"/>
                  </a:lnTo>
                  <a:lnTo>
                    <a:pt x="1968677" y="105613"/>
                  </a:lnTo>
                  <a:lnTo>
                    <a:pt x="1968855" y="106489"/>
                  </a:lnTo>
                  <a:lnTo>
                    <a:pt x="1968906" y="107086"/>
                  </a:lnTo>
                  <a:lnTo>
                    <a:pt x="1969833" y="108813"/>
                  </a:lnTo>
                  <a:lnTo>
                    <a:pt x="1970087" y="110515"/>
                  </a:lnTo>
                  <a:lnTo>
                    <a:pt x="1970024" y="113042"/>
                  </a:lnTo>
                  <a:lnTo>
                    <a:pt x="1969808" y="114719"/>
                  </a:lnTo>
                  <a:lnTo>
                    <a:pt x="1967839" y="117170"/>
                  </a:lnTo>
                  <a:lnTo>
                    <a:pt x="1966722" y="117208"/>
                  </a:lnTo>
                  <a:lnTo>
                    <a:pt x="1965947" y="116344"/>
                  </a:lnTo>
                  <a:lnTo>
                    <a:pt x="1962404" y="116878"/>
                  </a:lnTo>
                  <a:lnTo>
                    <a:pt x="1956968" y="111823"/>
                  </a:lnTo>
                  <a:lnTo>
                    <a:pt x="1956727" y="109855"/>
                  </a:lnTo>
                  <a:lnTo>
                    <a:pt x="1956409" y="109258"/>
                  </a:lnTo>
                  <a:lnTo>
                    <a:pt x="1955393" y="109232"/>
                  </a:lnTo>
                  <a:lnTo>
                    <a:pt x="1955063" y="108737"/>
                  </a:lnTo>
                  <a:lnTo>
                    <a:pt x="1955342" y="107416"/>
                  </a:lnTo>
                  <a:lnTo>
                    <a:pt x="1956054" y="106133"/>
                  </a:lnTo>
                  <a:lnTo>
                    <a:pt x="1956638" y="105841"/>
                  </a:lnTo>
                  <a:lnTo>
                    <a:pt x="1957336" y="106184"/>
                  </a:lnTo>
                  <a:lnTo>
                    <a:pt x="1960918" y="104025"/>
                  </a:lnTo>
                </a:path>
                <a:path w="2056765" h="1255395">
                  <a:moveTo>
                    <a:pt x="2025230" y="109753"/>
                  </a:moveTo>
                  <a:lnTo>
                    <a:pt x="2022792" y="110261"/>
                  </a:lnTo>
                  <a:lnTo>
                    <a:pt x="2019757" y="106819"/>
                  </a:lnTo>
                  <a:lnTo>
                    <a:pt x="2019427" y="102514"/>
                  </a:lnTo>
                  <a:lnTo>
                    <a:pt x="2018868" y="101244"/>
                  </a:lnTo>
                  <a:lnTo>
                    <a:pt x="2019604" y="100876"/>
                  </a:lnTo>
                  <a:lnTo>
                    <a:pt x="2022805" y="102920"/>
                  </a:lnTo>
                  <a:lnTo>
                    <a:pt x="2024418" y="103860"/>
                  </a:lnTo>
                  <a:lnTo>
                    <a:pt x="2024849" y="105689"/>
                  </a:lnTo>
                  <a:lnTo>
                    <a:pt x="2025713" y="106553"/>
                  </a:lnTo>
                  <a:lnTo>
                    <a:pt x="2025865" y="107683"/>
                  </a:lnTo>
                  <a:lnTo>
                    <a:pt x="2025637" y="109220"/>
                  </a:lnTo>
                  <a:lnTo>
                    <a:pt x="2025230" y="109753"/>
                  </a:lnTo>
                </a:path>
                <a:path w="2056765" h="1255395">
                  <a:moveTo>
                    <a:pt x="2036673" y="94475"/>
                  </a:moveTo>
                  <a:lnTo>
                    <a:pt x="2037410" y="96139"/>
                  </a:lnTo>
                  <a:lnTo>
                    <a:pt x="2039848" y="95123"/>
                  </a:lnTo>
                  <a:lnTo>
                    <a:pt x="2042312" y="96126"/>
                  </a:lnTo>
                  <a:lnTo>
                    <a:pt x="2041626" y="96989"/>
                  </a:lnTo>
                  <a:lnTo>
                    <a:pt x="2041029" y="97510"/>
                  </a:lnTo>
                  <a:lnTo>
                    <a:pt x="2047963" y="101079"/>
                  </a:lnTo>
                  <a:lnTo>
                    <a:pt x="2054923" y="104597"/>
                  </a:lnTo>
                  <a:lnTo>
                    <a:pt x="2055456" y="109220"/>
                  </a:lnTo>
                  <a:lnTo>
                    <a:pt x="2054123" y="111391"/>
                  </a:lnTo>
                  <a:lnTo>
                    <a:pt x="2052955" y="112839"/>
                  </a:lnTo>
                  <a:lnTo>
                    <a:pt x="2051989" y="113614"/>
                  </a:lnTo>
                  <a:lnTo>
                    <a:pt x="2046973" y="114858"/>
                  </a:lnTo>
                  <a:lnTo>
                    <a:pt x="2044674" y="112699"/>
                  </a:lnTo>
                  <a:lnTo>
                    <a:pt x="2043023" y="112826"/>
                  </a:lnTo>
                  <a:lnTo>
                    <a:pt x="2039366" y="109969"/>
                  </a:lnTo>
                  <a:lnTo>
                    <a:pt x="2035708" y="107124"/>
                  </a:lnTo>
                  <a:lnTo>
                    <a:pt x="2035187" y="104813"/>
                  </a:lnTo>
                  <a:lnTo>
                    <a:pt x="2034286" y="103505"/>
                  </a:lnTo>
                  <a:lnTo>
                    <a:pt x="2034463" y="101688"/>
                  </a:lnTo>
                  <a:lnTo>
                    <a:pt x="2035022" y="100977"/>
                  </a:lnTo>
                  <a:lnTo>
                    <a:pt x="2029129" y="96850"/>
                  </a:lnTo>
                  <a:lnTo>
                    <a:pt x="2029434" y="96113"/>
                  </a:lnTo>
                  <a:lnTo>
                    <a:pt x="2031034" y="95072"/>
                  </a:lnTo>
                  <a:lnTo>
                    <a:pt x="2031415" y="95123"/>
                  </a:lnTo>
                  <a:lnTo>
                    <a:pt x="2032304" y="94526"/>
                  </a:lnTo>
                  <a:lnTo>
                    <a:pt x="2036673" y="94475"/>
                  </a:lnTo>
                </a:path>
                <a:path w="2056765" h="1255395">
                  <a:moveTo>
                    <a:pt x="1905635" y="93370"/>
                  </a:moveTo>
                  <a:lnTo>
                    <a:pt x="1906206" y="92379"/>
                  </a:lnTo>
                  <a:lnTo>
                    <a:pt x="1906752" y="91681"/>
                  </a:lnTo>
                  <a:lnTo>
                    <a:pt x="1907222" y="91287"/>
                  </a:lnTo>
                  <a:lnTo>
                    <a:pt x="1904441" y="89852"/>
                  </a:lnTo>
                  <a:lnTo>
                    <a:pt x="1904847" y="89065"/>
                  </a:lnTo>
                  <a:lnTo>
                    <a:pt x="1905508" y="88823"/>
                  </a:lnTo>
                  <a:lnTo>
                    <a:pt x="1906473" y="89128"/>
                  </a:lnTo>
                  <a:lnTo>
                    <a:pt x="1907273" y="88557"/>
                  </a:lnTo>
                  <a:lnTo>
                    <a:pt x="1907540" y="87401"/>
                  </a:lnTo>
                  <a:lnTo>
                    <a:pt x="1907374" y="86207"/>
                  </a:lnTo>
                  <a:lnTo>
                    <a:pt x="1907565" y="85115"/>
                  </a:lnTo>
                  <a:lnTo>
                    <a:pt x="1909038" y="86855"/>
                  </a:lnTo>
                  <a:lnTo>
                    <a:pt x="1911743" y="86474"/>
                  </a:lnTo>
                  <a:lnTo>
                    <a:pt x="1911324" y="87045"/>
                  </a:lnTo>
                  <a:lnTo>
                    <a:pt x="1911375" y="88049"/>
                  </a:lnTo>
                  <a:lnTo>
                    <a:pt x="1911756" y="88468"/>
                  </a:lnTo>
                  <a:lnTo>
                    <a:pt x="1913369" y="88049"/>
                  </a:lnTo>
                  <a:lnTo>
                    <a:pt x="1913890" y="88379"/>
                  </a:lnTo>
                  <a:lnTo>
                    <a:pt x="1913978" y="88734"/>
                  </a:lnTo>
                  <a:lnTo>
                    <a:pt x="1913864" y="89369"/>
                  </a:lnTo>
                  <a:lnTo>
                    <a:pt x="1913674" y="89941"/>
                  </a:lnTo>
                  <a:lnTo>
                    <a:pt x="1913559" y="90081"/>
                  </a:lnTo>
                  <a:lnTo>
                    <a:pt x="1913953" y="91490"/>
                  </a:lnTo>
                  <a:lnTo>
                    <a:pt x="1915909" y="92341"/>
                  </a:lnTo>
                  <a:lnTo>
                    <a:pt x="1916823" y="96037"/>
                  </a:lnTo>
                  <a:lnTo>
                    <a:pt x="1920849" y="100977"/>
                  </a:lnTo>
                  <a:lnTo>
                    <a:pt x="1922119" y="100723"/>
                  </a:lnTo>
                  <a:lnTo>
                    <a:pt x="1922500" y="99961"/>
                  </a:lnTo>
                  <a:lnTo>
                    <a:pt x="1922043" y="99656"/>
                  </a:lnTo>
                  <a:lnTo>
                    <a:pt x="1921535" y="96786"/>
                  </a:lnTo>
                  <a:lnTo>
                    <a:pt x="1922094" y="93332"/>
                  </a:lnTo>
                  <a:lnTo>
                    <a:pt x="1922068" y="92519"/>
                  </a:lnTo>
                  <a:lnTo>
                    <a:pt x="1923211" y="91313"/>
                  </a:lnTo>
                  <a:lnTo>
                    <a:pt x="1923376" y="90589"/>
                  </a:lnTo>
                  <a:lnTo>
                    <a:pt x="1923288" y="89789"/>
                  </a:lnTo>
                  <a:lnTo>
                    <a:pt x="1923402" y="89179"/>
                  </a:lnTo>
                  <a:lnTo>
                    <a:pt x="1924177" y="87109"/>
                  </a:lnTo>
                  <a:lnTo>
                    <a:pt x="1924329" y="86474"/>
                  </a:lnTo>
                  <a:lnTo>
                    <a:pt x="1924075" y="86398"/>
                  </a:lnTo>
                  <a:lnTo>
                    <a:pt x="1924392" y="85750"/>
                  </a:lnTo>
                  <a:lnTo>
                    <a:pt x="1931123" y="87579"/>
                  </a:lnTo>
                  <a:lnTo>
                    <a:pt x="1931352" y="89255"/>
                  </a:lnTo>
                  <a:lnTo>
                    <a:pt x="1930730" y="89738"/>
                  </a:lnTo>
                  <a:lnTo>
                    <a:pt x="1930615" y="91059"/>
                  </a:lnTo>
                  <a:lnTo>
                    <a:pt x="1931238" y="91287"/>
                  </a:lnTo>
                  <a:lnTo>
                    <a:pt x="1932876" y="90817"/>
                  </a:lnTo>
                  <a:lnTo>
                    <a:pt x="1935899" y="94767"/>
                  </a:lnTo>
                  <a:lnTo>
                    <a:pt x="1938947" y="98729"/>
                  </a:lnTo>
                  <a:lnTo>
                    <a:pt x="1938934" y="99326"/>
                  </a:lnTo>
                  <a:lnTo>
                    <a:pt x="1938591" y="101003"/>
                  </a:lnTo>
                  <a:lnTo>
                    <a:pt x="1938528" y="101663"/>
                  </a:lnTo>
                  <a:lnTo>
                    <a:pt x="1938909" y="102438"/>
                  </a:lnTo>
                  <a:lnTo>
                    <a:pt x="1941715" y="101447"/>
                  </a:lnTo>
                  <a:lnTo>
                    <a:pt x="1942858" y="101930"/>
                  </a:lnTo>
                  <a:lnTo>
                    <a:pt x="1944560" y="107162"/>
                  </a:lnTo>
                  <a:lnTo>
                    <a:pt x="1941931" y="108788"/>
                  </a:lnTo>
                  <a:lnTo>
                    <a:pt x="1935327" y="106972"/>
                  </a:lnTo>
                  <a:lnTo>
                    <a:pt x="1928723" y="105117"/>
                  </a:lnTo>
                  <a:lnTo>
                    <a:pt x="1920786" y="107569"/>
                  </a:lnTo>
                  <a:lnTo>
                    <a:pt x="1917966" y="109461"/>
                  </a:lnTo>
                  <a:lnTo>
                    <a:pt x="1914842" y="108419"/>
                  </a:lnTo>
                  <a:lnTo>
                    <a:pt x="1914372" y="107480"/>
                  </a:lnTo>
                  <a:lnTo>
                    <a:pt x="1915718" y="105054"/>
                  </a:lnTo>
                  <a:lnTo>
                    <a:pt x="1915769" y="103149"/>
                  </a:lnTo>
                  <a:lnTo>
                    <a:pt x="1914639" y="101320"/>
                  </a:lnTo>
                  <a:lnTo>
                    <a:pt x="1905850" y="102285"/>
                  </a:lnTo>
                  <a:lnTo>
                    <a:pt x="1905304" y="100076"/>
                  </a:lnTo>
                  <a:lnTo>
                    <a:pt x="1903780" y="99415"/>
                  </a:lnTo>
                  <a:lnTo>
                    <a:pt x="1903361" y="98844"/>
                  </a:lnTo>
                  <a:lnTo>
                    <a:pt x="1903285" y="97599"/>
                  </a:lnTo>
                  <a:lnTo>
                    <a:pt x="1903628" y="96354"/>
                  </a:lnTo>
                  <a:lnTo>
                    <a:pt x="1904250" y="95427"/>
                  </a:lnTo>
                  <a:lnTo>
                    <a:pt x="1904834" y="94818"/>
                  </a:lnTo>
                  <a:lnTo>
                    <a:pt x="1905088" y="94640"/>
                  </a:lnTo>
                  <a:lnTo>
                    <a:pt x="1905635" y="93370"/>
                  </a:lnTo>
                </a:path>
                <a:path w="2056765" h="1255395">
                  <a:moveTo>
                    <a:pt x="1938858" y="80225"/>
                  </a:moveTo>
                  <a:lnTo>
                    <a:pt x="1940115" y="79476"/>
                  </a:lnTo>
                  <a:lnTo>
                    <a:pt x="1941309" y="78054"/>
                  </a:lnTo>
                  <a:lnTo>
                    <a:pt x="1941118" y="77812"/>
                  </a:lnTo>
                  <a:lnTo>
                    <a:pt x="1941029" y="77368"/>
                  </a:lnTo>
                  <a:lnTo>
                    <a:pt x="1941080" y="76149"/>
                  </a:lnTo>
                  <a:lnTo>
                    <a:pt x="1942871" y="75133"/>
                  </a:lnTo>
                  <a:lnTo>
                    <a:pt x="1949958" y="79082"/>
                  </a:lnTo>
                  <a:lnTo>
                    <a:pt x="1950961" y="78308"/>
                  </a:lnTo>
                  <a:lnTo>
                    <a:pt x="1951062" y="77736"/>
                  </a:lnTo>
                  <a:lnTo>
                    <a:pt x="1951050" y="77355"/>
                  </a:lnTo>
                  <a:lnTo>
                    <a:pt x="1950923" y="77190"/>
                  </a:lnTo>
                  <a:lnTo>
                    <a:pt x="1951837" y="76517"/>
                  </a:lnTo>
                  <a:lnTo>
                    <a:pt x="1956257" y="78041"/>
                  </a:lnTo>
                  <a:lnTo>
                    <a:pt x="1956117" y="79870"/>
                  </a:lnTo>
                  <a:lnTo>
                    <a:pt x="1955241" y="80937"/>
                  </a:lnTo>
                  <a:lnTo>
                    <a:pt x="1954974" y="81153"/>
                  </a:lnTo>
                  <a:lnTo>
                    <a:pt x="1954911" y="82016"/>
                  </a:lnTo>
                  <a:lnTo>
                    <a:pt x="1955101" y="83007"/>
                  </a:lnTo>
                  <a:lnTo>
                    <a:pt x="1955025" y="83769"/>
                  </a:lnTo>
                  <a:lnTo>
                    <a:pt x="1954695" y="84251"/>
                  </a:lnTo>
                  <a:lnTo>
                    <a:pt x="1953958" y="85407"/>
                  </a:lnTo>
                  <a:lnTo>
                    <a:pt x="1953641" y="85864"/>
                  </a:lnTo>
                  <a:lnTo>
                    <a:pt x="1953869" y="87185"/>
                  </a:lnTo>
                  <a:lnTo>
                    <a:pt x="1957578" y="89725"/>
                  </a:lnTo>
                  <a:lnTo>
                    <a:pt x="1961286" y="92214"/>
                  </a:lnTo>
                  <a:lnTo>
                    <a:pt x="1961349" y="97967"/>
                  </a:lnTo>
                  <a:lnTo>
                    <a:pt x="1960930" y="99949"/>
                  </a:lnTo>
                  <a:lnTo>
                    <a:pt x="1959584" y="100647"/>
                  </a:lnTo>
                  <a:lnTo>
                    <a:pt x="1957565" y="100545"/>
                  </a:lnTo>
                  <a:lnTo>
                    <a:pt x="1954936" y="101803"/>
                  </a:lnTo>
                  <a:lnTo>
                    <a:pt x="1950961" y="99783"/>
                  </a:lnTo>
                  <a:lnTo>
                    <a:pt x="1947011" y="97739"/>
                  </a:lnTo>
                  <a:lnTo>
                    <a:pt x="1945868" y="94538"/>
                  </a:lnTo>
                  <a:lnTo>
                    <a:pt x="1944776" y="94551"/>
                  </a:lnTo>
                  <a:lnTo>
                    <a:pt x="1944547" y="93954"/>
                  </a:lnTo>
                  <a:lnTo>
                    <a:pt x="1945259" y="92125"/>
                  </a:lnTo>
                  <a:lnTo>
                    <a:pt x="1945411" y="91630"/>
                  </a:lnTo>
                  <a:lnTo>
                    <a:pt x="1945373" y="91033"/>
                  </a:lnTo>
                  <a:lnTo>
                    <a:pt x="1944370" y="88823"/>
                  </a:lnTo>
                  <a:lnTo>
                    <a:pt x="1941118" y="88633"/>
                  </a:lnTo>
                  <a:lnTo>
                    <a:pt x="1937702" y="85471"/>
                  </a:lnTo>
                  <a:lnTo>
                    <a:pt x="1934324" y="82283"/>
                  </a:lnTo>
                  <a:lnTo>
                    <a:pt x="1934286" y="81788"/>
                  </a:lnTo>
                  <a:lnTo>
                    <a:pt x="1935226" y="80721"/>
                  </a:lnTo>
                  <a:lnTo>
                    <a:pt x="1936076" y="80213"/>
                  </a:lnTo>
                  <a:lnTo>
                    <a:pt x="1938858" y="80225"/>
                  </a:lnTo>
                </a:path>
                <a:path w="2056765" h="1255395">
                  <a:moveTo>
                    <a:pt x="1969096" y="76301"/>
                  </a:moveTo>
                  <a:lnTo>
                    <a:pt x="1971941" y="77063"/>
                  </a:lnTo>
                  <a:lnTo>
                    <a:pt x="1972602" y="76822"/>
                  </a:lnTo>
                  <a:lnTo>
                    <a:pt x="1973122" y="77114"/>
                  </a:lnTo>
                  <a:lnTo>
                    <a:pt x="1973237" y="78016"/>
                  </a:lnTo>
                  <a:lnTo>
                    <a:pt x="1973211" y="78511"/>
                  </a:lnTo>
                  <a:lnTo>
                    <a:pt x="1973237" y="78892"/>
                  </a:lnTo>
                  <a:lnTo>
                    <a:pt x="1972945" y="79743"/>
                  </a:lnTo>
                  <a:lnTo>
                    <a:pt x="1972284" y="80645"/>
                  </a:lnTo>
                  <a:lnTo>
                    <a:pt x="1971548" y="81229"/>
                  </a:lnTo>
                  <a:lnTo>
                    <a:pt x="1968017" y="81775"/>
                  </a:lnTo>
                  <a:lnTo>
                    <a:pt x="1966125" y="80810"/>
                  </a:lnTo>
                  <a:lnTo>
                    <a:pt x="1965261" y="79743"/>
                  </a:lnTo>
                  <a:lnTo>
                    <a:pt x="1965312" y="78727"/>
                  </a:lnTo>
                  <a:lnTo>
                    <a:pt x="1965756" y="78016"/>
                  </a:lnTo>
                  <a:lnTo>
                    <a:pt x="1966175" y="77584"/>
                  </a:lnTo>
                  <a:lnTo>
                    <a:pt x="1967598" y="77470"/>
                  </a:lnTo>
                  <a:lnTo>
                    <a:pt x="1968639" y="76504"/>
                  </a:lnTo>
                  <a:lnTo>
                    <a:pt x="1969096" y="76301"/>
                  </a:lnTo>
                </a:path>
                <a:path w="2056765" h="1255395">
                  <a:moveTo>
                    <a:pt x="1967128" y="61175"/>
                  </a:moveTo>
                  <a:lnTo>
                    <a:pt x="1967534" y="60579"/>
                  </a:lnTo>
                  <a:lnTo>
                    <a:pt x="1968030" y="59677"/>
                  </a:lnTo>
                  <a:lnTo>
                    <a:pt x="1968500" y="59016"/>
                  </a:lnTo>
                  <a:lnTo>
                    <a:pt x="1968995" y="58661"/>
                  </a:lnTo>
                  <a:lnTo>
                    <a:pt x="1972652" y="58166"/>
                  </a:lnTo>
                  <a:lnTo>
                    <a:pt x="1972284" y="56946"/>
                  </a:lnTo>
                  <a:lnTo>
                    <a:pt x="1970786" y="55892"/>
                  </a:lnTo>
                  <a:lnTo>
                    <a:pt x="1970887" y="53797"/>
                  </a:lnTo>
                  <a:lnTo>
                    <a:pt x="1972132" y="52692"/>
                  </a:lnTo>
                  <a:lnTo>
                    <a:pt x="1973554" y="53314"/>
                  </a:lnTo>
                  <a:lnTo>
                    <a:pt x="1975548" y="52539"/>
                  </a:lnTo>
                  <a:lnTo>
                    <a:pt x="1981403" y="54076"/>
                  </a:lnTo>
                  <a:lnTo>
                    <a:pt x="1987257" y="55562"/>
                  </a:lnTo>
                  <a:lnTo>
                    <a:pt x="1993112" y="57035"/>
                  </a:lnTo>
                  <a:lnTo>
                    <a:pt x="1993696" y="59385"/>
                  </a:lnTo>
                  <a:lnTo>
                    <a:pt x="1994890" y="60744"/>
                  </a:lnTo>
                  <a:lnTo>
                    <a:pt x="1994522" y="63042"/>
                  </a:lnTo>
                  <a:lnTo>
                    <a:pt x="1994077" y="62953"/>
                  </a:lnTo>
                  <a:lnTo>
                    <a:pt x="1993303" y="63461"/>
                  </a:lnTo>
                  <a:lnTo>
                    <a:pt x="1991487" y="65278"/>
                  </a:lnTo>
                  <a:lnTo>
                    <a:pt x="1991499" y="66497"/>
                  </a:lnTo>
                  <a:lnTo>
                    <a:pt x="1991309" y="67310"/>
                  </a:lnTo>
                  <a:lnTo>
                    <a:pt x="1990763" y="68503"/>
                  </a:lnTo>
                  <a:lnTo>
                    <a:pt x="1990051" y="69380"/>
                  </a:lnTo>
                  <a:lnTo>
                    <a:pt x="1983955" y="68262"/>
                  </a:lnTo>
                  <a:lnTo>
                    <a:pt x="1977859" y="67132"/>
                  </a:lnTo>
                  <a:lnTo>
                    <a:pt x="1971776" y="65951"/>
                  </a:lnTo>
                  <a:lnTo>
                    <a:pt x="1965833" y="66268"/>
                  </a:lnTo>
                  <a:lnTo>
                    <a:pt x="1965248" y="63639"/>
                  </a:lnTo>
                  <a:lnTo>
                    <a:pt x="1965667" y="62852"/>
                  </a:lnTo>
                  <a:lnTo>
                    <a:pt x="1966112" y="62128"/>
                  </a:lnTo>
                  <a:lnTo>
                    <a:pt x="1966531" y="61468"/>
                  </a:lnTo>
                  <a:lnTo>
                    <a:pt x="1966925" y="60947"/>
                  </a:lnTo>
                  <a:lnTo>
                    <a:pt x="1967128" y="61175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20360" y="5001903"/>
              <a:ext cx="911225" cy="596900"/>
            </a:xfrm>
            <a:custGeom>
              <a:avLst/>
              <a:gdLst/>
              <a:ahLst/>
              <a:cxnLst/>
              <a:rect l="l" t="t" r="r" b="b"/>
              <a:pathLst>
                <a:path w="911225" h="596900">
                  <a:moveTo>
                    <a:pt x="660349" y="585469"/>
                  </a:moveTo>
                  <a:lnTo>
                    <a:pt x="644372" y="585469"/>
                  </a:lnTo>
                  <a:lnTo>
                    <a:pt x="643889" y="586740"/>
                  </a:lnTo>
                  <a:lnTo>
                    <a:pt x="642124" y="590549"/>
                  </a:lnTo>
                  <a:lnTo>
                    <a:pt x="641794" y="591819"/>
                  </a:lnTo>
                  <a:lnTo>
                    <a:pt x="641730" y="595629"/>
                  </a:lnTo>
                  <a:lnTo>
                    <a:pt x="641515" y="596899"/>
                  </a:lnTo>
                  <a:lnTo>
                    <a:pt x="642569" y="596899"/>
                  </a:lnTo>
                  <a:lnTo>
                    <a:pt x="643623" y="595629"/>
                  </a:lnTo>
                  <a:lnTo>
                    <a:pt x="647293" y="593090"/>
                  </a:lnTo>
                  <a:lnTo>
                    <a:pt x="650125" y="586740"/>
                  </a:lnTo>
                  <a:lnTo>
                    <a:pt x="658990" y="586740"/>
                  </a:lnTo>
                  <a:lnTo>
                    <a:pt x="660349" y="585469"/>
                  </a:lnTo>
                  <a:close/>
                </a:path>
                <a:path w="911225" h="596900">
                  <a:moveTo>
                    <a:pt x="796328" y="361949"/>
                  </a:moveTo>
                  <a:lnTo>
                    <a:pt x="512927" y="361949"/>
                  </a:lnTo>
                  <a:lnTo>
                    <a:pt x="513029" y="368299"/>
                  </a:lnTo>
                  <a:lnTo>
                    <a:pt x="513168" y="368299"/>
                  </a:lnTo>
                  <a:lnTo>
                    <a:pt x="518960" y="378459"/>
                  </a:lnTo>
                  <a:lnTo>
                    <a:pt x="521258" y="380999"/>
                  </a:lnTo>
                  <a:lnTo>
                    <a:pt x="521969" y="382269"/>
                  </a:lnTo>
                  <a:lnTo>
                    <a:pt x="522681" y="386079"/>
                  </a:lnTo>
                  <a:lnTo>
                    <a:pt x="522833" y="391159"/>
                  </a:lnTo>
                  <a:lnTo>
                    <a:pt x="522985" y="391159"/>
                  </a:lnTo>
                  <a:lnTo>
                    <a:pt x="523786" y="392429"/>
                  </a:lnTo>
                  <a:lnTo>
                    <a:pt x="530250" y="401319"/>
                  </a:lnTo>
                  <a:lnTo>
                    <a:pt x="538251" y="407669"/>
                  </a:lnTo>
                  <a:lnTo>
                    <a:pt x="540854" y="410209"/>
                  </a:lnTo>
                  <a:lnTo>
                    <a:pt x="542950" y="414019"/>
                  </a:lnTo>
                  <a:lnTo>
                    <a:pt x="543140" y="414019"/>
                  </a:lnTo>
                  <a:lnTo>
                    <a:pt x="543140" y="417829"/>
                  </a:lnTo>
                  <a:lnTo>
                    <a:pt x="543191" y="419099"/>
                  </a:lnTo>
                  <a:lnTo>
                    <a:pt x="544245" y="420369"/>
                  </a:lnTo>
                  <a:lnTo>
                    <a:pt x="544563" y="422909"/>
                  </a:lnTo>
                  <a:lnTo>
                    <a:pt x="544537" y="427989"/>
                  </a:lnTo>
                  <a:lnTo>
                    <a:pt x="545261" y="430529"/>
                  </a:lnTo>
                  <a:lnTo>
                    <a:pt x="545096" y="431799"/>
                  </a:lnTo>
                  <a:lnTo>
                    <a:pt x="545007" y="433069"/>
                  </a:lnTo>
                  <a:lnTo>
                    <a:pt x="543979" y="435609"/>
                  </a:lnTo>
                  <a:lnTo>
                    <a:pt x="543394" y="436879"/>
                  </a:lnTo>
                  <a:lnTo>
                    <a:pt x="543001" y="436879"/>
                  </a:lnTo>
                  <a:lnTo>
                    <a:pt x="541807" y="440689"/>
                  </a:lnTo>
                  <a:lnTo>
                    <a:pt x="541654" y="441959"/>
                  </a:lnTo>
                  <a:lnTo>
                    <a:pt x="541629" y="443229"/>
                  </a:lnTo>
                  <a:lnTo>
                    <a:pt x="542023" y="445769"/>
                  </a:lnTo>
                  <a:lnTo>
                    <a:pt x="560997" y="471169"/>
                  </a:lnTo>
                  <a:lnTo>
                    <a:pt x="562051" y="472439"/>
                  </a:lnTo>
                  <a:lnTo>
                    <a:pt x="564349" y="478789"/>
                  </a:lnTo>
                  <a:lnTo>
                    <a:pt x="579437" y="510539"/>
                  </a:lnTo>
                  <a:lnTo>
                    <a:pt x="586676" y="523239"/>
                  </a:lnTo>
                  <a:lnTo>
                    <a:pt x="586689" y="524509"/>
                  </a:lnTo>
                  <a:lnTo>
                    <a:pt x="586143" y="527049"/>
                  </a:lnTo>
                  <a:lnTo>
                    <a:pt x="586003" y="537209"/>
                  </a:lnTo>
                  <a:lnTo>
                    <a:pt x="585635" y="538479"/>
                  </a:lnTo>
                  <a:lnTo>
                    <a:pt x="583958" y="539749"/>
                  </a:lnTo>
                  <a:lnTo>
                    <a:pt x="592226" y="543559"/>
                  </a:lnTo>
                  <a:lnTo>
                    <a:pt x="594512" y="546099"/>
                  </a:lnTo>
                  <a:lnTo>
                    <a:pt x="595490" y="547369"/>
                  </a:lnTo>
                  <a:lnTo>
                    <a:pt x="598830" y="548640"/>
                  </a:lnTo>
                  <a:lnTo>
                    <a:pt x="601268" y="552449"/>
                  </a:lnTo>
                  <a:lnTo>
                    <a:pt x="602424" y="553719"/>
                  </a:lnTo>
                  <a:lnTo>
                    <a:pt x="606386" y="556259"/>
                  </a:lnTo>
                  <a:lnTo>
                    <a:pt x="617334" y="566419"/>
                  </a:lnTo>
                  <a:lnTo>
                    <a:pt x="623252" y="575309"/>
                  </a:lnTo>
                  <a:lnTo>
                    <a:pt x="628053" y="585469"/>
                  </a:lnTo>
                  <a:lnTo>
                    <a:pt x="628065" y="586740"/>
                  </a:lnTo>
                  <a:lnTo>
                    <a:pt x="627887" y="586740"/>
                  </a:lnTo>
                  <a:lnTo>
                    <a:pt x="627075" y="588009"/>
                  </a:lnTo>
                  <a:lnTo>
                    <a:pt x="626871" y="589279"/>
                  </a:lnTo>
                  <a:lnTo>
                    <a:pt x="630440" y="589279"/>
                  </a:lnTo>
                  <a:lnTo>
                    <a:pt x="630897" y="590549"/>
                  </a:lnTo>
                  <a:lnTo>
                    <a:pt x="632053" y="590549"/>
                  </a:lnTo>
                  <a:lnTo>
                    <a:pt x="632332" y="591819"/>
                  </a:lnTo>
                  <a:lnTo>
                    <a:pt x="632180" y="593090"/>
                  </a:lnTo>
                  <a:lnTo>
                    <a:pt x="633717" y="593090"/>
                  </a:lnTo>
                  <a:lnTo>
                    <a:pt x="634809" y="594359"/>
                  </a:lnTo>
                  <a:lnTo>
                    <a:pt x="635253" y="595629"/>
                  </a:lnTo>
                  <a:lnTo>
                    <a:pt x="636574" y="594359"/>
                  </a:lnTo>
                  <a:lnTo>
                    <a:pt x="639660" y="593090"/>
                  </a:lnTo>
                  <a:lnTo>
                    <a:pt x="640549" y="591819"/>
                  </a:lnTo>
                  <a:lnTo>
                    <a:pt x="641070" y="590549"/>
                  </a:lnTo>
                  <a:lnTo>
                    <a:pt x="641476" y="589279"/>
                  </a:lnTo>
                  <a:lnTo>
                    <a:pt x="642137" y="586740"/>
                  </a:lnTo>
                  <a:lnTo>
                    <a:pt x="643381" y="585469"/>
                  </a:lnTo>
                  <a:lnTo>
                    <a:pt x="660349" y="585469"/>
                  </a:lnTo>
                  <a:lnTo>
                    <a:pt x="662914" y="584199"/>
                  </a:lnTo>
                  <a:lnTo>
                    <a:pt x="664298" y="582929"/>
                  </a:lnTo>
                  <a:lnTo>
                    <a:pt x="666622" y="580390"/>
                  </a:lnTo>
                  <a:lnTo>
                    <a:pt x="669188" y="577849"/>
                  </a:lnTo>
                  <a:lnTo>
                    <a:pt x="670674" y="576579"/>
                  </a:lnTo>
                  <a:lnTo>
                    <a:pt x="676252" y="576579"/>
                  </a:lnTo>
                  <a:lnTo>
                    <a:pt x="678929" y="572769"/>
                  </a:lnTo>
                  <a:lnTo>
                    <a:pt x="679919" y="571499"/>
                  </a:lnTo>
                  <a:lnTo>
                    <a:pt x="681393" y="571499"/>
                  </a:lnTo>
                  <a:lnTo>
                    <a:pt x="684453" y="568959"/>
                  </a:lnTo>
                  <a:lnTo>
                    <a:pt x="687044" y="568959"/>
                  </a:lnTo>
                  <a:lnTo>
                    <a:pt x="687717" y="567690"/>
                  </a:lnTo>
                  <a:lnTo>
                    <a:pt x="688035" y="567690"/>
                  </a:lnTo>
                  <a:lnTo>
                    <a:pt x="687489" y="566419"/>
                  </a:lnTo>
                  <a:lnTo>
                    <a:pt x="685215" y="565149"/>
                  </a:lnTo>
                  <a:lnTo>
                    <a:pt x="684809" y="563879"/>
                  </a:lnTo>
                  <a:lnTo>
                    <a:pt x="693089" y="563879"/>
                  </a:lnTo>
                  <a:lnTo>
                    <a:pt x="693750" y="562609"/>
                  </a:lnTo>
                  <a:lnTo>
                    <a:pt x="696658" y="562609"/>
                  </a:lnTo>
                  <a:lnTo>
                    <a:pt x="696925" y="561340"/>
                  </a:lnTo>
                  <a:lnTo>
                    <a:pt x="697141" y="557529"/>
                  </a:lnTo>
                  <a:lnTo>
                    <a:pt x="697445" y="556259"/>
                  </a:lnTo>
                  <a:lnTo>
                    <a:pt x="702043" y="556259"/>
                  </a:lnTo>
                  <a:lnTo>
                    <a:pt x="702297" y="554990"/>
                  </a:lnTo>
                  <a:lnTo>
                    <a:pt x="702754" y="554990"/>
                  </a:lnTo>
                  <a:lnTo>
                    <a:pt x="702690" y="552449"/>
                  </a:lnTo>
                  <a:lnTo>
                    <a:pt x="701979" y="552449"/>
                  </a:lnTo>
                  <a:lnTo>
                    <a:pt x="699998" y="549909"/>
                  </a:lnTo>
                  <a:lnTo>
                    <a:pt x="699960" y="548640"/>
                  </a:lnTo>
                  <a:lnTo>
                    <a:pt x="699731" y="547369"/>
                  </a:lnTo>
                  <a:lnTo>
                    <a:pt x="698969" y="547369"/>
                  </a:lnTo>
                  <a:lnTo>
                    <a:pt x="698893" y="546099"/>
                  </a:lnTo>
                  <a:lnTo>
                    <a:pt x="699096" y="546099"/>
                  </a:lnTo>
                  <a:lnTo>
                    <a:pt x="699668" y="544829"/>
                  </a:lnTo>
                  <a:lnTo>
                    <a:pt x="699808" y="544829"/>
                  </a:lnTo>
                  <a:lnTo>
                    <a:pt x="699401" y="542290"/>
                  </a:lnTo>
                  <a:lnTo>
                    <a:pt x="699528" y="541019"/>
                  </a:lnTo>
                  <a:lnTo>
                    <a:pt x="806894" y="541019"/>
                  </a:lnTo>
                  <a:lnTo>
                    <a:pt x="806145" y="538479"/>
                  </a:lnTo>
                  <a:lnTo>
                    <a:pt x="805472" y="537209"/>
                  </a:lnTo>
                  <a:lnTo>
                    <a:pt x="804113" y="535940"/>
                  </a:lnTo>
                  <a:lnTo>
                    <a:pt x="802766" y="535940"/>
                  </a:lnTo>
                  <a:lnTo>
                    <a:pt x="801623" y="534669"/>
                  </a:lnTo>
                  <a:lnTo>
                    <a:pt x="800176" y="530859"/>
                  </a:lnTo>
                  <a:lnTo>
                    <a:pt x="799858" y="528319"/>
                  </a:lnTo>
                  <a:lnTo>
                    <a:pt x="799223" y="525779"/>
                  </a:lnTo>
                  <a:lnTo>
                    <a:pt x="797623" y="524509"/>
                  </a:lnTo>
                  <a:lnTo>
                    <a:pt x="793241" y="521969"/>
                  </a:lnTo>
                  <a:lnTo>
                    <a:pt x="792060" y="519429"/>
                  </a:lnTo>
                  <a:lnTo>
                    <a:pt x="794207" y="519429"/>
                  </a:lnTo>
                  <a:lnTo>
                    <a:pt x="793800" y="518159"/>
                  </a:lnTo>
                  <a:lnTo>
                    <a:pt x="794156" y="516889"/>
                  </a:lnTo>
                  <a:lnTo>
                    <a:pt x="794689" y="515619"/>
                  </a:lnTo>
                  <a:lnTo>
                    <a:pt x="794689" y="514349"/>
                  </a:lnTo>
                  <a:lnTo>
                    <a:pt x="793610" y="513079"/>
                  </a:lnTo>
                  <a:lnTo>
                    <a:pt x="792937" y="511809"/>
                  </a:lnTo>
                  <a:lnTo>
                    <a:pt x="792086" y="510539"/>
                  </a:lnTo>
                  <a:lnTo>
                    <a:pt x="794257" y="510539"/>
                  </a:lnTo>
                  <a:lnTo>
                    <a:pt x="797686" y="507999"/>
                  </a:lnTo>
                  <a:lnTo>
                    <a:pt x="801395" y="506729"/>
                  </a:lnTo>
                  <a:lnTo>
                    <a:pt x="823131" y="506729"/>
                  </a:lnTo>
                  <a:lnTo>
                    <a:pt x="822985" y="487679"/>
                  </a:lnTo>
                  <a:lnTo>
                    <a:pt x="827620" y="464819"/>
                  </a:lnTo>
                  <a:lnTo>
                    <a:pt x="828179" y="462279"/>
                  </a:lnTo>
                  <a:lnTo>
                    <a:pt x="828420" y="461009"/>
                  </a:lnTo>
                  <a:lnTo>
                    <a:pt x="828027" y="459739"/>
                  </a:lnTo>
                  <a:lnTo>
                    <a:pt x="826414" y="458469"/>
                  </a:lnTo>
                  <a:lnTo>
                    <a:pt x="825118" y="457199"/>
                  </a:lnTo>
                  <a:lnTo>
                    <a:pt x="824598" y="454659"/>
                  </a:lnTo>
                  <a:lnTo>
                    <a:pt x="824412" y="452119"/>
                  </a:lnTo>
                  <a:lnTo>
                    <a:pt x="824489" y="447039"/>
                  </a:lnTo>
                  <a:lnTo>
                    <a:pt x="825284" y="429259"/>
                  </a:lnTo>
                  <a:lnTo>
                    <a:pt x="823975" y="425449"/>
                  </a:lnTo>
                  <a:lnTo>
                    <a:pt x="821728" y="421639"/>
                  </a:lnTo>
                  <a:lnTo>
                    <a:pt x="803135" y="410209"/>
                  </a:lnTo>
                  <a:lnTo>
                    <a:pt x="801605" y="407669"/>
                  </a:lnTo>
                  <a:lnTo>
                    <a:pt x="786714" y="407669"/>
                  </a:lnTo>
                  <a:lnTo>
                    <a:pt x="785939" y="406399"/>
                  </a:lnTo>
                  <a:lnTo>
                    <a:pt x="781265" y="394969"/>
                  </a:lnTo>
                  <a:lnTo>
                    <a:pt x="780681" y="392429"/>
                  </a:lnTo>
                  <a:lnTo>
                    <a:pt x="780605" y="391159"/>
                  </a:lnTo>
                  <a:lnTo>
                    <a:pt x="780935" y="389889"/>
                  </a:lnTo>
                  <a:lnTo>
                    <a:pt x="781761" y="389889"/>
                  </a:lnTo>
                  <a:lnTo>
                    <a:pt x="783158" y="388619"/>
                  </a:lnTo>
                  <a:lnTo>
                    <a:pt x="784618" y="388619"/>
                  </a:lnTo>
                  <a:lnTo>
                    <a:pt x="785088" y="387349"/>
                  </a:lnTo>
                  <a:lnTo>
                    <a:pt x="785253" y="386079"/>
                  </a:lnTo>
                  <a:lnTo>
                    <a:pt x="785126" y="380999"/>
                  </a:lnTo>
                  <a:lnTo>
                    <a:pt x="784783" y="377189"/>
                  </a:lnTo>
                  <a:lnTo>
                    <a:pt x="784986" y="375919"/>
                  </a:lnTo>
                  <a:lnTo>
                    <a:pt x="794143" y="375919"/>
                  </a:lnTo>
                  <a:lnTo>
                    <a:pt x="795667" y="374649"/>
                  </a:lnTo>
                  <a:lnTo>
                    <a:pt x="795400" y="373379"/>
                  </a:lnTo>
                  <a:lnTo>
                    <a:pt x="793076" y="372109"/>
                  </a:lnTo>
                  <a:lnTo>
                    <a:pt x="792924" y="370839"/>
                  </a:lnTo>
                  <a:lnTo>
                    <a:pt x="793775" y="369569"/>
                  </a:lnTo>
                  <a:lnTo>
                    <a:pt x="794880" y="368299"/>
                  </a:lnTo>
                  <a:lnTo>
                    <a:pt x="795896" y="367029"/>
                  </a:lnTo>
                  <a:lnTo>
                    <a:pt x="796455" y="365759"/>
                  </a:lnTo>
                  <a:lnTo>
                    <a:pt x="796467" y="364489"/>
                  </a:lnTo>
                  <a:lnTo>
                    <a:pt x="796150" y="363219"/>
                  </a:lnTo>
                  <a:lnTo>
                    <a:pt x="796328" y="361949"/>
                  </a:lnTo>
                  <a:close/>
                </a:path>
                <a:path w="911225" h="596900">
                  <a:moveTo>
                    <a:pt x="630440" y="589279"/>
                  </a:moveTo>
                  <a:lnTo>
                    <a:pt x="626998" y="589279"/>
                  </a:lnTo>
                  <a:lnTo>
                    <a:pt x="627291" y="590549"/>
                  </a:lnTo>
                  <a:lnTo>
                    <a:pt x="628865" y="590549"/>
                  </a:lnTo>
                  <a:lnTo>
                    <a:pt x="630440" y="589279"/>
                  </a:lnTo>
                  <a:close/>
                </a:path>
                <a:path w="911225" h="596900">
                  <a:moveTo>
                    <a:pt x="658990" y="586740"/>
                  </a:moveTo>
                  <a:lnTo>
                    <a:pt x="651294" y="586740"/>
                  </a:lnTo>
                  <a:lnTo>
                    <a:pt x="651675" y="588009"/>
                  </a:lnTo>
                  <a:lnTo>
                    <a:pt x="651751" y="589279"/>
                  </a:lnTo>
                  <a:lnTo>
                    <a:pt x="652983" y="589279"/>
                  </a:lnTo>
                  <a:lnTo>
                    <a:pt x="654342" y="588009"/>
                  </a:lnTo>
                  <a:lnTo>
                    <a:pt x="657631" y="588009"/>
                  </a:lnTo>
                  <a:lnTo>
                    <a:pt x="658990" y="586740"/>
                  </a:lnTo>
                  <a:close/>
                </a:path>
                <a:path w="911225" h="596900">
                  <a:moveTo>
                    <a:pt x="657631" y="588009"/>
                  </a:moveTo>
                  <a:lnTo>
                    <a:pt x="655497" y="588009"/>
                  </a:lnTo>
                  <a:lnTo>
                    <a:pt x="656208" y="589279"/>
                  </a:lnTo>
                  <a:lnTo>
                    <a:pt x="657631" y="588009"/>
                  </a:lnTo>
                  <a:close/>
                </a:path>
                <a:path w="911225" h="596900">
                  <a:moveTo>
                    <a:pt x="723417" y="565149"/>
                  </a:moveTo>
                  <a:lnTo>
                    <a:pt x="722668" y="565149"/>
                  </a:lnTo>
                  <a:lnTo>
                    <a:pt x="721842" y="566419"/>
                  </a:lnTo>
                  <a:lnTo>
                    <a:pt x="720140" y="566419"/>
                  </a:lnTo>
                  <a:lnTo>
                    <a:pt x="719632" y="567690"/>
                  </a:lnTo>
                  <a:lnTo>
                    <a:pt x="718985" y="567690"/>
                  </a:lnTo>
                  <a:lnTo>
                    <a:pt x="718286" y="568959"/>
                  </a:lnTo>
                  <a:lnTo>
                    <a:pt x="717943" y="570229"/>
                  </a:lnTo>
                  <a:lnTo>
                    <a:pt x="716838" y="572769"/>
                  </a:lnTo>
                  <a:lnTo>
                    <a:pt x="716076" y="575309"/>
                  </a:lnTo>
                  <a:lnTo>
                    <a:pt x="715937" y="576579"/>
                  </a:lnTo>
                  <a:lnTo>
                    <a:pt x="715860" y="579119"/>
                  </a:lnTo>
                  <a:lnTo>
                    <a:pt x="715924" y="580390"/>
                  </a:lnTo>
                  <a:lnTo>
                    <a:pt x="716724" y="580390"/>
                  </a:lnTo>
                  <a:lnTo>
                    <a:pt x="717257" y="579119"/>
                  </a:lnTo>
                  <a:lnTo>
                    <a:pt x="719594" y="576579"/>
                  </a:lnTo>
                  <a:lnTo>
                    <a:pt x="719861" y="574040"/>
                  </a:lnTo>
                  <a:lnTo>
                    <a:pt x="720204" y="574040"/>
                  </a:lnTo>
                  <a:lnTo>
                    <a:pt x="720813" y="572769"/>
                  </a:lnTo>
                  <a:lnTo>
                    <a:pt x="721461" y="571499"/>
                  </a:lnTo>
                  <a:lnTo>
                    <a:pt x="721906" y="568959"/>
                  </a:lnTo>
                  <a:lnTo>
                    <a:pt x="722363" y="567690"/>
                  </a:lnTo>
                  <a:lnTo>
                    <a:pt x="723188" y="566419"/>
                  </a:lnTo>
                  <a:lnTo>
                    <a:pt x="721334" y="566419"/>
                  </a:lnTo>
                  <a:lnTo>
                    <a:pt x="720724" y="565149"/>
                  </a:lnTo>
                  <a:lnTo>
                    <a:pt x="723417" y="565149"/>
                  </a:lnTo>
                  <a:close/>
                </a:path>
                <a:path w="911225" h="596900">
                  <a:moveTo>
                    <a:pt x="676252" y="576579"/>
                  </a:moveTo>
                  <a:lnTo>
                    <a:pt x="671931" y="576579"/>
                  </a:lnTo>
                  <a:lnTo>
                    <a:pt x="672871" y="577849"/>
                  </a:lnTo>
                  <a:lnTo>
                    <a:pt x="673442" y="579119"/>
                  </a:lnTo>
                  <a:lnTo>
                    <a:pt x="674141" y="579119"/>
                  </a:lnTo>
                  <a:lnTo>
                    <a:pt x="675360" y="577849"/>
                  </a:lnTo>
                  <a:lnTo>
                    <a:pt x="676252" y="576579"/>
                  </a:lnTo>
                  <a:close/>
                </a:path>
                <a:path w="911225" h="596900">
                  <a:moveTo>
                    <a:pt x="773366" y="572769"/>
                  </a:moveTo>
                  <a:lnTo>
                    <a:pt x="768718" y="572769"/>
                  </a:lnTo>
                  <a:lnTo>
                    <a:pt x="767600" y="574040"/>
                  </a:lnTo>
                  <a:lnTo>
                    <a:pt x="767105" y="576579"/>
                  </a:lnTo>
                  <a:lnTo>
                    <a:pt x="767511" y="577849"/>
                  </a:lnTo>
                  <a:lnTo>
                    <a:pt x="768210" y="576579"/>
                  </a:lnTo>
                  <a:lnTo>
                    <a:pt x="772667" y="576579"/>
                  </a:lnTo>
                  <a:lnTo>
                    <a:pt x="772718" y="574040"/>
                  </a:lnTo>
                  <a:lnTo>
                    <a:pt x="773366" y="572769"/>
                  </a:lnTo>
                  <a:close/>
                </a:path>
                <a:path w="911225" h="596900">
                  <a:moveTo>
                    <a:pt x="772667" y="576579"/>
                  </a:moveTo>
                  <a:lnTo>
                    <a:pt x="771918" y="576579"/>
                  </a:lnTo>
                  <a:lnTo>
                    <a:pt x="772350" y="577849"/>
                  </a:lnTo>
                  <a:lnTo>
                    <a:pt x="772667" y="576579"/>
                  </a:lnTo>
                  <a:close/>
                </a:path>
                <a:path w="911225" h="596900">
                  <a:moveTo>
                    <a:pt x="775525" y="568959"/>
                  </a:moveTo>
                  <a:lnTo>
                    <a:pt x="768273" y="568959"/>
                  </a:lnTo>
                  <a:lnTo>
                    <a:pt x="768400" y="570229"/>
                  </a:lnTo>
                  <a:lnTo>
                    <a:pt x="769302" y="572769"/>
                  </a:lnTo>
                  <a:lnTo>
                    <a:pt x="773175" y="572769"/>
                  </a:lnTo>
                  <a:lnTo>
                    <a:pt x="773163" y="571499"/>
                  </a:lnTo>
                  <a:lnTo>
                    <a:pt x="773493" y="571499"/>
                  </a:lnTo>
                  <a:lnTo>
                    <a:pt x="774826" y="570229"/>
                  </a:lnTo>
                  <a:lnTo>
                    <a:pt x="775525" y="568959"/>
                  </a:lnTo>
                  <a:close/>
                </a:path>
                <a:path w="911225" h="596900">
                  <a:moveTo>
                    <a:pt x="745883" y="565149"/>
                  </a:moveTo>
                  <a:lnTo>
                    <a:pt x="736790" y="565149"/>
                  </a:lnTo>
                  <a:lnTo>
                    <a:pt x="738187" y="566419"/>
                  </a:lnTo>
                  <a:lnTo>
                    <a:pt x="739279" y="568959"/>
                  </a:lnTo>
                  <a:lnTo>
                    <a:pt x="739940" y="570229"/>
                  </a:lnTo>
                  <a:lnTo>
                    <a:pt x="740536" y="568959"/>
                  </a:lnTo>
                  <a:lnTo>
                    <a:pt x="740625" y="567690"/>
                  </a:lnTo>
                  <a:lnTo>
                    <a:pt x="740790" y="566419"/>
                  </a:lnTo>
                  <a:lnTo>
                    <a:pt x="744969" y="566419"/>
                  </a:lnTo>
                  <a:lnTo>
                    <a:pt x="745883" y="565149"/>
                  </a:lnTo>
                  <a:close/>
                </a:path>
                <a:path w="911225" h="596900">
                  <a:moveTo>
                    <a:pt x="777227" y="560069"/>
                  </a:moveTo>
                  <a:lnTo>
                    <a:pt x="727608" y="560069"/>
                  </a:lnTo>
                  <a:lnTo>
                    <a:pt x="727824" y="561340"/>
                  </a:lnTo>
                  <a:lnTo>
                    <a:pt x="761377" y="561340"/>
                  </a:lnTo>
                  <a:lnTo>
                    <a:pt x="762177" y="562609"/>
                  </a:lnTo>
                  <a:lnTo>
                    <a:pt x="767473" y="562609"/>
                  </a:lnTo>
                  <a:lnTo>
                    <a:pt x="767892" y="563879"/>
                  </a:lnTo>
                  <a:lnTo>
                    <a:pt x="767829" y="567690"/>
                  </a:lnTo>
                  <a:lnTo>
                    <a:pt x="767486" y="567690"/>
                  </a:lnTo>
                  <a:lnTo>
                    <a:pt x="767549" y="568959"/>
                  </a:lnTo>
                  <a:lnTo>
                    <a:pt x="775906" y="568959"/>
                  </a:lnTo>
                  <a:lnTo>
                    <a:pt x="775525" y="567690"/>
                  </a:lnTo>
                  <a:lnTo>
                    <a:pt x="773620" y="566419"/>
                  </a:lnTo>
                  <a:lnTo>
                    <a:pt x="770801" y="566419"/>
                  </a:lnTo>
                  <a:lnTo>
                    <a:pt x="770788" y="565149"/>
                  </a:lnTo>
                  <a:lnTo>
                    <a:pt x="775220" y="565149"/>
                  </a:lnTo>
                  <a:lnTo>
                    <a:pt x="776312" y="563879"/>
                  </a:lnTo>
                  <a:lnTo>
                    <a:pt x="777252" y="563879"/>
                  </a:lnTo>
                  <a:lnTo>
                    <a:pt x="777227" y="560069"/>
                  </a:lnTo>
                  <a:close/>
                </a:path>
                <a:path w="911225" h="596900">
                  <a:moveTo>
                    <a:pt x="692645" y="563879"/>
                  </a:moveTo>
                  <a:lnTo>
                    <a:pt x="687336" y="563879"/>
                  </a:lnTo>
                  <a:lnTo>
                    <a:pt x="689978" y="566419"/>
                  </a:lnTo>
                  <a:lnTo>
                    <a:pt x="691730" y="566419"/>
                  </a:lnTo>
                  <a:lnTo>
                    <a:pt x="692645" y="563879"/>
                  </a:lnTo>
                  <a:close/>
                </a:path>
                <a:path w="911225" h="596900">
                  <a:moveTo>
                    <a:pt x="747775" y="562609"/>
                  </a:moveTo>
                  <a:lnTo>
                    <a:pt x="734326" y="562609"/>
                  </a:lnTo>
                  <a:lnTo>
                    <a:pt x="735253" y="566419"/>
                  </a:lnTo>
                  <a:lnTo>
                    <a:pt x="736790" y="565149"/>
                  </a:lnTo>
                  <a:lnTo>
                    <a:pt x="746632" y="565149"/>
                  </a:lnTo>
                  <a:lnTo>
                    <a:pt x="747166" y="563879"/>
                  </a:lnTo>
                  <a:lnTo>
                    <a:pt x="747775" y="562609"/>
                  </a:lnTo>
                  <a:close/>
                </a:path>
                <a:path w="911225" h="596900">
                  <a:moveTo>
                    <a:pt x="752513" y="562609"/>
                  </a:moveTo>
                  <a:lnTo>
                    <a:pt x="747775" y="562609"/>
                  </a:lnTo>
                  <a:lnTo>
                    <a:pt x="748728" y="563879"/>
                  </a:lnTo>
                  <a:lnTo>
                    <a:pt x="753071" y="566419"/>
                  </a:lnTo>
                  <a:lnTo>
                    <a:pt x="754151" y="566419"/>
                  </a:lnTo>
                  <a:lnTo>
                    <a:pt x="754164" y="565149"/>
                  </a:lnTo>
                  <a:lnTo>
                    <a:pt x="752690" y="563879"/>
                  </a:lnTo>
                  <a:lnTo>
                    <a:pt x="752271" y="563879"/>
                  </a:lnTo>
                  <a:lnTo>
                    <a:pt x="752513" y="562609"/>
                  </a:lnTo>
                  <a:close/>
                </a:path>
                <a:path w="911225" h="596900">
                  <a:moveTo>
                    <a:pt x="804494" y="561340"/>
                  </a:moveTo>
                  <a:lnTo>
                    <a:pt x="800874" y="561340"/>
                  </a:lnTo>
                  <a:lnTo>
                    <a:pt x="801128" y="562609"/>
                  </a:lnTo>
                  <a:lnTo>
                    <a:pt x="801014" y="565149"/>
                  </a:lnTo>
                  <a:lnTo>
                    <a:pt x="801573" y="566419"/>
                  </a:lnTo>
                  <a:lnTo>
                    <a:pt x="802144" y="566419"/>
                  </a:lnTo>
                  <a:lnTo>
                    <a:pt x="804494" y="561340"/>
                  </a:lnTo>
                  <a:close/>
                </a:path>
                <a:path w="911225" h="596900">
                  <a:moveTo>
                    <a:pt x="804659" y="558799"/>
                  </a:moveTo>
                  <a:lnTo>
                    <a:pt x="790435" y="558799"/>
                  </a:lnTo>
                  <a:lnTo>
                    <a:pt x="791032" y="560069"/>
                  </a:lnTo>
                  <a:lnTo>
                    <a:pt x="791032" y="561340"/>
                  </a:lnTo>
                  <a:lnTo>
                    <a:pt x="790613" y="563879"/>
                  </a:lnTo>
                  <a:lnTo>
                    <a:pt x="789914" y="565149"/>
                  </a:lnTo>
                  <a:lnTo>
                    <a:pt x="791971" y="565149"/>
                  </a:lnTo>
                  <a:lnTo>
                    <a:pt x="792048" y="563879"/>
                  </a:lnTo>
                  <a:lnTo>
                    <a:pt x="792187" y="562609"/>
                  </a:lnTo>
                  <a:lnTo>
                    <a:pt x="792441" y="561340"/>
                  </a:lnTo>
                  <a:lnTo>
                    <a:pt x="804494" y="561340"/>
                  </a:lnTo>
                  <a:lnTo>
                    <a:pt x="805002" y="560069"/>
                  </a:lnTo>
                  <a:lnTo>
                    <a:pt x="804659" y="558799"/>
                  </a:lnTo>
                  <a:close/>
                </a:path>
                <a:path w="911225" h="596900">
                  <a:moveTo>
                    <a:pt x="808227" y="544829"/>
                  </a:moveTo>
                  <a:lnTo>
                    <a:pt x="709625" y="544829"/>
                  </a:lnTo>
                  <a:lnTo>
                    <a:pt x="710564" y="546099"/>
                  </a:lnTo>
                  <a:lnTo>
                    <a:pt x="711428" y="547369"/>
                  </a:lnTo>
                  <a:lnTo>
                    <a:pt x="711911" y="547369"/>
                  </a:lnTo>
                  <a:lnTo>
                    <a:pt x="712190" y="548640"/>
                  </a:lnTo>
                  <a:lnTo>
                    <a:pt x="712292" y="549909"/>
                  </a:lnTo>
                  <a:lnTo>
                    <a:pt x="711809" y="551179"/>
                  </a:lnTo>
                  <a:lnTo>
                    <a:pt x="711733" y="552449"/>
                  </a:lnTo>
                  <a:lnTo>
                    <a:pt x="712063" y="552449"/>
                  </a:lnTo>
                  <a:lnTo>
                    <a:pt x="712368" y="553719"/>
                  </a:lnTo>
                  <a:lnTo>
                    <a:pt x="714019" y="553719"/>
                  </a:lnTo>
                  <a:lnTo>
                    <a:pt x="713981" y="554990"/>
                  </a:lnTo>
                  <a:lnTo>
                    <a:pt x="811314" y="554990"/>
                  </a:lnTo>
                  <a:lnTo>
                    <a:pt x="811834" y="556259"/>
                  </a:lnTo>
                  <a:lnTo>
                    <a:pt x="809802" y="556259"/>
                  </a:lnTo>
                  <a:lnTo>
                    <a:pt x="809878" y="557529"/>
                  </a:lnTo>
                  <a:lnTo>
                    <a:pt x="811123" y="560069"/>
                  </a:lnTo>
                  <a:lnTo>
                    <a:pt x="812596" y="561340"/>
                  </a:lnTo>
                  <a:lnTo>
                    <a:pt x="813142" y="562609"/>
                  </a:lnTo>
                  <a:lnTo>
                    <a:pt x="813498" y="563879"/>
                  </a:lnTo>
                  <a:lnTo>
                    <a:pt x="813993" y="565149"/>
                  </a:lnTo>
                  <a:lnTo>
                    <a:pt x="814857" y="565149"/>
                  </a:lnTo>
                  <a:lnTo>
                    <a:pt x="815720" y="563879"/>
                  </a:lnTo>
                  <a:lnTo>
                    <a:pt x="814984" y="561340"/>
                  </a:lnTo>
                  <a:lnTo>
                    <a:pt x="814717" y="557529"/>
                  </a:lnTo>
                  <a:lnTo>
                    <a:pt x="808672" y="546099"/>
                  </a:lnTo>
                  <a:lnTo>
                    <a:pt x="808227" y="544829"/>
                  </a:lnTo>
                  <a:close/>
                </a:path>
                <a:path w="911225" h="596900">
                  <a:moveTo>
                    <a:pt x="779106" y="554990"/>
                  </a:moveTo>
                  <a:lnTo>
                    <a:pt x="714070" y="554990"/>
                  </a:lnTo>
                  <a:lnTo>
                    <a:pt x="715276" y="556259"/>
                  </a:lnTo>
                  <a:lnTo>
                    <a:pt x="715517" y="557529"/>
                  </a:lnTo>
                  <a:lnTo>
                    <a:pt x="715048" y="558799"/>
                  </a:lnTo>
                  <a:lnTo>
                    <a:pt x="714781" y="560069"/>
                  </a:lnTo>
                  <a:lnTo>
                    <a:pt x="714806" y="563879"/>
                  </a:lnTo>
                  <a:lnTo>
                    <a:pt x="717219" y="563879"/>
                  </a:lnTo>
                  <a:lnTo>
                    <a:pt x="717981" y="562609"/>
                  </a:lnTo>
                  <a:lnTo>
                    <a:pt x="717473" y="562609"/>
                  </a:lnTo>
                  <a:lnTo>
                    <a:pt x="717905" y="561340"/>
                  </a:lnTo>
                  <a:lnTo>
                    <a:pt x="719315" y="560069"/>
                  </a:lnTo>
                  <a:lnTo>
                    <a:pt x="720496" y="558799"/>
                  </a:lnTo>
                  <a:lnTo>
                    <a:pt x="721156" y="557529"/>
                  </a:lnTo>
                  <a:lnTo>
                    <a:pt x="775601" y="557529"/>
                  </a:lnTo>
                  <a:lnTo>
                    <a:pt x="775157" y="556259"/>
                  </a:lnTo>
                  <a:lnTo>
                    <a:pt x="778040" y="556259"/>
                  </a:lnTo>
                  <a:lnTo>
                    <a:pt x="779106" y="554990"/>
                  </a:lnTo>
                  <a:close/>
                </a:path>
                <a:path w="911225" h="596900">
                  <a:moveTo>
                    <a:pt x="760133" y="561340"/>
                  </a:moveTo>
                  <a:lnTo>
                    <a:pt x="727925" y="561340"/>
                  </a:lnTo>
                  <a:lnTo>
                    <a:pt x="727951" y="563879"/>
                  </a:lnTo>
                  <a:lnTo>
                    <a:pt x="728090" y="563879"/>
                  </a:lnTo>
                  <a:lnTo>
                    <a:pt x="728903" y="562609"/>
                  </a:lnTo>
                  <a:lnTo>
                    <a:pt x="758304" y="562609"/>
                  </a:lnTo>
                  <a:lnTo>
                    <a:pt x="760133" y="561340"/>
                  </a:lnTo>
                  <a:close/>
                </a:path>
                <a:path w="911225" h="596900">
                  <a:moveTo>
                    <a:pt x="758304" y="562609"/>
                  </a:moveTo>
                  <a:lnTo>
                    <a:pt x="753897" y="562609"/>
                  </a:lnTo>
                  <a:lnTo>
                    <a:pt x="754227" y="563879"/>
                  </a:lnTo>
                  <a:lnTo>
                    <a:pt x="755065" y="563879"/>
                  </a:lnTo>
                  <a:lnTo>
                    <a:pt x="758304" y="562609"/>
                  </a:lnTo>
                  <a:close/>
                </a:path>
                <a:path w="911225" h="596900">
                  <a:moveTo>
                    <a:pt x="805573" y="556259"/>
                  </a:moveTo>
                  <a:lnTo>
                    <a:pt x="781227" y="556259"/>
                  </a:lnTo>
                  <a:lnTo>
                    <a:pt x="782370" y="557529"/>
                  </a:lnTo>
                  <a:lnTo>
                    <a:pt x="783056" y="560069"/>
                  </a:lnTo>
                  <a:lnTo>
                    <a:pt x="782980" y="562609"/>
                  </a:lnTo>
                  <a:lnTo>
                    <a:pt x="782599" y="562609"/>
                  </a:lnTo>
                  <a:lnTo>
                    <a:pt x="782599" y="563879"/>
                  </a:lnTo>
                  <a:lnTo>
                    <a:pt x="783882" y="563879"/>
                  </a:lnTo>
                  <a:lnTo>
                    <a:pt x="784898" y="562609"/>
                  </a:lnTo>
                  <a:lnTo>
                    <a:pt x="785215" y="561340"/>
                  </a:lnTo>
                  <a:lnTo>
                    <a:pt x="784910" y="558799"/>
                  </a:lnTo>
                  <a:lnTo>
                    <a:pt x="804659" y="558799"/>
                  </a:lnTo>
                  <a:lnTo>
                    <a:pt x="803262" y="557529"/>
                  </a:lnTo>
                  <a:lnTo>
                    <a:pt x="805129" y="557529"/>
                  </a:lnTo>
                  <a:lnTo>
                    <a:pt x="805573" y="556259"/>
                  </a:lnTo>
                  <a:close/>
                </a:path>
                <a:path w="911225" h="596900">
                  <a:moveTo>
                    <a:pt x="787463" y="558799"/>
                  </a:moveTo>
                  <a:lnTo>
                    <a:pt x="786079" y="558799"/>
                  </a:lnTo>
                  <a:lnTo>
                    <a:pt x="786002" y="561340"/>
                  </a:lnTo>
                  <a:lnTo>
                    <a:pt x="785634" y="562609"/>
                  </a:lnTo>
                  <a:lnTo>
                    <a:pt x="785837" y="563879"/>
                  </a:lnTo>
                  <a:lnTo>
                    <a:pt x="786739" y="563879"/>
                  </a:lnTo>
                  <a:lnTo>
                    <a:pt x="787399" y="562609"/>
                  </a:lnTo>
                  <a:lnTo>
                    <a:pt x="787666" y="560069"/>
                  </a:lnTo>
                  <a:lnTo>
                    <a:pt x="787463" y="558799"/>
                  </a:lnTo>
                  <a:close/>
                </a:path>
                <a:path w="911225" h="596900">
                  <a:moveTo>
                    <a:pt x="710018" y="551179"/>
                  </a:moveTo>
                  <a:lnTo>
                    <a:pt x="703960" y="551179"/>
                  </a:lnTo>
                  <a:lnTo>
                    <a:pt x="704341" y="556259"/>
                  </a:lnTo>
                  <a:lnTo>
                    <a:pt x="704189" y="557529"/>
                  </a:lnTo>
                  <a:lnTo>
                    <a:pt x="703275" y="560069"/>
                  </a:lnTo>
                  <a:lnTo>
                    <a:pt x="703389" y="561340"/>
                  </a:lnTo>
                  <a:lnTo>
                    <a:pt x="704634" y="562609"/>
                  </a:lnTo>
                  <a:lnTo>
                    <a:pt x="705078" y="561340"/>
                  </a:lnTo>
                  <a:lnTo>
                    <a:pt x="705726" y="560069"/>
                  </a:lnTo>
                  <a:lnTo>
                    <a:pt x="707809" y="558799"/>
                  </a:lnTo>
                  <a:lnTo>
                    <a:pt x="706386" y="556259"/>
                  </a:lnTo>
                  <a:lnTo>
                    <a:pt x="706018" y="556259"/>
                  </a:lnTo>
                  <a:lnTo>
                    <a:pt x="706945" y="554990"/>
                  </a:lnTo>
                  <a:lnTo>
                    <a:pt x="706945" y="553719"/>
                  </a:lnTo>
                  <a:lnTo>
                    <a:pt x="708647" y="553719"/>
                  </a:lnTo>
                  <a:lnTo>
                    <a:pt x="708913" y="552449"/>
                  </a:lnTo>
                  <a:lnTo>
                    <a:pt x="709333" y="552449"/>
                  </a:lnTo>
                  <a:lnTo>
                    <a:pt x="710018" y="551179"/>
                  </a:lnTo>
                  <a:close/>
                </a:path>
                <a:path w="911225" h="596900">
                  <a:moveTo>
                    <a:pt x="790435" y="558799"/>
                  </a:moveTo>
                  <a:lnTo>
                    <a:pt x="788454" y="558799"/>
                  </a:lnTo>
                  <a:lnTo>
                    <a:pt x="788454" y="561340"/>
                  </a:lnTo>
                  <a:lnTo>
                    <a:pt x="788657" y="562609"/>
                  </a:lnTo>
                  <a:lnTo>
                    <a:pt x="789914" y="560069"/>
                  </a:lnTo>
                  <a:lnTo>
                    <a:pt x="790435" y="558799"/>
                  </a:lnTo>
                  <a:close/>
                </a:path>
                <a:path w="911225" h="596900">
                  <a:moveTo>
                    <a:pt x="777239" y="558799"/>
                  </a:moveTo>
                  <a:lnTo>
                    <a:pt x="722617" y="558799"/>
                  </a:lnTo>
                  <a:lnTo>
                    <a:pt x="722350" y="560069"/>
                  </a:lnTo>
                  <a:lnTo>
                    <a:pt x="722439" y="561340"/>
                  </a:lnTo>
                  <a:lnTo>
                    <a:pt x="724484" y="560069"/>
                  </a:lnTo>
                  <a:lnTo>
                    <a:pt x="777227" y="560069"/>
                  </a:lnTo>
                  <a:lnTo>
                    <a:pt x="777239" y="558799"/>
                  </a:lnTo>
                  <a:close/>
                </a:path>
                <a:path w="911225" h="596900">
                  <a:moveTo>
                    <a:pt x="701865" y="556259"/>
                  </a:moveTo>
                  <a:lnTo>
                    <a:pt x="699223" y="556259"/>
                  </a:lnTo>
                  <a:lnTo>
                    <a:pt x="698157" y="557529"/>
                  </a:lnTo>
                  <a:lnTo>
                    <a:pt x="697903" y="558799"/>
                  </a:lnTo>
                  <a:lnTo>
                    <a:pt x="698258" y="560069"/>
                  </a:lnTo>
                  <a:lnTo>
                    <a:pt x="701039" y="560069"/>
                  </a:lnTo>
                  <a:lnTo>
                    <a:pt x="701243" y="558799"/>
                  </a:lnTo>
                  <a:lnTo>
                    <a:pt x="701865" y="556259"/>
                  </a:lnTo>
                  <a:close/>
                </a:path>
                <a:path w="911225" h="596900">
                  <a:moveTo>
                    <a:pt x="775601" y="557529"/>
                  </a:moveTo>
                  <a:lnTo>
                    <a:pt x="721956" y="557529"/>
                  </a:lnTo>
                  <a:lnTo>
                    <a:pt x="722693" y="558799"/>
                  </a:lnTo>
                  <a:lnTo>
                    <a:pt x="776782" y="558799"/>
                  </a:lnTo>
                  <a:lnTo>
                    <a:pt x="775601" y="557529"/>
                  </a:lnTo>
                  <a:close/>
                </a:path>
                <a:path w="911225" h="596900">
                  <a:moveTo>
                    <a:pt x="777417" y="556259"/>
                  </a:moveTo>
                  <a:lnTo>
                    <a:pt x="775157" y="556259"/>
                  </a:lnTo>
                  <a:lnTo>
                    <a:pt x="776503" y="557529"/>
                  </a:lnTo>
                  <a:lnTo>
                    <a:pt x="777087" y="557529"/>
                  </a:lnTo>
                  <a:lnTo>
                    <a:pt x="777417" y="556259"/>
                  </a:lnTo>
                  <a:close/>
                </a:path>
                <a:path w="911225" h="596900">
                  <a:moveTo>
                    <a:pt x="810475" y="554990"/>
                  </a:moveTo>
                  <a:lnTo>
                    <a:pt x="779538" y="554990"/>
                  </a:lnTo>
                  <a:lnTo>
                    <a:pt x="779716" y="556259"/>
                  </a:lnTo>
                  <a:lnTo>
                    <a:pt x="808545" y="556259"/>
                  </a:lnTo>
                  <a:lnTo>
                    <a:pt x="810475" y="554990"/>
                  </a:lnTo>
                  <a:close/>
                </a:path>
                <a:path w="911225" h="596900">
                  <a:moveTo>
                    <a:pt x="702132" y="544829"/>
                  </a:moveTo>
                  <a:lnTo>
                    <a:pt x="701471" y="546099"/>
                  </a:lnTo>
                  <a:lnTo>
                    <a:pt x="700011" y="546099"/>
                  </a:lnTo>
                  <a:lnTo>
                    <a:pt x="700862" y="547369"/>
                  </a:lnTo>
                  <a:lnTo>
                    <a:pt x="701027" y="548640"/>
                  </a:lnTo>
                  <a:lnTo>
                    <a:pt x="701268" y="549909"/>
                  </a:lnTo>
                  <a:lnTo>
                    <a:pt x="703605" y="551179"/>
                  </a:lnTo>
                  <a:lnTo>
                    <a:pt x="709574" y="551179"/>
                  </a:lnTo>
                  <a:lnTo>
                    <a:pt x="709447" y="549909"/>
                  </a:lnTo>
                  <a:lnTo>
                    <a:pt x="709752" y="548640"/>
                  </a:lnTo>
                  <a:lnTo>
                    <a:pt x="709968" y="547369"/>
                  </a:lnTo>
                  <a:lnTo>
                    <a:pt x="704456" y="547369"/>
                  </a:lnTo>
                  <a:lnTo>
                    <a:pt x="702551" y="546099"/>
                  </a:lnTo>
                  <a:lnTo>
                    <a:pt x="702132" y="544829"/>
                  </a:lnTo>
                  <a:close/>
                </a:path>
                <a:path w="911225" h="596900">
                  <a:moveTo>
                    <a:pt x="806894" y="541019"/>
                  </a:moveTo>
                  <a:lnTo>
                    <a:pt x="701420" y="541019"/>
                  </a:lnTo>
                  <a:lnTo>
                    <a:pt x="701471" y="543559"/>
                  </a:lnTo>
                  <a:lnTo>
                    <a:pt x="703960" y="544829"/>
                  </a:lnTo>
                  <a:lnTo>
                    <a:pt x="704456" y="547369"/>
                  </a:lnTo>
                  <a:lnTo>
                    <a:pt x="708139" y="547369"/>
                  </a:lnTo>
                  <a:lnTo>
                    <a:pt x="708774" y="544829"/>
                  </a:lnTo>
                  <a:lnTo>
                    <a:pt x="808227" y="544829"/>
                  </a:lnTo>
                  <a:lnTo>
                    <a:pt x="806894" y="541019"/>
                  </a:lnTo>
                  <a:close/>
                </a:path>
                <a:path w="911225" h="596900">
                  <a:moveTo>
                    <a:pt x="823131" y="506729"/>
                  </a:moveTo>
                  <a:lnTo>
                    <a:pt x="801395" y="506729"/>
                  </a:lnTo>
                  <a:lnTo>
                    <a:pt x="804710" y="507999"/>
                  </a:lnTo>
                  <a:lnTo>
                    <a:pt x="806957" y="510539"/>
                  </a:lnTo>
                  <a:lnTo>
                    <a:pt x="807389" y="513079"/>
                  </a:lnTo>
                  <a:lnTo>
                    <a:pt x="807402" y="514349"/>
                  </a:lnTo>
                  <a:lnTo>
                    <a:pt x="807021" y="516889"/>
                  </a:lnTo>
                  <a:lnTo>
                    <a:pt x="807859" y="519429"/>
                  </a:lnTo>
                  <a:lnTo>
                    <a:pt x="816051" y="521969"/>
                  </a:lnTo>
                  <a:lnTo>
                    <a:pt x="818299" y="521969"/>
                  </a:lnTo>
                  <a:lnTo>
                    <a:pt x="823239" y="520699"/>
                  </a:lnTo>
                  <a:lnTo>
                    <a:pt x="823131" y="506729"/>
                  </a:lnTo>
                  <a:close/>
                </a:path>
                <a:path w="911225" h="596900">
                  <a:moveTo>
                    <a:pt x="279793" y="457199"/>
                  </a:moveTo>
                  <a:lnTo>
                    <a:pt x="267093" y="457199"/>
                  </a:lnTo>
                  <a:lnTo>
                    <a:pt x="271373" y="458469"/>
                  </a:lnTo>
                  <a:lnTo>
                    <a:pt x="273265" y="459739"/>
                  </a:lnTo>
                  <a:lnTo>
                    <a:pt x="274078" y="461009"/>
                  </a:lnTo>
                  <a:lnTo>
                    <a:pt x="274256" y="462279"/>
                  </a:lnTo>
                  <a:lnTo>
                    <a:pt x="276796" y="459739"/>
                  </a:lnTo>
                  <a:lnTo>
                    <a:pt x="278244" y="458469"/>
                  </a:lnTo>
                  <a:lnTo>
                    <a:pt x="279793" y="457199"/>
                  </a:lnTo>
                  <a:close/>
                </a:path>
                <a:path w="911225" h="596900">
                  <a:moveTo>
                    <a:pt x="341502" y="455929"/>
                  </a:moveTo>
                  <a:lnTo>
                    <a:pt x="331457" y="455929"/>
                  </a:lnTo>
                  <a:lnTo>
                    <a:pt x="332651" y="458469"/>
                  </a:lnTo>
                  <a:lnTo>
                    <a:pt x="335279" y="458469"/>
                  </a:lnTo>
                  <a:lnTo>
                    <a:pt x="335876" y="457199"/>
                  </a:lnTo>
                  <a:lnTo>
                    <a:pt x="340385" y="457199"/>
                  </a:lnTo>
                  <a:lnTo>
                    <a:pt x="341502" y="455929"/>
                  </a:lnTo>
                  <a:close/>
                </a:path>
                <a:path w="911225" h="596900">
                  <a:moveTo>
                    <a:pt x="311238" y="436879"/>
                  </a:moveTo>
                  <a:lnTo>
                    <a:pt x="248335" y="436879"/>
                  </a:lnTo>
                  <a:lnTo>
                    <a:pt x="252158" y="439419"/>
                  </a:lnTo>
                  <a:lnTo>
                    <a:pt x="255409" y="441959"/>
                  </a:lnTo>
                  <a:lnTo>
                    <a:pt x="263613" y="454659"/>
                  </a:lnTo>
                  <a:lnTo>
                    <a:pt x="265302" y="457199"/>
                  </a:lnTo>
                  <a:lnTo>
                    <a:pt x="280657" y="457199"/>
                  </a:lnTo>
                  <a:lnTo>
                    <a:pt x="281089" y="455929"/>
                  </a:lnTo>
                  <a:lnTo>
                    <a:pt x="281292" y="455929"/>
                  </a:lnTo>
                  <a:lnTo>
                    <a:pt x="281228" y="454659"/>
                  </a:lnTo>
                  <a:lnTo>
                    <a:pt x="281444" y="453389"/>
                  </a:lnTo>
                  <a:lnTo>
                    <a:pt x="282320" y="453389"/>
                  </a:lnTo>
                  <a:lnTo>
                    <a:pt x="282994" y="452119"/>
                  </a:lnTo>
                  <a:lnTo>
                    <a:pt x="283387" y="452119"/>
                  </a:lnTo>
                  <a:lnTo>
                    <a:pt x="283692" y="450849"/>
                  </a:lnTo>
                  <a:lnTo>
                    <a:pt x="284810" y="450849"/>
                  </a:lnTo>
                  <a:lnTo>
                    <a:pt x="285203" y="449579"/>
                  </a:lnTo>
                  <a:lnTo>
                    <a:pt x="287362" y="449579"/>
                  </a:lnTo>
                  <a:lnTo>
                    <a:pt x="287680" y="448309"/>
                  </a:lnTo>
                  <a:lnTo>
                    <a:pt x="288620" y="447039"/>
                  </a:lnTo>
                  <a:lnTo>
                    <a:pt x="289140" y="445769"/>
                  </a:lnTo>
                  <a:lnTo>
                    <a:pt x="289547" y="444499"/>
                  </a:lnTo>
                  <a:lnTo>
                    <a:pt x="290334" y="444499"/>
                  </a:lnTo>
                  <a:lnTo>
                    <a:pt x="296252" y="441959"/>
                  </a:lnTo>
                  <a:lnTo>
                    <a:pt x="297065" y="441959"/>
                  </a:lnTo>
                  <a:lnTo>
                    <a:pt x="297738" y="439419"/>
                  </a:lnTo>
                  <a:lnTo>
                    <a:pt x="310324" y="439419"/>
                  </a:lnTo>
                  <a:lnTo>
                    <a:pt x="310629" y="438149"/>
                  </a:lnTo>
                  <a:lnTo>
                    <a:pt x="311238" y="436879"/>
                  </a:lnTo>
                  <a:close/>
                </a:path>
                <a:path w="911225" h="596900">
                  <a:moveTo>
                    <a:pt x="351027" y="455929"/>
                  </a:moveTo>
                  <a:lnTo>
                    <a:pt x="343954" y="455929"/>
                  </a:lnTo>
                  <a:lnTo>
                    <a:pt x="346938" y="457199"/>
                  </a:lnTo>
                  <a:lnTo>
                    <a:pt x="348716" y="457199"/>
                  </a:lnTo>
                  <a:lnTo>
                    <a:pt x="351027" y="455929"/>
                  </a:lnTo>
                  <a:close/>
                </a:path>
                <a:path w="911225" h="596900">
                  <a:moveTo>
                    <a:pt x="357847" y="452119"/>
                  </a:moveTo>
                  <a:lnTo>
                    <a:pt x="329920" y="452119"/>
                  </a:lnTo>
                  <a:lnTo>
                    <a:pt x="329857" y="453389"/>
                  </a:lnTo>
                  <a:lnTo>
                    <a:pt x="328155" y="453389"/>
                  </a:lnTo>
                  <a:lnTo>
                    <a:pt x="327888" y="454659"/>
                  </a:lnTo>
                  <a:lnTo>
                    <a:pt x="327482" y="454659"/>
                  </a:lnTo>
                  <a:lnTo>
                    <a:pt x="327672" y="455929"/>
                  </a:lnTo>
                  <a:lnTo>
                    <a:pt x="351802" y="455929"/>
                  </a:lnTo>
                  <a:lnTo>
                    <a:pt x="352831" y="454659"/>
                  </a:lnTo>
                  <a:lnTo>
                    <a:pt x="356260" y="453389"/>
                  </a:lnTo>
                  <a:lnTo>
                    <a:pt x="357847" y="452119"/>
                  </a:lnTo>
                  <a:close/>
                </a:path>
                <a:path w="911225" h="596900">
                  <a:moveTo>
                    <a:pt x="359486" y="439419"/>
                  </a:moveTo>
                  <a:lnTo>
                    <a:pt x="323214" y="439419"/>
                  </a:lnTo>
                  <a:lnTo>
                    <a:pt x="324497" y="440689"/>
                  </a:lnTo>
                  <a:lnTo>
                    <a:pt x="324675" y="441959"/>
                  </a:lnTo>
                  <a:lnTo>
                    <a:pt x="324497" y="441959"/>
                  </a:lnTo>
                  <a:lnTo>
                    <a:pt x="324738" y="443229"/>
                  </a:lnTo>
                  <a:lnTo>
                    <a:pt x="326186" y="443229"/>
                  </a:lnTo>
                  <a:lnTo>
                    <a:pt x="328904" y="445769"/>
                  </a:lnTo>
                  <a:lnTo>
                    <a:pt x="329590" y="447039"/>
                  </a:lnTo>
                  <a:lnTo>
                    <a:pt x="329958" y="448309"/>
                  </a:lnTo>
                  <a:lnTo>
                    <a:pt x="329742" y="448309"/>
                  </a:lnTo>
                  <a:lnTo>
                    <a:pt x="329564" y="449579"/>
                  </a:lnTo>
                  <a:lnTo>
                    <a:pt x="329031" y="449579"/>
                  </a:lnTo>
                  <a:lnTo>
                    <a:pt x="328675" y="450849"/>
                  </a:lnTo>
                  <a:lnTo>
                    <a:pt x="327228" y="450849"/>
                  </a:lnTo>
                  <a:lnTo>
                    <a:pt x="326720" y="452119"/>
                  </a:lnTo>
                  <a:lnTo>
                    <a:pt x="358444" y="452119"/>
                  </a:lnTo>
                  <a:lnTo>
                    <a:pt x="359270" y="450849"/>
                  </a:lnTo>
                  <a:lnTo>
                    <a:pt x="360057" y="449579"/>
                  </a:lnTo>
                  <a:lnTo>
                    <a:pt x="361340" y="447039"/>
                  </a:lnTo>
                  <a:lnTo>
                    <a:pt x="361518" y="447039"/>
                  </a:lnTo>
                  <a:lnTo>
                    <a:pt x="361734" y="445769"/>
                  </a:lnTo>
                  <a:lnTo>
                    <a:pt x="361657" y="444499"/>
                  </a:lnTo>
                  <a:lnTo>
                    <a:pt x="359981" y="440689"/>
                  </a:lnTo>
                  <a:lnTo>
                    <a:pt x="359486" y="439419"/>
                  </a:lnTo>
                  <a:close/>
                </a:path>
                <a:path w="911225" h="596900">
                  <a:moveTo>
                    <a:pt x="368426" y="422909"/>
                  </a:moveTo>
                  <a:lnTo>
                    <a:pt x="230860" y="422909"/>
                  </a:lnTo>
                  <a:lnTo>
                    <a:pt x="231254" y="424179"/>
                  </a:lnTo>
                  <a:lnTo>
                    <a:pt x="231508" y="425449"/>
                  </a:lnTo>
                  <a:lnTo>
                    <a:pt x="233933" y="431799"/>
                  </a:lnTo>
                  <a:lnTo>
                    <a:pt x="234187" y="433069"/>
                  </a:lnTo>
                  <a:lnTo>
                    <a:pt x="233895" y="435609"/>
                  </a:lnTo>
                  <a:lnTo>
                    <a:pt x="233083" y="436879"/>
                  </a:lnTo>
                  <a:lnTo>
                    <a:pt x="232638" y="439419"/>
                  </a:lnTo>
                  <a:lnTo>
                    <a:pt x="232702" y="441959"/>
                  </a:lnTo>
                  <a:lnTo>
                    <a:pt x="233375" y="443229"/>
                  </a:lnTo>
                  <a:lnTo>
                    <a:pt x="234289" y="444499"/>
                  </a:lnTo>
                  <a:lnTo>
                    <a:pt x="235407" y="443229"/>
                  </a:lnTo>
                  <a:lnTo>
                    <a:pt x="245160" y="438149"/>
                  </a:lnTo>
                  <a:lnTo>
                    <a:pt x="246621" y="436879"/>
                  </a:lnTo>
                  <a:lnTo>
                    <a:pt x="311238" y="436879"/>
                  </a:lnTo>
                  <a:lnTo>
                    <a:pt x="311848" y="435609"/>
                  </a:lnTo>
                  <a:lnTo>
                    <a:pt x="310997" y="430529"/>
                  </a:lnTo>
                  <a:lnTo>
                    <a:pt x="310997" y="429259"/>
                  </a:lnTo>
                  <a:lnTo>
                    <a:pt x="368033" y="429259"/>
                  </a:lnTo>
                  <a:lnTo>
                    <a:pt x="366725" y="427989"/>
                  </a:lnTo>
                  <a:lnTo>
                    <a:pt x="366547" y="427989"/>
                  </a:lnTo>
                  <a:lnTo>
                    <a:pt x="366560" y="426719"/>
                  </a:lnTo>
                  <a:lnTo>
                    <a:pt x="366699" y="426719"/>
                  </a:lnTo>
                  <a:lnTo>
                    <a:pt x="368236" y="424179"/>
                  </a:lnTo>
                  <a:lnTo>
                    <a:pt x="368426" y="422909"/>
                  </a:lnTo>
                  <a:close/>
                </a:path>
                <a:path w="911225" h="596900">
                  <a:moveTo>
                    <a:pt x="310121" y="439419"/>
                  </a:moveTo>
                  <a:lnTo>
                    <a:pt x="305244" y="439419"/>
                  </a:lnTo>
                  <a:lnTo>
                    <a:pt x="305536" y="440689"/>
                  </a:lnTo>
                  <a:lnTo>
                    <a:pt x="306311" y="440689"/>
                  </a:lnTo>
                  <a:lnTo>
                    <a:pt x="306679" y="441959"/>
                  </a:lnTo>
                  <a:lnTo>
                    <a:pt x="309879" y="441959"/>
                  </a:lnTo>
                  <a:lnTo>
                    <a:pt x="310121" y="439419"/>
                  </a:lnTo>
                  <a:close/>
                </a:path>
                <a:path w="911225" h="596900">
                  <a:moveTo>
                    <a:pt x="303326" y="439419"/>
                  </a:moveTo>
                  <a:lnTo>
                    <a:pt x="299656" y="439419"/>
                  </a:lnTo>
                  <a:lnTo>
                    <a:pt x="300240" y="440689"/>
                  </a:lnTo>
                  <a:lnTo>
                    <a:pt x="301802" y="440689"/>
                  </a:lnTo>
                  <a:lnTo>
                    <a:pt x="303326" y="439419"/>
                  </a:lnTo>
                  <a:close/>
                </a:path>
                <a:path w="911225" h="596900">
                  <a:moveTo>
                    <a:pt x="368236" y="429259"/>
                  </a:moveTo>
                  <a:lnTo>
                    <a:pt x="315531" y="429259"/>
                  </a:lnTo>
                  <a:lnTo>
                    <a:pt x="317969" y="434339"/>
                  </a:lnTo>
                  <a:lnTo>
                    <a:pt x="318427" y="434339"/>
                  </a:lnTo>
                  <a:lnTo>
                    <a:pt x="320382" y="436879"/>
                  </a:lnTo>
                  <a:lnTo>
                    <a:pt x="320878" y="436879"/>
                  </a:lnTo>
                  <a:lnTo>
                    <a:pt x="321195" y="438149"/>
                  </a:lnTo>
                  <a:lnTo>
                    <a:pt x="321665" y="439419"/>
                  </a:lnTo>
                  <a:lnTo>
                    <a:pt x="361238" y="439419"/>
                  </a:lnTo>
                  <a:lnTo>
                    <a:pt x="362203" y="438149"/>
                  </a:lnTo>
                  <a:lnTo>
                    <a:pt x="369976" y="438149"/>
                  </a:lnTo>
                  <a:lnTo>
                    <a:pt x="371284" y="436879"/>
                  </a:lnTo>
                  <a:lnTo>
                    <a:pt x="371373" y="435609"/>
                  </a:lnTo>
                  <a:lnTo>
                    <a:pt x="371233" y="435609"/>
                  </a:lnTo>
                  <a:lnTo>
                    <a:pt x="370814" y="434339"/>
                  </a:lnTo>
                  <a:lnTo>
                    <a:pt x="368007" y="431799"/>
                  </a:lnTo>
                  <a:lnTo>
                    <a:pt x="367855" y="431799"/>
                  </a:lnTo>
                  <a:lnTo>
                    <a:pt x="367918" y="430529"/>
                  </a:lnTo>
                  <a:lnTo>
                    <a:pt x="368274" y="430529"/>
                  </a:lnTo>
                  <a:lnTo>
                    <a:pt x="368236" y="429259"/>
                  </a:lnTo>
                  <a:close/>
                </a:path>
                <a:path w="911225" h="596900">
                  <a:moveTo>
                    <a:pt x="367068" y="438149"/>
                  </a:moveTo>
                  <a:lnTo>
                    <a:pt x="363004" y="438149"/>
                  </a:lnTo>
                  <a:lnTo>
                    <a:pt x="365518" y="439419"/>
                  </a:lnTo>
                  <a:lnTo>
                    <a:pt x="366318" y="439419"/>
                  </a:lnTo>
                  <a:lnTo>
                    <a:pt x="367068" y="438149"/>
                  </a:lnTo>
                  <a:close/>
                </a:path>
                <a:path w="911225" h="596900">
                  <a:moveTo>
                    <a:pt x="834834" y="276859"/>
                  </a:moveTo>
                  <a:lnTo>
                    <a:pt x="202349" y="276859"/>
                  </a:lnTo>
                  <a:lnTo>
                    <a:pt x="202920" y="278129"/>
                  </a:lnTo>
                  <a:lnTo>
                    <a:pt x="203771" y="280669"/>
                  </a:lnTo>
                  <a:lnTo>
                    <a:pt x="204457" y="281939"/>
                  </a:lnTo>
                  <a:lnTo>
                    <a:pt x="204508" y="288289"/>
                  </a:lnTo>
                  <a:lnTo>
                    <a:pt x="204038" y="288289"/>
                  </a:lnTo>
                  <a:lnTo>
                    <a:pt x="203504" y="289559"/>
                  </a:lnTo>
                  <a:lnTo>
                    <a:pt x="202552" y="289559"/>
                  </a:lnTo>
                  <a:lnTo>
                    <a:pt x="202831" y="290829"/>
                  </a:lnTo>
                  <a:lnTo>
                    <a:pt x="202907" y="294639"/>
                  </a:lnTo>
                  <a:lnTo>
                    <a:pt x="203161" y="295909"/>
                  </a:lnTo>
                  <a:lnTo>
                    <a:pt x="203530" y="295909"/>
                  </a:lnTo>
                  <a:lnTo>
                    <a:pt x="205485" y="297179"/>
                  </a:lnTo>
                  <a:lnTo>
                    <a:pt x="205866" y="297179"/>
                  </a:lnTo>
                  <a:lnTo>
                    <a:pt x="204342" y="299719"/>
                  </a:lnTo>
                  <a:lnTo>
                    <a:pt x="204304" y="300989"/>
                  </a:lnTo>
                  <a:lnTo>
                    <a:pt x="204965" y="303529"/>
                  </a:lnTo>
                  <a:lnTo>
                    <a:pt x="204660" y="306069"/>
                  </a:lnTo>
                  <a:lnTo>
                    <a:pt x="203822" y="308609"/>
                  </a:lnTo>
                  <a:lnTo>
                    <a:pt x="203339" y="312419"/>
                  </a:lnTo>
                  <a:lnTo>
                    <a:pt x="204165" y="314959"/>
                  </a:lnTo>
                  <a:lnTo>
                    <a:pt x="207276" y="317499"/>
                  </a:lnTo>
                  <a:lnTo>
                    <a:pt x="207378" y="318769"/>
                  </a:lnTo>
                  <a:lnTo>
                    <a:pt x="218465" y="332739"/>
                  </a:lnTo>
                  <a:lnTo>
                    <a:pt x="221056" y="339089"/>
                  </a:lnTo>
                  <a:lnTo>
                    <a:pt x="222440" y="340359"/>
                  </a:lnTo>
                  <a:lnTo>
                    <a:pt x="222884" y="341629"/>
                  </a:lnTo>
                  <a:lnTo>
                    <a:pt x="222946" y="345439"/>
                  </a:lnTo>
                  <a:lnTo>
                    <a:pt x="222719" y="351789"/>
                  </a:lnTo>
                  <a:lnTo>
                    <a:pt x="222973" y="353059"/>
                  </a:lnTo>
                  <a:lnTo>
                    <a:pt x="223583" y="354329"/>
                  </a:lnTo>
                  <a:lnTo>
                    <a:pt x="225386" y="355599"/>
                  </a:lnTo>
                  <a:lnTo>
                    <a:pt x="226098" y="356869"/>
                  </a:lnTo>
                  <a:lnTo>
                    <a:pt x="226479" y="358139"/>
                  </a:lnTo>
                  <a:lnTo>
                    <a:pt x="226301" y="359409"/>
                  </a:lnTo>
                  <a:lnTo>
                    <a:pt x="225513" y="361949"/>
                  </a:lnTo>
                  <a:lnTo>
                    <a:pt x="225653" y="363219"/>
                  </a:lnTo>
                  <a:lnTo>
                    <a:pt x="226415" y="364489"/>
                  </a:lnTo>
                  <a:lnTo>
                    <a:pt x="226555" y="365759"/>
                  </a:lnTo>
                  <a:lnTo>
                    <a:pt x="226371" y="367029"/>
                  </a:lnTo>
                  <a:lnTo>
                    <a:pt x="226275" y="369569"/>
                  </a:lnTo>
                  <a:lnTo>
                    <a:pt x="226364" y="370839"/>
                  </a:lnTo>
                  <a:lnTo>
                    <a:pt x="229654" y="387349"/>
                  </a:lnTo>
                  <a:lnTo>
                    <a:pt x="229770" y="393699"/>
                  </a:lnTo>
                  <a:lnTo>
                    <a:pt x="229146" y="400049"/>
                  </a:lnTo>
                  <a:lnTo>
                    <a:pt x="230352" y="410209"/>
                  </a:lnTo>
                  <a:lnTo>
                    <a:pt x="230174" y="414019"/>
                  </a:lnTo>
                  <a:lnTo>
                    <a:pt x="230390" y="415289"/>
                  </a:lnTo>
                  <a:lnTo>
                    <a:pt x="231660" y="417829"/>
                  </a:lnTo>
                  <a:lnTo>
                    <a:pt x="231952" y="419099"/>
                  </a:lnTo>
                  <a:lnTo>
                    <a:pt x="231787" y="420369"/>
                  </a:lnTo>
                  <a:lnTo>
                    <a:pt x="231051" y="421639"/>
                  </a:lnTo>
                  <a:lnTo>
                    <a:pt x="230835" y="422909"/>
                  </a:lnTo>
                  <a:lnTo>
                    <a:pt x="368261" y="422909"/>
                  </a:lnTo>
                  <a:lnTo>
                    <a:pt x="367969" y="421639"/>
                  </a:lnTo>
                  <a:lnTo>
                    <a:pt x="366433" y="420369"/>
                  </a:lnTo>
                  <a:lnTo>
                    <a:pt x="365937" y="420369"/>
                  </a:lnTo>
                  <a:lnTo>
                    <a:pt x="365937" y="419099"/>
                  </a:lnTo>
                  <a:lnTo>
                    <a:pt x="366064" y="419099"/>
                  </a:lnTo>
                  <a:lnTo>
                    <a:pt x="366648" y="417829"/>
                  </a:lnTo>
                  <a:lnTo>
                    <a:pt x="365912" y="415289"/>
                  </a:lnTo>
                  <a:lnTo>
                    <a:pt x="365950" y="414019"/>
                  </a:lnTo>
                  <a:lnTo>
                    <a:pt x="366344" y="412749"/>
                  </a:lnTo>
                  <a:lnTo>
                    <a:pt x="366572" y="412749"/>
                  </a:lnTo>
                  <a:lnTo>
                    <a:pt x="366890" y="411479"/>
                  </a:lnTo>
                  <a:lnTo>
                    <a:pt x="379679" y="411479"/>
                  </a:lnTo>
                  <a:lnTo>
                    <a:pt x="381863" y="410209"/>
                  </a:lnTo>
                  <a:lnTo>
                    <a:pt x="388048" y="406399"/>
                  </a:lnTo>
                  <a:lnTo>
                    <a:pt x="388797" y="406399"/>
                  </a:lnTo>
                  <a:lnTo>
                    <a:pt x="390245" y="405129"/>
                  </a:lnTo>
                  <a:lnTo>
                    <a:pt x="391274" y="403859"/>
                  </a:lnTo>
                  <a:lnTo>
                    <a:pt x="391553" y="402589"/>
                  </a:lnTo>
                  <a:lnTo>
                    <a:pt x="391921" y="402589"/>
                  </a:lnTo>
                  <a:lnTo>
                    <a:pt x="391972" y="401319"/>
                  </a:lnTo>
                  <a:lnTo>
                    <a:pt x="391807" y="401319"/>
                  </a:lnTo>
                  <a:lnTo>
                    <a:pt x="384098" y="394969"/>
                  </a:lnTo>
                  <a:lnTo>
                    <a:pt x="383971" y="393699"/>
                  </a:lnTo>
                  <a:lnTo>
                    <a:pt x="385013" y="389889"/>
                  </a:lnTo>
                  <a:lnTo>
                    <a:pt x="385165" y="388619"/>
                  </a:lnTo>
                  <a:lnTo>
                    <a:pt x="385038" y="387349"/>
                  </a:lnTo>
                  <a:lnTo>
                    <a:pt x="384416" y="386079"/>
                  </a:lnTo>
                  <a:lnTo>
                    <a:pt x="384632" y="382269"/>
                  </a:lnTo>
                  <a:lnTo>
                    <a:pt x="385178" y="380999"/>
                  </a:lnTo>
                  <a:lnTo>
                    <a:pt x="388213" y="378459"/>
                  </a:lnTo>
                  <a:lnTo>
                    <a:pt x="390258" y="375919"/>
                  </a:lnTo>
                  <a:lnTo>
                    <a:pt x="389115" y="373379"/>
                  </a:lnTo>
                  <a:lnTo>
                    <a:pt x="388708" y="372109"/>
                  </a:lnTo>
                  <a:lnTo>
                    <a:pt x="387134" y="372109"/>
                  </a:lnTo>
                  <a:lnTo>
                    <a:pt x="386460" y="370839"/>
                  </a:lnTo>
                  <a:lnTo>
                    <a:pt x="375754" y="364489"/>
                  </a:lnTo>
                  <a:lnTo>
                    <a:pt x="375272" y="363219"/>
                  </a:lnTo>
                  <a:lnTo>
                    <a:pt x="376212" y="363219"/>
                  </a:lnTo>
                  <a:lnTo>
                    <a:pt x="377062" y="361949"/>
                  </a:lnTo>
                  <a:lnTo>
                    <a:pt x="378574" y="359409"/>
                  </a:lnTo>
                  <a:lnTo>
                    <a:pt x="379514" y="359409"/>
                  </a:lnTo>
                  <a:lnTo>
                    <a:pt x="379628" y="358139"/>
                  </a:lnTo>
                  <a:lnTo>
                    <a:pt x="379425" y="356869"/>
                  </a:lnTo>
                  <a:lnTo>
                    <a:pt x="379577" y="355599"/>
                  </a:lnTo>
                  <a:lnTo>
                    <a:pt x="379729" y="355599"/>
                  </a:lnTo>
                  <a:lnTo>
                    <a:pt x="380098" y="354329"/>
                  </a:lnTo>
                  <a:lnTo>
                    <a:pt x="381177" y="354329"/>
                  </a:lnTo>
                  <a:lnTo>
                    <a:pt x="382092" y="353059"/>
                  </a:lnTo>
                  <a:lnTo>
                    <a:pt x="382714" y="351789"/>
                  </a:lnTo>
                  <a:lnTo>
                    <a:pt x="382866" y="350519"/>
                  </a:lnTo>
                  <a:lnTo>
                    <a:pt x="382612" y="349249"/>
                  </a:lnTo>
                  <a:lnTo>
                    <a:pt x="381165" y="346709"/>
                  </a:lnTo>
                  <a:lnTo>
                    <a:pt x="381012" y="346709"/>
                  </a:lnTo>
                  <a:lnTo>
                    <a:pt x="381431" y="345439"/>
                  </a:lnTo>
                  <a:lnTo>
                    <a:pt x="383235" y="342899"/>
                  </a:lnTo>
                  <a:lnTo>
                    <a:pt x="383616" y="342899"/>
                  </a:lnTo>
                  <a:lnTo>
                    <a:pt x="384124" y="341629"/>
                  </a:lnTo>
                  <a:lnTo>
                    <a:pt x="384035" y="340359"/>
                  </a:lnTo>
                  <a:lnTo>
                    <a:pt x="382574" y="337819"/>
                  </a:lnTo>
                  <a:lnTo>
                    <a:pt x="382384" y="337819"/>
                  </a:lnTo>
                  <a:lnTo>
                    <a:pt x="382308" y="336549"/>
                  </a:lnTo>
                  <a:lnTo>
                    <a:pt x="382803" y="336549"/>
                  </a:lnTo>
                  <a:lnTo>
                    <a:pt x="385711" y="334009"/>
                  </a:lnTo>
                  <a:lnTo>
                    <a:pt x="390575" y="327659"/>
                  </a:lnTo>
                  <a:lnTo>
                    <a:pt x="418210" y="327659"/>
                  </a:lnTo>
                  <a:lnTo>
                    <a:pt x="415950" y="326389"/>
                  </a:lnTo>
                  <a:lnTo>
                    <a:pt x="415505" y="325119"/>
                  </a:lnTo>
                  <a:lnTo>
                    <a:pt x="415772" y="323849"/>
                  </a:lnTo>
                  <a:lnTo>
                    <a:pt x="416280" y="323849"/>
                  </a:lnTo>
                  <a:lnTo>
                    <a:pt x="417423" y="321309"/>
                  </a:lnTo>
                  <a:lnTo>
                    <a:pt x="418274" y="320039"/>
                  </a:lnTo>
                  <a:lnTo>
                    <a:pt x="791682" y="320039"/>
                  </a:lnTo>
                  <a:lnTo>
                    <a:pt x="796645" y="316229"/>
                  </a:lnTo>
                  <a:lnTo>
                    <a:pt x="813854" y="303529"/>
                  </a:lnTo>
                  <a:lnTo>
                    <a:pt x="825931" y="303529"/>
                  </a:lnTo>
                  <a:lnTo>
                    <a:pt x="830135" y="300989"/>
                  </a:lnTo>
                  <a:lnTo>
                    <a:pt x="834262" y="299719"/>
                  </a:lnTo>
                  <a:lnTo>
                    <a:pt x="837564" y="295909"/>
                  </a:lnTo>
                  <a:lnTo>
                    <a:pt x="839355" y="292099"/>
                  </a:lnTo>
                  <a:lnTo>
                    <a:pt x="839076" y="288289"/>
                  </a:lnTo>
                  <a:lnTo>
                    <a:pt x="835761" y="278129"/>
                  </a:lnTo>
                  <a:lnTo>
                    <a:pt x="834834" y="276859"/>
                  </a:lnTo>
                  <a:close/>
                </a:path>
                <a:path w="911225" h="596900">
                  <a:moveTo>
                    <a:pt x="379679" y="411479"/>
                  </a:moveTo>
                  <a:lnTo>
                    <a:pt x="369430" y="411479"/>
                  </a:lnTo>
                  <a:lnTo>
                    <a:pt x="372490" y="412749"/>
                  </a:lnTo>
                  <a:lnTo>
                    <a:pt x="372859" y="412749"/>
                  </a:lnTo>
                  <a:lnTo>
                    <a:pt x="373646" y="414019"/>
                  </a:lnTo>
                  <a:lnTo>
                    <a:pt x="374853" y="414019"/>
                  </a:lnTo>
                  <a:lnTo>
                    <a:pt x="379679" y="411479"/>
                  </a:lnTo>
                  <a:close/>
                </a:path>
                <a:path w="911225" h="596900">
                  <a:moveTo>
                    <a:pt x="795248" y="397509"/>
                  </a:moveTo>
                  <a:lnTo>
                    <a:pt x="793991" y="398779"/>
                  </a:lnTo>
                  <a:lnTo>
                    <a:pt x="793076" y="398779"/>
                  </a:lnTo>
                  <a:lnTo>
                    <a:pt x="790384" y="402589"/>
                  </a:lnTo>
                  <a:lnTo>
                    <a:pt x="787996" y="406399"/>
                  </a:lnTo>
                  <a:lnTo>
                    <a:pt x="786714" y="407669"/>
                  </a:lnTo>
                  <a:lnTo>
                    <a:pt x="801605" y="407669"/>
                  </a:lnTo>
                  <a:lnTo>
                    <a:pt x="796251" y="398779"/>
                  </a:lnTo>
                  <a:lnTo>
                    <a:pt x="795248" y="397509"/>
                  </a:lnTo>
                  <a:close/>
                </a:path>
                <a:path w="911225" h="596900">
                  <a:moveTo>
                    <a:pt x="388404" y="370839"/>
                  </a:moveTo>
                  <a:lnTo>
                    <a:pt x="388061" y="370839"/>
                  </a:lnTo>
                  <a:lnTo>
                    <a:pt x="387692" y="372109"/>
                  </a:lnTo>
                  <a:lnTo>
                    <a:pt x="388708" y="372109"/>
                  </a:lnTo>
                  <a:lnTo>
                    <a:pt x="388404" y="370839"/>
                  </a:lnTo>
                  <a:close/>
                </a:path>
                <a:path w="911225" h="596900">
                  <a:moveTo>
                    <a:pt x="506704" y="363219"/>
                  </a:moveTo>
                  <a:lnTo>
                    <a:pt x="493979" y="363219"/>
                  </a:lnTo>
                  <a:lnTo>
                    <a:pt x="495706" y="364489"/>
                  </a:lnTo>
                  <a:lnTo>
                    <a:pt x="496798" y="365759"/>
                  </a:lnTo>
                  <a:lnTo>
                    <a:pt x="497636" y="365759"/>
                  </a:lnTo>
                  <a:lnTo>
                    <a:pt x="504786" y="364489"/>
                  </a:lnTo>
                  <a:lnTo>
                    <a:pt x="506615" y="364489"/>
                  </a:lnTo>
                  <a:lnTo>
                    <a:pt x="506704" y="363219"/>
                  </a:lnTo>
                  <a:close/>
                </a:path>
                <a:path w="911225" h="596900">
                  <a:moveTo>
                    <a:pt x="791048" y="346709"/>
                  </a:moveTo>
                  <a:lnTo>
                    <a:pt x="473506" y="346709"/>
                  </a:lnTo>
                  <a:lnTo>
                    <a:pt x="479564" y="349249"/>
                  </a:lnTo>
                  <a:lnTo>
                    <a:pt x="480199" y="349249"/>
                  </a:lnTo>
                  <a:lnTo>
                    <a:pt x="480212" y="350519"/>
                  </a:lnTo>
                  <a:lnTo>
                    <a:pt x="480009" y="350519"/>
                  </a:lnTo>
                  <a:lnTo>
                    <a:pt x="479666" y="351789"/>
                  </a:lnTo>
                  <a:lnTo>
                    <a:pt x="477138" y="354329"/>
                  </a:lnTo>
                  <a:lnTo>
                    <a:pt x="475665" y="355599"/>
                  </a:lnTo>
                  <a:lnTo>
                    <a:pt x="472439" y="359409"/>
                  </a:lnTo>
                  <a:lnTo>
                    <a:pt x="473036" y="360679"/>
                  </a:lnTo>
                  <a:lnTo>
                    <a:pt x="480326" y="364489"/>
                  </a:lnTo>
                  <a:lnTo>
                    <a:pt x="492785" y="364489"/>
                  </a:lnTo>
                  <a:lnTo>
                    <a:pt x="493979" y="363219"/>
                  </a:lnTo>
                  <a:lnTo>
                    <a:pt x="506704" y="363219"/>
                  </a:lnTo>
                  <a:lnTo>
                    <a:pt x="506755" y="361949"/>
                  </a:lnTo>
                  <a:lnTo>
                    <a:pt x="798182" y="361949"/>
                  </a:lnTo>
                  <a:lnTo>
                    <a:pt x="799680" y="360679"/>
                  </a:lnTo>
                  <a:lnTo>
                    <a:pt x="800087" y="360679"/>
                  </a:lnTo>
                  <a:lnTo>
                    <a:pt x="800150" y="359409"/>
                  </a:lnTo>
                  <a:lnTo>
                    <a:pt x="799642" y="358139"/>
                  </a:lnTo>
                  <a:lnTo>
                    <a:pt x="795934" y="353059"/>
                  </a:lnTo>
                  <a:lnTo>
                    <a:pt x="791048" y="346709"/>
                  </a:lnTo>
                  <a:close/>
                </a:path>
                <a:path w="911225" h="596900">
                  <a:moveTo>
                    <a:pt x="464070" y="354329"/>
                  </a:moveTo>
                  <a:lnTo>
                    <a:pt x="459905" y="354329"/>
                  </a:lnTo>
                  <a:lnTo>
                    <a:pt x="460057" y="355599"/>
                  </a:lnTo>
                  <a:lnTo>
                    <a:pt x="463613" y="355599"/>
                  </a:lnTo>
                  <a:lnTo>
                    <a:pt x="464070" y="354329"/>
                  </a:lnTo>
                  <a:close/>
                </a:path>
                <a:path w="911225" h="596900">
                  <a:moveTo>
                    <a:pt x="783409" y="326389"/>
                  </a:moveTo>
                  <a:lnTo>
                    <a:pt x="432066" y="326389"/>
                  </a:lnTo>
                  <a:lnTo>
                    <a:pt x="438073" y="331469"/>
                  </a:lnTo>
                  <a:lnTo>
                    <a:pt x="439343" y="334009"/>
                  </a:lnTo>
                  <a:lnTo>
                    <a:pt x="440359" y="335279"/>
                  </a:lnTo>
                  <a:lnTo>
                    <a:pt x="441210" y="335279"/>
                  </a:lnTo>
                  <a:lnTo>
                    <a:pt x="441998" y="336549"/>
                  </a:lnTo>
                  <a:lnTo>
                    <a:pt x="445477" y="336549"/>
                  </a:lnTo>
                  <a:lnTo>
                    <a:pt x="458774" y="350519"/>
                  </a:lnTo>
                  <a:lnTo>
                    <a:pt x="459917" y="351789"/>
                  </a:lnTo>
                  <a:lnTo>
                    <a:pt x="460222" y="353059"/>
                  </a:lnTo>
                  <a:lnTo>
                    <a:pt x="459993" y="354329"/>
                  </a:lnTo>
                  <a:lnTo>
                    <a:pt x="464667" y="354329"/>
                  </a:lnTo>
                  <a:lnTo>
                    <a:pt x="466559" y="350519"/>
                  </a:lnTo>
                  <a:lnTo>
                    <a:pt x="467321" y="350519"/>
                  </a:lnTo>
                  <a:lnTo>
                    <a:pt x="469010" y="349249"/>
                  </a:lnTo>
                  <a:lnTo>
                    <a:pt x="469811" y="349249"/>
                  </a:lnTo>
                  <a:lnTo>
                    <a:pt x="470509" y="347979"/>
                  </a:lnTo>
                  <a:lnTo>
                    <a:pt x="471144" y="346709"/>
                  </a:lnTo>
                  <a:lnTo>
                    <a:pt x="791048" y="346709"/>
                  </a:lnTo>
                  <a:lnTo>
                    <a:pt x="778344" y="330199"/>
                  </a:lnTo>
                  <a:lnTo>
                    <a:pt x="783409" y="326389"/>
                  </a:lnTo>
                  <a:close/>
                </a:path>
                <a:path w="911225" h="596900">
                  <a:moveTo>
                    <a:pt x="407885" y="335279"/>
                  </a:moveTo>
                  <a:lnTo>
                    <a:pt x="400329" y="335279"/>
                  </a:lnTo>
                  <a:lnTo>
                    <a:pt x="403402" y="337819"/>
                  </a:lnTo>
                  <a:lnTo>
                    <a:pt x="406107" y="337819"/>
                  </a:lnTo>
                  <a:lnTo>
                    <a:pt x="407555" y="336549"/>
                  </a:lnTo>
                  <a:lnTo>
                    <a:pt x="407885" y="335279"/>
                  </a:lnTo>
                  <a:close/>
                </a:path>
                <a:path w="911225" h="596900">
                  <a:moveTo>
                    <a:pt x="416204" y="334009"/>
                  </a:moveTo>
                  <a:lnTo>
                    <a:pt x="409244" y="334009"/>
                  </a:lnTo>
                  <a:lnTo>
                    <a:pt x="412064" y="336549"/>
                  </a:lnTo>
                  <a:lnTo>
                    <a:pt x="413410" y="337819"/>
                  </a:lnTo>
                  <a:lnTo>
                    <a:pt x="414223" y="336549"/>
                  </a:lnTo>
                  <a:lnTo>
                    <a:pt x="415899" y="335279"/>
                  </a:lnTo>
                  <a:lnTo>
                    <a:pt x="416204" y="334009"/>
                  </a:lnTo>
                  <a:close/>
                </a:path>
                <a:path w="911225" h="596900">
                  <a:moveTo>
                    <a:pt x="408851" y="334009"/>
                  </a:moveTo>
                  <a:lnTo>
                    <a:pt x="399961" y="334009"/>
                  </a:lnTo>
                  <a:lnTo>
                    <a:pt x="400037" y="335279"/>
                  </a:lnTo>
                  <a:lnTo>
                    <a:pt x="408495" y="335279"/>
                  </a:lnTo>
                  <a:lnTo>
                    <a:pt x="408851" y="334009"/>
                  </a:lnTo>
                  <a:close/>
                </a:path>
                <a:path w="911225" h="596900">
                  <a:moveTo>
                    <a:pt x="414959" y="332739"/>
                  </a:moveTo>
                  <a:lnTo>
                    <a:pt x="400278" y="332739"/>
                  </a:lnTo>
                  <a:lnTo>
                    <a:pt x="400138" y="334009"/>
                  </a:lnTo>
                  <a:lnTo>
                    <a:pt x="416102" y="334009"/>
                  </a:lnTo>
                  <a:lnTo>
                    <a:pt x="414959" y="332739"/>
                  </a:lnTo>
                  <a:close/>
                </a:path>
                <a:path w="911225" h="596900">
                  <a:moveTo>
                    <a:pt x="414820" y="331469"/>
                  </a:moveTo>
                  <a:lnTo>
                    <a:pt x="399973" y="331469"/>
                  </a:lnTo>
                  <a:lnTo>
                    <a:pt x="400240" y="332739"/>
                  </a:lnTo>
                  <a:lnTo>
                    <a:pt x="414693" y="332739"/>
                  </a:lnTo>
                  <a:lnTo>
                    <a:pt x="414820" y="331469"/>
                  </a:lnTo>
                  <a:close/>
                </a:path>
                <a:path w="911225" h="596900">
                  <a:moveTo>
                    <a:pt x="418210" y="327659"/>
                  </a:moveTo>
                  <a:lnTo>
                    <a:pt x="392048" y="327659"/>
                  </a:lnTo>
                  <a:lnTo>
                    <a:pt x="395681" y="330199"/>
                  </a:lnTo>
                  <a:lnTo>
                    <a:pt x="397268" y="331469"/>
                  </a:lnTo>
                  <a:lnTo>
                    <a:pt x="415848" y="331469"/>
                  </a:lnTo>
                  <a:lnTo>
                    <a:pt x="417499" y="330199"/>
                  </a:lnTo>
                  <a:lnTo>
                    <a:pt x="417995" y="330199"/>
                  </a:lnTo>
                  <a:lnTo>
                    <a:pt x="418668" y="328929"/>
                  </a:lnTo>
                  <a:lnTo>
                    <a:pt x="418210" y="327659"/>
                  </a:lnTo>
                  <a:close/>
                </a:path>
                <a:path w="911225" h="596900">
                  <a:moveTo>
                    <a:pt x="791682" y="320039"/>
                  </a:moveTo>
                  <a:lnTo>
                    <a:pt x="418274" y="320039"/>
                  </a:lnTo>
                  <a:lnTo>
                    <a:pt x="427647" y="328929"/>
                  </a:lnTo>
                  <a:lnTo>
                    <a:pt x="429463" y="328929"/>
                  </a:lnTo>
                  <a:lnTo>
                    <a:pt x="430110" y="327659"/>
                  </a:lnTo>
                  <a:lnTo>
                    <a:pt x="430466" y="327659"/>
                  </a:lnTo>
                  <a:lnTo>
                    <a:pt x="430834" y="326389"/>
                  </a:lnTo>
                  <a:lnTo>
                    <a:pt x="783409" y="326389"/>
                  </a:lnTo>
                  <a:lnTo>
                    <a:pt x="791682" y="320039"/>
                  </a:lnTo>
                  <a:close/>
                </a:path>
                <a:path w="911225" h="596900">
                  <a:moveTo>
                    <a:pt x="228130" y="236219"/>
                  </a:moveTo>
                  <a:lnTo>
                    <a:pt x="189166" y="236219"/>
                  </a:lnTo>
                  <a:lnTo>
                    <a:pt x="189953" y="237489"/>
                  </a:lnTo>
                  <a:lnTo>
                    <a:pt x="190715" y="243839"/>
                  </a:lnTo>
                  <a:lnTo>
                    <a:pt x="190798" y="246379"/>
                  </a:lnTo>
                  <a:lnTo>
                    <a:pt x="190728" y="247649"/>
                  </a:lnTo>
                  <a:lnTo>
                    <a:pt x="189953" y="248919"/>
                  </a:lnTo>
                  <a:lnTo>
                    <a:pt x="187883" y="248919"/>
                  </a:lnTo>
                  <a:lnTo>
                    <a:pt x="187871" y="251459"/>
                  </a:lnTo>
                  <a:lnTo>
                    <a:pt x="185775" y="257809"/>
                  </a:lnTo>
                  <a:lnTo>
                    <a:pt x="185038" y="260349"/>
                  </a:lnTo>
                  <a:lnTo>
                    <a:pt x="185115" y="261619"/>
                  </a:lnTo>
                  <a:lnTo>
                    <a:pt x="186321" y="264159"/>
                  </a:lnTo>
                  <a:lnTo>
                    <a:pt x="186296" y="265429"/>
                  </a:lnTo>
                  <a:lnTo>
                    <a:pt x="186118" y="266699"/>
                  </a:lnTo>
                  <a:lnTo>
                    <a:pt x="186093" y="267969"/>
                  </a:lnTo>
                  <a:lnTo>
                    <a:pt x="186537" y="269239"/>
                  </a:lnTo>
                  <a:lnTo>
                    <a:pt x="187363" y="269239"/>
                  </a:lnTo>
                  <a:lnTo>
                    <a:pt x="187782" y="270509"/>
                  </a:lnTo>
                  <a:lnTo>
                    <a:pt x="188061" y="271779"/>
                  </a:lnTo>
                  <a:lnTo>
                    <a:pt x="189077" y="273049"/>
                  </a:lnTo>
                  <a:lnTo>
                    <a:pt x="191134" y="273049"/>
                  </a:lnTo>
                  <a:lnTo>
                    <a:pt x="192557" y="274319"/>
                  </a:lnTo>
                  <a:lnTo>
                    <a:pt x="198335" y="283209"/>
                  </a:lnTo>
                  <a:lnTo>
                    <a:pt x="199897" y="283209"/>
                  </a:lnTo>
                  <a:lnTo>
                    <a:pt x="201066" y="281939"/>
                  </a:lnTo>
                  <a:lnTo>
                    <a:pt x="201421" y="280669"/>
                  </a:lnTo>
                  <a:lnTo>
                    <a:pt x="201625" y="278129"/>
                  </a:lnTo>
                  <a:lnTo>
                    <a:pt x="202349" y="276859"/>
                  </a:lnTo>
                  <a:lnTo>
                    <a:pt x="834834" y="276859"/>
                  </a:lnTo>
                  <a:lnTo>
                    <a:pt x="833907" y="275589"/>
                  </a:lnTo>
                  <a:lnTo>
                    <a:pt x="847826" y="260349"/>
                  </a:lnTo>
                  <a:lnTo>
                    <a:pt x="861707" y="246379"/>
                  </a:lnTo>
                  <a:lnTo>
                    <a:pt x="864590" y="243839"/>
                  </a:lnTo>
                  <a:lnTo>
                    <a:pt x="884967" y="243839"/>
                  </a:lnTo>
                  <a:lnTo>
                    <a:pt x="890104" y="242569"/>
                  </a:lnTo>
                  <a:lnTo>
                    <a:pt x="892251" y="241299"/>
                  </a:lnTo>
                  <a:lnTo>
                    <a:pt x="893864" y="238759"/>
                  </a:lnTo>
                  <a:lnTo>
                    <a:pt x="229819" y="238759"/>
                  </a:lnTo>
                  <a:lnTo>
                    <a:pt x="229387" y="237489"/>
                  </a:lnTo>
                  <a:lnTo>
                    <a:pt x="228130" y="236219"/>
                  </a:lnTo>
                  <a:close/>
                </a:path>
                <a:path w="911225" h="596900">
                  <a:moveTo>
                    <a:pt x="884967" y="243839"/>
                  </a:moveTo>
                  <a:lnTo>
                    <a:pt x="867232" y="243839"/>
                  </a:lnTo>
                  <a:lnTo>
                    <a:pt x="879830" y="245109"/>
                  </a:lnTo>
                  <a:lnTo>
                    <a:pt x="884967" y="243839"/>
                  </a:lnTo>
                  <a:close/>
                </a:path>
                <a:path w="911225" h="596900">
                  <a:moveTo>
                    <a:pt x="898296" y="229869"/>
                  </a:moveTo>
                  <a:lnTo>
                    <a:pt x="236385" y="229869"/>
                  </a:lnTo>
                  <a:lnTo>
                    <a:pt x="236016" y="231139"/>
                  </a:lnTo>
                  <a:lnTo>
                    <a:pt x="234378" y="232409"/>
                  </a:lnTo>
                  <a:lnTo>
                    <a:pt x="235051" y="232409"/>
                  </a:lnTo>
                  <a:lnTo>
                    <a:pt x="236245" y="233679"/>
                  </a:lnTo>
                  <a:lnTo>
                    <a:pt x="234530" y="233679"/>
                  </a:lnTo>
                  <a:lnTo>
                    <a:pt x="232841" y="234949"/>
                  </a:lnTo>
                  <a:lnTo>
                    <a:pt x="231165" y="234949"/>
                  </a:lnTo>
                  <a:lnTo>
                    <a:pt x="231165" y="236219"/>
                  </a:lnTo>
                  <a:lnTo>
                    <a:pt x="231038" y="237489"/>
                  </a:lnTo>
                  <a:lnTo>
                    <a:pt x="231190" y="238759"/>
                  </a:lnTo>
                  <a:lnTo>
                    <a:pt x="893864" y="238759"/>
                  </a:lnTo>
                  <a:lnTo>
                    <a:pt x="893648" y="233679"/>
                  </a:lnTo>
                  <a:lnTo>
                    <a:pt x="894562" y="231139"/>
                  </a:lnTo>
                  <a:lnTo>
                    <a:pt x="895667" y="231139"/>
                  </a:lnTo>
                  <a:lnTo>
                    <a:pt x="898296" y="229869"/>
                  </a:lnTo>
                  <a:close/>
                </a:path>
                <a:path w="911225" h="596900">
                  <a:moveTo>
                    <a:pt x="205879" y="213359"/>
                  </a:moveTo>
                  <a:lnTo>
                    <a:pt x="175996" y="213359"/>
                  </a:lnTo>
                  <a:lnTo>
                    <a:pt x="178130" y="214629"/>
                  </a:lnTo>
                  <a:lnTo>
                    <a:pt x="179158" y="215899"/>
                  </a:lnTo>
                  <a:lnTo>
                    <a:pt x="180682" y="217169"/>
                  </a:lnTo>
                  <a:lnTo>
                    <a:pt x="183210" y="223519"/>
                  </a:lnTo>
                  <a:lnTo>
                    <a:pt x="186004" y="228599"/>
                  </a:lnTo>
                  <a:lnTo>
                    <a:pt x="186575" y="231139"/>
                  </a:lnTo>
                  <a:lnTo>
                    <a:pt x="187693" y="232409"/>
                  </a:lnTo>
                  <a:lnTo>
                    <a:pt x="187756" y="233679"/>
                  </a:lnTo>
                  <a:lnTo>
                    <a:pt x="188125" y="234949"/>
                  </a:lnTo>
                  <a:lnTo>
                    <a:pt x="188671" y="236219"/>
                  </a:lnTo>
                  <a:lnTo>
                    <a:pt x="228015" y="236219"/>
                  </a:lnTo>
                  <a:lnTo>
                    <a:pt x="227888" y="234949"/>
                  </a:lnTo>
                  <a:lnTo>
                    <a:pt x="224739" y="234949"/>
                  </a:lnTo>
                  <a:lnTo>
                    <a:pt x="223532" y="233679"/>
                  </a:lnTo>
                  <a:lnTo>
                    <a:pt x="222986" y="232409"/>
                  </a:lnTo>
                  <a:lnTo>
                    <a:pt x="226186" y="232409"/>
                  </a:lnTo>
                  <a:lnTo>
                    <a:pt x="226123" y="231139"/>
                  </a:lnTo>
                  <a:lnTo>
                    <a:pt x="225920" y="231139"/>
                  </a:lnTo>
                  <a:lnTo>
                    <a:pt x="225513" y="229869"/>
                  </a:lnTo>
                  <a:lnTo>
                    <a:pt x="224891" y="228599"/>
                  </a:lnTo>
                  <a:lnTo>
                    <a:pt x="222046" y="228599"/>
                  </a:lnTo>
                  <a:lnTo>
                    <a:pt x="224078" y="227329"/>
                  </a:lnTo>
                  <a:lnTo>
                    <a:pt x="224586" y="226059"/>
                  </a:lnTo>
                  <a:lnTo>
                    <a:pt x="218185" y="226059"/>
                  </a:lnTo>
                  <a:lnTo>
                    <a:pt x="216255" y="224789"/>
                  </a:lnTo>
                  <a:lnTo>
                    <a:pt x="210527" y="224789"/>
                  </a:lnTo>
                  <a:lnTo>
                    <a:pt x="209232" y="223519"/>
                  </a:lnTo>
                  <a:lnTo>
                    <a:pt x="205993" y="223519"/>
                  </a:lnTo>
                  <a:lnTo>
                    <a:pt x="204825" y="222249"/>
                  </a:lnTo>
                  <a:lnTo>
                    <a:pt x="202793" y="220979"/>
                  </a:lnTo>
                  <a:lnTo>
                    <a:pt x="199669" y="219709"/>
                  </a:lnTo>
                  <a:lnTo>
                    <a:pt x="198564" y="218439"/>
                  </a:lnTo>
                  <a:lnTo>
                    <a:pt x="198132" y="218439"/>
                  </a:lnTo>
                  <a:lnTo>
                    <a:pt x="198043" y="217169"/>
                  </a:lnTo>
                  <a:lnTo>
                    <a:pt x="198259" y="217169"/>
                  </a:lnTo>
                  <a:lnTo>
                    <a:pt x="198767" y="215899"/>
                  </a:lnTo>
                  <a:lnTo>
                    <a:pt x="202984" y="215899"/>
                  </a:lnTo>
                  <a:lnTo>
                    <a:pt x="203619" y="214629"/>
                  </a:lnTo>
                  <a:lnTo>
                    <a:pt x="205955" y="214629"/>
                  </a:lnTo>
                  <a:lnTo>
                    <a:pt x="205879" y="213359"/>
                  </a:lnTo>
                  <a:close/>
                </a:path>
                <a:path w="911225" h="596900">
                  <a:moveTo>
                    <a:pt x="227825" y="232409"/>
                  </a:moveTo>
                  <a:lnTo>
                    <a:pt x="224739" y="234949"/>
                  </a:lnTo>
                  <a:lnTo>
                    <a:pt x="227406" y="234949"/>
                  </a:lnTo>
                  <a:lnTo>
                    <a:pt x="227495" y="233679"/>
                  </a:lnTo>
                  <a:lnTo>
                    <a:pt x="227672" y="233679"/>
                  </a:lnTo>
                  <a:lnTo>
                    <a:pt x="227825" y="232409"/>
                  </a:lnTo>
                  <a:close/>
                </a:path>
                <a:path w="911225" h="596900">
                  <a:moveTo>
                    <a:pt x="226009" y="232409"/>
                  </a:moveTo>
                  <a:lnTo>
                    <a:pt x="222986" y="232409"/>
                  </a:lnTo>
                  <a:lnTo>
                    <a:pt x="224167" y="233679"/>
                  </a:lnTo>
                  <a:lnTo>
                    <a:pt x="225501" y="233679"/>
                  </a:lnTo>
                  <a:lnTo>
                    <a:pt x="226009" y="232409"/>
                  </a:lnTo>
                  <a:close/>
                </a:path>
                <a:path w="911225" h="596900">
                  <a:moveTo>
                    <a:pt x="237362" y="227329"/>
                  </a:moveTo>
                  <a:lnTo>
                    <a:pt x="236499" y="229869"/>
                  </a:lnTo>
                  <a:lnTo>
                    <a:pt x="238150" y="229869"/>
                  </a:lnTo>
                  <a:lnTo>
                    <a:pt x="237362" y="227329"/>
                  </a:lnTo>
                  <a:close/>
                </a:path>
                <a:path w="911225" h="596900">
                  <a:moveTo>
                    <a:pt x="304342" y="220979"/>
                  </a:moveTo>
                  <a:lnTo>
                    <a:pt x="242798" y="220979"/>
                  </a:lnTo>
                  <a:lnTo>
                    <a:pt x="241871" y="222249"/>
                  </a:lnTo>
                  <a:lnTo>
                    <a:pt x="238594" y="224789"/>
                  </a:lnTo>
                  <a:lnTo>
                    <a:pt x="238036" y="226059"/>
                  </a:lnTo>
                  <a:lnTo>
                    <a:pt x="238378" y="226059"/>
                  </a:lnTo>
                  <a:lnTo>
                    <a:pt x="238493" y="228599"/>
                  </a:lnTo>
                  <a:lnTo>
                    <a:pt x="238836" y="229869"/>
                  </a:lnTo>
                  <a:lnTo>
                    <a:pt x="899413" y="229869"/>
                  </a:lnTo>
                  <a:lnTo>
                    <a:pt x="899871" y="228599"/>
                  </a:lnTo>
                  <a:lnTo>
                    <a:pt x="899756" y="227329"/>
                  </a:lnTo>
                  <a:lnTo>
                    <a:pt x="899909" y="226059"/>
                  </a:lnTo>
                  <a:lnTo>
                    <a:pt x="901268" y="224789"/>
                  </a:lnTo>
                  <a:lnTo>
                    <a:pt x="907503" y="224789"/>
                  </a:lnTo>
                  <a:lnTo>
                    <a:pt x="910666" y="223519"/>
                  </a:lnTo>
                  <a:lnTo>
                    <a:pt x="908872" y="222249"/>
                  </a:lnTo>
                  <a:lnTo>
                    <a:pt x="304647" y="222249"/>
                  </a:lnTo>
                  <a:lnTo>
                    <a:pt x="304342" y="220979"/>
                  </a:lnTo>
                  <a:close/>
                </a:path>
                <a:path w="911225" h="596900">
                  <a:moveTo>
                    <a:pt x="245084" y="212089"/>
                  </a:moveTo>
                  <a:lnTo>
                    <a:pt x="241998" y="212089"/>
                  </a:lnTo>
                  <a:lnTo>
                    <a:pt x="239814" y="214629"/>
                  </a:lnTo>
                  <a:lnTo>
                    <a:pt x="238036" y="215899"/>
                  </a:lnTo>
                  <a:lnTo>
                    <a:pt x="235254" y="220979"/>
                  </a:lnTo>
                  <a:lnTo>
                    <a:pt x="233591" y="222249"/>
                  </a:lnTo>
                  <a:lnTo>
                    <a:pt x="231470" y="224789"/>
                  </a:lnTo>
                  <a:lnTo>
                    <a:pt x="230873" y="224789"/>
                  </a:lnTo>
                  <a:lnTo>
                    <a:pt x="230708" y="226059"/>
                  </a:lnTo>
                  <a:lnTo>
                    <a:pt x="230974" y="227329"/>
                  </a:lnTo>
                  <a:lnTo>
                    <a:pt x="232486" y="227329"/>
                  </a:lnTo>
                  <a:lnTo>
                    <a:pt x="234530" y="226059"/>
                  </a:lnTo>
                  <a:lnTo>
                    <a:pt x="237147" y="222249"/>
                  </a:lnTo>
                  <a:lnTo>
                    <a:pt x="238150" y="222249"/>
                  </a:lnTo>
                  <a:lnTo>
                    <a:pt x="238556" y="220979"/>
                  </a:lnTo>
                  <a:lnTo>
                    <a:pt x="238810" y="220979"/>
                  </a:lnTo>
                  <a:lnTo>
                    <a:pt x="238950" y="219709"/>
                  </a:lnTo>
                  <a:lnTo>
                    <a:pt x="241350" y="219709"/>
                  </a:lnTo>
                  <a:lnTo>
                    <a:pt x="240423" y="218439"/>
                  </a:lnTo>
                  <a:lnTo>
                    <a:pt x="240639" y="217169"/>
                  </a:lnTo>
                  <a:lnTo>
                    <a:pt x="241439" y="215899"/>
                  </a:lnTo>
                  <a:lnTo>
                    <a:pt x="243941" y="215899"/>
                  </a:lnTo>
                  <a:lnTo>
                    <a:pt x="244081" y="214629"/>
                  </a:lnTo>
                  <a:lnTo>
                    <a:pt x="243217" y="213359"/>
                  </a:lnTo>
                  <a:lnTo>
                    <a:pt x="244309" y="213359"/>
                  </a:lnTo>
                  <a:lnTo>
                    <a:pt x="245084" y="212089"/>
                  </a:lnTo>
                  <a:close/>
                </a:path>
                <a:path w="911225" h="596900">
                  <a:moveTo>
                    <a:pt x="907503" y="224789"/>
                  </a:moveTo>
                  <a:lnTo>
                    <a:pt x="902474" y="224789"/>
                  </a:lnTo>
                  <a:lnTo>
                    <a:pt x="906386" y="226059"/>
                  </a:lnTo>
                  <a:lnTo>
                    <a:pt x="907503" y="224789"/>
                  </a:lnTo>
                  <a:close/>
                </a:path>
                <a:path w="911225" h="596900">
                  <a:moveTo>
                    <a:pt x="206324" y="215899"/>
                  </a:moveTo>
                  <a:lnTo>
                    <a:pt x="205765" y="215899"/>
                  </a:lnTo>
                  <a:lnTo>
                    <a:pt x="205435" y="217169"/>
                  </a:lnTo>
                  <a:lnTo>
                    <a:pt x="205612" y="218439"/>
                  </a:lnTo>
                  <a:lnTo>
                    <a:pt x="206159" y="218439"/>
                  </a:lnTo>
                  <a:lnTo>
                    <a:pt x="207479" y="219709"/>
                  </a:lnTo>
                  <a:lnTo>
                    <a:pt x="209727" y="222249"/>
                  </a:lnTo>
                  <a:lnTo>
                    <a:pt x="210578" y="223519"/>
                  </a:lnTo>
                  <a:lnTo>
                    <a:pt x="210527" y="224789"/>
                  </a:lnTo>
                  <a:lnTo>
                    <a:pt x="215125" y="224789"/>
                  </a:lnTo>
                  <a:lnTo>
                    <a:pt x="215480" y="223519"/>
                  </a:lnTo>
                  <a:lnTo>
                    <a:pt x="214756" y="222249"/>
                  </a:lnTo>
                  <a:lnTo>
                    <a:pt x="206324" y="215899"/>
                  </a:lnTo>
                  <a:close/>
                </a:path>
                <a:path w="911225" h="596900">
                  <a:moveTo>
                    <a:pt x="207937" y="222249"/>
                  </a:moveTo>
                  <a:lnTo>
                    <a:pt x="207086" y="222249"/>
                  </a:lnTo>
                  <a:lnTo>
                    <a:pt x="205993" y="223519"/>
                  </a:lnTo>
                  <a:lnTo>
                    <a:pt x="209232" y="223519"/>
                  </a:lnTo>
                  <a:lnTo>
                    <a:pt x="207937" y="222249"/>
                  </a:lnTo>
                  <a:close/>
                </a:path>
                <a:path w="911225" h="596900">
                  <a:moveTo>
                    <a:pt x="237934" y="222249"/>
                  </a:moveTo>
                  <a:lnTo>
                    <a:pt x="237451" y="222249"/>
                  </a:lnTo>
                  <a:lnTo>
                    <a:pt x="237629" y="223519"/>
                  </a:lnTo>
                  <a:lnTo>
                    <a:pt x="237934" y="222249"/>
                  </a:lnTo>
                  <a:close/>
                </a:path>
                <a:path w="911225" h="596900">
                  <a:moveTo>
                    <a:pt x="332460" y="179069"/>
                  </a:moveTo>
                  <a:lnTo>
                    <a:pt x="299846" y="179069"/>
                  </a:lnTo>
                  <a:lnTo>
                    <a:pt x="303161" y="181609"/>
                  </a:lnTo>
                  <a:lnTo>
                    <a:pt x="303771" y="182879"/>
                  </a:lnTo>
                  <a:lnTo>
                    <a:pt x="304317" y="185419"/>
                  </a:lnTo>
                  <a:lnTo>
                    <a:pt x="304698" y="193039"/>
                  </a:lnTo>
                  <a:lnTo>
                    <a:pt x="305320" y="195579"/>
                  </a:lnTo>
                  <a:lnTo>
                    <a:pt x="305396" y="196849"/>
                  </a:lnTo>
                  <a:lnTo>
                    <a:pt x="304799" y="198119"/>
                  </a:lnTo>
                  <a:lnTo>
                    <a:pt x="303822" y="200659"/>
                  </a:lnTo>
                  <a:lnTo>
                    <a:pt x="303783" y="201929"/>
                  </a:lnTo>
                  <a:lnTo>
                    <a:pt x="309689" y="217169"/>
                  </a:lnTo>
                  <a:lnTo>
                    <a:pt x="309752" y="218439"/>
                  </a:lnTo>
                  <a:lnTo>
                    <a:pt x="309079" y="219709"/>
                  </a:lnTo>
                  <a:lnTo>
                    <a:pt x="307771" y="220979"/>
                  </a:lnTo>
                  <a:lnTo>
                    <a:pt x="306387" y="222249"/>
                  </a:lnTo>
                  <a:lnTo>
                    <a:pt x="908872" y="222249"/>
                  </a:lnTo>
                  <a:lnTo>
                    <a:pt x="903490" y="218439"/>
                  </a:lnTo>
                  <a:lnTo>
                    <a:pt x="902131" y="217169"/>
                  </a:lnTo>
                  <a:lnTo>
                    <a:pt x="902373" y="217169"/>
                  </a:lnTo>
                  <a:lnTo>
                    <a:pt x="903554" y="215899"/>
                  </a:lnTo>
                  <a:lnTo>
                    <a:pt x="903770" y="214629"/>
                  </a:lnTo>
                  <a:lnTo>
                    <a:pt x="903706" y="213359"/>
                  </a:lnTo>
                  <a:lnTo>
                    <a:pt x="903655" y="212089"/>
                  </a:lnTo>
                  <a:lnTo>
                    <a:pt x="903985" y="212089"/>
                  </a:lnTo>
                  <a:lnTo>
                    <a:pt x="904786" y="210819"/>
                  </a:lnTo>
                  <a:lnTo>
                    <a:pt x="905725" y="209549"/>
                  </a:lnTo>
                  <a:lnTo>
                    <a:pt x="906246" y="208279"/>
                  </a:lnTo>
                  <a:lnTo>
                    <a:pt x="906348" y="207009"/>
                  </a:lnTo>
                  <a:lnTo>
                    <a:pt x="905713" y="207009"/>
                  </a:lnTo>
                  <a:lnTo>
                    <a:pt x="902191" y="204469"/>
                  </a:lnTo>
                  <a:lnTo>
                    <a:pt x="897305" y="204469"/>
                  </a:lnTo>
                  <a:lnTo>
                    <a:pt x="896518" y="203199"/>
                  </a:lnTo>
                  <a:lnTo>
                    <a:pt x="894321" y="201929"/>
                  </a:lnTo>
                  <a:lnTo>
                    <a:pt x="893864" y="200659"/>
                  </a:lnTo>
                  <a:lnTo>
                    <a:pt x="893622" y="200659"/>
                  </a:lnTo>
                  <a:lnTo>
                    <a:pt x="893698" y="199389"/>
                  </a:lnTo>
                  <a:lnTo>
                    <a:pt x="892784" y="196849"/>
                  </a:lnTo>
                  <a:lnTo>
                    <a:pt x="893013" y="195579"/>
                  </a:lnTo>
                  <a:lnTo>
                    <a:pt x="893673" y="194309"/>
                  </a:lnTo>
                  <a:lnTo>
                    <a:pt x="894245" y="194309"/>
                  </a:lnTo>
                  <a:lnTo>
                    <a:pt x="894054" y="193039"/>
                  </a:lnTo>
                  <a:lnTo>
                    <a:pt x="893267" y="193039"/>
                  </a:lnTo>
                  <a:lnTo>
                    <a:pt x="892822" y="191769"/>
                  </a:lnTo>
                  <a:lnTo>
                    <a:pt x="892441" y="190499"/>
                  </a:lnTo>
                  <a:lnTo>
                    <a:pt x="892581" y="190499"/>
                  </a:lnTo>
                  <a:lnTo>
                    <a:pt x="892911" y="189229"/>
                  </a:lnTo>
                  <a:lnTo>
                    <a:pt x="893673" y="189229"/>
                  </a:lnTo>
                  <a:lnTo>
                    <a:pt x="894448" y="187959"/>
                  </a:lnTo>
                  <a:lnTo>
                    <a:pt x="896073" y="187959"/>
                  </a:lnTo>
                  <a:lnTo>
                    <a:pt x="895972" y="186689"/>
                  </a:lnTo>
                  <a:lnTo>
                    <a:pt x="388073" y="186689"/>
                  </a:lnTo>
                  <a:lnTo>
                    <a:pt x="386121" y="184149"/>
                  </a:lnTo>
                  <a:lnTo>
                    <a:pt x="338594" y="184149"/>
                  </a:lnTo>
                  <a:lnTo>
                    <a:pt x="333286" y="180339"/>
                  </a:lnTo>
                  <a:lnTo>
                    <a:pt x="332460" y="179069"/>
                  </a:lnTo>
                  <a:close/>
                </a:path>
                <a:path w="911225" h="596900">
                  <a:moveTo>
                    <a:pt x="243941" y="215899"/>
                  </a:moveTo>
                  <a:lnTo>
                    <a:pt x="242417" y="215899"/>
                  </a:lnTo>
                  <a:lnTo>
                    <a:pt x="241731" y="217169"/>
                  </a:lnTo>
                  <a:lnTo>
                    <a:pt x="241922" y="218439"/>
                  </a:lnTo>
                  <a:lnTo>
                    <a:pt x="242265" y="218439"/>
                  </a:lnTo>
                  <a:lnTo>
                    <a:pt x="242557" y="219709"/>
                  </a:lnTo>
                  <a:lnTo>
                    <a:pt x="242760" y="220979"/>
                  </a:lnTo>
                  <a:lnTo>
                    <a:pt x="303745" y="220979"/>
                  </a:lnTo>
                  <a:lnTo>
                    <a:pt x="302590" y="219709"/>
                  </a:lnTo>
                  <a:lnTo>
                    <a:pt x="302069" y="219709"/>
                  </a:lnTo>
                  <a:lnTo>
                    <a:pt x="300558" y="218439"/>
                  </a:lnTo>
                  <a:lnTo>
                    <a:pt x="299948" y="217169"/>
                  </a:lnTo>
                  <a:lnTo>
                    <a:pt x="243992" y="217169"/>
                  </a:lnTo>
                  <a:lnTo>
                    <a:pt x="243941" y="215899"/>
                  </a:lnTo>
                  <a:close/>
                </a:path>
                <a:path w="911225" h="596900">
                  <a:moveTo>
                    <a:pt x="202984" y="215899"/>
                  </a:moveTo>
                  <a:lnTo>
                    <a:pt x="199262" y="215899"/>
                  </a:lnTo>
                  <a:lnTo>
                    <a:pt x="200545" y="217169"/>
                  </a:lnTo>
                  <a:lnTo>
                    <a:pt x="201383" y="217169"/>
                  </a:lnTo>
                  <a:lnTo>
                    <a:pt x="202984" y="215899"/>
                  </a:lnTo>
                  <a:close/>
                </a:path>
                <a:path w="911225" h="596900">
                  <a:moveTo>
                    <a:pt x="245465" y="215899"/>
                  </a:moveTo>
                  <a:lnTo>
                    <a:pt x="244398" y="217169"/>
                  </a:lnTo>
                  <a:lnTo>
                    <a:pt x="245948" y="217169"/>
                  </a:lnTo>
                  <a:lnTo>
                    <a:pt x="245465" y="215899"/>
                  </a:lnTo>
                  <a:close/>
                </a:path>
                <a:path w="911225" h="596900">
                  <a:moveTo>
                    <a:pt x="275678" y="213359"/>
                  </a:moveTo>
                  <a:lnTo>
                    <a:pt x="246672" y="213359"/>
                  </a:lnTo>
                  <a:lnTo>
                    <a:pt x="246303" y="214629"/>
                  </a:lnTo>
                  <a:lnTo>
                    <a:pt x="246303" y="215899"/>
                  </a:lnTo>
                  <a:lnTo>
                    <a:pt x="246633" y="215899"/>
                  </a:lnTo>
                  <a:lnTo>
                    <a:pt x="246049" y="217169"/>
                  </a:lnTo>
                  <a:lnTo>
                    <a:pt x="271170" y="217169"/>
                  </a:lnTo>
                  <a:lnTo>
                    <a:pt x="270192" y="215899"/>
                  </a:lnTo>
                  <a:lnTo>
                    <a:pt x="270332" y="214629"/>
                  </a:lnTo>
                  <a:lnTo>
                    <a:pt x="272275" y="214629"/>
                  </a:lnTo>
                  <a:lnTo>
                    <a:pt x="275678" y="213359"/>
                  </a:lnTo>
                  <a:close/>
                </a:path>
                <a:path w="911225" h="596900">
                  <a:moveTo>
                    <a:pt x="295135" y="203199"/>
                  </a:moveTo>
                  <a:lnTo>
                    <a:pt x="292785" y="203199"/>
                  </a:lnTo>
                  <a:lnTo>
                    <a:pt x="291579" y="204469"/>
                  </a:lnTo>
                  <a:lnTo>
                    <a:pt x="289394" y="207009"/>
                  </a:lnTo>
                  <a:lnTo>
                    <a:pt x="287693" y="207009"/>
                  </a:lnTo>
                  <a:lnTo>
                    <a:pt x="286791" y="208279"/>
                  </a:lnTo>
                  <a:lnTo>
                    <a:pt x="284352" y="209549"/>
                  </a:lnTo>
                  <a:lnTo>
                    <a:pt x="282917" y="210819"/>
                  </a:lnTo>
                  <a:lnTo>
                    <a:pt x="280796" y="210819"/>
                  </a:lnTo>
                  <a:lnTo>
                    <a:pt x="280212" y="212089"/>
                  </a:lnTo>
                  <a:lnTo>
                    <a:pt x="276136" y="214629"/>
                  </a:lnTo>
                  <a:lnTo>
                    <a:pt x="273659" y="215899"/>
                  </a:lnTo>
                  <a:lnTo>
                    <a:pt x="272795" y="215899"/>
                  </a:lnTo>
                  <a:lnTo>
                    <a:pt x="272630" y="217169"/>
                  </a:lnTo>
                  <a:lnTo>
                    <a:pt x="299948" y="217169"/>
                  </a:lnTo>
                  <a:lnTo>
                    <a:pt x="299567" y="215899"/>
                  </a:lnTo>
                  <a:lnTo>
                    <a:pt x="299034" y="212089"/>
                  </a:lnTo>
                  <a:lnTo>
                    <a:pt x="298081" y="210819"/>
                  </a:lnTo>
                  <a:lnTo>
                    <a:pt x="298195" y="205739"/>
                  </a:lnTo>
                  <a:lnTo>
                    <a:pt x="297484" y="204469"/>
                  </a:lnTo>
                  <a:lnTo>
                    <a:pt x="296367" y="204469"/>
                  </a:lnTo>
                  <a:lnTo>
                    <a:pt x="295135" y="203199"/>
                  </a:lnTo>
                  <a:close/>
                </a:path>
                <a:path w="911225" h="596900">
                  <a:moveTo>
                    <a:pt x="174980" y="201929"/>
                  </a:moveTo>
                  <a:lnTo>
                    <a:pt x="173278" y="201929"/>
                  </a:lnTo>
                  <a:lnTo>
                    <a:pt x="173139" y="203199"/>
                  </a:lnTo>
                  <a:lnTo>
                    <a:pt x="172846" y="203199"/>
                  </a:lnTo>
                  <a:lnTo>
                    <a:pt x="172804" y="205739"/>
                  </a:lnTo>
                  <a:lnTo>
                    <a:pt x="172923" y="208279"/>
                  </a:lnTo>
                  <a:lnTo>
                    <a:pt x="174269" y="212089"/>
                  </a:lnTo>
                  <a:lnTo>
                    <a:pt x="174917" y="213359"/>
                  </a:lnTo>
                  <a:lnTo>
                    <a:pt x="204977" y="213359"/>
                  </a:lnTo>
                  <a:lnTo>
                    <a:pt x="203746" y="210819"/>
                  </a:lnTo>
                  <a:lnTo>
                    <a:pt x="193370" y="210819"/>
                  </a:lnTo>
                  <a:lnTo>
                    <a:pt x="189509" y="209549"/>
                  </a:lnTo>
                  <a:lnTo>
                    <a:pt x="186715" y="209549"/>
                  </a:lnTo>
                  <a:lnTo>
                    <a:pt x="185292" y="208279"/>
                  </a:lnTo>
                  <a:lnTo>
                    <a:pt x="184746" y="207009"/>
                  </a:lnTo>
                  <a:lnTo>
                    <a:pt x="181000" y="207009"/>
                  </a:lnTo>
                  <a:lnTo>
                    <a:pt x="179781" y="205739"/>
                  </a:lnTo>
                  <a:lnTo>
                    <a:pt x="174980" y="201929"/>
                  </a:lnTo>
                  <a:close/>
                </a:path>
                <a:path w="911225" h="596900">
                  <a:moveTo>
                    <a:pt x="279946" y="200659"/>
                  </a:moveTo>
                  <a:lnTo>
                    <a:pt x="277507" y="200659"/>
                  </a:lnTo>
                  <a:lnTo>
                    <a:pt x="275056" y="201929"/>
                  </a:lnTo>
                  <a:lnTo>
                    <a:pt x="272186" y="204469"/>
                  </a:lnTo>
                  <a:lnTo>
                    <a:pt x="265201" y="209549"/>
                  </a:lnTo>
                  <a:lnTo>
                    <a:pt x="262750" y="212089"/>
                  </a:lnTo>
                  <a:lnTo>
                    <a:pt x="260184" y="213359"/>
                  </a:lnTo>
                  <a:lnTo>
                    <a:pt x="277507" y="213359"/>
                  </a:lnTo>
                  <a:lnTo>
                    <a:pt x="278955" y="212089"/>
                  </a:lnTo>
                  <a:lnTo>
                    <a:pt x="279806" y="210819"/>
                  </a:lnTo>
                  <a:lnTo>
                    <a:pt x="280022" y="210819"/>
                  </a:lnTo>
                  <a:lnTo>
                    <a:pt x="279298" y="209549"/>
                  </a:lnTo>
                  <a:lnTo>
                    <a:pt x="278688" y="209549"/>
                  </a:lnTo>
                  <a:lnTo>
                    <a:pt x="278879" y="208279"/>
                  </a:lnTo>
                  <a:lnTo>
                    <a:pt x="280136" y="207009"/>
                  </a:lnTo>
                  <a:lnTo>
                    <a:pt x="280962" y="207009"/>
                  </a:lnTo>
                  <a:lnTo>
                    <a:pt x="282994" y="205739"/>
                  </a:lnTo>
                  <a:lnTo>
                    <a:pt x="283679" y="205739"/>
                  </a:lnTo>
                  <a:lnTo>
                    <a:pt x="283705" y="204469"/>
                  </a:lnTo>
                  <a:lnTo>
                    <a:pt x="281838" y="204469"/>
                  </a:lnTo>
                  <a:lnTo>
                    <a:pt x="282625" y="203199"/>
                  </a:lnTo>
                  <a:lnTo>
                    <a:pt x="284987" y="203199"/>
                  </a:lnTo>
                  <a:lnTo>
                    <a:pt x="283730" y="201929"/>
                  </a:lnTo>
                  <a:lnTo>
                    <a:pt x="279946" y="200659"/>
                  </a:lnTo>
                  <a:close/>
                </a:path>
                <a:path w="911225" h="596900">
                  <a:moveTo>
                    <a:pt x="244017" y="210819"/>
                  </a:moveTo>
                  <a:lnTo>
                    <a:pt x="243204" y="212089"/>
                  </a:lnTo>
                  <a:lnTo>
                    <a:pt x="245122" y="212089"/>
                  </a:lnTo>
                  <a:lnTo>
                    <a:pt x="244017" y="210819"/>
                  </a:lnTo>
                  <a:close/>
                </a:path>
                <a:path w="911225" h="596900">
                  <a:moveTo>
                    <a:pt x="191515" y="199389"/>
                  </a:moveTo>
                  <a:lnTo>
                    <a:pt x="189458" y="199389"/>
                  </a:lnTo>
                  <a:lnTo>
                    <a:pt x="188683" y="201929"/>
                  </a:lnTo>
                  <a:lnTo>
                    <a:pt x="188163" y="203199"/>
                  </a:lnTo>
                  <a:lnTo>
                    <a:pt x="188201" y="204469"/>
                  </a:lnTo>
                  <a:lnTo>
                    <a:pt x="196278" y="208279"/>
                  </a:lnTo>
                  <a:lnTo>
                    <a:pt x="196964" y="208279"/>
                  </a:lnTo>
                  <a:lnTo>
                    <a:pt x="197040" y="209549"/>
                  </a:lnTo>
                  <a:lnTo>
                    <a:pt x="196786" y="209549"/>
                  </a:lnTo>
                  <a:lnTo>
                    <a:pt x="196024" y="210819"/>
                  </a:lnTo>
                  <a:lnTo>
                    <a:pt x="203746" y="210819"/>
                  </a:lnTo>
                  <a:lnTo>
                    <a:pt x="201417" y="203199"/>
                  </a:lnTo>
                  <a:lnTo>
                    <a:pt x="189903" y="203199"/>
                  </a:lnTo>
                  <a:lnTo>
                    <a:pt x="190207" y="201929"/>
                  </a:lnTo>
                  <a:lnTo>
                    <a:pt x="191122" y="200659"/>
                  </a:lnTo>
                  <a:lnTo>
                    <a:pt x="191515" y="199389"/>
                  </a:lnTo>
                  <a:close/>
                </a:path>
                <a:path w="911225" h="596900">
                  <a:moveTo>
                    <a:pt x="162940" y="199389"/>
                  </a:moveTo>
                  <a:lnTo>
                    <a:pt x="152501" y="199389"/>
                  </a:lnTo>
                  <a:lnTo>
                    <a:pt x="156590" y="203199"/>
                  </a:lnTo>
                  <a:lnTo>
                    <a:pt x="160781" y="204469"/>
                  </a:lnTo>
                  <a:lnTo>
                    <a:pt x="161848" y="204469"/>
                  </a:lnTo>
                  <a:lnTo>
                    <a:pt x="162750" y="203199"/>
                  </a:lnTo>
                  <a:lnTo>
                    <a:pt x="162979" y="201929"/>
                  </a:lnTo>
                  <a:lnTo>
                    <a:pt x="162940" y="199389"/>
                  </a:lnTo>
                  <a:close/>
                </a:path>
                <a:path w="911225" h="596900">
                  <a:moveTo>
                    <a:pt x="284987" y="203199"/>
                  </a:moveTo>
                  <a:lnTo>
                    <a:pt x="283197" y="203199"/>
                  </a:lnTo>
                  <a:lnTo>
                    <a:pt x="285737" y="204469"/>
                  </a:lnTo>
                  <a:lnTo>
                    <a:pt x="286245" y="204469"/>
                  </a:lnTo>
                  <a:lnTo>
                    <a:pt x="284987" y="203199"/>
                  </a:lnTo>
                  <a:close/>
                </a:path>
                <a:path w="911225" h="596900">
                  <a:moveTo>
                    <a:pt x="900429" y="203199"/>
                  </a:moveTo>
                  <a:lnTo>
                    <a:pt x="898829" y="203199"/>
                  </a:lnTo>
                  <a:lnTo>
                    <a:pt x="898499" y="204469"/>
                  </a:lnTo>
                  <a:lnTo>
                    <a:pt x="902191" y="204469"/>
                  </a:lnTo>
                  <a:lnTo>
                    <a:pt x="900429" y="203199"/>
                  </a:lnTo>
                  <a:close/>
                </a:path>
                <a:path w="911225" h="596900">
                  <a:moveTo>
                    <a:pt x="189814" y="194309"/>
                  </a:moveTo>
                  <a:lnTo>
                    <a:pt x="187451" y="195579"/>
                  </a:lnTo>
                  <a:lnTo>
                    <a:pt x="185381" y="196849"/>
                  </a:lnTo>
                  <a:lnTo>
                    <a:pt x="192481" y="196849"/>
                  </a:lnTo>
                  <a:lnTo>
                    <a:pt x="192989" y="198119"/>
                  </a:lnTo>
                  <a:lnTo>
                    <a:pt x="193154" y="199389"/>
                  </a:lnTo>
                  <a:lnTo>
                    <a:pt x="193497" y="200659"/>
                  </a:lnTo>
                  <a:lnTo>
                    <a:pt x="194805" y="201929"/>
                  </a:lnTo>
                  <a:lnTo>
                    <a:pt x="191515" y="201929"/>
                  </a:lnTo>
                  <a:lnTo>
                    <a:pt x="191007" y="203199"/>
                  </a:lnTo>
                  <a:lnTo>
                    <a:pt x="201417" y="203199"/>
                  </a:lnTo>
                  <a:lnTo>
                    <a:pt x="200253" y="199389"/>
                  </a:lnTo>
                  <a:lnTo>
                    <a:pt x="199593" y="198119"/>
                  </a:lnTo>
                  <a:lnTo>
                    <a:pt x="198907" y="198119"/>
                  </a:lnTo>
                  <a:lnTo>
                    <a:pt x="198361" y="196849"/>
                  </a:lnTo>
                  <a:lnTo>
                    <a:pt x="198221" y="195579"/>
                  </a:lnTo>
                  <a:lnTo>
                    <a:pt x="189814" y="194309"/>
                  </a:lnTo>
                  <a:close/>
                </a:path>
                <a:path w="911225" h="596900">
                  <a:moveTo>
                    <a:pt x="192760" y="200659"/>
                  </a:moveTo>
                  <a:lnTo>
                    <a:pt x="192176" y="201929"/>
                  </a:lnTo>
                  <a:lnTo>
                    <a:pt x="193395" y="201929"/>
                  </a:lnTo>
                  <a:lnTo>
                    <a:pt x="192760" y="200659"/>
                  </a:lnTo>
                  <a:close/>
                </a:path>
                <a:path w="911225" h="596900">
                  <a:moveTo>
                    <a:pt x="171665" y="191769"/>
                  </a:moveTo>
                  <a:lnTo>
                    <a:pt x="143776" y="191769"/>
                  </a:lnTo>
                  <a:lnTo>
                    <a:pt x="144919" y="195579"/>
                  </a:lnTo>
                  <a:lnTo>
                    <a:pt x="148069" y="200659"/>
                  </a:lnTo>
                  <a:lnTo>
                    <a:pt x="149555" y="200659"/>
                  </a:lnTo>
                  <a:lnTo>
                    <a:pt x="150748" y="199389"/>
                  </a:lnTo>
                  <a:lnTo>
                    <a:pt x="162940" y="199389"/>
                  </a:lnTo>
                  <a:lnTo>
                    <a:pt x="163817" y="198119"/>
                  </a:lnTo>
                  <a:lnTo>
                    <a:pt x="165011" y="196849"/>
                  </a:lnTo>
                  <a:lnTo>
                    <a:pt x="168541" y="194309"/>
                  </a:lnTo>
                  <a:lnTo>
                    <a:pt x="170065" y="193039"/>
                  </a:lnTo>
                  <a:lnTo>
                    <a:pt x="171665" y="191769"/>
                  </a:lnTo>
                  <a:close/>
                </a:path>
                <a:path w="911225" h="596900">
                  <a:moveTo>
                    <a:pt x="189763" y="196849"/>
                  </a:moveTo>
                  <a:lnTo>
                    <a:pt x="184721" y="196849"/>
                  </a:lnTo>
                  <a:lnTo>
                    <a:pt x="185851" y="198119"/>
                  </a:lnTo>
                  <a:lnTo>
                    <a:pt x="189763" y="196849"/>
                  </a:lnTo>
                  <a:close/>
                </a:path>
                <a:path w="911225" h="596900">
                  <a:moveTo>
                    <a:pt x="186753" y="189229"/>
                  </a:moveTo>
                  <a:lnTo>
                    <a:pt x="178523" y="189229"/>
                  </a:lnTo>
                  <a:lnTo>
                    <a:pt x="179552" y="190499"/>
                  </a:lnTo>
                  <a:lnTo>
                    <a:pt x="180454" y="191769"/>
                  </a:lnTo>
                  <a:lnTo>
                    <a:pt x="181140" y="193039"/>
                  </a:lnTo>
                  <a:lnTo>
                    <a:pt x="181495" y="193039"/>
                  </a:lnTo>
                  <a:lnTo>
                    <a:pt x="182067" y="194309"/>
                  </a:lnTo>
                  <a:lnTo>
                    <a:pt x="184734" y="194309"/>
                  </a:lnTo>
                  <a:lnTo>
                    <a:pt x="185673" y="193039"/>
                  </a:lnTo>
                  <a:lnTo>
                    <a:pt x="186753" y="190499"/>
                  </a:lnTo>
                  <a:lnTo>
                    <a:pt x="186753" y="189229"/>
                  </a:lnTo>
                  <a:close/>
                </a:path>
                <a:path w="911225" h="596900">
                  <a:moveTo>
                    <a:pt x="176110" y="190499"/>
                  </a:moveTo>
                  <a:lnTo>
                    <a:pt x="142532" y="190499"/>
                  </a:lnTo>
                  <a:lnTo>
                    <a:pt x="143357" y="193039"/>
                  </a:lnTo>
                  <a:lnTo>
                    <a:pt x="143776" y="191769"/>
                  </a:lnTo>
                  <a:lnTo>
                    <a:pt x="175894" y="191769"/>
                  </a:lnTo>
                  <a:lnTo>
                    <a:pt x="176110" y="190499"/>
                  </a:lnTo>
                  <a:close/>
                </a:path>
                <a:path w="911225" h="596900">
                  <a:moveTo>
                    <a:pt x="175831" y="191769"/>
                  </a:moveTo>
                  <a:lnTo>
                    <a:pt x="173456" y="191769"/>
                  </a:lnTo>
                  <a:lnTo>
                    <a:pt x="174523" y="193039"/>
                  </a:lnTo>
                  <a:lnTo>
                    <a:pt x="175082" y="193039"/>
                  </a:lnTo>
                  <a:lnTo>
                    <a:pt x="175831" y="191769"/>
                  </a:lnTo>
                  <a:close/>
                </a:path>
                <a:path w="911225" h="596900">
                  <a:moveTo>
                    <a:pt x="155071" y="165099"/>
                  </a:moveTo>
                  <a:lnTo>
                    <a:pt x="120078" y="165099"/>
                  </a:lnTo>
                  <a:lnTo>
                    <a:pt x="122364" y="166369"/>
                  </a:lnTo>
                  <a:lnTo>
                    <a:pt x="124485" y="167639"/>
                  </a:lnTo>
                  <a:lnTo>
                    <a:pt x="126377" y="168909"/>
                  </a:lnTo>
                  <a:lnTo>
                    <a:pt x="128003" y="171449"/>
                  </a:lnTo>
                  <a:lnTo>
                    <a:pt x="130060" y="175259"/>
                  </a:lnTo>
                  <a:lnTo>
                    <a:pt x="131317" y="179069"/>
                  </a:lnTo>
                  <a:lnTo>
                    <a:pt x="131317" y="182879"/>
                  </a:lnTo>
                  <a:lnTo>
                    <a:pt x="131013" y="184149"/>
                  </a:lnTo>
                  <a:lnTo>
                    <a:pt x="130187" y="185419"/>
                  </a:lnTo>
                  <a:lnTo>
                    <a:pt x="130708" y="186689"/>
                  </a:lnTo>
                  <a:lnTo>
                    <a:pt x="134213" y="189229"/>
                  </a:lnTo>
                  <a:lnTo>
                    <a:pt x="137388" y="191769"/>
                  </a:lnTo>
                  <a:lnTo>
                    <a:pt x="138696" y="191769"/>
                  </a:lnTo>
                  <a:lnTo>
                    <a:pt x="140690" y="190499"/>
                  </a:lnTo>
                  <a:lnTo>
                    <a:pt x="176110" y="190499"/>
                  </a:lnTo>
                  <a:lnTo>
                    <a:pt x="177380" y="189229"/>
                  </a:lnTo>
                  <a:lnTo>
                    <a:pt x="186753" y="189229"/>
                  </a:lnTo>
                  <a:lnTo>
                    <a:pt x="186410" y="187959"/>
                  </a:lnTo>
                  <a:lnTo>
                    <a:pt x="185572" y="186689"/>
                  </a:lnTo>
                  <a:lnTo>
                    <a:pt x="183210" y="186689"/>
                  </a:lnTo>
                  <a:lnTo>
                    <a:pt x="183184" y="182879"/>
                  </a:lnTo>
                  <a:lnTo>
                    <a:pt x="182448" y="182879"/>
                  </a:lnTo>
                  <a:lnTo>
                    <a:pt x="179374" y="180339"/>
                  </a:lnTo>
                  <a:lnTo>
                    <a:pt x="178663" y="179069"/>
                  </a:lnTo>
                  <a:lnTo>
                    <a:pt x="178066" y="177799"/>
                  </a:lnTo>
                  <a:lnTo>
                    <a:pt x="177380" y="176529"/>
                  </a:lnTo>
                  <a:lnTo>
                    <a:pt x="174802" y="176529"/>
                  </a:lnTo>
                  <a:lnTo>
                    <a:pt x="176136" y="175259"/>
                  </a:lnTo>
                  <a:lnTo>
                    <a:pt x="176466" y="173989"/>
                  </a:lnTo>
                  <a:lnTo>
                    <a:pt x="175958" y="172719"/>
                  </a:lnTo>
                  <a:lnTo>
                    <a:pt x="173761" y="172719"/>
                  </a:lnTo>
                  <a:lnTo>
                    <a:pt x="170442" y="170179"/>
                  </a:lnTo>
                  <a:lnTo>
                    <a:pt x="158673" y="170179"/>
                  </a:lnTo>
                  <a:lnTo>
                    <a:pt x="156806" y="168909"/>
                  </a:lnTo>
                  <a:lnTo>
                    <a:pt x="155587" y="166369"/>
                  </a:lnTo>
                  <a:lnTo>
                    <a:pt x="155071" y="165099"/>
                  </a:lnTo>
                  <a:close/>
                </a:path>
                <a:path w="911225" h="596900">
                  <a:moveTo>
                    <a:pt x="893279" y="180339"/>
                  </a:moveTo>
                  <a:lnTo>
                    <a:pt x="877582" y="180339"/>
                  </a:lnTo>
                  <a:lnTo>
                    <a:pt x="877455" y="181609"/>
                  </a:lnTo>
                  <a:lnTo>
                    <a:pt x="877277" y="181609"/>
                  </a:lnTo>
                  <a:lnTo>
                    <a:pt x="877138" y="182879"/>
                  </a:lnTo>
                  <a:lnTo>
                    <a:pt x="391693" y="182879"/>
                  </a:lnTo>
                  <a:lnTo>
                    <a:pt x="389242" y="185419"/>
                  </a:lnTo>
                  <a:lnTo>
                    <a:pt x="388073" y="186689"/>
                  </a:lnTo>
                  <a:lnTo>
                    <a:pt x="895667" y="186689"/>
                  </a:lnTo>
                  <a:lnTo>
                    <a:pt x="894905" y="185419"/>
                  </a:lnTo>
                  <a:lnTo>
                    <a:pt x="894283" y="185419"/>
                  </a:lnTo>
                  <a:lnTo>
                    <a:pt x="893838" y="184149"/>
                  </a:lnTo>
                  <a:lnTo>
                    <a:pt x="893508" y="182879"/>
                  </a:lnTo>
                  <a:lnTo>
                    <a:pt x="893521" y="181609"/>
                  </a:lnTo>
                  <a:lnTo>
                    <a:pt x="893279" y="180339"/>
                  </a:lnTo>
                  <a:close/>
                </a:path>
                <a:path w="911225" h="596900">
                  <a:moveTo>
                    <a:pt x="352065" y="172719"/>
                  </a:moveTo>
                  <a:lnTo>
                    <a:pt x="336905" y="172719"/>
                  </a:lnTo>
                  <a:lnTo>
                    <a:pt x="338683" y="173989"/>
                  </a:lnTo>
                  <a:lnTo>
                    <a:pt x="339991" y="176529"/>
                  </a:lnTo>
                  <a:lnTo>
                    <a:pt x="340931" y="179069"/>
                  </a:lnTo>
                  <a:lnTo>
                    <a:pt x="341147" y="180339"/>
                  </a:lnTo>
                  <a:lnTo>
                    <a:pt x="341248" y="181609"/>
                  </a:lnTo>
                  <a:lnTo>
                    <a:pt x="340855" y="182879"/>
                  </a:lnTo>
                  <a:lnTo>
                    <a:pt x="339585" y="184149"/>
                  </a:lnTo>
                  <a:lnTo>
                    <a:pt x="386121" y="184149"/>
                  </a:lnTo>
                  <a:lnTo>
                    <a:pt x="383235" y="180339"/>
                  </a:lnTo>
                  <a:lnTo>
                    <a:pt x="380860" y="180339"/>
                  </a:lnTo>
                  <a:lnTo>
                    <a:pt x="380631" y="179069"/>
                  </a:lnTo>
                  <a:lnTo>
                    <a:pt x="380936" y="179069"/>
                  </a:lnTo>
                  <a:lnTo>
                    <a:pt x="380733" y="177799"/>
                  </a:lnTo>
                  <a:lnTo>
                    <a:pt x="368744" y="177799"/>
                  </a:lnTo>
                  <a:lnTo>
                    <a:pt x="367182" y="176529"/>
                  </a:lnTo>
                  <a:lnTo>
                    <a:pt x="359079" y="176529"/>
                  </a:lnTo>
                  <a:lnTo>
                    <a:pt x="355701" y="175259"/>
                  </a:lnTo>
                  <a:lnTo>
                    <a:pt x="354596" y="175259"/>
                  </a:lnTo>
                  <a:lnTo>
                    <a:pt x="352065" y="172719"/>
                  </a:lnTo>
                  <a:close/>
                </a:path>
                <a:path w="911225" h="596900">
                  <a:moveTo>
                    <a:pt x="394487" y="181609"/>
                  </a:moveTo>
                  <a:lnTo>
                    <a:pt x="392823" y="182879"/>
                  </a:lnTo>
                  <a:lnTo>
                    <a:pt x="396747" y="182879"/>
                  </a:lnTo>
                  <a:lnTo>
                    <a:pt x="394487" y="181609"/>
                  </a:lnTo>
                  <a:close/>
                </a:path>
                <a:path w="911225" h="596900">
                  <a:moveTo>
                    <a:pt x="872096" y="180339"/>
                  </a:moveTo>
                  <a:lnTo>
                    <a:pt x="396214" y="180339"/>
                  </a:lnTo>
                  <a:lnTo>
                    <a:pt x="397459" y="181609"/>
                  </a:lnTo>
                  <a:lnTo>
                    <a:pt x="398119" y="182879"/>
                  </a:lnTo>
                  <a:lnTo>
                    <a:pt x="875550" y="182879"/>
                  </a:lnTo>
                  <a:lnTo>
                    <a:pt x="872096" y="180339"/>
                  </a:lnTo>
                  <a:close/>
                </a:path>
                <a:path w="911225" h="596900">
                  <a:moveTo>
                    <a:pt x="328853" y="170179"/>
                  </a:moveTo>
                  <a:lnTo>
                    <a:pt x="297014" y="170179"/>
                  </a:lnTo>
                  <a:lnTo>
                    <a:pt x="296662" y="173989"/>
                  </a:lnTo>
                  <a:lnTo>
                    <a:pt x="296618" y="176529"/>
                  </a:lnTo>
                  <a:lnTo>
                    <a:pt x="296837" y="180339"/>
                  </a:lnTo>
                  <a:lnTo>
                    <a:pt x="297522" y="181609"/>
                  </a:lnTo>
                  <a:lnTo>
                    <a:pt x="299110" y="181609"/>
                  </a:lnTo>
                  <a:lnTo>
                    <a:pt x="298208" y="179069"/>
                  </a:lnTo>
                  <a:lnTo>
                    <a:pt x="332460" y="179069"/>
                  </a:lnTo>
                  <a:lnTo>
                    <a:pt x="328333" y="172719"/>
                  </a:lnTo>
                  <a:lnTo>
                    <a:pt x="328853" y="170179"/>
                  </a:lnTo>
                  <a:close/>
                </a:path>
                <a:path w="911225" h="596900">
                  <a:moveTo>
                    <a:pt x="858545" y="173989"/>
                  </a:moveTo>
                  <a:lnTo>
                    <a:pt x="395528" y="173989"/>
                  </a:lnTo>
                  <a:lnTo>
                    <a:pt x="393738" y="176529"/>
                  </a:lnTo>
                  <a:lnTo>
                    <a:pt x="393534" y="176529"/>
                  </a:lnTo>
                  <a:lnTo>
                    <a:pt x="394131" y="177799"/>
                  </a:lnTo>
                  <a:lnTo>
                    <a:pt x="392201" y="179069"/>
                  </a:lnTo>
                  <a:lnTo>
                    <a:pt x="391756" y="180339"/>
                  </a:lnTo>
                  <a:lnTo>
                    <a:pt x="391960" y="181609"/>
                  </a:lnTo>
                  <a:lnTo>
                    <a:pt x="394385" y="180339"/>
                  </a:lnTo>
                  <a:lnTo>
                    <a:pt x="871486" y="180339"/>
                  </a:lnTo>
                  <a:lnTo>
                    <a:pt x="871410" y="179069"/>
                  </a:lnTo>
                  <a:lnTo>
                    <a:pt x="866216" y="179069"/>
                  </a:lnTo>
                  <a:lnTo>
                    <a:pt x="865695" y="177799"/>
                  </a:lnTo>
                  <a:lnTo>
                    <a:pt x="858545" y="173989"/>
                  </a:lnTo>
                  <a:close/>
                </a:path>
                <a:path w="911225" h="596900">
                  <a:moveTo>
                    <a:pt x="882840" y="179069"/>
                  </a:moveTo>
                  <a:lnTo>
                    <a:pt x="878319" y="179069"/>
                  </a:lnTo>
                  <a:lnTo>
                    <a:pt x="877773" y="180339"/>
                  </a:lnTo>
                  <a:lnTo>
                    <a:pt x="883094" y="180339"/>
                  </a:lnTo>
                  <a:lnTo>
                    <a:pt x="882840" y="179069"/>
                  </a:lnTo>
                  <a:close/>
                </a:path>
                <a:path w="911225" h="596900">
                  <a:moveTo>
                    <a:pt x="887983" y="176529"/>
                  </a:moveTo>
                  <a:lnTo>
                    <a:pt x="886752" y="176529"/>
                  </a:lnTo>
                  <a:lnTo>
                    <a:pt x="884478" y="179069"/>
                  </a:lnTo>
                  <a:lnTo>
                    <a:pt x="883856" y="180339"/>
                  </a:lnTo>
                  <a:lnTo>
                    <a:pt x="892962" y="180339"/>
                  </a:lnTo>
                  <a:lnTo>
                    <a:pt x="890485" y="179069"/>
                  </a:lnTo>
                  <a:lnTo>
                    <a:pt x="889673" y="179069"/>
                  </a:lnTo>
                  <a:lnTo>
                    <a:pt x="888733" y="177799"/>
                  </a:lnTo>
                  <a:lnTo>
                    <a:pt x="887983" y="176529"/>
                  </a:lnTo>
                  <a:close/>
                </a:path>
                <a:path w="911225" h="596900">
                  <a:moveTo>
                    <a:pt x="871575" y="177799"/>
                  </a:moveTo>
                  <a:lnTo>
                    <a:pt x="867511" y="177799"/>
                  </a:lnTo>
                  <a:lnTo>
                    <a:pt x="866749" y="179069"/>
                  </a:lnTo>
                  <a:lnTo>
                    <a:pt x="871575" y="179069"/>
                  </a:lnTo>
                  <a:lnTo>
                    <a:pt x="871575" y="177799"/>
                  </a:lnTo>
                  <a:close/>
                </a:path>
                <a:path w="911225" h="596900">
                  <a:moveTo>
                    <a:pt x="869226" y="176529"/>
                  </a:moveTo>
                  <a:lnTo>
                    <a:pt x="868768" y="176529"/>
                  </a:lnTo>
                  <a:lnTo>
                    <a:pt x="868400" y="177799"/>
                  </a:lnTo>
                  <a:lnTo>
                    <a:pt x="870572" y="177799"/>
                  </a:lnTo>
                  <a:lnTo>
                    <a:pt x="869226" y="176529"/>
                  </a:lnTo>
                  <a:close/>
                </a:path>
                <a:path w="911225" h="596900">
                  <a:moveTo>
                    <a:pt x="366331" y="175259"/>
                  </a:moveTo>
                  <a:lnTo>
                    <a:pt x="364921" y="176529"/>
                  </a:lnTo>
                  <a:lnTo>
                    <a:pt x="367182" y="176529"/>
                  </a:lnTo>
                  <a:lnTo>
                    <a:pt x="366331" y="175259"/>
                  </a:lnTo>
                  <a:close/>
                </a:path>
                <a:path w="911225" h="596900">
                  <a:moveTo>
                    <a:pt x="344093" y="166369"/>
                  </a:moveTo>
                  <a:lnTo>
                    <a:pt x="340944" y="166369"/>
                  </a:lnTo>
                  <a:lnTo>
                    <a:pt x="339801" y="167639"/>
                  </a:lnTo>
                  <a:lnTo>
                    <a:pt x="339229" y="167639"/>
                  </a:lnTo>
                  <a:lnTo>
                    <a:pt x="338200" y="168909"/>
                  </a:lnTo>
                  <a:lnTo>
                    <a:pt x="337642" y="170179"/>
                  </a:lnTo>
                  <a:lnTo>
                    <a:pt x="334314" y="170179"/>
                  </a:lnTo>
                  <a:lnTo>
                    <a:pt x="333743" y="171449"/>
                  </a:lnTo>
                  <a:lnTo>
                    <a:pt x="332816" y="173989"/>
                  </a:lnTo>
                  <a:lnTo>
                    <a:pt x="333336" y="172719"/>
                  </a:lnTo>
                  <a:lnTo>
                    <a:pt x="352065" y="172719"/>
                  </a:lnTo>
                  <a:lnTo>
                    <a:pt x="350799" y="171449"/>
                  </a:lnTo>
                  <a:lnTo>
                    <a:pt x="348741" y="171449"/>
                  </a:lnTo>
                  <a:lnTo>
                    <a:pt x="347764" y="170179"/>
                  </a:lnTo>
                  <a:lnTo>
                    <a:pt x="345058" y="167639"/>
                  </a:lnTo>
                  <a:lnTo>
                    <a:pt x="344093" y="166369"/>
                  </a:lnTo>
                  <a:close/>
                </a:path>
                <a:path w="911225" h="596900">
                  <a:moveTo>
                    <a:pt x="863282" y="163829"/>
                  </a:moveTo>
                  <a:lnTo>
                    <a:pt x="395401" y="163829"/>
                  </a:lnTo>
                  <a:lnTo>
                    <a:pt x="396481" y="165099"/>
                  </a:lnTo>
                  <a:lnTo>
                    <a:pt x="397205" y="166369"/>
                  </a:lnTo>
                  <a:lnTo>
                    <a:pt x="398932" y="167639"/>
                  </a:lnTo>
                  <a:lnTo>
                    <a:pt x="400189" y="170179"/>
                  </a:lnTo>
                  <a:lnTo>
                    <a:pt x="399580" y="171449"/>
                  </a:lnTo>
                  <a:lnTo>
                    <a:pt x="398094" y="173989"/>
                  </a:lnTo>
                  <a:lnTo>
                    <a:pt x="858138" y="173989"/>
                  </a:lnTo>
                  <a:lnTo>
                    <a:pt x="857859" y="172719"/>
                  </a:lnTo>
                  <a:lnTo>
                    <a:pt x="858126" y="171449"/>
                  </a:lnTo>
                  <a:lnTo>
                    <a:pt x="863282" y="163829"/>
                  </a:lnTo>
                  <a:close/>
                </a:path>
                <a:path w="911225" h="596900">
                  <a:moveTo>
                    <a:pt x="109143" y="167639"/>
                  </a:moveTo>
                  <a:lnTo>
                    <a:pt x="106400" y="167639"/>
                  </a:lnTo>
                  <a:lnTo>
                    <a:pt x="107010" y="171449"/>
                  </a:lnTo>
                  <a:lnTo>
                    <a:pt x="108381" y="168909"/>
                  </a:lnTo>
                  <a:lnTo>
                    <a:pt x="109143" y="167639"/>
                  </a:lnTo>
                  <a:close/>
                </a:path>
                <a:path w="911225" h="596900">
                  <a:moveTo>
                    <a:pt x="113334" y="166369"/>
                  </a:moveTo>
                  <a:lnTo>
                    <a:pt x="104203" y="166369"/>
                  </a:lnTo>
                  <a:lnTo>
                    <a:pt x="104711" y="167639"/>
                  </a:lnTo>
                  <a:lnTo>
                    <a:pt x="110286" y="167639"/>
                  </a:lnTo>
                  <a:lnTo>
                    <a:pt x="111188" y="168909"/>
                  </a:lnTo>
                  <a:lnTo>
                    <a:pt x="112521" y="170179"/>
                  </a:lnTo>
                  <a:lnTo>
                    <a:pt x="113677" y="170179"/>
                  </a:lnTo>
                  <a:lnTo>
                    <a:pt x="112915" y="167639"/>
                  </a:lnTo>
                  <a:lnTo>
                    <a:pt x="113334" y="166369"/>
                  </a:lnTo>
                  <a:close/>
                </a:path>
                <a:path w="911225" h="596900">
                  <a:moveTo>
                    <a:pt x="164058" y="167639"/>
                  </a:moveTo>
                  <a:lnTo>
                    <a:pt x="163652" y="167639"/>
                  </a:lnTo>
                  <a:lnTo>
                    <a:pt x="161429" y="168909"/>
                  </a:lnTo>
                  <a:lnTo>
                    <a:pt x="158673" y="170179"/>
                  </a:lnTo>
                  <a:lnTo>
                    <a:pt x="170442" y="170179"/>
                  </a:lnTo>
                  <a:lnTo>
                    <a:pt x="168782" y="168909"/>
                  </a:lnTo>
                  <a:lnTo>
                    <a:pt x="165912" y="168909"/>
                  </a:lnTo>
                  <a:lnTo>
                    <a:pt x="164058" y="167639"/>
                  </a:lnTo>
                  <a:close/>
                </a:path>
                <a:path w="911225" h="596900">
                  <a:moveTo>
                    <a:pt x="303237" y="152399"/>
                  </a:moveTo>
                  <a:lnTo>
                    <a:pt x="302234" y="152399"/>
                  </a:lnTo>
                  <a:lnTo>
                    <a:pt x="302425" y="154939"/>
                  </a:lnTo>
                  <a:lnTo>
                    <a:pt x="301459" y="157479"/>
                  </a:lnTo>
                  <a:lnTo>
                    <a:pt x="300227" y="158749"/>
                  </a:lnTo>
                  <a:lnTo>
                    <a:pt x="298792" y="163829"/>
                  </a:lnTo>
                  <a:lnTo>
                    <a:pt x="297522" y="166369"/>
                  </a:lnTo>
                  <a:lnTo>
                    <a:pt x="296595" y="167639"/>
                  </a:lnTo>
                  <a:lnTo>
                    <a:pt x="296951" y="170179"/>
                  </a:lnTo>
                  <a:lnTo>
                    <a:pt x="329082" y="170179"/>
                  </a:lnTo>
                  <a:lnTo>
                    <a:pt x="329450" y="168909"/>
                  </a:lnTo>
                  <a:lnTo>
                    <a:pt x="326186" y="168909"/>
                  </a:lnTo>
                  <a:lnTo>
                    <a:pt x="325018" y="167639"/>
                  </a:lnTo>
                  <a:lnTo>
                    <a:pt x="323938" y="167639"/>
                  </a:lnTo>
                  <a:lnTo>
                    <a:pt x="321741" y="166369"/>
                  </a:lnTo>
                  <a:lnTo>
                    <a:pt x="313804" y="166369"/>
                  </a:lnTo>
                  <a:lnTo>
                    <a:pt x="310781" y="165099"/>
                  </a:lnTo>
                  <a:lnTo>
                    <a:pt x="308178" y="162559"/>
                  </a:lnTo>
                  <a:lnTo>
                    <a:pt x="307022" y="160019"/>
                  </a:lnTo>
                  <a:lnTo>
                    <a:pt x="305396" y="160019"/>
                  </a:lnTo>
                  <a:lnTo>
                    <a:pt x="304482" y="157479"/>
                  </a:lnTo>
                  <a:lnTo>
                    <a:pt x="303898" y="153669"/>
                  </a:lnTo>
                  <a:lnTo>
                    <a:pt x="303237" y="152399"/>
                  </a:lnTo>
                  <a:close/>
                </a:path>
                <a:path w="911225" h="596900">
                  <a:moveTo>
                    <a:pt x="155397" y="158749"/>
                  </a:moveTo>
                  <a:lnTo>
                    <a:pt x="147383" y="158749"/>
                  </a:lnTo>
                  <a:lnTo>
                    <a:pt x="146850" y="160019"/>
                  </a:lnTo>
                  <a:lnTo>
                    <a:pt x="82092" y="160019"/>
                  </a:lnTo>
                  <a:lnTo>
                    <a:pt x="82854" y="161289"/>
                  </a:lnTo>
                  <a:lnTo>
                    <a:pt x="83362" y="161289"/>
                  </a:lnTo>
                  <a:lnTo>
                    <a:pt x="84772" y="162559"/>
                  </a:lnTo>
                  <a:lnTo>
                    <a:pt x="85343" y="163829"/>
                  </a:lnTo>
                  <a:lnTo>
                    <a:pt x="85216" y="165099"/>
                  </a:lnTo>
                  <a:lnTo>
                    <a:pt x="84848" y="166369"/>
                  </a:lnTo>
                  <a:lnTo>
                    <a:pt x="84721" y="167639"/>
                  </a:lnTo>
                  <a:lnTo>
                    <a:pt x="86334" y="168909"/>
                  </a:lnTo>
                  <a:lnTo>
                    <a:pt x="89255" y="168909"/>
                  </a:lnTo>
                  <a:lnTo>
                    <a:pt x="92570" y="166369"/>
                  </a:lnTo>
                  <a:lnTo>
                    <a:pt x="95427" y="165099"/>
                  </a:lnTo>
                  <a:lnTo>
                    <a:pt x="155071" y="165099"/>
                  </a:lnTo>
                  <a:lnTo>
                    <a:pt x="154038" y="162559"/>
                  </a:lnTo>
                  <a:lnTo>
                    <a:pt x="153835" y="161289"/>
                  </a:lnTo>
                  <a:lnTo>
                    <a:pt x="154177" y="160019"/>
                  </a:lnTo>
                  <a:lnTo>
                    <a:pt x="155397" y="158749"/>
                  </a:lnTo>
                  <a:close/>
                </a:path>
                <a:path w="911225" h="596900">
                  <a:moveTo>
                    <a:pt x="167665" y="167639"/>
                  </a:moveTo>
                  <a:lnTo>
                    <a:pt x="165912" y="168909"/>
                  </a:lnTo>
                  <a:lnTo>
                    <a:pt x="168782" y="168909"/>
                  </a:lnTo>
                  <a:lnTo>
                    <a:pt x="167665" y="167639"/>
                  </a:lnTo>
                  <a:close/>
                </a:path>
                <a:path w="911225" h="596900">
                  <a:moveTo>
                    <a:pt x="329437" y="167639"/>
                  </a:moveTo>
                  <a:lnTo>
                    <a:pt x="328764" y="167639"/>
                  </a:lnTo>
                  <a:lnTo>
                    <a:pt x="326186" y="168909"/>
                  </a:lnTo>
                  <a:lnTo>
                    <a:pt x="329450" y="168909"/>
                  </a:lnTo>
                  <a:lnTo>
                    <a:pt x="329437" y="167639"/>
                  </a:lnTo>
                  <a:close/>
                </a:path>
                <a:path w="911225" h="596900">
                  <a:moveTo>
                    <a:pt x="115303" y="165099"/>
                  </a:moveTo>
                  <a:lnTo>
                    <a:pt x="96519" y="165099"/>
                  </a:lnTo>
                  <a:lnTo>
                    <a:pt x="98805" y="166369"/>
                  </a:lnTo>
                  <a:lnTo>
                    <a:pt x="114553" y="166369"/>
                  </a:lnTo>
                  <a:lnTo>
                    <a:pt x="115303" y="165099"/>
                  </a:lnTo>
                  <a:close/>
                </a:path>
                <a:path w="911225" h="596900">
                  <a:moveTo>
                    <a:pt x="320547" y="165099"/>
                  </a:moveTo>
                  <a:lnTo>
                    <a:pt x="319150" y="165099"/>
                  </a:lnTo>
                  <a:lnTo>
                    <a:pt x="316128" y="166369"/>
                  </a:lnTo>
                  <a:lnTo>
                    <a:pt x="321741" y="166369"/>
                  </a:lnTo>
                  <a:lnTo>
                    <a:pt x="320547" y="165099"/>
                  </a:lnTo>
                  <a:close/>
                </a:path>
                <a:path w="911225" h="596900">
                  <a:moveTo>
                    <a:pt x="863409" y="161289"/>
                  </a:moveTo>
                  <a:lnTo>
                    <a:pt x="393865" y="161289"/>
                  </a:lnTo>
                  <a:lnTo>
                    <a:pt x="394754" y="163829"/>
                  </a:lnTo>
                  <a:lnTo>
                    <a:pt x="863638" y="163829"/>
                  </a:lnTo>
                  <a:lnTo>
                    <a:pt x="863460" y="162559"/>
                  </a:lnTo>
                  <a:lnTo>
                    <a:pt x="863409" y="161289"/>
                  </a:lnTo>
                  <a:close/>
                </a:path>
                <a:path w="911225" h="596900">
                  <a:moveTo>
                    <a:pt x="856106" y="147319"/>
                  </a:moveTo>
                  <a:lnTo>
                    <a:pt x="849909" y="147319"/>
                  </a:lnTo>
                  <a:lnTo>
                    <a:pt x="849312" y="148589"/>
                  </a:lnTo>
                  <a:lnTo>
                    <a:pt x="848385" y="148589"/>
                  </a:lnTo>
                  <a:lnTo>
                    <a:pt x="847978" y="149859"/>
                  </a:lnTo>
                  <a:lnTo>
                    <a:pt x="845667" y="153669"/>
                  </a:lnTo>
                  <a:lnTo>
                    <a:pt x="845286" y="154939"/>
                  </a:lnTo>
                  <a:lnTo>
                    <a:pt x="844905" y="154939"/>
                  </a:lnTo>
                  <a:lnTo>
                    <a:pt x="844613" y="156209"/>
                  </a:lnTo>
                  <a:lnTo>
                    <a:pt x="368985" y="156209"/>
                  </a:lnTo>
                  <a:lnTo>
                    <a:pt x="370776" y="157479"/>
                  </a:lnTo>
                  <a:lnTo>
                    <a:pt x="373748" y="158749"/>
                  </a:lnTo>
                  <a:lnTo>
                    <a:pt x="376123" y="160019"/>
                  </a:lnTo>
                  <a:lnTo>
                    <a:pt x="377012" y="161289"/>
                  </a:lnTo>
                  <a:lnTo>
                    <a:pt x="379641" y="161289"/>
                  </a:lnTo>
                  <a:lnTo>
                    <a:pt x="381774" y="162559"/>
                  </a:lnTo>
                  <a:lnTo>
                    <a:pt x="382295" y="162559"/>
                  </a:lnTo>
                  <a:lnTo>
                    <a:pt x="382727" y="161289"/>
                  </a:lnTo>
                  <a:lnTo>
                    <a:pt x="383628" y="160019"/>
                  </a:lnTo>
                  <a:lnTo>
                    <a:pt x="385864" y="158749"/>
                  </a:lnTo>
                  <a:lnTo>
                    <a:pt x="861694" y="158749"/>
                  </a:lnTo>
                  <a:lnTo>
                    <a:pt x="860437" y="152399"/>
                  </a:lnTo>
                  <a:lnTo>
                    <a:pt x="859269" y="149859"/>
                  </a:lnTo>
                  <a:lnTo>
                    <a:pt x="856106" y="147319"/>
                  </a:lnTo>
                  <a:close/>
                </a:path>
                <a:path w="911225" h="596900">
                  <a:moveTo>
                    <a:pt x="965" y="114299"/>
                  </a:moveTo>
                  <a:lnTo>
                    <a:pt x="342" y="114299"/>
                  </a:lnTo>
                  <a:lnTo>
                    <a:pt x="0" y="115569"/>
                  </a:lnTo>
                  <a:lnTo>
                    <a:pt x="1587" y="123189"/>
                  </a:lnTo>
                  <a:lnTo>
                    <a:pt x="1587" y="124459"/>
                  </a:lnTo>
                  <a:lnTo>
                    <a:pt x="1790" y="125729"/>
                  </a:lnTo>
                  <a:lnTo>
                    <a:pt x="2768" y="126999"/>
                  </a:lnTo>
                  <a:lnTo>
                    <a:pt x="3962" y="126999"/>
                  </a:lnTo>
                  <a:lnTo>
                    <a:pt x="4775" y="128269"/>
                  </a:lnTo>
                  <a:lnTo>
                    <a:pt x="4792" y="129539"/>
                  </a:lnTo>
                  <a:lnTo>
                    <a:pt x="4622" y="132079"/>
                  </a:lnTo>
                  <a:lnTo>
                    <a:pt x="4368" y="132079"/>
                  </a:lnTo>
                  <a:lnTo>
                    <a:pt x="3568" y="133349"/>
                  </a:lnTo>
                  <a:lnTo>
                    <a:pt x="3632" y="134619"/>
                  </a:lnTo>
                  <a:lnTo>
                    <a:pt x="5473" y="139699"/>
                  </a:lnTo>
                  <a:lnTo>
                    <a:pt x="6146" y="140969"/>
                  </a:lnTo>
                  <a:lnTo>
                    <a:pt x="8953" y="143509"/>
                  </a:lnTo>
                  <a:lnTo>
                    <a:pt x="10706" y="143509"/>
                  </a:lnTo>
                  <a:lnTo>
                    <a:pt x="11252" y="144779"/>
                  </a:lnTo>
                  <a:lnTo>
                    <a:pt x="12992" y="148589"/>
                  </a:lnTo>
                  <a:lnTo>
                    <a:pt x="56426" y="148589"/>
                  </a:lnTo>
                  <a:lnTo>
                    <a:pt x="56387" y="149859"/>
                  </a:lnTo>
                  <a:lnTo>
                    <a:pt x="60274" y="149859"/>
                  </a:lnTo>
                  <a:lnTo>
                    <a:pt x="64414" y="152399"/>
                  </a:lnTo>
                  <a:lnTo>
                    <a:pt x="66725" y="153669"/>
                  </a:lnTo>
                  <a:lnTo>
                    <a:pt x="71615" y="153669"/>
                  </a:lnTo>
                  <a:lnTo>
                    <a:pt x="73710" y="154939"/>
                  </a:lnTo>
                  <a:lnTo>
                    <a:pt x="76263" y="157479"/>
                  </a:lnTo>
                  <a:lnTo>
                    <a:pt x="77228" y="158749"/>
                  </a:lnTo>
                  <a:lnTo>
                    <a:pt x="78244" y="158749"/>
                  </a:lnTo>
                  <a:lnTo>
                    <a:pt x="79362" y="160019"/>
                  </a:lnTo>
                  <a:lnTo>
                    <a:pt x="80276" y="161289"/>
                  </a:lnTo>
                  <a:lnTo>
                    <a:pt x="81483" y="161289"/>
                  </a:lnTo>
                  <a:lnTo>
                    <a:pt x="82092" y="160019"/>
                  </a:lnTo>
                  <a:lnTo>
                    <a:pt x="142366" y="160019"/>
                  </a:lnTo>
                  <a:lnTo>
                    <a:pt x="132765" y="154939"/>
                  </a:lnTo>
                  <a:lnTo>
                    <a:pt x="131279" y="153669"/>
                  </a:lnTo>
                  <a:lnTo>
                    <a:pt x="128854" y="143509"/>
                  </a:lnTo>
                  <a:lnTo>
                    <a:pt x="131945" y="120649"/>
                  </a:lnTo>
                  <a:lnTo>
                    <a:pt x="11391" y="120649"/>
                  </a:lnTo>
                  <a:lnTo>
                    <a:pt x="10159" y="119379"/>
                  </a:lnTo>
                  <a:lnTo>
                    <a:pt x="7937" y="118109"/>
                  </a:lnTo>
                  <a:lnTo>
                    <a:pt x="7111" y="116839"/>
                  </a:lnTo>
                  <a:lnTo>
                    <a:pt x="6032" y="116839"/>
                  </a:lnTo>
                  <a:lnTo>
                    <a:pt x="5181" y="115569"/>
                  </a:lnTo>
                  <a:lnTo>
                    <a:pt x="2552" y="115569"/>
                  </a:lnTo>
                  <a:lnTo>
                    <a:pt x="965" y="114299"/>
                  </a:lnTo>
                  <a:close/>
                </a:path>
                <a:path w="911225" h="596900">
                  <a:moveTo>
                    <a:pt x="861809" y="158749"/>
                  </a:moveTo>
                  <a:lnTo>
                    <a:pt x="385864" y="158749"/>
                  </a:lnTo>
                  <a:lnTo>
                    <a:pt x="387476" y="160019"/>
                  </a:lnTo>
                  <a:lnTo>
                    <a:pt x="388950" y="161289"/>
                  </a:lnTo>
                  <a:lnTo>
                    <a:pt x="863193" y="161289"/>
                  </a:lnTo>
                  <a:lnTo>
                    <a:pt x="862012" y="160019"/>
                  </a:lnTo>
                  <a:lnTo>
                    <a:pt x="861809" y="158749"/>
                  </a:lnTo>
                  <a:close/>
                </a:path>
                <a:path w="911225" h="596900">
                  <a:moveTo>
                    <a:pt x="156019" y="156209"/>
                  </a:moveTo>
                  <a:lnTo>
                    <a:pt x="153568" y="156209"/>
                  </a:lnTo>
                  <a:lnTo>
                    <a:pt x="152158" y="157479"/>
                  </a:lnTo>
                  <a:lnTo>
                    <a:pt x="151028" y="158749"/>
                  </a:lnTo>
                  <a:lnTo>
                    <a:pt x="156565" y="158749"/>
                  </a:lnTo>
                  <a:lnTo>
                    <a:pt x="156997" y="157479"/>
                  </a:lnTo>
                  <a:lnTo>
                    <a:pt x="156019" y="156209"/>
                  </a:lnTo>
                  <a:close/>
                </a:path>
                <a:path w="911225" h="596900">
                  <a:moveTo>
                    <a:pt x="376389" y="152399"/>
                  </a:moveTo>
                  <a:lnTo>
                    <a:pt x="362762" y="152399"/>
                  </a:lnTo>
                  <a:lnTo>
                    <a:pt x="365899" y="154939"/>
                  </a:lnTo>
                  <a:lnTo>
                    <a:pt x="366877" y="156209"/>
                  </a:lnTo>
                  <a:lnTo>
                    <a:pt x="843102" y="156209"/>
                  </a:lnTo>
                  <a:lnTo>
                    <a:pt x="838987" y="154939"/>
                  </a:lnTo>
                  <a:lnTo>
                    <a:pt x="834999" y="154939"/>
                  </a:lnTo>
                  <a:lnTo>
                    <a:pt x="835202" y="153669"/>
                  </a:lnTo>
                  <a:lnTo>
                    <a:pt x="378142" y="153669"/>
                  </a:lnTo>
                  <a:lnTo>
                    <a:pt x="376389" y="152399"/>
                  </a:lnTo>
                  <a:close/>
                </a:path>
                <a:path w="911225" h="596900">
                  <a:moveTo>
                    <a:pt x="56210" y="148589"/>
                  </a:moveTo>
                  <a:lnTo>
                    <a:pt x="13830" y="148589"/>
                  </a:lnTo>
                  <a:lnTo>
                    <a:pt x="14820" y="149859"/>
                  </a:lnTo>
                  <a:lnTo>
                    <a:pt x="21539" y="152399"/>
                  </a:lnTo>
                  <a:lnTo>
                    <a:pt x="38074" y="152399"/>
                  </a:lnTo>
                  <a:lnTo>
                    <a:pt x="38709" y="153669"/>
                  </a:lnTo>
                  <a:lnTo>
                    <a:pt x="39560" y="154939"/>
                  </a:lnTo>
                  <a:lnTo>
                    <a:pt x="41186" y="154939"/>
                  </a:lnTo>
                  <a:lnTo>
                    <a:pt x="46926" y="151129"/>
                  </a:lnTo>
                  <a:lnTo>
                    <a:pt x="50749" y="149859"/>
                  </a:lnTo>
                  <a:lnTo>
                    <a:pt x="52273" y="149859"/>
                  </a:lnTo>
                  <a:lnTo>
                    <a:pt x="56210" y="148589"/>
                  </a:lnTo>
                  <a:close/>
                </a:path>
                <a:path w="911225" h="596900">
                  <a:moveTo>
                    <a:pt x="369379" y="147319"/>
                  </a:moveTo>
                  <a:lnTo>
                    <a:pt x="366509" y="147319"/>
                  </a:lnTo>
                  <a:lnTo>
                    <a:pt x="364248" y="148589"/>
                  </a:lnTo>
                  <a:lnTo>
                    <a:pt x="362750" y="148589"/>
                  </a:lnTo>
                  <a:lnTo>
                    <a:pt x="360908" y="149859"/>
                  </a:lnTo>
                  <a:lnTo>
                    <a:pt x="359867" y="149859"/>
                  </a:lnTo>
                  <a:lnTo>
                    <a:pt x="359752" y="151129"/>
                  </a:lnTo>
                  <a:lnTo>
                    <a:pt x="360349" y="152399"/>
                  </a:lnTo>
                  <a:lnTo>
                    <a:pt x="361302" y="153669"/>
                  </a:lnTo>
                  <a:lnTo>
                    <a:pt x="362343" y="154939"/>
                  </a:lnTo>
                  <a:lnTo>
                    <a:pt x="362699" y="153669"/>
                  </a:lnTo>
                  <a:lnTo>
                    <a:pt x="362762" y="152399"/>
                  </a:lnTo>
                  <a:lnTo>
                    <a:pt x="376389" y="152399"/>
                  </a:lnTo>
                  <a:lnTo>
                    <a:pt x="369379" y="147319"/>
                  </a:lnTo>
                  <a:close/>
                </a:path>
                <a:path w="911225" h="596900">
                  <a:moveTo>
                    <a:pt x="838161" y="153669"/>
                  </a:moveTo>
                  <a:lnTo>
                    <a:pt x="837526" y="154939"/>
                  </a:lnTo>
                  <a:lnTo>
                    <a:pt x="838987" y="154939"/>
                  </a:lnTo>
                  <a:lnTo>
                    <a:pt x="838161" y="153669"/>
                  </a:lnTo>
                  <a:close/>
                </a:path>
                <a:path w="911225" h="596900">
                  <a:moveTo>
                    <a:pt x="28244" y="152399"/>
                  </a:moveTo>
                  <a:lnTo>
                    <a:pt x="23431" y="152399"/>
                  </a:lnTo>
                  <a:lnTo>
                    <a:pt x="25831" y="153669"/>
                  </a:lnTo>
                  <a:lnTo>
                    <a:pt x="26758" y="153669"/>
                  </a:lnTo>
                  <a:lnTo>
                    <a:pt x="28244" y="152399"/>
                  </a:lnTo>
                  <a:close/>
                </a:path>
                <a:path w="911225" h="596900">
                  <a:moveTo>
                    <a:pt x="36334" y="152399"/>
                  </a:moveTo>
                  <a:lnTo>
                    <a:pt x="30670" y="152399"/>
                  </a:lnTo>
                  <a:lnTo>
                    <a:pt x="33108" y="153669"/>
                  </a:lnTo>
                  <a:lnTo>
                    <a:pt x="34099" y="153669"/>
                  </a:lnTo>
                  <a:lnTo>
                    <a:pt x="36334" y="152399"/>
                  </a:lnTo>
                  <a:close/>
                </a:path>
                <a:path w="911225" h="596900">
                  <a:moveTo>
                    <a:pt x="836447" y="152399"/>
                  </a:moveTo>
                  <a:lnTo>
                    <a:pt x="381723" y="152399"/>
                  </a:lnTo>
                  <a:lnTo>
                    <a:pt x="380441" y="153669"/>
                  </a:lnTo>
                  <a:lnTo>
                    <a:pt x="835202" y="153669"/>
                  </a:lnTo>
                  <a:lnTo>
                    <a:pt x="836447" y="152399"/>
                  </a:lnTo>
                  <a:close/>
                </a:path>
                <a:path w="911225" h="596900">
                  <a:moveTo>
                    <a:pt x="444973" y="146049"/>
                  </a:moveTo>
                  <a:lnTo>
                    <a:pt x="367690" y="146049"/>
                  </a:lnTo>
                  <a:lnTo>
                    <a:pt x="370077" y="147319"/>
                  </a:lnTo>
                  <a:lnTo>
                    <a:pt x="377964" y="152399"/>
                  </a:lnTo>
                  <a:lnTo>
                    <a:pt x="836701" y="152399"/>
                  </a:lnTo>
                  <a:lnTo>
                    <a:pt x="836866" y="151129"/>
                  </a:lnTo>
                  <a:lnTo>
                    <a:pt x="836523" y="149859"/>
                  </a:lnTo>
                  <a:lnTo>
                    <a:pt x="447535" y="149859"/>
                  </a:lnTo>
                  <a:lnTo>
                    <a:pt x="444973" y="146049"/>
                  </a:lnTo>
                  <a:close/>
                </a:path>
                <a:path w="911225" h="596900">
                  <a:moveTo>
                    <a:pt x="833031" y="147319"/>
                  </a:moveTo>
                  <a:lnTo>
                    <a:pt x="454952" y="147319"/>
                  </a:lnTo>
                  <a:lnTo>
                    <a:pt x="453174" y="148589"/>
                  </a:lnTo>
                  <a:lnTo>
                    <a:pt x="451167" y="149859"/>
                  </a:lnTo>
                  <a:lnTo>
                    <a:pt x="836523" y="149859"/>
                  </a:lnTo>
                  <a:lnTo>
                    <a:pt x="834682" y="148589"/>
                  </a:lnTo>
                  <a:lnTo>
                    <a:pt x="833031" y="147319"/>
                  </a:lnTo>
                  <a:close/>
                </a:path>
                <a:path w="911225" h="596900">
                  <a:moveTo>
                    <a:pt x="378764" y="115569"/>
                  </a:moveTo>
                  <a:lnTo>
                    <a:pt x="373875" y="115569"/>
                  </a:lnTo>
                  <a:lnTo>
                    <a:pt x="371233" y="118109"/>
                  </a:lnTo>
                  <a:lnTo>
                    <a:pt x="368807" y="119379"/>
                  </a:lnTo>
                  <a:lnTo>
                    <a:pt x="365213" y="124459"/>
                  </a:lnTo>
                  <a:lnTo>
                    <a:pt x="363461" y="125729"/>
                  </a:lnTo>
                  <a:lnTo>
                    <a:pt x="360806" y="126999"/>
                  </a:lnTo>
                  <a:lnTo>
                    <a:pt x="358051" y="126999"/>
                  </a:lnTo>
                  <a:lnTo>
                    <a:pt x="356577" y="128269"/>
                  </a:lnTo>
                  <a:lnTo>
                    <a:pt x="355650" y="129539"/>
                  </a:lnTo>
                  <a:lnTo>
                    <a:pt x="356374" y="130809"/>
                  </a:lnTo>
                  <a:lnTo>
                    <a:pt x="358190" y="132079"/>
                  </a:lnTo>
                  <a:lnTo>
                    <a:pt x="358914" y="132079"/>
                  </a:lnTo>
                  <a:lnTo>
                    <a:pt x="359371" y="133349"/>
                  </a:lnTo>
                  <a:lnTo>
                    <a:pt x="359181" y="134619"/>
                  </a:lnTo>
                  <a:lnTo>
                    <a:pt x="358012" y="135889"/>
                  </a:lnTo>
                  <a:lnTo>
                    <a:pt x="350583" y="135889"/>
                  </a:lnTo>
                  <a:lnTo>
                    <a:pt x="348729" y="138429"/>
                  </a:lnTo>
                  <a:lnTo>
                    <a:pt x="347268" y="139699"/>
                  </a:lnTo>
                  <a:lnTo>
                    <a:pt x="346481" y="142239"/>
                  </a:lnTo>
                  <a:lnTo>
                    <a:pt x="347078" y="142239"/>
                  </a:lnTo>
                  <a:lnTo>
                    <a:pt x="349402" y="143509"/>
                  </a:lnTo>
                  <a:lnTo>
                    <a:pt x="357212" y="148589"/>
                  </a:lnTo>
                  <a:lnTo>
                    <a:pt x="359524" y="148589"/>
                  </a:lnTo>
                  <a:lnTo>
                    <a:pt x="360197" y="147319"/>
                  </a:lnTo>
                  <a:lnTo>
                    <a:pt x="362889" y="147319"/>
                  </a:lnTo>
                  <a:lnTo>
                    <a:pt x="365213" y="146049"/>
                  </a:lnTo>
                  <a:lnTo>
                    <a:pt x="444973" y="146049"/>
                  </a:lnTo>
                  <a:lnTo>
                    <a:pt x="444118" y="144779"/>
                  </a:lnTo>
                  <a:lnTo>
                    <a:pt x="442874" y="143509"/>
                  </a:lnTo>
                  <a:lnTo>
                    <a:pt x="439826" y="142239"/>
                  </a:lnTo>
                  <a:lnTo>
                    <a:pt x="438721" y="140969"/>
                  </a:lnTo>
                  <a:lnTo>
                    <a:pt x="437997" y="139699"/>
                  </a:lnTo>
                  <a:lnTo>
                    <a:pt x="435711" y="138429"/>
                  </a:lnTo>
                  <a:lnTo>
                    <a:pt x="434720" y="138429"/>
                  </a:lnTo>
                  <a:lnTo>
                    <a:pt x="434238" y="137159"/>
                  </a:lnTo>
                  <a:lnTo>
                    <a:pt x="433565" y="134619"/>
                  </a:lnTo>
                  <a:lnTo>
                    <a:pt x="432828" y="134619"/>
                  </a:lnTo>
                  <a:lnTo>
                    <a:pt x="426059" y="129539"/>
                  </a:lnTo>
                  <a:lnTo>
                    <a:pt x="423925" y="128269"/>
                  </a:lnTo>
                  <a:lnTo>
                    <a:pt x="423011" y="128269"/>
                  </a:lnTo>
                  <a:lnTo>
                    <a:pt x="422325" y="126999"/>
                  </a:lnTo>
                  <a:lnTo>
                    <a:pt x="421631" y="124459"/>
                  </a:lnTo>
                  <a:lnTo>
                    <a:pt x="398830" y="124459"/>
                  </a:lnTo>
                  <a:lnTo>
                    <a:pt x="396824" y="121919"/>
                  </a:lnTo>
                  <a:lnTo>
                    <a:pt x="388785" y="121919"/>
                  </a:lnTo>
                  <a:lnTo>
                    <a:pt x="378764" y="115569"/>
                  </a:lnTo>
                  <a:close/>
                </a:path>
                <a:path w="911225" h="596900">
                  <a:moveTo>
                    <a:pt x="823823" y="143509"/>
                  </a:moveTo>
                  <a:lnTo>
                    <a:pt x="458457" y="143509"/>
                  </a:lnTo>
                  <a:lnTo>
                    <a:pt x="457898" y="144779"/>
                  </a:lnTo>
                  <a:lnTo>
                    <a:pt x="456641" y="144779"/>
                  </a:lnTo>
                  <a:lnTo>
                    <a:pt x="456082" y="146049"/>
                  </a:lnTo>
                  <a:lnTo>
                    <a:pt x="455739" y="146049"/>
                  </a:lnTo>
                  <a:lnTo>
                    <a:pt x="455244" y="147319"/>
                  </a:lnTo>
                  <a:lnTo>
                    <a:pt x="829462" y="147319"/>
                  </a:lnTo>
                  <a:lnTo>
                    <a:pt x="824280" y="144779"/>
                  </a:lnTo>
                  <a:lnTo>
                    <a:pt x="823823" y="143509"/>
                  </a:lnTo>
                  <a:close/>
                </a:path>
                <a:path w="911225" h="596900">
                  <a:moveTo>
                    <a:pt x="462089" y="138429"/>
                  </a:moveTo>
                  <a:lnTo>
                    <a:pt x="460349" y="138429"/>
                  </a:lnTo>
                  <a:lnTo>
                    <a:pt x="460286" y="140969"/>
                  </a:lnTo>
                  <a:lnTo>
                    <a:pt x="459790" y="142239"/>
                  </a:lnTo>
                  <a:lnTo>
                    <a:pt x="459358" y="143509"/>
                  </a:lnTo>
                  <a:lnTo>
                    <a:pt x="823633" y="143509"/>
                  </a:lnTo>
                  <a:lnTo>
                    <a:pt x="823810" y="142239"/>
                  </a:lnTo>
                  <a:lnTo>
                    <a:pt x="824471" y="142239"/>
                  </a:lnTo>
                  <a:lnTo>
                    <a:pt x="825233" y="140969"/>
                  </a:lnTo>
                  <a:lnTo>
                    <a:pt x="826007" y="140969"/>
                  </a:lnTo>
                  <a:lnTo>
                    <a:pt x="826769" y="139699"/>
                  </a:lnTo>
                  <a:lnTo>
                    <a:pt x="464807" y="139699"/>
                  </a:lnTo>
                  <a:lnTo>
                    <a:pt x="462089" y="138429"/>
                  </a:lnTo>
                  <a:close/>
                </a:path>
                <a:path w="911225" h="596900">
                  <a:moveTo>
                    <a:pt x="841082" y="125729"/>
                  </a:moveTo>
                  <a:lnTo>
                    <a:pt x="480415" y="125729"/>
                  </a:lnTo>
                  <a:lnTo>
                    <a:pt x="483323" y="126999"/>
                  </a:lnTo>
                  <a:lnTo>
                    <a:pt x="484073" y="128269"/>
                  </a:lnTo>
                  <a:lnTo>
                    <a:pt x="483831" y="129539"/>
                  </a:lnTo>
                  <a:lnTo>
                    <a:pt x="482726" y="130809"/>
                  </a:lnTo>
                  <a:lnTo>
                    <a:pt x="481215" y="132079"/>
                  </a:lnTo>
                  <a:lnTo>
                    <a:pt x="474903" y="132079"/>
                  </a:lnTo>
                  <a:lnTo>
                    <a:pt x="469493" y="134619"/>
                  </a:lnTo>
                  <a:lnTo>
                    <a:pt x="467969" y="135889"/>
                  </a:lnTo>
                  <a:lnTo>
                    <a:pt x="466686" y="137159"/>
                  </a:lnTo>
                  <a:lnTo>
                    <a:pt x="465759" y="139699"/>
                  </a:lnTo>
                  <a:lnTo>
                    <a:pt x="828700" y="139699"/>
                  </a:lnTo>
                  <a:lnTo>
                    <a:pt x="829005" y="138429"/>
                  </a:lnTo>
                  <a:lnTo>
                    <a:pt x="829233" y="138429"/>
                  </a:lnTo>
                  <a:lnTo>
                    <a:pt x="829157" y="137159"/>
                  </a:lnTo>
                  <a:lnTo>
                    <a:pt x="828979" y="137159"/>
                  </a:lnTo>
                  <a:lnTo>
                    <a:pt x="827341" y="135889"/>
                  </a:lnTo>
                  <a:lnTo>
                    <a:pt x="827023" y="134619"/>
                  </a:lnTo>
                  <a:lnTo>
                    <a:pt x="827011" y="133349"/>
                  </a:lnTo>
                  <a:lnTo>
                    <a:pt x="834885" y="133349"/>
                  </a:lnTo>
                  <a:lnTo>
                    <a:pt x="835647" y="132079"/>
                  </a:lnTo>
                  <a:lnTo>
                    <a:pt x="837539" y="130809"/>
                  </a:lnTo>
                  <a:lnTo>
                    <a:pt x="838276" y="130809"/>
                  </a:lnTo>
                  <a:lnTo>
                    <a:pt x="839000" y="129539"/>
                  </a:lnTo>
                  <a:lnTo>
                    <a:pt x="839635" y="128269"/>
                  </a:lnTo>
                  <a:lnTo>
                    <a:pt x="840409" y="126999"/>
                  </a:lnTo>
                  <a:lnTo>
                    <a:pt x="840816" y="126999"/>
                  </a:lnTo>
                  <a:lnTo>
                    <a:pt x="841082" y="125729"/>
                  </a:lnTo>
                  <a:close/>
                </a:path>
                <a:path w="911225" h="596900">
                  <a:moveTo>
                    <a:pt x="833348" y="133349"/>
                  </a:moveTo>
                  <a:lnTo>
                    <a:pt x="828408" y="133349"/>
                  </a:lnTo>
                  <a:lnTo>
                    <a:pt x="830110" y="134619"/>
                  </a:lnTo>
                  <a:lnTo>
                    <a:pt x="832548" y="134619"/>
                  </a:lnTo>
                  <a:lnTo>
                    <a:pt x="833348" y="133349"/>
                  </a:lnTo>
                  <a:close/>
                </a:path>
                <a:path w="911225" h="596900">
                  <a:moveTo>
                    <a:pt x="503339" y="87629"/>
                  </a:moveTo>
                  <a:lnTo>
                    <a:pt x="500405" y="87629"/>
                  </a:lnTo>
                  <a:lnTo>
                    <a:pt x="499516" y="88899"/>
                  </a:lnTo>
                  <a:lnTo>
                    <a:pt x="495630" y="88899"/>
                  </a:lnTo>
                  <a:lnTo>
                    <a:pt x="486105" y="96519"/>
                  </a:lnTo>
                  <a:lnTo>
                    <a:pt x="484390" y="97789"/>
                  </a:lnTo>
                  <a:lnTo>
                    <a:pt x="486105" y="97789"/>
                  </a:lnTo>
                  <a:lnTo>
                    <a:pt x="487248" y="99059"/>
                  </a:lnTo>
                  <a:lnTo>
                    <a:pt x="491820" y="102869"/>
                  </a:lnTo>
                  <a:lnTo>
                    <a:pt x="492417" y="105409"/>
                  </a:lnTo>
                  <a:lnTo>
                    <a:pt x="492366" y="106679"/>
                  </a:lnTo>
                  <a:lnTo>
                    <a:pt x="491362" y="109219"/>
                  </a:lnTo>
                  <a:lnTo>
                    <a:pt x="490829" y="109219"/>
                  </a:lnTo>
                  <a:lnTo>
                    <a:pt x="490740" y="110489"/>
                  </a:lnTo>
                  <a:lnTo>
                    <a:pt x="488213" y="110489"/>
                  </a:lnTo>
                  <a:lnTo>
                    <a:pt x="488200" y="111759"/>
                  </a:lnTo>
                  <a:lnTo>
                    <a:pt x="488365" y="113029"/>
                  </a:lnTo>
                  <a:lnTo>
                    <a:pt x="487362" y="116839"/>
                  </a:lnTo>
                  <a:lnTo>
                    <a:pt x="486498" y="118109"/>
                  </a:lnTo>
                  <a:lnTo>
                    <a:pt x="486143" y="119379"/>
                  </a:lnTo>
                  <a:lnTo>
                    <a:pt x="486105" y="120649"/>
                  </a:lnTo>
                  <a:lnTo>
                    <a:pt x="484377" y="120649"/>
                  </a:lnTo>
                  <a:lnTo>
                    <a:pt x="482879" y="121919"/>
                  </a:lnTo>
                  <a:lnTo>
                    <a:pt x="477989" y="121919"/>
                  </a:lnTo>
                  <a:lnTo>
                    <a:pt x="479450" y="125729"/>
                  </a:lnTo>
                  <a:lnTo>
                    <a:pt x="841159" y="125729"/>
                  </a:lnTo>
                  <a:lnTo>
                    <a:pt x="841247" y="123189"/>
                  </a:lnTo>
                  <a:lnTo>
                    <a:pt x="839990" y="119379"/>
                  </a:lnTo>
                  <a:lnTo>
                    <a:pt x="840016" y="118109"/>
                  </a:lnTo>
                  <a:lnTo>
                    <a:pt x="840536" y="118109"/>
                  </a:lnTo>
                  <a:lnTo>
                    <a:pt x="841971" y="116839"/>
                  </a:lnTo>
                  <a:lnTo>
                    <a:pt x="842479" y="115569"/>
                  </a:lnTo>
                  <a:lnTo>
                    <a:pt x="842606" y="115569"/>
                  </a:lnTo>
                  <a:lnTo>
                    <a:pt x="842975" y="114299"/>
                  </a:lnTo>
                  <a:lnTo>
                    <a:pt x="843178" y="114299"/>
                  </a:lnTo>
                  <a:lnTo>
                    <a:pt x="843699" y="113029"/>
                  </a:lnTo>
                  <a:lnTo>
                    <a:pt x="843902" y="111759"/>
                  </a:lnTo>
                  <a:lnTo>
                    <a:pt x="843876" y="110489"/>
                  </a:lnTo>
                  <a:lnTo>
                    <a:pt x="842759" y="107949"/>
                  </a:lnTo>
                  <a:lnTo>
                    <a:pt x="841730" y="106679"/>
                  </a:lnTo>
                  <a:lnTo>
                    <a:pt x="841260" y="106679"/>
                  </a:lnTo>
                  <a:lnTo>
                    <a:pt x="840689" y="105409"/>
                  </a:lnTo>
                  <a:lnTo>
                    <a:pt x="840447" y="105409"/>
                  </a:lnTo>
                  <a:lnTo>
                    <a:pt x="840320" y="104139"/>
                  </a:lnTo>
                  <a:lnTo>
                    <a:pt x="841235" y="102869"/>
                  </a:lnTo>
                  <a:lnTo>
                    <a:pt x="841349" y="101599"/>
                  </a:lnTo>
                  <a:lnTo>
                    <a:pt x="841159" y="101599"/>
                  </a:lnTo>
                  <a:lnTo>
                    <a:pt x="839889" y="100329"/>
                  </a:lnTo>
                  <a:lnTo>
                    <a:pt x="836955" y="100329"/>
                  </a:lnTo>
                  <a:lnTo>
                    <a:pt x="835837" y="99059"/>
                  </a:lnTo>
                  <a:lnTo>
                    <a:pt x="835393" y="99059"/>
                  </a:lnTo>
                  <a:lnTo>
                    <a:pt x="835215" y="97789"/>
                  </a:lnTo>
                  <a:lnTo>
                    <a:pt x="835748" y="96519"/>
                  </a:lnTo>
                  <a:lnTo>
                    <a:pt x="835748" y="95249"/>
                  </a:lnTo>
                  <a:lnTo>
                    <a:pt x="509473" y="95249"/>
                  </a:lnTo>
                  <a:lnTo>
                    <a:pt x="507593" y="93979"/>
                  </a:lnTo>
                  <a:lnTo>
                    <a:pt x="504355" y="88899"/>
                  </a:lnTo>
                  <a:lnTo>
                    <a:pt x="503339" y="87629"/>
                  </a:lnTo>
                  <a:close/>
                </a:path>
                <a:path w="911225" h="596900">
                  <a:moveTo>
                    <a:pt x="411886" y="116839"/>
                  </a:moveTo>
                  <a:lnTo>
                    <a:pt x="408914" y="116839"/>
                  </a:lnTo>
                  <a:lnTo>
                    <a:pt x="402666" y="121919"/>
                  </a:lnTo>
                  <a:lnTo>
                    <a:pt x="400138" y="123189"/>
                  </a:lnTo>
                  <a:lnTo>
                    <a:pt x="398830" y="124459"/>
                  </a:lnTo>
                  <a:lnTo>
                    <a:pt x="421631" y="124459"/>
                  </a:lnTo>
                  <a:lnTo>
                    <a:pt x="421284" y="123189"/>
                  </a:lnTo>
                  <a:lnTo>
                    <a:pt x="414553" y="118109"/>
                  </a:lnTo>
                  <a:lnTo>
                    <a:pt x="411886" y="116839"/>
                  </a:lnTo>
                  <a:close/>
                </a:path>
                <a:path w="911225" h="596900">
                  <a:moveTo>
                    <a:pt x="132460" y="107949"/>
                  </a:moveTo>
                  <a:lnTo>
                    <a:pt x="18211" y="107949"/>
                  </a:lnTo>
                  <a:lnTo>
                    <a:pt x="17881" y="109219"/>
                  </a:lnTo>
                  <a:lnTo>
                    <a:pt x="17271" y="110489"/>
                  </a:lnTo>
                  <a:lnTo>
                    <a:pt x="16001" y="111759"/>
                  </a:lnTo>
                  <a:lnTo>
                    <a:pt x="15303" y="114299"/>
                  </a:lnTo>
                  <a:lnTo>
                    <a:pt x="14757" y="114299"/>
                  </a:lnTo>
                  <a:lnTo>
                    <a:pt x="13677" y="115569"/>
                  </a:lnTo>
                  <a:lnTo>
                    <a:pt x="10540" y="115569"/>
                  </a:lnTo>
                  <a:lnTo>
                    <a:pt x="9766" y="116839"/>
                  </a:lnTo>
                  <a:lnTo>
                    <a:pt x="9855" y="118109"/>
                  </a:lnTo>
                  <a:lnTo>
                    <a:pt x="10998" y="119379"/>
                  </a:lnTo>
                  <a:lnTo>
                    <a:pt x="11391" y="120649"/>
                  </a:lnTo>
                  <a:lnTo>
                    <a:pt x="131945" y="120649"/>
                  </a:lnTo>
                  <a:lnTo>
                    <a:pt x="132803" y="114299"/>
                  </a:lnTo>
                  <a:lnTo>
                    <a:pt x="134213" y="109219"/>
                  </a:lnTo>
                  <a:lnTo>
                    <a:pt x="132460" y="107949"/>
                  </a:lnTo>
                  <a:close/>
                </a:path>
                <a:path w="911225" h="596900">
                  <a:moveTo>
                    <a:pt x="24320" y="105409"/>
                  </a:moveTo>
                  <a:lnTo>
                    <a:pt x="22390" y="105409"/>
                  </a:lnTo>
                  <a:lnTo>
                    <a:pt x="21018" y="106679"/>
                  </a:lnTo>
                  <a:lnTo>
                    <a:pt x="19583" y="107949"/>
                  </a:lnTo>
                  <a:lnTo>
                    <a:pt x="131711" y="107949"/>
                  </a:lnTo>
                  <a:lnTo>
                    <a:pt x="131682" y="106679"/>
                  </a:lnTo>
                  <a:lnTo>
                    <a:pt x="25882" y="106679"/>
                  </a:lnTo>
                  <a:lnTo>
                    <a:pt x="24320" y="105409"/>
                  </a:lnTo>
                  <a:close/>
                </a:path>
                <a:path w="911225" h="596900">
                  <a:moveTo>
                    <a:pt x="127952" y="74929"/>
                  </a:moveTo>
                  <a:lnTo>
                    <a:pt x="126923" y="76199"/>
                  </a:lnTo>
                  <a:lnTo>
                    <a:pt x="31622" y="76199"/>
                  </a:lnTo>
                  <a:lnTo>
                    <a:pt x="33794" y="77469"/>
                  </a:lnTo>
                  <a:lnTo>
                    <a:pt x="35763" y="78739"/>
                  </a:lnTo>
                  <a:lnTo>
                    <a:pt x="36194" y="80009"/>
                  </a:lnTo>
                  <a:lnTo>
                    <a:pt x="36575" y="83819"/>
                  </a:lnTo>
                  <a:lnTo>
                    <a:pt x="37718" y="88899"/>
                  </a:lnTo>
                  <a:lnTo>
                    <a:pt x="37477" y="91439"/>
                  </a:lnTo>
                  <a:lnTo>
                    <a:pt x="35877" y="93979"/>
                  </a:lnTo>
                  <a:lnTo>
                    <a:pt x="34582" y="96519"/>
                  </a:lnTo>
                  <a:lnTo>
                    <a:pt x="34226" y="96519"/>
                  </a:lnTo>
                  <a:lnTo>
                    <a:pt x="33566" y="99059"/>
                  </a:lnTo>
                  <a:lnTo>
                    <a:pt x="33362" y="99059"/>
                  </a:lnTo>
                  <a:lnTo>
                    <a:pt x="32562" y="100329"/>
                  </a:lnTo>
                  <a:lnTo>
                    <a:pt x="30822" y="102869"/>
                  </a:lnTo>
                  <a:lnTo>
                    <a:pt x="27050" y="106679"/>
                  </a:lnTo>
                  <a:lnTo>
                    <a:pt x="131682" y="106679"/>
                  </a:lnTo>
                  <a:lnTo>
                    <a:pt x="131622" y="104139"/>
                  </a:lnTo>
                  <a:lnTo>
                    <a:pt x="131025" y="101599"/>
                  </a:lnTo>
                  <a:lnTo>
                    <a:pt x="129070" y="97789"/>
                  </a:lnTo>
                  <a:lnTo>
                    <a:pt x="129209" y="96519"/>
                  </a:lnTo>
                  <a:lnTo>
                    <a:pt x="130416" y="93979"/>
                  </a:lnTo>
                  <a:lnTo>
                    <a:pt x="134277" y="90169"/>
                  </a:lnTo>
                  <a:lnTo>
                    <a:pt x="135178" y="87629"/>
                  </a:lnTo>
                  <a:lnTo>
                    <a:pt x="135140" y="85089"/>
                  </a:lnTo>
                  <a:lnTo>
                    <a:pt x="134315" y="81279"/>
                  </a:lnTo>
                  <a:lnTo>
                    <a:pt x="132714" y="80009"/>
                  </a:lnTo>
                  <a:lnTo>
                    <a:pt x="130797" y="78739"/>
                  </a:lnTo>
                  <a:lnTo>
                    <a:pt x="129374" y="77469"/>
                  </a:lnTo>
                  <a:lnTo>
                    <a:pt x="127952" y="74929"/>
                  </a:lnTo>
                  <a:close/>
                </a:path>
                <a:path w="911225" h="596900">
                  <a:moveTo>
                    <a:pt x="829195" y="90169"/>
                  </a:moveTo>
                  <a:lnTo>
                    <a:pt x="515924" y="90169"/>
                  </a:lnTo>
                  <a:lnTo>
                    <a:pt x="516889" y="91439"/>
                  </a:lnTo>
                  <a:lnTo>
                    <a:pt x="516877" y="92709"/>
                  </a:lnTo>
                  <a:lnTo>
                    <a:pt x="515848" y="93979"/>
                  </a:lnTo>
                  <a:lnTo>
                    <a:pt x="514235" y="95249"/>
                  </a:lnTo>
                  <a:lnTo>
                    <a:pt x="835177" y="95249"/>
                  </a:lnTo>
                  <a:lnTo>
                    <a:pt x="832497" y="92709"/>
                  </a:lnTo>
                  <a:lnTo>
                    <a:pt x="830033" y="91439"/>
                  </a:lnTo>
                  <a:lnTo>
                    <a:pt x="829195" y="90169"/>
                  </a:lnTo>
                  <a:close/>
                </a:path>
                <a:path w="911225" h="596900">
                  <a:moveTo>
                    <a:pt x="826388" y="86359"/>
                  </a:moveTo>
                  <a:lnTo>
                    <a:pt x="824496" y="86359"/>
                  </a:lnTo>
                  <a:lnTo>
                    <a:pt x="824331" y="87629"/>
                  </a:lnTo>
                  <a:lnTo>
                    <a:pt x="511136" y="87629"/>
                  </a:lnTo>
                  <a:lnTo>
                    <a:pt x="511263" y="90169"/>
                  </a:lnTo>
                  <a:lnTo>
                    <a:pt x="511632" y="91439"/>
                  </a:lnTo>
                  <a:lnTo>
                    <a:pt x="512952" y="91439"/>
                  </a:lnTo>
                  <a:lnTo>
                    <a:pt x="514476" y="90169"/>
                  </a:lnTo>
                  <a:lnTo>
                    <a:pt x="829195" y="90169"/>
                  </a:lnTo>
                  <a:lnTo>
                    <a:pt x="827011" y="87629"/>
                  </a:lnTo>
                  <a:lnTo>
                    <a:pt x="826388" y="86359"/>
                  </a:lnTo>
                  <a:close/>
                </a:path>
                <a:path w="911225" h="596900">
                  <a:moveTo>
                    <a:pt x="820318" y="80009"/>
                  </a:moveTo>
                  <a:lnTo>
                    <a:pt x="505675" y="80009"/>
                  </a:lnTo>
                  <a:lnTo>
                    <a:pt x="505650" y="81279"/>
                  </a:lnTo>
                  <a:lnTo>
                    <a:pt x="506310" y="82549"/>
                  </a:lnTo>
                  <a:lnTo>
                    <a:pt x="509079" y="86359"/>
                  </a:lnTo>
                  <a:lnTo>
                    <a:pt x="510717" y="87629"/>
                  </a:lnTo>
                  <a:lnTo>
                    <a:pt x="821677" y="87629"/>
                  </a:lnTo>
                  <a:lnTo>
                    <a:pt x="821435" y="86359"/>
                  </a:lnTo>
                  <a:lnTo>
                    <a:pt x="821347" y="85089"/>
                  </a:lnTo>
                  <a:lnTo>
                    <a:pt x="821524" y="83819"/>
                  </a:lnTo>
                  <a:lnTo>
                    <a:pt x="821512" y="82549"/>
                  </a:lnTo>
                  <a:lnTo>
                    <a:pt x="820318" y="80009"/>
                  </a:lnTo>
                  <a:close/>
                </a:path>
                <a:path w="911225" h="596900">
                  <a:moveTo>
                    <a:pt x="509917" y="71119"/>
                  </a:moveTo>
                  <a:lnTo>
                    <a:pt x="508774" y="71119"/>
                  </a:lnTo>
                  <a:lnTo>
                    <a:pt x="505891" y="73659"/>
                  </a:lnTo>
                  <a:lnTo>
                    <a:pt x="505828" y="74929"/>
                  </a:lnTo>
                  <a:lnTo>
                    <a:pt x="506234" y="76199"/>
                  </a:lnTo>
                  <a:lnTo>
                    <a:pt x="506387" y="77469"/>
                  </a:lnTo>
                  <a:lnTo>
                    <a:pt x="506031" y="80009"/>
                  </a:lnTo>
                  <a:lnTo>
                    <a:pt x="820204" y="80009"/>
                  </a:lnTo>
                  <a:lnTo>
                    <a:pt x="820191" y="78739"/>
                  </a:lnTo>
                  <a:lnTo>
                    <a:pt x="817079" y="78739"/>
                  </a:lnTo>
                  <a:lnTo>
                    <a:pt x="815229" y="77469"/>
                  </a:lnTo>
                  <a:lnTo>
                    <a:pt x="519506" y="77469"/>
                  </a:lnTo>
                  <a:lnTo>
                    <a:pt x="518794" y="76199"/>
                  </a:lnTo>
                  <a:lnTo>
                    <a:pt x="517728" y="74929"/>
                  </a:lnTo>
                  <a:lnTo>
                    <a:pt x="516432" y="74929"/>
                  </a:lnTo>
                  <a:lnTo>
                    <a:pt x="511949" y="72389"/>
                  </a:lnTo>
                  <a:lnTo>
                    <a:pt x="509917" y="71119"/>
                  </a:lnTo>
                  <a:close/>
                </a:path>
                <a:path w="911225" h="596900">
                  <a:moveTo>
                    <a:pt x="819429" y="77469"/>
                  </a:moveTo>
                  <a:lnTo>
                    <a:pt x="819061" y="77469"/>
                  </a:lnTo>
                  <a:lnTo>
                    <a:pt x="817918" y="78739"/>
                  </a:lnTo>
                  <a:lnTo>
                    <a:pt x="819784" y="78739"/>
                  </a:lnTo>
                  <a:lnTo>
                    <a:pt x="819429" y="77469"/>
                  </a:lnTo>
                  <a:close/>
                </a:path>
                <a:path w="911225" h="596900">
                  <a:moveTo>
                    <a:pt x="799033" y="73659"/>
                  </a:moveTo>
                  <a:lnTo>
                    <a:pt x="523493" y="73659"/>
                  </a:lnTo>
                  <a:lnTo>
                    <a:pt x="522566" y="74929"/>
                  </a:lnTo>
                  <a:lnTo>
                    <a:pt x="520992" y="76199"/>
                  </a:lnTo>
                  <a:lnTo>
                    <a:pt x="520280" y="77469"/>
                  </a:lnTo>
                  <a:lnTo>
                    <a:pt x="801458" y="77469"/>
                  </a:lnTo>
                  <a:lnTo>
                    <a:pt x="801458" y="76199"/>
                  </a:lnTo>
                  <a:lnTo>
                    <a:pt x="801636" y="76199"/>
                  </a:lnTo>
                  <a:lnTo>
                    <a:pt x="801636" y="74929"/>
                  </a:lnTo>
                  <a:lnTo>
                    <a:pt x="799363" y="74929"/>
                  </a:lnTo>
                  <a:lnTo>
                    <a:pt x="799033" y="73659"/>
                  </a:lnTo>
                  <a:close/>
                </a:path>
                <a:path w="911225" h="596900">
                  <a:moveTo>
                    <a:pt x="808901" y="72389"/>
                  </a:moveTo>
                  <a:lnTo>
                    <a:pt x="802398" y="77469"/>
                  </a:lnTo>
                  <a:lnTo>
                    <a:pt x="815229" y="77469"/>
                  </a:lnTo>
                  <a:lnTo>
                    <a:pt x="811529" y="74929"/>
                  </a:lnTo>
                  <a:lnTo>
                    <a:pt x="810298" y="73659"/>
                  </a:lnTo>
                  <a:lnTo>
                    <a:pt x="808901" y="72389"/>
                  </a:lnTo>
                  <a:close/>
                </a:path>
                <a:path w="911225" h="596900">
                  <a:moveTo>
                    <a:pt x="76657" y="41909"/>
                  </a:moveTo>
                  <a:lnTo>
                    <a:pt x="17195" y="41909"/>
                  </a:lnTo>
                  <a:lnTo>
                    <a:pt x="18237" y="43179"/>
                  </a:lnTo>
                  <a:lnTo>
                    <a:pt x="23990" y="49529"/>
                  </a:lnTo>
                  <a:lnTo>
                    <a:pt x="25069" y="52069"/>
                  </a:lnTo>
                  <a:lnTo>
                    <a:pt x="25641" y="54609"/>
                  </a:lnTo>
                  <a:lnTo>
                    <a:pt x="26174" y="59689"/>
                  </a:lnTo>
                  <a:lnTo>
                    <a:pt x="26327" y="59689"/>
                  </a:lnTo>
                  <a:lnTo>
                    <a:pt x="26796" y="60959"/>
                  </a:lnTo>
                  <a:lnTo>
                    <a:pt x="26530" y="62229"/>
                  </a:lnTo>
                  <a:lnTo>
                    <a:pt x="26415" y="63499"/>
                  </a:lnTo>
                  <a:lnTo>
                    <a:pt x="26898" y="64769"/>
                  </a:lnTo>
                  <a:lnTo>
                    <a:pt x="26805" y="66039"/>
                  </a:lnTo>
                  <a:lnTo>
                    <a:pt x="26695" y="69849"/>
                  </a:lnTo>
                  <a:lnTo>
                    <a:pt x="28092" y="72389"/>
                  </a:lnTo>
                  <a:lnTo>
                    <a:pt x="28562" y="73659"/>
                  </a:lnTo>
                  <a:lnTo>
                    <a:pt x="28168" y="74929"/>
                  </a:lnTo>
                  <a:lnTo>
                    <a:pt x="29298" y="76199"/>
                  </a:lnTo>
                  <a:lnTo>
                    <a:pt x="125196" y="76199"/>
                  </a:lnTo>
                  <a:lnTo>
                    <a:pt x="123774" y="74929"/>
                  </a:lnTo>
                  <a:lnTo>
                    <a:pt x="123380" y="72389"/>
                  </a:lnTo>
                  <a:lnTo>
                    <a:pt x="123291" y="69849"/>
                  </a:lnTo>
                  <a:lnTo>
                    <a:pt x="123659" y="68579"/>
                  </a:lnTo>
                  <a:lnTo>
                    <a:pt x="124231" y="66039"/>
                  </a:lnTo>
                  <a:lnTo>
                    <a:pt x="124967" y="64769"/>
                  </a:lnTo>
                  <a:lnTo>
                    <a:pt x="124561" y="62229"/>
                  </a:lnTo>
                  <a:lnTo>
                    <a:pt x="123189" y="60959"/>
                  </a:lnTo>
                  <a:lnTo>
                    <a:pt x="121970" y="57149"/>
                  </a:lnTo>
                  <a:lnTo>
                    <a:pt x="120624" y="55879"/>
                  </a:lnTo>
                  <a:lnTo>
                    <a:pt x="118414" y="54609"/>
                  </a:lnTo>
                  <a:lnTo>
                    <a:pt x="116331" y="52069"/>
                  </a:lnTo>
                  <a:lnTo>
                    <a:pt x="115265" y="49529"/>
                  </a:lnTo>
                  <a:lnTo>
                    <a:pt x="84797" y="49529"/>
                  </a:lnTo>
                  <a:lnTo>
                    <a:pt x="84353" y="48259"/>
                  </a:lnTo>
                  <a:lnTo>
                    <a:pt x="84632" y="48259"/>
                  </a:lnTo>
                  <a:lnTo>
                    <a:pt x="84569" y="46989"/>
                  </a:lnTo>
                  <a:lnTo>
                    <a:pt x="84327" y="46989"/>
                  </a:lnTo>
                  <a:lnTo>
                    <a:pt x="83972" y="45719"/>
                  </a:lnTo>
                  <a:lnTo>
                    <a:pt x="79260" y="45719"/>
                  </a:lnTo>
                  <a:lnTo>
                    <a:pt x="77952" y="44449"/>
                  </a:lnTo>
                  <a:lnTo>
                    <a:pt x="77076" y="44449"/>
                  </a:lnTo>
                  <a:lnTo>
                    <a:pt x="76834" y="43179"/>
                  </a:lnTo>
                  <a:lnTo>
                    <a:pt x="76657" y="41909"/>
                  </a:lnTo>
                  <a:close/>
                </a:path>
                <a:path w="911225" h="596900">
                  <a:moveTo>
                    <a:pt x="795286" y="72389"/>
                  </a:moveTo>
                  <a:lnTo>
                    <a:pt x="536257" y="72389"/>
                  </a:lnTo>
                  <a:lnTo>
                    <a:pt x="533082" y="73659"/>
                  </a:lnTo>
                  <a:lnTo>
                    <a:pt x="795070" y="73659"/>
                  </a:lnTo>
                  <a:lnTo>
                    <a:pt x="795286" y="72389"/>
                  </a:lnTo>
                  <a:close/>
                </a:path>
                <a:path w="911225" h="596900">
                  <a:moveTo>
                    <a:pt x="798829" y="67309"/>
                  </a:moveTo>
                  <a:lnTo>
                    <a:pt x="544093" y="67309"/>
                  </a:lnTo>
                  <a:lnTo>
                    <a:pt x="541743" y="69849"/>
                  </a:lnTo>
                  <a:lnTo>
                    <a:pt x="539851" y="72389"/>
                  </a:lnTo>
                  <a:lnTo>
                    <a:pt x="795591" y="72389"/>
                  </a:lnTo>
                  <a:lnTo>
                    <a:pt x="796683" y="71119"/>
                  </a:lnTo>
                  <a:lnTo>
                    <a:pt x="797420" y="71119"/>
                  </a:lnTo>
                  <a:lnTo>
                    <a:pt x="798118" y="69849"/>
                  </a:lnTo>
                  <a:lnTo>
                    <a:pt x="798385" y="69849"/>
                  </a:lnTo>
                  <a:lnTo>
                    <a:pt x="798614" y="68579"/>
                  </a:lnTo>
                  <a:lnTo>
                    <a:pt x="798842" y="68579"/>
                  </a:lnTo>
                  <a:lnTo>
                    <a:pt x="798829" y="67309"/>
                  </a:lnTo>
                  <a:close/>
                </a:path>
                <a:path w="911225" h="596900">
                  <a:moveTo>
                    <a:pt x="560349" y="48259"/>
                  </a:moveTo>
                  <a:lnTo>
                    <a:pt x="556386" y="48259"/>
                  </a:lnTo>
                  <a:lnTo>
                    <a:pt x="556450" y="49529"/>
                  </a:lnTo>
                  <a:lnTo>
                    <a:pt x="555205" y="50799"/>
                  </a:lnTo>
                  <a:lnTo>
                    <a:pt x="550163" y="50799"/>
                  </a:lnTo>
                  <a:lnTo>
                    <a:pt x="547674" y="52069"/>
                  </a:lnTo>
                  <a:lnTo>
                    <a:pt x="546315" y="54609"/>
                  </a:lnTo>
                  <a:lnTo>
                    <a:pt x="545693" y="57149"/>
                  </a:lnTo>
                  <a:lnTo>
                    <a:pt x="545422" y="59689"/>
                  </a:lnTo>
                  <a:lnTo>
                    <a:pt x="545333" y="62229"/>
                  </a:lnTo>
                  <a:lnTo>
                    <a:pt x="545426" y="64769"/>
                  </a:lnTo>
                  <a:lnTo>
                    <a:pt x="545096" y="67309"/>
                  </a:lnTo>
                  <a:lnTo>
                    <a:pt x="593089" y="67309"/>
                  </a:lnTo>
                  <a:lnTo>
                    <a:pt x="591591" y="66039"/>
                  </a:lnTo>
                  <a:lnTo>
                    <a:pt x="590435" y="64769"/>
                  </a:lnTo>
                  <a:lnTo>
                    <a:pt x="585088" y="64769"/>
                  </a:lnTo>
                  <a:lnTo>
                    <a:pt x="583539" y="63499"/>
                  </a:lnTo>
                  <a:lnTo>
                    <a:pt x="580237" y="60959"/>
                  </a:lnTo>
                  <a:lnTo>
                    <a:pt x="572414" y="60959"/>
                  </a:lnTo>
                  <a:lnTo>
                    <a:pt x="570661" y="59689"/>
                  </a:lnTo>
                  <a:lnTo>
                    <a:pt x="569150" y="58419"/>
                  </a:lnTo>
                  <a:lnTo>
                    <a:pt x="565137" y="52069"/>
                  </a:lnTo>
                  <a:lnTo>
                    <a:pt x="561682" y="49529"/>
                  </a:lnTo>
                  <a:lnTo>
                    <a:pt x="560349" y="48259"/>
                  </a:lnTo>
                  <a:close/>
                </a:path>
                <a:path w="911225" h="596900">
                  <a:moveTo>
                    <a:pt x="622744" y="55879"/>
                  </a:moveTo>
                  <a:lnTo>
                    <a:pt x="617664" y="55879"/>
                  </a:lnTo>
                  <a:lnTo>
                    <a:pt x="614375" y="57149"/>
                  </a:lnTo>
                  <a:lnTo>
                    <a:pt x="612584" y="58419"/>
                  </a:lnTo>
                  <a:lnTo>
                    <a:pt x="609625" y="60959"/>
                  </a:lnTo>
                  <a:lnTo>
                    <a:pt x="608190" y="62229"/>
                  </a:lnTo>
                  <a:lnTo>
                    <a:pt x="607085" y="64769"/>
                  </a:lnTo>
                  <a:lnTo>
                    <a:pt x="605891" y="64769"/>
                  </a:lnTo>
                  <a:lnTo>
                    <a:pt x="605294" y="66039"/>
                  </a:lnTo>
                  <a:lnTo>
                    <a:pt x="595096" y="67309"/>
                  </a:lnTo>
                  <a:lnTo>
                    <a:pt x="789800" y="67309"/>
                  </a:lnTo>
                  <a:lnTo>
                    <a:pt x="789444" y="66039"/>
                  </a:lnTo>
                  <a:lnTo>
                    <a:pt x="788936" y="66039"/>
                  </a:lnTo>
                  <a:lnTo>
                    <a:pt x="788428" y="64769"/>
                  </a:lnTo>
                  <a:lnTo>
                    <a:pt x="785552" y="63499"/>
                  </a:lnTo>
                  <a:lnTo>
                    <a:pt x="777874" y="63499"/>
                  </a:lnTo>
                  <a:lnTo>
                    <a:pt x="776401" y="62229"/>
                  </a:lnTo>
                  <a:lnTo>
                    <a:pt x="773798" y="60959"/>
                  </a:lnTo>
                  <a:lnTo>
                    <a:pt x="770712" y="59689"/>
                  </a:lnTo>
                  <a:lnTo>
                    <a:pt x="766927" y="59689"/>
                  </a:lnTo>
                  <a:lnTo>
                    <a:pt x="764273" y="58419"/>
                  </a:lnTo>
                  <a:lnTo>
                    <a:pt x="763562" y="58419"/>
                  </a:lnTo>
                  <a:lnTo>
                    <a:pt x="763142" y="57149"/>
                  </a:lnTo>
                  <a:lnTo>
                    <a:pt x="626529" y="57149"/>
                  </a:lnTo>
                  <a:lnTo>
                    <a:pt x="622744" y="55879"/>
                  </a:lnTo>
                  <a:close/>
                </a:path>
                <a:path w="911225" h="596900">
                  <a:moveTo>
                    <a:pt x="795654" y="66039"/>
                  </a:moveTo>
                  <a:lnTo>
                    <a:pt x="793178" y="66039"/>
                  </a:lnTo>
                  <a:lnTo>
                    <a:pt x="792429" y="67309"/>
                  </a:lnTo>
                  <a:lnTo>
                    <a:pt x="796124" y="67309"/>
                  </a:lnTo>
                  <a:lnTo>
                    <a:pt x="795654" y="66039"/>
                  </a:lnTo>
                  <a:close/>
                </a:path>
                <a:path w="911225" h="596900">
                  <a:moveTo>
                    <a:pt x="782065" y="60959"/>
                  </a:moveTo>
                  <a:lnTo>
                    <a:pt x="781596" y="62229"/>
                  </a:lnTo>
                  <a:lnTo>
                    <a:pt x="781113" y="62229"/>
                  </a:lnTo>
                  <a:lnTo>
                    <a:pt x="780884" y="63499"/>
                  </a:lnTo>
                  <a:lnTo>
                    <a:pt x="785552" y="63499"/>
                  </a:lnTo>
                  <a:lnTo>
                    <a:pt x="782675" y="62229"/>
                  </a:lnTo>
                  <a:lnTo>
                    <a:pt x="782065" y="60959"/>
                  </a:lnTo>
                  <a:close/>
                </a:path>
                <a:path w="911225" h="596900">
                  <a:moveTo>
                    <a:pt x="749477" y="24129"/>
                  </a:moveTo>
                  <a:lnTo>
                    <a:pt x="663232" y="24129"/>
                  </a:lnTo>
                  <a:lnTo>
                    <a:pt x="665137" y="26669"/>
                  </a:lnTo>
                  <a:lnTo>
                    <a:pt x="666407" y="27939"/>
                  </a:lnTo>
                  <a:lnTo>
                    <a:pt x="666648" y="27939"/>
                  </a:lnTo>
                  <a:lnTo>
                    <a:pt x="666584" y="29209"/>
                  </a:lnTo>
                  <a:lnTo>
                    <a:pt x="666241" y="29209"/>
                  </a:lnTo>
                  <a:lnTo>
                    <a:pt x="665556" y="30479"/>
                  </a:lnTo>
                  <a:lnTo>
                    <a:pt x="658139" y="30479"/>
                  </a:lnTo>
                  <a:lnTo>
                    <a:pt x="657720" y="31749"/>
                  </a:lnTo>
                  <a:lnTo>
                    <a:pt x="656780" y="31749"/>
                  </a:lnTo>
                  <a:lnTo>
                    <a:pt x="656589" y="33019"/>
                  </a:lnTo>
                  <a:lnTo>
                    <a:pt x="656450" y="33019"/>
                  </a:lnTo>
                  <a:lnTo>
                    <a:pt x="656208" y="39369"/>
                  </a:lnTo>
                  <a:lnTo>
                    <a:pt x="655548" y="41909"/>
                  </a:lnTo>
                  <a:lnTo>
                    <a:pt x="652843" y="43179"/>
                  </a:lnTo>
                  <a:lnTo>
                    <a:pt x="641070" y="48259"/>
                  </a:lnTo>
                  <a:lnTo>
                    <a:pt x="635609" y="48259"/>
                  </a:lnTo>
                  <a:lnTo>
                    <a:pt x="634530" y="49529"/>
                  </a:lnTo>
                  <a:lnTo>
                    <a:pt x="634301" y="49529"/>
                  </a:lnTo>
                  <a:lnTo>
                    <a:pt x="634199" y="50799"/>
                  </a:lnTo>
                  <a:lnTo>
                    <a:pt x="634784" y="53339"/>
                  </a:lnTo>
                  <a:lnTo>
                    <a:pt x="634758" y="55879"/>
                  </a:lnTo>
                  <a:lnTo>
                    <a:pt x="634174" y="55879"/>
                  </a:lnTo>
                  <a:lnTo>
                    <a:pt x="633793" y="57149"/>
                  </a:lnTo>
                  <a:lnTo>
                    <a:pt x="763142" y="57149"/>
                  </a:lnTo>
                  <a:lnTo>
                    <a:pt x="760298" y="44449"/>
                  </a:lnTo>
                  <a:lnTo>
                    <a:pt x="760031" y="43179"/>
                  </a:lnTo>
                  <a:lnTo>
                    <a:pt x="759447" y="43179"/>
                  </a:lnTo>
                  <a:lnTo>
                    <a:pt x="758278" y="41909"/>
                  </a:lnTo>
                  <a:lnTo>
                    <a:pt x="756653" y="34289"/>
                  </a:lnTo>
                  <a:lnTo>
                    <a:pt x="754367" y="29209"/>
                  </a:lnTo>
                  <a:lnTo>
                    <a:pt x="753414" y="27939"/>
                  </a:lnTo>
                  <a:lnTo>
                    <a:pt x="750366" y="25399"/>
                  </a:lnTo>
                  <a:lnTo>
                    <a:pt x="749477" y="24129"/>
                  </a:lnTo>
                  <a:close/>
                </a:path>
                <a:path w="911225" h="596900">
                  <a:moveTo>
                    <a:pt x="88899" y="46989"/>
                  </a:moveTo>
                  <a:lnTo>
                    <a:pt x="87782" y="48259"/>
                  </a:lnTo>
                  <a:lnTo>
                    <a:pt x="86537" y="49529"/>
                  </a:lnTo>
                  <a:lnTo>
                    <a:pt x="92113" y="49529"/>
                  </a:lnTo>
                  <a:lnTo>
                    <a:pt x="90322" y="48259"/>
                  </a:lnTo>
                  <a:lnTo>
                    <a:pt x="89268" y="48259"/>
                  </a:lnTo>
                  <a:lnTo>
                    <a:pt x="88899" y="46989"/>
                  </a:lnTo>
                  <a:close/>
                </a:path>
                <a:path w="911225" h="596900">
                  <a:moveTo>
                    <a:pt x="104889" y="27939"/>
                  </a:moveTo>
                  <a:lnTo>
                    <a:pt x="104089" y="27939"/>
                  </a:lnTo>
                  <a:lnTo>
                    <a:pt x="102400" y="30479"/>
                  </a:lnTo>
                  <a:lnTo>
                    <a:pt x="100571" y="31749"/>
                  </a:lnTo>
                  <a:lnTo>
                    <a:pt x="97929" y="31749"/>
                  </a:lnTo>
                  <a:lnTo>
                    <a:pt x="97421" y="33019"/>
                  </a:lnTo>
                  <a:lnTo>
                    <a:pt x="96812" y="34289"/>
                  </a:lnTo>
                  <a:lnTo>
                    <a:pt x="95757" y="34289"/>
                  </a:lnTo>
                  <a:lnTo>
                    <a:pt x="94716" y="35559"/>
                  </a:lnTo>
                  <a:lnTo>
                    <a:pt x="94145" y="35559"/>
                  </a:lnTo>
                  <a:lnTo>
                    <a:pt x="92760" y="38099"/>
                  </a:lnTo>
                  <a:lnTo>
                    <a:pt x="92405" y="39369"/>
                  </a:lnTo>
                  <a:lnTo>
                    <a:pt x="90855" y="39369"/>
                  </a:lnTo>
                  <a:lnTo>
                    <a:pt x="90423" y="40639"/>
                  </a:lnTo>
                  <a:lnTo>
                    <a:pt x="90576" y="40639"/>
                  </a:lnTo>
                  <a:lnTo>
                    <a:pt x="89585" y="41909"/>
                  </a:lnTo>
                  <a:lnTo>
                    <a:pt x="87833" y="41909"/>
                  </a:lnTo>
                  <a:lnTo>
                    <a:pt x="87998" y="43179"/>
                  </a:lnTo>
                  <a:lnTo>
                    <a:pt x="90881" y="43179"/>
                  </a:lnTo>
                  <a:lnTo>
                    <a:pt x="92697" y="46989"/>
                  </a:lnTo>
                  <a:lnTo>
                    <a:pt x="93116" y="48259"/>
                  </a:lnTo>
                  <a:lnTo>
                    <a:pt x="93256" y="49529"/>
                  </a:lnTo>
                  <a:lnTo>
                    <a:pt x="115265" y="49529"/>
                  </a:lnTo>
                  <a:lnTo>
                    <a:pt x="114147" y="46989"/>
                  </a:lnTo>
                  <a:lnTo>
                    <a:pt x="113449" y="45719"/>
                  </a:lnTo>
                  <a:lnTo>
                    <a:pt x="112788" y="41909"/>
                  </a:lnTo>
                  <a:lnTo>
                    <a:pt x="111925" y="39369"/>
                  </a:lnTo>
                  <a:lnTo>
                    <a:pt x="111010" y="35559"/>
                  </a:lnTo>
                  <a:lnTo>
                    <a:pt x="109537" y="34289"/>
                  </a:lnTo>
                  <a:lnTo>
                    <a:pt x="107073" y="33019"/>
                  </a:lnTo>
                  <a:lnTo>
                    <a:pt x="105536" y="30479"/>
                  </a:lnTo>
                  <a:lnTo>
                    <a:pt x="104889" y="27939"/>
                  </a:lnTo>
                  <a:close/>
                </a:path>
                <a:path w="911225" h="596900">
                  <a:moveTo>
                    <a:pt x="14160" y="27939"/>
                  </a:moveTo>
                  <a:lnTo>
                    <a:pt x="11620" y="27939"/>
                  </a:lnTo>
                  <a:lnTo>
                    <a:pt x="9537" y="29209"/>
                  </a:lnTo>
                  <a:lnTo>
                    <a:pt x="8915" y="30479"/>
                  </a:lnTo>
                  <a:lnTo>
                    <a:pt x="6959" y="34289"/>
                  </a:lnTo>
                  <a:lnTo>
                    <a:pt x="7772" y="35559"/>
                  </a:lnTo>
                  <a:lnTo>
                    <a:pt x="8496" y="38099"/>
                  </a:lnTo>
                  <a:lnTo>
                    <a:pt x="9105" y="39369"/>
                  </a:lnTo>
                  <a:lnTo>
                    <a:pt x="12103" y="41909"/>
                  </a:lnTo>
                  <a:lnTo>
                    <a:pt x="68872" y="41909"/>
                  </a:lnTo>
                  <a:lnTo>
                    <a:pt x="66738" y="40639"/>
                  </a:lnTo>
                  <a:lnTo>
                    <a:pt x="61887" y="39369"/>
                  </a:lnTo>
                  <a:lnTo>
                    <a:pt x="60248" y="38099"/>
                  </a:lnTo>
                  <a:lnTo>
                    <a:pt x="59562" y="36829"/>
                  </a:lnTo>
                  <a:lnTo>
                    <a:pt x="56629" y="36829"/>
                  </a:lnTo>
                  <a:lnTo>
                    <a:pt x="49796" y="34289"/>
                  </a:lnTo>
                  <a:lnTo>
                    <a:pt x="32753" y="34289"/>
                  </a:lnTo>
                  <a:lnTo>
                    <a:pt x="31965" y="33019"/>
                  </a:lnTo>
                  <a:lnTo>
                    <a:pt x="31546" y="33019"/>
                  </a:lnTo>
                  <a:lnTo>
                    <a:pt x="31026" y="31749"/>
                  </a:lnTo>
                  <a:lnTo>
                    <a:pt x="26822" y="31749"/>
                  </a:lnTo>
                  <a:lnTo>
                    <a:pt x="25806" y="30479"/>
                  </a:lnTo>
                  <a:lnTo>
                    <a:pt x="24790" y="30479"/>
                  </a:lnTo>
                  <a:lnTo>
                    <a:pt x="23748" y="29209"/>
                  </a:lnTo>
                  <a:lnTo>
                    <a:pt x="22720" y="29209"/>
                  </a:lnTo>
                  <a:lnTo>
                    <a:pt x="14160" y="27939"/>
                  </a:lnTo>
                  <a:close/>
                </a:path>
                <a:path w="911225" h="596900">
                  <a:moveTo>
                    <a:pt x="72047" y="40639"/>
                  </a:moveTo>
                  <a:lnTo>
                    <a:pt x="69456" y="41909"/>
                  </a:lnTo>
                  <a:lnTo>
                    <a:pt x="72910" y="41909"/>
                  </a:lnTo>
                  <a:lnTo>
                    <a:pt x="72047" y="40639"/>
                  </a:lnTo>
                  <a:close/>
                </a:path>
                <a:path w="911225" h="596900">
                  <a:moveTo>
                    <a:pt x="59728" y="34289"/>
                  </a:moveTo>
                  <a:lnTo>
                    <a:pt x="58267" y="34289"/>
                  </a:lnTo>
                  <a:lnTo>
                    <a:pt x="58242" y="35559"/>
                  </a:lnTo>
                  <a:lnTo>
                    <a:pt x="58432" y="35559"/>
                  </a:lnTo>
                  <a:lnTo>
                    <a:pt x="58407" y="36829"/>
                  </a:lnTo>
                  <a:lnTo>
                    <a:pt x="59562" y="36829"/>
                  </a:lnTo>
                  <a:lnTo>
                    <a:pt x="59728" y="34289"/>
                  </a:lnTo>
                  <a:close/>
                </a:path>
                <a:path w="911225" h="596900">
                  <a:moveTo>
                    <a:pt x="42964" y="31749"/>
                  </a:moveTo>
                  <a:lnTo>
                    <a:pt x="34010" y="31749"/>
                  </a:lnTo>
                  <a:lnTo>
                    <a:pt x="33642" y="33019"/>
                  </a:lnTo>
                  <a:lnTo>
                    <a:pt x="33261" y="33019"/>
                  </a:lnTo>
                  <a:lnTo>
                    <a:pt x="32753" y="34289"/>
                  </a:lnTo>
                  <a:lnTo>
                    <a:pt x="49796" y="34289"/>
                  </a:lnTo>
                  <a:lnTo>
                    <a:pt x="42964" y="31749"/>
                  </a:lnTo>
                  <a:close/>
                </a:path>
                <a:path w="911225" h="596900">
                  <a:moveTo>
                    <a:pt x="29933" y="30479"/>
                  </a:moveTo>
                  <a:lnTo>
                    <a:pt x="29311" y="30479"/>
                  </a:lnTo>
                  <a:lnTo>
                    <a:pt x="28676" y="31749"/>
                  </a:lnTo>
                  <a:lnTo>
                    <a:pt x="30670" y="31749"/>
                  </a:lnTo>
                  <a:lnTo>
                    <a:pt x="29933" y="30479"/>
                  </a:lnTo>
                  <a:close/>
                </a:path>
                <a:path w="911225" h="596900">
                  <a:moveTo>
                    <a:pt x="662076" y="29209"/>
                  </a:moveTo>
                  <a:lnTo>
                    <a:pt x="661263" y="29209"/>
                  </a:lnTo>
                  <a:lnTo>
                    <a:pt x="659295" y="30479"/>
                  </a:lnTo>
                  <a:lnTo>
                    <a:pt x="664286" y="30479"/>
                  </a:lnTo>
                  <a:lnTo>
                    <a:pt x="662076" y="29209"/>
                  </a:lnTo>
                  <a:close/>
                </a:path>
                <a:path w="911225" h="596900">
                  <a:moveTo>
                    <a:pt x="660780" y="5079"/>
                  </a:moveTo>
                  <a:lnTo>
                    <a:pt x="660552" y="5079"/>
                  </a:lnTo>
                  <a:lnTo>
                    <a:pt x="660425" y="6349"/>
                  </a:lnTo>
                  <a:lnTo>
                    <a:pt x="660895" y="7619"/>
                  </a:lnTo>
                  <a:lnTo>
                    <a:pt x="664070" y="13969"/>
                  </a:lnTo>
                  <a:lnTo>
                    <a:pt x="664336" y="15239"/>
                  </a:lnTo>
                  <a:lnTo>
                    <a:pt x="664349" y="16509"/>
                  </a:lnTo>
                  <a:lnTo>
                    <a:pt x="664019" y="19049"/>
                  </a:lnTo>
                  <a:lnTo>
                    <a:pt x="662673" y="22859"/>
                  </a:lnTo>
                  <a:lnTo>
                    <a:pt x="662736" y="24129"/>
                  </a:lnTo>
                  <a:lnTo>
                    <a:pt x="738720" y="24129"/>
                  </a:lnTo>
                  <a:lnTo>
                    <a:pt x="729564" y="17779"/>
                  </a:lnTo>
                  <a:lnTo>
                    <a:pt x="724839" y="17779"/>
                  </a:lnTo>
                  <a:lnTo>
                    <a:pt x="723658" y="16509"/>
                  </a:lnTo>
                  <a:lnTo>
                    <a:pt x="719480" y="12699"/>
                  </a:lnTo>
                  <a:lnTo>
                    <a:pt x="717207" y="8889"/>
                  </a:lnTo>
                  <a:lnTo>
                    <a:pt x="671728" y="8889"/>
                  </a:lnTo>
                  <a:lnTo>
                    <a:pt x="664857" y="6349"/>
                  </a:lnTo>
                  <a:lnTo>
                    <a:pt x="660780" y="5079"/>
                  </a:lnTo>
                  <a:close/>
                </a:path>
                <a:path w="911225" h="596900">
                  <a:moveTo>
                    <a:pt x="745769" y="22859"/>
                  </a:moveTo>
                  <a:lnTo>
                    <a:pt x="745108" y="22859"/>
                  </a:lnTo>
                  <a:lnTo>
                    <a:pt x="740346" y="24129"/>
                  </a:lnTo>
                  <a:lnTo>
                    <a:pt x="748182" y="24129"/>
                  </a:lnTo>
                  <a:lnTo>
                    <a:pt x="745769" y="22859"/>
                  </a:lnTo>
                  <a:close/>
                </a:path>
                <a:path w="911225" h="596900">
                  <a:moveTo>
                    <a:pt x="690346" y="6349"/>
                  </a:moveTo>
                  <a:lnTo>
                    <a:pt x="673392" y="6349"/>
                  </a:lnTo>
                  <a:lnTo>
                    <a:pt x="672731" y="7619"/>
                  </a:lnTo>
                  <a:lnTo>
                    <a:pt x="672337" y="8889"/>
                  </a:lnTo>
                  <a:lnTo>
                    <a:pt x="717207" y="8889"/>
                  </a:lnTo>
                  <a:lnTo>
                    <a:pt x="717003" y="7619"/>
                  </a:lnTo>
                  <a:lnTo>
                    <a:pt x="695871" y="7619"/>
                  </a:lnTo>
                  <a:lnTo>
                    <a:pt x="690346" y="6349"/>
                  </a:lnTo>
                  <a:close/>
                </a:path>
                <a:path w="911225" h="596900">
                  <a:moveTo>
                    <a:pt x="709802" y="0"/>
                  </a:moveTo>
                  <a:lnTo>
                    <a:pt x="707669" y="1269"/>
                  </a:lnTo>
                  <a:lnTo>
                    <a:pt x="706653" y="1269"/>
                  </a:lnTo>
                  <a:lnTo>
                    <a:pt x="704367" y="2539"/>
                  </a:lnTo>
                  <a:lnTo>
                    <a:pt x="701370" y="5079"/>
                  </a:lnTo>
                  <a:lnTo>
                    <a:pt x="700252" y="5079"/>
                  </a:lnTo>
                  <a:lnTo>
                    <a:pt x="696772" y="7619"/>
                  </a:lnTo>
                  <a:lnTo>
                    <a:pt x="717003" y="7619"/>
                  </a:lnTo>
                  <a:lnTo>
                    <a:pt x="715606" y="2539"/>
                  </a:lnTo>
                  <a:lnTo>
                    <a:pt x="714425" y="2539"/>
                  </a:lnTo>
                  <a:lnTo>
                    <a:pt x="709802" y="0"/>
                  </a:lnTo>
                  <a:close/>
                </a:path>
                <a:path w="911225" h="596900">
                  <a:moveTo>
                    <a:pt x="679170" y="5079"/>
                  </a:moveTo>
                  <a:lnTo>
                    <a:pt x="678383" y="5079"/>
                  </a:lnTo>
                  <a:lnTo>
                    <a:pt x="675068" y="6349"/>
                  </a:lnTo>
                  <a:lnTo>
                    <a:pt x="685012" y="6349"/>
                  </a:lnTo>
                  <a:lnTo>
                    <a:pt x="679170" y="5079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93099" y="5001492"/>
              <a:ext cx="738505" cy="597535"/>
            </a:xfrm>
            <a:custGeom>
              <a:avLst/>
              <a:gdLst/>
              <a:ahLst/>
              <a:cxnLst/>
              <a:rect l="l" t="t" r="r" b="b"/>
              <a:pathLst>
                <a:path w="738504" h="597535">
                  <a:moveTo>
                    <a:pt x="543623" y="580758"/>
                  </a:moveTo>
                  <a:lnTo>
                    <a:pt x="543369" y="580516"/>
                  </a:lnTo>
                  <a:lnTo>
                    <a:pt x="543229" y="580008"/>
                  </a:lnTo>
                  <a:lnTo>
                    <a:pt x="543178" y="579729"/>
                  </a:lnTo>
                  <a:lnTo>
                    <a:pt x="543051" y="577684"/>
                  </a:lnTo>
                  <a:lnTo>
                    <a:pt x="543344" y="575538"/>
                  </a:lnTo>
                  <a:lnTo>
                    <a:pt x="546900" y="567105"/>
                  </a:lnTo>
                  <a:lnTo>
                    <a:pt x="547395" y="566077"/>
                  </a:lnTo>
                  <a:lnTo>
                    <a:pt x="547979" y="565505"/>
                  </a:lnTo>
                  <a:lnTo>
                    <a:pt x="548601" y="565645"/>
                  </a:lnTo>
                  <a:lnTo>
                    <a:pt x="549109" y="565886"/>
                  </a:lnTo>
                  <a:lnTo>
                    <a:pt x="549922" y="565556"/>
                  </a:lnTo>
                  <a:lnTo>
                    <a:pt x="550671" y="565505"/>
                  </a:lnTo>
                  <a:lnTo>
                    <a:pt x="550456" y="566407"/>
                  </a:lnTo>
                  <a:lnTo>
                    <a:pt x="549630" y="567410"/>
                  </a:lnTo>
                  <a:lnTo>
                    <a:pt x="549160" y="568858"/>
                  </a:lnTo>
                  <a:lnTo>
                    <a:pt x="548728" y="570801"/>
                  </a:lnTo>
                  <a:lnTo>
                    <a:pt x="548068" y="572249"/>
                  </a:lnTo>
                  <a:lnTo>
                    <a:pt x="547471" y="573239"/>
                  </a:lnTo>
                  <a:lnTo>
                    <a:pt x="547128" y="574433"/>
                  </a:lnTo>
                  <a:lnTo>
                    <a:pt x="546849" y="575741"/>
                  </a:lnTo>
                  <a:lnTo>
                    <a:pt x="544512" y="579386"/>
                  </a:lnTo>
                  <a:lnTo>
                    <a:pt x="543979" y="580415"/>
                  </a:lnTo>
                  <a:lnTo>
                    <a:pt x="543877" y="580593"/>
                  </a:lnTo>
                  <a:lnTo>
                    <a:pt x="543623" y="580758"/>
                  </a:lnTo>
                </a:path>
                <a:path w="738504" h="597535">
                  <a:moveTo>
                    <a:pt x="523925" y="562190"/>
                  </a:moveTo>
                  <a:lnTo>
                    <a:pt x="523951" y="562330"/>
                  </a:lnTo>
                  <a:lnTo>
                    <a:pt x="523760" y="562241"/>
                  </a:lnTo>
                  <a:lnTo>
                    <a:pt x="521004" y="562978"/>
                  </a:lnTo>
                  <a:lnTo>
                    <a:pt x="520344" y="563473"/>
                  </a:lnTo>
                  <a:lnTo>
                    <a:pt x="519912" y="564095"/>
                  </a:lnTo>
                  <a:lnTo>
                    <a:pt x="518985" y="565784"/>
                  </a:lnTo>
                  <a:lnTo>
                    <a:pt x="518515" y="566292"/>
                  </a:lnTo>
                  <a:lnTo>
                    <a:pt x="517232" y="566204"/>
                  </a:lnTo>
                  <a:lnTo>
                    <a:pt x="514603" y="564070"/>
                  </a:lnTo>
                  <a:lnTo>
                    <a:pt x="513181" y="563549"/>
                  </a:lnTo>
                  <a:lnTo>
                    <a:pt x="512063" y="563943"/>
                  </a:lnTo>
                  <a:lnTo>
                    <a:pt x="512470" y="564819"/>
                  </a:lnTo>
                  <a:lnTo>
                    <a:pt x="514743" y="566585"/>
                  </a:lnTo>
                  <a:lnTo>
                    <a:pt x="515289" y="567258"/>
                  </a:lnTo>
                  <a:lnTo>
                    <a:pt x="514984" y="567842"/>
                  </a:lnTo>
                  <a:lnTo>
                    <a:pt x="514299" y="568274"/>
                  </a:lnTo>
                  <a:lnTo>
                    <a:pt x="513689" y="568566"/>
                  </a:lnTo>
                  <a:lnTo>
                    <a:pt x="512698" y="568413"/>
                  </a:lnTo>
                  <a:lnTo>
                    <a:pt x="512356" y="568426"/>
                  </a:lnTo>
                  <a:lnTo>
                    <a:pt x="512063" y="568578"/>
                  </a:lnTo>
                  <a:lnTo>
                    <a:pt x="511708" y="568934"/>
                  </a:lnTo>
                  <a:lnTo>
                    <a:pt x="508660" y="570661"/>
                  </a:lnTo>
                  <a:lnTo>
                    <a:pt x="507187" y="571715"/>
                  </a:lnTo>
                  <a:lnTo>
                    <a:pt x="506183" y="572757"/>
                  </a:lnTo>
                  <a:lnTo>
                    <a:pt x="502627" y="578218"/>
                  </a:lnTo>
                  <a:lnTo>
                    <a:pt x="501395" y="579107"/>
                  </a:lnTo>
                  <a:lnTo>
                    <a:pt x="500710" y="578700"/>
                  </a:lnTo>
                  <a:lnTo>
                    <a:pt x="500125" y="577646"/>
                  </a:lnTo>
                  <a:lnTo>
                    <a:pt x="499186" y="576592"/>
                  </a:lnTo>
                  <a:lnTo>
                    <a:pt x="497928" y="576668"/>
                  </a:lnTo>
                  <a:lnTo>
                    <a:pt x="496442" y="577799"/>
                  </a:lnTo>
                  <a:lnTo>
                    <a:pt x="493877" y="580567"/>
                  </a:lnTo>
                  <a:lnTo>
                    <a:pt x="491566" y="582561"/>
                  </a:lnTo>
                  <a:lnTo>
                    <a:pt x="490169" y="583577"/>
                  </a:lnTo>
                  <a:lnTo>
                    <a:pt x="487616" y="585050"/>
                  </a:lnTo>
                  <a:lnTo>
                    <a:pt x="484885" y="587501"/>
                  </a:lnTo>
                  <a:lnTo>
                    <a:pt x="483463" y="588556"/>
                  </a:lnTo>
                  <a:lnTo>
                    <a:pt x="482752" y="587438"/>
                  </a:lnTo>
                  <a:lnTo>
                    <a:pt x="481596" y="587641"/>
                  </a:lnTo>
                  <a:lnTo>
                    <a:pt x="480250" y="588556"/>
                  </a:lnTo>
                  <a:lnTo>
                    <a:pt x="478916" y="589597"/>
                  </a:lnTo>
                  <a:lnTo>
                    <a:pt x="479018" y="588771"/>
                  </a:lnTo>
                  <a:lnTo>
                    <a:pt x="478942" y="587527"/>
                  </a:lnTo>
                  <a:lnTo>
                    <a:pt x="478561" y="586485"/>
                  </a:lnTo>
                  <a:lnTo>
                    <a:pt x="477837" y="586206"/>
                  </a:lnTo>
                  <a:lnTo>
                    <a:pt x="477380" y="586866"/>
                  </a:lnTo>
                  <a:lnTo>
                    <a:pt x="474560" y="592581"/>
                  </a:lnTo>
                  <a:lnTo>
                    <a:pt x="470877" y="595287"/>
                  </a:lnTo>
                  <a:lnTo>
                    <a:pt x="469836" y="596315"/>
                  </a:lnTo>
                  <a:lnTo>
                    <a:pt x="469125" y="597319"/>
                  </a:lnTo>
                  <a:lnTo>
                    <a:pt x="468782" y="597090"/>
                  </a:lnTo>
                  <a:lnTo>
                    <a:pt x="468985" y="595464"/>
                  </a:lnTo>
                  <a:lnTo>
                    <a:pt x="469049" y="591578"/>
                  </a:lnTo>
                  <a:lnTo>
                    <a:pt x="469379" y="590308"/>
                  </a:lnTo>
                  <a:lnTo>
                    <a:pt x="471144" y="587120"/>
                  </a:lnTo>
                  <a:lnTo>
                    <a:pt x="471627" y="585533"/>
                  </a:lnTo>
                  <a:lnTo>
                    <a:pt x="470649" y="585495"/>
                  </a:lnTo>
                  <a:lnTo>
                    <a:pt x="469404" y="586854"/>
                  </a:lnTo>
                  <a:lnTo>
                    <a:pt x="468731" y="588695"/>
                  </a:lnTo>
                  <a:lnTo>
                    <a:pt x="468325" y="590600"/>
                  </a:lnTo>
                  <a:lnTo>
                    <a:pt x="467817" y="592023"/>
                  </a:lnTo>
                  <a:lnTo>
                    <a:pt x="466915" y="592670"/>
                  </a:lnTo>
                  <a:lnTo>
                    <a:pt x="463829" y="593966"/>
                  </a:lnTo>
                  <a:lnTo>
                    <a:pt x="462508" y="594918"/>
                  </a:lnTo>
                  <a:lnTo>
                    <a:pt x="462064" y="593674"/>
                  </a:lnTo>
                  <a:lnTo>
                    <a:pt x="460971" y="593229"/>
                  </a:lnTo>
                  <a:lnTo>
                    <a:pt x="458317" y="593470"/>
                  </a:lnTo>
                  <a:lnTo>
                    <a:pt x="458508" y="593318"/>
                  </a:lnTo>
                  <a:lnTo>
                    <a:pt x="459143" y="592708"/>
                  </a:lnTo>
                  <a:lnTo>
                    <a:pt x="459435" y="592340"/>
                  </a:lnTo>
                  <a:lnTo>
                    <a:pt x="459651" y="591946"/>
                  </a:lnTo>
                  <a:lnTo>
                    <a:pt x="459714" y="591540"/>
                  </a:lnTo>
                  <a:lnTo>
                    <a:pt x="459600" y="591096"/>
                  </a:lnTo>
                  <a:lnTo>
                    <a:pt x="459308" y="590626"/>
                  </a:lnTo>
                  <a:lnTo>
                    <a:pt x="458660" y="590016"/>
                  </a:lnTo>
                  <a:lnTo>
                    <a:pt x="458152" y="589775"/>
                  </a:lnTo>
                  <a:lnTo>
                    <a:pt x="457695" y="589648"/>
                  </a:lnTo>
                  <a:lnTo>
                    <a:pt x="456120" y="590016"/>
                  </a:lnTo>
                  <a:lnTo>
                    <a:pt x="455333" y="590067"/>
                  </a:lnTo>
                  <a:lnTo>
                    <a:pt x="454939" y="589991"/>
                  </a:lnTo>
                  <a:lnTo>
                    <a:pt x="454558" y="589826"/>
                  </a:lnTo>
                  <a:lnTo>
                    <a:pt x="454266" y="589483"/>
                  </a:lnTo>
                  <a:lnTo>
                    <a:pt x="454139" y="589025"/>
                  </a:lnTo>
                  <a:lnTo>
                    <a:pt x="454329" y="588340"/>
                  </a:lnTo>
                  <a:lnTo>
                    <a:pt x="455155" y="586930"/>
                  </a:lnTo>
                  <a:lnTo>
                    <a:pt x="455282" y="586524"/>
                  </a:lnTo>
                  <a:lnTo>
                    <a:pt x="455333" y="586104"/>
                  </a:lnTo>
                  <a:lnTo>
                    <a:pt x="455307" y="585673"/>
                  </a:lnTo>
                  <a:lnTo>
                    <a:pt x="450507" y="575119"/>
                  </a:lnTo>
                  <a:lnTo>
                    <a:pt x="444601" y="566102"/>
                  </a:lnTo>
                  <a:lnTo>
                    <a:pt x="433654" y="555840"/>
                  </a:lnTo>
                  <a:lnTo>
                    <a:pt x="429679" y="553123"/>
                  </a:lnTo>
                  <a:lnTo>
                    <a:pt x="428523" y="552005"/>
                  </a:lnTo>
                  <a:lnTo>
                    <a:pt x="426097" y="548716"/>
                  </a:lnTo>
                  <a:lnTo>
                    <a:pt x="422744" y="546836"/>
                  </a:lnTo>
                  <a:lnTo>
                    <a:pt x="421779" y="545985"/>
                  </a:lnTo>
                  <a:lnTo>
                    <a:pt x="419480" y="542823"/>
                  </a:lnTo>
                  <a:lnTo>
                    <a:pt x="411225" y="539661"/>
                  </a:lnTo>
                  <a:lnTo>
                    <a:pt x="411213" y="539521"/>
                  </a:lnTo>
                  <a:lnTo>
                    <a:pt x="412889" y="538403"/>
                  </a:lnTo>
                  <a:lnTo>
                    <a:pt x="413257" y="537286"/>
                  </a:lnTo>
                  <a:lnTo>
                    <a:pt x="413410" y="527062"/>
                  </a:lnTo>
                  <a:lnTo>
                    <a:pt x="413892" y="524408"/>
                  </a:lnTo>
                  <a:lnTo>
                    <a:pt x="413943" y="523786"/>
                  </a:lnTo>
                  <a:lnTo>
                    <a:pt x="413931" y="523328"/>
                  </a:lnTo>
                  <a:lnTo>
                    <a:pt x="406704" y="509892"/>
                  </a:lnTo>
                  <a:lnTo>
                    <a:pt x="391617" y="478180"/>
                  </a:lnTo>
                  <a:lnTo>
                    <a:pt x="389305" y="472465"/>
                  </a:lnTo>
                  <a:lnTo>
                    <a:pt x="388264" y="470788"/>
                  </a:lnTo>
                  <a:lnTo>
                    <a:pt x="380999" y="465366"/>
                  </a:lnTo>
                  <a:lnTo>
                    <a:pt x="375767" y="459917"/>
                  </a:lnTo>
                  <a:lnTo>
                    <a:pt x="371513" y="451535"/>
                  </a:lnTo>
                  <a:lnTo>
                    <a:pt x="369633" y="447205"/>
                  </a:lnTo>
                  <a:lnTo>
                    <a:pt x="369290" y="445744"/>
                  </a:lnTo>
                  <a:lnTo>
                    <a:pt x="368884" y="442391"/>
                  </a:lnTo>
                  <a:lnTo>
                    <a:pt x="368909" y="441782"/>
                  </a:lnTo>
                  <a:lnTo>
                    <a:pt x="369061" y="440969"/>
                  </a:lnTo>
                  <a:lnTo>
                    <a:pt x="370268" y="437273"/>
                  </a:lnTo>
                  <a:lnTo>
                    <a:pt x="370662" y="436410"/>
                  </a:lnTo>
                  <a:lnTo>
                    <a:pt x="371233" y="435406"/>
                  </a:lnTo>
                  <a:lnTo>
                    <a:pt x="372275" y="432549"/>
                  </a:lnTo>
                  <a:lnTo>
                    <a:pt x="372363" y="432092"/>
                  </a:lnTo>
                  <a:lnTo>
                    <a:pt x="372516" y="430504"/>
                  </a:lnTo>
                  <a:lnTo>
                    <a:pt x="371792" y="427481"/>
                  </a:lnTo>
                  <a:lnTo>
                    <a:pt x="371817" y="422719"/>
                  </a:lnTo>
                  <a:lnTo>
                    <a:pt x="371652" y="420839"/>
                  </a:lnTo>
                  <a:lnTo>
                    <a:pt x="371500" y="420408"/>
                  </a:lnTo>
                  <a:lnTo>
                    <a:pt x="370458" y="418337"/>
                  </a:lnTo>
                  <a:lnTo>
                    <a:pt x="370382" y="417804"/>
                  </a:lnTo>
                  <a:lnTo>
                    <a:pt x="370408" y="417131"/>
                  </a:lnTo>
                  <a:lnTo>
                    <a:pt x="370497" y="416369"/>
                  </a:lnTo>
                  <a:lnTo>
                    <a:pt x="370522" y="415035"/>
                  </a:lnTo>
                  <a:lnTo>
                    <a:pt x="357517" y="401002"/>
                  </a:lnTo>
                  <a:lnTo>
                    <a:pt x="351040" y="392785"/>
                  </a:lnTo>
                  <a:lnTo>
                    <a:pt x="350240" y="391375"/>
                  </a:lnTo>
                  <a:lnTo>
                    <a:pt x="350088" y="390601"/>
                  </a:lnTo>
                  <a:lnTo>
                    <a:pt x="349935" y="385813"/>
                  </a:lnTo>
                  <a:lnTo>
                    <a:pt x="349719" y="384301"/>
                  </a:lnTo>
                  <a:lnTo>
                    <a:pt x="349224" y="382625"/>
                  </a:lnTo>
                  <a:lnTo>
                    <a:pt x="348526" y="381139"/>
                  </a:lnTo>
                  <a:lnTo>
                    <a:pt x="346227" y="378180"/>
                  </a:lnTo>
                  <a:lnTo>
                    <a:pt x="340423" y="368401"/>
                  </a:lnTo>
                  <a:lnTo>
                    <a:pt x="340283" y="367918"/>
                  </a:lnTo>
                  <a:lnTo>
                    <a:pt x="340207" y="367144"/>
                  </a:lnTo>
                  <a:lnTo>
                    <a:pt x="340296" y="362915"/>
                  </a:lnTo>
                  <a:lnTo>
                    <a:pt x="340182" y="362165"/>
                  </a:lnTo>
                  <a:lnTo>
                    <a:pt x="339940" y="361734"/>
                  </a:lnTo>
                  <a:lnTo>
                    <a:pt x="339636" y="361518"/>
                  </a:lnTo>
                  <a:lnTo>
                    <a:pt x="339432" y="361467"/>
                  </a:lnTo>
                  <a:lnTo>
                    <a:pt x="334721" y="361530"/>
                  </a:lnTo>
                  <a:lnTo>
                    <a:pt x="334378" y="361645"/>
                  </a:lnTo>
                  <a:lnTo>
                    <a:pt x="334124" y="361962"/>
                  </a:lnTo>
                  <a:lnTo>
                    <a:pt x="334009" y="362318"/>
                  </a:lnTo>
                  <a:lnTo>
                    <a:pt x="333971" y="362724"/>
                  </a:lnTo>
                  <a:lnTo>
                    <a:pt x="333971" y="363131"/>
                  </a:lnTo>
                  <a:lnTo>
                    <a:pt x="333882" y="363842"/>
                  </a:lnTo>
                  <a:lnTo>
                    <a:pt x="324891" y="365175"/>
                  </a:lnTo>
                  <a:lnTo>
                    <a:pt x="324421" y="365099"/>
                  </a:lnTo>
                  <a:lnTo>
                    <a:pt x="324053" y="364997"/>
                  </a:lnTo>
                  <a:lnTo>
                    <a:pt x="322960" y="364274"/>
                  </a:lnTo>
                  <a:lnTo>
                    <a:pt x="321246" y="363588"/>
                  </a:lnTo>
                  <a:lnTo>
                    <a:pt x="320052" y="363651"/>
                  </a:lnTo>
                  <a:lnTo>
                    <a:pt x="319252" y="363893"/>
                  </a:lnTo>
                  <a:lnTo>
                    <a:pt x="310464" y="364896"/>
                  </a:lnTo>
                  <a:lnTo>
                    <a:pt x="309295" y="364845"/>
                  </a:lnTo>
                  <a:lnTo>
                    <a:pt x="308914" y="364655"/>
                  </a:lnTo>
                  <a:lnTo>
                    <a:pt x="307593" y="363664"/>
                  </a:lnTo>
                  <a:lnTo>
                    <a:pt x="300304" y="359981"/>
                  </a:lnTo>
                  <a:lnTo>
                    <a:pt x="299643" y="359486"/>
                  </a:lnTo>
                  <a:lnTo>
                    <a:pt x="299542" y="359028"/>
                  </a:lnTo>
                  <a:lnTo>
                    <a:pt x="299694" y="358609"/>
                  </a:lnTo>
                  <a:lnTo>
                    <a:pt x="302920" y="355028"/>
                  </a:lnTo>
                  <a:lnTo>
                    <a:pt x="304393" y="353720"/>
                  </a:lnTo>
                  <a:lnTo>
                    <a:pt x="306933" y="351053"/>
                  </a:lnTo>
                  <a:lnTo>
                    <a:pt x="307263" y="350608"/>
                  </a:lnTo>
                  <a:lnTo>
                    <a:pt x="307479" y="350138"/>
                  </a:lnTo>
                  <a:lnTo>
                    <a:pt x="307466" y="349643"/>
                  </a:lnTo>
                  <a:lnTo>
                    <a:pt x="307200" y="349326"/>
                  </a:lnTo>
                  <a:lnTo>
                    <a:pt x="306819" y="349084"/>
                  </a:lnTo>
                  <a:lnTo>
                    <a:pt x="300761" y="346303"/>
                  </a:lnTo>
                  <a:lnTo>
                    <a:pt x="299097" y="346024"/>
                  </a:lnTo>
                  <a:lnTo>
                    <a:pt x="298411" y="346621"/>
                  </a:lnTo>
                  <a:lnTo>
                    <a:pt x="297764" y="347903"/>
                  </a:lnTo>
                  <a:lnTo>
                    <a:pt x="297078" y="348957"/>
                  </a:lnTo>
                  <a:lnTo>
                    <a:pt x="296684" y="349275"/>
                  </a:lnTo>
                  <a:lnTo>
                    <a:pt x="296278" y="349478"/>
                  </a:lnTo>
                  <a:lnTo>
                    <a:pt x="294589" y="349910"/>
                  </a:lnTo>
                  <a:lnTo>
                    <a:pt x="294182" y="350202"/>
                  </a:lnTo>
                  <a:lnTo>
                    <a:pt x="293827" y="350596"/>
                  </a:lnTo>
                  <a:lnTo>
                    <a:pt x="291934" y="353720"/>
                  </a:lnTo>
                  <a:lnTo>
                    <a:pt x="291337" y="354469"/>
                  </a:lnTo>
                  <a:lnTo>
                    <a:pt x="290880" y="354774"/>
                  </a:lnTo>
                  <a:lnTo>
                    <a:pt x="290436" y="354964"/>
                  </a:lnTo>
                  <a:lnTo>
                    <a:pt x="289636" y="355041"/>
                  </a:lnTo>
                  <a:lnTo>
                    <a:pt x="288023" y="355015"/>
                  </a:lnTo>
                  <a:lnTo>
                    <a:pt x="287654" y="354964"/>
                  </a:lnTo>
                  <a:lnTo>
                    <a:pt x="287324" y="354812"/>
                  </a:lnTo>
                  <a:lnTo>
                    <a:pt x="287172" y="354533"/>
                  </a:lnTo>
                  <a:lnTo>
                    <a:pt x="287185" y="354152"/>
                  </a:lnTo>
                  <a:lnTo>
                    <a:pt x="287248" y="353834"/>
                  </a:lnTo>
                  <a:lnTo>
                    <a:pt x="287477" y="353225"/>
                  </a:lnTo>
                  <a:lnTo>
                    <a:pt x="287172" y="351739"/>
                  </a:lnTo>
                  <a:lnTo>
                    <a:pt x="286029" y="349986"/>
                  </a:lnTo>
                  <a:lnTo>
                    <a:pt x="272732" y="336791"/>
                  </a:lnTo>
                  <a:lnTo>
                    <a:pt x="270598" y="336715"/>
                  </a:lnTo>
                  <a:lnTo>
                    <a:pt x="269265" y="336232"/>
                  </a:lnTo>
                  <a:lnTo>
                    <a:pt x="268477" y="335686"/>
                  </a:lnTo>
                  <a:lnTo>
                    <a:pt x="267614" y="334848"/>
                  </a:lnTo>
                  <a:lnTo>
                    <a:pt x="266611" y="333324"/>
                  </a:lnTo>
                  <a:lnTo>
                    <a:pt x="265328" y="331863"/>
                  </a:lnTo>
                  <a:lnTo>
                    <a:pt x="259333" y="326732"/>
                  </a:lnTo>
                  <a:lnTo>
                    <a:pt x="258470" y="326377"/>
                  </a:lnTo>
                  <a:lnTo>
                    <a:pt x="258089" y="326605"/>
                  </a:lnTo>
                  <a:lnTo>
                    <a:pt x="257733" y="326897"/>
                  </a:lnTo>
                  <a:lnTo>
                    <a:pt x="257378" y="327304"/>
                  </a:lnTo>
                  <a:lnTo>
                    <a:pt x="256717" y="328142"/>
                  </a:lnTo>
                  <a:lnTo>
                    <a:pt x="256362" y="328485"/>
                  </a:lnTo>
                  <a:lnTo>
                    <a:pt x="255841" y="328714"/>
                  </a:lnTo>
                  <a:lnTo>
                    <a:pt x="255384" y="328587"/>
                  </a:lnTo>
                  <a:lnTo>
                    <a:pt x="254901" y="328320"/>
                  </a:lnTo>
                  <a:lnTo>
                    <a:pt x="245541" y="320459"/>
                  </a:lnTo>
                  <a:lnTo>
                    <a:pt x="244690" y="321475"/>
                  </a:lnTo>
                  <a:lnTo>
                    <a:pt x="243535" y="323087"/>
                  </a:lnTo>
                  <a:lnTo>
                    <a:pt x="243027" y="324015"/>
                  </a:lnTo>
                  <a:lnTo>
                    <a:pt x="242773" y="324904"/>
                  </a:lnTo>
                  <a:lnTo>
                    <a:pt x="243204" y="325742"/>
                  </a:lnTo>
                  <a:lnTo>
                    <a:pt x="245465" y="328053"/>
                  </a:lnTo>
                  <a:lnTo>
                    <a:pt x="245948" y="328739"/>
                  </a:lnTo>
                  <a:lnTo>
                    <a:pt x="245922" y="329196"/>
                  </a:lnTo>
                  <a:lnTo>
                    <a:pt x="245262" y="329806"/>
                  </a:lnTo>
                  <a:lnTo>
                    <a:pt x="244754" y="330098"/>
                  </a:lnTo>
                  <a:lnTo>
                    <a:pt x="243116" y="330746"/>
                  </a:lnTo>
                  <a:lnTo>
                    <a:pt x="242735" y="330961"/>
                  </a:lnTo>
                  <a:lnTo>
                    <a:pt x="242366" y="331241"/>
                  </a:lnTo>
                  <a:lnTo>
                    <a:pt x="242087" y="331596"/>
                  </a:lnTo>
                  <a:lnTo>
                    <a:pt x="241960" y="332016"/>
                  </a:lnTo>
                  <a:lnTo>
                    <a:pt x="242214" y="332524"/>
                  </a:lnTo>
                  <a:lnTo>
                    <a:pt x="243370" y="333578"/>
                  </a:lnTo>
                  <a:lnTo>
                    <a:pt x="243560" y="333959"/>
                  </a:lnTo>
                  <a:lnTo>
                    <a:pt x="243458" y="334365"/>
                  </a:lnTo>
                  <a:lnTo>
                    <a:pt x="243154" y="334835"/>
                  </a:lnTo>
                  <a:lnTo>
                    <a:pt x="241490" y="336867"/>
                  </a:lnTo>
                  <a:lnTo>
                    <a:pt x="240677" y="337388"/>
                  </a:lnTo>
                  <a:lnTo>
                    <a:pt x="239331" y="336575"/>
                  </a:lnTo>
                  <a:lnTo>
                    <a:pt x="236499" y="334365"/>
                  </a:lnTo>
                  <a:lnTo>
                    <a:pt x="236118" y="334289"/>
                  </a:lnTo>
                  <a:lnTo>
                    <a:pt x="235762" y="334556"/>
                  </a:lnTo>
                  <a:lnTo>
                    <a:pt x="235457" y="334911"/>
                  </a:lnTo>
                  <a:lnTo>
                    <a:pt x="235140" y="335330"/>
                  </a:lnTo>
                  <a:lnTo>
                    <a:pt x="234810" y="335737"/>
                  </a:lnTo>
                  <a:lnTo>
                    <a:pt x="234454" y="336118"/>
                  </a:lnTo>
                  <a:lnTo>
                    <a:pt x="234099" y="336448"/>
                  </a:lnTo>
                  <a:lnTo>
                    <a:pt x="233375" y="337210"/>
                  </a:lnTo>
                  <a:lnTo>
                    <a:pt x="232892" y="337502"/>
                  </a:lnTo>
                  <a:lnTo>
                    <a:pt x="232282" y="337654"/>
                  </a:lnTo>
                  <a:lnTo>
                    <a:pt x="230657" y="337032"/>
                  </a:lnTo>
                  <a:lnTo>
                    <a:pt x="227596" y="335089"/>
                  </a:lnTo>
                  <a:lnTo>
                    <a:pt x="227291" y="334708"/>
                  </a:lnTo>
                  <a:lnTo>
                    <a:pt x="227215" y="334149"/>
                  </a:lnTo>
                  <a:lnTo>
                    <a:pt x="227279" y="333679"/>
                  </a:lnTo>
                  <a:lnTo>
                    <a:pt x="227393" y="333235"/>
                  </a:lnTo>
                  <a:lnTo>
                    <a:pt x="227545" y="332397"/>
                  </a:lnTo>
                  <a:lnTo>
                    <a:pt x="227495" y="332016"/>
                  </a:lnTo>
                  <a:lnTo>
                    <a:pt x="227228" y="331660"/>
                  </a:lnTo>
                  <a:lnTo>
                    <a:pt x="226771" y="331381"/>
                  </a:lnTo>
                  <a:lnTo>
                    <a:pt x="224523" y="330936"/>
                  </a:lnTo>
                  <a:lnTo>
                    <a:pt x="222935" y="329755"/>
                  </a:lnTo>
                  <a:lnTo>
                    <a:pt x="219316" y="326974"/>
                  </a:lnTo>
                  <a:lnTo>
                    <a:pt x="218414" y="326859"/>
                  </a:lnTo>
                  <a:lnTo>
                    <a:pt x="217830" y="327393"/>
                  </a:lnTo>
                  <a:lnTo>
                    <a:pt x="212978" y="333222"/>
                  </a:lnTo>
                  <a:lnTo>
                    <a:pt x="210070" y="336143"/>
                  </a:lnTo>
                  <a:lnTo>
                    <a:pt x="209765" y="336549"/>
                  </a:lnTo>
                  <a:lnTo>
                    <a:pt x="209562" y="336956"/>
                  </a:lnTo>
                  <a:lnTo>
                    <a:pt x="209651" y="337515"/>
                  </a:lnTo>
                  <a:lnTo>
                    <a:pt x="209842" y="337959"/>
                  </a:lnTo>
                  <a:lnTo>
                    <a:pt x="211289" y="340258"/>
                  </a:lnTo>
                  <a:lnTo>
                    <a:pt x="211391" y="340766"/>
                  </a:lnTo>
                  <a:lnTo>
                    <a:pt x="211378" y="341363"/>
                  </a:lnTo>
                  <a:lnTo>
                    <a:pt x="210870" y="342366"/>
                  </a:lnTo>
                  <a:lnTo>
                    <a:pt x="210502" y="342976"/>
                  </a:lnTo>
                  <a:lnTo>
                    <a:pt x="208699" y="345287"/>
                  </a:lnTo>
                  <a:lnTo>
                    <a:pt x="208267" y="345998"/>
                  </a:lnTo>
                  <a:lnTo>
                    <a:pt x="208419" y="346189"/>
                  </a:lnTo>
                  <a:lnTo>
                    <a:pt x="209867" y="349376"/>
                  </a:lnTo>
                  <a:lnTo>
                    <a:pt x="210134" y="350418"/>
                  </a:lnTo>
                  <a:lnTo>
                    <a:pt x="209981" y="352069"/>
                  </a:lnTo>
                  <a:lnTo>
                    <a:pt x="209346" y="352932"/>
                  </a:lnTo>
                  <a:lnTo>
                    <a:pt x="208432" y="353580"/>
                  </a:lnTo>
                  <a:lnTo>
                    <a:pt x="207365" y="354647"/>
                  </a:lnTo>
                  <a:lnTo>
                    <a:pt x="206984" y="355320"/>
                  </a:lnTo>
                  <a:lnTo>
                    <a:pt x="206832" y="355917"/>
                  </a:lnTo>
                  <a:lnTo>
                    <a:pt x="206743" y="356450"/>
                  </a:lnTo>
                  <a:lnTo>
                    <a:pt x="206603" y="356971"/>
                  </a:lnTo>
                  <a:lnTo>
                    <a:pt x="206882" y="358190"/>
                  </a:lnTo>
                  <a:lnTo>
                    <a:pt x="206768" y="358736"/>
                  </a:lnTo>
                  <a:lnTo>
                    <a:pt x="206476" y="358927"/>
                  </a:lnTo>
                  <a:lnTo>
                    <a:pt x="206120" y="359003"/>
                  </a:lnTo>
                  <a:lnTo>
                    <a:pt x="205841" y="359219"/>
                  </a:lnTo>
                  <a:lnTo>
                    <a:pt x="204317" y="361708"/>
                  </a:lnTo>
                  <a:lnTo>
                    <a:pt x="203466" y="362762"/>
                  </a:lnTo>
                  <a:lnTo>
                    <a:pt x="202526" y="363423"/>
                  </a:lnTo>
                  <a:lnTo>
                    <a:pt x="203009" y="363994"/>
                  </a:lnTo>
                  <a:lnTo>
                    <a:pt x="213715" y="371195"/>
                  </a:lnTo>
                  <a:lnTo>
                    <a:pt x="214401" y="371386"/>
                  </a:lnTo>
                  <a:lnTo>
                    <a:pt x="214947" y="371347"/>
                  </a:lnTo>
                  <a:lnTo>
                    <a:pt x="215315" y="371132"/>
                  </a:lnTo>
                  <a:lnTo>
                    <a:pt x="215671" y="371119"/>
                  </a:lnTo>
                  <a:lnTo>
                    <a:pt x="215963" y="371373"/>
                  </a:lnTo>
                  <a:lnTo>
                    <a:pt x="216382" y="373570"/>
                  </a:lnTo>
                  <a:lnTo>
                    <a:pt x="217512" y="375767"/>
                  </a:lnTo>
                  <a:lnTo>
                    <a:pt x="215468" y="378218"/>
                  </a:lnTo>
                  <a:lnTo>
                    <a:pt x="212432" y="381203"/>
                  </a:lnTo>
                  <a:lnTo>
                    <a:pt x="211886" y="382473"/>
                  </a:lnTo>
                  <a:lnTo>
                    <a:pt x="211670" y="385559"/>
                  </a:lnTo>
                  <a:lnTo>
                    <a:pt x="212293" y="387489"/>
                  </a:lnTo>
                  <a:lnTo>
                    <a:pt x="212420" y="388277"/>
                  </a:lnTo>
                  <a:lnTo>
                    <a:pt x="212267" y="389623"/>
                  </a:lnTo>
                  <a:lnTo>
                    <a:pt x="211239" y="393230"/>
                  </a:lnTo>
                  <a:lnTo>
                    <a:pt x="211239" y="394017"/>
                  </a:lnTo>
                  <a:lnTo>
                    <a:pt x="211366" y="394334"/>
                  </a:lnTo>
                  <a:lnTo>
                    <a:pt x="219062" y="400799"/>
                  </a:lnTo>
                  <a:lnTo>
                    <a:pt x="219214" y="401396"/>
                  </a:lnTo>
                  <a:lnTo>
                    <a:pt x="201701" y="413219"/>
                  </a:lnTo>
                  <a:lnTo>
                    <a:pt x="200913" y="413207"/>
                  </a:lnTo>
                  <a:lnTo>
                    <a:pt x="200113" y="413054"/>
                  </a:lnTo>
                  <a:lnTo>
                    <a:pt x="199758" y="412915"/>
                  </a:lnTo>
                  <a:lnTo>
                    <a:pt x="196684" y="411060"/>
                  </a:lnTo>
                  <a:lnTo>
                    <a:pt x="195859" y="410692"/>
                  </a:lnTo>
                  <a:lnTo>
                    <a:pt x="193179" y="414883"/>
                  </a:lnTo>
                  <a:lnTo>
                    <a:pt x="193903" y="417690"/>
                  </a:lnTo>
                  <a:lnTo>
                    <a:pt x="193319" y="418858"/>
                  </a:lnTo>
                  <a:lnTo>
                    <a:pt x="193192" y="419328"/>
                  </a:lnTo>
                  <a:lnTo>
                    <a:pt x="193192" y="419773"/>
                  </a:lnTo>
                  <a:lnTo>
                    <a:pt x="193471" y="420255"/>
                  </a:lnTo>
                  <a:lnTo>
                    <a:pt x="193700" y="420535"/>
                  </a:lnTo>
                  <a:lnTo>
                    <a:pt x="195224" y="421741"/>
                  </a:lnTo>
                  <a:lnTo>
                    <a:pt x="195529" y="422173"/>
                  </a:lnTo>
                  <a:lnTo>
                    <a:pt x="195681" y="422694"/>
                  </a:lnTo>
                  <a:lnTo>
                    <a:pt x="195503" y="423481"/>
                  </a:lnTo>
                  <a:lnTo>
                    <a:pt x="193954" y="426631"/>
                  </a:lnTo>
                  <a:lnTo>
                    <a:pt x="193827" y="427050"/>
                  </a:lnTo>
                  <a:lnTo>
                    <a:pt x="193801" y="427481"/>
                  </a:lnTo>
                  <a:lnTo>
                    <a:pt x="193979" y="427926"/>
                  </a:lnTo>
                  <a:lnTo>
                    <a:pt x="195287" y="429145"/>
                  </a:lnTo>
                  <a:lnTo>
                    <a:pt x="195491" y="429475"/>
                  </a:lnTo>
                  <a:lnTo>
                    <a:pt x="195529" y="429780"/>
                  </a:lnTo>
                  <a:lnTo>
                    <a:pt x="195376" y="430326"/>
                  </a:lnTo>
                  <a:lnTo>
                    <a:pt x="195186" y="430783"/>
                  </a:lnTo>
                  <a:lnTo>
                    <a:pt x="195122" y="431253"/>
                  </a:lnTo>
                  <a:lnTo>
                    <a:pt x="195275" y="431685"/>
                  </a:lnTo>
                  <a:lnTo>
                    <a:pt x="198081" y="434352"/>
                  </a:lnTo>
                  <a:lnTo>
                    <a:pt x="198488" y="434898"/>
                  </a:lnTo>
                  <a:lnTo>
                    <a:pt x="198653" y="435241"/>
                  </a:lnTo>
                  <a:lnTo>
                    <a:pt x="198640" y="435800"/>
                  </a:lnTo>
                  <a:lnTo>
                    <a:pt x="198551" y="436384"/>
                  </a:lnTo>
                  <a:lnTo>
                    <a:pt x="197243" y="438137"/>
                  </a:lnTo>
                  <a:lnTo>
                    <a:pt x="196621" y="438251"/>
                  </a:lnTo>
                  <a:lnTo>
                    <a:pt x="195491" y="438162"/>
                  </a:lnTo>
                  <a:lnTo>
                    <a:pt x="195097" y="438175"/>
                  </a:lnTo>
                  <a:lnTo>
                    <a:pt x="194690" y="438251"/>
                  </a:lnTo>
                  <a:lnTo>
                    <a:pt x="194322" y="438429"/>
                  </a:lnTo>
                  <a:lnTo>
                    <a:pt x="193573" y="438924"/>
                  </a:lnTo>
                  <a:lnTo>
                    <a:pt x="193192" y="439077"/>
                  </a:lnTo>
                  <a:lnTo>
                    <a:pt x="192785" y="439038"/>
                  </a:lnTo>
                  <a:lnTo>
                    <a:pt x="190271" y="437832"/>
                  </a:lnTo>
                  <a:lnTo>
                    <a:pt x="189877" y="437819"/>
                  </a:lnTo>
                  <a:lnTo>
                    <a:pt x="189458" y="438048"/>
                  </a:lnTo>
                  <a:lnTo>
                    <a:pt x="188493" y="438950"/>
                  </a:lnTo>
                  <a:lnTo>
                    <a:pt x="188061" y="439254"/>
                  </a:lnTo>
                  <a:lnTo>
                    <a:pt x="187617" y="439216"/>
                  </a:lnTo>
                  <a:lnTo>
                    <a:pt x="187210" y="439077"/>
                  </a:lnTo>
                  <a:lnTo>
                    <a:pt x="186893" y="439153"/>
                  </a:lnTo>
                  <a:lnTo>
                    <a:pt x="186753" y="439585"/>
                  </a:lnTo>
                  <a:lnTo>
                    <a:pt x="187236" y="441032"/>
                  </a:lnTo>
                  <a:lnTo>
                    <a:pt x="188810" y="444182"/>
                  </a:lnTo>
                  <a:lnTo>
                    <a:pt x="188925" y="444665"/>
                  </a:lnTo>
                  <a:lnTo>
                    <a:pt x="179069" y="455231"/>
                  </a:lnTo>
                  <a:lnTo>
                    <a:pt x="178295" y="455561"/>
                  </a:lnTo>
                  <a:lnTo>
                    <a:pt x="175971" y="456742"/>
                  </a:lnTo>
                  <a:lnTo>
                    <a:pt x="175602" y="456857"/>
                  </a:lnTo>
                  <a:lnTo>
                    <a:pt x="175196" y="456958"/>
                  </a:lnTo>
                  <a:lnTo>
                    <a:pt x="174790" y="456971"/>
                  </a:lnTo>
                  <a:lnTo>
                    <a:pt x="174205" y="456882"/>
                  </a:lnTo>
                  <a:lnTo>
                    <a:pt x="171208" y="455802"/>
                  </a:lnTo>
                  <a:lnTo>
                    <a:pt x="170484" y="455663"/>
                  </a:lnTo>
                  <a:lnTo>
                    <a:pt x="169722" y="455764"/>
                  </a:lnTo>
                  <a:lnTo>
                    <a:pt x="169202" y="455942"/>
                  </a:lnTo>
                  <a:lnTo>
                    <a:pt x="168757" y="456196"/>
                  </a:lnTo>
                  <a:lnTo>
                    <a:pt x="167639" y="457009"/>
                  </a:lnTo>
                  <a:lnTo>
                    <a:pt x="166890" y="457466"/>
                  </a:lnTo>
                  <a:lnTo>
                    <a:pt x="166268" y="457555"/>
                  </a:lnTo>
                  <a:lnTo>
                    <a:pt x="165455" y="457542"/>
                  </a:lnTo>
                  <a:lnTo>
                    <a:pt x="163918" y="457288"/>
                  </a:lnTo>
                  <a:lnTo>
                    <a:pt x="163131" y="457428"/>
                  </a:lnTo>
                  <a:lnTo>
                    <a:pt x="162547" y="457644"/>
                  </a:lnTo>
                  <a:lnTo>
                    <a:pt x="162178" y="457911"/>
                  </a:lnTo>
                  <a:lnTo>
                    <a:pt x="161467" y="458355"/>
                  </a:lnTo>
                  <a:lnTo>
                    <a:pt x="161264" y="458444"/>
                  </a:lnTo>
                  <a:lnTo>
                    <a:pt x="160972" y="458546"/>
                  </a:lnTo>
                  <a:lnTo>
                    <a:pt x="160477" y="458342"/>
                  </a:lnTo>
                  <a:lnTo>
                    <a:pt x="159905" y="457923"/>
                  </a:lnTo>
                  <a:lnTo>
                    <a:pt x="158711" y="456183"/>
                  </a:lnTo>
                  <a:lnTo>
                    <a:pt x="158470" y="455434"/>
                  </a:lnTo>
                  <a:lnTo>
                    <a:pt x="158216" y="455180"/>
                  </a:lnTo>
                  <a:lnTo>
                    <a:pt x="157759" y="455129"/>
                  </a:lnTo>
                  <a:lnTo>
                    <a:pt x="157492" y="455117"/>
                  </a:lnTo>
                  <a:lnTo>
                    <a:pt x="156451" y="455269"/>
                  </a:lnTo>
                  <a:lnTo>
                    <a:pt x="155244" y="455244"/>
                  </a:lnTo>
                  <a:lnTo>
                    <a:pt x="154927" y="455129"/>
                  </a:lnTo>
                  <a:lnTo>
                    <a:pt x="154749" y="454825"/>
                  </a:lnTo>
                  <a:lnTo>
                    <a:pt x="154914" y="454228"/>
                  </a:lnTo>
                  <a:lnTo>
                    <a:pt x="155143" y="453885"/>
                  </a:lnTo>
                  <a:lnTo>
                    <a:pt x="155333" y="453707"/>
                  </a:lnTo>
                  <a:lnTo>
                    <a:pt x="156756" y="452958"/>
                  </a:lnTo>
                  <a:lnTo>
                    <a:pt x="157111" y="452716"/>
                  </a:lnTo>
                  <a:lnTo>
                    <a:pt x="157175" y="452475"/>
                  </a:lnTo>
                  <a:lnTo>
                    <a:pt x="156857" y="452234"/>
                  </a:lnTo>
                  <a:lnTo>
                    <a:pt x="155714" y="452158"/>
                  </a:lnTo>
                  <a:lnTo>
                    <a:pt x="153809" y="452310"/>
                  </a:lnTo>
                  <a:lnTo>
                    <a:pt x="153733" y="452158"/>
                  </a:lnTo>
                  <a:lnTo>
                    <a:pt x="153987" y="451370"/>
                  </a:lnTo>
                  <a:lnTo>
                    <a:pt x="154482" y="451040"/>
                  </a:lnTo>
                  <a:lnTo>
                    <a:pt x="154800" y="450913"/>
                  </a:lnTo>
                  <a:lnTo>
                    <a:pt x="155562" y="450494"/>
                  </a:lnTo>
                  <a:lnTo>
                    <a:pt x="157213" y="447509"/>
                  </a:lnTo>
                  <a:lnTo>
                    <a:pt x="156844" y="446811"/>
                  </a:lnTo>
                  <a:lnTo>
                    <a:pt x="156171" y="445909"/>
                  </a:lnTo>
                  <a:lnTo>
                    <a:pt x="153441" y="443382"/>
                  </a:lnTo>
                  <a:lnTo>
                    <a:pt x="152730" y="442937"/>
                  </a:lnTo>
                  <a:lnTo>
                    <a:pt x="152311" y="442810"/>
                  </a:lnTo>
                  <a:lnTo>
                    <a:pt x="152006" y="442556"/>
                  </a:lnTo>
                  <a:lnTo>
                    <a:pt x="151752" y="442125"/>
                  </a:lnTo>
                  <a:lnTo>
                    <a:pt x="151930" y="441388"/>
                  </a:lnTo>
                  <a:lnTo>
                    <a:pt x="151764" y="440461"/>
                  </a:lnTo>
                  <a:lnTo>
                    <a:pt x="150469" y="439737"/>
                  </a:lnTo>
                  <a:lnTo>
                    <a:pt x="149605" y="439559"/>
                  </a:lnTo>
                  <a:lnTo>
                    <a:pt x="149237" y="439394"/>
                  </a:lnTo>
                  <a:lnTo>
                    <a:pt x="148920" y="439038"/>
                  </a:lnTo>
                  <a:lnTo>
                    <a:pt x="148450" y="437375"/>
                  </a:lnTo>
                  <a:lnTo>
                    <a:pt x="148132" y="436867"/>
                  </a:lnTo>
                  <a:lnTo>
                    <a:pt x="147637" y="436270"/>
                  </a:lnTo>
                  <a:lnTo>
                    <a:pt x="145681" y="434492"/>
                  </a:lnTo>
                  <a:lnTo>
                    <a:pt x="145224" y="433882"/>
                  </a:lnTo>
                  <a:lnTo>
                    <a:pt x="140500" y="428802"/>
                  </a:lnTo>
                  <a:lnTo>
                    <a:pt x="139471" y="428853"/>
                  </a:lnTo>
                  <a:lnTo>
                    <a:pt x="139001" y="428955"/>
                  </a:lnTo>
                  <a:lnTo>
                    <a:pt x="138620" y="429082"/>
                  </a:lnTo>
                  <a:lnTo>
                    <a:pt x="138315" y="429272"/>
                  </a:lnTo>
                  <a:lnTo>
                    <a:pt x="138264" y="429590"/>
                  </a:lnTo>
                  <a:lnTo>
                    <a:pt x="138264" y="429958"/>
                  </a:lnTo>
                  <a:lnTo>
                    <a:pt x="139128" y="435038"/>
                  </a:lnTo>
                  <a:lnTo>
                    <a:pt x="139103" y="435444"/>
                  </a:lnTo>
                  <a:lnTo>
                    <a:pt x="137883" y="437984"/>
                  </a:lnTo>
                  <a:lnTo>
                    <a:pt x="137591" y="438784"/>
                  </a:lnTo>
                  <a:lnTo>
                    <a:pt x="137388" y="439737"/>
                  </a:lnTo>
                  <a:lnTo>
                    <a:pt x="137261" y="440829"/>
                  </a:lnTo>
                  <a:lnTo>
                    <a:pt x="137147" y="441185"/>
                  </a:lnTo>
                  <a:lnTo>
                    <a:pt x="136944" y="441464"/>
                  </a:lnTo>
                  <a:lnTo>
                    <a:pt x="136448" y="441528"/>
                  </a:lnTo>
                  <a:lnTo>
                    <a:pt x="133934" y="441172"/>
                  </a:lnTo>
                  <a:lnTo>
                    <a:pt x="133565" y="441007"/>
                  </a:lnTo>
                  <a:lnTo>
                    <a:pt x="133286" y="440753"/>
                  </a:lnTo>
                  <a:lnTo>
                    <a:pt x="132791" y="440067"/>
                  </a:lnTo>
                  <a:lnTo>
                    <a:pt x="132499" y="439750"/>
                  </a:lnTo>
                  <a:lnTo>
                    <a:pt x="132130" y="439559"/>
                  </a:lnTo>
                  <a:lnTo>
                    <a:pt x="131749" y="439496"/>
                  </a:lnTo>
                  <a:lnTo>
                    <a:pt x="130975" y="439610"/>
                  </a:lnTo>
                  <a:lnTo>
                    <a:pt x="130581" y="439737"/>
                  </a:lnTo>
                  <a:lnTo>
                    <a:pt x="129057" y="440372"/>
                  </a:lnTo>
                  <a:lnTo>
                    <a:pt x="128663" y="440461"/>
                  </a:lnTo>
                  <a:lnTo>
                    <a:pt x="128269" y="440461"/>
                  </a:lnTo>
                  <a:lnTo>
                    <a:pt x="127876" y="440283"/>
                  </a:lnTo>
                  <a:lnTo>
                    <a:pt x="127495" y="439991"/>
                  </a:lnTo>
                  <a:lnTo>
                    <a:pt x="126911" y="439267"/>
                  </a:lnTo>
                  <a:lnTo>
                    <a:pt x="126568" y="438962"/>
                  </a:lnTo>
                  <a:lnTo>
                    <a:pt x="126174" y="438746"/>
                  </a:lnTo>
                  <a:lnTo>
                    <a:pt x="125780" y="438823"/>
                  </a:lnTo>
                  <a:lnTo>
                    <a:pt x="125387" y="439064"/>
                  </a:lnTo>
                  <a:lnTo>
                    <a:pt x="124993" y="439712"/>
                  </a:lnTo>
                  <a:lnTo>
                    <a:pt x="124320" y="441121"/>
                  </a:lnTo>
                  <a:lnTo>
                    <a:pt x="123977" y="441540"/>
                  </a:lnTo>
                  <a:lnTo>
                    <a:pt x="123520" y="441934"/>
                  </a:lnTo>
                  <a:lnTo>
                    <a:pt x="117601" y="444195"/>
                  </a:lnTo>
                  <a:lnTo>
                    <a:pt x="117220" y="444398"/>
                  </a:lnTo>
                  <a:lnTo>
                    <a:pt x="116801" y="444779"/>
                  </a:lnTo>
                  <a:lnTo>
                    <a:pt x="116395" y="445274"/>
                  </a:lnTo>
                  <a:lnTo>
                    <a:pt x="115887" y="446201"/>
                  </a:lnTo>
                  <a:lnTo>
                    <a:pt x="114947" y="448563"/>
                  </a:lnTo>
                  <a:lnTo>
                    <a:pt x="114630" y="448995"/>
                  </a:lnTo>
                  <a:lnTo>
                    <a:pt x="112077" y="450011"/>
                  </a:lnTo>
                  <a:lnTo>
                    <a:pt x="111671" y="450202"/>
                  </a:lnTo>
                  <a:lnTo>
                    <a:pt x="111302" y="450494"/>
                  </a:lnTo>
                  <a:lnTo>
                    <a:pt x="110959" y="451192"/>
                  </a:lnTo>
                  <a:lnTo>
                    <a:pt x="110655" y="451700"/>
                  </a:lnTo>
                  <a:lnTo>
                    <a:pt x="110261" y="452183"/>
                  </a:lnTo>
                  <a:lnTo>
                    <a:pt x="109588" y="452564"/>
                  </a:lnTo>
                  <a:lnTo>
                    <a:pt x="109092" y="452907"/>
                  </a:lnTo>
                  <a:lnTo>
                    <a:pt x="108699" y="453301"/>
                  </a:lnTo>
                  <a:lnTo>
                    <a:pt x="108483" y="454024"/>
                  </a:lnTo>
                  <a:lnTo>
                    <a:pt x="108445" y="454532"/>
                  </a:lnTo>
                  <a:lnTo>
                    <a:pt x="108546" y="455396"/>
                  </a:lnTo>
                  <a:lnTo>
                    <a:pt x="108559" y="455802"/>
                  </a:lnTo>
                  <a:lnTo>
                    <a:pt x="108343" y="456209"/>
                  </a:lnTo>
                  <a:lnTo>
                    <a:pt x="107924" y="456641"/>
                  </a:lnTo>
                  <a:lnTo>
                    <a:pt x="107048" y="457085"/>
                  </a:lnTo>
                  <a:lnTo>
                    <a:pt x="106006" y="457492"/>
                  </a:lnTo>
                  <a:lnTo>
                    <a:pt x="105498" y="457707"/>
                  </a:lnTo>
                  <a:lnTo>
                    <a:pt x="104051" y="458889"/>
                  </a:lnTo>
                  <a:lnTo>
                    <a:pt x="102793" y="460540"/>
                  </a:lnTo>
                  <a:lnTo>
                    <a:pt x="101511" y="461606"/>
                  </a:lnTo>
                  <a:lnTo>
                    <a:pt x="101345" y="460971"/>
                  </a:lnTo>
                  <a:lnTo>
                    <a:pt x="100520" y="459181"/>
                  </a:lnTo>
                  <a:lnTo>
                    <a:pt x="98640" y="458050"/>
                  </a:lnTo>
                  <a:lnTo>
                    <a:pt x="94348" y="457263"/>
                  </a:lnTo>
                  <a:lnTo>
                    <a:pt x="92570" y="456514"/>
                  </a:lnTo>
                  <a:lnTo>
                    <a:pt x="90881" y="454825"/>
                  </a:lnTo>
                  <a:lnTo>
                    <a:pt x="82664" y="441375"/>
                  </a:lnTo>
                  <a:lnTo>
                    <a:pt x="79425" y="438823"/>
                  </a:lnTo>
                  <a:lnTo>
                    <a:pt x="75590" y="437172"/>
                  </a:lnTo>
                  <a:lnTo>
                    <a:pt x="73888" y="437045"/>
                  </a:lnTo>
                  <a:lnTo>
                    <a:pt x="72428" y="437553"/>
                  </a:lnTo>
                  <a:lnTo>
                    <a:pt x="62661" y="443344"/>
                  </a:lnTo>
                  <a:lnTo>
                    <a:pt x="61544" y="444271"/>
                  </a:lnTo>
                  <a:lnTo>
                    <a:pt x="60629" y="443166"/>
                  </a:lnTo>
                  <a:lnTo>
                    <a:pt x="59969" y="441172"/>
                  </a:lnTo>
                  <a:lnTo>
                    <a:pt x="59905" y="439051"/>
                  </a:lnTo>
                  <a:lnTo>
                    <a:pt x="60337" y="437070"/>
                  </a:lnTo>
                  <a:lnTo>
                    <a:pt x="61163" y="434771"/>
                  </a:lnTo>
                  <a:lnTo>
                    <a:pt x="61442" y="433006"/>
                  </a:lnTo>
                  <a:lnTo>
                    <a:pt x="61201" y="431304"/>
                  </a:lnTo>
                  <a:lnTo>
                    <a:pt x="58762" y="425665"/>
                  </a:lnTo>
                  <a:lnTo>
                    <a:pt x="58508" y="423862"/>
                  </a:lnTo>
                  <a:lnTo>
                    <a:pt x="58115" y="422795"/>
                  </a:lnTo>
                  <a:lnTo>
                    <a:pt x="58102" y="422224"/>
                  </a:lnTo>
                  <a:lnTo>
                    <a:pt x="58318" y="421398"/>
                  </a:lnTo>
                  <a:lnTo>
                    <a:pt x="59042" y="419684"/>
                  </a:lnTo>
                  <a:lnTo>
                    <a:pt x="59207" y="418807"/>
                  </a:lnTo>
                  <a:lnTo>
                    <a:pt x="58915" y="417652"/>
                  </a:lnTo>
                  <a:lnTo>
                    <a:pt x="57645" y="415328"/>
                  </a:lnTo>
                  <a:lnTo>
                    <a:pt x="57429" y="414159"/>
                  </a:lnTo>
                  <a:lnTo>
                    <a:pt x="57607" y="409638"/>
                  </a:lnTo>
                  <a:lnTo>
                    <a:pt x="56400" y="400037"/>
                  </a:lnTo>
                  <a:lnTo>
                    <a:pt x="57149" y="392810"/>
                  </a:lnTo>
                  <a:lnTo>
                    <a:pt x="56908" y="387235"/>
                  </a:lnTo>
                  <a:lnTo>
                    <a:pt x="53632" y="371157"/>
                  </a:lnTo>
                  <a:lnTo>
                    <a:pt x="53454" y="368719"/>
                  </a:lnTo>
                  <a:lnTo>
                    <a:pt x="53809" y="365747"/>
                  </a:lnTo>
                  <a:lnTo>
                    <a:pt x="53670" y="364362"/>
                  </a:lnTo>
                  <a:lnTo>
                    <a:pt x="52908" y="363219"/>
                  </a:lnTo>
                  <a:lnTo>
                    <a:pt x="52781" y="362343"/>
                  </a:lnTo>
                  <a:lnTo>
                    <a:pt x="53568" y="359257"/>
                  </a:lnTo>
                  <a:lnTo>
                    <a:pt x="53733" y="358038"/>
                  </a:lnTo>
                  <a:lnTo>
                    <a:pt x="53352" y="356806"/>
                  </a:lnTo>
                  <a:lnTo>
                    <a:pt x="52641" y="355536"/>
                  </a:lnTo>
                  <a:lnTo>
                    <a:pt x="50838" y="353529"/>
                  </a:lnTo>
                  <a:lnTo>
                    <a:pt x="50228" y="352539"/>
                  </a:lnTo>
                  <a:lnTo>
                    <a:pt x="49987" y="351142"/>
                  </a:lnTo>
                  <a:lnTo>
                    <a:pt x="50304" y="343280"/>
                  </a:lnTo>
                  <a:lnTo>
                    <a:pt x="50139" y="341833"/>
                  </a:lnTo>
                  <a:lnTo>
                    <a:pt x="49707" y="340639"/>
                  </a:lnTo>
                  <a:lnTo>
                    <a:pt x="48323" y="338366"/>
                  </a:lnTo>
                  <a:lnTo>
                    <a:pt x="45719" y="332028"/>
                  </a:lnTo>
                  <a:lnTo>
                    <a:pt x="34518" y="319176"/>
                  </a:lnTo>
                  <a:lnTo>
                    <a:pt x="34645" y="318046"/>
                  </a:lnTo>
                  <a:lnTo>
                    <a:pt x="34543" y="317169"/>
                  </a:lnTo>
                  <a:lnTo>
                    <a:pt x="31419" y="314363"/>
                  </a:lnTo>
                  <a:lnTo>
                    <a:pt x="30606" y="311683"/>
                  </a:lnTo>
                  <a:lnTo>
                    <a:pt x="31076" y="308813"/>
                  </a:lnTo>
                  <a:lnTo>
                    <a:pt x="31915" y="305942"/>
                  </a:lnTo>
                  <a:lnTo>
                    <a:pt x="32232" y="303314"/>
                  </a:lnTo>
                  <a:lnTo>
                    <a:pt x="31559" y="300723"/>
                  </a:lnTo>
                  <a:lnTo>
                    <a:pt x="31597" y="299897"/>
                  </a:lnTo>
                  <a:lnTo>
                    <a:pt x="33134" y="297446"/>
                  </a:lnTo>
                  <a:lnTo>
                    <a:pt x="32740" y="296875"/>
                  </a:lnTo>
                  <a:lnTo>
                    <a:pt x="30784" y="296202"/>
                  </a:lnTo>
                  <a:lnTo>
                    <a:pt x="30429" y="295567"/>
                  </a:lnTo>
                  <a:lnTo>
                    <a:pt x="30175" y="294424"/>
                  </a:lnTo>
                  <a:lnTo>
                    <a:pt x="30098" y="290855"/>
                  </a:lnTo>
                  <a:lnTo>
                    <a:pt x="29819" y="289661"/>
                  </a:lnTo>
                  <a:lnTo>
                    <a:pt x="29971" y="288963"/>
                  </a:lnTo>
                  <a:lnTo>
                    <a:pt x="30251" y="288836"/>
                  </a:lnTo>
                  <a:lnTo>
                    <a:pt x="30759" y="288734"/>
                  </a:lnTo>
                  <a:lnTo>
                    <a:pt x="31305" y="288569"/>
                  </a:lnTo>
                  <a:lnTo>
                    <a:pt x="31673" y="288175"/>
                  </a:lnTo>
                  <a:lnTo>
                    <a:pt x="31762" y="287781"/>
                  </a:lnTo>
                  <a:lnTo>
                    <a:pt x="31813" y="282409"/>
                  </a:lnTo>
                  <a:lnTo>
                    <a:pt x="31711" y="281571"/>
                  </a:lnTo>
                  <a:lnTo>
                    <a:pt x="31026" y="280530"/>
                  </a:lnTo>
                  <a:lnTo>
                    <a:pt x="30187" y="277482"/>
                  </a:lnTo>
                  <a:lnTo>
                    <a:pt x="29603" y="276224"/>
                  </a:lnTo>
                  <a:lnTo>
                    <a:pt x="28879" y="278193"/>
                  </a:lnTo>
                  <a:lnTo>
                    <a:pt x="28689" y="280111"/>
                  </a:lnTo>
                  <a:lnTo>
                    <a:pt x="28333" y="281774"/>
                  </a:lnTo>
                  <a:lnTo>
                    <a:pt x="27165" y="282968"/>
                  </a:lnTo>
                  <a:lnTo>
                    <a:pt x="25603" y="283006"/>
                  </a:lnTo>
                  <a:lnTo>
                    <a:pt x="24053" y="282028"/>
                  </a:lnTo>
                  <a:lnTo>
                    <a:pt x="22758" y="280581"/>
                  </a:lnTo>
                  <a:lnTo>
                    <a:pt x="21894" y="279209"/>
                  </a:lnTo>
                  <a:lnTo>
                    <a:pt x="20675" y="276047"/>
                  </a:lnTo>
                  <a:lnTo>
                    <a:pt x="19811" y="274548"/>
                  </a:lnTo>
                  <a:lnTo>
                    <a:pt x="18402" y="273418"/>
                  </a:lnTo>
                  <a:lnTo>
                    <a:pt x="17030" y="273456"/>
                  </a:lnTo>
                  <a:lnTo>
                    <a:pt x="16636" y="273342"/>
                  </a:lnTo>
                  <a:lnTo>
                    <a:pt x="16344" y="272973"/>
                  </a:lnTo>
                  <a:lnTo>
                    <a:pt x="15316" y="271132"/>
                  </a:lnTo>
                  <a:lnTo>
                    <a:pt x="15036" y="270179"/>
                  </a:lnTo>
                  <a:lnTo>
                    <a:pt x="14617" y="269506"/>
                  </a:lnTo>
                  <a:lnTo>
                    <a:pt x="13804" y="269557"/>
                  </a:lnTo>
                  <a:lnTo>
                    <a:pt x="13360" y="268236"/>
                  </a:lnTo>
                  <a:lnTo>
                    <a:pt x="13385" y="266877"/>
                  </a:lnTo>
                  <a:lnTo>
                    <a:pt x="13563" y="265531"/>
                  </a:lnTo>
                  <a:lnTo>
                    <a:pt x="13588" y="264159"/>
                  </a:lnTo>
                  <a:lnTo>
                    <a:pt x="12369" y="260997"/>
                  </a:lnTo>
                  <a:lnTo>
                    <a:pt x="12306" y="259727"/>
                  </a:lnTo>
                  <a:lnTo>
                    <a:pt x="13042" y="257047"/>
                  </a:lnTo>
                  <a:lnTo>
                    <a:pt x="15125" y="251561"/>
                  </a:lnTo>
                  <a:lnTo>
                    <a:pt x="15151" y="249262"/>
                  </a:lnTo>
                  <a:lnTo>
                    <a:pt x="15532" y="248792"/>
                  </a:lnTo>
                  <a:lnTo>
                    <a:pt x="17221" y="248500"/>
                  </a:lnTo>
                  <a:lnTo>
                    <a:pt x="17983" y="247116"/>
                  </a:lnTo>
                  <a:lnTo>
                    <a:pt x="18122" y="245249"/>
                  </a:lnTo>
                  <a:lnTo>
                    <a:pt x="17221" y="237705"/>
                  </a:lnTo>
                  <a:lnTo>
                    <a:pt x="16433" y="236296"/>
                  </a:lnTo>
                  <a:lnTo>
                    <a:pt x="15925" y="235673"/>
                  </a:lnTo>
                  <a:lnTo>
                    <a:pt x="15392" y="234759"/>
                  </a:lnTo>
                  <a:lnTo>
                    <a:pt x="15011" y="233845"/>
                  </a:lnTo>
                  <a:lnTo>
                    <a:pt x="14947" y="232625"/>
                  </a:lnTo>
                  <a:lnTo>
                    <a:pt x="13830" y="230593"/>
                  </a:lnTo>
                  <a:lnTo>
                    <a:pt x="13271" y="228231"/>
                  </a:lnTo>
                  <a:lnTo>
                    <a:pt x="10464" y="223913"/>
                  </a:lnTo>
                  <a:lnTo>
                    <a:pt x="7937" y="217017"/>
                  </a:lnTo>
                  <a:lnTo>
                    <a:pt x="6413" y="215137"/>
                  </a:lnTo>
                  <a:lnTo>
                    <a:pt x="5384" y="214477"/>
                  </a:lnTo>
                  <a:lnTo>
                    <a:pt x="3251" y="213664"/>
                  </a:lnTo>
                  <a:lnTo>
                    <a:pt x="2184" y="212991"/>
                  </a:lnTo>
                  <a:lnTo>
                    <a:pt x="1536" y="212115"/>
                  </a:lnTo>
                  <a:lnTo>
                    <a:pt x="177" y="208292"/>
                  </a:lnTo>
                  <a:lnTo>
                    <a:pt x="0" y="204203"/>
                  </a:lnTo>
                  <a:lnTo>
                    <a:pt x="101" y="203466"/>
                  </a:lnTo>
                  <a:lnTo>
                    <a:pt x="393" y="202857"/>
                  </a:lnTo>
                  <a:lnTo>
                    <a:pt x="546" y="202247"/>
                  </a:lnTo>
                  <a:lnTo>
                    <a:pt x="876" y="201777"/>
                  </a:lnTo>
                  <a:lnTo>
                    <a:pt x="1752" y="201561"/>
                  </a:lnTo>
                  <a:lnTo>
                    <a:pt x="2235" y="201764"/>
                  </a:lnTo>
                  <a:lnTo>
                    <a:pt x="7048" y="206133"/>
                  </a:lnTo>
                  <a:lnTo>
                    <a:pt x="8254" y="206781"/>
                  </a:lnTo>
                  <a:lnTo>
                    <a:pt x="10744" y="207022"/>
                  </a:lnTo>
                  <a:lnTo>
                    <a:pt x="12014" y="207378"/>
                  </a:lnTo>
                  <a:lnTo>
                    <a:pt x="12547" y="207695"/>
                  </a:lnTo>
                  <a:lnTo>
                    <a:pt x="13969" y="209054"/>
                  </a:lnTo>
                  <a:lnTo>
                    <a:pt x="14566" y="209334"/>
                  </a:lnTo>
                  <a:lnTo>
                    <a:pt x="15684" y="209270"/>
                  </a:lnTo>
                  <a:lnTo>
                    <a:pt x="16776" y="209816"/>
                  </a:lnTo>
                  <a:lnTo>
                    <a:pt x="20624" y="210692"/>
                  </a:lnTo>
                  <a:lnTo>
                    <a:pt x="21882" y="210794"/>
                  </a:lnTo>
                  <a:lnTo>
                    <a:pt x="22580" y="210769"/>
                  </a:lnTo>
                  <a:lnTo>
                    <a:pt x="23279" y="210502"/>
                  </a:lnTo>
                  <a:lnTo>
                    <a:pt x="24041" y="209842"/>
                  </a:lnTo>
                  <a:lnTo>
                    <a:pt x="24295" y="209143"/>
                  </a:lnTo>
                  <a:lnTo>
                    <a:pt x="24231" y="208394"/>
                  </a:lnTo>
                  <a:lnTo>
                    <a:pt x="23939" y="207898"/>
                  </a:lnTo>
                  <a:lnTo>
                    <a:pt x="23545" y="207975"/>
                  </a:lnTo>
                  <a:lnTo>
                    <a:pt x="15455" y="203669"/>
                  </a:lnTo>
                  <a:lnTo>
                    <a:pt x="15430" y="202730"/>
                  </a:lnTo>
                  <a:lnTo>
                    <a:pt x="15938" y="201091"/>
                  </a:lnTo>
                  <a:lnTo>
                    <a:pt x="16713" y="199491"/>
                  </a:lnTo>
                  <a:lnTo>
                    <a:pt x="17424" y="198640"/>
                  </a:lnTo>
                  <a:lnTo>
                    <a:pt x="18770" y="198640"/>
                  </a:lnTo>
                  <a:lnTo>
                    <a:pt x="18389" y="200075"/>
                  </a:lnTo>
                  <a:lnTo>
                    <a:pt x="17462" y="201853"/>
                  </a:lnTo>
                  <a:lnTo>
                    <a:pt x="17157" y="202895"/>
                  </a:lnTo>
                  <a:lnTo>
                    <a:pt x="17767" y="203047"/>
                  </a:lnTo>
                  <a:lnTo>
                    <a:pt x="18275" y="202476"/>
                  </a:lnTo>
                  <a:lnTo>
                    <a:pt x="18770" y="201663"/>
                  </a:lnTo>
                  <a:lnTo>
                    <a:pt x="19443" y="201104"/>
                  </a:lnTo>
                  <a:lnTo>
                    <a:pt x="20015" y="201040"/>
                  </a:lnTo>
                  <a:lnTo>
                    <a:pt x="20662" y="201142"/>
                  </a:lnTo>
                  <a:lnTo>
                    <a:pt x="21716" y="201587"/>
                  </a:lnTo>
                  <a:lnTo>
                    <a:pt x="22059" y="201193"/>
                  </a:lnTo>
                  <a:lnTo>
                    <a:pt x="20751" y="200037"/>
                  </a:lnTo>
                  <a:lnTo>
                    <a:pt x="20408" y="199415"/>
                  </a:lnTo>
                  <a:lnTo>
                    <a:pt x="20243" y="197434"/>
                  </a:lnTo>
                  <a:lnTo>
                    <a:pt x="19748" y="196989"/>
                  </a:lnTo>
                  <a:lnTo>
                    <a:pt x="19062" y="196824"/>
                  </a:lnTo>
                  <a:lnTo>
                    <a:pt x="18414" y="196532"/>
                  </a:lnTo>
                  <a:lnTo>
                    <a:pt x="17030" y="196405"/>
                  </a:lnTo>
                  <a:lnTo>
                    <a:pt x="13119" y="197408"/>
                  </a:lnTo>
                  <a:lnTo>
                    <a:pt x="11976" y="196976"/>
                  </a:lnTo>
                  <a:lnTo>
                    <a:pt x="12649" y="196037"/>
                  </a:lnTo>
                  <a:lnTo>
                    <a:pt x="14706" y="195008"/>
                  </a:lnTo>
                  <a:lnTo>
                    <a:pt x="17068" y="194348"/>
                  </a:lnTo>
                  <a:lnTo>
                    <a:pt x="25476" y="195935"/>
                  </a:lnTo>
                  <a:lnTo>
                    <a:pt x="25628" y="197027"/>
                  </a:lnTo>
                  <a:lnTo>
                    <a:pt x="26161" y="197738"/>
                  </a:lnTo>
                  <a:lnTo>
                    <a:pt x="26847" y="198310"/>
                  </a:lnTo>
                  <a:lnTo>
                    <a:pt x="27508" y="199072"/>
                  </a:lnTo>
                  <a:lnTo>
                    <a:pt x="31000" y="210286"/>
                  </a:lnTo>
                  <a:lnTo>
                    <a:pt x="32245" y="212572"/>
                  </a:lnTo>
                  <a:lnTo>
                    <a:pt x="33146" y="213563"/>
                  </a:lnTo>
                  <a:lnTo>
                    <a:pt x="33223" y="214160"/>
                  </a:lnTo>
                  <a:lnTo>
                    <a:pt x="32308" y="214541"/>
                  </a:lnTo>
                  <a:lnTo>
                    <a:pt x="31241" y="214693"/>
                  </a:lnTo>
                  <a:lnTo>
                    <a:pt x="30873" y="214629"/>
                  </a:lnTo>
                  <a:lnTo>
                    <a:pt x="30251" y="215125"/>
                  </a:lnTo>
                  <a:lnTo>
                    <a:pt x="28651" y="216636"/>
                  </a:lnTo>
                  <a:lnTo>
                    <a:pt x="28397" y="216941"/>
                  </a:lnTo>
                  <a:lnTo>
                    <a:pt x="27812" y="216801"/>
                  </a:lnTo>
                  <a:lnTo>
                    <a:pt x="26517" y="215963"/>
                  </a:lnTo>
                  <a:lnTo>
                    <a:pt x="26022" y="216039"/>
                  </a:lnTo>
                  <a:lnTo>
                    <a:pt x="25514" y="216763"/>
                  </a:lnTo>
                  <a:lnTo>
                    <a:pt x="25298" y="217360"/>
                  </a:lnTo>
                  <a:lnTo>
                    <a:pt x="25399" y="217906"/>
                  </a:lnTo>
                  <a:lnTo>
                    <a:pt x="25819" y="218439"/>
                  </a:lnTo>
                  <a:lnTo>
                    <a:pt x="26923" y="219176"/>
                  </a:lnTo>
                  <a:lnTo>
                    <a:pt x="30060" y="220560"/>
                  </a:lnTo>
                  <a:lnTo>
                    <a:pt x="32080" y="222262"/>
                  </a:lnTo>
                  <a:lnTo>
                    <a:pt x="33248" y="222821"/>
                  </a:lnTo>
                  <a:lnTo>
                    <a:pt x="34340" y="222364"/>
                  </a:lnTo>
                  <a:lnTo>
                    <a:pt x="35191" y="222148"/>
                  </a:lnTo>
                  <a:lnTo>
                    <a:pt x="37782" y="224916"/>
                  </a:lnTo>
                  <a:lnTo>
                    <a:pt x="37833" y="223380"/>
                  </a:lnTo>
                  <a:lnTo>
                    <a:pt x="36982" y="221818"/>
                  </a:lnTo>
                  <a:lnTo>
                    <a:pt x="34747" y="219316"/>
                  </a:lnTo>
                  <a:lnTo>
                    <a:pt x="33413" y="218274"/>
                  </a:lnTo>
                  <a:lnTo>
                    <a:pt x="32867" y="217665"/>
                  </a:lnTo>
                  <a:lnTo>
                    <a:pt x="32689" y="216839"/>
                  </a:lnTo>
                  <a:lnTo>
                    <a:pt x="33019" y="215607"/>
                  </a:lnTo>
                  <a:lnTo>
                    <a:pt x="33591" y="215480"/>
                  </a:lnTo>
                  <a:lnTo>
                    <a:pt x="42024" y="222465"/>
                  </a:lnTo>
                  <a:lnTo>
                    <a:pt x="42748" y="223659"/>
                  </a:lnTo>
                  <a:lnTo>
                    <a:pt x="42379" y="225056"/>
                  </a:lnTo>
                  <a:lnTo>
                    <a:pt x="43522" y="224828"/>
                  </a:lnTo>
                  <a:lnTo>
                    <a:pt x="45453" y="225932"/>
                  </a:lnTo>
                  <a:lnTo>
                    <a:pt x="46532" y="226021"/>
                  </a:lnTo>
                  <a:lnTo>
                    <a:pt x="47688" y="225856"/>
                  </a:lnTo>
                  <a:lnTo>
                    <a:pt x="50736" y="226237"/>
                  </a:lnTo>
                  <a:lnTo>
                    <a:pt x="51841" y="226275"/>
                  </a:lnTo>
                  <a:lnTo>
                    <a:pt x="51333" y="226809"/>
                  </a:lnTo>
                  <a:lnTo>
                    <a:pt x="49301" y="227952"/>
                  </a:lnTo>
                  <a:lnTo>
                    <a:pt x="49923" y="228206"/>
                  </a:lnTo>
                  <a:lnTo>
                    <a:pt x="51333" y="228396"/>
                  </a:lnTo>
                  <a:lnTo>
                    <a:pt x="51701" y="228511"/>
                  </a:lnTo>
                  <a:lnTo>
                    <a:pt x="52146" y="228993"/>
                  </a:lnTo>
                  <a:lnTo>
                    <a:pt x="52781" y="230022"/>
                  </a:lnTo>
                  <a:lnTo>
                    <a:pt x="53174" y="230479"/>
                  </a:lnTo>
                  <a:lnTo>
                    <a:pt x="53378" y="230924"/>
                  </a:lnTo>
                  <a:lnTo>
                    <a:pt x="53441" y="231698"/>
                  </a:lnTo>
                  <a:lnTo>
                    <a:pt x="53276" y="232511"/>
                  </a:lnTo>
                  <a:lnTo>
                    <a:pt x="52768" y="233133"/>
                  </a:lnTo>
                  <a:lnTo>
                    <a:pt x="52146" y="233222"/>
                  </a:lnTo>
                  <a:lnTo>
                    <a:pt x="51422" y="233032"/>
                  </a:lnTo>
                  <a:lnTo>
                    <a:pt x="50241" y="232409"/>
                  </a:lnTo>
                  <a:lnTo>
                    <a:pt x="50787" y="233972"/>
                  </a:lnTo>
                  <a:lnTo>
                    <a:pt x="51993" y="234187"/>
                  </a:lnTo>
                  <a:lnTo>
                    <a:pt x="53555" y="233629"/>
                  </a:lnTo>
                  <a:lnTo>
                    <a:pt x="55092" y="232816"/>
                  </a:lnTo>
                  <a:lnTo>
                    <a:pt x="54927" y="233260"/>
                  </a:lnTo>
                  <a:lnTo>
                    <a:pt x="54749" y="233857"/>
                  </a:lnTo>
                  <a:lnTo>
                    <a:pt x="54660" y="234441"/>
                  </a:lnTo>
                  <a:lnTo>
                    <a:pt x="54711" y="234746"/>
                  </a:lnTo>
                  <a:lnTo>
                    <a:pt x="55143" y="235165"/>
                  </a:lnTo>
                  <a:lnTo>
                    <a:pt x="55283" y="235394"/>
                  </a:lnTo>
                  <a:lnTo>
                    <a:pt x="55384" y="235711"/>
                  </a:lnTo>
                  <a:lnTo>
                    <a:pt x="56654" y="237731"/>
                  </a:lnTo>
                  <a:lnTo>
                    <a:pt x="57086" y="238137"/>
                  </a:lnTo>
                  <a:lnTo>
                    <a:pt x="57581" y="238340"/>
                  </a:lnTo>
                  <a:lnTo>
                    <a:pt x="58102" y="238315"/>
                  </a:lnTo>
                  <a:lnTo>
                    <a:pt x="58458" y="238124"/>
                  </a:lnTo>
                  <a:lnTo>
                    <a:pt x="58305" y="237489"/>
                  </a:lnTo>
                  <a:lnTo>
                    <a:pt x="58331" y="236105"/>
                  </a:lnTo>
                  <a:lnTo>
                    <a:pt x="58432" y="235610"/>
                  </a:lnTo>
                  <a:lnTo>
                    <a:pt x="58432" y="235242"/>
                  </a:lnTo>
                  <a:lnTo>
                    <a:pt x="58242" y="235076"/>
                  </a:lnTo>
                  <a:lnTo>
                    <a:pt x="58242" y="234886"/>
                  </a:lnTo>
                  <a:lnTo>
                    <a:pt x="58826" y="234480"/>
                  </a:lnTo>
                  <a:lnTo>
                    <a:pt x="59181" y="234365"/>
                  </a:lnTo>
                  <a:lnTo>
                    <a:pt x="59766" y="234492"/>
                  </a:lnTo>
                  <a:lnTo>
                    <a:pt x="59982" y="234365"/>
                  </a:lnTo>
                  <a:lnTo>
                    <a:pt x="60096" y="234530"/>
                  </a:lnTo>
                  <a:lnTo>
                    <a:pt x="61798" y="234048"/>
                  </a:lnTo>
                  <a:lnTo>
                    <a:pt x="62433" y="233718"/>
                  </a:lnTo>
                  <a:lnTo>
                    <a:pt x="62877" y="233362"/>
                  </a:lnTo>
                  <a:lnTo>
                    <a:pt x="63271" y="233222"/>
                  </a:lnTo>
                  <a:lnTo>
                    <a:pt x="63792" y="233527"/>
                  </a:lnTo>
                  <a:lnTo>
                    <a:pt x="64160" y="233095"/>
                  </a:lnTo>
                  <a:lnTo>
                    <a:pt x="63512" y="232879"/>
                  </a:lnTo>
                  <a:lnTo>
                    <a:pt x="62318" y="232752"/>
                  </a:lnTo>
                  <a:lnTo>
                    <a:pt x="61645" y="232397"/>
                  </a:lnTo>
                  <a:lnTo>
                    <a:pt x="63271" y="231000"/>
                  </a:lnTo>
                  <a:lnTo>
                    <a:pt x="63652" y="230035"/>
                  </a:lnTo>
                  <a:lnTo>
                    <a:pt x="63766" y="229031"/>
                  </a:lnTo>
                  <a:lnTo>
                    <a:pt x="64617" y="227558"/>
                  </a:lnTo>
                  <a:lnTo>
                    <a:pt x="65023" y="228180"/>
                  </a:lnTo>
                  <a:lnTo>
                    <a:pt x="65404" y="229412"/>
                  </a:lnTo>
                  <a:lnTo>
                    <a:pt x="65709" y="230009"/>
                  </a:lnTo>
                  <a:lnTo>
                    <a:pt x="66090" y="229539"/>
                  </a:lnTo>
                  <a:lnTo>
                    <a:pt x="65760" y="228498"/>
                  </a:lnTo>
                  <a:lnTo>
                    <a:pt x="65646" y="226059"/>
                  </a:lnTo>
                  <a:lnTo>
                    <a:pt x="65290" y="225247"/>
                  </a:lnTo>
                  <a:lnTo>
                    <a:pt x="65849" y="224675"/>
                  </a:lnTo>
                  <a:lnTo>
                    <a:pt x="69138" y="222148"/>
                  </a:lnTo>
                  <a:lnTo>
                    <a:pt x="70065" y="220789"/>
                  </a:lnTo>
                  <a:lnTo>
                    <a:pt x="70015" y="220192"/>
                  </a:lnTo>
                  <a:lnTo>
                    <a:pt x="69824" y="219379"/>
                  </a:lnTo>
                  <a:lnTo>
                    <a:pt x="69519" y="218630"/>
                  </a:lnTo>
                  <a:lnTo>
                    <a:pt x="69176" y="218147"/>
                  </a:lnTo>
                  <a:lnTo>
                    <a:pt x="68999" y="217538"/>
                  </a:lnTo>
                  <a:lnTo>
                    <a:pt x="69684" y="216115"/>
                  </a:lnTo>
                  <a:lnTo>
                    <a:pt x="69583" y="215544"/>
                  </a:lnTo>
                  <a:lnTo>
                    <a:pt x="68694" y="215531"/>
                  </a:lnTo>
                  <a:lnTo>
                    <a:pt x="67894" y="216509"/>
                  </a:lnTo>
                  <a:lnTo>
                    <a:pt x="67690" y="217931"/>
                  </a:lnTo>
                  <a:lnTo>
                    <a:pt x="68605" y="219176"/>
                  </a:lnTo>
                  <a:lnTo>
                    <a:pt x="68198" y="219659"/>
                  </a:lnTo>
                  <a:lnTo>
                    <a:pt x="67055" y="219252"/>
                  </a:lnTo>
                  <a:lnTo>
                    <a:pt x="66674" y="219024"/>
                  </a:lnTo>
                  <a:lnTo>
                    <a:pt x="66268" y="219494"/>
                  </a:lnTo>
                  <a:lnTo>
                    <a:pt x="66205" y="219938"/>
                  </a:lnTo>
                  <a:lnTo>
                    <a:pt x="66065" y="220471"/>
                  </a:lnTo>
                  <a:lnTo>
                    <a:pt x="65824" y="221081"/>
                  </a:lnTo>
                  <a:lnTo>
                    <a:pt x="65404" y="221691"/>
                  </a:lnTo>
                  <a:lnTo>
                    <a:pt x="65468" y="221932"/>
                  </a:lnTo>
                  <a:lnTo>
                    <a:pt x="65379" y="222237"/>
                  </a:lnTo>
                  <a:lnTo>
                    <a:pt x="65189" y="222580"/>
                  </a:lnTo>
                  <a:lnTo>
                    <a:pt x="64896" y="222745"/>
                  </a:lnTo>
                  <a:lnTo>
                    <a:pt x="64706" y="222592"/>
                  </a:lnTo>
                  <a:lnTo>
                    <a:pt x="64541" y="222376"/>
                  </a:lnTo>
                  <a:lnTo>
                    <a:pt x="64401" y="222326"/>
                  </a:lnTo>
                  <a:lnTo>
                    <a:pt x="61785" y="225336"/>
                  </a:lnTo>
                  <a:lnTo>
                    <a:pt x="59753" y="226606"/>
                  </a:lnTo>
                  <a:lnTo>
                    <a:pt x="58851" y="226885"/>
                  </a:lnTo>
                  <a:lnTo>
                    <a:pt x="58229" y="226644"/>
                  </a:lnTo>
                  <a:lnTo>
                    <a:pt x="57975" y="225717"/>
                  </a:lnTo>
                  <a:lnTo>
                    <a:pt x="58140" y="224789"/>
                  </a:lnTo>
                  <a:lnTo>
                    <a:pt x="58737" y="224091"/>
                  </a:lnTo>
                  <a:lnTo>
                    <a:pt x="60845" y="222275"/>
                  </a:lnTo>
                  <a:lnTo>
                    <a:pt x="62522" y="220256"/>
                  </a:lnTo>
                  <a:lnTo>
                    <a:pt x="71285" y="211099"/>
                  </a:lnTo>
                  <a:lnTo>
                    <a:pt x="72377" y="211442"/>
                  </a:lnTo>
                  <a:lnTo>
                    <a:pt x="72351" y="212229"/>
                  </a:lnTo>
                  <a:lnTo>
                    <a:pt x="71564" y="212813"/>
                  </a:lnTo>
                  <a:lnTo>
                    <a:pt x="70484" y="212636"/>
                  </a:lnTo>
                  <a:lnTo>
                    <a:pt x="71335" y="214071"/>
                  </a:lnTo>
                  <a:lnTo>
                    <a:pt x="71196" y="215201"/>
                  </a:lnTo>
                  <a:lnTo>
                    <a:pt x="71259" y="216776"/>
                  </a:lnTo>
                  <a:lnTo>
                    <a:pt x="71653" y="217004"/>
                  </a:lnTo>
                  <a:lnTo>
                    <a:pt x="72720" y="216052"/>
                  </a:lnTo>
                  <a:lnTo>
                    <a:pt x="73202" y="216903"/>
                  </a:lnTo>
                  <a:lnTo>
                    <a:pt x="73317" y="217195"/>
                  </a:lnTo>
                  <a:lnTo>
                    <a:pt x="73888" y="216306"/>
                  </a:lnTo>
                  <a:lnTo>
                    <a:pt x="73825" y="215772"/>
                  </a:lnTo>
                  <a:lnTo>
                    <a:pt x="73571" y="215252"/>
                  </a:lnTo>
                  <a:lnTo>
                    <a:pt x="73558" y="214490"/>
                  </a:lnTo>
                  <a:lnTo>
                    <a:pt x="73939" y="213207"/>
                  </a:lnTo>
                  <a:lnTo>
                    <a:pt x="74206" y="212890"/>
                  </a:lnTo>
                  <a:lnTo>
                    <a:pt x="74675" y="212966"/>
                  </a:lnTo>
                  <a:lnTo>
                    <a:pt x="81432" y="212953"/>
                  </a:lnTo>
                  <a:lnTo>
                    <a:pt x="83946" y="213258"/>
                  </a:lnTo>
                  <a:lnTo>
                    <a:pt x="84810" y="213652"/>
                  </a:lnTo>
                  <a:lnTo>
                    <a:pt x="85826" y="213588"/>
                  </a:lnTo>
                  <a:lnTo>
                    <a:pt x="87452" y="212864"/>
                  </a:lnTo>
                  <a:lnTo>
                    <a:pt x="90004" y="211429"/>
                  </a:lnTo>
                  <a:lnTo>
                    <a:pt x="92455" y="209715"/>
                  </a:lnTo>
                  <a:lnTo>
                    <a:pt x="99440" y="203809"/>
                  </a:lnTo>
                  <a:lnTo>
                    <a:pt x="102311" y="201841"/>
                  </a:lnTo>
                  <a:lnTo>
                    <a:pt x="104774" y="200799"/>
                  </a:lnTo>
                  <a:lnTo>
                    <a:pt x="107213" y="200710"/>
                  </a:lnTo>
                  <a:lnTo>
                    <a:pt x="110985" y="202082"/>
                  </a:lnTo>
                  <a:lnTo>
                    <a:pt x="113512" y="203822"/>
                  </a:lnTo>
                  <a:lnTo>
                    <a:pt x="113677" y="204190"/>
                  </a:lnTo>
                  <a:lnTo>
                    <a:pt x="113004" y="204139"/>
                  </a:lnTo>
                  <a:lnTo>
                    <a:pt x="110451" y="203568"/>
                  </a:lnTo>
                  <a:lnTo>
                    <a:pt x="109880" y="203593"/>
                  </a:lnTo>
                  <a:lnTo>
                    <a:pt x="109092" y="203873"/>
                  </a:lnTo>
                  <a:lnTo>
                    <a:pt x="110477" y="204228"/>
                  </a:lnTo>
                  <a:lnTo>
                    <a:pt x="110972" y="204647"/>
                  </a:lnTo>
                  <a:lnTo>
                    <a:pt x="110934" y="205397"/>
                  </a:lnTo>
                  <a:lnTo>
                    <a:pt x="110248" y="206044"/>
                  </a:lnTo>
                  <a:lnTo>
                    <a:pt x="108229" y="206628"/>
                  </a:lnTo>
                  <a:lnTo>
                    <a:pt x="107403" y="207149"/>
                  </a:lnTo>
                  <a:lnTo>
                    <a:pt x="106133" y="208279"/>
                  </a:lnTo>
                  <a:lnTo>
                    <a:pt x="105956" y="208902"/>
                  </a:lnTo>
                  <a:lnTo>
                    <a:pt x="106552" y="209715"/>
                  </a:lnTo>
                  <a:lnTo>
                    <a:pt x="107276" y="210172"/>
                  </a:lnTo>
                  <a:lnTo>
                    <a:pt x="107073" y="210616"/>
                  </a:lnTo>
                  <a:lnTo>
                    <a:pt x="106210" y="211683"/>
                  </a:lnTo>
                  <a:lnTo>
                    <a:pt x="104774" y="212724"/>
                  </a:lnTo>
                  <a:lnTo>
                    <a:pt x="102933" y="213283"/>
                  </a:lnTo>
                  <a:lnTo>
                    <a:pt x="99542" y="213842"/>
                  </a:lnTo>
                  <a:lnTo>
                    <a:pt x="97599" y="214909"/>
                  </a:lnTo>
                  <a:lnTo>
                    <a:pt x="97447" y="216293"/>
                  </a:lnTo>
                  <a:lnTo>
                    <a:pt x="98424" y="217347"/>
                  </a:lnTo>
                  <a:lnTo>
                    <a:pt x="99885" y="217449"/>
                  </a:lnTo>
                  <a:lnTo>
                    <a:pt x="100050" y="216065"/>
                  </a:lnTo>
                  <a:lnTo>
                    <a:pt x="100926" y="215290"/>
                  </a:lnTo>
                  <a:lnTo>
                    <a:pt x="103403" y="214452"/>
                  </a:lnTo>
                  <a:lnTo>
                    <a:pt x="107467" y="211594"/>
                  </a:lnTo>
                  <a:lnTo>
                    <a:pt x="108051" y="210972"/>
                  </a:lnTo>
                  <a:lnTo>
                    <a:pt x="108851" y="211010"/>
                  </a:lnTo>
                  <a:lnTo>
                    <a:pt x="110185" y="210527"/>
                  </a:lnTo>
                  <a:lnTo>
                    <a:pt x="111607" y="209715"/>
                  </a:lnTo>
                  <a:lnTo>
                    <a:pt x="114045" y="207467"/>
                  </a:lnTo>
                  <a:lnTo>
                    <a:pt x="114960" y="207111"/>
                  </a:lnTo>
                  <a:lnTo>
                    <a:pt x="115747" y="206971"/>
                  </a:lnTo>
                  <a:lnTo>
                    <a:pt x="116662" y="206438"/>
                  </a:lnTo>
                  <a:lnTo>
                    <a:pt x="118833" y="203758"/>
                  </a:lnTo>
                  <a:lnTo>
                    <a:pt x="120053" y="202780"/>
                  </a:lnTo>
                  <a:lnTo>
                    <a:pt x="121310" y="202984"/>
                  </a:lnTo>
                  <a:lnTo>
                    <a:pt x="122402" y="203517"/>
                  </a:lnTo>
                  <a:lnTo>
                    <a:pt x="123621" y="203847"/>
                  </a:lnTo>
                  <a:lnTo>
                    <a:pt x="124739" y="204406"/>
                  </a:lnTo>
                  <a:lnTo>
                    <a:pt x="125450" y="205625"/>
                  </a:lnTo>
                  <a:lnTo>
                    <a:pt x="125336" y="210032"/>
                  </a:lnTo>
                  <a:lnTo>
                    <a:pt x="126301" y="212001"/>
                  </a:lnTo>
                  <a:lnTo>
                    <a:pt x="131013" y="220624"/>
                  </a:lnTo>
                  <a:lnTo>
                    <a:pt x="131597" y="221005"/>
                  </a:lnTo>
                  <a:lnTo>
                    <a:pt x="131914" y="221818"/>
                  </a:lnTo>
                  <a:lnTo>
                    <a:pt x="132270" y="222364"/>
                  </a:lnTo>
                  <a:lnTo>
                    <a:pt x="132778" y="222630"/>
                  </a:lnTo>
                  <a:lnTo>
                    <a:pt x="133642" y="222211"/>
                  </a:lnTo>
                  <a:lnTo>
                    <a:pt x="135026" y="221119"/>
                  </a:lnTo>
                  <a:lnTo>
                    <a:pt x="136347" y="219748"/>
                  </a:lnTo>
                  <a:lnTo>
                    <a:pt x="137020" y="218452"/>
                  </a:lnTo>
                  <a:lnTo>
                    <a:pt x="136944" y="217284"/>
                  </a:lnTo>
                  <a:lnTo>
                    <a:pt x="131038" y="201383"/>
                  </a:lnTo>
                  <a:lnTo>
                    <a:pt x="131076" y="199999"/>
                  </a:lnTo>
                  <a:lnTo>
                    <a:pt x="132054" y="198297"/>
                  </a:lnTo>
                  <a:lnTo>
                    <a:pt x="132664" y="196824"/>
                  </a:lnTo>
                  <a:lnTo>
                    <a:pt x="132587" y="195249"/>
                  </a:lnTo>
                  <a:lnTo>
                    <a:pt x="131952" y="192874"/>
                  </a:lnTo>
                  <a:lnTo>
                    <a:pt x="131571" y="184899"/>
                  </a:lnTo>
                  <a:lnTo>
                    <a:pt x="131025" y="182410"/>
                  </a:lnTo>
                  <a:lnTo>
                    <a:pt x="130428" y="181381"/>
                  </a:lnTo>
                  <a:lnTo>
                    <a:pt x="127114" y="178511"/>
                  </a:lnTo>
                  <a:lnTo>
                    <a:pt x="126555" y="178269"/>
                  </a:lnTo>
                  <a:lnTo>
                    <a:pt x="125983" y="178447"/>
                  </a:lnTo>
                  <a:lnTo>
                    <a:pt x="125475" y="179311"/>
                  </a:lnTo>
                  <a:lnTo>
                    <a:pt x="126377" y="181101"/>
                  </a:lnTo>
                  <a:lnTo>
                    <a:pt x="126542" y="181673"/>
                  </a:lnTo>
                  <a:lnTo>
                    <a:pt x="124790" y="181698"/>
                  </a:lnTo>
                  <a:lnTo>
                    <a:pt x="124091" y="180352"/>
                  </a:lnTo>
                  <a:lnTo>
                    <a:pt x="123812" y="174840"/>
                  </a:lnTo>
                  <a:lnTo>
                    <a:pt x="124269" y="170548"/>
                  </a:lnTo>
                  <a:lnTo>
                    <a:pt x="124218" y="169506"/>
                  </a:lnTo>
                  <a:lnTo>
                    <a:pt x="123863" y="167868"/>
                  </a:lnTo>
                  <a:lnTo>
                    <a:pt x="124790" y="165519"/>
                  </a:lnTo>
                  <a:lnTo>
                    <a:pt x="126060" y="163029"/>
                  </a:lnTo>
                  <a:lnTo>
                    <a:pt x="127482" y="159067"/>
                  </a:lnTo>
                  <a:lnTo>
                    <a:pt x="128714" y="156806"/>
                  </a:lnTo>
                  <a:lnTo>
                    <a:pt x="129679" y="154558"/>
                  </a:lnTo>
                  <a:lnTo>
                    <a:pt x="129489" y="152615"/>
                  </a:lnTo>
                  <a:lnTo>
                    <a:pt x="129882" y="152145"/>
                  </a:lnTo>
                  <a:lnTo>
                    <a:pt x="130060" y="152349"/>
                  </a:lnTo>
                  <a:lnTo>
                    <a:pt x="130200" y="152285"/>
                  </a:lnTo>
                  <a:lnTo>
                    <a:pt x="130327" y="152133"/>
                  </a:lnTo>
                  <a:lnTo>
                    <a:pt x="130505" y="152006"/>
                  </a:lnTo>
                  <a:lnTo>
                    <a:pt x="131152" y="153949"/>
                  </a:lnTo>
                  <a:lnTo>
                    <a:pt x="131737" y="156971"/>
                  </a:lnTo>
                  <a:lnTo>
                    <a:pt x="132651" y="159562"/>
                  </a:lnTo>
                  <a:lnTo>
                    <a:pt x="134277" y="160210"/>
                  </a:lnTo>
                  <a:lnTo>
                    <a:pt x="135432" y="162636"/>
                  </a:lnTo>
                  <a:lnTo>
                    <a:pt x="138048" y="164604"/>
                  </a:lnTo>
                  <a:lnTo>
                    <a:pt x="141058" y="165823"/>
                  </a:lnTo>
                  <a:lnTo>
                    <a:pt x="143382" y="166001"/>
                  </a:lnTo>
                  <a:lnTo>
                    <a:pt x="146418" y="165303"/>
                  </a:lnTo>
                  <a:lnTo>
                    <a:pt x="147815" y="165353"/>
                  </a:lnTo>
                  <a:lnTo>
                    <a:pt x="149009" y="165900"/>
                  </a:lnTo>
                  <a:lnTo>
                    <a:pt x="151206" y="167551"/>
                  </a:lnTo>
                  <a:lnTo>
                    <a:pt x="152272" y="167995"/>
                  </a:lnTo>
                  <a:lnTo>
                    <a:pt x="153441" y="168097"/>
                  </a:lnTo>
                  <a:lnTo>
                    <a:pt x="156032" y="167678"/>
                  </a:lnTo>
                  <a:lnTo>
                    <a:pt x="156692" y="167779"/>
                  </a:lnTo>
                  <a:lnTo>
                    <a:pt x="156705" y="168503"/>
                  </a:lnTo>
                  <a:lnTo>
                    <a:pt x="156349" y="169773"/>
                  </a:lnTo>
                  <a:lnTo>
                    <a:pt x="156108" y="170116"/>
                  </a:lnTo>
                  <a:lnTo>
                    <a:pt x="155651" y="172173"/>
                  </a:lnTo>
                  <a:lnTo>
                    <a:pt x="155587" y="172846"/>
                  </a:lnTo>
                  <a:lnTo>
                    <a:pt x="160540" y="180073"/>
                  </a:lnTo>
                  <a:lnTo>
                    <a:pt x="165849" y="183705"/>
                  </a:lnTo>
                  <a:lnTo>
                    <a:pt x="166852" y="183934"/>
                  </a:lnTo>
                  <a:lnTo>
                    <a:pt x="168109" y="182981"/>
                  </a:lnTo>
                  <a:lnTo>
                    <a:pt x="168503" y="181406"/>
                  </a:lnTo>
                  <a:lnTo>
                    <a:pt x="168401" y="179819"/>
                  </a:lnTo>
                  <a:lnTo>
                    <a:pt x="161785" y="172072"/>
                  </a:lnTo>
                  <a:lnTo>
                    <a:pt x="161442" y="172415"/>
                  </a:lnTo>
                  <a:lnTo>
                    <a:pt x="160604" y="172999"/>
                  </a:lnTo>
                  <a:lnTo>
                    <a:pt x="160070" y="173151"/>
                  </a:lnTo>
                  <a:lnTo>
                    <a:pt x="161010" y="171678"/>
                  </a:lnTo>
                  <a:lnTo>
                    <a:pt x="161569" y="170560"/>
                  </a:lnTo>
                  <a:lnTo>
                    <a:pt x="162102" y="169798"/>
                  </a:lnTo>
                  <a:lnTo>
                    <a:pt x="162699" y="169544"/>
                  </a:lnTo>
                  <a:lnTo>
                    <a:pt x="164337" y="169570"/>
                  </a:lnTo>
                  <a:lnTo>
                    <a:pt x="164909" y="169494"/>
                  </a:lnTo>
                  <a:lnTo>
                    <a:pt x="165468" y="168948"/>
                  </a:lnTo>
                  <a:lnTo>
                    <a:pt x="166496" y="167449"/>
                  </a:lnTo>
                  <a:lnTo>
                    <a:pt x="167055" y="166877"/>
                  </a:lnTo>
                  <a:lnTo>
                    <a:pt x="168211" y="166522"/>
                  </a:lnTo>
                  <a:lnTo>
                    <a:pt x="169811" y="166408"/>
                  </a:lnTo>
                  <a:lnTo>
                    <a:pt x="171361" y="166535"/>
                  </a:lnTo>
                  <a:lnTo>
                    <a:pt x="172326" y="166865"/>
                  </a:lnTo>
                  <a:lnTo>
                    <a:pt x="175031" y="170548"/>
                  </a:lnTo>
                  <a:lnTo>
                    <a:pt x="176009" y="171107"/>
                  </a:lnTo>
                  <a:lnTo>
                    <a:pt x="178066" y="171818"/>
                  </a:lnTo>
                  <a:lnTo>
                    <a:pt x="181051" y="173901"/>
                  </a:lnTo>
                  <a:lnTo>
                    <a:pt x="181863" y="174472"/>
                  </a:lnTo>
                  <a:lnTo>
                    <a:pt x="182968" y="174942"/>
                  </a:lnTo>
                  <a:lnTo>
                    <a:pt x="186347" y="175704"/>
                  </a:lnTo>
                  <a:lnTo>
                    <a:pt x="188328" y="176606"/>
                  </a:lnTo>
                  <a:lnTo>
                    <a:pt x="189610" y="176504"/>
                  </a:lnTo>
                  <a:lnTo>
                    <a:pt x="192176" y="175780"/>
                  </a:lnTo>
                  <a:lnTo>
                    <a:pt x="193598" y="175666"/>
                  </a:lnTo>
                  <a:lnTo>
                    <a:pt x="194436" y="175996"/>
                  </a:lnTo>
                  <a:lnTo>
                    <a:pt x="196011" y="177520"/>
                  </a:lnTo>
                  <a:lnTo>
                    <a:pt x="196976" y="177914"/>
                  </a:lnTo>
                  <a:lnTo>
                    <a:pt x="198310" y="178041"/>
                  </a:lnTo>
                  <a:lnTo>
                    <a:pt x="200913" y="177888"/>
                  </a:lnTo>
                  <a:lnTo>
                    <a:pt x="204723" y="177203"/>
                  </a:lnTo>
                  <a:lnTo>
                    <a:pt x="206197" y="177520"/>
                  </a:lnTo>
                  <a:lnTo>
                    <a:pt x="206781" y="177406"/>
                  </a:lnTo>
                  <a:lnTo>
                    <a:pt x="207416" y="177368"/>
                  </a:lnTo>
                  <a:lnTo>
                    <a:pt x="208000" y="177787"/>
                  </a:lnTo>
                  <a:lnTo>
                    <a:pt x="208203" y="178384"/>
                  </a:lnTo>
                  <a:lnTo>
                    <a:pt x="207898" y="179438"/>
                  </a:lnTo>
                  <a:lnTo>
                    <a:pt x="208127" y="180035"/>
                  </a:lnTo>
                  <a:lnTo>
                    <a:pt x="208686" y="180390"/>
                  </a:lnTo>
                  <a:lnTo>
                    <a:pt x="209422" y="180479"/>
                  </a:lnTo>
                  <a:lnTo>
                    <a:pt x="210083" y="180454"/>
                  </a:lnTo>
                  <a:lnTo>
                    <a:pt x="210502" y="180517"/>
                  </a:lnTo>
                  <a:lnTo>
                    <a:pt x="214337" y="185508"/>
                  </a:lnTo>
                  <a:lnTo>
                    <a:pt x="215341" y="185889"/>
                  </a:lnTo>
                  <a:lnTo>
                    <a:pt x="216509" y="185280"/>
                  </a:lnTo>
                  <a:lnTo>
                    <a:pt x="218960" y="182841"/>
                  </a:lnTo>
                  <a:lnTo>
                    <a:pt x="220078" y="182092"/>
                  </a:lnTo>
                  <a:lnTo>
                    <a:pt x="221754" y="181952"/>
                  </a:lnTo>
                  <a:lnTo>
                    <a:pt x="224015" y="182994"/>
                  </a:lnTo>
                  <a:lnTo>
                    <a:pt x="225386" y="183146"/>
                  </a:lnTo>
                  <a:lnTo>
                    <a:pt x="224713" y="180924"/>
                  </a:lnTo>
                  <a:lnTo>
                    <a:pt x="223481" y="180212"/>
                  </a:lnTo>
                  <a:lnTo>
                    <a:pt x="221640" y="180441"/>
                  </a:lnTo>
                  <a:lnTo>
                    <a:pt x="219227" y="181063"/>
                  </a:lnTo>
                  <a:lnTo>
                    <a:pt x="219011" y="179958"/>
                  </a:lnTo>
                  <a:lnTo>
                    <a:pt x="219455" y="179158"/>
                  </a:lnTo>
                  <a:lnTo>
                    <a:pt x="221386" y="177749"/>
                  </a:lnTo>
                  <a:lnTo>
                    <a:pt x="220802" y="176822"/>
                  </a:lnTo>
                  <a:lnTo>
                    <a:pt x="220992" y="176110"/>
                  </a:lnTo>
                  <a:lnTo>
                    <a:pt x="222796" y="174180"/>
                  </a:lnTo>
                  <a:lnTo>
                    <a:pt x="223443" y="173697"/>
                  </a:lnTo>
                  <a:lnTo>
                    <a:pt x="223875" y="173850"/>
                  </a:lnTo>
                  <a:lnTo>
                    <a:pt x="224281" y="174155"/>
                  </a:lnTo>
                  <a:lnTo>
                    <a:pt x="224866" y="174066"/>
                  </a:lnTo>
                  <a:lnTo>
                    <a:pt x="225348" y="173596"/>
                  </a:lnTo>
                  <a:lnTo>
                    <a:pt x="226834" y="171627"/>
                  </a:lnTo>
                  <a:lnTo>
                    <a:pt x="227456" y="169417"/>
                  </a:lnTo>
                  <a:lnTo>
                    <a:pt x="226186" y="167716"/>
                  </a:lnTo>
                  <a:lnTo>
                    <a:pt x="224459" y="166166"/>
                  </a:lnTo>
                  <a:lnTo>
                    <a:pt x="223735" y="164439"/>
                  </a:lnTo>
                  <a:lnTo>
                    <a:pt x="222656" y="164210"/>
                  </a:lnTo>
                  <a:lnTo>
                    <a:pt x="222008" y="163309"/>
                  </a:lnTo>
                  <a:lnTo>
                    <a:pt x="221589" y="162267"/>
                  </a:lnTo>
                  <a:lnTo>
                    <a:pt x="221119" y="161582"/>
                  </a:lnTo>
                  <a:lnTo>
                    <a:pt x="220230" y="161378"/>
                  </a:lnTo>
                  <a:lnTo>
                    <a:pt x="218351" y="161442"/>
                  </a:lnTo>
                  <a:lnTo>
                    <a:pt x="217982" y="161213"/>
                  </a:lnTo>
                  <a:lnTo>
                    <a:pt x="216204" y="160997"/>
                  </a:lnTo>
                  <a:lnTo>
                    <a:pt x="214731" y="159550"/>
                  </a:lnTo>
                  <a:lnTo>
                    <a:pt x="213131" y="158686"/>
                  </a:lnTo>
                  <a:lnTo>
                    <a:pt x="210883" y="160172"/>
                  </a:lnTo>
                  <a:lnTo>
                    <a:pt x="209981" y="161607"/>
                  </a:lnTo>
                  <a:lnTo>
                    <a:pt x="209549" y="162458"/>
                  </a:lnTo>
                  <a:lnTo>
                    <a:pt x="209041" y="162547"/>
                  </a:lnTo>
                  <a:lnTo>
                    <a:pt x="206908" y="161175"/>
                  </a:lnTo>
                  <a:lnTo>
                    <a:pt x="206019" y="161086"/>
                  </a:lnTo>
                  <a:lnTo>
                    <a:pt x="205155" y="161112"/>
                  </a:lnTo>
                  <a:lnTo>
                    <a:pt x="204266" y="160934"/>
                  </a:lnTo>
                  <a:lnTo>
                    <a:pt x="203377" y="160362"/>
                  </a:lnTo>
                  <a:lnTo>
                    <a:pt x="201002" y="158267"/>
                  </a:lnTo>
                  <a:lnTo>
                    <a:pt x="198043" y="157175"/>
                  </a:lnTo>
                  <a:lnTo>
                    <a:pt x="196253" y="156146"/>
                  </a:lnTo>
                  <a:lnTo>
                    <a:pt x="194132" y="155397"/>
                  </a:lnTo>
                  <a:lnTo>
                    <a:pt x="193166" y="154838"/>
                  </a:lnTo>
                  <a:lnTo>
                    <a:pt x="190017" y="152260"/>
                  </a:lnTo>
                  <a:lnTo>
                    <a:pt x="189941" y="152666"/>
                  </a:lnTo>
                  <a:lnTo>
                    <a:pt x="189864" y="152946"/>
                  </a:lnTo>
                  <a:lnTo>
                    <a:pt x="189839" y="153225"/>
                  </a:lnTo>
                  <a:lnTo>
                    <a:pt x="189966" y="153657"/>
                  </a:lnTo>
                  <a:lnTo>
                    <a:pt x="189610" y="154089"/>
                  </a:lnTo>
                  <a:lnTo>
                    <a:pt x="188569" y="153276"/>
                  </a:lnTo>
                  <a:lnTo>
                    <a:pt x="187604" y="152044"/>
                  </a:lnTo>
                  <a:lnTo>
                    <a:pt x="187007" y="150596"/>
                  </a:lnTo>
                  <a:lnTo>
                    <a:pt x="187121" y="149148"/>
                  </a:lnTo>
                  <a:lnTo>
                    <a:pt x="188175" y="149313"/>
                  </a:lnTo>
                  <a:lnTo>
                    <a:pt x="190004" y="148424"/>
                  </a:lnTo>
                  <a:lnTo>
                    <a:pt x="190817" y="148564"/>
                  </a:lnTo>
                  <a:lnTo>
                    <a:pt x="191503" y="148501"/>
                  </a:lnTo>
                  <a:lnTo>
                    <a:pt x="193763" y="147485"/>
                  </a:lnTo>
                  <a:lnTo>
                    <a:pt x="194627" y="147243"/>
                  </a:lnTo>
                  <a:lnTo>
                    <a:pt x="196646" y="147675"/>
                  </a:lnTo>
                  <a:lnTo>
                    <a:pt x="205409" y="153174"/>
                  </a:lnTo>
                  <a:lnTo>
                    <a:pt x="206273" y="153327"/>
                  </a:lnTo>
                  <a:lnTo>
                    <a:pt x="207695" y="153212"/>
                  </a:lnTo>
                  <a:lnTo>
                    <a:pt x="208991" y="152819"/>
                  </a:lnTo>
                  <a:lnTo>
                    <a:pt x="209499" y="152145"/>
                  </a:lnTo>
                  <a:lnTo>
                    <a:pt x="209118" y="151701"/>
                  </a:lnTo>
                  <a:lnTo>
                    <a:pt x="208381" y="151841"/>
                  </a:lnTo>
                  <a:lnTo>
                    <a:pt x="206908" y="152565"/>
                  </a:lnTo>
                  <a:lnTo>
                    <a:pt x="206438" y="152539"/>
                  </a:lnTo>
                  <a:lnTo>
                    <a:pt x="205981" y="152272"/>
                  </a:lnTo>
                  <a:lnTo>
                    <a:pt x="205219" y="151561"/>
                  </a:lnTo>
                  <a:lnTo>
                    <a:pt x="197332" y="147015"/>
                  </a:lnTo>
                  <a:lnTo>
                    <a:pt x="194944" y="146278"/>
                  </a:lnTo>
                  <a:lnTo>
                    <a:pt x="192468" y="146265"/>
                  </a:lnTo>
                  <a:lnTo>
                    <a:pt x="190144" y="147459"/>
                  </a:lnTo>
                  <a:lnTo>
                    <a:pt x="189636" y="147586"/>
                  </a:lnTo>
                  <a:lnTo>
                    <a:pt x="189115" y="147370"/>
                  </a:lnTo>
                  <a:lnTo>
                    <a:pt x="188328" y="147269"/>
                  </a:lnTo>
                  <a:lnTo>
                    <a:pt x="187464" y="147370"/>
                  </a:lnTo>
                  <a:lnTo>
                    <a:pt x="186791" y="147789"/>
                  </a:lnTo>
                  <a:lnTo>
                    <a:pt x="185737" y="148247"/>
                  </a:lnTo>
                  <a:lnTo>
                    <a:pt x="184480" y="147929"/>
                  </a:lnTo>
                  <a:lnTo>
                    <a:pt x="176669" y="143052"/>
                  </a:lnTo>
                  <a:lnTo>
                    <a:pt x="174332" y="142252"/>
                  </a:lnTo>
                  <a:lnTo>
                    <a:pt x="179870" y="135407"/>
                  </a:lnTo>
                  <a:lnTo>
                    <a:pt x="181127" y="135521"/>
                  </a:lnTo>
                  <a:lnTo>
                    <a:pt x="182524" y="135851"/>
                  </a:lnTo>
                  <a:lnTo>
                    <a:pt x="183921" y="135991"/>
                  </a:lnTo>
                  <a:lnTo>
                    <a:pt x="185280" y="135521"/>
                  </a:lnTo>
                  <a:lnTo>
                    <a:pt x="186448" y="134340"/>
                  </a:lnTo>
                  <a:lnTo>
                    <a:pt x="186626" y="133337"/>
                  </a:lnTo>
                  <a:lnTo>
                    <a:pt x="186181" y="132460"/>
                  </a:lnTo>
                  <a:lnTo>
                    <a:pt x="185445" y="131749"/>
                  </a:lnTo>
                  <a:lnTo>
                    <a:pt x="183629" y="130670"/>
                  </a:lnTo>
                  <a:lnTo>
                    <a:pt x="182905" y="129857"/>
                  </a:lnTo>
                  <a:lnTo>
                    <a:pt x="182905" y="128765"/>
                  </a:lnTo>
                  <a:lnTo>
                    <a:pt x="183832" y="127812"/>
                  </a:lnTo>
                  <a:lnTo>
                    <a:pt x="185305" y="127152"/>
                  </a:lnTo>
                  <a:lnTo>
                    <a:pt x="188061" y="126466"/>
                  </a:lnTo>
                  <a:lnTo>
                    <a:pt x="190728" y="125387"/>
                  </a:lnTo>
                  <a:lnTo>
                    <a:pt x="192481" y="123774"/>
                  </a:lnTo>
                  <a:lnTo>
                    <a:pt x="196062" y="119138"/>
                  </a:lnTo>
                  <a:lnTo>
                    <a:pt x="198500" y="117436"/>
                  </a:lnTo>
                  <a:lnTo>
                    <a:pt x="201142" y="115887"/>
                  </a:lnTo>
                  <a:lnTo>
                    <a:pt x="203733" y="114985"/>
                  </a:lnTo>
                  <a:lnTo>
                    <a:pt x="206019" y="115176"/>
                  </a:lnTo>
                  <a:lnTo>
                    <a:pt x="216039" y="121348"/>
                  </a:lnTo>
                  <a:lnTo>
                    <a:pt x="217538" y="121742"/>
                  </a:lnTo>
                  <a:lnTo>
                    <a:pt x="218909" y="121729"/>
                  </a:lnTo>
                  <a:lnTo>
                    <a:pt x="221983" y="121221"/>
                  </a:lnTo>
                  <a:lnTo>
                    <a:pt x="223304" y="121259"/>
                  </a:lnTo>
                  <a:lnTo>
                    <a:pt x="224078" y="121691"/>
                  </a:lnTo>
                  <a:lnTo>
                    <a:pt x="225094" y="123532"/>
                  </a:lnTo>
                  <a:lnTo>
                    <a:pt x="226085" y="124193"/>
                  </a:lnTo>
                  <a:lnTo>
                    <a:pt x="227393" y="123545"/>
                  </a:lnTo>
                  <a:lnTo>
                    <a:pt x="229920" y="121157"/>
                  </a:lnTo>
                  <a:lnTo>
                    <a:pt x="233057" y="118859"/>
                  </a:lnTo>
                  <a:lnTo>
                    <a:pt x="236169" y="117246"/>
                  </a:lnTo>
                  <a:lnTo>
                    <a:pt x="239140" y="116662"/>
                  </a:lnTo>
                  <a:lnTo>
                    <a:pt x="241807" y="117449"/>
                  </a:lnTo>
                  <a:lnTo>
                    <a:pt x="248424" y="123266"/>
                  </a:lnTo>
                  <a:lnTo>
                    <a:pt x="249580" y="126860"/>
                  </a:lnTo>
                  <a:lnTo>
                    <a:pt x="250278" y="127787"/>
                  </a:lnTo>
                  <a:lnTo>
                    <a:pt x="251180" y="128422"/>
                  </a:lnTo>
                  <a:lnTo>
                    <a:pt x="253314" y="129336"/>
                  </a:lnTo>
                  <a:lnTo>
                    <a:pt x="260083" y="133845"/>
                  </a:lnTo>
                  <a:lnTo>
                    <a:pt x="260832" y="134708"/>
                  </a:lnTo>
                  <a:lnTo>
                    <a:pt x="261492" y="136867"/>
                  </a:lnTo>
                  <a:lnTo>
                    <a:pt x="261988" y="137845"/>
                  </a:lnTo>
                  <a:lnTo>
                    <a:pt x="262978" y="138582"/>
                  </a:lnTo>
                  <a:lnTo>
                    <a:pt x="265252" y="139560"/>
                  </a:lnTo>
                  <a:lnTo>
                    <a:pt x="265976" y="140677"/>
                  </a:lnTo>
                  <a:lnTo>
                    <a:pt x="267093" y="141922"/>
                  </a:lnTo>
                  <a:lnTo>
                    <a:pt x="270128" y="143497"/>
                  </a:lnTo>
                  <a:lnTo>
                    <a:pt x="271373" y="144652"/>
                  </a:lnTo>
                  <a:lnTo>
                    <a:pt x="274789" y="149275"/>
                  </a:lnTo>
                  <a:lnTo>
                    <a:pt x="276453" y="150126"/>
                  </a:lnTo>
                  <a:lnTo>
                    <a:pt x="278434" y="149910"/>
                  </a:lnTo>
                  <a:lnTo>
                    <a:pt x="280428" y="148869"/>
                  </a:lnTo>
                  <a:lnTo>
                    <a:pt x="282206" y="147281"/>
                  </a:lnTo>
                  <a:lnTo>
                    <a:pt x="282498" y="146837"/>
                  </a:lnTo>
                  <a:lnTo>
                    <a:pt x="283006" y="145795"/>
                  </a:lnTo>
                  <a:lnTo>
                    <a:pt x="283349" y="145313"/>
                  </a:lnTo>
                  <a:lnTo>
                    <a:pt x="283908" y="144868"/>
                  </a:lnTo>
                  <a:lnTo>
                    <a:pt x="285165" y="144233"/>
                  </a:lnTo>
                  <a:lnTo>
                    <a:pt x="285711" y="143852"/>
                  </a:lnTo>
                  <a:lnTo>
                    <a:pt x="286613" y="142913"/>
                  </a:lnTo>
                  <a:lnTo>
                    <a:pt x="287045" y="142214"/>
                  </a:lnTo>
                  <a:lnTo>
                    <a:pt x="287553" y="140322"/>
                  </a:lnTo>
                  <a:lnTo>
                    <a:pt x="287667" y="139255"/>
                  </a:lnTo>
                  <a:lnTo>
                    <a:pt x="287604" y="138607"/>
                  </a:lnTo>
                  <a:lnTo>
                    <a:pt x="287794" y="138214"/>
                  </a:lnTo>
                  <a:lnTo>
                    <a:pt x="288632" y="137896"/>
                  </a:lnTo>
                  <a:lnTo>
                    <a:pt x="289344" y="137934"/>
                  </a:lnTo>
                  <a:lnTo>
                    <a:pt x="292061" y="139369"/>
                  </a:lnTo>
                  <a:lnTo>
                    <a:pt x="292303" y="139674"/>
                  </a:lnTo>
                  <a:lnTo>
                    <a:pt x="292480" y="139687"/>
                  </a:lnTo>
                  <a:lnTo>
                    <a:pt x="293027" y="139128"/>
                  </a:lnTo>
                  <a:lnTo>
                    <a:pt x="293941" y="136601"/>
                  </a:lnTo>
                  <a:lnTo>
                    <a:pt x="295236" y="135178"/>
                  </a:lnTo>
                  <a:lnTo>
                    <a:pt x="296748" y="134315"/>
                  </a:lnTo>
                  <a:lnTo>
                    <a:pt x="302171" y="131965"/>
                  </a:lnTo>
                  <a:lnTo>
                    <a:pt x="303758" y="131660"/>
                  </a:lnTo>
                  <a:lnTo>
                    <a:pt x="307047" y="131724"/>
                  </a:lnTo>
                  <a:lnTo>
                    <a:pt x="308482" y="131444"/>
                  </a:lnTo>
                  <a:lnTo>
                    <a:pt x="309981" y="130721"/>
                  </a:lnTo>
                  <a:lnTo>
                    <a:pt x="311099" y="129527"/>
                  </a:lnTo>
                  <a:lnTo>
                    <a:pt x="311340" y="127952"/>
                  </a:lnTo>
                  <a:lnTo>
                    <a:pt x="310578" y="127012"/>
                  </a:lnTo>
                  <a:lnTo>
                    <a:pt x="307682" y="126047"/>
                  </a:lnTo>
                  <a:lnTo>
                    <a:pt x="306704" y="125463"/>
                  </a:lnTo>
                  <a:lnTo>
                    <a:pt x="305244" y="121234"/>
                  </a:lnTo>
                  <a:lnTo>
                    <a:pt x="310133" y="121094"/>
                  </a:lnTo>
                  <a:lnTo>
                    <a:pt x="311632" y="120738"/>
                  </a:lnTo>
                  <a:lnTo>
                    <a:pt x="313372" y="120535"/>
                  </a:lnTo>
                  <a:lnTo>
                    <a:pt x="313410" y="119659"/>
                  </a:lnTo>
                  <a:lnTo>
                    <a:pt x="313766" y="118516"/>
                  </a:lnTo>
                  <a:lnTo>
                    <a:pt x="314617" y="116509"/>
                  </a:lnTo>
                  <a:lnTo>
                    <a:pt x="315620" y="112471"/>
                  </a:lnTo>
                  <a:lnTo>
                    <a:pt x="315467" y="111747"/>
                  </a:lnTo>
                  <a:lnTo>
                    <a:pt x="315467" y="110896"/>
                  </a:lnTo>
                  <a:lnTo>
                    <a:pt x="316153" y="109804"/>
                  </a:lnTo>
                  <a:lnTo>
                    <a:pt x="316382" y="109918"/>
                  </a:lnTo>
                  <a:lnTo>
                    <a:pt x="316763" y="110274"/>
                  </a:lnTo>
                  <a:lnTo>
                    <a:pt x="317271" y="110439"/>
                  </a:lnTo>
                  <a:lnTo>
                    <a:pt x="317880" y="110045"/>
                  </a:lnTo>
                  <a:lnTo>
                    <a:pt x="317995" y="109816"/>
                  </a:lnTo>
                  <a:lnTo>
                    <a:pt x="318096" y="109473"/>
                  </a:lnTo>
                  <a:lnTo>
                    <a:pt x="318287" y="109016"/>
                  </a:lnTo>
                  <a:lnTo>
                    <a:pt x="318617" y="108521"/>
                  </a:lnTo>
                  <a:lnTo>
                    <a:pt x="319620" y="106565"/>
                  </a:lnTo>
                  <a:lnTo>
                    <a:pt x="319671" y="104774"/>
                  </a:lnTo>
                  <a:lnTo>
                    <a:pt x="319087" y="103225"/>
                  </a:lnTo>
                  <a:lnTo>
                    <a:pt x="314502" y="98539"/>
                  </a:lnTo>
                  <a:lnTo>
                    <a:pt x="313372" y="98183"/>
                  </a:lnTo>
                  <a:lnTo>
                    <a:pt x="311657" y="96977"/>
                  </a:lnTo>
                  <a:lnTo>
                    <a:pt x="313359" y="95719"/>
                  </a:lnTo>
                  <a:lnTo>
                    <a:pt x="322897" y="89115"/>
                  </a:lnTo>
                  <a:lnTo>
                    <a:pt x="323684" y="88874"/>
                  </a:lnTo>
                  <a:lnTo>
                    <a:pt x="325081" y="89280"/>
                  </a:lnTo>
                  <a:lnTo>
                    <a:pt x="325894" y="88976"/>
                  </a:lnTo>
                  <a:lnTo>
                    <a:pt x="326770" y="88468"/>
                  </a:lnTo>
                  <a:lnTo>
                    <a:pt x="327672" y="88049"/>
                  </a:lnTo>
                  <a:lnTo>
                    <a:pt x="329298" y="87769"/>
                  </a:lnTo>
                  <a:lnTo>
                    <a:pt x="330606" y="88036"/>
                  </a:lnTo>
                  <a:lnTo>
                    <a:pt x="331609" y="88772"/>
                  </a:lnTo>
                  <a:lnTo>
                    <a:pt x="334848" y="94399"/>
                  </a:lnTo>
                  <a:lnTo>
                    <a:pt x="336727" y="95554"/>
                  </a:lnTo>
                  <a:lnTo>
                    <a:pt x="344157" y="91351"/>
                  </a:lnTo>
                  <a:lnTo>
                    <a:pt x="343179" y="90360"/>
                  </a:lnTo>
                  <a:lnTo>
                    <a:pt x="341744" y="90500"/>
                  </a:lnTo>
                  <a:lnTo>
                    <a:pt x="340207" y="90881"/>
                  </a:lnTo>
                  <a:lnTo>
                    <a:pt x="338899" y="90639"/>
                  </a:lnTo>
                  <a:lnTo>
                    <a:pt x="338518" y="89992"/>
                  </a:lnTo>
                  <a:lnTo>
                    <a:pt x="338543" y="88290"/>
                  </a:lnTo>
                  <a:lnTo>
                    <a:pt x="338404" y="87553"/>
                  </a:lnTo>
                  <a:lnTo>
                    <a:pt x="337985" y="87071"/>
                  </a:lnTo>
                  <a:lnTo>
                    <a:pt x="336334" y="86131"/>
                  </a:lnTo>
                  <a:lnTo>
                    <a:pt x="333565" y="82664"/>
                  </a:lnTo>
                  <a:lnTo>
                    <a:pt x="332917" y="81419"/>
                  </a:lnTo>
                  <a:lnTo>
                    <a:pt x="332943" y="80378"/>
                  </a:lnTo>
                  <a:lnTo>
                    <a:pt x="333298" y="79235"/>
                  </a:lnTo>
                  <a:lnTo>
                    <a:pt x="333654" y="77622"/>
                  </a:lnTo>
                  <a:lnTo>
                    <a:pt x="333489" y="76238"/>
                  </a:lnTo>
                  <a:lnTo>
                    <a:pt x="333082" y="74993"/>
                  </a:lnTo>
                  <a:lnTo>
                    <a:pt x="333159" y="73723"/>
                  </a:lnTo>
                  <a:lnTo>
                    <a:pt x="336041" y="70726"/>
                  </a:lnTo>
                  <a:lnTo>
                    <a:pt x="337184" y="70789"/>
                  </a:lnTo>
                  <a:lnTo>
                    <a:pt x="339216" y="72643"/>
                  </a:lnTo>
                  <a:lnTo>
                    <a:pt x="343700" y="74193"/>
                  </a:lnTo>
                  <a:lnTo>
                    <a:pt x="344982" y="75234"/>
                  </a:lnTo>
                  <a:lnTo>
                    <a:pt x="346049" y="76441"/>
                  </a:lnTo>
                  <a:lnTo>
                    <a:pt x="346773" y="76923"/>
                  </a:lnTo>
                  <a:lnTo>
                    <a:pt x="347535" y="76974"/>
                  </a:lnTo>
                  <a:lnTo>
                    <a:pt x="348246" y="76466"/>
                  </a:lnTo>
                  <a:lnTo>
                    <a:pt x="349821" y="74726"/>
                  </a:lnTo>
                  <a:lnTo>
                    <a:pt x="350761" y="73977"/>
                  </a:lnTo>
                  <a:lnTo>
                    <a:pt x="352882" y="73126"/>
                  </a:lnTo>
                  <a:lnTo>
                    <a:pt x="354939" y="72936"/>
                  </a:lnTo>
                  <a:lnTo>
                    <a:pt x="358800" y="73177"/>
                  </a:lnTo>
                  <a:lnTo>
                    <a:pt x="360337" y="72910"/>
                  </a:lnTo>
                  <a:lnTo>
                    <a:pt x="363512" y="71793"/>
                  </a:lnTo>
                  <a:lnTo>
                    <a:pt x="364858" y="71754"/>
                  </a:lnTo>
                  <a:lnTo>
                    <a:pt x="366306" y="71996"/>
                  </a:lnTo>
                  <a:lnTo>
                    <a:pt x="367118" y="71627"/>
                  </a:lnTo>
                  <a:lnTo>
                    <a:pt x="369011" y="69329"/>
                  </a:lnTo>
                  <a:lnTo>
                    <a:pt x="371360" y="67627"/>
                  </a:lnTo>
                  <a:lnTo>
                    <a:pt x="372363" y="66547"/>
                  </a:lnTo>
                  <a:lnTo>
                    <a:pt x="372694" y="65138"/>
                  </a:lnTo>
                  <a:lnTo>
                    <a:pt x="372541" y="61252"/>
                  </a:lnTo>
                  <a:lnTo>
                    <a:pt x="372948" y="57315"/>
                  </a:lnTo>
                  <a:lnTo>
                    <a:pt x="373583" y="54698"/>
                  </a:lnTo>
                  <a:lnTo>
                    <a:pt x="374929" y="52450"/>
                  </a:lnTo>
                  <a:lnTo>
                    <a:pt x="377431" y="50977"/>
                  </a:lnTo>
                  <a:lnTo>
                    <a:pt x="378726" y="50863"/>
                  </a:lnTo>
                  <a:lnTo>
                    <a:pt x="381114" y="51193"/>
                  </a:lnTo>
                  <a:lnTo>
                    <a:pt x="382460" y="50825"/>
                  </a:lnTo>
                  <a:lnTo>
                    <a:pt x="383705" y="49631"/>
                  </a:lnTo>
                  <a:lnTo>
                    <a:pt x="383641" y="48679"/>
                  </a:lnTo>
                  <a:lnTo>
                    <a:pt x="385165" y="48552"/>
                  </a:lnTo>
                  <a:lnTo>
                    <a:pt x="386537" y="48120"/>
                  </a:lnTo>
                  <a:lnTo>
                    <a:pt x="387210" y="48031"/>
                  </a:lnTo>
                  <a:lnTo>
                    <a:pt x="387616" y="48056"/>
                  </a:lnTo>
                  <a:lnTo>
                    <a:pt x="388950" y="48831"/>
                  </a:lnTo>
                  <a:lnTo>
                    <a:pt x="392404" y="52171"/>
                  </a:lnTo>
                  <a:lnTo>
                    <a:pt x="396405" y="57823"/>
                  </a:lnTo>
                  <a:lnTo>
                    <a:pt x="397916" y="59296"/>
                  </a:lnTo>
                  <a:lnTo>
                    <a:pt x="399681" y="60566"/>
                  </a:lnTo>
                  <a:lnTo>
                    <a:pt x="401396" y="61125"/>
                  </a:lnTo>
                  <a:lnTo>
                    <a:pt x="403351" y="61302"/>
                  </a:lnTo>
                  <a:lnTo>
                    <a:pt x="405028" y="61264"/>
                  </a:lnTo>
                  <a:lnTo>
                    <a:pt x="406209" y="60883"/>
                  </a:lnTo>
                  <a:lnTo>
                    <a:pt x="407492" y="61163"/>
                  </a:lnTo>
                  <a:lnTo>
                    <a:pt x="410806" y="63055"/>
                  </a:lnTo>
                  <a:lnTo>
                    <a:pt x="412343" y="64503"/>
                  </a:lnTo>
                  <a:lnTo>
                    <a:pt x="412978" y="64757"/>
                  </a:lnTo>
                  <a:lnTo>
                    <a:pt x="413816" y="64858"/>
                  </a:lnTo>
                  <a:lnTo>
                    <a:pt x="416483" y="64693"/>
                  </a:lnTo>
                  <a:lnTo>
                    <a:pt x="417702" y="64858"/>
                  </a:lnTo>
                  <a:lnTo>
                    <a:pt x="418845" y="65430"/>
                  </a:lnTo>
                  <a:lnTo>
                    <a:pt x="420357" y="66827"/>
                  </a:lnTo>
                  <a:lnTo>
                    <a:pt x="421195" y="67322"/>
                  </a:lnTo>
                  <a:lnTo>
                    <a:pt x="435444" y="62471"/>
                  </a:lnTo>
                  <a:lnTo>
                    <a:pt x="436879" y="60883"/>
                  </a:lnTo>
                  <a:lnTo>
                    <a:pt x="449618" y="55562"/>
                  </a:lnTo>
                  <a:lnTo>
                    <a:pt x="450011" y="55613"/>
                  </a:lnTo>
                  <a:lnTo>
                    <a:pt x="453783" y="57124"/>
                  </a:lnTo>
                  <a:lnTo>
                    <a:pt x="454609" y="57264"/>
                  </a:lnTo>
                  <a:lnTo>
                    <a:pt x="462140" y="54521"/>
                  </a:lnTo>
                  <a:lnTo>
                    <a:pt x="462038" y="53174"/>
                  </a:lnTo>
                  <a:lnTo>
                    <a:pt x="461454" y="50164"/>
                  </a:lnTo>
                  <a:lnTo>
                    <a:pt x="461568" y="49669"/>
                  </a:lnTo>
                  <a:lnTo>
                    <a:pt x="461797" y="49148"/>
                  </a:lnTo>
                  <a:lnTo>
                    <a:pt x="462876" y="48425"/>
                  </a:lnTo>
                  <a:lnTo>
                    <a:pt x="468325" y="47726"/>
                  </a:lnTo>
                  <a:lnTo>
                    <a:pt x="480098" y="43129"/>
                  </a:lnTo>
                  <a:lnTo>
                    <a:pt x="482803" y="41541"/>
                  </a:lnTo>
                  <a:lnTo>
                    <a:pt x="483146" y="40284"/>
                  </a:lnTo>
                  <a:lnTo>
                    <a:pt x="483463" y="38633"/>
                  </a:lnTo>
                  <a:lnTo>
                    <a:pt x="483717" y="32931"/>
                  </a:lnTo>
                  <a:lnTo>
                    <a:pt x="483844" y="32511"/>
                  </a:lnTo>
                  <a:lnTo>
                    <a:pt x="488937" y="29349"/>
                  </a:lnTo>
                  <a:lnTo>
                    <a:pt x="489330" y="29375"/>
                  </a:lnTo>
                  <a:lnTo>
                    <a:pt x="491540" y="30175"/>
                  </a:lnTo>
                  <a:lnTo>
                    <a:pt x="492213" y="30137"/>
                  </a:lnTo>
                  <a:lnTo>
                    <a:pt x="492810" y="29781"/>
                  </a:lnTo>
                  <a:lnTo>
                    <a:pt x="493509" y="29032"/>
                  </a:lnTo>
                  <a:lnTo>
                    <a:pt x="493852" y="28498"/>
                  </a:lnTo>
                  <a:lnTo>
                    <a:pt x="493902" y="28066"/>
                  </a:lnTo>
                  <a:lnTo>
                    <a:pt x="493674" y="27736"/>
                  </a:lnTo>
                  <a:lnTo>
                    <a:pt x="492391" y="26733"/>
                  </a:lnTo>
                  <a:lnTo>
                    <a:pt x="490486" y="24536"/>
                  </a:lnTo>
                  <a:lnTo>
                    <a:pt x="490105" y="23723"/>
                  </a:lnTo>
                  <a:lnTo>
                    <a:pt x="490004" y="23418"/>
                  </a:lnTo>
                  <a:lnTo>
                    <a:pt x="489927" y="22745"/>
                  </a:lnTo>
                  <a:lnTo>
                    <a:pt x="491274" y="18262"/>
                  </a:lnTo>
                  <a:lnTo>
                    <a:pt x="491616" y="16700"/>
                  </a:lnTo>
                  <a:lnTo>
                    <a:pt x="491680" y="15278"/>
                  </a:lnTo>
                  <a:lnTo>
                    <a:pt x="491591" y="14477"/>
                  </a:lnTo>
                  <a:lnTo>
                    <a:pt x="491337" y="13474"/>
                  </a:lnTo>
                  <a:lnTo>
                    <a:pt x="488162" y="7150"/>
                  </a:lnTo>
                  <a:lnTo>
                    <a:pt x="487692" y="5587"/>
                  </a:lnTo>
                  <a:lnTo>
                    <a:pt x="487819" y="5245"/>
                  </a:lnTo>
                  <a:lnTo>
                    <a:pt x="488048" y="5118"/>
                  </a:lnTo>
                  <a:lnTo>
                    <a:pt x="492112" y="6222"/>
                  </a:lnTo>
                  <a:lnTo>
                    <a:pt x="498995" y="8267"/>
                  </a:lnTo>
                  <a:lnTo>
                    <a:pt x="499605" y="8229"/>
                  </a:lnTo>
                  <a:lnTo>
                    <a:pt x="499998" y="7988"/>
                  </a:lnTo>
                  <a:lnTo>
                    <a:pt x="500646" y="6718"/>
                  </a:lnTo>
                  <a:lnTo>
                    <a:pt x="501345" y="6235"/>
                  </a:lnTo>
                  <a:lnTo>
                    <a:pt x="502335" y="5765"/>
                  </a:lnTo>
                  <a:lnTo>
                    <a:pt x="505650" y="5003"/>
                  </a:lnTo>
                  <a:lnTo>
                    <a:pt x="506437" y="4940"/>
                  </a:lnTo>
                  <a:lnTo>
                    <a:pt x="512267" y="5549"/>
                  </a:lnTo>
                  <a:lnTo>
                    <a:pt x="517601" y="6756"/>
                  </a:lnTo>
                  <a:lnTo>
                    <a:pt x="523138" y="7150"/>
                  </a:lnTo>
                  <a:lnTo>
                    <a:pt x="524027" y="7048"/>
                  </a:lnTo>
                  <a:lnTo>
                    <a:pt x="527519" y="5435"/>
                  </a:lnTo>
                  <a:lnTo>
                    <a:pt x="528624" y="4762"/>
                  </a:lnTo>
                  <a:lnTo>
                    <a:pt x="531621" y="2590"/>
                  </a:lnTo>
                  <a:lnTo>
                    <a:pt x="533907" y="1193"/>
                  </a:lnTo>
                  <a:lnTo>
                    <a:pt x="534936" y="698"/>
                  </a:lnTo>
                  <a:lnTo>
                    <a:pt x="537070" y="0"/>
                  </a:lnTo>
                  <a:lnTo>
                    <a:pt x="541680" y="1854"/>
                  </a:lnTo>
                  <a:lnTo>
                    <a:pt x="542861" y="2844"/>
                  </a:lnTo>
                  <a:lnTo>
                    <a:pt x="543902" y="5587"/>
                  </a:lnTo>
                  <a:lnTo>
                    <a:pt x="544271" y="7950"/>
                  </a:lnTo>
                  <a:lnTo>
                    <a:pt x="544461" y="8534"/>
                  </a:lnTo>
                  <a:lnTo>
                    <a:pt x="555612" y="18084"/>
                  </a:lnTo>
                  <a:lnTo>
                    <a:pt x="556831" y="18084"/>
                  </a:lnTo>
                  <a:lnTo>
                    <a:pt x="565988" y="23698"/>
                  </a:lnTo>
                  <a:lnTo>
                    <a:pt x="567613" y="23596"/>
                  </a:lnTo>
                  <a:lnTo>
                    <a:pt x="572376" y="22542"/>
                  </a:lnTo>
                  <a:lnTo>
                    <a:pt x="573023" y="22593"/>
                  </a:lnTo>
                  <a:lnTo>
                    <a:pt x="575436" y="23393"/>
                  </a:lnTo>
                  <a:lnTo>
                    <a:pt x="576198" y="23850"/>
                  </a:lnTo>
                  <a:lnTo>
                    <a:pt x="576732" y="24295"/>
                  </a:lnTo>
                  <a:lnTo>
                    <a:pt x="577621" y="25298"/>
                  </a:lnTo>
                  <a:lnTo>
                    <a:pt x="580669" y="27558"/>
                  </a:lnTo>
                  <a:lnTo>
                    <a:pt x="581621" y="28765"/>
                  </a:lnTo>
                  <a:lnTo>
                    <a:pt x="583907" y="34455"/>
                  </a:lnTo>
                  <a:lnTo>
                    <a:pt x="585533" y="41440"/>
                  </a:lnTo>
                  <a:lnTo>
                    <a:pt x="586714" y="42684"/>
                  </a:lnTo>
                  <a:lnTo>
                    <a:pt x="587286" y="43535"/>
                  </a:lnTo>
                  <a:lnTo>
                    <a:pt x="587552" y="44335"/>
                  </a:lnTo>
                  <a:lnTo>
                    <a:pt x="590397" y="57099"/>
                  </a:lnTo>
                  <a:lnTo>
                    <a:pt x="590829" y="57619"/>
                  </a:lnTo>
                  <a:lnTo>
                    <a:pt x="591527" y="58204"/>
                  </a:lnTo>
                  <a:lnTo>
                    <a:pt x="594182" y="59689"/>
                  </a:lnTo>
                  <a:lnTo>
                    <a:pt x="595071" y="60007"/>
                  </a:lnTo>
                  <a:lnTo>
                    <a:pt x="597979" y="60032"/>
                  </a:lnTo>
                  <a:lnTo>
                    <a:pt x="601065" y="60629"/>
                  </a:lnTo>
                  <a:lnTo>
                    <a:pt x="603656" y="61772"/>
                  </a:lnTo>
                  <a:lnTo>
                    <a:pt x="605142" y="62687"/>
                  </a:lnTo>
                  <a:lnTo>
                    <a:pt x="605967" y="63398"/>
                  </a:lnTo>
                  <a:lnTo>
                    <a:pt x="606463" y="63652"/>
                  </a:lnTo>
                  <a:lnTo>
                    <a:pt x="608495" y="62166"/>
                  </a:lnTo>
                  <a:lnTo>
                    <a:pt x="608634" y="61760"/>
                  </a:lnTo>
                  <a:lnTo>
                    <a:pt x="608863" y="61404"/>
                  </a:lnTo>
                  <a:lnTo>
                    <a:pt x="609320" y="61302"/>
                  </a:lnTo>
                  <a:lnTo>
                    <a:pt x="609942" y="61480"/>
                  </a:lnTo>
                  <a:lnTo>
                    <a:pt x="615695" y="64744"/>
                  </a:lnTo>
                  <a:lnTo>
                    <a:pt x="616191" y="65252"/>
                  </a:lnTo>
                  <a:lnTo>
                    <a:pt x="616496" y="66052"/>
                  </a:lnTo>
                  <a:lnTo>
                    <a:pt x="616699" y="66433"/>
                  </a:lnTo>
                  <a:lnTo>
                    <a:pt x="617054" y="66776"/>
                  </a:lnTo>
                  <a:lnTo>
                    <a:pt x="617639" y="67005"/>
                  </a:lnTo>
                  <a:lnTo>
                    <a:pt x="618578" y="66967"/>
                  </a:lnTo>
                  <a:lnTo>
                    <a:pt x="619188" y="66801"/>
                  </a:lnTo>
                  <a:lnTo>
                    <a:pt x="619696" y="66535"/>
                  </a:lnTo>
                  <a:lnTo>
                    <a:pt x="620433" y="65925"/>
                  </a:lnTo>
                  <a:lnTo>
                    <a:pt x="621207" y="65404"/>
                  </a:lnTo>
                  <a:lnTo>
                    <a:pt x="621614" y="65316"/>
                  </a:lnTo>
                  <a:lnTo>
                    <a:pt x="622020" y="65404"/>
                  </a:lnTo>
                  <a:lnTo>
                    <a:pt x="622922" y="66319"/>
                  </a:lnTo>
                  <a:lnTo>
                    <a:pt x="623392" y="66636"/>
                  </a:lnTo>
                  <a:lnTo>
                    <a:pt x="624141" y="66649"/>
                  </a:lnTo>
                  <a:lnTo>
                    <a:pt x="625132" y="66484"/>
                  </a:lnTo>
                  <a:lnTo>
                    <a:pt x="625525" y="66522"/>
                  </a:lnTo>
                  <a:lnTo>
                    <a:pt x="625855" y="66700"/>
                  </a:lnTo>
                  <a:lnTo>
                    <a:pt x="626097" y="67297"/>
                  </a:lnTo>
                  <a:lnTo>
                    <a:pt x="626109" y="67767"/>
                  </a:lnTo>
                  <a:lnTo>
                    <a:pt x="626021" y="68237"/>
                  </a:lnTo>
                  <a:lnTo>
                    <a:pt x="622858" y="72212"/>
                  </a:lnTo>
                  <a:lnTo>
                    <a:pt x="622541" y="72567"/>
                  </a:lnTo>
                  <a:lnTo>
                    <a:pt x="622338" y="72974"/>
                  </a:lnTo>
                  <a:lnTo>
                    <a:pt x="622287" y="73380"/>
                  </a:lnTo>
                  <a:lnTo>
                    <a:pt x="622579" y="73659"/>
                  </a:lnTo>
                  <a:lnTo>
                    <a:pt x="623265" y="73837"/>
                  </a:lnTo>
                  <a:lnTo>
                    <a:pt x="624776" y="73659"/>
                  </a:lnTo>
                  <a:lnTo>
                    <a:pt x="625728" y="73812"/>
                  </a:lnTo>
                  <a:lnTo>
                    <a:pt x="626300" y="74040"/>
                  </a:lnTo>
                  <a:lnTo>
                    <a:pt x="626617" y="74333"/>
                  </a:lnTo>
                  <a:lnTo>
                    <a:pt x="627011" y="74485"/>
                  </a:lnTo>
                  <a:lnTo>
                    <a:pt x="628053" y="74548"/>
                  </a:lnTo>
                  <a:lnTo>
                    <a:pt x="628472" y="74675"/>
                  </a:lnTo>
                  <a:lnTo>
                    <a:pt x="628764" y="74929"/>
                  </a:lnTo>
                  <a:lnTo>
                    <a:pt x="628903" y="75272"/>
                  </a:lnTo>
                  <a:lnTo>
                    <a:pt x="628891" y="75679"/>
                  </a:lnTo>
                  <a:lnTo>
                    <a:pt x="628726" y="76530"/>
                  </a:lnTo>
                  <a:lnTo>
                    <a:pt x="628713" y="76898"/>
                  </a:lnTo>
                  <a:lnTo>
                    <a:pt x="628929" y="77215"/>
                  </a:lnTo>
                  <a:lnTo>
                    <a:pt x="629259" y="77381"/>
                  </a:lnTo>
                  <a:lnTo>
                    <a:pt x="629665" y="77406"/>
                  </a:lnTo>
                  <a:lnTo>
                    <a:pt x="631278" y="76365"/>
                  </a:lnTo>
                  <a:lnTo>
                    <a:pt x="636168" y="72034"/>
                  </a:lnTo>
                  <a:lnTo>
                    <a:pt x="637552" y="73977"/>
                  </a:lnTo>
                  <a:lnTo>
                    <a:pt x="638797" y="75196"/>
                  </a:lnTo>
                  <a:lnTo>
                    <a:pt x="644334" y="78435"/>
                  </a:lnTo>
                  <a:lnTo>
                    <a:pt x="644766" y="78524"/>
                  </a:lnTo>
                  <a:lnTo>
                    <a:pt x="645172" y="78447"/>
                  </a:lnTo>
                  <a:lnTo>
                    <a:pt x="646328" y="77838"/>
                  </a:lnTo>
                  <a:lnTo>
                    <a:pt x="646696" y="77749"/>
                  </a:lnTo>
                  <a:lnTo>
                    <a:pt x="647052" y="77901"/>
                  </a:lnTo>
                  <a:lnTo>
                    <a:pt x="647280" y="78206"/>
                  </a:lnTo>
                  <a:lnTo>
                    <a:pt x="647445" y="78866"/>
                  </a:lnTo>
                  <a:lnTo>
                    <a:pt x="647471" y="79387"/>
                  </a:lnTo>
                  <a:lnTo>
                    <a:pt x="647572" y="79971"/>
                  </a:lnTo>
                  <a:lnTo>
                    <a:pt x="648639" y="82054"/>
                  </a:lnTo>
                  <a:lnTo>
                    <a:pt x="648779" y="82575"/>
                  </a:lnTo>
                  <a:lnTo>
                    <a:pt x="648792" y="83388"/>
                  </a:lnTo>
                  <a:lnTo>
                    <a:pt x="648614" y="85445"/>
                  </a:lnTo>
                  <a:lnTo>
                    <a:pt x="648690" y="86232"/>
                  </a:lnTo>
                  <a:lnTo>
                    <a:pt x="648931" y="87020"/>
                  </a:lnTo>
                  <a:lnTo>
                    <a:pt x="649274" y="87388"/>
                  </a:lnTo>
                  <a:lnTo>
                    <a:pt x="649782" y="87668"/>
                  </a:lnTo>
                  <a:lnTo>
                    <a:pt x="650824" y="87718"/>
                  </a:lnTo>
                  <a:lnTo>
                    <a:pt x="651281" y="87464"/>
                  </a:lnTo>
                  <a:lnTo>
                    <a:pt x="651598" y="87109"/>
                  </a:lnTo>
                  <a:lnTo>
                    <a:pt x="651751" y="86702"/>
                  </a:lnTo>
                  <a:lnTo>
                    <a:pt x="651992" y="86334"/>
                  </a:lnTo>
                  <a:lnTo>
                    <a:pt x="652310" y="86080"/>
                  </a:lnTo>
                  <a:lnTo>
                    <a:pt x="652703" y="86004"/>
                  </a:lnTo>
                  <a:lnTo>
                    <a:pt x="653110" y="86017"/>
                  </a:lnTo>
                  <a:lnTo>
                    <a:pt x="653656" y="86347"/>
                  </a:lnTo>
                  <a:lnTo>
                    <a:pt x="654265" y="86918"/>
                  </a:lnTo>
                  <a:lnTo>
                    <a:pt x="656450" y="90398"/>
                  </a:lnTo>
                  <a:lnTo>
                    <a:pt x="657301" y="91312"/>
                  </a:lnTo>
                  <a:lnTo>
                    <a:pt x="663016" y="96037"/>
                  </a:lnTo>
                  <a:lnTo>
                    <a:pt x="662482" y="97878"/>
                  </a:lnTo>
                  <a:lnTo>
                    <a:pt x="662647" y="98374"/>
                  </a:lnTo>
                  <a:lnTo>
                    <a:pt x="663092" y="98869"/>
                  </a:lnTo>
                  <a:lnTo>
                    <a:pt x="664222" y="99542"/>
                  </a:lnTo>
                  <a:lnTo>
                    <a:pt x="664883" y="99733"/>
                  </a:lnTo>
                  <a:lnTo>
                    <a:pt x="665454" y="99783"/>
                  </a:lnTo>
                  <a:lnTo>
                    <a:pt x="665860" y="99694"/>
                  </a:lnTo>
                  <a:lnTo>
                    <a:pt x="666597" y="99682"/>
                  </a:lnTo>
                  <a:lnTo>
                    <a:pt x="666876" y="99834"/>
                  </a:lnTo>
                  <a:lnTo>
                    <a:pt x="667156" y="100037"/>
                  </a:lnTo>
                  <a:lnTo>
                    <a:pt x="668413" y="101472"/>
                  </a:lnTo>
                  <a:lnTo>
                    <a:pt x="668604" y="101866"/>
                  </a:lnTo>
                  <a:lnTo>
                    <a:pt x="668591" y="102349"/>
                  </a:lnTo>
                  <a:lnTo>
                    <a:pt x="668502" y="102755"/>
                  </a:lnTo>
                  <a:lnTo>
                    <a:pt x="667575" y="104063"/>
                  </a:lnTo>
                  <a:lnTo>
                    <a:pt x="667715" y="105181"/>
                  </a:lnTo>
                  <a:lnTo>
                    <a:pt x="667956" y="105651"/>
                  </a:lnTo>
                  <a:lnTo>
                    <a:pt x="668527" y="106438"/>
                  </a:lnTo>
                  <a:lnTo>
                    <a:pt x="668997" y="106921"/>
                  </a:lnTo>
                  <a:lnTo>
                    <a:pt x="670026" y="108318"/>
                  </a:lnTo>
                  <a:lnTo>
                    <a:pt x="671144" y="110896"/>
                  </a:lnTo>
                  <a:lnTo>
                    <a:pt x="671169" y="112102"/>
                  </a:lnTo>
                  <a:lnTo>
                    <a:pt x="670953" y="112712"/>
                  </a:lnTo>
                  <a:lnTo>
                    <a:pt x="670432" y="113652"/>
                  </a:lnTo>
                  <a:lnTo>
                    <a:pt x="670242" y="114071"/>
                  </a:lnTo>
                  <a:lnTo>
                    <a:pt x="669874" y="115176"/>
                  </a:lnTo>
                  <a:lnTo>
                    <a:pt x="669734" y="115442"/>
                  </a:lnTo>
                  <a:lnTo>
                    <a:pt x="669226" y="116141"/>
                  </a:lnTo>
                  <a:lnTo>
                    <a:pt x="668870" y="116509"/>
                  </a:lnTo>
                  <a:lnTo>
                    <a:pt x="668146" y="117195"/>
                  </a:lnTo>
                  <a:lnTo>
                    <a:pt x="667791" y="117563"/>
                  </a:lnTo>
                  <a:lnTo>
                    <a:pt x="667473" y="117957"/>
                  </a:lnTo>
                  <a:lnTo>
                    <a:pt x="667270" y="118363"/>
                  </a:lnTo>
                  <a:lnTo>
                    <a:pt x="667181" y="118732"/>
                  </a:lnTo>
                  <a:lnTo>
                    <a:pt x="667143" y="119125"/>
                  </a:lnTo>
                  <a:lnTo>
                    <a:pt x="667257" y="119748"/>
                  </a:lnTo>
                  <a:lnTo>
                    <a:pt x="668515" y="123469"/>
                  </a:lnTo>
                  <a:lnTo>
                    <a:pt x="668426" y="125082"/>
                  </a:lnTo>
                  <a:lnTo>
                    <a:pt x="658621" y="134226"/>
                  </a:lnTo>
                  <a:lnTo>
                    <a:pt x="657796" y="134099"/>
                  </a:lnTo>
                  <a:lnTo>
                    <a:pt x="657364" y="133946"/>
                  </a:lnTo>
                  <a:lnTo>
                    <a:pt x="655662" y="132981"/>
                  </a:lnTo>
                  <a:lnTo>
                    <a:pt x="655256" y="132880"/>
                  </a:lnTo>
                  <a:lnTo>
                    <a:pt x="654862" y="132943"/>
                  </a:lnTo>
                  <a:lnTo>
                    <a:pt x="654519" y="133222"/>
                  </a:lnTo>
                  <a:lnTo>
                    <a:pt x="654278" y="133603"/>
                  </a:lnTo>
                  <a:lnTo>
                    <a:pt x="654202" y="134048"/>
                  </a:lnTo>
                  <a:lnTo>
                    <a:pt x="654278" y="134505"/>
                  </a:lnTo>
                  <a:lnTo>
                    <a:pt x="654608" y="135077"/>
                  </a:lnTo>
                  <a:lnTo>
                    <a:pt x="656234" y="137058"/>
                  </a:lnTo>
                  <a:lnTo>
                    <a:pt x="656412" y="137452"/>
                  </a:lnTo>
                  <a:lnTo>
                    <a:pt x="656488" y="137845"/>
                  </a:lnTo>
                  <a:lnTo>
                    <a:pt x="656462" y="138252"/>
                  </a:lnTo>
                  <a:lnTo>
                    <a:pt x="656272" y="138633"/>
                  </a:lnTo>
                  <a:lnTo>
                    <a:pt x="655967" y="138950"/>
                  </a:lnTo>
                  <a:lnTo>
                    <a:pt x="655586" y="139191"/>
                  </a:lnTo>
                  <a:lnTo>
                    <a:pt x="654024" y="139865"/>
                  </a:lnTo>
                  <a:lnTo>
                    <a:pt x="653262" y="140284"/>
                  </a:lnTo>
                  <a:lnTo>
                    <a:pt x="650900" y="143141"/>
                  </a:lnTo>
                  <a:lnTo>
                    <a:pt x="651078" y="143573"/>
                  </a:lnTo>
                  <a:lnTo>
                    <a:pt x="651535" y="144119"/>
                  </a:lnTo>
                  <a:lnTo>
                    <a:pt x="656729" y="147396"/>
                  </a:lnTo>
                  <a:lnTo>
                    <a:pt x="657224" y="147548"/>
                  </a:lnTo>
                  <a:lnTo>
                    <a:pt x="657771" y="147612"/>
                  </a:lnTo>
                  <a:lnTo>
                    <a:pt x="659066" y="147319"/>
                  </a:lnTo>
                  <a:lnTo>
                    <a:pt x="659663" y="147307"/>
                  </a:lnTo>
                  <a:lnTo>
                    <a:pt x="664171" y="150736"/>
                  </a:lnTo>
                  <a:lnTo>
                    <a:pt x="664133" y="151142"/>
                  </a:lnTo>
                  <a:lnTo>
                    <a:pt x="663955" y="151561"/>
                  </a:lnTo>
                  <a:lnTo>
                    <a:pt x="663714" y="151980"/>
                  </a:lnTo>
                  <a:lnTo>
                    <a:pt x="662470" y="153720"/>
                  </a:lnTo>
                  <a:lnTo>
                    <a:pt x="662254" y="154139"/>
                  </a:lnTo>
                  <a:lnTo>
                    <a:pt x="662228" y="154508"/>
                  </a:lnTo>
                  <a:lnTo>
                    <a:pt x="662609" y="154698"/>
                  </a:lnTo>
                  <a:lnTo>
                    <a:pt x="663155" y="154698"/>
                  </a:lnTo>
                  <a:lnTo>
                    <a:pt x="664781" y="154139"/>
                  </a:lnTo>
                  <a:lnTo>
                    <a:pt x="665429" y="154076"/>
                  </a:lnTo>
                  <a:lnTo>
                    <a:pt x="666241" y="154304"/>
                  </a:lnTo>
                  <a:lnTo>
                    <a:pt x="670369" y="156336"/>
                  </a:lnTo>
                  <a:lnTo>
                    <a:pt x="670788" y="156324"/>
                  </a:lnTo>
                  <a:lnTo>
                    <a:pt x="672553" y="154089"/>
                  </a:lnTo>
                  <a:lnTo>
                    <a:pt x="672934" y="153263"/>
                  </a:lnTo>
                  <a:lnTo>
                    <a:pt x="679411" y="146761"/>
                  </a:lnTo>
                  <a:lnTo>
                    <a:pt x="681189" y="146964"/>
                  </a:lnTo>
                  <a:lnTo>
                    <a:pt x="688949" y="158635"/>
                  </a:lnTo>
                  <a:lnTo>
                    <a:pt x="689076" y="158991"/>
                  </a:lnTo>
                  <a:lnTo>
                    <a:pt x="689279" y="159308"/>
                  </a:lnTo>
                  <a:lnTo>
                    <a:pt x="690448" y="160718"/>
                  </a:lnTo>
                  <a:lnTo>
                    <a:pt x="690676" y="161226"/>
                  </a:lnTo>
                  <a:lnTo>
                    <a:pt x="690727" y="161721"/>
                  </a:lnTo>
                  <a:lnTo>
                    <a:pt x="690676" y="162140"/>
                  </a:lnTo>
                  <a:lnTo>
                    <a:pt x="690714" y="162521"/>
                  </a:lnTo>
                  <a:lnTo>
                    <a:pt x="690892" y="163321"/>
                  </a:lnTo>
                  <a:lnTo>
                    <a:pt x="690765" y="163728"/>
                  </a:lnTo>
                  <a:lnTo>
                    <a:pt x="690537" y="164160"/>
                  </a:lnTo>
                  <a:lnTo>
                    <a:pt x="685380" y="171513"/>
                  </a:lnTo>
                  <a:lnTo>
                    <a:pt x="685164" y="171945"/>
                  </a:lnTo>
                  <a:lnTo>
                    <a:pt x="685063" y="172351"/>
                  </a:lnTo>
                  <a:lnTo>
                    <a:pt x="685126" y="172758"/>
                  </a:lnTo>
                  <a:lnTo>
                    <a:pt x="685393" y="173164"/>
                  </a:lnTo>
                  <a:lnTo>
                    <a:pt x="685799" y="173558"/>
                  </a:lnTo>
                  <a:lnTo>
                    <a:pt x="692962" y="178117"/>
                  </a:lnTo>
                  <a:lnTo>
                    <a:pt x="693470" y="178282"/>
                  </a:lnTo>
                  <a:lnTo>
                    <a:pt x="694016" y="178295"/>
                  </a:lnTo>
                  <a:lnTo>
                    <a:pt x="694766" y="177952"/>
                  </a:lnTo>
                  <a:lnTo>
                    <a:pt x="695261" y="177584"/>
                  </a:lnTo>
                  <a:lnTo>
                    <a:pt x="695655" y="177152"/>
                  </a:lnTo>
                  <a:lnTo>
                    <a:pt x="696023" y="176834"/>
                  </a:lnTo>
                  <a:lnTo>
                    <a:pt x="698830" y="178015"/>
                  </a:lnTo>
                  <a:lnTo>
                    <a:pt x="698830" y="178371"/>
                  </a:lnTo>
                  <a:lnTo>
                    <a:pt x="698741" y="178752"/>
                  </a:lnTo>
                  <a:lnTo>
                    <a:pt x="698665" y="179171"/>
                  </a:lnTo>
                  <a:lnTo>
                    <a:pt x="703706" y="183095"/>
                  </a:lnTo>
                  <a:lnTo>
                    <a:pt x="704151" y="182740"/>
                  </a:lnTo>
                  <a:lnTo>
                    <a:pt x="704392" y="182321"/>
                  </a:lnTo>
                  <a:lnTo>
                    <a:pt x="704545" y="181889"/>
                  </a:lnTo>
                  <a:lnTo>
                    <a:pt x="704710" y="181063"/>
                  </a:lnTo>
                  <a:lnTo>
                    <a:pt x="704837" y="180632"/>
                  </a:lnTo>
                  <a:lnTo>
                    <a:pt x="705040" y="180225"/>
                  </a:lnTo>
                  <a:lnTo>
                    <a:pt x="705573" y="179374"/>
                  </a:lnTo>
                  <a:lnTo>
                    <a:pt x="706158" y="178993"/>
                  </a:lnTo>
                  <a:lnTo>
                    <a:pt x="706996" y="178765"/>
                  </a:lnTo>
                  <a:lnTo>
                    <a:pt x="708723" y="178828"/>
                  </a:lnTo>
                  <a:lnTo>
                    <a:pt x="709574" y="179095"/>
                  </a:lnTo>
                  <a:lnTo>
                    <a:pt x="710107" y="179450"/>
                  </a:lnTo>
                  <a:lnTo>
                    <a:pt x="710361" y="179819"/>
                  </a:lnTo>
                  <a:lnTo>
                    <a:pt x="710679" y="180022"/>
                  </a:lnTo>
                  <a:lnTo>
                    <a:pt x="711111" y="179997"/>
                  </a:lnTo>
                  <a:lnTo>
                    <a:pt x="711733" y="179412"/>
                  </a:lnTo>
                  <a:lnTo>
                    <a:pt x="714019" y="176339"/>
                  </a:lnTo>
                  <a:lnTo>
                    <a:pt x="714374" y="175971"/>
                  </a:lnTo>
                  <a:lnTo>
                    <a:pt x="714819" y="175831"/>
                  </a:lnTo>
                  <a:lnTo>
                    <a:pt x="715238" y="175920"/>
                  </a:lnTo>
                  <a:lnTo>
                    <a:pt x="716000" y="177215"/>
                  </a:lnTo>
                  <a:lnTo>
                    <a:pt x="716927" y="178625"/>
                  </a:lnTo>
                  <a:lnTo>
                    <a:pt x="717740" y="179323"/>
                  </a:lnTo>
                  <a:lnTo>
                    <a:pt x="720216" y="180212"/>
                  </a:lnTo>
                  <a:lnTo>
                    <a:pt x="720534" y="180543"/>
                  </a:lnTo>
                  <a:lnTo>
                    <a:pt x="720775" y="181165"/>
                  </a:lnTo>
                  <a:lnTo>
                    <a:pt x="720775" y="182308"/>
                  </a:lnTo>
                  <a:lnTo>
                    <a:pt x="721105" y="184188"/>
                  </a:lnTo>
                  <a:lnTo>
                    <a:pt x="721537" y="185089"/>
                  </a:lnTo>
                  <a:lnTo>
                    <a:pt x="722160" y="185839"/>
                  </a:lnTo>
                  <a:lnTo>
                    <a:pt x="722934" y="186524"/>
                  </a:lnTo>
                  <a:lnTo>
                    <a:pt x="723226" y="186918"/>
                  </a:lnTo>
                  <a:lnTo>
                    <a:pt x="723328" y="187312"/>
                  </a:lnTo>
                  <a:lnTo>
                    <a:pt x="722947" y="187794"/>
                  </a:lnTo>
                  <a:lnTo>
                    <a:pt x="722541" y="188023"/>
                  </a:lnTo>
                  <a:lnTo>
                    <a:pt x="721715" y="188328"/>
                  </a:lnTo>
                  <a:lnTo>
                    <a:pt x="720928" y="188709"/>
                  </a:lnTo>
                  <a:lnTo>
                    <a:pt x="720547" y="188963"/>
                  </a:lnTo>
                  <a:lnTo>
                    <a:pt x="720178" y="189293"/>
                  </a:lnTo>
                  <a:lnTo>
                    <a:pt x="719848" y="189661"/>
                  </a:lnTo>
                  <a:lnTo>
                    <a:pt x="719658" y="190195"/>
                  </a:lnTo>
                  <a:lnTo>
                    <a:pt x="719696" y="190842"/>
                  </a:lnTo>
                  <a:lnTo>
                    <a:pt x="720089" y="191947"/>
                  </a:lnTo>
                  <a:lnTo>
                    <a:pt x="720534" y="192506"/>
                  </a:lnTo>
                  <a:lnTo>
                    <a:pt x="721321" y="193192"/>
                  </a:lnTo>
                  <a:lnTo>
                    <a:pt x="721499" y="193560"/>
                  </a:lnTo>
                  <a:lnTo>
                    <a:pt x="721258" y="194157"/>
                  </a:lnTo>
                  <a:lnTo>
                    <a:pt x="720940" y="194652"/>
                  </a:lnTo>
                  <a:lnTo>
                    <a:pt x="720267" y="195554"/>
                  </a:lnTo>
                  <a:lnTo>
                    <a:pt x="720039" y="196659"/>
                  </a:lnTo>
                  <a:lnTo>
                    <a:pt x="720966" y="199072"/>
                  </a:lnTo>
                  <a:lnTo>
                    <a:pt x="720877" y="200304"/>
                  </a:lnTo>
                  <a:lnTo>
                    <a:pt x="721118" y="200837"/>
                  </a:lnTo>
                  <a:lnTo>
                    <a:pt x="721588" y="201498"/>
                  </a:lnTo>
                  <a:lnTo>
                    <a:pt x="723772" y="203466"/>
                  </a:lnTo>
                  <a:lnTo>
                    <a:pt x="724573" y="203822"/>
                  </a:lnTo>
                  <a:lnTo>
                    <a:pt x="724979" y="203936"/>
                  </a:lnTo>
                  <a:lnTo>
                    <a:pt x="725385" y="203936"/>
                  </a:lnTo>
                  <a:lnTo>
                    <a:pt x="725766" y="203796"/>
                  </a:lnTo>
                  <a:lnTo>
                    <a:pt x="726084" y="203580"/>
                  </a:lnTo>
                  <a:lnTo>
                    <a:pt x="726465" y="203212"/>
                  </a:lnTo>
                  <a:lnTo>
                    <a:pt x="726630" y="203060"/>
                  </a:lnTo>
                  <a:lnTo>
                    <a:pt x="726935" y="202895"/>
                  </a:lnTo>
                  <a:lnTo>
                    <a:pt x="727303" y="202844"/>
                  </a:lnTo>
                  <a:lnTo>
                    <a:pt x="727684" y="202907"/>
                  </a:lnTo>
                  <a:lnTo>
                    <a:pt x="732980" y="206374"/>
                  </a:lnTo>
                  <a:lnTo>
                    <a:pt x="733336" y="206755"/>
                  </a:lnTo>
                  <a:lnTo>
                    <a:pt x="733602" y="207162"/>
                  </a:lnTo>
                  <a:lnTo>
                    <a:pt x="733564" y="207822"/>
                  </a:lnTo>
                  <a:lnTo>
                    <a:pt x="732993" y="208787"/>
                  </a:lnTo>
                  <a:lnTo>
                    <a:pt x="732040" y="210070"/>
                  </a:lnTo>
                  <a:lnTo>
                    <a:pt x="731253" y="211353"/>
                  </a:lnTo>
                  <a:lnTo>
                    <a:pt x="731011" y="211785"/>
                  </a:lnTo>
                  <a:lnTo>
                    <a:pt x="730923" y="212318"/>
                  </a:lnTo>
                  <a:lnTo>
                    <a:pt x="730973" y="212928"/>
                  </a:lnTo>
                  <a:lnTo>
                    <a:pt x="731138" y="213880"/>
                  </a:lnTo>
                  <a:lnTo>
                    <a:pt x="731037" y="214515"/>
                  </a:lnTo>
                  <a:lnTo>
                    <a:pt x="730808" y="215061"/>
                  </a:lnTo>
                  <a:lnTo>
                    <a:pt x="729627" y="216776"/>
                  </a:lnTo>
                  <a:lnTo>
                    <a:pt x="729386" y="217195"/>
                  </a:lnTo>
                  <a:lnTo>
                    <a:pt x="730757" y="218757"/>
                  </a:lnTo>
                  <a:lnTo>
                    <a:pt x="737895" y="222973"/>
                  </a:lnTo>
                  <a:lnTo>
                    <a:pt x="734771" y="225094"/>
                  </a:lnTo>
                  <a:lnTo>
                    <a:pt x="733653" y="225437"/>
                  </a:lnTo>
                  <a:lnTo>
                    <a:pt x="729729" y="224726"/>
                  </a:lnTo>
                  <a:lnTo>
                    <a:pt x="728535" y="224904"/>
                  </a:lnTo>
                  <a:lnTo>
                    <a:pt x="727163" y="225932"/>
                  </a:lnTo>
                  <a:lnTo>
                    <a:pt x="727011" y="226999"/>
                  </a:lnTo>
                  <a:lnTo>
                    <a:pt x="727138" y="228130"/>
                  </a:lnTo>
                  <a:lnTo>
                    <a:pt x="726681" y="229361"/>
                  </a:lnTo>
                  <a:lnTo>
                    <a:pt x="725563" y="230111"/>
                  </a:lnTo>
                  <a:lnTo>
                    <a:pt x="722934" y="230619"/>
                  </a:lnTo>
                  <a:lnTo>
                    <a:pt x="721817" y="231228"/>
                  </a:lnTo>
                  <a:lnTo>
                    <a:pt x="720915" y="233387"/>
                  </a:lnTo>
                  <a:lnTo>
                    <a:pt x="721118" y="238378"/>
                  </a:lnTo>
                  <a:lnTo>
                    <a:pt x="719518" y="240906"/>
                  </a:lnTo>
                  <a:lnTo>
                    <a:pt x="717359" y="242277"/>
                  </a:lnTo>
                  <a:lnTo>
                    <a:pt x="712177" y="244068"/>
                  </a:lnTo>
                  <a:lnTo>
                    <a:pt x="707085" y="245198"/>
                  </a:lnTo>
                  <a:lnTo>
                    <a:pt x="694499" y="243128"/>
                  </a:lnTo>
                  <a:lnTo>
                    <a:pt x="691845" y="243636"/>
                  </a:lnTo>
                  <a:lnTo>
                    <a:pt x="688974" y="245795"/>
                  </a:lnTo>
                  <a:lnTo>
                    <a:pt x="675081" y="260730"/>
                  </a:lnTo>
                  <a:lnTo>
                    <a:pt x="661161" y="275666"/>
                  </a:lnTo>
                  <a:lnTo>
                    <a:pt x="663016" y="278295"/>
                  </a:lnTo>
                  <a:lnTo>
                    <a:pt x="666343" y="287820"/>
                  </a:lnTo>
                  <a:lnTo>
                    <a:pt x="666622" y="292239"/>
                  </a:lnTo>
                  <a:lnTo>
                    <a:pt x="664819" y="296087"/>
                  </a:lnTo>
                  <a:lnTo>
                    <a:pt x="650227" y="303237"/>
                  </a:lnTo>
                  <a:lnTo>
                    <a:pt x="645604" y="302844"/>
                  </a:lnTo>
                  <a:lnTo>
                    <a:pt x="643216" y="303009"/>
                  </a:lnTo>
                  <a:lnTo>
                    <a:pt x="641121" y="303783"/>
                  </a:lnTo>
                  <a:lnTo>
                    <a:pt x="623900" y="316534"/>
                  </a:lnTo>
                  <a:lnTo>
                    <a:pt x="605713" y="329933"/>
                  </a:lnTo>
                  <a:lnTo>
                    <a:pt x="614387" y="341629"/>
                  </a:lnTo>
                  <a:lnTo>
                    <a:pt x="623188" y="353212"/>
                  </a:lnTo>
                  <a:lnTo>
                    <a:pt x="626910" y="357466"/>
                  </a:lnTo>
                  <a:lnTo>
                    <a:pt x="627405" y="358774"/>
                  </a:lnTo>
                  <a:lnTo>
                    <a:pt x="627341" y="360159"/>
                  </a:lnTo>
                  <a:lnTo>
                    <a:pt x="626960" y="360781"/>
                  </a:lnTo>
                  <a:lnTo>
                    <a:pt x="625449" y="361734"/>
                  </a:lnTo>
                  <a:lnTo>
                    <a:pt x="624916" y="361886"/>
                  </a:lnTo>
                  <a:lnTo>
                    <a:pt x="624179" y="361937"/>
                  </a:lnTo>
                  <a:lnTo>
                    <a:pt x="623582" y="362216"/>
                  </a:lnTo>
                  <a:lnTo>
                    <a:pt x="623417" y="362991"/>
                  </a:lnTo>
                  <a:lnTo>
                    <a:pt x="623722" y="364743"/>
                  </a:lnTo>
                  <a:lnTo>
                    <a:pt x="623722" y="365378"/>
                  </a:lnTo>
                  <a:lnTo>
                    <a:pt x="623163" y="366991"/>
                  </a:lnTo>
                  <a:lnTo>
                    <a:pt x="622134" y="368045"/>
                  </a:lnTo>
                  <a:lnTo>
                    <a:pt x="621029" y="369011"/>
                  </a:lnTo>
                  <a:lnTo>
                    <a:pt x="620179" y="370230"/>
                  </a:lnTo>
                  <a:lnTo>
                    <a:pt x="620331" y="371601"/>
                  </a:lnTo>
                  <a:lnTo>
                    <a:pt x="622655" y="373532"/>
                  </a:lnTo>
                  <a:lnTo>
                    <a:pt x="622934" y="374929"/>
                  </a:lnTo>
                  <a:lnTo>
                    <a:pt x="621398" y="375894"/>
                  </a:lnTo>
                  <a:lnTo>
                    <a:pt x="618375" y="376326"/>
                  </a:lnTo>
                  <a:lnTo>
                    <a:pt x="613282" y="376186"/>
                  </a:lnTo>
                  <a:lnTo>
                    <a:pt x="612241" y="376339"/>
                  </a:lnTo>
                  <a:lnTo>
                    <a:pt x="612051" y="377342"/>
                  </a:lnTo>
                  <a:lnTo>
                    <a:pt x="612622" y="383565"/>
                  </a:lnTo>
                  <a:lnTo>
                    <a:pt x="612457" y="387197"/>
                  </a:lnTo>
                  <a:lnTo>
                    <a:pt x="612355" y="387705"/>
                  </a:lnTo>
                  <a:lnTo>
                    <a:pt x="611885" y="388226"/>
                  </a:lnTo>
                  <a:lnTo>
                    <a:pt x="611466" y="388353"/>
                  </a:lnTo>
                  <a:lnTo>
                    <a:pt x="611009" y="388378"/>
                  </a:lnTo>
                  <a:lnTo>
                    <a:pt x="610412" y="388594"/>
                  </a:lnTo>
                  <a:lnTo>
                    <a:pt x="609015" y="389407"/>
                  </a:lnTo>
                  <a:lnTo>
                    <a:pt x="608190" y="390067"/>
                  </a:lnTo>
                  <a:lnTo>
                    <a:pt x="607860" y="391020"/>
                  </a:lnTo>
                  <a:lnTo>
                    <a:pt x="607936" y="392582"/>
                  </a:lnTo>
                  <a:lnTo>
                    <a:pt x="608520" y="395135"/>
                  </a:lnTo>
                  <a:lnTo>
                    <a:pt x="613194" y="406780"/>
                  </a:lnTo>
                  <a:lnTo>
                    <a:pt x="613981" y="407047"/>
                  </a:lnTo>
                  <a:lnTo>
                    <a:pt x="615264" y="405968"/>
                  </a:lnTo>
                  <a:lnTo>
                    <a:pt x="617651" y="402970"/>
                  </a:lnTo>
                  <a:lnTo>
                    <a:pt x="620331" y="398805"/>
                  </a:lnTo>
                  <a:lnTo>
                    <a:pt x="621258" y="397929"/>
                  </a:lnTo>
                  <a:lnTo>
                    <a:pt x="622503" y="397852"/>
                  </a:lnTo>
                  <a:lnTo>
                    <a:pt x="623506" y="398652"/>
                  </a:lnTo>
                  <a:lnTo>
                    <a:pt x="630389" y="409892"/>
                  </a:lnTo>
                  <a:lnTo>
                    <a:pt x="648995" y="421474"/>
                  </a:lnTo>
                  <a:lnTo>
                    <a:pt x="651230" y="424980"/>
                  </a:lnTo>
                  <a:lnTo>
                    <a:pt x="652551" y="429298"/>
                  </a:lnTo>
                  <a:lnTo>
                    <a:pt x="651573" y="450126"/>
                  </a:lnTo>
                  <a:lnTo>
                    <a:pt x="651865" y="454926"/>
                  </a:lnTo>
                  <a:lnTo>
                    <a:pt x="652386" y="456869"/>
                  </a:lnTo>
                  <a:lnTo>
                    <a:pt x="653668" y="458546"/>
                  </a:lnTo>
                  <a:lnTo>
                    <a:pt x="655281" y="459866"/>
                  </a:lnTo>
                  <a:lnTo>
                    <a:pt x="655675" y="460806"/>
                  </a:lnTo>
                  <a:lnTo>
                    <a:pt x="655446" y="462292"/>
                  </a:lnTo>
                  <a:lnTo>
                    <a:pt x="654875" y="464261"/>
                  </a:lnTo>
                  <a:lnTo>
                    <a:pt x="650252" y="487476"/>
                  </a:lnTo>
                  <a:lnTo>
                    <a:pt x="650493" y="519861"/>
                  </a:lnTo>
                  <a:lnTo>
                    <a:pt x="645566" y="521550"/>
                  </a:lnTo>
                  <a:lnTo>
                    <a:pt x="643318" y="521817"/>
                  </a:lnTo>
                  <a:lnTo>
                    <a:pt x="635126" y="518591"/>
                  </a:lnTo>
                  <a:lnTo>
                    <a:pt x="634288" y="517309"/>
                  </a:lnTo>
                  <a:lnTo>
                    <a:pt x="634669" y="513854"/>
                  </a:lnTo>
                  <a:lnTo>
                    <a:pt x="634644" y="512241"/>
                  </a:lnTo>
                  <a:lnTo>
                    <a:pt x="634225" y="510730"/>
                  </a:lnTo>
                  <a:lnTo>
                    <a:pt x="631977" y="508101"/>
                  </a:lnTo>
                  <a:lnTo>
                    <a:pt x="628662" y="506844"/>
                  </a:lnTo>
                  <a:lnTo>
                    <a:pt x="624954" y="507339"/>
                  </a:lnTo>
                  <a:lnTo>
                    <a:pt x="621512" y="509943"/>
                  </a:lnTo>
                  <a:lnTo>
                    <a:pt x="619353" y="510793"/>
                  </a:lnTo>
                  <a:lnTo>
                    <a:pt x="620204" y="511467"/>
                  </a:lnTo>
                  <a:lnTo>
                    <a:pt x="620877" y="512470"/>
                  </a:lnTo>
                  <a:lnTo>
                    <a:pt x="621944" y="514629"/>
                  </a:lnTo>
                  <a:lnTo>
                    <a:pt x="621944" y="515632"/>
                  </a:lnTo>
                  <a:lnTo>
                    <a:pt x="621423" y="516724"/>
                  </a:lnTo>
                  <a:lnTo>
                    <a:pt x="621055" y="517842"/>
                  </a:lnTo>
                  <a:lnTo>
                    <a:pt x="621474" y="518883"/>
                  </a:lnTo>
                  <a:lnTo>
                    <a:pt x="619315" y="519798"/>
                  </a:lnTo>
                  <a:lnTo>
                    <a:pt x="620509" y="521500"/>
                  </a:lnTo>
                  <a:lnTo>
                    <a:pt x="624878" y="524357"/>
                  </a:lnTo>
                  <a:lnTo>
                    <a:pt x="626490" y="526033"/>
                  </a:lnTo>
                  <a:lnTo>
                    <a:pt x="627113" y="528015"/>
                  </a:lnTo>
                  <a:lnTo>
                    <a:pt x="627430" y="530237"/>
                  </a:lnTo>
                  <a:lnTo>
                    <a:pt x="628891" y="534454"/>
                  </a:lnTo>
                  <a:lnTo>
                    <a:pt x="630034" y="535241"/>
                  </a:lnTo>
                  <a:lnTo>
                    <a:pt x="631380" y="535711"/>
                  </a:lnTo>
                  <a:lnTo>
                    <a:pt x="632739" y="536587"/>
                  </a:lnTo>
                  <a:lnTo>
                    <a:pt x="633399" y="537768"/>
                  </a:lnTo>
                  <a:lnTo>
                    <a:pt x="634161" y="541058"/>
                  </a:lnTo>
                  <a:lnTo>
                    <a:pt x="635939" y="546074"/>
                  </a:lnTo>
                  <a:lnTo>
                    <a:pt x="641972" y="557275"/>
                  </a:lnTo>
                  <a:lnTo>
                    <a:pt x="642238" y="560806"/>
                  </a:lnTo>
                  <a:lnTo>
                    <a:pt x="642988" y="563067"/>
                  </a:lnTo>
                  <a:lnTo>
                    <a:pt x="642988" y="564172"/>
                  </a:lnTo>
                  <a:lnTo>
                    <a:pt x="642111" y="564743"/>
                  </a:lnTo>
                  <a:lnTo>
                    <a:pt x="641248" y="564375"/>
                  </a:lnTo>
                  <a:lnTo>
                    <a:pt x="640765" y="563359"/>
                  </a:lnTo>
                  <a:lnTo>
                    <a:pt x="640397" y="562178"/>
                  </a:lnTo>
                  <a:lnTo>
                    <a:pt x="639851" y="561352"/>
                  </a:lnTo>
                  <a:lnTo>
                    <a:pt x="638378" y="559892"/>
                  </a:lnTo>
                  <a:lnTo>
                    <a:pt x="637146" y="557771"/>
                  </a:lnTo>
                  <a:lnTo>
                    <a:pt x="637070" y="555980"/>
                  </a:lnTo>
                  <a:lnTo>
                    <a:pt x="639089" y="555536"/>
                  </a:lnTo>
                  <a:lnTo>
                    <a:pt x="638581" y="554418"/>
                  </a:lnTo>
                  <a:lnTo>
                    <a:pt x="637730" y="554481"/>
                  </a:lnTo>
                  <a:lnTo>
                    <a:pt x="635812" y="555599"/>
                  </a:lnTo>
                  <a:lnTo>
                    <a:pt x="633780" y="555434"/>
                  </a:lnTo>
                  <a:lnTo>
                    <a:pt x="632840" y="555637"/>
                  </a:lnTo>
                  <a:lnTo>
                    <a:pt x="632396" y="556717"/>
                  </a:lnTo>
                  <a:lnTo>
                    <a:pt x="631824" y="556755"/>
                  </a:lnTo>
                  <a:lnTo>
                    <a:pt x="631393" y="556907"/>
                  </a:lnTo>
                  <a:lnTo>
                    <a:pt x="630516" y="557529"/>
                  </a:lnTo>
                  <a:lnTo>
                    <a:pt x="631913" y="558457"/>
                  </a:lnTo>
                  <a:lnTo>
                    <a:pt x="632256" y="559688"/>
                  </a:lnTo>
                  <a:lnTo>
                    <a:pt x="631748" y="561263"/>
                  </a:lnTo>
                  <a:lnTo>
                    <a:pt x="629411" y="565848"/>
                  </a:lnTo>
                  <a:lnTo>
                    <a:pt x="628840" y="566216"/>
                  </a:lnTo>
                  <a:lnTo>
                    <a:pt x="628281" y="564794"/>
                  </a:lnTo>
                  <a:lnTo>
                    <a:pt x="628243" y="563879"/>
                  </a:lnTo>
                  <a:lnTo>
                    <a:pt x="628395" y="562000"/>
                  </a:lnTo>
                  <a:lnTo>
                    <a:pt x="628129" y="561339"/>
                  </a:lnTo>
                  <a:lnTo>
                    <a:pt x="627291" y="560908"/>
                  </a:lnTo>
                  <a:lnTo>
                    <a:pt x="626541" y="561136"/>
                  </a:lnTo>
                  <a:lnTo>
                    <a:pt x="625894" y="561543"/>
                  </a:lnTo>
                  <a:lnTo>
                    <a:pt x="625398" y="561619"/>
                  </a:lnTo>
                  <a:lnTo>
                    <a:pt x="623900" y="561136"/>
                  </a:lnTo>
                  <a:lnTo>
                    <a:pt x="621068" y="561555"/>
                  </a:lnTo>
                  <a:lnTo>
                    <a:pt x="619709" y="561441"/>
                  </a:lnTo>
                  <a:lnTo>
                    <a:pt x="619442" y="561873"/>
                  </a:lnTo>
                  <a:lnTo>
                    <a:pt x="619315" y="564019"/>
                  </a:lnTo>
                  <a:lnTo>
                    <a:pt x="619226" y="564438"/>
                  </a:lnTo>
                  <a:lnTo>
                    <a:pt x="618553" y="564934"/>
                  </a:lnTo>
                  <a:lnTo>
                    <a:pt x="617702" y="565289"/>
                  </a:lnTo>
                  <a:lnTo>
                    <a:pt x="617092" y="565289"/>
                  </a:lnTo>
                  <a:lnTo>
                    <a:pt x="617169" y="564781"/>
                  </a:lnTo>
                  <a:lnTo>
                    <a:pt x="617880" y="563244"/>
                  </a:lnTo>
                  <a:lnTo>
                    <a:pt x="618286" y="561517"/>
                  </a:lnTo>
                  <a:lnTo>
                    <a:pt x="618286" y="559917"/>
                  </a:lnTo>
                  <a:lnTo>
                    <a:pt x="617702" y="558787"/>
                  </a:lnTo>
                  <a:lnTo>
                    <a:pt x="617181" y="559765"/>
                  </a:lnTo>
                  <a:lnTo>
                    <a:pt x="616546" y="561352"/>
                  </a:lnTo>
                  <a:lnTo>
                    <a:pt x="615911" y="562355"/>
                  </a:lnTo>
                  <a:lnTo>
                    <a:pt x="615721" y="561289"/>
                  </a:lnTo>
                  <a:lnTo>
                    <a:pt x="615721" y="559041"/>
                  </a:lnTo>
                  <a:lnTo>
                    <a:pt x="615416" y="558025"/>
                  </a:lnTo>
                  <a:lnTo>
                    <a:pt x="614730" y="558304"/>
                  </a:lnTo>
                  <a:lnTo>
                    <a:pt x="614933" y="560044"/>
                  </a:lnTo>
                  <a:lnTo>
                    <a:pt x="614654" y="562355"/>
                  </a:lnTo>
                  <a:lnTo>
                    <a:pt x="614006" y="564045"/>
                  </a:lnTo>
                  <a:lnTo>
                    <a:pt x="613092" y="563905"/>
                  </a:lnTo>
                  <a:lnTo>
                    <a:pt x="612889" y="562457"/>
                  </a:lnTo>
                  <a:lnTo>
                    <a:pt x="613257" y="560717"/>
                  </a:lnTo>
                  <a:lnTo>
                    <a:pt x="613333" y="559117"/>
                  </a:lnTo>
                  <a:lnTo>
                    <a:pt x="612178" y="558037"/>
                  </a:lnTo>
                  <a:lnTo>
                    <a:pt x="612470" y="560628"/>
                  </a:lnTo>
                  <a:lnTo>
                    <a:pt x="612152" y="561974"/>
                  </a:lnTo>
                  <a:lnTo>
                    <a:pt x="611149" y="563359"/>
                  </a:lnTo>
                  <a:lnTo>
                    <a:pt x="610311" y="563854"/>
                  </a:lnTo>
                  <a:lnTo>
                    <a:pt x="609866" y="563537"/>
                  </a:lnTo>
                  <a:lnTo>
                    <a:pt x="609853" y="562762"/>
                  </a:lnTo>
                  <a:lnTo>
                    <a:pt x="610234" y="561797"/>
                  </a:lnTo>
                  <a:lnTo>
                    <a:pt x="610323" y="559942"/>
                  </a:lnTo>
                  <a:lnTo>
                    <a:pt x="609625" y="557352"/>
                  </a:lnTo>
                  <a:lnTo>
                    <a:pt x="608495" y="555599"/>
                  </a:lnTo>
                  <a:lnTo>
                    <a:pt x="607288" y="556221"/>
                  </a:lnTo>
                  <a:lnTo>
                    <a:pt x="606983" y="556044"/>
                  </a:lnTo>
                  <a:lnTo>
                    <a:pt x="606793" y="555218"/>
                  </a:lnTo>
                  <a:lnTo>
                    <a:pt x="606361" y="555155"/>
                  </a:lnTo>
                  <a:lnTo>
                    <a:pt x="605294" y="555701"/>
                  </a:lnTo>
                  <a:lnTo>
                    <a:pt x="604951" y="555993"/>
                  </a:lnTo>
                  <a:lnTo>
                    <a:pt x="604685" y="556488"/>
                  </a:lnTo>
                  <a:lnTo>
                    <a:pt x="604342" y="556844"/>
                  </a:lnTo>
                  <a:lnTo>
                    <a:pt x="603757" y="556729"/>
                  </a:lnTo>
                  <a:lnTo>
                    <a:pt x="602424" y="555878"/>
                  </a:lnTo>
                  <a:lnTo>
                    <a:pt x="602856" y="556780"/>
                  </a:lnTo>
                  <a:lnTo>
                    <a:pt x="604050" y="558317"/>
                  </a:lnTo>
                  <a:lnTo>
                    <a:pt x="604494" y="559180"/>
                  </a:lnTo>
                  <a:lnTo>
                    <a:pt x="604456" y="562609"/>
                  </a:lnTo>
                  <a:lnTo>
                    <a:pt x="604507" y="563219"/>
                  </a:lnTo>
                  <a:lnTo>
                    <a:pt x="604405" y="563676"/>
                  </a:lnTo>
                  <a:lnTo>
                    <a:pt x="603567" y="564260"/>
                  </a:lnTo>
                  <a:lnTo>
                    <a:pt x="602487" y="564692"/>
                  </a:lnTo>
                  <a:lnTo>
                    <a:pt x="601725" y="564718"/>
                  </a:lnTo>
                  <a:lnTo>
                    <a:pt x="601027" y="564489"/>
                  </a:lnTo>
                  <a:lnTo>
                    <a:pt x="600074" y="564413"/>
                  </a:lnTo>
                  <a:lnTo>
                    <a:pt x="598296" y="564603"/>
                  </a:lnTo>
                  <a:lnTo>
                    <a:pt x="598081" y="565188"/>
                  </a:lnTo>
                  <a:lnTo>
                    <a:pt x="598042" y="565454"/>
                  </a:lnTo>
                  <a:lnTo>
                    <a:pt x="598055" y="565797"/>
                  </a:lnTo>
                  <a:lnTo>
                    <a:pt x="599706" y="565657"/>
                  </a:lnTo>
                  <a:lnTo>
                    <a:pt x="600887" y="566051"/>
                  </a:lnTo>
                  <a:lnTo>
                    <a:pt x="602792" y="567448"/>
                  </a:lnTo>
                  <a:lnTo>
                    <a:pt x="603161" y="568172"/>
                  </a:lnTo>
                  <a:lnTo>
                    <a:pt x="602792" y="569036"/>
                  </a:lnTo>
                  <a:lnTo>
                    <a:pt x="602094" y="569823"/>
                  </a:lnTo>
                  <a:lnTo>
                    <a:pt x="600760" y="570788"/>
                  </a:lnTo>
                  <a:lnTo>
                    <a:pt x="600430" y="571449"/>
                  </a:lnTo>
                  <a:lnTo>
                    <a:pt x="600430" y="572147"/>
                  </a:lnTo>
                  <a:lnTo>
                    <a:pt x="600633" y="572731"/>
                  </a:lnTo>
                  <a:lnTo>
                    <a:pt x="599973" y="573709"/>
                  </a:lnTo>
                  <a:lnTo>
                    <a:pt x="599935" y="576554"/>
                  </a:lnTo>
                  <a:lnTo>
                    <a:pt x="599605" y="578040"/>
                  </a:lnTo>
                  <a:lnTo>
                    <a:pt x="599185" y="576833"/>
                  </a:lnTo>
                  <a:lnTo>
                    <a:pt x="598843" y="576465"/>
                  </a:lnTo>
                  <a:lnTo>
                    <a:pt x="597293" y="576579"/>
                  </a:lnTo>
                  <a:lnTo>
                    <a:pt x="596099" y="576084"/>
                  </a:lnTo>
                  <a:lnTo>
                    <a:pt x="595477" y="576338"/>
                  </a:lnTo>
                  <a:lnTo>
                    <a:pt x="594766" y="577659"/>
                  </a:lnTo>
                  <a:lnTo>
                    <a:pt x="594359" y="575995"/>
                  </a:lnTo>
                  <a:lnTo>
                    <a:pt x="594855" y="574306"/>
                  </a:lnTo>
                  <a:lnTo>
                    <a:pt x="595972" y="573062"/>
                  </a:lnTo>
                  <a:lnTo>
                    <a:pt x="597446" y="572706"/>
                  </a:lnTo>
                  <a:lnTo>
                    <a:pt x="596557" y="572249"/>
                  </a:lnTo>
                  <a:lnTo>
                    <a:pt x="596112" y="571538"/>
                  </a:lnTo>
                  <a:lnTo>
                    <a:pt x="595655" y="569594"/>
                  </a:lnTo>
                  <a:lnTo>
                    <a:pt x="595528" y="569239"/>
                  </a:lnTo>
                  <a:lnTo>
                    <a:pt x="595337" y="568871"/>
                  </a:lnTo>
                  <a:lnTo>
                    <a:pt x="595083" y="568566"/>
                  </a:lnTo>
                  <a:lnTo>
                    <a:pt x="594804" y="568324"/>
                  </a:lnTo>
                  <a:lnTo>
                    <a:pt x="594740" y="568020"/>
                  </a:lnTo>
                  <a:lnTo>
                    <a:pt x="595083" y="567016"/>
                  </a:lnTo>
                  <a:lnTo>
                    <a:pt x="595185" y="566635"/>
                  </a:lnTo>
                  <a:lnTo>
                    <a:pt x="595147" y="563841"/>
                  </a:lnTo>
                  <a:lnTo>
                    <a:pt x="594728" y="562317"/>
                  </a:lnTo>
                  <a:lnTo>
                    <a:pt x="593674" y="562000"/>
                  </a:lnTo>
                  <a:lnTo>
                    <a:pt x="591489" y="561974"/>
                  </a:lnTo>
                  <a:lnTo>
                    <a:pt x="590956" y="562241"/>
                  </a:lnTo>
                  <a:lnTo>
                    <a:pt x="590295" y="562482"/>
                  </a:lnTo>
                  <a:lnTo>
                    <a:pt x="589445" y="562013"/>
                  </a:lnTo>
                  <a:lnTo>
                    <a:pt x="588644" y="561390"/>
                  </a:lnTo>
                  <a:lnTo>
                    <a:pt x="588149" y="561162"/>
                  </a:lnTo>
                  <a:lnTo>
                    <a:pt x="587400" y="561441"/>
                  </a:lnTo>
                  <a:lnTo>
                    <a:pt x="585571" y="561936"/>
                  </a:lnTo>
                  <a:lnTo>
                    <a:pt x="582333" y="563410"/>
                  </a:lnTo>
                  <a:lnTo>
                    <a:pt x="581482" y="563943"/>
                  </a:lnTo>
                  <a:lnTo>
                    <a:pt x="581151" y="562940"/>
                  </a:lnTo>
                  <a:lnTo>
                    <a:pt x="580453" y="562521"/>
                  </a:lnTo>
                  <a:lnTo>
                    <a:pt x="579767" y="562736"/>
                  </a:lnTo>
                  <a:lnTo>
                    <a:pt x="579526" y="563740"/>
                  </a:lnTo>
                  <a:lnTo>
                    <a:pt x="579958" y="564299"/>
                  </a:lnTo>
                  <a:lnTo>
                    <a:pt x="581431" y="565505"/>
                  </a:lnTo>
                  <a:lnTo>
                    <a:pt x="581418" y="566254"/>
                  </a:lnTo>
                  <a:lnTo>
                    <a:pt x="580326" y="566407"/>
                  </a:lnTo>
                  <a:lnTo>
                    <a:pt x="575983" y="563105"/>
                  </a:lnTo>
                  <a:lnTo>
                    <a:pt x="575043" y="562851"/>
                  </a:lnTo>
                  <a:lnTo>
                    <a:pt x="574433" y="563371"/>
                  </a:lnTo>
                  <a:lnTo>
                    <a:pt x="573900" y="564299"/>
                  </a:lnTo>
                  <a:lnTo>
                    <a:pt x="573138" y="565302"/>
                  </a:lnTo>
                  <a:lnTo>
                    <a:pt x="572223" y="566051"/>
                  </a:lnTo>
                  <a:lnTo>
                    <a:pt x="571563" y="566280"/>
                  </a:lnTo>
                  <a:lnTo>
                    <a:pt x="570268" y="566178"/>
                  </a:lnTo>
                  <a:lnTo>
                    <a:pt x="569315" y="565950"/>
                  </a:lnTo>
                  <a:lnTo>
                    <a:pt x="568883" y="565645"/>
                  </a:lnTo>
                  <a:lnTo>
                    <a:pt x="568566" y="565759"/>
                  </a:lnTo>
                  <a:lnTo>
                    <a:pt x="568058" y="566762"/>
                  </a:lnTo>
                  <a:lnTo>
                    <a:pt x="567893" y="567562"/>
                  </a:lnTo>
                  <a:lnTo>
                    <a:pt x="567931" y="568337"/>
                  </a:lnTo>
                  <a:lnTo>
                    <a:pt x="567804" y="569213"/>
                  </a:lnTo>
                  <a:lnTo>
                    <a:pt x="567194" y="570280"/>
                  </a:lnTo>
                  <a:lnTo>
                    <a:pt x="566534" y="568401"/>
                  </a:lnTo>
                  <a:lnTo>
                    <a:pt x="565454" y="566254"/>
                  </a:lnTo>
                  <a:lnTo>
                    <a:pt x="564057" y="565010"/>
                  </a:lnTo>
                  <a:lnTo>
                    <a:pt x="562508" y="565886"/>
                  </a:lnTo>
                  <a:lnTo>
                    <a:pt x="561581" y="562863"/>
                  </a:lnTo>
                  <a:lnTo>
                    <a:pt x="561073" y="562305"/>
                  </a:lnTo>
                  <a:lnTo>
                    <a:pt x="560108" y="562216"/>
                  </a:lnTo>
                  <a:lnTo>
                    <a:pt x="558368" y="562876"/>
                  </a:lnTo>
                  <a:lnTo>
                    <a:pt x="557225" y="562660"/>
                  </a:lnTo>
                  <a:lnTo>
                    <a:pt x="556717" y="562749"/>
                  </a:lnTo>
                  <a:lnTo>
                    <a:pt x="556171" y="562940"/>
                  </a:lnTo>
                  <a:lnTo>
                    <a:pt x="555345" y="563613"/>
                  </a:lnTo>
                  <a:lnTo>
                    <a:pt x="555205" y="563079"/>
                  </a:lnTo>
                  <a:lnTo>
                    <a:pt x="555231" y="561886"/>
                  </a:lnTo>
                  <a:lnTo>
                    <a:pt x="555180" y="561632"/>
                  </a:lnTo>
                  <a:lnTo>
                    <a:pt x="555167" y="561212"/>
                  </a:lnTo>
                  <a:lnTo>
                    <a:pt x="555091" y="560717"/>
                  </a:lnTo>
                  <a:lnTo>
                    <a:pt x="554862" y="560273"/>
                  </a:lnTo>
                  <a:lnTo>
                    <a:pt x="554494" y="560031"/>
                  </a:lnTo>
                  <a:lnTo>
                    <a:pt x="554100" y="560044"/>
                  </a:lnTo>
                  <a:lnTo>
                    <a:pt x="553719" y="560095"/>
                  </a:lnTo>
                  <a:lnTo>
                    <a:pt x="552551" y="559765"/>
                  </a:lnTo>
                  <a:lnTo>
                    <a:pt x="551738" y="559879"/>
                  </a:lnTo>
                  <a:lnTo>
                    <a:pt x="549694" y="560641"/>
                  </a:lnTo>
                  <a:lnTo>
                    <a:pt x="549605" y="560235"/>
                  </a:lnTo>
                  <a:lnTo>
                    <a:pt x="549884" y="559155"/>
                  </a:lnTo>
                  <a:lnTo>
                    <a:pt x="549948" y="557987"/>
                  </a:lnTo>
                  <a:lnTo>
                    <a:pt x="549211" y="557352"/>
                  </a:lnTo>
                  <a:lnTo>
                    <a:pt x="548411" y="557517"/>
                  </a:lnTo>
                  <a:lnTo>
                    <a:pt x="547763" y="558126"/>
                  </a:lnTo>
                  <a:lnTo>
                    <a:pt x="546582" y="559993"/>
                  </a:lnTo>
                  <a:lnTo>
                    <a:pt x="545172" y="561047"/>
                  </a:lnTo>
                  <a:lnTo>
                    <a:pt x="544741" y="561771"/>
                  </a:lnTo>
                  <a:lnTo>
                    <a:pt x="545236" y="562813"/>
                  </a:lnTo>
                  <a:lnTo>
                    <a:pt x="544474" y="563359"/>
                  </a:lnTo>
                  <a:lnTo>
                    <a:pt x="543674" y="563791"/>
                  </a:lnTo>
                  <a:lnTo>
                    <a:pt x="542848" y="564032"/>
                  </a:lnTo>
                  <a:lnTo>
                    <a:pt x="542074" y="564108"/>
                  </a:lnTo>
                  <a:lnTo>
                    <a:pt x="542035" y="559752"/>
                  </a:lnTo>
                  <a:lnTo>
                    <a:pt x="542315" y="558609"/>
                  </a:lnTo>
                  <a:lnTo>
                    <a:pt x="542785" y="557314"/>
                  </a:lnTo>
                  <a:lnTo>
                    <a:pt x="542531" y="556298"/>
                  </a:lnTo>
                  <a:lnTo>
                    <a:pt x="541337" y="554951"/>
                  </a:lnTo>
                  <a:lnTo>
                    <a:pt x="541248" y="554634"/>
                  </a:lnTo>
                  <a:lnTo>
                    <a:pt x="541286" y="553821"/>
                  </a:lnTo>
                  <a:lnTo>
                    <a:pt x="541121" y="553542"/>
                  </a:lnTo>
                  <a:lnTo>
                    <a:pt x="540829" y="553478"/>
                  </a:lnTo>
                  <a:lnTo>
                    <a:pt x="540537" y="553542"/>
                  </a:lnTo>
                  <a:lnTo>
                    <a:pt x="540245" y="553580"/>
                  </a:lnTo>
                  <a:lnTo>
                    <a:pt x="540003" y="553415"/>
                  </a:lnTo>
                  <a:lnTo>
                    <a:pt x="539622" y="553008"/>
                  </a:lnTo>
                  <a:lnTo>
                    <a:pt x="539318" y="552780"/>
                  </a:lnTo>
                  <a:lnTo>
                    <a:pt x="539089" y="552462"/>
                  </a:lnTo>
                  <a:lnTo>
                    <a:pt x="538987" y="551789"/>
                  </a:lnTo>
                  <a:lnTo>
                    <a:pt x="539064" y="551167"/>
                  </a:lnTo>
                  <a:lnTo>
                    <a:pt x="539470" y="550087"/>
                  </a:lnTo>
                  <a:lnTo>
                    <a:pt x="539546" y="549478"/>
                  </a:lnTo>
                  <a:lnTo>
                    <a:pt x="536879" y="544741"/>
                  </a:lnTo>
                  <a:lnTo>
                    <a:pt x="536028" y="545122"/>
                  </a:lnTo>
                  <a:lnTo>
                    <a:pt x="535393" y="546519"/>
                  </a:lnTo>
                  <a:lnTo>
                    <a:pt x="535762" y="547001"/>
                  </a:lnTo>
                  <a:lnTo>
                    <a:pt x="536574" y="547141"/>
                  </a:lnTo>
                  <a:lnTo>
                    <a:pt x="537235" y="547611"/>
                  </a:lnTo>
                  <a:lnTo>
                    <a:pt x="537019" y="547814"/>
                  </a:lnTo>
                  <a:lnTo>
                    <a:pt x="536676" y="549782"/>
                  </a:lnTo>
                  <a:lnTo>
                    <a:pt x="536701" y="549948"/>
                  </a:lnTo>
                  <a:lnTo>
                    <a:pt x="536841" y="550341"/>
                  </a:lnTo>
                  <a:lnTo>
                    <a:pt x="537197" y="550684"/>
                  </a:lnTo>
                  <a:lnTo>
                    <a:pt x="537273" y="551116"/>
                  </a:lnTo>
                  <a:lnTo>
                    <a:pt x="536587" y="551840"/>
                  </a:lnTo>
                  <a:lnTo>
                    <a:pt x="536181" y="552449"/>
                  </a:lnTo>
                  <a:lnTo>
                    <a:pt x="535914" y="553173"/>
                  </a:lnTo>
                  <a:lnTo>
                    <a:pt x="535584" y="553681"/>
                  </a:lnTo>
                  <a:lnTo>
                    <a:pt x="534987" y="553580"/>
                  </a:lnTo>
                  <a:lnTo>
                    <a:pt x="534530" y="553427"/>
                  </a:lnTo>
                  <a:lnTo>
                    <a:pt x="534301" y="553605"/>
                  </a:lnTo>
                  <a:lnTo>
                    <a:pt x="534212" y="553999"/>
                  </a:lnTo>
                  <a:lnTo>
                    <a:pt x="534212" y="554405"/>
                  </a:lnTo>
                  <a:lnTo>
                    <a:pt x="533285" y="555421"/>
                  </a:lnTo>
                  <a:lnTo>
                    <a:pt x="533641" y="556450"/>
                  </a:lnTo>
                  <a:lnTo>
                    <a:pt x="535063" y="558253"/>
                  </a:lnTo>
                  <a:lnTo>
                    <a:pt x="532993" y="559803"/>
                  </a:lnTo>
                  <a:lnTo>
                    <a:pt x="532333" y="560654"/>
                  </a:lnTo>
                  <a:lnTo>
                    <a:pt x="531888" y="562330"/>
                  </a:lnTo>
                  <a:lnTo>
                    <a:pt x="530656" y="561530"/>
                  </a:lnTo>
                  <a:lnTo>
                    <a:pt x="530529" y="560349"/>
                  </a:lnTo>
                  <a:lnTo>
                    <a:pt x="531444" y="557237"/>
                  </a:lnTo>
                  <a:lnTo>
                    <a:pt x="531596" y="555612"/>
                  </a:lnTo>
                  <a:lnTo>
                    <a:pt x="531215" y="551421"/>
                  </a:lnTo>
                  <a:lnTo>
                    <a:pt x="530859" y="550735"/>
                  </a:lnTo>
                  <a:lnTo>
                    <a:pt x="528523" y="549376"/>
                  </a:lnTo>
                  <a:lnTo>
                    <a:pt x="528294" y="548741"/>
                  </a:lnTo>
                  <a:lnTo>
                    <a:pt x="528116" y="547255"/>
                  </a:lnTo>
                  <a:lnTo>
                    <a:pt x="527278" y="546061"/>
                  </a:lnTo>
                  <a:lnTo>
                    <a:pt x="527824" y="545566"/>
                  </a:lnTo>
                  <a:lnTo>
                    <a:pt x="528726" y="545274"/>
                  </a:lnTo>
                  <a:lnTo>
                    <a:pt x="529386" y="545172"/>
                  </a:lnTo>
                  <a:lnTo>
                    <a:pt x="529805" y="545388"/>
                  </a:lnTo>
                  <a:lnTo>
                    <a:pt x="531723" y="546709"/>
                  </a:lnTo>
                  <a:lnTo>
                    <a:pt x="531215" y="545083"/>
                  </a:lnTo>
                  <a:lnTo>
                    <a:pt x="528726" y="543039"/>
                  </a:lnTo>
                  <a:lnTo>
                    <a:pt x="528802" y="541769"/>
                  </a:lnTo>
                  <a:lnTo>
                    <a:pt x="528675" y="541375"/>
                  </a:lnTo>
                  <a:lnTo>
                    <a:pt x="528167" y="540905"/>
                  </a:lnTo>
                  <a:lnTo>
                    <a:pt x="527469" y="540702"/>
                  </a:lnTo>
                  <a:lnTo>
                    <a:pt x="526783" y="541185"/>
                  </a:lnTo>
                  <a:lnTo>
                    <a:pt x="526656" y="541781"/>
                  </a:lnTo>
                  <a:lnTo>
                    <a:pt x="527075" y="544042"/>
                  </a:lnTo>
                  <a:lnTo>
                    <a:pt x="526935" y="544512"/>
                  </a:lnTo>
                  <a:lnTo>
                    <a:pt x="526351" y="545337"/>
                  </a:lnTo>
                  <a:lnTo>
                    <a:pt x="526211" y="545744"/>
                  </a:lnTo>
                  <a:lnTo>
                    <a:pt x="526148" y="546442"/>
                  </a:lnTo>
                  <a:lnTo>
                    <a:pt x="526237" y="547141"/>
                  </a:lnTo>
                  <a:lnTo>
                    <a:pt x="526389" y="547357"/>
                  </a:lnTo>
                  <a:lnTo>
                    <a:pt x="526999" y="547611"/>
                  </a:lnTo>
                  <a:lnTo>
                    <a:pt x="527227" y="547789"/>
                  </a:lnTo>
                  <a:lnTo>
                    <a:pt x="527278" y="548246"/>
                  </a:lnTo>
                  <a:lnTo>
                    <a:pt x="527164" y="549440"/>
                  </a:lnTo>
                  <a:lnTo>
                    <a:pt x="527265" y="549897"/>
                  </a:lnTo>
                  <a:lnTo>
                    <a:pt x="529234" y="551751"/>
                  </a:lnTo>
                  <a:lnTo>
                    <a:pt x="529945" y="552754"/>
                  </a:lnTo>
                  <a:lnTo>
                    <a:pt x="530021" y="554367"/>
                  </a:lnTo>
                  <a:lnTo>
                    <a:pt x="529551" y="554761"/>
                  </a:lnTo>
                  <a:lnTo>
                    <a:pt x="529310" y="555624"/>
                  </a:lnTo>
                  <a:lnTo>
                    <a:pt x="526478" y="560146"/>
                  </a:lnTo>
                  <a:lnTo>
                    <a:pt x="526186" y="560273"/>
                  </a:lnTo>
                  <a:lnTo>
                    <a:pt x="525525" y="560349"/>
                  </a:lnTo>
                  <a:lnTo>
                    <a:pt x="525170" y="558914"/>
                  </a:lnTo>
                  <a:lnTo>
                    <a:pt x="525424" y="556945"/>
                  </a:lnTo>
                  <a:lnTo>
                    <a:pt x="526491" y="555409"/>
                  </a:lnTo>
                  <a:lnTo>
                    <a:pt x="525348" y="555523"/>
                  </a:lnTo>
                  <a:lnTo>
                    <a:pt x="524713" y="556399"/>
                  </a:lnTo>
                  <a:lnTo>
                    <a:pt x="524560" y="556971"/>
                  </a:lnTo>
                  <a:lnTo>
                    <a:pt x="524408" y="557606"/>
                  </a:lnTo>
                  <a:lnTo>
                    <a:pt x="524192" y="560679"/>
                  </a:lnTo>
                  <a:lnTo>
                    <a:pt x="523925" y="562190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18963" y="5027533"/>
              <a:ext cx="189560" cy="1797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494620" y="5322775"/>
              <a:ext cx="371475" cy="548640"/>
            </a:xfrm>
            <a:custGeom>
              <a:avLst/>
              <a:gdLst/>
              <a:ahLst/>
              <a:cxnLst/>
              <a:rect l="l" t="t" r="r" b="b"/>
              <a:pathLst>
                <a:path w="371475" h="548639">
                  <a:moveTo>
                    <a:pt x="307365" y="438149"/>
                  </a:moveTo>
                  <a:lnTo>
                    <a:pt x="197040" y="438149"/>
                  </a:lnTo>
                  <a:lnTo>
                    <a:pt x="197434" y="439419"/>
                  </a:lnTo>
                  <a:lnTo>
                    <a:pt x="197840" y="439419"/>
                  </a:lnTo>
                  <a:lnTo>
                    <a:pt x="198450" y="440689"/>
                  </a:lnTo>
                  <a:lnTo>
                    <a:pt x="198894" y="445769"/>
                  </a:lnTo>
                  <a:lnTo>
                    <a:pt x="199885" y="447039"/>
                  </a:lnTo>
                  <a:lnTo>
                    <a:pt x="202755" y="449579"/>
                  </a:lnTo>
                  <a:lnTo>
                    <a:pt x="203530" y="450849"/>
                  </a:lnTo>
                  <a:lnTo>
                    <a:pt x="203657" y="453389"/>
                  </a:lnTo>
                  <a:lnTo>
                    <a:pt x="204546" y="454659"/>
                  </a:lnTo>
                  <a:lnTo>
                    <a:pt x="205981" y="455929"/>
                  </a:lnTo>
                  <a:lnTo>
                    <a:pt x="208114" y="457199"/>
                  </a:lnTo>
                  <a:lnTo>
                    <a:pt x="208673" y="458469"/>
                  </a:lnTo>
                  <a:lnTo>
                    <a:pt x="208089" y="459739"/>
                  </a:lnTo>
                  <a:lnTo>
                    <a:pt x="205981" y="462279"/>
                  </a:lnTo>
                  <a:lnTo>
                    <a:pt x="205498" y="463549"/>
                  </a:lnTo>
                  <a:lnTo>
                    <a:pt x="205905" y="464819"/>
                  </a:lnTo>
                  <a:lnTo>
                    <a:pt x="206883" y="466089"/>
                  </a:lnTo>
                  <a:lnTo>
                    <a:pt x="217716" y="466089"/>
                  </a:lnTo>
                  <a:lnTo>
                    <a:pt x="217424" y="467359"/>
                  </a:lnTo>
                  <a:lnTo>
                    <a:pt x="216115" y="471169"/>
                  </a:lnTo>
                  <a:lnTo>
                    <a:pt x="215773" y="471169"/>
                  </a:lnTo>
                  <a:lnTo>
                    <a:pt x="215734" y="472439"/>
                  </a:lnTo>
                  <a:lnTo>
                    <a:pt x="217030" y="478789"/>
                  </a:lnTo>
                  <a:lnTo>
                    <a:pt x="217551" y="478789"/>
                  </a:lnTo>
                  <a:lnTo>
                    <a:pt x="218097" y="480059"/>
                  </a:lnTo>
                  <a:lnTo>
                    <a:pt x="219316" y="481329"/>
                  </a:lnTo>
                  <a:lnTo>
                    <a:pt x="219710" y="481329"/>
                  </a:lnTo>
                  <a:lnTo>
                    <a:pt x="219697" y="482599"/>
                  </a:lnTo>
                  <a:lnTo>
                    <a:pt x="219125" y="483869"/>
                  </a:lnTo>
                  <a:lnTo>
                    <a:pt x="219049" y="485139"/>
                  </a:lnTo>
                  <a:lnTo>
                    <a:pt x="220167" y="490219"/>
                  </a:lnTo>
                  <a:lnTo>
                    <a:pt x="220091" y="492759"/>
                  </a:lnTo>
                  <a:lnTo>
                    <a:pt x="219189" y="495299"/>
                  </a:lnTo>
                  <a:lnTo>
                    <a:pt x="219075" y="496569"/>
                  </a:lnTo>
                  <a:lnTo>
                    <a:pt x="221462" y="497839"/>
                  </a:lnTo>
                  <a:lnTo>
                    <a:pt x="223812" y="497839"/>
                  </a:lnTo>
                  <a:lnTo>
                    <a:pt x="224599" y="499109"/>
                  </a:lnTo>
                  <a:lnTo>
                    <a:pt x="224777" y="500379"/>
                  </a:lnTo>
                  <a:lnTo>
                    <a:pt x="224383" y="501649"/>
                  </a:lnTo>
                  <a:lnTo>
                    <a:pt x="223799" y="504189"/>
                  </a:lnTo>
                  <a:lnTo>
                    <a:pt x="223494" y="504189"/>
                  </a:lnTo>
                  <a:lnTo>
                    <a:pt x="223964" y="505459"/>
                  </a:lnTo>
                  <a:lnTo>
                    <a:pt x="224129" y="506729"/>
                  </a:lnTo>
                  <a:lnTo>
                    <a:pt x="223964" y="507999"/>
                  </a:lnTo>
                  <a:lnTo>
                    <a:pt x="223697" y="507999"/>
                  </a:lnTo>
                  <a:lnTo>
                    <a:pt x="223532" y="509269"/>
                  </a:lnTo>
                  <a:lnTo>
                    <a:pt x="223799" y="513079"/>
                  </a:lnTo>
                  <a:lnTo>
                    <a:pt x="223659" y="513079"/>
                  </a:lnTo>
                  <a:lnTo>
                    <a:pt x="222770" y="515619"/>
                  </a:lnTo>
                  <a:lnTo>
                    <a:pt x="220294" y="519429"/>
                  </a:lnTo>
                  <a:lnTo>
                    <a:pt x="219786" y="520699"/>
                  </a:lnTo>
                  <a:lnTo>
                    <a:pt x="220103" y="521969"/>
                  </a:lnTo>
                  <a:lnTo>
                    <a:pt x="222491" y="527049"/>
                  </a:lnTo>
                  <a:lnTo>
                    <a:pt x="223710" y="528319"/>
                  </a:lnTo>
                  <a:lnTo>
                    <a:pt x="228765" y="533399"/>
                  </a:lnTo>
                  <a:lnTo>
                    <a:pt x="229641" y="534669"/>
                  </a:lnTo>
                  <a:lnTo>
                    <a:pt x="229781" y="537209"/>
                  </a:lnTo>
                  <a:lnTo>
                    <a:pt x="230225" y="538479"/>
                  </a:lnTo>
                  <a:lnTo>
                    <a:pt x="231305" y="539749"/>
                  </a:lnTo>
                  <a:lnTo>
                    <a:pt x="236169" y="539749"/>
                  </a:lnTo>
                  <a:lnTo>
                    <a:pt x="239039" y="544829"/>
                  </a:lnTo>
                  <a:lnTo>
                    <a:pt x="239915" y="546099"/>
                  </a:lnTo>
                  <a:lnTo>
                    <a:pt x="244602" y="548639"/>
                  </a:lnTo>
                  <a:lnTo>
                    <a:pt x="249643" y="548639"/>
                  </a:lnTo>
                  <a:lnTo>
                    <a:pt x="249948" y="547369"/>
                  </a:lnTo>
                  <a:lnTo>
                    <a:pt x="250609" y="546099"/>
                  </a:lnTo>
                  <a:lnTo>
                    <a:pt x="251701" y="544829"/>
                  </a:lnTo>
                  <a:lnTo>
                    <a:pt x="253644" y="544829"/>
                  </a:lnTo>
                  <a:lnTo>
                    <a:pt x="254990" y="543559"/>
                  </a:lnTo>
                  <a:lnTo>
                    <a:pt x="256247" y="543559"/>
                  </a:lnTo>
                  <a:lnTo>
                    <a:pt x="257187" y="542289"/>
                  </a:lnTo>
                  <a:lnTo>
                    <a:pt x="262156" y="542289"/>
                  </a:lnTo>
                  <a:lnTo>
                    <a:pt x="265823" y="538479"/>
                  </a:lnTo>
                  <a:lnTo>
                    <a:pt x="268033" y="537209"/>
                  </a:lnTo>
                  <a:lnTo>
                    <a:pt x="295649" y="537209"/>
                  </a:lnTo>
                  <a:lnTo>
                    <a:pt x="300164" y="533399"/>
                  </a:lnTo>
                  <a:lnTo>
                    <a:pt x="307289" y="530859"/>
                  </a:lnTo>
                  <a:lnTo>
                    <a:pt x="312343" y="528319"/>
                  </a:lnTo>
                  <a:lnTo>
                    <a:pt x="312318" y="525779"/>
                  </a:lnTo>
                  <a:lnTo>
                    <a:pt x="310883" y="523239"/>
                  </a:lnTo>
                  <a:lnTo>
                    <a:pt x="308724" y="520699"/>
                  </a:lnTo>
                  <a:lnTo>
                    <a:pt x="306971" y="518159"/>
                  </a:lnTo>
                  <a:lnTo>
                    <a:pt x="306412" y="515619"/>
                  </a:lnTo>
                  <a:lnTo>
                    <a:pt x="307695" y="506729"/>
                  </a:lnTo>
                  <a:lnTo>
                    <a:pt x="308165" y="505459"/>
                  </a:lnTo>
                  <a:lnTo>
                    <a:pt x="308927" y="502919"/>
                  </a:lnTo>
                  <a:lnTo>
                    <a:pt x="309435" y="501649"/>
                  </a:lnTo>
                  <a:lnTo>
                    <a:pt x="309308" y="500379"/>
                  </a:lnTo>
                  <a:lnTo>
                    <a:pt x="308559" y="496569"/>
                  </a:lnTo>
                  <a:lnTo>
                    <a:pt x="308483" y="495299"/>
                  </a:lnTo>
                  <a:lnTo>
                    <a:pt x="308502" y="492759"/>
                  </a:lnTo>
                  <a:lnTo>
                    <a:pt x="309651" y="477519"/>
                  </a:lnTo>
                  <a:lnTo>
                    <a:pt x="309346" y="476249"/>
                  </a:lnTo>
                  <a:lnTo>
                    <a:pt x="307848" y="472439"/>
                  </a:lnTo>
                  <a:lnTo>
                    <a:pt x="307467" y="469899"/>
                  </a:lnTo>
                  <a:lnTo>
                    <a:pt x="307514" y="462279"/>
                  </a:lnTo>
                  <a:lnTo>
                    <a:pt x="308381" y="453389"/>
                  </a:lnTo>
                  <a:lnTo>
                    <a:pt x="307746" y="452119"/>
                  </a:lnTo>
                  <a:lnTo>
                    <a:pt x="304787" y="447039"/>
                  </a:lnTo>
                  <a:lnTo>
                    <a:pt x="304711" y="444499"/>
                  </a:lnTo>
                  <a:lnTo>
                    <a:pt x="305625" y="440689"/>
                  </a:lnTo>
                  <a:lnTo>
                    <a:pt x="307365" y="438149"/>
                  </a:lnTo>
                  <a:close/>
                </a:path>
                <a:path w="371475" h="548639">
                  <a:moveTo>
                    <a:pt x="262156" y="542289"/>
                  </a:moveTo>
                  <a:lnTo>
                    <a:pt x="259321" y="542289"/>
                  </a:lnTo>
                  <a:lnTo>
                    <a:pt x="260934" y="543559"/>
                  </a:lnTo>
                  <a:lnTo>
                    <a:pt x="262156" y="542289"/>
                  </a:lnTo>
                  <a:close/>
                </a:path>
                <a:path w="371475" h="548639">
                  <a:moveTo>
                    <a:pt x="295649" y="537209"/>
                  </a:moveTo>
                  <a:lnTo>
                    <a:pt x="268033" y="537209"/>
                  </a:lnTo>
                  <a:lnTo>
                    <a:pt x="270433" y="538479"/>
                  </a:lnTo>
                  <a:lnTo>
                    <a:pt x="277190" y="541019"/>
                  </a:lnTo>
                  <a:lnTo>
                    <a:pt x="279260" y="541019"/>
                  </a:lnTo>
                  <a:lnTo>
                    <a:pt x="283502" y="539749"/>
                  </a:lnTo>
                  <a:lnTo>
                    <a:pt x="291820" y="539749"/>
                  </a:lnTo>
                  <a:lnTo>
                    <a:pt x="294144" y="538479"/>
                  </a:lnTo>
                  <a:lnTo>
                    <a:pt x="295649" y="537209"/>
                  </a:lnTo>
                  <a:close/>
                </a:path>
                <a:path w="371475" h="548639">
                  <a:moveTo>
                    <a:pt x="215836" y="466089"/>
                  </a:moveTo>
                  <a:lnTo>
                    <a:pt x="212090" y="466089"/>
                  </a:lnTo>
                  <a:lnTo>
                    <a:pt x="214439" y="467359"/>
                  </a:lnTo>
                  <a:lnTo>
                    <a:pt x="215836" y="466089"/>
                  </a:lnTo>
                  <a:close/>
                </a:path>
                <a:path w="371475" h="548639">
                  <a:moveTo>
                    <a:pt x="310934" y="431799"/>
                  </a:moveTo>
                  <a:lnTo>
                    <a:pt x="190652" y="431799"/>
                  </a:lnTo>
                  <a:lnTo>
                    <a:pt x="190906" y="433069"/>
                  </a:lnTo>
                  <a:lnTo>
                    <a:pt x="190246" y="434339"/>
                  </a:lnTo>
                  <a:lnTo>
                    <a:pt x="191096" y="435609"/>
                  </a:lnTo>
                  <a:lnTo>
                    <a:pt x="192620" y="436879"/>
                  </a:lnTo>
                  <a:lnTo>
                    <a:pt x="196024" y="438149"/>
                  </a:lnTo>
                  <a:lnTo>
                    <a:pt x="307949" y="438149"/>
                  </a:lnTo>
                  <a:lnTo>
                    <a:pt x="308622" y="436879"/>
                  </a:lnTo>
                  <a:lnTo>
                    <a:pt x="308292" y="436879"/>
                  </a:lnTo>
                  <a:lnTo>
                    <a:pt x="309105" y="435609"/>
                  </a:lnTo>
                  <a:lnTo>
                    <a:pt x="310934" y="431799"/>
                  </a:lnTo>
                  <a:close/>
                </a:path>
                <a:path w="371475" h="548639">
                  <a:moveTo>
                    <a:pt x="312280" y="429259"/>
                  </a:moveTo>
                  <a:lnTo>
                    <a:pt x="188252" y="429259"/>
                  </a:lnTo>
                  <a:lnTo>
                    <a:pt x="188595" y="430529"/>
                  </a:lnTo>
                  <a:lnTo>
                    <a:pt x="188861" y="430529"/>
                  </a:lnTo>
                  <a:lnTo>
                    <a:pt x="189826" y="431799"/>
                  </a:lnTo>
                  <a:lnTo>
                    <a:pt x="311531" y="431799"/>
                  </a:lnTo>
                  <a:lnTo>
                    <a:pt x="312280" y="429259"/>
                  </a:lnTo>
                  <a:close/>
                </a:path>
                <a:path w="371475" h="548639">
                  <a:moveTo>
                    <a:pt x="187540" y="427989"/>
                  </a:moveTo>
                  <a:lnTo>
                    <a:pt x="186042" y="427989"/>
                  </a:lnTo>
                  <a:lnTo>
                    <a:pt x="186512" y="429259"/>
                  </a:lnTo>
                  <a:lnTo>
                    <a:pt x="187540" y="427989"/>
                  </a:lnTo>
                  <a:close/>
                </a:path>
                <a:path w="371475" h="548639">
                  <a:moveTo>
                    <a:pt x="344411" y="353059"/>
                  </a:moveTo>
                  <a:lnTo>
                    <a:pt x="175234" y="353059"/>
                  </a:lnTo>
                  <a:lnTo>
                    <a:pt x="176441" y="355599"/>
                  </a:lnTo>
                  <a:lnTo>
                    <a:pt x="176999" y="356869"/>
                  </a:lnTo>
                  <a:lnTo>
                    <a:pt x="177590" y="364489"/>
                  </a:lnTo>
                  <a:lnTo>
                    <a:pt x="177711" y="368299"/>
                  </a:lnTo>
                  <a:lnTo>
                    <a:pt x="177203" y="370839"/>
                  </a:lnTo>
                  <a:lnTo>
                    <a:pt x="177177" y="372109"/>
                  </a:lnTo>
                  <a:lnTo>
                    <a:pt x="178346" y="373379"/>
                  </a:lnTo>
                  <a:lnTo>
                    <a:pt x="180695" y="374649"/>
                  </a:lnTo>
                  <a:lnTo>
                    <a:pt x="185572" y="375919"/>
                  </a:lnTo>
                  <a:lnTo>
                    <a:pt x="188429" y="378459"/>
                  </a:lnTo>
                  <a:lnTo>
                    <a:pt x="192125" y="382269"/>
                  </a:lnTo>
                  <a:lnTo>
                    <a:pt x="194983" y="386079"/>
                  </a:lnTo>
                  <a:lnTo>
                    <a:pt x="195351" y="389889"/>
                  </a:lnTo>
                  <a:lnTo>
                    <a:pt x="194094" y="391159"/>
                  </a:lnTo>
                  <a:lnTo>
                    <a:pt x="177965" y="402589"/>
                  </a:lnTo>
                  <a:lnTo>
                    <a:pt x="177368" y="405129"/>
                  </a:lnTo>
                  <a:lnTo>
                    <a:pt x="178219" y="406399"/>
                  </a:lnTo>
                  <a:lnTo>
                    <a:pt x="179616" y="408939"/>
                  </a:lnTo>
                  <a:lnTo>
                    <a:pt x="182511" y="416559"/>
                  </a:lnTo>
                  <a:lnTo>
                    <a:pt x="185432" y="420369"/>
                  </a:lnTo>
                  <a:lnTo>
                    <a:pt x="185648" y="421639"/>
                  </a:lnTo>
                  <a:lnTo>
                    <a:pt x="184683" y="425449"/>
                  </a:lnTo>
                  <a:lnTo>
                    <a:pt x="184708" y="426719"/>
                  </a:lnTo>
                  <a:lnTo>
                    <a:pt x="185140" y="427989"/>
                  </a:lnTo>
                  <a:lnTo>
                    <a:pt x="187540" y="427989"/>
                  </a:lnTo>
                  <a:lnTo>
                    <a:pt x="188036" y="429259"/>
                  </a:lnTo>
                  <a:lnTo>
                    <a:pt x="312343" y="429259"/>
                  </a:lnTo>
                  <a:lnTo>
                    <a:pt x="310146" y="424179"/>
                  </a:lnTo>
                  <a:lnTo>
                    <a:pt x="309892" y="422909"/>
                  </a:lnTo>
                  <a:lnTo>
                    <a:pt x="310210" y="421639"/>
                  </a:lnTo>
                  <a:lnTo>
                    <a:pt x="310235" y="420369"/>
                  </a:lnTo>
                  <a:lnTo>
                    <a:pt x="308076" y="416559"/>
                  </a:lnTo>
                  <a:lnTo>
                    <a:pt x="307251" y="410209"/>
                  </a:lnTo>
                  <a:lnTo>
                    <a:pt x="309486" y="406399"/>
                  </a:lnTo>
                  <a:lnTo>
                    <a:pt x="310451" y="405129"/>
                  </a:lnTo>
                  <a:lnTo>
                    <a:pt x="310883" y="405129"/>
                  </a:lnTo>
                  <a:lnTo>
                    <a:pt x="312343" y="403859"/>
                  </a:lnTo>
                  <a:lnTo>
                    <a:pt x="313080" y="403859"/>
                  </a:lnTo>
                  <a:lnTo>
                    <a:pt x="313537" y="402589"/>
                  </a:lnTo>
                  <a:lnTo>
                    <a:pt x="313842" y="402589"/>
                  </a:lnTo>
                  <a:lnTo>
                    <a:pt x="314325" y="401319"/>
                  </a:lnTo>
                  <a:lnTo>
                    <a:pt x="315239" y="401319"/>
                  </a:lnTo>
                  <a:lnTo>
                    <a:pt x="315747" y="400049"/>
                  </a:lnTo>
                  <a:lnTo>
                    <a:pt x="316382" y="398779"/>
                  </a:lnTo>
                  <a:lnTo>
                    <a:pt x="317080" y="397509"/>
                  </a:lnTo>
                  <a:lnTo>
                    <a:pt x="322262" y="397509"/>
                  </a:lnTo>
                  <a:lnTo>
                    <a:pt x="323532" y="396239"/>
                  </a:lnTo>
                  <a:lnTo>
                    <a:pt x="325437" y="396239"/>
                  </a:lnTo>
                  <a:lnTo>
                    <a:pt x="325996" y="394969"/>
                  </a:lnTo>
                  <a:lnTo>
                    <a:pt x="326555" y="394969"/>
                  </a:lnTo>
                  <a:lnTo>
                    <a:pt x="326796" y="393699"/>
                  </a:lnTo>
                  <a:lnTo>
                    <a:pt x="321805" y="393699"/>
                  </a:lnTo>
                  <a:lnTo>
                    <a:pt x="321195" y="392429"/>
                  </a:lnTo>
                  <a:lnTo>
                    <a:pt x="321525" y="391159"/>
                  </a:lnTo>
                  <a:lnTo>
                    <a:pt x="322453" y="389889"/>
                  </a:lnTo>
                  <a:lnTo>
                    <a:pt x="323608" y="388619"/>
                  </a:lnTo>
                  <a:lnTo>
                    <a:pt x="324434" y="386079"/>
                  </a:lnTo>
                  <a:lnTo>
                    <a:pt x="326250" y="383539"/>
                  </a:lnTo>
                  <a:lnTo>
                    <a:pt x="328536" y="380999"/>
                  </a:lnTo>
                  <a:lnTo>
                    <a:pt x="332549" y="378459"/>
                  </a:lnTo>
                  <a:lnTo>
                    <a:pt x="334556" y="375919"/>
                  </a:lnTo>
                  <a:lnTo>
                    <a:pt x="327037" y="375919"/>
                  </a:lnTo>
                  <a:lnTo>
                    <a:pt x="326377" y="374649"/>
                  </a:lnTo>
                  <a:lnTo>
                    <a:pt x="327063" y="373379"/>
                  </a:lnTo>
                  <a:lnTo>
                    <a:pt x="327850" y="372109"/>
                  </a:lnTo>
                  <a:lnTo>
                    <a:pt x="327456" y="372109"/>
                  </a:lnTo>
                  <a:lnTo>
                    <a:pt x="327329" y="370839"/>
                  </a:lnTo>
                  <a:lnTo>
                    <a:pt x="327825" y="369569"/>
                  </a:lnTo>
                  <a:lnTo>
                    <a:pt x="328599" y="367029"/>
                  </a:lnTo>
                  <a:lnTo>
                    <a:pt x="329349" y="365759"/>
                  </a:lnTo>
                  <a:lnTo>
                    <a:pt x="332193" y="365759"/>
                  </a:lnTo>
                  <a:lnTo>
                    <a:pt x="334581" y="364489"/>
                  </a:lnTo>
                  <a:lnTo>
                    <a:pt x="336880" y="364489"/>
                  </a:lnTo>
                  <a:lnTo>
                    <a:pt x="337058" y="361949"/>
                  </a:lnTo>
                  <a:lnTo>
                    <a:pt x="338569" y="360679"/>
                  </a:lnTo>
                  <a:lnTo>
                    <a:pt x="339191" y="360679"/>
                  </a:lnTo>
                  <a:lnTo>
                    <a:pt x="339991" y="359409"/>
                  </a:lnTo>
                  <a:lnTo>
                    <a:pt x="343399" y="359409"/>
                  </a:lnTo>
                  <a:lnTo>
                    <a:pt x="344271" y="356869"/>
                  </a:lnTo>
                  <a:lnTo>
                    <a:pt x="344360" y="355599"/>
                  </a:lnTo>
                  <a:lnTo>
                    <a:pt x="343700" y="355599"/>
                  </a:lnTo>
                  <a:lnTo>
                    <a:pt x="342760" y="354329"/>
                  </a:lnTo>
                  <a:lnTo>
                    <a:pt x="344411" y="353059"/>
                  </a:lnTo>
                  <a:close/>
                </a:path>
                <a:path w="371475" h="548639">
                  <a:moveTo>
                    <a:pt x="326923" y="392429"/>
                  </a:moveTo>
                  <a:lnTo>
                    <a:pt x="324345" y="392429"/>
                  </a:lnTo>
                  <a:lnTo>
                    <a:pt x="321805" y="393699"/>
                  </a:lnTo>
                  <a:lnTo>
                    <a:pt x="326796" y="393699"/>
                  </a:lnTo>
                  <a:lnTo>
                    <a:pt x="326923" y="392429"/>
                  </a:lnTo>
                  <a:close/>
                </a:path>
                <a:path w="371475" h="548639">
                  <a:moveTo>
                    <a:pt x="353415" y="354329"/>
                  </a:moveTo>
                  <a:lnTo>
                    <a:pt x="350304" y="354329"/>
                  </a:lnTo>
                  <a:lnTo>
                    <a:pt x="349237" y="355599"/>
                  </a:lnTo>
                  <a:lnTo>
                    <a:pt x="348627" y="355599"/>
                  </a:lnTo>
                  <a:lnTo>
                    <a:pt x="347738" y="356869"/>
                  </a:lnTo>
                  <a:lnTo>
                    <a:pt x="346341" y="359409"/>
                  </a:lnTo>
                  <a:lnTo>
                    <a:pt x="344716" y="360679"/>
                  </a:lnTo>
                  <a:lnTo>
                    <a:pt x="341160" y="363219"/>
                  </a:lnTo>
                  <a:lnTo>
                    <a:pt x="340436" y="364489"/>
                  </a:lnTo>
                  <a:lnTo>
                    <a:pt x="339356" y="365759"/>
                  </a:lnTo>
                  <a:lnTo>
                    <a:pt x="338340" y="367029"/>
                  </a:lnTo>
                  <a:lnTo>
                    <a:pt x="336626" y="367029"/>
                  </a:lnTo>
                  <a:lnTo>
                    <a:pt x="335991" y="368299"/>
                  </a:lnTo>
                  <a:lnTo>
                    <a:pt x="335254" y="369569"/>
                  </a:lnTo>
                  <a:lnTo>
                    <a:pt x="333565" y="370839"/>
                  </a:lnTo>
                  <a:lnTo>
                    <a:pt x="331254" y="373379"/>
                  </a:lnTo>
                  <a:lnTo>
                    <a:pt x="328879" y="375919"/>
                  </a:lnTo>
                  <a:lnTo>
                    <a:pt x="334556" y="375919"/>
                  </a:lnTo>
                  <a:lnTo>
                    <a:pt x="338569" y="370839"/>
                  </a:lnTo>
                  <a:lnTo>
                    <a:pt x="347624" y="363219"/>
                  </a:lnTo>
                  <a:lnTo>
                    <a:pt x="352628" y="360679"/>
                  </a:lnTo>
                  <a:lnTo>
                    <a:pt x="357492" y="359409"/>
                  </a:lnTo>
                  <a:lnTo>
                    <a:pt x="356946" y="358139"/>
                  </a:lnTo>
                  <a:lnTo>
                    <a:pt x="356057" y="356869"/>
                  </a:lnTo>
                  <a:lnTo>
                    <a:pt x="354863" y="355599"/>
                  </a:lnTo>
                  <a:lnTo>
                    <a:pt x="353415" y="354329"/>
                  </a:lnTo>
                  <a:close/>
                </a:path>
                <a:path w="371475" h="548639">
                  <a:moveTo>
                    <a:pt x="332193" y="365759"/>
                  </a:moveTo>
                  <a:lnTo>
                    <a:pt x="329730" y="365759"/>
                  </a:lnTo>
                  <a:lnTo>
                    <a:pt x="329730" y="367029"/>
                  </a:lnTo>
                  <a:lnTo>
                    <a:pt x="330098" y="368299"/>
                  </a:lnTo>
                  <a:lnTo>
                    <a:pt x="332193" y="365759"/>
                  </a:lnTo>
                  <a:close/>
                </a:path>
                <a:path w="371475" h="548639">
                  <a:moveTo>
                    <a:pt x="343399" y="359409"/>
                  </a:moveTo>
                  <a:lnTo>
                    <a:pt x="340791" y="359409"/>
                  </a:lnTo>
                  <a:lnTo>
                    <a:pt x="342303" y="360679"/>
                  </a:lnTo>
                  <a:lnTo>
                    <a:pt x="342963" y="360679"/>
                  </a:lnTo>
                  <a:lnTo>
                    <a:pt x="343399" y="359409"/>
                  </a:lnTo>
                  <a:close/>
                </a:path>
                <a:path w="371475" h="548639">
                  <a:moveTo>
                    <a:pt x="368630" y="354329"/>
                  </a:moveTo>
                  <a:lnTo>
                    <a:pt x="359918" y="354329"/>
                  </a:lnTo>
                  <a:lnTo>
                    <a:pt x="360641" y="355599"/>
                  </a:lnTo>
                  <a:lnTo>
                    <a:pt x="362064" y="356869"/>
                  </a:lnTo>
                  <a:lnTo>
                    <a:pt x="362966" y="358139"/>
                  </a:lnTo>
                  <a:lnTo>
                    <a:pt x="370611" y="356869"/>
                  </a:lnTo>
                  <a:lnTo>
                    <a:pt x="370852" y="356869"/>
                  </a:lnTo>
                  <a:lnTo>
                    <a:pt x="370509" y="355599"/>
                  </a:lnTo>
                  <a:lnTo>
                    <a:pt x="369963" y="355599"/>
                  </a:lnTo>
                  <a:lnTo>
                    <a:pt x="368630" y="354329"/>
                  </a:lnTo>
                  <a:close/>
                </a:path>
                <a:path w="371475" h="548639">
                  <a:moveTo>
                    <a:pt x="361149" y="349249"/>
                  </a:moveTo>
                  <a:lnTo>
                    <a:pt x="359079" y="350519"/>
                  </a:lnTo>
                  <a:lnTo>
                    <a:pt x="357771" y="350519"/>
                  </a:lnTo>
                  <a:lnTo>
                    <a:pt x="357555" y="351789"/>
                  </a:lnTo>
                  <a:lnTo>
                    <a:pt x="357695" y="353059"/>
                  </a:lnTo>
                  <a:lnTo>
                    <a:pt x="359867" y="353059"/>
                  </a:lnTo>
                  <a:lnTo>
                    <a:pt x="359537" y="354329"/>
                  </a:lnTo>
                  <a:lnTo>
                    <a:pt x="366801" y="354329"/>
                  </a:lnTo>
                  <a:lnTo>
                    <a:pt x="361149" y="349249"/>
                  </a:lnTo>
                  <a:close/>
                </a:path>
                <a:path w="371475" h="548639">
                  <a:moveTo>
                    <a:pt x="344170" y="350519"/>
                  </a:moveTo>
                  <a:lnTo>
                    <a:pt x="169964" y="350519"/>
                  </a:lnTo>
                  <a:lnTo>
                    <a:pt x="170738" y="351789"/>
                  </a:lnTo>
                  <a:lnTo>
                    <a:pt x="171805" y="351789"/>
                  </a:lnTo>
                  <a:lnTo>
                    <a:pt x="174205" y="353059"/>
                  </a:lnTo>
                  <a:lnTo>
                    <a:pt x="344906" y="353059"/>
                  </a:lnTo>
                  <a:lnTo>
                    <a:pt x="345059" y="351789"/>
                  </a:lnTo>
                  <a:lnTo>
                    <a:pt x="344170" y="350519"/>
                  </a:lnTo>
                  <a:close/>
                </a:path>
                <a:path w="371475" h="548639">
                  <a:moveTo>
                    <a:pt x="346351" y="340359"/>
                  </a:moveTo>
                  <a:lnTo>
                    <a:pt x="164820" y="340359"/>
                  </a:lnTo>
                  <a:lnTo>
                    <a:pt x="166674" y="342899"/>
                  </a:lnTo>
                  <a:lnTo>
                    <a:pt x="169392" y="350519"/>
                  </a:lnTo>
                  <a:lnTo>
                    <a:pt x="344271" y="350519"/>
                  </a:lnTo>
                  <a:lnTo>
                    <a:pt x="345122" y="347979"/>
                  </a:lnTo>
                  <a:lnTo>
                    <a:pt x="345376" y="346709"/>
                  </a:lnTo>
                  <a:lnTo>
                    <a:pt x="345490" y="344169"/>
                  </a:lnTo>
                  <a:lnTo>
                    <a:pt x="346351" y="340359"/>
                  </a:lnTo>
                  <a:close/>
                </a:path>
                <a:path w="371475" h="548639">
                  <a:moveTo>
                    <a:pt x="349330" y="323849"/>
                  </a:moveTo>
                  <a:lnTo>
                    <a:pt x="132981" y="323849"/>
                  </a:lnTo>
                  <a:lnTo>
                    <a:pt x="137426" y="326389"/>
                  </a:lnTo>
                  <a:lnTo>
                    <a:pt x="139915" y="327659"/>
                  </a:lnTo>
                  <a:lnTo>
                    <a:pt x="145237" y="327659"/>
                  </a:lnTo>
                  <a:lnTo>
                    <a:pt x="146939" y="328929"/>
                  </a:lnTo>
                  <a:lnTo>
                    <a:pt x="149567" y="330199"/>
                  </a:lnTo>
                  <a:lnTo>
                    <a:pt x="151485" y="331469"/>
                  </a:lnTo>
                  <a:lnTo>
                    <a:pt x="152946" y="334009"/>
                  </a:lnTo>
                  <a:lnTo>
                    <a:pt x="154190" y="336549"/>
                  </a:lnTo>
                  <a:lnTo>
                    <a:pt x="154508" y="337819"/>
                  </a:lnTo>
                  <a:lnTo>
                    <a:pt x="154876" y="340359"/>
                  </a:lnTo>
                  <a:lnTo>
                    <a:pt x="154838" y="341629"/>
                  </a:lnTo>
                  <a:lnTo>
                    <a:pt x="153314" y="346709"/>
                  </a:lnTo>
                  <a:lnTo>
                    <a:pt x="153479" y="347979"/>
                  </a:lnTo>
                  <a:lnTo>
                    <a:pt x="154254" y="346709"/>
                  </a:lnTo>
                  <a:lnTo>
                    <a:pt x="157645" y="344169"/>
                  </a:lnTo>
                  <a:lnTo>
                    <a:pt x="161264" y="341629"/>
                  </a:lnTo>
                  <a:lnTo>
                    <a:pt x="162331" y="341629"/>
                  </a:lnTo>
                  <a:lnTo>
                    <a:pt x="164820" y="340359"/>
                  </a:lnTo>
                  <a:lnTo>
                    <a:pt x="346351" y="340359"/>
                  </a:lnTo>
                  <a:lnTo>
                    <a:pt x="346925" y="337819"/>
                  </a:lnTo>
                  <a:lnTo>
                    <a:pt x="346964" y="336549"/>
                  </a:lnTo>
                  <a:lnTo>
                    <a:pt x="346595" y="336549"/>
                  </a:lnTo>
                  <a:lnTo>
                    <a:pt x="346557" y="334009"/>
                  </a:lnTo>
                  <a:lnTo>
                    <a:pt x="346798" y="331469"/>
                  </a:lnTo>
                  <a:lnTo>
                    <a:pt x="348996" y="325119"/>
                  </a:lnTo>
                  <a:lnTo>
                    <a:pt x="349330" y="323849"/>
                  </a:lnTo>
                  <a:close/>
                </a:path>
                <a:path w="371475" h="548639">
                  <a:moveTo>
                    <a:pt x="349999" y="321309"/>
                  </a:moveTo>
                  <a:lnTo>
                    <a:pt x="118097" y="321309"/>
                  </a:lnTo>
                  <a:lnTo>
                    <a:pt x="122999" y="325119"/>
                  </a:lnTo>
                  <a:lnTo>
                    <a:pt x="125806" y="326389"/>
                  </a:lnTo>
                  <a:lnTo>
                    <a:pt x="128600" y="325119"/>
                  </a:lnTo>
                  <a:lnTo>
                    <a:pt x="130860" y="323849"/>
                  </a:lnTo>
                  <a:lnTo>
                    <a:pt x="349330" y="323849"/>
                  </a:lnTo>
                  <a:lnTo>
                    <a:pt x="349999" y="321309"/>
                  </a:lnTo>
                  <a:close/>
                </a:path>
                <a:path w="371475" h="548639">
                  <a:moveTo>
                    <a:pt x="58966" y="137159"/>
                  </a:moveTo>
                  <a:lnTo>
                    <a:pt x="3987" y="137159"/>
                  </a:lnTo>
                  <a:lnTo>
                    <a:pt x="2527" y="138429"/>
                  </a:lnTo>
                  <a:lnTo>
                    <a:pt x="0" y="140969"/>
                  </a:lnTo>
                  <a:lnTo>
                    <a:pt x="952" y="144779"/>
                  </a:lnTo>
                  <a:lnTo>
                    <a:pt x="4495" y="149859"/>
                  </a:lnTo>
                  <a:lnTo>
                    <a:pt x="5334" y="152399"/>
                  </a:lnTo>
                  <a:lnTo>
                    <a:pt x="7785" y="162559"/>
                  </a:lnTo>
                  <a:lnTo>
                    <a:pt x="8978" y="163829"/>
                  </a:lnTo>
                  <a:lnTo>
                    <a:pt x="14427" y="166369"/>
                  </a:lnTo>
                  <a:lnTo>
                    <a:pt x="15786" y="168909"/>
                  </a:lnTo>
                  <a:lnTo>
                    <a:pt x="16738" y="170179"/>
                  </a:lnTo>
                  <a:lnTo>
                    <a:pt x="17272" y="172719"/>
                  </a:lnTo>
                  <a:lnTo>
                    <a:pt x="18389" y="175259"/>
                  </a:lnTo>
                  <a:lnTo>
                    <a:pt x="22301" y="176529"/>
                  </a:lnTo>
                  <a:lnTo>
                    <a:pt x="23329" y="179069"/>
                  </a:lnTo>
                  <a:lnTo>
                    <a:pt x="22758" y="181609"/>
                  </a:lnTo>
                  <a:lnTo>
                    <a:pt x="22694" y="182879"/>
                  </a:lnTo>
                  <a:lnTo>
                    <a:pt x="22987" y="184149"/>
                  </a:lnTo>
                  <a:lnTo>
                    <a:pt x="24892" y="186689"/>
                  </a:lnTo>
                  <a:lnTo>
                    <a:pt x="25565" y="187959"/>
                  </a:lnTo>
                  <a:lnTo>
                    <a:pt x="26035" y="191769"/>
                  </a:lnTo>
                  <a:lnTo>
                    <a:pt x="26771" y="193039"/>
                  </a:lnTo>
                  <a:lnTo>
                    <a:pt x="28409" y="194309"/>
                  </a:lnTo>
                  <a:lnTo>
                    <a:pt x="32283" y="196849"/>
                  </a:lnTo>
                  <a:lnTo>
                    <a:pt x="33870" y="198119"/>
                  </a:lnTo>
                  <a:lnTo>
                    <a:pt x="36334" y="201929"/>
                  </a:lnTo>
                  <a:lnTo>
                    <a:pt x="37719" y="203199"/>
                  </a:lnTo>
                  <a:lnTo>
                    <a:pt x="41338" y="205739"/>
                  </a:lnTo>
                  <a:lnTo>
                    <a:pt x="42697" y="207009"/>
                  </a:lnTo>
                  <a:lnTo>
                    <a:pt x="43802" y="208279"/>
                  </a:lnTo>
                  <a:lnTo>
                    <a:pt x="44742" y="209549"/>
                  </a:lnTo>
                  <a:lnTo>
                    <a:pt x="45935" y="210819"/>
                  </a:lnTo>
                  <a:lnTo>
                    <a:pt x="47409" y="212089"/>
                  </a:lnTo>
                  <a:lnTo>
                    <a:pt x="49174" y="213359"/>
                  </a:lnTo>
                  <a:lnTo>
                    <a:pt x="54952" y="214629"/>
                  </a:lnTo>
                  <a:lnTo>
                    <a:pt x="56464" y="214629"/>
                  </a:lnTo>
                  <a:lnTo>
                    <a:pt x="65112" y="219709"/>
                  </a:lnTo>
                  <a:lnTo>
                    <a:pt x="65468" y="220979"/>
                  </a:lnTo>
                  <a:lnTo>
                    <a:pt x="68059" y="223519"/>
                  </a:lnTo>
                  <a:lnTo>
                    <a:pt x="69443" y="227329"/>
                  </a:lnTo>
                  <a:lnTo>
                    <a:pt x="70345" y="231139"/>
                  </a:lnTo>
                  <a:lnTo>
                    <a:pt x="72072" y="234949"/>
                  </a:lnTo>
                  <a:lnTo>
                    <a:pt x="72859" y="236219"/>
                  </a:lnTo>
                  <a:lnTo>
                    <a:pt x="77101" y="236219"/>
                  </a:lnTo>
                  <a:lnTo>
                    <a:pt x="78638" y="237489"/>
                  </a:lnTo>
                  <a:lnTo>
                    <a:pt x="85915" y="246379"/>
                  </a:lnTo>
                  <a:lnTo>
                    <a:pt x="89662" y="252729"/>
                  </a:lnTo>
                  <a:lnTo>
                    <a:pt x="89014" y="252729"/>
                  </a:lnTo>
                  <a:lnTo>
                    <a:pt x="87833" y="253999"/>
                  </a:lnTo>
                  <a:lnTo>
                    <a:pt x="86918" y="255269"/>
                  </a:lnTo>
                  <a:lnTo>
                    <a:pt x="86855" y="256539"/>
                  </a:lnTo>
                  <a:lnTo>
                    <a:pt x="88036" y="259079"/>
                  </a:lnTo>
                  <a:lnTo>
                    <a:pt x="89649" y="267969"/>
                  </a:lnTo>
                  <a:lnTo>
                    <a:pt x="90779" y="270509"/>
                  </a:lnTo>
                  <a:lnTo>
                    <a:pt x="101866" y="284479"/>
                  </a:lnTo>
                  <a:lnTo>
                    <a:pt x="103378" y="287019"/>
                  </a:lnTo>
                  <a:lnTo>
                    <a:pt x="105575" y="290829"/>
                  </a:lnTo>
                  <a:lnTo>
                    <a:pt x="105854" y="292099"/>
                  </a:lnTo>
                  <a:lnTo>
                    <a:pt x="106159" y="295909"/>
                  </a:lnTo>
                  <a:lnTo>
                    <a:pt x="106654" y="297179"/>
                  </a:lnTo>
                  <a:lnTo>
                    <a:pt x="110426" y="300989"/>
                  </a:lnTo>
                  <a:lnTo>
                    <a:pt x="111810" y="303529"/>
                  </a:lnTo>
                  <a:lnTo>
                    <a:pt x="110972" y="306069"/>
                  </a:lnTo>
                  <a:lnTo>
                    <a:pt x="108673" y="307339"/>
                  </a:lnTo>
                  <a:lnTo>
                    <a:pt x="103708" y="307339"/>
                  </a:lnTo>
                  <a:lnTo>
                    <a:pt x="102158" y="309879"/>
                  </a:lnTo>
                  <a:lnTo>
                    <a:pt x="102298" y="312419"/>
                  </a:lnTo>
                  <a:lnTo>
                    <a:pt x="104089" y="314959"/>
                  </a:lnTo>
                  <a:lnTo>
                    <a:pt x="106375" y="316229"/>
                  </a:lnTo>
                  <a:lnTo>
                    <a:pt x="107988" y="318769"/>
                  </a:lnTo>
                  <a:lnTo>
                    <a:pt x="108483" y="320039"/>
                  </a:lnTo>
                  <a:lnTo>
                    <a:pt x="108788" y="321309"/>
                  </a:lnTo>
                  <a:lnTo>
                    <a:pt x="109385" y="322579"/>
                  </a:lnTo>
                  <a:lnTo>
                    <a:pt x="111594" y="322579"/>
                  </a:lnTo>
                  <a:lnTo>
                    <a:pt x="114046" y="321309"/>
                  </a:lnTo>
                  <a:lnTo>
                    <a:pt x="349999" y="321309"/>
                  </a:lnTo>
                  <a:lnTo>
                    <a:pt x="349821" y="320039"/>
                  </a:lnTo>
                  <a:lnTo>
                    <a:pt x="345694" y="320039"/>
                  </a:lnTo>
                  <a:lnTo>
                    <a:pt x="345173" y="317499"/>
                  </a:lnTo>
                  <a:lnTo>
                    <a:pt x="344792" y="317499"/>
                  </a:lnTo>
                  <a:lnTo>
                    <a:pt x="344360" y="316229"/>
                  </a:lnTo>
                  <a:lnTo>
                    <a:pt x="344106" y="314959"/>
                  </a:lnTo>
                  <a:lnTo>
                    <a:pt x="344081" y="312419"/>
                  </a:lnTo>
                  <a:lnTo>
                    <a:pt x="344525" y="311149"/>
                  </a:lnTo>
                  <a:lnTo>
                    <a:pt x="345795" y="307339"/>
                  </a:lnTo>
                  <a:lnTo>
                    <a:pt x="346100" y="306069"/>
                  </a:lnTo>
                  <a:lnTo>
                    <a:pt x="345770" y="304799"/>
                  </a:lnTo>
                  <a:lnTo>
                    <a:pt x="344995" y="302259"/>
                  </a:lnTo>
                  <a:lnTo>
                    <a:pt x="338950" y="295909"/>
                  </a:lnTo>
                  <a:lnTo>
                    <a:pt x="338404" y="295909"/>
                  </a:lnTo>
                  <a:lnTo>
                    <a:pt x="337146" y="294639"/>
                  </a:lnTo>
                  <a:lnTo>
                    <a:pt x="334962" y="293369"/>
                  </a:lnTo>
                  <a:lnTo>
                    <a:pt x="334530" y="292099"/>
                  </a:lnTo>
                  <a:lnTo>
                    <a:pt x="333971" y="290829"/>
                  </a:lnTo>
                  <a:lnTo>
                    <a:pt x="333616" y="289559"/>
                  </a:lnTo>
                  <a:lnTo>
                    <a:pt x="333756" y="288289"/>
                  </a:lnTo>
                  <a:lnTo>
                    <a:pt x="334518" y="285749"/>
                  </a:lnTo>
                  <a:lnTo>
                    <a:pt x="335661" y="283209"/>
                  </a:lnTo>
                  <a:lnTo>
                    <a:pt x="336499" y="281939"/>
                  </a:lnTo>
                  <a:lnTo>
                    <a:pt x="337121" y="280669"/>
                  </a:lnTo>
                  <a:lnTo>
                    <a:pt x="339712" y="280669"/>
                  </a:lnTo>
                  <a:lnTo>
                    <a:pt x="339712" y="279399"/>
                  </a:lnTo>
                  <a:lnTo>
                    <a:pt x="343268" y="275589"/>
                  </a:lnTo>
                  <a:lnTo>
                    <a:pt x="344284" y="274319"/>
                  </a:lnTo>
                  <a:lnTo>
                    <a:pt x="347662" y="274319"/>
                  </a:lnTo>
                  <a:lnTo>
                    <a:pt x="350012" y="273049"/>
                  </a:lnTo>
                  <a:lnTo>
                    <a:pt x="356984" y="273049"/>
                  </a:lnTo>
                  <a:lnTo>
                    <a:pt x="357619" y="271779"/>
                  </a:lnTo>
                  <a:lnTo>
                    <a:pt x="358127" y="271779"/>
                  </a:lnTo>
                  <a:lnTo>
                    <a:pt x="358190" y="270509"/>
                  </a:lnTo>
                  <a:lnTo>
                    <a:pt x="357784" y="270509"/>
                  </a:lnTo>
                  <a:lnTo>
                    <a:pt x="357136" y="269239"/>
                  </a:lnTo>
                  <a:lnTo>
                    <a:pt x="352742" y="269239"/>
                  </a:lnTo>
                  <a:lnTo>
                    <a:pt x="352628" y="267969"/>
                  </a:lnTo>
                  <a:lnTo>
                    <a:pt x="352818" y="267969"/>
                  </a:lnTo>
                  <a:lnTo>
                    <a:pt x="353631" y="266699"/>
                  </a:lnTo>
                  <a:lnTo>
                    <a:pt x="353758" y="265429"/>
                  </a:lnTo>
                  <a:lnTo>
                    <a:pt x="348983" y="253999"/>
                  </a:lnTo>
                  <a:lnTo>
                    <a:pt x="343090" y="245109"/>
                  </a:lnTo>
                  <a:lnTo>
                    <a:pt x="332130" y="234949"/>
                  </a:lnTo>
                  <a:lnTo>
                    <a:pt x="328168" y="232409"/>
                  </a:lnTo>
                  <a:lnTo>
                    <a:pt x="327012" y="231139"/>
                  </a:lnTo>
                  <a:lnTo>
                    <a:pt x="324573" y="228599"/>
                  </a:lnTo>
                  <a:lnTo>
                    <a:pt x="321221" y="226059"/>
                  </a:lnTo>
                  <a:lnTo>
                    <a:pt x="320255" y="224789"/>
                  </a:lnTo>
                  <a:lnTo>
                    <a:pt x="317969" y="222249"/>
                  </a:lnTo>
                  <a:lnTo>
                    <a:pt x="309702" y="218439"/>
                  </a:lnTo>
                  <a:lnTo>
                    <a:pt x="311365" y="217169"/>
                  </a:lnTo>
                  <a:lnTo>
                    <a:pt x="311746" y="217169"/>
                  </a:lnTo>
                  <a:lnTo>
                    <a:pt x="311886" y="207009"/>
                  </a:lnTo>
                  <a:lnTo>
                    <a:pt x="312381" y="203199"/>
                  </a:lnTo>
                  <a:lnTo>
                    <a:pt x="305181" y="189229"/>
                  </a:lnTo>
                  <a:lnTo>
                    <a:pt x="290093" y="157479"/>
                  </a:lnTo>
                  <a:lnTo>
                    <a:pt x="287794" y="152399"/>
                  </a:lnTo>
                  <a:lnTo>
                    <a:pt x="286740" y="149859"/>
                  </a:lnTo>
                  <a:lnTo>
                    <a:pt x="279488" y="144779"/>
                  </a:lnTo>
                  <a:lnTo>
                    <a:pt x="274243" y="139699"/>
                  </a:lnTo>
                  <a:lnTo>
                    <a:pt x="273636" y="138429"/>
                  </a:lnTo>
                  <a:lnTo>
                    <a:pt x="59448" y="138429"/>
                  </a:lnTo>
                  <a:lnTo>
                    <a:pt x="58966" y="137159"/>
                  </a:lnTo>
                  <a:close/>
                </a:path>
                <a:path w="371475" h="548639">
                  <a:moveTo>
                    <a:pt x="349643" y="318769"/>
                  </a:moveTo>
                  <a:lnTo>
                    <a:pt x="348894" y="318769"/>
                  </a:lnTo>
                  <a:lnTo>
                    <a:pt x="347116" y="320039"/>
                  </a:lnTo>
                  <a:lnTo>
                    <a:pt x="349821" y="320039"/>
                  </a:lnTo>
                  <a:lnTo>
                    <a:pt x="349643" y="318769"/>
                  </a:lnTo>
                  <a:close/>
                </a:path>
                <a:path w="371475" h="548639">
                  <a:moveTo>
                    <a:pt x="339712" y="280669"/>
                  </a:moveTo>
                  <a:lnTo>
                    <a:pt x="338569" y="280669"/>
                  </a:lnTo>
                  <a:lnTo>
                    <a:pt x="339128" y="281939"/>
                  </a:lnTo>
                  <a:lnTo>
                    <a:pt x="339547" y="281939"/>
                  </a:lnTo>
                  <a:lnTo>
                    <a:pt x="339712" y="280669"/>
                  </a:lnTo>
                  <a:close/>
                </a:path>
                <a:path w="371475" h="548639">
                  <a:moveTo>
                    <a:pt x="353949" y="273049"/>
                  </a:moveTo>
                  <a:lnTo>
                    <a:pt x="350012" y="273049"/>
                  </a:lnTo>
                  <a:lnTo>
                    <a:pt x="351497" y="274319"/>
                  </a:lnTo>
                  <a:lnTo>
                    <a:pt x="352704" y="274319"/>
                  </a:lnTo>
                  <a:lnTo>
                    <a:pt x="353949" y="273049"/>
                  </a:lnTo>
                  <a:close/>
                </a:path>
                <a:path w="371475" h="548639">
                  <a:moveTo>
                    <a:pt x="95173" y="90169"/>
                  </a:moveTo>
                  <a:lnTo>
                    <a:pt x="93116" y="90169"/>
                  </a:lnTo>
                  <a:lnTo>
                    <a:pt x="92633" y="91439"/>
                  </a:lnTo>
                  <a:lnTo>
                    <a:pt x="92087" y="91439"/>
                  </a:lnTo>
                  <a:lnTo>
                    <a:pt x="91681" y="92709"/>
                  </a:lnTo>
                  <a:lnTo>
                    <a:pt x="91655" y="93979"/>
                  </a:lnTo>
                  <a:lnTo>
                    <a:pt x="92379" y="96519"/>
                  </a:lnTo>
                  <a:lnTo>
                    <a:pt x="91795" y="97789"/>
                  </a:lnTo>
                  <a:lnTo>
                    <a:pt x="91681" y="99059"/>
                  </a:lnTo>
                  <a:lnTo>
                    <a:pt x="91948" y="99059"/>
                  </a:lnTo>
                  <a:lnTo>
                    <a:pt x="92176" y="100329"/>
                  </a:lnTo>
                  <a:lnTo>
                    <a:pt x="93713" y="101599"/>
                  </a:lnTo>
                  <a:lnTo>
                    <a:pt x="94170" y="101599"/>
                  </a:lnTo>
                  <a:lnTo>
                    <a:pt x="93980" y="102869"/>
                  </a:lnTo>
                  <a:lnTo>
                    <a:pt x="92443" y="105409"/>
                  </a:lnTo>
                  <a:lnTo>
                    <a:pt x="92303" y="106679"/>
                  </a:lnTo>
                  <a:lnTo>
                    <a:pt x="92468" y="106679"/>
                  </a:lnTo>
                  <a:lnTo>
                    <a:pt x="93764" y="107949"/>
                  </a:lnTo>
                  <a:lnTo>
                    <a:pt x="93967" y="109219"/>
                  </a:lnTo>
                  <a:lnTo>
                    <a:pt x="93662" y="110489"/>
                  </a:lnTo>
                  <a:lnTo>
                    <a:pt x="96558" y="114299"/>
                  </a:lnTo>
                  <a:lnTo>
                    <a:pt x="97142" y="114299"/>
                  </a:lnTo>
                  <a:lnTo>
                    <a:pt x="97129" y="115569"/>
                  </a:lnTo>
                  <a:lnTo>
                    <a:pt x="95719" y="118109"/>
                  </a:lnTo>
                  <a:lnTo>
                    <a:pt x="85382" y="118109"/>
                  </a:lnTo>
                  <a:lnTo>
                    <a:pt x="85229" y="119379"/>
                  </a:lnTo>
                  <a:lnTo>
                    <a:pt x="85725" y="120649"/>
                  </a:lnTo>
                  <a:lnTo>
                    <a:pt x="87299" y="123189"/>
                  </a:lnTo>
                  <a:lnTo>
                    <a:pt x="87414" y="124459"/>
                  </a:lnTo>
                  <a:lnTo>
                    <a:pt x="87083" y="126999"/>
                  </a:lnTo>
                  <a:lnTo>
                    <a:pt x="85801" y="129539"/>
                  </a:lnTo>
                  <a:lnTo>
                    <a:pt x="85013" y="129539"/>
                  </a:lnTo>
                  <a:lnTo>
                    <a:pt x="84175" y="130809"/>
                  </a:lnTo>
                  <a:lnTo>
                    <a:pt x="83578" y="132079"/>
                  </a:lnTo>
                  <a:lnTo>
                    <a:pt x="82003" y="132079"/>
                  </a:lnTo>
                  <a:lnTo>
                    <a:pt x="78574" y="134619"/>
                  </a:lnTo>
                  <a:lnTo>
                    <a:pt x="76771" y="134619"/>
                  </a:lnTo>
                  <a:lnTo>
                    <a:pt x="74447" y="135889"/>
                  </a:lnTo>
                  <a:lnTo>
                    <a:pt x="66128" y="135889"/>
                  </a:lnTo>
                  <a:lnTo>
                    <a:pt x="65379" y="137159"/>
                  </a:lnTo>
                  <a:lnTo>
                    <a:pt x="59944" y="137159"/>
                  </a:lnTo>
                  <a:lnTo>
                    <a:pt x="59448" y="138429"/>
                  </a:lnTo>
                  <a:lnTo>
                    <a:pt x="273636" y="138429"/>
                  </a:lnTo>
                  <a:lnTo>
                    <a:pt x="269989" y="130809"/>
                  </a:lnTo>
                  <a:lnTo>
                    <a:pt x="268122" y="126999"/>
                  </a:lnTo>
                  <a:lnTo>
                    <a:pt x="267766" y="124459"/>
                  </a:lnTo>
                  <a:lnTo>
                    <a:pt x="267360" y="121919"/>
                  </a:lnTo>
                  <a:lnTo>
                    <a:pt x="267385" y="120649"/>
                  </a:lnTo>
                  <a:lnTo>
                    <a:pt x="267550" y="120649"/>
                  </a:lnTo>
                  <a:lnTo>
                    <a:pt x="269138" y="115569"/>
                  </a:lnTo>
                  <a:lnTo>
                    <a:pt x="269709" y="114299"/>
                  </a:lnTo>
                  <a:lnTo>
                    <a:pt x="270764" y="111759"/>
                  </a:lnTo>
                  <a:lnTo>
                    <a:pt x="271005" y="109219"/>
                  </a:lnTo>
                  <a:lnTo>
                    <a:pt x="270281" y="106679"/>
                  </a:lnTo>
                  <a:lnTo>
                    <a:pt x="270306" y="101599"/>
                  </a:lnTo>
                  <a:lnTo>
                    <a:pt x="270129" y="100329"/>
                  </a:lnTo>
                  <a:lnTo>
                    <a:pt x="269976" y="100329"/>
                  </a:lnTo>
                  <a:lnTo>
                    <a:pt x="268947" y="97789"/>
                  </a:lnTo>
                  <a:lnTo>
                    <a:pt x="268884" y="96519"/>
                  </a:lnTo>
                  <a:lnTo>
                    <a:pt x="268871" y="93979"/>
                  </a:lnTo>
                  <a:lnTo>
                    <a:pt x="268693" y="92709"/>
                  </a:lnTo>
                  <a:lnTo>
                    <a:pt x="98247" y="92709"/>
                  </a:lnTo>
                  <a:lnTo>
                    <a:pt x="95173" y="90169"/>
                  </a:lnTo>
                  <a:close/>
                </a:path>
                <a:path w="371475" h="548639">
                  <a:moveTo>
                    <a:pt x="56934" y="134619"/>
                  </a:moveTo>
                  <a:lnTo>
                    <a:pt x="7035" y="134619"/>
                  </a:lnTo>
                  <a:lnTo>
                    <a:pt x="6832" y="135889"/>
                  </a:lnTo>
                  <a:lnTo>
                    <a:pt x="5524" y="135889"/>
                  </a:lnTo>
                  <a:lnTo>
                    <a:pt x="4470" y="137159"/>
                  </a:lnTo>
                  <a:lnTo>
                    <a:pt x="58394" y="137159"/>
                  </a:lnTo>
                  <a:lnTo>
                    <a:pt x="57188" y="135889"/>
                  </a:lnTo>
                  <a:lnTo>
                    <a:pt x="56934" y="134619"/>
                  </a:lnTo>
                  <a:close/>
                </a:path>
                <a:path w="371475" h="548639">
                  <a:moveTo>
                    <a:pt x="69697" y="134619"/>
                  </a:moveTo>
                  <a:lnTo>
                    <a:pt x="68199" y="134619"/>
                  </a:lnTo>
                  <a:lnTo>
                    <a:pt x="67678" y="135889"/>
                  </a:lnTo>
                  <a:lnTo>
                    <a:pt x="72694" y="135889"/>
                  </a:lnTo>
                  <a:lnTo>
                    <a:pt x="69697" y="134619"/>
                  </a:lnTo>
                  <a:close/>
                </a:path>
                <a:path w="371475" h="548639">
                  <a:moveTo>
                    <a:pt x="53390" y="133349"/>
                  </a:moveTo>
                  <a:lnTo>
                    <a:pt x="6921" y="133349"/>
                  </a:lnTo>
                  <a:lnTo>
                    <a:pt x="7023" y="134619"/>
                  </a:lnTo>
                  <a:lnTo>
                    <a:pt x="53225" y="134619"/>
                  </a:lnTo>
                  <a:lnTo>
                    <a:pt x="53390" y="133349"/>
                  </a:lnTo>
                  <a:close/>
                </a:path>
                <a:path w="371475" h="548639">
                  <a:moveTo>
                    <a:pt x="55232" y="132079"/>
                  </a:moveTo>
                  <a:lnTo>
                    <a:pt x="7188" y="132079"/>
                  </a:lnTo>
                  <a:lnTo>
                    <a:pt x="6972" y="133349"/>
                  </a:lnTo>
                  <a:lnTo>
                    <a:pt x="53898" y="133349"/>
                  </a:lnTo>
                  <a:lnTo>
                    <a:pt x="55232" y="132079"/>
                  </a:lnTo>
                  <a:close/>
                </a:path>
                <a:path w="371475" h="548639">
                  <a:moveTo>
                    <a:pt x="52463" y="130809"/>
                  </a:moveTo>
                  <a:lnTo>
                    <a:pt x="9131" y="130809"/>
                  </a:lnTo>
                  <a:lnTo>
                    <a:pt x="8737" y="132079"/>
                  </a:lnTo>
                  <a:lnTo>
                    <a:pt x="52209" y="132079"/>
                  </a:lnTo>
                  <a:lnTo>
                    <a:pt x="52463" y="130809"/>
                  </a:lnTo>
                  <a:close/>
                </a:path>
                <a:path w="371475" h="548639">
                  <a:moveTo>
                    <a:pt x="54051" y="129539"/>
                  </a:moveTo>
                  <a:lnTo>
                    <a:pt x="9791" y="129539"/>
                  </a:lnTo>
                  <a:lnTo>
                    <a:pt x="9436" y="130809"/>
                  </a:lnTo>
                  <a:lnTo>
                    <a:pt x="53276" y="130809"/>
                  </a:lnTo>
                  <a:lnTo>
                    <a:pt x="54051" y="129539"/>
                  </a:lnTo>
                  <a:close/>
                </a:path>
                <a:path w="371475" h="548639">
                  <a:moveTo>
                    <a:pt x="55092" y="128269"/>
                  </a:moveTo>
                  <a:lnTo>
                    <a:pt x="12661" y="128269"/>
                  </a:lnTo>
                  <a:lnTo>
                    <a:pt x="11925" y="129539"/>
                  </a:lnTo>
                  <a:lnTo>
                    <a:pt x="54762" y="129539"/>
                  </a:lnTo>
                  <a:lnTo>
                    <a:pt x="55092" y="128269"/>
                  </a:lnTo>
                  <a:close/>
                </a:path>
                <a:path w="371475" h="548639">
                  <a:moveTo>
                    <a:pt x="40995" y="107949"/>
                  </a:moveTo>
                  <a:lnTo>
                    <a:pt x="37096" y="107949"/>
                  </a:lnTo>
                  <a:lnTo>
                    <a:pt x="36804" y="109219"/>
                  </a:lnTo>
                  <a:lnTo>
                    <a:pt x="37617" y="114299"/>
                  </a:lnTo>
                  <a:lnTo>
                    <a:pt x="36360" y="116839"/>
                  </a:lnTo>
                  <a:lnTo>
                    <a:pt x="36068" y="118109"/>
                  </a:lnTo>
                  <a:lnTo>
                    <a:pt x="35864" y="119379"/>
                  </a:lnTo>
                  <a:lnTo>
                    <a:pt x="35737" y="120649"/>
                  </a:lnTo>
                  <a:lnTo>
                    <a:pt x="21996" y="120649"/>
                  </a:lnTo>
                  <a:lnTo>
                    <a:pt x="16078" y="123189"/>
                  </a:lnTo>
                  <a:lnTo>
                    <a:pt x="15697" y="123189"/>
                  </a:lnTo>
                  <a:lnTo>
                    <a:pt x="15290" y="124459"/>
                  </a:lnTo>
                  <a:lnTo>
                    <a:pt x="14871" y="124459"/>
                  </a:lnTo>
                  <a:lnTo>
                    <a:pt x="14363" y="125729"/>
                  </a:lnTo>
                  <a:lnTo>
                    <a:pt x="13436" y="128269"/>
                  </a:lnTo>
                  <a:lnTo>
                    <a:pt x="55613" y="128269"/>
                  </a:lnTo>
                  <a:lnTo>
                    <a:pt x="55702" y="126999"/>
                  </a:lnTo>
                  <a:lnTo>
                    <a:pt x="55333" y="125729"/>
                  </a:lnTo>
                  <a:lnTo>
                    <a:pt x="54648" y="125729"/>
                  </a:lnTo>
                  <a:lnTo>
                    <a:pt x="51917" y="123189"/>
                  </a:lnTo>
                  <a:lnTo>
                    <a:pt x="51219" y="121919"/>
                  </a:lnTo>
                  <a:lnTo>
                    <a:pt x="50228" y="121919"/>
                  </a:lnTo>
                  <a:lnTo>
                    <a:pt x="50406" y="120649"/>
                  </a:lnTo>
                  <a:lnTo>
                    <a:pt x="50241" y="119379"/>
                  </a:lnTo>
                  <a:lnTo>
                    <a:pt x="48082" y="119379"/>
                  </a:lnTo>
                  <a:lnTo>
                    <a:pt x="47701" y="118109"/>
                  </a:lnTo>
                  <a:lnTo>
                    <a:pt x="47409" y="118109"/>
                  </a:lnTo>
                  <a:lnTo>
                    <a:pt x="46939" y="116839"/>
                  </a:lnTo>
                  <a:lnTo>
                    <a:pt x="46621" y="116839"/>
                  </a:lnTo>
                  <a:lnTo>
                    <a:pt x="46113" y="115569"/>
                  </a:lnTo>
                  <a:lnTo>
                    <a:pt x="44157" y="114299"/>
                  </a:lnTo>
                  <a:lnTo>
                    <a:pt x="43700" y="113029"/>
                  </a:lnTo>
                  <a:lnTo>
                    <a:pt x="41275" y="109219"/>
                  </a:lnTo>
                  <a:lnTo>
                    <a:pt x="40995" y="107949"/>
                  </a:lnTo>
                  <a:close/>
                </a:path>
                <a:path w="371475" h="548639">
                  <a:moveTo>
                    <a:pt x="25387" y="118109"/>
                  </a:moveTo>
                  <a:lnTo>
                    <a:pt x="23876" y="118109"/>
                  </a:lnTo>
                  <a:lnTo>
                    <a:pt x="23469" y="119379"/>
                  </a:lnTo>
                  <a:lnTo>
                    <a:pt x="22796" y="120649"/>
                  </a:lnTo>
                  <a:lnTo>
                    <a:pt x="31775" y="120649"/>
                  </a:lnTo>
                  <a:lnTo>
                    <a:pt x="31280" y="119379"/>
                  </a:lnTo>
                  <a:lnTo>
                    <a:pt x="25971" y="119379"/>
                  </a:lnTo>
                  <a:lnTo>
                    <a:pt x="25387" y="118109"/>
                  </a:lnTo>
                  <a:close/>
                </a:path>
                <a:path w="371475" h="548639">
                  <a:moveTo>
                    <a:pt x="88747" y="116839"/>
                  </a:moveTo>
                  <a:lnTo>
                    <a:pt x="87934" y="116839"/>
                  </a:lnTo>
                  <a:lnTo>
                    <a:pt x="86982" y="118109"/>
                  </a:lnTo>
                  <a:lnTo>
                    <a:pt x="91262" y="118109"/>
                  </a:lnTo>
                  <a:lnTo>
                    <a:pt x="88747" y="116839"/>
                  </a:lnTo>
                  <a:close/>
                </a:path>
                <a:path w="371475" h="548639">
                  <a:moveTo>
                    <a:pt x="198018" y="38099"/>
                  </a:moveTo>
                  <a:lnTo>
                    <a:pt x="104317" y="38099"/>
                  </a:lnTo>
                  <a:lnTo>
                    <a:pt x="102793" y="40639"/>
                  </a:lnTo>
                  <a:lnTo>
                    <a:pt x="101955" y="41909"/>
                  </a:lnTo>
                  <a:lnTo>
                    <a:pt x="101015" y="43179"/>
                  </a:lnTo>
                  <a:lnTo>
                    <a:pt x="101498" y="43179"/>
                  </a:lnTo>
                  <a:lnTo>
                    <a:pt x="112204" y="50799"/>
                  </a:lnTo>
                  <a:lnTo>
                    <a:pt x="114439" y="50799"/>
                  </a:lnTo>
                  <a:lnTo>
                    <a:pt x="114858" y="53339"/>
                  </a:lnTo>
                  <a:lnTo>
                    <a:pt x="116001" y="54609"/>
                  </a:lnTo>
                  <a:lnTo>
                    <a:pt x="110909" y="60959"/>
                  </a:lnTo>
                  <a:lnTo>
                    <a:pt x="110363" y="62229"/>
                  </a:lnTo>
                  <a:lnTo>
                    <a:pt x="110159" y="64769"/>
                  </a:lnTo>
                  <a:lnTo>
                    <a:pt x="110769" y="67309"/>
                  </a:lnTo>
                  <a:lnTo>
                    <a:pt x="110756" y="68579"/>
                  </a:lnTo>
                  <a:lnTo>
                    <a:pt x="109715" y="72389"/>
                  </a:lnTo>
                  <a:lnTo>
                    <a:pt x="109728" y="73659"/>
                  </a:lnTo>
                  <a:lnTo>
                    <a:pt x="117538" y="80009"/>
                  </a:lnTo>
                  <a:lnTo>
                    <a:pt x="117703" y="81279"/>
                  </a:lnTo>
                  <a:lnTo>
                    <a:pt x="117513" y="81279"/>
                  </a:lnTo>
                  <a:lnTo>
                    <a:pt x="117284" y="82549"/>
                  </a:lnTo>
                  <a:lnTo>
                    <a:pt x="117017" y="82549"/>
                  </a:lnTo>
                  <a:lnTo>
                    <a:pt x="115989" y="83819"/>
                  </a:lnTo>
                  <a:lnTo>
                    <a:pt x="114541" y="85089"/>
                  </a:lnTo>
                  <a:lnTo>
                    <a:pt x="113792" y="86359"/>
                  </a:lnTo>
                  <a:lnTo>
                    <a:pt x="107594" y="90169"/>
                  </a:lnTo>
                  <a:lnTo>
                    <a:pt x="105422" y="91439"/>
                  </a:lnTo>
                  <a:lnTo>
                    <a:pt x="100596" y="92709"/>
                  </a:lnTo>
                  <a:lnTo>
                    <a:pt x="268693" y="92709"/>
                  </a:lnTo>
                  <a:lnTo>
                    <a:pt x="266585" y="88899"/>
                  </a:lnTo>
                  <a:lnTo>
                    <a:pt x="263994" y="86359"/>
                  </a:lnTo>
                  <a:lnTo>
                    <a:pt x="255993" y="80009"/>
                  </a:lnTo>
                  <a:lnTo>
                    <a:pt x="249529" y="72389"/>
                  </a:lnTo>
                  <a:lnTo>
                    <a:pt x="248716" y="71119"/>
                  </a:lnTo>
                  <a:lnTo>
                    <a:pt x="248577" y="69849"/>
                  </a:lnTo>
                  <a:lnTo>
                    <a:pt x="248412" y="64769"/>
                  </a:lnTo>
                  <a:lnTo>
                    <a:pt x="248196" y="63499"/>
                  </a:lnTo>
                  <a:lnTo>
                    <a:pt x="247700" y="62229"/>
                  </a:lnTo>
                  <a:lnTo>
                    <a:pt x="247015" y="60959"/>
                  </a:lnTo>
                  <a:lnTo>
                    <a:pt x="244703" y="57149"/>
                  </a:lnTo>
                  <a:lnTo>
                    <a:pt x="238899" y="48259"/>
                  </a:lnTo>
                  <a:lnTo>
                    <a:pt x="238772" y="46989"/>
                  </a:lnTo>
                  <a:lnTo>
                    <a:pt x="238728" y="44449"/>
                  </a:lnTo>
                  <a:lnTo>
                    <a:pt x="207391" y="44449"/>
                  </a:lnTo>
                  <a:lnTo>
                    <a:pt x="206070" y="43179"/>
                  </a:lnTo>
                  <a:lnTo>
                    <a:pt x="198780" y="39369"/>
                  </a:lnTo>
                  <a:lnTo>
                    <a:pt x="198107" y="39369"/>
                  </a:lnTo>
                  <a:lnTo>
                    <a:pt x="198018" y="38099"/>
                  </a:lnTo>
                  <a:close/>
                </a:path>
                <a:path w="371475" h="548639">
                  <a:moveTo>
                    <a:pt x="221437" y="43179"/>
                  </a:moveTo>
                  <a:lnTo>
                    <a:pt x="217728" y="43179"/>
                  </a:lnTo>
                  <a:lnTo>
                    <a:pt x="208953" y="44449"/>
                  </a:lnTo>
                  <a:lnTo>
                    <a:pt x="222542" y="44449"/>
                  </a:lnTo>
                  <a:lnTo>
                    <a:pt x="221437" y="43179"/>
                  </a:lnTo>
                  <a:close/>
                </a:path>
                <a:path w="371475" h="548639">
                  <a:moveTo>
                    <a:pt x="238772" y="41909"/>
                  </a:moveTo>
                  <a:lnTo>
                    <a:pt x="232448" y="41909"/>
                  </a:lnTo>
                  <a:lnTo>
                    <a:pt x="232371" y="43179"/>
                  </a:lnTo>
                  <a:lnTo>
                    <a:pt x="231686" y="43179"/>
                  </a:lnTo>
                  <a:lnTo>
                    <a:pt x="230517" y="44449"/>
                  </a:lnTo>
                  <a:lnTo>
                    <a:pt x="238728" y="44449"/>
                  </a:lnTo>
                  <a:lnTo>
                    <a:pt x="238772" y="41909"/>
                  </a:lnTo>
                  <a:close/>
                </a:path>
                <a:path w="371475" h="548639">
                  <a:moveTo>
                    <a:pt x="238417" y="40639"/>
                  </a:moveTo>
                  <a:lnTo>
                    <a:pt x="232841" y="40639"/>
                  </a:lnTo>
                  <a:lnTo>
                    <a:pt x="232613" y="41909"/>
                  </a:lnTo>
                  <a:lnTo>
                    <a:pt x="238671" y="41909"/>
                  </a:lnTo>
                  <a:lnTo>
                    <a:pt x="238417" y="40639"/>
                  </a:lnTo>
                  <a:close/>
                </a:path>
                <a:path w="371475" h="548639">
                  <a:moveTo>
                    <a:pt x="205955" y="29209"/>
                  </a:moveTo>
                  <a:lnTo>
                    <a:pt x="192671" y="29209"/>
                  </a:lnTo>
                  <a:lnTo>
                    <a:pt x="192316" y="30479"/>
                  </a:lnTo>
                  <a:lnTo>
                    <a:pt x="190411" y="33019"/>
                  </a:lnTo>
                  <a:lnTo>
                    <a:pt x="189814" y="34289"/>
                  </a:lnTo>
                  <a:lnTo>
                    <a:pt x="105460" y="34289"/>
                  </a:lnTo>
                  <a:lnTo>
                    <a:pt x="105308" y="35559"/>
                  </a:lnTo>
                  <a:lnTo>
                    <a:pt x="105079" y="36829"/>
                  </a:lnTo>
                  <a:lnTo>
                    <a:pt x="105371" y="38099"/>
                  </a:lnTo>
                  <a:lnTo>
                    <a:pt x="198170" y="38099"/>
                  </a:lnTo>
                  <a:lnTo>
                    <a:pt x="201396" y="34289"/>
                  </a:lnTo>
                  <a:lnTo>
                    <a:pt x="202869" y="33019"/>
                  </a:lnTo>
                  <a:lnTo>
                    <a:pt x="205409" y="30479"/>
                  </a:lnTo>
                  <a:lnTo>
                    <a:pt x="205752" y="30479"/>
                  </a:lnTo>
                  <a:lnTo>
                    <a:pt x="205955" y="29209"/>
                  </a:lnTo>
                  <a:close/>
                </a:path>
                <a:path w="371475" h="548639">
                  <a:moveTo>
                    <a:pt x="171221" y="16509"/>
                  </a:moveTo>
                  <a:lnTo>
                    <a:pt x="108127" y="16509"/>
                  </a:lnTo>
                  <a:lnTo>
                    <a:pt x="108318" y="17779"/>
                  </a:lnTo>
                  <a:lnTo>
                    <a:pt x="109753" y="19049"/>
                  </a:lnTo>
                  <a:lnTo>
                    <a:pt x="109867" y="20319"/>
                  </a:lnTo>
                  <a:lnTo>
                    <a:pt x="109359" y="21589"/>
                  </a:lnTo>
                  <a:lnTo>
                    <a:pt x="108991" y="22859"/>
                  </a:lnTo>
                  <a:lnTo>
                    <a:pt x="107188" y="24129"/>
                  </a:lnTo>
                  <a:lnTo>
                    <a:pt x="106756" y="25399"/>
                  </a:lnTo>
                  <a:lnTo>
                    <a:pt x="106895" y="25399"/>
                  </a:lnTo>
                  <a:lnTo>
                    <a:pt x="108356" y="29209"/>
                  </a:lnTo>
                  <a:lnTo>
                    <a:pt x="108610" y="29209"/>
                  </a:lnTo>
                  <a:lnTo>
                    <a:pt x="108458" y="31749"/>
                  </a:lnTo>
                  <a:lnTo>
                    <a:pt x="107835" y="31749"/>
                  </a:lnTo>
                  <a:lnTo>
                    <a:pt x="106908" y="33019"/>
                  </a:lnTo>
                  <a:lnTo>
                    <a:pt x="105841" y="34289"/>
                  </a:lnTo>
                  <a:lnTo>
                    <a:pt x="185648" y="34289"/>
                  </a:lnTo>
                  <a:lnTo>
                    <a:pt x="185661" y="33019"/>
                  </a:lnTo>
                  <a:lnTo>
                    <a:pt x="185966" y="33019"/>
                  </a:lnTo>
                  <a:lnTo>
                    <a:pt x="185648" y="30479"/>
                  </a:lnTo>
                  <a:lnTo>
                    <a:pt x="184505" y="29209"/>
                  </a:lnTo>
                  <a:lnTo>
                    <a:pt x="171221" y="16509"/>
                  </a:lnTo>
                  <a:close/>
                </a:path>
                <a:path w="371475" h="548639">
                  <a:moveTo>
                    <a:pt x="199237" y="25399"/>
                  </a:moveTo>
                  <a:lnTo>
                    <a:pt x="196888" y="25399"/>
                  </a:lnTo>
                  <a:lnTo>
                    <a:pt x="196240" y="26669"/>
                  </a:lnTo>
                  <a:lnTo>
                    <a:pt x="195554" y="27939"/>
                  </a:lnTo>
                  <a:lnTo>
                    <a:pt x="195160" y="29209"/>
                  </a:lnTo>
                  <a:lnTo>
                    <a:pt x="205676" y="29209"/>
                  </a:lnTo>
                  <a:lnTo>
                    <a:pt x="205295" y="27939"/>
                  </a:lnTo>
                  <a:lnTo>
                    <a:pt x="199237" y="25399"/>
                  </a:lnTo>
                  <a:close/>
                </a:path>
                <a:path w="371475" h="548639">
                  <a:moveTo>
                    <a:pt x="117792" y="6349"/>
                  </a:moveTo>
                  <a:lnTo>
                    <a:pt x="116319" y="6349"/>
                  </a:lnTo>
                  <a:lnTo>
                    <a:pt x="111455" y="12699"/>
                  </a:lnTo>
                  <a:lnTo>
                    <a:pt x="108546" y="15239"/>
                  </a:lnTo>
                  <a:lnTo>
                    <a:pt x="108254" y="16509"/>
                  </a:lnTo>
                  <a:lnTo>
                    <a:pt x="129133" y="16509"/>
                  </a:lnTo>
                  <a:lnTo>
                    <a:pt x="126072" y="13969"/>
                  </a:lnTo>
                  <a:lnTo>
                    <a:pt x="125704" y="13969"/>
                  </a:lnTo>
                  <a:lnTo>
                    <a:pt x="125755" y="12699"/>
                  </a:lnTo>
                  <a:lnTo>
                    <a:pt x="126022" y="11429"/>
                  </a:lnTo>
                  <a:lnTo>
                    <a:pt x="125717" y="11429"/>
                  </a:lnTo>
                  <a:lnTo>
                    <a:pt x="125260" y="10159"/>
                  </a:lnTo>
                  <a:lnTo>
                    <a:pt x="122999" y="10159"/>
                  </a:lnTo>
                  <a:lnTo>
                    <a:pt x="121412" y="8889"/>
                  </a:lnTo>
                  <a:lnTo>
                    <a:pt x="117792" y="6349"/>
                  </a:lnTo>
                  <a:close/>
                </a:path>
                <a:path w="371475" h="548639">
                  <a:moveTo>
                    <a:pt x="134988" y="13969"/>
                  </a:moveTo>
                  <a:lnTo>
                    <a:pt x="133946" y="13969"/>
                  </a:lnTo>
                  <a:lnTo>
                    <a:pt x="133629" y="15239"/>
                  </a:lnTo>
                  <a:lnTo>
                    <a:pt x="132943" y="15239"/>
                  </a:lnTo>
                  <a:lnTo>
                    <a:pt x="131851" y="16509"/>
                  </a:lnTo>
                  <a:lnTo>
                    <a:pt x="137807" y="16509"/>
                  </a:lnTo>
                  <a:lnTo>
                    <a:pt x="134988" y="13969"/>
                  </a:lnTo>
                  <a:close/>
                </a:path>
                <a:path w="371475" h="548639">
                  <a:moveTo>
                    <a:pt x="157810" y="6349"/>
                  </a:moveTo>
                  <a:lnTo>
                    <a:pt x="155841" y="6349"/>
                  </a:lnTo>
                  <a:lnTo>
                    <a:pt x="155206" y="7619"/>
                  </a:lnTo>
                  <a:lnTo>
                    <a:pt x="144437" y="7619"/>
                  </a:lnTo>
                  <a:lnTo>
                    <a:pt x="144411" y="8889"/>
                  </a:lnTo>
                  <a:lnTo>
                    <a:pt x="143230" y="8889"/>
                  </a:lnTo>
                  <a:lnTo>
                    <a:pt x="141592" y="10159"/>
                  </a:lnTo>
                  <a:lnTo>
                    <a:pt x="140843" y="10159"/>
                  </a:lnTo>
                  <a:lnTo>
                    <a:pt x="140563" y="11429"/>
                  </a:lnTo>
                  <a:lnTo>
                    <a:pt x="140703" y="11429"/>
                  </a:lnTo>
                  <a:lnTo>
                    <a:pt x="141859" y="12699"/>
                  </a:lnTo>
                  <a:lnTo>
                    <a:pt x="141947" y="13969"/>
                  </a:lnTo>
                  <a:lnTo>
                    <a:pt x="141630" y="13969"/>
                  </a:lnTo>
                  <a:lnTo>
                    <a:pt x="139966" y="16509"/>
                  </a:lnTo>
                  <a:lnTo>
                    <a:pt x="169062" y="16509"/>
                  </a:lnTo>
                  <a:lnTo>
                    <a:pt x="167754" y="15239"/>
                  </a:lnTo>
                  <a:lnTo>
                    <a:pt x="166954" y="15239"/>
                  </a:lnTo>
                  <a:lnTo>
                    <a:pt x="166090" y="13969"/>
                  </a:lnTo>
                  <a:lnTo>
                    <a:pt x="165087" y="12699"/>
                  </a:lnTo>
                  <a:lnTo>
                    <a:pt x="163804" y="11429"/>
                  </a:lnTo>
                  <a:lnTo>
                    <a:pt x="157810" y="6349"/>
                  </a:lnTo>
                  <a:close/>
                </a:path>
                <a:path w="371475" h="548639">
                  <a:moveTo>
                    <a:pt x="144030" y="0"/>
                  </a:moveTo>
                  <a:lnTo>
                    <a:pt x="143167" y="1269"/>
                  </a:lnTo>
                  <a:lnTo>
                    <a:pt x="142011" y="2539"/>
                  </a:lnTo>
                  <a:lnTo>
                    <a:pt x="141516" y="3809"/>
                  </a:lnTo>
                  <a:lnTo>
                    <a:pt x="141249" y="3809"/>
                  </a:lnTo>
                  <a:lnTo>
                    <a:pt x="141693" y="5079"/>
                  </a:lnTo>
                  <a:lnTo>
                    <a:pt x="143941" y="7619"/>
                  </a:lnTo>
                  <a:lnTo>
                    <a:pt x="153390" y="7619"/>
                  </a:lnTo>
                  <a:lnTo>
                    <a:pt x="144030" y="0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94607" y="5321948"/>
              <a:ext cx="371475" cy="549910"/>
            </a:xfrm>
            <a:custGeom>
              <a:avLst/>
              <a:gdLst/>
              <a:ahLst/>
              <a:cxnLst/>
              <a:rect l="l" t="t" r="r" b="b"/>
              <a:pathLst>
                <a:path w="371475" h="549910">
                  <a:moveTo>
                    <a:pt x="184696" y="426059"/>
                  </a:moveTo>
                  <a:lnTo>
                    <a:pt x="185661" y="421538"/>
                  </a:lnTo>
                  <a:lnTo>
                    <a:pt x="185445" y="420370"/>
                  </a:lnTo>
                  <a:lnTo>
                    <a:pt x="182524" y="417068"/>
                  </a:lnTo>
                  <a:lnTo>
                    <a:pt x="179628" y="409384"/>
                  </a:lnTo>
                  <a:lnTo>
                    <a:pt x="178231" y="407047"/>
                  </a:lnTo>
                  <a:lnTo>
                    <a:pt x="177380" y="405015"/>
                  </a:lnTo>
                  <a:lnTo>
                    <a:pt x="177965" y="403098"/>
                  </a:lnTo>
                  <a:lnTo>
                    <a:pt x="194106" y="391896"/>
                  </a:lnTo>
                  <a:lnTo>
                    <a:pt x="195326" y="390436"/>
                  </a:lnTo>
                  <a:lnTo>
                    <a:pt x="180708" y="375069"/>
                  </a:lnTo>
                  <a:lnTo>
                    <a:pt x="178371" y="373900"/>
                  </a:lnTo>
                  <a:lnTo>
                    <a:pt x="177190" y="372059"/>
                  </a:lnTo>
                  <a:lnTo>
                    <a:pt x="177215" y="370928"/>
                  </a:lnTo>
                  <a:lnTo>
                    <a:pt x="177520" y="369328"/>
                  </a:lnTo>
                  <a:lnTo>
                    <a:pt x="177723" y="368160"/>
                  </a:lnTo>
                  <a:lnTo>
                    <a:pt x="171818" y="352513"/>
                  </a:lnTo>
                  <a:lnTo>
                    <a:pt x="170751" y="352031"/>
                  </a:lnTo>
                  <a:lnTo>
                    <a:pt x="169964" y="351205"/>
                  </a:lnTo>
                  <a:lnTo>
                    <a:pt x="169405" y="350151"/>
                  </a:lnTo>
                  <a:lnTo>
                    <a:pt x="166687" y="342480"/>
                  </a:lnTo>
                  <a:lnTo>
                    <a:pt x="164820" y="340537"/>
                  </a:lnTo>
                  <a:lnTo>
                    <a:pt x="162356" y="341363"/>
                  </a:lnTo>
                  <a:lnTo>
                    <a:pt x="161277" y="342226"/>
                  </a:lnTo>
                  <a:lnTo>
                    <a:pt x="157657" y="344335"/>
                  </a:lnTo>
                  <a:lnTo>
                    <a:pt x="154266" y="347484"/>
                  </a:lnTo>
                  <a:lnTo>
                    <a:pt x="153492" y="347649"/>
                  </a:lnTo>
                  <a:lnTo>
                    <a:pt x="153327" y="346570"/>
                  </a:lnTo>
                  <a:lnTo>
                    <a:pt x="154851" y="341782"/>
                  </a:lnTo>
                  <a:lnTo>
                    <a:pt x="154889" y="340461"/>
                  </a:lnTo>
                  <a:lnTo>
                    <a:pt x="154520" y="337883"/>
                  </a:lnTo>
                  <a:lnTo>
                    <a:pt x="154190" y="336689"/>
                  </a:lnTo>
                  <a:lnTo>
                    <a:pt x="153085" y="334352"/>
                  </a:lnTo>
                  <a:lnTo>
                    <a:pt x="152946" y="334175"/>
                  </a:lnTo>
                  <a:lnTo>
                    <a:pt x="151498" y="332244"/>
                  </a:lnTo>
                  <a:lnTo>
                    <a:pt x="149580" y="330504"/>
                  </a:lnTo>
                  <a:lnTo>
                    <a:pt x="146951" y="328930"/>
                  </a:lnTo>
                  <a:lnTo>
                    <a:pt x="145249" y="328333"/>
                  </a:lnTo>
                  <a:lnTo>
                    <a:pt x="139928" y="327672"/>
                  </a:lnTo>
                  <a:lnTo>
                    <a:pt x="137452" y="326910"/>
                  </a:lnTo>
                  <a:lnTo>
                    <a:pt x="132994" y="323900"/>
                  </a:lnTo>
                  <a:lnTo>
                    <a:pt x="130873" y="324434"/>
                  </a:lnTo>
                  <a:lnTo>
                    <a:pt x="128612" y="325678"/>
                  </a:lnTo>
                  <a:lnTo>
                    <a:pt x="127012" y="325983"/>
                  </a:lnTo>
                  <a:lnTo>
                    <a:pt x="125818" y="326186"/>
                  </a:lnTo>
                  <a:lnTo>
                    <a:pt x="125107" y="325958"/>
                  </a:lnTo>
                  <a:lnTo>
                    <a:pt x="123024" y="325259"/>
                  </a:lnTo>
                  <a:lnTo>
                    <a:pt x="118110" y="322110"/>
                  </a:lnTo>
                  <a:lnTo>
                    <a:pt x="115239" y="321564"/>
                  </a:lnTo>
                  <a:lnTo>
                    <a:pt x="114058" y="321830"/>
                  </a:lnTo>
                  <a:lnTo>
                    <a:pt x="111607" y="322643"/>
                  </a:lnTo>
                  <a:lnTo>
                    <a:pt x="110426" y="322783"/>
                  </a:lnTo>
                  <a:lnTo>
                    <a:pt x="109385" y="322262"/>
                  </a:lnTo>
                  <a:lnTo>
                    <a:pt x="108788" y="321119"/>
                  </a:lnTo>
                  <a:lnTo>
                    <a:pt x="108508" y="320205"/>
                  </a:lnTo>
                  <a:lnTo>
                    <a:pt x="108000" y="318528"/>
                  </a:lnTo>
                  <a:lnTo>
                    <a:pt x="106387" y="316572"/>
                  </a:lnTo>
                  <a:lnTo>
                    <a:pt x="104101" y="314667"/>
                  </a:lnTo>
                  <a:lnTo>
                    <a:pt x="102311" y="312483"/>
                  </a:lnTo>
                  <a:lnTo>
                    <a:pt x="102171" y="309714"/>
                  </a:lnTo>
                  <a:lnTo>
                    <a:pt x="103733" y="307860"/>
                  </a:lnTo>
                  <a:lnTo>
                    <a:pt x="106083" y="307492"/>
                  </a:lnTo>
                  <a:lnTo>
                    <a:pt x="108686" y="307492"/>
                  </a:lnTo>
                  <a:lnTo>
                    <a:pt x="110972" y="306692"/>
                  </a:lnTo>
                  <a:lnTo>
                    <a:pt x="111836" y="304355"/>
                  </a:lnTo>
                  <a:lnTo>
                    <a:pt x="111264" y="303263"/>
                  </a:lnTo>
                  <a:lnTo>
                    <a:pt x="110426" y="301675"/>
                  </a:lnTo>
                  <a:lnTo>
                    <a:pt x="106667" y="297243"/>
                  </a:lnTo>
                  <a:lnTo>
                    <a:pt x="106172" y="296024"/>
                  </a:lnTo>
                  <a:lnTo>
                    <a:pt x="105879" y="292138"/>
                  </a:lnTo>
                  <a:lnTo>
                    <a:pt x="105587" y="290830"/>
                  </a:lnTo>
                  <a:lnTo>
                    <a:pt x="103390" y="286727"/>
                  </a:lnTo>
                  <a:lnTo>
                    <a:pt x="101879" y="284924"/>
                  </a:lnTo>
                  <a:lnTo>
                    <a:pt x="98234" y="280314"/>
                  </a:lnTo>
                  <a:lnTo>
                    <a:pt x="90792" y="270852"/>
                  </a:lnTo>
                  <a:lnTo>
                    <a:pt x="90233" y="269659"/>
                  </a:lnTo>
                  <a:lnTo>
                    <a:pt x="89662" y="268427"/>
                  </a:lnTo>
                  <a:lnTo>
                    <a:pt x="88049" y="259651"/>
                  </a:lnTo>
                  <a:lnTo>
                    <a:pt x="86868" y="256222"/>
                  </a:lnTo>
                  <a:lnTo>
                    <a:pt x="86931" y="255206"/>
                  </a:lnTo>
                  <a:lnTo>
                    <a:pt x="87845" y="254241"/>
                  </a:lnTo>
                  <a:lnTo>
                    <a:pt x="89027" y="253415"/>
                  </a:lnTo>
                  <a:lnTo>
                    <a:pt x="89674" y="252526"/>
                  </a:lnTo>
                  <a:lnTo>
                    <a:pt x="86664" y="247942"/>
                  </a:lnTo>
                  <a:lnTo>
                    <a:pt x="85928" y="245999"/>
                  </a:lnTo>
                  <a:lnTo>
                    <a:pt x="85509" y="243700"/>
                  </a:lnTo>
                  <a:lnTo>
                    <a:pt x="84810" y="241808"/>
                  </a:lnTo>
                  <a:lnTo>
                    <a:pt x="83312" y="239953"/>
                  </a:lnTo>
                  <a:lnTo>
                    <a:pt x="81419" y="238467"/>
                  </a:lnTo>
                  <a:lnTo>
                    <a:pt x="78651" y="237502"/>
                  </a:lnTo>
                  <a:lnTo>
                    <a:pt x="77114" y="236423"/>
                  </a:lnTo>
                  <a:lnTo>
                    <a:pt x="75958" y="236207"/>
                  </a:lnTo>
                  <a:lnTo>
                    <a:pt x="73761" y="236461"/>
                  </a:lnTo>
                  <a:lnTo>
                    <a:pt x="72872" y="236245"/>
                  </a:lnTo>
                  <a:lnTo>
                    <a:pt x="72085" y="235356"/>
                  </a:lnTo>
                  <a:lnTo>
                    <a:pt x="70358" y="231508"/>
                  </a:lnTo>
                  <a:lnTo>
                    <a:pt x="69773" y="229400"/>
                  </a:lnTo>
                  <a:lnTo>
                    <a:pt x="69456" y="227164"/>
                  </a:lnTo>
                  <a:lnTo>
                    <a:pt x="68084" y="223278"/>
                  </a:lnTo>
                  <a:lnTo>
                    <a:pt x="54584" y="214376"/>
                  </a:lnTo>
                  <a:lnTo>
                    <a:pt x="49187" y="213652"/>
                  </a:lnTo>
                  <a:lnTo>
                    <a:pt x="47409" y="212801"/>
                  </a:lnTo>
                  <a:lnTo>
                    <a:pt x="45948" y="211569"/>
                  </a:lnTo>
                  <a:lnTo>
                    <a:pt x="44754" y="209969"/>
                  </a:lnTo>
                  <a:lnTo>
                    <a:pt x="43815" y="208089"/>
                  </a:lnTo>
                  <a:lnTo>
                    <a:pt x="42710" y="206654"/>
                  </a:lnTo>
                  <a:lnTo>
                    <a:pt x="41351" y="205524"/>
                  </a:lnTo>
                  <a:lnTo>
                    <a:pt x="37731" y="203377"/>
                  </a:lnTo>
                  <a:lnTo>
                    <a:pt x="36334" y="202082"/>
                  </a:lnTo>
                  <a:lnTo>
                    <a:pt x="33896" y="198831"/>
                  </a:lnTo>
                  <a:lnTo>
                    <a:pt x="32296" y="197319"/>
                  </a:lnTo>
                  <a:lnTo>
                    <a:pt x="28422" y="195122"/>
                  </a:lnTo>
                  <a:lnTo>
                    <a:pt x="26784" y="193636"/>
                  </a:lnTo>
                  <a:lnTo>
                    <a:pt x="26047" y="191947"/>
                  </a:lnTo>
                  <a:lnTo>
                    <a:pt x="25577" y="188137"/>
                  </a:lnTo>
                  <a:lnTo>
                    <a:pt x="24892" y="186436"/>
                  </a:lnTo>
                  <a:lnTo>
                    <a:pt x="22999" y="183743"/>
                  </a:lnTo>
                  <a:lnTo>
                    <a:pt x="22707" y="182689"/>
                  </a:lnTo>
                  <a:lnTo>
                    <a:pt x="22771" y="181673"/>
                  </a:lnTo>
                  <a:lnTo>
                    <a:pt x="23279" y="179641"/>
                  </a:lnTo>
                  <a:lnTo>
                    <a:pt x="23342" y="178663"/>
                  </a:lnTo>
                  <a:lnTo>
                    <a:pt x="22301" y="176999"/>
                  </a:lnTo>
                  <a:lnTo>
                    <a:pt x="18402" y="175056"/>
                  </a:lnTo>
                  <a:lnTo>
                    <a:pt x="17297" y="173062"/>
                  </a:lnTo>
                  <a:lnTo>
                    <a:pt x="16751" y="170726"/>
                  </a:lnTo>
                  <a:lnTo>
                    <a:pt x="15798" y="168783"/>
                  </a:lnTo>
                  <a:lnTo>
                    <a:pt x="14439" y="167195"/>
                  </a:lnTo>
                  <a:lnTo>
                    <a:pt x="8991" y="164033"/>
                  </a:lnTo>
                  <a:lnTo>
                    <a:pt x="7810" y="162547"/>
                  </a:lnTo>
                  <a:lnTo>
                    <a:pt x="5346" y="152311"/>
                  </a:lnTo>
                  <a:lnTo>
                    <a:pt x="4508" y="150253"/>
                  </a:lnTo>
                  <a:lnTo>
                    <a:pt x="977" y="144805"/>
                  </a:lnTo>
                  <a:lnTo>
                    <a:pt x="0" y="141147"/>
                  </a:lnTo>
                  <a:lnTo>
                    <a:pt x="1282" y="140081"/>
                  </a:lnTo>
                  <a:lnTo>
                    <a:pt x="2552" y="138442"/>
                  </a:lnTo>
                  <a:lnTo>
                    <a:pt x="4000" y="137261"/>
                  </a:lnTo>
                  <a:lnTo>
                    <a:pt x="4495" y="137033"/>
                  </a:lnTo>
                  <a:lnTo>
                    <a:pt x="5537" y="136626"/>
                  </a:lnTo>
                  <a:lnTo>
                    <a:pt x="6413" y="136182"/>
                  </a:lnTo>
                  <a:lnTo>
                    <a:pt x="6845" y="135763"/>
                  </a:lnTo>
                  <a:lnTo>
                    <a:pt x="7048" y="135343"/>
                  </a:lnTo>
                  <a:lnTo>
                    <a:pt x="7035" y="134937"/>
                  </a:lnTo>
                  <a:lnTo>
                    <a:pt x="6934" y="134073"/>
                  </a:lnTo>
                  <a:lnTo>
                    <a:pt x="6972" y="133565"/>
                  </a:lnTo>
                  <a:lnTo>
                    <a:pt x="7200" y="132842"/>
                  </a:lnTo>
                  <a:lnTo>
                    <a:pt x="7581" y="132448"/>
                  </a:lnTo>
                  <a:lnTo>
                    <a:pt x="8077" y="132105"/>
                  </a:lnTo>
                  <a:lnTo>
                    <a:pt x="8750" y="131724"/>
                  </a:lnTo>
                  <a:lnTo>
                    <a:pt x="9144" y="131241"/>
                  </a:lnTo>
                  <a:lnTo>
                    <a:pt x="9448" y="130733"/>
                  </a:lnTo>
                  <a:lnTo>
                    <a:pt x="9804" y="130035"/>
                  </a:lnTo>
                  <a:lnTo>
                    <a:pt x="10160" y="129743"/>
                  </a:lnTo>
                  <a:lnTo>
                    <a:pt x="10566" y="129552"/>
                  </a:lnTo>
                  <a:lnTo>
                    <a:pt x="10960" y="129540"/>
                  </a:lnTo>
                  <a:lnTo>
                    <a:pt x="11417" y="129451"/>
                  </a:lnTo>
                  <a:lnTo>
                    <a:pt x="14376" y="125742"/>
                  </a:lnTo>
                  <a:lnTo>
                    <a:pt x="14884" y="124815"/>
                  </a:lnTo>
                  <a:lnTo>
                    <a:pt x="15303" y="124320"/>
                  </a:lnTo>
                  <a:lnTo>
                    <a:pt x="15709" y="123939"/>
                  </a:lnTo>
                  <a:lnTo>
                    <a:pt x="16090" y="123736"/>
                  </a:lnTo>
                  <a:lnTo>
                    <a:pt x="22009" y="121475"/>
                  </a:lnTo>
                  <a:lnTo>
                    <a:pt x="22479" y="121081"/>
                  </a:lnTo>
                  <a:lnTo>
                    <a:pt x="22809" y="120662"/>
                  </a:lnTo>
                  <a:lnTo>
                    <a:pt x="23482" y="119253"/>
                  </a:lnTo>
                  <a:lnTo>
                    <a:pt x="23888" y="118605"/>
                  </a:lnTo>
                  <a:lnTo>
                    <a:pt x="24269" y="118364"/>
                  </a:lnTo>
                  <a:lnTo>
                    <a:pt x="24663" y="118287"/>
                  </a:lnTo>
                  <a:lnTo>
                    <a:pt x="25057" y="118516"/>
                  </a:lnTo>
                  <a:lnTo>
                    <a:pt x="25412" y="118808"/>
                  </a:lnTo>
                  <a:lnTo>
                    <a:pt x="25984" y="119532"/>
                  </a:lnTo>
                  <a:lnTo>
                    <a:pt x="26365" y="119824"/>
                  </a:lnTo>
                  <a:lnTo>
                    <a:pt x="26758" y="120002"/>
                  </a:lnTo>
                  <a:lnTo>
                    <a:pt x="27152" y="120015"/>
                  </a:lnTo>
                  <a:lnTo>
                    <a:pt x="27546" y="119913"/>
                  </a:lnTo>
                  <a:lnTo>
                    <a:pt x="29083" y="119278"/>
                  </a:lnTo>
                  <a:lnTo>
                    <a:pt x="29464" y="119164"/>
                  </a:lnTo>
                  <a:lnTo>
                    <a:pt x="30238" y="119037"/>
                  </a:lnTo>
                  <a:lnTo>
                    <a:pt x="30619" y="119100"/>
                  </a:lnTo>
                  <a:lnTo>
                    <a:pt x="31000" y="119291"/>
                  </a:lnTo>
                  <a:lnTo>
                    <a:pt x="31292" y="119608"/>
                  </a:lnTo>
                  <a:lnTo>
                    <a:pt x="31775" y="120294"/>
                  </a:lnTo>
                  <a:lnTo>
                    <a:pt x="32054" y="120561"/>
                  </a:lnTo>
                  <a:lnTo>
                    <a:pt x="32435" y="120713"/>
                  </a:lnTo>
                  <a:lnTo>
                    <a:pt x="34937" y="121069"/>
                  </a:lnTo>
                  <a:lnTo>
                    <a:pt x="35433" y="121005"/>
                  </a:lnTo>
                  <a:lnTo>
                    <a:pt x="35636" y="120726"/>
                  </a:lnTo>
                  <a:lnTo>
                    <a:pt x="35750" y="120370"/>
                  </a:lnTo>
                  <a:lnTo>
                    <a:pt x="35877" y="119278"/>
                  </a:lnTo>
                  <a:lnTo>
                    <a:pt x="36080" y="118338"/>
                  </a:lnTo>
                  <a:lnTo>
                    <a:pt x="36372" y="117525"/>
                  </a:lnTo>
                  <a:lnTo>
                    <a:pt x="37604" y="114985"/>
                  </a:lnTo>
                  <a:lnTo>
                    <a:pt x="37617" y="114579"/>
                  </a:lnTo>
                  <a:lnTo>
                    <a:pt x="36753" y="109512"/>
                  </a:lnTo>
                  <a:lnTo>
                    <a:pt x="36766" y="109131"/>
                  </a:lnTo>
                  <a:lnTo>
                    <a:pt x="36817" y="108813"/>
                  </a:lnTo>
                  <a:lnTo>
                    <a:pt x="37109" y="108623"/>
                  </a:lnTo>
                  <a:lnTo>
                    <a:pt x="37490" y="108496"/>
                  </a:lnTo>
                  <a:lnTo>
                    <a:pt x="37960" y="108407"/>
                  </a:lnTo>
                  <a:lnTo>
                    <a:pt x="39001" y="108343"/>
                  </a:lnTo>
                  <a:lnTo>
                    <a:pt x="40640" y="108508"/>
                  </a:lnTo>
                  <a:lnTo>
                    <a:pt x="41008" y="108648"/>
                  </a:lnTo>
                  <a:lnTo>
                    <a:pt x="41275" y="108877"/>
                  </a:lnTo>
                  <a:lnTo>
                    <a:pt x="41605" y="109461"/>
                  </a:lnTo>
                  <a:lnTo>
                    <a:pt x="43726" y="113423"/>
                  </a:lnTo>
                  <a:lnTo>
                    <a:pt x="44170" y="114033"/>
                  </a:lnTo>
                  <a:lnTo>
                    <a:pt x="46126" y="115811"/>
                  </a:lnTo>
                  <a:lnTo>
                    <a:pt x="46621" y="116420"/>
                  </a:lnTo>
                  <a:lnTo>
                    <a:pt x="46951" y="116916"/>
                  </a:lnTo>
                  <a:lnTo>
                    <a:pt x="47421" y="118579"/>
                  </a:lnTo>
                  <a:lnTo>
                    <a:pt x="47726" y="118935"/>
                  </a:lnTo>
                  <a:lnTo>
                    <a:pt x="48094" y="119100"/>
                  </a:lnTo>
                  <a:lnTo>
                    <a:pt x="48958" y="119278"/>
                  </a:lnTo>
                  <a:lnTo>
                    <a:pt x="50253" y="120015"/>
                  </a:lnTo>
                  <a:lnTo>
                    <a:pt x="50419" y="120929"/>
                  </a:lnTo>
                  <a:lnTo>
                    <a:pt x="50241" y="121666"/>
                  </a:lnTo>
                  <a:lnTo>
                    <a:pt x="50495" y="122097"/>
                  </a:lnTo>
                  <a:lnTo>
                    <a:pt x="50812" y="122351"/>
                  </a:lnTo>
                  <a:lnTo>
                    <a:pt x="51219" y="122491"/>
                  </a:lnTo>
                  <a:lnTo>
                    <a:pt x="51930" y="122923"/>
                  </a:lnTo>
                  <a:lnTo>
                    <a:pt x="54660" y="125463"/>
                  </a:lnTo>
                  <a:lnTo>
                    <a:pt x="55346" y="126352"/>
                  </a:lnTo>
                  <a:lnTo>
                    <a:pt x="55714" y="127050"/>
                  </a:lnTo>
                  <a:lnTo>
                    <a:pt x="55626" y="127850"/>
                  </a:lnTo>
                  <a:lnTo>
                    <a:pt x="52971" y="130581"/>
                  </a:lnTo>
                  <a:lnTo>
                    <a:pt x="52476" y="130911"/>
                  </a:lnTo>
                  <a:lnTo>
                    <a:pt x="52222" y="131699"/>
                  </a:lnTo>
                  <a:lnTo>
                    <a:pt x="52298" y="131864"/>
                  </a:lnTo>
                  <a:lnTo>
                    <a:pt x="54203" y="131711"/>
                  </a:lnTo>
                  <a:lnTo>
                    <a:pt x="55346" y="131775"/>
                  </a:lnTo>
                  <a:lnTo>
                    <a:pt x="55664" y="132029"/>
                  </a:lnTo>
                  <a:lnTo>
                    <a:pt x="55600" y="132257"/>
                  </a:lnTo>
                  <a:lnTo>
                    <a:pt x="55257" y="132499"/>
                  </a:lnTo>
                  <a:lnTo>
                    <a:pt x="53911" y="133184"/>
                  </a:lnTo>
                  <a:lnTo>
                    <a:pt x="53632" y="133426"/>
                  </a:lnTo>
                  <a:lnTo>
                    <a:pt x="53403" y="133781"/>
                  </a:lnTo>
                  <a:lnTo>
                    <a:pt x="53238" y="134366"/>
                  </a:lnTo>
                  <a:lnTo>
                    <a:pt x="53428" y="134670"/>
                  </a:lnTo>
                  <a:lnTo>
                    <a:pt x="53733" y="134797"/>
                  </a:lnTo>
                  <a:lnTo>
                    <a:pt x="54940" y="134823"/>
                  </a:lnTo>
                  <a:lnTo>
                    <a:pt x="55994" y="134658"/>
                  </a:lnTo>
                  <a:lnTo>
                    <a:pt x="56261" y="134670"/>
                  </a:lnTo>
                  <a:lnTo>
                    <a:pt x="56705" y="134721"/>
                  </a:lnTo>
                  <a:lnTo>
                    <a:pt x="56959" y="134975"/>
                  </a:lnTo>
                  <a:lnTo>
                    <a:pt x="57200" y="135724"/>
                  </a:lnTo>
                  <a:lnTo>
                    <a:pt x="58407" y="137464"/>
                  </a:lnTo>
                  <a:lnTo>
                    <a:pt x="58966" y="137896"/>
                  </a:lnTo>
                  <a:lnTo>
                    <a:pt x="59461" y="138087"/>
                  </a:lnTo>
                  <a:lnTo>
                    <a:pt x="59753" y="137985"/>
                  </a:lnTo>
                  <a:lnTo>
                    <a:pt x="59956" y="137909"/>
                  </a:lnTo>
                  <a:lnTo>
                    <a:pt x="60667" y="137452"/>
                  </a:lnTo>
                  <a:lnTo>
                    <a:pt x="61036" y="137185"/>
                  </a:lnTo>
                  <a:lnTo>
                    <a:pt x="61633" y="136969"/>
                  </a:lnTo>
                  <a:lnTo>
                    <a:pt x="62420" y="136842"/>
                  </a:lnTo>
                  <a:lnTo>
                    <a:pt x="63957" y="137083"/>
                  </a:lnTo>
                  <a:lnTo>
                    <a:pt x="64757" y="137096"/>
                  </a:lnTo>
                  <a:lnTo>
                    <a:pt x="65379" y="137007"/>
                  </a:lnTo>
                  <a:lnTo>
                    <a:pt x="66141" y="136550"/>
                  </a:lnTo>
                  <a:lnTo>
                    <a:pt x="67246" y="135750"/>
                  </a:lnTo>
                  <a:lnTo>
                    <a:pt x="67691" y="135483"/>
                  </a:lnTo>
                  <a:lnTo>
                    <a:pt x="68211" y="135318"/>
                  </a:lnTo>
                  <a:lnTo>
                    <a:pt x="68973" y="135204"/>
                  </a:lnTo>
                  <a:lnTo>
                    <a:pt x="69710" y="135356"/>
                  </a:lnTo>
                  <a:lnTo>
                    <a:pt x="72694" y="136423"/>
                  </a:lnTo>
                  <a:lnTo>
                    <a:pt x="73291" y="136525"/>
                  </a:lnTo>
                  <a:lnTo>
                    <a:pt x="73698" y="136499"/>
                  </a:lnTo>
                  <a:lnTo>
                    <a:pt x="74091" y="136398"/>
                  </a:lnTo>
                  <a:lnTo>
                    <a:pt x="74460" y="136283"/>
                  </a:lnTo>
                  <a:lnTo>
                    <a:pt x="76784" y="135102"/>
                  </a:lnTo>
                  <a:lnTo>
                    <a:pt x="77558" y="134772"/>
                  </a:lnTo>
                  <a:lnTo>
                    <a:pt x="87490" y="124790"/>
                  </a:lnTo>
                  <a:lnTo>
                    <a:pt x="87426" y="124206"/>
                  </a:lnTo>
                  <a:lnTo>
                    <a:pt x="87312" y="123723"/>
                  </a:lnTo>
                  <a:lnTo>
                    <a:pt x="85737" y="120573"/>
                  </a:lnTo>
                  <a:lnTo>
                    <a:pt x="85242" y="119138"/>
                  </a:lnTo>
                  <a:lnTo>
                    <a:pt x="85382" y="118694"/>
                  </a:lnTo>
                  <a:lnTo>
                    <a:pt x="85699" y="118630"/>
                  </a:lnTo>
                  <a:lnTo>
                    <a:pt x="86118" y="118757"/>
                  </a:lnTo>
                  <a:lnTo>
                    <a:pt x="86563" y="118795"/>
                  </a:lnTo>
                  <a:lnTo>
                    <a:pt x="86995" y="118491"/>
                  </a:lnTo>
                  <a:lnTo>
                    <a:pt x="87947" y="117589"/>
                  </a:lnTo>
                  <a:lnTo>
                    <a:pt x="88366" y="117360"/>
                  </a:lnTo>
                  <a:lnTo>
                    <a:pt x="88760" y="117373"/>
                  </a:lnTo>
                  <a:lnTo>
                    <a:pt x="91274" y="118579"/>
                  </a:lnTo>
                  <a:lnTo>
                    <a:pt x="91681" y="118618"/>
                  </a:lnTo>
                  <a:lnTo>
                    <a:pt x="92062" y="118478"/>
                  </a:lnTo>
                  <a:lnTo>
                    <a:pt x="92811" y="117970"/>
                  </a:lnTo>
                  <a:lnTo>
                    <a:pt x="93192" y="117792"/>
                  </a:lnTo>
                  <a:lnTo>
                    <a:pt x="93586" y="117716"/>
                  </a:lnTo>
                  <a:lnTo>
                    <a:pt x="93980" y="117703"/>
                  </a:lnTo>
                  <a:lnTo>
                    <a:pt x="95123" y="117805"/>
                  </a:lnTo>
                  <a:lnTo>
                    <a:pt x="95732" y="117678"/>
                  </a:lnTo>
                  <a:lnTo>
                    <a:pt x="97040" y="115925"/>
                  </a:lnTo>
                  <a:lnTo>
                    <a:pt x="97129" y="115341"/>
                  </a:lnTo>
                  <a:lnTo>
                    <a:pt x="97155" y="114795"/>
                  </a:lnTo>
                  <a:lnTo>
                    <a:pt x="96977" y="114439"/>
                  </a:lnTo>
                  <a:lnTo>
                    <a:pt x="96558" y="113906"/>
                  </a:lnTo>
                  <a:lnTo>
                    <a:pt x="93764" y="111226"/>
                  </a:lnTo>
                  <a:lnTo>
                    <a:pt x="93611" y="110794"/>
                  </a:lnTo>
                  <a:lnTo>
                    <a:pt x="93675" y="110324"/>
                  </a:lnTo>
                  <a:lnTo>
                    <a:pt x="93878" y="109867"/>
                  </a:lnTo>
                  <a:lnTo>
                    <a:pt x="94030" y="109321"/>
                  </a:lnTo>
                  <a:lnTo>
                    <a:pt x="93992" y="109029"/>
                  </a:lnTo>
                  <a:lnTo>
                    <a:pt x="93776" y="108686"/>
                  </a:lnTo>
                  <a:lnTo>
                    <a:pt x="92481" y="107467"/>
                  </a:lnTo>
                  <a:lnTo>
                    <a:pt x="92303" y="107022"/>
                  </a:lnTo>
                  <a:lnTo>
                    <a:pt x="92316" y="106591"/>
                  </a:lnTo>
                  <a:lnTo>
                    <a:pt x="92456" y="106172"/>
                  </a:lnTo>
                  <a:lnTo>
                    <a:pt x="93992" y="103022"/>
                  </a:lnTo>
                  <a:lnTo>
                    <a:pt x="94183" y="102247"/>
                  </a:lnTo>
                  <a:lnTo>
                    <a:pt x="94018" y="101714"/>
                  </a:lnTo>
                  <a:lnTo>
                    <a:pt x="93713" y="101282"/>
                  </a:lnTo>
                  <a:lnTo>
                    <a:pt x="92189" y="100076"/>
                  </a:lnTo>
                  <a:lnTo>
                    <a:pt x="91960" y="99809"/>
                  </a:lnTo>
                  <a:lnTo>
                    <a:pt x="91694" y="99326"/>
                  </a:lnTo>
                  <a:lnTo>
                    <a:pt x="91681" y="98882"/>
                  </a:lnTo>
                  <a:lnTo>
                    <a:pt x="91821" y="98399"/>
                  </a:lnTo>
                  <a:lnTo>
                    <a:pt x="92392" y="97243"/>
                  </a:lnTo>
                  <a:lnTo>
                    <a:pt x="91668" y="94424"/>
                  </a:lnTo>
                  <a:lnTo>
                    <a:pt x="93954" y="90195"/>
                  </a:lnTo>
                  <a:lnTo>
                    <a:pt x="94348" y="90233"/>
                  </a:lnTo>
                  <a:lnTo>
                    <a:pt x="95186" y="90601"/>
                  </a:lnTo>
                  <a:lnTo>
                    <a:pt x="98259" y="92456"/>
                  </a:lnTo>
                  <a:lnTo>
                    <a:pt x="98615" y="92608"/>
                  </a:lnTo>
                  <a:lnTo>
                    <a:pt x="99402" y="92748"/>
                  </a:lnTo>
                  <a:lnTo>
                    <a:pt x="100190" y="92773"/>
                  </a:lnTo>
                  <a:lnTo>
                    <a:pt x="100596" y="92722"/>
                  </a:lnTo>
                  <a:lnTo>
                    <a:pt x="117729" y="81267"/>
                  </a:lnTo>
                  <a:lnTo>
                    <a:pt x="117716" y="80937"/>
                  </a:lnTo>
                  <a:lnTo>
                    <a:pt x="117563" y="80340"/>
                  </a:lnTo>
                  <a:lnTo>
                    <a:pt x="109855" y="73875"/>
                  </a:lnTo>
                  <a:lnTo>
                    <a:pt x="109740" y="73558"/>
                  </a:lnTo>
                  <a:lnTo>
                    <a:pt x="109715" y="72771"/>
                  </a:lnTo>
                  <a:lnTo>
                    <a:pt x="110769" y="69164"/>
                  </a:lnTo>
                  <a:lnTo>
                    <a:pt x="110909" y="67818"/>
                  </a:lnTo>
                  <a:lnTo>
                    <a:pt x="110794" y="67043"/>
                  </a:lnTo>
                  <a:lnTo>
                    <a:pt x="110172" y="65100"/>
                  </a:lnTo>
                  <a:lnTo>
                    <a:pt x="110375" y="62014"/>
                  </a:lnTo>
                  <a:lnTo>
                    <a:pt x="110921" y="60744"/>
                  </a:lnTo>
                  <a:lnTo>
                    <a:pt x="113969" y="57759"/>
                  </a:lnTo>
                  <a:lnTo>
                    <a:pt x="116014" y="55308"/>
                  </a:lnTo>
                  <a:lnTo>
                    <a:pt x="114871" y="53111"/>
                  </a:lnTo>
                  <a:lnTo>
                    <a:pt x="114452" y="50914"/>
                  </a:lnTo>
                  <a:lnTo>
                    <a:pt x="114160" y="50660"/>
                  </a:lnTo>
                  <a:lnTo>
                    <a:pt x="113804" y="50673"/>
                  </a:lnTo>
                  <a:lnTo>
                    <a:pt x="113436" y="50888"/>
                  </a:lnTo>
                  <a:lnTo>
                    <a:pt x="112890" y="50939"/>
                  </a:lnTo>
                  <a:lnTo>
                    <a:pt x="112217" y="50736"/>
                  </a:lnTo>
                  <a:lnTo>
                    <a:pt x="101498" y="43535"/>
                  </a:lnTo>
                  <a:lnTo>
                    <a:pt x="101028" y="42964"/>
                  </a:lnTo>
                  <a:lnTo>
                    <a:pt x="101968" y="42303"/>
                  </a:lnTo>
                  <a:lnTo>
                    <a:pt x="102806" y="41249"/>
                  </a:lnTo>
                  <a:lnTo>
                    <a:pt x="104330" y="38760"/>
                  </a:lnTo>
                  <a:lnTo>
                    <a:pt x="104609" y="38544"/>
                  </a:lnTo>
                  <a:lnTo>
                    <a:pt x="104965" y="38468"/>
                  </a:lnTo>
                  <a:lnTo>
                    <a:pt x="105270" y="38277"/>
                  </a:lnTo>
                  <a:lnTo>
                    <a:pt x="105384" y="37731"/>
                  </a:lnTo>
                  <a:lnTo>
                    <a:pt x="105168" y="36626"/>
                  </a:lnTo>
                  <a:lnTo>
                    <a:pt x="105232" y="35991"/>
                  </a:lnTo>
                  <a:lnTo>
                    <a:pt x="107848" y="32473"/>
                  </a:lnTo>
                  <a:lnTo>
                    <a:pt x="108470" y="31623"/>
                  </a:lnTo>
                  <a:lnTo>
                    <a:pt x="108623" y="29959"/>
                  </a:lnTo>
                  <a:lnTo>
                    <a:pt x="108369" y="28917"/>
                  </a:lnTo>
                  <a:lnTo>
                    <a:pt x="106921" y="25730"/>
                  </a:lnTo>
                  <a:lnTo>
                    <a:pt x="106768" y="25539"/>
                  </a:lnTo>
                  <a:lnTo>
                    <a:pt x="107188" y="24828"/>
                  </a:lnTo>
                  <a:lnTo>
                    <a:pt x="109004" y="22517"/>
                  </a:lnTo>
                  <a:lnTo>
                    <a:pt x="109372" y="21907"/>
                  </a:lnTo>
                  <a:lnTo>
                    <a:pt x="109867" y="20904"/>
                  </a:lnTo>
                  <a:lnTo>
                    <a:pt x="109880" y="20307"/>
                  </a:lnTo>
                  <a:lnTo>
                    <a:pt x="109778" y="19799"/>
                  </a:lnTo>
                  <a:lnTo>
                    <a:pt x="108331" y="17513"/>
                  </a:lnTo>
                  <a:lnTo>
                    <a:pt x="108140" y="17068"/>
                  </a:lnTo>
                  <a:lnTo>
                    <a:pt x="108051" y="16510"/>
                  </a:lnTo>
                  <a:lnTo>
                    <a:pt x="108254" y="16090"/>
                  </a:lnTo>
                  <a:lnTo>
                    <a:pt x="108559" y="15684"/>
                  </a:lnTo>
                  <a:lnTo>
                    <a:pt x="111467" y="12763"/>
                  </a:lnTo>
                  <a:lnTo>
                    <a:pt x="116332" y="6934"/>
                  </a:lnTo>
                  <a:lnTo>
                    <a:pt x="116903" y="6400"/>
                  </a:lnTo>
                  <a:lnTo>
                    <a:pt x="117805" y="6515"/>
                  </a:lnTo>
                  <a:lnTo>
                    <a:pt x="121424" y="9309"/>
                  </a:lnTo>
                  <a:lnTo>
                    <a:pt x="123024" y="10477"/>
                  </a:lnTo>
                  <a:lnTo>
                    <a:pt x="125260" y="10921"/>
                  </a:lnTo>
                  <a:lnTo>
                    <a:pt x="125717" y="11201"/>
                  </a:lnTo>
                  <a:lnTo>
                    <a:pt x="125984" y="11557"/>
                  </a:lnTo>
                  <a:lnTo>
                    <a:pt x="126034" y="11950"/>
                  </a:lnTo>
                  <a:lnTo>
                    <a:pt x="125882" y="12776"/>
                  </a:lnTo>
                  <a:lnTo>
                    <a:pt x="125768" y="13220"/>
                  </a:lnTo>
                  <a:lnTo>
                    <a:pt x="125717" y="13690"/>
                  </a:lnTo>
                  <a:lnTo>
                    <a:pt x="125780" y="14249"/>
                  </a:lnTo>
                  <a:lnTo>
                    <a:pt x="126085" y="14630"/>
                  </a:lnTo>
                  <a:lnTo>
                    <a:pt x="129146" y="16573"/>
                  </a:lnTo>
                  <a:lnTo>
                    <a:pt x="130771" y="17195"/>
                  </a:lnTo>
                  <a:lnTo>
                    <a:pt x="131381" y="17056"/>
                  </a:lnTo>
                  <a:lnTo>
                    <a:pt x="131864" y="16751"/>
                  </a:lnTo>
                  <a:lnTo>
                    <a:pt x="132588" y="16002"/>
                  </a:lnTo>
                  <a:lnTo>
                    <a:pt x="132943" y="15659"/>
                  </a:lnTo>
                  <a:lnTo>
                    <a:pt x="133299" y="15278"/>
                  </a:lnTo>
                  <a:lnTo>
                    <a:pt x="133642" y="14884"/>
                  </a:lnTo>
                  <a:lnTo>
                    <a:pt x="133946" y="14452"/>
                  </a:lnTo>
                  <a:lnTo>
                    <a:pt x="134251" y="14096"/>
                  </a:lnTo>
                  <a:lnTo>
                    <a:pt x="134607" y="13830"/>
                  </a:lnTo>
                  <a:lnTo>
                    <a:pt x="135001" y="13906"/>
                  </a:lnTo>
                  <a:lnTo>
                    <a:pt x="137820" y="16116"/>
                  </a:lnTo>
                  <a:lnTo>
                    <a:pt x="139166" y="16929"/>
                  </a:lnTo>
                  <a:lnTo>
                    <a:pt x="139979" y="16421"/>
                  </a:lnTo>
                  <a:lnTo>
                    <a:pt x="141643" y="14389"/>
                  </a:lnTo>
                  <a:lnTo>
                    <a:pt x="141947" y="13919"/>
                  </a:lnTo>
                  <a:lnTo>
                    <a:pt x="142049" y="13500"/>
                  </a:lnTo>
                  <a:lnTo>
                    <a:pt x="141859" y="13119"/>
                  </a:lnTo>
                  <a:lnTo>
                    <a:pt x="140716" y="12065"/>
                  </a:lnTo>
                  <a:lnTo>
                    <a:pt x="140449" y="11557"/>
                  </a:lnTo>
                  <a:lnTo>
                    <a:pt x="143243" y="9639"/>
                  </a:lnTo>
                  <a:lnTo>
                    <a:pt x="143751" y="9359"/>
                  </a:lnTo>
                  <a:lnTo>
                    <a:pt x="144424" y="8737"/>
                  </a:lnTo>
                  <a:lnTo>
                    <a:pt x="144449" y="8280"/>
                  </a:lnTo>
                  <a:lnTo>
                    <a:pt x="143954" y="7594"/>
                  </a:lnTo>
                  <a:lnTo>
                    <a:pt x="141706" y="5283"/>
                  </a:lnTo>
                  <a:lnTo>
                    <a:pt x="141262" y="4445"/>
                  </a:lnTo>
                  <a:lnTo>
                    <a:pt x="141528" y="3556"/>
                  </a:lnTo>
                  <a:lnTo>
                    <a:pt x="142024" y="2628"/>
                  </a:lnTo>
                  <a:lnTo>
                    <a:pt x="143179" y="1015"/>
                  </a:lnTo>
                  <a:lnTo>
                    <a:pt x="144030" y="0"/>
                  </a:lnTo>
                  <a:lnTo>
                    <a:pt x="153403" y="7861"/>
                  </a:lnTo>
                  <a:lnTo>
                    <a:pt x="153873" y="8128"/>
                  </a:lnTo>
                  <a:lnTo>
                    <a:pt x="154330" y="8267"/>
                  </a:lnTo>
                  <a:lnTo>
                    <a:pt x="154863" y="8039"/>
                  </a:lnTo>
                  <a:lnTo>
                    <a:pt x="155219" y="7683"/>
                  </a:lnTo>
                  <a:lnTo>
                    <a:pt x="155867" y="6845"/>
                  </a:lnTo>
                  <a:lnTo>
                    <a:pt x="156222" y="6451"/>
                  </a:lnTo>
                  <a:lnTo>
                    <a:pt x="156591" y="6146"/>
                  </a:lnTo>
                  <a:lnTo>
                    <a:pt x="156959" y="5918"/>
                  </a:lnTo>
                  <a:lnTo>
                    <a:pt x="157822" y="6273"/>
                  </a:lnTo>
                  <a:lnTo>
                    <a:pt x="163817" y="11404"/>
                  </a:lnTo>
                  <a:lnTo>
                    <a:pt x="165100" y="12865"/>
                  </a:lnTo>
                  <a:lnTo>
                    <a:pt x="166103" y="14389"/>
                  </a:lnTo>
                  <a:lnTo>
                    <a:pt x="166966" y="15240"/>
                  </a:lnTo>
                  <a:lnTo>
                    <a:pt x="167767" y="15786"/>
                  </a:lnTo>
                  <a:lnTo>
                    <a:pt x="169087" y="16256"/>
                  </a:lnTo>
                  <a:lnTo>
                    <a:pt x="171221" y="16344"/>
                  </a:lnTo>
                  <a:lnTo>
                    <a:pt x="184518" y="29527"/>
                  </a:lnTo>
                  <a:lnTo>
                    <a:pt x="185661" y="31280"/>
                  </a:lnTo>
                  <a:lnTo>
                    <a:pt x="185966" y="32766"/>
                  </a:lnTo>
                  <a:lnTo>
                    <a:pt x="185750" y="33375"/>
                  </a:lnTo>
                  <a:lnTo>
                    <a:pt x="185686" y="33693"/>
                  </a:lnTo>
                  <a:lnTo>
                    <a:pt x="188125" y="34582"/>
                  </a:lnTo>
                  <a:lnTo>
                    <a:pt x="188925" y="34505"/>
                  </a:lnTo>
                  <a:lnTo>
                    <a:pt x="189369" y="34315"/>
                  </a:lnTo>
                  <a:lnTo>
                    <a:pt x="189826" y="34010"/>
                  </a:lnTo>
                  <a:lnTo>
                    <a:pt x="190423" y="33274"/>
                  </a:lnTo>
                  <a:lnTo>
                    <a:pt x="192328" y="30137"/>
                  </a:lnTo>
                  <a:lnTo>
                    <a:pt x="192684" y="29743"/>
                  </a:lnTo>
                  <a:lnTo>
                    <a:pt x="193078" y="29464"/>
                  </a:lnTo>
                  <a:lnTo>
                    <a:pt x="194767" y="29019"/>
                  </a:lnTo>
                  <a:lnTo>
                    <a:pt x="195173" y="28816"/>
                  </a:lnTo>
                  <a:lnTo>
                    <a:pt x="195567" y="28498"/>
                  </a:lnTo>
                  <a:lnTo>
                    <a:pt x="196253" y="27457"/>
                  </a:lnTo>
                  <a:lnTo>
                    <a:pt x="196900" y="26174"/>
                  </a:lnTo>
                  <a:lnTo>
                    <a:pt x="197599" y="25565"/>
                  </a:lnTo>
                  <a:lnTo>
                    <a:pt x="205968" y="29692"/>
                  </a:lnTo>
                  <a:lnTo>
                    <a:pt x="205765" y="30149"/>
                  </a:lnTo>
                  <a:lnTo>
                    <a:pt x="205422" y="30594"/>
                  </a:lnTo>
                  <a:lnTo>
                    <a:pt x="202882" y="33261"/>
                  </a:lnTo>
                  <a:lnTo>
                    <a:pt x="201409" y="34582"/>
                  </a:lnTo>
                  <a:lnTo>
                    <a:pt x="198183" y="38150"/>
                  </a:lnTo>
                  <a:lnTo>
                    <a:pt x="198031" y="38582"/>
                  </a:lnTo>
                  <a:lnTo>
                    <a:pt x="198132" y="39027"/>
                  </a:lnTo>
                  <a:lnTo>
                    <a:pt x="198793" y="39522"/>
                  </a:lnTo>
                  <a:lnTo>
                    <a:pt x="206082" y="43205"/>
                  </a:lnTo>
                  <a:lnTo>
                    <a:pt x="207403" y="44196"/>
                  </a:lnTo>
                  <a:lnTo>
                    <a:pt x="207784" y="44386"/>
                  </a:lnTo>
                  <a:lnTo>
                    <a:pt x="208965" y="44437"/>
                  </a:lnTo>
                  <a:lnTo>
                    <a:pt x="217741" y="43434"/>
                  </a:lnTo>
                  <a:lnTo>
                    <a:pt x="218541" y="43205"/>
                  </a:lnTo>
                  <a:lnTo>
                    <a:pt x="219735" y="43129"/>
                  </a:lnTo>
                  <a:lnTo>
                    <a:pt x="221449" y="43827"/>
                  </a:lnTo>
                  <a:lnTo>
                    <a:pt x="222542" y="44551"/>
                  </a:lnTo>
                  <a:lnTo>
                    <a:pt x="222923" y="44653"/>
                  </a:lnTo>
                  <a:lnTo>
                    <a:pt x="232460" y="42672"/>
                  </a:lnTo>
                  <a:lnTo>
                    <a:pt x="232460" y="42278"/>
                  </a:lnTo>
                  <a:lnTo>
                    <a:pt x="232511" y="41871"/>
                  </a:lnTo>
                  <a:lnTo>
                    <a:pt x="232625" y="41503"/>
                  </a:lnTo>
                  <a:lnTo>
                    <a:pt x="232867" y="41186"/>
                  </a:lnTo>
                  <a:lnTo>
                    <a:pt x="233210" y="41071"/>
                  </a:lnTo>
                  <a:lnTo>
                    <a:pt x="237921" y="41008"/>
                  </a:lnTo>
                  <a:lnTo>
                    <a:pt x="238125" y="41059"/>
                  </a:lnTo>
                  <a:lnTo>
                    <a:pt x="238429" y="41275"/>
                  </a:lnTo>
                  <a:lnTo>
                    <a:pt x="238683" y="41706"/>
                  </a:lnTo>
                  <a:lnTo>
                    <a:pt x="238785" y="42456"/>
                  </a:lnTo>
                  <a:lnTo>
                    <a:pt x="238696" y="46685"/>
                  </a:lnTo>
                  <a:lnTo>
                    <a:pt x="238785" y="47472"/>
                  </a:lnTo>
                  <a:lnTo>
                    <a:pt x="238925" y="47942"/>
                  </a:lnTo>
                  <a:lnTo>
                    <a:pt x="244716" y="57721"/>
                  </a:lnTo>
                  <a:lnTo>
                    <a:pt x="247015" y="60680"/>
                  </a:lnTo>
                  <a:lnTo>
                    <a:pt x="247726" y="62166"/>
                  </a:lnTo>
                  <a:lnTo>
                    <a:pt x="248208" y="63842"/>
                  </a:lnTo>
                  <a:lnTo>
                    <a:pt x="248424" y="65366"/>
                  </a:lnTo>
                  <a:lnTo>
                    <a:pt x="248589" y="70142"/>
                  </a:lnTo>
                  <a:lnTo>
                    <a:pt x="248729" y="70916"/>
                  </a:lnTo>
                  <a:lnTo>
                    <a:pt x="249529" y="72326"/>
                  </a:lnTo>
                  <a:lnTo>
                    <a:pt x="256006" y="80556"/>
                  </a:lnTo>
                  <a:lnTo>
                    <a:pt x="264007" y="86537"/>
                  </a:lnTo>
                  <a:lnTo>
                    <a:pt x="266598" y="89484"/>
                  </a:lnTo>
                  <a:lnTo>
                    <a:pt x="268706" y="93268"/>
                  </a:lnTo>
                  <a:lnTo>
                    <a:pt x="268897" y="93853"/>
                  </a:lnTo>
                  <a:lnTo>
                    <a:pt x="269011" y="94576"/>
                  </a:lnTo>
                  <a:lnTo>
                    <a:pt x="268986" y="95923"/>
                  </a:lnTo>
                  <a:lnTo>
                    <a:pt x="268897" y="96672"/>
                  </a:lnTo>
                  <a:lnTo>
                    <a:pt x="268871" y="97345"/>
                  </a:lnTo>
                  <a:lnTo>
                    <a:pt x="268947" y="97878"/>
                  </a:lnTo>
                  <a:lnTo>
                    <a:pt x="269989" y="99961"/>
                  </a:lnTo>
                  <a:lnTo>
                    <a:pt x="270141" y="100380"/>
                  </a:lnTo>
                  <a:lnTo>
                    <a:pt x="270306" y="102260"/>
                  </a:lnTo>
                  <a:lnTo>
                    <a:pt x="270294" y="107035"/>
                  </a:lnTo>
                  <a:lnTo>
                    <a:pt x="271005" y="110045"/>
                  </a:lnTo>
                  <a:lnTo>
                    <a:pt x="270865" y="111633"/>
                  </a:lnTo>
                  <a:lnTo>
                    <a:pt x="270764" y="112090"/>
                  </a:lnTo>
                  <a:lnTo>
                    <a:pt x="269722" y="114947"/>
                  </a:lnTo>
                  <a:lnTo>
                    <a:pt x="269151" y="115951"/>
                  </a:lnTo>
                  <a:lnTo>
                    <a:pt x="268757" y="116814"/>
                  </a:lnTo>
                  <a:lnTo>
                    <a:pt x="267563" y="120510"/>
                  </a:lnTo>
                  <a:lnTo>
                    <a:pt x="267398" y="121323"/>
                  </a:lnTo>
                  <a:lnTo>
                    <a:pt x="267385" y="121932"/>
                  </a:lnTo>
                  <a:lnTo>
                    <a:pt x="267779" y="125285"/>
                  </a:lnTo>
                  <a:lnTo>
                    <a:pt x="286753" y="150329"/>
                  </a:lnTo>
                  <a:lnTo>
                    <a:pt x="287794" y="152019"/>
                  </a:lnTo>
                  <a:lnTo>
                    <a:pt x="290106" y="157734"/>
                  </a:lnTo>
                  <a:lnTo>
                    <a:pt x="305193" y="189433"/>
                  </a:lnTo>
                  <a:lnTo>
                    <a:pt x="312420" y="202882"/>
                  </a:lnTo>
                  <a:lnTo>
                    <a:pt x="312432" y="203327"/>
                  </a:lnTo>
                  <a:lnTo>
                    <a:pt x="312381" y="203949"/>
                  </a:lnTo>
                  <a:lnTo>
                    <a:pt x="311899" y="206603"/>
                  </a:lnTo>
                  <a:lnTo>
                    <a:pt x="311759" y="216827"/>
                  </a:lnTo>
                  <a:lnTo>
                    <a:pt x="311378" y="217944"/>
                  </a:lnTo>
                  <a:lnTo>
                    <a:pt x="309702" y="219062"/>
                  </a:lnTo>
                  <a:lnTo>
                    <a:pt x="309714" y="219202"/>
                  </a:lnTo>
                  <a:lnTo>
                    <a:pt x="317982" y="222377"/>
                  </a:lnTo>
                  <a:lnTo>
                    <a:pt x="320268" y="225526"/>
                  </a:lnTo>
                  <a:lnTo>
                    <a:pt x="321233" y="226377"/>
                  </a:lnTo>
                  <a:lnTo>
                    <a:pt x="324586" y="228257"/>
                  </a:lnTo>
                  <a:lnTo>
                    <a:pt x="327012" y="231546"/>
                  </a:lnTo>
                  <a:lnTo>
                    <a:pt x="328168" y="232664"/>
                  </a:lnTo>
                  <a:lnTo>
                    <a:pt x="353809" y="265226"/>
                  </a:lnTo>
                  <a:lnTo>
                    <a:pt x="353822" y="265658"/>
                  </a:lnTo>
                  <a:lnTo>
                    <a:pt x="353771" y="266065"/>
                  </a:lnTo>
                  <a:lnTo>
                    <a:pt x="353644" y="266471"/>
                  </a:lnTo>
                  <a:lnTo>
                    <a:pt x="352831" y="267881"/>
                  </a:lnTo>
                  <a:lnTo>
                    <a:pt x="352628" y="268566"/>
                  </a:lnTo>
                  <a:lnTo>
                    <a:pt x="352755" y="269024"/>
                  </a:lnTo>
                  <a:lnTo>
                    <a:pt x="353047" y="269379"/>
                  </a:lnTo>
                  <a:lnTo>
                    <a:pt x="353428" y="269532"/>
                  </a:lnTo>
                  <a:lnTo>
                    <a:pt x="353834" y="269608"/>
                  </a:lnTo>
                  <a:lnTo>
                    <a:pt x="354622" y="269557"/>
                  </a:lnTo>
                  <a:lnTo>
                    <a:pt x="356184" y="269189"/>
                  </a:lnTo>
                  <a:lnTo>
                    <a:pt x="356654" y="269328"/>
                  </a:lnTo>
                  <a:lnTo>
                    <a:pt x="357149" y="269570"/>
                  </a:lnTo>
                  <a:lnTo>
                    <a:pt x="357809" y="270167"/>
                  </a:lnTo>
                  <a:lnTo>
                    <a:pt x="358089" y="270637"/>
                  </a:lnTo>
                  <a:lnTo>
                    <a:pt x="358203" y="271094"/>
                  </a:lnTo>
                  <a:lnTo>
                    <a:pt x="358140" y="271487"/>
                  </a:lnTo>
                  <a:lnTo>
                    <a:pt x="355307" y="273138"/>
                  </a:lnTo>
                  <a:lnTo>
                    <a:pt x="353961" y="273735"/>
                  </a:lnTo>
                  <a:lnTo>
                    <a:pt x="352717" y="274459"/>
                  </a:lnTo>
                  <a:lnTo>
                    <a:pt x="351510" y="274980"/>
                  </a:lnTo>
                  <a:lnTo>
                    <a:pt x="350024" y="273037"/>
                  </a:lnTo>
                  <a:lnTo>
                    <a:pt x="347675" y="273888"/>
                  </a:lnTo>
                  <a:lnTo>
                    <a:pt x="345440" y="275120"/>
                  </a:lnTo>
                  <a:lnTo>
                    <a:pt x="344309" y="274243"/>
                  </a:lnTo>
                  <a:lnTo>
                    <a:pt x="343281" y="275196"/>
                  </a:lnTo>
                  <a:lnTo>
                    <a:pt x="339725" y="279641"/>
                  </a:lnTo>
                  <a:lnTo>
                    <a:pt x="339763" y="279996"/>
                  </a:lnTo>
                  <a:lnTo>
                    <a:pt x="339737" y="280809"/>
                  </a:lnTo>
                  <a:lnTo>
                    <a:pt x="339547" y="281520"/>
                  </a:lnTo>
                  <a:lnTo>
                    <a:pt x="339128" y="281635"/>
                  </a:lnTo>
                  <a:lnTo>
                    <a:pt x="338569" y="281317"/>
                  </a:lnTo>
                  <a:lnTo>
                    <a:pt x="337870" y="281038"/>
                  </a:lnTo>
                  <a:lnTo>
                    <a:pt x="337134" y="281051"/>
                  </a:lnTo>
                  <a:lnTo>
                    <a:pt x="336499" y="281584"/>
                  </a:lnTo>
                  <a:lnTo>
                    <a:pt x="335673" y="283171"/>
                  </a:lnTo>
                  <a:lnTo>
                    <a:pt x="334530" y="286385"/>
                  </a:lnTo>
                  <a:lnTo>
                    <a:pt x="333768" y="287870"/>
                  </a:lnTo>
                  <a:lnTo>
                    <a:pt x="338416" y="295719"/>
                  </a:lnTo>
                  <a:lnTo>
                    <a:pt x="338963" y="296113"/>
                  </a:lnTo>
                  <a:lnTo>
                    <a:pt x="345008" y="303098"/>
                  </a:lnTo>
                  <a:lnTo>
                    <a:pt x="345795" y="304380"/>
                  </a:lnTo>
                  <a:lnTo>
                    <a:pt x="346100" y="305892"/>
                  </a:lnTo>
                  <a:lnTo>
                    <a:pt x="345808" y="307517"/>
                  </a:lnTo>
                  <a:lnTo>
                    <a:pt x="344538" y="310946"/>
                  </a:lnTo>
                  <a:lnTo>
                    <a:pt x="344093" y="312623"/>
                  </a:lnTo>
                  <a:lnTo>
                    <a:pt x="345186" y="318262"/>
                  </a:lnTo>
                  <a:lnTo>
                    <a:pt x="345706" y="319671"/>
                  </a:lnTo>
                  <a:lnTo>
                    <a:pt x="346341" y="320141"/>
                  </a:lnTo>
                  <a:lnTo>
                    <a:pt x="347129" y="320103"/>
                  </a:lnTo>
                  <a:lnTo>
                    <a:pt x="348907" y="319481"/>
                  </a:lnTo>
                  <a:lnTo>
                    <a:pt x="349643" y="319570"/>
                  </a:lnTo>
                  <a:lnTo>
                    <a:pt x="350012" y="321652"/>
                  </a:lnTo>
                  <a:lnTo>
                    <a:pt x="349008" y="325259"/>
                  </a:lnTo>
                  <a:lnTo>
                    <a:pt x="346824" y="331254"/>
                  </a:lnTo>
                  <a:lnTo>
                    <a:pt x="346557" y="334505"/>
                  </a:lnTo>
                  <a:lnTo>
                    <a:pt x="346608" y="336359"/>
                  </a:lnTo>
                  <a:lnTo>
                    <a:pt x="346976" y="337388"/>
                  </a:lnTo>
                  <a:lnTo>
                    <a:pt x="346938" y="338455"/>
                  </a:lnTo>
                  <a:lnTo>
                    <a:pt x="345503" y="343789"/>
                  </a:lnTo>
                  <a:lnTo>
                    <a:pt x="345389" y="346710"/>
                  </a:lnTo>
                  <a:lnTo>
                    <a:pt x="345135" y="348322"/>
                  </a:lnTo>
                  <a:lnTo>
                    <a:pt x="344284" y="350088"/>
                  </a:lnTo>
                  <a:lnTo>
                    <a:pt x="344182" y="350799"/>
                  </a:lnTo>
                  <a:lnTo>
                    <a:pt x="345071" y="351904"/>
                  </a:lnTo>
                  <a:lnTo>
                    <a:pt x="344919" y="352856"/>
                  </a:lnTo>
                  <a:lnTo>
                    <a:pt x="344424" y="353352"/>
                  </a:lnTo>
                  <a:lnTo>
                    <a:pt x="342734" y="354418"/>
                  </a:lnTo>
                  <a:lnTo>
                    <a:pt x="342061" y="355003"/>
                  </a:lnTo>
                  <a:lnTo>
                    <a:pt x="342773" y="355092"/>
                  </a:lnTo>
                  <a:lnTo>
                    <a:pt x="343712" y="355396"/>
                  </a:lnTo>
                  <a:lnTo>
                    <a:pt x="344373" y="355968"/>
                  </a:lnTo>
                  <a:lnTo>
                    <a:pt x="344284" y="356819"/>
                  </a:lnTo>
                  <a:lnTo>
                    <a:pt x="343408" y="359638"/>
                  </a:lnTo>
                  <a:lnTo>
                    <a:pt x="342976" y="360349"/>
                  </a:lnTo>
                  <a:lnTo>
                    <a:pt x="342303" y="360514"/>
                  </a:lnTo>
                  <a:lnTo>
                    <a:pt x="340804" y="359994"/>
                  </a:lnTo>
                  <a:lnTo>
                    <a:pt x="340004" y="360019"/>
                  </a:lnTo>
                  <a:lnTo>
                    <a:pt x="339204" y="360349"/>
                  </a:lnTo>
                  <a:lnTo>
                    <a:pt x="338594" y="360680"/>
                  </a:lnTo>
                  <a:lnTo>
                    <a:pt x="337058" y="361848"/>
                  </a:lnTo>
                  <a:lnTo>
                    <a:pt x="336905" y="364426"/>
                  </a:lnTo>
                  <a:lnTo>
                    <a:pt x="336359" y="364782"/>
                  </a:lnTo>
                  <a:lnTo>
                    <a:pt x="335788" y="364832"/>
                  </a:lnTo>
                  <a:lnTo>
                    <a:pt x="335178" y="364807"/>
                  </a:lnTo>
                  <a:lnTo>
                    <a:pt x="334606" y="364947"/>
                  </a:lnTo>
                  <a:lnTo>
                    <a:pt x="332206" y="366471"/>
                  </a:lnTo>
                  <a:lnTo>
                    <a:pt x="330111" y="368109"/>
                  </a:lnTo>
                  <a:lnTo>
                    <a:pt x="329742" y="366877"/>
                  </a:lnTo>
                  <a:lnTo>
                    <a:pt x="329730" y="366458"/>
                  </a:lnTo>
                  <a:lnTo>
                    <a:pt x="329361" y="366204"/>
                  </a:lnTo>
                  <a:lnTo>
                    <a:pt x="328599" y="367461"/>
                  </a:lnTo>
                  <a:lnTo>
                    <a:pt x="327825" y="369227"/>
                  </a:lnTo>
                  <a:lnTo>
                    <a:pt x="327329" y="370878"/>
                  </a:lnTo>
                  <a:lnTo>
                    <a:pt x="327456" y="371805"/>
                  </a:lnTo>
                  <a:lnTo>
                    <a:pt x="327863" y="372795"/>
                  </a:lnTo>
                  <a:lnTo>
                    <a:pt x="327088" y="373875"/>
                  </a:lnTo>
                  <a:lnTo>
                    <a:pt x="326390" y="375005"/>
                  </a:lnTo>
                  <a:lnTo>
                    <a:pt x="327063" y="376161"/>
                  </a:lnTo>
                  <a:lnTo>
                    <a:pt x="328904" y="375970"/>
                  </a:lnTo>
                  <a:lnTo>
                    <a:pt x="331279" y="374180"/>
                  </a:lnTo>
                  <a:lnTo>
                    <a:pt x="333578" y="371640"/>
                  </a:lnTo>
                  <a:lnTo>
                    <a:pt x="335280" y="369189"/>
                  </a:lnTo>
                  <a:lnTo>
                    <a:pt x="336003" y="368287"/>
                  </a:lnTo>
                  <a:lnTo>
                    <a:pt x="336626" y="367766"/>
                  </a:lnTo>
                  <a:lnTo>
                    <a:pt x="337350" y="367423"/>
                  </a:lnTo>
                  <a:lnTo>
                    <a:pt x="338366" y="367080"/>
                  </a:lnTo>
                  <a:lnTo>
                    <a:pt x="339356" y="366344"/>
                  </a:lnTo>
                  <a:lnTo>
                    <a:pt x="340448" y="364172"/>
                  </a:lnTo>
                  <a:lnTo>
                    <a:pt x="341172" y="363499"/>
                  </a:lnTo>
                  <a:lnTo>
                    <a:pt x="342963" y="362496"/>
                  </a:lnTo>
                  <a:lnTo>
                    <a:pt x="344728" y="360997"/>
                  </a:lnTo>
                  <a:lnTo>
                    <a:pt x="346367" y="359244"/>
                  </a:lnTo>
                  <a:lnTo>
                    <a:pt x="347751" y="357441"/>
                  </a:lnTo>
                  <a:lnTo>
                    <a:pt x="348653" y="355828"/>
                  </a:lnTo>
                  <a:lnTo>
                    <a:pt x="349250" y="355180"/>
                  </a:lnTo>
                  <a:lnTo>
                    <a:pt x="350316" y="354660"/>
                  </a:lnTo>
                  <a:lnTo>
                    <a:pt x="352907" y="354330"/>
                  </a:lnTo>
                  <a:lnTo>
                    <a:pt x="353415" y="354355"/>
                  </a:lnTo>
                  <a:lnTo>
                    <a:pt x="354876" y="355396"/>
                  </a:lnTo>
                  <a:lnTo>
                    <a:pt x="356069" y="356527"/>
                  </a:lnTo>
                  <a:lnTo>
                    <a:pt x="356958" y="357898"/>
                  </a:lnTo>
                  <a:lnTo>
                    <a:pt x="357505" y="359625"/>
                  </a:lnTo>
                  <a:lnTo>
                    <a:pt x="352640" y="360832"/>
                  </a:lnTo>
                  <a:lnTo>
                    <a:pt x="347649" y="363893"/>
                  </a:lnTo>
                  <a:lnTo>
                    <a:pt x="338569" y="371551"/>
                  </a:lnTo>
                  <a:lnTo>
                    <a:pt x="332562" y="378180"/>
                  </a:lnTo>
                  <a:lnTo>
                    <a:pt x="328549" y="381177"/>
                  </a:lnTo>
                  <a:lnTo>
                    <a:pt x="326263" y="383717"/>
                  </a:lnTo>
                  <a:lnTo>
                    <a:pt x="324446" y="386664"/>
                  </a:lnTo>
                  <a:lnTo>
                    <a:pt x="323634" y="389394"/>
                  </a:lnTo>
                  <a:lnTo>
                    <a:pt x="322465" y="390283"/>
                  </a:lnTo>
                  <a:lnTo>
                    <a:pt x="321538" y="391502"/>
                  </a:lnTo>
                  <a:lnTo>
                    <a:pt x="321208" y="392722"/>
                  </a:lnTo>
                  <a:lnTo>
                    <a:pt x="321818" y="393573"/>
                  </a:lnTo>
                  <a:lnTo>
                    <a:pt x="324358" y="392391"/>
                  </a:lnTo>
                  <a:lnTo>
                    <a:pt x="325589" y="392709"/>
                  </a:lnTo>
                  <a:lnTo>
                    <a:pt x="326758" y="392671"/>
                  </a:lnTo>
                  <a:lnTo>
                    <a:pt x="326936" y="393179"/>
                  </a:lnTo>
                  <a:lnTo>
                    <a:pt x="326796" y="393941"/>
                  </a:lnTo>
                  <a:lnTo>
                    <a:pt x="326567" y="394639"/>
                  </a:lnTo>
                  <a:lnTo>
                    <a:pt x="326009" y="395528"/>
                  </a:lnTo>
                  <a:lnTo>
                    <a:pt x="325450" y="395833"/>
                  </a:lnTo>
                  <a:lnTo>
                    <a:pt x="324929" y="395973"/>
                  </a:lnTo>
                  <a:lnTo>
                    <a:pt x="323545" y="397014"/>
                  </a:lnTo>
                  <a:lnTo>
                    <a:pt x="322275" y="397205"/>
                  </a:lnTo>
                  <a:lnTo>
                    <a:pt x="320027" y="397154"/>
                  </a:lnTo>
                  <a:lnTo>
                    <a:pt x="319125" y="397332"/>
                  </a:lnTo>
                  <a:lnTo>
                    <a:pt x="317093" y="398233"/>
                  </a:lnTo>
                  <a:lnTo>
                    <a:pt x="316395" y="398805"/>
                  </a:lnTo>
                  <a:lnTo>
                    <a:pt x="315760" y="400532"/>
                  </a:lnTo>
                  <a:lnTo>
                    <a:pt x="315264" y="401040"/>
                  </a:lnTo>
                  <a:lnTo>
                    <a:pt x="314325" y="401612"/>
                  </a:lnTo>
                  <a:lnTo>
                    <a:pt x="313855" y="402412"/>
                  </a:lnTo>
                  <a:lnTo>
                    <a:pt x="313550" y="403263"/>
                  </a:lnTo>
                  <a:lnTo>
                    <a:pt x="313080" y="404012"/>
                  </a:lnTo>
                  <a:lnTo>
                    <a:pt x="312356" y="404456"/>
                  </a:lnTo>
                  <a:lnTo>
                    <a:pt x="310896" y="404837"/>
                  </a:lnTo>
                  <a:lnTo>
                    <a:pt x="310464" y="405003"/>
                  </a:lnTo>
                  <a:lnTo>
                    <a:pt x="309499" y="406247"/>
                  </a:lnTo>
                  <a:lnTo>
                    <a:pt x="307276" y="410679"/>
                  </a:lnTo>
                  <a:lnTo>
                    <a:pt x="308089" y="416966"/>
                  </a:lnTo>
                  <a:lnTo>
                    <a:pt x="310248" y="420281"/>
                  </a:lnTo>
                  <a:lnTo>
                    <a:pt x="310222" y="421322"/>
                  </a:lnTo>
                  <a:lnTo>
                    <a:pt x="309905" y="422541"/>
                  </a:lnTo>
                  <a:lnTo>
                    <a:pt x="310159" y="423900"/>
                  </a:lnTo>
                  <a:lnTo>
                    <a:pt x="312356" y="429044"/>
                  </a:lnTo>
                  <a:lnTo>
                    <a:pt x="312293" y="429526"/>
                  </a:lnTo>
                  <a:lnTo>
                    <a:pt x="311543" y="431380"/>
                  </a:lnTo>
                  <a:lnTo>
                    <a:pt x="311505" y="431888"/>
                  </a:lnTo>
                  <a:lnTo>
                    <a:pt x="310959" y="432536"/>
                  </a:lnTo>
                  <a:lnTo>
                    <a:pt x="309118" y="436105"/>
                  </a:lnTo>
                  <a:lnTo>
                    <a:pt x="308317" y="437184"/>
                  </a:lnTo>
                  <a:lnTo>
                    <a:pt x="308635" y="437388"/>
                  </a:lnTo>
                  <a:lnTo>
                    <a:pt x="307962" y="437946"/>
                  </a:lnTo>
                  <a:lnTo>
                    <a:pt x="307365" y="438645"/>
                  </a:lnTo>
                  <a:lnTo>
                    <a:pt x="305638" y="441388"/>
                  </a:lnTo>
                  <a:lnTo>
                    <a:pt x="304723" y="444106"/>
                  </a:lnTo>
                  <a:lnTo>
                    <a:pt x="304800" y="446722"/>
                  </a:lnTo>
                  <a:lnTo>
                    <a:pt x="307759" y="451739"/>
                  </a:lnTo>
                  <a:lnTo>
                    <a:pt x="308394" y="454126"/>
                  </a:lnTo>
                  <a:lnTo>
                    <a:pt x="307403" y="463613"/>
                  </a:lnTo>
                  <a:lnTo>
                    <a:pt x="307467" y="469658"/>
                  </a:lnTo>
                  <a:lnTo>
                    <a:pt x="307860" y="472516"/>
                  </a:lnTo>
                  <a:lnTo>
                    <a:pt x="309359" y="476427"/>
                  </a:lnTo>
                  <a:lnTo>
                    <a:pt x="309651" y="477888"/>
                  </a:lnTo>
                  <a:lnTo>
                    <a:pt x="308432" y="494144"/>
                  </a:lnTo>
                  <a:lnTo>
                    <a:pt x="308571" y="497039"/>
                  </a:lnTo>
                  <a:lnTo>
                    <a:pt x="309321" y="500011"/>
                  </a:lnTo>
                  <a:lnTo>
                    <a:pt x="309448" y="501853"/>
                  </a:lnTo>
                  <a:lnTo>
                    <a:pt x="308940" y="503555"/>
                  </a:lnTo>
                  <a:lnTo>
                    <a:pt x="308165" y="505180"/>
                  </a:lnTo>
                  <a:lnTo>
                    <a:pt x="307695" y="506984"/>
                  </a:lnTo>
                  <a:lnTo>
                    <a:pt x="306425" y="516077"/>
                  </a:lnTo>
                  <a:lnTo>
                    <a:pt x="306984" y="518579"/>
                  </a:lnTo>
                  <a:lnTo>
                    <a:pt x="308737" y="521093"/>
                  </a:lnTo>
                  <a:lnTo>
                    <a:pt x="310896" y="523151"/>
                  </a:lnTo>
                  <a:lnTo>
                    <a:pt x="312331" y="525818"/>
                  </a:lnTo>
                  <a:lnTo>
                    <a:pt x="312356" y="528751"/>
                  </a:lnTo>
                  <a:lnTo>
                    <a:pt x="307301" y="531215"/>
                  </a:lnTo>
                  <a:lnTo>
                    <a:pt x="300812" y="533577"/>
                  </a:lnTo>
                  <a:lnTo>
                    <a:pt x="300177" y="533819"/>
                  </a:lnTo>
                  <a:lnTo>
                    <a:pt x="294157" y="538441"/>
                  </a:lnTo>
                  <a:lnTo>
                    <a:pt x="291833" y="539762"/>
                  </a:lnTo>
                  <a:lnTo>
                    <a:pt x="289814" y="540308"/>
                  </a:lnTo>
                  <a:lnTo>
                    <a:pt x="283514" y="540258"/>
                  </a:lnTo>
                  <a:lnTo>
                    <a:pt x="279273" y="540893"/>
                  </a:lnTo>
                  <a:lnTo>
                    <a:pt x="277202" y="540740"/>
                  </a:lnTo>
                  <a:lnTo>
                    <a:pt x="270433" y="538073"/>
                  </a:lnTo>
                  <a:lnTo>
                    <a:pt x="268046" y="538022"/>
                  </a:lnTo>
                  <a:lnTo>
                    <a:pt x="265836" y="539305"/>
                  </a:lnTo>
                  <a:lnTo>
                    <a:pt x="260934" y="543166"/>
                  </a:lnTo>
                  <a:lnTo>
                    <a:pt x="259334" y="543077"/>
                  </a:lnTo>
                  <a:lnTo>
                    <a:pt x="258127" y="541985"/>
                  </a:lnTo>
                  <a:lnTo>
                    <a:pt x="257213" y="542201"/>
                  </a:lnTo>
                  <a:lnTo>
                    <a:pt x="256260" y="543140"/>
                  </a:lnTo>
                  <a:lnTo>
                    <a:pt x="255003" y="544118"/>
                  </a:lnTo>
                  <a:lnTo>
                    <a:pt x="253644" y="544537"/>
                  </a:lnTo>
                  <a:lnTo>
                    <a:pt x="252628" y="544588"/>
                  </a:lnTo>
                  <a:lnTo>
                    <a:pt x="251714" y="544944"/>
                  </a:lnTo>
                  <a:lnTo>
                    <a:pt x="250621" y="546290"/>
                  </a:lnTo>
                  <a:lnTo>
                    <a:pt x="249948" y="547865"/>
                  </a:lnTo>
                  <a:lnTo>
                    <a:pt x="249643" y="548932"/>
                  </a:lnTo>
                  <a:lnTo>
                    <a:pt x="248996" y="549452"/>
                  </a:lnTo>
                  <a:lnTo>
                    <a:pt x="236181" y="540410"/>
                  </a:lnTo>
                  <a:lnTo>
                    <a:pt x="235229" y="539610"/>
                  </a:lnTo>
                  <a:lnTo>
                    <a:pt x="233959" y="539356"/>
                  </a:lnTo>
                  <a:lnTo>
                    <a:pt x="231317" y="539381"/>
                  </a:lnTo>
                  <a:lnTo>
                    <a:pt x="230238" y="538683"/>
                  </a:lnTo>
                  <a:lnTo>
                    <a:pt x="229793" y="537311"/>
                  </a:lnTo>
                  <a:lnTo>
                    <a:pt x="229666" y="534314"/>
                  </a:lnTo>
                  <a:lnTo>
                    <a:pt x="228777" y="533171"/>
                  </a:lnTo>
                  <a:lnTo>
                    <a:pt x="219786" y="521004"/>
                  </a:lnTo>
                  <a:lnTo>
                    <a:pt x="220306" y="519099"/>
                  </a:lnTo>
                  <a:lnTo>
                    <a:pt x="222770" y="515556"/>
                  </a:lnTo>
                  <a:lnTo>
                    <a:pt x="223672" y="513753"/>
                  </a:lnTo>
                  <a:lnTo>
                    <a:pt x="223812" y="512686"/>
                  </a:lnTo>
                  <a:lnTo>
                    <a:pt x="223545" y="509612"/>
                  </a:lnTo>
                  <a:lnTo>
                    <a:pt x="223710" y="508736"/>
                  </a:lnTo>
                  <a:lnTo>
                    <a:pt x="223977" y="507949"/>
                  </a:lnTo>
                  <a:lnTo>
                    <a:pt x="224142" y="507174"/>
                  </a:lnTo>
                  <a:lnTo>
                    <a:pt x="224002" y="506488"/>
                  </a:lnTo>
                  <a:lnTo>
                    <a:pt x="223977" y="506285"/>
                  </a:lnTo>
                  <a:lnTo>
                    <a:pt x="223507" y="505015"/>
                  </a:lnTo>
                  <a:lnTo>
                    <a:pt x="223812" y="503758"/>
                  </a:lnTo>
                  <a:lnTo>
                    <a:pt x="224383" y="502475"/>
                  </a:lnTo>
                  <a:lnTo>
                    <a:pt x="224790" y="501027"/>
                  </a:lnTo>
                  <a:lnTo>
                    <a:pt x="224612" y="499529"/>
                  </a:lnTo>
                  <a:lnTo>
                    <a:pt x="223837" y="498678"/>
                  </a:lnTo>
                  <a:lnTo>
                    <a:pt x="222707" y="498221"/>
                  </a:lnTo>
                  <a:lnTo>
                    <a:pt x="221475" y="497967"/>
                  </a:lnTo>
                  <a:lnTo>
                    <a:pt x="219163" y="496862"/>
                  </a:lnTo>
                  <a:lnTo>
                    <a:pt x="219189" y="495071"/>
                  </a:lnTo>
                  <a:lnTo>
                    <a:pt x="220103" y="492721"/>
                  </a:lnTo>
                  <a:lnTo>
                    <a:pt x="220179" y="489813"/>
                  </a:lnTo>
                  <a:lnTo>
                    <a:pt x="219062" y="485952"/>
                  </a:lnTo>
                  <a:lnTo>
                    <a:pt x="218986" y="484543"/>
                  </a:lnTo>
                  <a:lnTo>
                    <a:pt x="219151" y="483895"/>
                  </a:lnTo>
                  <a:lnTo>
                    <a:pt x="219710" y="482447"/>
                  </a:lnTo>
                  <a:lnTo>
                    <a:pt x="219722" y="481888"/>
                  </a:lnTo>
                  <a:lnTo>
                    <a:pt x="219329" y="481203"/>
                  </a:lnTo>
                  <a:lnTo>
                    <a:pt x="218097" y="480148"/>
                  </a:lnTo>
                  <a:lnTo>
                    <a:pt x="217563" y="479513"/>
                  </a:lnTo>
                  <a:lnTo>
                    <a:pt x="217043" y="478396"/>
                  </a:lnTo>
                  <a:lnTo>
                    <a:pt x="215747" y="473036"/>
                  </a:lnTo>
                  <a:lnTo>
                    <a:pt x="215773" y="471919"/>
                  </a:lnTo>
                  <a:lnTo>
                    <a:pt x="216128" y="470814"/>
                  </a:lnTo>
                  <a:lnTo>
                    <a:pt x="217436" y="467804"/>
                  </a:lnTo>
                  <a:lnTo>
                    <a:pt x="217728" y="466902"/>
                  </a:lnTo>
                  <a:lnTo>
                    <a:pt x="217309" y="466610"/>
                  </a:lnTo>
                  <a:lnTo>
                    <a:pt x="215849" y="466915"/>
                  </a:lnTo>
                  <a:lnTo>
                    <a:pt x="215392" y="466953"/>
                  </a:lnTo>
                  <a:lnTo>
                    <a:pt x="214464" y="467017"/>
                  </a:lnTo>
                  <a:lnTo>
                    <a:pt x="212102" y="466051"/>
                  </a:lnTo>
                  <a:lnTo>
                    <a:pt x="210807" y="465734"/>
                  </a:lnTo>
                  <a:lnTo>
                    <a:pt x="208178" y="466077"/>
                  </a:lnTo>
                  <a:lnTo>
                    <a:pt x="206895" y="466064"/>
                  </a:lnTo>
                  <a:lnTo>
                    <a:pt x="205917" y="465416"/>
                  </a:lnTo>
                  <a:lnTo>
                    <a:pt x="205511" y="464058"/>
                  </a:lnTo>
                  <a:lnTo>
                    <a:pt x="205994" y="462699"/>
                  </a:lnTo>
                  <a:lnTo>
                    <a:pt x="208102" y="460082"/>
                  </a:lnTo>
                  <a:lnTo>
                    <a:pt x="208686" y="458609"/>
                  </a:lnTo>
                  <a:lnTo>
                    <a:pt x="208127" y="457441"/>
                  </a:lnTo>
                  <a:lnTo>
                    <a:pt x="205981" y="455536"/>
                  </a:lnTo>
                  <a:lnTo>
                    <a:pt x="204558" y="454685"/>
                  </a:lnTo>
                  <a:lnTo>
                    <a:pt x="203669" y="453656"/>
                  </a:lnTo>
                  <a:lnTo>
                    <a:pt x="203542" y="451129"/>
                  </a:lnTo>
                  <a:lnTo>
                    <a:pt x="202768" y="449605"/>
                  </a:lnTo>
                  <a:lnTo>
                    <a:pt x="199898" y="447319"/>
                  </a:lnTo>
                  <a:lnTo>
                    <a:pt x="198894" y="445681"/>
                  </a:lnTo>
                  <a:lnTo>
                    <a:pt x="196049" y="438315"/>
                  </a:lnTo>
                  <a:lnTo>
                    <a:pt x="192646" y="436905"/>
                  </a:lnTo>
                  <a:lnTo>
                    <a:pt x="191096" y="435825"/>
                  </a:lnTo>
                  <a:lnTo>
                    <a:pt x="190258" y="434416"/>
                  </a:lnTo>
                  <a:lnTo>
                    <a:pt x="190919" y="432701"/>
                  </a:lnTo>
                  <a:lnTo>
                    <a:pt x="190652" y="432028"/>
                  </a:lnTo>
                  <a:lnTo>
                    <a:pt x="189826" y="431736"/>
                  </a:lnTo>
                  <a:lnTo>
                    <a:pt x="188874" y="431177"/>
                  </a:lnTo>
                  <a:lnTo>
                    <a:pt x="188607" y="430657"/>
                  </a:lnTo>
                  <a:lnTo>
                    <a:pt x="188264" y="429348"/>
                  </a:lnTo>
                  <a:lnTo>
                    <a:pt x="188036" y="428942"/>
                  </a:lnTo>
                  <a:lnTo>
                    <a:pt x="187553" y="428777"/>
                  </a:lnTo>
                  <a:lnTo>
                    <a:pt x="186524" y="428840"/>
                  </a:lnTo>
                  <a:lnTo>
                    <a:pt x="186055" y="428739"/>
                  </a:lnTo>
                  <a:lnTo>
                    <a:pt x="185153" y="428040"/>
                  </a:lnTo>
                  <a:lnTo>
                    <a:pt x="184721" y="427202"/>
                  </a:lnTo>
                  <a:lnTo>
                    <a:pt x="184696" y="426059"/>
                  </a:lnTo>
                </a:path>
                <a:path w="371475" h="549910">
                  <a:moveTo>
                    <a:pt x="370636" y="357403"/>
                  </a:moveTo>
                  <a:lnTo>
                    <a:pt x="362978" y="357886"/>
                  </a:lnTo>
                  <a:lnTo>
                    <a:pt x="362077" y="357454"/>
                  </a:lnTo>
                  <a:lnTo>
                    <a:pt x="360667" y="355650"/>
                  </a:lnTo>
                  <a:lnTo>
                    <a:pt x="359918" y="355092"/>
                  </a:lnTo>
                  <a:lnTo>
                    <a:pt x="359549" y="354571"/>
                  </a:lnTo>
                  <a:lnTo>
                    <a:pt x="359879" y="353631"/>
                  </a:lnTo>
                  <a:lnTo>
                    <a:pt x="359537" y="353441"/>
                  </a:lnTo>
                  <a:lnTo>
                    <a:pt x="358292" y="353402"/>
                  </a:lnTo>
                  <a:lnTo>
                    <a:pt x="357708" y="352920"/>
                  </a:lnTo>
                  <a:lnTo>
                    <a:pt x="357581" y="352031"/>
                  </a:lnTo>
                  <a:lnTo>
                    <a:pt x="357784" y="351180"/>
                  </a:lnTo>
                  <a:lnTo>
                    <a:pt x="359092" y="350177"/>
                  </a:lnTo>
                  <a:lnTo>
                    <a:pt x="361162" y="350075"/>
                  </a:lnTo>
                  <a:lnTo>
                    <a:pt x="366801" y="353898"/>
                  </a:lnTo>
                  <a:lnTo>
                    <a:pt x="368642" y="354622"/>
                  </a:lnTo>
                  <a:lnTo>
                    <a:pt x="369976" y="355346"/>
                  </a:lnTo>
                  <a:lnTo>
                    <a:pt x="370522" y="355841"/>
                  </a:lnTo>
                  <a:lnTo>
                    <a:pt x="370865" y="356514"/>
                  </a:lnTo>
                  <a:lnTo>
                    <a:pt x="370967" y="356870"/>
                  </a:lnTo>
                  <a:lnTo>
                    <a:pt x="370636" y="357403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84512" y="4290315"/>
              <a:ext cx="957580" cy="778510"/>
            </a:xfrm>
            <a:custGeom>
              <a:avLst/>
              <a:gdLst/>
              <a:ahLst/>
              <a:cxnLst/>
              <a:rect l="l" t="t" r="r" b="b"/>
              <a:pathLst>
                <a:path w="957579" h="778510">
                  <a:moveTo>
                    <a:pt x="241134" y="777239"/>
                  </a:moveTo>
                  <a:lnTo>
                    <a:pt x="227431" y="777239"/>
                  </a:lnTo>
                  <a:lnTo>
                    <a:pt x="228942" y="778509"/>
                  </a:lnTo>
                  <a:lnTo>
                    <a:pt x="230936" y="778509"/>
                  </a:lnTo>
                  <a:lnTo>
                    <a:pt x="241134" y="777239"/>
                  </a:lnTo>
                  <a:close/>
                </a:path>
                <a:path w="957579" h="778510">
                  <a:moveTo>
                    <a:pt x="225069" y="775969"/>
                  </a:moveTo>
                  <a:lnTo>
                    <a:pt x="221576" y="775969"/>
                  </a:lnTo>
                  <a:lnTo>
                    <a:pt x="222402" y="777239"/>
                  </a:lnTo>
                  <a:lnTo>
                    <a:pt x="225069" y="775969"/>
                  </a:lnTo>
                  <a:close/>
                </a:path>
                <a:path w="957579" h="778510">
                  <a:moveTo>
                    <a:pt x="245465" y="772159"/>
                  </a:moveTo>
                  <a:lnTo>
                    <a:pt x="214795" y="772159"/>
                  </a:lnTo>
                  <a:lnTo>
                    <a:pt x="216077" y="773429"/>
                  </a:lnTo>
                  <a:lnTo>
                    <a:pt x="219392" y="774699"/>
                  </a:lnTo>
                  <a:lnTo>
                    <a:pt x="220941" y="775969"/>
                  </a:lnTo>
                  <a:lnTo>
                    <a:pt x="225069" y="775969"/>
                  </a:lnTo>
                  <a:lnTo>
                    <a:pt x="226275" y="777239"/>
                  </a:lnTo>
                  <a:lnTo>
                    <a:pt x="241744" y="777239"/>
                  </a:lnTo>
                  <a:lnTo>
                    <a:pt x="242938" y="775969"/>
                  </a:lnTo>
                  <a:lnTo>
                    <a:pt x="244043" y="774699"/>
                  </a:lnTo>
                  <a:lnTo>
                    <a:pt x="245465" y="772159"/>
                  </a:lnTo>
                  <a:close/>
                </a:path>
                <a:path w="957579" h="778510">
                  <a:moveTo>
                    <a:pt x="276910" y="759459"/>
                  </a:moveTo>
                  <a:lnTo>
                    <a:pt x="196202" y="759459"/>
                  </a:lnTo>
                  <a:lnTo>
                    <a:pt x="197535" y="760729"/>
                  </a:lnTo>
                  <a:lnTo>
                    <a:pt x="200990" y="764539"/>
                  </a:lnTo>
                  <a:lnTo>
                    <a:pt x="205003" y="769619"/>
                  </a:lnTo>
                  <a:lnTo>
                    <a:pt x="206501" y="770889"/>
                  </a:lnTo>
                  <a:lnTo>
                    <a:pt x="209994" y="773429"/>
                  </a:lnTo>
                  <a:lnTo>
                    <a:pt x="213626" y="773429"/>
                  </a:lnTo>
                  <a:lnTo>
                    <a:pt x="214795" y="772159"/>
                  </a:lnTo>
                  <a:lnTo>
                    <a:pt x="245465" y="772159"/>
                  </a:lnTo>
                  <a:lnTo>
                    <a:pt x="248424" y="769619"/>
                  </a:lnTo>
                  <a:lnTo>
                    <a:pt x="250228" y="769619"/>
                  </a:lnTo>
                  <a:lnTo>
                    <a:pt x="253517" y="768349"/>
                  </a:lnTo>
                  <a:lnTo>
                    <a:pt x="254685" y="768349"/>
                  </a:lnTo>
                  <a:lnTo>
                    <a:pt x="258216" y="767079"/>
                  </a:lnTo>
                  <a:lnTo>
                    <a:pt x="270598" y="767079"/>
                  </a:lnTo>
                  <a:lnTo>
                    <a:pt x="270624" y="764539"/>
                  </a:lnTo>
                  <a:lnTo>
                    <a:pt x="270040" y="761999"/>
                  </a:lnTo>
                  <a:lnTo>
                    <a:pt x="270370" y="760729"/>
                  </a:lnTo>
                  <a:lnTo>
                    <a:pt x="271462" y="760729"/>
                  </a:lnTo>
                  <a:lnTo>
                    <a:pt x="276910" y="759459"/>
                  </a:lnTo>
                  <a:close/>
                </a:path>
                <a:path w="957579" h="778510">
                  <a:moveTo>
                    <a:pt x="270598" y="767079"/>
                  </a:moveTo>
                  <a:lnTo>
                    <a:pt x="258597" y="767079"/>
                  </a:lnTo>
                  <a:lnTo>
                    <a:pt x="262369" y="768349"/>
                  </a:lnTo>
                  <a:lnTo>
                    <a:pt x="263194" y="769619"/>
                  </a:lnTo>
                  <a:lnTo>
                    <a:pt x="265226" y="769619"/>
                  </a:lnTo>
                  <a:lnTo>
                    <a:pt x="268477" y="768349"/>
                  </a:lnTo>
                  <a:lnTo>
                    <a:pt x="270370" y="768349"/>
                  </a:lnTo>
                  <a:lnTo>
                    <a:pt x="270598" y="767079"/>
                  </a:lnTo>
                  <a:close/>
                </a:path>
                <a:path w="957579" h="778510">
                  <a:moveTo>
                    <a:pt x="393158" y="708659"/>
                  </a:moveTo>
                  <a:lnTo>
                    <a:pt x="164579" y="708659"/>
                  </a:lnTo>
                  <a:lnTo>
                    <a:pt x="166662" y="709929"/>
                  </a:lnTo>
                  <a:lnTo>
                    <a:pt x="167004" y="711199"/>
                  </a:lnTo>
                  <a:lnTo>
                    <a:pt x="164452" y="720089"/>
                  </a:lnTo>
                  <a:lnTo>
                    <a:pt x="164325" y="721359"/>
                  </a:lnTo>
                  <a:lnTo>
                    <a:pt x="164896" y="723899"/>
                  </a:lnTo>
                  <a:lnTo>
                    <a:pt x="166179" y="725169"/>
                  </a:lnTo>
                  <a:lnTo>
                    <a:pt x="168109" y="726439"/>
                  </a:lnTo>
                  <a:lnTo>
                    <a:pt x="170370" y="726439"/>
                  </a:lnTo>
                  <a:lnTo>
                    <a:pt x="172211" y="727709"/>
                  </a:lnTo>
                  <a:lnTo>
                    <a:pt x="172897" y="730249"/>
                  </a:lnTo>
                  <a:lnTo>
                    <a:pt x="173431" y="730249"/>
                  </a:lnTo>
                  <a:lnTo>
                    <a:pt x="175640" y="732789"/>
                  </a:lnTo>
                  <a:lnTo>
                    <a:pt x="175640" y="734059"/>
                  </a:lnTo>
                  <a:lnTo>
                    <a:pt x="174942" y="736599"/>
                  </a:lnTo>
                  <a:lnTo>
                    <a:pt x="173405" y="739139"/>
                  </a:lnTo>
                  <a:lnTo>
                    <a:pt x="172694" y="742949"/>
                  </a:lnTo>
                  <a:lnTo>
                    <a:pt x="173266" y="744219"/>
                  </a:lnTo>
                  <a:lnTo>
                    <a:pt x="174409" y="745489"/>
                  </a:lnTo>
                  <a:lnTo>
                    <a:pt x="175475" y="748029"/>
                  </a:lnTo>
                  <a:lnTo>
                    <a:pt x="175983" y="751839"/>
                  </a:lnTo>
                  <a:lnTo>
                    <a:pt x="176529" y="753109"/>
                  </a:lnTo>
                  <a:lnTo>
                    <a:pt x="177634" y="754379"/>
                  </a:lnTo>
                  <a:lnTo>
                    <a:pt x="186880" y="754379"/>
                  </a:lnTo>
                  <a:lnTo>
                    <a:pt x="188175" y="755649"/>
                  </a:lnTo>
                  <a:lnTo>
                    <a:pt x="188975" y="755649"/>
                  </a:lnTo>
                  <a:lnTo>
                    <a:pt x="192214" y="760729"/>
                  </a:lnTo>
                  <a:lnTo>
                    <a:pt x="193763" y="760729"/>
                  </a:lnTo>
                  <a:lnTo>
                    <a:pt x="195122" y="759459"/>
                  </a:lnTo>
                  <a:lnTo>
                    <a:pt x="276910" y="759459"/>
                  </a:lnTo>
                  <a:lnTo>
                    <a:pt x="288683" y="754379"/>
                  </a:lnTo>
                  <a:lnTo>
                    <a:pt x="291401" y="753109"/>
                  </a:lnTo>
                  <a:lnTo>
                    <a:pt x="292061" y="750569"/>
                  </a:lnTo>
                  <a:lnTo>
                    <a:pt x="292303" y="744219"/>
                  </a:lnTo>
                  <a:lnTo>
                    <a:pt x="292633" y="744219"/>
                  </a:lnTo>
                  <a:lnTo>
                    <a:pt x="293128" y="742949"/>
                  </a:lnTo>
                  <a:lnTo>
                    <a:pt x="293992" y="742949"/>
                  </a:lnTo>
                  <a:lnTo>
                    <a:pt x="294373" y="741679"/>
                  </a:lnTo>
                  <a:lnTo>
                    <a:pt x="301396" y="741679"/>
                  </a:lnTo>
                  <a:lnTo>
                    <a:pt x="302094" y="740409"/>
                  </a:lnTo>
                  <a:lnTo>
                    <a:pt x="302501" y="740409"/>
                  </a:lnTo>
                  <a:lnTo>
                    <a:pt x="302259" y="739139"/>
                  </a:lnTo>
                  <a:lnTo>
                    <a:pt x="300989" y="739139"/>
                  </a:lnTo>
                  <a:lnTo>
                    <a:pt x="299072" y="736599"/>
                  </a:lnTo>
                  <a:lnTo>
                    <a:pt x="298691" y="735329"/>
                  </a:lnTo>
                  <a:lnTo>
                    <a:pt x="298513" y="734059"/>
                  </a:lnTo>
                  <a:lnTo>
                    <a:pt x="299859" y="730249"/>
                  </a:lnTo>
                  <a:lnTo>
                    <a:pt x="300202" y="728979"/>
                  </a:lnTo>
                  <a:lnTo>
                    <a:pt x="300189" y="726439"/>
                  </a:lnTo>
                  <a:lnTo>
                    <a:pt x="299923" y="725169"/>
                  </a:lnTo>
                  <a:lnTo>
                    <a:pt x="296760" y="718819"/>
                  </a:lnTo>
                  <a:lnTo>
                    <a:pt x="296290" y="717549"/>
                  </a:lnTo>
                  <a:lnTo>
                    <a:pt x="310921" y="717549"/>
                  </a:lnTo>
                  <a:lnTo>
                    <a:pt x="314236" y="716279"/>
                  </a:lnTo>
                  <a:lnTo>
                    <a:pt x="337223" y="716279"/>
                  </a:lnTo>
                  <a:lnTo>
                    <a:pt x="340207" y="715009"/>
                  </a:lnTo>
                  <a:lnTo>
                    <a:pt x="342493" y="712469"/>
                  </a:lnTo>
                  <a:lnTo>
                    <a:pt x="343522" y="712469"/>
                  </a:lnTo>
                  <a:lnTo>
                    <a:pt x="345655" y="711199"/>
                  </a:lnTo>
                  <a:lnTo>
                    <a:pt x="393801" y="711199"/>
                  </a:lnTo>
                  <a:lnTo>
                    <a:pt x="393158" y="708659"/>
                  </a:lnTo>
                  <a:close/>
                </a:path>
                <a:path w="957579" h="778510">
                  <a:moveTo>
                    <a:pt x="186880" y="754379"/>
                  </a:moveTo>
                  <a:lnTo>
                    <a:pt x="179133" y="754379"/>
                  </a:lnTo>
                  <a:lnTo>
                    <a:pt x="180784" y="755649"/>
                  </a:lnTo>
                  <a:lnTo>
                    <a:pt x="182346" y="755649"/>
                  </a:lnTo>
                  <a:lnTo>
                    <a:pt x="186880" y="754379"/>
                  </a:lnTo>
                  <a:close/>
                </a:path>
                <a:path w="957579" h="778510">
                  <a:moveTo>
                    <a:pt x="393217" y="734059"/>
                  </a:moveTo>
                  <a:lnTo>
                    <a:pt x="381609" y="734059"/>
                  </a:lnTo>
                  <a:lnTo>
                    <a:pt x="384022" y="735329"/>
                  </a:lnTo>
                  <a:lnTo>
                    <a:pt x="384784" y="735329"/>
                  </a:lnTo>
                  <a:lnTo>
                    <a:pt x="385330" y="736599"/>
                  </a:lnTo>
                  <a:lnTo>
                    <a:pt x="386206" y="736599"/>
                  </a:lnTo>
                  <a:lnTo>
                    <a:pt x="389254" y="739139"/>
                  </a:lnTo>
                  <a:lnTo>
                    <a:pt x="390220" y="740409"/>
                  </a:lnTo>
                  <a:lnTo>
                    <a:pt x="392417" y="740409"/>
                  </a:lnTo>
                  <a:lnTo>
                    <a:pt x="391985" y="737869"/>
                  </a:lnTo>
                  <a:lnTo>
                    <a:pt x="392125" y="737869"/>
                  </a:lnTo>
                  <a:lnTo>
                    <a:pt x="392429" y="736599"/>
                  </a:lnTo>
                  <a:lnTo>
                    <a:pt x="393217" y="734059"/>
                  </a:lnTo>
                  <a:close/>
                </a:path>
                <a:path w="957579" h="778510">
                  <a:moveTo>
                    <a:pt x="396938" y="730249"/>
                  </a:moveTo>
                  <a:lnTo>
                    <a:pt x="365417" y="730249"/>
                  </a:lnTo>
                  <a:lnTo>
                    <a:pt x="374573" y="735329"/>
                  </a:lnTo>
                  <a:lnTo>
                    <a:pt x="376199" y="735329"/>
                  </a:lnTo>
                  <a:lnTo>
                    <a:pt x="380961" y="734059"/>
                  </a:lnTo>
                  <a:lnTo>
                    <a:pt x="393217" y="734059"/>
                  </a:lnTo>
                  <a:lnTo>
                    <a:pt x="393738" y="732789"/>
                  </a:lnTo>
                  <a:lnTo>
                    <a:pt x="394614" y="732789"/>
                  </a:lnTo>
                  <a:lnTo>
                    <a:pt x="395973" y="731519"/>
                  </a:lnTo>
                  <a:lnTo>
                    <a:pt x="396633" y="731519"/>
                  </a:lnTo>
                  <a:lnTo>
                    <a:pt x="396938" y="730249"/>
                  </a:lnTo>
                  <a:close/>
                </a:path>
                <a:path w="957579" h="778510">
                  <a:moveTo>
                    <a:pt x="393801" y="711199"/>
                  </a:moveTo>
                  <a:lnTo>
                    <a:pt x="345655" y="711199"/>
                  </a:lnTo>
                  <a:lnTo>
                    <a:pt x="350265" y="713739"/>
                  </a:lnTo>
                  <a:lnTo>
                    <a:pt x="351447" y="715009"/>
                  </a:lnTo>
                  <a:lnTo>
                    <a:pt x="352488" y="717549"/>
                  </a:lnTo>
                  <a:lnTo>
                    <a:pt x="352856" y="720089"/>
                  </a:lnTo>
                  <a:lnTo>
                    <a:pt x="353047" y="720089"/>
                  </a:lnTo>
                  <a:lnTo>
                    <a:pt x="355320" y="723899"/>
                  </a:lnTo>
                  <a:lnTo>
                    <a:pt x="359511" y="727709"/>
                  </a:lnTo>
                  <a:lnTo>
                    <a:pt x="360679" y="728979"/>
                  </a:lnTo>
                  <a:lnTo>
                    <a:pt x="362534" y="730249"/>
                  </a:lnTo>
                  <a:lnTo>
                    <a:pt x="397065" y="730249"/>
                  </a:lnTo>
                  <a:lnTo>
                    <a:pt x="397014" y="723899"/>
                  </a:lnTo>
                  <a:lnTo>
                    <a:pt x="396925" y="722629"/>
                  </a:lnTo>
                  <a:lnTo>
                    <a:pt x="396570" y="720089"/>
                  </a:lnTo>
                  <a:lnTo>
                    <a:pt x="393801" y="711199"/>
                  </a:lnTo>
                  <a:close/>
                </a:path>
                <a:path w="957579" h="778510">
                  <a:moveTo>
                    <a:pt x="309918" y="717549"/>
                  </a:moveTo>
                  <a:lnTo>
                    <a:pt x="300697" y="717549"/>
                  </a:lnTo>
                  <a:lnTo>
                    <a:pt x="307581" y="720089"/>
                  </a:lnTo>
                  <a:lnTo>
                    <a:pt x="308571" y="720089"/>
                  </a:lnTo>
                  <a:lnTo>
                    <a:pt x="309918" y="717549"/>
                  </a:lnTo>
                  <a:close/>
                </a:path>
                <a:path w="957579" h="778510">
                  <a:moveTo>
                    <a:pt x="337223" y="716279"/>
                  </a:moveTo>
                  <a:lnTo>
                    <a:pt x="315023" y="716279"/>
                  </a:lnTo>
                  <a:lnTo>
                    <a:pt x="320865" y="717549"/>
                  </a:lnTo>
                  <a:lnTo>
                    <a:pt x="326186" y="718819"/>
                  </a:lnTo>
                  <a:lnTo>
                    <a:pt x="332625" y="718819"/>
                  </a:lnTo>
                  <a:lnTo>
                    <a:pt x="336105" y="717549"/>
                  </a:lnTo>
                  <a:lnTo>
                    <a:pt x="337223" y="716279"/>
                  </a:lnTo>
                  <a:close/>
                </a:path>
                <a:path w="957579" h="778510">
                  <a:moveTo>
                    <a:pt x="448030" y="665479"/>
                  </a:moveTo>
                  <a:lnTo>
                    <a:pt x="136740" y="665479"/>
                  </a:lnTo>
                  <a:lnTo>
                    <a:pt x="139153" y="668019"/>
                  </a:lnTo>
                  <a:lnTo>
                    <a:pt x="140449" y="668019"/>
                  </a:lnTo>
                  <a:lnTo>
                    <a:pt x="141109" y="669289"/>
                  </a:lnTo>
                  <a:lnTo>
                    <a:pt x="141122" y="670559"/>
                  </a:lnTo>
                  <a:lnTo>
                    <a:pt x="139331" y="675639"/>
                  </a:lnTo>
                  <a:lnTo>
                    <a:pt x="139750" y="676909"/>
                  </a:lnTo>
                  <a:lnTo>
                    <a:pt x="141389" y="679449"/>
                  </a:lnTo>
                  <a:lnTo>
                    <a:pt x="141884" y="679449"/>
                  </a:lnTo>
                  <a:lnTo>
                    <a:pt x="142303" y="680719"/>
                  </a:lnTo>
                  <a:lnTo>
                    <a:pt x="143344" y="683259"/>
                  </a:lnTo>
                  <a:lnTo>
                    <a:pt x="146773" y="684529"/>
                  </a:lnTo>
                  <a:lnTo>
                    <a:pt x="148513" y="687069"/>
                  </a:lnTo>
                  <a:lnTo>
                    <a:pt x="151117" y="687069"/>
                  </a:lnTo>
                  <a:lnTo>
                    <a:pt x="150964" y="688339"/>
                  </a:lnTo>
                  <a:lnTo>
                    <a:pt x="150291" y="689609"/>
                  </a:lnTo>
                  <a:lnTo>
                    <a:pt x="149567" y="690879"/>
                  </a:lnTo>
                  <a:lnTo>
                    <a:pt x="149326" y="690879"/>
                  </a:lnTo>
                  <a:lnTo>
                    <a:pt x="149364" y="692149"/>
                  </a:lnTo>
                  <a:lnTo>
                    <a:pt x="150367" y="695959"/>
                  </a:lnTo>
                  <a:lnTo>
                    <a:pt x="153669" y="699769"/>
                  </a:lnTo>
                  <a:lnTo>
                    <a:pt x="154012" y="702309"/>
                  </a:lnTo>
                  <a:lnTo>
                    <a:pt x="153733" y="704849"/>
                  </a:lnTo>
                  <a:lnTo>
                    <a:pt x="153962" y="707389"/>
                  </a:lnTo>
                  <a:lnTo>
                    <a:pt x="158102" y="709929"/>
                  </a:lnTo>
                  <a:lnTo>
                    <a:pt x="163194" y="709929"/>
                  </a:lnTo>
                  <a:lnTo>
                    <a:pt x="164579" y="708659"/>
                  </a:lnTo>
                  <a:lnTo>
                    <a:pt x="393158" y="708659"/>
                  </a:lnTo>
                  <a:lnTo>
                    <a:pt x="392836" y="707389"/>
                  </a:lnTo>
                  <a:lnTo>
                    <a:pt x="392760" y="703579"/>
                  </a:lnTo>
                  <a:lnTo>
                    <a:pt x="394652" y="703579"/>
                  </a:lnTo>
                  <a:lnTo>
                    <a:pt x="394741" y="702309"/>
                  </a:lnTo>
                  <a:lnTo>
                    <a:pt x="395071" y="699769"/>
                  </a:lnTo>
                  <a:lnTo>
                    <a:pt x="395465" y="699769"/>
                  </a:lnTo>
                  <a:lnTo>
                    <a:pt x="395757" y="698499"/>
                  </a:lnTo>
                  <a:lnTo>
                    <a:pt x="397001" y="698499"/>
                  </a:lnTo>
                  <a:lnTo>
                    <a:pt x="408800" y="695959"/>
                  </a:lnTo>
                  <a:lnTo>
                    <a:pt x="409587" y="694689"/>
                  </a:lnTo>
                  <a:lnTo>
                    <a:pt x="410616" y="694689"/>
                  </a:lnTo>
                  <a:lnTo>
                    <a:pt x="412788" y="693419"/>
                  </a:lnTo>
                  <a:lnTo>
                    <a:pt x="413778" y="692149"/>
                  </a:lnTo>
                  <a:lnTo>
                    <a:pt x="414464" y="690879"/>
                  </a:lnTo>
                  <a:lnTo>
                    <a:pt x="415328" y="689609"/>
                  </a:lnTo>
                  <a:lnTo>
                    <a:pt x="415975" y="689609"/>
                  </a:lnTo>
                  <a:lnTo>
                    <a:pt x="418160" y="687069"/>
                  </a:lnTo>
                  <a:lnTo>
                    <a:pt x="418896" y="685799"/>
                  </a:lnTo>
                  <a:lnTo>
                    <a:pt x="426250" y="685799"/>
                  </a:lnTo>
                  <a:lnTo>
                    <a:pt x="429386" y="676909"/>
                  </a:lnTo>
                  <a:lnTo>
                    <a:pt x="431164" y="674369"/>
                  </a:lnTo>
                  <a:lnTo>
                    <a:pt x="431482" y="674369"/>
                  </a:lnTo>
                  <a:lnTo>
                    <a:pt x="432168" y="673099"/>
                  </a:lnTo>
                  <a:lnTo>
                    <a:pt x="439013" y="673099"/>
                  </a:lnTo>
                  <a:lnTo>
                    <a:pt x="441515" y="671829"/>
                  </a:lnTo>
                  <a:lnTo>
                    <a:pt x="443268" y="670559"/>
                  </a:lnTo>
                  <a:lnTo>
                    <a:pt x="444944" y="670559"/>
                  </a:lnTo>
                  <a:lnTo>
                    <a:pt x="445973" y="669289"/>
                  </a:lnTo>
                  <a:lnTo>
                    <a:pt x="448030" y="665479"/>
                  </a:lnTo>
                  <a:close/>
                </a:path>
                <a:path w="957579" h="778510">
                  <a:moveTo>
                    <a:pt x="135953" y="665479"/>
                  </a:moveTo>
                  <a:lnTo>
                    <a:pt x="121627" y="665479"/>
                  </a:lnTo>
                  <a:lnTo>
                    <a:pt x="121310" y="668019"/>
                  </a:lnTo>
                  <a:lnTo>
                    <a:pt x="120510" y="668019"/>
                  </a:lnTo>
                  <a:lnTo>
                    <a:pt x="120370" y="669289"/>
                  </a:lnTo>
                  <a:lnTo>
                    <a:pt x="124523" y="669289"/>
                  </a:lnTo>
                  <a:lnTo>
                    <a:pt x="125183" y="670559"/>
                  </a:lnTo>
                  <a:lnTo>
                    <a:pt x="125564" y="670559"/>
                  </a:lnTo>
                  <a:lnTo>
                    <a:pt x="125895" y="671829"/>
                  </a:lnTo>
                  <a:lnTo>
                    <a:pt x="129311" y="671829"/>
                  </a:lnTo>
                  <a:lnTo>
                    <a:pt x="131825" y="669289"/>
                  </a:lnTo>
                  <a:lnTo>
                    <a:pt x="133959" y="666749"/>
                  </a:lnTo>
                  <a:lnTo>
                    <a:pt x="135953" y="665479"/>
                  </a:lnTo>
                  <a:close/>
                </a:path>
                <a:path w="957579" h="778510">
                  <a:moveTo>
                    <a:pt x="452653" y="668019"/>
                  </a:moveTo>
                  <a:lnTo>
                    <a:pt x="450913" y="668019"/>
                  </a:lnTo>
                  <a:lnTo>
                    <a:pt x="451218" y="669289"/>
                  </a:lnTo>
                  <a:lnTo>
                    <a:pt x="451738" y="669289"/>
                  </a:lnTo>
                  <a:lnTo>
                    <a:pt x="452653" y="668019"/>
                  </a:lnTo>
                  <a:close/>
                </a:path>
                <a:path w="957579" h="778510">
                  <a:moveTo>
                    <a:pt x="470788" y="600709"/>
                  </a:moveTo>
                  <a:lnTo>
                    <a:pt x="86118" y="600709"/>
                  </a:lnTo>
                  <a:lnTo>
                    <a:pt x="96189" y="603249"/>
                  </a:lnTo>
                  <a:lnTo>
                    <a:pt x="99656" y="604519"/>
                  </a:lnTo>
                  <a:lnTo>
                    <a:pt x="102476" y="605789"/>
                  </a:lnTo>
                  <a:lnTo>
                    <a:pt x="104990" y="609599"/>
                  </a:lnTo>
                  <a:lnTo>
                    <a:pt x="112306" y="612139"/>
                  </a:lnTo>
                  <a:lnTo>
                    <a:pt x="120268" y="612139"/>
                  </a:lnTo>
                  <a:lnTo>
                    <a:pt x="124802" y="615949"/>
                  </a:lnTo>
                  <a:lnTo>
                    <a:pt x="125234" y="617219"/>
                  </a:lnTo>
                  <a:lnTo>
                    <a:pt x="124472" y="618489"/>
                  </a:lnTo>
                  <a:lnTo>
                    <a:pt x="123278" y="621029"/>
                  </a:lnTo>
                  <a:lnTo>
                    <a:pt x="122516" y="623569"/>
                  </a:lnTo>
                  <a:lnTo>
                    <a:pt x="124637" y="628649"/>
                  </a:lnTo>
                  <a:lnTo>
                    <a:pt x="124739" y="631189"/>
                  </a:lnTo>
                  <a:lnTo>
                    <a:pt x="122605" y="633729"/>
                  </a:lnTo>
                  <a:lnTo>
                    <a:pt x="120942" y="634999"/>
                  </a:lnTo>
                  <a:lnTo>
                    <a:pt x="120256" y="634999"/>
                  </a:lnTo>
                  <a:lnTo>
                    <a:pt x="119735" y="636269"/>
                  </a:lnTo>
                  <a:lnTo>
                    <a:pt x="119748" y="637539"/>
                  </a:lnTo>
                  <a:lnTo>
                    <a:pt x="119849" y="638809"/>
                  </a:lnTo>
                  <a:lnTo>
                    <a:pt x="118694" y="648969"/>
                  </a:lnTo>
                  <a:lnTo>
                    <a:pt x="119278" y="650239"/>
                  </a:lnTo>
                  <a:lnTo>
                    <a:pt x="121297" y="655319"/>
                  </a:lnTo>
                  <a:lnTo>
                    <a:pt x="122364" y="659129"/>
                  </a:lnTo>
                  <a:lnTo>
                    <a:pt x="122300" y="662939"/>
                  </a:lnTo>
                  <a:lnTo>
                    <a:pt x="121691" y="665479"/>
                  </a:lnTo>
                  <a:lnTo>
                    <a:pt x="448932" y="665479"/>
                  </a:lnTo>
                  <a:lnTo>
                    <a:pt x="449313" y="666749"/>
                  </a:lnTo>
                  <a:lnTo>
                    <a:pt x="449808" y="666749"/>
                  </a:lnTo>
                  <a:lnTo>
                    <a:pt x="450367" y="668019"/>
                  </a:lnTo>
                  <a:lnTo>
                    <a:pt x="456196" y="668019"/>
                  </a:lnTo>
                  <a:lnTo>
                    <a:pt x="457288" y="661669"/>
                  </a:lnTo>
                  <a:lnTo>
                    <a:pt x="457923" y="659129"/>
                  </a:lnTo>
                  <a:lnTo>
                    <a:pt x="461721" y="659129"/>
                  </a:lnTo>
                  <a:lnTo>
                    <a:pt x="461695" y="657859"/>
                  </a:lnTo>
                  <a:lnTo>
                    <a:pt x="461898" y="657859"/>
                  </a:lnTo>
                  <a:lnTo>
                    <a:pt x="462089" y="656589"/>
                  </a:lnTo>
                  <a:lnTo>
                    <a:pt x="475068" y="656589"/>
                  </a:lnTo>
                  <a:lnTo>
                    <a:pt x="475259" y="655319"/>
                  </a:lnTo>
                  <a:lnTo>
                    <a:pt x="476021" y="652779"/>
                  </a:lnTo>
                  <a:lnTo>
                    <a:pt x="476529" y="648969"/>
                  </a:lnTo>
                  <a:lnTo>
                    <a:pt x="476681" y="646429"/>
                  </a:lnTo>
                  <a:lnTo>
                    <a:pt x="477367" y="641349"/>
                  </a:lnTo>
                  <a:lnTo>
                    <a:pt x="477265" y="640079"/>
                  </a:lnTo>
                  <a:lnTo>
                    <a:pt x="476757" y="638809"/>
                  </a:lnTo>
                  <a:lnTo>
                    <a:pt x="476402" y="637539"/>
                  </a:lnTo>
                  <a:lnTo>
                    <a:pt x="476288" y="634999"/>
                  </a:lnTo>
                  <a:lnTo>
                    <a:pt x="476529" y="633729"/>
                  </a:lnTo>
                  <a:lnTo>
                    <a:pt x="477202" y="628649"/>
                  </a:lnTo>
                  <a:lnTo>
                    <a:pt x="477189" y="626109"/>
                  </a:lnTo>
                  <a:lnTo>
                    <a:pt x="476935" y="624839"/>
                  </a:lnTo>
                  <a:lnTo>
                    <a:pt x="475348" y="622299"/>
                  </a:lnTo>
                  <a:lnTo>
                    <a:pt x="473570" y="618489"/>
                  </a:lnTo>
                  <a:lnTo>
                    <a:pt x="473151" y="617219"/>
                  </a:lnTo>
                  <a:lnTo>
                    <a:pt x="473379" y="610869"/>
                  </a:lnTo>
                  <a:lnTo>
                    <a:pt x="472973" y="607059"/>
                  </a:lnTo>
                  <a:lnTo>
                    <a:pt x="472236" y="605789"/>
                  </a:lnTo>
                  <a:lnTo>
                    <a:pt x="471398" y="605789"/>
                  </a:lnTo>
                  <a:lnTo>
                    <a:pt x="469849" y="604519"/>
                  </a:lnTo>
                  <a:lnTo>
                    <a:pt x="470788" y="600709"/>
                  </a:lnTo>
                  <a:close/>
                </a:path>
                <a:path w="957579" h="778510">
                  <a:moveTo>
                    <a:pt x="461860" y="659129"/>
                  </a:moveTo>
                  <a:lnTo>
                    <a:pt x="458215" y="659129"/>
                  </a:lnTo>
                  <a:lnTo>
                    <a:pt x="460705" y="661669"/>
                  </a:lnTo>
                  <a:lnTo>
                    <a:pt x="462597" y="661669"/>
                  </a:lnTo>
                  <a:lnTo>
                    <a:pt x="461860" y="659129"/>
                  </a:lnTo>
                  <a:close/>
                </a:path>
                <a:path w="957579" h="778510">
                  <a:moveTo>
                    <a:pt x="471652" y="656589"/>
                  </a:moveTo>
                  <a:lnTo>
                    <a:pt x="462381" y="656589"/>
                  </a:lnTo>
                  <a:lnTo>
                    <a:pt x="467702" y="657859"/>
                  </a:lnTo>
                  <a:lnTo>
                    <a:pt x="468502" y="657859"/>
                  </a:lnTo>
                  <a:lnTo>
                    <a:pt x="471652" y="656589"/>
                  </a:lnTo>
                  <a:close/>
                </a:path>
                <a:path w="957579" h="778510">
                  <a:moveTo>
                    <a:pt x="55803" y="532129"/>
                  </a:moveTo>
                  <a:lnTo>
                    <a:pt x="54559" y="532129"/>
                  </a:lnTo>
                  <a:lnTo>
                    <a:pt x="53911" y="533399"/>
                  </a:lnTo>
                  <a:lnTo>
                    <a:pt x="49136" y="542289"/>
                  </a:lnTo>
                  <a:lnTo>
                    <a:pt x="48628" y="544829"/>
                  </a:lnTo>
                  <a:lnTo>
                    <a:pt x="49453" y="546099"/>
                  </a:lnTo>
                  <a:lnTo>
                    <a:pt x="50164" y="547369"/>
                  </a:lnTo>
                  <a:lnTo>
                    <a:pt x="50723" y="548639"/>
                  </a:lnTo>
                  <a:lnTo>
                    <a:pt x="50926" y="549909"/>
                  </a:lnTo>
                  <a:lnTo>
                    <a:pt x="50558" y="551179"/>
                  </a:lnTo>
                  <a:lnTo>
                    <a:pt x="49555" y="552449"/>
                  </a:lnTo>
                  <a:lnTo>
                    <a:pt x="48653" y="553719"/>
                  </a:lnTo>
                  <a:lnTo>
                    <a:pt x="48056" y="554989"/>
                  </a:lnTo>
                  <a:lnTo>
                    <a:pt x="48056" y="557529"/>
                  </a:lnTo>
                  <a:lnTo>
                    <a:pt x="48336" y="558799"/>
                  </a:lnTo>
                  <a:lnTo>
                    <a:pt x="48755" y="558799"/>
                  </a:lnTo>
                  <a:lnTo>
                    <a:pt x="49377" y="560069"/>
                  </a:lnTo>
                  <a:lnTo>
                    <a:pt x="50152" y="561339"/>
                  </a:lnTo>
                  <a:lnTo>
                    <a:pt x="61201" y="561339"/>
                  </a:lnTo>
                  <a:lnTo>
                    <a:pt x="65341" y="565149"/>
                  </a:lnTo>
                  <a:lnTo>
                    <a:pt x="71767" y="571499"/>
                  </a:lnTo>
                  <a:lnTo>
                    <a:pt x="72326" y="572769"/>
                  </a:lnTo>
                  <a:lnTo>
                    <a:pt x="71615" y="574039"/>
                  </a:lnTo>
                  <a:lnTo>
                    <a:pt x="72250" y="575309"/>
                  </a:lnTo>
                  <a:lnTo>
                    <a:pt x="70688" y="585469"/>
                  </a:lnTo>
                  <a:lnTo>
                    <a:pt x="71196" y="586739"/>
                  </a:lnTo>
                  <a:lnTo>
                    <a:pt x="72199" y="588009"/>
                  </a:lnTo>
                  <a:lnTo>
                    <a:pt x="77304" y="588009"/>
                  </a:lnTo>
                  <a:lnTo>
                    <a:pt x="77584" y="589279"/>
                  </a:lnTo>
                  <a:lnTo>
                    <a:pt x="77977" y="590549"/>
                  </a:lnTo>
                  <a:lnTo>
                    <a:pt x="78701" y="591819"/>
                  </a:lnTo>
                  <a:lnTo>
                    <a:pt x="79108" y="593089"/>
                  </a:lnTo>
                  <a:lnTo>
                    <a:pt x="80136" y="594359"/>
                  </a:lnTo>
                  <a:lnTo>
                    <a:pt x="80390" y="594359"/>
                  </a:lnTo>
                  <a:lnTo>
                    <a:pt x="80632" y="595629"/>
                  </a:lnTo>
                  <a:lnTo>
                    <a:pt x="80276" y="595629"/>
                  </a:lnTo>
                  <a:lnTo>
                    <a:pt x="78981" y="596899"/>
                  </a:lnTo>
                  <a:lnTo>
                    <a:pt x="78346" y="598169"/>
                  </a:lnTo>
                  <a:lnTo>
                    <a:pt x="78003" y="598169"/>
                  </a:lnTo>
                  <a:lnTo>
                    <a:pt x="78168" y="599439"/>
                  </a:lnTo>
                  <a:lnTo>
                    <a:pt x="78752" y="600709"/>
                  </a:lnTo>
                  <a:lnTo>
                    <a:pt x="79565" y="601979"/>
                  </a:lnTo>
                  <a:lnTo>
                    <a:pt x="84340" y="601979"/>
                  </a:lnTo>
                  <a:lnTo>
                    <a:pt x="85216" y="600709"/>
                  </a:lnTo>
                  <a:lnTo>
                    <a:pt x="471182" y="600709"/>
                  </a:lnTo>
                  <a:lnTo>
                    <a:pt x="471652" y="599439"/>
                  </a:lnTo>
                  <a:lnTo>
                    <a:pt x="474560" y="599439"/>
                  </a:lnTo>
                  <a:lnTo>
                    <a:pt x="474383" y="596899"/>
                  </a:lnTo>
                  <a:lnTo>
                    <a:pt x="474470" y="591819"/>
                  </a:lnTo>
                  <a:lnTo>
                    <a:pt x="474764" y="585469"/>
                  </a:lnTo>
                  <a:lnTo>
                    <a:pt x="474510" y="582929"/>
                  </a:lnTo>
                  <a:lnTo>
                    <a:pt x="473862" y="581659"/>
                  </a:lnTo>
                  <a:lnTo>
                    <a:pt x="472198" y="581659"/>
                  </a:lnTo>
                  <a:lnTo>
                    <a:pt x="471157" y="580389"/>
                  </a:lnTo>
                  <a:lnTo>
                    <a:pt x="470725" y="580389"/>
                  </a:lnTo>
                  <a:lnTo>
                    <a:pt x="470534" y="579119"/>
                  </a:lnTo>
                  <a:lnTo>
                    <a:pt x="470712" y="579119"/>
                  </a:lnTo>
                  <a:lnTo>
                    <a:pt x="470852" y="577849"/>
                  </a:lnTo>
                  <a:lnTo>
                    <a:pt x="471233" y="577849"/>
                  </a:lnTo>
                  <a:lnTo>
                    <a:pt x="472363" y="576579"/>
                  </a:lnTo>
                  <a:lnTo>
                    <a:pt x="476415" y="576579"/>
                  </a:lnTo>
                  <a:lnTo>
                    <a:pt x="476326" y="572769"/>
                  </a:lnTo>
                  <a:lnTo>
                    <a:pt x="475856" y="571499"/>
                  </a:lnTo>
                  <a:lnTo>
                    <a:pt x="474484" y="568959"/>
                  </a:lnTo>
                  <a:lnTo>
                    <a:pt x="474192" y="567689"/>
                  </a:lnTo>
                  <a:lnTo>
                    <a:pt x="474344" y="566419"/>
                  </a:lnTo>
                  <a:lnTo>
                    <a:pt x="474649" y="566419"/>
                  </a:lnTo>
                  <a:lnTo>
                    <a:pt x="474637" y="565149"/>
                  </a:lnTo>
                  <a:lnTo>
                    <a:pt x="472719" y="565149"/>
                  </a:lnTo>
                  <a:lnTo>
                    <a:pt x="472389" y="563879"/>
                  </a:lnTo>
                  <a:lnTo>
                    <a:pt x="472693" y="562609"/>
                  </a:lnTo>
                  <a:lnTo>
                    <a:pt x="477697" y="556259"/>
                  </a:lnTo>
                  <a:lnTo>
                    <a:pt x="479590" y="556259"/>
                  </a:lnTo>
                  <a:lnTo>
                    <a:pt x="479971" y="554989"/>
                  </a:lnTo>
                  <a:lnTo>
                    <a:pt x="480339" y="554989"/>
                  </a:lnTo>
                  <a:lnTo>
                    <a:pt x="481215" y="553719"/>
                  </a:lnTo>
                  <a:lnTo>
                    <a:pt x="481774" y="553719"/>
                  </a:lnTo>
                  <a:lnTo>
                    <a:pt x="482028" y="552449"/>
                  </a:lnTo>
                  <a:lnTo>
                    <a:pt x="482041" y="549909"/>
                  </a:lnTo>
                  <a:lnTo>
                    <a:pt x="484212" y="549909"/>
                  </a:lnTo>
                  <a:lnTo>
                    <a:pt x="484987" y="548639"/>
                  </a:lnTo>
                  <a:lnTo>
                    <a:pt x="487425" y="548639"/>
                  </a:lnTo>
                  <a:lnTo>
                    <a:pt x="487578" y="547369"/>
                  </a:lnTo>
                  <a:lnTo>
                    <a:pt x="487895" y="546099"/>
                  </a:lnTo>
                  <a:lnTo>
                    <a:pt x="508469" y="546099"/>
                  </a:lnTo>
                  <a:lnTo>
                    <a:pt x="508711" y="544829"/>
                  </a:lnTo>
                  <a:lnTo>
                    <a:pt x="509295" y="543559"/>
                  </a:lnTo>
                  <a:lnTo>
                    <a:pt x="509612" y="542289"/>
                  </a:lnTo>
                  <a:lnTo>
                    <a:pt x="509816" y="542289"/>
                  </a:lnTo>
                  <a:lnTo>
                    <a:pt x="509765" y="541019"/>
                  </a:lnTo>
                  <a:lnTo>
                    <a:pt x="509473" y="539749"/>
                  </a:lnTo>
                  <a:lnTo>
                    <a:pt x="508101" y="537209"/>
                  </a:lnTo>
                  <a:lnTo>
                    <a:pt x="506920" y="533399"/>
                  </a:lnTo>
                  <a:lnTo>
                    <a:pt x="60058" y="533399"/>
                  </a:lnTo>
                  <a:lnTo>
                    <a:pt x="55803" y="532129"/>
                  </a:lnTo>
                  <a:close/>
                </a:path>
                <a:path w="957579" h="778510">
                  <a:moveTo>
                    <a:pt x="474179" y="599439"/>
                  </a:moveTo>
                  <a:lnTo>
                    <a:pt x="471652" y="599439"/>
                  </a:lnTo>
                  <a:lnTo>
                    <a:pt x="472490" y="600709"/>
                  </a:lnTo>
                  <a:lnTo>
                    <a:pt x="473494" y="600709"/>
                  </a:lnTo>
                  <a:lnTo>
                    <a:pt x="474179" y="599439"/>
                  </a:lnTo>
                  <a:close/>
                </a:path>
                <a:path w="957579" h="778510">
                  <a:moveTo>
                    <a:pt x="502411" y="546099"/>
                  </a:moveTo>
                  <a:lnTo>
                    <a:pt x="487895" y="546099"/>
                  </a:lnTo>
                  <a:lnTo>
                    <a:pt x="491299" y="547369"/>
                  </a:lnTo>
                  <a:lnTo>
                    <a:pt x="496506" y="548639"/>
                  </a:lnTo>
                  <a:lnTo>
                    <a:pt x="498970" y="548639"/>
                  </a:lnTo>
                  <a:lnTo>
                    <a:pt x="502411" y="546099"/>
                  </a:lnTo>
                  <a:close/>
                </a:path>
                <a:path w="957579" h="778510">
                  <a:moveTo>
                    <a:pt x="519480" y="535939"/>
                  </a:moveTo>
                  <a:lnTo>
                    <a:pt x="514553" y="535939"/>
                  </a:lnTo>
                  <a:lnTo>
                    <a:pt x="514667" y="537209"/>
                  </a:lnTo>
                  <a:lnTo>
                    <a:pt x="515023" y="538479"/>
                  </a:lnTo>
                  <a:lnTo>
                    <a:pt x="516000" y="539749"/>
                  </a:lnTo>
                  <a:lnTo>
                    <a:pt x="519125" y="539749"/>
                  </a:lnTo>
                  <a:lnTo>
                    <a:pt x="519417" y="538479"/>
                  </a:lnTo>
                  <a:lnTo>
                    <a:pt x="519480" y="535939"/>
                  </a:lnTo>
                  <a:close/>
                </a:path>
                <a:path w="957579" h="778510">
                  <a:moveTo>
                    <a:pt x="524471" y="534669"/>
                  </a:moveTo>
                  <a:lnTo>
                    <a:pt x="514908" y="534669"/>
                  </a:lnTo>
                  <a:lnTo>
                    <a:pt x="514857" y="535939"/>
                  </a:lnTo>
                  <a:lnTo>
                    <a:pt x="524243" y="535939"/>
                  </a:lnTo>
                  <a:lnTo>
                    <a:pt x="524471" y="534669"/>
                  </a:lnTo>
                  <a:close/>
                </a:path>
                <a:path w="957579" h="778510">
                  <a:moveTo>
                    <a:pt x="523138" y="529589"/>
                  </a:moveTo>
                  <a:lnTo>
                    <a:pt x="511365" y="529589"/>
                  </a:lnTo>
                  <a:lnTo>
                    <a:pt x="511365" y="530859"/>
                  </a:lnTo>
                  <a:lnTo>
                    <a:pt x="509549" y="530859"/>
                  </a:lnTo>
                  <a:lnTo>
                    <a:pt x="509384" y="532129"/>
                  </a:lnTo>
                  <a:lnTo>
                    <a:pt x="510362" y="533399"/>
                  </a:lnTo>
                  <a:lnTo>
                    <a:pt x="510959" y="534669"/>
                  </a:lnTo>
                  <a:lnTo>
                    <a:pt x="525030" y="534669"/>
                  </a:lnTo>
                  <a:lnTo>
                    <a:pt x="524941" y="533399"/>
                  </a:lnTo>
                  <a:lnTo>
                    <a:pt x="523138" y="529589"/>
                  </a:lnTo>
                  <a:close/>
                </a:path>
                <a:path w="957579" h="778510">
                  <a:moveTo>
                    <a:pt x="510946" y="520699"/>
                  </a:moveTo>
                  <a:lnTo>
                    <a:pt x="64858" y="520699"/>
                  </a:lnTo>
                  <a:lnTo>
                    <a:pt x="64109" y="521969"/>
                  </a:lnTo>
                  <a:lnTo>
                    <a:pt x="63601" y="521969"/>
                  </a:lnTo>
                  <a:lnTo>
                    <a:pt x="63665" y="523239"/>
                  </a:lnTo>
                  <a:lnTo>
                    <a:pt x="64134" y="524509"/>
                  </a:lnTo>
                  <a:lnTo>
                    <a:pt x="64198" y="525779"/>
                  </a:lnTo>
                  <a:lnTo>
                    <a:pt x="64020" y="527049"/>
                  </a:lnTo>
                  <a:lnTo>
                    <a:pt x="62801" y="528319"/>
                  </a:lnTo>
                  <a:lnTo>
                    <a:pt x="61315" y="530859"/>
                  </a:lnTo>
                  <a:lnTo>
                    <a:pt x="60185" y="532129"/>
                  </a:lnTo>
                  <a:lnTo>
                    <a:pt x="60058" y="533399"/>
                  </a:lnTo>
                  <a:lnTo>
                    <a:pt x="506920" y="533399"/>
                  </a:lnTo>
                  <a:lnTo>
                    <a:pt x="506856" y="532129"/>
                  </a:lnTo>
                  <a:lnTo>
                    <a:pt x="507085" y="530859"/>
                  </a:lnTo>
                  <a:lnTo>
                    <a:pt x="509219" y="529589"/>
                  </a:lnTo>
                  <a:lnTo>
                    <a:pt x="522973" y="529589"/>
                  </a:lnTo>
                  <a:lnTo>
                    <a:pt x="522897" y="527049"/>
                  </a:lnTo>
                  <a:lnTo>
                    <a:pt x="516305" y="527049"/>
                  </a:lnTo>
                  <a:lnTo>
                    <a:pt x="513841" y="525779"/>
                  </a:lnTo>
                  <a:lnTo>
                    <a:pt x="510463" y="525779"/>
                  </a:lnTo>
                  <a:lnTo>
                    <a:pt x="510171" y="524509"/>
                  </a:lnTo>
                  <a:lnTo>
                    <a:pt x="510247" y="523239"/>
                  </a:lnTo>
                  <a:lnTo>
                    <a:pt x="510717" y="523239"/>
                  </a:lnTo>
                  <a:lnTo>
                    <a:pt x="510692" y="521969"/>
                  </a:lnTo>
                  <a:lnTo>
                    <a:pt x="510946" y="520699"/>
                  </a:lnTo>
                  <a:close/>
                </a:path>
                <a:path w="957579" h="778510">
                  <a:moveTo>
                    <a:pt x="522858" y="525779"/>
                  </a:moveTo>
                  <a:lnTo>
                    <a:pt x="517677" y="525779"/>
                  </a:lnTo>
                  <a:lnTo>
                    <a:pt x="517423" y="527049"/>
                  </a:lnTo>
                  <a:lnTo>
                    <a:pt x="522897" y="527049"/>
                  </a:lnTo>
                  <a:lnTo>
                    <a:pt x="522858" y="525779"/>
                  </a:lnTo>
                  <a:close/>
                </a:path>
                <a:path w="957579" h="778510">
                  <a:moveTo>
                    <a:pt x="521423" y="524509"/>
                  </a:moveTo>
                  <a:lnTo>
                    <a:pt x="518998" y="524509"/>
                  </a:lnTo>
                  <a:lnTo>
                    <a:pt x="518172" y="525779"/>
                  </a:lnTo>
                  <a:lnTo>
                    <a:pt x="522236" y="525779"/>
                  </a:lnTo>
                  <a:lnTo>
                    <a:pt x="521423" y="524509"/>
                  </a:lnTo>
                  <a:close/>
                </a:path>
                <a:path w="957579" h="778510">
                  <a:moveTo>
                    <a:pt x="536994" y="518159"/>
                  </a:moveTo>
                  <a:lnTo>
                    <a:pt x="512419" y="518159"/>
                  </a:lnTo>
                  <a:lnTo>
                    <a:pt x="513613" y="520699"/>
                  </a:lnTo>
                  <a:lnTo>
                    <a:pt x="514057" y="521969"/>
                  </a:lnTo>
                  <a:lnTo>
                    <a:pt x="514705" y="521969"/>
                  </a:lnTo>
                  <a:lnTo>
                    <a:pt x="520128" y="523239"/>
                  </a:lnTo>
                  <a:lnTo>
                    <a:pt x="526173" y="523239"/>
                  </a:lnTo>
                  <a:lnTo>
                    <a:pt x="529640" y="520699"/>
                  </a:lnTo>
                  <a:lnTo>
                    <a:pt x="536574" y="520699"/>
                  </a:lnTo>
                  <a:lnTo>
                    <a:pt x="536663" y="519429"/>
                  </a:lnTo>
                  <a:lnTo>
                    <a:pt x="536994" y="518159"/>
                  </a:lnTo>
                  <a:close/>
                </a:path>
                <a:path w="957579" h="778510">
                  <a:moveTo>
                    <a:pt x="536574" y="520699"/>
                  </a:moveTo>
                  <a:lnTo>
                    <a:pt x="531837" y="520699"/>
                  </a:lnTo>
                  <a:lnTo>
                    <a:pt x="533780" y="521969"/>
                  </a:lnTo>
                  <a:lnTo>
                    <a:pt x="534619" y="523239"/>
                  </a:lnTo>
                  <a:lnTo>
                    <a:pt x="535965" y="523239"/>
                  </a:lnTo>
                  <a:lnTo>
                    <a:pt x="536486" y="521969"/>
                  </a:lnTo>
                  <a:lnTo>
                    <a:pt x="536574" y="520699"/>
                  </a:lnTo>
                  <a:close/>
                </a:path>
                <a:path w="957579" h="778510">
                  <a:moveTo>
                    <a:pt x="536867" y="516889"/>
                  </a:moveTo>
                  <a:lnTo>
                    <a:pt x="66065" y="516889"/>
                  </a:lnTo>
                  <a:lnTo>
                    <a:pt x="65900" y="519429"/>
                  </a:lnTo>
                  <a:lnTo>
                    <a:pt x="65544" y="520699"/>
                  </a:lnTo>
                  <a:lnTo>
                    <a:pt x="511644" y="520699"/>
                  </a:lnTo>
                  <a:lnTo>
                    <a:pt x="511835" y="519429"/>
                  </a:lnTo>
                  <a:lnTo>
                    <a:pt x="512165" y="518159"/>
                  </a:lnTo>
                  <a:lnTo>
                    <a:pt x="536994" y="518159"/>
                  </a:lnTo>
                  <a:lnTo>
                    <a:pt x="536867" y="516889"/>
                  </a:lnTo>
                  <a:close/>
                </a:path>
                <a:path w="957579" h="778510">
                  <a:moveTo>
                    <a:pt x="548449" y="510539"/>
                  </a:moveTo>
                  <a:lnTo>
                    <a:pt x="67970" y="510539"/>
                  </a:lnTo>
                  <a:lnTo>
                    <a:pt x="68706" y="511809"/>
                  </a:lnTo>
                  <a:lnTo>
                    <a:pt x="68897" y="513079"/>
                  </a:lnTo>
                  <a:lnTo>
                    <a:pt x="68668" y="514349"/>
                  </a:lnTo>
                  <a:lnTo>
                    <a:pt x="68059" y="514349"/>
                  </a:lnTo>
                  <a:lnTo>
                    <a:pt x="66484" y="516889"/>
                  </a:lnTo>
                  <a:lnTo>
                    <a:pt x="535216" y="516889"/>
                  </a:lnTo>
                  <a:lnTo>
                    <a:pt x="535444" y="515619"/>
                  </a:lnTo>
                  <a:lnTo>
                    <a:pt x="535774" y="515619"/>
                  </a:lnTo>
                  <a:lnTo>
                    <a:pt x="538403" y="513079"/>
                  </a:lnTo>
                  <a:lnTo>
                    <a:pt x="543178" y="513079"/>
                  </a:lnTo>
                  <a:lnTo>
                    <a:pt x="543166" y="511809"/>
                  </a:lnTo>
                  <a:lnTo>
                    <a:pt x="547979" y="511809"/>
                  </a:lnTo>
                  <a:lnTo>
                    <a:pt x="548449" y="510539"/>
                  </a:lnTo>
                  <a:close/>
                </a:path>
                <a:path w="957579" h="778510">
                  <a:moveTo>
                    <a:pt x="543178" y="513079"/>
                  </a:moveTo>
                  <a:lnTo>
                    <a:pt x="540283" y="513079"/>
                  </a:lnTo>
                  <a:lnTo>
                    <a:pt x="540321" y="514349"/>
                  </a:lnTo>
                  <a:lnTo>
                    <a:pt x="540524" y="515619"/>
                  </a:lnTo>
                  <a:lnTo>
                    <a:pt x="542556" y="515619"/>
                  </a:lnTo>
                  <a:lnTo>
                    <a:pt x="542950" y="514349"/>
                  </a:lnTo>
                  <a:lnTo>
                    <a:pt x="543191" y="514349"/>
                  </a:lnTo>
                  <a:lnTo>
                    <a:pt x="543178" y="513079"/>
                  </a:lnTo>
                  <a:close/>
                </a:path>
                <a:path w="957579" h="778510">
                  <a:moveTo>
                    <a:pt x="549046" y="509269"/>
                  </a:moveTo>
                  <a:lnTo>
                    <a:pt x="68440" y="509269"/>
                  </a:lnTo>
                  <a:lnTo>
                    <a:pt x="67995" y="510539"/>
                  </a:lnTo>
                  <a:lnTo>
                    <a:pt x="548957" y="510539"/>
                  </a:lnTo>
                  <a:lnTo>
                    <a:pt x="549046" y="509269"/>
                  </a:lnTo>
                  <a:close/>
                </a:path>
                <a:path w="957579" h="778510">
                  <a:moveTo>
                    <a:pt x="70396" y="506729"/>
                  </a:moveTo>
                  <a:lnTo>
                    <a:pt x="69938" y="507999"/>
                  </a:lnTo>
                  <a:lnTo>
                    <a:pt x="68833" y="509269"/>
                  </a:lnTo>
                  <a:lnTo>
                    <a:pt x="548817" y="509269"/>
                  </a:lnTo>
                  <a:lnTo>
                    <a:pt x="548220" y="507999"/>
                  </a:lnTo>
                  <a:lnTo>
                    <a:pt x="72923" y="507999"/>
                  </a:lnTo>
                  <a:lnTo>
                    <a:pt x="70396" y="506729"/>
                  </a:lnTo>
                  <a:close/>
                </a:path>
                <a:path w="957579" h="778510">
                  <a:moveTo>
                    <a:pt x="552475" y="485139"/>
                  </a:moveTo>
                  <a:lnTo>
                    <a:pt x="73088" y="485139"/>
                  </a:lnTo>
                  <a:lnTo>
                    <a:pt x="74002" y="486409"/>
                  </a:lnTo>
                  <a:lnTo>
                    <a:pt x="74498" y="486409"/>
                  </a:lnTo>
                  <a:lnTo>
                    <a:pt x="74434" y="487679"/>
                  </a:lnTo>
                  <a:lnTo>
                    <a:pt x="73939" y="488949"/>
                  </a:lnTo>
                  <a:lnTo>
                    <a:pt x="69837" y="495299"/>
                  </a:lnTo>
                  <a:lnTo>
                    <a:pt x="68783" y="497839"/>
                  </a:lnTo>
                  <a:lnTo>
                    <a:pt x="68935" y="500379"/>
                  </a:lnTo>
                  <a:lnTo>
                    <a:pt x="70154" y="501649"/>
                  </a:lnTo>
                  <a:lnTo>
                    <a:pt x="73329" y="502919"/>
                  </a:lnTo>
                  <a:lnTo>
                    <a:pt x="74599" y="504189"/>
                  </a:lnTo>
                  <a:lnTo>
                    <a:pt x="75145" y="505459"/>
                  </a:lnTo>
                  <a:lnTo>
                    <a:pt x="75488" y="506729"/>
                  </a:lnTo>
                  <a:lnTo>
                    <a:pt x="75209" y="507999"/>
                  </a:lnTo>
                  <a:lnTo>
                    <a:pt x="548043" y="507999"/>
                  </a:lnTo>
                  <a:lnTo>
                    <a:pt x="548563" y="506729"/>
                  </a:lnTo>
                  <a:lnTo>
                    <a:pt x="548538" y="505459"/>
                  </a:lnTo>
                  <a:lnTo>
                    <a:pt x="548093" y="504189"/>
                  </a:lnTo>
                  <a:lnTo>
                    <a:pt x="548678" y="504189"/>
                  </a:lnTo>
                  <a:lnTo>
                    <a:pt x="549059" y="502919"/>
                  </a:lnTo>
                  <a:lnTo>
                    <a:pt x="551230" y="502919"/>
                  </a:lnTo>
                  <a:lnTo>
                    <a:pt x="551535" y="501649"/>
                  </a:lnTo>
                  <a:lnTo>
                    <a:pt x="551751" y="501649"/>
                  </a:lnTo>
                  <a:lnTo>
                    <a:pt x="552056" y="500379"/>
                  </a:lnTo>
                  <a:lnTo>
                    <a:pt x="548385" y="500379"/>
                  </a:lnTo>
                  <a:lnTo>
                    <a:pt x="548195" y="499109"/>
                  </a:lnTo>
                  <a:lnTo>
                    <a:pt x="548576" y="496569"/>
                  </a:lnTo>
                  <a:lnTo>
                    <a:pt x="546582" y="496569"/>
                  </a:lnTo>
                  <a:lnTo>
                    <a:pt x="546404" y="495299"/>
                  </a:lnTo>
                  <a:lnTo>
                    <a:pt x="546176" y="494029"/>
                  </a:lnTo>
                  <a:lnTo>
                    <a:pt x="545833" y="494029"/>
                  </a:lnTo>
                  <a:lnTo>
                    <a:pt x="545185" y="492759"/>
                  </a:lnTo>
                  <a:lnTo>
                    <a:pt x="546938" y="491489"/>
                  </a:lnTo>
                  <a:lnTo>
                    <a:pt x="547115" y="490219"/>
                  </a:lnTo>
                  <a:lnTo>
                    <a:pt x="546734" y="488949"/>
                  </a:lnTo>
                  <a:lnTo>
                    <a:pt x="546569" y="488949"/>
                  </a:lnTo>
                  <a:lnTo>
                    <a:pt x="546506" y="487679"/>
                  </a:lnTo>
                  <a:lnTo>
                    <a:pt x="547611" y="487679"/>
                  </a:lnTo>
                  <a:lnTo>
                    <a:pt x="552475" y="485139"/>
                  </a:lnTo>
                  <a:close/>
                </a:path>
                <a:path w="957579" h="778510">
                  <a:moveTo>
                    <a:pt x="551878" y="499109"/>
                  </a:moveTo>
                  <a:lnTo>
                    <a:pt x="551548" y="499109"/>
                  </a:lnTo>
                  <a:lnTo>
                    <a:pt x="548716" y="500379"/>
                  </a:lnTo>
                  <a:lnTo>
                    <a:pt x="552081" y="500379"/>
                  </a:lnTo>
                  <a:lnTo>
                    <a:pt x="551878" y="499109"/>
                  </a:lnTo>
                  <a:close/>
                </a:path>
                <a:path w="957579" h="778510">
                  <a:moveTo>
                    <a:pt x="548284" y="495299"/>
                  </a:moveTo>
                  <a:lnTo>
                    <a:pt x="547585" y="495299"/>
                  </a:lnTo>
                  <a:lnTo>
                    <a:pt x="546874" y="496569"/>
                  </a:lnTo>
                  <a:lnTo>
                    <a:pt x="548462" y="496569"/>
                  </a:lnTo>
                  <a:lnTo>
                    <a:pt x="548284" y="495299"/>
                  </a:lnTo>
                  <a:close/>
                </a:path>
                <a:path w="957579" h="778510">
                  <a:moveTo>
                    <a:pt x="551103" y="491489"/>
                  </a:moveTo>
                  <a:lnTo>
                    <a:pt x="548157" y="491489"/>
                  </a:lnTo>
                  <a:lnTo>
                    <a:pt x="548170" y="492759"/>
                  </a:lnTo>
                  <a:lnTo>
                    <a:pt x="549071" y="494029"/>
                  </a:lnTo>
                  <a:lnTo>
                    <a:pt x="549922" y="494029"/>
                  </a:lnTo>
                  <a:lnTo>
                    <a:pt x="550202" y="492759"/>
                  </a:lnTo>
                  <a:lnTo>
                    <a:pt x="550684" y="492759"/>
                  </a:lnTo>
                  <a:lnTo>
                    <a:pt x="551103" y="491489"/>
                  </a:lnTo>
                  <a:close/>
                </a:path>
                <a:path w="957579" h="778510">
                  <a:moveTo>
                    <a:pt x="550887" y="488949"/>
                  </a:moveTo>
                  <a:lnTo>
                    <a:pt x="548932" y="488949"/>
                  </a:lnTo>
                  <a:lnTo>
                    <a:pt x="548195" y="491489"/>
                  </a:lnTo>
                  <a:lnTo>
                    <a:pt x="551205" y="491489"/>
                  </a:lnTo>
                  <a:lnTo>
                    <a:pt x="550887" y="488949"/>
                  </a:lnTo>
                  <a:close/>
                </a:path>
                <a:path w="957579" h="778510">
                  <a:moveTo>
                    <a:pt x="560323" y="474979"/>
                  </a:moveTo>
                  <a:lnTo>
                    <a:pt x="56667" y="474979"/>
                  </a:lnTo>
                  <a:lnTo>
                    <a:pt x="59334" y="477519"/>
                  </a:lnTo>
                  <a:lnTo>
                    <a:pt x="62572" y="480059"/>
                  </a:lnTo>
                  <a:lnTo>
                    <a:pt x="66941" y="481329"/>
                  </a:lnTo>
                  <a:lnTo>
                    <a:pt x="69722" y="481329"/>
                  </a:lnTo>
                  <a:lnTo>
                    <a:pt x="70396" y="482599"/>
                  </a:lnTo>
                  <a:lnTo>
                    <a:pt x="70789" y="483869"/>
                  </a:lnTo>
                  <a:lnTo>
                    <a:pt x="71119" y="483869"/>
                  </a:lnTo>
                  <a:lnTo>
                    <a:pt x="72008" y="485139"/>
                  </a:lnTo>
                  <a:lnTo>
                    <a:pt x="553783" y="485139"/>
                  </a:lnTo>
                  <a:lnTo>
                    <a:pt x="556018" y="482599"/>
                  </a:lnTo>
                  <a:lnTo>
                    <a:pt x="556272" y="482599"/>
                  </a:lnTo>
                  <a:lnTo>
                    <a:pt x="556526" y="481329"/>
                  </a:lnTo>
                  <a:lnTo>
                    <a:pt x="556577" y="480059"/>
                  </a:lnTo>
                  <a:lnTo>
                    <a:pt x="556831" y="478789"/>
                  </a:lnTo>
                  <a:lnTo>
                    <a:pt x="557377" y="478789"/>
                  </a:lnTo>
                  <a:lnTo>
                    <a:pt x="557593" y="477519"/>
                  </a:lnTo>
                  <a:lnTo>
                    <a:pt x="560603" y="477519"/>
                  </a:lnTo>
                  <a:lnTo>
                    <a:pt x="560679" y="476249"/>
                  </a:lnTo>
                  <a:lnTo>
                    <a:pt x="560323" y="474979"/>
                  </a:lnTo>
                  <a:close/>
                </a:path>
                <a:path w="957579" h="778510">
                  <a:moveTo>
                    <a:pt x="543839" y="458469"/>
                  </a:moveTo>
                  <a:lnTo>
                    <a:pt x="48285" y="458469"/>
                  </a:lnTo>
                  <a:lnTo>
                    <a:pt x="49949" y="459739"/>
                  </a:lnTo>
                  <a:lnTo>
                    <a:pt x="51168" y="461009"/>
                  </a:lnTo>
                  <a:lnTo>
                    <a:pt x="53009" y="464819"/>
                  </a:lnTo>
                  <a:lnTo>
                    <a:pt x="53898" y="466089"/>
                  </a:lnTo>
                  <a:lnTo>
                    <a:pt x="56768" y="467359"/>
                  </a:lnTo>
                  <a:lnTo>
                    <a:pt x="57784" y="468629"/>
                  </a:lnTo>
                  <a:lnTo>
                    <a:pt x="57810" y="469899"/>
                  </a:lnTo>
                  <a:lnTo>
                    <a:pt x="57289" y="471169"/>
                  </a:lnTo>
                  <a:lnTo>
                    <a:pt x="56616" y="472439"/>
                  </a:lnTo>
                  <a:lnTo>
                    <a:pt x="56133" y="473709"/>
                  </a:lnTo>
                  <a:lnTo>
                    <a:pt x="56210" y="474979"/>
                  </a:lnTo>
                  <a:lnTo>
                    <a:pt x="559422" y="474979"/>
                  </a:lnTo>
                  <a:lnTo>
                    <a:pt x="559015" y="473709"/>
                  </a:lnTo>
                  <a:lnTo>
                    <a:pt x="557783" y="473709"/>
                  </a:lnTo>
                  <a:lnTo>
                    <a:pt x="555243" y="472439"/>
                  </a:lnTo>
                  <a:lnTo>
                    <a:pt x="548004" y="472439"/>
                  </a:lnTo>
                  <a:lnTo>
                    <a:pt x="547052" y="471169"/>
                  </a:lnTo>
                  <a:lnTo>
                    <a:pt x="546061" y="471169"/>
                  </a:lnTo>
                  <a:lnTo>
                    <a:pt x="544283" y="468629"/>
                  </a:lnTo>
                  <a:lnTo>
                    <a:pt x="542975" y="464819"/>
                  </a:lnTo>
                  <a:lnTo>
                    <a:pt x="541566" y="463549"/>
                  </a:lnTo>
                  <a:lnTo>
                    <a:pt x="541172" y="462279"/>
                  </a:lnTo>
                  <a:lnTo>
                    <a:pt x="540943" y="462279"/>
                  </a:lnTo>
                  <a:lnTo>
                    <a:pt x="541121" y="461009"/>
                  </a:lnTo>
                  <a:lnTo>
                    <a:pt x="543813" y="461009"/>
                  </a:lnTo>
                  <a:lnTo>
                    <a:pt x="543432" y="459739"/>
                  </a:lnTo>
                  <a:lnTo>
                    <a:pt x="543839" y="458469"/>
                  </a:lnTo>
                  <a:close/>
                </a:path>
                <a:path w="957579" h="778510">
                  <a:moveTo>
                    <a:pt x="552818" y="471169"/>
                  </a:moveTo>
                  <a:lnTo>
                    <a:pt x="550735" y="471169"/>
                  </a:lnTo>
                  <a:lnTo>
                    <a:pt x="548614" y="472439"/>
                  </a:lnTo>
                  <a:lnTo>
                    <a:pt x="554037" y="472439"/>
                  </a:lnTo>
                  <a:lnTo>
                    <a:pt x="552818" y="471169"/>
                  </a:lnTo>
                  <a:close/>
                </a:path>
                <a:path w="957579" h="778510">
                  <a:moveTo>
                    <a:pt x="543534" y="461009"/>
                  </a:moveTo>
                  <a:lnTo>
                    <a:pt x="541794" y="461009"/>
                  </a:lnTo>
                  <a:lnTo>
                    <a:pt x="543394" y="462279"/>
                  </a:lnTo>
                  <a:lnTo>
                    <a:pt x="543534" y="461009"/>
                  </a:lnTo>
                  <a:close/>
                </a:path>
                <a:path w="957579" h="778510">
                  <a:moveTo>
                    <a:pt x="548068" y="447039"/>
                  </a:moveTo>
                  <a:lnTo>
                    <a:pt x="50723" y="447039"/>
                  </a:lnTo>
                  <a:lnTo>
                    <a:pt x="51130" y="448309"/>
                  </a:lnTo>
                  <a:lnTo>
                    <a:pt x="51650" y="449579"/>
                  </a:lnTo>
                  <a:lnTo>
                    <a:pt x="53428" y="449579"/>
                  </a:lnTo>
                  <a:lnTo>
                    <a:pt x="51879" y="452119"/>
                  </a:lnTo>
                  <a:lnTo>
                    <a:pt x="49047" y="453389"/>
                  </a:lnTo>
                  <a:lnTo>
                    <a:pt x="42367" y="453389"/>
                  </a:lnTo>
                  <a:lnTo>
                    <a:pt x="44056" y="457199"/>
                  </a:lnTo>
                  <a:lnTo>
                    <a:pt x="44792" y="458469"/>
                  </a:lnTo>
                  <a:lnTo>
                    <a:pt x="545388" y="458469"/>
                  </a:lnTo>
                  <a:lnTo>
                    <a:pt x="545731" y="457199"/>
                  </a:lnTo>
                  <a:lnTo>
                    <a:pt x="546074" y="457199"/>
                  </a:lnTo>
                  <a:lnTo>
                    <a:pt x="545960" y="455929"/>
                  </a:lnTo>
                  <a:lnTo>
                    <a:pt x="540816" y="455929"/>
                  </a:lnTo>
                  <a:lnTo>
                    <a:pt x="540270" y="454659"/>
                  </a:lnTo>
                  <a:lnTo>
                    <a:pt x="539673" y="454659"/>
                  </a:lnTo>
                  <a:lnTo>
                    <a:pt x="538733" y="452119"/>
                  </a:lnTo>
                  <a:lnTo>
                    <a:pt x="538518" y="452119"/>
                  </a:lnTo>
                  <a:lnTo>
                    <a:pt x="538505" y="450849"/>
                  </a:lnTo>
                  <a:lnTo>
                    <a:pt x="539495" y="449579"/>
                  </a:lnTo>
                  <a:lnTo>
                    <a:pt x="539902" y="448309"/>
                  </a:lnTo>
                  <a:lnTo>
                    <a:pt x="546379" y="448309"/>
                  </a:lnTo>
                  <a:lnTo>
                    <a:pt x="548068" y="447039"/>
                  </a:lnTo>
                  <a:close/>
                </a:path>
                <a:path w="957579" h="778510">
                  <a:moveTo>
                    <a:pt x="51320" y="443229"/>
                  </a:moveTo>
                  <a:lnTo>
                    <a:pt x="50799" y="443229"/>
                  </a:lnTo>
                  <a:lnTo>
                    <a:pt x="50495" y="444499"/>
                  </a:lnTo>
                  <a:lnTo>
                    <a:pt x="50495" y="447039"/>
                  </a:lnTo>
                  <a:lnTo>
                    <a:pt x="548487" y="447039"/>
                  </a:lnTo>
                  <a:lnTo>
                    <a:pt x="548703" y="445769"/>
                  </a:lnTo>
                  <a:lnTo>
                    <a:pt x="548735" y="444499"/>
                  </a:lnTo>
                  <a:lnTo>
                    <a:pt x="52336" y="444499"/>
                  </a:lnTo>
                  <a:lnTo>
                    <a:pt x="51320" y="443229"/>
                  </a:lnTo>
                  <a:close/>
                </a:path>
                <a:path w="957579" h="778510">
                  <a:moveTo>
                    <a:pt x="548703" y="443229"/>
                  </a:moveTo>
                  <a:lnTo>
                    <a:pt x="53632" y="443229"/>
                  </a:lnTo>
                  <a:lnTo>
                    <a:pt x="52971" y="444499"/>
                  </a:lnTo>
                  <a:lnTo>
                    <a:pt x="548735" y="444499"/>
                  </a:lnTo>
                  <a:lnTo>
                    <a:pt x="548703" y="443229"/>
                  </a:lnTo>
                  <a:close/>
                </a:path>
                <a:path w="957579" h="778510">
                  <a:moveTo>
                    <a:pt x="555078" y="441959"/>
                  </a:moveTo>
                  <a:lnTo>
                    <a:pt x="54368" y="441959"/>
                  </a:lnTo>
                  <a:lnTo>
                    <a:pt x="54025" y="443229"/>
                  </a:lnTo>
                  <a:lnTo>
                    <a:pt x="554418" y="443229"/>
                  </a:lnTo>
                  <a:lnTo>
                    <a:pt x="555078" y="441959"/>
                  </a:lnTo>
                  <a:close/>
                </a:path>
                <a:path w="957579" h="778510">
                  <a:moveTo>
                    <a:pt x="555586" y="440689"/>
                  </a:moveTo>
                  <a:lnTo>
                    <a:pt x="55549" y="440689"/>
                  </a:lnTo>
                  <a:lnTo>
                    <a:pt x="54889" y="441959"/>
                  </a:lnTo>
                  <a:lnTo>
                    <a:pt x="555447" y="441959"/>
                  </a:lnTo>
                  <a:lnTo>
                    <a:pt x="555586" y="440689"/>
                  </a:lnTo>
                  <a:close/>
                </a:path>
                <a:path w="957579" h="778510">
                  <a:moveTo>
                    <a:pt x="569264" y="431799"/>
                  </a:moveTo>
                  <a:lnTo>
                    <a:pt x="59689" y="431799"/>
                  </a:lnTo>
                  <a:lnTo>
                    <a:pt x="59626" y="435609"/>
                  </a:lnTo>
                  <a:lnTo>
                    <a:pt x="59334" y="436879"/>
                  </a:lnTo>
                  <a:lnTo>
                    <a:pt x="58686" y="438149"/>
                  </a:lnTo>
                  <a:lnTo>
                    <a:pt x="57543" y="439419"/>
                  </a:lnTo>
                  <a:lnTo>
                    <a:pt x="56870" y="440689"/>
                  </a:lnTo>
                  <a:lnTo>
                    <a:pt x="555675" y="440689"/>
                  </a:lnTo>
                  <a:lnTo>
                    <a:pt x="556069" y="439419"/>
                  </a:lnTo>
                  <a:lnTo>
                    <a:pt x="556234" y="439419"/>
                  </a:lnTo>
                  <a:lnTo>
                    <a:pt x="556628" y="438149"/>
                  </a:lnTo>
                  <a:lnTo>
                    <a:pt x="567893" y="438149"/>
                  </a:lnTo>
                  <a:lnTo>
                    <a:pt x="569569" y="436879"/>
                  </a:lnTo>
                  <a:lnTo>
                    <a:pt x="570382" y="435609"/>
                  </a:lnTo>
                  <a:lnTo>
                    <a:pt x="569379" y="434339"/>
                  </a:lnTo>
                  <a:lnTo>
                    <a:pt x="569112" y="433069"/>
                  </a:lnTo>
                  <a:lnTo>
                    <a:pt x="569264" y="431799"/>
                  </a:lnTo>
                  <a:close/>
                </a:path>
                <a:path w="957579" h="778510">
                  <a:moveTo>
                    <a:pt x="561492" y="438149"/>
                  </a:moveTo>
                  <a:lnTo>
                    <a:pt x="556628" y="438149"/>
                  </a:lnTo>
                  <a:lnTo>
                    <a:pt x="557441" y="439419"/>
                  </a:lnTo>
                  <a:lnTo>
                    <a:pt x="558520" y="439419"/>
                  </a:lnTo>
                  <a:lnTo>
                    <a:pt x="559206" y="440689"/>
                  </a:lnTo>
                  <a:lnTo>
                    <a:pt x="560031" y="439419"/>
                  </a:lnTo>
                  <a:lnTo>
                    <a:pt x="561492" y="438149"/>
                  </a:lnTo>
                  <a:close/>
                </a:path>
                <a:path w="957579" h="778510">
                  <a:moveTo>
                    <a:pt x="64312" y="424179"/>
                  </a:moveTo>
                  <a:lnTo>
                    <a:pt x="62052" y="424179"/>
                  </a:lnTo>
                  <a:lnTo>
                    <a:pt x="60375" y="425449"/>
                  </a:lnTo>
                  <a:lnTo>
                    <a:pt x="60248" y="426719"/>
                  </a:lnTo>
                  <a:lnTo>
                    <a:pt x="61239" y="427989"/>
                  </a:lnTo>
                  <a:lnTo>
                    <a:pt x="61442" y="429259"/>
                  </a:lnTo>
                  <a:lnTo>
                    <a:pt x="61201" y="429259"/>
                  </a:lnTo>
                  <a:lnTo>
                    <a:pt x="60210" y="430529"/>
                  </a:lnTo>
                  <a:lnTo>
                    <a:pt x="59842" y="431799"/>
                  </a:lnTo>
                  <a:lnTo>
                    <a:pt x="74409" y="431799"/>
                  </a:lnTo>
                  <a:lnTo>
                    <a:pt x="72212" y="429259"/>
                  </a:lnTo>
                  <a:lnTo>
                    <a:pt x="64312" y="424179"/>
                  </a:lnTo>
                  <a:close/>
                </a:path>
                <a:path w="957579" h="778510">
                  <a:moveTo>
                    <a:pt x="605510" y="416559"/>
                  </a:moveTo>
                  <a:lnTo>
                    <a:pt x="79692" y="416559"/>
                  </a:lnTo>
                  <a:lnTo>
                    <a:pt x="80733" y="417829"/>
                  </a:lnTo>
                  <a:lnTo>
                    <a:pt x="81178" y="417829"/>
                  </a:lnTo>
                  <a:lnTo>
                    <a:pt x="81445" y="419099"/>
                  </a:lnTo>
                  <a:lnTo>
                    <a:pt x="81394" y="421639"/>
                  </a:lnTo>
                  <a:lnTo>
                    <a:pt x="81648" y="422909"/>
                  </a:lnTo>
                  <a:lnTo>
                    <a:pt x="81775" y="425449"/>
                  </a:lnTo>
                  <a:lnTo>
                    <a:pt x="80568" y="429259"/>
                  </a:lnTo>
                  <a:lnTo>
                    <a:pt x="78320" y="431799"/>
                  </a:lnTo>
                  <a:lnTo>
                    <a:pt x="569734" y="431799"/>
                  </a:lnTo>
                  <a:lnTo>
                    <a:pt x="571055" y="430529"/>
                  </a:lnTo>
                  <a:lnTo>
                    <a:pt x="571550" y="429259"/>
                  </a:lnTo>
                  <a:lnTo>
                    <a:pt x="572020" y="429259"/>
                  </a:lnTo>
                  <a:lnTo>
                    <a:pt x="572515" y="427989"/>
                  </a:lnTo>
                  <a:lnTo>
                    <a:pt x="572604" y="425449"/>
                  </a:lnTo>
                  <a:lnTo>
                    <a:pt x="573735" y="424179"/>
                  </a:lnTo>
                  <a:lnTo>
                    <a:pt x="574382" y="422909"/>
                  </a:lnTo>
                  <a:lnTo>
                    <a:pt x="578256" y="422909"/>
                  </a:lnTo>
                  <a:lnTo>
                    <a:pt x="579666" y="421639"/>
                  </a:lnTo>
                  <a:lnTo>
                    <a:pt x="582536" y="421639"/>
                  </a:lnTo>
                  <a:lnTo>
                    <a:pt x="583920" y="420369"/>
                  </a:lnTo>
                  <a:lnTo>
                    <a:pt x="586333" y="420369"/>
                  </a:lnTo>
                  <a:lnTo>
                    <a:pt x="589775" y="419099"/>
                  </a:lnTo>
                  <a:lnTo>
                    <a:pt x="604240" y="419099"/>
                  </a:lnTo>
                  <a:lnTo>
                    <a:pt x="604824" y="417829"/>
                  </a:lnTo>
                  <a:lnTo>
                    <a:pt x="605510" y="416559"/>
                  </a:lnTo>
                  <a:close/>
                </a:path>
                <a:path w="957579" h="778510">
                  <a:moveTo>
                    <a:pt x="578167" y="422909"/>
                  </a:moveTo>
                  <a:lnTo>
                    <a:pt x="575182" y="422909"/>
                  </a:lnTo>
                  <a:lnTo>
                    <a:pt x="576973" y="425449"/>
                  </a:lnTo>
                  <a:lnTo>
                    <a:pt x="577494" y="425449"/>
                  </a:lnTo>
                  <a:lnTo>
                    <a:pt x="578294" y="424179"/>
                  </a:lnTo>
                  <a:lnTo>
                    <a:pt x="578167" y="422909"/>
                  </a:lnTo>
                  <a:close/>
                </a:path>
                <a:path w="957579" h="778510">
                  <a:moveTo>
                    <a:pt x="600595" y="419099"/>
                  </a:moveTo>
                  <a:lnTo>
                    <a:pt x="591616" y="419099"/>
                  </a:lnTo>
                  <a:lnTo>
                    <a:pt x="595718" y="421639"/>
                  </a:lnTo>
                  <a:lnTo>
                    <a:pt x="596468" y="421639"/>
                  </a:lnTo>
                  <a:lnTo>
                    <a:pt x="599554" y="420369"/>
                  </a:lnTo>
                  <a:lnTo>
                    <a:pt x="600595" y="419099"/>
                  </a:lnTo>
                  <a:close/>
                </a:path>
                <a:path w="957579" h="778510">
                  <a:moveTo>
                    <a:pt x="603529" y="419099"/>
                  </a:moveTo>
                  <a:lnTo>
                    <a:pt x="600595" y="419099"/>
                  </a:lnTo>
                  <a:lnTo>
                    <a:pt x="602538" y="420369"/>
                  </a:lnTo>
                  <a:lnTo>
                    <a:pt x="603529" y="419099"/>
                  </a:lnTo>
                  <a:close/>
                </a:path>
                <a:path w="957579" h="778510">
                  <a:moveTo>
                    <a:pt x="615022" y="416559"/>
                  </a:moveTo>
                  <a:lnTo>
                    <a:pt x="613956" y="416559"/>
                  </a:lnTo>
                  <a:lnTo>
                    <a:pt x="614502" y="417829"/>
                  </a:lnTo>
                  <a:lnTo>
                    <a:pt x="615022" y="416559"/>
                  </a:lnTo>
                  <a:close/>
                </a:path>
                <a:path w="957579" h="778510">
                  <a:moveTo>
                    <a:pt x="612368" y="414019"/>
                  </a:moveTo>
                  <a:lnTo>
                    <a:pt x="80352" y="414019"/>
                  </a:lnTo>
                  <a:lnTo>
                    <a:pt x="80365" y="415289"/>
                  </a:lnTo>
                  <a:lnTo>
                    <a:pt x="80187" y="415289"/>
                  </a:lnTo>
                  <a:lnTo>
                    <a:pt x="79565" y="416559"/>
                  </a:lnTo>
                  <a:lnTo>
                    <a:pt x="606907" y="416559"/>
                  </a:lnTo>
                  <a:lnTo>
                    <a:pt x="612368" y="414019"/>
                  </a:lnTo>
                  <a:close/>
                </a:path>
                <a:path w="957579" h="778510">
                  <a:moveTo>
                    <a:pt x="616369" y="415289"/>
                  </a:moveTo>
                  <a:lnTo>
                    <a:pt x="614235" y="415289"/>
                  </a:lnTo>
                  <a:lnTo>
                    <a:pt x="613917" y="416559"/>
                  </a:lnTo>
                  <a:lnTo>
                    <a:pt x="615454" y="416559"/>
                  </a:lnTo>
                  <a:lnTo>
                    <a:pt x="616369" y="415289"/>
                  </a:lnTo>
                  <a:close/>
                </a:path>
                <a:path w="957579" h="778510">
                  <a:moveTo>
                    <a:pt x="619734" y="414019"/>
                  </a:moveTo>
                  <a:lnTo>
                    <a:pt x="614159" y="414019"/>
                  </a:lnTo>
                  <a:lnTo>
                    <a:pt x="614298" y="415289"/>
                  </a:lnTo>
                  <a:lnTo>
                    <a:pt x="618921" y="415289"/>
                  </a:lnTo>
                  <a:lnTo>
                    <a:pt x="619734" y="414019"/>
                  </a:lnTo>
                  <a:close/>
                </a:path>
                <a:path w="957579" h="778510">
                  <a:moveTo>
                    <a:pt x="624585" y="406399"/>
                  </a:moveTo>
                  <a:lnTo>
                    <a:pt x="78803" y="406399"/>
                  </a:lnTo>
                  <a:lnTo>
                    <a:pt x="78308" y="407669"/>
                  </a:lnTo>
                  <a:lnTo>
                    <a:pt x="80187" y="408939"/>
                  </a:lnTo>
                  <a:lnTo>
                    <a:pt x="80416" y="410209"/>
                  </a:lnTo>
                  <a:lnTo>
                    <a:pt x="80276" y="411479"/>
                  </a:lnTo>
                  <a:lnTo>
                    <a:pt x="80175" y="414019"/>
                  </a:lnTo>
                  <a:lnTo>
                    <a:pt x="620077" y="414019"/>
                  </a:lnTo>
                  <a:lnTo>
                    <a:pt x="620255" y="412749"/>
                  </a:lnTo>
                  <a:lnTo>
                    <a:pt x="620572" y="411479"/>
                  </a:lnTo>
                  <a:lnTo>
                    <a:pt x="621169" y="410209"/>
                  </a:lnTo>
                  <a:lnTo>
                    <a:pt x="622731" y="408939"/>
                  </a:lnTo>
                  <a:lnTo>
                    <a:pt x="623798" y="407669"/>
                  </a:lnTo>
                  <a:lnTo>
                    <a:pt x="624585" y="406399"/>
                  </a:lnTo>
                  <a:close/>
                </a:path>
                <a:path w="957579" h="778510">
                  <a:moveTo>
                    <a:pt x="660907" y="367029"/>
                  </a:moveTo>
                  <a:lnTo>
                    <a:pt x="81000" y="367029"/>
                  </a:lnTo>
                  <a:lnTo>
                    <a:pt x="85699" y="368299"/>
                  </a:lnTo>
                  <a:lnTo>
                    <a:pt x="87680" y="369569"/>
                  </a:lnTo>
                  <a:lnTo>
                    <a:pt x="89319" y="370839"/>
                  </a:lnTo>
                  <a:lnTo>
                    <a:pt x="89966" y="372109"/>
                  </a:lnTo>
                  <a:lnTo>
                    <a:pt x="89827" y="373379"/>
                  </a:lnTo>
                  <a:lnTo>
                    <a:pt x="89382" y="374649"/>
                  </a:lnTo>
                  <a:lnTo>
                    <a:pt x="88976" y="375919"/>
                  </a:lnTo>
                  <a:lnTo>
                    <a:pt x="89052" y="377189"/>
                  </a:lnTo>
                  <a:lnTo>
                    <a:pt x="89700" y="379729"/>
                  </a:lnTo>
                  <a:lnTo>
                    <a:pt x="89496" y="380999"/>
                  </a:lnTo>
                  <a:lnTo>
                    <a:pt x="88518" y="384809"/>
                  </a:lnTo>
                  <a:lnTo>
                    <a:pt x="88404" y="386079"/>
                  </a:lnTo>
                  <a:lnTo>
                    <a:pt x="89319" y="389889"/>
                  </a:lnTo>
                  <a:lnTo>
                    <a:pt x="89306" y="391159"/>
                  </a:lnTo>
                  <a:lnTo>
                    <a:pt x="88734" y="393699"/>
                  </a:lnTo>
                  <a:lnTo>
                    <a:pt x="88404" y="393699"/>
                  </a:lnTo>
                  <a:lnTo>
                    <a:pt x="87972" y="394969"/>
                  </a:lnTo>
                  <a:lnTo>
                    <a:pt x="87350" y="394969"/>
                  </a:lnTo>
                  <a:lnTo>
                    <a:pt x="85445" y="396239"/>
                  </a:lnTo>
                  <a:lnTo>
                    <a:pt x="85128" y="396239"/>
                  </a:lnTo>
                  <a:lnTo>
                    <a:pt x="84302" y="397509"/>
                  </a:lnTo>
                  <a:lnTo>
                    <a:pt x="81673" y="401319"/>
                  </a:lnTo>
                  <a:lnTo>
                    <a:pt x="81178" y="402589"/>
                  </a:lnTo>
                  <a:lnTo>
                    <a:pt x="80759" y="405129"/>
                  </a:lnTo>
                  <a:lnTo>
                    <a:pt x="79933" y="406399"/>
                  </a:lnTo>
                  <a:lnTo>
                    <a:pt x="627443" y="406399"/>
                  </a:lnTo>
                  <a:lnTo>
                    <a:pt x="629196" y="407669"/>
                  </a:lnTo>
                  <a:lnTo>
                    <a:pt x="632777" y="410209"/>
                  </a:lnTo>
                  <a:lnTo>
                    <a:pt x="634364" y="411479"/>
                  </a:lnTo>
                  <a:lnTo>
                    <a:pt x="636803" y="411479"/>
                  </a:lnTo>
                  <a:lnTo>
                    <a:pt x="637451" y="410209"/>
                  </a:lnTo>
                  <a:lnTo>
                    <a:pt x="637400" y="408939"/>
                  </a:lnTo>
                  <a:lnTo>
                    <a:pt x="637057" y="408939"/>
                  </a:lnTo>
                  <a:lnTo>
                    <a:pt x="633260" y="405129"/>
                  </a:lnTo>
                  <a:lnTo>
                    <a:pt x="632561" y="403859"/>
                  </a:lnTo>
                  <a:lnTo>
                    <a:pt x="632193" y="403859"/>
                  </a:lnTo>
                  <a:lnTo>
                    <a:pt x="632066" y="402589"/>
                  </a:lnTo>
                  <a:lnTo>
                    <a:pt x="632409" y="401319"/>
                  </a:lnTo>
                  <a:lnTo>
                    <a:pt x="633044" y="400049"/>
                  </a:lnTo>
                  <a:lnTo>
                    <a:pt x="635393" y="398779"/>
                  </a:lnTo>
                  <a:lnTo>
                    <a:pt x="635977" y="397509"/>
                  </a:lnTo>
                  <a:lnTo>
                    <a:pt x="636308" y="397509"/>
                  </a:lnTo>
                  <a:lnTo>
                    <a:pt x="636587" y="396239"/>
                  </a:lnTo>
                  <a:lnTo>
                    <a:pt x="637146" y="392429"/>
                  </a:lnTo>
                  <a:lnTo>
                    <a:pt x="637120" y="389889"/>
                  </a:lnTo>
                  <a:lnTo>
                    <a:pt x="635812" y="384809"/>
                  </a:lnTo>
                  <a:lnTo>
                    <a:pt x="635800" y="383539"/>
                  </a:lnTo>
                  <a:lnTo>
                    <a:pt x="639508" y="383539"/>
                  </a:lnTo>
                  <a:lnTo>
                    <a:pt x="639546" y="382269"/>
                  </a:lnTo>
                  <a:lnTo>
                    <a:pt x="639825" y="380999"/>
                  </a:lnTo>
                  <a:lnTo>
                    <a:pt x="656120" y="380999"/>
                  </a:lnTo>
                  <a:lnTo>
                    <a:pt x="656716" y="379729"/>
                  </a:lnTo>
                  <a:lnTo>
                    <a:pt x="657771" y="379729"/>
                  </a:lnTo>
                  <a:lnTo>
                    <a:pt x="658317" y="378459"/>
                  </a:lnTo>
                  <a:lnTo>
                    <a:pt x="658596" y="378459"/>
                  </a:lnTo>
                  <a:lnTo>
                    <a:pt x="658863" y="377189"/>
                  </a:lnTo>
                  <a:lnTo>
                    <a:pt x="657783" y="377189"/>
                  </a:lnTo>
                  <a:lnTo>
                    <a:pt x="657758" y="375919"/>
                  </a:lnTo>
                  <a:lnTo>
                    <a:pt x="655916" y="375919"/>
                  </a:lnTo>
                  <a:lnTo>
                    <a:pt x="655269" y="374649"/>
                  </a:lnTo>
                  <a:lnTo>
                    <a:pt x="655231" y="373379"/>
                  </a:lnTo>
                  <a:lnTo>
                    <a:pt x="655408" y="373379"/>
                  </a:lnTo>
                  <a:lnTo>
                    <a:pt x="655662" y="372109"/>
                  </a:lnTo>
                  <a:lnTo>
                    <a:pt x="656755" y="370839"/>
                  </a:lnTo>
                  <a:lnTo>
                    <a:pt x="657491" y="370839"/>
                  </a:lnTo>
                  <a:lnTo>
                    <a:pt x="658253" y="369569"/>
                  </a:lnTo>
                  <a:lnTo>
                    <a:pt x="660882" y="369569"/>
                  </a:lnTo>
                  <a:lnTo>
                    <a:pt x="660907" y="367029"/>
                  </a:lnTo>
                  <a:close/>
                </a:path>
                <a:path w="957579" h="778510">
                  <a:moveTo>
                    <a:pt x="656120" y="380999"/>
                  </a:moveTo>
                  <a:lnTo>
                    <a:pt x="641057" y="380999"/>
                  </a:lnTo>
                  <a:lnTo>
                    <a:pt x="642759" y="382269"/>
                  </a:lnTo>
                  <a:lnTo>
                    <a:pt x="644169" y="384809"/>
                  </a:lnTo>
                  <a:lnTo>
                    <a:pt x="645553" y="386079"/>
                  </a:lnTo>
                  <a:lnTo>
                    <a:pt x="646048" y="387349"/>
                  </a:lnTo>
                  <a:lnTo>
                    <a:pt x="648347" y="388619"/>
                  </a:lnTo>
                  <a:lnTo>
                    <a:pt x="649770" y="388619"/>
                  </a:lnTo>
                  <a:lnTo>
                    <a:pt x="650862" y="387349"/>
                  </a:lnTo>
                  <a:lnTo>
                    <a:pt x="651370" y="387349"/>
                  </a:lnTo>
                  <a:lnTo>
                    <a:pt x="651548" y="386079"/>
                  </a:lnTo>
                  <a:lnTo>
                    <a:pt x="651751" y="386079"/>
                  </a:lnTo>
                  <a:lnTo>
                    <a:pt x="650405" y="383539"/>
                  </a:lnTo>
                  <a:lnTo>
                    <a:pt x="650786" y="382269"/>
                  </a:lnTo>
                  <a:lnTo>
                    <a:pt x="655853" y="382269"/>
                  </a:lnTo>
                  <a:lnTo>
                    <a:pt x="656120" y="380999"/>
                  </a:lnTo>
                  <a:close/>
                </a:path>
                <a:path w="957579" h="778510">
                  <a:moveTo>
                    <a:pt x="695604" y="374649"/>
                  </a:moveTo>
                  <a:lnTo>
                    <a:pt x="687743" y="374649"/>
                  </a:lnTo>
                  <a:lnTo>
                    <a:pt x="693458" y="375919"/>
                  </a:lnTo>
                  <a:lnTo>
                    <a:pt x="694169" y="375919"/>
                  </a:lnTo>
                  <a:lnTo>
                    <a:pt x="695604" y="374649"/>
                  </a:lnTo>
                  <a:close/>
                </a:path>
                <a:path w="957579" h="778510">
                  <a:moveTo>
                    <a:pt x="708609" y="369569"/>
                  </a:moveTo>
                  <a:lnTo>
                    <a:pt x="680542" y="369569"/>
                  </a:lnTo>
                  <a:lnTo>
                    <a:pt x="680796" y="370839"/>
                  </a:lnTo>
                  <a:lnTo>
                    <a:pt x="681164" y="372109"/>
                  </a:lnTo>
                  <a:lnTo>
                    <a:pt x="682751" y="373379"/>
                  </a:lnTo>
                  <a:lnTo>
                    <a:pt x="685838" y="374649"/>
                  </a:lnTo>
                  <a:lnTo>
                    <a:pt x="696480" y="374649"/>
                  </a:lnTo>
                  <a:lnTo>
                    <a:pt x="697064" y="373379"/>
                  </a:lnTo>
                  <a:lnTo>
                    <a:pt x="703491" y="373379"/>
                  </a:lnTo>
                  <a:lnTo>
                    <a:pt x="704227" y="372109"/>
                  </a:lnTo>
                  <a:lnTo>
                    <a:pt x="707186" y="370839"/>
                  </a:lnTo>
                  <a:lnTo>
                    <a:pt x="708342" y="370839"/>
                  </a:lnTo>
                  <a:lnTo>
                    <a:pt x="708609" y="369569"/>
                  </a:lnTo>
                  <a:close/>
                </a:path>
                <a:path w="957579" h="778510">
                  <a:moveTo>
                    <a:pt x="700062" y="373379"/>
                  </a:moveTo>
                  <a:lnTo>
                    <a:pt x="697623" y="373379"/>
                  </a:lnTo>
                  <a:lnTo>
                    <a:pt x="699046" y="374649"/>
                  </a:lnTo>
                  <a:lnTo>
                    <a:pt x="699604" y="374649"/>
                  </a:lnTo>
                  <a:lnTo>
                    <a:pt x="700062" y="373379"/>
                  </a:lnTo>
                  <a:close/>
                </a:path>
                <a:path w="957579" h="778510">
                  <a:moveTo>
                    <a:pt x="708355" y="367029"/>
                  </a:moveTo>
                  <a:lnTo>
                    <a:pt x="672388" y="367029"/>
                  </a:lnTo>
                  <a:lnTo>
                    <a:pt x="673671" y="368299"/>
                  </a:lnTo>
                  <a:lnTo>
                    <a:pt x="676363" y="369569"/>
                  </a:lnTo>
                  <a:lnTo>
                    <a:pt x="708837" y="369569"/>
                  </a:lnTo>
                  <a:lnTo>
                    <a:pt x="708825" y="368299"/>
                  </a:lnTo>
                  <a:lnTo>
                    <a:pt x="708355" y="367029"/>
                  </a:lnTo>
                  <a:close/>
                </a:path>
                <a:path w="957579" h="778510">
                  <a:moveTo>
                    <a:pt x="868476" y="356869"/>
                  </a:moveTo>
                  <a:lnTo>
                    <a:pt x="832154" y="356869"/>
                  </a:lnTo>
                  <a:lnTo>
                    <a:pt x="834212" y="358139"/>
                  </a:lnTo>
                  <a:lnTo>
                    <a:pt x="836968" y="358139"/>
                  </a:lnTo>
                  <a:lnTo>
                    <a:pt x="838987" y="359409"/>
                  </a:lnTo>
                  <a:lnTo>
                    <a:pt x="840333" y="359409"/>
                  </a:lnTo>
                  <a:lnTo>
                    <a:pt x="842352" y="360679"/>
                  </a:lnTo>
                  <a:lnTo>
                    <a:pt x="848118" y="363219"/>
                  </a:lnTo>
                  <a:lnTo>
                    <a:pt x="850480" y="365759"/>
                  </a:lnTo>
                  <a:lnTo>
                    <a:pt x="856691" y="368299"/>
                  </a:lnTo>
                  <a:lnTo>
                    <a:pt x="857516" y="368299"/>
                  </a:lnTo>
                  <a:lnTo>
                    <a:pt x="857757" y="367029"/>
                  </a:lnTo>
                  <a:lnTo>
                    <a:pt x="857326" y="365759"/>
                  </a:lnTo>
                  <a:lnTo>
                    <a:pt x="857618" y="365759"/>
                  </a:lnTo>
                  <a:lnTo>
                    <a:pt x="858151" y="364489"/>
                  </a:lnTo>
                  <a:lnTo>
                    <a:pt x="860183" y="363219"/>
                  </a:lnTo>
                  <a:lnTo>
                    <a:pt x="860894" y="363219"/>
                  </a:lnTo>
                  <a:lnTo>
                    <a:pt x="861415" y="361949"/>
                  </a:lnTo>
                  <a:lnTo>
                    <a:pt x="862863" y="361949"/>
                  </a:lnTo>
                  <a:lnTo>
                    <a:pt x="863841" y="360679"/>
                  </a:lnTo>
                  <a:lnTo>
                    <a:pt x="866406" y="360679"/>
                  </a:lnTo>
                  <a:lnTo>
                    <a:pt x="866749" y="359409"/>
                  </a:lnTo>
                  <a:lnTo>
                    <a:pt x="867575" y="358139"/>
                  </a:lnTo>
                  <a:lnTo>
                    <a:pt x="868476" y="356869"/>
                  </a:lnTo>
                  <a:close/>
                </a:path>
                <a:path w="957579" h="778510">
                  <a:moveTo>
                    <a:pt x="704837" y="360679"/>
                  </a:moveTo>
                  <a:lnTo>
                    <a:pt x="78079" y="360679"/>
                  </a:lnTo>
                  <a:lnTo>
                    <a:pt x="77825" y="363219"/>
                  </a:lnTo>
                  <a:lnTo>
                    <a:pt x="75463" y="364489"/>
                  </a:lnTo>
                  <a:lnTo>
                    <a:pt x="75196" y="365759"/>
                  </a:lnTo>
                  <a:lnTo>
                    <a:pt x="76085" y="367029"/>
                  </a:lnTo>
                  <a:lnTo>
                    <a:pt x="661276" y="367029"/>
                  </a:lnTo>
                  <a:lnTo>
                    <a:pt x="663930" y="364489"/>
                  </a:lnTo>
                  <a:lnTo>
                    <a:pt x="708139" y="364489"/>
                  </a:lnTo>
                  <a:lnTo>
                    <a:pt x="706259" y="361949"/>
                  </a:lnTo>
                  <a:lnTo>
                    <a:pt x="704837" y="361949"/>
                  </a:lnTo>
                  <a:lnTo>
                    <a:pt x="704837" y="360679"/>
                  </a:lnTo>
                  <a:close/>
                </a:path>
                <a:path w="957579" h="778510">
                  <a:moveTo>
                    <a:pt x="708139" y="364489"/>
                  </a:moveTo>
                  <a:lnTo>
                    <a:pt x="665937" y="364489"/>
                  </a:lnTo>
                  <a:lnTo>
                    <a:pt x="667130" y="365759"/>
                  </a:lnTo>
                  <a:lnTo>
                    <a:pt x="671842" y="365759"/>
                  </a:lnTo>
                  <a:lnTo>
                    <a:pt x="672134" y="367029"/>
                  </a:lnTo>
                  <a:lnTo>
                    <a:pt x="708253" y="367029"/>
                  </a:lnTo>
                  <a:lnTo>
                    <a:pt x="708367" y="365759"/>
                  </a:lnTo>
                  <a:lnTo>
                    <a:pt x="708139" y="364489"/>
                  </a:lnTo>
                  <a:close/>
                </a:path>
                <a:path w="957579" h="778510">
                  <a:moveTo>
                    <a:pt x="730199" y="344169"/>
                  </a:moveTo>
                  <a:lnTo>
                    <a:pt x="49060" y="344169"/>
                  </a:lnTo>
                  <a:lnTo>
                    <a:pt x="49390" y="345439"/>
                  </a:lnTo>
                  <a:lnTo>
                    <a:pt x="49631" y="347979"/>
                  </a:lnTo>
                  <a:lnTo>
                    <a:pt x="51231" y="347979"/>
                  </a:lnTo>
                  <a:lnTo>
                    <a:pt x="58292" y="349249"/>
                  </a:lnTo>
                  <a:lnTo>
                    <a:pt x="62039" y="349249"/>
                  </a:lnTo>
                  <a:lnTo>
                    <a:pt x="62598" y="350519"/>
                  </a:lnTo>
                  <a:lnTo>
                    <a:pt x="68173" y="350519"/>
                  </a:lnTo>
                  <a:lnTo>
                    <a:pt x="71145" y="354329"/>
                  </a:lnTo>
                  <a:lnTo>
                    <a:pt x="73545" y="356869"/>
                  </a:lnTo>
                  <a:lnTo>
                    <a:pt x="74066" y="358139"/>
                  </a:lnTo>
                  <a:lnTo>
                    <a:pt x="74701" y="360679"/>
                  </a:lnTo>
                  <a:lnTo>
                    <a:pt x="705904" y="360679"/>
                  </a:lnTo>
                  <a:lnTo>
                    <a:pt x="706424" y="359409"/>
                  </a:lnTo>
                  <a:lnTo>
                    <a:pt x="706691" y="359409"/>
                  </a:lnTo>
                  <a:lnTo>
                    <a:pt x="707123" y="358139"/>
                  </a:lnTo>
                  <a:lnTo>
                    <a:pt x="707745" y="356869"/>
                  </a:lnTo>
                  <a:lnTo>
                    <a:pt x="708190" y="356869"/>
                  </a:lnTo>
                  <a:lnTo>
                    <a:pt x="708482" y="355599"/>
                  </a:lnTo>
                  <a:lnTo>
                    <a:pt x="712457" y="355599"/>
                  </a:lnTo>
                  <a:lnTo>
                    <a:pt x="712609" y="353059"/>
                  </a:lnTo>
                  <a:lnTo>
                    <a:pt x="721448" y="353059"/>
                  </a:lnTo>
                  <a:lnTo>
                    <a:pt x="722198" y="351789"/>
                  </a:lnTo>
                  <a:lnTo>
                    <a:pt x="730097" y="351789"/>
                  </a:lnTo>
                  <a:lnTo>
                    <a:pt x="729526" y="350519"/>
                  </a:lnTo>
                  <a:lnTo>
                    <a:pt x="727468" y="346709"/>
                  </a:lnTo>
                  <a:lnTo>
                    <a:pt x="727405" y="345439"/>
                  </a:lnTo>
                  <a:lnTo>
                    <a:pt x="728167" y="345439"/>
                  </a:lnTo>
                  <a:lnTo>
                    <a:pt x="730199" y="344169"/>
                  </a:lnTo>
                  <a:close/>
                </a:path>
                <a:path w="957579" h="778510">
                  <a:moveTo>
                    <a:pt x="828230" y="359409"/>
                  </a:moveTo>
                  <a:lnTo>
                    <a:pt x="823061" y="359409"/>
                  </a:lnTo>
                  <a:lnTo>
                    <a:pt x="827328" y="360679"/>
                  </a:lnTo>
                  <a:lnTo>
                    <a:pt x="828230" y="359409"/>
                  </a:lnTo>
                  <a:close/>
                </a:path>
                <a:path w="957579" h="778510">
                  <a:moveTo>
                    <a:pt x="830910" y="356869"/>
                  </a:moveTo>
                  <a:lnTo>
                    <a:pt x="821220" y="356869"/>
                  </a:lnTo>
                  <a:lnTo>
                    <a:pt x="821118" y="358139"/>
                  </a:lnTo>
                  <a:lnTo>
                    <a:pt x="821067" y="359409"/>
                  </a:lnTo>
                  <a:lnTo>
                    <a:pt x="829386" y="359409"/>
                  </a:lnTo>
                  <a:lnTo>
                    <a:pt x="830554" y="358139"/>
                  </a:lnTo>
                  <a:lnTo>
                    <a:pt x="830910" y="356869"/>
                  </a:lnTo>
                  <a:close/>
                </a:path>
                <a:path w="957579" h="778510">
                  <a:moveTo>
                    <a:pt x="870026" y="354329"/>
                  </a:moveTo>
                  <a:lnTo>
                    <a:pt x="821296" y="354329"/>
                  </a:lnTo>
                  <a:lnTo>
                    <a:pt x="821232" y="355599"/>
                  </a:lnTo>
                  <a:lnTo>
                    <a:pt x="821283" y="356869"/>
                  </a:lnTo>
                  <a:lnTo>
                    <a:pt x="868730" y="356869"/>
                  </a:lnTo>
                  <a:lnTo>
                    <a:pt x="870026" y="354329"/>
                  </a:lnTo>
                  <a:close/>
                </a:path>
                <a:path w="957579" h="778510">
                  <a:moveTo>
                    <a:pt x="721448" y="353059"/>
                  </a:moveTo>
                  <a:lnTo>
                    <a:pt x="715670" y="353059"/>
                  </a:lnTo>
                  <a:lnTo>
                    <a:pt x="718121" y="355599"/>
                  </a:lnTo>
                  <a:lnTo>
                    <a:pt x="719556" y="355599"/>
                  </a:lnTo>
                  <a:lnTo>
                    <a:pt x="720013" y="354329"/>
                  </a:lnTo>
                  <a:lnTo>
                    <a:pt x="720483" y="354329"/>
                  </a:lnTo>
                  <a:lnTo>
                    <a:pt x="721448" y="353059"/>
                  </a:lnTo>
                  <a:close/>
                </a:path>
                <a:path w="957579" h="778510">
                  <a:moveTo>
                    <a:pt x="761060" y="354329"/>
                  </a:moveTo>
                  <a:lnTo>
                    <a:pt x="750163" y="354329"/>
                  </a:lnTo>
                  <a:lnTo>
                    <a:pt x="754049" y="355599"/>
                  </a:lnTo>
                  <a:lnTo>
                    <a:pt x="760501" y="355599"/>
                  </a:lnTo>
                  <a:lnTo>
                    <a:pt x="761060" y="354329"/>
                  </a:lnTo>
                  <a:close/>
                </a:path>
                <a:path w="957579" h="778510">
                  <a:moveTo>
                    <a:pt x="730097" y="351789"/>
                  </a:moveTo>
                  <a:lnTo>
                    <a:pt x="723531" y="351789"/>
                  </a:lnTo>
                  <a:lnTo>
                    <a:pt x="723760" y="353059"/>
                  </a:lnTo>
                  <a:lnTo>
                    <a:pt x="724382" y="354329"/>
                  </a:lnTo>
                  <a:lnTo>
                    <a:pt x="726058" y="354329"/>
                  </a:lnTo>
                  <a:lnTo>
                    <a:pt x="726884" y="353059"/>
                  </a:lnTo>
                  <a:lnTo>
                    <a:pt x="730669" y="353059"/>
                  </a:lnTo>
                  <a:lnTo>
                    <a:pt x="730097" y="351789"/>
                  </a:lnTo>
                  <a:close/>
                </a:path>
                <a:path w="957579" h="778510">
                  <a:moveTo>
                    <a:pt x="730669" y="353059"/>
                  </a:moveTo>
                  <a:lnTo>
                    <a:pt x="728649" y="353059"/>
                  </a:lnTo>
                  <a:lnTo>
                    <a:pt x="728852" y="354329"/>
                  </a:lnTo>
                  <a:lnTo>
                    <a:pt x="730554" y="354329"/>
                  </a:lnTo>
                  <a:lnTo>
                    <a:pt x="730669" y="353059"/>
                  </a:lnTo>
                  <a:close/>
                </a:path>
                <a:path w="957579" h="778510">
                  <a:moveTo>
                    <a:pt x="763015" y="353059"/>
                  </a:moveTo>
                  <a:lnTo>
                    <a:pt x="745020" y="353059"/>
                  </a:lnTo>
                  <a:lnTo>
                    <a:pt x="748207" y="354329"/>
                  </a:lnTo>
                  <a:lnTo>
                    <a:pt x="762482" y="354329"/>
                  </a:lnTo>
                  <a:lnTo>
                    <a:pt x="763015" y="353059"/>
                  </a:lnTo>
                  <a:close/>
                </a:path>
                <a:path w="957579" h="778510">
                  <a:moveTo>
                    <a:pt x="764641" y="353059"/>
                  </a:moveTo>
                  <a:lnTo>
                    <a:pt x="763015" y="353059"/>
                  </a:lnTo>
                  <a:lnTo>
                    <a:pt x="764133" y="354329"/>
                  </a:lnTo>
                  <a:lnTo>
                    <a:pt x="764641" y="353059"/>
                  </a:lnTo>
                  <a:close/>
                </a:path>
                <a:path w="957579" h="778510">
                  <a:moveTo>
                    <a:pt x="783824" y="350519"/>
                  </a:moveTo>
                  <a:lnTo>
                    <a:pt x="774763" y="350519"/>
                  </a:lnTo>
                  <a:lnTo>
                    <a:pt x="776325" y="351789"/>
                  </a:lnTo>
                  <a:lnTo>
                    <a:pt x="778890" y="353059"/>
                  </a:lnTo>
                  <a:lnTo>
                    <a:pt x="779360" y="354329"/>
                  </a:lnTo>
                  <a:lnTo>
                    <a:pt x="779856" y="353059"/>
                  </a:lnTo>
                  <a:lnTo>
                    <a:pt x="780897" y="353059"/>
                  </a:lnTo>
                  <a:lnTo>
                    <a:pt x="781583" y="351789"/>
                  </a:lnTo>
                  <a:lnTo>
                    <a:pt x="783824" y="350519"/>
                  </a:lnTo>
                  <a:close/>
                </a:path>
                <a:path w="957579" h="778510">
                  <a:moveTo>
                    <a:pt x="874496" y="353059"/>
                  </a:moveTo>
                  <a:lnTo>
                    <a:pt x="822032" y="353059"/>
                  </a:lnTo>
                  <a:lnTo>
                    <a:pt x="821651" y="354329"/>
                  </a:lnTo>
                  <a:lnTo>
                    <a:pt x="874293" y="354329"/>
                  </a:lnTo>
                  <a:lnTo>
                    <a:pt x="874496" y="353059"/>
                  </a:lnTo>
                  <a:close/>
                </a:path>
                <a:path w="957579" h="778510">
                  <a:moveTo>
                    <a:pt x="947517" y="323849"/>
                  </a:moveTo>
                  <a:lnTo>
                    <a:pt x="34353" y="323849"/>
                  </a:lnTo>
                  <a:lnTo>
                    <a:pt x="36144" y="325119"/>
                  </a:lnTo>
                  <a:lnTo>
                    <a:pt x="38201" y="328929"/>
                  </a:lnTo>
                  <a:lnTo>
                    <a:pt x="40474" y="330199"/>
                  </a:lnTo>
                  <a:lnTo>
                    <a:pt x="44068" y="341629"/>
                  </a:lnTo>
                  <a:lnTo>
                    <a:pt x="45199" y="341629"/>
                  </a:lnTo>
                  <a:lnTo>
                    <a:pt x="47942" y="344169"/>
                  </a:lnTo>
                  <a:lnTo>
                    <a:pt x="730199" y="344169"/>
                  </a:lnTo>
                  <a:lnTo>
                    <a:pt x="732459" y="349249"/>
                  </a:lnTo>
                  <a:lnTo>
                    <a:pt x="732840" y="349249"/>
                  </a:lnTo>
                  <a:lnTo>
                    <a:pt x="738835" y="353059"/>
                  </a:lnTo>
                  <a:lnTo>
                    <a:pt x="765886" y="353059"/>
                  </a:lnTo>
                  <a:lnTo>
                    <a:pt x="766317" y="351789"/>
                  </a:lnTo>
                  <a:lnTo>
                    <a:pt x="767016" y="351789"/>
                  </a:lnTo>
                  <a:lnTo>
                    <a:pt x="767562" y="350519"/>
                  </a:lnTo>
                  <a:lnTo>
                    <a:pt x="783824" y="350519"/>
                  </a:lnTo>
                  <a:lnTo>
                    <a:pt x="786066" y="349249"/>
                  </a:lnTo>
                  <a:lnTo>
                    <a:pt x="788949" y="347979"/>
                  </a:lnTo>
                  <a:lnTo>
                    <a:pt x="792225" y="345439"/>
                  </a:lnTo>
                  <a:lnTo>
                    <a:pt x="792505" y="345439"/>
                  </a:lnTo>
                  <a:lnTo>
                    <a:pt x="792835" y="344169"/>
                  </a:lnTo>
                  <a:lnTo>
                    <a:pt x="793102" y="340359"/>
                  </a:lnTo>
                  <a:lnTo>
                    <a:pt x="793495" y="337819"/>
                  </a:lnTo>
                  <a:lnTo>
                    <a:pt x="793775" y="337819"/>
                  </a:lnTo>
                  <a:lnTo>
                    <a:pt x="794219" y="336549"/>
                  </a:lnTo>
                  <a:lnTo>
                    <a:pt x="795235" y="336549"/>
                  </a:lnTo>
                  <a:lnTo>
                    <a:pt x="795947" y="335279"/>
                  </a:lnTo>
                  <a:lnTo>
                    <a:pt x="796124" y="335279"/>
                  </a:lnTo>
                  <a:lnTo>
                    <a:pt x="796366" y="334009"/>
                  </a:lnTo>
                  <a:lnTo>
                    <a:pt x="797712" y="334009"/>
                  </a:lnTo>
                  <a:lnTo>
                    <a:pt x="798956" y="332739"/>
                  </a:lnTo>
                  <a:lnTo>
                    <a:pt x="799337" y="332739"/>
                  </a:lnTo>
                  <a:lnTo>
                    <a:pt x="800900" y="331469"/>
                  </a:lnTo>
                  <a:lnTo>
                    <a:pt x="945959" y="331469"/>
                  </a:lnTo>
                  <a:lnTo>
                    <a:pt x="946721" y="330199"/>
                  </a:lnTo>
                  <a:lnTo>
                    <a:pt x="947877" y="330199"/>
                  </a:lnTo>
                  <a:lnTo>
                    <a:pt x="948181" y="328929"/>
                  </a:lnTo>
                  <a:lnTo>
                    <a:pt x="947661" y="326389"/>
                  </a:lnTo>
                  <a:lnTo>
                    <a:pt x="947517" y="323849"/>
                  </a:lnTo>
                  <a:close/>
                </a:path>
                <a:path w="957579" h="778510">
                  <a:moveTo>
                    <a:pt x="882510" y="349249"/>
                  </a:moveTo>
                  <a:lnTo>
                    <a:pt x="822261" y="349249"/>
                  </a:lnTo>
                  <a:lnTo>
                    <a:pt x="822274" y="351789"/>
                  </a:lnTo>
                  <a:lnTo>
                    <a:pt x="822121" y="353059"/>
                  </a:lnTo>
                  <a:lnTo>
                    <a:pt x="874394" y="353059"/>
                  </a:lnTo>
                  <a:lnTo>
                    <a:pt x="874102" y="351789"/>
                  </a:lnTo>
                  <a:lnTo>
                    <a:pt x="872451" y="351789"/>
                  </a:lnTo>
                  <a:lnTo>
                    <a:pt x="872477" y="350519"/>
                  </a:lnTo>
                  <a:lnTo>
                    <a:pt x="881316" y="350519"/>
                  </a:lnTo>
                  <a:lnTo>
                    <a:pt x="882510" y="349249"/>
                  </a:lnTo>
                  <a:close/>
                </a:path>
                <a:path w="957579" h="778510">
                  <a:moveTo>
                    <a:pt x="62039" y="349249"/>
                  </a:moveTo>
                  <a:lnTo>
                    <a:pt x="59575" y="349249"/>
                  </a:lnTo>
                  <a:lnTo>
                    <a:pt x="59804" y="350519"/>
                  </a:lnTo>
                  <a:lnTo>
                    <a:pt x="60807" y="350519"/>
                  </a:lnTo>
                  <a:lnTo>
                    <a:pt x="62039" y="349249"/>
                  </a:lnTo>
                  <a:close/>
                </a:path>
                <a:path w="957579" h="778510">
                  <a:moveTo>
                    <a:pt x="885113" y="344169"/>
                  </a:moveTo>
                  <a:lnTo>
                    <a:pt x="816178" y="344169"/>
                  </a:lnTo>
                  <a:lnTo>
                    <a:pt x="822134" y="349249"/>
                  </a:lnTo>
                  <a:lnTo>
                    <a:pt x="883526" y="349249"/>
                  </a:lnTo>
                  <a:lnTo>
                    <a:pt x="883831" y="347979"/>
                  </a:lnTo>
                  <a:lnTo>
                    <a:pt x="883488" y="346709"/>
                  </a:lnTo>
                  <a:lnTo>
                    <a:pt x="883526" y="345439"/>
                  </a:lnTo>
                  <a:lnTo>
                    <a:pt x="884085" y="345439"/>
                  </a:lnTo>
                  <a:lnTo>
                    <a:pt x="885113" y="344169"/>
                  </a:lnTo>
                  <a:close/>
                </a:path>
                <a:path w="957579" h="778510">
                  <a:moveTo>
                    <a:pt x="909980" y="341629"/>
                  </a:moveTo>
                  <a:lnTo>
                    <a:pt x="892251" y="341629"/>
                  </a:lnTo>
                  <a:lnTo>
                    <a:pt x="892428" y="342899"/>
                  </a:lnTo>
                  <a:lnTo>
                    <a:pt x="894841" y="342899"/>
                  </a:lnTo>
                  <a:lnTo>
                    <a:pt x="898270" y="344169"/>
                  </a:lnTo>
                  <a:lnTo>
                    <a:pt x="901166" y="344169"/>
                  </a:lnTo>
                  <a:lnTo>
                    <a:pt x="901877" y="345439"/>
                  </a:lnTo>
                  <a:lnTo>
                    <a:pt x="904227" y="346709"/>
                  </a:lnTo>
                  <a:lnTo>
                    <a:pt x="907605" y="346709"/>
                  </a:lnTo>
                  <a:lnTo>
                    <a:pt x="908088" y="345439"/>
                  </a:lnTo>
                  <a:lnTo>
                    <a:pt x="908392" y="345439"/>
                  </a:lnTo>
                  <a:lnTo>
                    <a:pt x="909980" y="341629"/>
                  </a:lnTo>
                  <a:close/>
                </a:path>
                <a:path w="957579" h="778510">
                  <a:moveTo>
                    <a:pt x="887069" y="342899"/>
                  </a:moveTo>
                  <a:lnTo>
                    <a:pt x="815581" y="342899"/>
                  </a:lnTo>
                  <a:lnTo>
                    <a:pt x="815619" y="344169"/>
                  </a:lnTo>
                  <a:lnTo>
                    <a:pt x="886713" y="344169"/>
                  </a:lnTo>
                  <a:lnTo>
                    <a:pt x="887069" y="342899"/>
                  </a:lnTo>
                  <a:close/>
                </a:path>
                <a:path w="957579" h="778510">
                  <a:moveTo>
                    <a:pt x="888961" y="340359"/>
                  </a:moveTo>
                  <a:lnTo>
                    <a:pt x="814489" y="340359"/>
                  </a:lnTo>
                  <a:lnTo>
                    <a:pt x="814463" y="341629"/>
                  </a:lnTo>
                  <a:lnTo>
                    <a:pt x="815365" y="342899"/>
                  </a:lnTo>
                  <a:lnTo>
                    <a:pt x="887323" y="342899"/>
                  </a:lnTo>
                  <a:lnTo>
                    <a:pt x="887742" y="341629"/>
                  </a:lnTo>
                  <a:lnTo>
                    <a:pt x="888364" y="341629"/>
                  </a:lnTo>
                  <a:lnTo>
                    <a:pt x="888961" y="340359"/>
                  </a:lnTo>
                  <a:close/>
                </a:path>
                <a:path w="957579" h="778510">
                  <a:moveTo>
                    <a:pt x="924852" y="341629"/>
                  </a:moveTo>
                  <a:lnTo>
                    <a:pt x="920254" y="341629"/>
                  </a:lnTo>
                  <a:lnTo>
                    <a:pt x="920572" y="342899"/>
                  </a:lnTo>
                  <a:lnTo>
                    <a:pt x="924166" y="342899"/>
                  </a:lnTo>
                  <a:lnTo>
                    <a:pt x="924852" y="341629"/>
                  </a:lnTo>
                  <a:close/>
                </a:path>
                <a:path w="957579" h="778510">
                  <a:moveTo>
                    <a:pt x="913282" y="340359"/>
                  </a:moveTo>
                  <a:lnTo>
                    <a:pt x="892162" y="340359"/>
                  </a:lnTo>
                  <a:lnTo>
                    <a:pt x="892340" y="341629"/>
                  </a:lnTo>
                  <a:lnTo>
                    <a:pt x="911466" y="341629"/>
                  </a:lnTo>
                  <a:lnTo>
                    <a:pt x="913282" y="340359"/>
                  </a:lnTo>
                  <a:close/>
                </a:path>
                <a:path w="957579" h="778510">
                  <a:moveTo>
                    <a:pt x="926579" y="339089"/>
                  </a:moveTo>
                  <a:lnTo>
                    <a:pt x="919200" y="339089"/>
                  </a:lnTo>
                  <a:lnTo>
                    <a:pt x="919822" y="340359"/>
                  </a:lnTo>
                  <a:lnTo>
                    <a:pt x="920165" y="341629"/>
                  </a:lnTo>
                  <a:lnTo>
                    <a:pt x="927087" y="341629"/>
                  </a:lnTo>
                  <a:lnTo>
                    <a:pt x="927112" y="340359"/>
                  </a:lnTo>
                  <a:lnTo>
                    <a:pt x="926668" y="340359"/>
                  </a:lnTo>
                  <a:lnTo>
                    <a:pt x="926579" y="339089"/>
                  </a:lnTo>
                  <a:close/>
                </a:path>
                <a:path w="957579" h="778510">
                  <a:moveTo>
                    <a:pt x="929678" y="334009"/>
                  </a:moveTo>
                  <a:lnTo>
                    <a:pt x="808278" y="334009"/>
                  </a:lnTo>
                  <a:lnTo>
                    <a:pt x="812914" y="339089"/>
                  </a:lnTo>
                  <a:lnTo>
                    <a:pt x="813968" y="340359"/>
                  </a:lnTo>
                  <a:lnTo>
                    <a:pt x="915377" y="340359"/>
                  </a:lnTo>
                  <a:lnTo>
                    <a:pt x="916279" y="339089"/>
                  </a:lnTo>
                  <a:lnTo>
                    <a:pt x="926782" y="339089"/>
                  </a:lnTo>
                  <a:lnTo>
                    <a:pt x="927392" y="337819"/>
                  </a:lnTo>
                  <a:lnTo>
                    <a:pt x="928725" y="337819"/>
                  </a:lnTo>
                  <a:lnTo>
                    <a:pt x="929055" y="336549"/>
                  </a:lnTo>
                  <a:lnTo>
                    <a:pt x="929309" y="336549"/>
                  </a:lnTo>
                  <a:lnTo>
                    <a:pt x="929436" y="335279"/>
                  </a:lnTo>
                  <a:lnTo>
                    <a:pt x="929678" y="334009"/>
                  </a:lnTo>
                  <a:close/>
                </a:path>
                <a:path w="957579" h="778510">
                  <a:moveTo>
                    <a:pt x="944740" y="332739"/>
                  </a:moveTo>
                  <a:lnTo>
                    <a:pt x="932408" y="332739"/>
                  </a:lnTo>
                  <a:lnTo>
                    <a:pt x="934389" y="335279"/>
                  </a:lnTo>
                  <a:lnTo>
                    <a:pt x="937259" y="335279"/>
                  </a:lnTo>
                  <a:lnTo>
                    <a:pt x="937564" y="336549"/>
                  </a:lnTo>
                  <a:lnTo>
                    <a:pt x="937844" y="336549"/>
                  </a:lnTo>
                  <a:lnTo>
                    <a:pt x="937793" y="337819"/>
                  </a:lnTo>
                  <a:lnTo>
                    <a:pt x="936663" y="337819"/>
                  </a:lnTo>
                  <a:lnTo>
                    <a:pt x="936497" y="339089"/>
                  </a:lnTo>
                  <a:lnTo>
                    <a:pt x="936866" y="339089"/>
                  </a:lnTo>
                  <a:lnTo>
                    <a:pt x="939787" y="340359"/>
                  </a:lnTo>
                  <a:lnTo>
                    <a:pt x="942797" y="340359"/>
                  </a:lnTo>
                  <a:lnTo>
                    <a:pt x="943101" y="339089"/>
                  </a:lnTo>
                  <a:lnTo>
                    <a:pt x="943559" y="336549"/>
                  </a:lnTo>
                  <a:lnTo>
                    <a:pt x="943749" y="335279"/>
                  </a:lnTo>
                  <a:lnTo>
                    <a:pt x="944206" y="334009"/>
                  </a:lnTo>
                  <a:lnTo>
                    <a:pt x="944740" y="332739"/>
                  </a:lnTo>
                  <a:close/>
                </a:path>
                <a:path w="957579" h="778510">
                  <a:moveTo>
                    <a:pt x="18592" y="283209"/>
                  </a:moveTo>
                  <a:lnTo>
                    <a:pt x="17957" y="283209"/>
                  </a:lnTo>
                  <a:lnTo>
                    <a:pt x="17691" y="284479"/>
                  </a:lnTo>
                  <a:lnTo>
                    <a:pt x="15557" y="284479"/>
                  </a:lnTo>
                  <a:lnTo>
                    <a:pt x="15455" y="285749"/>
                  </a:lnTo>
                  <a:lnTo>
                    <a:pt x="15684" y="287019"/>
                  </a:lnTo>
                  <a:lnTo>
                    <a:pt x="14300" y="288289"/>
                  </a:lnTo>
                  <a:lnTo>
                    <a:pt x="12357" y="290829"/>
                  </a:lnTo>
                  <a:lnTo>
                    <a:pt x="10871" y="292099"/>
                  </a:lnTo>
                  <a:lnTo>
                    <a:pt x="10515" y="292099"/>
                  </a:lnTo>
                  <a:lnTo>
                    <a:pt x="10388" y="293369"/>
                  </a:lnTo>
                  <a:lnTo>
                    <a:pt x="10020" y="294639"/>
                  </a:lnTo>
                  <a:lnTo>
                    <a:pt x="9004" y="295909"/>
                  </a:lnTo>
                  <a:lnTo>
                    <a:pt x="6908" y="295909"/>
                  </a:lnTo>
                  <a:lnTo>
                    <a:pt x="5867" y="297179"/>
                  </a:lnTo>
                  <a:lnTo>
                    <a:pt x="5003" y="297179"/>
                  </a:lnTo>
                  <a:lnTo>
                    <a:pt x="4521" y="299719"/>
                  </a:lnTo>
                  <a:lnTo>
                    <a:pt x="4470" y="300989"/>
                  </a:lnTo>
                  <a:lnTo>
                    <a:pt x="4635" y="302259"/>
                  </a:lnTo>
                  <a:lnTo>
                    <a:pt x="5067" y="302259"/>
                  </a:lnTo>
                  <a:lnTo>
                    <a:pt x="6108" y="303529"/>
                  </a:lnTo>
                  <a:lnTo>
                    <a:pt x="6349" y="304799"/>
                  </a:lnTo>
                  <a:lnTo>
                    <a:pt x="5486" y="304799"/>
                  </a:lnTo>
                  <a:lnTo>
                    <a:pt x="4495" y="306069"/>
                  </a:lnTo>
                  <a:lnTo>
                    <a:pt x="3568" y="306069"/>
                  </a:lnTo>
                  <a:lnTo>
                    <a:pt x="2870" y="307339"/>
                  </a:lnTo>
                  <a:lnTo>
                    <a:pt x="2527" y="308609"/>
                  </a:lnTo>
                  <a:lnTo>
                    <a:pt x="3098" y="312419"/>
                  </a:lnTo>
                  <a:lnTo>
                    <a:pt x="2793" y="313689"/>
                  </a:lnTo>
                  <a:lnTo>
                    <a:pt x="1777" y="314959"/>
                  </a:lnTo>
                  <a:lnTo>
                    <a:pt x="0" y="316229"/>
                  </a:lnTo>
                  <a:lnTo>
                    <a:pt x="2463" y="318769"/>
                  </a:lnTo>
                  <a:lnTo>
                    <a:pt x="3416" y="320039"/>
                  </a:lnTo>
                  <a:lnTo>
                    <a:pt x="3492" y="321309"/>
                  </a:lnTo>
                  <a:lnTo>
                    <a:pt x="2755" y="322579"/>
                  </a:lnTo>
                  <a:lnTo>
                    <a:pt x="1689" y="323849"/>
                  </a:lnTo>
                  <a:lnTo>
                    <a:pt x="965" y="325119"/>
                  </a:lnTo>
                  <a:lnTo>
                    <a:pt x="1231" y="325119"/>
                  </a:lnTo>
                  <a:lnTo>
                    <a:pt x="1981" y="326389"/>
                  </a:lnTo>
                  <a:lnTo>
                    <a:pt x="4876" y="327659"/>
                  </a:lnTo>
                  <a:lnTo>
                    <a:pt x="6337" y="327659"/>
                  </a:lnTo>
                  <a:lnTo>
                    <a:pt x="7988" y="331469"/>
                  </a:lnTo>
                  <a:lnTo>
                    <a:pt x="8724" y="331469"/>
                  </a:lnTo>
                  <a:lnTo>
                    <a:pt x="16103" y="334009"/>
                  </a:lnTo>
                  <a:lnTo>
                    <a:pt x="18986" y="334009"/>
                  </a:lnTo>
                  <a:lnTo>
                    <a:pt x="22275" y="332739"/>
                  </a:lnTo>
                  <a:lnTo>
                    <a:pt x="26174" y="330199"/>
                  </a:lnTo>
                  <a:lnTo>
                    <a:pt x="27533" y="328929"/>
                  </a:lnTo>
                  <a:lnTo>
                    <a:pt x="30581" y="328929"/>
                  </a:lnTo>
                  <a:lnTo>
                    <a:pt x="30924" y="327659"/>
                  </a:lnTo>
                  <a:lnTo>
                    <a:pt x="31445" y="326389"/>
                  </a:lnTo>
                  <a:lnTo>
                    <a:pt x="31864" y="325119"/>
                  </a:lnTo>
                  <a:lnTo>
                    <a:pt x="34353" y="323849"/>
                  </a:lnTo>
                  <a:lnTo>
                    <a:pt x="947517" y="323849"/>
                  </a:lnTo>
                  <a:lnTo>
                    <a:pt x="947445" y="322579"/>
                  </a:lnTo>
                  <a:lnTo>
                    <a:pt x="947216" y="322579"/>
                  </a:lnTo>
                  <a:lnTo>
                    <a:pt x="947318" y="321309"/>
                  </a:lnTo>
                  <a:lnTo>
                    <a:pt x="947699" y="320039"/>
                  </a:lnTo>
                  <a:lnTo>
                    <a:pt x="948486" y="318769"/>
                  </a:lnTo>
                  <a:lnTo>
                    <a:pt x="945819" y="318769"/>
                  </a:lnTo>
                  <a:lnTo>
                    <a:pt x="945654" y="317499"/>
                  </a:lnTo>
                  <a:lnTo>
                    <a:pt x="943673" y="309879"/>
                  </a:lnTo>
                  <a:lnTo>
                    <a:pt x="944638" y="307339"/>
                  </a:lnTo>
                  <a:lnTo>
                    <a:pt x="950480" y="299719"/>
                  </a:lnTo>
                  <a:lnTo>
                    <a:pt x="944410" y="293369"/>
                  </a:lnTo>
                  <a:lnTo>
                    <a:pt x="950918" y="285749"/>
                  </a:lnTo>
                  <a:lnTo>
                    <a:pt x="20218" y="285749"/>
                  </a:lnTo>
                  <a:lnTo>
                    <a:pt x="19608" y="284479"/>
                  </a:lnTo>
                  <a:lnTo>
                    <a:pt x="18592" y="283209"/>
                  </a:lnTo>
                  <a:close/>
                </a:path>
                <a:path w="957579" h="778510">
                  <a:moveTo>
                    <a:pt x="945959" y="331469"/>
                  </a:moveTo>
                  <a:lnTo>
                    <a:pt x="801916" y="331469"/>
                  </a:lnTo>
                  <a:lnTo>
                    <a:pt x="804062" y="332739"/>
                  </a:lnTo>
                  <a:lnTo>
                    <a:pt x="805992" y="334009"/>
                  </a:lnTo>
                  <a:lnTo>
                    <a:pt x="930617" y="334009"/>
                  </a:lnTo>
                  <a:lnTo>
                    <a:pt x="931100" y="332739"/>
                  </a:lnTo>
                  <a:lnTo>
                    <a:pt x="944981" y="332739"/>
                  </a:lnTo>
                  <a:lnTo>
                    <a:pt x="945959" y="331469"/>
                  </a:lnTo>
                  <a:close/>
                </a:path>
                <a:path w="957579" h="778510">
                  <a:moveTo>
                    <a:pt x="904786" y="274319"/>
                  </a:moveTo>
                  <a:lnTo>
                    <a:pt x="902715" y="274319"/>
                  </a:lnTo>
                  <a:lnTo>
                    <a:pt x="901687" y="275589"/>
                  </a:lnTo>
                  <a:lnTo>
                    <a:pt x="900442" y="275589"/>
                  </a:lnTo>
                  <a:lnTo>
                    <a:pt x="898867" y="276859"/>
                  </a:lnTo>
                  <a:lnTo>
                    <a:pt x="896924" y="278129"/>
                  </a:lnTo>
                  <a:lnTo>
                    <a:pt x="895908" y="279399"/>
                  </a:lnTo>
                  <a:lnTo>
                    <a:pt x="895603" y="280669"/>
                  </a:lnTo>
                  <a:lnTo>
                    <a:pt x="20878" y="280669"/>
                  </a:lnTo>
                  <a:lnTo>
                    <a:pt x="21081" y="283209"/>
                  </a:lnTo>
                  <a:lnTo>
                    <a:pt x="20954" y="284479"/>
                  </a:lnTo>
                  <a:lnTo>
                    <a:pt x="20218" y="285749"/>
                  </a:lnTo>
                  <a:lnTo>
                    <a:pt x="950918" y="285749"/>
                  </a:lnTo>
                  <a:lnTo>
                    <a:pt x="956342" y="279399"/>
                  </a:lnTo>
                  <a:lnTo>
                    <a:pt x="917524" y="279399"/>
                  </a:lnTo>
                  <a:lnTo>
                    <a:pt x="915708" y="278129"/>
                  </a:lnTo>
                  <a:lnTo>
                    <a:pt x="913428" y="276859"/>
                  </a:lnTo>
                  <a:lnTo>
                    <a:pt x="908164" y="276859"/>
                  </a:lnTo>
                  <a:lnTo>
                    <a:pt x="904786" y="274319"/>
                  </a:lnTo>
                  <a:close/>
                </a:path>
                <a:path w="957579" h="778510">
                  <a:moveTo>
                    <a:pt x="100152" y="271779"/>
                  </a:moveTo>
                  <a:lnTo>
                    <a:pt x="99860" y="273049"/>
                  </a:lnTo>
                  <a:lnTo>
                    <a:pt x="22910" y="273049"/>
                  </a:lnTo>
                  <a:lnTo>
                    <a:pt x="22377" y="276859"/>
                  </a:lnTo>
                  <a:lnTo>
                    <a:pt x="21120" y="280669"/>
                  </a:lnTo>
                  <a:lnTo>
                    <a:pt x="893914" y="280669"/>
                  </a:lnTo>
                  <a:lnTo>
                    <a:pt x="888250" y="276859"/>
                  </a:lnTo>
                  <a:lnTo>
                    <a:pt x="887120" y="275589"/>
                  </a:lnTo>
                  <a:lnTo>
                    <a:pt x="104508" y="275589"/>
                  </a:lnTo>
                  <a:lnTo>
                    <a:pt x="103962" y="274319"/>
                  </a:lnTo>
                  <a:lnTo>
                    <a:pt x="103682" y="274319"/>
                  </a:lnTo>
                  <a:lnTo>
                    <a:pt x="103212" y="273049"/>
                  </a:lnTo>
                  <a:lnTo>
                    <a:pt x="27177" y="273049"/>
                  </a:lnTo>
                  <a:lnTo>
                    <a:pt x="23393" y="271779"/>
                  </a:lnTo>
                  <a:lnTo>
                    <a:pt x="100152" y="271779"/>
                  </a:lnTo>
                  <a:close/>
                </a:path>
                <a:path w="957579" h="778510">
                  <a:moveTo>
                    <a:pt x="932903" y="260349"/>
                  </a:moveTo>
                  <a:lnTo>
                    <a:pt x="932002" y="261619"/>
                  </a:lnTo>
                  <a:lnTo>
                    <a:pt x="927328" y="266699"/>
                  </a:lnTo>
                  <a:lnTo>
                    <a:pt x="926566" y="266699"/>
                  </a:lnTo>
                  <a:lnTo>
                    <a:pt x="925080" y="269239"/>
                  </a:lnTo>
                  <a:lnTo>
                    <a:pt x="924699" y="269239"/>
                  </a:lnTo>
                  <a:lnTo>
                    <a:pt x="924509" y="270509"/>
                  </a:lnTo>
                  <a:lnTo>
                    <a:pt x="923201" y="271779"/>
                  </a:lnTo>
                  <a:lnTo>
                    <a:pt x="917524" y="279399"/>
                  </a:lnTo>
                  <a:lnTo>
                    <a:pt x="956342" y="279399"/>
                  </a:lnTo>
                  <a:lnTo>
                    <a:pt x="957427" y="278129"/>
                  </a:lnTo>
                  <a:lnTo>
                    <a:pt x="949782" y="271779"/>
                  </a:lnTo>
                  <a:lnTo>
                    <a:pt x="948372" y="270509"/>
                  </a:lnTo>
                  <a:lnTo>
                    <a:pt x="944321" y="270509"/>
                  </a:lnTo>
                  <a:lnTo>
                    <a:pt x="932903" y="260349"/>
                  </a:lnTo>
                  <a:close/>
                </a:path>
                <a:path w="957579" h="778510">
                  <a:moveTo>
                    <a:pt x="911148" y="275589"/>
                  </a:moveTo>
                  <a:lnTo>
                    <a:pt x="909281" y="275589"/>
                  </a:lnTo>
                  <a:lnTo>
                    <a:pt x="908938" y="276859"/>
                  </a:lnTo>
                  <a:lnTo>
                    <a:pt x="913428" y="276859"/>
                  </a:lnTo>
                  <a:lnTo>
                    <a:pt x="911148" y="275589"/>
                  </a:lnTo>
                  <a:close/>
                </a:path>
                <a:path w="957579" h="778510">
                  <a:moveTo>
                    <a:pt x="874661" y="265429"/>
                  </a:moveTo>
                  <a:lnTo>
                    <a:pt x="110235" y="265429"/>
                  </a:lnTo>
                  <a:lnTo>
                    <a:pt x="110502" y="266699"/>
                  </a:lnTo>
                  <a:lnTo>
                    <a:pt x="112420" y="266699"/>
                  </a:lnTo>
                  <a:lnTo>
                    <a:pt x="111772" y="269239"/>
                  </a:lnTo>
                  <a:lnTo>
                    <a:pt x="107048" y="273049"/>
                  </a:lnTo>
                  <a:lnTo>
                    <a:pt x="105714" y="275589"/>
                  </a:lnTo>
                  <a:lnTo>
                    <a:pt x="887120" y="275589"/>
                  </a:lnTo>
                  <a:lnTo>
                    <a:pt x="887031" y="273049"/>
                  </a:lnTo>
                  <a:lnTo>
                    <a:pt x="884110" y="273049"/>
                  </a:lnTo>
                  <a:lnTo>
                    <a:pt x="879906" y="270509"/>
                  </a:lnTo>
                  <a:lnTo>
                    <a:pt x="877531" y="270509"/>
                  </a:lnTo>
                  <a:lnTo>
                    <a:pt x="877328" y="269239"/>
                  </a:lnTo>
                  <a:lnTo>
                    <a:pt x="877303" y="267969"/>
                  </a:lnTo>
                  <a:lnTo>
                    <a:pt x="874661" y="265429"/>
                  </a:lnTo>
                  <a:close/>
                </a:path>
                <a:path w="957579" h="778510">
                  <a:moveTo>
                    <a:pt x="58140" y="243839"/>
                  </a:moveTo>
                  <a:lnTo>
                    <a:pt x="34340" y="243839"/>
                  </a:lnTo>
                  <a:lnTo>
                    <a:pt x="34861" y="248919"/>
                  </a:lnTo>
                  <a:lnTo>
                    <a:pt x="34353" y="250189"/>
                  </a:lnTo>
                  <a:lnTo>
                    <a:pt x="32423" y="253999"/>
                  </a:lnTo>
                  <a:lnTo>
                    <a:pt x="32016" y="256539"/>
                  </a:lnTo>
                  <a:lnTo>
                    <a:pt x="32067" y="257809"/>
                  </a:lnTo>
                  <a:lnTo>
                    <a:pt x="32486" y="260349"/>
                  </a:lnTo>
                  <a:lnTo>
                    <a:pt x="33197" y="261619"/>
                  </a:lnTo>
                  <a:lnTo>
                    <a:pt x="33947" y="262889"/>
                  </a:lnTo>
                  <a:lnTo>
                    <a:pt x="33769" y="262889"/>
                  </a:lnTo>
                  <a:lnTo>
                    <a:pt x="32473" y="265429"/>
                  </a:lnTo>
                  <a:lnTo>
                    <a:pt x="32296" y="266699"/>
                  </a:lnTo>
                  <a:lnTo>
                    <a:pt x="32448" y="267969"/>
                  </a:lnTo>
                  <a:lnTo>
                    <a:pt x="31546" y="269239"/>
                  </a:lnTo>
                  <a:lnTo>
                    <a:pt x="29121" y="271779"/>
                  </a:lnTo>
                  <a:lnTo>
                    <a:pt x="27177" y="273049"/>
                  </a:lnTo>
                  <a:lnTo>
                    <a:pt x="77419" y="273049"/>
                  </a:lnTo>
                  <a:lnTo>
                    <a:pt x="76498" y="271779"/>
                  </a:lnTo>
                  <a:lnTo>
                    <a:pt x="73088" y="271779"/>
                  </a:lnTo>
                  <a:lnTo>
                    <a:pt x="71602" y="270509"/>
                  </a:lnTo>
                  <a:lnTo>
                    <a:pt x="69456" y="270509"/>
                  </a:lnTo>
                  <a:lnTo>
                    <a:pt x="68249" y="269239"/>
                  </a:lnTo>
                  <a:lnTo>
                    <a:pt x="66687" y="265429"/>
                  </a:lnTo>
                  <a:lnTo>
                    <a:pt x="65506" y="264159"/>
                  </a:lnTo>
                  <a:lnTo>
                    <a:pt x="64109" y="264159"/>
                  </a:lnTo>
                  <a:lnTo>
                    <a:pt x="63144" y="262889"/>
                  </a:lnTo>
                  <a:lnTo>
                    <a:pt x="62509" y="261619"/>
                  </a:lnTo>
                  <a:lnTo>
                    <a:pt x="61709" y="259079"/>
                  </a:lnTo>
                  <a:lnTo>
                    <a:pt x="61353" y="259079"/>
                  </a:lnTo>
                  <a:lnTo>
                    <a:pt x="59943" y="257809"/>
                  </a:lnTo>
                  <a:lnTo>
                    <a:pt x="59715" y="256539"/>
                  </a:lnTo>
                  <a:lnTo>
                    <a:pt x="60045" y="255269"/>
                  </a:lnTo>
                  <a:lnTo>
                    <a:pt x="62052" y="252729"/>
                  </a:lnTo>
                  <a:lnTo>
                    <a:pt x="62572" y="251459"/>
                  </a:lnTo>
                  <a:lnTo>
                    <a:pt x="62280" y="250189"/>
                  </a:lnTo>
                  <a:lnTo>
                    <a:pt x="60731" y="248919"/>
                  </a:lnTo>
                  <a:lnTo>
                    <a:pt x="60159" y="247649"/>
                  </a:lnTo>
                  <a:lnTo>
                    <a:pt x="58140" y="243839"/>
                  </a:lnTo>
                  <a:close/>
                </a:path>
                <a:path w="957579" h="778510">
                  <a:moveTo>
                    <a:pt x="83680" y="271779"/>
                  </a:moveTo>
                  <a:lnTo>
                    <a:pt x="81483" y="271779"/>
                  </a:lnTo>
                  <a:lnTo>
                    <a:pt x="79324" y="273049"/>
                  </a:lnTo>
                  <a:lnTo>
                    <a:pt x="85407" y="273049"/>
                  </a:lnTo>
                  <a:lnTo>
                    <a:pt x="83680" y="271779"/>
                  </a:lnTo>
                  <a:close/>
                </a:path>
                <a:path w="957579" h="778510">
                  <a:moveTo>
                    <a:pt x="94246" y="267969"/>
                  </a:moveTo>
                  <a:lnTo>
                    <a:pt x="93319" y="269239"/>
                  </a:lnTo>
                  <a:lnTo>
                    <a:pt x="92989" y="270509"/>
                  </a:lnTo>
                  <a:lnTo>
                    <a:pt x="93675" y="270509"/>
                  </a:lnTo>
                  <a:lnTo>
                    <a:pt x="92176" y="271779"/>
                  </a:lnTo>
                  <a:lnTo>
                    <a:pt x="90627" y="273049"/>
                  </a:lnTo>
                  <a:lnTo>
                    <a:pt x="98297" y="273049"/>
                  </a:lnTo>
                  <a:lnTo>
                    <a:pt x="96926" y="271779"/>
                  </a:lnTo>
                  <a:lnTo>
                    <a:pt x="95910" y="270509"/>
                  </a:lnTo>
                  <a:lnTo>
                    <a:pt x="95465" y="269239"/>
                  </a:lnTo>
                  <a:lnTo>
                    <a:pt x="94246" y="267969"/>
                  </a:lnTo>
                  <a:close/>
                </a:path>
                <a:path w="957579" h="778510">
                  <a:moveTo>
                    <a:pt x="75577" y="270509"/>
                  </a:moveTo>
                  <a:lnTo>
                    <a:pt x="74802" y="270509"/>
                  </a:lnTo>
                  <a:lnTo>
                    <a:pt x="74485" y="271779"/>
                  </a:lnTo>
                  <a:lnTo>
                    <a:pt x="76498" y="271779"/>
                  </a:lnTo>
                  <a:lnTo>
                    <a:pt x="75577" y="270509"/>
                  </a:lnTo>
                  <a:close/>
                </a:path>
                <a:path w="957579" h="778510">
                  <a:moveTo>
                    <a:pt x="864069" y="259079"/>
                  </a:moveTo>
                  <a:lnTo>
                    <a:pt x="862025" y="259079"/>
                  </a:lnTo>
                  <a:lnTo>
                    <a:pt x="861593" y="260349"/>
                  </a:lnTo>
                  <a:lnTo>
                    <a:pt x="859701" y="261619"/>
                  </a:lnTo>
                  <a:lnTo>
                    <a:pt x="858926" y="262889"/>
                  </a:lnTo>
                  <a:lnTo>
                    <a:pt x="111823" y="262889"/>
                  </a:lnTo>
                  <a:lnTo>
                    <a:pt x="112064" y="264159"/>
                  </a:lnTo>
                  <a:lnTo>
                    <a:pt x="111493" y="264159"/>
                  </a:lnTo>
                  <a:lnTo>
                    <a:pt x="110680" y="265429"/>
                  </a:lnTo>
                  <a:lnTo>
                    <a:pt x="871664" y="265429"/>
                  </a:lnTo>
                  <a:lnTo>
                    <a:pt x="864069" y="259079"/>
                  </a:lnTo>
                  <a:close/>
                </a:path>
                <a:path w="957579" h="778510">
                  <a:moveTo>
                    <a:pt x="112013" y="246379"/>
                  </a:moveTo>
                  <a:lnTo>
                    <a:pt x="111048" y="246379"/>
                  </a:lnTo>
                  <a:lnTo>
                    <a:pt x="110121" y="247649"/>
                  </a:lnTo>
                  <a:lnTo>
                    <a:pt x="108915" y="250189"/>
                  </a:lnTo>
                  <a:lnTo>
                    <a:pt x="108369" y="251459"/>
                  </a:lnTo>
                  <a:lnTo>
                    <a:pt x="108330" y="253999"/>
                  </a:lnTo>
                  <a:lnTo>
                    <a:pt x="108711" y="255269"/>
                  </a:lnTo>
                  <a:lnTo>
                    <a:pt x="109689" y="257809"/>
                  </a:lnTo>
                  <a:lnTo>
                    <a:pt x="109931" y="259079"/>
                  </a:lnTo>
                  <a:lnTo>
                    <a:pt x="109435" y="260349"/>
                  </a:lnTo>
                  <a:lnTo>
                    <a:pt x="109308" y="261619"/>
                  </a:lnTo>
                  <a:lnTo>
                    <a:pt x="110540" y="261619"/>
                  </a:lnTo>
                  <a:lnTo>
                    <a:pt x="111277" y="262889"/>
                  </a:lnTo>
                  <a:lnTo>
                    <a:pt x="858926" y="262889"/>
                  </a:lnTo>
                  <a:lnTo>
                    <a:pt x="857427" y="261619"/>
                  </a:lnTo>
                  <a:lnTo>
                    <a:pt x="846099" y="251459"/>
                  </a:lnTo>
                  <a:lnTo>
                    <a:pt x="841762" y="247649"/>
                  </a:lnTo>
                  <a:lnTo>
                    <a:pt x="116001" y="247649"/>
                  </a:lnTo>
                  <a:lnTo>
                    <a:pt x="112013" y="246379"/>
                  </a:lnTo>
                  <a:close/>
                </a:path>
                <a:path w="957579" h="778510">
                  <a:moveTo>
                    <a:pt x="837425" y="243839"/>
                  </a:moveTo>
                  <a:lnTo>
                    <a:pt x="117881" y="243839"/>
                  </a:lnTo>
                  <a:lnTo>
                    <a:pt x="117690" y="246379"/>
                  </a:lnTo>
                  <a:lnTo>
                    <a:pt x="117551" y="246379"/>
                  </a:lnTo>
                  <a:lnTo>
                    <a:pt x="117195" y="247649"/>
                  </a:lnTo>
                  <a:lnTo>
                    <a:pt x="841762" y="247649"/>
                  </a:lnTo>
                  <a:lnTo>
                    <a:pt x="837425" y="243839"/>
                  </a:lnTo>
                  <a:close/>
                </a:path>
                <a:path w="957579" h="778510">
                  <a:moveTo>
                    <a:pt x="842632" y="241299"/>
                  </a:moveTo>
                  <a:lnTo>
                    <a:pt x="841095" y="241299"/>
                  </a:lnTo>
                  <a:lnTo>
                    <a:pt x="840587" y="242569"/>
                  </a:lnTo>
                  <a:lnTo>
                    <a:pt x="840231" y="242569"/>
                  </a:lnTo>
                  <a:lnTo>
                    <a:pt x="840498" y="243839"/>
                  </a:lnTo>
                  <a:lnTo>
                    <a:pt x="840841" y="246379"/>
                  </a:lnTo>
                  <a:lnTo>
                    <a:pt x="841908" y="246379"/>
                  </a:lnTo>
                  <a:lnTo>
                    <a:pt x="842289" y="245109"/>
                  </a:lnTo>
                  <a:lnTo>
                    <a:pt x="842505" y="245109"/>
                  </a:lnTo>
                  <a:lnTo>
                    <a:pt x="842848" y="242569"/>
                  </a:lnTo>
                  <a:lnTo>
                    <a:pt x="842632" y="241299"/>
                  </a:lnTo>
                  <a:close/>
                </a:path>
                <a:path w="957579" h="778510">
                  <a:moveTo>
                    <a:pt x="41059" y="242569"/>
                  </a:moveTo>
                  <a:lnTo>
                    <a:pt x="40512" y="242569"/>
                  </a:lnTo>
                  <a:lnTo>
                    <a:pt x="35940" y="243839"/>
                  </a:lnTo>
                  <a:lnTo>
                    <a:pt x="42100" y="243839"/>
                  </a:lnTo>
                  <a:lnTo>
                    <a:pt x="41059" y="242569"/>
                  </a:lnTo>
                  <a:close/>
                </a:path>
                <a:path w="957579" h="778510">
                  <a:moveTo>
                    <a:pt x="55156" y="242569"/>
                  </a:moveTo>
                  <a:lnTo>
                    <a:pt x="43548" y="242569"/>
                  </a:lnTo>
                  <a:lnTo>
                    <a:pt x="42837" y="243839"/>
                  </a:lnTo>
                  <a:lnTo>
                    <a:pt x="57213" y="243839"/>
                  </a:lnTo>
                  <a:lnTo>
                    <a:pt x="55156" y="242569"/>
                  </a:lnTo>
                  <a:close/>
                </a:path>
                <a:path w="957579" h="778510">
                  <a:moveTo>
                    <a:pt x="801966" y="212089"/>
                  </a:moveTo>
                  <a:lnTo>
                    <a:pt x="102793" y="212089"/>
                  </a:lnTo>
                  <a:lnTo>
                    <a:pt x="99225" y="213359"/>
                  </a:lnTo>
                  <a:lnTo>
                    <a:pt x="97447" y="214629"/>
                  </a:lnTo>
                  <a:lnTo>
                    <a:pt x="98945" y="215899"/>
                  </a:lnTo>
                  <a:lnTo>
                    <a:pt x="100990" y="219709"/>
                  </a:lnTo>
                  <a:lnTo>
                    <a:pt x="110337" y="224789"/>
                  </a:lnTo>
                  <a:lnTo>
                    <a:pt x="110972" y="226059"/>
                  </a:lnTo>
                  <a:lnTo>
                    <a:pt x="111607" y="229869"/>
                  </a:lnTo>
                  <a:lnTo>
                    <a:pt x="114871" y="234949"/>
                  </a:lnTo>
                  <a:lnTo>
                    <a:pt x="115252" y="237489"/>
                  </a:lnTo>
                  <a:lnTo>
                    <a:pt x="114896" y="240029"/>
                  </a:lnTo>
                  <a:lnTo>
                    <a:pt x="115112" y="241299"/>
                  </a:lnTo>
                  <a:lnTo>
                    <a:pt x="116966" y="242569"/>
                  </a:lnTo>
                  <a:lnTo>
                    <a:pt x="117576" y="243839"/>
                  </a:lnTo>
                  <a:lnTo>
                    <a:pt x="834224" y="243839"/>
                  </a:lnTo>
                  <a:lnTo>
                    <a:pt x="833907" y="242569"/>
                  </a:lnTo>
                  <a:lnTo>
                    <a:pt x="833894" y="241299"/>
                  </a:lnTo>
                  <a:lnTo>
                    <a:pt x="833754" y="240029"/>
                  </a:lnTo>
                  <a:lnTo>
                    <a:pt x="833386" y="240029"/>
                  </a:lnTo>
                  <a:lnTo>
                    <a:pt x="831799" y="238759"/>
                  </a:lnTo>
                  <a:lnTo>
                    <a:pt x="831621" y="237489"/>
                  </a:lnTo>
                  <a:lnTo>
                    <a:pt x="832916" y="233679"/>
                  </a:lnTo>
                  <a:lnTo>
                    <a:pt x="832332" y="232409"/>
                  </a:lnTo>
                  <a:lnTo>
                    <a:pt x="831634" y="232409"/>
                  </a:lnTo>
                  <a:lnTo>
                    <a:pt x="830973" y="231139"/>
                  </a:lnTo>
                  <a:lnTo>
                    <a:pt x="826655" y="229869"/>
                  </a:lnTo>
                  <a:lnTo>
                    <a:pt x="824674" y="229869"/>
                  </a:lnTo>
                  <a:lnTo>
                    <a:pt x="823887" y="228599"/>
                  </a:lnTo>
                  <a:lnTo>
                    <a:pt x="823290" y="228599"/>
                  </a:lnTo>
                  <a:lnTo>
                    <a:pt x="822274" y="224789"/>
                  </a:lnTo>
                  <a:lnTo>
                    <a:pt x="822058" y="224789"/>
                  </a:lnTo>
                  <a:lnTo>
                    <a:pt x="821626" y="223519"/>
                  </a:lnTo>
                  <a:lnTo>
                    <a:pt x="820115" y="223519"/>
                  </a:lnTo>
                  <a:lnTo>
                    <a:pt x="819835" y="222249"/>
                  </a:lnTo>
                  <a:lnTo>
                    <a:pt x="819696" y="222249"/>
                  </a:lnTo>
                  <a:lnTo>
                    <a:pt x="819784" y="220979"/>
                  </a:lnTo>
                  <a:lnTo>
                    <a:pt x="807440" y="220979"/>
                  </a:lnTo>
                  <a:lnTo>
                    <a:pt x="807237" y="219709"/>
                  </a:lnTo>
                  <a:lnTo>
                    <a:pt x="807592" y="219709"/>
                  </a:lnTo>
                  <a:lnTo>
                    <a:pt x="807910" y="218439"/>
                  </a:lnTo>
                  <a:lnTo>
                    <a:pt x="808634" y="218439"/>
                  </a:lnTo>
                  <a:lnTo>
                    <a:pt x="809383" y="217169"/>
                  </a:lnTo>
                  <a:lnTo>
                    <a:pt x="810171" y="217169"/>
                  </a:lnTo>
                  <a:lnTo>
                    <a:pt x="810539" y="215899"/>
                  </a:lnTo>
                  <a:lnTo>
                    <a:pt x="811009" y="215899"/>
                  </a:lnTo>
                  <a:lnTo>
                    <a:pt x="811009" y="214629"/>
                  </a:lnTo>
                  <a:lnTo>
                    <a:pt x="811148" y="213359"/>
                  </a:lnTo>
                  <a:lnTo>
                    <a:pt x="802843" y="213359"/>
                  </a:lnTo>
                  <a:lnTo>
                    <a:pt x="801966" y="212089"/>
                  </a:lnTo>
                  <a:close/>
                </a:path>
                <a:path w="957579" h="778510">
                  <a:moveTo>
                    <a:pt x="51193" y="238759"/>
                  </a:moveTo>
                  <a:lnTo>
                    <a:pt x="48806" y="238759"/>
                  </a:lnTo>
                  <a:lnTo>
                    <a:pt x="45326" y="240029"/>
                  </a:lnTo>
                  <a:lnTo>
                    <a:pt x="44627" y="241299"/>
                  </a:lnTo>
                  <a:lnTo>
                    <a:pt x="44094" y="242569"/>
                  </a:lnTo>
                  <a:lnTo>
                    <a:pt x="54254" y="242569"/>
                  </a:lnTo>
                  <a:lnTo>
                    <a:pt x="52895" y="240029"/>
                  </a:lnTo>
                  <a:lnTo>
                    <a:pt x="51193" y="238759"/>
                  </a:lnTo>
                  <a:close/>
                </a:path>
                <a:path w="957579" h="778510">
                  <a:moveTo>
                    <a:pt x="817816" y="219709"/>
                  </a:moveTo>
                  <a:lnTo>
                    <a:pt x="816241" y="219709"/>
                  </a:lnTo>
                  <a:lnTo>
                    <a:pt x="810361" y="220979"/>
                  </a:lnTo>
                  <a:lnTo>
                    <a:pt x="819581" y="220979"/>
                  </a:lnTo>
                  <a:lnTo>
                    <a:pt x="817816" y="219709"/>
                  </a:lnTo>
                  <a:close/>
                </a:path>
                <a:path w="957579" h="778510">
                  <a:moveTo>
                    <a:pt x="812279" y="210819"/>
                  </a:moveTo>
                  <a:lnTo>
                    <a:pt x="804849" y="210819"/>
                  </a:lnTo>
                  <a:lnTo>
                    <a:pt x="804532" y="212089"/>
                  </a:lnTo>
                  <a:lnTo>
                    <a:pt x="804405" y="213359"/>
                  </a:lnTo>
                  <a:lnTo>
                    <a:pt x="811148" y="213359"/>
                  </a:lnTo>
                  <a:lnTo>
                    <a:pt x="812228" y="212089"/>
                  </a:lnTo>
                  <a:lnTo>
                    <a:pt x="812647" y="212089"/>
                  </a:lnTo>
                  <a:lnTo>
                    <a:pt x="812279" y="210819"/>
                  </a:lnTo>
                  <a:close/>
                </a:path>
                <a:path w="957579" h="778510">
                  <a:moveTo>
                    <a:pt x="658710" y="147319"/>
                  </a:moveTo>
                  <a:lnTo>
                    <a:pt x="117817" y="147319"/>
                  </a:lnTo>
                  <a:lnTo>
                    <a:pt x="114401" y="149859"/>
                  </a:lnTo>
                  <a:lnTo>
                    <a:pt x="114642" y="151129"/>
                  </a:lnTo>
                  <a:lnTo>
                    <a:pt x="116497" y="154939"/>
                  </a:lnTo>
                  <a:lnTo>
                    <a:pt x="116065" y="156209"/>
                  </a:lnTo>
                  <a:lnTo>
                    <a:pt x="116801" y="157479"/>
                  </a:lnTo>
                  <a:lnTo>
                    <a:pt x="116204" y="158749"/>
                  </a:lnTo>
                  <a:lnTo>
                    <a:pt x="114007" y="162559"/>
                  </a:lnTo>
                  <a:lnTo>
                    <a:pt x="113741" y="163829"/>
                  </a:lnTo>
                  <a:lnTo>
                    <a:pt x="113703" y="165099"/>
                  </a:lnTo>
                  <a:lnTo>
                    <a:pt x="113550" y="166369"/>
                  </a:lnTo>
                  <a:lnTo>
                    <a:pt x="112864" y="166369"/>
                  </a:lnTo>
                  <a:lnTo>
                    <a:pt x="109664" y="170179"/>
                  </a:lnTo>
                  <a:lnTo>
                    <a:pt x="108394" y="172719"/>
                  </a:lnTo>
                  <a:lnTo>
                    <a:pt x="108013" y="173989"/>
                  </a:lnTo>
                  <a:lnTo>
                    <a:pt x="109385" y="185419"/>
                  </a:lnTo>
                  <a:lnTo>
                    <a:pt x="109867" y="186689"/>
                  </a:lnTo>
                  <a:lnTo>
                    <a:pt x="111239" y="189229"/>
                  </a:lnTo>
                  <a:lnTo>
                    <a:pt x="112572" y="193039"/>
                  </a:lnTo>
                  <a:lnTo>
                    <a:pt x="113436" y="194309"/>
                  </a:lnTo>
                  <a:lnTo>
                    <a:pt x="114376" y="195579"/>
                  </a:lnTo>
                  <a:lnTo>
                    <a:pt x="114579" y="196849"/>
                  </a:lnTo>
                  <a:lnTo>
                    <a:pt x="114122" y="198119"/>
                  </a:lnTo>
                  <a:lnTo>
                    <a:pt x="113525" y="199389"/>
                  </a:lnTo>
                  <a:lnTo>
                    <a:pt x="113131" y="200659"/>
                  </a:lnTo>
                  <a:lnTo>
                    <a:pt x="115138" y="200659"/>
                  </a:lnTo>
                  <a:lnTo>
                    <a:pt x="115227" y="201929"/>
                  </a:lnTo>
                  <a:lnTo>
                    <a:pt x="114807" y="201929"/>
                  </a:lnTo>
                  <a:lnTo>
                    <a:pt x="112534" y="205739"/>
                  </a:lnTo>
                  <a:lnTo>
                    <a:pt x="111886" y="207009"/>
                  </a:lnTo>
                  <a:lnTo>
                    <a:pt x="111404" y="207009"/>
                  </a:lnTo>
                  <a:lnTo>
                    <a:pt x="110464" y="208279"/>
                  </a:lnTo>
                  <a:lnTo>
                    <a:pt x="108775" y="208279"/>
                  </a:lnTo>
                  <a:lnTo>
                    <a:pt x="104863" y="212089"/>
                  </a:lnTo>
                  <a:lnTo>
                    <a:pt x="801662" y="212089"/>
                  </a:lnTo>
                  <a:lnTo>
                    <a:pt x="801687" y="210819"/>
                  </a:lnTo>
                  <a:lnTo>
                    <a:pt x="801408" y="209549"/>
                  </a:lnTo>
                  <a:lnTo>
                    <a:pt x="800061" y="208279"/>
                  </a:lnTo>
                  <a:lnTo>
                    <a:pt x="798791" y="205739"/>
                  </a:lnTo>
                  <a:lnTo>
                    <a:pt x="791197" y="205739"/>
                  </a:lnTo>
                  <a:lnTo>
                    <a:pt x="789863" y="204469"/>
                  </a:lnTo>
                  <a:lnTo>
                    <a:pt x="783285" y="204469"/>
                  </a:lnTo>
                  <a:lnTo>
                    <a:pt x="783539" y="203199"/>
                  </a:lnTo>
                  <a:lnTo>
                    <a:pt x="782002" y="203199"/>
                  </a:lnTo>
                  <a:lnTo>
                    <a:pt x="781811" y="201929"/>
                  </a:lnTo>
                  <a:lnTo>
                    <a:pt x="781913" y="199389"/>
                  </a:lnTo>
                  <a:lnTo>
                    <a:pt x="782256" y="198119"/>
                  </a:lnTo>
                  <a:lnTo>
                    <a:pt x="780948" y="196849"/>
                  </a:lnTo>
                  <a:lnTo>
                    <a:pt x="780376" y="195579"/>
                  </a:lnTo>
                  <a:lnTo>
                    <a:pt x="780249" y="195579"/>
                  </a:lnTo>
                  <a:lnTo>
                    <a:pt x="780364" y="194309"/>
                  </a:lnTo>
                  <a:lnTo>
                    <a:pt x="780541" y="193039"/>
                  </a:lnTo>
                  <a:lnTo>
                    <a:pt x="685584" y="193039"/>
                  </a:lnTo>
                  <a:lnTo>
                    <a:pt x="684479" y="191769"/>
                  </a:lnTo>
                  <a:lnTo>
                    <a:pt x="681164" y="189229"/>
                  </a:lnTo>
                  <a:lnTo>
                    <a:pt x="680135" y="187959"/>
                  </a:lnTo>
                  <a:lnTo>
                    <a:pt x="678789" y="186689"/>
                  </a:lnTo>
                  <a:lnTo>
                    <a:pt x="677646" y="185419"/>
                  </a:lnTo>
                  <a:lnTo>
                    <a:pt x="676922" y="185419"/>
                  </a:lnTo>
                  <a:lnTo>
                    <a:pt x="676909" y="184149"/>
                  </a:lnTo>
                  <a:lnTo>
                    <a:pt x="676757" y="182879"/>
                  </a:lnTo>
                  <a:lnTo>
                    <a:pt x="669302" y="182879"/>
                  </a:lnTo>
                  <a:lnTo>
                    <a:pt x="667791" y="181609"/>
                  </a:lnTo>
                  <a:lnTo>
                    <a:pt x="665784" y="180339"/>
                  </a:lnTo>
                  <a:lnTo>
                    <a:pt x="665187" y="180339"/>
                  </a:lnTo>
                  <a:lnTo>
                    <a:pt x="663981" y="179069"/>
                  </a:lnTo>
                  <a:lnTo>
                    <a:pt x="663473" y="177799"/>
                  </a:lnTo>
                  <a:lnTo>
                    <a:pt x="661568" y="177799"/>
                  </a:lnTo>
                  <a:lnTo>
                    <a:pt x="658444" y="175259"/>
                  </a:lnTo>
                  <a:lnTo>
                    <a:pt x="657923" y="173989"/>
                  </a:lnTo>
                  <a:lnTo>
                    <a:pt x="657732" y="172719"/>
                  </a:lnTo>
                  <a:lnTo>
                    <a:pt x="658075" y="172719"/>
                  </a:lnTo>
                  <a:lnTo>
                    <a:pt x="658202" y="171449"/>
                  </a:lnTo>
                  <a:lnTo>
                    <a:pt x="657847" y="170179"/>
                  </a:lnTo>
                  <a:lnTo>
                    <a:pt x="657834" y="168909"/>
                  </a:lnTo>
                  <a:lnTo>
                    <a:pt x="657974" y="168909"/>
                  </a:lnTo>
                  <a:lnTo>
                    <a:pt x="658202" y="167639"/>
                  </a:lnTo>
                  <a:lnTo>
                    <a:pt x="658482" y="167639"/>
                  </a:lnTo>
                  <a:lnTo>
                    <a:pt x="660476" y="165099"/>
                  </a:lnTo>
                  <a:lnTo>
                    <a:pt x="660755" y="165099"/>
                  </a:lnTo>
                  <a:lnTo>
                    <a:pt x="660844" y="163829"/>
                  </a:lnTo>
                  <a:lnTo>
                    <a:pt x="659460" y="162559"/>
                  </a:lnTo>
                  <a:lnTo>
                    <a:pt x="659256" y="161289"/>
                  </a:lnTo>
                  <a:lnTo>
                    <a:pt x="659485" y="160019"/>
                  </a:lnTo>
                  <a:lnTo>
                    <a:pt x="660717" y="158749"/>
                  </a:lnTo>
                  <a:lnTo>
                    <a:pt x="660996" y="157479"/>
                  </a:lnTo>
                  <a:lnTo>
                    <a:pt x="661492" y="156209"/>
                  </a:lnTo>
                  <a:lnTo>
                    <a:pt x="661593" y="154939"/>
                  </a:lnTo>
                  <a:lnTo>
                    <a:pt x="661365" y="153669"/>
                  </a:lnTo>
                  <a:lnTo>
                    <a:pt x="660996" y="153669"/>
                  </a:lnTo>
                  <a:lnTo>
                    <a:pt x="658240" y="151129"/>
                  </a:lnTo>
                  <a:lnTo>
                    <a:pt x="657732" y="151129"/>
                  </a:lnTo>
                  <a:lnTo>
                    <a:pt x="657555" y="149859"/>
                  </a:lnTo>
                  <a:lnTo>
                    <a:pt x="657745" y="149859"/>
                  </a:lnTo>
                  <a:lnTo>
                    <a:pt x="658710" y="147319"/>
                  </a:lnTo>
                  <a:close/>
                </a:path>
                <a:path w="957579" h="778510">
                  <a:moveTo>
                    <a:pt x="807504" y="209549"/>
                  </a:moveTo>
                  <a:lnTo>
                    <a:pt x="805167" y="209549"/>
                  </a:lnTo>
                  <a:lnTo>
                    <a:pt x="804976" y="210819"/>
                  </a:lnTo>
                  <a:lnTo>
                    <a:pt x="810336" y="210819"/>
                  </a:lnTo>
                  <a:lnTo>
                    <a:pt x="807504" y="209549"/>
                  </a:lnTo>
                  <a:close/>
                </a:path>
                <a:path w="957579" h="778510">
                  <a:moveTo>
                    <a:pt x="798652" y="204469"/>
                  </a:moveTo>
                  <a:lnTo>
                    <a:pt x="792899" y="204469"/>
                  </a:lnTo>
                  <a:lnTo>
                    <a:pt x="792492" y="205739"/>
                  </a:lnTo>
                  <a:lnTo>
                    <a:pt x="798791" y="205739"/>
                  </a:lnTo>
                  <a:lnTo>
                    <a:pt x="798652" y="204469"/>
                  </a:lnTo>
                  <a:close/>
                </a:path>
                <a:path w="957579" h="778510">
                  <a:moveTo>
                    <a:pt x="787120" y="203199"/>
                  </a:moveTo>
                  <a:lnTo>
                    <a:pt x="786282" y="203199"/>
                  </a:lnTo>
                  <a:lnTo>
                    <a:pt x="785063" y="204469"/>
                  </a:lnTo>
                  <a:lnTo>
                    <a:pt x="787831" y="204469"/>
                  </a:lnTo>
                  <a:lnTo>
                    <a:pt x="787120" y="203199"/>
                  </a:lnTo>
                  <a:close/>
                </a:path>
                <a:path w="957579" h="778510">
                  <a:moveTo>
                    <a:pt x="795769" y="203199"/>
                  </a:moveTo>
                  <a:lnTo>
                    <a:pt x="794791" y="204469"/>
                  </a:lnTo>
                  <a:lnTo>
                    <a:pt x="796378" y="204469"/>
                  </a:lnTo>
                  <a:lnTo>
                    <a:pt x="795769" y="203199"/>
                  </a:lnTo>
                  <a:close/>
                </a:path>
                <a:path w="957579" h="778510">
                  <a:moveTo>
                    <a:pt x="798931" y="203199"/>
                  </a:moveTo>
                  <a:lnTo>
                    <a:pt x="797496" y="203199"/>
                  </a:lnTo>
                  <a:lnTo>
                    <a:pt x="797305" y="204469"/>
                  </a:lnTo>
                  <a:lnTo>
                    <a:pt x="798728" y="204469"/>
                  </a:lnTo>
                  <a:lnTo>
                    <a:pt x="798931" y="203199"/>
                  </a:lnTo>
                  <a:close/>
                </a:path>
                <a:path w="957579" h="778510">
                  <a:moveTo>
                    <a:pt x="799210" y="201929"/>
                  </a:moveTo>
                  <a:lnTo>
                    <a:pt x="798067" y="201929"/>
                  </a:lnTo>
                  <a:lnTo>
                    <a:pt x="797737" y="203199"/>
                  </a:lnTo>
                  <a:lnTo>
                    <a:pt x="799287" y="203199"/>
                  </a:lnTo>
                  <a:lnTo>
                    <a:pt x="799210" y="201929"/>
                  </a:lnTo>
                  <a:close/>
                </a:path>
                <a:path w="957579" h="778510">
                  <a:moveTo>
                    <a:pt x="686473" y="191769"/>
                  </a:moveTo>
                  <a:lnTo>
                    <a:pt x="685584" y="193039"/>
                  </a:lnTo>
                  <a:lnTo>
                    <a:pt x="690905" y="193039"/>
                  </a:lnTo>
                  <a:lnTo>
                    <a:pt x="686473" y="191769"/>
                  </a:lnTo>
                  <a:close/>
                </a:path>
                <a:path w="957579" h="778510">
                  <a:moveTo>
                    <a:pt x="782205" y="191769"/>
                  </a:moveTo>
                  <a:lnTo>
                    <a:pt x="691768" y="191769"/>
                  </a:lnTo>
                  <a:lnTo>
                    <a:pt x="690905" y="193039"/>
                  </a:lnTo>
                  <a:lnTo>
                    <a:pt x="781926" y="193039"/>
                  </a:lnTo>
                  <a:lnTo>
                    <a:pt x="782205" y="191769"/>
                  </a:lnTo>
                  <a:close/>
                </a:path>
                <a:path w="957579" h="778510">
                  <a:moveTo>
                    <a:pt x="782586" y="190499"/>
                  </a:moveTo>
                  <a:lnTo>
                    <a:pt x="700328" y="190499"/>
                  </a:lnTo>
                  <a:lnTo>
                    <a:pt x="699998" y="191769"/>
                  </a:lnTo>
                  <a:lnTo>
                    <a:pt x="782510" y="191769"/>
                  </a:lnTo>
                  <a:lnTo>
                    <a:pt x="782586" y="190499"/>
                  </a:lnTo>
                  <a:close/>
                </a:path>
                <a:path w="957579" h="778510">
                  <a:moveTo>
                    <a:pt x="750315" y="184149"/>
                  </a:moveTo>
                  <a:lnTo>
                    <a:pt x="704126" y="184149"/>
                  </a:lnTo>
                  <a:lnTo>
                    <a:pt x="704087" y="190499"/>
                  </a:lnTo>
                  <a:lnTo>
                    <a:pt x="782815" y="190499"/>
                  </a:lnTo>
                  <a:lnTo>
                    <a:pt x="782878" y="187959"/>
                  </a:lnTo>
                  <a:lnTo>
                    <a:pt x="782650" y="187959"/>
                  </a:lnTo>
                  <a:lnTo>
                    <a:pt x="782205" y="186689"/>
                  </a:lnTo>
                  <a:lnTo>
                    <a:pt x="780948" y="185419"/>
                  </a:lnTo>
                  <a:lnTo>
                    <a:pt x="751484" y="185419"/>
                  </a:lnTo>
                  <a:lnTo>
                    <a:pt x="750315" y="184149"/>
                  </a:lnTo>
                  <a:close/>
                </a:path>
                <a:path w="957579" h="778510">
                  <a:moveTo>
                    <a:pt x="773163" y="181609"/>
                  </a:moveTo>
                  <a:lnTo>
                    <a:pt x="771486" y="181609"/>
                  </a:lnTo>
                  <a:lnTo>
                    <a:pt x="770712" y="182879"/>
                  </a:lnTo>
                  <a:lnTo>
                    <a:pt x="756678" y="182879"/>
                  </a:lnTo>
                  <a:lnTo>
                    <a:pt x="755916" y="184149"/>
                  </a:lnTo>
                  <a:lnTo>
                    <a:pt x="753503" y="184149"/>
                  </a:lnTo>
                  <a:lnTo>
                    <a:pt x="753071" y="185419"/>
                  </a:lnTo>
                  <a:lnTo>
                    <a:pt x="777874" y="185419"/>
                  </a:lnTo>
                  <a:lnTo>
                    <a:pt x="773163" y="181609"/>
                  </a:lnTo>
                  <a:close/>
                </a:path>
                <a:path w="957579" h="778510">
                  <a:moveTo>
                    <a:pt x="744270" y="182879"/>
                  </a:moveTo>
                  <a:lnTo>
                    <a:pt x="704659" y="182879"/>
                  </a:lnTo>
                  <a:lnTo>
                    <a:pt x="704291" y="184149"/>
                  </a:lnTo>
                  <a:lnTo>
                    <a:pt x="745020" y="184149"/>
                  </a:lnTo>
                  <a:lnTo>
                    <a:pt x="744270" y="182879"/>
                  </a:lnTo>
                  <a:close/>
                </a:path>
                <a:path w="957579" h="778510">
                  <a:moveTo>
                    <a:pt x="673938" y="181609"/>
                  </a:moveTo>
                  <a:lnTo>
                    <a:pt x="673519" y="181609"/>
                  </a:lnTo>
                  <a:lnTo>
                    <a:pt x="673125" y="182879"/>
                  </a:lnTo>
                  <a:lnTo>
                    <a:pt x="674801" y="182879"/>
                  </a:lnTo>
                  <a:lnTo>
                    <a:pt x="673938" y="181609"/>
                  </a:lnTo>
                  <a:close/>
                </a:path>
                <a:path w="957579" h="778510">
                  <a:moveTo>
                    <a:pt x="742657" y="177799"/>
                  </a:moveTo>
                  <a:lnTo>
                    <a:pt x="741489" y="177799"/>
                  </a:lnTo>
                  <a:lnTo>
                    <a:pt x="740028" y="179069"/>
                  </a:lnTo>
                  <a:lnTo>
                    <a:pt x="713524" y="179069"/>
                  </a:lnTo>
                  <a:lnTo>
                    <a:pt x="713333" y="180339"/>
                  </a:lnTo>
                  <a:lnTo>
                    <a:pt x="713016" y="180339"/>
                  </a:lnTo>
                  <a:lnTo>
                    <a:pt x="712304" y="181609"/>
                  </a:lnTo>
                  <a:lnTo>
                    <a:pt x="708151" y="181609"/>
                  </a:lnTo>
                  <a:lnTo>
                    <a:pt x="707453" y="182879"/>
                  </a:lnTo>
                  <a:lnTo>
                    <a:pt x="743534" y="182879"/>
                  </a:lnTo>
                  <a:lnTo>
                    <a:pt x="742543" y="180339"/>
                  </a:lnTo>
                  <a:lnTo>
                    <a:pt x="742657" y="177799"/>
                  </a:lnTo>
                  <a:close/>
                </a:path>
                <a:path w="957579" h="778510">
                  <a:moveTo>
                    <a:pt x="769353" y="173989"/>
                  </a:moveTo>
                  <a:lnTo>
                    <a:pt x="757656" y="173989"/>
                  </a:lnTo>
                  <a:lnTo>
                    <a:pt x="758050" y="175259"/>
                  </a:lnTo>
                  <a:lnTo>
                    <a:pt x="758799" y="176529"/>
                  </a:lnTo>
                  <a:lnTo>
                    <a:pt x="760247" y="179069"/>
                  </a:lnTo>
                  <a:lnTo>
                    <a:pt x="760120" y="179069"/>
                  </a:lnTo>
                  <a:lnTo>
                    <a:pt x="759917" y="180339"/>
                  </a:lnTo>
                  <a:lnTo>
                    <a:pt x="757402" y="182879"/>
                  </a:lnTo>
                  <a:lnTo>
                    <a:pt x="768337" y="182879"/>
                  </a:lnTo>
                  <a:lnTo>
                    <a:pt x="768121" y="181609"/>
                  </a:lnTo>
                  <a:lnTo>
                    <a:pt x="767943" y="179069"/>
                  </a:lnTo>
                  <a:lnTo>
                    <a:pt x="767435" y="177799"/>
                  </a:lnTo>
                  <a:lnTo>
                    <a:pt x="767499" y="176529"/>
                  </a:lnTo>
                  <a:lnTo>
                    <a:pt x="767702" y="176529"/>
                  </a:lnTo>
                  <a:lnTo>
                    <a:pt x="768388" y="175259"/>
                  </a:lnTo>
                  <a:lnTo>
                    <a:pt x="769353" y="173989"/>
                  </a:lnTo>
                  <a:close/>
                </a:path>
                <a:path w="957579" h="778510">
                  <a:moveTo>
                    <a:pt x="719429" y="177799"/>
                  </a:moveTo>
                  <a:lnTo>
                    <a:pt x="711593" y="177799"/>
                  </a:lnTo>
                  <a:lnTo>
                    <a:pt x="712012" y="179069"/>
                  </a:lnTo>
                  <a:lnTo>
                    <a:pt x="719683" y="179069"/>
                  </a:lnTo>
                  <a:lnTo>
                    <a:pt x="719429" y="177799"/>
                  </a:lnTo>
                  <a:close/>
                </a:path>
                <a:path w="957579" h="778510">
                  <a:moveTo>
                    <a:pt x="725411" y="177799"/>
                  </a:moveTo>
                  <a:lnTo>
                    <a:pt x="722426" y="177799"/>
                  </a:lnTo>
                  <a:lnTo>
                    <a:pt x="719683" y="179069"/>
                  </a:lnTo>
                  <a:lnTo>
                    <a:pt x="725817" y="179069"/>
                  </a:lnTo>
                  <a:lnTo>
                    <a:pt x="725411" y="177799"/>
                  </a:lnTo>
                  <a:close/>
                </a:path>
                <a:path w="957579" h="778510">
                  <a:moveTo>
                    <a:pt x="730161" y="177799"/>
                  </a:moveTo>
                  <a:lnTo>
                    <a:pt x="728408" y="179069"/>
                  </a:lnTo>
                  <a:lnTo>
                    <a:pt x="735431" y="179069"/>
                  </a:lnTo>
                  <a:lnTo>
                    <a:pt x="730161" y="177799"/>
                  </a:lnTo>
                  <a:close/>
                </a:path>
                <a:path w="957579" h="778510">
                  <a:moveTo>
                    <a:pt x="719543" y="175259"/>
                  </a:moveTo>
                  <a:lnTo>
                    <a:pt x="711644" y="175259"/>
                  </a:lnTo>
                  <a:lnTo>
                    <a:pt x="711301" y="176529"/>
                  </a:lnTo>
                  <a:lnTo>
                    <a:pt x="711022" y="177799"/>
                  </a:lnTo>
                  <a:lnTo>
                    <a:pt x="719658" y="177799"/>
                  </a:lnTo>
                  <a:lnTo>
                    <a:pt x="719747" y="176529"/>
                  </a:lnTo>
                  <a:lnTo>
                    <a:pt x="719543" y="175259"/>
                  </a:lnTo>
                  <a:close/>
                </a:path>
                <a:path w="957579" h="778510">
                  <a:moveTo>
                    <a:pt x="716178" y="173989"/>
                  </a:moveTo>
                  <a:lnTo>
                    <a:pt x="713536" y="173989"/>
                  </a:lnTo>
                  <a:lnTo>
                    <a:pt x="712203" y="175259"/>
                  </a:lnTo>
                  <a:lnTo>
                    <a:pt x="718591" y="175259"/>
                  </a:lnTo>
                  <a:lnTo>
                    <a:pt x="716178" y="173989"/>
                  </a:lnTo>
                  <a:close/>
                </a:path>
                <a:path w="957579" h="778510">
                  <a:moveTo>
                    <a:pt x="771245" y="171449"/>
                  </a:moveTo>
                  <a:lnTo>
                    <a:pt x="758774" y="171449"/>
                  </a:lnTo>
                  <a:lnTo>
                    <a:pt x="758405" y="172719"/>
                  </a:lnTo>
                  <a:lnTo>
                    <a:pt x="757796" y="172719"/>
                  </a:lnTo>
                  <a:lnTo>
                    <a:pt x="757681" y="173989"/>
                  </a:lnTo>
                  <a:lnTo>
                    <a:pt x="769721" y="173989"/>
                  </a:lnTo>
                  <a:lnTo>
                    <a:pt x="771245" y="171449"/>
                  </a:lnTo>
                  <a:close/>
                </a:path>
                <a:path w="957579" h="778510">
                  <a:moveTo>
                    <a:pt x="768908" y="165099"/>
                  </a:moveTo>
                  <a:lnTo>
                    <a:pt x="767854" y="165099"/>
                  </a:lnTo>
                  <a:lnTo>
                    <a:pt x="765492" y="166369"/>
                  </a:lnTo>
                  <a:lnTo>
                    <a:pt x="764717" y="167639"/>
                  </a:lnTo>
                  <a:lnTo>
                    <a:pt x="763841" y="167639"/>
                  </a:lnTo>
                  <a:lnTo>
                    <a:pt x="761187" y="171449"/>
                  </a:lnTo>
                  <a:lnTo>
                    <a:pt x="771563" y="171449"/>
                  </a:lnTo>
                  <a:lnTo>
                    <a:pt x="771664" y="170179"/>
                  </a:lnTo>
                  <a:lnTo>
                    <a:pt x="770318" y="168909"/>
                  </a:lnTo>
                  <a:lnTo>
                    <a:pt x="770077" y="168909"/>
                  </a:lnTo>
                  <a:lnTo>
                    <a:pt x="769327" y="166369"/>
                  </a:lnTo>
                  <a:lnTo>
                    <a:pt x="768908" y="165099"/>
                  </a:lnTo>
                  <a:close/>
                </a:path>
                <a:path w="957579" h="778510">
                  <a:moveTo>
                    <a:pt x="616470" y="119379"/>
                  </a:moveTo>
                  <a:lnTo>
                    <a:pt x="124078" y="119379"/>
                  </a:lnTo>
                  <a:lnTo>
                    <a:pt x="122237" y="120649"/>
                  </a:lnTo>
                  <a:lnTo>
                    <a:pt x="121564" y="121919"/>
                  </a:lnTo>
                  <a:lnTo>
                    <a:pt x="121691" y="123189"/>
                  </a:lnTo>
                  <a:lnTo>
                    <a:pt x="122618" y="124459"/>
                  </a:lnTo>
                  <a:lnTo>
                    <a:pt x="124053" y="134619"/>
                  </a:lnTo>
                  <a:lnTo>
                    <a:pt x="123609" y="135889"/>
                  </a:lnTo>
                  <a:lnTo>
                    <a:pt x="122656" y="137159"/>
                  </a:lnTo>
                  <a:lnTo>
                    <a:pt x="123545" y="137159"/>
                  </a:lnTo>
                  <a:lnTo>
                    <a:pt x="126136" y="140969"/>
                  </a:lnTo>
                  <a:lnTo>
                    <a:pt x="125310" y="143509"/>
                  </a:lnTo>
                  <a:lnTo>
                    <a:pt x="125552" y="146049"/>
                  </a:lnTo>
                  <a:lnTo>
                    <a:pt x="122300" y="147319"/>
                  </a:lnTo>
                  <a:lnTo>
                    <a:pt x="659104" y="147319"/>
                  </a:lnTo>
                  <a:lnTo>
                    <a:pt x="659180" y="146049"/>
                  </a:lnTo>
                  <a:lnTo>
                    <a:pt x="659002" y="144779"/>
                  </a:lnTo>
                  <a:lnTo>
                    <a:pt x="658101" y="143509"/>
                  </a:lnTo>
                  <a:lnTo>
                    <a:pt x="656475" y="140969"/>
                  </a:lnTo>
                  <a:lnTo>
                    <a:pt x="656716" y="135889"/>
                  </a:lnTo>
                  <a:lnTo>
                    <a:pt x="656501" y="134619"/>
                  </a:lnTo>
                  <a:lnTo>
                    <a:pt x="652576" y="134619"/>
                  </a:lnTo>
                  <a:lnTo>
                    <a:pt x="652297" y="133349"/>
                  </a:lnTo>
                  <a:lnTo>
                    <a:pt x="648665" y="128269"/>
                  </a:lnTo>
                  <a:lnTo>
                    <a:pt x="648449" y="128269"/>
                  </a:lnTo>
                  <a:lnTo>
                    <a:pt x="648341" y="126999"/>
                  </a:lnTo>
                  <a:lnTo>
                    <a:pt x="623620" y="126999"/>
                  </a:lnTo>
                  <a:lnTo>
                    <a:pt x="621741" y="124459"/>
                  </a:lnTo>
                  <a:lnTo>
                    <a:pt x="621842" y="123189"/>
                  </a:lnTo>
                  <a:lnTo>
                    <a:pt x="618870" y="120649"/>
                  </a:lnTo>
                  <a:lnTo>
                    <a:pt x="617245" y="120649"/>
                  </a:lnTo>
                  <a:lnTo>
                    <a:pt x="616470" y="119379"/>
                  </a:lnTo>
                  <a:close/>
                </a:path>
                <a:path w="957579" h="778510">
                  <a:moveTo>
                    <a:pt x="648233" y="125729"/>
                  </a:moveTo>
                  <a:lnTo>
                    <a:pt x="625106" y="125729"/>
                  </a:lnTo>
                  <a:lnTo>
                    <a:pt x="624522" y="126999"/>
                  </a:lnTo>
                  <a:lnTo>
                    <a:pt x="648341" y="126999"/>
                  </a:lnTo>
                  <a:lnTo>
                    <a:pt x="648233" y="125729"/>
                  </a:lnTo>
                  <a:close/>
                </a:path>
                <a:path w="957579" h="778510">
                  <a:moveTo>
                    <a:pt x="642696" y="118109"/>
                  </a:moveTo>
                  <a:lnTo>
                    <a:pt x="632917" y="118109"/>
                  </a:lnTo>
                  <a:lnTo>
                    <a:pt x="633120" y="119379"/>
                  </a:lnTo>
                  <a:lnTo>
                    <a:pt x="633298" y="121919"/>
                  </a:lnTo>
                  <a:lnTo>
                    <a:pt x="632866" y="121919"/>
                  </a:lnTo>
                  <a:lnTo>
                    <a:pt x="627189" y="123189"/>
                  </a:lnTo>
                  <a:lnTo>
                    <a:pt x="626122" y="123189"/>
                  </a:lnTo>
                  <a:lnTo>
                    <a:pt x="625436" y="125729"/>
                  </a:lnTo>
                  <a:lnTo>
                    <a:pt x="647941" y="125729"/>
                  </a:lnTo>
                  <a:lnTo>
                    <a:pt x="647090" y="124459"/>
                  </a:lnTo>
                  <a:lnTo>
                    <a:pt x="644651" y="124459"/>
                  </a:lnTo>
                  <a:lnTo>
                    <a:pt x="644372" y="123189"/>
                  </a:lnTo>
                  <a:lnTo>
                    <a:pt x="643115" y="120649"/>
                  </a:lnTo>
                  <a:lnTo>
                    <a:pt x="642696" y="118109"/>
                  </a:lnTo>
                  <a:close/>
                </a:path>
                <a:path w="957579" h="778510">
                  <a:moveTo>
                    <a:pt x="132930" y="115569"/>
                  </a:moveTo>
                  <a:lnTo>
                    <a:pt x="130924" y="115569"/>
                  </a:lnTo>
                  <a:lnTo>
                    <a:pt x="130378" y="116839"/>
                  </a:lnTo>
                  <a:lnTo>
                    <a:pt x="127393" y="119379"/>
                  </a:lnTo>
                  <a:lnTo>
                    <a:pt x="616191" y="119379"/>
                  </a:lnTo>
                  <a:lnTo>
                    <a:pt x="616115" y="118109"/>
                  </a:lnTo>
                  <a:lnTo>
                    <a:pt x="616483" y="118109"/>
                  </a:lnTo>
                  <a:lnTo>
                    <a:pt x="616381" y="116839"/>
                  </a:lnTo>
                  <a:lnTo>
                    <a:pt x="135432" y="116839"/>
                  </a:lnTo>
                  <a:lnTo>
                    <a:pt x="132930" y="115569"/>
                  </a:lnTo>
                  <a:close/>
                </a:path>
                <a:path w="957579" h="778510">
                  <a:moveTo>
                    <a:pt x="638695" y="116839"/>
                  </a:moveTo>
                  <a:lnTo>
                    <a:pt x="632142" y="116839"/>
                  </a:lnTo>
                  <a:lnTo>
                    <a:pt x="632180" y="118109"/>
                  </a:lnTo>
                  <a:lnTo>
                    <a:pt x="640499" y="118109"/>
                  </a:lnTo>
                  <a:lnTo>
                    <a:pt x="638695" y="116839"/>
                  </a:lnTo>
                  <a:close/>
                </a:path>
                <a:path w="957579" h="778510">
                  <a:moveTo>
                    <a:pt x="141262" y="113029"/>
                  </a:moveTo>
                  <a:lnTo>
                    <a:pt x="139572" y="113029"/>
                  </a:lnTo>
                  <a:lnTo>
                    <a:pt x="138950" y="114299"/>
                  </a:lnTo>
                  <a:lnTo>
                    <a:pt x="138823" y="115569"/>
                  </a:lnTo>
                  <a:lnTo>
                    <a:pt x="138264" y="116839"/>
                  </a:lnTo>
                  <a:lnTo>
                    <a:pt x="607466" y="116839"/>
                  </a:lnTo>
                  <a:lnTo>
                    <a:pt x="606278" y="115569"/>
                  </a:lnTo>
                  <a:lnTo>
                    <a:pt x="142468" y="115569"/>
                  </a:lnTo>
                  <a:lnTo>
                    <a:pt x="141262" y="113029"/>
                  </a:lnTo>
                  <a:close/>
                </a:path>
                <a:path w="957579" h="778510">
                  <a:moveTo>
                    <a:pt x="614781" y="114299"/>
                  </a:moveTo>
                  <a:lnTo>
                    <a:pt x="612940" y="114299"/>
                  </a:lnTo>
                  <a:lnTo>
                    <a:pt x="612597" y="115569"/>
                  </a:lnTo>
                  <a:lnTo>
                    <a:pt x="611314" y="115569"/>
                  </a:lnTo>
                  <a:lnTo>
                    <a:pt x="607466" y="116839"/>
                  </a:lnTo>
                  <a:lnTo>
                    <a:pt x="616381" y="116839"/>
                  </a:lnTo>
                  <a:lnTo>
                    <a:pt x="615505" y="115569"/>
                  </a:lnTo>
                  <a:lnTo>
                    <a:pt x="614781" y="114299"/>
                  </a:lnTo>
                  <a:close/>
                </a:path>
                <a:path w="957579" h="778510">
                  <a:moveTo>
                    <a:pt x="637374" y="115569"/>
                  </a:moveTo>
                  <a:lnTo>
                    <a:pt x="634301" y="115569"/>
                  </a:lnTo>
                  <a:lnTo>
                    <a:pt x="633768" y="116839"/>
                  </a:lnTo>
                  <a:lnTo>
                    <a:pt x="637870" y="116839"/>
                  </a:lnTo>
                  <a:lnTo>
                    <a:pt x="637374" y="115569"/>
                  </a:lnTo>
                  <a:close/>
                </a:path>
                <a:path w="957579" h="778510">
                  <a:moveTo>
                    <a:pt x="578015" y="100329"/>
                  </a:moveTo>
                  <a:lnTo>
                    <a:pt x="576922" y="100329"/>
                  </a:lnTo>
                  <a:lnTo>
                    <a:pt x="576605" y="101599"/>
                  </a:lnTo>
                  <a:lnTo>
                    <a:pt x="576021" y="101599"/>
                  </a:lnTo>
                  <a:lnTo>
                    <a:pt x="571893" y="105409"/>
                  </a:lnTo>
                  <a:lnTo>
                    <a:pt x="570395" y="106679"/>
                  </a:lnTo>
                  <a:lnTo>
                    <a:pt x="149123" y="106679"/>
                  </a:lnTo>
                  <a:lnTo>
                    <a:pt x="149199" y="109219"/>
                  </a:lnTo>
                  <a:lnTo>
                    <a:pt x="147497" y="109219"/>
                  </a:lnTo>
                  <a:lnTo>
                    <a:pt x="146977" y="110489"/>
                  </a:lnTo>
                  <a:lnTo>
                    <a:pt x="146646" y="110489"/>
                  </a:lnTo>
                  <a:lnTo>
                    <a:pt x="146443" y="111759"/>
                  </a:lnTo>
                  <a:lnTo>
                    <a:pt x="145783" y="113029"/>
                  </a:lnTo>
                  <a:lnTo>
                    <a:pt x="144741" y="114299"/>
                  </a:lnTo>
                  <a:lnTo>
                    <a:pt x="143573" y="115569"/>
                  </a:lnTo>
                  <a:lnTo>
                    <a:pt x="606278" y="115569"/>
                  </a:lnTo>
                  <a:lnTo>
                    <a:pt x="596774" y="105409"/>
                  </a:lnTo>
                  <a:lnTo>
                    <a:pt x="582066" y="105409"/>
                  </a:lnTo>
                  <a:lnTo>
                    <a:pt x="582117" y="104139"/>
                  </a:lnTo>
                  <a:lnTo>
                    <a:pt x="581977" y="104139"/>
                  </a:lnTo>
                  <a:lnTo>
                    <a:pt x="581329" y="102869"/>
                  </a:lnTo>
                  <a:lnTo>
                    <a:pt x="578015" y="100329"/>
                  </a:lnTo>
                  <a:close/>
                </a:path>
                <a:path w="957579" h="778510">
                  <a:moveTo>
                    <a:pt x="636079" y="114299"/>
                  </a:moveTo>
                  <a:lnTo>
                    <a:pt x="635507" y="114299"/>
                  </a:lnTo>
                  <a:lnTo>
                    <a:pt x="634822" y="115569"/>
                  </a:lnTo>
                  <a:lnTo>
                    <a:pt x="637222" y="115569"/>
                  </a:lnTo>
                  <a:lnTo>
                    <a:pt x="636079" y="114299"/>
                  </a:lnTo>
                  <a:close/>
                </a:path>
                <a:path w="957579" h="778510">
                  <a:moveTo>
                    <a:pt x="197154" y="85089"/>
                  </a:moveTo>
                  <a:lnTo>
                    <a:pt x="168313" y="85089"/>
                  </a:lnTo>
                  <a:lnTo>
                    <a:pt x="167360" y="86359"/>
                  </a:lnTo>
                  <a:lnTo>
                    <a:pt x="164617" y="86359"/>
                  </a:lnTo>
                  <a:lnTo>
                    <a:pt x="163804" y="87629"/>
                  </a:lnTo>
                  <a:lnTo>
                    <a:pt x="163614" y="88899"/>
                  </a:lnTo>
                  <a:lnTo>
                    <a:pt x="163283" y="90169"/>
                  </a:lnTo>
                  <a:lnTo>
                    <a:pt x="162102" y="91439"/>
                  </a:lnTo>
                  <a:lnTo>
                    <a:pt x="154660" y="91439"/>
                  </a:lnTo>
                  <a:lnTo>
                    <a:pt x="153073" y="92709"/>
                  </a:lnTo>
                  <a:lnTo>
                    <a:pt x="151853" y="92709"/>
                  </a:lnTo>
                  <a:lnTo>
                    <a:pt x="151447" y="93979"/>
                  </a:lnTo>
                  <a:lnTo>
                    <a:pt x="151523" y="95249"/>
                  </a:lnTo>
                  <a:lnTo>
                    <a:pt x="152095" y="97789"/>
                  </a:lnTo>
                  <a:lnTo>
                    <a:pt x="151841" y="99059"/>
                  </a:lnTo>
                  <a:lnTo>
                    <a:pt x="150215" y="101599"/>
                  </a:lnTo>
                  <a:lnTo>
                    <a:pt x="149961" y="102869"/>
                  </a:lnTo>
                  <a:lnTo>
                    <a:pt x="150139" y="104139"/>
                  </a:lnTo>
                  <a:lnTo>
                    <a:pt x="150228" y="106679"/>
                  </a:lnTo>
                  <a:lnTo>
                    <a:pt x="566673" y="106679"/>
                  </a:lnTo>
                  <a:lnTo>
                    <a:pt x="566864" y="104139"/>
                  </a:lnTo>
                  <a:lnTo>
                    <a:pt x="566419" y="101599"/>
                  </a:lnTo>
                  <a:lnTo>
                    <a:pt x="566470" y="100329"/>
                  </a:lnTo>
                  <a:lnTo>
                    <a:pt x="566991" y="97789"/>
                  </a:lnTo>
                  <a:lnTo>
                    <a:pt x="567232" y="97789"/>
                  </a:lnTo>
                  <a:lnTo>
                    <a:pt x="566242" y="95249"/>
                  </a:lnTo>
                  <a:lnTo>
                    <a:pt x="566191" y="91439"/>
                  </a:lnTo>
                  <a:lnTo>
                    <a:pt x="566102" y="90169"/>
                  </a:lnTo>
                  <a:lnTo>
                    <a:pt x="566394" y="88899"/>
                  </a:lnTo>
                  <a:lnTo>
                    <a:pt x="198996" y="88899"/>
                  </a:lnTo>
                  <a:lnTo>
                    <a:pt x="198869" y="87629"/>
                  </a:lnTo>
                  <a:lnTo>
                    <a:pt x="199199" y="87629"/>
                  </a:lnTo>
                  <a:lnTo>
                    <a:pt x="198843" y="86359"/>
                  </a:lnTo>
                  <a:lnTo>
                    <a:pt x="167360" y="86359"/>
                  </a:lnTo>
                  <a:lnTo>
                    <a:pt x="165785" y="85089"/>
                  </a:lnTo>
                  <a:lnTo>
                    <a:pt x="197154" y="85089"/>
                  </a:lnTo>
                  <a:close/>
                </a:path>
                <a:path w="957579" h="778510">
                  <a:moveTo>
                    <a:pt x="594398" y="102869"/>
                  </a:moveTo>
                  <a:lnTo>
                    <a:pt x="591286" y="102869"/>
                  </a:lnTo>
                  <a:lnTo>
                    <a:pt x="590194" y="104139"/>
                  </a:lnTo>
                  <a:lnTo>
                    <a:pt x="588302" y="105409"/>
                  </a:lnTo>
                  <a:lnTo>
                    <a:pt x="596774" y="105409"/>
                  </a:lnTo>
                  <a:lnTo>
                    <a:pt x="594398" y="102869"/>
                  </a:lnTo>
                  <a:close/>
                </a:path>
                <a:path w="957579" h="778510">
                  <a:moveTo>
                    <a:pt x="211696" y="71119"/>
                  </a:moveTo>
                  <a:lnTo>
                    <a:pt x="210438" y="71119"/>
                  </a:lnTo>
                  <a:lnTo>
                    <a:pt x="210083" y="72389"/>
                  </a:lnTo>
                  <a:lnTo>
                    <a:pt x="209842" y="73659"/>
                  </a:lnTo>
                  <a:lnTo>
                    <a:pt x="208381" y="77469"/>
                  </a:lnTo>
                  <a:lnTo>
                    <a:pt x="205270" y="80009"/>
                  </a:lnTo>
                  <a:lnTo>
                    <a:pt x="201993" y="87629"/>
                  </a:lnTo>
                  <a:lnTo>
                    <a:pt x="200774" y="88899"/>
                  </a:lnTo>
                  <a:lnTo>
                    <a:pt x="566394" y="88899"/>
                  </a:lnTo>
                  <a:lnTo>
                    <a:pt x="566585" y="85089"/>
                  </a:lnTo>
                  <a:lnTo>
                    <a:pt x="566864" y="83819"/>
                  </a:lnTo>
                  <a:lnTo>
                    <a:pt x="567220" y="76199"/>
                  </a:lnTo>
                  <a:lnTo>
                    <a:pt x="567397" y="74929"/>
                  </a:lnTo>
                  <a:lnTo>
                    <a:pt x="568502" y="73659"/>
                  </a:lnTo>
                  <a:lnTo>
                    <a:pt x="569836" y="72389"/>
                  </a:lnTo>
                  <a:lnTo>
                    <a:pt x="214477" y="72389"/>
                  </a:lnTo>
                  <a:lnTo>
                    <a:pt x="211696" y="71119"/>
                  </a:lnTo>
                  <a:close/>
                </a:path>
                <a:path w="957579" h="778510">
                  <a:moveTo>
                    <a:pt x="191427" y="80009"/>
                  </a:moveTo>
                  <a:lnTo>
                    <a:pt x="172770" y="80009"/>
                  </a:lnTo>
                  <a:lnTo>
                    <a:pt x="170814" y="82549"/>
                  </a:lnTo>
                  <a:lnTo>
                    <a:pt x="168046" y="83819"/>
                  </a:lnTo>
                  <a:lnTo>
                    <a:pt x="168198" y="85089"/>
                  </a:lnTo>
                  <a:lnTo>
                    <a:pt x="195313" y="85089"/>
                  </a:lnTo>
                  <a:lnTo>
                    <a:pt x="195491" y="83819"/>
                  </a:lnTo>
                  <a:lnTo>
                    <a:pt x="195300" y="82549"/>
                  </a:lnTo>
                  <a:lnTo>
                    <a:pt x="194221" y="82549"/>
                  </a:lnTo>
                  <a:lnTo>
                    <a:pt x="192531" y="81279"/>
                  </a:lnTo>
                  <a:lnTo>
                    <a:pt x="191287" y="81279"/>
                  </a:lnTo>
                  <a:lnTo>
                    <a:pt x="191427" y="80009"/>
                  </a:lnTo>
                  <a:close/>
                </a:path>
                <a:path w="957579" h="778510">
                  <a:moveTo>
                    <a:pt x="188925" y="72389"/>
                  </a:moveTo>
                  <a:lnTo>
                    <a:pt x="187096" y="73659"/>
                  </a:lnTo>
                  <a:lnTo>
                    <a:pt x="185000" y="76199"/>
                  </a:lnTo>
                  <a:lnTo>
                    <a:pt x="178866" y="76199"/>
                  </a:lnTo>
                  <a:lnTo>
                    <a:pt x="178257" y="77469"/>
                  </a:lnTo>
                  <a:lnTo>
                    <a:pt x="177863" y="77469"/>
                  </a:lnTo>
                  <a:lnTo>
                    <a:pt x="175056" y="78739"/>
                  </a:lnTo>
                  <a:lnTo>
                    <a:pt x="172948" y="80009"/>
                  </a:lnTo>
                  <a:lnTo>
                    <a:pt x="191782" y="80009"/>
                  </a:lnTo>
                  <a:lnTo>
                    <a:pt x="188925" y="72389"/>
                  </a:lnTo>
                  <a:close/>
                </a:path>
                <a:path w="957579" h="778510">
                  <a:moveTo>
                    <a:pt x="216776" y="71119"/>
                  </a:moveTo>
                  <a:lnTo>
                    <a:pt x="215874" y="71119"/>
                  </a:lnTo>
                  <a:lnTo>
                    <a:pt x="214820" y="72389"/>
                  </a:lnTo>
                  <a:lnTo>
                    <a:pt x="217538" y="72389"/>
                  </a:lnTo>
                  <a:lnTo>
                    <a:pt x="216776" y="71119"/>
                  </a:lnTo>
                  <a:close/>
                </a:path>
                <a:path w="957579" h="778510">
                  <a:moveTo>
                    <a:pt x="545934" y="66039"/>
                  </a:moveTo>
                  <a:lnTo>
                    <a:pt x="545033" y="66039"/>
                  </a:lnTo>
                  <a:lnTo>
                    <a:pt x="542937" y="68579"/>
                  </a:lnTo>
                  <a:lnTo>
                    <a:pt x="541997" y="68579"/>
                  </a:lnTo>
                  <a:lnTo>
                    <a:pt x="537806" y="69849"/>
                  </a:lnTo>
                  <a:lnTo>
                    <a:pt x="533031" y="69849"/>
                  </a:lnTo>
                  <a:lnTo>
                    <a:pt x="531609" y="71119"/>
                  </a:lnTo>
                  <a:lnTo>
                    <a:pt x="220700" y="71119"/>
                  </a:lnTo>
                  <a:lnTo>
                    <a:pt x="220268" y="72389"/>
                  </a:lnTo>
                  <a:lnTo>
                    <a:pt x="569836" y="72389"/>
                  </a:lnTo>
                  <a:lnTo>
                    <a:pt x="570026" y="71119"/>
                  </a:lnTo>
                  <a:lnTo>
                    <a:pt x="570039" y="68579"/>
                  </a:lnTo>
                  <a:lnTo>
                    <a:pt x="570255" y="67309"/>
                  </a:lnTo>
                  <a:lnTo>
                    <a:pt x="546798" y="67309"/>
                  </a:lnTo>
                  <a:lnTo>
                    <a:pt x="545934" y="66039"/>
                  </a:lnTo>
                  <a:close/>
                </a:path>
                <a:path w="957579" h="778510">
                  <a:moveTo>
                    <a:pt x="524509" y="68579"/>
                  </a:moveTo>
                  <a:lnTo>
                    <a:pt x="222122" y="68579"/>
                  </a:lnTo>
                  <a:lnTo>
                    <a:pt x="221843" y="69849"/>
                  </a:lnTo>
                  <a:lnTo>
                    <a:pt x="221678" y="69849"/>
                  </a:lnTo>
                  <a:lnTo>
                    <a:pt x="221614" y="71119"/>
                  </a:lnTo>
                  <a:lnTo>
                    <a:pt x="529691" y="71119"/>
                  </a:lnTo>
                  <a:lnTo>
                    <a:pt x="528904" y="69849"/>
                  </a:lnTo>
                  <a:lnTo>
                    <a:pt x="524509" y="68579"/>
                  </a:lnTo>
                  <a:close/>
                </a:path>
                <a:path w="957579" h="778510">
                  <a:moveTo>
                    <a:pt x="534682" y="68579"/>
                  </a:moveTo>
                  <a:lnTo>
                    <a:pt x="533717" y="68579"/>
                  </a:lnTo>
                  <a:lnTo>
                    <a:pt x="533704" y="69849"/>
                  </a:lnTo>
                  <a:lnTo>
                    <a:pt x="537806" y="69849"/>
                  </a:lnTo>
                  <a:lnTo>
                    <a:pt x="534682" y="68579"/>
                  </a:lnTo>
                  <a:close/>
                </a:path>
                <a:path w="957579" h="778510">
                  <a:moveTo>
                    <a:pt x="523684" y="67309"/>
                  </a:moveTo>
                  <a:lnTo>
                    <a:pt x="222999" y="67309"/>
                  </a:lnTo>
                  <a:lnTo>
                    <a:pt x="222859" y="68579"/>
                  </a:lnTo>
                  <a:lnTo>
                    <a:pt x="523430" y="68579"/>
                  </a:lnTo>
                  <a:lnTo>
                    <a:pt x="523684" y="67309"/>
                  </a:lnTo>
                  <a:close/>
                </a:path>
                <a:path w="957579" h="778510">
                  <a:moveTo>
                    <a:pt x="516991" y="62229"/>
                  </a:moveTo>
                  <a:lnTo>
                    <a:pt x="228218" y="62229"/>
                  </a:lnTo>
                  <a:lnTo>
                    <a:pt x="225412" y="64769"/>
                  </a:lnTo>
                  <a:lnTo>
                    <a:pt x="224599" y="66039"/>
                  </a:lnTo>
                  <a:lnTo>
                    <a:pt x="223926" y="66039"/>
                  </a:lnTo>
                  <a:lnTo>
                    <a:pt x="223469" y="67309"/>
                  </a:lnTo>
                  <a:lnTo>
                    <a:pt x="523887" y="67309"/>
                  </a:lnTo>
                  <a:lnTo>
                    <a:pt x="523659" y="66039"/>
                  </a:lnTo>
                  <a:lnTo>
                    <a:pt x="523608" y="64769"/>
                  </a:lnTo>
                  <a:lnTo>
                    <a:pt x="520242" y="64769"/>
                  </a:lnTo>
                  <a:lnTo>
                    <a:pt x="519868" y="63499"/>
                  </a:lnTo>
                  <a:lnTo>
                    <a:pt x="517334" y="63499"/>
                  </a:lnTo>
                  <a:lnTo>
                    <a:pt x="516991" y="62229"/>
                  </a:lnTo>
                  <a:close/>
                </a:path>
                <a:path w="957579" h="778510">
                  <a:moveTo>
                    <a:pt x="549160" y="64769"/>
                  </a:moveTo>
                  <a:lnTo>
                    <a:pt x="548411" y="64769"/>
                  </a:lnTo>
                  <a:lnTo>
                    <a:pt x="547916" y="66039"/>
                  </a:lnTo>
                  <a:lnTo>
                    <a:pt x="547573" y="66039"/>
                  </a:lnTo>
                  <a:lnTo>
                    <a:pt x="547382" y="67309"/>
                  </a:lnTo>
                  <a:lnTo>
                    <a:pt x="550125" y="67309"/>
                  </a:lnTo>
                  <a:lnTo>
                    <a:pt x="549160" y="64769"/>
                  </a:lnTo>
                  <a:close/>
                </a:path>
                <a:path w="957579" h="778510">
                  <a:moveTo>
                    <a:pt x="568731" y="66039"/>
                  </a:moveTo>
                  <a:lnTo>
                    <a:pt x="553631" y="66039"/>
                  </a:lnTo>
                  <a:lnTo>
                    <a:pt x="553110" y="67309"/>
                  </a:lnTo>
                  <a:lnTo>
                    <a:pt x="569429" y="67309"/>
                  </a:lnTo>
                  <a:lnTo>
                    <a:pt x="568731" y="66039"/>
                  </a:lnTo>
                  <a:close/>
                </a:path>
                <a:path w="957579" h="778510">
                  <a:moveTo>
                    <a:pt x="560323" y="62229"/>
                  </a:moveTo>
                  <a:lnTo>
                    <a:pt x="555358" y="62229"/>
                  </a:lnTo>
                  <a:lnTo>
                    <a:pt x="554837" y="63499"/>
                  </a:lnTo>
                  <a:lnTo>
                    <a:pt x="553986" y="66039"/>
                  </a:lnTo>
                  <a:lnTo>
                    <a:pt x="564032" y="66039"/>
                  </a:lnTo>
                  <a:lnTo>
                    <a:pt x="562508" y="64769"/>
                  </a:lnTo>
                  <a:lnTo>
                    <a:pt x="561746" y="63499"/>
                  </a:lnTo>
                  <a:lnTo>
                    <a:pt x="561428" y="63499"/>
                  </a:lnTo>
                  <a:lnTo>
                    <a:pt x="560323" y="62229"/>
                  </a:lnTo>
                  <a:close/>
                </a:path>
                <a:path w="957579" h="778510">
                  <a:moveTo>
                    <a:pt x="523087" y="63499"/>
                  </a:moveTo>
                  <a:lnTo>
                    <a:pt x="521830" y="63499"/>
                  </a:lnTo>
                  <a:lnTo>
                    <a:pt x="521144" y="64769"/>
                  </a:lnTo>
                  <a:lnTo>
                    <a:pt x="523493" y="64769"/>
                  </a:lnTo>
                  <a:lnTo>
                    <a:pt x="523087" y="63499"/>
                  </a:lnTo>
                  <a:close/>
                </a:path>
                <a:path w="957579" h="778510">
                  <a:moveTo>
                    <a:pt x="519493" y="62229"/>
                  </a:moveTo>
                  <a:lnTo>
                    <a:pt x="518375" y="63499"/>
                  </a:lnTo>
                  <a:lnTo>
                    <a:pt x="519868" y="63499"/>
                  </a:lnTo>
                  <a:lnTo>
                    <a:pt x="519493" y="62229"/>
                  </a:lnTo>
                  <a:close/>
                </a:path>
                <a:path w="957579" h="778510">
                  <a:moveTo>
                    <a:pt x="501789" y="57149"/>
                  </a:moveTo>
                  <a:lnTo>
                    <a:pt x="234010" y="57149"/>
                  </a:lnTo>
                  <a:lnTo>
                    <a:pt x="229666" y="60959"/>
                  </a:lnTo>
                  <a:lnTo>
                    <a:pt x="228739" y="62229"/>
                  </a:lnTo>
                  <a:lnTo>
                    <a:pt x="505840" y="62229"/>
                  </a:lnTo>
                  <a:lnTo>
                    <a:pt x="502665" y="59689"/>
                  </a:lnTo>
                  <a:lnTo>
                    <a:pt x="502348" y="59689"/>
                  </a:lnTo>
                  <a:lnTo>
                    <a:pt x="501789" y="57149"/>
                  </a:lnTo>
                  <a:close/>
                </a:path>
                <a:path w="957579" h="778510">
                  <a:moveTo>
                    <a:pt x="516318" y="60959"/>
                  </a:moveTo>
                  <a:lnTo>
                    <a:pt x="507339" y="60959"/>
                  </a:lnTo>
                  <a:lnTo>
                    <a:pt x="506971" y="62229"/>
                  </a:lnTo>
                  <a:lnTo>
                    <a:pt x="516737" y="62229"/>
                  </a:lnTo>
                  <a:lnTo>
                    <a:pt x="516318" y="60959"/>
                  </a:lnTo>
                  <a:close/>
                </a:path>
                <a:path w="957579" h="778510">
                  <a:moveTo>
                    <a:pt x="558901" y="60959"/>
                  </a:moveTo>
                  <a:lnTo>
                    <a:pt x="556806" y="60959"/>
                  </a:lnTo>
                  <a:lnTo>
                    <a:pt x="556094" y="62229"/>
                  </a:lnTo>
                  <a:lnTo>
                    <a:pt x="559676" y="62229"/>
                  </a:lnTo>
                  <a:lnTo>
                    <a:pt x="558901" y="60959"/>
                  </a:lnTo>
                  <a:close/>
                </a:path>
                <a:path w="957579" h="778510">
                  <a:moveTo>
                    <a:pt x="508990" y="59689"/>
                  </a:moveTo>
                  <a:lnTo>
                    <a:pt x="507834" y="59689"/>
                  </a:lnTo>
                  <a:lnTo>
                    <a:pt x="507568" y="60959"/>
                  </a:lnTo>
                  <a:lnTo>
                    <a:pt x="510984" y="60959"/>
                  </a:lnTo>
                  <a:lnTo>
                    <a:pt x="508990" y="59689"/>
                  </a:lnTo>
                  <a:close/>
                </a:path>
                <a:path w="957579" h="778510">
                  <a:moveTo>
                    <a:pt x="463080" y="48259"/>
                  </a:moveTo>
                  <a:lnTo>
                    <a:pt x="230682" y="48259"/>
                  </a:lnTo>
                  <a:lnTo>
                    <a:pt x="230670" y="50799"/>
                  </a:lnTo>
                  <a:lnTo>
                    <a:pt x="235203" y="55879"/>
                  </a:lnTo>
                  <a:lnTo>
                    <a:pt x="234810" y="55879"/>
                  </a:lnTo>
                  <a:lnTo>
                    <a:pt x="234607" y="57149"/>
                  </a:lnTo>
                  <a:lnTo>
                    <a:pt x="501243" y="57149"/>
                  </a:lnTo>
                  <a:lnTo>
                    <a:pt x="497306" y="52069"/>
                  </a:lnTo>
                  <a:lnTo>
                    <a:pt x="474040" y="52069"/>
                  </a:lnTo>
                  <a:lnTo>
                    <a:pt x="470509" y="50799"/>
                  </a:lnTo>
                  <a:lnTo>
                    <a:pt x="468274" y="50799"/>
                  </a:lnTo>
                  <a:lnTo>
                    <a:pt x="465797" y="49529"/>
                  </a:lnTo>
                  <a:lnTo>
                    <a:pt x="463080" y="49529"/>
                  </a:lnTo>
                  <a:lnTo>
                    <a:pt x="463080" y="48259"/>
                  </a:lnTo>
                  <a:close/>
                </a:path>
                <a:path w="957579" h="778510">
                  <a:moveTo>
                    <a:pt x="495338" y="49529"/>
                  </a:moveTo>
                  <a:lnTo>
                    <a:pt x="477100" y="49529"/>
                  </a:lnTo>
                  <a:lnTo>
                    <a:pt x="476427" y="50799"/>
                  </a:lnTo>
                  <a:lnTo>
                    <a:pt x="475691" y="50799"/>
                  </a:lnTo>
                  <a:lnTo>
                    <a:pt x="475018" y="52069"/>
                  </a:lnTo>
                  <a:lnTo>
                    <a:pt x="497306" y="52069"/>
                  </a:lnTo>
                  <a:lnTo>
                    <a:pt x="495338" y="49529"/>
                  </a:lnTo>
                  <a:close/>
                </a:path>
                <a:path w="957579" h="778510">
                  <a:moveTo>
                    <a:pt x="492010" y="48259"/>
                  </a:moveTo>
                  <a:lnTo>
                    <a:pt x="477748" y="48259"/>
                  </a:lnTo>
                  <a:lnTo>
                    <a:pt x="477367" y="49529"/>
                  </a:lnTo>
                  <a:lnTo>
                    <a:pt x="494398" y="49529"/>
                  </a:lnTo>
                  <a:lnTo>
                    <a:pt x="492010" y="48259"/>
                  </a:lnTo>
                  <a:close/>
                </a:path>
                <a:path w="957579" h="778510">
                  <a:moveTo>
                    <a:pt x="463232" y="46989"/>
                  </a:moveTo>
                  <a:lnTo>
                    <a:pt x="231317" y="46989"/>
                  </a:lnTo>
                  <a:lnTo>
                    <a:pt x="230936" y="48259"/>
                  </a:lnTo>
                  <a:lnTo>
                    <a:pt x="463232" y="48259"/>
                  </a:lnTo>
                  <a:lnTo>
                    <a:pt x="463232" y="46989"/>
                  </a:lnTo>
                  <a:close/>
                </a:path>
                <a:path w="957579" h="778510">
                  <a:moveTo>
                    <a:pt x="488911" y="46989"/>
                  </a:moveTo>
                  <a:lnTo>
                    <a:pt x="479336" y="46989"/>
                  </a:lnTo>
                  <a:lnTo>
                    <a:pt x="478332" y="48259"/>
                  </a:lnTo>
                  <a:lnTo>
                    <a:pt x="489369" y="48259"/>
                  </a:lnTo>
                  <a:lnTo>
                    <a:pt x="488911" y="46989"/>
                  </a:lnTo>
                  <a:close/>
                </a:path>
                <a:path w="957579" h="778510">
                  <a:moveTo>
                    <a:pt x="444030" y="45719"/>
                  </a:moveTo>
                  <a:lnTo>
                    <a:pt x="231381" y="45719"/>
                  </a:lnTo>
                  <a:lnTo>
                    <a:pt x="231457" y="46989"/>
                  </a:lnTo>
                  <a:lnTo>
                    <a:pt x="444372" y="46989"/>
                  </a:lnTo>
                  <a:lnTo>
                    <a:pt x="444030" y="45719"/>
                  </a:lnTo>
                  <a:close/>
                </a:path>
                <a:path w="957579" h="778510">
                  <a:moveTo>
                    <a:pt x="458228" y="41909"/>
                  </a:moveTo>
                  <a:lnTo>
                    <a:pt x="449110" y="41909"/>
                  </a:lnTo>
                  <a:lnTo>
                    <a:pt x="448779" y="43179"/>
                  </a:lnTo>
                  <a:lnTo>
                    <a:pt x="448538" y="43179"/>
                  </a:lnTo>
                  <a:lnTo>
                    <a:pt x="447840" y="44449"/>
                  </a:lnTo>
                  <a:lnTo>
                    <a:pt x="447052" y="45719"/>
                  </a:lnTo>
                  <a:lnTo>
                    <a:pt x="446493" y="46989"/>
                  </a:lnTo>
                  <a:lnTo>
                    <a:pt x="462038" y="46989"/>
                  </a:lnTo>
                  <a:lnTo>
                    <a:pt x="461975" y="45719"/>
                  </a:lnTo>
                  <a:lnTo>
                    <a:pt x="462229" y="45719"/>
                  </a:lnTo>
                  <a:lnTo>
                    <a:pt x="462254" y="44449"/>
                  </a:lnTo>
                  <a:lnTo>
                    <a:pt x="461987" y="44449"/>
                  </a:lnTo>
                  <a:lnTo>
                    <a:pt x="458228" y="41909"/>
                  </a:lnTo>
                  <a:close/>
                </a:path>
                <a:path w="957579" h="778510">
                  <a:moveTo>
                    <a:pt x="488238" y="45719"/>
                  </a:moveTo>
                  <a:lnTo>
                    <a:pt x="480479" y="45719"/>
                  </a:lnTo>
                  <a:lnTo>
                    <a:pt x="480415" y="46989"/>
                  </a:lnTo>
                  <a:lnTo>
                    <a:pt x="488683" y="46989"/>
                  </a:lnTo>
                  <a:lnTo>
                    <a:pt x="488238" y="45719"/>
                  </a:lnTo>
                  <a:close/>
                </a:path>
                <a:path w="957579" h="778510">
                  <a:moveTo>
                    <a:pt x="367322" y="35559"/>
                  </a:moveTo>
                  <a:lnTo>
                    <a:pt x="365671" y="35559"/>
                  </a:lnTo>
                  <a:lnTo>
                    <a:pt x="363842" y="38099"/>
                  </a:lnTo>
                  <a:lnTo>
                    <a:pt x="363512" y="38099"/>
                  </a:lnTo>
                  <a:lnTo>
                    <a:pt x="363143" y="39369"/>
                  </a:lnTo>
                  <a:lnTo>
                    <a:pt x="361962" y="43179"/>
                  </a:lnTo>
                  <a:lnTo>
                    <a:pt x="361708" y="43179"/>
                  </a:lnTo>
                  <a:lnTo>
                    <a:pt x="361276" y="44449"/>
                  </a:lnTo>
                  <a:lnTo>
                    <a:pt x="229171" y="44449"/>
                  </a:lnTo>
                  <a:lnTo>
                    <a:pt x="229323" y="45719"/>
                  </a:lnTo>
                  <a:lnTo>
                    <a:pt x="443636" y="45719"/>
                  </a:lnTo>
                  <a:lnTo>
                    <a:pt x="443052" y="41909"/>
                  </a:lnTo>
                  <a:lnTo>
                    <a:pt x="442633" y="40639"/>
                  </a:lnTo>
                  <a:lnTo>
                    <a:pt x="441210" y="39369"/>
                  </a:lnTo>
                  <a:lnTo>
                    <a:pt x="442010" y="36829"/>
                  </a:lnTo>
                  <a:lnTo>
                    <a:pt x="368858" y="36829"/>
                  </a:lnTo>
                  <a:lnTo>
                    <a:pt x="367322" y="35559"/>
                  </a:lnTo>
                  <a:close/>
                </a:path>
                <a:path w="957579" h="778510">
                  <a:moveTo>
                    <a:pt x="481368" y="44449"/>
                  </a:moveTo>
                  <a:lnTo>
                    <a:pt x="480694" y="44449"/>
                  </a:lnTo>
                  <a:lnTo>
                    <a:pt x="480555" y="45719"/>
                  </a:lnTo>
                  <a:lnTo>
                    <a:pt x="482523" y="45719"/>
                  </a:lnTo>
                  <a:lnTo>
                    <a:pt x="481368" y="44449"/>
                  </a:lnTo>
                  <a:close/>
                </a:path>
                <a:path w="957579" h="778510">
                  <a:moveTo>
                    <a:pt x="356615" y="35559"/>
                  </a:moveTo>
                  <a:lnTo>
                    <a:pt x="356234" y="35559"/>
                  </a:lnTo>
                  <a:lnTo>
                    <a:pt x="355828" y="36829"/>
                  </a:lnTo>
                  <a:lnTo>
                    <a:pt x="234060" y="36829"/>
                  </a:lnTo>
                  <a:lnTo>
                    <a:pt x="234111" y="38099"/>
                  </a:lnTo>
                  <a:lnTo>
                    <a:pt x="233908" y="38099"/>
                  </a:lnTo>
                  <a:lnTo>
                    <a:pt x="233768" y="39369"/>
                  </a:lnTo>
                  <a:lnTo>
                    <a:pt x="233311" y="39369"/>
                  </a:lnTo>
                  <a:lnTo>
                    <a:pt x="232244" y="40639"/>
                  </a:lnTo>
                  <a:lnTo>
                    <a:pt x="231038" y="41909"/>
                  </a:lnTo>
                  <a:lnTo>
                    <a:pt x="229615" y="43179"/>
                  </a:lnTo>
                  <a:lnTo>
                    <a:pt x="229298" y="44449"/>
                  </a:lnTo>
                  <a:lnTo>
                    <a:pt x="361276" y="44449"/>
                  </a:lnTo>
                  <a:lnTo>
                    <a:pt x="359460" y="43179"/>
                  </a:lnTo>
                  <a:lnTo>
                    <a:pt x="359257" y="43179"/>
                  </a:lnTo>
                  <a:lnTo>
                    <a:pt x="359778" y="41909"/>
                  </a:lnTo>
                  <a:lnTo>
                    <a:pt x="359981" y="40639"/>
                  </a:lnTo>
                  <a:lnTo>
                    <a:pt x="356615" y="35559"/>
                  </a:lnTo>
                  <a:close/>
                </a:path>
                <a:path w="957579" h="778510">
                  <a:moveTo>
                    <a:pt x="457238" y="39369"/>
                  </a:moveTo>
                  <a:lnTo>
                    <a:pt x="451357" y="39369"/>
                  </a:lnTo>
                  <a:lnTo>
                    <a:pt x="450900" y="41909"/>
                  </a:lnTo>
                  <a:lnTo>
                    <a:pt x="457885" y="41909"/>
                  </a:lnTo>
                  <a:lnTo>
                    <a:pt x="457238" y="39369"/>
                  </a:lnTo>
                  <a:close/>
                </a:path>
                <a:path w="957579" h="778510">
                  <a:moveTo>
                    <a:pt x="454012" y="38099"/>
                  </a:moveTo>
                  <a:lnTo>
                    <a:pt x="452221" y="38099"/>
                  </a:lnTo>
                  <a:lnTo>
                    <a:pt x="451345" y="39369"/>
                  </a:lnTo>
                  <a:lnTo>
                    <a:pt x="456463" y="39369"/>
                  </a:lnTo>
                  <a:lnTo>
                    <a:pt x="454012" y="38099"/>
                  </a:lnTo>
                  <a:close/>
                </a:path>
                <a:path w="957579" h="778510">
                  <a:moveTo>
                    <a:pt x="348894" y="30479"/>
                  </a:moveTo>
                  <a:lnTo>
                    <a:pt x="230289" y="30479"/>
                  </a:lnTo>
                  <a:lnTo>
                    <a:pt x="231063" y="31749"/>
                  </a:lnTo>
                  <a:lnTo>
                    <a:pt x="231914" y="34289"/>
                  </a:lnTo>
                  <a:lnTo>
                    <a:pt x="232498" y="35559"/>
                  </a:lnTo>
                  <a:lnTo>
                    <a:pt x="233908" y="36829"/>
                  </a:lnTo>
                  <a:lnTo>
                    <a:pt x="353301" y="36829"/>
                  </a:lnTo>
                  <a:lnTo>
                    <a:pt x="351066" y="31749"/>
                  </a:lnTo>
                  <a:lnTo>
                    <a:pt x="350583" y="31749"/>
                  </a:lnTo>
                  <a:lnTo>
                    <a:pt x="348894" y="30479"/>
                  </a:lnTo>
                  <a:close/>
                </a:path>
                <a:path w="957579" h="778510">
                  <a:moveTo>
                    <a:pt x="395719" y="26669"/>
                  </a:moveTo>
                  <a:lnTo>
                    <a:pt x="394461" y="26669"/>
                  </a:lnTo>
                  <a:lnTo>
                    <a:pt x="392201" y="29209"/>
                  </a:lnTo>
                  <a:lnTo>
                    <a:pt x="391629" y="30479"/>
                  </a:lnTo>
                  <a:lnTo>
                    <a:pt x="389813" y="30479"/>
                  </a:lnTo>
                  <a:lnTo>
                    <a:pt x="389458" y="31749"/>
                  </a:lnTo>
                  <a:lnTo>
                    <a:pt x="388238" y="33019"/>
                  </a:lnTo>
                  <a:lnTo>
                    <a:pt x="386651" y="34289"/>
                  </a:lnTo>
                  <a:lnTo>
                    <a:pt x="372744" y="34289"/>
                  </a:lnTo>
                  <a:lnTo>
                    <a:pt x="372440" y="35559"/>
                  </a:lnTo>
                  <a:lnTo>
                    <a:pt x="372122" y="35559"/>
                  </a:lnTo>
                  <a:lnTo>
                    <a:pt x="369442" y="36829"/>
                  </a:lnTo>
                  <a:lnTo>
                    <a:pt x="441934" y="36829"/>
                  </a:lnTo>
                  <a:lnTo>
                    <a:pt x="437296" y="27939"/>
                  </a:lnTo>
                  <a:lnTo>
                    <a:pt x="396913" y="27939"/>
                  </a:lnTo>
                  <a:lnTo>
                    <a:pt x="395719" y="26669"/>
                  </a:lnTo>
                  <a:close/>
                </a:path>
                <a:path w="957579" h="778510">
                  <a:moveTo>
                    <a:pt x="375119" y="31749"/>
                  </a:moveTo>
                  <a:lnTo>
                    <a:pt x="374129" y="31749"/>
                  </a:lnTo>
                  <a:lnTo>
                    <a:pt x="373773" y="33019"/>
                  </a:lnTo>
                  <a:lnTo>
                    <a:pt x="373341" y="34289"/>
                  </a:lnTo>
                  <a:lnTo>
                    <a:pt x="382015" y="34289"/>
                  </a:lnTo>
                  <a:lnTo>
                    <a:pt x="380695" y="33019"/>
                  </a:lnTo>
                  <a:lnTo>
                    <a:pt x="379539" y="33019"/>
                  </a:lnTo>
                  <a:lnTo>
                    <a:pt x="375119" y="31749"/>
                  </a:lnTo>
                  <a:close/>
                </a:path>
                <a:path w="957579" h="778510">
                  <a:moveTo>
                    <a:pt x="329996" y="29209"/>
                  </a:moveTo>
                  <a:lnTo>
                    <a:pt x="229895" y="29209"/>
                  </a:lnTo>
                  <a:lnTo>
                    <a:pt x="229971" y="30479"/>
                  </a:lnTo>
                  <a:lnTo>
                    <a:pt x="331190" y="30479"/>
                  </a:lnTo>
                  <a:lnTo>
                    <a:pt x="329996" y="29209"/>
                  </a:lnTo>
                  <a:close/>
                </a:path>
                <a:path w="957579" h="778510">
                  <a:moveTo>
                    <a:pt x="347637" y="27939"/>
                  </a:moveTo>
                  <a:lnTo>
                    <a:pt x="338112" y="27939"/>
                  </a:lnTo>
                  <a:lnTo>
                    <a:pt x="337642" y="29209"/>
                  </a:lnTo>
                  <a:lnTo>
                    <a:pt x="336981" y="29209"/>
                  </a:lnTo>
                  <a:lnTo>
                    <a:pt x="335483" y="30479"/>
                  </a:lnTo>
                  <a:lnTo>
                    <a:pt x="348564" y="30479"/>
                  </a:lnTo>
                  <a:lnTo>
                    <a:pt x="347637" y="27939"/>
                  </a:lnTo>
                  <a:close/>
                </a:path>
                <a:path w="957579" h="778510">
                  <a:moveTo>
                    <a:pt x="325488" y="27939"/>
                  </a:moveTo>
                  <a:lnTo>
                    <a:pt x="230644" y="27939"/>
                  </a:lnTo>
                  <a:lnTo>
                    <a:pt x="230238" y="29209"/>
                  </a:lnTo>
                  <a:lnTo>
                    <a:pt x="326237" y="29209"/>
                  </a:lnTo>
                  <a:lnTo>
                    <a:pt x="325488" y="27939"/>
                  </a:lnTo>
                  <a:close/>
                </a:path>
                <a:path w="957579" h="778510">
                  <a:moveTo>
                    <a:pt x="303783" y="22859"/>
                  </a:moveTo>
                  <a:lnTo>
                    <a:pt x="240512" y="22859"/>
                  </a:lnTo>
                  <a:lnTo>
                    <a:pt x="238810" y="24129"/>
                  </a:lnTo>
                  <a:lnTo>
                    <a:pt x="232270" y="26669"/>
                  </a:lnTo>
                  <a:lnTo>
                    <a:pt x="231698" y="27939"/>
                  </a:lnTo>
                  <a:lnTo>
                    <a:pt x="319989" y="27939"/>
                  </a:lnTo>
                  <a:lnTo>
                    <a:pt x="319087" y="26669"/>
                  </a:lnTo>
                  <a:lnTo>
                    <a:pt x="312470" y="26669"/>
                  </a:lnTo>
                  <a:lnTo>
                    <a:pt x="311137" y="25399"/>
                  </a:lnTo>
                  <a:lnTo>
                    <a:pt x="310794" y="25399"/>
                  </a:lnTo>
                  <a:lnTo>
                    <a:pt x="310133" y="24129"/>
                  </a:lnTo>
                  <a:lnTo>
                    <a:pt x="305079" y="24129"/>
                  </a:lnTo>
                  <a:lnTo>
                    <a:pt x="303783" y="22859"/>
                  </a:lnTo>
                  <a:close/>
                </a:path>
                <a:path w="957579" h="778510">
                  <a:moveTo>
                    <a:pt x="339572" y="26669"/>
                  </a:moveTo>
                  <a:lnTo>
                    <a:pt x="338886" y="27939"/>
                  </a:lnTo>
                  <a:lnTo>
                    <a:pt x="342620" y="27939"/>
                  </a:lnTo>
                  <a:lnTo>
                    <a:pt x="339572" y="26669"/>
                  </a:lnTo>
                  <a:close/>
                </a:path>
                <a:path w="957579" h="778510">
                  <a:moveTo>
                    <a:pt x="433984" y="21589"/>
                  </a:moveTo>
                  <a:lnTo>
                    <a:pt x="407009" y="21589"/>
                  </a:lnTo>
                  <a:lnTo>
                    <a:pt x="406374" y="22859"/>
                  </a:lnTo>
                  <a:lnTo>
                    <a:pt x="405142" y="22859"/>
                  </a:lnTo>
                  <a:lnTo>
                    <a:pt x="404736" y="24129"/>
                  </a:lnTo>
                  <a:lnTo>
                    <a:pt x="404240" y="24129"/>
                  </a:lnTo>
                  <a:lnTo>
                    <a:pt x="403732" y="25399"/>
                  </a:lnTo>
                  <a:lnTo>
                    <a:pt x="403275" y="26669"/>
                  </a:lnTo>
                  <a:lnTo>
                    <a:pt x="402653" y="26669"/>
                  </a:lnTo>
                  <a:lnTo>
                    <a:pt x="402005" y="27939"/>
                  </a:lnTo>
                  <a:lnTo>
                    <a:pt x="437296" y="27939"/>
                  </a:lnTo>
                  <a:lnTo>
                    <a:pt x="433984" y="21589"/>
                  </a:lnTo>
                  <a:close/>
                </a:path>
                <a:path w="957579" h="778510">
                  <a:moveTo>
                    <a:pt x="319011" y="24129"/>
                  </a:moveTo>
                  <a:lnTo>
                    <a:pt x="316039" y="24129"/>
                  </a:lnTo>
                  <a:lnTo>
                    <a:pt x="314490" y="26669"/>
                  </a:lnTo>
                  <a:lnTo>
                    <a:pt x="318833" y="26669"/>
                  </a:lnTo>
                  <a:lnTo>
                    <a:pt x="318719" y="25399"/>
                  </a:lnTo>
                  <a:lnTo>
                    <a:pt x="319011" y="24129"/>
                  </a:lnTo>
                  <a:close/>
                </a:path>
                <a:path w="957579" h="778510">
                  <a:moveTo>
                    <a:pt x="308305" y="22859"/>
                  </a:moveTo>
                  <a:lnTo>
                    <a:pt x="306273" y="22859"/>
                  </a:lnTo>
                  <a:lnTo>
                    <a:pt x="305739" y="24129"/>
                  </a:lnTo>
                  <a:lnTo>
                    <a:pt x="310133" y="24129"/>
                  </a:lnTo>
                  <a:lnTo>
                    <a:pt x="308305" y="22859"/>
                  </a:lnTo>
                  <a:close/>
                </a:path>
                <a:path w="957579" h="778510">
                  <a:moveTo>
                    <a:pt x="319125" y="22859"/>
                  </a:moveTo>
                  <a:lnTo>
                    <a:pt x="316788" y="22859"/>
                  </a:lnTo>
                  <a:lnTo>
                    <a:pt x="316712" y="24129"/>
                  </a:lnTo>
                  <a:lnTo>
                    <a:pt x="319100" y="24129"/>
                  </a:lnTo>
                  <a:lnTo>
                    <a:pt x="319125" y="22859"/>
                  </a:lnTo>
                  <a:close/>
                </a:path>
                <a:path w="957579" h="778510">
                  <a:moveTo>
                    <a:pt x="296341" y="19049"/>
                  </a:moveTo>
                  <a:lnTo>
                    <a:pt x="242976" y="19049"/>
                  </a:lnTo>
                  <a:lnTo>
                    <a:pt x="242138" y="20319"/>
                  </a:lnTo>
                  <a:lnTo>
                    <a:pt x="241350" y="21589"/>
                  </a:lnTo>
                  <a:lnTo>
                    <a:pt x="241160" y="22859"/>
                  </a:lnTo>
                  <a:lnTo>
                    <a:pt x="295744" y="22859"/>
                  </a:lnTo>
                  <a:lnTo>
                    <a:pt x="296252" y="20319"/>
                  </a:lnTo>
                  <a:lnTo>
                    <a:pt x="296341" y="19049"/>
                  </a:lnTo>
                  <a:close/>
                </a:path>
                <a:path w="957579" h="778510">
                  <a:moveTo>
                    <a:pt x="298894" y="21589"/>
                  </a:moveTo>
                  <a:lnTo>
                    <a:pt x="298208" y="21589"/>
                  </a:lnTo>
                  <a:lnTo>
                    <a:pt x="297345" y="22859"/>
                  </a:lnTo>
                  <a:lnTo>
                    <a:pt x="300202" y="22859"/>
                  </a:lnTo>
                  <a:lnTo>
                    <a:pt x="298894" y="21589"/>
                  </a:lnTo>
                  <a:close/>
                </a:path>
                <a:path w="957579" h="778510">
                  <a:moveTo>
                    <a:pt x="318490" y="21589"/>
                  </a:moveTo>
                  <a:lnTo>
                    <a:pt x="317080" y="21589"/>
                  </a:lnTo>
                  <a:lnTo>
                    <a:pt x="316941" y="22859"/>
                  </a:lnTo>
                  <a:lnTo>
                    <a:pt x="318998" y="22859"/>
                  </a:lnTo>
                  <a:lnTo>
                    <a:pt x="318490" y="21589"/>
                  </a:lnTo>
                  <a:close/>
                </a:path>
                <a:path w="957579" h="778510">
                  <a:moveTo>
                    <a:pt x="430377" y="17779"/>
                  </a:moveTo>
                  <a:lnTo>
                    <a:pt x="407288" y="17779"/>
                  </a:lnTo>
                  <a:lnTo>
                    <a:pt x="407073" y="19049"/>
                  </a:lnTo>
                  <a:lnTo>
                    <a:pt x="407136" y="21589"/>
                  </a:lnTo>
                  <a:lnTo>
                    <a:pt x="430568" y="21589"/>
                  </a:lnTo>
                  <a:lnTo>
                    <a:pt x="429920" y="20319"/>
                  </a:lnTo>
                  <a:lnTo>
                    <a:pt x="429666" y="20319"/>
                  </a:lnTo>
                  <a:lnTo>
                    <a:pt x="429679" y="19049"/>
                  </a:lnTo>
                  <a:lnTo>
                    <a:pt x="430199" y="19049"/>
                  </a:lnTo>
                  <a:lnTo>
                    <a:pt x="430377" y="17779"/>
                  </a:lnTo>
                  <a:close/>
                </a:path>
                <a:path w="957579" h="778510">
                  <a:moveTo>
                    <a:pt x="272999" y="16509"/>
                  </a:moveTo>
                  <a:lnTo>
                    <a:pt x="239864" y="16509"/>
                  </a:lnTo>
                  <a:lnTo>
                    <a:pt x="242874" y="17779"/>
                  </a:lnTo>
                  <a:lnTo>
                    <a:pt x="243077" y="17779"/>
                  </a:lnTo>
                  <a:lnTo>
                    <a:pt x="243166" y="19049"/>
                  </a:lnTo>
                  <a:lnTo>
                    <a:pt x="273938" y="19049"/>
                  </a:lnTo>
                  <a:lnTo>
                    <a:pt x="273342" y="17779"/>
                  </a:lnTo>
                  <a:lnTo>
                    <a:pt x="272999" y="16509"/>
                  </a:lnTo>
                  <a:close/>
                </a:path>
                <a:path w="957579" h="778510">
                  <a:moveTo>
                    <a:pt x="290982" y="15239"/>
                  </a:moveTo>
                  <a:lnTo>
                    <a:pt x="286156" y="15239"/>
                  </a:lnTo>
                  <a:lnTo>
                    <a:pt x="285559" y="16509"/>
                  </a:lnTo>
                  <a:lnTo>
                    <a:pt x="284492" y="16509"/>
                  </a:lnTo>
                  <a:lnTo>
                    <a:pt x="284187" y="17779"/>
                  </a:lnTo>
                  <a:lnTo>
                    <a:pt x="283641" y="17779"/>
                  </a:lnTo>
                  <a:lnTo>
                    <a:pt x="283286" y="19049"/>
                  </a:lnTo>
                  <a:lnTo>
                    <a:pt x="292963" y="19049"/>
                  </a:lnTo>
                  <a:lnTo>
                    <a:pt x="292011" y="17779"/>
                  </a:lnTo>
                  <a:lnTo>
                    <a:pt x="290982" y="15239"/>
                  </a:lnTo>
                  <a:close/>
                </a:path>
                <a:path w="957579" h="778510">
                  <a:moveTo>
                    <a:pt x="410743" y="12699"/>
                  </a:moveTo>
                  <a:lnTo>
                    <a:pt x="405345" y="12699"/>
                  </a:lnTo>
                  <a:lnTo>
                    <a:pt x="405066" y="13969"/>
                  </a:lnTo>
                  <a:lnTo>
                    <a:pt x="405485" y="15239"/>
                  </a:lnTo>
                  <a:lnTo>
                    <a:pt x="405739" y="16509"/>
                  </a:lnTo>
                  <a:lnTo>
                    <a:pt x="406044" y="16509"/>
                  </a:lnTo>
                  <a:lnTo>
                    <a:pt x="407263" y="17779"/>
                  </a:lnTo>
                  <a:lnTo>
                    <a:pt x="421347" y="17779"/>
                  </a:lnTo>
                  <a:lnTo>
                    <a:pt x="419099" y="16509"/>
                  </a:lnTo>
                  <a:lnTo>
                    <a:pt x="417813" y="13969"/>
                  </a:lnTo>
                  <a:lnTo>
                    <a:pt x="410971" y="13969"/>
                  </a:lnTo>
                  <a:lnTo>
                    <a:pt x="410743" y="12699"/>
                  </a:lnTo>
                  <a:close/>
                </a:path>
                <a:path w="957579" h="778510">
                  <a:moveTo>
                    <a:pt x="259689" y="5079"/>
                  </a:moveTo>
                  <a:lnTo>
                    <a:pt x="245795" y="5079"/>
                  </a:lnTo>
                  <a:lnTo>
                    <a:pt x="245224" y="6349"/>
                  </a:lnTo>
                  <a:lnTo>
                    <a:pt x="239725" y="6349"/>
                  </a:lnTo>
                  <a:lnTo>
                    <a:pt x="239407" y="7619"/>
                  </a:lnTo>
                  <a:lnTo>
                    <a:pt x="237985" y="7619"/>
                  </a:lnTo>
                  <a:lnTo>
                    <a:pt x="237604" y="8889"/>
                  </a:lnTo>
                  <a:lnTo>
                    <a:pt x="236969" y="10159"/>
                  </a:lnTo>
                  <a:lnTo>
                    <a:pt x="235915" y="12699"/>
                  </a:lnTo>
                  <a:lnTo>
                    <a:pt x="235813" y="13969"/>
                  </a:lnTo>
                  <a:lnTo>
                    <a:pt x="235965" y="15239"/>
                  </a:lnTo>
                  <a:lnTo>
                    <a:pt x="239864" y="15239"/>
                  </a:lnTo>
                  <a:lnTo>
                    <a:pt x="239737" y="16509"/>
                  </a:lnTo>
                  <a:lnTo>
                    <a:pt x="270992" y="16509"/>
                  </a:lnTo>
                  <a:lnTo>
                    <a:pt x="270179" y="15239"/>
                  </a:lnTo>
                  <a:lnTo>
                    <a:pt x="269214" y="12699"/>
                  </a:lnTo>
                  <a:lnTo>
                    <a:pt x="269163" y="11429"/>
                  </a:lnTo>
                  <a:lnTo>
                    <a:pt x="268947" y="10159"/>
                  </a:lnTo>
                  <a:lnTo>
                    <a:pt x="268452" y="10159"/>
                  </a:lnTo>
                  <a:lnTo>
                    <a:pt x="266433" y="8889"/>
                  </a:lnTo>
                  <a:lnTo>
                    <a:pt x="259981" y="6349"/>
                  </a:lnTo>
                  <a:lnTo>
                    <a:pt x="259689" y="5079"/>
                  </a:lnTo>
                  <a:close/>
                </a:path>
                <a:path w="957579" h="778510">
                  <a:moveTo>
                    <a:pt x="289826" y="13969"/>
                  </a:moveTo>
                  <a:lnTo>
                    <a:pt x="289559" y="13969"/>
                  </a:lnTo>
                  <a:lnTo>
                    <a:pt x="289331" y="15239"/>
                  </a:lnTo>
                  <a:lnTo>
                    <a:pt x="290182" y="15239"/>
                  </a:lnTo>
                  <a:lnTo>
                    <a:pt x="289826" y="13969"/>
                  </a:lnTo>
                  <a:close/>
                </a:path>
                <a:path w="957579" h="778510">
                  <a:moveTo>
                    <a:pt x="415518" y="11429"/>
                  </a:moveTo>
                  <a:lnTo>
                    <a:pt x="412876" y="11429"/>
                  </a:lnTo>
                  <a:lnTo>
                    <a:pt x="412559" y="12699"/>
                  </a:lnTo>
                  <a:lnTo>
                    <a:pt x="412356" y="12699"/>
                  </a:lnTo>
                  <a:lnTo>
                    <a:pt x="412178" y="13969"/>
                  </a:lnTo>
                  <a:lnTo>
                    <a:pt x="417813" y="13969"/>
                  </a:lnTo>
                  <a:lnTo>
                    <a:pt x="417169" y="12699"/>
                  </a:lnTo>
                  <a:lnTo>
                    <a:pt x="415518" y="11429"/>
                  </a:lnTo>
                  <a:close/>
                </a:path>
                <a:path w="957579" h="778510">
                  <a:moveTo>
                    <a:pt x="241731" y="2539"/>
                  </a:moveTo>
                  <a:lnTo>
                    <a:pt x="241122" y="3809"/>
                  </a:lnTo>
                  <a:lnTo>
                    <a:pt x="239394" y="3809"/>
                  </a:lnTo>
                  <a:lnTo>
                    <a:pt x="239204" y="5079"/>
                  </a:lnTo>
                  <a:lnTo>
                    <a:pt x="239407" y="5079"/>
                  </a:lnTo>
                  <a:lnTo>
                    <a:pt x="239864" y="6349"/>
                  </a:lnTo>
                  <a:lnTo>
                    <a:pt x="244665" y="6349"/>
                  </a:lnTo>
                  <a:lnTo>
                    <a:pt x="244144" y="5079"/>
                  </a:lnTo>
                  <a:lnTo>
                    <a:pt x="243522" y="3809"/>
                  </a:lnTo>
                  <a:lnTo>
                    <a:pt x="241731" y="2539"/>
                  </a:lnTo>
                  <a:close/>
                </a:path>
                <a:path w="957579" h="778510">
                  <a:moveTo>
                    <a:pt x="258165" y="0"/>
                  </a:moveTo>
                  <a:lnTo>
                    <a:pt x="257060" y="1269"/>
                  </a:lnTo>
                  <a:lnTo>
                    <a:pt x="255460" y="1269"/>
                  </a:lnTo>
                  <a:lnTo>
                    <a:pt x="254584" y="2539"/>
                  </a:lnTo>
                  <a:lnTo>
                    <a:pt x="249046" y="2539"/>
                  </a:lnTo>
                  <a:lnTo>
                    <a:pt x="248119" y="3809"/>
                  </a:lnTo>
                  <a:lnTo>
                    <a:pt x="247611" y="3809"/>
                  </a:lnTo>
                  <a:lnTo>
                    <a:pt x="247002" y="5079"/>
                  </a:lnTo>
                  <a:lnTo>
                    <a:pt x="259638" y="5079"/>
                  </a:lnTo>
                  <a:lnTo>
                    <a:pt x="260057" y="3809"/>
                  </a:lnTo>
                  <a:lnTo>
                    <a:pt x="259867" y="2539"/>
                  </a:lnTo>
                  <a:lnTo>
                    <a:pt x="258165" y="0"/>
                  </a:lnTo>
                  <a:close/>
                </a:path>
                <a:path w="957579" h="778510">
                  <a:moveTo>
                    <a:pt x="252069" y="1269"/>
                  </a:moveTo>
                  <a:lnTo>
                    <a:pt x="250101" y="1269"/>
                  </a:lnTo>
                  <a:lnTo>
                    <a:pt x="249453" y="2539"/>
                  </a:lnTo>
                  <a:lnTo>
                    <a:pt x="252564" y="2539"/>
                  </a:lnTo>
                  <a:lnTo>
                    <a:pt x="252069" y="1269"/>
                  </a:lnTo>
                  <a:close/>
                </a:path>
                <a:path w="957579" h="778510">
                  <a:moveTo>
                    <a:pt x="250977" y="0"/>
                  </a:moveTo>
                  <a:lnTo>
                    <a:pt x="250710" y="0"/>
                  </a:lnTo>
                  <a:lnTo>
                    <a:pt x="250316" y="1269"/>
                  </a:lnTo>
                  <a:lnTo>
                    <a:pt x="251269" y="1269"/>
                  </a:lnTo>
                  <a:lnTo>
                    <a:pt x="250977" y="0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84519" y="4289577"/>
              <a:ext cx="957580" cy="779780"/>
            </a:xfrm>
            <a:custGeom>
              <a:avLst/>
              <a:gdLst/>
              <a:ahLst/>
              <a:cxnLst/>
              <a:rect l="l" t="t" r="r" b="b"/>
              <a:pathLst>
                <a:path w="957579" h="779779">
                  <a:moveTo>
                    <a:pt x="166992" y="711923"/>
                  </a:moveTo>
                  <a:lnTo>
                    <a:pt x="166662" y="710044"/>
                  </a:lnTo>
                  <a:lnTo>
                    <a:pt x="164579" y="709345"/>
                  </a:lnTo>
                  <a:lnTo>
                    <a:pt x="163182" y="709587"/>
                  </a:lnTo>
                  <a:lnTo>
                    <a:pt x="160299" y="710488"/>
                  </a:lnTo>
                  <a:lnTo>
                    <a:pt x="158940" y="710501"/>
                  </a:lnTo>
                  <a:lnTo>
                    <a:pt x="158089" y="710158"/>
                  </a:lnTo>
                  <a:lnTo>
                    <a:pt x="153949" y="707212"/>
                  </a:lnTo>
                  <a:lnTo>
                    <a:pt x="153720" y="705205"/>
                  </a:lnTo>
                  <a:lnTo>
                    <a:pt x="154000" y="702818"/>
                  </a:lnTo>
                  <a:lnTo>
                    <a:pt x="153670" y="700341"/>
                  </a:lnTo>
                  <a:lnTo>
                    <a:pt x="150368" y="695566"/>
                  </a:lnTo>
                  <a:lnTo>
                    <a:pt x="149352" y="691705"/>
                  </a:lnTo>
                  <a:lnTo>
                    <a:pt x="149326" y="691210"/>
                  </a:lnTo>
                  <a:lnTo>
                    <a:pt x="149567" y="690473"/>
                  </a:lnTo>
                  <a:lnTo>
                    <a:pt x="150291" y="689356"/>
                  </a:lnTo>
                  <a:lnTo>
                    <a:pt x="150964" y="687806"/>
                  </a:lnTo>
                  <a:lnTo>
                    <a:pt x="151104" y="687666"/>
                  </a:lnTo>
                  <a:lnTo>
                    <a:pt x="150876" y="687755"/>
                  </a:lnTo>
                  <a:lnTo>
                    <a:pt x="149580" y="687260"/>
                  </a:lnTo>
                  <a:lnTo>
                    <a:pt x="149009" y="687209"/>
                  </a:lnTo>
                  <a:lnTo>
                    <a:pt x="148501" y="687057"/>
                  </a:lnTo>
                  <a:lnTo>
                    <a:pt x="146773" y="685012"/>
                  </a:lnTo>
                  <a:lnTo>
                    <a:pt x="143332" y="683107"/>
                  </a:lnTo>
                  <a:lnTo>
                    <a:pt x="142303" y="681316"/>
                  </a:lnTo>
                  <a:lnTo>
                    <a:pt x="141871" y="679856"/>
                  </a:lnTo>
                  <a:lnTo>
                    <a:pt x="141376" y="678967"/>
                  </a:lnTo>
                  <a:lnTo>
                    <a:pt x="139738" y="677291"/>
                  </a:lnTo>
                  <a:lnTo>
                    <a:pt x="139217" y="676236"/>
                  </a:lnTo>
                  <a:lnTo>
                    <a:pt x="139331" y="675119"/>
                  </a:lnTo>
                  <a:lnTo>
                    <a:pt x="141109" y="670433"/>
                  </a:lnTo>
                  <a:lnTo>
                    <a:pt x="141109" y="669239"/>
                  </a:lnTo>
                  <a:lnTo>
                    <a:pt x="140449" y="668502"/>
                  </a:lnTo>
                  <a:lnTo>
                    <a:pt x="139141" y="667778"/>
                  </a:lnTo>
                  <a:lnTo>
                    <a:pt x="136728" y="665378"/>
                  </a:lnTo>
                  <a:lnTo>
                    <a:pt x="135940" y="665010"/>
                  </a:lnTo>
                  <a:lnTo>
                    <a:pt x="133946" y="666559"/>
                  </a:lnTo>
                  <a:lnTo>
                    <a:pt x="131813" y="669759"/>
                  </a:lnTo>
                  <a:lnTo>
                    <a:pt x="129298" y="672350"/>
                  </a:lnTo>
                  <a:lnTo>
                    <a:pt x="126238" y="672109"/>
                  </a:lnTo>
                  <a:lnTo>
                    <a:pt x="125895" y="671652"/>
                  </a:lnTo>
                  <a:lnTo>
                    <a:pt x="125564" y="670534"/>
                  </a:lnTo>
                  <a:lnTo>
                    <a:pt x="125171" y="670052"/>
                  </a:lnTo>
                  <a:lnTo>
                    <a:pt x="124510" y="669810"/>
                  </a:lnTo>
                  <a:lnTo>
                    <a:pt x="121780" y="669480"/>
                  </a:lnTo>
                  <a:lnTo>
                    <a:pt x="120370" y="669290"/>
                  </a:lnTo>
                  <a:lnTo>
                    <a:pt x="120497" y="668743"/>
                  </a:lnTo>
                  <a:lnTo>
                    <a:pt x="121297" y="667753"/>
                  </a:lnTo>
                  <a:lnTo>
                    <a:pt x="121627" y="666064"/>
                  </a:lnTo>
                  <a:lnTo>
                    <a:pt x="121678" y="665924"/>
                  </a:lnTo>
                  <a:lnTo>
                    <a:pt x="122301" y="662470"/>
                  </a:lnTo>
                  <a:lnTo>
                    <a:pt x="122364" y="659828"/>
                  </a:lnTo>
                  <a:lnTo>
                    <a:pt x="122021" y="657428"/>
                  </a:lnTo>
                  <a:lnTo>
                    <a:pt x="121285" y="655091"/>
                  </a:lnTo>
                  <a:lnTo>
                    <a:pt x="119278" y="650875"/>
                  </a:lnTo>
                  <a:lnTo>
                    <a:pt x="118681" y="648652"/>
                  </a:lnTo>
                  <a:lnTo>
                    <a:pt x="119849" y="639330"/>
                  </a:lnTo>
                  <a:lnTo>
                    <a:pt x="119646" y="636714"/>
                  </a:lnTo>
                  <a:lnTo>
                    <a:pt x="119735" y="636041"/>
                  </a:lnTo>
                  <a:lnTo>
                    <a:pt x="120243" y="635304"/>
                  </a:lnTo>
                  <a:lnTo>
                    <a:pt x="120929" y="634733"/>
                  </a:lnTo>
                  <a:lnTo>
                    <a:pt x="122593" y="633564"/>
                  </a:lnTo>
                  <a:lnTo>
                    <a:pt x="124726" y="630847"/>
                  </a:lnTo>
                  <a:lnTo>
                    <a:pt x="124625" y="628408"/>
                  </a:lnTo>
                  <a:lnTo>
                    <a:pt x="122504" y="623671"/>
                  </a:lnTo>
                  <a:lnTo>
                    <a:pt x="123266" y="621449"/>
                  </a:lnTo>
                  <a:lnTo>
                    <a:pt x="124460" y="618934"/>
                  </a:lnTo>
                  <a:lnTo>
                    <a:pt x="125234" y="616775"/>
                  </a:lnTo>
                  <a:lnTo>
                    <a:pt x="124790" y="615657"/>
                  </a:lnTo>
                  <a:lnTo>
                    <a:pt x="120269" y="612800"/>
                  </a:lnTo>
                  <a:lnTo>
                    <a:pt x="118668" y="612279"/>
                  </a:lnTo>
                  <a:lnTo>
                    <a:pt x="114274" y="612686"/>
                  </a:lnTo>
                  <a:lnTo>
                    <a:pt x="112293" y="612584"/>
                  </a:lnTo>
                  <a:lnTo>
                    <a:pt x="104990" y="609320"/>
                  </a:lnTo>
                  <a:lnTo>
                    <a:pt x="102463" y="606437"/>
                  </a:lnTo>
                  <a:lnTo>
                    <a:pt x="99656" y="604367"/>
                  </a:lnTo>
                  <a:lnTo>
                    <a:pt x="96189" y="603072"/>
                  </a:lnTo>
                  <a:lnTo>
                    <a:pt x="86118" y="601306"/>
                  </a:lnTo>
                  <a:lnTo>
                    <a:pt x="85204" y="601345"/>
                  </a:lnTo>
                  <a:lnTo>
                    <a:pt x="84328" y="601599"/>
                  </a:lnTo>
                  <a:lnTo>
                    <a:pt x="82524" y="602386"/>
                  </a:lnTo>
                  <a:lnTo>
                    <a:pt x="81749" y="602602"/>
                  </a:lnTo>
                  <a:lnTo>
                    <a:pt x="77990" y="598741"/>
                  </a:lnTo>
                  <a:lnTo>
                    <a:pt x="78346" y="598081"/>
                  </a:lnTo>
                  <a:lnTo>
                    <a:pt x="78981" y="597535"/>
                  </a:lnTo>
                  <a:lnTo>
                    <a:pt x="80264" y="596226"/>
                  </a:lnTo>
                  <a:lnTo>
                    <a:pt x="80594" y="596061"/>
                  </a:lnTo>
                  <a:lnTo>
                    <a:pt x="80632" y="595833"/>
                  </a:lnTo>
                  <a:lnTo>
                    <a:pt x="80378" y="594880"/>
                  </a:lnTo>
                  <a:lnTo>
                    <a:pt x="80137" y="594423"/>
                  </a:lnTo>
                  <a:lnTo>
                    <a:pt x="79095" y="593039"/>
                  </a:lnTo>
                  <a:lnTo>
                    <a:pt x="78689" y="591299"/>
                  </a:lnTo>
                  <a:lnTo>
                    <a:pt x="77965" y="590321"/>
                  </a:lnTo>
                  <a:lnTo>
                    <a:pt x="77584" y="589127"/>
                  </a:lnTo>
                  <a:lnTo>
                    <a:pt x="77292" y="588670"/>
                  </a:lnTo>
                  <a:lnTo>
                    <a:pt x="76784" y="588251"/>
                  </a:lnTo>
                  <a:lnTo>
                    <a:pt x="76390" y="588162"/>
                  </a:lnTo>
                  <a:lnTo>
                    <a:pt x="74930" y="588264"/>
                  </a:lnTo>
                  <a:lnTo>
                    <a:pt x="73494" y="588124"/>
                  </a:lnTo>
                  <a:lnTo>
                    <a:pt x="72199" y="587730"/>
                  </a:lnTo>
                  <a:lnTo>
                    <a:pt x="71196" y="586943"/>
                  </a:lnTo>
                  <a:lnTo>
                    <a:pt x="70675" y="585685"/>
                  </a:lnTo>
                  <a:lnTo>
                    <a:pt x="72250" y="575843"/>
                  </a:lnTo>
                  <a:lnTo>
                    <a:pt x="71615" y="574281"/>
                  </a:lnTo>
                  <a:lnTo>
                    <a:pt x="72313" y="572858"/>
                  </a:lnTo>
                  <a:lnTo>
                    <a:pt x="71755" y="571309"/>
                  </a:lnTo>
                  <a:lnTo>
                    <a:pt x="65328" y="564705"/>
                  </a:lnTo>
                  <a:lnTo>
                    <a:pt x="61201" y="561848"/>
                  </a:lnTo>
                  <a:lnTo>
                    <a:pt x="60248" y="561479"/>
                  </a:lnTo>
                  <a:lnTo>
                    <a:pt x="59334" y="561416"/>
                  </a:lnTo>
                  <a:lnTo>
                    <a:pt x="57581" y="561822"/>
                  </a:lnTo>
                  <a:lnTo>
                    <a:pt x="56718" y="561911"/>
                  </a:lnTo>
                  <a:lnTo>
                    <a:pt x="56235" y="561733"/>
                  </a:lnTo>
                  <a:lnTo>
                    <a:pt x="55435" y="561098"/>
                  </a:lnTo>
                  <a:lnTo>
                    <a:pt x="54965" y="560959"/>
                  </a:lnTo>
                  <a:lnTo>
                    <a:pt x="53619" y="561174"/>
                  </a:lnTo>
                  <a:lnTo>
                    <a:pt x="52463" y="561606"/>
                  </a:lnTo>
                  <a:lnTo>
                    <a:pt x="51358" y="561784"/>
                  </a:lnTo>
                  <a:lnTo>
                    <a:pt x="51130" y="561682"/>
                  </a:lnTo>
                  <a:lnTo>
                    <a:pt x="50152" y="561263"/>
                  </a:lnTo>
                  <a:lnTo>
                    <a:pt x="49364" y="560476"/>
                  </a:lnTo>
                  <a:lnTo>
                    <a:pt x="48755" y="559511"/>
                  </a:lnTo>
                  <a:lnTo>
                    <a:pt x="48336" y="558393"/>
                  </a:lnTo>
                  <a:lnTo>
                    <a:pt x="48044" y="557161"/>
                  </a:lnTo>
                  <a:lnTo>
                    <a:pt x="48056" y="555409"/>
                  </a:lnTo>
                  <a:lnTo>
                    <a:pt x="48641" y="554240"/>
                  </a:lnTo>
                  <a:lnTo>
                    <a:pt x="49555" y="553085"/>
                  </a:lnTo>
                  <a:lnTo>
                    <a:pt x="50546" y="551357"/>
                  </a:lnTo>
                  <a:lnTo>
                    <a:pt x="50927" y="549833"/>
                  </a:lnTo>
                  <a:lnTo>
                    <a:pt x="50711" y="548601"/>
                  </a:lnTo>
                  <a:lnTo>
                    <a:pt x="50165" y="547598"/>
                  </a:lnTo>
                  <a:lnTo>
                    <a:pt x="49453" y="546671"/>
                  </a:lnTo>
                  <a:lnTo>
                    <a:pt x="48615" y="544931"/>
                  </a:lnTo>
                  <a:lnTo>
                    <a:pt x="49123" y="542671"/>
                  </a:lnTo>
                  <a:lnTo>
                    <a:pt x="53911" y="533514"/>
                  </a:lnTo>
                  <a:lnTo>
                    <a:pt x="54546" y="532663"/>
                  </a:lnTo>
                  <a:lnTo>
                    <a:pt x="55803" y="532472"/>
                  </a:lnTo>
                  <a:lnTo>
                    <a:pt x="60058" y="533793"/>
                  </a:lnTo>
                  <a:lnTo>
                    <a:pt x="60172" y="531799"/>
                  </a:lnTo>
                  <a:lnTo>
                    <a:pt x="61315" y="530390"/>
                  </a:lnTo>
                  <a:lnTo>
                    <a:pt x="62801" y="528967"/>
                  </a:lnTo>
                  <a:lnTo>
                    <a:pt x="64008" y="526935"/>
                  </a:lnTo>
                  <a:lnTo>
                    <a:pt x="64185" y="526008"/>
                  </a:lnTo>
                  <a:lnTo>
                    <a:pt x="64122" y="525195"/>
                  </a:lnTo>
                  <a:lnTo>
                    <a:pt x="63652" y="523748"/>
                  </a:lnTo>
                  <a:lnTo>
                    <a:pt x="63588" y="522706"/>
                  </a:lnTo>
                  <a:lnTo>
                    <a:pt x="64096" y="522020"/>
                  </a:lnTo>
                  <a:lnTo>
                    <a:pt x="64846" y="521347"/>
                  </a:lnTo>
                  <a:lnTo>
                    <a:pt x="65544" y="520395"/>
                  </a:lnTo>
                  <a:lnTo>
                    <a:pt x="65887" y="519341"/>
                  </a:lnTo>
                  <a:lnTo>
                    <a:pt x="66065" y="517537"/>
                  </a:lnTo>
                  <a:lnTo>
                    <a:pt x="66484" y="516496"/>
                  </a:lnTo>
                  <a:lnTo>
                    <a:pt x="67271" y="515518"/>
                  </a:lnTo>
                  <a:lnTo>
                    <a:pt x="68046" y="514845"/>
                  </a:lnTo>
                  <a:lnTo>
                    <a:pt x="68656" y="514083"/>
                  </a:lnTo>
                  <a:lnTo>
                    <a:pt x="68884" y="512813"/>
                  </a:lnTo>
                  <a:lnTo>
                    <a:pt x="68694" y="512089"/>
                  </a:lnTo>
                  <a:lnTo>
                    <a:pt x="67970" y="511048"/>
                  </a:lnTo>
                  <a:lnTo>
                    <a:pt x="67995" y="510336"/>
                  </a:lnTo>
                  <a:lnTo>
                    <a:pt x="68427" y="509638"/>
                  </a:lnTo>
                  <a:lnTo>
                    <a:pt x="68821" y="509206"/>
                  </a:lnTo>
                  <a:lnTo>
                    <a:pt x="69938" y="507936"/>
                  </a:lnTo>
                  <a:lnTo>
                    <a:pt x="70383" y="507111"/>
                  </a:lnTo>
                  <a:lnTo>
                    <a:pt x="72910" y="508558"/>
                  </a:lnTo>
                  <a:lnTo>
                    <a:pt x="73926" y="508533"/>
                  </a:lnTo>
                  <a:lnTo>
                    <a:pt x="75209" y="507746"/>
                  </a:lnTo>
                  <a:lnTo>
                    <a:pt x="75476" y="506768"/>
                  </a:lnTo>
                  <a:lnTo>
                    <a:pt x="75133" y="505739"/>
                  </a:lnTo>
                  <a:lnTo>
                    <a:pt x="74587" y="504799"/>
                  </a:lnTo>
                  <a:lnTo>
                    <a:pt x="73329" y="503504"/>
                  </a:lnTo>
                  <a:lnTo>
                    <a:pt x="70154" y="501764"/>
                  </a:lnTo>
                  <a:lnTo>
                    <a:pt x="68922" y="500481"/>
                  </a:lnTo>
                  <a:lnTo>
                    <a:pt x="68783" y="498373"/>
                  </a:lnTo>
                  <a:lnTo>
                    <a:pt x="69824" y="495668"/>
                  </a:lnTo>
                  <a:lnTo>
                    <a:pt x="73926" y="489140"/>
                  </a:lnTo>
                  <a:lnTo>
                    <a:pt x="74422" y="487972"/>
                  </a:lnTo>
                  <a:lnTo>
                    <a:pt x="74485" y="486930"/>
                  </a:lnTo>
                  <a:lnTo>
                    <a:pt x="74002" y="485952"/>
                  </a:lnTo>
                  <a:lnTo>
                    <a:pt x="73075" y="485381"/>
                  </a:lnTo>
                  <a:lnTo>
                    <a:pt x="72009" y="485038"/>
                  </a:lnTo>
                  <a:lnTo>
                    <a:pt x="71107" y="484517"/>
                  </a:lnTo>
                  <a:lnTo>
                    <a:pt x="70777" y="483387"/>
                  </a:lnTo>
                  <a:lnTo>
                    <a:pt x="70383" y="482396"/>
                  </a:lnTo>
                  <a:lnTo>
                    <a:pt x="69723" y="481914"/>
                  </a:lnTo>
                  <a:lnTo>
                    <a:pt x="66929" y="481393"/>
                  </a:lnTo>
                  <a:lnTo>
                    <a:pt x="62560" y="479869"/>
                  </a:lnTo>
                  <a:lnTo>
                    <a:pt x="59321" y="478066"/>
                  </a:lnTo>
                  <a:lnTo>
                    <a:pt x="56667" y="475335"/>
                  </a:lnTo>
                  <a:lnTo>
                    <a:pt x="56210" y="474472"/>
                  </a:lnTo>
                  <a:lnTo>
                    <a:pt x="56134" y="473417"/>
                  </a:lnTo>
                  <a:lnTo>
                    <a:pt x="56603" y="472160"/>
                  </a:lnTo>
                  <a:lnTo>
                    <a:pt x="57277" y="471055"/>
                  </a:lnTo>
                  <a:lnTo>
                    <a:pt x="57797" y="470001"/>
                  </a:lnTo>
                  <a:lnTo>
                    <a:pt x="57785" y="468934"/>
                  </a:lnTo>
                  <a:lnTo>
                    <a:pt x="56769" y="467728"/>
                  </a:lnTo>
                  <a:lnTo>
                    <a:pt x="53886" y="465899"/>
                  </a:lnTo>
                  <a:lnTo>
                    <a:pt x="53009" y="464286"/>
                  </a:lnTo>
                  <a:lnTo>
                    <a:pt x="51168" y="460806"/>
                  </a:lnTo>
                  <a:lnTo>
                    <a:pt x="49936" y="459270"/>
                  </a:lnTo>
                  <a:lnTo>
                    <a:pt x="48285" y="458406"/>
                  </a:lnTo>
                  <a:lnTo>
                    <a:pt x="45770" y="458292"/>
                  </a:lnTo>
                  <a:lnTo>
                    <a:pt x="44792" y="457974"/>
                  </a:lnTo>
                  <a:lnTo>
                    <a:pt x="44043" y="456958"/>
                  </a:lnTo>
                  <a:lnTo>
                    <a:pt x="42367" y="453250"/>
                  </a:lnTo>
                  <a:lnTo>
                    <a:pt x="45999" y="453745"/>
                  </a:lnTo>
                  <a:lnTo>
                    <a:pt x="49047" y="453478"/>
                  </a:lnTo>
                  <a:lnTo>
                    <a:pt x="51866" y="452310"/>
                  </a:lnTo>
                  <a:lnTo>
                    <a:pt x="53416" y="449948"/>
                  </a:lnTo>
                  <a:lnTo>
                    <a:pt x="52260" y="449681"/>
                  </a:lnTo>
                  <a:lnTo>
                    <a:pt x="51638" y="449148"/>
                  </a:lnTo>
                  <a:lnTo>
                    <a:pt x="51117" y="448398"/>
                  </a:lnTo>
                  <a:lnTo>
                    <a:pt x="50711" y="447548"/>
                  </a:lnTo>
                  <a:lnTo>
                    <a:pt x="50495" y="446659"/>
                  </a:lnTo>
                  <a:lnTo>
                    <a:pt x="50393" y="445249"/>
                  </a:lnTo>
                  <a:lnTo>
                    <a:pt x="50482" y="444373"/>
                  </a:lnTo>
                  <a:lnTo>
                    <a:pt x="50787" y="443738"/>
                  </a:lnTo>
                  <a:lnTo>
                    <a:pt x="51320" y="443547"/>
                  </a:lnTo>
                  <a:lnTo>
                    <a:pt x="52324" y="444119"/>
                  </a:lnTo>
                  <a:lnTo>
                    <a:pt x="52959" y="444068"/>
                  </a:lnTo>
                  <a:lnTo>
                    <a:pt x="53619" y="443522"/>
                  </a:lnTo>
                  <a:lnTo>
                    <a:pt x="54025" y="442899"/>
                  </a:lnTo>
                  <a:lnTo>
                    <a:pt x="54368" y="442226"/>
                  </a:lnTo>
                  <a:lnTo>
                    <a:pt x="54876" y="441566"/>
                  </a:lnTo>
                  <a:lnTo>
                    <a:pt x="55537" y="441083"/>
                  </a:lnTo>
                  <a:lnTo>
                    <a:pt x="56870" y="440309"/>
                  </a:lnTo>
                  <a:lnTo>
                    <a:pt x="57531" y="439737"/>
                  </a:lnTo>
                  <a:lnTo>
                    <a:pt x="58674" y="438327"/>
                  </a:lnTo>
                  <a:lnTo>
                    <a:pt x="59321" y="436981"/>
                  </a:lnTo>
                  <a:lnTo>
                    <a:pt x="59613" y="435673"/>
                  </a:lnTo>
                  <a:lnTo>
                    <a:pt x="59677" y="432371"/>
                  </a:lnTo>
                  <a:lnTo>
                    <a:pt x="59842" y="431634"/>
                  </a:lnTo>
                  <a:lnTo>
                    <a:pt x="60210" y="430923"/>
                  </a:lnTo>
                  <a:lnTo>
                    <a:pt x="61201" y="429514"/>
                  </a:lnTo>
                  <a:lnTo>
                    <a:pt x="61442" y="428891"/>
                  </a:lnTo>
                  <a:lnTo>
                    <a:pt x="61226" y="428066"/>
                  </a:lnTo>
                  <a:lnTo>
                    <a:pt x="60236" y="426440"/>
                  </a:lnTo>
                  <a:lnTo>
                    <a:pt x="60363" y="425462"/>
                  </a:lnTo>
                  <a:lnTo>
                    <a:pt x="62039" y="424357"/>
                  </a:lnTo>
                  <a:lnTo>
                    <a:pt x="64312" y="424840"/>
                  </a:lnTo>
                  <a:lnTo>
                    <a:pt x="72199" y="429209"/>
                  </a:lnTo>
                  <a:lnTo>
                    <a:pt x="74396" y="431279"/>
                  </a:lnTo>
                  <a:lnTo>
                    <a:pt x="75311" y="431774"/>
                  </a:lnTo>
                  <a:lnTo>
                    <a:pt x="78308" y="431368"/>
                  </a:lnTo>
                  <a:lnTo>
                    <a:pt x="80556" y="428790"/>
                  </a:lnTo>
                  <a:lnTo>
                    <a:pt x="81762" y="425411"/>
                  </a:lnTo>
                  <a:lnTo>
                    <a:pt x="81711" y="424332"/>
                  </a:lnTo>
                  <a:lnTo>
                    <a:pt x="81635" y="422605"/>
                  </a:lnTo>
                  <a:lnTo>
                    <a:pt x="81394" y="421398"/>
                  </a:lnTo>
                  <a:lnTo>
                    <a:pt x="81432" y="418807"/>
                  </a:lnTo>
                  <a:lnTo>
                    <a:pt x="81165" y="417741"/>
                  </a:lnTo>
                  <a:lnTo>
                    <a:pt x="80721" y="417334"/>
                  </a:lnTo>
                  <a:lnTo>
                    <a:pt x="79679" y="417029"/>
                  </a:lnTo>
                  <a:lnTo>
                    <a:pt x="79400" y="416445"/>
                  </a:lnTo>
                  <a:lnTo>
                    <a:pt x="79552" y="416318"/>
                  </a:lnTo>
                  <a:lnTo>
                    <a:pt x="80187" y="415340"/>
                  </a:lnTo>
                  <a:lnTo>
                    <a:pt x="80352" y="414972"/>
                  </a:lnTo>
                  <a:lnTo>
                    <a:pt x="80352" y="414528"/>
                  </a:lnTo>
                  <a:lnTo>
                    <a:pt x="80162" y="413727"/>
                  </a:lnTo>
                  <a:lnTo>
                    <a:pt x="80124" y="413308"/>
                  </a:lnTo>
                  <a:lnTo>
                    <a:pt x="80416" y="410184"/>
                  </a:lnTo>
                  <a:lnTo>
                    <a:pt x="80175" y="408927"/>
                  </a:lnTo>
                  <a:lnTo>
                    <a:pt x="78295" y="407174"/>
                  </a:lnTo>
                  <a:lnTo>
                    <a:pt x="78803" y="406654"/>
                  </a:lnTo>
                  <a:lnTo>
                    <a:pt x="79921" y="406019"/>
                  </a:lnTo>
                  <a:lnTo>
                    <a:pt x="80759" y="404850"/>
                  </a:lnTo>
                  <a:lnTo>
                    <a:pt x="81165" y="402856"/>
                  </a:lnTo>
                  <a:lnTo>
                    <a:pt x="81673" y="401370"/>
                  </a:lnTo>
                  <a:lnTo>
                    <a:pt x="82537" y="399999"/>
                  </a:lnTo>
                  <a:lnTo>
                    <a:pt x="84302" y="397891"/>
                  </a:lnTo>
                  <a:lnTo>
                    <a:pt x="85128" y="396722"/>
                  </a:lnTo>
                  <a:lnTo>
                    <a:pt x="85432" y="396405"/>
                  </a:lnTo>
                  <a:lnTo>
                    <a:pt x="87337" y="395617"/>
                  </a:lnTo>
                  <a:lnTo>
                    <a:pt x="87972" y="394919"/>
                  </a:lnTo>
                  <a:lnTo>
                    <a:pt x="89306" y="389559"/>
                  </a:lnTo>
                  <a:lnTo>
                    <a:pt x="88404" y="385711"/>
                  </a:lnTo>
                  <a:lnTo>
                    <a:pt x="88506" y="384581"/>
                  </a:lnTo>
                  <a:lnTo>
                    <a:pt x="89496" y="381647"/>
                  </a:lnTo>
                  <a:lnTo>
                    <a:pt x="89700" y="380022"/>
                  </a:lnTo>
                  <a:lnTo>
                    <a:pt x="89039" y="377571"/>
                  </a:lnTo>
                  <a:lnTo>
                    <a:pt x="88963" y="376174"/>
                  </a:lnTo>
                  <a:lnTo>
                    <a:pt x="89382" y="374561"/>
                  </a:lnTo>
                  <a:lnTo>
                    <a:pt x="89827" y="373456"/>
                  </a:lnTo>
                  <a:lnTo>
                    <a:pt x="89954" y="372478"/>
                  </a:lnTo>
                  <a:lnTo>
                    <a:pt x="89319" y="371284"/>
                  </a:lnTo>
                  <a:lnTo>
                    <a:pt x="87680" y="369671"/>
                  </a:lnTo>
                  <a:lnTo>
                    <a:pt x="85699" y="368401"/>
                  </a:lnTo>
                  <a:lnTo>
                    <a:pt x="81000" y="366903"/>
                  </a:lnTo>
                  <a:lnTo>
                    <a:pt x="76073" y="367068"/>
                  </a:lnTo>
                  <a:lnTo>
                    <a:pt x="75196" y="366407"/>
                  </a:lnTo>
                  <a:lnTo>
                    <a:pt x="75450" y="364871"/>
                  </a:lnTo>
                  <a:lnTo>
                    <a:pt x="77825" y="362788"/>
                  </a:lnTo>
                  <a:lnTo>
                    <a:pt x="78079" y="361111"/>
                  </a:lnTo>
                  <a:lnTo>
                    <a:pt x="77228" y="360895"/>
                  </a:lnTo>
                  <a:lnTo>
                    <a:pt x="76301" y="360883"/>
                  </a:lnTo>
                  <a:lnTo>
                    <a:pt x="75412" y="360743"/>
                  </a:lnTo>
                  <a:lnTo>
                    <a:pt x="74701" y="360172"/>
                  </a:lnTo>
                  <a:lnTo>
                    <a:pt x="74383" y="359346"/>
                  </a:lnTo>
                  <a:lnTo>
                    <a:pt x="74333" y="359168"/>
                  </a:lnTo>
                  <a:lnTo>
                    <a:pt x="74053" y="357644"/>
                  </a:lnTo>
                  <a:lnTo>
                    <a:pt x="73533" y="356908"/>
                  </a:lnTo>
                  <a:lnTo>
                    <a:pt x="71132" y="354685"/>
                  </a:lnTo>
                  <a:lnTo>
                    <a:pt x="68160" y="350583"/>
                  </a:lnTo>
                  <a:lnTo>
                    <a:pt x="67564" y="350202"/>
                  </a:lnTo>
                  <a:lnTo>
                    <a:pt x="66548" y="350075"/>
                  </a:lnTo>
                  <a:lnTo>
                    <a:pt x="64465" y="350380"/>
                  </a:lnTo>
                  <a:lnTo>
                    <a:pt x="63563" y="350393"/>
                  </a:lnTo>
                  <a:lnTo>
                    <a:pt x="62598" y="349999"/>
                  </a:lnTo>
                  <a:lnTo>
                    <a:pt x="62039" y="349859"/>
                  </a:lnTo>
                  <a:lnTo>
                    <a:pt x="60794" y="350304"/>
                  </a:lnTo>
                  <a:lnTo>
                    <a:pt x="60223" y="350342"/>
                  </a:lnTo>
                  <a:lnTo>
                    <a:pt x="59804" y="350113"/>
                  </a:lnTo>
                  <a:lnTo>
                    <a:pt x="59563" y="349377"/>
                  </a:lnTo>
                  <a:lnTo>
                    <a:pt x="59258" y="349034"/>
                  </a:lnTo>
                  <a:lnTo>
                    <a:pt x="58280" y="348742"/>
                  </a:lnTo>
                  <a:lnTo>
                    <a:pt x="51219" y="348564"/>
                  </a:lnTo>
                  <a:lnTo>
                    <a:pt x="50228" y="348284"/>
                  </a:lnTo>
                  <a:lnTo>
                    <a:pt x="49631" y="347573"/>
                  </a:lnTo>
                  <a:lnTo>
                    <a:pt x="49377" y="345630"/>
                  </a:lnTo>
                  <a:lnTo>
                    <a:pt x="49047" y="344741"/>
                  </a:lnTo>
                  <a:lnTo>
                    <a:pt x="47942" y="343725"/>
                  </a:lnTo>
                  <a:lnTo>
                    <a:pt x="45199" y="342239"/>
                  </a:lnTo>
                  <a:lnTo>
                    <a:pt x="44069" y="341198"/>
                  </a:lnTo>
                  <a:lnTo>
                    <a:pt x="40462" y="330428"/>
                  </a:lnTo>
                  <a:lnTo>
                    <a:pt x="38188" y="329298"/>
                  </a:lnTo>
                  <a:lnTo>
                    <a:pt x="36131" y="325081"/>
                  </a:lnTo>
                  <a:lnTo>
                    <a:pt x="34340" y="323964"/>
                  </a:lnTo>
                  <a:lnTo>
                    <a:pt x="31864" y="325526"/>
                  </a:lnTo>
                  <a:lnTo>
                    <a:pt x="31432" y="326339"/>
                  </a:lnTo>
                  <a:lnTo>
                    <a:pt x="30924" y="328256"/>
                  </a:lnTo>
                  <a:lnTo>
                    <a:pt x="30568" y="328891"/>
                  </a:lnTo>
                  <a:lnTo>
                    <a:pt x="29705" y="329374"/>
                  </a:lnTo>
                  <a:lnTo>
                    <a:pt x="28956" y="329336"/>
                  </a:lnTo>
                  <a:lnTo>
                    <a:pt x="28244" y="329171"/>
                  </a:lnTo>
                  <a:lnTo>
                    <a:pt x="27520" y="329209"/>
                  </a:lnTo>
                  <a:lnTo>
                    <a:pt x="26162" y="329946"/>
                  </a:lnTo>
                  <a:lnTo>
                    <a:pt x="22263" y="333121"/>
                  </a:lnTo>
                  <a:lnTo>
                    <a:pt x="18973" y="334391"/>
                  </a:lnTo>
                  <a:lnTo>
                    <a:pt x="16090" y="334137"/>
                  </a:lnTo>
                  <a:lnTo>
                    <a:pt x="8712" y="331660"/>
                  </a:lnTo>
                  <a:lnTo>
                    <a:pt x="7988" y="331050"/>
                  </a:lnTo>
                  <a:lnTo>
                    <a:pt x="6337" y="328333"/>
                  </a:lnTo>
                  <a:lnTo>
                    <a:pt x="4876" y="327164"/>
                  </a:lnTo>
                  <a:lnTo>
                    <a:pt x="1968" y="326250"/>
                  </a:lnTo>
                  <a:lnTo>
                    <a:pt x="1219" y="325767"/>
                  </a:lnTo>
                  <a:lnTo>
                    <a:pt x="952" y="324700"/>
                  </a:lnTo>
                  <a:lnTo>
                    <a:pt x="1689" y="323621"/>
                  </a:lnTo>
                  <a:lnTo>
                    <a:pt x="2743" y="322516"/>
                  </a:lnTo>
                  <a:lnTo>
                    <a:pt x="3492" y="321335"/>
                  </a:lnTo>
                  <a:lnTo>
                    <a:pt x="3416" y="319722"/>
                  </a:lnTo>
                  <a:lnTo>
                    <a:pt x="2451" y="318287"/>
                  </a:lnTo>
                  <a:lnTo>
                    <a:pt x="0" y="316318"/>
                  </a:lnTo>
                  <a:lnTo>
                    <a:pt x="1778" y="314642"/>
                  </a:lnTo>
                  <a:lnTo>
                    <a:pt x="2781" y="313321"/>
                  </a:lnTo>
                  <a:lnTo>
                    <a:pt x="3086" y="312000"/>
                  </a:lnTo>
                  <a:lnTo>
                    <a:pt x="2501" y="308940"/>
                  </a:lnTo>
                  <a:lnTo>
                    <a:pt x="2514" y="308241"/>
                  </a:lnTo>
                  <a:lnTo>
                    <a:pt x="6350" y="305041"/>
                  </a:lnTo>
                  <a:lnTo>
                    <a:pt x="6096" y="304114"/>
                  </a:lnTo>
                  <a:lnTo>
                    <a:pt x="5054" y="302666"/>
                  </a:lnTo>
                  <a:lnTo>
                    <a:pt x="4635" y="301815"/>
                  </a:lnTo>
                  <a:lnTo>
                    <a:pt x="4470" y="300697"/>
                  </a:lnTo>
                  <a:lnTo>
                    <a:pt x="4521" y="299440"/>
                  </a:lnTo>
                  <a:lnTo>
                    <a:pt x="4991" y="296773"/>
                  </a:lnTo>
                  <a:lnTo>
                    <a:pt x="5854" y="296786"/>
                  </a:lnTo>
                  <a:lnTo>
                    <a:pt x="6908" y="296633"/>
                  </a:lnTo>
                  <a:lnTo>
                    <a:pt x="10502" y="292811"/>
                  </a:lnTo>
                  <a:lnTo>
                    <a:pt x="10858" y="291896"/>
                  </a:lnTo>
                  <a:lnTo>
                    <a:pt x="12357" y="290398"/>
                  </a:lnTo>
                  <a:lnTo>
                    <a:pt x="14300" y="288836"/>
                  </a:lnTo>
                  <a:lnTo>
                    <a:pt x="15671" y="287337"/>
                  </a:lnTo>
                  <a:lnTo>
                    <a:pt x="15443" y="285940"/>
                  </a:lnTo>
                  <a:lnTo>
                    <a:pt x="15557" y="284924"/>
                  </a:lnTo>
                  <a:lnTo>
                    <a:pt x="16027" y="284276"/>
                  </a:lnTo>
                  <a:lnTo>
                    <a:pt x="16764" y="284060"/>
                  </a:lnTo>
                  <a:lnTo>
                    <a:pt x="17691" y="284403"/>
                  </a:lnTo>
                  <a:lnTo>
                    <a:pt x="17945" y="283235"/>
                  </a:lnTo>
                  <a:lnTo>
                    <a:pt x="17995" y="282879"/>
                  </a:lnTo>
                  <a:lnTo>
                    <a:pt x="18592" y="283375"/>
                  </a:lnTo>
                  <a:lnTo>
                    <a:pt x="19596" y="284962"/>
                  </a:lnTo>
                  <a:lnTo>
                    <a:pt x="20218" y="285318"/>
                  </a:lnTo>
                  <a:lnTo>
                    <a:pt x="20955" y="284886"/>
                  </a:lnTo>
                  <a:lnTo>
                    <a:pt x="21082" y="283781"/>
                  </a:lnTo>
                  <a:lnTo>
                    <a:pt x="20878" y="281355"/>
                  </a:lnTo>
                  <a:lnTo>
                    <a:pt x="21120" y="280162"/>
                  </a:lnTo>
                  <a:lnTo>
                    <a:pt x="22377" y="276707"/>
                  </a:lnTo>
                  <a:lnTo>
                    <a:pt x="22898" y="272973"/>
                  </a:lnTo>
                  <a:lnTo>
                    <a:pt x="23393" y="271665"/>
                  </a:lnTo>
                  <a:lnTo>
                    <a:pt x="27178" y="272656"/>
                  </a:lnTo>
                  <a:lnTo>
                    <a:pt x="29108" y="272288"/>
                  </a:lnTo>
                  <a:lnTo>
                    <a:pt x="31534" y="269735"/>
                  </a:lnTo>
                  <a:lnTo>
                    <a:pt x="32359" y="268274"/>
                  </a:lnTo>
                  <a:lnTo>
                    <a:pt x="32435" y="267462"/>
                  </a:lnTo>
                  <a:lnTo>
                    <a:pt x="32283" y="266712"/>
                  </a:lnTo>
                  <a:lnTo>
                    <a:pt x="32461" y="265518"/>
                  </a:lnTo>
                  <a:lnTo>
                    <a:pt x="33121" y="264210"/>
                  </a:lnTo>
                  <a:lnTo>
                    <a:pt x="33756" y="263372"/>
                  </a:lnTo>
                  <a:lnTo>
                    <a:pt x="33947" y="262636"/>
                  </a:lnTo>
                  <a:lnTo>
                    <a:pt x="33185" y="261658"/>
                  </a:lnTo>
                  <a:lnTo>
                    <a:pt x="32473" y="260248"/>
                  </a:lnTo>
                  <a:lnTo>
                    <a:pt x="32054" y="258305"/>
                  </a:lnTo>
                  <a:lnTo>
                    <a:pt x="32004" y="256197"/>
                  </a:lnTo>
                  <a:lnTo>
                    <a:pt x="32423" y="254215"/>
                  </a:lnTo>
                  <a:lnTo>
                    <a:pt x="34340" y="250317"/>
                  </a:lnTo>
                  <a:lnTo>
                    <a:pt x="34861" y="248602"/>
                  </a:lnTo>
                  <a:lnTo>
                    <a:pt x="34328" y="243738"/>
                  </a:lnTo>
                  <a:lnTo>
                    <a:pt x="35941" y="243687"/>
                  </a:lnTo>
                  <a:lnTo>
                    <a:pt x="40513" y="242595"/>
                  </a:lnTo>
                  <a:lnTo>
                    <a:pt x="41059" y="242773"/>
                  </a:lnTo>
                  <a:lnTo>
                    <a:pt x="42100" y="243484"/>
                  </a:lnTo>
                  <a:lnTo>
                    <a:pt x="42824" y="243420"/>
                  </a:lnTo>
                  <a:lnTo>
                    <a:pt x="43535" y="242938"/>
                  </a:lnTo>
                  <a:lnTo>
                    <a:pt x="44094" y="242214"/>
                  </a:lnTo>
                  <a:lnTo>
                    <a:pt x="44577" y="241490"/>
                  </a:lnTo>
                  <a:lnTo>
                    <a:pt x="45326" y="240614"/>
                  </a:lnTo>
                  <a:lnTo>
                    <a:pt x="48793" y="238404"/>
                  </a:lnTo>
                  <a:lnTo>
                    <a:pt x="51181" y="238658"/>
                  </a:lnTo>
                  <a:lnTo>
                    <a:pt x="52882" y="240334"/>
                  </a:lnTo>
                  <a:lnTo>
                    <a:pt x="54254" y="242354"/>
                  </a:lnTo>
                  <a:lnTo>
                    <a:pt x="55156" y="243141"/>
                  </a:lnTo>
                  <a:lnTo>
                    <a:pt x="57213" y="243725"/>
                  </a:lnTo>
                  <a:lnTo>
                    <a:pt x="58127" y="244221"/>
                  </a:lnTo>
                  <a:lnTo>
                    <a:pt x="58826" y="244983"/>
                  </a:lnTo>
                  <a:lnTo>
                    <a:pt x="60147" y="247967"/>
                  </a:lnTo>
                  <a:lnTo>
                    <a:pt x="60718" y="248793"/>
                  </a:lnTo>
                  <a:lnTo>
                    <a:pt x="62280" y="250342"/>
                  </a:lnTo>
                  <a:lnTo>
                    <a:pt x="62572" y="251307"/>
                  </a:lnTo>
                  <a:lnTo>
                    <a:pt x="62039" y="252818"/>
                  </a:lnTo>
                  <a:lnTo>
                    <a:pt x="60032" y="255663"/>
                  </a:lnTo>
                  <a:lnTo>
                    <a:pt x="59702" y="257136"/>
                  </a:lnTo>
                  <a:lnTo>
                    <a:pt x="59931" y="257644"/>
                  </a:lnTo>
                  <a:lnTo>
                    <a:pt x="61353" y="258762"/>
                  </a:lnTo>
                  <a:lnTo>
                    <a:pt x="61696" y="259334"/>
                  </a:lnTo>
                  <a:lnTo>
                    <a:pt x="62509" y="262216"/>
                  </a:lnTo>
                  <a:lnTo>
                    <a:pt x="63131" y="263271"/>
                  </a:lnTo>
                  <a:lnTo>
                    <a:pt x="64096" y="263994"/>
                  </a:lnTo>
                  <a:lnTo>
                    <a:pt x="65493" y="264414"/>
                  </a:lnTo>
                  <a:lnTo>
                    <a:pt x="66675" y="265328"/>
                  </a:lnTo>
                  <a:lnTo>
                    <a:pt x="68249" y="268922"/>
                  </a:lnTo>
                  <a:lnTo>
                    <a:pt x="69456" y="270179"/>
                  </a:lnTo>
                  <a:lnTo>
                    <a:pt x="69951" y="270306"/>
                  </a:lnTo>
                  <a:lnTo>
                    <a:pt x="71589" y="270484"/>
                  </a:lnTo>
                  <a:lnTo>
                    <a:pt x="73075" y="271564"/>
                  </a:lnTo>
                  <a:lnTo>
                    <a:pt x="73291" y="271970"/>
                  </a:lnTo>
                  <a:lnTo>
                    <a:pt x="73418" y="272097"/>
                  </a:lnTo>
                  <a:lnTo>
                    <a:pt x="73761" y="272110"/>
                  </a:lnTo>
                  <a:lnTo>
                    <a:pt x="74066" y="271856"/>
                  </a:lnTo>
                  <a:lnTo>
                    <a:pt x="74333" y="271551"/>
                  </a:lnTo>
                  <a:lnTo>
                    <a:pt x="74485" y="271411"/>
                  </a:lnTo>
                  <a:lnTo>
                    <a:pt x="74790" y="271246"/>
                  </a:lnTo>
                  <a:lnTo>
                    <a:pt x="75145" y="270979"/>
                  </a:lnTo>
                  <a:lnTo>
                    <a:pt x="75565" y="270929"/>
                  </a:lnTo>
                  <a:lnTo>
                    <a:pt x="77406" y="272796"/>
                  </a:lnTo>
                  <a:lnTo>
                    <a:pt x="79311" y="272770"/>
                  </a:lnTo>
                  <a:lnTo>
                    <a:pt x="81470" y="272313"/>
                  </a:lnTo>
                  <a:lnTo>
                    <a:pt x="83667" y="272376"/>
                  </a:lnTo>
                  <a:lnTo>
                    <a:pt x="85394" y="273202"/>
                  </a:lnTo>
                  <a:lnTo>
                    <a:pt x="86283" y="273481"/>
                  </a:lnTo>
                  <a:lnTo>
                    <a:pt x="87617" y="273380"/>
                  </a:lnTo>
                  <a:lnTo>
                    <a:pt x="90627" y="272554"/>
                  </a:lnTo>
                  <a:lnTo>
                    <a:pt x="92176" y="271881"/>
                  </a:lnTo>
                  <a:lnTo>
                    <a:pt x="93675" y="271056"/>
                  </a:lnTo>
                  <a:lnTo>
                    <a:pt x="92989" y="270090"/>
                  </a:lnTo>
                  <a:lnTo>
                    <a:pt x="93306" y="269125"/>
                  </a:lnTo>
                  <a:lnTo>
                    <a:pt x="94246" y="268681"/>
                  </a:lnTo>
                  <a:lnTo>
                    <a:pt x="95453" y="269290"/>
                  </a:lnTo>
                  <a:lnTo>
                    <a:pt x="95897" y="270637"/>
                  </a:lnTo>
                  <a:lnTo>
                    <a:pt x="96913" y="271843"/>
                  </a:lnTo>
                  <a:lnTo>
                    <a:pt x="98285" y="272707"/>
                  </a:lnTo>
                  <a:lnTo>
                    <a:pt x="99796" y="273062"/>
                  </a:lnTo>
                  <a:lnTo>
                    <a:pt x="99847" y="272719"/>
                  </a:lnTo>
                  <a:lnTo>
                    <a:pt x="100088" y="271856"/>
                  </a:lnTo>
                  <a:lnTo>
                    <a:pt x="100139" y="271538"/>
                  </a:lnTo>
                  <a:lnTo>
                    <a:pt x="103200" y="273392"/>
                  </a:lnTo>
                  <a:lnTo>
                    <a:pt x="103670" y="274104"/>
                  </a:lnTo>
                  <a:lnTo>
                    <a:pt x="103962" y="274891"/>
                  </a:lnTo>
                  <a:lnTo>
                    <a:pt x="104495" y="275513"/>
                  </a:lnTo>
                  <a:lnTo>
                    <a:pt x="105714" y="275628"/>
                  </a:lnTo>
                  <a:lnTo>
                    <a:pt x="107048" y="273278"/>
                  </a:lnTo>
                  <a:lnTo>
                    <a:pt x="111239" y="269836"/>
                  </a:lnTo>
                  <a:lnTo>
                    <a:pt x="111772" y="269392"/>
                  </a:lnTo>
                  <a:lnTo>
                    <a:pt x="112420" y="267385"/>
                  </a:lnTo>
                  <a:lnTo>
                    <a:pt x="111963" y="266966"/>
                  </a:lnTo>
                  <a:lnTo>
                    <a:pt x="110490" y="266319"/>
                  </a:lnTo>
                  <a:lnTo>
                    <a:pt x="110223" y="265772"/>
                  </a:lnTo>
                  <a:lnTo>
                    <a:pt x="110667" y="264934"/>
                  </a:lnTo>
                  <a:lnTo>
                    <a:pt x="111480" y="264515"/>
                  </a:lnTo>
                  <a:lnTo>
                    <a:pt x="112052" y="264109"/>
                  </a:lnTo>
                  <a:lnTo>
                    <a:pt x="111810" y="263309"/>
                  </a:lnTo>
                  <a:lnTo>
                    <a:pt x="111264" y="262610"/>
                  </a:lnTo>
                  <a:lnTo>
                    <a:pt x="110540" y="262115"/>
                  </a:lnTo>
                  <a:lnTo>
                    <a:pt x="109905" y="262191"/>
                  </a:lnTo>
                  <a:lnTo>
                    <a:pt x="109474" y="262051"/>
                  </a:lnTo>
                  <a:lnTo>
                    <a:pt x="109308" y="261696"/>
                  </a:lnTo>
                  <a:lnTo>
                    <a:pt x="109435" y="261073"/>
                  </a:lnTo>
                  <a:lnTo>
                    <a:pt x="109918" y="259422"/>
                  </a:lnTo>
                  <a:lnTo>
                    <a:pt x="109689" y="257975"/>
                  </a:lnTo>
                  <a:lnTo>
                    <a:pt x="108699" y="255409"/>
                  </a:lnTo>
                  <a:lnTo>
                    <a:pt x="108331" y="253809"/>
                  </a:lnTo>
                  <a:lnTo>
                    <a:pt x="111531" y="246608"/>
                  </a:lnTo>
                  <a:lnTo>
                    <a:pt x="112014" y="246608"/>
                  </a:lnTo>
                  <a:lnTo>
                    <a:pt x="116001" y="247764"/>
                  </a:lnTo>
                  <a:lnTo>
                    <a:pt x="116662" y="247561"/>
                  </a:lnTo>
                  <a:lnTo>
                    <a:pt x="117182" y="247205"/>
                  </a:lnTo>
                  <a:lnTo>
                    <a:pt x="117538" y="246672"/>
                  </a:lnTo>
                  <a:lnTo>
                    <a:pt x="117690" y="245986"/>
                  </a:lnTo>
                  <a:lnTo>
                    <a:pt x="117868" y="244436"/>
                  </a:lnTo>
                  <a:lnTo>
                    <a:pt x="117576" y="243344"/>
                  </a:lnTo>
                  <a:lnTo>
                    <a:pt x="116954" y="242519"/>
                  </a:lnTo>
                  <a:lnTo>
                    <a:pt x="115100" y="240919"/>
                  </a:lnTo>
                  <a:lnTo>
                    <a:pt x="114884" y="240093"/>
                  </a:lnTo>
                  <a:lnTo>
                    <a:pt x="115239" y="237477"/>
                  </a:lnTo>
                  <a:lnTo>
                    <a:pt x="114871" y="235331"/>
                  </a:lnTo>
                  <a:lnTo>
                    <a:pt x="111594" y="229793"/>
                  </a:lnTo>
                  <a:lnTo>
                    <a:pt x="110972" y="226263"/>
                  </a:lnTo>
                  <a:lnTo>
                    <a:pt x="110337" y="225336"/>
                  </a:lnTo>
                  <a:lnTo>
                    <a:pt x="100977" y="220065"/>
                  </a:lnTo>
                  <a:lnTo>
                    <a:pt x="98933" y="216077"/>
                  </a:lnTo>
                  <a:lnTo>
                    <a:pt x="97447" y="214591"/>
                  </a:lnTo>
                  <a:lnTo>
                    <a:pt x="99212" y="213423"/>
                  </a:lnTo>
                  <a:lnTo>
                    <a:pt x="102781" y="212483"/>
                  </a:lnTo>
                  <a:lnTo>
                    <a:pt x="104863" y="211594"/>
                  </a:lnTo>
                  <a:lnTo>
                    <a:pt x="108775" y="208711"/>
                  </a:lnTo>
                  <a:lnTo>
                    <a:pt x="110451" y="207784"/>
                  </a:lnTo>
                  <a:lnTo>
                    <a:pt x="110947" y="207365"/>
                  </a:lnTo>
                  <a:lnTo>
                    <a:pt x="111404" y="206933"/>
                  </a:lnTo>
                  <a:lnTo>
                    <a:pt x="111887" y="206565"/>
                  </a:lnTo>
                  <a:lnTo>
                    <a:pt x="112522" y="206273"/>
                  </a:lnTo>
                  <a:lnTo>
                    <a:pt x="114795" y="202285"/>
                  </a:lnTo>
                  <a:lnTo>
                    <a:pt x="115074" y="202031"/>
                  </a:lnTo>
                  <a:lnTo>
                    <a:pt x="115214" y="201790"/>
                  </a:lnTo>
                  <a:lnTo>
                    <a:pt x="115125" y="201269"/>
                  </a:lnTo>
                  <a:lnTo>
                    <a:pt x="114871" y="201142"/>
                  </a:lnTo>
                  <a:lnTo>
                    <a:pt x="113411" y="200914"/>
                  </a:lnTo>
                  <a:lnTo>
                    <a:pt x="113131" y="200329"/>
                  </a:lnTo>
                  <a:lnTo>
                    <a:pt x="113512" y="199326"/>
                  </a:lnTo>
                  <a:lnTo>
                    <a:pt x="114109" y="198221"/>
                  </a:lnTo>
                  <a:lnTo>
                    <a:pt x="114515" y="197269"/>
                  </a:lnTo>
                  <a:lnTo>
                    <a:pt x="114579" y="196405"/>
                  </a:lnTo>
                  <a:lnTo>
                    <a:pt x="114376" y="195846"/>
                  </a:lnTo>
                  <a:lnTo>
                    <a:pt x="113436" y="194856"/>
                  </a:lnTo>
                  <a:lnTo>
                    <a:pt x="112560" y="193573"/>
                  </a:lnTo>
                  <a:lnTo>
                    <a:pt x="111239" y="189052"/>
                  </a:lnTo>
                  <a:lnTo>
                    <a:pt x="109855" y="186791"/>
                  </a:lnTo>
                  <a:lnTo>
                    <a:pt x="109385" y="185572"/>
                  </a:lnTo>
                  <a:lnTo>
                    <a:pt x="109232" y="183921"/>
                  </a:lnTo>
                  <a:lnTo>
                    <a:pt x="108013" y="174244"/>
                  </a:lnTo>
                  <a:lnTo>
                    <a:pt x="108381" y="172834"/>
                  </a:lnTo>
                  <a:lnTo>
                    <a:pt x="109651" y="170802"/>
                  </a:lnTo>
                  <a:lnTo>
                    <a:pt x="112852" y="167055"/>
                  </a:lnTo>
                  <a:lnTo>
                    <a:pt x="113538" y="165849"/>
                  </a:lnTo>
                  <a:lnTo>
                    <a:pt x="113703" y="164934"/>
                  </a:lnTo>
                  <a:lnTo>
                    <a:pt x="113741" y="164033"/>
                  </a:lnTo>
                  <a:lnTo>
                    <a:pt x="113995" y="162864"/>
                  </a:lnTo>
                  <a:lnTo>
                    <a:pt x="116192" y="159016"/>
                  </a:lnTo>
                  <a:lnTo>
                    <a:pt x="116801" y="157276"/>
                  </a:lnTo>
                  <a:lnTo>
                    <a:pt x="116065" y="155956"/>
                  </a:lnTo>
                  <a:lnTo>
                    <a:pt x="116484" y="154736"/>
                  </a:lnTo>
                  <a:lnTo>
                    <a:pt x="114642" y="151460"/>
                  </a:lnTo>
                  <a:lnTo>
                    <a:pt x="114388" y="149694"/>
                  </a:lnTo>
                  <a:lnTo>
                    <a:pt x="117817" y="147967"/>
                  </a:lnTo>
                  <a:lnTo>
                    <a:pt x="122288" y="146875"/>
                  </a:lnTo>
                  <a:lnTo>
                    <a:pt x="125539" y="145542"/>
                  </a:lnTo>
                  <a:lnTo>
                    <a:pt x="125298" y="143078"/>
                  </a:lnTo>
                  <a:lnTo>
                    <a:pt x="126123" y="140614"/>
                  </a:lnTo>
                  <a:lnTo>
                    <a:pt x="123545" y="137439"/>
                  </a:lnTo>
                  <a:lnTo>
                    <a:pt x="122643" y="136817"/>
                  </a:lnTo>
                  <a:lnTo>
                    <a:pt x="123609" y="135610"/>
                  </a:lnTo>
                  <a:lnTo>
                    <a:pt x="124040" y="134162"/>
                  </a:lnTo>
                  <a:lnTo>
                    <a:pt x="122605" y="125056"/>
                  </a:lnTo>
                  <a:lnTo>
                    <a:pt x="121691" y="123151"/>
                  </a:lnTo>
                  <a:lnTo>
                    <a:pt x="121564" y="122237"/>
                  </a:lnTo>
                  <a:lnTo>
                    <a:pt x="122237" y="121018"/>
                  </a:lnTo>
                  <a:lnTo>
                    <a:pt x="124066" y="119557"/>
                  </a:lnTo>
                  <a:lnTo>
                    <a:pt x="125793" y="119176"/>
                  </a:lnTo>
                  <a:lnTo>
                    <a:pt x="127393" y="119113"/>
                  </a:lnTo>
                  <a:lnTo>
                    <a:pt x="128854" y="118694"/>
                  </a:lnTo>
                  <a:lnTo>
                    <a:pt x="130365" y="117259"/>
                  </a:lnTo>
                  <a:lnTo>
                    <a:pt x="130924" y="116027"/>
                  </a:lnTo>
                  <a:lnTo>
                    <a:pt x="131445" y="115316"/>
                  </a:lnTo>
                  <a:lnTo>
                    <a:pt x="132918" y="115455"/>
                  </a:lnTo>
                  <a:lnTo>
                    <a:pt x="135420" y="117094"/>
                  </a:lnTo>
                  <a:lnTo>
                    <a:pt x="136474" y="117259"/>
                  </a:lnTo>
                  <a:lnTo>
                    <a:pt x="138264" y="116751"/>
                  </a:lnTo>
                  <a:lnTo>
                    <a:pt x="138811" y="115874"/>
                  </a:lnTo>
                  <a:lnTo>
                    <a:pt x="138950" y="114744"/>
                  </a:lnTo>
                  <a:lnTo>
                    <a:pt x="139573" y="113398"/>
                  </a:lnTo>
                  <a:lnTo>
                    <a:pt x="140500" y="112915"/>
                  </a:lnTo>
                  <a:lnTo>
                    <a:pt x="141262" y="113550"/>
                  </a:lnTo>
                  <a:lnTo>
                    <a:pt x="142455" y="115557"/>
                  </a:lnTo>
                  <a:lnTo>
                    <a:pt x="143573" y="116141"/>
                  </a:lnTo>
                  <a:lnTo>
                    <a:pt x="144729" y="115011"/>
                  </a:lnTo>
                  <a:lnTo>
                    <a:pt x="145770" y="113144"/>
                  </a:lnTo>
                  <a:lnTo>
                    <a:pt x="146443" y="111531"/>
                  </a:lnTo>
                  <a:lnTo>
                    <a:pt x="146634" y="110820"/>
                  </a:lnTo>
                  <a:lnTo>
                    <a:pt x="146977" y="110286"/>
                  </a:lnTo>
                  <a:lnTo>
                    <a:pt x="147485" y="109931"/>
                  </a:lnTo>
                  <a:lnTo>
                    <a:pt x="148145" y="109804"/>
                  </a:lnTo>
                  <a:lnTo>
                    <a:pt x="148945" y="109334"/>
                  </a:lnTo>
                  <a:lnTo>
                    <a:pt x="149186" y="109004"/>
                  </a:lnTo>
                  <a:lnTo>
                    <a:pt x="149237" y="108635"/>
                  </a:lnTo>
                  <a:lnTo>
                    <a:pt x="149390" y="108178"/>
                  </a:lnTo>
                  <a:lnTo>
                    <a:pt x="149377" y="108013"/>
                  </a:lnTo>
                  <a:lnTo>
                    <a:pt x="149148" y="107543"/>
                  </a:lnTo>
                  <a:lnTo>
                    <a:pt x="149123" y="107340"/>
                  </a:lnTo>
                  <a:lnTo>
                    <a:pt x="149352" y="106972"/>
                  </a:lnTo>
                  <a:lnTo>
                    <a:pt x="150025" y="106578"/>
                  </a:lnTo>
                  <a:lnTo>
                    <a:pt x="150215" y="106286"/>
                  </a:lnTo>
                  <a:lnTo>
                    <a:pt x="150304" y="105346"/>
                  </a:lnTo>
                  <a:lnTo>
                    <a:pt x="149961" y="102539"/>
                  </a:lnTo>
                  <a:lnTo>
                    <a:pt x="150215" y="101333"/>
                  </a:lnTo>
                  <a:lnTo>
                    <a:pt x="151828" y="98564"/>
                  </a:lnTo>
                  <a:lnTo>
                    <a:pt x="152095" y="97421"/>
                  </a:lnTo>
                  <a:lnTo>
                    <a:pt x="151523" y="95567"/>
                  </a:lnTo>
                  <a:lnTo>
                    <a:pt x="151447" y="94475"/>
                  </a:lnTo>
                  <a:lnTo>
                    <a:pt x="151853" y="93395"/>
                  </a:lnTo>
                  <a:lnTo>
                    <a:pt x="153073" y="92379"/>
                  </a:lnTo>
                  <a:lnTo>
                    <a:pt x="154647" y="91744"/>
                  </a:lnTo>
                  <a:lnTo>
                    <a:pt x="157467" y="91224"/>
                  </a:lnTo>
                  <a:lnTo>
                    <a:pt x="160985" y="91770"/>
                  </a:lnTo>
                  <a:lnTo>
                    <a:pt x="162090" y="91503"/>
                  </a:lnTo>
                  <a:lnTo>
                    <a:pt x="163283" y="90322"/>
                  </a:lnTo>
                  <a:lnTo>
                    <a:pt x="163601" y="89090"/>
                  </a:lnTo>
                  <a:lnTo>
                    <a:pt x="163804" y="87795"/>
                  </a:lnTo>
                  <a:lnTo>
                    <a:pt x="164617" y="86461"/>
                  </a:lnTo>
                  <a:lnTo>
                    <a:pt x="165785" y="85674"/>
                  </a:lnTo>
                  <a:lnTo>
                    <a:pt x="167360" y="85852"/>
                  </a:lnTo>
                  <a:lnTo>
                    <a:pt x="168313" y="85318"/>
                  </a:lnTo>
                  <a:lnTo>
                    <a:pt x="168186" y="85090"/>
                  </a:lnTo>
                  <a:lnTo>
                    <a:pt x="168033" y="84226"/>
                  </a:lnTo>
                  <a:lnTo>
                    <a:pt x="170802" y="82804"/>
                  </a:lnTo>
                  <a:lnTo>
                    <a:pt x="172758" y="80378"/>
                  </a:lnTo>
                  <a:lnTo>
                    <a:pt x="172948" y="79806"/>
                  </a:lnTo>
                  <a:lnTo>
                    <a:pt x="175044" y="78981"/>
                  </a:lnTo>
                  <a:lnTo>
                    <a:pt x="177863" y="77368"/>
                  </a:lnTo>
                  <a:lnTo>
                    <a:pt x="180708" y="76314"/>
                  </a:lnTo>
                  <a:lnTo>
                    <a:pt x="181063" y="76365"/>
                  </a:lnTo>
                  <a:lnTo>
                    <a:pt x="181635" y="76593"/>
                  </a:lnTo>
                  <a:lnTo>
                    <a:pt x="181889" y="76631"/>
                  </a:lnTo>
                  <a:lnTo>
                    <a:pt x="182130" y="76619"/>
                  </a:lnTo>
                  <a:lnTo>
                    <a:pt x="183032" y="76441"/>
                  </a:lnTo>
                  <a:lnTo>
                    <a:pt x="183299" y="76441"/>
                  </a:lnTo>
                  <a:lnTo>
                    <a:pt x="183565" y="76479"/>
                  </a:lnTo>
                  <a:lnTo>
                    <a:pt x="184099" y="76695"/>
                  </a:lnTo>
                  <a:lnTo>
                    <a:pt x="184492" y="76631"/>
                  </a:lnTo>
                  <a:lnTo>
                    <a:pt x="184988" y="76365"/>
                  </a:lnTo>
                  <a:lnTo>
                    <a:pt x="187096" y="74396"/>
                  </a:lnTo>
                  <a:lnTo>
                    <a:pt x="188925" y="73113"/>
                  </a:lnTo>
                  <a:lnTo>
                    <a:pt x="191782" y="79641"/>
                  </a:lnTo>
                  <a:lnTo>
                    <a:pt x="191757" y="80073"/>
                  </a:lnTo>
                  <a:lnTo>
                    <a:pt x="191630" y="80416"/>
                  </a:lnTo>
                  <a:lnTo>
                    <a:pt x="191427" y="80670"/>
                  </a:lnTo>
                  <a:lnTo>
                    <a:pt x="191287" y="80911"/>
                  </a:lnTo>
                  <a:lnTo>
                    <a:pt x="191211" y="81178"/>
                  </a:lnTo>
                  <a:lnTo>
                    <a:pt x="191274" y="81419"/>
                  </a:lnTo>
                  <a:lnTo>
                    <a:pt x="191503" y="81584"/>
                  </a:lnTo>
                  <a:lnTo>
                    <a:pt x="192519" y="81508"/>
                  </a:lnTo>
                  <a:lnTo>
                    <a:pt x="194208" y="82410"/>
                  </a:lnTo>
                  <a:lnTo>
                    <a:pt x="194691" y="82562"/>
                  </a:lnTo>
                  <a:lnTo>
                    <a:pt x="195072" y="82842"/>
                  </a:lnTo>
                  <a:lnTo>
                    <a:pt x="195300" y="83159"/>
                  </a:lnTo>
                  <a:lnTo>
                    <a:pt x="195478" y="83883"/>
                  </a:lnTo>
                  <a:lnTo>
                    <a:pt x="195300" y="84620"/>
                  </a:lnTo>
                  <a:lnTo>
                    <a:pt x="195351" y="84874"/>
                  </a:lnTo>
                  <a:lnTo>
                    <a:pt x="195605" y="85102"/>
                  </a:lnTo>
                  <a:lnTo>
                    <a:pt x="196202" y="85280"/>
                  </a:lnTo>
                  <a:lnTo>
                    <a:pt x="196621" y="85318"/>
                  </a:lnTo>
                  <a:lnTo>
                    <a:pt x="197142" y="85547"/>
                  </a:lnTo>
                  <a:lnTo>
                    <a:pt x="198843" y="86893"/>
                  </a:lnTo>
                  <a:lnTo>
                    <a:pt x="199199" y="87376"/>
                  </a:lnTo>
                  <a:lnTo>
                    <a:pt x="199110" y="87782"/>
                  </a:lnTo>
                  <a:lnTo>
                    <a:pt x="198907" y="88011"/>
                  </a:lnTo>
                  <a:lnTo>
                    <a:pt x="198856" y="88303"/>
                  </a:lnTo>
                  <a:lnTo>
                    <a:pt x="198983" y="88595"/>
                  </a:lnTo>
                  <a:lnTo>
                    <a:pt x="199491" y="89166"/>
                  </a:lnTo>
                  <a:lnTo>
                    <a:pt x="200101" y="89369"/>
                  </a:lnTo>
                  <a:lnTo>
                    <a:pt x="200774" y="89420"/>
                  </a:lnTo>
                  <a:lnTo>
                    <a:pt x="201980" y="87617"/>
                  </a:lnTo>
                  <a:lnTo>
                    <a:pt x="203619" y="83375"/>
                  </a:lnTo>
                  <a:lnTo>
                    <a:pt x="204711" y="81254"/>
                  </a:lnTo>
                  <a:lnTo>
                    <a:pt x="205270" y="80695"/>
                  </a:lnTo>
                  <a:lnTo>
                    <a:pt x="208368" y="77978"/>
                  </a:lnTo>
                  <a:lnTo>
                    <a:pt x="209842" y="74168"/>
                  </a:lnTo>
                  <a:lnTo>
                    <a:pt x="210070" y="72275"/>
                  </a:lnTo>
                  <a:lnTo>
                    <a:pt x="210439" y="71285"/>
                  </a:lnTo>
                  <a:lnTo>
                    <a:pt x="211086" y="71297"/>
                  </a:lnTo>
                  <a:lnTo>
                    <a:pt x="211683" y="71602"/>
                  </a:lnTo>
                  <a:lnTo>
                    <a:pt x="214477" y="72199"/>
                  </a:lnTo>
                  <a:lnTo>
                    <a:pt x="214807" y="72148"/>
                  </a:lnTo>
                  <a:lnTo>
                    <a:pt x="215874" y="71767"/>
                  </a:lnTo>
                  <a:lnTo>
                    <a:pt x="216395" y="71666"/>
                  </a:lnTo>
                  <a:lnTo>
                    <a:pt x="216776" y="71755"/>
                  </a:lnTo>
                  <a:lnTo>
                    <a:pt x="217525" y="72085"/>
                  </a:lnTo>
                  <a:lnTo>
                    <a:pt x="218033" y="72034"/>
                  </a:lnTo>
                  <a:lnTo>
                    <a:pt x="218465" y="72072"/>
                  </a:lnTo>
                  <a:lnTo>
                    <a:pt x="219405" y="72428"/>
                  </a:lnTo>
                  <a:lnTo>
                    <a:pt x="219837" y="72224"/>
                  </a:lnTo>
                  <a:lnTo>
                    <a:pt x="220268" y="71869"/>
                  </a:lnTo>
                  <a:lnTo>
                    <a:pt x="220687" y="71628"/>
                  </a:lnTo>
                  <a:lnTo>
                    <a:pt x="221221" y="71437"/>
                  </a:lnTo>
                  <a:lnTo>
                    <a:pt x="221615" y="70802"/>
                  </a:lnTo>
                  <a:lnTo>
                    <a:pt x="222681" y="68491"/>
                  </a:lnTo>
                  <a:lnTo>
                    <a:pt x="222859" y="68249"/>
                  </a:lnTo>
                  <a:lnTo>
                    <a:pt x="222986" y="67995"/>
                  </a:lnTo>
                  <a:lnTo>
                    <a:pt x="223227" y="67373"/>
                  </a:lnTo>
                  <a:lnTo>
                    <a:pt x="223456" y="66954"/>
                  </a:lnTo>
                  <a:lnTo>
                    <a:pt x="223913" y="66243"/>
                  </a:lnTo>
                  <a:lnTo>
                    <a:pt x="224256" y="65836"/>
                  </a:lnTo>
                  <a:lnTo>
                    <a:pt x="224586" y="65519"/>
                  </a:lnTo>
                  <a:lnTo>
                    <a:pt x="225399" y="64871"/>
                  </a:lnTo>
                  <a:lnTo>
                    <a:pt x="228206" y="62306"/>
                  </a:lnTo>
                  <a:lnTo>
                    <a:pt x="228727" y="61887"/>
                  </a:lnTo>
                  <a:lnTo>
                    <a:pt x="229654" y="61226"/>
                  </a:lnTo>
                  <a:lnTo>
                    <a:pt x="233997" y="57454"/>
                  </a:lnTo>
                  <a:lnTo>
                    <a:pt x="234594" y="56832"/>
                  </a:lnTo>
                  <a:lnTo>
                    <a:pt x="234797" y="56578"/>
                  </a:lnTo>
                  <a:lnTo>
                    <a:pt x="235191" y="55854"/>
                  </a:lnTo>
                  <a:lnTo>
                    <a:pt x="230670" y="50444"/>
                  </a:lnTo>
                  <a:lnTo>
                    <a:pt x="230619" y="49936"/>
                  </a:lnTo>
                  <a:lnTo>
                    <a:pt x="231305" y="47205"/>
                  </a:lnTo>
                  <a:lnTo>
                    <a:pt x="231457" y="46736"/>
                  </a:lnTo>
                  <a:lnTo>
                    <a:pt x="231381" y="46443"/>
                  </a:lnTo>
                  <a:lnTo>
                    <a:pt x="231178" y="46266"/>
                  </a:lnTo>
                  <a:lnTo>
                    <a:pt x="230301" y="46050"/>
                  </a:lnTo>
                  <a:lnTo>
                    <a:pt x="229908" y="45834"/>
                  </a:lnTo>
                  <a:lnTo>
                    <a:pt x="229311" y="45313"/>
                  </a:lnTo>
                  <a:lnTo>
                    <a:pt x="229171" y="44958"/>
                  </a:lnTo>
                  <a:lnTo>
                    <a:pt x="229158" y="44627"/>
                  </a:lnTo>
                  <a:lnTo>
                    <a:pt x="229285" y="44373"/>
                  </a:lnTo>
                  <a:lnTo>
                    <a:pt x="229616" y="43878"/>
                  </a:lnTo>
                  <a:lnTo>
                    <a:pt x="231025" y="42189"/>
                  </a:lnTo>
                  <a:lnTo>
                    <a:pt x="232244" y="41008"/>
                  </a:lnTo>
                  <a:lnTo>
                    <a:pt x="233108" y="40043"/>
                  </a:lnTo>
                  <a:lnTo>
                    <a:pt x="233299" y="39814"/>
                  </a:lnTo>
                  <a:lnTo>
                    <a:pt x="233756" y="39090"/>
                  </a:lnTo>
                  <a:lnTo>
                    <a:pt x="233895" y="38760"/>
                  </a:lnTo>
                  <a:lnTo>
                    <a:pt x="234099" y="37731"/>
                  </a:lnTo>
                  <a:lnTo>
                    <a:pt x="234048" y="37274"/>
                  </a:lnTo>
                  <a:lnTo>
                    <a:pt x="233895" y="36893"/>
                  </a:lnTo>
                  <a:lnTo>
                    <a:pt x="232486" y="35483"/>
                  </a:lnTo>
                  <a:lnTo>
                    <a:pt x="231902" y="34290"/>
                  </a:lnTo>
                  <a:lnTo>
                    <a:pt x="231051" y="31496"/>
                  </a:lnTo>
                  <a:lnTo>
                    <a:pt x="230289" y="30721"/>
                  </a:lnTo>
                  <a:lnTo>
                    <a:pt x="229958" y="30238"/>
                  </a:lnTo>
                  <a:lnTo>
                    <a:pt x="229882" y="29883"/>
                  </a:lnTo>
                  <a:lnTo>
                    <a:pt x="229933" y="29578"/>
                  </a:lnTo>
                  <a:lnTo>
                    <a:pt x="230047" y="29311"/>
                  </a:lnTo>
                  <a:lnTo>
                    <a:pt x="238810" y="24117"/>
                  </a:lnTo>
                  <a:lnTo>
                    <a:pt x="240499" y="23114"/>
                  </a:lnTo>
                  <a:lnTo>
                    <a:pt x="240741" y="22872"/>
                  </a:lnTo>
                  <a:lnTo>
                    <a:pt x="241160" y="22390"/>
                  </a:lnTo>
                  <a:lnTo>
                    <a:pt x="241350" y="22136"/>
                  </a:lnTo>
                  <a:lnTo>
                    <a:pt x="242125" y="20891"/>
                  </a:lnTo>
                  <a:lnTo>
                    <a:pt x="242303" y="20650"/>
                  </a:lnTo>
                  <a:lnTo>
                    <a:pt x="242963" y="19519"/>
                  </a:lnTo>
                  <a:lnTo>
                    <a:pt x="243103" y="19177"/>
                  </a:lnTo>
                  <a:lnTo>
                    <a:pt x="243192" y="18859"/>
                  </a:lnTo>
                  <a:lnTo>
                    <a:pt x="243166" y="18605"/>
                  </a:lnTo>
                  <a:lnTo>
                    <a:pt x="243065" y="18338"/>
                  </a:lnTo>
                  <a:lnTo>
                    <a:pt x="242862" y="18161"/>
                  </a:lnTo>
                  <a:lnTo>
                    <a:pt x="239852" y="16865"/>
                  </a:lnTo>
                  <a:lnTo>
                    <a:pt x="239712" y="16522"/>
                  </a:lnTo>
                  <a:lnTo>
                    <a:pt x="239737" y="16217"/>
                  </a:lnTo>
                  <a:lnTo>
                    <a:pt x="239852" y="15836"/>
                  </a:lnTo>
                  <a:lnTo>
                    <a:pt x="239890" y="15532"/>
                  </a:lnTo>
                  <a:lnTo>
                    <a:pt x="239877" y="15240"/>
                  </a:lnTo>
                  <a:lnTo>
                    <a:pt x="239750" y="14973"/>
                  </a:lnTo>
                  <a:lnTo>
                    <a:pt x="239547" y="14808"/>
                  </a:lnTo>
                  <a:lnTo>
                    <a:pt x="239318" y="14732"/>
                  </a:lnTo>
                  <a:lnTo>
                    <a:pt x="239052" y="14782"/>
                  </a:lnTo>
                  <a:lnTo>
                    <a:pt x="238760" y="14897"/>
                  </a:lnTo>
                  <a:lnTo>
                    <a:pt x="237553" y="15455"/>
                  </a:lnTo>
                  <a:lnTo>
                    <a:pt x="236982" y="15646"/>
                  </a:lnTo>
                  <a:lnTo>
                    <a:pt x="235813" y="14617"/>
                  </a:lnTo>
                  <a:lnTo>
                    <a:pt x="235902" y="13347"/>
                  </a:lnTo>
                  <a:lnTo>
                    <a:pt x="239407" y="7137"/>
                  </a:lnTo>
                  <a:lnTo>
                    <a:pt x="239725" y="6908"/>
                  </a:lnTo>
                  <a:lnTo>
                    <a:pt x="239991" y="6616"/>
                  </a:lnTo>
                  <a:lnTo>
                    <a:pt x="240004" y="6324"/>
                  </a:lnTo>
                  <a:lnTo>
                    <a:pt x="239864" y="6108"/>
                  </a:lnTo>
                  <a:lnTo>
                    <a:pt x="239407" y="5702"/>
                  </a:lnTo>
                  <a:lnTo>
                    <a:pt x="239242" y="5397"/>
                  </a:lnTo>
                  <a:lnTo>
                    <a:pt x="241731" y="3289"/>
                  </a:lnTo>
                  <a:lnTo>
                    <a:pt x="243522" y="4076"/>
                  </a:lnTo>
                  <a:lnTo>
                    <a:pt x="244132" y="4673"/>
                  </a:lnTo>
                  <a:lnTo>
                    <a:pt x="244665" y="5918"/>
                  </a:lnTo>
                  <a:lnTo>
                    <a:pt x="244932" y="5956"/>
                  </a:lnTo>
                  <a:lnTo>
                    <a:pt x="245211" y="5842"/>
                  </a:lnTo>
                  <a:lnTo>
                    <a:pt x="245783" y="5448"/>
                  </a:lnTo>
                  <a:lnTo>
                    <a:pt x="247002" y="4737"/>
                  </a:lnTo>
                  <a:lnTo>
                    <a:pt x="250101" y="1346"/>
                  </a:lnTo>
                  <a:lnTo>
                    <a:pt x="250317" y="1066"/>
                  </a:lnTo>
                  <a:lnTo>
                    <a:pt x="250698" y="723"/>
                  </a:lnTo>
                  <a:lnTo>
                    <a:pt x="250977" y="736"/>
                  </a:lnTo>
                  <a:lnTo>
                    <a:pt x="251256" y="901"/>
                  </a:lnTo>
                  <a:lnTo>
                    <a:pt x="251701" y="1473"/>
                  </a:lnTo>
                  <a:lnTo>
                    <a:pt x="252056" y="1778"/>
                  </a:lnTo>
                  <a:lnTo>
                    <a:pt x="252552" y="2019"/>
                  </a:lnTo>
                  <a:lnTo>
                    <a:pt x="253580" y="2235"/>
                  </a:lnTo>
                  <a:lnTo>
                    <a:pt x="254139" y="2247"/>
                  </a:lnTo>
                  <a:lnTo>
                    <a:pt x="254571" y="2171"/>
                  </a:lnTo>
                  <a:lnTo>
                    <a:pt x="255460" y="1803"/>
                  </a:lnTo>
                  <a:lnTo>
                    <a:pt x="255752" y="1638"/>
                  </a:lnTo>
                  <a:lnTo>
                    <a:pt x="257048" y="812"/>
                  </a:lnTo>
                  <a:lnTo>
                    <a:pt x="258165" y="0"/>
                  </a:lnTo>
                  <a:lnTo>
                    <a:pt x="259867" y="3022"/>
                  </a:lnTo>
                  <a:lnTo>
                    <a:pt x="260045" y="4025"/>
                  </a:lnTo>
                  <a:lnTo>
                    <a:pt x="259626" y="5054"/>
                  </a:lnTo>
                  <a:lnTo>
                    <a:pt x="259588" y="5334"/>
                  </a:lnTo>
                  <a:lnTo>
                    <a:pt x="259676" y="5588"/>
                  </a:lnTo>
                  <a:lnTo>
                    <a:pt x="259981" y="5854"/>
                  </a:lnTo>
                  <a:lnTo>
                    <a:pt x="266420" y="8420"/>
                  </a:lnTo>
                  <a:lnTo>
                    <a:pt x="268439" y="9702"/>
                  </a:lnTo>
                  <a:lnTo>
                    <a:pt x="268693" y="10083"/>
                  </a:lnTo>
                  <a:lnTo>
                    <a:pt x="268935" y="10629"/>
                  </a:lnTo>
                  <a:lnTo>
                    <a:pt x="269163" y="11760"/>
                  </a:lnTo>
                  <a:lnTo>
                    <a:pt x="269113" y="12776"/>
                  </a:lnTo>
                  <a:lnTo>
                    <a:pt x="269201" y="13233"/>
                  </a:lnTo>
                  <a:lnTo>
                    <a:pt x="270179" y="15087"/>
                  </a:lnTo>
                  <a:lnTo>
                    <a:pt x="270979" y="16141"/>
                  </a:lnTo>
                  <a:lnTo>
                    <a:pt x="272338" y="16662"/>
                  </a:lnTo>
                  <a:lnTo>
                    <a:pt x="272986" y="17246"/>
                  </a:lnTo>
                  <a:lnTo>
                    <a:pt x="273329" y="17678"/>
                  </a:lnTo>
                  <a:lnTo>
                    <a:pt x="273939" y="18796"/>
                  </a:lnTo>
                  <a:lnTo>
                    <a:pt x="274205" y="19024"/>
                  </a:lnTo>
                  <a:lnTo>
                    <a:pt x="274586" y="19151"/>
                  </a:lnTo>
                  <a:lnTo>
                    <a:pt x="276072" y="18770"/>
                  </a:lnTo>
                  <a:lnTo>
                    <a:pt x="276504" y="18757"/>
                  </a:lnTo>
                  <a:lnTo>
                    <a:pt x="278714" y="19177"/>
                  </a:lnTo>
                  <a:lnTo>
                    <a:pt x="279336" y="19189"/>
                  </a:lnTo>
                  <a:lnTo>
                    <a:pt x="280644" y="18897"/>
                  </a:lnTo>
                  <a:lnTo>
                    <a:pt x="281381" y="18630"/>
                  </a:lnTo>
                  <a:lnTo>
                    <a:pt x="281660" y="18618"/>
                  </a:lnTo>
                  <a:lnTo>
                    <a:pt x="281965" y="18694"/>
                  </a:lnTo>
                  <a:lnTo>
                    <a:pt x="282575" y="19138"/>
                  </a:lnTo>
                  <a:lnTo>
                    <a:pt x="282816" y="19240"/>
                  </a:lnTo>
                  <a:lnTo>
                    <a:pt x="282994" y="19215"/>
                  </a:lnTo>
                  <a:lnTo>
                    <a:pt x="283286" y="18973"/>
                  </a:lnTo>
                  <a:lnTo>
                    <a:pt x="283641" y="18440"/>
                  </a:lnTo>
                  <a:lnTo>
                    <a:pt x="284175" y="17411"/>
                  </a:lnTo>
                  <a:lnTo>
                    <a:pt x="284480" y="16916"/>
                  </a:lnTo>
                  <a:lnTo>
                    <a:pt x="288683" y="15163"/>
                  </a:lnTo>
                  <a:lnTo>
                    <a:pt x="288950" y="15113"/>
                  </a:lnTo>
                  <a:lnTo>
                    <a:pt x="289128" y="15024"/>
                  </a:lnTo>
                  <a:lnTo>
                    <a:pt x="289318" y="14897"/>
                  </a:lnTo>
                  <a:lnTo>
                    <a:pt x="289547" y="14706"/>
                  </a:lnTo>
                  <a:lnTo>
                    <a:pt x="289814" y="14655"/>
                  </a:lnTo>
                  <a:lnTo>
                    <a:pt x="290182" y="14782"/>
                  </a:lnTo>
                  <a:lnTo>
                    <a:pt x="290982" y="15900"/>
                  </a:lnTo>
                  <a:lnTo>
                    <a:pt x="292011" y="18084"/>
                  </a:lnTo>
                  <a:lnTo>
                    <a:pt x="292950" y="18681"/>
                  </a:lnTo>
                  <a:lnTo>
                    <a:pt x="296341" y="19608"/>
                  </a:lnTo>
                  <a:lnTo>
                    <a:pt x="296240" y="20154"/>
                  </a:lnTo>
                  <a:lnTo>
                    <a:pt x="296189" y="20370"/>
                  </a:lnTo>
                  <a:lnTo>
                    <a:pt x="295732" y="22529"/>
                  </a:lnTo>
                  <a:lnTo>
                    <a:pt x="295757" y="22809"/>
                  </a:lnTo>
                  <a:lnTo>
                    <a:pt x="295986" y="22974"/>
                  </a:lnTo>
                  <a:lnTo>
                    <a:pt x="296418" y="23012"/>
                  </a:lnTo>
                  <a:lnTo>
                    <a:pt x="297345" y="22644"/>
                  </a:lnTo>
                  <a:lnTo>
                    <a:pt x="297815" y="22339"/>
                  </a:lnTo>
                  <a:lnTo>
                    <a:pt x="298196" y="22072"/>
                  </a:lnTo>
                  <a:lnTo>
                    <a:pt x="298589" y="21971"/>
                  </a:lnTo>
                  <a:lnTo>
                    <a:pt x="298894" y="21945"/>
                  </a:lnTo>
                  <a:lnTo>
                    <a:pt x="300189" y="22517"/>
                  </a:lnTo>
                  <a:lnTo>
                    <a:pt x="303390" y="22694"/>
                  </a:lnTo>
                  <a:lnTo>
                    <a:pt x="303784" y="22809"/>
                  </a:lnTo>
                  <a:lnTo>
                    <a:pt x="305066" y="23698"/>
                  </a:lnTo>
                  <a:lnTo>
                    <a:pt x="305371" y="23799"/>
                  </a:lnTo>
                  <a:lnTo>
                    <a:pt x="305739" y="23812"/>
                  </a:lnTo>
                  <a:lnTo>
                    <a:pt x="306273" y="23583"/>
                  </a:lnTo>
                  <a:lnTo>
                    <a:pt x="307022" y="23190"/>
                  </a:lnTo>
                  <a:lnTo>
                    <a:pt x="307314" y="23063"/>
                  </a:lnTo>
                  <a:lnTo>
                    <a:pt x="307619" y="22974"/>
                  </a:lnTo>
                  <a:lnTo>
                    <a:pt x="307936" y="23012"/>
                  </a:lnTo>
                  <a:lnTo>
                    <a:pt x="308292" y="23164"/>
                  </a:lnTo>
                  <a:lnTo>
                    <a:pt x="310121" y="24587"/>
                  </a:lnTo>
                  <a:lnTo>
                    <a:pt x="310794" y="25400"/>
                  </a:lnTo>
                  <a:lnTo>
                    <a:pt x="311137" y="25615"/>
                  </a:lnTo>
                  <a:lnTo>
                    <a:pt x="312470" y="26174"/>
                  </a:lnTo>
                  <a:lnTo>
                    <a:pt x="313563" y="26885"/>
                  </a:lnTo>
                  <a:lnTo>
                    <a:pt x="313855" y="26898"/>
                  </a:lnTo>
                  <a:lnTo>
                    <a:pt x="316877" y="22656"/>
                  </a:lnTo>
                  <a:lnTo>
                    <a:pt x="316941" y="22390"/>
                  </a:lnTo>
                  <a:lnTo>
                    <a:pt x="317068" y="22136"/>
                  </a:lnTo>
                  <a:lnTo>
                    <a:pt x="317246" y="21894"/>
                  </a:lnTo>
                  <a:lnTo>
                    <a:pt x="317487" y="21678"/>
                  </a:lnTo>
                  <a:lnTo>
                    <a:pt x="317766" y="21513"/>
                  </a:lnTo>
                  <a:lnTo>
                    <a:pt x="318109" y="21640"/>
                  </a:lnTo>
                  <a:lnTo>
                    <a:pt x="318477" y="21996"/>
                  </a:lnTo>
                  <a:lnTo>
                    <a:pt x="318998" y="22961"/>
                  </a:lnTo>
                  <a:lnTo>
                    <a:pt x="319125" y="23507"/>
                  </a:lnTo>
                  <a:lnTo>
                    <a:pt x="319100" y="23914"/>
                  </a:lnTo>
                  <a:lnTo>
                    <a:pt x="318998" y="24168"/>
                  </a:lnTo>
                  <a:lnTo>
                    <a:pt x="318731" y="25222"/>
                  </a:lnTo>
                  <a:lnTo>
                    <a:pt x="320751" y="28536"/>
                  </a:lnTo>
                  <a:lnTo>
                    <a:pt x="323659" y="27635"/>
                  </a:lnTo>
                  <a:lnTo>
                    <a:pt x="324840" y="28016"/>
                  </a:lnTo>
                  <a:lnTo>
                    <a:pt x="325488" y="28346"/>
                  </a:lnTo>
                  <a:lnTo>
                    <a:pt x="326224" y="29146"/>
                  </a:lnTo>
                  <a:lnTo>
                    <a:pt x="326453" y="29248"/>
                  </a:lnTo>
                  <a:lnTo>
                    <a:pt x="326720" y="29222"/>
                  </a:lnTo>
                  <a:lnTo>
                    <a:pt x="327012" y="28981"/>
                  </a:lnTo>
                  <a:lnTo>
                    <a:pt x="327456" y="28867"/>
                  </a:lnTo>
                  <a:lnTo>
                    <a:pt x="328015" y="28790"/>
                  </a:lnTo>
                  <a:lnTo>
                    <a:pt x="329031" y="28905"/>
                  </a:lnTo>
                  <a:lnTo>
                    <a:pt x="329984" y="29184"/>
                  </a:lnTo>
                  <a:lnTo>
                    <a:pt x="331190" y="29959"/>
                  </a:lnTo>
                  <a:lnTo>
                    <a:pt x="332079" y="30327"/>
                  </a:lnTo>
                  <a:lnTo>
                    <a:pt x="334238" y="30556"/>
                  </a:lnTo>
                  <a:lnTo>
                    <a:pt x="334772" y="30441"/>
                  </a:lnTo>
                  <a:lnTo>
                    <a:pt x="335483" y="30175"/>
                  </a:lnTo>
                  <a:lnTo>
                    <a:pt x="336969" y="29311"/>
                  </a:lnTo>
                  <a:lnTo>
                    <a:pt x="337642" y="28841"/>
                  </a:lnTo>
                  <a:lnTo>
                    <a:pt x="338112" y="28460"/>
                  </a:lnTo>
                  <a:lnTo>
                    <a:pt x="338289" y="28219"/>
                  </a:lnTo>
                  <a:lnTo>
                    <a:pt x="338480" y="27978"/>
                  </a:lnTo>
                  <a:lnTo>
                    <a:pt x="338886" y="27482"/>
                  </a:lnTo>
                  <a:lnTo>
                    <a:pt x="339572" y="27228"/>
                  </a:lnTo>
                  <a:lnTo>
                    <a:pt x="341287" y="27724"/>
                  </a:lnTo>
                  <a:lnTo>
                    <a:pt x="342607" y="28143"/>
                  </a:lnTo>
                  <a:lnTo>
                    <a:pt x="343281" y="28181"/>
                  </a:lnTo>
                  <a:lnTo>
                    <a:pt x="344436" y="27876"/>
                  </a:lnTo>
                  <a:lnTo>
                    <a:pt x="346697" y="27559"/>
                  </a:lnTo>
                  <a:lnTo>
                    <a:pt x="346976" y="27571"/>
                  </a:lnTo>
                  <a:lnTo>
                    <a:pt x="347281" y="27787"/>
                  </a:lnTo>
                  <a:lnTo>
                    <a:pt x="347624" y="28194"/>
                  </a:lnTo>
                  <a:lnTo>
                    <a:pt x="348564" y="30111"/>
                  </a:lnTo>
                  <a:lnTo>
                    <a:pt x="348881" y="30467"/>
                  </a:lnTo>
                  <a:lnTo>
                    <a:pt x="350570" y="31597"/>
                  </a:lnTo>
                  <a:lnTo>
                    <a:pt x="350837" y="31877"/>
                  </a:lnTo>
                  <a:lnTo>
                    <a:pt x="351066" y="32270"/>
                  </a:lnTo>
                  <a:lnTo>
                    <a:pt x="351624" y="33743"/>
                  </a:lnTo>
                  <a:lnTo>
                    <a:pt x="353288" y="36436"/>
                  </a:lnTo>
                  <a:lnTo>
                    <a:pt x="353517" y="36652"/>
                  </a:lnTo>
                  <a:lnTo>
                    <a:pt x="353910" y="36906"/>
                  </a:lnTo>
                  <a:lnTo>
                    <a:pt x="354761" y="37236"/>
                  </a:lnTo>
                  <a:lnTo>
                    <a:pt x="355257" y="37236"/>
                  </a:lnTo>
                  <a:lnTo>
                    <a:pt x="355638" y="37096"/>
                  </a:lnTo>
                  <a:lnTo>
                    <a:pt x="355815" y="36855"/>
                  </a:lnTo>
                  <a:lnTo>
                    <a:pt x="355981" y="36614"/>
                  </a:lnTo>
                  <a:lnTo>
                    <a:pt x="356108" y="36360"/>
                  </a:lnTo>
                  <a:lnTo>
                    <a:pt x="356235" y="36131"/>
                  </a:lnTo>
                  <a:lnTo>
                    <a:pt x="356400" y="35979"/>
                  </a:lnTo>
                  <a:lnTo>
                    <a:pt x="356603" y="35991"/>
                  </a:lnTo>
                  <a:lnTo>
                    <a:pt x="359918" y="40703"/>
                  </a:lnTo>
                  <a:lnTo>
                    <a:pt x="359981" y="41084"/>
                  </a:lnTo>
                  <a:lnTo>
                    <a:pt x="359778" y="41681"/>
                  </a:lnTo>
                  <a:lnTo>
                    <a:pt x="359244" y="42672"/>
                  </a:lnTo>
                  <a:lnTo>
                    <a:pt x="359460" y="43307"/>
                  </a:lnTo>
                  <a:lnTo>
                    <a:pt x="361276" y="44500"/>
                  </a:lnTo>
                  <a:lnTo>
                    <a:pt x="361696" y="43764"/>
                  </a:lnTo>
                  <a:lnTo>
                    <a:pt x="361962" y="43218"/>
                  </a:lnTo>
                  <a:lnTo>
                    <a:pt x="363131" y="39535"/>
                  </a:lnTo>
                  <a:lnTo>
                    <a:pt x="363499" y="38773"/>
                  </a:lnTo>
                  <a:lnTo>
                    <a:pt x="363842" y="38265"/>
                  </a:lnTo>
                  <a:lnTo>
                    <a:pt x="365658" y="35814"/>
                  </a:lnTo>
                  <a:lnTo>
                    <a:pt x="365937" y="35610"/>
                  </a:lnTo>
                  <a:lnTo>
                    <a:pt x="366306" y="35471"/>
                  </a:lnTo>
                  <a:lnTo>
                    <a:pt x="366928" y="35547"/>
                  </a:lnTo>
                  <a:lnTo>
                    <a:pt x="367309" y="35712"/>
                  </a:lnTo>
                  <a:lnTo>
                    <a:pt x="368846" y="36741"/>
                  </a:lnTo>
                  <a:lnTo>
                    <a:pt x="369150" y="36791"/>
                  </a:lnTo>
                  <a:lnTo>
                    <a:pt x="373773" y="32702"/>
                  </a:lnTo>
                  <a:lnTo>
                    <a:pt x="374129" y="32194"/>
                  </a:lnTo>
                  <a:lnTo>
                    <a:pt x="375119" y="31699"/>
                  </a:lnTo>
                  <a:lnTo>
                    <a:pt x="379539" y="32575"/>
                  </a:lnTo>
                  <a:lnTo>
                    <a:pt x="380695" y="33096"/>
                  </a:lnTo>
                  <a:lnTo>
                    <a:pt x="382003" y="34417"/>
                  </a:lnTo>
                  <a:lnTo>
                    <a:pt x="382498" y="34493"/>
                  </a:lnTo>
                  <a:lnTo>
                    <a:pt x="389445" y="31508"/>
                  </a:lnTo>
                  <a:lnTo>
                    <a:pt x="389801" y="31191"/>
                  </a:lnTo>
                  <a:lnTo>
                    <a:pt x="390436" y="30695"/>
                  </a:lnTo>
                  <a:lnTo>
                    <a:pt x="391185" y="30340"/>
                  </a:lnTo>
                  <a:lnTo>
                    <a:pt x="391617" y="30035"/>
                  </a:lnTo>
                  <a:lnTo>
                    <a:pt x="392188" y="29552"/>
                  </a:lnTo>
                  <a:lnTo>
                    <a:pt x="394449" y="27393"/>
                  </a:lnTo>
                  <a:lnTo>
                    <a:pt x="394868" y="27139"/>
                  </a:lnTo>
                  <a:lnTo>
                    <a:pt x="395300" y="27000"/>
                  </a:lnTo>
                  <a:lnTo>
                    <a:pt x="395706" y="27076"/>
                  </a:lnTo>
                  <a:lnTo>
                    <a:pt x="396913" y="27584"/>
                  </a:lnTo>
                  <a:lnTo>
                    <a:pt x="398132" y="27863"/>
                  </a:lnTo>
                  <a:lnTo>
                    <a:pt x="398856" y="28219"/>
                  </a:lnTo>
                  <a:lnTo>
                    <a:pt x="399110" y="28295"/>
                  </a:lnTo>
                  <a:lnTo>
                    <a:pt x="399427" y="28333"/>
                  </a:lnTo>
                  <a:lnTo>
                    <a:pt x="401408" y="27774"/>
                  </a:lnTo>
                  <a:lnTo>
                    <a:pt x="404241" y="24358"/>
                  </a:lnTo>
                  <a:lnTo>
                    <a:pt x="404723" y="23647"/>
                  </a:lnTo>
                  <a:lnTo>
                    <a:pt x="405142" y="23355"/>
                  </a:lnTo>
                  <a:lnTo>
                    <a:pt x="405523" y="23304"/>
                  </a:lnTo>
                  <a:lnTo>
                    <a:pt x="405841" y="23202"/>
                  </a:lnTo>
                  <a:lnTo>
                    <a:pt x="406095" y="22923"/>
                  </a:lnTo>
                  <a:lnTo>
                    <a:pt x="406361" y="22542"/>
                  </a:lnTo>
                  <a:lnTo>
                    <a:pt x="407009" y="21463"/>
                  </a:lnTo>
                  <a:lnTo>
                    <a:pt x="407123" y="21234"/>
                  </a:lnTo>
                  <a:lnTo>
                    <a:pt x="407187" y="20891"/>
                  </a:lnTo>
                  <a:lnTo>
                    <a:pt x="407225" y="20345"/>
                  </a:lnTo>
                  <a:lnTo>
                    <a:pt x="407060" y="19558"/>
                  </a:lnTo>
                  <a:lnTo>
                    <a:pt x="407276" y="17868"/>
                  </a:lnTo>
                  <a:lnTo>
                    <a:pt x="407250" y="17386"/>
                  </a:lnTo>
                  <a:lnTo>
                    <a:pt x="406031" y="16535"/>
                  </a:lnTo>
                  <a:lnTo>
                    <a:pt x="405726" y="16243"/>
                  </a:lnTo>
                  <a:lnTo>
                    <a:pt x="405485" y="15697"/>
                  </a:lnTo>
                  <a:lnTo>
                    <a:pt x="405053" y="14135"/>
                  </a:lnTo>
                  <a:lnTo>
                    <a:pt x="405333" y="13385"/>
                  </a:lnTo>
                  <a:lnTo>
                    <a:pt x="407136" y="12814"/>
                  </a:lnTo>
                  <a:lnTo>
                    <a:pt x="409841" y="12636"/>
                  </a:lnTo>
                  <a:lnTo>
                    <a:pt x="410743" y="13233"/>
                  </a:lnTo>
                  <a:lnTo>
                    <a:pt x="410972" y="13601"/>
                  </a:lnTo>
                  <a:lnTo>
                    <a:pt x="411226" y="13792"/>
                  </a:lnTo>
                  <a:lnTo>
                    <a:pt x="411556" y="13804"/>
                  </a:lnTo>
                  <a:lnTo>
                    <a:pt x="412165" y="13449"/>
                  </a:lnTo>
                  <a:lnTo>
                    <a:pt x="412343" y="13055"/>
                  </a:lnTo>
                  <a:lnTo>
                    <a:pt x="412407" y="12611"/>
                  </a:lnTo>
                  <a:lnTo>
                    <a:pt x="412546" y="12230"/>
                  </a:lnTo>
                  <a:lnTo>
                    <a:pt x="412864" y="11925"/>
                  </a:lnTo>
                  <a:lnTo>
                    <a:pt x="414566" y="11557"/>
                  </a:lnTo>
                  <a:lnTo>
                    <a:pt x="415505" y="11607"/>
                  </a:lnTo>
                  <a:lnTo>
                    <a:pt x="417156" y="12560"/>
                  </a:lnTo>
                  <a:lnTo>
                    <a:pt x="419100" y="16078"/>
                  </a:lnTo>
                  <a:lnTo>
                    <a:pt x="421335" y="18008"/>
                  </a:lnTo>
                  <a:lnTo>
                    <a:pt x="421703" y="18173"/>
                  </a:lnTo>
                  <a:lnTo>
                    <a:pt x="422528" y="18376"/>
                  </a:lnTo>
                  <a:lnTo>
                    <a:pt x="425348" y="18364"/>
                  </a:lnTo>
                  <a:lnTo>
                    <a:pt x="426669" y="18161"/>
                  </a:lnTo>
                  <a:lnTo>
                    <a:pt x="429564" y="17322"/>
                  </a:lnTo>
                  <a:lnTo>
                    <a:pt x="429895" y="17272"/>
                  </a:lnTo>
                  <a:lnTo>
                    <a:pt x="430110" y="17386"/>
                  </a:lnTo>
                  <a:lnTo>
                    <a:pt x="430326" y="17678"/>
                  </a:lnTo>
                  <a:lnTo>
                    <a:pt x="430364" y="18389"/>
                  </a:lnTo>
                  <a:lnTo>
                    <a:pt x="430187" y="18897"/>
                  </a:lnTo>
                  <a:lnTo>
                    <a:pt x="429666" y="19773"/>
                  </a:lnTo>
                  <a:lnTo>
                    <a:pt x="429666" y="20231"/>
                  </a:lnTo>
                  <a:lnTo>
                    <a:pt x="429907" y="20675"/>
                  </a:lnTo>
                  <a:lnTo>
                    <a:pt x="430555" y="21196"/>
                  </a:lnTo>
                  <a:lnTo>
                    <a:pt x="431063" y="21437"/>
                  </a:lnTo>
                  <a:lnTo>
                    <a:pt x="433590" y="22047"/>
                  </a:lnTo>
                  <a:lnTo>
                    <a:pt x="433984" y="22275"/>
                  </a:lnTo>
                  <a:lnTo>
                    <a:pt x="441921" y="36601"/>
                  </a:lnTo>
                  <a:lnTo>
                    <a:pt x="442061" y="37071"/>
                  </a:lnTo>
                  <a:lnTo>
                    <a:pt x="441998" y="37490"/>
                  </a:lnTo>
                  <a:lnTo>
                    <a:pt x="441642" y="38404"/>
                  </a:lnTo>
                  <a:lnTo>
                    <a:pt x="441312" y="38950"/>
                  </a:lnTo>
                  <a:lnTo>
                    <a:pt x="441121" y="39497"/>
                  </a:lnTo>
                  <a:lnTo>
                    <a:pt x="441198" y="39878"/>
                  </a:lnTo>
                  <a:lnTo>
                    <a:pt x="442633" y="41186"/>
                  </a:lnTo>
                  <a:lnTo>
                    <a:pt x="443039" y="42379"/>
                  </a:lnTo>
                  <a:lnTo>
                    <a:pt x="445566" y="46964"/>
                  </a:lnTo>
                  <a:lnTo>
                    <a:pt x="445985" y="46926"/>
                  </a:lnTo>
                  <a:lnTo>
                    <a:pt x="446493" y="46596"/>
                  </a:lnTo>
                  <a:lnTo>
                    <a:pt x="447052" y="45999"/>
                  </a:lnTo>
                  <a:lnTo>
                    <a:pt x="447827" y="44704"/>
                  </a:lnTo>
                  <a:lnTo>
                    <a:pt x="448538" y="43383"/>
                  </a:lnTo>
                  <a:lnTo>
                    <a:pt x="448767" y="42976"/>
                  </a:lnTo>
                  <a:lnTo>
                    <a:pt x="449097" y="42621"/>
                  </a:lnTo>
                  <a:lnTo>
                    <a:pt x="449656" y="42303"/>
                  </a:lnTo>
                  <a:lnTo>
                    <a:pt x="450557" y="42125"/>
                  </a:lnTo>
                  <a:lnTo>
                    <a:pt x="450888" y="41808"/>
                  </a:lnTo>
                  <a:lnTo>
                    <a:pt x="451358" y="39865"/>
                  </a:lnTo>
                  <a:lnTo>
                    <a:pt x="451332" y="39306"/>
                  </a:lnTo>
                  <a:lnTo>
                    <a:pt x="452221" y="38785"/>
                  </a:lnTo>
                  <a:lnTo>
                    <a:pt x="453174" y="38633"/>
                  </a:lnTo>
                  <a:lnTo>
                    <a:pt x="453999" y="38608"/>
                  </a:lnTo>
                  <a:lnTo>
                    <a:pt x="456463" y="39027"/>
                  </a:lnTo>
                  <a:lnTo>
                    <a:pt x="456869" y="39217"/>
                  </a:lnTo>
                  <a:lnTo>
                    <a:pt x="457225" y="39535"/>
                  </a:lnTo>
                  <a:lnTo>
                    <a:pt x="457873" y="41630"/>
                  </a:lnTo>
                  <a:lnTo>
                    <a:pt x="458216" y="42062"/>
                  </a:lnTo>
                  <a:lnTo>
                    <a:pt x="461987" y="44513"/>
                  </a:lnTo>
                  <a:lnTo>
                    <a:pt x="462241" y="44843"/>
                  </a:lnTo>
                  <a:lnTo>
                    <a:pt x="462216" y="45389"/>
                  </a:lnTo>
                  <a:lnTo>
                    <a:pt x="462051" y="45834"/>
                  </a:lnTo>
                  <a:lnTo>
                    <a:pt x="461975" y="46253"/>
                  </a:lnTo>
                  <a:lnTo>
                    <a:pt x="462026" y="46583"/>
                  </a:lnTo>
                  <a:lnTo>
                    <a:pt x="462978" y="47078"/>
                  </a:lnTo>
                  <a:lnTo>
                    <a:pt x="463232" y="47561"/>
                  </a:lnTo>
                  <a:lnTo>
                    <a:pt x="463232" y="47993"/>
                  </a:lnTo>
                  <a:lnTo>
                    <a:pt x="463080" y="48831"/>
                  </a:lnTo>
                  <a:lnTo>
                    <a:pt x="463067" y="49237"/>
                  </a:lnTo>
                  <a:lnTo>
                    <a:pt x="463130" y="49657"/>
                  </a:lnTo>
                  <a:lnTo>
                    <a:pt x="463384" y="49999"/>
                  </a:lnTo>
                  <a:lnTo>
                    <a:pt x="463715" y="50215"/>
                  </a:lnTo>
                  <a:lnTo>
                    <a:pt x="464439" y="50177"/>
                  </a:lnTo>
                  <a:lnTo>
                    <a:pt x="465785" y="50228"/>
                  </a:lnTo>
                  <a:lnTo>
                    <a:pt x="468274" y="51485"/>
                  </a:lnTo>
                  <a:lnTo>
                    <a:pt x="470496" y="51409"/>
                  </a:lnTo>
                  <a:lnTo>
                    <a:pt x="474027" y="52324"/>
                  </a:lnTo>
                  <a:lnTo>
                    <a:pt x="477088" y="49390"/>
                  </a:lnTo>
                  <a:lnTo>
                    <a:pt x="477354" y="49022"/>
                  </a:lnTo>
                  <a:lnTo>
                    <a:pt x="477735" y="48590"/>
                  </a:lnTo>
                  <a:lnTo>
                    <a:pt x="478332" y="48171"/>
                  </a:lnTo>
                  <a:lnTo>
                    <a:pt x="479323" y="47637"/>
                  </a:lnTo>
                  <a:lnTo>
                    <a:pt x="479920" y="47256"/>
                  </a:lnTo>
                  <a:lnTo>
                    <a:pt x="480288" y="46850"/>
                  </a:lnTo>
                  <a:lnTo>
                    <a:pt x="480415" y="46469"/>
                  </a:lnTo>
                  <a:lnTo>
                    <a:pt x="480466" y="45643"/>
                  </a:lnTo>
                  <a:lnTo>
                    <a:pt x="480555" y="45250"/>
                  </a:lnTo>
                  <a:lnTo>
                    <a:pt x="480682" y="44856"/>
                  </a:lnTo>
                  <a:lnTo>
                    <a:pt x="480987" y="44602"/>
                  </a:lnTo>
                  <a:lnTo>
                    <a:pt x="481368" y="44589"/>
                  </a:lnTo>
                  <a:lnTo>
                    <a:pt x="482523" y="45732"/>
                  </a:lnTo>
                  <a:lnTo>
                    <a:pt x="483679" y="46088"/>
                  </a:lnTo>
                  <a:lnTo>
                    <a:pt x="486295" y="45834"/>
                  </a:lnTo>
                  <a:lnTo>
                    <a:pt x="487451" y="45453"/>
                  </a:lnTo>
                  <a:lnTo>
                    <a:pt x="487883" y="45453"/>
                  </a:lnTo>
                  <a:lnTo>
                    <a:pt x="488226" y="45656"/>
                  </a:lnTo>
                  <a:lnTo>
                    <a:pt x="488670" y="47231"/>
                  </a:lnTo>
                  <a:lnTo>
                    <a:pt x="488911" y="47637"/>
                  </a:lnTo>
                  <a:lnTo>
                    <a:pt x="489356" y="48018"/>
                  </a:lnTo>
                  <a:lnTo>
                    <a:pt x="492010" y="48907"/>
                  </a:lnTo>
                  <a:lnTo>
                    <a:pt x="494385" y="49250"/>
                  </a:lnTo>
                  <a:lnTo>
                    <a:pt x="495338" y="49999"/>
                  </a:lnTo>
                  <a:lnTo>
                    <a:pt x="501230" y="56857"/>
                  </a:lnTo>
                  <a:lnTo>
                    <a:pt x="501777" y="57734"/>
                  </a:lnTo>
                  <a:lnTo>
                    <a:pt x="502348" y="59372"/>
                  </a:lnTo>
                  <a:lnTo>
                    <a:pt x="502666" y="59728"/>
                  </a:lnTo>
                  <a:lnTo>
                    <a:pt x="505828" y="62103"/>
                  </a:lnTo>
                  <a:lnTo>
                    <a:pt x="506539" y="62395"/>
                  </a:lnTo>
                  <a:lnTo>
                    <a:pt x="506768" y="62179"/>
                  </a:lnTo>
                  <a:lnTo>
                    <a:pt x="506958" y="61836"/>
                  </a:lnTo>
                  <a:lnTo>
                    <a:pt x="507339" y="61010"/>
                  </a:lnTo>
                  <a:lnTo>
                    <a:pt x="507568" y="60617"/>
                  </a:lnTo>
                  <a:lnTo>
                    <a:pt x="507822" y="60236"/>
                  </a:lnTo>
                  <a:lnTo>
                    <a:pt x="508317" y="60032"/>
                  </a:lnTo>
                  <a:lnTo>
                    <a:pt x="508990" y="59982"/>
                  </a:lnTo>
                  <a:lnTo>
                    <a:pt x="510984" y="60629"/>
                  </a:lnTo>
                  <a:lnTo>
                    <a:pt x="515848" y="61302"/>
                  </a:lnTo>
                  <a:lnTo>
                    <a:pt x="516305" y="61493"/>
                  </a:lnTo>
                  <a:lnTo>
                    <a:pt x="516737" y="61976"/>
                  </a:lnTo>
                  <a:lnTo>
                    <a:pt x="516978" y="62788"/>
                  </a:lnTo>
                  <a:lnTo>
                    <a:pt x="517321" y="63030"/>
                  </a:lnTo>
                  <a:lnTo>
                    <a:pt x="518363" y="63195"/>
                  </a:lnTo>
                  <a:lnTo>
                    <a:pt x="519493" y="62572"/>
                  </a:lnTo>
                  <a:lnTo>
                    <a:pt x="520242" y="64503"/>
                  </a:lnTo>
                  <a:lnTo>
                    <a:pt x="520471" y="64820"/>
                  </a:lnTo>
                  <a:lnTo>
                    <a:pt x="520763" y="64935"/>
                  </a:lnTo>
                  <a:lnTo>
                    <a:pt x="521144" y="64770"/>
                  </a:lnTo>
                  <a:lnTo>
                    <a:pt x="521817" y="64160"/>
                  </a:lnTo>
                  <a:lnTo>
                    <a:pt x="522224" y="63944"/>
                  </a:lnTo>
                  <a:lnTo>
                    <a:pt x="523659" y="66268"/>
                  </a:lnTo>
                  <a:lnTo>
                    <a:pt x="523887" y="67094"/>
                  </a:lnTo>
                  <a:lnTo>
                    <a:pt x="523862" y="67513"/>
                  </a:lnTo>
                  <a:lnTo>
                    <a:pt x="523671" y="67894"/>
                  </a:lnTo>
                  <a:lnTo>
                    <a:pt x="523430" y="68224"/>
                  </a:lnTo>
                  <a:lnTo>
                    <a:pt x="523125" y="68567"/>
                  </a:lnTo>
                  <a:lnTo>
                    <a:pt x="523113" y="68808"/>
                  </a:lnTo>
                  <a:lnTo>
                    <a:pt x="523316" y="69037"/>
                  </a:lnTo>
                  <a:lnTo>
                    <a:pt x="523786" y="69253"/>
                  </a:lnTo>
                  <a:lnTo>
                    <a:pt x="524510" y="69202"/>
                  </a:lnTo>
                  <a:lnTo>
                    <a:pt x="528891" y="70269"/>
                  </a:lnTo>
                  <a:lnTo>
                    <a:pt x="529691" y="70751"/>
                  </a:lnTo>
                  <a:lnTo>
                    <a:pt x="530415" y="71399"/>
                  </a:lnTo>
                  <a:lnTo>
                    <a:pt x="530987" y="71462"/>
                  </a:lnTo>
                  <a:lnTo>
                    <a:pt x="533704" y="69075"/>
                  </a:lnTo>
                  <a:lnTo>
                    <a:pt x="533768" y="68681"/>
                  </a:lnTo>
                  <a:lnTo>
                    <a:pt x="534250" y="68503"/>
                  </a:lnTo>
                  <a:lnTo>
                    <a:pt x="534682" y="68453"/>
                  </a:lnTo>
                  <a:lnTo>
                    <a:pt x="537794" y="69570"/>
                  </a:lnTo>
                  <a:lnTo>
                    <a:pt x="541997" y="68592"/>
                  </a:lnTo>
                  <a:lnTo>
                    <a:pt x="542671" y="68262"/>
                  </a:lnTo>
                  <a:lnTo>
                    <a:pt x="542937" y="68110"/>
                  </a:lnTo>
                  <a:lnTo>
                    <a:pt x="545020" y="66662"/>
                  </a:lnTo>
                  <a:lnTo>
                    <a:pt x="545465" y="66421"/>
                  </a:lnTo>
                  <a:lnTo>
                    <a:pt x="545922" y="66408"/>
                  </a:lnTo>
                  <a:lnTo>
                    <a:pt x="546785" y="67106"/>
                  </a:lnTo>
                  <a:lnTo>
                    <a:pt x="547141" y="67259"/>
                  </a:lnTo>
                  <a:lnTo>
                    <a:pt x="547382" y="66916"/>
                  </a:lnTo>
                  <a:lnTo>
                    <a:pt x="547573" y="66535"/>
                  </a:lnTo>
                  <a:lnTo>
                    <a:pt x="547725" y="66103"/>
                  </a:lnTo>
                  <a:lnTo>
                    <a:pt x="547916" y="65697"/>
                  </a:lnTo>
                  <a:lnTo>
                    <a:pt x="548398" y="64897"/>
                  </a:lnTo>
                  <a:lnTo>
                    <a:pt x="548690" y="64630"/>
                  </a:lnTo>
                  <a:lnTo>
                    <a:pt x="548932" y="64554"/>
                  </a:lnTo>
                  <a:lnTo>
                    <a:pt x="549160" y="64935"/>
                  </a:lnTo>
                  <a:lnTo>
                    <a:pt x="549643" y="66243"/>
                  </a:lnTo>
                  <a:lnTo>
                    <a:pt x="550113" y="67043"/>
                  </a:lnTo>
                  <a:lnTo>
                    <a:pt x="550456" y="67360"/>
                  </a:lnTo>
                  <a:lnTo>
                    <a:pt x="551053" y="67500"/>
                  </a:lnTo>
                  <a:lnTo>
                    <a:pt x="551789" y="67462"/>
                  </a:lnTo>
                  <a:lnTo>
                    <a:pt x="553110" y="67030"/>
                  </a:lnTo>
                  <a:lnTo>
                    <a:pt x="553631" y="66611"/>
                  </a:lnTo>
                  <a:lnTo>
                    <a:pt x="553986" y="66179"/>
                  </a:lnTo>
                  <a:lnTo>
                    <a:pt x="554824" y="63754"/>
                  </a:lnTo>
                  <a:lnTo>
                    <a:pt x="555358" y="62534"/>
                  </a:lnTo>
                  <a:lnTo>
                    <a:pt x="555599" y="62153"/>
                  </a:lnTo>
                  <a:lnTo>
                    <a:pt x="556094" y="61849"/>
                  </a:lnTo>
                  <a:lnTo>
                    <a:pt x="556806" y="61645"/>
                  </a:lnTo>
                  <a:lnTo>
                    <a:pt x="558126" y="61709"/>
                  </a:lnTo>
                  <a:lnTo>
                    <a:pt x="558901" y="61607"/>
                  </a:lnTo>
                  <a:lnTo>
                    <a:pt x="559663" y="61760"/>
                  </a:lnTo>
                  <a:lnTo>
                    <a:pt x="560311" y="62115"/>
                  </a:lnTo>
                  <a:lnTo>
                    <a:pt x="561416" y="63284"/>
                  </a:lnTo>
                  <a:lnTo>
                    <a:pt x="561746" y="63957"/>
                  </a:lnTo>
                  <a:lnTo>
                    <a:pt x="562495" y="64922"/>
                  </a:lnTo>
                  <a:lnTo>
                    <a:pt x="564032" y="66255"/>
                  </a:lnTo>
                  <a:lnTo>
                    <a:pt x="565035" y="66573"/>
                  </a:lnTo>
                  <a:lnTo>
                    <a:pt x="568147" y="66408"/>
                  </a:lnTo>
                  <a:lnTo>
                    <a:pt x="568731" y="66522"/>
                  </a:lnTo>
                  <a:lnTo>
                    <a:pt x="569417" y="66903"/>
                  </a:lnTo>
                  <a:lnTo>
                    <a:pt x="569747" y="67208"/>
                  </a:lnTo>
                  <a:lnTo>
                    <a:pt x="569988" y="67513"/>
                  </a:lnTo>
                  <a:lnTo>
                    <a:pt x="570090" y="67716"/>
                  </a:lnTo>
                  <a:lnTo>
                    <a:pt x="570255" y="67995"/>
                  </a:lnTo>
                  <a:lnTo>
                    <a:pt x="570026" y="69303"/>
                  </a:lnTo>
                  <a:lnTo>
                    <a:pt x="570014" y="70700"/>
                  </a:lnTo>
                  <a:lnTo>
                    <a:pt x="569836" y="72085"/>
                  </a:lnTo>
                  <a:lnTo>
                    <a:pt x="569201" y="72834"/>
                  </a:lnTo>
                  <a:lnTo>
                    <a:pt x="568820" y="73342"/>
                  </a:lnTo>
                  <a:lnTo>
                    <a:pt x="568490" y="73736"/>
                  </a:lnTo>
                  <a:lnTo>
                    <a:pt x="567385" y="75311"/>
                  </a:lnTo>
                  <a:lnTo>
                    <a:pt x="567207" y="76034"/>
                  </a:lnTo>
                  <a:lnTo>
                    <a:pt x="566851" y="83324"/>
                  </a:lnTo>
                  <a:lnTo>
                    <a:pt x="566585" y="85229"/>
                  </a:lnTo>
                  <a:lnTo>
                    <a:pt x="566394" y="89446"/>
                  </a:lnTo>
                  <a:lnTo>
                    <a:pt x="566089" y="90271"/>
                  </a:lnTo>
                  <a:lnTo>
                    <a:pt x="566191" y="91897"/>
                  </a:lnTo>
                  <a:lnTo>
                    <a:pt x="566089" y="93560"/>
                  </a:lnTo>
                  <a:lnTo>
                    <a:pt x="566229" y="94830"/>
                  </a:lnTo>
                  <a:lnTo>
                    <a:pt x="567232" y="97332"/>
                  </a:lnTo>
                  <a:lnTo>
                    <a:pt x="566978" y="97866"/>
                  </a:lnTo>
                  <a:lnTo>
                    <a:pt x="566470" y="100571"/>
                  </a:lnTo>
                  <a:lnTo>
                    <a:pt x="566420" y="101117"/>
                  </a:lnTo>
                  <a:lnTo>
                    <a:pt x="566851" y="104254"/>
                  </a:lnTo>
                  <a:lnTo>
                    <a:pt x="566661" y="106807"/>
                  </a:lnTo>
                  <a:lnTo>
                    <a:pt x="567118" y="106908"/>
                  </a:lnTo>
                  <a:lnTo>
                    <a:pt x="567728" y="106845"/>
                  </a:lnTo>
                  <a:lnTo>
                    <a:pt x="570382" y="106248"/>
                  </a:lnTo>
                  <a:lnTo>
                    <a:pt x="571881" y="105295"/>
                  </a:lnTo>
                  <a:lnTo>
                    <a:pt x="576021" y="101765"/>
                  </a:lnTo>
                  <a:lnTo>
                    <a:pt x="576605" y="101092"/>
                  </a:lnTo>
                  <a:lnTo>
                    <a:pt x="576922" y="100812"/>
                  </a:lnTo>
                  <a:lnTo>
                    <a:pt x="577418" y="100622"/>
                  </a:lnTo>
                  <a:lnTo>
                    <a:pt x="578015" y="100761"/>
                  </a:lnTo>
                  <a:lnTo>
                    <a:pt x="581329" y="102984"/>
                  </a:lnTo>
                  <a:lnTo>
                    <a:pt x="581977" y="103797"/>
                  </a:lnTo>
                  <a:lnTo>
                    <a:pt x="582091" y="104216"/>
                  </a:lnTo>
                  <a:lnTo>
                    <a:pt x="582117" y="104635"/>
                  </a:lnTo>
                  <a:lnTo>
                    <a:pt x="582053" y="105435"/>
                  </a:lnTo>
                  <a:lnTo>
                    <a:pt x="582091" y="105829"/>
                  </a:lnTo>
                  <a:lnTo>
                    <a:pt x="582612" y="106095"/>
                  </a:lnTo>
                  <a:lnTo>
                    <a:pt x="583666" y="106121"/>
                  </a:lnTo>
                  <a:lnTo>
                    <a:pt x="585622" y="105918"/>
                  </a:lnTo>
                  <a:lnTo>
                    <a:pt x="588289" y="105079"/>
                  </a:lnTo>
                  <a:lnTo>
                    <a:pt x="590194" y="103911"/>
                  </a:lnTo>
                  <a:lnTo>
                    <a:pt x="591286" y="103403"/>
                  </a:lnTo>
                  <a:lnTo>
                    <a:pt x="592264" y="103098"/>
                  </a:lnTo>
                  <a:lnTo>
                    <a:pt x="594385" y="102768"/>
                  </a:lnTo>
                  <a:lnTo>
                    <a:pt x="607466" y="116852"/>
                  </a:lnTo>
                  <a:lnTo>
                    <a:pt x="611301" y="115849"/>
                  </a:lnTo>
                  <a:lnTo>
                    <a:pt x="612584" y="115049"/>
                  </a:lnTo>
                  <a:lnTo>
                    <a:pt x="612927" y="114655"/>
                  </a:lnTo>
                  <a:lnTo>
                    <a:pt x="613321" y="114350"/>
                  </a:lnTo>
                  <a:lnTo>
                    <a:pt x="616483" y="117792"/>
                  </a:lnTo>
                  <a:lnTo>
                    <a:pt x="616445" y="118173"/>
                  </a:lnTo>
                  <a:lnTo>
                    <a:pt x="616242" y="118452"/>
                  </a:lnTo>
                  <a:lnTo>
                    <a:pt x="616102" y="118757"/>
                  </a:lnTo>
                  <a:lnTo>
                    <a:pt x="616191" y="119126"/>
                  </a:lnTo>
                  <a:lnTo>
                    <a:pt x="616470" y="119545"/>
                  </a:lnTo>
                  <a:lnTo>
                    <a:pt x="617232" y="120243"/>
                  </a:lnTo>
                  <a:lnTo>
                    <a:pt x="618451" y="120662"/>
                  </a:lnTo>
                  <a:lnTo>
                    <a:pt x="618858" y="120878"/>
                  </a:lnTo>
                  <a:lnTo>
                    <a:pt x="621830" y="123405"/>
                  </a:lnTo>
                  <a:lnTo>
                    <a:pt x="621830" y="123748"/>
                  </a:lnTo>
                  <a:lnTo>
                    <a:pt x="621652" y="124523"/>
                  </a:lnTo>
                  <a:lnTo>
                    <a:pt x="621741" y="124917"/>
                  </a:lnTo>
                  <a:lnTo>
                    <a:pt x="623608" y="126542"/>
                  </a:lnTo>
                  <a:lnTo>
                    <a:pt x="624052" y="126669"/>
                  </a:lnTo>
                  <a:lnTo>
                    <a:pt x="624509" y="126568"/>
                  </a:lnTo>
                  <a:lnTo>
                    <a:pt x="625106" y="125882"/>
                  </a:lnTo>
                  <a:lnTo>
                    <a:pt x="625424" y="125374"/>
                  </a:lnTo>
                  <a:lnTo>
                    <a:pt x="626122" y="123647"/>
                  </a:lnTo>
                  <a:lnTo>
                    <a:pt x="626351" y="123266"/>
                  </a:lnTo>
                  <a:lnTo>
                    <a:pt x="626668" y="122948"/>
                  </a:lnTo>
                  <a:lnTo>
                    <a:pt x="627176" y="122745"/>
                  </a:lnTo>
                  <a:lnTo>
                    <a:pt x="632866" y="122186"/>
                  </a:lnTo>
                  <a:lnTo>
                    <a:pt x="633095" y="122047"/>
                  </a:lnTo>
                  <a:lnTo>
                    <a:pt x="633285" y="121780"/>
                  </a:lnTo>
                  <a:lnTo>
                    <a:pt x="633222" y="119519"/>
                  </a:lnTo>
                  <a:lnTo>
                    <a:pt x="633120" y="119126"/>
                  </a:lnTo>
                  <a:lnTo>
                    <a:pt x="632904" y="118783"/>
                  </a:lnTo>
                  <a:lnTo>
                    <a:pt x="632307" y="118148"/>
                  </a:lnTo>
                  <a:lnTo>
                    <a:pt x="632167" y="117767"/>
                  </a:lnTo>
                  <a:lnTo>
                    <a:pt x="632129" y="117360"/>
                  </a:lnTo>
                  <a:lnTo>
                    <a:pt x="632282" y="116967"/>
                  </a:lnTo>
                  <a:lnTo>
                    <a:pt x="632587" y="116662"/>
                  </a:lnTo>
                  <a:lnTo>
                    <a:pt x="633755" y="116382"/>
                  </a:lnTo>
                  <a:lnTo>
                    <a:pt x="634288" y="116103"/>
                  </a:lnTo>
                  <a:lnTo>
                    <a:pt x="634822" y="115277"/>
                  </a:lnTo>
                  <a:lnTo>
                    <a:pt x="635495" y="114325"/>
                  </a:lnTo>
                  <a:lnTo>
                    <a:pt x="636079" y="114058"/>
                  </a:lnTo>
                  <a:lnTo>
                    <a:pt x="637222" y="115404"/>
                  </a:lnTo>
                  <a:lnTo>
                    <a:pt x="637362" y="115760"/>
                  </a:lnTo>
                  <a:lnTo>
                    <a:pt x="637870" y="116420"/>
                  </a:lnTo>
                  <a:lnTo>
                    <a:pt x="638683" y="117094"/>
                  </a:lnTo>
                  <a:lnTo>
                    <a:pt x="640486" y="117868"/>
                  </a:lnTo>
                  <a:lnTo>
                    <a:pt x="642073" y="117894"/>
                  </a:lnTo>
                  <a:lnTo>
                    <a:pt x="642683" y="118376"/>
                  </a:lnTo>
                  <a:lnTo>
                    <a:pt x="643115" y="120535"/>
                  </a:lnTo>
                  <a:lnTo>
                    <a:pt x="644372" y="123875"/>
                  </a:lnTo>
                  <a:lnTo>
                    <a:pt x="644639" y="124155"/>
                  </a:lnTo>
                  <a:lnTo>
                    <a:pt x="646125" y="124231"/>
                  </a:lnTo>
                  <a:lnTo>
                    <a:pt x="647077" y="124714"/>
                  </a:lnTo>
                  <a:lnTo>
                    <a:pt x="647928" y="125641"/>
                  </a:lnTo>
                  <a:lnTo>
                    <a:pt x="648220" y="126428"/>
                  </a:lnTo>
                  <a:lnTo>
                    <a:pt x="648436" y="127863"/>
                  </a:lnTo>
                  <a:lnTo>
                    <a:pt x="648665" y="128676"/>
                  </a:lnTo>
                  <a:lnTo>
                    <a:pt x="652284" y="133184"/>
                  </a:lnTo>
                  <a:lnTo>
                    <a:pt x="652564" y="134505"/>
                  </a:lnTo>
                  <a:lnTo>
                    <a:pt x="652716" y="134835"/>
                  </a:lnTo>
                  <a:lnTo>
                    <a:pt x="653173" y="135026"/>
                  </a:lnTo>
                  <a:lnTo>
                    <a:pt x="653605" y="135013"/>
                  </a:lnTo>
                  <a:lnTo>
                    <a:pt x="655815" y="134416"/>
                  </a:lnTo>
                  <a:lnTo>
                    <a:pt x="656501" y="134658"/>
                  </a:lnTo>
                  <a:lnTo>
                    <a:pt x="656717" y="136105"/>
                  </a:lnTo>
                  <a:lnTo>
                    <a:pt x="656463" y="140944"/>
                  </a:lnTo>
                  <a:lnTo>
                    <a:pt x="658101" y="144208"/>
                  </a:lnTo>
                  <a:lnTo>
                    <a:pt x="659003" y="145440"/>
                  </a:lnTo>
                  <a:lnTo>
                    <a:pt x="659180" y="145821"/>
                  </a:lnTo>
                  <a:lnTo>
                    <a:pt x="659244" y="146304"/>
                  </a:lnTo>
                  <a:lnTo>
                    <a:pt x="659091" y="146913"/>
                  </a:lnTo>
                  <a:lnTo>
                    <a:pt x="658914" y="147434"/>
                  </a:lnTo>
                  <a:lnTo>
                    <a:pt x="658698" y="147904"/>
                  </a:lnTo>
                  <a:lnTo>
                    <a:pt x="658482" y="148336"/>
                  </a:lnTo>
                  <a:lnTo>
                    <a:pt x="657961" y="149225"/>
                  </a:lnTo>
                  <a:lnTo>
                    <a:pt x="657745" y="149656"/>
                  </a:lnTo>
                  <a:lnTo>
                    <a:pt x="657580" y="150088"/>
                  </a:lnTo>
                  <a:lnTo>
                    <a:pt x="657555" y="150583"/>
                  </a:lnTo>
                  <a:lnTo>
                    <a:pt x="657720" y="151117"/>
                  </a:lnTo>
                  <a:lnTo>
                    <a:pt x="658241" y="151853"/>
                  </a:lnTo>
                  <a:lnTo>
                    <a:pt x="660984" y="153758"/>
                  </a:lnTo>
                  <a:lnTo>
                    <a:pt x="661352" y="154190"/>
                  </a:lnTo>
                  <a:lnTo>
                    <a:pt x="661619" y="154711"/>
                  </a:lnTo>
                  <a:lnTo>
                    <a:pt x="661581" y="155511"/>
                  </a:lnTo>
                  <a:lnTo>
                    <a:pt x="661479" y="156083"/>
                  </a:lnTo>
                  <a:lnTo>
                    <a:pt x="660996" y="157695"/>
                  </a:lnTo>
                  <a:lnTo>
                    <a:pt x="660717" y="158330"/>
                  </a:lnTo>
                  <a:lnTo>
                    <a:pt x="659485" y="160502"/>
                  </a:lnTo>
                  <a:lnTo>
                    <a:pt x="659295" y="160934"/>
                  </a:lnTo>
                  <a:lnTo>
                    <a:pt x="659206" y="161366"/>
                  </a:lnTo>
                  <a:lnTo>
                    <a:pt x="659257" y="161798"/>
                  </a:lnTo>
                  <a:lnTo>
                    <a:pt x="659460" y="162229"/>
                  </a:lnTo>
                  <a:lnTo>
                    <a:pt x="660831" y="163563"/>
                  </a:lnTo>
                  <a:lnTo>
                    <a:pt x="660958" y="164045"/>
                  </a:lnTo>
                  <a:lnTo>
                    <a:pt x="660755" y="164668"/>
                  </a:lnTo>
                  <a:lnTo>
                    <a:pt x="660463" y="165176"/>
                  </a:lnTo>
                  <a:lnTo>
                    <a:pt x="658469" y="167906"/>
                  </a:lnTo>
                  <a:lnTo>
                    <a:pt x="658202" y="168351"/>
                  </a:lnTo>
                  <a:lnTo>
                    <a:pt x="657974" y="168783"/>
                  </a:lnTo>
                  <a:lnTo>
                    <a:pt x="657821" y="169214"/>
                  </a:lnTo>
                  <a:lnTo>
                    <a:pt x="657834" y="169735"/>
                  </a:lnTo>
                  <a:lnTo>
                    <a:pt x="658202" y="171335"/>
                  </a:lnTo>
                  <a:lnTo>
                    <a:pt x="658190" y="171970"/>
                  </a:lnTo>
                  <a:lnTo>
                    <a:pt x="658075" y="172516"/>
                  </a:lnTo>
                  <a:lnTo>
                    <a:pt x="657860" y="172948"/>
                  </a:lnTo>
                  <a:lnTo>
                    <a:pt x="657720" y="173367"/>
                  </a:lnTo>
                  <a:lnTo>
                    <a:pt x="657910" y="174053"/>
                  </a:lnTo>
                  <a:lnTo>
                    <a:pt x="658444" y="174929"/>
                  </a:lnTo>
                  <a:lnTo>
                    <a:pt x="661568" y="177965"/>
                  </a:lnTo>
                  <a:lnTo>
                    <a:pt x="662889" y="178231"/>
                  </a:lnTo>
                  <a:lnTo>
                    <a:pt x="663473" y="178447"/>
                  </a:lnTo>
                  <a:lnTo>
                    <a:pt x="663968" y="178841"/>
                  </a:lnTo>
                  <a:lnTo>
                    <a:pt x="665175" y="180213"/>
                  </a:lnTo>
                  <a:lnTo>
                    <a:pt x="665784" y="180619"/>
                  </a:lnTo>
                  <a:lnTo>
                    <a:pt x="667778" y="181203"/>
                  </a:lnTo>
                  <a:lnTo>
                    <a:pt x="669302" y="182702"/>
                  </a:lnTo>
                  <a:lnTo>
                    <a:pt x="671322" y="183248"/>
                  </a:lnTo>
                  <a:lnTo>
                    <a:pt x="672338" y="183032"/>
                  </a:lnTo>
                  <a:lnTo>
                    <a:pt x="673112" y="182499"/>
                  </a:lnTo>
                  <a:lnTo>
                    <a:pt x="673519" y="182308"/>
                  </a:lnTo>
                  <a:lnTo>
                    <a:pt x="673925" y="182333"/>
                  </a:lnTo>
                  <a:lnTo>
                    <a:pt x="674789" y="182613"/>
                  </a:lnTo>
                  <a:lnTo>
                    <a:pt x="676033" y="182753"/>
                  </a:lnTo>
                  <a:lnTo>
                    <a:pt x="676440" y="182918"/>
                  </a:lnTo>
                  <a:lnTo>
                    <a:pt x="676757" y="183184"/>
                  </a:lnTo>
                  <a:lnTo>
                    <a:pt x="676910" y="183705"/>
                  </a:lnTo>
                  <a:lnTo>
                    <a:pt x="676922" y="184175"/>
                  </a:lnTo>
                  <a:lnTo>
                    <a:pt x="676910" y="185051"/>
                  </a:lnTo>
                  <a:lnTo>
                    <a:pt x="677151" y="185508"/>
                  </a:lnTo>
                  <a:lnTo>
                    <a:pt x="677646" y="186029"/>
                  </a:lnTo>
                  <a:lnTo>
                    <a:pt x="678789" y="186740"/>
                  </a:lnTo>
                  <a:lnTo>
                    <a:pt x="680123" y="187896"/>
                  </a:lnTo>
                  <a:lnTo>
                    <a:pt x="681164" y="189547"/>
                  </a:lnTo>
                  <a:lnTo>
                    <a:pt x="684466" y="191719"/>
                  </a:lnTo>
                  <a:lnTo>
                    <a:pt x="685571" y="192900"/>
                  </a:lnTo>
                  <a:lnTo>
                    <a:pt x="686460" y="192049"/>
                  </a:lnTo>
                  <a:lnTo>
                    <a:pt x="690905" y="192544"/>
                  </a:lnTo>
                  <a:lnTo>
                    <a:pt x="691756" y="192506"/>
                  </a:lnTo>
                  <a:lnTo>
                    <a:pt x="692315" y="192392"/>
                  </a:lnTo>
                  <a:lnTo>
                    <a:pt x="694093" y="191655"/>
                  </a:lnTo>
                  <a:lnTo>
                    <a:pt x="699262" y="191592"/>
                  </a:lnTo>
                  <a:lnTo>
                    <a:pt x="699985" y="191376"/>
                  </a:lnTo>
                  <a:lnTo>
                    <a:pt x="700328" y="191122"/>
                  </a:lnTo>
                  <a:lnTo>
                    <a:pt x="700925" y="191008"/>
                  </a:lnTo>
                  <a:lnTo>
                    <a:pt x="703033" y="190969"/>
                  </a:lnTo>
                  <a:lnTo>
                    <a:pt x="703694" y="190715"/>
                  </a:lnTo>
                  <a:lnTo>
                    <a:pt x="704088" y="190347"/>
                  </a:lnTo>
                  <a:lnTo>
                    <a:pt x="704164" y="189941"/>
                  </a:lnTo>
                  <a:lnTo>
                    <a:pt x="703973" y="184962"/>
                  </a:lnTo>
                  <a:lnTo>
                    <a:pt x="704113" y="184111"/>
                  </a:lnTo>
                  <a:lnTo>
                    <a:pt x="704278" y="183705"/>
                  </a:lnTo>
                  <a:lnTo>
                    <a:pt x="704659" y="183299"/>
                  </a:lnTo>
                  <a:lnTo>
                    <a:pt x="705065" y="183286"/>
                  </a:lnTo>
                  <a:lnTo>
                    <a:pt x="706031" y="183413"/>
                  </a:lnTo>
                  <a:lnTo>
                    <a:pt x="706628" y="183426"/>
                  </a:lnTo>
                  <a:lnTo>
                    <a:pt x="707085" y="183235"/>
                  </a:lnTo>
                  <a:lnTo>
                    <a:pt x="707440" y="182943"/>
                  </a:lnTo>
                  <a:lnTo>
                    <a:pt x="708139" y="182029"/>
                  </a:lnTo>
                  <a:lnTo>
                    <a:pt x="708647" y="181559"/>
                  </a:lnTo>
                  <a:lnTo>
                    <a:pt x="709091" y="181457"/>
                  </a:lnTo>
                  <a:lnTo>
                    <a:pt x="709549" y="181584"/>
                  </a:lnTo>
                  <a:lnTo>
                    <a:pt x="710577" y="182054"/>
                  </a:lnTo>
                  <a:lnTo>
                    <a:pt x="711327" y="182067"/>
                  </a:lnTo>
                  <a:lnTo>
                    <a:pt x="713524" y="179717"/>
                  </a:lnTo>
                  <a:lnTo>
                    <a:pt x="713486" y="179336"/>
                  </a:lnTo>
                  <a:lnTo>
                    <a:pt x="713219" y="179031"/>
                  </a:lnTo>
                  <a:lnTo>
                    <a:pt x="712851" y="178879"/>
                  </a:lnTo>
                  <a:lnTo>
                    <a:pt x="712000" y="178752"/>
                  </a:lnTo>
                  <a:lnTo>
                    <a:pt x="711593" y="178536"/>
                  </a:lnTo>
                  <a:lnTo>
                    <a:pt x="711238" y="178193"/>
                  </a:lnTo>
                  <a:lnTo>
                    <a:pt x="711047" y="177812"/>
                  </a:lnTo>
                  <a:lnTo>
                    <a:pt x="711022" y="177406"/>
                  </a:lnTo>
                  <a:lnTo>
                    <a:pt x="711288" y="176542"/>
                  </a:lnTo>
                  <a:lnTo>
                    <a:pt x="711644" y="175945"/>
                  </a:lnTo>
                  <a:lnTo>
                    <a:pt x="712203" y="175247"/>
                  </a:lnTo>
                  <a:lnTo>
                    <a:pt x="713524" y="174091"/>
                  </a:lnTo>
                  <a:lnTo>
                    <a:pt x="714286" y="173799"/>
                  </a:lnTo>
                  <a:lnTo>
                    <a:pt x="714921" y="173863"/>
                  </a:lnTo>
                  <a:lnTo>
                    <a:pt x="715733" y="174409"/>
                  </a:lnTo>
                  <a:lnTo>
                    <a:pt x="716165" y="174586"/>
                  </a:lnTo>
                  <a:lnTo>
                    <a:pt x="719747" y="177203"/>
                  </a:lnTo>
                  <a:lnTo>
                    <a:pt x="719645" y="177634"/>
                  </a:lnTo>
                  <a:lnTo>
                    <a:pt x="719455" y="178066"/>
                  </a:lnTo>
                  <a:lnTo>
                    <a:pt x="719416" y="178409"/>
                  </a:lnTo>
                  <a:lnTo>
                    <a:pt x="719683" y="178612"/>
                  </a:lnTo>
                  <a:lnTo>
                    <a:pt x="722414" y="178219"/>
                  </a:lnTo>
                  <a:lnTo>
                    <a:pt x="725411" y="178536"/>
                  </a:lnTo>
                  <a:lnTo>
                    <a:pt x="725805" y="178650"/>
                  </a:lnTo>
                  <a:lnTo>
                    <a:pt x="728408" y="178600"/>
                  </a:lnTo>
                  <a:lnTo>
                    <a:pt x="730161" y="177990"/>
                  </a:lnTo>
                  <a:lnTo>
                    <a:pt x="735418" y="178612"/>
                  </a:lnTo>
                  <a:lnTo>
                    <a:pt x="738124" y="179463"/>
                  </a:lnTo>
                  <a:lnTo>
                    <a:pt x="738657" y="179362"/>
                  </a:lnTo>
                  <a:lnTo>
                    <a:pt x="740016" y="178612"/>
                  </a:lnTo>
                  <a:lnTo>
                    <a:pt x="741489" y="178168"/>
                  </a:lnTo>
                  <a:lnTo>
                    <a:pt x="742213" y="178181"/>
                  </a:lnTo>
                  <a:lnTo>
                    <a:pt x="742645" y="178422"/>
                  </a:lnTo>
                  <a:lnTo>
                    <a:pt x="742708" y="178828"/>
                  </a:lnTo>
                  <a:lnTo>
                    <a:pt x="742530" y="180098"/>
                  </a:lnTo>
                  <a:lnTo>
                    <a:pt x="743521" y="182524"/>
                  </a:lnTo>
                  <a:lnTo>
                    <a:pt x="744270" y="183438"/>
                  </a:lnTo>
                  <a:lnTo>
                    <a:pt x="745007" y="184023"/>
                  </a:lnTo>
                  <a:lnTo>
                    <a:pt x="745515" y="184150"/>
                  </a:lnTo>
                  <a:lnTo>
                    <a:pt x="745998" y="184073"/>
                  </a:lnTo>
                  <a:lnTo>
                    <a:pt x="746544" y="183832"/>
                  </a:lnTo>
                  <a:lnTo>
                    <a:pt x="747229" y="183667"/>
                  </a:lnTo>
                  <a:lnTo>
                    <a:pt x="748423" y="183667"/>
                  </a:lnTo>
                  <a:lnTo>
                    <a:pt x="749084" y="183807"/>
                  </a:lnTo>
                  <a:lnTo>
                    <a:pt x="749757" y="184226"/>
                  </a:lnTo>
                  <a:lnTo>
                    <a:pt x="750316" y="184721"/>
                  </a:lnTo>
                  <a:lnTo>
                    <a:pt x="751471" y="185432"/>
                  </a:lnTo>
                  <a:lnTo>
                    <a:pt x="752144" y="185572"/>
                  </a:lnTo>
                  <a:lnTo>
                    <a:pt x="752690" y="185432"/>
                  </a:lnTo>
                  <a:lnTo>
                    <a:pt x="753071" y="185115"/>
                  </a:lnTo>
                  <a:lnTo>
                    <a:pt x="753491" y="184797"/>
                  </a:lnTo>
                  <a:lnTo>
                    <a:pt x="753960" y="184581"/>
                  </a:lnTo>
                  <a:lnTo>
                    <a:pt x="755510" y="184467"/>
                  </a:lnTo>
                  <a:lnTo>
                    <a:pt x="755904" y="184289"/>
                  </a:lnTo>
                  <a:lnTo>
                    <a:pt x="756285" y="183946"/>
                  </a:lnTo>
                  <a:lnTo>
                    <a:pt x="756678" y="183565"/>
                  </a:lnTo>
                  <a:lnTo>
                    <a:pt x="757402" y="182689"/>
                  </a:lnTo>
                  <a:lnTo>
                    <a:pt x="759904" y="179882"/>
                  </a:lnTo>
                  <a:lnTo>
                    <a:pt x="760107" y="179336"/>
                  </a:lnTo>
                  <a:lnTo>
                    <a:pt x="760234" y="178701"/>
                  </a:lnTo>
                  <a:lnTo>
                    <a:pt x="758799" y="177228"/>
                  </a:lnTo>
                  <a:lnTo>
                    <a:pt x="758037" y="176009"/>
                  </a:lnTo>
                  <a:lnTo>
                    <a:pt x="757656" y="174409"/>
                  </a:lnTo>
                  <a:lnTo>
                    <a:pt x="757669" y="173761"/>
                  </a:lnTo>
                  <a:lnTo>
                    <a:pt x="757796" y="173177"/>
                  </a:lnTo>
                  <a:lnTo>
                    <a:pt x="759587" y="171818"/>
                  </a:lnTo>
                  <a:lnTo>
                    <a:pt x="760006" y="171894"/>
                  </a:lnTo>
                  <a:lnTo>
                    <a:pt x="760412" y="171894"/>
                  </a:lnTo>
                  <a:lnTo>
                    <a:pt x="760806" y="171704"/>
                  </a:lnTo>
                  <a:lnTo>
                    <a:pt x="761187" y="171386"/>
                  </a:lnTo>
                  <a:lnTo>
                    <a:pt x="763841" y="168008"/>
                  </a:lnTo>
                  <a:lnTo>
                    <a:pt x="764286" y="167563"/>
                  </a:lnTo>
                  <a:lnTo>
                    <a:pt x="764705" y="167208"/>
                  </a:lnTo>
                  <a:lnTo>
                    <a:pt x="765492" y="166662"/>
                  </a:lnTo>
                  <a:lnTo>
                    <a:pt x="767842" y="165366"/>
                  </a:lnTo>
                  <a:lnTo>
                    <a:pt x="768235" y="165265"/>
                  </a:lnTo>
                  <a:lnTo>
                    <a:pt x="768604" y="165341"/>
                  </a:lnTo>
                  <a:lnTo>
                    <a:pt x="768908" y="165595"/>
                  </a:lnTo>
                  <a:lnTo>
                    <a:pt x="769327" y="166331"/>
                  </a:lnTo>
                  <a:lnTo>
                    <a:pt x="770064" y="168643"/>
                  </a:lnTo>
                  <a:lnTo>
                    <a:pt x="770305" y="169024"/>
                  </a:lnTo>
                  <a:lnTo>
                    <a:pt x="771652" y="170472"/>
                  </a:lnTo>
                  <a:lnTo>
                    <a:pt x="771652" y="170891"/>
                  </a:lnTo>
                  <a:lnTo>
                    <a:pt x="771550" y="171437"/>
                  </a:lnTo>
                  <a:lnTo>
                    <a:pt x="771232" y="171894"/>
                  </a:lnTo>
                  <a:lnTo>
                    <a:pt x="770483" y="172758"/>
                  </a:lnTo>
                  <a:lnTo>
                    <a:pt x="769708" y="173494"/>
                  </a:lnTo>
                  <a:lnTo>
                    <a:pt x="769340" y="173913"/>
                  </a:lnTo>
                  <a:lnTo>
                    <a:pt x="767422" y="177647"/>
                  </a:lnTo>
                  <a:lnTo>
                    <a:pt x="767943" y="179781"/>
                  </a:lnTo>
                  <a:lnTo>
                    <a:pt x="767981" y="181114"/>
                  </a:lnTo>
                  <a:lnTo>
                    <a:pt x="768108" y="182168"/>
                  </a:lnTo>
                  <a:lnTo>
                    <a:pt x="768324" y="182791"/>
                  </a:lnTo>
                  <a:lnTo>
                    <a:pt x="768692" y="183019"/>
                  </a:lnTo>
                  <a:lnTo>
                    <a:pt x="769912" y="183134"/>
                  </a:lnTo>
                  <a:lnTo>
                    <a:pt x="770305" y="183019"/>
                  </a:lnTo>
                  <a:lnTo>
                    <a:pt x="770712" y="182778"/>
                  </a:lnTo>
                  <a:lnTo>
                    <a:pt x="771486" y="182130"/>
                  </a:lnTo>
                  <a:lnTo>
                    <a:pt x="771880" y="181927"/>
                  </a:lnTo>
                  <a:lnTo>
                    <a:pt x="772299" y="181927"/>
                  </a:lnTo>
                  <a:lnTo>
                    <a:pt x="773150" y="182283"/>
                  </a:lnTo>
                  <a:lnTo>
                    <a:pt x="777875" y="185445"/>
                  </a:lnTo>
                  <a:lnTo>
                    <a:pt x="778103" y="185521"/>
                  </a:lnTo>
                  <a:lnTo>
                    <a:pt x="782904" y="189877"/>
                  </a:lnTo>
                  <a:lnTo>
                    <a:pt x="782815" y="190284"/>
                  </a:lnTo>
                  <a:lnTo>
                    <a:pt x="782586" y="191096"/>
                  </a:lnTo>
                  <a:lnTo>
                    <a:pt x="782510" y="191490"/>
                  </a:lnTo>
                  <a:lnTo>
                    <a:pt x="781164" y="192798"/>
                  </a:lnTo>
                  <a:lnTo>
                    <a:pt x="780808" y="192963"/>
                  </a:lnTo>
                  <a:lnTo>
                    <a:pt x="780529" y="193294"/>
                  </a:lnTo>
                  <a:lnTo>
                    <a:pt x="780351" y="193776"/>
                  </a:lnTo>
                  <a:lnTo>
                    <a:pt x="780275" y="194335"/>
                  </a:lnTo>
                  <a:lnTo>
                    <a:pt x="780237" y="195148"/>
                  </a:lnTo>
                  <a:lnTo>
                    <a:pt x="780364" y="195668"/>
                  </a:lnTo>
                  <a:lnTo>
                    <a:pt x="780935" y="196469"/>
                  </a:lnTo>
                  <a:lnTo>
                    <a:pt x="782180" y="197650"/>
                  </a:lnTo>
                  <a:lnTo>
                    <a:pt x="782307" y="198069"/>
                  </a:lnTo>
                  <a:lnTo>
                    <a:pt x="782256" y="198513"/>
                  </a:lnTo>
                  <a:lnTo>
                    <a:pt x="781913" y="199377"/>
                  </a:lnTo>
                  <a:lnTo>
                    <a:pt x="781786" y="199796"/>
                  </a:lnTo>
                  <a:lnTo>
                    <a:pt x="781685" y="200634"/>
                  </a:lnTo>
                  <a:lnTo>
                    <a:pt x="781812" y="202450"/>
                  </a:lnTo>
                  <a:lnTo>
                    <a:pt x="782002" y="202869"/>
                  </a:lnTo>
                  <a:lnTo>
                    <a:pt x="782332" y="202984"/>
                  </a:lnTo>
                  <a:lnTo>
                    <a:pt x="782739" y="202869"/>
                  </a:lnTo>
                  <a:lnTo>
                    <a:pt x="783120" y="202819"/>
                  </a:lnTo>
                  <a:lnTo>
                    <a:pt x="783513" y="203212"/>
                  </a:lnTo>
                  <a:lnTo>
                    <a:pt x="783526" y="203555"/>
                  </a:lnTo>
                  <a:lnTo>
                    <a:pt x="783285" y="204470"/>
                  </a:lnTo>
                  <a:lnTo>
                    <a:pt x="785050" y="204216"/>
                  </a:lnTo>
                  <a:lnTo>
                    <a:pt x="786269" y="203517"/>
                  </a:lnTo>
                  <a:lnTo>
                    <a:pt x="786650" y="203415"/>
                  </a:lnTo>
                  <a:lnTo>
                    <a:pt x="787107" y="203606"/>
                  </a:lnTo>
                  <a:lnTo>
                    <a:pt x="787831" y="204533"/>
                  </a:lnTo>
                  <a:lnTo>
                    <a:pt x="789851" y="204851"/>
                  </a:lnTo>
                  <a:lnTo>
                    <a:pt x="791184" y="205701"/>
                  </a:lnTo>
                  <a:lnTo>
                    <a:pt x="791667" y="205727"/>
                  </a:lnTo>
                  <a:lnTo>
                    <a:pt x="792111" y="205574"/>
                  </a:lnTo>
                  <a:lnTo>
                    <a:pt x="792492" y="205320"/>
                  </a:lnTo>
                  <a:lnTo>
                    <a:pt x="792886" y="205117"/>
                  </a:lnTo>
                  <a:lnTo>
                    <a:pt x="793292" y="204952"/>
                  </a:lnTo>
                  <a:lnTo>
                    <a:pt x="793686" y="204724"/>
                  </a:lnTo>
                  <a:lnTo>
                    <a:pt x="794194" y="204368"/>
                  </a:lnTo>
                  <a:lnTo>
                    <a:pt x="794778" y="204050"/>
                  </a:lnTo>
                  <a:lnTo>
                    <a:pt x="795756" y="203835"/>
                  </a:lnTo>
                  <a:lnTo>
                    <a:pt x="796366" y="204000"/>
                  </a:lnTo>
                  <a:lnTo>
                    <a:pt x="796937" y="204241"/>
                  </a:lnTo>
                  <a:lnTo>
                    <a:pt x="797293" y="204203"/>
                  </a:lnTo>
                  <a:lnTo>
                    <a:pt x="797496" y="203936"/>
                  </a:lnTo>
                  <a:lnTo>
                    <a:pt x="797560" y="203542"/>
                  </a:lnTo>
                  <a:lnTo>
                    <a:pt x="797725" y="203098"/>
                  </a:lnTo>
                  <a:lnTo>
                    <a:pt x="798055" y="202666"/>
                  </a:lnTo>
                  <a:lnTo>
                    <a:pt x="798842" y="202298"/>
                  </a:lnTo>
                  <a:lnTo>
                    <a:pt x="799211" y="202412"/>
                  </a:lnTo>
                  <a:lnTo>
                    <a:pt x="799287" y="202717"/>
                  </a:lnTo>
                  <a:lnTo>
                    <a:pt x="799185" y="203136"/>
                  </a:lnTo>
                  <a:lnTo>
                    <a:pt x="798931" y="203581"/>
                  </a:lnTo>
                  <a:lnTo>
                    <a:pt x="798715" y="204012"/>
                  </a:lnTo>
                  <a:lnTo>
                    <a:pt x="798639" y="204444"/>
                  </a:lnTo>
                  <a:lnTo>
                    <a:pt x="798779" y="205257"/>
                  </a:lnTo>
                  <a:lnTo>
                    <a:pt x="800061" y="208470"/>
                  </a:lnTo>
                  <a:lnTo>
                    <a:pt x="801395" y="210007"/>
                  </a:lnTo>
                  <a:lnTo>
                    <a:pt x="801687" y="210489"/>
                  </a:lnTo>
                  <a:lnTo>
                    <a:pt x="801738" y="210972"/>
                  </a:lnTo>
                  <a:lnTo>
                    <a:pt x="801598" y="211391"/>
                  </a:lnTo>
                  <a:lnTo>
                    <a:pt x="801662" y="211937"/>
                  </a:lnTo>
                  <a:lnTo>
                    <a:pt x="801954" y="212559"/>
                  </a:lnTo>
                  <a:lnTo>
                    <a:pt x="802830" y="213461"/>
                  </a:lnTo>
                  <a:lnTo>
                    <a:pt x="803427" y="213741"/>
                  </a:lnTo>
                  <a:lnTo>
                    <a:pt x="803910" y="213652"/>
                  </a:lnTo>
                  <a:lnTo>
                    <a:pt x="804227" y="213283"/>
                  </a:lnTo>
                  <a:lnTo>
                    <a:pt x="804405" y="212864"/>
                  </a:lnTo>
                  <a:lnTo>
                    <a:pt x="804532" y="212445"/>
                  </a:lnTo>
                  <a:lnTo>
                    <a:pt x="804849" y="210756"/>
                  </a:lnTo>
                  <a:lnTo>
                    <a:pt x="804976" y="210337"/>
                  </a:lnTo>
                  <a:lnTo>
                    <a:pt x="805154" y="209969"/>
                  </a:lnTo>
                  <a:lnTo>
                    <a:pt x="805484" y="209677"/>
                  </a:lnTo>
                  <a:lnTo>
                    <a:pt x="805942" y="209511"/>
                  </a:lnTo>
                  <a:lnTo>
                    <a:pt x="806881" y="209486"/>
                  </a:lnTo>
                  <a:lnTo>
                    <a:pt x="807504" y="209613"/>
                  </a:lnTo>
                  <a:lnTo>
                    <a:pt x="810323" y="210985"/>
                  </a:lnTo>
                  <a:lnTo>
                    <a:pt x="811237" y="211251"/>
                  </a:lnTo>
                  <a:lnTo>
                    <a:pt x="812279" y="211353"/>
                  </a:lnTo>
                  <a:lnTo>
                    <a:pt x="812647" y="211582"/>
                  </a:lnTo>
                  <a:lnTo>
                    <a:pt x="812698" y="211912"/>
                  </a:lnTo>
                  <a:lnTo>
                    <a:pt x="812558" y="212191"/>
                  </a:lnTo>
                  <a:lnTo>
                    <a:pt x="812215" y="212699"/>
                  </a:lnTo>
                  <a:lnTo>
                    <a:pt x="811149" y="214071"/>
                  </a:lnTo>
                  <a:lnTo>
                    <a:pt x="810996" y="214363"/>
                  </a:lnTo>
                  <a:lnTo>
                    <a:pt x="810945" y="214579"/>
                  </a:lnTo>
                  <a:lnTo>
                    <a:pt x="810945" y="214909"/>
                  </a:lnTo>
                  <a:lnTo>
                    <a:pt x="811009" y="215277"/>
                  </a:lnTo>
                  <a:lnTo>
                    <a:pt x="810996" y="215696"/>
                  </a:lnTo>
                  <a:lnTo>
                    <a:pt x="810831" y="216103"/>
                  </a:lnTo>
                  <a:lnTo>
                    <a:pt x="810526" y="216446"/>
                  </a:lnTo>
                  <a:lnTo>
                    <a:pt x="810158" y="216750"/>
                  </a:lnTo>
                  <a:lnTo>
                    <a:pt x="809383" y="217309"/>
                  </a:lnTo>
                  <a:lnTo>
                    <a:pt x="808621" y="218008"/>
                  </a:lnTo>
                  <a:lnTo>
                    <a:pt x="807897" y="218757"/>
                  </a:lnTo>
                  <a:lnTo>
                    <a:pt x="807593" y="219189"/>
                  </a:lnTo>
                  <a:lnTo>
                    <a:pt x="807364" y="219697"/>
                  </a:lnTo>
                  <a:lnTo>
                    <a:pt x="807224" y="220091"/>
                  </a:lnTo>
                  <a:lnTo>
                    <a:pt x="807427" y="221259"/>
                  </a:lnTo>
                  <a:lnTo>
                    <a:pt x="810361" y="221361"/>
                  </a:lnTo>
                  <a:lnTo>
                    <a:pt x="816127" y="220040"/>
                  </a:lnTo>
                  <a:lnTo>
                    <a:pt x="816610" y="220205"/>
                  </a:lnTo>
                  <a:lnTo>
                    <a:pt x="817816" y="219976"/>
                  </a:lnTo>
                  <a:lnTo>
                    <a:pt x="819581" y="220535"/>
                  </a:lnTo>
                  <a:lnTo>
                    <a:pt x="819721" y="220865"/>
                  </a:lnTo>
                  <a:lnTo>
                    <a:pt x="819772" y="221234"/>
                  </a:lnTo>
                  <a:lnTo>
                    <a:pt x="819696" y="222034"/>
                  </a:lnTo>
                  <a:lnTo>
                    <a:pt x="819823" y="222504"/>
                  </a:lnTo>
                  <a:lnTo>
                    <a:pt x="820115" y="222999"/>
                  </a:lnTo>
                  <a:lnTo>
                    <a:pt x="821613" y="224066"/>
                  </a:lnTo>
                  <a:lnTo>
                    <a:pt x="822058" y="224497"/>
                  </a:lnTo>
                  <a:lnTo>
                    <a:pt x="822261" y="224878"/>
                  </a:lnTo>
                  <a:lnTo>
                    <a:pt x="823277" y="228104"/>
                  </a:lnTo>
                  <a:lnTo>
                    <a:pt x="823531" y="228587"/>
                  </a:lnTo>
                  <a:lnTo>
                    <a:pt x="823874" y="229108"/>
                  </a:lnTo>
                  <a:lnTo>
                    <a:pt x="824661" y="229844"/>
                  </a:lnTo>
                  <a:lnTo>
                    <a:pt x="825715" y="230352"/>
                  </a:lnTo>
                  <a:lnTo>
                    <a:pt x="826643" y="230403"/>
                  </a:lnTo>
                  <a:lnTo>
                    <a:pt x="830961" y="231800"/>
                  </a:lnTo>
                  <a:lnTo>
                    <a:pt x="831634" y="232232"/>
                  </a:lnTo>
                  <a:lnTo>
                    <a:pt x="832332" y="233057"/>
                  </a:lnTo>
                  <a:lnTo>
                    <a:pt x="832904" y="234188"/>
                  </a:lnTo>
                  <a:lnTo>
                    <a:pt x="832510" y="235572"/>
                  </a:lnTo>
                  <a:lnTo>
                    <a:pt x="831646" y="237299"/>
                  </a:lnTo>
                  <a:lnTo>
                    <a:pt x="831621" y="237934"/>
                  </a:lnTo>
                  <a:lnTo>
                    <a:pt x="831786" y="238455"/>
                  </a:lnTo>
                  <a:lnTo>
                    <a:pt x="833374" y="240068"/>
                  </a:lnTo>
                  <a:lnTo>
                    <a:pt x="833755" y="240703"/>
                  </a:lnTo>
                  <a:lnTo>
                    <a:pt x="833882" y="241388"/>
                  </a:lnTo>
                  <a:lnTo>
                    <a:pt x="833907" y="242303"/>
                  </a:lnTo>
                  <a:lnTo>
                    <a:pt x="834224" y="243471"/>
                  </a:lnTo>
                  <a:lnTo>
                    <a:pt x="834555" y="243979"/>
                  </a:lnTo>
                  <a:lnTo>
                    <a:pt x="834948" y="244170"/>
                  </a:lnTo>
                  <a:lnTo>
                    <a:pt x="836129" y="244055"/>
                  </a:lnTo>
                  <a:lnTo>
                    <a:pt x="836980" y="244195"/>
                  </a:lnTo>
                  <a:lnTo>
                    <a:pt x="837425" y="244449"/>
                  </a:lnTo>
                  <a:lnTo>
                    <a:pt x="846099" y="252095"/>
                  </a:lnTo>
                  <a:lnTo>
                    <a:pt x="857427" y="261683"/>
                  </a:lnTo>
                  <a:lnTo>
                    <a:pt x="858913" y="262445"/>
                  </a:lnTo>
                  <a:lnTo>
                    <a:pt x="859688" y="261797"/>
                  </a:lnTo>
                  <a:lnTo>
                    <a:pt x="861593" y="259918"/>
                  </a:lnTo>
                  <a:lnTo>
                    <a:pt x="862025" y="259588"/>
                  </a:lnTo>
                  <a:lnTo>
                    <a:pt x="862482" y="259372"/>
                  </a:lnTo>
                  <a:lnTo>
                    <a:pt x="863092" y="259308"/>
                  </a:lnTo>
                  <a:lnTo>
                    <a:pt x="864057" y="259803"/>
                  </a:lnTo>
                  <a:lnTo>
                    <a:pt x="871651" y="265988"/>
                  </a:lnTo>
                  <a:lnTo>
                    <a:pt x="872413" y="265950"/>
                  </a:lnTo>
                  <a:lnTo>
                    <a:pt x="872858" y="265684"/>
                  </a:lnTo>
                  <a:lnTo>
                    <a:pt x="873645" y="265315"/>
                  </a:lnTo>
                  <a:lnTo>
                    <a:pt x="874179" y="265391"/>
                  </a:lnTo>
                  <a:lnTo>
                    <a:pt x="874649" y="265645"/>
                  </a:lnTo>
                  <a:lnTo>
                    <a:pt x="877290" y="268312"/>
                  </a:lnTo>
                  <a:lnTo>
                    <a:pt x="877328" y="268719"/>
                  </a:lnTo>
                  <a:lnTo>
                    <a:pt x="877328" y="269748"/>
                  </a:lnTo>
                  <a:lnTo>
                    <a:pt x="877519" y="270395"/>
                  </a:lnTo>
                  <a:lnTo>
                    <a:pt x="877824" y="270662"/>
                  </a:lnTo>
                  <a:lnTo>
                    <a:pt x="878230" y="270611"/>
                  </a:lnTo>
                  <a:lnTo>
                    <a:pt x="878636" y="270357"/>
                  </a:lnTo>
                  <a:lnTo>
                    <a:pt x="879348" y="270192"/>
                  </a:lnTo>
                  <a:lnTo>
                    <a:pt x="879894" y="270332"/>
                  </a:lnTo>
                  <a:lnTo>
                    <a:pt x="884110" y="273354"/>
                  </a:lnTo>
                  <a:lnTo>
                    <a:pt x="884910" y="273469"/>
                  </a:lnTo>
                  <a:lnTo>
                    <a:pt x="885545" y="273354"/>
                  </a:lnTo>
                  <a:lnTo>
                    <a:pt x="886079" y="273050"/>
                  </a:lnTo>
                  <a:lnTo>
                    <a:pt x="886675" y="273304"/>
                  </a:lnTo>
                  <a:lnTo>
                    <a:pt x="887031" y="273646"/>
                  </a:lnTo>
                  <a:lnTo>
                    <a:pt x="887133" y="274624"/>
                  </a:lnTo>
                  <a:lnTo>
                    <a:pt x="887107" y="275056"/>
                  </a:lnTo>
                  <a:lnTo>
                    <a:pt x="888250" y="276491"/>
                  </a:lnTo>
                  <a:lnTo>
                    <a:pt x="893914" y="280263"/>
                  </a:lnTo>
                  <a:lnTo>
                    <a:pt x="895604" y="280390"/>
                  </a:lnTo>
                  <a:lnTo>
                    <a:pt x="895908" y="279946"/>
                  </a:lnTo>
                  <a:lnTo>
                    <a:pt x="896924" y="278676"/>
                  </a:lnTo>
                  <a:lnTo>
                    <a:pt x="897305" y="278358"/>
                  </a:lnTo>
                  <a:lnTo>
                    <a:pt x="898855" y="277228"/>
                  </a:lnTo>
                  <a:lnTo>
                    <a:pt x="900430" y="276301"/>
                  </a:lnTo>
                  <a:lnTo>
                    <a:pt x="901674" y="275450"/>
                  </a:lnTo>
                  <a:lnTo>
                    <a:pt x="902703" y="274904"/>
                  </a:lnTo>
                  <a:lnTo>
                    <a:pt x="903668" y="274523"/>
                  </a:lnTo>
                  <a:lnTo>
                    <a:pt x="904252" y="274523"/>
                  </a:lnTo>
                  <a:lnTo>
                    <a:pt x="904786" y="274688"/>
                  </a:lnTo>
                  <a:lnTo>
                    <a:pt x="908151" y="276720"/>
                  </a:lnTo>
                  <a:lnTo>
                    <a:pt x="908596" y="276669"/>
                  </a:lnTo>
                  <a:lnTo>
                    <a:pt x="908926" y="276377"/>
                  </a:lnTo>
                  <a:lnTo>
                    <a:pt x="909269" y="275945"/>
                  </a:lnTo>
                  <a:lnTo>
                    <a:pt x="909650" y="275526"/>
                  </a:lnTo>
                  <a:lnTo>
                    <a:pt x="910209" y="275132"/>
                  </a:lnTo>
                  <a:lnTo>
                    <a:pt x="910678" y="275158"/>
                  </a:lnTo>
                  <a:lnTo>
                    <a:pt x="911136" y="275374"/>
                  </a:lnTo>
                  <a:lnTo>
                    <a:pt x="915695" y="278815"/>
                  </a:lnTo>
                  <a:lnTo>
                    <a:pt x="917524" y="279463"/>
                  </a:lnTo>
                  <a:lnTo>
                    <a:pt x="923188" y="272288"/>
                  </a:lnTo>
                  <a:lnTo>
                    <a:pt x="924496" y="270129"/>
                  </a:lnTo>
                  <a:lnTo>
                    <a:pt x="924699" y="269544"/>
                  </a:lnTo>
                  <a:lnTo>
                    <a:pt x="924941" y="269125"/>
                  </a:lnTo>
                  <a:lnTo>
                    <a:pt x="925080" y="268922"/>
                  </a:lnTo>
                  <a:lnTo>
                    <a:pt x="926566" y="267220"/>
                  </a:lnTo>
                  <a:lnTo>
                    <a:pt x="927328" y="266509"/>
                  </a:lnTo>
                  <a:lnTo>
                    <a:pt x="931989" y="261112"/>
                  </a:lnTo>
                  <a:lnTo>
                    <a:pt x="932903" y="260413"/>
                  </a:lnTo>
                  <a:lnTo>
                    <a:pt x="944321" y="270662"/>
                  </a:lnTo>
                  <a:lnTo>
                    <a:pt x="944753" y="270802"/>
                  </a:lnTo>
                  <a:lnTo>
                    <a:pt x="945146" y="270751"/>
                  </a:lnTo>
                  <a:lnTo>
                    <a:pt x="945565" y="270598"/>
                  </a:lnTo>
                  <a:lnTo>
                    <a:pt x="946162" y="270446"/>
                  </a:lnTo>
                  <a:lnTo>
                    <a:pt x="946924" y="270446"/>
                  </a:lnTo>
                  <a:lnTo>
                    <a:pt x="948359" y="270852"/>
                  </a:lnTo>
                  <a:lnTo>
                    <a:pt x="949782" y="271665"/>
                  </a:lnTo>
                  <a:lnTo>
                    <a:pt x="957414" y="278866"/>
                  </a:lnTo>
                  <a:lnTo>
                    <a:pt x="944410" y="294093"/>
                  </a:lnTo>
                  <a:lnTo>
                    <a:pt x="950468" y="300431"/>
                  </a:lnTo>
                  <a:lnTo>
                    <a:pt x="944626" y="307670"/>
                  </a:lnTo>
                  <a:lnTo>
                    <a:pt x="943673" y="309765"/>
                  </a:lnTo>
                  <a:lnTo>
                    <a:pt x="945642" y="317893"/>
                  </a:lnTo>
                  <a:lnTo>
                    <a:pt x="945807" y="318249"/>
                  </a:lnTo>
                  <a:lnTo>
                    <a:pt x="946023" y="318528"/>
                  </a:lnTo>
                  <a:lnTo>
                    <a:pt x="946378" y="318617"/>
                  </a:lnTo>
                  <a:lnTo>
                    <a:pt x="948309" y="318503"/>
                  </a:lnTo>
                  <a:lnTo>
                    <a:pt x="948474" y="318617"/>
                  </a:lnTo>
                  <a:lnTo>
                    <a:pt x="947686" y="320128"/>
                  </a:lnTo>
                  <a:lnTo>
                    <a:pt x="947305" y="321157"/>
                  </a:lnTo>
                  <a:lnTo>
                    <a:pt x="947191" y="321805"/>
                  </a:lnTo>
                  <a:lnTo>
                    <a:pt x="947204" y="322326"/>
                  </a:lnTo>
                  <a:lnTo>
                    <a:pt x="947432" y="323176"/>
                  </a:lnTo>
                  <a:lnTo>
                    <a:pt x="947661" y="326847"/>
                  </a:lnTo>
                  <a:lnTo>
                    <a:pt x="948270" y="328561"/>
                  </a:lnTo>
                  <a:lnTo>
                    <a:pt x="948372" y="329145"/>
                  </a:lnTo>
                  <a:lnTo>
                    <a:pt x="948182" y="329615"/>
                  </a:lnTo>
                  <a:lnTo>
                    <a:pt x="947864" y="329958"/>
                  </a:lnTo>
                  <a:lnTo>
                    <a:pt x="947496" y="330225"/>
                  </a:lnTo>
                  <a:lnTo>
                    <a:pt x="946721" y="330847"/>
                  </a:lnTo>
                  <a:lnTo>
                    <a:pt x="943101" y="339750"/>
                  </a:lnTo>
                  <a:lnTo>
                    <a:pt x="942784" y="340436"/>
                  </a:lnTo>
                  <a:lnTo>
                    <a:pt x="942416" y="340842"/>
                  </a:lnTo>
                  <a:lnTo>
                    <a:pt x="941616" y="340982"/>
                  </a:lnTo>
                  <a:lnTo>
                    <a:pt x="941235" y="340982"/>
                  </a:lnTo>
                  <a:lnTo>
                    <a:pt x="940879" y="340817"/>
                  </a:lnTo>
                  <a:lnTo>
                    <a:pt x="940181" y="340220"/>
                  </a:lnTo>
                  <a:lnTo>
                    <a:pt x="939774" y="339991"/>
                  </a:lnTo>
                  <a:lnTo>
                    <a:pt x="936853" y="339305"/>
                  </a:lnTo>
                  <a:lnTo>
                    <a:pt x="936548" y="339115"/>
                  </a:lnTo>
                  <a:lnTo>
                    <a:pt x="936485" y="338810"/>
                  </a:lnTo>
                  <a:lnTo>
                    <a:pt x="936663" y="338505"/>
                  </a:lnTo>
                  <a:lnTo>
                    <a:pt x="937361" y="338048"/>
                  </a:lnTo>
                  <a:lnTo>
                    <a:pt x="937666" y="337743"/>
                  </a:lnTo>
                  <a:lnTo>
                    <a:pt x="937793" y="337362"/>
                  </a:lnTo>
                  <a:lnTo>
                    <a:pt x="937831" y="336943"/>
                  </a:lnTo>
                  <a:lnTo>
                    <a:pt x="937768" y="336562"/>
                  </a:lnTo>
                  <a:lnTo>
                    <a:pt x="937564" y="336232"/>
                  </a:lnTo>
                  <a:lnTo>
                    <a:pt x="937247" y="336016"/>
                  </a:lnTo>
                  <a:lnTo>
                    <a:pt x="936866" y="335927"/>
                  </a:lnTo>
                  <a:lnTo>
                    <a:pt x="934796" y="335788"/>
                  </a:lnTo>
                  <a:lnTo>
                    <a:pt x="934389" y="335584"/>
                  </a:lnTo>
                  <a:lnTo>
                    <a:pt x="932395" y="333413"/>
                  </a:lnTo>
                  <a:lnTo>
                    <a:pt x="931989" y="333171"/>
                  </a:lnTo>
                  <a:lnTo>
                    <a:pt x="931570" y="333121"/>
                  </a:lnTo>
                  <a:lnTo>
                    <a:pt x="931100" y="333235"/>
                  </a:lnTo>
                  <a:lnTo>
                    <a:pt x="929436" y="335597"/>
                  </a:lnTo>
                  <a:lnTo>
                    <a:pt x="929297" y="336143"/>
                  </a:lnTo>
                  <a:lnTo>
                    <a:pt x="929043" y="336931"/>
                  </a:lnTo>
                  <a:lnTo>
                    <a:pt x="928712" y="337413"/>
                  </a:lnTo>
                  <a:lnTo>
                    <a:pt x="928331" y="337756"/>
                  </a:lnTo>
                  <a:lnTo>
                    <a:pt x="927862" y="338048"/>
                  </a:lnTo>
                  <a:lnTo>
                    <a:pt x="927379" y="338467"/>
                  </a:lnTo>
                  <a:lnTo>
                    <a:pt x="926769" y="339153"/>
                  </a:lnTo>
                  <a:lnTo>
                    <a:pt x="926579" y="339674"/>
                  </a:lnTo>
                  <a:lnTo>
                    <a:pt x="926668" y="340118"/>
                  </a:lnTo>
                  <a:lnTo>
                    <a:pt x="927100" y="340995"/>
                  </a:lnTo>
                  <a:lnTo>
                    <a:pt x="927074" y="341503"/>
                  </a:lnTo>
                  <a:lnTo>
                    <a:pt x="926807" y="341731"/>
                  </a:lnTo>
                  <a:lnTo>
                    <a:pt x="925614" y="341922"/>
                  </a:lnTo>
                  <a:lnTo>
                    <a:pt x="924852" y="342277"/>
                  </a:lnTo>
                  <a:lnTo>
                    <a:pt x="924153" y="342747"/>
                  </a:lnTo>
                  <a:lnTo>
                    <a:pt x="922769" y="343319"/>
                  </a:lnTo>
                  <a:lnTo>
                    <a:pt x="921092" y="342811"/>
                  </a:lnTo>
                  <a:lnTo>
                    <a:pt x="920572" y="342404"/>
                  </a:lnTo>
                  <a:lnTo>
                    <a:pt x="920242" y="341998"/>
                  </a:lnTo>
                  <a:lnTo>
                    <a:pt x="920153" y="341160"/>
                  </a:lnTo>
                  <a:lnTo>
                    <a:pt x="919810" y="340017"/>
                  </a:lnTo>
                  <a:lnTo>
                    <a:pt x="919200" y="339051"/>
                  </a:lnTo>
                  <a:lnTo>
                    <a:pt x="918870" y="338734"/>
                  </a:lnTo>
                  <a:lnTo>
                    <a:pt x="918476" y="338594"/>
                  </a:lnTo>
                  <a:lnTo>
                    <a:pt x="917714" y="338747"/>
                  </a:lnTo>
                  <a:lnTo>
                    <a:pt x="917308" y="338899"/>
                  </a:lnTo>
                  <a:lnTo>
                    <a:pt x="916940" y="339140"/>
                  </a:lnTo>
                  <a:lnTo>
                    <a:pt x="916546" y="339496"/>
                  </a:lnTo>
                  <a:lnTo>
                    <a:pt x="916266" y="339801"/>
                  </a:lnTo>
                  <a:lnTo>
                    <a:pt x="915365" y="340258"/>
                  </a:lnTo>
                  <a:lnTo>
                    <a:pt x="908380" y="345262"/>
                  </a:lnTo>
                  <a:lnTo>
                    <a:pt x="908088" y="345744"/>
                  </a:lnTo>
                  <a:lnTo>
                    <a:pt x="907592" y="346290"/>
                  </a:lnTo>
                  <a:lnTo>
                    <a:pt x="907211" y="346557"/>
                  </a:lnTo>
                  <a:lnTo>
                    <a:pt x="906818" y="346684"/>
                  </a:lnTo>
                  <a:lnTo>
                    <a:pt x="905979" y="346773"/>
                  </a:lnTo>
                  <a:lnTo>
                    <a:pt x="905065" y="346659"/>
                  </a:lnTo>
                  <a:lnTo>
                    <a:pt x="904214" y="346354"/>
                  </a:lnTo>
                  <a:lnTo>
                    <a:pt x="901865" y="344944"/>
                  </a:lnTo>
                  <a:lnTo>
                    <a:pt x="901153" y="344766"/>
                  </a:lnTo>
                  <a:lnTo>
                    <a:pt x="898271" y="344639"/>
                  </a:lnTo>
                  <a:lnTo>
                    <a:pt x="894829" y="343242"/>
                  </a:lnTo>
                  <a:lnTo>
                    <a:pt x="892733" y="342798"/>
                  </a:lnTo>
                  <a:lnTo>
                    <a:pt x="892429" y="342607"/>
                  </a:lnTo>
                  <a:lnTo>
                    <a:pt x="892238" y="342265"/>
                  </a:lnTo>
                  <a:lnTo>
                    <a:pt x="892340" y="341871"/>
                  </a:lnTo>
                  <a:lnTo>
                    <a:pt x="892340" y="341464"/>
                  </a:lnTo>
                  <a:lnTo>
                    <a:pt x="892149" y="341071"/>
                  </a:lnTo>
                  <a:lnTo>
                    <a:pt x="891781" y="340715"/>
                  </a:lnTo>
                  <a:lnTo>
                    <a:pt x="891362" y="340461"/>
                  </a:lnTo>
                  <a:lnTo>
                    <a:pt x="890790" y="340436"/>
                  </a:lnTo>
                  <a:lnTo>
                    <a:pt x="888949" y="340918"/>
                  </a:lnTo>
                  <a:lnTo>
                    <a:pt x="888352" y="341325"/>
                  </a:lnTo>
                  <a:lnTo>
                    <a:pt x="887933" y="341757"/>
                  </a:lnTo>
                  <a:lnTo>
                    <a:pt x="887730" y="342138"/>
                  </a:lnTo>
                  <a:lnTo>
                    <a:pt x="887323" y="343077"/>
                  </a:lnTo>
                  <a:lnTo>
                    <a:pt x="887069" y="343433"/>
                  </a:lnTo>
                  <a:lnTo>
                    <a:pt x="886713" y="343801"/>
                  </a:lnTo>
                  <a:lnTo>
                    <a:pt x="885736" y="344297"/>
                  </a:lnTo>
                  <a:lnTo>
                    <a:pt x="885113" y="344551"/>
                  </a:lnTo>
                  <a:lnTo>
                    <a:pt x="884453" y="344881"/>
                  </a:lnTo>
                  <a:lnTo>
                    <a:pt x="884085" y="345097"/>
                  </a:lnTo>
                  <a:lnTo>
                    <a:pt x="883742" y="345414"/>
                  </a:lnTo>
                  <a:lnTo>
                    <a:pt x="883526" y="345782"/>
                  </a:lnTo>
                  <a:lnTo>
                    <a:pt x="883488" y="346189"/>
                  </a:lnTo>
                  <a:lnTo>
                    <a:pt x="883856" y="347814"/>
                  </a:lnTo>
                  <a:lnTo>
                    <a:pt x="883894" y="348221"/>
                  </a:lnTo>
                  <a:lnTo>
                    <a:pt x="881303" y="350012"/>
                  </a:lnTo>
                  <a:lnTo>
                    <a:pt x="880833" y="350164"/>
                  </a:lnTo>
                  <a:lnTo>
                    <a:pt x="880363" y="350469"/>
                  </a:lnTo>
                  <a:lnTo>
                    <a:pt x="879906" y="350824"/>
                  </a:lnTo>
                  <a:lnTo>
                    <a:pt x="879322" y="351180"/>
                  </a:lnTo>
                  <a:lnTo>
                    <a:pt x="878878" y="351205"/>
                  </a:lnTo>
                  <a:lnTo>
                    <a:pt x="878471" y="351142"/>
                  </a:lnTo>
                  <a:lnTo>
                    <a:pt x="877049" y="350507"/>
                  </a:lnTo>
                  <a:lnTo>
                    <a:pt x="875512" y="350266"/>
                  </a:lnTo>
                  <a:lnTo>
                    <a:pt x="873760" y="350405"/>
                  </a:lnTo>
                  <a:lnTo>
                    <a:pt x="872947" y="350659"/>
                  </a:lnTo>
                  <a:lnTo>
                    <a:pt x="872464" y="351040"/>
                  </a:lnTo>
                  <a:lnTo>
                    <a:pt x="872451" y="351434"/>
                  </a:lnTo>
                  <a:lnTo>
                    <a:pt x="872604" y="351815"/>
                  </a:lnTo>
                  <a:lnTo>
                    <a:pt x="872947" y="352132"/>
                  </a:lnTo>
                  <a:lnTo>
                    <a:pt x="873315" y="352298"/>
                  </a:lnTo>
                  <a:lnTo>
                    <a:pt x="874090" y="352386"/>
                  </a:lnTo>
                  <a:lnTo>
                    <a:pt x="874382" y="352628"/>
                  </a:lnTo>
                  <a:lnTo>
                    <a:pt x="874560" y="352933"/>
                  </a:lnTo>
                  <a:lnTo>
                    <a:pt x="874547" y="353263"/>
                  </a:lnTo>
                  <a:lnTo>
                    <a:pt x="874483" y="353517"/>
                  </a:lnTo>
                  <a:lnTo>
                    <a:pt x="874280" y="353822"/>
                  </a:lnTo>
                  <a:lnTo>
                    <a:pt x="873988" y="354076"/>
                  </a:lnTo>
                  <a:lnTo>
                    <a:pt x="873645" y="354101"/>
                  </a:lnTo>
                  <a:lnTo>
                    <a:pt x="871994" y="353961"/>
                  </a:lnTo>
                  <a:lnTo>
                    <a:pt x="871016" y="354063"/>
                  </a:lnTo>
                  <a:lnTo>
                    <a:pt x="867562" y="358597"/>
                  </a:lnTo>
                  <a:lnTo>
                    <a:pt x="866749" y="359943"/>
                  </a:lnTo>
                  <a:lnTo>
                    <a:pt x="866394" y="360413"/>
                  </a:lnTo>
                  <a:lnTo>
                    <a:pt x="865898" y="360946"/>
                  </a:lnTo>
                  <a:lnTo>
                    <a:pt x="865454" y="361149"/>
                  </a:lnTo>
                  <a:lnTo>
                    <a:pt x="863841" y="361264"/>
                  </a:lnTo>
                  <a:lnTo>
                    <a:pt x="862863" y="361467"/>
                  </a:lnTo>
                  <a:lnTo>
                    <a:pt x="862266" y="361835"/>
                  </a:lnTo>
                  <a:lnTo>
                    <a:pt x="861771" y="362229"/>
                  </a:lnTo>
                  <a:lnTo>
                    <a:pt x="861415" y="362648"/>
                  </a:lnTo>
                  <a:lnTo>
                    <a:pt x="860882" y="363143"/>
                  </a:lnTo>
                  <a:lnTo>
                    <a:pt x="860183" y="363702"/>
                  </a:lnTo>
                  <a:lnTo>
                    <a:pt x="858151" y="364921"/>
                  </a:lnTo>
                  <a:lnTo>
                    <a:pt x="857605" y="365353"/>
                  </a:lnTo>
                  <a:lnTo>
                    <a:pt x="857351" y="365671"/>
                  </a:lnTo>
                  <a:lnTo>
                    <a:pt x="857326" y="366064"/>
                  </a:lnTo>
                  <a:lnTo>
                    <a:pt x="857757" y="366852"/>
                  </a:lnTo>
                  <a:lnTo>
                    <a:pt x="857872" y="367284"/>
                  </a:lnTo>
                  <a:lnTo>
                    <a:pt x="857745" y="367741"/>
                  </a:lnTo>
                  <a:lnTo>
                    <a:pt x="857516" y="368109"/>
                  </a:lnTo>
                  <a:lnTo>
                    <a:pt x="856691" y="368960"/>
                  </a:lnTo>
                  <a:lnTo>
                    <a:pt x="850480" y="365391"/>
                  </a:lnTo>
                  <a:lnTo>
                    <a:pt x="848106" y="363918"/>
                  </a:lnTo>
                  <a:lnTo>
                    <a:pt x="842352" y="360629"/>
                  </a:lnTo>
                  <a:lnTo>
                    <a:pt x="840320" y="360006"/>
                  </a:lnTo>
                  <a:lnTo>
                    <a:pt x="839520" y="360032"/>
                  </a:lnTo>
                  <a:lnTo>
                    <a:pt x="838974" y="359841"/>
                  </a:lnTo>
                  <a:lnTo>
                    <a:pt x="836968" y="358152"/>
                  </a:lnTo>
                  <a:lnTo>
                    <a:pt x="836371" y="357835"/>
                  </a:lnTo>
                  <a:lnTo>
                    <a:pt x="835875" y="357708"/>
                  </a:lnTo>
                  <a:lnTo>
                    <a:pt x="835431" y="357809"/>
                  </a:lnTo>
                  <a:lnTo>
                    <a:pt x="834948" y="357974"/>
                  </a:lnTo>
                  <a:lnTo>
                    <a:pt x="834199" y="358025"/>
                  </a:lnTo>
                  <a:lnTo>
                    <a:pt x="832142" y="357251"/>
                  </a:lnTo>
                  <a:lnTo>
                    <a:pt x="831456" y="357301"/>
                  </a:lnTo>
                  <a:lnTo>
                    <a:pt x="830897" y="357555"/>
                  </a:lnTo>
                  <a:lnTo>
                    <a:pt x="830541" y="357949"/>
                  </a:lnTo>
                  <a:lnTo>
                    <a:pt x="829373" y="359156"/>
                  </a:lnTo>
                  <a:lnTo>
                    <a:pt x="828624" y="359791"/>
                  </a:lnTo>
                  <a:lnTo>
                    <a:pt x="828230" y="360032"/>
                  </a:lnTo>
                  <a:lnTo>
                    <a:pt x="827328" y="360159"/>
                  </a:lnTo>
                  <a:lnTo>
                    <a:pt x="823048" y="359854"/>
                  </a:lnTo>
                  <a:lnTo>
                    <a:pt x="821778" y="359498"/>
                  </a:lnTo>
                  <a:lnTo>
                    <a:pt x="821067" y="359092"/>
                  </a:lnTo>
                  <a:lnTo>
                    <a:pt x="820991" y="358686"/>
                  </a:lnTo>
                  <a:lnTo>
                    <a:pt x="821105" y="357835"/>
                  </a:lnTo>
                  <a:lnTo>
                    <a:pt x="821207" y="357428"/>
                  </a:lnTo>
                  <a:lnTo>
                    <a:pt x="821270" y="356603"/>
                  </a:lnTo>
                  <a:lnTo>
                    <a:pt x="821207" y="355777"/>
                  </a:lnTo>
                  <a:lnTo>
                    <a:pt x="821220" y="355358"/>
                  </a:lnTo>
                  <a:lnTo>
                    <a:pt x="821296" y="354939"/>
                  </a:lnTo>
                  <a:lnTo>
                    <a:pt x="821423" y="354507"/>
                  </a:lnTo>
                  <a:lnTo>
                    <a:pt x="821639" y="354076"/>
                  </a:lnTo>
                  <a:lnTo>
                    <a:pt x="822032" y="353136"/>
                  </a:lnTo>
                  <a:lnTo>
                    <a:pt x="822109" y="352793"/>
                  </a:lnTo>
                  <a:lnTo>
                    <a:pt x="822261" y="351561"/>
                  </a:lnTo>
                  <a:lnTo>
                    <a:pt x="822312" y="350316"/>
                  </a:lnTo>
                  <a:lnTo>
                    <a:pt x="822248" y="349897"/>
                  </a:lnTo>
                  <a:lnTo>
                    <a:pt x="822134" y="349516"/>
                  </a:lnTo>
                  <a:lnTo>
                    <a:pt x="816178" y="344881"/>
                  </a:lnTo>
                  <a:lnTo>
                    <a:pt x="815606" y="344131"/>
                  </a:lnTo>
                  <a:lnTo>
                    <a:pt x="815568" y="343319"/>
                  </a:lnTo>
                  <a:lnTo>
                    <a:pt x="815517" y="342912"/>
                  </a:lnTo>
                  <a:lnTo>
                    <a:pt x="815352" y="342506"/>
                  </a:lnTo>
                  <a:lnTo>
                    <a:pt x="814463" y="341350"/>
                  </a:lnTo>
                  <a:lnTo>
                    <a:pt x="814476" y="340944"/>
                  </a:lnTo>
                  <a:lnTo>
                    <a:pt x="813955" y="339953"/>
                  </a:lnTo>
                  <a:lnTo>
                    <a:pt x="812901" y="338582"/>
                  </a:lnTo>
                  <a:lnTo>
                    <a:pt x="808266" y="334391"/>
                  </a:lnTo>
                  <a:lnTo>
                    <a:pt x="807313" y="333781"/>
                  </a:lnTo>
                  <a:lnTo>
                    <a:pt x="806970" y="334035"/>
                  </a:lnTo>
                  <a:lnTo>
                    <a:pt x="805992" y="334187"/>
                  </a:lnTo>
                  <a:lnTo>
                    <a:pt x="804062" y="332562"/>
                  </a:lnTo>
                  <a:lnTo>
                    <a:pt x="801916" y="331393"/>
                  </a:lnTo>
                  <a:lnTo>
                    <a:pt x="800887" y="331635"/>
                  </a:lnTo>
                  <a:lnTo>
                    <a:pt x="799338" y="332765"/>
                  </a:lnTo>
                  <a:lnTo>
                    <a:pt x="798944" y="332955"/>
                  </a:lnTo>
                  <a:lnTo>
                    <a:pt x="795997" y="335026"/>
                  </a:lnTo>
                  <a:lnTo>
                    <a:pt x="795223" y="336054"/>
                  </a:lnTo>
                  <a:lnTo>
                    <a:pt x="794219" y="336956"/>
                  </a:lnTo>
                  <a:lnTo>
                    <a:pt x="793775" y="337502"/>
                  </a:lnTo>
                  <a:lnTo>
                    <a:pt x="793496" y="337959"/>
                  </a:lnTo>
                  <a:lnTo>
                    <a:pt x="793292" y="339280"/>
                  </a:lnTo>
                  <a:lnTo>
                    <a:pt x="793102" y="340055"/>
                  </a:lnTo>
                  <a:lnTo>
                    <a:pt x="781570" y="352056"/>
                  </a:lnTo>
                  <a:lnTo>
                    <a:pt x="780884" y="352564"/>
                  </a:lnTo>
                  <a:lnTo>
                    <a:pt x="779856" y="353669"/>
                  </a:lnTo>
                  <a:lnTo>
                    <a:pt x="779360" y="353822"/>
                  </a:lnTo>
                  <a:lnTo>
                    <a:pt x="778878" y="353720"/>
                  </a:lnTo>
                  <a:lnTo>
                    <a:pt x="776312" y="351993"/>
                  </a:lnTo>
                  <a:lnTo>
                    <a:pt x="774750" y="350494"/>
                  </a:lnTo>
                  <a:lnTo>
                    <a:pt x="773861" y="350240"/>
                  </a:lnTo>
                  <a:lnTo>
                    <a:pt x="765886" y="352615"/>
                  </a:lnTo>
                  <a:lnTo>
                    <a:pt x="765581" y="352958"/>
                  </a:lnTo>
                  <a:lnTo>
                    <a:pt x="765200" y="353339"/>
                  </a:lnTo>
                  <a:lnTo>
                    <a:pt x="764641" y="353707"/>
                  </a:lnTo>
                  <a:lnTo>
                    <a:pt x="764120" y="353809"/>
                  </a:lnTo>
                  <a:lnTo>
                    <a:pt x="763016" y="353695"/>
                  </a:lnTo>
                  <a:lnTo>
                    <a:pt x="762469" y="353936"/>
                  </a:lnTo>
                  <a:lnTo>
                    <a:pt x="761961" y="354304"/>
                  </a:lnTo>
                  <a:lnTo>
                    <a:pt x="761060" y="354863"/>
                  </a:lnTo>
                  <a:lnTo>
                    <a:pt x="760488" y="355079"/>
                  </a:lnTo>
                  <a:lnTo>
                    <a:pt x="756246" y="355523"/>
                  </a:lnTo>
                  <a:lnTo>
                    <a:pt x="754049" y="355523"/>
                  </a:lnTo>
                  <a:lnTo>
                    <a:pt x="750163" y="354355"/>
                  </a:lnTo>
                  <a:lnTo>
                    <a:pt x="749249" y="354507"/>
                  </a:lnTo>
                  <a:lnTo>
                    <a:pt x="748207" y="354533"/>
                  </a:lnTo>
                  <a:lnTo>
                    <a:pt x="745020" y="353529"/>
                  </a:lnTo>
                  <a:lnTo>
                    <a:pt x="741997" y="353568"/>
                  </a:lnTo>
                  <a:lnTo>
                    <a:pt x="738822" y="352742"/>
                  </a:lnTo>
                  <a:lnTo>
                    <a:pt x="732840" y="349377"/>
                  </a:lnTo>
                  <a:lnTo>
                    <a:pt x="732447" y="348919"/>
                  </a:lnTo>
                  <a:lnTo>
                    <a:pt x="730186" y="343827"/>
                  </a:lnTo>
                  <a:lnTo>
                    <a:pt x="728167" y="345452"/>
                  </a:lnTo>
                  <a:lnTo>
                    <a:pt x="727786" y="345719"/>
                  </a:lnTo>
                  <a:lnTo>
                    <a:pt x="727392" y="346100"/>
                  </a:lnTo>
                  <a:lnTo>
                    <a:pt x="727468" y="346443"/>
                  </a:lnTo>
                  <a:lnTo>
                    <a:pt x="729526" y="350354"/>
                  </a:lnTo>
                  <a:lnTo>
                    <a:pt x="730669" y="353542"/>
                  </a:lnTo>
                  <a:lnTo>
                    <a:pt x="730554" y="353949"/>
                  </a:lnTo>
                  <a:lnTo>
                    <a:pt x="730250" y="354279"/>
                  </a:lnTo>
                  <a:lnTo>
                    <a:pt x="729475" y="354469"/>
                  </a:lnTo>
                  <a:lnTo>
                    <a:pt x="729119" y="354266"/>
                  </a:lnTo>
                  <a:lnTo>
                    <a:pt x="728853" y="353949"/>
                  </a:lnTo>
                  <a:lnTo>
                    <a:pt x="728637" y="353568"/>
                  </a:lnTo>
                  <a:lnTo>
                    <a:pt x="728408" y="353225"/>
                  </a:lnTo>
                  <a:lnTo>
                    <a:pt x="728078" y="352971"/>
                  </a:lnTo>
                  <a:lnTo>
                    <a:pt x="727671" y="352882"/>
                  </a:lnTo>
                  <a:lnTo>
                    <a:pt x="727278" y="352996"/>
                  </a:lnTo>
                  <a:lnTo>
                    <a:pt x="726871" y="353275"/>
                  </a:lnTo>
                  <a:lnTo>
                    <a:pt x="726440" y="353834"/>
                  </a:lnTo>
                  <a:lnTo>
                    <a:pt x="726046" y="354304"/>
                  </a:lnTo>
                  <a:lnTo>
                    <a:pt x="725601" y="354672"/>
                  </a:lnTo>
                  <a:lnTo>
                    <a:pt x="725043" y="354876"/>
                  </a:lnTo>
                  <a:lnTo>
                    <a:pt x="724636" y="354850"/>
                  </a:lnTo>
                  <a:lnTo>
                    <a:pt x="724382" y="354571"/>
                  </a:lnTo>
                  <a:lnTo>
                    <a:pt x="723760" y="352602"/>
                  </a:lnTo>
                  <a:lnTo>
                    <a:pt x="723519" y="352234"/>
                  </a:lnTo>
                  <a:lnTo>
                    <a:pt x="723201" y="351955"/>
                  </a:lnTo>
                  <a:lnTo>
                    <a:pt x="722769" y="351853"/>
                  </a:lnTo>
                  <a:lnTo>
                    <a:pt x="722198" y="352171"/>
                  </a:lnTo>
                  <a:lnTo>
                    <a:pt x="721448" y="352856"/>
                  </a:lnTo>
                  <a:lnTo>
                    <a:pt x="720483" y="354228"/>
                  </a:lnTo>
                  <a:lnTo>
                    <a:pt x="720001" y="355003"/>
                  </a:lnTo>
                  <a:lnTo>
                    <a:pt x="719543" y="355600"/>
                  </a:lnTo>
                  <a:lnTo>
                    <a:pt x="719150" y="355917"/>
                  </a:lnTo>
                  <a:lnTo>
                    <a:pt x="718566" y="356006"/>
                  </a:lnTo>
                  <a:lnTo>
                    <a:pt x="718121" y="355803"/>
                  </a:lnTo>
                  <a:lnTo>
                    <a:pt x="715657" y="353644"/>
                  </a:lnTo>
                  <a:lnTo>
                    <a:pt x="713930" y="352729"/>
                  </a:lnTo>
                  <a:lnTo>
                    <a:pt x="712520" y="354799"/>
                  </a:lnTo>
                  <a:lnTo>
                    <a:pt x="712444" y="355180"/>
                  </a:lnTo>
                  <a:lnTo>
                    <a:pt x="712266" y="355485"/>
                  </a:lnTo>
                  <a:lnTo>
                    <a:pt x="711949" y="355561"/>
                  </a:lnTo>
                  <a:lnTo>
                    <a:pt x="711542" y="355473"/>
                  </a:lnTo>
                  <a:lnTo>
                    <a:pt x="710692" y="355130"/>
                  </a:lnTo>
                  <a:lnTo>
                    <a:pt x="710298" y="355180"/>
                  </a:lnTo>
                  <a:lnTo>
                    <a:pt x="709891" y="355384"/>
                  </a:lnTo>
                  <a:lnTo>
                    <a:pt x="708774" y="356069"/>
                  </a:lnTo>
                  <a:lnTo>
                    <a:pt x="708482" y="356196"/>
                  </a:lnTo>
                  <a:lnTo>
                    <a:pt x="708190" y="356501"/>
                  </a:lnTo>
                  <a:lnTo>
                    <a:pt x="707732" y="357047"/>
                  </a:lnTo>
                  <a:lnTo>
                    <a:pt x="707110" y="358305"/>
                  </a:lnTo>
                  <a:lnTo>
                    <a:pt x="706691" y="359029"/>
                  </a:lnTo>
                  <a:lnTo>
                    <a:pt x="704951" y="361111"/>
                  </a:lnTo>
                  <a:lnTo>
                    <a:pt x="704824" y="361289"/>
                  </a:lnTo>
                  <a:lnTo>
                    <a:pt x="704824" y="361569"/>
                  </a:lnTo>
                  <a:lnTo>
                    <a:pt x="705078" y="361975"/>
                  </a:lnTo>
                  <a:lnTo>
                    <a:pt x="706247" y="362610"/>
                  </a:lnTo>
                  <a:lnTo>
                    <a:pt x="708126" y="364832"/>
                  </a:lnTo>
                  <a:lnTo>
                    <a:pt x="708342" y="365328"/>
                  </a:lnTo>
                  <a:lnTo>
                    <a:pt x="708367" y="365963"/>
                  </a:lnTo>
                  <a:lnTo>
                    <a:pt x="708253" y="366953"/>
                  </a:lnTo>
                  <a:lnTo>
                    <a:pt x="708342" y="367588"/>
                  </a:lnTo>
                  <a:lnTo>
                    <a:pt x="708812" y="368884"/>
                  </a:lnTo>
                  <a:lnTo>
                    <a:pt x="708837" y="369290"/>
                  </a:lnTo>
                  <a:lnTo>
                    <a:pt x="708748" y="369709"/>
                  </a:lnTo>
                  <a:lnTo>
                    <a:pt x="704215" y="372364"/>
                  </a:lnTo>
                  <a:lnTo>
                    <a:pt x="703516" y="373049"/>
                  </a:lnTo>
                  <a:lnTo>
                    <a:pt x="703275" y="373113"/>
                  </a:lnTo>
                  <a:lnTo>
                    <a:pt x="702805" y="373189"/>
                  </a:lnTo>
                  <a:lnTo>
                    <a:pt x="701814" y="373151"/>
                  </a:lnTo>
                  <a:lnTo>
                    <a:pt x="701040" y="373380"/>
                  </a:lnTo>
                  <a:lnTo>
                    <a:pt x="700481" y="373672"/>
                  </a:lnTo>
                  <a:lnTo>
                    <a:pt x="700062" y="374027"/>
                  </a:lnTo>
                  <a:lnTo>
                    <a:pt x="699592" y="374294"/>
                  </a:lnTo>
                  <a:lnTo>
                    <a:pt x="699033" y="374383"/>
                  </a:lnTo>
                  <a:lnTo>
                    <a:pt x="697611" y="373913"/>
                  </a:lnTo>
                  <a:lnTo>
                    <a:pt x="697052" y="373888"/>
                  </a:lnTo>
                  <a:lnTo>
                    <a:pt x="696480" y="374154"/>
                  </a:lnTo>
                  <a:lnTo>
                    <a:pt x="695604" y="374802"/>
                  </a:lnTo>
                  <a:lnTo>
                    <a:pt x="694156" y="376072"/>
                  </a:lnTo>
                  <a:lnTo>
                    <a:pt x="693445" y="376097"/>
                  </a:lnTo>
                  <a:lnTo>
                    <a:pt x="687730" y="375196"/>
                  </a:lnTo>
                  <a:lnTo>
                    <a:pt x="687070" y="375234"/>
                  </a:lnTo>
                  <a:lnTo>
                    <a:pt x="685825" y="374789"/>
                  </a:lnTo>
                  <a:lnTo>
                    <a:pt x="682752" y="372872"/>
                  </a:lnTo>
                  <a:lnTo>
                    <a:pt x="681151" y="371741"/>
                  </a:lnTo>
                  <a:lnTo>
                    <a:pt x="680783" y="370928"/>
                  </a:lnTo>
                  <a:lnTo>
                    <a:pt x="680529" y="369760"/>
                  </a:lnTo>
                  <a:lnTo>
                    <a:pt x="680300" y="369404"/>
                  </a:lnTo>
                  <a:lnTo>
                    <a:pt x="679894" y="369163"/>
                  </a:lnTo>
                  <a:lnTo>
                    <a:pt x="679018" y="369100"/>
                  </a:lnTo>
                  <a:lnTo>
                    <a:pt x="678535" y="369150"/>
                  </a:lnTo>
                  <a:lnTo>
                    <a:pt x="678154" y="369252"/>
                  </a:lnTo>
                  <a:lnTo>
                    <a:pt x="677837" y="369404"/>
                  </a:lnTo>
                  <a:lnTo>
                    <a:pt x="677062" y="369620"/>
                  </a:lnTo>
                  <a:lnTo>
                    <a:pt x="676363" y="369570"/>
                  </a:lnTo>
                  <a:lnTo>
                    <a:pt x="673671" y="368566"/>
                  </a:lnTo>
                  <a:lnTo>
                    <a:pt x="672388" y="367296"/>
                  </a:lnTo>
                  <a:lnTo>
                    <a:pt x="672134" y="366699"/>
                  </a:lnTo>
                  <a:lnTo>
                    <a:pt x="671830" y="366445"/>
                  </a:lnTo>
                  <a:lnTo>
                    <a:pt x="671398" y="366242"/>
                  </a:lnTo>
                  <a:lnTo>
                    <a:pt x="667981" y="366293"/>
                  </a:lnTo>
                  <a:lnTo>
                    <a:pt x="667118" y="366026"/>
                  </a:lnTo>
                  <a:lnTo>
                    <a:pt x="665924" y="364578"/>
                  </a:lnTo>
                  <a:lnTo>
                    <a:pt x="665416" y="364363"/>
                  </a:lnTo>
                  <a:lnTo>
                    <a:pt x="665086" y="364388"/>
                  </a:lnTo>
                  <a:lnTo>
                    <a:pt x="663930" y="364896"/>
                  </a:lnTo>
                  <a:lnTo>
                    <a:pt x="661263" y="366788"/>
                  </a:lnTo>
                  <a:lnTo>
                    <a:pt x="660908" y="367334"/>
                  </a:lnTo>
                  <a:lnTo>
                    <a:pt x="660869" y="367830"/>
                  </a:lnTo>
                  <a:lnTo>
                    <a:pt x="660971" y="368719"/>
                  </a:lnTo>
                  <a:lnTo>
                    <a:pt x="660882" y="369062"/>
                  </a:lnTo>
                  <a:lnTo>
                    <a:pt x="660615" y="369303"/>
                  </a:lnTo>
                  <a:lnTo>
                    <a:pt x="659853" y="369646"/>
                  </a:lnTo>
                  <a:lnTo>
                    <a:pt x="658583" y="370078"/>
                  </a:lnTo>
                  <a:lnTo>
                    <a:pt x="658241" y="370243"/>
                  </a:lnTo>
                  <a:lnTo>
                    <a:pt x="655218" y="373659"/>
                  </a:lnTo>
                  <a:lnTo>
                    <a:pt x="655269" y="374256"/>
                  </a:lnTo>
                  <a:lnTo>
                    <a:pt x="655916" y="376262"/>
                  </a:lnTo>
                  <a:lnTo>
                    <a:pt x="656145" y="376415"/>
                  </a:lnTo>
                  <a:lnTo>
                    <a:pt x="656488" y="376275"/>
                  </a:lnTo>
                  <a:lnTo>
                    <a:pt x="656831" y="376021"/>
                  </a:lnTo>
                  <a:lnTo>
                    <a:pt x="657174" y="375754"/>
                  </a:lnTo>
                  <a:lnTo>
                    <a:pt x="657440" y="375691"/>
                  </a:lnTo>
                  <a:lnTo>
                    <a:pt x="657593" y="375843"/>
                  </a:lnTo>
                  <a:lnTo>
                    <a:pt x="657758" y="376224"/>
                  </a:lnTo>
                  <a:lnTo>
                    <a:pt x="657771" y="376809"/>
                  </a:lnTo>
                  <a:lnTo>
                    <a:pt x="657999" y="376974"/>
                  </a:lnTo>
                  <a:lnTo>
                    <a:pt x="658202" y="377024"/>
                  </a:lnTo>
                  <a:lnTo>
                    <a:pt x="658469" y="376974"/>
                  </a:lnTo>
                  <a:lnTo>
                    <a:pt x="658736" y="376999"/>
                  </a:lnTo>
                  <a:lnTo>
                    <a:pt x="658888" y="377177"/>
                  </a:lnTo>
                  <a:lnTo>
                    <a:pt x="658850" y="377469"/>
                  </a:lnTo>
                  <a:lnTo>
                    <a:pt x="658723" y="377799"/>
                  </a:lnTo>
                  <a:lnTo>
                    <a:pt x="658583" y="378129"/>
                  </a:lnTo>
                  <a:lnTo>
                    <a:pt x="658317" y="378612"/>
                  </a:lnTo>
                  <a:lnTo>
                    <a:pt x="657771" y="379336"/>
                  </a:lnTo>
                  <a:lnTo>
                    <a:pt x="656717" y="380288"/>
                  </a:lnTo>
                  <a:lnTo>
                    <a:pt x="656107" y="381431"/>
                  </a:lnTo>
                  <a:lnTo>
                    <a:pt x="655840" y="381863"/>
                  </a:lnTo>
                  <a:lnTo>
                    <a:pt x="655358" y="382104"/>
                  </a:lnTo>
                  <a:lnTo>
                    <a:pt x="654939" y="382168"/>
                  </a:lnTo>
                  <a:lnTo>
                    <a:pt x="652843" y="382181"/>
                  </a:lnTo>
                  <a:lnTo>
                    <a:pt x="652030" y="382295"/>
                  </a:lnTo>
                  <a:lnTo>
                    <a:pt x="650367" y="383730"/>
                  </a:lnTo>
                  <a:lnTo>
                    <a:pt x="650392" y="384175"/>
                  </a:lnTo>
                  <a:lnTo>
                    <a:pt x="651738" y="386080"/>
                  </a:lnTo>
                  <a:lnTo>
                    <a:pt x="651548" y="386727"/>
                  </a:lnTo>
                  <a:lnTo>
                    <a:pt x="651370" y="386981"/>
                  </a:lnTo>
                  <a:lnTo>
                    <a:pt x="651294" y="387121"/>
                  </a:lnTo>
                  <a:lnTo>
                    <a:pt x="650849" y="387578"/>
                  </a:lnTo>
                  <a:lnTo>
                    <a:pt x="649757" y="388493"/>
                  </a:lnTo>
                  <a:lnTo>
                    <a:pt x="649376" y="388759"/>
                  </a:lnTo>
                  <a:lnTo>
                    <a:pt x="648893" y="388874"/>
                  </a:lnTo>
                  <a:lnTo>
                    <a:pt x="648335" y="388721"/>
                  </a:lnTo>
                  <a:lnTo>
                    <a:pt x="646036" y="387146"/>
                  </a:lnTo>
                  <a:lnTo>
                    <a:pt x="645541" y="386613"/>
                  </a:lnTo>
                  <a:lnTo>
                    <a:pt x="644156" y="384454"/>
                  </a:lnTo>
                  <a:lnTo>
                    <a:pt x="642747" y="382955"/>
                  </a:lnTo>
                  <a:lnTo>
                    <a:pt x="641057" y="381685"/>
                  </a:lnTo>
                  <a:lnTo>
                    <a:pt x="640626" y="381533"/>
                  </a:lnTo>
                  <a:lnTo>
                    <a:pt x="640194" y="381508"/>
                  </a:lnTo>
                  <a:lnTo>
                    <a:pt x="639826" y="381660"/>
                  </a:lnTo>
                  <a:lnTo>
                    <a:pt x="639533" y="382130"/>
                  </a:lnTo>
                  <a:lnTo>
                    <a:pt x="639457" y="382574"/>
                  </a:lnTo>
                  <a:lnTo>
                    <a:pt x="639508" y="383743"/>
                  </a:lnTo>
                  <a:lnTo>
                    <a:pt x="638822" y="384136"/>
                  </a:lnTo>
                  <a:lnTo>
                    <a:pt x="635787" y="384111"/>
                  </a:lnTo>
                  <a:lnTo>
                    <a:pt x="635812" y="384441"/>
                  </a:lnTo>
                  <a:lnTo>
                    <a:pt x="637108" y="390309"/>
                  </a:lnTo>
                  <a:lnTo>
                    <a:pt x="637184" y="391680"/>
                  </a:lnTo>
                  <a:lnTo>
                    <a:pt x="633044" y="400494"/>
                  </a:lnTo>
                  <a:lnTo>
                    <a:pt x="632409" y="401383"/>
                  </a:lnTo>
                  <a:lnTo>
                    <a:pt x="632053" y="402285"/>
                  </a:lnTo>
                  <a:lnTo>
                    <a:pt x="632193" y="403618"/>
                  </a:lnTo>
                  <a:lnTo>
                    <a:pt x="632548" y="404533"/>
                  </a:lnTo>
                  <a:lnTo>
                    <a:pt x="633247" y="405612"/>
                  </a:lnTo>
                  <a:lnTo>
                    <a:pt x="637057" y="408597"/>
                  </a:lnTo>
                  <a:lnTo>
                    <a:pt x="637387" y="409308"/>
                  </a:lnTo>
                  <a:lnTo>
                    <a:pt x="637438" y="410044"/>
                  </a:lnTo>
                  <a:lnTo>
                    <a:pt x="636790" y="411111"/>
                  </a:lnTo>
                  <a:lnTo>
                    <a:pt x="634365" y="411099"/>
                  </a:lnTo>
                  <a:lnTo>
                    <a:pt x="632777" y="410273"/>
                  </a:lnTo>
                  <a:lnTo>
                    <a:pt x="629196" y="407631"/>
                  </a:lnTo>
                  <a:lnTo>
                    <a:pt x="627443" y="406958"/>
                  </a:lnTo>
                  <a:lnTo>
                    <a:pt x="626376" y="406768"/>
                  </a:lnTo>
                  <a:lnTo>
                    <a:pt x="625449" y="406781"/>
                  </a:lnTo>
                  <a:lnTo>
                    <a:pt x="624573" y="406996"/>
                  </a:lnTo>
                  <a:lnTo>
                    <a:pt x="620255" y="412445"/>
                  </a:lnTo>
                  <a:lnTo>
                    <a:pt x="620255" y="412965"/>
                  </a:lnTo>
                  <a:lnTo>
                    <a:pt x="620077" y="413550"/>
                  </a:lnTo>
                  <a:lnTo>
                    <a:pt x="619734" y="414159"/>
                  </a:lnTo>
                  <a:lnTo>
                    <a:pt x="618921" y="415277"/>
                  </a:lnTo>
                  <a:lnTo>
                    <a:pt x="618274" y="415671"/>
                  </a:lnTo>
                  <a:lnTo>
                    <a:pt x="616356" y="415861"/>
                  </a:lnTo>
                  <a:lnTo>
                    <a:pt x="615454" y="416788"/>
                  </a:lnTo>
                  <a:lnTo>
                    <a:pt x="615022" y="417144"/>
                  </a:lnTo>
                  <a:lnTo>
                    <a:pt x="614489" y="417360"/>
                  </a:lnTo>
                  <a:lnTo>
                    <a:pt x="613943" y="417068"/>
                  </a:lnTo>
                  <a:lnTo>
                    <a:pt x="613905" y="416648"/>
                  </a:lnTo>
                  <a:lnTo>
                    <a:pt x="614057" y="416179"/>
                  </a:lnTo>
                  <a:lnTo>
                    <a:pt x="614235" y="415632"/>
                  </a:lnTo>
                  <a:lnTo>
                    <a:pt x="614286" y="415163"/>
                  </a:lnTo>
                  <a:lnTo>
                    <a:pt x="613067" y="413804"/>
                  </a:lnTo>
                  <a:lnTo>
                    <a:pt x="612355" y="413943"/>
                  </a:lnTo>
                  <a:lnTo>
                    <a:pt x="606907" y="416191"/>
                  </a:lnTo>
                  <a:lnTo>
                    <a:pt x="606336" y="416229"/>
                  </a:lnTo>
                  <a:lnTo>
                    <a:pt x="605510" y="416598"/>
                  </a:lnTo>
                  <a:lnTo>
                    <a:pt x="604812" y="417626"/>
                  </a:lnTo>
                  <a:lnTo>
                    <a:pt x="604240" y="418795"/>
                  </a:lnTo>
                  <a:lnTo>
                    <a:pt x="603516" y="419646"/>
                  </a:lnTo>
                  <a:lnTo>
                    <a:pt x="602538" y="419938"/>
                  </a:lnTo>
                  <a:lnTo>
                    <a:pt x="600595" y="419658"/>
                  </a:lnTo>
                  <a:lnTo>
                    <a:pt x="599541" y="419849"/>
                  </a:lnTo>
                  <a:lnTo>
                    <a:pt x="596455" y="421640"/>
                  </a:lnTo>
                  <a:lnTo>
                    <a:pt x="595718" y="421703"/>
                  </a:lnTo>
                  <a:lnTo>
                    <a:pt x="591604" y="419366"/>
                  </a:lnTo>
                  <a:lnTo>
                    <a:pt x="590689" y="419227"/>
                  </a:lnTo>
                  <a:lnTo>
                    <a:pt x="589775" y="419366"/>
                  </a:lnTo>
                  <a:lnTo>
                    <a:pt x="586320" y="420598"/>
                  </a:lnTo>
                  <a:lnTo>
                    <a:pt x="585736" y="420687"/>
                  </a:lnTo>
                  <a:lnTo>
                    <a:pt x="585343" y="420547"/>
                  </a:lnTo>
                  <a:lnTo>
                    <a:pt x="584885" y="420281"/>
                  </a:lnTo>
                  <a:lnTo>
                    <a:pt x="584390" y="420128"/>
                  </a:lnTo>
                  <a:lnTo>
                    <a:pt x="583920" y="420433"/>
                  </a:lnTo>
                  <a:lnTo>
                    <a:pt x="582523" y="421779"/>
                  </a:lnTo>
                  <a:lnTo>
                    <a:pt x="581571" y="421792"/>
                  </a:lnTo>
                  <a:lnTo>
                    <a:pt x="580720" y="421424"/>
                  </a:lnTo>
                  <a:lnTo>
                    <a:pt x="579666" y="421551"/>
                  </a:lnTo>
                  <a:lnTo>
                    <a:pt x="578256" y="422579"/>
                  </a:lnTo>
                  <a:lnTo>
                    <a:pt x="578154" y="423303"/>
                  </a:lnTo>
                  <a:lnTo>
                    <a:pt x="578281" y="424091"/>
                  </a:lnTo>
                  <a:lnTo>
                    <a:pt x="577481" y="425246"/>
                  </a:lnTo>
                  <a:lnTo>
                    <a:pt x="576961" y="425234"/>
                  </a:lnTo>
                  <a:lnTo>
                    <a:pt x="575170" y="423506"/>
                  </a:lnTo>
                  <a:lnTo>
                    <a:pt x="574382" y="423367"/>
                  </a:lnTo>
                  <a:lnTo>
                    <a:pt x="573735" y="423951"/>
                  </a:lnTo>
                  <a:lnTo>
                    <a:pt x="572719" y="425640"/>
                  </a:lnTo>
                  <a:lnTo>
                    <a:pt x="572604" y="426110"/>
                  </a:lnTo>
                  <a:lnTo>
                    <a:pt x="572592" y="427545"/>
                  </a:lnTo>
                  <a:lnTo>
                    <a:pt x="572516" y="428091"/>
                  </a:lnTo>
                  <a:lnTo>
                    <a:pt x="572020" y="428993"/>
                  </a:lnTo>
                  <a:lnTo>
                    <a:pt x="571550" y="429577"/>
                  </a:lnTo>
                  <a:lnTo>
                    <a:pt x="571042" y="430085"/>
                  </a:lnTo>
                  <a:lnTo>
                    <a:pt x="569734" y="431660"/>
                  </a:lnTo>
                  <a:lnTo>
                    <a:pt x="569252" y="432155"/>
                  </a:lnTo>
                  <a:lnTo>
                    <a:pt x="569023" y="432701"/>
                  </a:lnTo>
                  <a:lnTo>
                    <a:pt x="569099" y="433717"/>
                  </a:lnTo>
                  <a:lnTo>
                    <a:pt x="569379" y="434340"/>
                  </a:lnTo>
                  <a:lnTo>
                    <a:pt x="570255" y="435406"/>
                  </a:lnTo>
                  <a:lnTo>
                    <a:pt x="570369" y="436079"/>
                  </a:lnTo>
                  <a:lnTo>
                    <a:pt x="569556" y="437210"/>
                  </a:lnTo>
                  <a:lnTo>
                    <a:pt x="567893" y="438086"/>
                  </a:lnTo>
                  <a:lnTo>
                    <a:pt x="566089" y="438645"/>
                  </a:lnTo>
                  <a:lnTo>
                    <a:pt x="564870" y="438810"/>
                  </a:lnTo>
                  <a:lnTo>
                    <a:pt x="562610" y="438124"/>
                  </a:lnTo>
                  <a:lnTo>
                    <a:pt x="561479" y="438391"/>
                  </a:lnTo>
                  <a:lnTo>
                    <a:pt x="560031" y="439826"/>
                  </a:lnTo>
                  <a:lnTo>
                    <a:pt x="559193" y="440397"/>
                  </a:lnTo>
                  <a:lnTo>
                    <a:pt x="558520" y="440080"/>
                  </a:lnTo>
                  <a:lnTo>
                    <a:pt x="557428" y="438950"/>
                  </a:lnTo>
                  <a:lnTo>
                    <a:pt x="556615" y="438823"/>
                  </a:lnTo>
                  <a:lnTo>
                    <a:pt x="556234" y="438975"/>
                  </a:lnTo>
                  <a:lnTo>
                    <a:pt x="556069" y="439369"/>
                  </a:lnTo>
                  <a:lnTo>
                    <a:pt x="555663" y="440626"/>
                  </a:lnTo>
                  <a:lnTo>
                    <a:pt x="555586" y="441236"/>
                  </a:lnTo>
                  <a:lnTo>
                    <a:pt x="555447" y="441883"/>
                  </a:lnTo>
                  <a:lnTo>
                    <a:pt x="555066" y="442569"/>
                  </a:lnTo>
                  <a:lnTo>
                    <a:pt x="554418" y="443064"/>
                  </a:lnTo>
                  <a:lnTo>
                    <a:pt x="553783" y="443039"/>
                  </a:lnTo>
                  <a:lnTo>
                    <a:pt x="553186" y="442823"/>
                  </a:lnTo>
                  <a:lnTo>
                    <a:pt x="551395" y="443052"/>
                  </a:lnTo>
                  <a:lnTo>
                    <a:pt x="550164" y="442772"/>
                  </a:lnTo>
                  <a:lnTo>
                    <a:pt x="548906" y="442772"/>
                  </a:lnTo>
                  <a:lnTo>
                    <a:pt x="548703" y="443585"/>
                  </a:lnTo>
                  <a:lnTo>
                    <a:pt x="548767" y="445604"/>
                  </a:lnTo>
                  <a:lnTo>
                    <a:pt x="548741" y="446024"/>
                  </a:lnTo>
                  <a:lnTo>
                    <a:pt x="545160" y="448678"/>
                  </a:lnTo>
                  <a:lnTo>
                    <a:pt x="543966" y="448551"/>
                  </a:lnTo>
                  <a:lnTo>
                    <a:pt x="542505" y="448564"/>
                  </a:lnTo>
                  <a:lnTo>
                    <a:pt x="541159" y="448906"/>
                  </a:lnTo>
                  <a:lnTo>
                    <a:pt x="539889" y="448741"/>
                  </a:lnTo>
                  <a:lnTo>
                    <a:pt x="539483" y="449148"/>
                  </a:lnTo>
                  <a:lnTo>
                    <a:pt x="538492" y="451167"/>
                  </a:lnTo>
                  <a:lnTo>
                    <a:pt x="538505" y="451891"/>
                  </a:lnTo>
                  <a:lnTo>
                    <a:pt x="538721" y="452831"/>
                  </a:lnTo>
                  <a:lnTo>
                    <a:pt x="539673" y="454672"/>
                  </a:lnTo>
                  <a:lnTo>
                    <a:pt x="540270" y="455371"/>
                  </a:lnTo>
                  <a:lnTo>
                    <a:pt x="540816" y="455739"/>
                  </a:lnTo>
                  <a:lnTo>
                    <a:pt x="545338" y="456171"/>
                  </a:lnTo>
                  <a:lnTo>
                    <a:pt x="545693" y="456260"/>
                  </a:lnTo>
                  <a:lnTo>
                    <a:pt x="545960" y="456476"/>
                  </a:lnTo>
                  <a:lnTo>
                    <a:pt x="546074" y="456819"/>
                  </a:lnTo>
                  <a:lnTo>
                    <a:pt x="546036" y="457212"/>
                  </a:lnTo>
                  <a:lnTo>
                    <a:pt x="545731" y="457644"/>
                  </a:lnTo>
                  <a:lnTo>
                    <a:pt x="545376" y="457974"/>
                  </a:lnTo>
                  <a:lnTo>
                    <a:pt x="544588" y="458470"/>
                  </a:lnTo>
                  <a:lnTo>
                    <a:pt x="543826" y="458889"/>
                  </a:lnTo>
                  <a:lnTo>
                    <a:pt x="543547" y="459232"/>
                  </a:lnTo>
                  <a:lnTo>
                    <a:pt x="543433" y="459714"/>
                  </a:lnTo>
                  <a:lnTo>
                    <a:pt x="543801" y="461175"/>
                  </a:lnTo>
                  <a:lnTo>
                    <a:pt x="543661" y="461568"/>
                  </a:lnTo>
                  <a:lnTo>
                    <a:pt x="543521" y="461708"/>
                  </a:lnTo>
                  <a:lnTo>
                    <a:pt x="543382" y="461759"/>
                  </a:lnTo>
                  <a:lnTo>
                    <a:pt x="541782" y="461175"/>
                  </a:lnTo>
                  <a:lnTo>
                    <a:pt x="541413" y="461149"/>
                  </a:lnTo>
                  <a:lnTo>
                    <a:pt x="541121" y="461352"/>
                  </a:lnTo>
                  <a:lnTo>
                    <a:pt x="540943" y="461835"/>
                  </a:lnTo>
                  <a:lnTo>
                    <a:pt x="541172" y="462838"/>
                  </a:lnTo>
                  <a:lnTo>
                    <a:pt x="541566" y="463562"/>
                  </a:lnTo>
                  <a:lnTo>
                    <a:pt x="542963" y="465099"/>
                  </a:lnTo>
                  <a:lnTo>
                    <a:pt x="543775" y="467118"/>
                  </a:lnTo>
                  <a:lnTo>
                    <a:pt x="548005" y="471944"/>
                  </a:lnTo>
                  <a:lnTo>
                    <a:pt x="548614" y="471906"/>
                  </a:lnTo>
                  <a:lnTo>
                    <a:pt x="550722" y="471436"/>
                  </a:lnTo>
                  <a:lnTo>
                    <a:pt x="551535" y="471398"/>
                  </a:lnTo>
                  <a:lnTo>
                    <a:pt x="552818" y="471779"/>
                  </a:lnTo>
                  <a:lnTo>
                    <a:pt x="554037" y="472427"/>
                  </a:lnTo>
                  <a:lnTo>
                    <a:pt x="555091" y="472706"/>
                  </a:lnTo>
                  <a:lnTo>
                    <a:pt x="555244" y="472719"/>
                  </a:lnTo>
                  <a:lnTo>
                    <a:pt x="557771" y="474332"/>
                  </a:lnTo>
                  <a:lnTo>
                    <a:pt x="559015" y="474433"/>
                  </a:lnTo>
                  <a:lnTo>
                    <a:pt x="560781" y="476859"/>
                  </a:lnTo>
                  <a:lnTo>
                    <a:pt x="560603" y="476986"/>
                  </a:lnTo>
                  <a:lnTo>
                    <a:pt x="560476" y="477126"/>
                  </a:lnTo>
                  <a:lnTo>
                    <a:pt x="558888" y="477799"/>
                  </a:lnTo>
                  <a:lnTo>
                    <a:pt x="558228" y="477989"/>
                  </a:lnTo>
                  <a:lnTo>
                    <a:pt x="557580" y="478231"/>
                  </a:lnTo>
                  <a:lnTo>
                    <a:pt x="556501" y="480682"/>
                  </a:lnTo>
                  <a:lnTo>
                    <a:pt x="556514" y="481609"/>
                  </a:lnTo>
                  <a:lnTo>
                    <a:pt x="556272" y="482231"/>
                  </a:lnTo>
                  <a:lnTo>
                    <a:pt x="556018" y="482727"/>
                  </a:lnTo>
                  <a:lnTo>
                    <a:pt x="553770" y="485063"/>
                  </a:lnTo>
                  <a:lnTo>
                    <a:pt x="552475" y="485648"/>
                  </a:lnTo>
                  <a:lnTo>
                    <a:pt x="547611" y="487172"/>
                  </a:lnTo>
                  <a:lnTo>
                    <a:pt x="547192" y="487362"/>
                  </a:lnTo>
                  <a:lnTo>
                    <a:pt x="546823" y="487705"/>
                  </a:lnTo>
                  <a:lnTo>
                    <a:pt x="546493" y="488276"/>
                  </a:lnTo>
                  <a:lnTo>
                    <a:pt x="546557" y="488899"/>
                  </a:lnTo>
                  <a:lnTo>
                    <a:pt x="546722" y="489394"/>
                  </a:lnTo>
                  <a:lnTo>
                    <a:pt x="547116" y="490207"/>
                  </a:lnTo>
                  <a:lnTo>
                    <a:pt x="547014" y="490715"/>
                  </a:lnTo>
                  <a:lnTo>
                    <a:pt x="546925" y="491096"/>
                  </a:lnTo>
                  <a:lnTo>
                    <a:pt x="545185" y="492747"/>
                  </a:lnTo>
                  <a:lnTo>
                    <a:pt x="545833" y="493903"/>
                  </a:lnTo>
                  <a:lnTo>
                    <a:pt x="546163" y="494715"/>
                  </a:lnTo>
                  <a:lnTo>
                    <a:pt x="546392" y="495884"/>
                  </a:lnTo>
                  <a:lnTo>
                    <a:pt x="546569" y="496150"/>
                  </a:lnTo>
                  <a:lnTo>
                    <a:pt x="546874" y="496049"/>
                  </a:lnTo>
                  <a:lnTo>
                    <a:pt x="547585" y="495668"/>
                  </a:lnTo>
                  <a:lnTo>
                    <a:pt x="547890" y="495604"/>
                  </a:lnTo>
                  <a:lnTo>
                    <a:pt x="548068" y="495668"/>
                  </a:lnTo>
                  <a:lnTo>
                    <a:pt x="548284" y="495935"/>
                  </a:lnTo>
                  <a:lnTo>
                    <a:pt x="548449" y="496290"/>
                  </a:lnTo>
                  <a:lnTo>
                    <a:pt x="548563" y="496697"/>
                  </a:lnTo>
                  <a:lnTo>
                    <a:pt x="548563" y="497116"/>
                  </a:lnTo>
                  <a:lnTo>
                    <a:pt x="548182" y="499465"/>
                  </a:lnTo>
                  <a:lnTo>
                    <a:pt x="548386" y="499872"/>
                  </a:lnTo>
                  <a:lnTo>
                    <a:pt x="548716" y="500100"/>
                  </a:lnTo>
                  <a:lnTo>
                    <a:pt x="551535" y="499732"/>
                  </a:lnTo>
                  <a:lnTo>
                    <a:pt x="551865" y="499783"/>
                  </a:lnTo>
                  <a:lnTo>
                    <a:pt x="552069" y="500062"/>
                  </a:lnTo>
                  <a:lnTo>
                    <a:pt x="552056" y="500507"/>
                  </a:lnTo>
                  <a:lnTo>
                    <a:pt x="551738" y="501662"/>
                  </a:lnTo>
                  <a:lnTo>
                    <a:pt x="549059" y="503580"/>
                  </a:lnTo>
                  <a:lnTo>
                    <a:pt x="548665" y="503707"/>
                  </a:lnTo>
                  <a:lnTo>
                    <a:pt x="548322" y="503936"/>
                  </a:lnTo>
                  <a:lnTo>
                    <a:pt x="548093" y="504228"/>
                  </a:lnTo>
                  <a:lnTo>
                    <a:pt x="548081" y="504748"/>
                  </a:lnTo>
                  <a:lnTo>
                    <a:pt x="548538" y="505510"/>
                  </a:lnTo>
                  <a:lnTo>
                    <a:pt x="548614" y="505891"/>
                  </a:lnTo>
                  <a:lnTo>
                    <a:pt x="548551" y="506323"/>
                  </a:lnTo>
                  <a:lnTo>
                    <a:pt x="548195" y="507161"/>
                  </a:lnTo>
                  <a:lnTo>
                    <a:pt x="548043" y="507593"/>
                  </a:lnTo>
                  <a:lnTo>
                    <a:pt x="548017" y="508012"/>
                  </a:lnTo>
                  <a:lnTo>
                    <a:pt x="548208" y="508393"/>
                  </a:lnTo>
                  <a:lnTo>
                    <a:pt x="548817" y="509155"/>
                  </a:lnTo>
                  <a:lnTo>
                    <a:pt x="549021" y="509562"/>
                  </a:lnTo>
                  <a:lnTo>
                    <a:pt x="545363" y="511975"/>
                  </a:lnTo>
                  <a:lnTo>
                    <a:pt x="544957" y="511886"/>
                  </a:lnTo>
                  <a:lnTo>
                    <a:pt x="544144" y="511429"/>
                  </a:lnTo>
                  <a:lnTo>
                    <a:pt x="543763" y="511390"/>
                  </a:lnTo>
                  <a:lnTo>
                    <a:pt x="543433" y="511543"/>
                  </a:lnTo>
                  <a:lnTo>
                    <a:pt x="543242" y="512013"/>
                  </a:lnTo>
                  <a:lnTo>
                    <a:pt x="543153" y="512457"/>
                  </a:lnTo>
                  <a:lnTo>
                    <a:pt x="543179" y="514134"/>
                  </a:lnTo>
                  <a:lnTo>
                    <a:pt x="543115" y="514502"/>
                  </a:lnTo>
                  <a:lnTo>
                    <a:pt x="541121" y="515366"/>
                  </a:lnTo>
                  <a:lnTo>
                    <a:pt x="540766" y="515340"/>
                  </a:lnTo>
                  <a:lnTo>
                    <a:pt x="540524" y="515188"/>
                  </a:lnTo>
                  <a:lnTo>
                    <a:pt x="540410" y="514883"/>
                  </a:lnTo>
                  <a:lnTo>
                    <a:pt x="540308" y="514502"/>
                  </a:lnTo>
                  <a:lnTo>
                    <a:pt x="540270" y="513638"/>
                  </a:lnTo>
                  <a:lnTo>
                    <a:pt x="540131" y="513245"/>
                  </a:lnTo>
                  <a:lnTo>
                    <a:pt x="539889" y="512914"/>
                  </a:lnTo>
                  <a:lnTo>
                    <a:pt x="539584" y="512660"/>
                  </a:lnTo>
                  <a:lnTo>
                    <a:pt x="539254" y="512610"/>
                  </a:lnTo>
                  <a:lnTo>
                    <a:pt x="539064" y="512660"/>
                  </a:lnTo>
                  <a:lnTo>
                    <a:pt x="535139" y="516636"/>
                  </a:lnTo>
                  <a:lnTo>
                    <a:pt x="535393" y="516801"/>
                  </a:lnTo>
                  <a:lnTo>
                    <a:pt x="536562" y="517004"/>
                  </a:lnTo>
                  <a:lnTo>
                    <a:pt x="536867" y="517232"/>
                  </a:lnTo>
                  <a:lnTo>
                    <a:pt x="536994" y="517677"/>
                  </a:lnTo>
                  <a:lnTo>
                    <a:pt x="536651" y="519544"/>
                  </a:lnTo>
                  <a:lnTo>
                    <a:pt x="536486" y="522224"/>
                  </a:lnTo>
                  <a:lnTo>
                    <a:pt x="535965" y="522795"/>
                  </a:lnTo>
                  <a:lnTo>
                    <a:pt x="535660" y="522986"/>
                  </a:lnTo>
                  <a:lnTo>
                    <a:pt x="535165" y="523074"/>
                  </a:lnTo>
                  <a:lnTo>
                    <a:pt x="534606" y="522973"/>
                  </a:lnTo>
                  <a:lnTo>
                    <a:pt x="533781" y="522617"/>
                  </a:lnTo>
                  <a:lnTo>
                    <a:pt x="531825" y="521131"/>
                  </a:lnTo>
                  <a:lnTo>
                    <a:pt x="530974" y="520674"/>
                  </a:lnTo>
                  <a:lnTo>
                    <a:pt x="529640" y="521004"/>
                  </a:lnTo>
                  <a:lnTo>
                    <a:pt x="526161" y="523252"/>
                  </a:lnTo>
                  <a:lnTo>
                    <a:pt x="523786" y="522719"/>
                  </a:lnTo>
                  <a:lnTo>
                    <a:pt x="523265" y="522719"/>
                  </a:lnTo>
                  <a:lnTo>
                    <a:pt x="522655" y="522808"/>
                  </a:lnTo>
                  <a:lnTo>
                    <a:pt x="521690" y="523125"/>
                  </a:lnTo>
                  <a:lnTo>
                    <a:pt x="520941" y="523252"/>
                  </a:lnTo>
                  <a:lnTo>
                    <a:pt x="512406" y="517753"/>
                  </a:lnTo>
                  <a:lnTo>
                    <a:pt x="512165" y="517893"/>
                  </a:lnTo>
                  <a:lnTo>
                    <a:pt x="511835" y="519811"/>
                  </a:lnTo>
                  <a:lnTo>
                    <a:pt x="511632" y="520433"/>
                  </a:lnTo>
                  <a:lnTo>
                    <a:pt x="510933" y="521284"/>
                  </a:lnTo>
                  <a:lnTo>
                    <a:pt x="510679" y="521728"/>
                  </a:lnTo>
                  <a:lnTo>
                    <a:pt x="510705" y="523138"/>
                  </a:lnTo>
                  <a:lnTo>
                    <a:pt x="510235" y="523798"/>
                  </a:lnTo>
                  <a:lnTo>
                    <a:pt x="510044" y="524014"/>
                  </a:lnTo>
                  <a:lnTo>
                    <a:pt x="510159" y="524852"/>
                  </a:lnTo>
                  <a:lnTo>
                    <a:pt x="510463" y="525614"/>
                  </a:lnTo>
                  <a:lnTo>
                    <a:pt x="510679" y="525957"/>
                  </a:lnTo>
                  <a:lnTo>
                    <a:pt x="510946" y="526211"/>
                  </a:lnTo>
                  <a:lnTo>
                    <a:pt x="511289" y="526326"/>
                  </a:lnTo>
                  <a:lnTo>
                    <a:pt x="513842" y="526440"/>
                  </a:lnTo>
                  <a:lnTo>
                    <a:pt x="516305" y="526948"/>
                  </a:lnTo>
                  <a:lnTo>
                    <a:pt x="518998" y="525119"/>
                  </a:lnTo>
                  <a:lnTo>
                    <a:pt x="519379" y="524840"/>
                  </a:lnTo>
                  <a:lnTo>
                    <a:pt x="519747" y="524624"/>
                  </a:lnTo>
                  <a:lnTo>
                    <a:pt x="520166" y="524560"/>
                  </a:lnTo>
                  <a:lnTo>
                    <a:pt x="520573" y="524624"/>
                  </a:lnTo>
                  <a:lnTo>
                    <a:pt x="522960" y="529259"/>
                  </a:lnTo>
                  <a:lnTo>
                    <a:pt x="523138" y="530059"/>
                  </a:lnTo>
                  <a:lnTo>
                    <a:pt x="524941" y="533984"/>
                  </a:lnTo>
                  <a:lnTo>
                    <a:pt x="525018" y="534390"/>
                  </a:lnTo>
                  <a:lnTo>
                    <a:pt x="524954" y="534784"/>
                  </a:lnTo>
                  <a:lnTo>
                    <a:pt x="520268" y="535660"/>
                  </a:lnTo>
                  <a:lnTo>
                    <a:pt x="519899" y="535800"/>
                  </a:lnTo>
                  <a:lnTo>
                    <a:pt x="519595" y="536117"/>
                  </a:lnTo>
                  <a:lnTo>
                    <a:pt x="519480" y="536651"/>
                  </a:lnTo>
                  <a:lnTo>
                    <a:pt x="519404" y="537133"/>
                  </a:lnTo>
                  <a:lnTo>
                    <a:pt x="519544" y="538403"/>
                  </a:lnTo>
                  <a:lnTo>
                    <a:pt x="519518" y="538797"/>
                  </a:lnTo>
                  <a:lnTo>
                    <a:pt x="517169" y="539927"/>
                  </a:lnTo>
                  <a:lnTo>
                    <a:pt x="516610" y="539711"/>
                  </a:lnTo>
                  <a:lnTo>
                    <a:pt x="515988" y="539254"/>
                  </a:lnTo>
                  <a:lnTo>
                    <a:pt x="515023" y="537972"/>
                  </a:lnTo>
                  <a:lnTo>
                    <a:pt x="514667" y="537235"/>
                  </a:lnTo>
                  <a:lnTo>
                    <a:pt x="514553" y="536625"/>
                  </a:lnTo>
                  <a:lnTo>
                    <a:pt x="514667" y="536194"/>
                  </a:lnTo>
                  <a:lnTo>
                    <a:pt x="514845" y="535787"/>
                  </a:lnTo>
                  <a:lnTo>
                    <a:pt x="514896" y="535393"/>
                  </a:lnTo>
                  <a:lnTo>
                    <a:pt x="514781" y="535101"/>
                  </a:lnTo>
                  <a:lnTo>
                    <a:pt x="513613" y="534860"/>
                  </a:lnTo>
                  <a:lnTo>
                    <a:pt x="512775" y="534835"/>
                  </a:lnTo>
                  <a:lnTo>
                    <a:pt x="511492" y="534619"/>
                  </a:lnTo>
                  <a:lnTo>
                    <a:pt x="510946" y="534289"/>
                  </a:lnTo>
                  <a:lnTo>
                    <a:pt x="510362" y="533768"/>
                  </a:lnTo>
                  <a:lnTo>
                    <a:pt x="509460" y="532523"/>
                  </a:lnTo>
                  <a:lnTo>
                    <a:pt x="509384" y="531888"/>
                  </a:lnTo>
                  <a:lnTo>
                    <a:pt x="509549" y="531456"/>
                  </a:lnTo>
                  <a:lnTo>
                    <a:pt x="510768" y="531164"/>
                  </a:lnTo>
                  <a:lnTo>
                    <a:pt x="511111" y="530948"/>
                  </a:lnTo>
                  <a:lnTo>
                    <a:pt x="511365" y="530606"/>
                  </a:lnTo>
                  <a:lnTo>
                    <a:pt x="511365" y="530237"/>
                  </a:lnTo>
                  <a:lnTo>
                    <a:pt x="511086" y="529945"/>
                  </a:lnTo>
                  <a:lnTo>
                    <a:pt x="510705" y="529742"/>
                  </a:lnTo>
                  <a:lnTo>
                    <a:pt x="510273" y="529640"/>
                  </a:lnTo>
                  <a:lnTo>
                    <a:pt x="509219" y="529894"/>
                  </a:lnTo>
                  <a:lnTo>
                    <a:pt x="507085" y="531202"/>
                  </a:lnTo>
                  <a:lnTo>
                    <a:pt x="506844" y="532333"/>
                  </a:lnTo>
                  <a:lnTo>
                    <a:pt x="506907" y="533184"/>
                  </a:lnTo>
                  <a:lnTo>
                    <a:pt x="508088" y="537159"/>
                  </a:lnTo>
                  <a:lnTo>
                    <a:pt x="509460" y="539889"/>
                  </a:lnTo>
                  <a:lnTo>
                    <a:pt x="509765" y="541108"/>
                  </a:lnTo>
                  <a:lnTo>
                    <a:pt x="509803" y="541832"/>
                  </a:lnTo>
                  <a:lnTo>
                    <a:pt x="509765" y="542239"/>
                  </a:lnTo>
                  <a:lnTo>
                    <a:pt x="509612" y="542912"/>
                  </a:lnTo>
                  <a:lnTo>
                    <a:pt x="507060" y="546417"/>
                  </a:lnTo>
                  <a:lnTo>
                    <a:pt x="506717" y="546379"/>
                  </a:lnTo>
                  <a:lnTo>
                    <a:pt x="504253" y="545820"/>
                  </a:lnTo>
                  <a:lnTo>
                    <a:pt x="503478" y="546023"/>
                  </a:lnTo>
                  <a:lnTo>
                    <a:pt x="502412" y="546455"/>
                  </a:lnTo>
                  <a:lnTo>
                    <a:pt x="498957" y="548182"/>
                  </a:lnTo>
                  <a:lnTo>
                    <a:pt x="496506" y="549021"/>
                  </a:lnTo>
                  <a:lnTo>
                    <a:pt x="491286" y="547751"/>
                  </a:lnTo>
                  <a:lnTo>
                    <a:pt x="487895" y="546265"/>
                  </a:lnTo>
                  <a:lnTo>
                    <a:pt x="487565" y="547624"/>
                  </a:lnTo>
                  <a:lnTo>
                    <a:pt x="487413" y="548119"/>
                  </a:lnTo>
                  <a:lnTo>
                    <a:pt x="487133" y="548513"/>
                  </a:lnTo>
                  <a:lnTo>
                    <a:pt x="486651" y="548855"/>
                  </a:lnTo>
                  <a:lnTo>
                    <a:pt x="486219" y="548919"/>
                  </a:lnTo>
                  <a:lnTo>
                    <a:pt x="485775" y="548906"/>
                  </a:lnTo>
                  <a:lnTo>
                    <a:pt x="485368" y="548944"/>
                  </a:lnTo>
                  <a:lnTo>
                    <a:pt x="484987" y="549071"/>
                  </a:lnTo>
                  <a:lnTo>
                    <a:pt x="484581" y="549300"/>
                  </a:lnTo>
                  <a:lnTo>
                    <a:pt x="484200" y="549465"/>
                  </a:lnTo>
                  <a:lnTo>
                    <a:pt x="481990" y="551192"/>
                  </a:lnTo>
                  <a:lnTo>
                    <a:pt x="482104" y="552221"/>
                  </a:lnTo>
                  <a:lnTo>
                    <a:pt x="482015" y="552716"/>
                  </a:lnTo>
                  <a:lnTo>
                    <a:pt x="478383" y="555993"/>
                  </a:lnTo>
                  <a:lnTo>
                    <a:pt x="478002" y="556247"/>
                  </a:lnTo>
                  <a:lnTo>
                    <a:pt x="477685" y="556602"/>
                  </a:lnTo>
                  <a:lnTo>
                    <a:pt x="472681" y="563219"/>
                  </a:lnTo>
                  <a:lnTo>
                    <a:pt x="472440" y="563689"/>
                  </a:lnTo>
                  <a:lnTo>
                    <a:pt x="472376" y="564197"/>
                  </a:lnTo>
                  <a:lnTo>
                    <a:pt x="472719" y="564769"/>
                  </a:lnTo>
                  <a:lnTo>
                    <a:pt x="473100" y="565061"/>
                  </a:lnTo>
                  <a:lnTo>
                    <a:pt x="474370" y="565480"/>
                  </a:lnTo>
                  <a:lnTo>
                    <a:pt x="474637" y="565734"/>
                  </a:lnTo>
                  <a:lnTo>
                    <a:pt x="474649" y="566140"/>
                  </a:lnTo>
                  <a:lnTo>
                    <a:pt x="474332" y="566712"/>
                  </a:lnTo>
                  <a:lnTo>
                    <a:pt x="474141" y="567245"/>
                  </a:lnTo>
                  <a:lnTo>
                    <a:pt x="474192" y="567855"/>
                  </a:lnTo>
                  <a:lnTo>
                    <a:pt x="474484" y="568604"/>
                  </a:lnTo>
                  <a:lnTo>
                    <a:pt x="475843" y="571093"/>
                  </a:lnTo>
                  <a:lnTo>
                    <a:pt x="476313" y="572681"/>
                  </a:lnTo>
                  <a:lnTo>
                    <a:pt x="476402" y="573493"/>
                  </a:lnTo>
                  <a:lnTo>
                    <a:pt x="476338" y="574713"/>
                  </a:lnTo>
                  <a:lnTo>
                    <a:pt x="476415" y="575932"/>
                  </a:lnTo>
                  <a:lnTo>
                    <a:pt x="476402" y="576338"/>
                  </a:lnTo>
                  <a:lnTo>
                    <a:pt x="476237" y="576668"/>
                  </a:lnTo>
                  <a:lnTo>
                    <a:pt x="475843" y="576859"/>
                  </a:lnTo>
                  <a:lnTo>
                    <a:pt x="473202" y="576541"/>
                  </a:lnTo>
                  <a:lnTo>
                    <a:pt x="472351" y="576757"/>
                  </a:lnTo>
                  <a:lnTo>
                    <a:pt x="470534" y="579615"/>
                  </a:lnTo>
                  <a:lnTo>
                    <a:pt x="470725" y="580110"/>
                  </a:lnTo>
                  <a:lnTo>
                    <a:pt x="473862" y="581761"/>
                  </a:lnTo>
                  <a:lnTo>
                    <a:pt x="474497" y="582409"/>
                  </a:lnTo>
                  <a:lnTo>
                    <a:pt x="474764" y="585050"/>
                  </a:lnTo>
                  <a:lnTo>
                    <a:pt x="474294" y="596150"/>
                  </a:lnTo>
                  <a:lnTo>
                    <a:pt x="474548" y="599147"/>
                  </a:lnTo>
                  <a:lnTo>
                    <a:pt x="474421" y="599579"/>
                  </a:lnTo>
                  <a:lnTo>
                    <a:pt x="474167" y="599986"/>
                  </a:lnTo>
                  <a:lnTo>
                    <a:pt x="473494" y="600354"/>
                  </a:lnTo>
                  <a:lnTo>
                    <a:pt x="472986" y="600430"/>
                  </a:lnTo>
                  <a:lnTo>
                    <a:pt x="472490" y="600392"/>
                  </a:lnTo>
                  <a:lnTo>
                    <a:pt x="471639" y="600087"/>
                  </a:lnTo>
                  <a:lnTo>
                    <a:pt x="471170" y="600392"/>
                  </a:lnTo>
                  <a:lnTo>
                    <a:pt x="470776" y="600570"/>
                  </a:lnTo>
                  <a:lnTo>
                    <a:pt x="469849" y="604647"/>
                  </a:lnTo>
                  <a:lnTo>
                    <a:pt x="471385" y="605586"/>
                  </a:lnTo>
                  <a:lnTo>
                    <a:pt x="472224" y="606463"/>
                  </a:lnTo>
                  <a:lnTo>
                    <a:pt x="472960" y="607631"/>
                  </a:lnTo>
                  <a:lnTo>
                    <a:pt x="473379" y="610755"/>
                  </a:lnTo>
                  <a:lnTo>
                    <a:pt x="473151" y="617232"/>
                  </a:lnTo>
                  <a:lnTo>
                    <a:pt x="473557" y="618655"/>
                  </a:lnTo>
                  <a:lnTo>
                    <a:pt x="475348" y="622592"/>
                  </a:lnTo>
                  <a:lnTo>
                    <a:pt x="476935" y="625449"/>
                  </a:lnTo>
                  <a:lnTo>
                    <a:pt x="477189" y="626364"/>
                  </a:lnTo>
                  <a:lnTo>
                    <a:pt x="477202" y="628319"/>
                  </a:lnTo>
                  <a:lnTo>
                    <a:pt x="476529" y="633793"/>
                  </a:lnTo>
                  <a:lnTo>
                    <a:pt x="476288" y="635584"/>
                  </a:lnTo>
                  <a:lnTo>
                    <a:pt x="476402" y="637298"/>
                  </a:lnTo>
                  <a:lnTo>
                    <a:pt x="476745" y="638594"/>
                  </a:lnTo>
                  <a:lnTo>
                    <a:pt x="477253" y="639876"/>
                  </a:lnTo>
                  <a:lnTo>
                    <a:pt x="477354" y="641019"/>
                  </a:lnTo>
                  <a:lnTo>
                    <a:pt x="477012" y="643597"/>
                  </a:lnTo>
                  <a:lnTo>
                    <a:pt x="476681" y="646049"/>
                  </a:lnTo>
                  <a:lnTo>
                    <a:pt x="476516" y="649338"/>
                  </a:lnTo>
                  <a:lnTo>
                    <a:pt x="474230" y="656844"/>
                  </a:lnTo>
                  <a:lnTo>
                    <a:pt x="473773" y="656805"/>
                  </a:lnTo>
                  <a:lnTo>
                    <a:pt x="472465" y="656475"/>
                  </a:lnTo>
                  <a:lnTo>
                    <a:pt x="472059" y="656475"/>
                  </a:lnTo>
                  <a:lnTo>
                    <a:pt x="471652" y="656539"/>
                  </a:lnTo>
                  <a:lnTo>
                    <a:pt x="468490" y="657656"/>
                  </a:lnTo>
                  <a:lnTo>
                    <a:pt x="467702" y="657783"/>
                  </a:lnTo>
                  <a:lnTo>
                    <a:pt x="462368" y="656920"/>
                  </a:lnTo>
                  <a:lnTo>
                    <a:pt x="462089" y="657123"/>
                  </a:lnTo>
                  <a:lnTo>
                    <a:pt x="461886" y="657529"/>
                  </a:lnTo>
                  <a:lnTo>
                    <a:pt x="461683" y="658545"/>
                  </a:lnTo>
                  <a:lnTo>
                    <a:pt x="461708" y="659168"/>
                  </a:lnTo>
                  <a:lnTo>
                    <a:pt x="461860" y="659701"/>
                  </a:lnTo>
                  <a:lnTo>
                    <a:pt x="462584" y="661200"/>
                  </a:lnTo>
                  <a:lnTo>
                    <a:pt x="462546" y="661479"/>
                  </a:lnTo>
                  <a:lnTo>
                    <a:pt x="462330" y="661644"/>
                  </a:lnTo>
                  <a:lnTo>
                    <a:pt x="461708" y="661746"/>
                  </a:lnTo>
                  <a:lnTo>
                    <a:pt x="460692" y="661403"/>
                  </a:lnTo>
                  <a:lnTo>
                    <a:pt x="458203" y="659612"/>
                  </a:lnTo>
                  <a:lnTo>
                    <a:pt x="457911" y="659574"/>
                  </a:lnTo>
                  <a:lnTo>
                    <a:pt x="457288" y="661276"/>
                  </a:lnTo>
                  <a:lnTo>
                    <a:pt x="456184" y="668655"/>
                  </a:lnTo>
                  <a:lnTo>
                    <a:pt x="454304" y="668096"/>
                  </a:lnTo>
                  <a:lnTo>
                    <a:pt x="453885" y="668134"/>
                  </a:lnTo>
                  <a:lnTo>
                    <a:pt x="453237" y="668286"/>
                  </a:lnTo>
                  <a:lnTo>
                    <a:pt x="452640" y="668553"/>
                  </a:lnTo>
                  <a:lnTo>
                    <a:pt x="451739" y="668858"/>
                  </a:lnTo>
                  <a:lnTo>
                    <a:pt x="451218" y="668807"/>
                  </a:lnTo>
                  <a:lnTo>
                    <a:pt x="450913" y="668705"/>
                  </a:lnTo>
                  <a:lnTo>
                    <a:pt x="450710" y="668426"/>
                  </a:lnTo>
                  <a:lnTo>
                    <a:pt x="450354" y="667575"/>
                  </a:lnTo>
                  <a:lnTo>
                    <a:pt x="449795" y="666724"/>
                  </a:lnTo>
                  <a:lnTo>
                    <a:pt x="449313" y="666254"/>
                  </a:lnTo>
                  <a:lnTo>
                    <a:pt x="448932" y="666038"/>
                  </a:lnTo>
                  <a:lnTo>
                    <a:pt x="448030" y="666064"/>
                  </a:lnTo>
                  <a:lnTo>
                    <a:pt x="445973" y="669442"/>
                  </a:lnTo>
                  <a:lnTo>
                    <a:pt x="444931" y="670420"/>
                  </a:lnTo>
                  <a:lnTo>
                    <a:pt x="443255" y="671004"/>
                  </a:lnTo>
                  <a:lnTo>
                    <a:pt x="441502" y="671855"/>
                  </a:lnTo>
                  <a:lnTo>
                    <a:pt x="439013" y="672884"/>
                  </a:lnTo>
                  <a:lnTo>
                    <a:pt x="437857" y="673087"/>
                  </a:lnTo>
                  <a:lnTo>
                    <a:pt x="433247" y="673392"/>
                  </a:lnTo>
                  <a:lnTo>
                    <a:pt x="432168" y="673709"/>
                  </a:lnTo>
                  <a:lnTo>
                    <a:pt x="431469" y="674077"/>
                  </a:lnTo>
                  <a:lnTo>
                    <a:pt x="431152" y="674497"/>
                  </a:lnTo>
                  <a:lnTo>
                    <a:pt x="429387" y="677113"/>
                  </a:lnTo>
                  <a:lnTo>
                    <a:pt x="428358" y="678408"/>
                  </a:lnTo>
                  <a:lnTo>
                    <a:pt x="427456" y="679297"/>
                  </a:lnTo>
                  <a:lnTo>
                    <a:pt x="426745" y="680478"/>
                  </a:lnTo>
                  <a:lnTo>
                    <a:pt x="426161" y="682879"/>
                  </a:lnTo>
                  <a:lnTo>
                    <a:pt x="426059" y="684403"/>
                  </a:lnTo>
                  <a:lnTo>
                    <a:pt x="426237" y="685495"/>
                  </a:lnTo>
                  <a:lnTo>
                    <a:pt x="425780" y="686523"/>
                  </a:lnTo>
                  <a:lnTo>
                    <a:pt x="425437" y="686485"/>
                  </a:lnTo>
                  <a:lnTo>
                    <a:pt x="423379" y="685685"/>
                  </a:lnTo>
                  <a:lnTo>
                    <a:pt x="421589" y="685317"/>
                  </a:lnTo>
                  <a:lnTo>
                    <a:pt x="420700" y="685317"/>
                  </a:lnTo>
                  <a:lnTo>
                    <a:pt x="420039" y="685419"/>
                  </a:lnTo>
                  <a:lnTo>
                    <a:pt x="414464" y="691489"/>
                  </a:lnTo>
                  <a:lnTo>
                    <a:pt x="413778" y="692162"/>
                  </a:lnTo>
                  <a:lnTo>
                    <a:pt x="396989" y="698182"/>
                  </a:lnTo>
                  <a:lnTo>
                    <a:pt x="396290" y="698538"/>
                  </a:lnTo>
                  <a:lnTo>
                    <a:pt x="394728" y="702691"/>
                  </a:lnTo>
                  <a:lnTo>
                    <a:pt x="394639" y="703072"/>
                  </a:lnTo>
                  <a:lnTo>
                    <a:pt x="394487" y="703414"/>
                  </a:lnTo>
                  <a:lnTo>
                    <a:pt x="394169" y="703605"/>
                  </a:lnTo>
                  <a:lnTo>
                    <a:pt x="393776" y="703732"/>
                  </a:lnTo>
                  <a:lnTo>
                    <a:pt x="392747" y="703808"/>
                  </a:lnTo>
                  <a:lnTo>
                    <a:pt x="392823" y="707199"/>
                  </a:lnTo>
                  <a:lnTo>
                    <a:pt x="393788" y="710895"/>
                  </a:lnTo>
                  <a:lnTo>
                    <a:pt x="396570" y="719899"/>
                  </a:lnTo>
                  <a:lnTo>
                    <a:pt x="396925" y="723125"/>
                  </a:lnTo>
                  <a:lnTo>
                    <a:pt x="397090" y="725030"/>
                  </a:lnTo>
                  <a:lnTo>
                    <a:pt x="397065" y="730313"/>
                  </a:lnTo>
                  <a:lnTo>
                    <a:pt x="396925" y="730770"/>
                  </a:lnTo>
                  <a:lnTo>
                    <a:pt x="396621" y="731227"/>
                  </a:lnTo>
                  <a:lnTo>
                    <a:pt x="395960" y="731748"/>
                  </a:lnTo>
                  <a:lnTo>
                    <a:pt x="394601" y="732294"/>
                  </a:lnTo>
                  <a:lnTo>
                    <a:pt x="394220" y="732510"/>
                  </a:lnTo>
                  <a:lnTo>
                    <a:pt x="391972" y="738111"/>
                  </a:lnTo>
                  <a:lnTo>
                    <a:pt x="392404" y="740117"/>
                  </a:lnTo>
                  <a:lnTo>
                    <a:pt x="392442" y="740498"/>
                  </a:lnTo>
                  <a:lnTo>
                    <a:pt x="392214" y="740816"/>
                  </a:lnTo>
                  <a:lnTo>
                    <a:pt x="391998" y="741032"/>
                  </a:lnTo>
                  <a:lnTo>
                    <a:pt x="390207" y="740676"/>
                  </a:lnTo>
                  <a:lnTo>
                    <a:pt x="389242" y="739470"/>
                  </a:lnTo>
                  <a:lnTo>
                    <a:pt x="386194" y="737209"/>
                  </a:lnTo>
                  <a:lnTo>
                    <a:pt x="380961" y="734453"/>
                  </a:lnTo>
                  <a:lnTo>
                    <a:pt x="376199" y="735507"/>
                  </a:lnTo>
                  <a:lnTo>
                    <a:pt x="374573" y="735609"/>
                  </a:lnTo>
                  <a:lnTo>
                    <a:pt x="365417" y="729996"/>
                  </a:lnTo>
                  <a:lnTo>
                    <a:pt x="364185" y="729996"/>
                  </a:lnTo>
                  <a:lnTo>
                    <a:pt x="362521" y="729754"/>
                  </a:lnTo>
                  <a:lnTo>
                    <a:pt x="352488" y="717511"/>
                  </a:lnTo>
                  <a:lnTo>
                    <a:pt x="351447" y="714756"/>
                  </a:lnTo>
                  <a:lnTo>
                    <a:pt x="350266" y="713778"/>
                  </a:lnTo>
                  <a:lnTo>
                    <a:pt x="345643" y="711911"/>
                  </a:lnTo>
                  <a:lnTo>
                    <a:pt x="343509" y="712622"/>
                  </a:lnTo>
                  <a:lnTo>
                    <a:pt x="342493" y="713117"/>
                  </a:lnTo>
                  <a:lnTo>
                    <a:pt x="340207" y="714502"/>
                  </a:lnTo>
                  <a:lnTo>
                    <a:pt x="337210" y="716686"/>
                  </a:lnTo>
                  <a:lnTo>
                    <a:pt x="336092" y="717346"/>
                  </a:lnTo>
                  <a:lnTo>
                    <a:pt x="332613" y="718959"/>
                  </a:lnTo>
                  <a:lnTo>
                    <a:pt x="331711" y="719061"/>
                  </a:lnTo>
                  <a:lnTo>
                    <a:pt x="326186" y="718680"/>
                  </a:lnTo>
                  <a:lnTo>
                    <a:pt x="320852" y="717473"/>
                  </a:lnTo>
                  <a:lnTo>
                    <a:pt x="315023" y="716851"/>
                  </a:lnTo>
                  <a:lnTo>
                    <a:pt x="308571" y="719899"/>
                  </a:lnTo>
                  <a:lnTo>
                    <a:pt x="308178" y="720140"/>
                  </a:lnTo>
                  <a:lnTo>
                    <a:pt x="307568" y="720178"/>
                  </a:lnTo>
                  <a:lnTo>
                    <a:pt x="300697" y="718134"/>
                  </a:lnTo>
                  <a:lnTo>
                    <a:pt x="296621" y="717029"/>
                  </a:lnTo>
                  <a:lnTo>
                    <a:pt x="296405" y="717169"/>
                  </a:lnTo>
                  <a:lnTo>
                    <a:pt x="296278" y="717499"/>
                  </a:lnTo>
                  <a:lnTo>
                    <a:pt x="296748" y="719061"/>
                  </a:lnTo>
                  <a:lnTo>
                    <a:pt x="299923" y="725385"/>
                  </a:lnTo>
                  <a:lnTo>
                    <a:pt x="300177" y="726389"/>
                  </a:lnTo>
                  <a:lnTo>
                    <a:pt x="300253" y="727189"/>
                  </a:lnTo>
                  <a:lnTo>
                    <a:pt x="300189" y="728624"/>
                  </a:lnTo>
                  <a:lnTo>
                    <a:pt x="299859" y="730186"/>
                  </a:lnTo>
                  <a:lnTo>
                    <a:pt x="298500" y="734656"/>
                  </a:lnTo>
                  <a:lnTo>
                    <a:pt x="298577" y="735330"/>
                  </a:lnTo>
                  <a:lnTo>
                    <a:pt x="298691" y="735647"/>
                  </a:lnTo>
                  <a:lnTo>
                    <a:pt x="299072" y="736447"/>
                  </a:lnTo>
                  <a:lnTo>
                    <a:pt x="300977" y="738657"/>
                  </a:lnTo>
                  <a:lnTo>
                    <a:pt x="302247" y="739648"/>
                  </a:lnTo>
                  <a:lnTo>
                    <a:pt x="302488" y="739990"/>
                  </a:lnTo>
                  <a:lnTo>
                    <a:pt x="300126" y="742086"/>
                  </a:lnTo>
                  <a:lnTo>
                    <a:pt x="297916" y="741299"/>
                  </a:lnTo>
                  <a:lnTo>
                    <a:pt x="297510" y="741260"/>
                  </a:lnTo>
                  <a:lnTo>
                    <a:pt x="292049" y="750557"/>
                  </a:lnTo>
                  <a:lnTo>
                    <a:pt x="291731" y="752195"/>
                  </a:lnTo>
                  <a:lnTo>
                    <a:pt x="291388" y="753452"/>
                  </a:lnTo>
                  <a:lnTo>
                    <a:pt x="288683" y="755040"/>
                  </a:lnTo>
                  <a:lnTo>
                    <a:pt x="276910" y="759650"/>
                  </a:lnTo>
                  <a:lnTo>
                    <a:pt x="271462" y="760349"/>
                  </a:lnTo>
                  <a:lnTo>
                    <a:pt x="270370" y="761060"/>
                  </a:lnTo>
                  <a:lnTo>
                    <a:pt x="270141" y="761580"/>
                  </a:lnTo>
                  <a:lnTo>
                    <a:pt x="270040" y="762076"/>
                  </a:lnTo>
                  <a:lnTo>
                    <a:pt x="270624" y="765086"/>
                  </a:lnTo>
                  <a:lnTo>
                    <a:pt x="270713" y="766445"/>
                  </a:lnTo>
                  <a:lnTo>
                    <a:pt x="265226" y="769239"/>
                  </a:lnTo>
                  <a:lnTo>
                    <a:pt x="263194" y="769175"/>
                  </a:lnTo>
                  <a:lnTo>
                    <a:pt x="262369" y="769035"/>
                  </a:lnTo>
                  <a:lnTo>
                    <a:pt x="258584" y="767524"/>
                  </a:lnTo>
                  <a:lnTo>
                    <a:pt x="258203" y="767486"/>
                  </a:lnTo>
                  <a:lnTo>
                    <a:pt x="242925" y="775881"/>
                  </a:lnTo>
                  <a:lnTo>
                    <a:pt x="241744" y="776884"/>
                  </a:lnTo>
                  <a:lnTo>
                    <a:pt x="241134" y="777176"/>
                  </a:lnTo>
                  <a:lnTo>
                    <a:pt x="230936" y="779183"/>
                  </a:lnTo>
                  <a:lnTo>
                    <a:pt x="229781" y="779246"/>
                  </a:lnTo>
                  <a:lnTo>
                    <a:pt x="228942" y="778751"/>
                  </a:lnTo>
                  <a:lnTo>
                    <a:pt x="227431" y="777341"/>
                  </a:lnTo>
                  <a:lnTo>
                    <a:pt x="226275" y="776770"/>
                  </a:lnTo>
                  <a:lnTo>
                    <a:pt x="225056" y="776605"/>
                  </a:lnTo>
                  <a:lnTo>
                    <a:pt x="222389" y="776770"/>
                  </a:lnTo>
                  <a:lnTo>
                    <a:pt x="221564" y="776681"/>
                  </a:lnTo>
                  <a:lnTo>
                    <a:pt x="220929" y="776414"/>
                  </a:lnTo>
                  <a:lnTo>
                    <a:pt x="219392" y="774966"/>
                  </a:lnTo>
                  <a:lnTo>
                    <a:pt x="216077" y="773087"/>
                  </a:lnTo>
                  <a:lnTo>
                    <a:pt x="214795" y="772807"/>
                  </a:lnTo>
                  <a:lnTo>
                    <a:pt x="213614" y="773176"/>
                  </a:lnTo>
                  <a:lnTo>
                    <a:pt x="211937" y="773214"/>
                  </a:lnTo>
                  <a:lnTo>
                    <a:pt x="200977" y="764082"/>
                  </a:lnTo>
                  <a:lnTo>
                    <a:pt x="197523" y="760742"/>
                  </a:lnTo>
                  <a:lnTo>
                    <a:pt x="196189" y="759968"/>
                  </a:lnTo>
                  <a:lnTo>
                    <a:pt x="195795" y="759955"/>
                  </a:lnTo>
                  <a:lnTo>
                    <a:pt x="195110" y="760044"/>
                  </a:lnTo>
                  <a:lnTo>
                    <a:pt x="193751" y="760463"/>
                  </a:lnTo>
                  <a:lnTo>
                    <a:pt x="192227" y="760590"/>
                  </a:lnTo>
                  <a:lnTo>
                    <a:pt x="192214" y="760336"/>
                  </a:lnTo>
                  <a:lnTo>
                    <a:pt x="188976" y="755980"/>
                  </a:lnTo>
                  <a:lnTo>
                    <a:pt x="188163" y="755307"/>
                  </a:lnTo>
                  <a:lnTo>
                    <a:pt x="186867" y="754875"/>
                  </a:lnTo>
                  <a:lnTo>
                    <a:pt x="182333" y="755446"/>
                  </a:lnTo>
                  <a:lnTo>
                    <a:pt x="180784" y="755218"/>
                  </a:lnTo>
                  <a:lnTo>
                    <a:pt x="175463" y="748093"/>
                  </a:lnTo>
                  <a:lnTo>
                    <a:pt x="174409" y="745921"/>
                  </a:lnTo>
                  <a:lnTo>
                    <a:pt x="173266" y="744334"/>
                  </a:lnTo>
                  <a:lnTo>
                    <a:pt x="172681" y="742442"/>
                  </a:lnTo>
                  <a:lnTo>
                    <a:pt x="173393" y="739355"/>
                  </a:lnTo>
                  <a:lnTo>
                    <a:pt x="174929" y="736079"/>
                  </a:lnTo>
                  <a:lnTo>
                    <a:pt x="175641" y="734237"/>
                  </a:lnTo>
                  <a:lnTo>
                    <a:pt x="175641" y="733120"/>
                  </a:lnTo>
                  <a:lnTo>
                    <a:pt x="173418" y="730897"/>
                  </a:lnTo>
                  <a:lnTo>
                    <a:pt x="172897" y="729907"/>
                  </a:lnTo>
                  <a:lnTo>
                    <a:pt x="172212" y="727671"/>
                  </a:lnTo>
                  <a:lnTo>
                    <a:pt x="170370" y="726744"/>
                  </a:lnTo>
                  <a:lnTo>
                    <a:pt x="168097" y="726249"/>
                  </a:lnTo>
                  <a:lnTo>
                    <a:pt x="166166" y="725271"/>
                  </a:lnTo>
                  <a:lnTo>
                    <a:pt x="164896" y="723646"/>
                  </a:lnTo>
                  <a:lnTo>
                    <a:pt x="164325" y="721880"/>
                  </a:lnTo>
                  <a:lnTo>
                    <a:pt x="164452" y="719772"/>
                  </a:lnTo>
                  <a:lnTo>
                    <a:pt x="166992" y="711923"/>
                  </a:lnTo>
                </a:path>
                <a:path w="957579" h="779779">
                  <a:moveTo>
                    <a:pt x="551180" y="491477"/>
                  </a:moveTo>
                  <a:lnTo>
                    <a:pt x="549516" y="493788"/>
                  </a:lnTo>
                  <a:lnTo>
                    <a:pt x="549059" y="493687"/>
                  </a:lnTo>
                  <a:lnTo>
                    <a:pt x="548170" y="492315"/>
                  </a:lnTo>
                  <a:lnTo>
                    <a:pt x="548157" y="491909"/>
                  </a:lnTo>
                  <a:lnTo>
                    <a:pt x="548182" y="491388"/>
                  </a:lnTo>
                  <a:lnTo>
                    <a:pt x="549910" y="488784"/>
                  </a:lnTo>
                  <a:lnTo>
                    <a:pt x="550303" y="488835"/>
                  </a:lnTo>
                  <a:lnTo>
                    <a:pt x="550672" y="489064"/>
                  </a:lnTo>
                  <a:lnTo>
                    <a:pt x="550887" y="489407"/>
                  </a:lnTo>
                  <a:lnTo>
                    <a:pt x="551027" y="489800"/>
                  </a:lnTo>
                  <a:lnTo>
                    <a:pt x="551192" y="491210"/>
                  </a:lnTo>
                  <a:lnTo>
                    <a:pt x="551180" y="491477"/>
                  </a:lnTo>
                </a:path>
                <a:path w="957579" h="779779">
                  <a:moveTo>
                    <a:pt x="842276" y="245402"/>
                  </a:moveTo>
                  <a:lnTo>
                    <a:pt x="841908" y="246037"/>
                  </a:lnTo>
                  <a:lnTo>
                    <a:pt x="841578" y="246380"/>
                  </a:lnTo>
                  <a:lnTo>
                    <a:pt x="840841" y="246405"/>
                  </a:lnTo>
                  <a:lnTo>
                    <a:pt x="840486" y="243662"/>
                  </a:lnTo>
                  <a:lnTo>
                    <a:pt x="840219" y="243078"/>
                  </a:lnTo>
                  <a:lnTo>
                    <a:pt x="840574" y="242341"/>
                  </a:lnTo>
                  <a:lnTo>
                    <a:pt x="841095" y="241896"/>
                  </a:lnTo>
                  <a:lnTo>
                    <a:pt x="841730" y="241566"/>
                  </a:lnTo>
                  <a:lnTo>
                    <a:pt x="842225" y="241554"/>
                  </a:lnTo>
                  <a:lnTo>
                    <a:pt x="842632" y="241884"/>
                  </a:lnTo>
                  <a:lnTo>
                    <a:pt x="842835" y="242493"/>
                  </a:lnTo>
                  <a:lnTo>
                    <a:pt x="842683" y="244030"/>
                  </a:lnTo>
                  <a:lnTo>
                    <a:pt x="842505" y="244779"/>
                  </a:lnTo>
                  <a:lnTo>
                    <a:pt x="842276" y="245402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50199" y="3065738"/>
              <a:ext cx="2210435" cy="2945765"/>
            </a:xfrm>
            <a:custGeom>
              <a:avLst/>
              <a:gdLst/>
              <a:ahLst/>
              <a:cxnLst/>
              <a:rect l="l" t="t" r="r" b="b"/>
              <a:pathLst>
                <a:path w="2210434" h="2945765">
                  <a:moveTo>
                    <a:pt x="1239507" y="364489"/>
                  </a:moveTo>
                  <a:lnTo>
                    <a:pt x="1233335" y="364489"/>
                  </a:lnTo>
                  <a:lnTo>
                    <a:pt x="1233195" y="365759"/>
                  </a:lnTo>
                  <a:lnTo>
                    <a:pt x="1235481" y="365759"/>
                  </a:lnTo>
                  <a:lnTo>
                    <a:pt x="1236484" y="367029"/>
                  </a:lnTo>
                  <a:lnTo>
                    <a:pt x="1237538" y="367029"/>
                  </a:lnTo>
                  <a:lnTo>
                    <a:pt x="1239507" y="364489"/>
                  </a:lnTo>
                  <a:close/>
                </a:path>
                <a:path w="2210434" h="2945765">
                  <a:moveTo>
                    <a:pt x="1356753" y="284479"/>
                  </a:moveTo>
                  <a:lnTo>
                    <a:pt x="1248905" y="284479"/>
                  </a:lnTo>
                  <a:lnTo>
                    <a:pt x="1248536" y="285749"/>
                  </a:lnTo>
                  <a:lnTo>
                    <a:pt x="1247152" y="289559"/>
                  </a:lnTo>
                  <a:lnTo>
                    <a:pt x="1247394" y="290829"/>
                  </a:lnTo>
                  <a:lnTo>
                    <a:pt x="1247406" y="292099"/>
                  </a:lnTo>
                  <a:lnTo>
                    <a:pt x="1247482" y="293369"/>
                  </a:lnTo>
                  <a:lnTo>
                    <a:pt x="1247813" y="294639"/>
                  </a:lnTo>
                  <a:lnTo>
                    <a:pt x="1248219" y="295909"/>
                  </a:lnTo>
                  <a:lnTo>
                    <a:pt x="1248460" y="297179"/>
                  </a:lnTo>
                  <a:lnTo>
                    <a:pt x="1248295" y="298449"/>
                  </a:lnTo>
                  <a:lnTo>
                    <a:pt x="1246974" y="302259"/>
                  </a:lnTo>
                  <a:lnTo>
                    <a:pt x="1246797" y="304799"/>
                  </a:lnTo>
                  <a:lnTo>
                    <a:pt x="1246466" y="306069"/>
                  </a:lnTo>
                  <a:lnTo>
                    <a:pt x="1245996" y="306069"/>
                  </a:lnTo>
                  <a:lnTo>
                    <a:pt x="1245819" y="307339"/>
                  </a:lnTo>
                  <a:lnTo>
                    <a:pt x="1246339" y="308609"/>
                  </a:lnTo>
                  <a:lnTo>
                    <a:pt x="1246123" y="309879"/>
                  </a:lnTo>
                  <a:lnTo>
                    <a:pt x="1245666" y="311149"/>
                  </a:lnTo>
                  <a:lnTo>
                    <a:pt x="1245489" y="312419"/>
                  </a:lnTo>
                  <a:lnTo>
                    <a:pt x="1245095" y="313689"/>
                  </a:lnTo>
                  <a:lnTo>
                    <a:pt x="1244257" y="314959"/>
                  </a:lnTo>
                  <a:lnTo>
                    <a:pt x="1243660" y="316229"/>
                  </a:lnTo>
                  <a:lnTo>
                    <a:pt x="1244079" y="317499"/>
                  </a:lnTo>
                  <a:lnTo>
                    <a:pt x="1243850" y="320039"/>
                  </a:lnTo>
                  <a:lnTo>
                    <a:pt x="1244358" y="321309"/>
                  </a:lnTo>
                  <a:lnTo>
                    <a:pt x="1245019" y="322579"/>
                  </a:lnTo>
                  <a:lnTo>
                    <a:pt x="1245298" y="323849"/>
                  </a:lnTo>
                  <a:lnTo>
                    <a:pt x="1245044" y="325119"/>
                  </a:lnTo>
                  <a:lnTo>
                    <a:pt x="1243609" y="325119"/>
                  </a:lnTo>
                  <a:lnTo>
                    <a:pt x="1240472" y="332739"/>
                  </a:lnTo>
                  <a:lnTo>
                    <a:pt x="1239481" y="332739"/>
                  </a:lnTo>
                  <a:lnTo>
                    <a:pt x="1236522" y="340359"/>
                  </a:lnTo>
                  <a:lnTo>
                    <a:pt x="1236700" y="341629"/>
                  </a:lnTo>
                  <a:lnTo>
                    <a:pt x="1235468" y="342899"/>
                  </a:lnTo>
                  <a:lnTo>
                    <a:pt x="1235113" y="344169"/>
                  </a:lnTo>
                  <a:lnTo>
                    <a:pt x="1235557" y="346709"/>
                  </a:lnTo>
                  <a:lnTo>
                    <a:pt x="1234668" y="350519"/>
                  </a:lnTo>
                  <a:lnTo>
                    <a:pt x="1233627" y="354329"/>
                  </a:lnTo>
                  <a:lnTo>
                    <a:pt x="1232839" y="354329"/>
                  </a:lnTo>
                  <a:lnTo>
                    <a:pt x="1231087" y="355599"/>
                  </a:lnTo>
                  <a:lnTo>
                    <a:pt x="1230363" y="358139"/>
                  </a:lnTo>
                  <a:lnTo>
                    <a:pt x="1230833" y="358139"/>
                  </a:lnTo>
                  <a:lnTo>
                    <a:pt x="1232306" y="359409"/>
                  </a:lnTo>
                  <a:lnTo>
                    <a:pt x="1232280" y="360679"/>
                  </a:lnTo>
                  <a:lnTo>
                    <a:pt x="1233246" y="361949"/>
                  </a:lnTo>
                  <a:lnTo>
                    <a:pt x="1233766" y="361949"/>
                  </a:lnTo>
                  <a:lnTo>
                    <a:pt x="1234224" y="363219"/>
                  </a:lnTo>
                  <a:lnTo>
                    <a:pt x="1233970" y="364489"/>
                  </a:lnTo>
                  <a:lnTo>
                    <a:pt x="1239507" y="364489"/>
                  </a:lnTo>
                  <a:lnTo>
                    <a:pt x="1244320" y="365759"/>
                  </a:lnTo>
                  <a:lnTo>
                    <a:pt x="1247940" y="364489"/>
                  </a:lnTo>
                  <a:lnTo>
                    <a:pt x="1254721" y="358139"/>
                  </a:lnTo>
                  <a:lnTo>
                    <a:pt x="1257236" y="356869"/>
                  </a:lnTo>
                  <a:lnTo>
                    <a:pt x="1259179" y="353059"/>
                  </a:lnTo>
                  <a:lnTo>
                    <a:pt x="1268006" y="345439"/>
                  </a:lnTo>
                  <a:lnTo>
                    <a:pt x="1270635" y="339089"/>
                  </a:lnTo>
                  <a:lnTo>
                    <a:pt x="1271739" y="337819"/>
                  </a:lnTo>
                  <a:lnTo>
                    <a:pt x="1280591" y="337819"/>
                  </a:lnTo>
                  <a:lnTo>
                    <a:pt x="1288237" y="335279"/>
                  </a:lnTo>
                  <a:lnTo>
                    <a:pt x="1292618" y="335279"/>
                  </a:lnTo>
                  <a:lnTo>
                    <a:pt x="1293901" y="334009"/>
                  </a:lnTo>
                  <a:lnTo>
                    <a:pt x="1301864" y="331469"/>
                  </a:lnTo>
                  <a:lnTo>
                    <a:pt x="1307553" y="331469"/>
                  </a:lnTo>
                  <a:lnTo>
                    <a:pt x="1309306" y="328929"/>
                  </a:lnTo>
                  <a:lnTo>
                    <a:pt x="1310373" y="327659"/>
                  </a:lnTo>
                  <a:lnTo>
                    <a:pt x="1316901" y="327659"/>
                  </a:lnTo>
                  <a:lnTo>
                    <a:pt x="1325460" y="326389"/>
                  </a:lnTo>
                  <a:lnTo>
                    <a:pt x="1330947" y="322579"/>
                  </a:lnTo>
                  <a:lnTo>
                    <a:pt x="1332801" y="320039"/>
                  </a:lnTo>
                  <a:lnTo>
                    <a:pt x="1333893" y="318769"/>
                  </a:lnTo>
                  <a:lnTo>
                    <a:pt x="1334846" y="317499"/>
                  </a:lnTo>
                  <a:lnTo>
                    <a:pt x="1337132" y="316229"/>
                  </a:lnTo>
                  <a:lnTo>
                    <a:pt x="1338211" y="314959"/>
                  </a:lnTo>
                  <a:lnTo>
                    <a:pt x="1342974" y="313689"/>
                  </a:lnTo>
                  <a:lnTo>
                    <a:pt x="1343964" y="312419"/>
                  </a:lnTo>
                  <a:lnTo>
                    <a:pt x="1348779" y="312419"/>
                  </a:lnTo>
                  <a:lnTo>
                    <a:pt x="1351673" y="306069"/>
                  </a:lnTo>
                  <a:lnTo>
                    <a:pt x="1354708" y="298449"/>
                  </a:lnTo>
                  <a:lnTo>
                    <a:pt x="1356575" y="297179"/>
                  </a:lnTo>
                  <a:lnTo>
                    <a:pt x="1357388" y="294639"/>
                  </a:lnTo>
                  <a:lnTo>
                    <a:pt x="1357439" y="292099"/>
                  </a:lnTo>
                  <a:lnTo>
                    <a:pt x="1357071" y="290829"/>
                  </a:lnTo>
                  <a:lnTo>
                    <a:pt x="1357566" y="288289"/>
                  </a:lnTo>
                  <a:lnTo>
                    <a:pt x="1357477" y="287019"/>
                  </a:lnTo>
                  <a:lnTo>
                    <a:pt x="1356753" y="284479"/>
                  </a:lnTo>
                  <a:close/>
                </a:path>
                <a:path w="2210434" h="2945765">
                  <a:moveTo>
                    <a:pt x="1111211" y="349249"/>
                  </a:moveTo>
                  <a:lnTo>
                    <a:pt x="1108951" y="349249"/>
                  </a:lnTo>
                  <a:lnTo>
                    <a:pt x="1109865" y="350519"/>
                  </a:lnTo>
                  <a:lnTo>
                    <a:pt x="1111211" y="349249"/>
                  </a:lnTo>
                  <a:close/>
                </a:path>
                <a:path w="2210434" h="2945765">
                  <a:moveTo>
                    <a:pt x="1109586" y="344169"/>
                  </a:moveTo>
                  <a:lnTo>
                    <a:pt x="1106373" y="344169"/>
                  </a:lnTo>
                  <a:lnTo>
                    <a:pt x="1105344" y="345439"/>
                  </a:lnTo>
                  <a:lnTo>
                    <a:pt x="1105179" y="346709"/>
                  </a:lnTo>
                  <a:lnTo>
                    <a:pt x="1105979" y="349249"/>
                  </a:lnTo>
                  <a:lnTo>
                    <a:pt x="1112367" y="349249"/>
                  </a:lnTo>
                  <a:lnTo>
                    <a:pt x="1112240" y="347979"/>
                  </a:lnTo>
                  <a:lnTo>
                    <a:pt x="1111542" y="346709"/>
                  </a:lnTo>
                  <a:lnTo>
                    <a:pt x="1111059" y="345439"/>
                  </a:lnTo>
                  <a:lnTo>
                    <a:pt x="1110183" y="345439"/>
                  </a:lnTo>
                  <a:lnTo>
                    <a:pt x="1109586" y="344169"/>
                  </a:lnTo>
                  <a:close/>
                </a:path>
                <a:path w="2210434" h="2945765">
                  <a:moveTo>
                    <a:pt x="1290916" y="335279"/>
                  </a:moveTo>
                  <a:lnTo>
                    <a:pt x="1288834" y="335279"/>
                  </a:lnTo>
                  <a:lnTo>
                    <a:pt x="1289050" y="336549"/>
                  </a:lnTo>
                  <a:lnTo>
                    <a:pt x="1289621" y="337819"/>
                  </a:lnTo>
                  <a:lnTo>
                    <a:pt x="1290091" y="337819"/>
                  </a:lnTo>
                  <a:lnTo>
                    <a:pt x="1290916" y="335279"/>
                  </a:lnTo>
                  <a:close/>
                </a:path>
                <a:path w="2210434" h="2945765">
                  <a:moveTo>
                    <a:pt x="1308277" y="332739"/>
                  </a:moveTo>
                  <a:lnTo>
                    <a:pt x="1303604" y="332739"/>
                  </a:lnTo>
                  <a:lnTo>
                    <a:pt x="1303845" y="334009"/>
                  </a:lnTo>
                  <a:lnTo>
                    <a:pt x="1303820" y="335279"/>
                  </a:lnTo>
                  <a:lnTo>
                    <a:pt x="1303693" y="337819"/>
                  </a:lnTo>
                  <a:lnTo>
                    <a:pt x="1307299" y="335279"/>
                  </a:lnTo>
                  <a:lnTo>
                    <a:pt x="1307884" y="335279"/>
                  </a:lnTo>
                  <a:lnTo>
                    <a:pt x="1308277" y="332739"/>
                  </a:lnTo>
                  <a:close/>
                </a:path>
                <a:path w="2210434" h="2945765">
                  <a:moveTo>
                    <a:pt x="1307553" y="331469"/>
                  </a:moveTo>
                  <a:lnTo>
                    <a:pt x="1301864" y="331469"/>
                  </a:lnTo>
                  <a:lnTo>
                    <a:pt x="1303197" y="332739"/>
                  </a:lnTo>
                  <a:lnTo>
                    <a:pt x="1307731" y="332739"/>
                  </a:lnTo>
                  <a:lnTo>
                    <a:pt x="1307553" y="331469"/>
                  </a:lnTo>
                  <a:close/>
                </a:path>
                <a:path w="2210434" h="2945765">
                  <a:moveTo>
                    <a:pt x="1316901" y="327659"/>
                  </a:moveTo>
                  <a:lnTo>
                    <a:pt x="1310373" y="327659"/>
                  </a:lnTo>
                  <a:lnTo>
                    <a:pt x="1312798" y="328929"/>
                  </a:lnTo>
                  <a:lnTo>
                    <a:pt x="1316901" y="327659"/>
                  </a:lnTo>
                  <a:close/>
                </a:path>
                <a:path w="2210434" h="2945765">
                  <a:moveTo>
                    <a:pt x="1348779" y="312419"/>
                  </a:moveTo>
                  <a:lnTo>
                    <a:pt x="1344447" y="312419"/>
                  </a:lnTo>
                  <a:lnTo>
                    <a:pt x="1346327" y="314959"/>
                  </a:lnTo>
                  <a:lnTo>
                    <a:pt x="1347622" y="314959"/>
                  </a:lnTo>
                  <a:lnTo>
                    <a:pt x="1348779" y="312419"/>
                  </a:lnTo>
                  <a:close/>
                </a:path>
                <a:path w="2210434" h="2945765">
                  <a:moveTo>
                    <a:pt x="1352715" y="274319"/>
                  </a:moveTo>
                  <a:lnTo>
                    <a:pt x="1263599" y="274319"/>
                  </a:lnTo>
                  <a:lnTo>
                    <a:pt x="1264640" y="275589"/>
                  </a:lnTo>
                  <a:lnTo>
                    <a:pt x="1265593" y="276859"/>
                  </a:lnTo>
                  <a:lnTo>
                    <a:pt x="1265123" y="278129"/>
                  </a:lnTo>
                  <a:lnTo>
                    <a:pt x="1263764" y="279399"/>
                  </a:lnTo>
                  <a:lnTo>
                    <a:pt x="1249210" y="279399"/>
                  </a:lnTo>
                  <a:lnTo>
                    <a:pt x="1248968" y="280669"/>
                  </a:lnTo>
                  <a:lnTo>
                    <a:pt x="1248930" y="284479"/>
                  </a:lnTo>
                  <a:lnTo>
                    <a:pt x="1355420" y="284479"/>
                  </a:lnTo>
                  <a:lnTo>
                    <a:pt x="1355293" y="281939"/>
                  </a:lnTo>
                  <a:lnTo>
                    <a:pt x="1355089" y="280669"/>
                  </a:lnTo>
                  <a:lnTo>
                    <a:pt x="1354531" y="278129"/>
                  </a:lnTo>
                  <a:lnTo>
                    <a:pt x="1353362" y="275589"/>
                  </a:lnTo>
                  <a:lnTo>
                    <a:pt x="1352715" y="274319"/>
                  </a:lnTo>
                  <a:close/>
                </a:path>
                <a:path w="2210434" h="2945765">
                  <a:moveTo>
                    <a:pt x="1211021" y="276859"/>
                  </a:moveTo>
                  <a:lnTo>
                    <a:pt x="1203629" y="276859"/>
                  </a:lnTo>
                  <a:lnTo>
                    <a:pt x="1205598" y="279399"/>
                  </a:lnTo>
                  <a:lnTo>
                    <a:pt x="1210932" y="279399"/>
                  </a:lnTo>
                  <a:lnTo>
                    <a:pt x="1211300" y="278129"/>
                  </a:lnTo>
                  <a:lnTo>
                    <a:pt x="1211021" y="276859"/>
                  </a:lnTo>
                  <a:close/>
                </a:path>
                <a:path w="2210434" h="2945765">
                  <a:moveTo>
                    <a:pt x="1254125" y="274319"/>
                  </a:moveTo>
                  <a:lnTo>
                    <a:pt x="1252677" y="274319"/>
                  </a:lnTo>
                  <a:lnTo>
                    <a:pt x="1249502" y="279399"/>
                  </a:lnTo>
                  <a:lnTo>
                    <a:pt x="1262722" y="279399"/>
                  </a:lnTo>
                  <a:lnTo>
                    <a:pt x="1262545" y="278129"/>
                  </a:lnTo>
                  <a:lnTo>
                    <a:pt x="1262278" y="278129"/>
                  </a:lnTo>
                  <a:lnTo>
                    <a:pt x="1261935" y="276859"/>
                  </a:lnTo>
                  <a:lnTo>
                    <a:pt x="1256360" y="276859"/>
                  </a:lnTo>
                  <a:lnTo>
                    <a:pt x="1254125" y="274319"/>
                  </a:lnTo>
                  <a:close/>
                </a:path>
                <a:path w="2210434" h="2945765">
                  <a:moveTo>
                    <a:pt x="1191615" y="274319"/>
                  </a:moveTo>
                  <a:lnTo>
                    <a:pt x="1185951" y="274319"/>
                  </a:lnTo>
                  <a:lnTo>
                    <a:pt x="1186802" y="276859"/>
                  </a:lnTo>
                  <a:lnTo>
                    <a:pt x="1191615" y="274319"/>
                  </a:lnTo>
                  <a:close/>
                </a:path>
                <a:path w="2210434" h="2945765">
                  <a:moveTo>
                    <a:pt x="1200251" y="274319"/>
                  </a:moveTo>
                  <a:lnTo>
                    <a:pt x="1191615" y="274319"/>
                  </a:lnTo>
                  <a:lnTo>
                    <a:pt x="1193012" y="275589"/>
                  </a:lnTo>
                  <a:lnTo>
                    <a:pt x="1193393" y="275589"/>
                  </a:lnTo>
                  <a:lnTo>
                    <a:pt x="1193533" y="276859"/>
                  </a:lnTo>
                  <a:lnTo>
                    <a:pt x="1197432" y="276859"/>
                  </a:lnTo>
                  <a:lnTo>
                    <a:pt x="1200251" y="274319"/>
                  </a:lnTo>
                  <a:close/>
                </a:path>
                <a:path w="2210434" h="2945765">
                  <a:moveTo>
                    <a:pt x="1229753" y="271779"/>
                  </a:moveTo>
                  <a:lnTo>
                    <a:pt x="1189075" y="271779"/>
                  </a:lnTo>
                  <a:lnTo>
                    <a:pt x="1190066" y="273049"/>
                  </a:lnTo>
                  <a:lnTo>
                    <a:pt x="1189215" y="274319"/>
                  </a:lnTo>
                  <a:lnTo>
                    <a:pt x="1200251" y="274319"/>
                  </a:lnTo>
                  <a:lnTo>
                    <a:pt x="1200988" y="275589"/>
                  </a:lnTo>
                  <a:lnTo>
                    <a:pt x="1200467" y="276859"/>
                  </a:lnTo>
                  <a:lnTo>
                    <a:pt x="1210284" y="276859"/>
                  </a:lnTo>
                  <a:lnTo>
                    <a:pt x="1211224" y="275589"/>
                  </a:lnTo>
                  <a:lnTo>
                    <a:pt x="1218120" y="275589"/>
                  </a:lnTo>
                  <a:lnTo>
                    <a:pt x="1222298" y="273049"/>
                  </a:lnTo>
                  <a:lnTo>
                    <a:pt x="1229118" y="273049"/>
                  </a:lnTo>
                  <a:lnTo>
                    <a:pt x="1229753" y="271779"/>
                  </a:lnTo>
                  <a:close/>
                </a:path>
                <a:path w="2210434" h="2945765">
                  <a:moveTo>
                    <a:pt x="1261071" y="247649"/>
                  </a:moveTo>
                  <a:lnTo>
                    <a:pt x="1260208" y="248919"/>
                  </a:lnTo>
                  <a:lnTo>
                    <a:pt x="1259560" y="250189"/>
                  </a:lnTo>
                  <a:lnTo>
                    <a:pt x="1259332" y="251459"/>
                  </a:lnTo>
                  <a:lnTo>
                    <a:pt x="1258138" y="253999"/>
                  </a:lnTo>
                  <a:lnTo>
                    <a:pt x="1257884" y="253999"/>
                  </a:lnTo>
                  <a:lnTo>
                    <a:pt x="1257896" y="257809"/>
                  </a:lnTo>
                  <a:lnTo>
                    <a:pt x="1257465" y="260349"/>
                  </a:lnTo>
                  <a:lnTo>
                    <a:pt x="1256804" y="261619"/>
                  </a:lnTo>
                  <a:lnTo>
                    <a:pt x="1256385" y="264159"/>
                  </a:lnTo>
                  <a:lnTo>
                    <a:pt x="1256690" y="266699"/>
                  </a:lnTo>
                  <a:lnTo>
                    <a:pt x="1257173" y="267969"/>
                  </a:lnTo>
                  <a:lnTo>
                    <a:pt x="1257655" y="269239"/>
                  </a:lnTo>
                  <a:lnTo>
                    <a:pt x="1257947" y="270509"/>
                  </a:lnTo>
                  <a:lnTo>
                    <a:pt x="1257960" y="273049"/>
                  </a:lnTo>
                  <a:lnTo>
                    <a:pt x="1258811" y="274319"/>
                  </a:lnTo>
                  <a:lnTo>
                    <a:pt x="1259827" y="275589"/>
                  </a:lnTo>
                  <a:lnTo>
                    <a:pt x="1263599" y="274319"/>
                  </a:lnTo>
                  <a:lnTo>
                    <a:pt x="1352715" y="274319"/>
                  </a:lnTo>
                  <a:lnTo>
                    <a:pt x="1352067" y="273049"/>
                  </a:lnTo>
                  <a:lnTo>
                    <a:pt x="1351686" y="271779"/>
                  </a:lnTo>
                  <a:lnTo>
                    <a:pt x="1351826" y="270509"/>
                  </a:lnTo>
                  <a:lnTo>
                    <a:pt x="1351394" y="269239"/>
                  </a:lnTo>
                  <a:lnTo>
                    <a:pt x="1350908" y="267969"/>
                  </a:lnTo>
                  <a:lnTo>
                    <a:pt x="1290650" y="267969"/>
                  </a:lnTo>
                  <a:lnTo>
                    <a:pt x="1290599" y="265429"/>
                  </a:lnTo>
                  <a:lnTo>
                    <a:pt x="1291043" y="261619"/>
                  </a:lnTo>
                  <a:lnTo>
                    <a:pt x="1292542" y="253999"/>
                  </a:lnTo>
                  <a:lnTo>
                    <a:pt x="1292923" y="252729"/>
                  </a:lnTo>
                  <a:lnTo>
                    <a:pt x="1272158" y="252729"/>
                  </a:lnTo>
                  <a:lnTo>
                    <a:pt x="1271170" y="252168"/>
                  </a:lnTo>
                  <a:lnTo>
                    <a:pt x="1261071" y="247649"/>
                  </a:lnTo>
                  <a:close/>
                </a:path>
                <a:path w="2210434" h="2945765">
                  <a:moveTo>
                    <a:pt x="1237564" y="255269"/>
                  </a:moveTo>
                  <a:lnTo>
                    <a:pt x="1163624" y="255269"/>
                  </a:lnTo>
                  <a:lnTo>
                    <a:pt x="1163370" y="256539"/>
                  </a:lnTo>
                  <a:lnTo>
                    <a:pt x="1162888" y="256539"/>
                  </a:lnTo>
                  <a:lnTo>
                    <a:pt x="1162342" y="257809"/>
                  </a:lnTo>
                  <a:lnTo>
                    <a:pt x="1172654" y="257809"/>
                  </a:lnTo>
                  <a:lnTo>
                    <a:pt x="1174216" y="260349"/>
                  </a:lnTo>
                  <a:lnTo>
                    <a:pt x="1173873" y="262889"/>
                  </a:lnTo>
                  <a:lnTo>
                    <a:pt x="1175334" y="262889"/>
                  </a:lnTo>
                  <a:lnTo>
                    <a:pt x="1179817" y="269239"/>
                  </a:lnTo>
                  <a:lnTo>
                    <a:pt x="1181493" y="269239"/>
                  </a:lnTo>
                  <a:lnTo>
                    <a:pt x="1182039" y="270509"/>
                  </a:lnTo>
                  <a:lnTo>
                    <a:pt x="1181925" y="271779"/>
                  </a:lnTo>
                  <a:lnTo>
                    <a:pt x="1182890" y="273049"/>
                  </a:lnTo>
                  <a:lnTo>
                    <a:pt x="1189075" y="271779"/>
                  </a:lnTo>
                  <a:lnTo>
                    <a:pt x="1229753" y="271779"/>
                  </a:lnTo>
                  <a:lnTo>
                    <a:pt x="1231023" y="269239"/>
                  </a:lnTo>
                  <a:lnTo>
                    <a:pt x="1232458" y="267969"/>
                  </a:lnTo>
                  <a:lnTo>
                    <a:pt x="1233385" y="265429"/>
                  </a:lnTo>
                  <a:lnTo>
                    <a:pt x="1237145" y="261619"/>
                  </a:lnTo>
                  <a:lnTo>
                    <a:pt x="1238034" y="259079"/>
                  </a:lnTo>
                  <a:lnTo>
                    <a:pt x="1238300" y="256539"/>
                  </a:lnTo>
                  <a:lnTo>
                    <a:pt x="1237564" y="255269"/>
                  </a:lnTo>
                  <a:close/>
                </a:path>
                <a:path w="2210434" h="2945765">
                  <a:moveTo>
                    <a:pt x="1320406" y="231139"/>
                  </a:moveTo>
                  <a:lnTo>
                    <a:pt x="1310335" y="231139"/>
                  </a:lnTo>
                  <a:lnTo>
                    <a:pt x="1310474" y="232409"/>
                  </a:lnTo>
                  <a:lnTo>
                    <a:pt x="1309535" y="234949"/>
                  </a:lnTo>
                  <a:lnTo>
                    <a:pt x="1307160" y="234949"/>
                  </a:lnTo>
                  <a:lnTo>
                    <a:pt x="1306258" y="236219"/>
                  </a:lnTo>
                  <a:lnTo>
                    <a:pt x="1306474" y="236219"/>
                  </a:lnTo>
                  <a:lnTo>
                    <a:pt x="1306106" y="238759"/>
                  </a:lnTo>
                  <a:lnTo>
                    <a:pt x="1303655" y="241299"/>
                  </a:lnTo>
                  <a:lnTo>
                    <a:pt x="1299044" y="241299"/>
                  </a:lnTo>
                  <a:lnTo>
                    <a:pt x="1298498" y="243839"/>
                  </a:lnTo>
                  <a:lnTo>
                    <a:pt x="1298359" y="243839"/>
                  </a:lnTo>
                  <a:lnTo>
                    <a:pt x="1298041" y="250189"/>
                  </a:lnTo>
                  <a:lnTo>
                    <a:pt x="1297520" y="252729"/>
                  </a:lnTo>
                  <a:lnTo>
                    <a:pt x="1296758" y="255269"/>
                  </a:lnTo>
                  <a:lnTo>
                    <a:pt x="1295831" y="257809"/>
                  </a:lnTo>
                  <a:lnTo>
                    <a:pt x="1295692" y="257809"/>
                  </a:lnTo>
                  <a:lnTo>
                    <a:pt x="1295666" y="260349"/>
                  </a:lnTo>
                  <a:lnTo>
                    <a:pt x="1293367" y="265429"/>
                  </a:lnTo>
                  <a:lnTo>
                    <a:pt x="1291107" y="267969"/>
                  </a:lnTo>
                  <a:lnTo>
                    <a:pt x="1337119" y="267969"/>
                  </a:lnTo>
                  <a:lnTo>
                    <a:pt x="1337817" y="266699"/>
                  </a:lnTo>
                  <a:lnTo>
                    <a:pt x="1338135" y="266699"/>
                  </a:lnTo>
                  <a:lnTo>
                    <a:pt x="1338135" y="264159"/>
                  </a:lnTo>
                  <a:lnTo>
                    <a:pt x="1338173" y="262889"/>
                  </a:lnTo>
                  <a:lnTo>
                    <a:pt x="1337932" y="261619"/>
                  </a:lnTo>
                  <a:lnTo>
                    <a:pt x="1337627" y="261619"/>
                  </a:lnTo>
                  <a:lnTo>
                    <a:pt x="1337310" y="260349"/>
                  </a:lnTo>
                  <a:lnTo>
                    <a:pt x="1331556" y="260349"/>
                  </a:lnTo>
                  <a:lnTo>
                    <a:pt x="1332306" y="259079"/>
                  </a:lnTo>
                  <a:lnTo>
                    <a:pt x="1334236" y="259079"/>
                  </a:lnTo>
                  <a:lnTo>
                    <a:pt x="1334465" y="256539"/>
                  </a:lnTo>
                  <a:lnTo>
                    <a:pt x="1333538" y="256539"/>
                  </a:lnTo>
                  <a:lnTo>
                    <a:pt x="1333487" y="252729"/>
                  </a:lnTo>
                  <a:lnTo>
                    <a:pt x="1331912" y="247649"/>
                  </a:lnTo>
                  <a:lnTo>
                    <a:pt x="1330121" y="246379"/>
                  </a:lnTo>
                  <a:lnTo>
                    <a:pt x="1323505" y="245109"/>
                  </a:lnTo>
                  <a:lnTo>
                    <a:pt x="1323327" y="243839"/>
                  </a:lnTo>
                  <a:lnTo>
                    <a:pt x="1323136" y="241299"/>
                  </a:lnTo>
                  <a:lnTo>
                    <a:pt x="1322374" y="240029"/>
                  </a:lnTo>
                  <a:lnTo>
                    <a:pt x="1320736" y="238759"/>
                  </a:lnTo>
                  <a:lnTo>
                    <a:pt x="1321155" y="237489"/>
                  </a:lnTo>
                  <a:lnTo>
                    <a:pt x="1321244" y="234949"/>
                  </a:lnTo>
                  <a:lnTo>
                    <a:pt x="1321066" y="233679"/>
                  </a:lnTo>
                  <a:lnTo>
                    <a:pt x="1320406" y="231139"/>
                  </a:lnTo>
                  <a:close/>
                </a:path>
                <a:path w="2210434" h="2945765">
                  <a:moveTo>
                    <a:pt x="1346174" y="259079"/>
                  </a:moveTo>
                  <a:lnTo>
                    <a:pt x="1339799" y="259079"/>
                  </a:lnTo>
                  <a:lnTo>
                    <a:pt x="1339164" y="260349"/>
                  </a:lnTo>
                  <a:lnTo>
                    <a:pt x="1339430" y="261619"/>
                  </a:lnTo>
                  <a:lnTo>
                    <a:pt x="1340078" y="262889"/>
                  </a:lnTo>
                  <a:lnTo>
                    <a:pt x="1340167" y="265429"/>
                  </a:lnTo>
                  <a:lnTo>
                    <a:pt x="1339951" y="266699"/>
                  </a:lnTo>
                  <a:lnTo>
                    <a:pt x="1337767" y="267969"/>
                  </a:lnTo>
                  <a:lnTo>
                    <a:pt x="1350908" y="267969"/>
                  </a:lnTo>
                  <a:lnTo>
                    <a:pt x="1349451" y="264159"/>
                  </a:lnTo>
                  <a:lnTo>
                    <a:pt x="1349108" y="262889"/>
                  </a:lnTo>
                  <a:lnTo>
                    <a:pt x="1346174" y="259079"/>
                  </a:lnTo>
                  <a:close/>
                </a:path>
                <a:path w="2210434" h="2945765">
                  <a:moveTo>
                    <a:pt x="1235557" y="245109"/>
                  </a:moveTo>
                  <a:lnTo>
                    <a:pt x="1145908" y="245109"/>
                  </a:lnTo>
                  <a:lnTo>
                    <a:pt x="1146517" y="246379"/>
                  </a:lnTo>
                  <a:lnTo>
                    <a:pt x="1146721" y="246379"/>
                  </a:lnTo>
                  <a:lnTo>
                    <a:pt x="1147025" y="248919"/>
                  </a:lnTo>
                  <a:lnTo>
                    <a:pt x="1148511" y="248919"/>
                  </a:lnTo>
                  <a:lnTo>
                    <a:pt x="1148994" y="250189"/>
                  </a:lnTo>
                  <a:lnTo>
                    <a:pt x="1148854" y="250189"/>
                  </a:lnTo>
                  <a:lnTo>
                    <a:pt x="1148486" y="252729"/>
                  </a:lnTo>
                  <a:lnTo>
                    <a:pt x="1148702" y="252729"/>
                  </a:lnTo>
                  <a:lnTo>
                    <a:pt x="1148778" y="256539"/>
                  </a:lnTo>
                  <a:lnTo>
                    <a:pt x="1149197" y="257809"/>
                  </a:lnTo>
                  <a:lnTo>
                    <a:pt x="1154607" y="257809"/>
                  </a:lnTo>
                  <a:lnTo>
                    <a:pt x="1163624" y="255269"/>
                  </a:lnTo>
                  <a:lnTo>
                    <a:pt x="1237564" y="255269"/>
                  </a:lnTo>
                  <a:lnTo>
                    <a:pt x="1236827" y="253999"/>
                  </a:lnTo>
                  <a:lnTo>
                    <a:pt x="1236154" y="251459"/>
                  </a:lnTo>
                  <a:lnTo>
                    <a:pt x="1236497" y="248919"/>
                  </a:lnTo>
                  <a:lnTo>
                    <a:pt x="1235557" y="245109"/>
                  </a:lnTo>
                  <a:close/>
                </a:path>
                <a:path w="2210434" h="2945765">
                  <a:moveTo>
                    <a:pt x="1139698" y="250189"/>
                  </a:moveTo>
                  <a:lnTo>
                    <a:pt x="1134973" y="250189"/>
                  </a:lnTo>
                  <a:lnTo>
                    <a:pt x="1134706" y="251459"/>
                  </a:lnTo>
                  <a:lnTo>
                    <a:pt x="1135532" y="253999"/>
                  </a:lnTo>
                  <a:lnTo>
                    <a:pt x="1136535" y="253999"/>
                  </a:lnTo>
                  <a:lnTo>
                    <a:pt x="1138872" y="251459"/>
                  </a:lnTo>
                  <a:lnTo>
                    <a:pt x="1139698" y="250189"/>
                  </a:lnTo>
                  <a:close/>
                </a:path>
                <a:path w="2210434" h="2945765">
                  <a:moveTo>
                    <a:pt x="1271170" y="252168"/>
                  </a:moveTo>
                  <a:lnTo>
                    <a:pt x="1272158" y="252729"/>
                  </a:lnTo>
                  <a:lnTo>
                    <a:pt x="1272425" y="252729"/>
                  </a:lnTo>
                  <a:lnTo>
                    <a:pt x="1271170" y="252168"/>
                  </a:lnTo>
                  <a:close/>
                </a:path>
                <a:path w="2210434" h="2945765">
                  <a:moveTo>
                    <a:pt x="1295908" y="224789"/>
                  </a:moveTo>
                  <a:lnTo>
                    <a:pt x="1264069" y="224789"/>
                  </a:lnTo>
                  <a:lnTo>
                    <a:pt x="1262049" y="229869"/>
                  </a:lnTo>
                  <a:lnTo>
                    <a:pt x="1261694" y="232409"/>
                  </a:lnTo>
                  <a:lnTo>
                    <a:pt x="1261148" y="232409"/>
                  </a:lnTo>
                  <a:lnTo>
                    <a:pt x="1261008" y="233679"/>
                  </a:lnTo>
                  <a:lnTo>
                    <a:pt x="1261770" y="234949"/>
                  </a:lnTo>
                  <a:lnTo>
                    <a:pt x="1262608" y="234949"/>
                  </a:lnTo>
                  <a:lnTo>
                    <a:pt x="1259941" y="236219"/>
                  </a:lnTo>
                  <a:lnTo>
                    <a:pt x="1259598" y="237489"/>
                  </a:lnTo>
                  <a:lnTo>
                    <a:pt x="1259382" y="238759"/>
                  </a:lnTo>
                  <a:lnTo>
                    <a:pt x="1259382" y="242569"/>
                  </a:lnTo>
                  <a:lnTo>
                    <a:pt x="1259116" y="245109"/>
                  </a:lnTo>
                  <a:lnTo>
                    <a:pt x="1264221" y="246379"/>
                  </a:lnTo>
                  <a:lnTo>
                    <a:pt x="1267688" y="250189"/>
                  </a:lnTo>
                  <a:lnTo>
                    <a:pt x="1271170" y="252168"/>
                  </a:lnTo>
                  <a:lnTo>
                    <a:pt x="1272425" y="252729"/>
                  </a:lnTo>
                  <a:lnTo>
                    <a:pt x="1292923" y="252729"/>
                  </a:lnTo>
                  <a:lnTo>
                    <a:pt x="1293304" y="251459"/>
                  </a:lnTo>
                  <a:lnTo>
                    <a:pt x="1293787" y="248919"/>
                  </a:lnTo>
                  <a:lnTo>
                    <a:pt x="1293748" y="247649"/>
                  </a:lnTo>
                  <a:lnTo>
                    <a:pt x="1294612" y="245109"/>
                  </a:lnTo>
                  <a:lnTo>
                    <a:pt x="1294587" y="242569"/>
                  </a:lnTo>
                  <a:lnTo>
                    <a:pt x="1294320" y="242569"/>
                  </a:lnTo>
                  <a:lnTo>
                    <a:pt x="1294015" y="241299"/>
                  </a:lnTo>
                  <a:lnTo>
                    <a:pt x="1293748" y="240029"/>
                  </a:lnTo>
                  <a:lnTo>
                    <a:pt x="1294193" y="238759"/>
                  </a:lnTo>
                  <a:lnTo>
                    <a:pt x="1295285" y="236219"/>
                  </a:lnTo>
                  <a:lnTo>
                    <a:pt x="1295603" y="233679"/>
                  </a:lnTo>
                  <a:lnTo>
                    <a:pt x="1294892" y="232409"/>
                  </a:lnTo>
                  <a:lnTo>
                    <a:pt x="1294561" y="231139"/>
                  </a:lnTo>
                  <a:lnTo>
                    <a:pt x="1294244" y="231139"/>
                  </a:lnTo>
                  <a:lnTo>
                    <a:pt x="1294523" y="228599"/>
                  </a:lnTo>
                  <a:lnTo>
                    <a:pt x="1295539" y="226059"/>
                  </a:lnTo>
                  <a:lnTo>
                    <a:pt x="1295908" y="224789"/>
                  </a:lnTo>
                  <a:close/>
                </a:path>
                <a:path w="2210434" h="2945765">
                  <a:moveTo>
                    <a:pt x="1229334" y="204469"/>
                  </a:moveTo>
                  <a:lnTo>
                    <a:pt x="1119035" y="204469"/>
                  </a:lnTo>
                  <a:lnTo>
                    <a:pt x="1120838" y="205739"/>
                  </a:lnTo>
                  <a:lnTo>
                    <a:pt x="1121841" y="209549"/>
                  </a:lnTo>
                  <a:lnTo>
                    <a:pt x="1121638" y="210819"/>
                  </a:lnTo>
                  <a:lnTo>
                    <a:pt x="1121181" y="213359"/>
                  </a:lnTo>
                  <a:lnTo>
                    <a:pt x="1121003" y="214629"/>
                  </a:lnTo>
                  <a:lnTo>
                    <a:pt x="1121029" y="218439"/>
                  </a:lnTo>
                  <a:lnTo>
                    <a:pt x="1120863" y="219709"/>
                  </a:lnTo>
                  <a:lnTo>
                    <a:pt x="1121359" y="220979"/>
                  </a:lnTo>
                  <a:lnTo>
                    <a:pt x="1121727" y="223519"/>
                  </a:lnTo>
                  <a:lnTo>
                    <a:pt x="1121206" y="226059"/>
                  </a:lnTo>
                  <a:lnTo>
                    <a:pt x="1121079" y="227329"/>
                  </a:lnTo>
                  <a:lnTo>
                    <a:pt x="1121029" y="228599"/>
                  </a:lnTo>
                  <a:lnTo>
                    <a:pt x="1121308" y="231139"/>
                  </a:lnTo>
                  <a:lnTo>
                    <a:pt x="1121930" y="232409"/>
                  </a:lnTo>
                  <a:lnTo>
                    <a:pt x="1127137" y="236219"/>
                  </a:lnTo>
                  <a:lnTo>
                    <a:pt x="1127798" y="237489"/>
                  </a:lnTo>
                  <a:lnTo>
                    <a:pt x="1127683" y="240029"/>
                  </a:lnTo>
                  <a:lnTo>
                    <a:pt x="1127417" y="241299"/>
                  </a:lnTo>
                  <a:lnTo>
                    <a:pt x="1127264" y="242569"/>
                  </a:lnTo>
                  <a:lnTo>
                    <a:pt x="1127480" y="243839"/>
                  </a:lnTo>
                  <a:lnTo>
                    <a:pt x="1131531" y="250189"/>
                  </a:lnTo>
                  <a:lnTo>
                    <a:pt x="1132052" y="251459"/>
                  </a:lnTo>
                  <a:lnTo>
                    <a:pt x="1134236" y="250189"/>
                  </a:lnTo>
                  <a:lnTo>
                    <a:pt x="1141107" y="250189"/>
                  </a:lnTo>
                  <a:lnTo>
                    <a:pt x="1144727" y="245109"/>
                  </a:lnTo>
                  <a:lnTo>
                    <a:pt x="1235557" y="245109"/>
                  </a:lnTo>
                  <a:lnTo>
                    <a:pt x="1235468" y="243839"/>
                  </a:lnTo>
                  <a:lnTo>
                    <a:pt x="1235227" y="243839"/>
                  </a:lnTo>
                  <a:lnTo>
                    <a:pt x="1234694" y="242569"/>
                  </a:lnTo>
                  <a:lnTo>
                    <a:pt x="1228470" y="240029"/>
                  </a:lnTo>
                  <a:lnTo>
                    <a:pt x="1227518" y="238759"/>
                  </a:lnTo>
                  <a:lnTo>
                    <a:pt x="1228826" y="238759"/>
                  </a:lnTo>
                  <a:lnTo>
                    <a:pt x="1229436" y="237489"/>
                  </a:lnTo>
                  <a:lnTo>
                    <a:pt x="1229931" y="236219"/>
                  </a:lnTo>
                  <a:lnTo>
                    <a:pt x="1229283" y="234949"/>
                  </a:lnTo>
                  <a:lnTo>
                    <a:pt x="1223568" y="229869"/>
                  </a:lnTo>
                  <a:lnTo>
                    <a:pt x="1217879" y="223519"/>
                  </a:lnTo>
                  <a:lnTo>
                    <a:pt x="1217206" y="222249"/>
                  </a:lnTo>
                  <a:lnTo>
                    <a:pt x="1218234" y="220979"/>
                  </a:lnTo>
                  <a:lnTo>
                    <a:pt x="1229372" y="220979"/>
                  </a:lnTo>
                  <a:lnTo>
                    <a:pt x="1229956" y="219709"/>
                  </a:lnTo>
                  <a:lnTo>
                    <a:pt x="1230274" y="218439"/>
                  </a:lnTo>
                  <a:lnTo>
                    <a:pt x="1230960" y="214629"/>
                  </a:lnTo>
                  <a:lnTo>
                    <a:pt x="1231239" y="214629"/>
                  </a:lnTo>
                  <a:lnTo>
                    <a:pt x="1230274" y="212089"/>
                  </a:lnTo>
                  <a:lnTo>
                    <a:pt x="1230007" y="210819"/>
                  </a:lnTo>
                  <a:lnTo>
                    <a:pt x="1230134" y="209549"/>
                  </a:lnTo>
                  <a:lnTo>
                    <a:pt x="1230528" y="208279"/>
                  </a:lnTo>
                  <a:lnTo>
                    <a:pt x="1229334" y="204469"/>
                  </a:lnTo>
                  <a:close/>
                </a:path>
                <a:path w="2210434" h="2945765">
                  <a:moveTo>
                    <a:pt x="1077569" y="242569"/>
                  </a:moveTo>
                  <a:lnTo>
                    <a:pt x="1076769" y="242569"/>
                  </a:lnTo>
                  <a:lnTo>
                    <a:pt x="1078102" y="245109"/>
                  </a:lnTo>
                  <a:lnTo>
                    <a:pt x="1083691" y="248919"/>
                  </a:lnTo>
                  <a:lnTo>
                    <a:pt x="1087983" y="248919"/>
                  </a:lnTo>
                  <a:lnTo>
                    <a:pt x="1086675" y="247649"/>
                  </a:lnTo>
                  <a:lnTo>
                    <a:pt x="1082535" y="245109"/>
                  </a:lnTo>
                  <a:lnTo>
                    <a:pt x="1077569" y="242569"/>
                  </a:lnTo>
                  <a:close/>
                </a:path>
                <a:path w="2210434" h="2945765">
                  <a:moveTo>
                    <a:pt x="1312240" y="229869"/>
                  </a:moveTo>
                  <a:lnTo>
                    <a:pt x="1310220" y="229869"/>
                  </a:lnTo>
                  <a:lnTo>
                    <a:pt x="1310208" y="231139"/>
                  </a:lnTo>
                  <a:lnTo>
                    <a:pt x="1312176" y="231139"/>
                  </a:lnTo>
                  <a:lnTo>
                    <a:pt x="1312240" y="229869"/>
                  </a:lnTo>
                  <a:close/>
                </a:path>
                <a:path w="2210434" h="2945765">
                  <a:moveTo>
                    <a:pt x="1316151" y="229869"/>
                  </a:moveTo>
                  <a:lnTo>
                    <a:pt x="1313281" y="231139"/>
                  </a:lnTo>
                  <a:lnTo>
                    <a:pt x="1320101" y="231139"/>
                  </a:lnTo>
                  <a:lnTo>
                    <a:pt x="1316151" y="229869"/>
                  </a:lnTo>
                  <a:close/>
                </a:path>
                <a:path w="2210434" h="2945765">
                  <a:moveTo>
                    <a:pt x="1312113" y="227329"/>
                  </a:moveTo>
                  <a:lnTo>
                    <a:pt x="1311579" y="227329"/>
                  </a:lnTo>
                  <a:lnTo>
                    <a:pt x="1311097" y="228599"/>
                  </a:lnTo>
                  <a:lnTo>
                    <a:pt x="1310360" y="229869"/>
                  </a:lnTo>
                  <a:lnTo>
                    <a:pt x="1312545" y="229869"/>
                  </a:lnTo>
                  <a:lnTo>
                    <a:pt x="1312646" y="228599"/>
                  </a:lnTo>
                  <a:lnTo>
                    <a:pt x="1312113" y="227329"/>
                  </a:lnTo>
                  <a:close/>
                </a:path>
                <a:path w="2210434" h="2945765">
                  <a:moveTo>
                    <a:pt x="1229372" y="220979"/>
                  </a:moveTo>
                  <a:lnTo>
                    <a:pt x="1219390" y="220979"/>
                  </a:lnTo>
                  <a:lnTo>
                    <a:pt x="1225181" y="224789"/>
                  </a:lnTo>
                  <a:lnTo>
                    <a:pt x="1226223" y="227329"/>
                  </a:lnTo>
                  <a:lnTo>
                    <a:pt x="1226286" y="224789"/>
                  </a:lnTo>
                  <a:lnTo>
                    <a:pt x="1228293" y="224789"/>
                  </a:lnTo>
                  <a:lnTo>
                    <a:pt x="1228534" y="223519"/>
                  </a:lnTo>
                  <a:lnTo>
                    <a:pt x="1228725" y="222249"/>
                  </a:lnTo>
                  <a:lnTo>
                    <a:pt x="1229372" y="220979"/>
                  </a:lnTo>
                  <a:close/>
                </a:path>
                <a:path w="2210434" h="2945765">
                  <a:moveTo>
                    <a:pt x="1273086" y="209549"/>
                  </a:moveTo>
                  <a:lnTo>
                    <a:pt x="1269695" y="210819"/>
                  </a:lnTo>
                  <a:lnTo>
                    <a:pt x="1268387" y="212089"/>
                  </a:lnTo>
                  <a:lnTo>
                    <a:pt x="1267841" y="213359"/>
                  </a:lnTo>
                  <a:lnTo>
                    <a:pt x="1267955" y="215899"/>
                  </a:lnTo>
                  <a:lnTo>
                    <a:pt x="1267942" y="218439"/>
                  </a:lnTo>
                  <a:lnTo>
                    <a:pt x="1268691" y="218439"/>
                  </a:lnTo>
                  <a:lnTo>
                    <a:pt x="1268571" y="219709"/>
                  </a:lnTo>
                  <a:lnTo>
                    <a:pt x="1268552" y="222249"/>
                  </a:lnTo>
                  <a:lnTo>
                    <a:pt x="1268983" y="223519"/>
                  </a:lnTo>
                  <a:lnTo>
                    <a:pt x="1267891" y="224789"/>
                  </a:lnTo>
                  <a:lnTo>
                    <a:pt x="1295730" y="224789"/>
                  </a:lnTo>
                  <a:lnTo>
                    <a:pt x="1295133" y="223519"/>
                  </a:lnTo>
                  <a:lnTo>
                    <a:pt x="1283157" y="223519"/>
                  </a:lnTo>
                  <a:lnTo>
                    <a:pt x="1281048" y="222249"/>
                  </a:lnTo>
                  <a:lnTo>
                    <a:pt x="1277505" y="222249"/>
                  </a:lnTo>
                  <a:lnTo>
                    <a:pt x="1277124" y="220979"/>
                  </a:lnTo>
                  <a:lnTo>
                    <a:pt x="1277023" y="219709"/>
                  </a:lnTo>
                  <a:lnTo>
                    <a:pt x="1276883" y="218439"/>
                  </a:lnTo>
                  <a:lnTo>
                    <a:pt x="1276527" y="217169"/>
                  </a:lnTo>
                  <a:lnTo>
                    <a:pt x="1276235" y="217169"/>
                  </a:lnTo>
                  <a:lnTo>
                    <a:pt x="1275575" y="215899"/>
                  </a:lnTo>
                  <a:lnTo>
                    <a:pt x="1274991" y="214629"/>
                  </a:lnTo>
                  <a:lnTo>
                    <a:pt x="1273708" y="210819"/>
                  </a:lnTo>
                  <a:lnTo>
                    <a:pt x="1273086" y="209549"/>
                  </a:lnTo>
                  <a:close/>
                </a:path>
                <a:path w="2210434" h="2945765">
                  <a:moveTo>
                    <a:pt x="1297406" y="217169"/>
                  </a:moveTo>
                  <a:lnTo>
                    <a:pt x="1281010" y="217169"/>
                  </a:lnTo>
                  <a:lnTo>
                    <a:pt x="1281214" y="218439"/>
                  </a:lnTo>
                  <a:lnTo>
                    <a:pt x="1283106" y="220979"/>
                  </a:lnTo>
                  <a:lnTo>
                    <a:pt x="1283360" y="222249"/>
                  </a:lnTo>
                  <a:lnTo>
                    <a:pt x="1283157" y="223519"/>
                  </a:lnTo>
                  <a:lnTo>
                    <a:pt x="1295133" y="223519"/>
                  </a:lnTo>
                  <a:lnTo>
                    <a:pt x="1296682" y="218439"/>
                  </a:lnTo>
                  <a:lnTo>
                    <a:pt x="1297406" y="217169"/>
                  </a:lnTo>
                  <a:close/>
                </a:path>
                <a:path w="2210434" h="2945765">
                  <a:moveTo>
                    <a:pt x="1278940" y="220979"/>
                  </a:moveTo>
                  <a:lnTo>
                    <a:pt x="1277505" y="222249"/>
                  </a:lnTo>
                  <a:lnTo>
                    <a:pt x="1281048" y="222249"/>
                  </a:lnTo>
                  <a:lnTo>
                    <a:pt x="1278940" y="220979"/>
                  </a:lnTo>
                  <a:close/>
                </a:path>
                <a:path w="2210434" h="2945765">
                  <a:moveTo>
                    <a:pt x="1284211" y="201929"/>
                  </a:moveTo>
                  <a:lnTo>
                    <a:pt x="1282242" y="201929"/>
                  </a:lnTo>
                  <a:lnTo>
                    <a:pt x="1281036" y="203199"/>
                  </a:lnTo>
                  <a:lnTo>
                    <a:pt x="1280363" y="204469"/>
                  </a:lnTo>
                  <a:lnTo>
                    <a:pt x="1280121" y="205739"/>
                  </a:lnTo>
                  <a:lnTo>
                    <a:pt x="1280223" y="208279"/>
                  </a:lnTo>
                  <a:lnTo>
                    <a:pt x="1280083" y="209549"/>
                  </a:lnTo>
                  <a:lnTo>
                    <a:pt x="1279791" y="209549"/>
                  </a:lnTo>
                  <a:lnTo>
                    <a:pt x="1279740" y="210819"/>
                  </a:lnTo>
                  <a:lnTo>
                    <a:pt x="1280033" y="212089"/>
                  </a:lnTo>
                  <a:lnTo>
                    <a:pt x="1280477" y="214629"/>
                  </a:lnTo>
                  <a:lnTo>
                    <a:pt x="1280756" y="217169"/>
                  </a:lnTo>
                  <a:lnTo>
                    <a:pt x="1299336" y="217169"/>
                  </a:lnTo>
                  <a:lnTo>
                    <a:pt x="1300200" y="215899"/>
                  </a:lnTo>
                  <a:lnTo>
                    <a:pt x="1300632" y="214629"/>
                  </a:lnTo>
                  <a:lnTo>
                    <a:pt x="1300822" y="213359"/>
                  </a:lnTo>
                  <a:lnTo>
                    <a:pt x="1300327" y="212089"/>
                  </a:lnTo>
                  <a:lnTo>
                    <a:pt x="1296212" y="210819"/>
                  </a:lnTo>
                  <a:lnTo>
                    <a:pt x="1295793" y="209549"/>
                  </a:lnTo>
                  <a:lnTo>
                    <a:pt x="1295171" y="207009"/>
                  </a:lnTo>
                  <a:lnTo>
                    <a:pt x="1294701" y="207009"/>
                  </a:lnTo>
                  <a:lnTo>
                    <a:pt x="1291767" y="205739"/>
                  </a:lnTo>
                  <a:lnTo>
                    <a:pt x="1288503" y="203199"/>
                  </a:lnTo>
                  <a:lnTo>
                    <a:pt x="1286344" y="203199"/>
                  </a:lnTo>
                  <a:lnTo>
                    <a:pt x="1284211" y="201929"/>
                  </a:lnTo>
                  <a:close/>
                </a:path>
                <a:path w="2210434" h="2945765">
                  <a:moveTo>
                    <a:pt x="1073010" y="210819"/>
                  </a:moveTo>
                  <a:lnTo>
                    <a:pt x="1069670" y="210819"/>
                  </a:lnTo>
                  <a:lnTo>
                    <a:pt x="1078864" y="215899"/>
                  </a:lnTo>
                  <a:lnTo>
                    <a:pt x="1080135" y="214629"/>
                  </a:lnTo>
                  <a:lnTo>
                    <a:pt x="1079677" y="213359"/>
                  </a:lnTo>
                  <a:lnTo>
                    <a:pt x="1079487" y="213359"/>
                  </a:lnTo>
                  <a:lnTo>
                    <a:pt x="1079373" y="212089"/>
                  </a:lnTo>
                  <a:lnTo>
                    <a:pt x="1074585" y="212089"/>
                  </a:lnTo>
                  <a:lnTo>
                    <a:pt x="1073010" y="210819"/>
                  </a:lnTo>
                  <a:close/>
                </a:path>
                <a:path w="2210434" h="2945765">
                  <a:moveTo>
                    <a:pt x="1090447" y="213359"/>
                  </a:moveTo>
                  <a:lnTo>
                    <a:pt x="1086624" y="213359"/>
                  </a:lnTo>
                  <a:lnTo>
                    <a:pt x="1087501" y="214629"/>
                  </a:lnTo>
                  <a:lnTo>
                    <a:pt x="1089990" y="215899"/>
                  </a:lnTo>
                  <a:lnTo>
                    <a:pt x="1090574" y="214629"/>
                  </a:lnTo>
                  <a:lnTo>
                    <a:pt x="1090447" y="213359"/>
                  </a:lnTo>
                  <a:close/>
                </a:path>
                <a:path w="2210434" h="2945765">
                  <a:moveTo>
                    <a:pt x="1092123" y="209549"/>
                  </a:moveTo>
                  <a:lnTo>
                    <a:pt x="1090079" y="209549"/>
                  </a:lnTo>
                  <a:lnTo>
                    <a:pt x="1086929" y="210819"/>
                  </a:lnTo>
                  <a:lnTo>
                    <a:pt x="1085913" y="210819"/>
                  </a:lnTo>
                  <a:lnTo>
                    <a:pt x="1085989" y="213359"/>
                  </a:lnTo>
                  <a:lnTo>
                    <a:pt x="1093190" y="213359"/>
                  </a:lnTo>
                  <a:lnTo>
                    <a:pt x="1094079" y="212089"/>
                  </a:lnTo>
                  <a:lnTo>
                    <a:pt x="1092123" y="209549"/>
                  </a:lnTo>
                  <a:close/>
                </a:path>
                <a:path w="2210434" h="2945765">
                  <a:moveTo>
                    <a:pt x="1080287" y="207009"/>
                  </a:moveTo>
                  <a:lnTo>
                    <a:pt x="1078661" y="207009"/>
                  </a:lnTo>
                  <a:lnTo>
                    <a:pt x="1077785" y="208279"/>
                  </a:lnTo>
                  <a:lnTo>
                    <a:pt x="1076286" y="210819"/>
                  </a:lnTo>
                  <a:lnTo>
                    <a:pt x="1075436" y="212089"/>
                  </a:lnTo>
                  <a:lnTo>
                    <a:pt x="1079893" y="212089"/>
                  </a:lnTo>
                  <a:lnTo>
                    <a:pt x="1081493" y="210819"/>
                  </a:lnTo>
                  <a:lnTo>
                    <a:pt x="1083081" y="210819"/>
                  </a:lnTo>
                  <a:lnTo>
                    <a:pt x="1083576" y="209549"/>
                  </a:lnTo>
                  <a:lnTo>
                    <a:pt x="1080287" y="207009"/>
                  </a:lnTo>
                  <a:close/>
                </a:path>
                <a:path w="2210434" h="2945765">
                  <a:moveTo>
                    <a:pt x="1228877" y="191769"/>
                  </a:moveTo>
                  <a:lnTo>
                    <a:pt x="1111796" y="191769"/>
                  </a:lnTo>
                  <a:lnTo>
                    <a:pt x="1110551" y="195579"/>
                  </a:lnTo>
                  <a:lnTo>
                    <a:pt x="1110018" y="196849"/>
                  </a:lnTo>
                  <a:lnTo>
                    <a:pt x="1108329" y="198119"/>
                  </a:lnTo>
                  <a:lnTo>
                    <a:pt x="1109776" y="198119"/>
                  </a:lnTo>
                  <a:lnTo>
                    <a:pt x="1110373" y="200659"/>
                  </a:lnTo>
                  <a:lnTo>
                    <a:pt x="1111084" y="200659"/>
                  </a:lnTo>
                  <a:lnTo>
                    <a:pt x="1113713" y="201929"/>
                  </a:lnTo>
                  <a:lnTo>
                    <a:pt x="1114348" y="203199"/>
                  </a:lnTo>
                  <a:lnTo>
                    <a:pt x="1113015" y="205739"/>
                  </a:lnTo>
                  <a:lnTo>
                    <a:pt x="1109865" y="205739"/>
                  </a:lnTo>
                  <a:lnTo>
                    <a:pt x="1108405" y="207009"/>
                  </a:lnTo>
                  <a:lnTo>
                    <a:pt x="1109256" y="208279"/>
                  </a:lnTo>
                  <a:lnTo>
                    <a:pt x="1114272" y="210819"/>
                  </a:lnTo>
                  <a:lnTo>
                    <a:pt x="1115352" y="210819"/>
                  </a:lnTo>
                  <a:lnTo>
                    <a:pt x="1116152" y="208279"/>
                  </a:lnTo>
                  <a:lnTo>
                    <a:pt x="1115834" y="207009"/>
                  </a:lnTo>
                  <a:lnTo>
                    <a:pt x="1115593" y="205739"/>
                  </a:lnTo>
                  <a:lnTo>
                    <a:pt x="1119035" y="204469"/>
                  </a:lnTo>
                  <a:lnTo>
                    <a:pt x="1229334" y="204469"/>
                  </a:lnTo>
                  <a:lnTo>
                    <a:pt x="1229156" y="201929"/>
                  </a:lnTo>
                  <a:lnTo>
                    <a:pt x="1229372" y="200659"/>
                  </a:lnTo>
                  <a:lnTo>
                    <a:pt x="1230502" y="198119"/>
                  </a:lnTo>
                  <a:lnTo>
                    <a:pt x="1230883" y="196849"/>
                  </a:lnTo>
                  <a:lnTo>
                    <a:pt x="1230350" y="195579"/>
                  </a:lnTo>
                  <a:lnTo>
                    <a:pt x="1228877" y="191769"/>
                  </a:lnTo>
                  <a:close/>
                </a:path>
                <a:path w="2210434" h="2945765">
                  <a:moveTo>
                    <a:pt x="1104734" y="204469"/>
                  </a:moveTo>
                  <a:lnTo>
                    <a:pt x="1097661" y="204469"/>
                  </a:lnTo>
                  <a:lnTo>
                    <a:pt x="1096657" y="205739"/>
                  </a:lnTo>
                  <a:lnTo>
                    <a:pt x="1097749" y="208279"/>
                  </a:lnTo>
                  <a:lnTo>
                    <a:pt x="1099058" y="209549"/>
                  </a:lnTo>
                  <a:lnTo>
                    <a:pt x="1100455" y="208279"/>
                  </a:lnTo>
                  <a:lnTo>
                    <a:pt x="1101648" y="207009"/>
                  </a:lnTo>
                  <a:lnTo>
                    <a:pt x="1101699" y="205739"/>
                  </a:lnTo>
                  <a:lnTo>
                    <a:pt x="1103172" y="205739"/>
                  </a:lnTo>
                  <a:lnTo>
                    <a:pt x="1104734" y="204469"/>
                  </a:lnTo>
                  <a:close/>
                </a:path>
                <a:path w="2210434" h="2945765">
                  <a:moveTo>
                    <a:pt x="1050289" y="194309"/>
                  </a:moveTo>
                  <a:lnTo>
                    <a:pt x="1050785" y="195579"/>
                  </a:lnTo>
                  <a:lnTo>
                    <a:pt x="1058125" y="199389"/>
                  </a:lnTo>
                  <a:lnTo>
                    <a:pt x="1061377" y="204469"/>
                  </a:lnTo>
                  <a:lnTo>
                    <a:pt x="1061262" y="205739"/>
                  </a:lnTo>
                  <a:lnTo>
                    <a:pt x="1063320" y="205739"/>
                  </a:lnTo>
                  <a:lnTo>
                    <a:pt x="1064653" y="207009"/>
                  </a:lnTo>
                  <a:lnTo>
                    <a:pt x="1057198" y="198119"/>
                  </a:lnTo>
                  <a:lnTo>
                    <a:pt x="1050289" y="194309"/>
                  </a:lnTo>
                  <a:close/>
                </a:path>
                <a:path w="2210434" h="2945765">
                  <a:moveTo>
                    <a:pt x="1093952" y="194309"/>
                  </a:moveTo>
                  <a:lnTo>
                    <a:pt x="1092606" y="194309"/>
                  </a:lnTo>
                  <a:lnTo>
                    <a:pt x="1091577" y="196849"/>
                  </a:lnTo>
                  <a:lnTo>
                    <a:pt x="1095298" y="199389"/>
                  </a:lnTo>
                  <a:lnTo>
                    <a:pt x="1097991" y="199389"/>
                  </a:lnTo>
                  <a:lnTo>
                    <a:pt x="1100048" y="200659"/>
                  </a:lnTo>
                  <a:lnTo>
                    <a:pt x="1100848" y="201929"/>
                  </a:lnTo>
                  <a:lnTo>
                    <a:pt x="1099883" y="204469"/>
                  </a:lnTo>
                  <a:lnTo>
                    <a:pt x="1105242" y="204469"/>
                  </a:lnTo>
                  <a:lnTo>
                    <a:pt x="1103604" y="203199"/>
                  </a:lnTo>
                  <a:lnTo>
                    <a:pt x="1103337" y="203199"/>
                  </a:lnTo>
                  <a:lnTo>
                    <a:pt x="1103477" y="200659"/>
                  </a:lnTo>
                  <a:lnTo>
                    <a:pt x="1103909" y="200659"/>
                  </a:lnTo>
                  <a:lnTo>
                    <a:pt x="1104734" y="199389"/>
                  </a:lnTo>
                  <a:lnTo>
                    <a:pt x="1105192" y="198119"/>
                  </a:lnTo>
                  <a:lnTo>
                    <a:pt x="1097635" y="198119"/>
                  </a:lnTo>
                  <a:lnTo>
                    <a:pt x="1093952" y="194309"/>
                  </a:lnTo>
                  <a:close/>
                </a:path>
                <a:path w="2210434" h="2945765">
                  <a:moveTo>
                    <a:pt x="1097991" y="199389"/>
                  </a:moveTo>
                  <a:lnTo>
                    <a:pt x="1094828" y="199389"/>
                  </a:lnTo>
                  <a:lnTo>
                    <a:pt x="1095540" y="200659"/>
                  </a:lnTo>
                  <a:lnTo>
                    <a:pt x="1096378" y="200659"/>
                  </a:lnTo>
                  <a:lnTo>
                    <a:pt x="1097991" y="199389"/>
                  </a:lnTo>
                  <a:close/>
                </a:path>
                <a:path w="2210434" h="2945765">
                  <a:moveTo>
                    <a:pt x="1122222" y="149859"/>
                  </a:moveTo>
                  <a:lnTo>
                    <a:pt x="1121536" y="149859"/>
                  </a:lnTo>
                  <a:lnTo>
                    <a:pt x="1120965" y="151129"/>
                  </a:lnTo>
                  <a:lnTo>
                    <a:pt x="1121613" y="152399"/>
                  </a:lnTo>
                  <a:lnTo>
                    <a:pt x="1121917" y="153669"/>
                  </a:lnTo>
                  <a:lnTo>
                    <a:pt x="1122159" y="154939"/>
                  </a:lnTo>
                  <a:lnTo>
                    <a:pt x="1120482" y="154939"/>
                  </a:lnTo>
                  <a:lnTo>
                    <a:pt x="1119619" y="156209"/>
                  </a:lnTo>
                  <a:lnTo>
                    <a:pt x="1119073" y="158749"/>
                  </a:lnTo>
                  <a:lnTo>
                    <a:pt x="1121003" y="158749"/>
                  </a:lnTo>
                  <a:lnTo>
                    <a:pt x="1121498" y="160019"/>
                  </a:lnTo>
                  <a:lnTo>
                    <a:pt x="1121727" y="162559"/>
                  </a:lnTo>
                  <a:lnTo>
                    <a:pt x="1122603" y="162559"/>
                  </a:lnTo>
                  <a:lnTo>
                    <a:pt x="1124800" y="163829"/>
                  </a:lnTo>
                  <a:lnTo>
                    <a:pt x="1125740" y="165099"/>
                  </a:lnTo>
                  <a:lnTo>
                    <a:pt x="1127252" y="166369"/>
                  </a:lnTo>
                  <a:lnTo>
                    <a:pt x="1127810" y="166369"/>
                  </a:lnTo>
                  <a:lnTo>
                    <a:pt x="1128255" y="167639"/>
                  </a:lnTo>
                  <a:lnTo>
                    <a:pt x="1117980" y="172719"/>
                  </a:lnTo>
                  <a:lnTo>
                    <a:pt x="1111592" y="179069"/>
                  </a:lnTo>
                  <a:lnTo>
                    <a:pt x="1110526" y="181609"/>
                  </a:lnTo>
                  <a:lnTo>
                    <a:pt x="1110335" y="185419"/>
                  </a:lnTo>
                  <a:lnTo>
                    <a:pt x="1109840" y="186689"/>
                  </a:lnTo>
                  <a:lnTo>
                    <a:pt x="1108290" y="187959"/>
                  </a:lnTo>
                  <a:lnTo>
                    <a:pt x="1107300" y="189229"/>
                  </a:lnTo>
                  <a:lnTo>
                    <a:pt x="1106792" y="190499"/>
                  </a:lnTo>
                  <a:lnTo>
                    <a:pt x="1105623" y="190499"/>
                  </a:lnTo>
                  <a:lnTo>
                    <a:pt x="1100112" y="196849"/>
                  </a:lnTo>
                  <a:lnTo>
                    <a:pt x="1097635" y="198119"/>
                  </a:lnTo>
                  <a:lnTo>
                    <a:pt x="1105192" y="198119"/>
                  </a:lnTo>
                  <a:lnTo>
                    <a:pt x="1105687" y="196849"/>
                  </a:lnTo>
                  <a:lnTo>
                    <a:pt x="1107732" y="196849"/>
                  </a:lnTo>
                  <a:lnTo>
                    <a:pt x="1108252" y="195579"/>
                  </a:lnTo>
                  <a:lnTo>
                    <a:pt x="1108633" y="194309"/>
                  </a:lnTo>
                  <a:lnTo>
                    <a:pt x="1108621" y="193039"/>
                  </a:lnTo>
                  <a:lnTo>
                    <a:pt x="1108989" y="191769"/>
                  </a:lnTo>
                  <a:lnTo>
                    <a:pt x="1228877" y="191769"/>
                  </a:lnTo>
                  <a:lnTo>
                    <a:pt x="1229194" y="190499"/>
                  </a:lnTo>
                  <a:lnTo>
                    <a:pt x="1229423" y="189229"/>
                  </a:lnTo>
                  <a:lnTo>
                    <a:pt x="1229664" y="186689"/>
                  </a:lnTo>
                  <a:lnTo>
                    <a:pt x="1229880" y="185419"/>
                  </a:lnTo>
                  <a:lnTo>
                    <a:pt x="1229855" y="184149"/>
                  </a:lnTo>
                  <a:lnTo>
                    <a:pt x="1229512" y="182879"/>
                  </a:lnTo>
                  <a:lnTo>
                    <a:pt x="1229969" y="181609"/>
                  </a:lnTo>
                  <a:lnTo>
                    <a:pt x="1231252" y="179069"/>
                  </a:lnTo>
                  <a:lnTo>
                    <a:pt x="1177975" y="179069"/>
                  </a:lnTo>
                  <a:lnTo>
                    <a:pt x="1178344" y="177799"/>
                  </a:lnTo>
                  <a:lnTo>
                    <a:pt x="1182814" y="173989"/>
                  </a:lnTo>
                  <a:lnTo>
                    <a:pt x="1183767" y="172719"/>
                  </a:lnTo>
                  <a:lnTo>
                    <a:pt x="1185367" y="171449"/>
                  </a:lnTo>
                  <a:lnTo>
                    <a:pt x="1185913" y="170179"/>
                  </a:lnTo>
                  <a:lnTo>
                    <a:pt x="1186307" y="168909"/>
                  </a:lnTo>
                  <a:lnTo>
                    <a:pt x="1185748" y="168909"/>
                  </a:lnTo>
                  <a:lnTo>
                    <a:pt x="1184579" y="167639"/>
                  </a:lnTo>
                  <a:lnTo>
                    <a:pt x="1184046" y="167639"/>
                  </a:lnTo>
                  <a:lnTo>
                    <a:pt x="1184592" y="165099"/>
                  </a:lnTo>
                  <a:lnTo>
                    <a:pt x="1186649" y="165099"/>
                  </a:lnTo>
                  <a:lnTo>
                    <a:pt x="1186256" y="163829"/>
                  </a:lnTo>
                  <a:lnTo>
                    <a:pt x="1185036" y="161289"/>
                  </a:lnTo>
                  <a:lnTo>
                    <a:pt x="1185684" y="161289"/>
                  </a:lnTo>
                  <a:lnTo>
                    <a:pt x="1188224" y="158749"/>
                  </a:lnTo>
                  <a:lnTo>
                    <a:pt x="1188808" y="157479"/>
                  </a:lnTo>
                  <a:lnTo>
                    <a:pt x="1189304" y="154939"/>
                  </a:lnTo>
                  <a:lnTo>
                    <a:pt x="1189520" y="153669"/>
                  </a:lnTo>
                  <a:lnTo>
                    <a:pt x="1188542" y="152399"/>
                  </a:lnTo>
                  <a:lnTo>
                    <a:pt x="1188250" y="151129"/>
                  </a:lnTo>
                  <a:lnTo>
                    <a:pt x="1123492" y="151129"/>
                  </a:lnTo>
                  <a:lnTo>
                    <a:pt x="1122222" y="149859"/>
                  </a:lnTo>
                  <a:close/>
                </a:path>
                <a:path w="2210434" h="2945765">
                  <a:moveTo>
                    <a:pt x="1235621" y="176529"/>
                  </a:moveTo>
                  <a:lnTo>
                    <a:pt x="1233385" y="176529"/>
                  </a:lnTo>
                  <a:lnTo>
                    <a:pt x="1232750" y="177799"/>
                  </a:lnTo>
                  <a:lnTo>
                    <a:pt x="1232712" y="180339"/>
                  </a:lnTo>
                  <a:lnTo>
                    <a:pt x="1232865" y="181609"/>
                  </a:lnTo>
                  <a:lnTo>
                    <a:pt x="1232877" y="185419"/>
                  </a:lnTo>
                  <a:lnTo>
                    <a:pt x="1232763" y="186689"/>
                  </a:lnTo>
                  <a:lnTo>
                    <a:pt x="1232585" y="187959"/>
                  </a:lnTo>
                  <a:lnTo>
                    <a:pt x="1233449" y="189229"/>
                  </a:lnTo>
                  <a:lnTo>
                    <a:pt x="1234198" y="187959"/>
                  </a:lnTo>
                  <a:lnTo>
                    <a:pt x="1235583" y="182879"/>
                  </a:lnTo>
                  <a:lnTo>
                    <a:pt x="1237780" y="180339"/>
                  </a:lnTo>
                  <a:lnTo>
                    <a:pt x="1240129" y="180339"/>
                  </a:lnTo>
                  <a:lnTo>
                    <a:pt x="1239570" y="179069"/>
                  </a:lnTo>
                  <a:lnTo>
                    <a:pt x="1237843" y="179069"/>
                  </a:lnTo>
                  <a:lnTo>
                    <a:pt x="1235468" y="177799"/>
                  </a:lnTo>
                  <a:lnTo>
                    <a:pt x="1235621" y="176529"/>
                  </a:lnTo>
                  <a:close/>
                </a:path>
                <a:path w="2210434" h="2945765">
                  <a:moveTo>
                    <a:pt x="1054798" y="137159"/>
                  </a:moveTo>
                  <a:lnTo>
                    <a:pt x="1054074" y="138429"/>
                  </a:lnTo>
                  <a:lnTo>
                    <a:pt x="1054582" y="139699"/>
                  </a:lnTo>
                  <a:lnTo>
                    <a:pt x="1056424" y="139699"/>
                  </a:lnTo>
                  <a:lnTo>
                    <a:pt x="1058227" y="140969"/>
                  </a:lnTo>
                  <a:lnTo>
                    <a:pt x="1059192" y="140969"/>
                  </a:lnTo>
                  <a:lnTo>
                    <a:pt x="1059611" y="143509"/>
                  </a:lnTo>
                  <a:lnTo>
                    <a:pt x="1059916" y="144779"/>
                  </a:lnTo>
                  <a:lnTo>
                    <a:pt x="1059891" y="146049"/>
                  </a:lnTo>
                  <a:lnTo>
                    <a:pt x="1059268" y="148589"/>
                  </a:lnTo>
                  <a:lnTo>
                    <a:pt x="1057224" y="149859"/>
                  </a:lnTo>
                  <a:lnTo>
                    <a:pt x="1056563" y="149859"/>
                  </a:lnTo>
                  <a:lnTo>
                    <a:pt x="1057871" y="151129"/>
                  </a:lnTo>
                  <a:lnTo>
                    <a:pt x="1060640" y="152399"/>
                  </a:lnTo>
                  <a:lnTo>
                    <a:pt x="1061846" y="154939"/>
                  </a:lnTo>
                  <a:lnTo>
                    <a:pt x="1061072" y="157479"/>
                  </a:lnTo>
                  <a:lnTo>
                    <a:pt x="1059141" y="157479"/>
                  </a:lnTo>
                  <a:lnTo>
                    <a:pt x="1057478" y="158749"/>
                  </a:lnTo>
                  <a:lnTo>
                    <a:pt x="1057109" y="160019"/>
                  </a:lnTo>
                  <a:lnTo>
                    <a:pt x="1056906" y="161289"/>
                  </a:lnTo>
                  <a:lnTo>
                    <a:pt x="1057135" y="162559"/>
                  </a:lnTo>
                  <a:lnTo>
                    <a:pt x="1063802" y="163829"/>
                  </a:lnTo>
                  <a:lnTo>
                    <a:pt x="1070495" y="166369"/>
                  </a:lnTo>
                  <a:lnTo>
                    <a:pt x="1077188" y="167639"/>
                  </a:lnTo>
                  <a:lnTo>
                    <a:pt x="1080642" y="172719"/>
                  </a:lnTo>
                  <a:lnTo>
                    <a:pt x="1081417" y="173989"/>
                  </a:lnTo>
                  <a:lnTo>
                    <a:pt x="1081989" y="176529"/>
                  </a:lnTo>
                  <a:lnTo>
                    <a:pt x="1081544" y="177799"/>
                  </a:lnTo>
                  <a:lnTo>
                    <a:pt x="1081049" y="179069"/>
                  </a:lnTo>
                  <a:lnTo>
                    <a:pt x="1073505" y="179069"/>
                  </a:lnTo>
                  <a:lnTo>
                    <a:pt x="1074267" y="180339"/>
                  </a:lnTo>
                  <a:lnTo>
                    <a:pt x="1074026" y="181609"/>
                  </a:lnTo>
                  <a:lnTo>
                    <a:pt x="1073772" y="181609"/>
                  </a:lnTo>
                  <a:lnTo>
                    <a:pt x="1073518" y="182879"/>
                  </a:lnTo>
                  <a:lnTo>
                    <a:pt x="1087234" y="182879"/>
                  </a:lnTo>
                  <a:lnTo>
                    <a:pt x="1095806" y="179069"/>
                  </a:lnTo>
                  <a:lnTo>
                    <a:pt x="1100391" y="172719"/>
                  </a:lnTo>
                  <a:lnTo>
                    <a:pt x="1102029" y="172719"/>
                  </a:lnTo>
                  <a:lnTo>
                    <a:pt x="1104061" y="168909"/>
                  </a:lnTo>
                  <a:lnTo>
                    <a:pt x="1108151" y="166369"/>
                  </a:lnTo>
                  <a:lnTo>
                    <a:pt x="1109675" y="163829"/>
                  </a:lnTo>
                  <a:lnTo>
                    <a:pt x="1110399" y="161289"/>
                  </a:lnTo>
                  <a:lnTo>
                    <a:pt x="1111021" y="158749"/>
                  </a:lnTo>
                  <a:lnTo>
                    <a:pt x="1110208" y="156209"/>
                  </a:lnTo>
                  <a:lnTo>
                    <a:pt x="1109294" y="154939"/>
                  </a:lnTo>
                  <a:lnTo>
                    <a:pt x="1107427" y="154939"/>
                  </a:lnTo>
                  <a:lnTo>
                    <a:pt x="1097876" y="151129"/>
                  </a:lnTo>
                  <a:lnTo>
                    <a:pt x="1088389" y="148589"/>
                  </a:lnTo>
                  <a:lnTo>
                    <a:pt x="1084148" y="143509"/>
                  </a:lnTo>
                  <a:lnTo>
                    <a:pt x="1076718" y="142239"/>
                  </a:lnTo>
                  <a:lnTo>
                    <a:pt x="1068108" y="142239"/>
                  </a:lnTo>
                  <a:lnTo>
                    <a:pt x="1054798" y="137159"/>
                  </a:lnTo>
                  <a:close/>
                </a:path>
                <a:path w="2210434" h="2945765">
                  <a:moveTo>
                    <a:pt x="1079030" y="176529"/>
                  </a:moveTo>
                  <a:lnTo>
                    <a:pt x="1077925" y="176529"/>
                  </a:lnTo>
                  <a:lnTo>
                    <a:pt x="1073835" y="177799"/>
                  </a:lnTo>
                  <a:lnTo>
                    <a:pt x="1073226" y="179069"/>
                  </a:lnTo>
                  <a:lnTo>
                    <a:pt x="1080541" y="179069"/>
                  </a:lnTo>
                  <a:lnTo>
                    <a:pt x="1079030" y="176529"/>
                  </a:lnTo>
                  <a:close/>
                </a:path>
                <a:path w="2210434" h="2945765">
                  <a:moveTo>
                    <a:pt x="1194701" y="156209"/>
                  </a:moveTo>
                  <a:lnTo>
                    <a:pt x="1191552" y="156209"/>
                  </a:lnTo>
                  <a:lnTo>
                    <a:pt x="1190955" y="157479"/>
                  </a:lnTo>
                  <a:lnTo>
                    <a:pt x="1190866" y="158749"/>
                  </a:lnTo>
                  <a:lnTo>
                    <a:pt x="1191615" y="161289"/>
                  </a:lnTo>
                  <a:lnTo>
                    <a:pt x="1191272" y="162559"/>
                  </a:lnTo>
                  <a:lnTo>
                    <a:pt x="1190866" y="163829"/>
                  </a:lnTo>
                  <a:lnTo>
                    <a:pt x="1190409" y="163829"/>
                  </a:lnTo>
                  <a:lnTo>
                    <a:pt x="1188643" y="166369"/>
                  </a:lnTo>
                  <a:lnTo>
                    <a:pt x="1188237" y="167639"/>
                  </a:lnTo>
                  <a:lnTo>
                    <a:pt x="1188135" y="171449"/>
                  </a:lnTo>
                  <a:lnTo>
                    <a:pt x="1187907" y="172719"/>
                  </a:lnTo>
                  <a:lnTo>
                    <a:pt x="1180630" y="177799"/>
                  </a:lnTo>
                  <a:lnTo>
                    <a:pt x="1179715" y="179069"/>
                  </a:lnTo>
                  <a:lnTo>
                    <a:pt x="1231252" y="179069"/>
                  </a:lnTo>
                  <a:lnTo>
                    <a:pt x="1231264" y="175259"/>
                  </a:lnTo>
                  <a:lnTo>
                    <a:pt x="1230757" y="173989"/>
                  </a:lnTo>
                  <a:lnTo>
                    <a:pt x="1229779" y="172719"/>
                  </a:lnTo>
                  <a:lnTo>
                    <a:pt x="1230210" y="171449"/>
                  </a:lnTo>
                  <a:lnTo>
                    <a:pt x="1232154" y="171449"/>
                  </a:lnTo>
                  <a:lnTo>
                    <a:pt x="1233538" y="170179"/>
                  </a:lnTo>
                  <a:lnTo>
                    <a:pt x="1234236" y="168909"/>
                  </a:lnTo>
                  <a:lnTo>
                    <a:pt x="1234579" y="167639"/>
                  </a:lnTo>
                  <a:lnTo>
                    <a:pt x="1233322" y="166369"/>
                  </a:lnTo>
                  <a:lnTo>
                    <a:pt x="1232903" y="165099"/>
                  </a:lnTo>
                  <a:lnTo>
                    <a:pt x="1233170" y="162559"/>
                  </a:lnTo>
                  <a:lnTo>
                    <a:pt x="1231823" y="160019"/>
                  </a:lnTo>
                  <a:lnTo>
                    <a:pt x="1198156" y="160019"/>
                  </a:lnTo>
                  <a:lnTo>
                    <a:pt x="1194701" y="156209"/>
                  </a:lnTo>
                  <a:close/>
                </a:path>
                <a:path w="2210434" h="2945765">
                  <a:moveTo>
                    <a:pt x="1238973" y="177799"/>
                  </a:moveTo>
                  <a:lnTo>
                    <a:pt x="1237843" y="179069"/>
                  </a:lnTo>
                  <a:lnTo>
                    <a:pt x="1239570" y="179069"/>
                  </a:lnTo>
                  <a:lnTo>
                    <a:pt x="1238973" y="177799"/>
                  </a:lnTo>
                  <a:close/>
                </a:path>
                <a:path w="2210434" h="2945765">
                  <a:moveTo>
                    <a:pt x="1202969" y="138429"/>
                  </a:moveTo>
                  <a:lnTo>
                    <a:pt x="1202194" y="139699"/>
                  </a:lnTo>
                  <a:lnTo>
                    <a:pt x="1201546" y="140969"/>
                  </a:lnTo>
                  <a:lnTo>
                    <a:pt x="1200937" y="143509"/>
                  </a:lnTo>
                  <a:lnTo>
                    <a:pt x="1201534" y="144779"/>
                  </a:lnTo>
                  <a:lnTo>
                    <a:pt x="1203833" y="147319"/>
                  </a:lnTo>
                  <a:lnTo>
                    <a:pt x="1203693" y="148589"/>
                  </a:lnTo>
                  <a:lnTo>
                    <a:pt x="1202220" y="149859"/>
                  </a:lnTo>
                  <a:lnTo>
                    <a:pt x="1202004" y="151129"/>
                  </a:lnTo>
                  <a:lnTo>
                    <a:pt x="1202296" y="152399"/>
                  </a:lnTo>
                  <a:lnTo>
                    <a:pt x="1202004" y="152399"/>
                  </a:lnTo>
                  <a:lnTo>
                    <a:pt x="1201356" y="153669"/>
                  </a:lnTo>
                  <a:lnTo>
                    <a:pt x="1201470" y="154939"/>
                  </a:lnTo>
                  <a:lnTo>
                    <a:pt x="1201661" y="154939"/>
                  </a:lnTo>
                  <a:lnTo>
                    <a:pt x="1201839" y="156209"/>
                  </a:lnTo>
                  <a:lnTo>
                    <a:pt x="1200518" y="158749"/>
                  </a:lnTo>
                  <a:lnTo>
                    <a:pt x="1199832" y="160019"/>
                  </a:lnTo>
                  <a:lnTo>
                    <a:pt x="1231087" y="160019"/>
                  </a:lnTo>
                  <a:lnTo>
                    <a:pt x="1230109" y="158749"/>
                  </a:lnTo>
                  <a:lnTo>
                    <a:pt x="1229779" y="158749"/>
                  </a:lnTo>
                  <a:lnTo>
                    <a:pt x="1229093" y="156209"/>
                  </a:lnTo>
                  <a:lnTo>
                    <a:pt x="1228636" y="156209"/>
                  </a:lnTo>
                  <a:lnTo>
                    <a:pt x="1228470" y="154939"/>
                  </a:lnTo>
                  <a:lnTo>
                    <a:pt x="1228242" y="153669"/>
                  </a:lnTo>
                  <a:lnTo>
                    <a:pt x="1225346" y="151129"/>
                  </a:lnTo>
                  <a:lnTo>
                    <a:pt x="1222794" y="151129"/>
                  </a:lnTo>
                  <a:lnTo>
                    <a:pt x="1222006" y="148589"/>
                  </a:lnTo>
                  <a:lnTo>
                    <a:pt x="1222870" y="148589"/>
                  </a:lnTo>
                  <a:lnTo>
                    <a:pt x="1223098" y="147319"/>
                  </a:lnTo>
                  <a:lnTo>
                    <a:pt x="1219365" y="146049"/>
                  </a:lnTo>
                  <a:lnTo>
                    <a:pt x="1218806" y="146049"/>
                  </a:lnTo>
                  <a:lnTo>
                    <a:pt x="1219225" y="143509"/>
                  </a:lnTo>
                  <a:lnTo>
                    <a:pt x="1215618" y="143509"/>
                  </a:lnTo>
                  <a:lnTo>
                    <a:pt x="1214907" y="142239"/>
                  </a:lnTo>
                  <a:lnTo>
                    <a:pt x="1215275" y="142239"/>
                  </a:lnTo>
                  <a:lnTo>
                    <a:pt x="1216113" y="140969"/>
                  </a:lnTo>
                  <a:lnTo>
                    <a:pt x="1206944" y="140969"/>
                  </a:lnTo>
                  <a:lnTo>
                    <a:pt x="1202969" y="138429"/>
                  </a:lnTo>
                  <a:close/>
                </a:path>
                <a:path w="2210434" h="2945765">
                  <a:moveTo>
                    <a:pt x="1118006" y="146049"/>
                  </a:moveTo>
                  <a:lnTo>
                    <a:pt x="1114094" y="146049"/>
                  </a:lnTo>
                  <a:lnTo>
                    <a:pt x="1113320" y="149859"/>
                  </a:lnTo>
                  <a:lnTo>
                    <a:pt x="1113904" y="151129"/>
                  </a:lnTo>
                  <a:lnTo>
                    <a:pt x="1114577" y="151129"/>
                  </a:lnTo>
                  <a:lnTo>
                    <a:pt x="1117714" y="148589"/>
                  </a:lnTo>
                  <a:lnTo>
                    <a:pt x="1118260" y="147319"/>
                  </a:lnTo>
                  <a:lnTo>
                    <a:pt x="1118006" y="146049"/>
                  </a:lnTo>
                  <a:close/>
                </a:path>
                <a:path w="2210434" h="2945765">
                  <a:moveTo>
                    <a:pt x="1133919" y="135889"/>
                  </a:moveTo>
                  <a:lnTo>
                    <a:pt x="1132319" y="135889"/>
                  </a:lnTo>
                  <a:lnTo>
                    <a:pt x="1132839" y="139699"/>
                  </a:lnTo>
                  <a:lnTo>
                    <a:pt x="1132154" y="140969"/>
                  </a:lnTo>
                  <a:lnTo>
                    <a:pt x="1130985" y="142239"/>
                  </a:lnTo>
                  <a:lnTo>
                    <a:pt x="1130109" y="142239"/>
                  </a:lnTo>
                  <a:lnTo>
                    <a:pt x="1130249" y="143509"/>
                  </a:lnTo>
                  <a:lnTo>
                    <a:pt x="1129296" y="146049"/>
                  </a:lnTo>
                  <a:lnTo>
                    <a:pt x="1123492" y="151129"/>
                  </a:lnTo>
                  <a:lnTo>
                    <a:pt x="1188250" y="151129"/>
                  </a:lnTo>
                  <a:lnTo>
                    <a:pt x="1189608" y="148589"/>
                  </a:lnTo>
                  <a:lnTo>
                    <a:pt x="1189812" y="148589"/>
                  </a:lnTo>
                  <a:lnTo>
                    <a:pt x="1189723" y="147319"/>
                  </a:lnTo>
                  <a:lnTo>
                    <a:pt x="1189545" y="147319"/>
                  </a:lnTo>
                  <a:lnTo>
                    <a:pt x="1189456" y="146049"/>
                  </a:lnTo>
                  <a:lnTo>
                    <a:pt x="1189824" y="146049"/>
                  </a:lnTo>
                  <a:lnTo>
                    <a:pt x="1191526" y="144779"/>
                  </a:lnTo>
                  <a:lnTo>
                    <a:pt x="1138516" y="144779"/>
                  </a:lnTo>
                  <a:lnTo>
                    <a:pt x="1138123" y="142239"/>
                  </a:lnTo>
                  <a:lnTo>
                    <a:pt x="1136548" y="140969"/>
                  </a:lnTo>
                  <a:lnTo>
                    <a:pt x="1136180" y="140969"/>
                  </a:lnTo>
                  <a:lnTo>
                    <a:pt x="1136167" y="138429"/>
                  </a:lnTo>
                  <a:lnTo>
                    <a:pt x="1133919" y="135889"/>
                  </a:lnTo>
                  <a:close/>
                </a:path>
                <a:path w="2210434" h="2945765">
                  <a:moveTo>
                    <a:pt x="1131366" y="129539"/>
                  </a:moveTo>
                  <a:lnTo>
                    <a:pt x="1086002" y="129539"/>
                  </a:lnTo>
                  <a:lnTo>
                    <a:pt x="1094778" y="134619"/>
                  </a:lnTo>
                  <a:lnTo>
                    <a:pt x="1095248" y="135889"/>
                  </a:lnTo>
                  <a:lnTo>
                    <a:pt x="1101928" y="142239"/>
                  </a:lnTo>
                  <a:lnTo>
                    <a:pt x="1108760" y="147319"/>
                  </a:lnTo>
                  <a:lnTo>
                    <a:pt x="1109852" y="147319"/>
                  </a:lnTo>
                  <a:lnTo>
                    <a:pt x="1111821" y="144779"/>
                  </a:lnTo>
                  <a:lnTo>
                    <a:pt x="1118069" y="142239"/>
                  </a:lnTo>
                  <a:lnTo>
                    <a:pt x="1123581" y="137159"/>
                  </a:lnTo>
                  <a:lnTo>
                    <a:pt x="1123899" y="135889"/>
                  </a:lnTo>
                  <a:lnTo>
                    <a:pt x="1124178" y="134619"/>
                  </a:lnTo>
                  <a:lnTo>
                    <a:pt x="1124508" y="133349"/>
                  </a:lnTo>
                  <a:lnTo>
                    <a:pt x="1124966" y="132079"/>
                  </a:lnTo>
                  <a:lnTo>
                    <a:pt x="1129715" y="132079"/>
                  </a:lnTo>
                  <a:lnTo>
                    <a:pt x="1130338" y="130809"/>
                  </a:lnTo>
                  <a:lnTo>
                    <a:pt x="1131366" y="129539"/>
                  </a:lnTo>
                  <a:close/>
                </a:path>
                <a:path w="2210434" h="2945765">
                  <a:moveTo>
                    <a:pt x="1120381" y="142239"/>
                  </a:moveTo>
                  <a:lnTo>
                    <a:pt x="1119581" y="142239"/>
                  </a:lnTo>
                  <a:lnTo>
                    <a:pt x="1117168" y="144779"/>
                  </a:lnTo>
                  <a:lnTo>
                    <a:pt x="1114412" y="146049"/>
                  </a:lnTo>
                  <a:lnTo>
                    <a:pt x="1119581" y="146049"/>
                  </a:lnTo>
                  <a:lnTo>
                    <a:pt x="1120406" y="144779"/>
                  </a:lnTo>
                  <a:lnTo>
                    <a:pt x="1121079" y="143509"/>
                  </a:lnTo>
                  <a:lnTo>
                    <a:pt x="1120381" y="142239"/>
                  </a:lnTo>
                  <a:close/>
                </a:path>
                <a:path w="2210434" h="2945765">
                  <a:moveTo>
                    <a:pt x="1192949" y="137159"/>
                  </a:moveTo>
                  <a:lnTo>
                    <a:pt x="1141425" y="137159"/>
                  </a:lnTo>
                  <a:lnTo>
                    <a:pt x="1141095" y="138429"/>
                  </a:lnTo>
                  <a:lnTo>
                    <a:pt x="1140955" y="139699"/>
                  </a:lnTo>
                  <a:lnTo>
                    <a:pt x="1140904" y="143509"/>
                  </a:lnTo>
                  <a:lnTo>
                    <a:pt x="1140625" y="143509"/>
                  </a:lnTo>
                  <a:lnTo>
                    <a:pt x="1138834" y="144779"/>
                  </a:lnTo>
                  <a:lnTo>
                    <a:pt x="1191526" y="144779"/>
                  </a:lnTo>
                  <a:lnTo>
                    <a:pt x="1192568" y="143509"/>
                  </a:lnTo>
                  <a:lnTo>
                    <a:pt x="1193469" y="142239"/>
                  </a:lnTo>
                  <a:lnTo>
                    <a:pt x="1193927" y="139699"/>
                  </a:lnTo>
                  <a:lnTo>
                    <a:pt x="1192949" y="137159"/>
                  </a:lnTo>
                  <a:close/>
                </a:path>
                <a:path w="2210434" h="2945765">
                  <a:moveTo>
                    <a:pt x="1218882" y="142239"/>
                  </a:moveTo>
                  <a:lnTo>
                    <a:pt x="1217650" y="142239"/>
                  </a:lnTo>
                  <a:lnTo>
                    <a:pt x="1216329" y="143509"/>
                  </a:lnTo>
                  <a:lnTo>
                    <a:pt x="1219225" y="143509"/>
                  </a:lnTo>
                  <a:lnTo>
                    <a:pt x="1218882" y="142239"/>
                  </a:lnTo>
                  <a:close/>
                </a:path>
                <a:path w="2210434" h="2945765">
                  <a:moveTo>
                    <a:pt x="1071791" y="139699"/>
                  </a:moveTo>
                  <a:lnTo>
                    <a:pt x="1068108" y="142239"/>
                  </a:lnTo>
                  <a:lnTo>
                    <a:pt x="1076718" y="142239"/>
                  </a:lnTo>
                  <a:lnTo>
                    <a:pt x="1071791" y="139699"/>
                  </a:lnTo>
                  <a:close/>
                </a:path>
                <a:path w="2210434" h="2945765">
                  <a:moveTo>
                    <a:pt x="1215440" y="138429"/>
                  </a:moveTo>
                  <a:lnTo>
                    <a:pt x="1206944" y="140969"/>
                  </a:lnTo>
                  <a:lnTo>
                    <a:pt x="1216113" y="140969"/>
                  </a:lnTo>
                  <a:lnTo>
                    <a:pt x="1216494" y="139699"/>
                  </a:lnTo>
                  <a:lnTo>
                    <a:pt x="1215440" y="138429"/>
                  </a:lnTo>
                  <a:close/>
                </a:path>
                <a:path w="2210434" h="2945765">
                  <a:moveTo>
                    <a:pt x="1155433" y="134619"/>
                  </a:moveTo>
                  <a:lnTo>
                    <a:pt x="1143723" y="134619"/>
                  </a:lnTo>
                  <a:lnTo>
                    <a:pt x="1141818" y="137159"/>
                  </a:lnTo>
                  <a:lnTo>
                    <a:pt x="1155369" y="137159"/>
                  </a:lnTo>
                  <a:lnTo>
                    <a:pt x="1155433" y="134619"/>
                  </a:lnTo>
                  <a:close/>
                </a:path>
                <a:path w="2210434" h="2945765">
                  <a:moveTo>
                    <a:pt x="1165542" y="130809"/>
                  </a:moveTo>
                  <a:lnTo>
                    <a:pt x="1164564" y="130809"/>
                  </a:lnTo>
                  <a:lnTo>
                    <a:pt x="1164208" y="132079"/>
                  </a:lnTo>
                  <a:lnTo>
                    <a:pt x="1163497" y="133349"/>
                  </a:lnTo>
                  <a:lnTo>
                    <a:pt x="1163015" y="134619"/>
                  </a:lnTo>
                  <a:lnTo>
                    <a:pt x="1160322" y="135889"/>
                  </a:lnTo>
                  <a:lnTo>
                    <a:pt x="1156741" y="135889"/>
                  </a:lnTo>
                  <a:lnTo>
                    <a:pt x="1155369" y="137159"/>
                  </a:lnTo>
                  <a:lnTo>
                    <a:pt x="1190993" y="137159"/>
                  </a:lnTo>
                  <a:lnTo>
                    <a:pt x="1190053" y="134619"/>
                  </a:lnTo>
                  <a:lnTo>
                    <a:pt x="1189723" y="133349"/>
                  </a:lnTo>
                  <a:lnTo>
                    <a:pt x="1166609" y="133349"/>
                  </a:lnTo>
                  <a:lnTo>
                    <a:pt x="1165542" y="130809"/>
                  </a:lnTo>
                  <a:close/>
                </a:path>
                <a:path w="2210434" h="2945765">
                  <a:moveTo>
                    <a:pt x="1158913" y="133349"/>
                  </a:moveTo>
                  <a:lnTo>
                    <a:pt x="1158176" y="133349"/>
                  </a:lnTo>
                  <a:lnTo>
                    <a:pt x="1157198" y="135889"/>
                  </a:lnTo>
                  <a:lnTo>
                    <a:pt x="1160322" y="135889"/>
                  </a:lnTo>
                  <a:lnTo>
                    <a:pt x="1159941" y="134619"/>
                  </a:lnTo>
                  <a:lnTo>
                    <a:pt x="1158913" y="133349"/>
                  </a:lnTo>
                  <a:close/>
                </a:path>
                <a:path w="2210434" h="2945765">
                  <a:moveTo>
                    <a:pt x="1129715" y="132079"/>
                  </a:moveTo>
                  <a:lnTo>
                    <a:pt x="1124966" y="132079"/>
                  </a:lnTo>
                  <a:lnTo>
                    <a:pt x="1128610" y="133349"/>
                  </a:lnTo>
                  <a:lnTo>
                    <a:pt x="1129093" y="133349"/>
                  </a:lnTo>
                  <a:lnTo>
                    <a:pt x="1129715" y="132079"/>
                  </a:lnTo>
                  <a:close/>
                </a:path>
                <a:path w="2210434" h="2945765">
                  <a:moveTo>
                    <a:pt x="1183767" y="125729"/>
                  </a:moveTo>
                  <a:lnTo>
                    <a:pt x="1175435" y="128269"/>
                  </a:lnTo>
                  <a:lnTo>
                    <a:pt x="1170660" y="130809"/>
                  </a:lnTo>
                  <a:lnTo>
                    <a:pt x="1167142" y="133349"/>
                  </a:lnTo>
                  <a:lnTo>
                    <a:pt x="1189723" y="133349"/>
                  </a:lnTo>
                  <a:lnTo>
                    <a:pt x="1188885" y="130809"/>
                  </a:lnTo>
                  <a:lnTo>
                    <a:pt x="1187221" y="130809"/>
                  </a:lnTo>
                  <a:lnTo>
                    <a:pt x="1186700" y="129539"/>
                  </a:lnTo>
                  <a:lnTo>
                    <a:pt x="1183767" y="125729"/>
                  </a:lnTo>
                  <a:close/>
                </a:path>
                <a:path w="2210434" h="2945765">
                  <a:moveTo>
                    <a:pt x="1090650" y="113029"/>
                  </a:moveTo>
                  <a:lnTo>
                    <a:pt x="1089914" y="113029"/>
                  </a:lnTo>
                  <a:lnTo>
                    <a:pt x="1078763" y="114299"/>
                  </a:lnTo>
                  <a:lnTo>
                    <a:pt x="1079131" y="115569"/>
                  </a:lnTo>
                  <a:lnTo>
                    <a:pt x="1080782" y="116839"/>
                  </a:lnTo>
                  <a:lnTo>
                    <a:pt x="1081405" y="119379"/>
                  </a:lnTo>
                  <a:lnTo>
                    <a:pt x="1081214" y="119379"/>
                  </a:lnTo>
                  <a:lnTo>
                    <a:pt x="1081900" y="120649"/>
                  </a:lnTo>
                  <a:lnTo>
                    <a:pt x="1083436" y="121919"/>
                  </a:lnTo>
                  <a:lnTo>
                    <a:pt x="1084872" y="123189"/>
                  </a:lnTo>
                  <a:lnTo>
                    <a:pt x="1089875" y="124459"/>
                  </a:lnTo>
                  <a:lnTo>
                    <a:pt x="1091272" y="125729"/>
                  </a:lnTo>
                  <a:lnTo>
                    <a:pt x="1092835" y="125729"/>
                  </a:lnTo>
                  <a:lnTo>
                    <a:pt x="1093419" y="126999"/>
                  </a:lnTo>
                  <a:lnTo>
                    <a:pt x="1092403" y="129539"/>
                  </a:lnTo>
                  <a:lnTo>
                    <a:pt x="1131366" y="129539"/>
                  </a:lnTo>
                  <a:lnTo>
                    <a:pt x="1134668" y="132079"/>
                  </a:lnTo>
                  <a:lnTo>
                    <a:pt x="1175753" y="119379"/>
                  </a:lnTo>
                  <a:lnTo>
                    <a:pt x="1176566" y="118109"/>
                  </a:lnTo>
                  <a:lnTo>
                    <a:pt x="1176248" y="116839"/>
                  </a:lnTo>
                  <a:lnTo>
                    <a:pt x="1101242" y="116839"/>
                  </a:lnTo>
                  <a:lnTo>
                    <a:pt x="1092644" y="114299"/>
                  </a:lnTo>
                  <a:lnTo>
                    <a:pt x="1091920" y="114299"/>
                  </a:lnTo>
                  <a:lnTo>
                    <a:pt x="1090650" y="113029"/>
                  </a:lnTo>
                  <a:close/>
                </a:path>
                <a:path w="2210434" h="2945765">
                  <a:moveTo>
                    <a:pt x="1080401" y="123189"/>
                  </a:moveTo>
                  <a:lnTo>
                    <a:pt x="1079944" y="123189"/>
                  </a:lnTo>
                  <a:lnTo>
                    <a:pt x="1079868" y="124459"/>
                  </a:lnTo>
                  <a:lnTo>
                    <a:pt x="1079601" y="125729"/>
                  </a:lnTo>
                  <a:lnTo>
                    <a:pt x="1078128" y="125729"/>
                  </a:lnTo>
                  <a:lnTo>
                    <a:pt x="1077607" y="126999"/>
                  </a:lnTo>
                  <a:lnTo>
                    <a:pt x="1084148" y="129539"/>
                  </a:lnTo>
                  <a:lnTo>
                    <a:pt x="1092403" y="129539"/>
                  </a:lnTo>
                  <a:lnTo>
                    <a:pt x="1080617" y="124459"/>
                  </a:lnTo>
                  <a:lnTo>
                    <a:pt x="1080401" y="123189"/>
                  </a:lnTo>
                  <a:close/>
                </a:path>
                <a:path w="2210434" h="2945765">
                  <a:moveTo>
                    <a:pt x="1179588" y="111759"/>
                  </a:moveTo>
                  <a:lnTo>
                    <a:pt x="1100442" y="111759"/>
                  </a:lnTo>
                  <a:lnTo>
                    <a:pt x="1101191" y="114299"/>
                  </a:lnTo>
                  <a:lnTo>
                    <a:pt x="1101547" y="114299"/>
                  </a:lnTo>
                  <a:lnTo>
                    <a:pt x="1101839" y="115569"/>
                  </a:lnTo>
                  <a:lnTo>
                    <a:pt x="1101242" y="116839"/>
                  </a:lnTo>
                  <a:lnTo>
                    <a:pt x="1176807" y="116839"/>
                  </a:lnTo>
                  <a:lnTo>
                    <a:pt x="1178471" y="113029"/>
                  </a:lnTo>
                  <a:lnTo>
                    <a:pt x="1179347" y="113029"/>
                  </a:lnTo>
                  <a:lnTo>
                    <a:pt x="1179588" y="111759"/>
                  </a:lnTo>
                  <a:close/>
                </a:path>
                <a:path w="2210434" h="2945765">
                  <a:moveTo>
                    <a:pt x="1179741" y="110489"/>
                  </a:moveTo>
                  <a:lnTo>
                    <a:pt x="1069987" y="110489"/>
                  </a:lnTo>
                  <a:lnTo>
                    <a:pt x="1069505" y="111759"/>
                  </a:lnTo>
                  <a:lnTo>
                    <a:pt x="1068349" y="113029"/>
                  </a:lnTo>
                  <a:lnTo>
                    <a:pt x="1067803" y="114299"/>
                  </a:lnTo>
                  <a:lnTo>
                    <a:pt x="1075474" y="113029"/>
                  </a:lnTo>
                  <a:lnTo>
                    <a:pt x="1090777" y="111759"/>
                  </a:lnTo>
                  <a:lnTo>
                    <a:pt x="1179588" y="111759"/>
                  </a:lnTo>
                  <a:lnTo>
                    <a:pt x="1179741" y="110489"/>
                  </a:lnTo>
                  <a:close/>
                </a:path>
                <a:path w="2210434" h="2945765">
                  <a:moveTo>
                    <a:pt x="1175130" y="96519"/>
                  </a:moveTo>
                  <a:lnTo>
                    <a:pt x="1077429" y="96519"/>
                  </a:lnTo>
                  <a:lnTo>
                    <a:pt x="1078941" y="99059"/>
                  </a:lnTo>
                  <a:lnTo>
                    <a:pt x="1088898" y="102869"/>
                  </a:lnTo>
                  <a:lnTo>
                    <a:pt x="1087627" y="104139"/>
                  </a:lnTo>
                  <a:lnTo>
                    <a:pt x="1071079" y="104139"/>
                  </a:lnTo>
                  <a:lnTo>
                    <a:pt x="1069822" y="105409"/>
                  </a:lnTo>
                  <a:lnTo>
                    <a:pt x="1068336" y="105409"/>
                  </a:lnTo>
                  <a:lnTo>
                    <a:pt x="1066901" y="106679"/>
                  </a:lnTo>
                  <a:lnTo>
                    <a:pt x="1065783" y="111759"/>
                  </a:lnTo>
                  <a:lnTo>
                    <a:pt x="1067320" y="111759"/>
                  </a:lnTo>
                  <a:lnTo>
                    <a:pt x="1069987" y="110489"/>
                  </a:lnTo>
                  <a:lnTo>
                    <a:pt x="1179868" y="110489"/>
                  </a:lnTo>
                  <a:lnTo>
                    <a:pt x="1179830" y="109219"/>
                  </a:lnTo>
                  <a:lnTo>
                    <a:pt x="1178090" y="107949"/>
                  </a:lnTo>
                  <a:lnTo>
                    <a:pt x="1176502" y="107949"/>
                  </a:lnTo>
                  <a:lnTo>
                    <a:pt x="1176020" y="106679"/>
                  </a:lnTo>
                  <a:lnTo>
                    <a:pt x="1175600" y="106679"/>
                  </a:lnTo>
                  <a:lnTo>
                    <a:pt x="1175296" y="104139"/>
                  </a:lnTo>
                  <a:lnTo>
                    <a:pt x="1175232" y="101599"/>
                  </a:lnTo>
                  <a:lnTo>
                    <a:pt x="1175448" y="100329"/>
                  </a:lnTo>
                  <a:lnTo>
                    <a:pt x="1175346" y="97789"/>
                  </a:lnTo>
                  <a:lnTo>
                    <a:pt x="1175130" y="96519"/>
                  </a:lnTo>
                  <a:close/>
                </a:path>
                <a:path w="2210434" h="2945765">
                  <a:moveTo>
                    <a:pt x="1076845" y="101599"/>
                  </a:moveTo>
                  <a:lnTo>
                    <a:pt x="1070635" y="102869"/>
                  </a:lnTo>
                  <a:lnTo>
                    <a:pt x="1070952" y="104139"/>
                  </a:lnTo>
                  <a:lnTo>
                    <a:pt x="1087627" y="104139"/>
                  </a:lnTo>
                  <a:lnTo>
                    <a:pt x="1083297" y="102869"/>
                  </a:lnTo>
                  <a:lnTo>
                    <a:pt x="1077798" y="102869"/>
                  </a:lnTo>
                  <a:lnTo>
                    <a:pt x="1076845" y="101599"/>
                  </a:lnTo>
                  <a:close/>
                </a:path>
                <a:path w="2210434" h="2945765">
                  <a:moveTo>
                    <a:pt x="1079313" y="101701"/>
                  </a:moveTo>
                  <a:lnTo>
                    <a:pt x="1078915" y="102869"/>
                  </a:lnTo>
                  <a:lnTo>
                    <a:pt x="1083297" y="102869"/>
                  </a:lnTo>
                  <a:lnTo>
                    <a:pt x="1079313" y="101701"/>
                  </a:lnTo>
                  <a:close/>
                </a:path>
                <a:path w="2210434" h="2945765">
                  <a:moveTo>
                    <a:pt x="1079347" y="101599"/>
                  </a:moveTo>
                  <a:lnTo>
                    <a:pt x="1078966" y="101599"/>
                  </a:lnTo>
                  <a:lnTo>
                    <a:pt x="1079313" y="101701"/>
                  </a:lnTo>
                  <a:close/>
                </a:path>
                <a:path w="2210434" h="2945765">
                  <a:moveTo>
                    <a:pt x="1185652" y="57149"/>
                  </a:moveTo>
                  <a:lnTo>
                    <a:pt x="1101598" y="57149"/>
                  </a:lnTo>
                  <a:lnTo>
                    <a:pt x="1101623" y="58419"/>
                  </a:lnTo>
                  <a:lnTo>
                    <a:pt x="1101001" y="59689"/>
                  </a:lnTo>
                  <a:lnTo>
                    <a:pt x="1094384" y="69849"/>
                  </a:lnTo>
                  <a:lnTo>
                    <a:pt x="1093152" y="73659"/>
                  </a:lnTo>
                  <a:lnTo>
                    <a:pt x="1092860" y="77469"/>
                  </a:lnTo>
                  <a:lnTo>
                    <a:pt x="1092466" y="78739"/>
                  </a:lnTo>
                  <a:lnTo>
                    <a:pt x="1092301" y="78739"/>
                  </a:lnTo>
                  <a:lnTo>
                    <a:pt x="1092174" y="80009"/>
                  </a:lnTo>
                  <a:lnTo>
                    <a:pt x="1092784" y="80009"/>
                  </a:lnTo>
                  <a:lnTo>
                    <a:pt x="1092923" y="81279"/>
                  </a:lnTo>
                  <a:lnTo>
                    <a:pt x="1092796" y="82549"/>
                  </a:lnTo>
                  <a:lnTo>
                    <a:pt x="1092593" y="83819"/>
                  </a:lnTo>
                  <a:lnTo>
                    <a:pt x="1092352" y="85089"/>
                  </a:lnTo>
                  <a:lnTo>
                    <a:pt x="1092288" y="87629"/>
                  </a:lnTo>
                  <a:lnTo>
                    <a:pt x="1091819" y="88899"/>
                  </a:lnTo>
                  <a:lnTo>
                    <a:pt x="1082586" y="88899"/>
                  </a:lnTo>
                  <a:lnTo>
                    <a:pt x="1075728" y="93979"/>
                  </a:lnTo>
                  <a:lnTo>
                    <a:pt x="1075131" y="95249"/>
                  </a:lnTo>
                  <a:lnTo>
                    <a:pt x="1075842" y="96519"/>
                  </a:lnTo>
                  <a:lnTo>
                    <a:pt x="1174648" y="96519"/>
                  </a:lnTo>
                  <a:lnTo>
                    <a:pt x="1174089" y="95249"/>
                  </a:lnTo>
                  <a:lnTo>
                    <a:pt x="1173988" y="91439"/>
                  </a:lnTo>
                  <a:lnTo>
                    <a:pt x="1173733" y="90169"/>
                  </a:lnTo>
                  <a:lnTo>
                    <a:pt x="1171435" y="86359"/>
                  </a:lnTo>
                  <a:lnTo>
                    <a:pt x="1171320" y="83819"/>
                  </a:lnTo>
                  <a:lnTo>
                    <a:pt x="1171486" y="82549"/>
                  </a:lnTo>
                  <a:lnTo>
                    <a:pt x="1171905" y="82549"/>
                  </a:lnTo>
                  <a:lnTo>
                    <a:pt x="1171968" y="81279"/>
                  </a:lnTo>
                  <a:lnTo>
                    <a:pt x="1171702" y="80009"/>
                  </a:lnTo>
                  <a:lnTo>
                    <a:pt x="1172273" y="78739"/>
                  </a:lnTo>
                  <a:lnTo>
                    <a:pt x="1173657" y="76199"/>
                  </a:lnTo>
                  <a:lnTo>
                    <a:pt x="1174127" y="73659"/>
                  </a:lnTo>
                  <a:lnTo>
                    <a:pt x="1173810" y="72389"/>
                  </a:lnTo>
                  <a:lnTo>
                    <a:pt x="1173200" y="72389"/>
                  </a:lnTo>
                  <a:lnTo>
                    <a:pt x="1172921" y="71119"/>
                  </a:lnTo>
                  <a:lnTo>
                    <a:pt x="1175918" y="69849"/>
                  </a:lnTo>
                  <a:lnTo>
                    <a:pt x="1184173" y="69849"/>
                  </a:lnTo>
                  <a:lnTo>
                    <a:pt x="1184605" y="68579"/>
                  </a:lnTo>
                  <a:lnTo>
                    <a:pt x="1184821" y="67309"/>
                  </a:lnTo>
                  <a:lnTo>
                    <a:pt x="1186929" y="67309"/>
                  </a:lnTo>
                  <a:lnTo>
                    <a:pt x="1187805" y="66039"/>
                  </a:lnTo>
                  <a:lnTo>
                    <a:pt x="1188211" y="63499"/>
                  </a:lnTo>
                  <a:lnTo>
                    <a:pt x="1187259" y="62229"/>
                  </a:lnTo>
                  <a:lnTo>
                    <a:pt x="1183957" y="62229"/>
                  </a:lnTo>
                  <a:lnTo>
                    <a:pt x="1184529" y="60959"/>
                  </a:lnTo>
                  <a:lnTo>
                    <a:pt x="1185824" y="59689"/>
                  </a:lnTo>
                  <a:lnTo>
                    <a:pt x="1186319" y="58419"/>
                  </a:lnTo>
                  <a:lnTo>
                    <a:pt x="1185652" y="57149"/>
                  </a:lnTo>
                  <a:close/>
                </a:path>
                <a:path w="2210434" h="2945765">
                  <a:moveTo>
                    <a:pt x="1180744" y="69849"/>
                  </a:moveTo>
                  <a:lnTo>
                    <a:pt x="1175918" y="69849"/>
                  </a:lnTo>
                  <a:lnTo>
                    <a:pt x="1175829" y="71119"/>
                  </a:lnTo>
                  <a:lnTo>
                    <a:pt x="1176667" y="72389"/>
                  </a:lnTo>
                  <a:lnTo>
                    <a:pt x="1177455" y="72389"/>
                  </a:lnTo>
                  <a:lnTo>
                    <a:pt x="1180744" y="69849"/>
                  </a:lnTo>
                  <a:close/>
                </a:path>
                <a:path w="2210434" h="2945765">
                  <a:moveTo>
                    <a:pt x="1184173" y="69849"/>
                  </a:moveTo>
                  <a:lnTo>
                    <a:pt x="1182509" y="69849"/>
                  </a:lnTo>
                  <a:lnTo>
                    <a:pt x="1183373" y="71119"/>
                  </a:lnTo>
                  <a:lnTo>
                    <a:pt x="1183817" y="71119"/>
                  </a:lnTo>
                  <a:lnTo>
                    <a:pt x="1184173" y="69849"/>
                  </a:lnTo>
                  <a:close/>
                </a:path>
                <a:path w="2210434" h="2945765">
                  <a:moveTo>
                    <a:pt x="1180045" y="50799"/>
                  </a:moveTo>
                  <a:lnTo>
                    <a:pt x="1090993" y="50799"/>
                  </a:lnTo>
                  <a:lnTo>
                    <a:pt x="1090739" y="52069"/>
                  </a:lnTo>
                  <a:lnTo>
                    <a:pt x="1089926" y="54609"/>
                  </a:lnTo>
                  <a:lnTo>
                    <a:pt x="1088567" y="55879"/>
                  </a:lnTo>
                  <a:lnTo>
                    <a:pt x="1087831" y="57149"/>
                  </a:lnTo>
                  <a:lnTo>
                    <a:pt x="1087373" y="58419"/>
                  </a:lnTo>
                  <a:lnTo>
                    <a:pt x="1087424" y="60959"/>
                  </a:lnTo>
                  <a:lnTo>
                    <a:pt x="1088021" y="62229"/>
                  </a:lnTo>
                  <a:lnTo>
                    <a:pt x="1090726" y="60959"/>
                  </a:lnTo>
                  <a:lnTo>
                    <a:pt x="1091095" y="60959"/>
                  </a:lnTo>
                  <a:lnTo>
                    <a:pt x="1091768" y="59689"/>
                  </a:lnTo>
                  <a:lnTo>
                    <a:pt x="1097009" y="59689"/>
                  </a:lnTo>
                  <a:lnTo>
                    <a:pt x="1101598" y="57149"/>
                  </a:lnTo>
                  <a:lnTo>
                    <a:pt x="1185652" y="57149"/>
                  </a:lnTo>
                  <a:lnTo>
                    <a:pt x="1184986" y="55879"/>
                  </a:lnTo>
                  <a:lnTo>
                    <a:pt x="1183690" y="55879"/>
                  </a:lnTo>
                  <a:lnTo>
                    <a:pt x="1183817" y="54609"/>
                  </a:lnTo>
                  <a:lnTo>
                    <a:pt x="1184338" y="53339"/>
                  </a:lnTo>
                  <a:lnTo>
                    <a:pt x="1183652" y="52069"/>
                  </a:lnTo>
                  <a:lnTo>
                    <a:pt x="1181798" y="52069"/>
                  </a:lnTo>
                  <a:lnTo>
                    <a:pt x="1180045" y="50799"/>
                  </a:lnTo>
                  <a:close/>
                </a:path>
                <a:path w="2210434" h="2945765">
                  <a:moveTo>
                    <a:pt x="1097009" y="59689"/>
                  </a:moveTo>
                  <a:lnTo>
                    <a:pt x="1092111" y="59689"/>
                  </a:lnTo>
                  <a:lnTo>
                    <a:pt x="1094714" y="60959"/>
                  </a:lnTo>
                  <a:lnTo>
                    <a:pt x="1097009" y="59689"/>
                  </a:lnTo>
                  <a:close/>
                </a:path>
                <a:path w="2210434" h="2945765">
                  <a:moveTo>
                    <a:pt x="1169073" y="43179"/>
                  </a:moveTo>
                  <a:lnTo>
                    <a:pt x="1094816" y="43179"/>
                  </a:lnTo>
                  <a:lnTo>
                    <a:pt x="1093266" y="45719"/>
                  </a:lnTo>
                  <a:lnTo>
                    <a:pt x="1091679" y="45719"/>
                  </a:lnTo>
                  <a:lnTo>
                    <a:pt x="1090904" y="46989"/>
                  </a:lnTo>
                  <a:lnTo>
                    <a:pt x="1091171" y="46989"/>
                  </a:lnTo>
                  <a:lnTo>
                    <a:pt x="1091476" y="48259"/>
                  </a:lnTo>
                  <a:lnTo>
                    <a:pt x="1091717" y="49529"/>
                  </a:lnTo>
                  <a:lnTo>
                    <a:pt x="1091831" y="50799"/>
                  </a:lnTo>
                  <a:lnTo>
                    <a:pt x="1177340" y="50799"/>
                  </a:lnTo>
                  <a:lnTo>
                    <a:pt x="1177455" y="49529"/>
                  </a:lnTo>
                  <a:lnTo>
                    <a:pt x="1169073" y="43179"/>
                  </a:lnTo>
                  <a:close/>
                </a:path>
                <a:path w="2210434" h="2945765">
                  <a:moveTo>
                    <a:pt x="1105547" y="27939"/>
                  </a:moveTo>
                  <a:lnTo>
                    <a:pt x="1097940" y="34289"/>
                  </a:lnTo>
                  <a:lnTo>
                    <a:pt x="1098308" y="34289"/>
                  </a:lnTo>
                  <a:lnTo>
                    <a:pt x="1098321" y="36829"/>
                  </a:lnTo>
                  <a:lnTo>
                    <a:pt x="1099502" y="38099"/>
                  </a:lnTo>
                  <a:lnTo>
                    <a:pt x="1099858" y="39369"/>
                  </a:lnTo>
                  <a:lnTo>
                    <a:pt x="1099578" y="41909"/>
                  </a:lnTo>
                  <a:lnTo>
                    <a:pt x="1098791" y="43179"/>
                  </a:lnTo>
                  <a:lnTo>
                    <a:pt x="1168742" y="43179"/>
                  </a:lnTo>
                  <a:lnTo>
                    <a:pt x="1167828" y="40639"/>
                  </a:lnTo>
                  <a:lnTo>
                    <a:pt x="1166939" y="39369"/>
                  </a:lnTo>
                  <a:lnTo>
                    <a:pt x="1165161" y="38099"/>
                  </a:lnTo>
                  <a:lnTo>
                    <a:pt x="1164259" y="36829"/>
                  </a:lnTo>
                  <a:lnTo>
                    <a:pt x="1164336" y="35559"/>
                  </a:lnTo>
                  <a:lnTo>
                    <a:pt x="1163167" y="35559"/>
                  </a:lnTo>
                  <a:lnTo>
                    <a:pt x="1162799" y="34289"/>
                  </a:lnTo>
                  <a:lnTo>
                    <a:pt x="1163180" y="33019"/>
                  </a:lnTo>
                  <a:lnTo>
                    <a:pt x="1163980" y="33019"/>
                  </a:lnTo>
                  <a:lnTo>
                    <a:pt x="1164336" y="31749"/>
                  </a:lnTo>
                  <a:lnTo>
                    <a:pt x="1161326" y="30479"/>
                  </a:lnTo>
                  <a:lnTo>
                    <a:pt x="1160868" y="29209"/>
                  </a:lnTo>
                  <a:lnTo>
                    <a:pt x="1108849" y="29209"/>
                  </a:lnTo>
                  <a:lnTo>
                    <a:pt x="1105547" y="27939"/>
                  </a:lnTo>
                  <a:close/>
                </a:path>
                <a:path w="2210434" h="2945765">
                  <a:moveTo>
                    <a:pt x="1121994" y="20319"/>
                  </a:moveTo>
                  <a:lnTo>
                    <a:pt x="1117993" y="22859"/>
                  </a:lnTo>
                  <a:lnTo>
                    <a:pt x="1116139" y="25399"/>
                  </a:lnTo>
                  <a:lnTo>
                    <a:pt x="1109675" y="26669"/>
                  </a:lnTo>
                  <a:lnTo>
                    <a:pt x="1109383" y="27939"/>
                  </a:lnTo>
                  <a:lnTo>
                    <a:pt x="1109294" y="29209"/>
                  </a:lnTo>
                  <a:lnTo>
                    <a:pt x="1160868" y="29209"/>
                  </a:lnTo>
                  <a:lnTo>
                    <a:pt x="1160589" y="27939"/>
                  </a:lnTo>
                  <a:lnTo>
                    <a:pt x="1160551" y="25399"/>
                  </a:lnTo>
                  <a:lnTo>
                    <a:pt x="1160907" y="24129"/>
                  </a:lnTo>
                  <a:lnTo>
                    <a:pt x="1159289" y="21589"/>
                  </a:lnTo>
                  <a:lnTo>
                    <a:pt x="1125067" y="21589"/>
                  </a:lnTo>
                  <a:lnTo>
                    <a:pt x="1121994" y="20319"/>
                  </a:lnTo>
                  <a:close/>
                </a:path>
                <a:path w="2210434" h="2945765">
                  <a:moveTo>
                    <a:pt x="1071791" y="16509"/>
                  </a:moveTo>
                  <a:lnTo>
                    <a:pt x="1042504" y="16509"/>
                  </a:lnTo>
                  <a:lnTo>
                    <a:pt x="1043101" y="19049"/>
                  </a:lnTo>
                  <a:lnTo>
                    <a:pt x="1043457" y="19049"/>
                  </a:lnTo>
                  <a:lnTo>
                    <a:pt x="1057478" y="24129"/>
                  </a:lnTo>
                  <a:lnTo>
                    <a:pt x="1064514" y="25399"/>
                  </a:lnTo>
                  <a:lnTo>
                    <a:pt x="1067244" y="22859"/>
                  </a:lnTo>
                  <a:lnTo>
                    <a:pt x="1067523" y="21589"/>
                  </a:lnTo>
                  <a:lnTo>
                    <a:pt x="1068031" y="20319"/>
                  </a:lnTo>
                  <a:lnTo>
                    <a:pt x="1071511" y="17779"/>
                  </a:lnTo>
                  <a:lnTo>
                    <a:pt x="1071791" y="16509"/>
                  </a:lnTo>
                  <a:close/>
                </a:path>
                <a:path w="2210434" h="2945765">
                  <a:moveTo>
                    <a:pt x="1146492" y="0"/>
                  </a:moveTo>
                  <a:lnTo>
                    <a:pt x="1134643" y="2539"/>
                  </a:lnTo>
                  <a:lnTo>
                    <a:pt x="1133424" y="5079"/>
                  </a:lnTo>
                  <a:lnTo>
                    <a:pt x="1133919" y="5079"/>
                  </a:lnTo>
                  <a:lnTo>
                    <a:pt x="1142047" y="6349"/>
                  </a:lnTo>
                  <a:lnTo>
                    <a:pt x="1142568" y="7619"/>
                  </a:lnTo>
                  <a:lnTo>
                    <a:pt x="1136192" y="8889"/>
                  </a:lnTo>
                  <a:lnTo>
                    <a:pt x="1134833" y="10159"/>
                  </a:lnTo>
                  <a:lnTo>
                    <a:pt x="1133563" y="11429"/>
                  </a:lnTo>
                  <a:lnTo>
                    <a:pt x="1130985" y="16509"/>
                  </a:lnTo>
                  <a:lnTo>
                    <a:pt x="1125067" y="21589"/>
                  </a:lnTo>
                  <a:lnTo>
                    <a:pt x="1159289" y="21589"/>
                  </a:lnTo>
                  <a:lnTo>
                    <a:pt x="1156055" y="16509"/>
                  </a:lnTo>
                  <a:lnTo>
                    <a:pt x="1155928" y="16509"/>
                  </a:lnTo>
                  <a:lnTo>
                    <a:pt x="1155738" y="15239"/>
                  </a:lnTo>
                  <a:lnTo>
                    <a:pt x="1155649" y="13969"/>
                  </a:lnTo>
                  <a:lnTo>
                    <a:pt x="1155115" y="13969"/>
                  </a:lnTo>
                  <a:lnTo>
                    <a:pt x="1154010" y="12699"/>
                  </a:lnTo>
                  <a:lnTo>
                    <a:pt x="1153515" y="12699"/>
                  </a:lnTo>
                  <a:lnTo>
                    <a:pt x="1153706" y="10159"/>
                  </a:lnTo>
                  <a:lnTo>
                    <a:pt x="1150366" y="10159"/>
                  </a:lnTo>
                  <a:lnTo>
                    <a:pt x="1150048" y="8889"/>
                  </a:lnTo>
                  <a:lnTo>
                    <a:pt x="1149883" y="8889"/>
                  </a:lnTo>
                  <a:lnTo>
                    <a:pt x="1149985" y="7619"/>
                  </a:lnTo>
                  <a:lnTo>
                    <a:pt x="1150912" y="6349"/>
                  </a:lnTo>
                  <a:lnTo>
                    <a:pt x="1150492" y="5079"/>
                  </a:lnTo>
                  <a:lnTo>
                    <a:pt x="1148714" y="3809"/>
                  </a:lnTo>
                  <a:lnTo>
                    <a:pt x="1147546" y="1269"/>
                  </a:lnTo>
                  <a:lnTo>
                    <a:pt x="1146492" y="0"/>
                  </a:lnTo>
                  <a:close/>
                </a:path>
                <a:path w="2210434" h="2945765">
                  <a:moveTo>
                    <a:pt x="1045438" y="6349"/>
                  </a:moveTo>
                  <a:lnTo>
                    <a:pt x="1045298" y="7619"/>
                  </a:lnTo>
                  <a:lnTo>
                    <a:pt x="1044524" y="7619"/>
                  </a:lnTo>
                  <a:lnTo>
                    <a:pt x="1042047" y="11429"/>
                  </a:lnTo>
                  <a:lnTo>
                    <a:pt x="1042327" y="12699"/>
                  </a:lnTo>
                  <a:lnTo>
                    <a:pt x="1042428" y="13969"/>
                  </a:lnTo>
                  <a:lnTo>
                    <a:pt x="1042161" y="16509"/>
                  </a:lnTo>
                  <a:lnTo>
                    <a:pt x="1071765" y="16509"/>
                  </a:lnTo>
                  <a:lnTo>
                    <a:pt x="1069886" y="10159"/>
                  </a:lnTo>
                  <a:lnTo>
                    <a:pt x="1045438" y="6349"/>
                  </a:lnTo>
                  <a:close/>
                </a:path>
                <a:path w="2210434" h="2945765">
                  <a:moveTo>
                    <a:pt x="848817" y="12217"/>
                  </a:moveTo>
                  <a:lnTo>
                    <a:pt x="848209" y="13233"/>
                  </a:lnTo>
                  <a:lnTo>
                    <a:pt x="847153" y="14528"/>
                  </a:lnTo>
                  <a:lnTo>
                    <a:pt x="846556" y="15468"/>
                  </a:lnTo>
                  <a:lnTo>
                    <a:pt x="845134" y="18668"/>
                  </a:lnTo>
                  <a:lnTo>
                    <a:pt x="842683" y="22796"/>
                  </a:lnTo>
                  <a:lnTo>
                    <a:pt x="842149" y="24587"/>
                  </a:lnTo>
                  <a:lnTo>
                    <a:pt x="842199" y="25882"/>
                  </a:lnTo>
                  <a:lnTo>
                    <a:pt x="842340" y="27038"/>
                  </a:lnTo>
                  <a:lnTo>
                    <a:pt x="844054" y="29413"/>
                  </a:lnTo>
                  <a:lnTo>
                    <a:pt x="866736" y="27241"/>
                  </a:lnTo>
                  <a:lnTo>
                    <a:pt x="867854" y="25882"/>
                  </a:lnTo>
                  <a:lnTo>
                    <a:pt x="868540" y="24587"/>
                  </a:lnTo>
                  <a:lnTo>
                    <a:pt x="869134" y="22796"/>
                  </a:lnTo>
                  <a:lnTo>
                    <a:pt x="870280" y="18554"/>
                  </a:lnTo>
                  <a:lnTo>
                    <a:pt x="860659" y="13233"/>
                  </a:lnTo>
                  <a:lnTo>
                    <a:pt x="849147" y="13233"/>
                  </a:lnTo>
                  <a:lnTo>
                    <a:pt x="848944" y="12242"/>
                  </a:lnTo>
                  <a:lnTo>
                    <a:pt x="848817" y="12217"/>
                  </a:lnTo>
                  <a:close/>
                </a:path>
                <a:path w="2210434" h="2945765">
                  <a:moveTo>
                    <a:pt x="858456" y="11798"/>
                  </a:moveTo>
                  <a:lnTo>
                    <a:pt x="849147" y="13233"/>
                  </a:lnTo>
                  <a:lnTo>
                    <a:pt x="860659" y="13233"/>
                  </a:lnTo>
                  <a:lnTo>
                    <a:pt x="859701" y="12699"/>
                  </a:lnTo>
                  <a:lnTo>
                    <a:pt x="858456" y="11798"/>
                  </a:lnTo>
                  <a:close/>
                </a:path>
                <a:path w="2210434" h="2945765">
                  <a:moveTo>
                    <a:pt x="780518" y="158521"/>
                  </a:moveTo>
                  <a:lnTo>
                    <a:pt x="768489" y="158521"/>
                  </a:lnTo>
                  <a:lnTo>
                    <a:pt x="769251" y="161048"/>
                  </a:lnTo>
                  <a:lnTo>
                    <a:pt x="769302" y="162140"/>
                  </a:lnTo>
                  <a:lnTo>
                    <a:pt x="769035" y="162940"/>
                  </a:lnTo>
                  <a:lnTo>
                    <a:pt x="767892" y="164388"/>
                  </a:lnTo>
                  <a:lnTo>
                    <a:pt x="767422" y="165226"/>
                  </a:lnTo>
                  <a:lnTo>
                    <a:pt x="768286" y="166509"/>
                  </a:lnTo>
                  <a:lnTo>
                    <a:pt x="786180" y="168300"/>
                  </a:lnTo>
                  <a:lnTo>
                    <a:pt x="786650" y="167855"/>
                  </a:lnTo>
                  <a:lnTo>
                    <a:pt x="787095" y="166992"/>
                  </a:lnTo>
                  <a:lnTo>
                    <a:pt x="787387" y="165582"/>
                  </a:lnTo>
                  <a:lnTo>
                    <a:pt x="787260" y="164287"/>
                  </a:lnTo>
                  <a:lnTo>
                    <a:pt x="780518" y="158521"/>
                  </a:lnTo>
                  <a:close/>
                </a:path>
                <a:path w="2210434" h="2945765">
                  <a:moveTo>
                    <a:pt x="761136" y="143992"/>
                  </a:moveTo>
                  <a:lnTo>
                    <a:pt x="759802" y="145211"/>
                  </a:lnTo>
                  <a:lnTo>
                    <a:pt x="759510" y="146545"/>
                  </a:lnTo>
                  <a:lnTo>
                    <a:pt x="759386" y="148081"/>
                  </a:lnTo>
                  <a:lnTo>
                    <a:pt x="759498" y="150240"/>
                  </a:lnTo>
                  <a:lnTo>
                    <a:pt x="760247" y="154343"/>
                  </a:lnTo>
                  <a:lnTo>
                    <a:pt x="766851" y="159562"/>
                  </a:lnTo>
                  <a:lnTo>
                    <a:pt x="767105" y="159486"/>
                  </a:lnTo>
                  <a:lnTo>
                    <a:pt x="767854" y="158737"/>
                  </a:lnTo>
                  <a:lnTo>
                    <a:pt x="768184" y="158534"/>
                  </a:lnTo>
                  <a:lnTo>
                    <a:pt x="768489" y="158521"/>
                  </a:lnTo>
                  <a:lnTo>
                    <a:pt x="780518" y="158521"/>
                  </a:lnTo>
                  <a:lnTo>
                    <a:pt x="771886" y="150964"/>
                  </a:lnTo>
                  <a:lnTo>
                    <a:pt x="762952" y="150964"/>
                  </a:lnTo>
                  <a:lnTo>
                    <a:pt x="761770" y="150240"/>
                  </a:lnTo>
                  <a:lnTo>
                    <a:pt x="761288" y="146684"/>
                  </a:lnTo>
                  <a:lnTo>
                    <a:pt x="763380" y="146684"/>
                  </a:lnTo>
                  <a:lnTo>
                    <a:pt x="764120" y="146545"/>
                  </a:lnTo>
                  <a:lnTo>
                    <a:pt x="763384" y="145021"/>
                  </a:lnTo>
                  <a:lnTo>
                    <a:pt x="762355" y="144056"/>
                  </a:lnTo>
                  <a:lnTo>
                    <a:pt x="761136" y="143992"/>
                  </a:lnTo>
                  <a:close/>
                </a:path>
                <a:path w="2210434" h="2945765">
                  <a:moveTo>
                    <a:pt x="768070" y="147624"/>
                  </a:moveTo>
                  <a:lnTo>
                    <a:pt x="766749" y="148081"/>
                  </a:lnTo>
                  <a:lnTo>
                    <a:pt x="765962" y="150139"/>
                  </a:lnTo>
                  <a:lnTo>
                    <a:pt x="762952" y="150964"/>
                  </a:lnTo>
                  <a:lnTo>
                    <a:pt x="771886" y="150964"/>
                  </a:lnTo>
                  <a:lnTo>
                    <a:pt x="768070" y="147624"/>
                  </a:lnTo>
                  <a:close/>
                </a:path>
                <a:path w="2210434" h="2945765">
                  <a:moveTo>
                    <a:pt x="763380" y="146684"/>
                  </a:moveTo>
                  <a:lnTo>
                    <a:pt x="761288" y="146684"/>
                  </a:lnTo>
                  <a:lnTo>
                    <a:pt x="761898" y="146964"/>
                  </a:lnTo>
                  <a:lnTo>
                    <a:pt x="763380" y="146684"/>
                  </a:lnTo>
                  <a:close/>
                </a:path>
                <a:path w="2210434" h="2945765">
                  <a:moveTo>
                    <a:pt x="1413207" y="330492"/>
                  </a:moveTo>
                  <a:lnTo>
                    <a:pt x="1407553" y="330492"/>
                  </a:lnTo>
                  <a:lnTo>
                    <a:pt x="1408709" y="331571"/>
                  </a:lnTo>
                  <a:lnTo>
                    <a:pt x="1408696" y="333247"/>
                  </a:lnTo>
                  <a:lnTo>
                    <a:pt x="1408754" y="333514"/>
                  </a:lnTo>
                  <a:lnTo>
                    <a:pt x="1409103" y="334594"/>
                  </a:lnTo>
                  <a:lnTo>
                    <a:pt x="1409725" y="335457"/>
                  </a:lnTo>
                  <a:lnTo>
                    <a:pt x="1412138" y="333514"/>
                  </a:lnTo>
                  <a:lnTo>
                    <a:pt x="1412887" y="331850"/>
                  </a:lnTo>
                  <a:lnTo>
                    <a:pt x="1413207" y="330492"/>
                  </a:lnTo>
                  <a:close/>
                </a:path>
                <a:path w="2210434" h="2945765">
                  <a:moveTo>
                    <a:pt x="1396199" y="323570"/>
                  </a:moveTo>
                  <a:lnTo>
                    <a:pt x="1395666" y="324142"/>
                  </a:lnTo>
                  <a:lnTo>
                    <a:pt x="1386713" y="327278"/>
                  </a:lnTo>
                  <a:lnTo>
                    <a:pt x="1386255" y="328231"/>
                  </a:lnTo>
                  <a:lnTo>
                    <a:pt x="1385455" y="330898"/>
                  </a:lnTo>
                  <a:lnTo>
                    <a:pt x="1403845" y="333247"/>
                  </a:lnTo>
                  <a:lnTo>
                    <a:pt x="1407553" y="330492"/>
                  </a:lnTo>
                  <a:lnTo>
                    <a:pt x="1413207" y="330492"/>
                  </a:lnTo>
                  <a:lnTo>
                    <a:pt x="1413992" y="327151"/>
                  </a:lnTo>
                  <a:lnTo>
                    <a:pt x="1413751" y="325704"/>
                  </a:lnTo>
                  <a:lnTo>
                    <a:pt x="1413213" y="324751"/>
                  </a:lnTo>
                  <a:lnTo>
                    <a:pt x="1396530" y="324751"/>
                  </a:lnTo>
                  <a:lnTo>
                    <a:pt x="1396409" y="323735"/>
                  </a:lnTo>
                  <a:lnTo>
                    <a:pt x="1396199" y="323570"/>
                  </a:lnTo>
                  <a:close/>
                </a:path>
                <a:path w="2210434" h="2945765">
                  <a:moveTo>
                    <a:pt x="1376197" y="317169"/>
                  </a:moveTo>
                  <a:lnTo>
                    <a:pt x="1375651" y="317766"/>
                  </a:lnTo>
                  <a:lnTo>
                    <a:pt x="1375473" y="318731"/>
                  </a:lnTo>
                  <a:lnTo>
                    <a:pt x="1375478" y="321792"/>
                  </a:lnTo>
                  <a:lnTo>
                    <a:pt x="1375295" y="322872"/>
                  </a:lnTo>
                  <a:lnTo>
                    <a:pt x="1376108" y="323583"/>
                  </a:lnTo>
                  <a:lnTo>
                    <a:pt x="1377632" y="323735"/>
                  </a:lnTo>
                  <a:lnTo>
                    <a:pt x="1379334" y="325107"/>
                  </a:lnTo>
                  <a:lnTo>
                    <a:pt x="1380096" y="324980"/>
                  </a:lnTo>
                  <a:lnTo>
                    <a:pt x="1385963" y="318858"/>
                  </a:lnTo>
                  <a:lnTo>
                    <a:pt x="1386346" y="317741"/>
                  </a:lnTo>
                  <a:lnTo>
                    <a:pt x="1385570" y="317741"/>
                  </a:lnTo>
                  <a:lnTo>
                    <a:pt x="1385087" y="317614"/>
                  </a:lnTo>
                  <a:lnTo>
                    <a:pt x="1380883" y="317538"/>
                  </a:lnTo>
                  <a:lnTo>
                    <a:pt x="1376197" y="317169"/>
                  </a:lnTo>
                  <a:close/>
                </a:path>
                <a:path w="2210434" h="2945765">
                  <a:moveTo>
                    <a:pt x="1402537" y="323786"/>
                  </a:moveTo>
                  <a:lnTo>
                    <a:pt x="1396530" y="324751"/>
                  </a:lnTo>
                  <a:lnTo>
                    <a:pt x="1413213" y="324751"/>
                  </a:lnTo>
                  <a:lnTo>
                    <a:pt x="1412555" y="324421"/>
                  </a:lnTo>
                  <a:lnTo>
                    <a:pt x="1403388" y="324421"/>
                  </a:lnTo>
                  <a:lnTo>
                    <a:pt x="1402803" y="323900"/>
                  </a:lnTo>
                  <a:lnTo>
                    <a:pt x="1402537" y="323786"/>
                  </a:lnTo>
                  <a:close/>
                </a:path>
                <a:path w="2210434" h="2945765">
                  <a:moveTo>
                    <a:pt x="1409852" y="320903"/>
                  </a:moveTo>
                  <a:lnTo>
                    <a:pt x="1403922" y="323684"/>
                  </a:lnTo>
                  <a:lnTo>
                    <a:pt x="1403805" y="324142"/>
                  </a:lnTo>
                  <a:lnTo>
                    <a:pt x="1403642" y="324421"/>
                  </a:lnTo>
                  <a:lnTo>
                    <a:pt x="1412555" y="324421"/>
                  </a:lnTo>
                  <a:lnTo>
                    <a:pt x="1412278" y="324294"/>
                  </a:lnTo>
                  <a:lnTo>
                    <a:pt x="1411781" y="323786"/>
                  </a:lnTo>
                  <a:lnTo>
                    <a:pt x="1411795" y="323570"/>
                  </a:lnTo>
                  <a:lnTo>
                    <a:pt x="1411933" y="323087"/>
                  </a:lnTo>
                  <a:lnTo>
                    <a:pt x="1411826" y="322872"/>
                  </a:lnTo>
                  <a:lnTo>
                    <a:pt x="1410931" y="321652"/>
                  </a:lnTo>
                  <a:lnTo>
                    <a:pt x="1409852" y="320903"/>
                  </a:lnTo>
                  <a:close/>
                </a:path>
                <a:path w="2210434" h="2945765">
                  <a:moveTo>
                    <a:pt x="1386446" y="317449"/>
                  </a:moveTo>
                  <a:lnTo>
                    <a:pt x="1385570" y="317741"/>
                  </a:lnTo>
                  <a:lnTo>
                    <a:pt x="1386346" y="317741"/>
                  </a:lnTo>
                  <a:lnTo>
                    <a:pt x="1386446" y="317449"/>
                  </a:lnTo>
                  <a:close/>
                </a:path>
                <a:path w="2210434" h="2945765">
                  <a:moveTo>
                    <a:pt x="1386586" y="307911"/>
                  </a:moveTo>
                  <a:lnTo>
                    <a:pt x="1383677" y="308241"/>
                  </a:lnTo>
                  <a:lnTo>
                    <a:pt x="1382830" y="309829"/>
                  </a:lnTo>
                  <a:lnTo>
                    <a:pt x="1382708" y="310883"/>
                  </a:lnTo>
                  <a:lnTo>
                    <a:pt x="1382608" y="313753"/>
                  </a:lnTo>
                  <a:lnTo>
                    <a:pt x="1382728" y="314490"/>
                  </a:lnTo>
                  <a:lnTo>
                    <a:pt x="1382064" y="316801"/>
                  </a:lnTo>
                  <a:lnTo>
                    <a:pt x="1380883" y="317538"/>
                  </a:lnTo>
                  <a:lnTo>
                    <a:pt x="1385029" y="317538"/>
                  </a:lnTo>
                  <a:lnTo>
                    <a:pt x="1384554" y="316915"/>
                  </a:lnTo>
                  <a:lnTo>
                    <a:pt x="1387843" y="313753"/>
                  </a:lnTo>
                  <a:lnTo>
                    <a:pt x="1390636" y="313753"/>
                  </a:lnTo>
                  <a:lnTo>
                    <a:pt x="1390357" y="311962"/>
                  </a:lnTo>
                  <a:lnTo>
                    <a:pt x="1390586" y="310883"/>
                  </a:lnTo>
                  <a:lnTo>
                    <a:pt x="1390027" y="310121"/>
                  </a:lnTo>
                  <a:lnTo>
                    <a:pt x="1388935" y="309829"/>
                  </a:lnTo>
                  <a:lnTo>
                    <a:pt x="1387754" y="308584"/>
                  </a:lnTo>
                  <a:lnTo>
                    <a:pt x="1386586" y="307911"/>
                  </a:lnTo>
                  <a:close/>
                </a:path>
                <a:path w="2210434" h="2945765">
                  <a:moveTo>
                    <a:pt x="1390636" y="313753"/>
                  </a:moveTo>
                  <a:lnTo>
                    <a:pt x="1387843" y="313753"/>
                  </a:lnTo>
                  <a:lnTo>
                    <a:pt x="1388567" y="314490"/>
                  </a:lnTo>
                  <a:lnTo>
                    <a:pt x="1389037" y="315975"/>
                  </a:lnTo>
                  <a:lnTo>
                    <a:pt x="1389646" y="316306"/>
                  </a:lnTo>
                  <a:lnTo>
                    <a:pt x="1390227" y="315975"/>
                  </a:lnTo>
                  <a:lnTo>
                    <a:pt x="1390586" y="315506"/>
                  </a:lnTo>
                  <a:lnTo>
                    <a:pt x="1390728" y="314490"/>
                  </a:lnTo>
                  <a:lnTo>
                    <a:pt x="1390636" y="313753"/>
                  </a:lnTo>
                  <a:close/>
                </a:path>
                <a:path w="2210434" h="2945765">
                  <a:moveTo>
                    <a:pt x="790511" y="2932861"/>
                  </a:moveTo>
                  <a:lnTo>
                    <a:pt x="740397" y="2932861"/>
                  </a:lnTo>
                  <a:lnTo>
                    <a:pt x="743102" y="2945561"/>
                  </a:lnTo>
                  <a:lnTo>
                    <a:pt x="788441" y="2945561"/>
                  </a:lnTo>
                  <a:lnTo>
                    <a:pt x="790511" y="2932861"/>
                  </a:lnTo>
                  <a:close/>
                </a:path>
                <a:path w="2210434" h="2945765">
                  <a:moveTo>
                    <a:pt x="792441" y="2920161"/>
                  </a:moveTo>
                  <a:lnTo>
                    <a:pt x="724458" y="2920161"/>
                  </a:lnTo>
                  <a:lnTo>
                    <a:pt x="724801" y="2932861"/>
                  </a:lnTo>
                  <a:lnTo>
                    <a:pt x="791362" y="2932861"/>
                  </a:lnTo>
                  <a:lnTo>
                    <a:pt x="792441" y="2920161"/>
                  </a:lnTo>
                  <a:close/>
                </a:path>
                <a:path w="2210434" h="2945765">
                  <a:moveTo>
                    <a:pt x="829881" y="2920161"/>
                  </a:moveTo>
                  <a:lnTo>
                    <a:pt x="821194" y="2920161"/>
                  </a:lnTo>
                  <a:lnTo>
                    <a:pt x="822439" y="2932861"/>
                  </a:lnTo>
                  <a:lnTo>
                    <a:pt x="830808" y="2932861"/>
                  </a:lnTo>
                  <a:lnTo>
                    <a:pt x="829881" y="2920161"/>
                  </a:lnTo>
                  <a:close/>
                </a:path>
                <a:path w="2210434" h="2945765">
                  <a:moveTo>
                    <a:pt x="838365" y="2920161"/>
                  </a:moveTo>
                  <a:lnTo>
                    <a:pt x="835596" y="2920161"/>
                  </a:lnTo>
                  <a:lnTo>
                    <a:pt x="836256" y="2932861"/>
                  </a:lnTo>
                  <a:lnTo>
                    <a:pt x="838365" y="2920161"/>
                  </a:lnTo>
                  <a:close/>
                </a:path>
                <a:path w="2210434" h="2945765">
                  <a:moveTo>
                    <a:pt x="848474" y="2907461"/>
                  </a:moveTo>
                  <a:lnTo>
                    <a:pt x="721321" y="2907461"/>
                  </a:lnTo>
                  <a:lnTo>
                    <a:pt x="721118" y="2920161"/>
                  </a:lnTo>
                  <a:lnTo>
                    <a:pt x="847890" y="2920161"/>
                  </a:lnTo>
                  <a:lnTo>
                    <a:pt x="848474" y="2907461"/>
                  </a:lnTo>
                  <a:close/>
                </a:path>
                <a:path w="2210434" h="2945765">
                  <a:moveTo>
                    <a:pt x="862202" y="2907461"/>
                  </a:moveTo>
                  <a:lnTo>
                    <a:pt x="852004" y="2907461"/>
                  </a:lnTo>
                  <a:lnTo>
                    <a:pt x="854938" y="2920161"/>
                  </a:lnTo>
                  <a:lnTo>
                    <a:pt x="860869" y="2920161"/>
                  </a:lnTo>
                  <a:lnTo>
                    <a:pt x="862202" y="2907461"/>
                  </a:lnTo>
                  <a:close/>
                </a:path>
                <a:path w="2210434" h="2945765">
                  <a:moveTo>
                    <a:pt x="702970" y="2894761"/>
                  </a:moveTo>
                  <a:lnTo>
                    <a:pt x="658228" y="2894761"/>
                  </a:lnTo>
                  <a:lnTo>
                    <a:pt x="658723" y="2907461"/>
                  </a:lnTo>
                  <a:lnTo>
                    <a:pt x="699096" y="2907461"/>
                  </a:lnTo>
                  <a:lnTo>
                    <a:pt x="702970" y="2894761"/>
                  </a:lnTo>
                  <a:close/>
                </a:path>
                <a:path w="2210434" h="2945765">
                  <a:moveTo>
                    <a:pt x="872858" y="2894761"/>
                  </a:moveTo>
                  <a:lnTo>
                    <a:pt x="712952" y="2894761"/>
                  </a:lnTo>
                  <a:lnTo>
                    <a:pt x="710780" y="2907461"/>
                  </a:lnTo>
                  <a:lnTo>
                    <a:pt x="872769" y="2907461"/>
                  </a:lnTo>
                  <a:lnTo>
                    <a:pt x="872858" y="2894761"/>
                  </a:lnTo>
                  <a:close/>
                </a:path>
                <a:path w="2210434" h="2945765">
                  <a:moveTo>
                    <a:pt x="1297152" y="2894761"/>
                  </a:moveTo>
                  <a:lnTo>
                    <a:pt x="1266812" y="2894761"/>
                  </a:lnTo>
                  <a:lnTo>
                    <a:pt x="1268869" y="2907461"/>
                  </a:lnTo>
                  <a:lnTo>
                    <a:pt x="1295603" y="2907461"/>
                  </a:lnTo>
                  <a:lnTo>
                    <a:pt x="1297152" y="2894761"/>
                  </a:lnTo>
                  <a:close/>
                </a:path>
                <a:path w="2210434" h="2945765">
                  <a:moveTo>
                    <a:pt x="891857" y="2882061"/>
                  </a:moveTo>
                  <a:lnTo>
                    <a:pt x="635495" y="2882061"/>
                  </a:lnTo>
                  <a:lnTo>
                    <a:pt x="635304" y="2894761"/>
                  </a:lnTo>
                  <a:lnTo>
                    <a:pt x="889165" y="2894761"/>
                  </a:lnTo>
                  <a:lnTo>
                    <a:pt x="891857" y="2882061"/>
                  </a:lnTo>
                  <a:close/>
                </a:path>
                <a:path w="2210434" h="2945765">
                  <a:moveTo>
                    <a:pt x="1146162" y="2882061"/>
                  </a:moveTo>
                  <a:lnTo>
                    <a:pt x="1137970" y="2882061"/>
                  </a:lnTo>
                  <a:lnTo>
                    <a:pt x="1138567" y="2894761"/>
                  </a:lnTo>
                  <a:lnTo>
                    <a:pt x="1141095" y="2894761"/>
                  </a:lnTo>
                  <a:lnTo>
                    <a:pt x="1146162" y="2882061"/>
                  </a:lnTo>
                  <a:close/>
                </a:path>
                <a:path w="2210434" h="2945765">
                  <a:moveTo>
                    <a:pt x="1321790" y="2882061"/>
                  </a:moveTo>
                  <a:lnTo>
                    <a:pt x="1157198" y="2882061"/>
                  </a:lnTo>
                  <a:lnTo>
                    <a:pt x="1158633" y="2894761"/>
                  </a:lnTo>
                  <a:lnTo>
                    <a:pt x="1314424" y="2894761"/>
                  </a:lnTo>
                  <a:lnTo>
                    <a:pt x="1321790" y="2882061"/>
                  </a:lnTo>
                  <a:close/>
                </a:path>
                <a:path w="2210434" h="2945765">
                  <a:moveTo>
                    <a:pt x="912596" y="2869361"/>
                  </a:moveTo>
                  <a:lnTo>
                    <a:pt x="630770" y="2869361"/>
                  </a:lnTo>
                  <a:lnTo>
                    <a:pt x="630707" y="2882061"/>
                  </a:lnTo>
                  <a:lnTo>
                    <a:pt x="905954" y="2882061"/>
                  </a:lnTo>
                  <a:lnTo>
                    <a:pt x="912596" y="2869361"/>
                  </a:lnTo>
                  <a:close/>
                </a:path>
                <a:path w="2210434" h="2945765">
                  <a:moveTo>
                    <a:pt x="1332102" y="2856661"/>
                  </a:moveTo>
                  <a:lnTo>
                    <a:pt x="1123848" y="2856661"/>
                  </a:lnTo>
                  <a:lnTo>
                    <a:pt x="1124127" y="2869361"/>
                  </a:lnTo>
                  <a:lnTo>
                    <a:pt x="1127264" y="2869361"/>
                  </a:lnTo>
                  <a:lnTo>
                    <a:pt x="1131697" y="2882061"/>
                  </a:lnTo>
                  <a:lnTo>
                    <a:pt x="1324673" y="2882061"/>
                  </a:lnTo>
                  <a:lnTo>
                    <a:pt x="1332102" y="2856661"/>
                  </a:lnTo>
                  <a:close/>
                </a:path>
                <a:path w="2210434" h="2945765">
                  <a:moveTo>
                    <a:pt x="933310" y="2856661"/>
                  </a:moveTo>
                  <a:lnTo>
                    <a:pt x="629805" y="2856661"/>
                  </a:lnTo>
                  <a:lnTo>
                    <a:pt x="628891" y="2869361"/>
                  </a:lnTo>
                  <a:lnTo>
                    <a:pt x="932789" y="2869361"/>
                  </a:lnTo>
                  <a:lnTo>
                    <a:pt x="933310" y="2856661"/>
                  </a:lnTo>
                  <a:close/>
                </a:path>
                <a:path w="2210434" h="2945765">
                  <a:moveTo>
                    <a:pt x="962063" y="2843961"/>
                  </a:moveTo>
                  <a:lnTo>
                    <a:pt x="617753" y="2843961"/>
                  </a:lnTo>
                  <a:lnTo>
                    <a:pt x="618616" y="2856661"/>
                  </a:lnTo>
                  <a:lnTo>
                    <a:pt x="956843" y="2856661"/>
                  </a:lnTo>
                  <a:lnTo>
                    <a:pt x="962063" y="2843961"/>
                  </a:lnTo>
                  <a:close/>
                </a:path>
                <a:path w="2210434" h="2945765">
                  <a:moveTo>
                    <a:pt x="970254" y="2843961"/>
                  </a:moveTo>
                  <a:lnTo>
                    <a:pt x="964031" y="2843961"/>
                  </a:lnTo>
                  <a:lnTo>
                    <a:pt x="968463" y="2856661"/>
                  </a:lnTo>
                  <a:lnTo>
                    <a:pt x="970254" y="2843961"/>
                  </a:lnTo>
                  <a:close/>
                </a:path>
                <a:path w="2210434" h="2945765">
                  <a:moveTo>
                    <a:pt x="1333258" y="2843961"/>
                  </a:moveTo>
                  <a:lnTo>
                    <a:pt x="1121321" y="2843961"/>
                  </a:lnTo>
                  <a:lnTo>
                    <a:pt x="1123442" y="2856661"/>
                  </a:lnTo>
                  <a:lnTo>
                    <a:pt x="1331836" y="2856661"/>
                  </a:lnTo>
                  <a:lnTo>
                    <a:pt x="1333258" y="2843961"/>
                  </a:lnTo>
                  <a:close/>
                </a:path>
                <a:path w="2210434" h="2945765">
                  <a:moveTo>
                    <a:pt x="983233" y="2831261"/>
                  </a:moveTo>
                  <a:lnTo>
                    <a:pt x="591985" y="2831261"/>
                  </a:lnTo>
                  <a:lnTo>
                    <a:pt x="593470" y="2843961"/>
                  </a:lnTo>
                  <a:lnTo>
                    <a:pt x="980427" y="2843961"/>
                  </a:lnTo>
                  <a:lnTo>
                    <a:pt x="983233" y="2831261"/>
                  </a:lnTo>
                  <a:close/>
                </a:path>
                <a:path w="2210434" h="2945765">
                  <a:moveTo>
                    <a:pt x="1320152" y="2831261"/>
                  </a:moveTo>
                  <a:lnTo>
                    <a:pt x="1053630" y="2831261"/>
                  </a:lnTo>
                  <a:lnTo>
                    <a:pt x="1054188" y="2843961"/>
                  </a:lnTo>
                  <a:lnTo>
                    <a:pt x="1324279" y="2843961"/>
                  </a:lnTo>
                  <a:lnTo>
                    <a:pt x="1320152" y="2831261"/>
                  </a:lnTo>
                  <a:close/>
                </a:path>
                <a:path w="2210434" h="2945765">
                  <a:moveTo>
                    <a:pt x="1017244" y="2818561"/>
                  </a:moveTo>
                  <a:lnTo>
                    <a:pt x="589864" y="2818561"/>
                  </a:lnTo>
                  <a:lnTo>
                    <a:pt x="590956" y="2831261"/>
                  </a:lnTo>
                  <a:lnTo>
                    <a:pt x="1014399" y="2831261"/>
                  </a:lnTo>
                  <a:lnTo>
                    <a:pt x="1017244" y="2818561"/>
                  </a:lnTo>
                  <a:close/>
                </a:path>
                <a:path w="2210434" h="2945765">
                  <a:moveTo>
                    <a:pt x="1046784" y="2818561"/>
                  </a:moveTo>
                  <a:lnTo>
                    <a:pt x="1025042" y="2818561"/>
                  </a:lnTo>
                  <a:lnTo>
                    <a:pt x="1026655" y="2831261"/>
                  </a:lnTo>
                  <a:lnTo>
                    <a:pt x="1043546" y="2831261"/>
                  </a:lnTo>
                  <a:lnTo>
                    <a:pt x="1046784" y="2818561"/>
                  </a:lnTo>
                  <a:close/>
                </a:path>
                <a:path w="2210434" h="2945765">
                  <a:moveTo>
                    <a:pt x="1313421" y="2818561"/>
                  </a:moveTo>
                  <a:lnTo>
                    <a:pt x="1050099" y="2818561"/>
                  </a:lnTo>
                  <a:lnTo>
                    <a:pt x="1052195" y="2831261"/>
                  </a:lnTo>
                  <a:lnTo>
                    <a:pt x="1318069" y="2831261"/>
                  </a:lnTo>
                  <a:lnTo>
                    <a:pt x="1313421" y="2818561"/>
                  </a:lnTo>
                  <a:close/>
                </a:path>
                <a:path w="2210434" h="2945765">
                  <a:moveTo>
                    <a:pt x="1309116" y="2805861"/>
                  </a:moveTo>
                  <a:lnTo>
                    <a:pt x="589229" y="2805861"/>
                  </a:lnTo>
                  <a:lnTo>
                    <a:pt x="590791" y="2818561"/>
                  </a:lnTo>
                  <a:lnTo>
                    <a:pt x="1311668" y="2818561"/>
                  </a:lnTo>
                  <a:lnTo>
                    <a:pt x="1309116" y="2805861"/>
                  </a:lnTo>
                  <a:close/>
                </a:path>
                <a:path w="2210434" h="2945765">
                  <a:moveTo>
                    <a:pt x="1308392" y="2793161"/>
                  </a:moveTo>
                  <a:lnTo>
                    <a:pt x="580440" y="2793161"/>
                  </a:lnTo>
                  <a:lnTo>
                    <a:pt x="581456" y="2805861"/>
                  </a:lnTo>
                  <a:lnTo>
                    <a:pt x="1305382" y="2805861"/>
                  </a:lnTo>
                  <a:lnTo>
                    <a:pt x="1308392" y="2793161"/>
                  </a:lnTo>
                  <a:close/>
                </a:path>
                <a:path w="2210434" h="2945765">
                  <a:moveTo>
                    <a:pt x="511047" y="2780461"/>
                  </a:moveTo>
                  <a:lnTo>
                    <a:pt x="501688" y="2780461"/>
                  </a:lnTo>
                  <a:lnTo>
                    <a:pt x="503732" y="2793161"/>
                  </a:lnTo>
                  <a:lnTo>
                    <a:pt x="511047" y="2780461"/>
                  </a:lnTo>
                  <a:close/>
                </a:path>
                <a:path w="2210434" h="2945765">
                  <a:moveTo>
                    <a:pt x="1310970" y="2780461"/>
                  </a:moveTo>
                  <a:lnTo>
                    <a:pt x="576097" y="2780461"/>
                  </a:lnTo>
                  <a:lnTo>
                    <a:pt x="577354" y="2793161"/>
                  </a:lnTo>
                  <a:lnTo>
                    <a:pt x="1309662" y="2793161"/>
                  </a:lnTo>
                  <a:lnTo>
                    <a:pt x="1310970" y="2780461"/>
                  </a:lnTo>
                  <a:close/>
                </a:path>
                <a:path w="2210434" h="2945765">
                  <a:moveTo>
                    <a:pt x="518921" y="2767761"/>
                  </a:moveTo>
                  <a:lnTo>
                    <a:pt x="450214" y="2767761"/>
                  </a:lnTo>
                  <a:lnTo>
                    <a:pt x="449491" y="2780461"/>
                  </a:lnTo>
                  <a:lnTo>
                    <a:pt x="517334" y="2780461"/>
                  </a:lnTo>
                  <a:lnTo>
                    <a:pt x="518921" y="2767761"/>
                  </a:lnTo>
                  <a:close/>
                </a:path>
                <a:path w="2210434" h="2945765">
                  <a:moveTo>
                    <a:pt x="538137" y="2767761"/>
                  </a:moveTo>
                  <a:lnTo>
                    <a:pt x="520979" y="2767761"/>
                  </a:lnTo>
                  <a:lnTo>
                    <a:pt x="524929" y="2780461"/>
                  </a:lnTo>
                  <a:lnTo>
                    <a:pt x="536282" y="2780461"/>
                  </a:lnTo>
                  <a:lnTo>
                    <a:pt x="538137" y="2767761"/>
                  </a:lnTo>
                  <a:close/>
                </a:path>
                <a:path w="2210434" h="2945765">
                  <a:moveTo>
                    <a:pt x="1312748" y="2767761"/>
                  </a:moveTo>
                  <a:lnTo>
                    <a:pt x="557745" y="2767761"/>
                  </a:lnTo>
                  <a:lnTo>
                    <a:pt x="558393" y="2780461"/>
                  </a:lnTo>
                  <a:lnTo>
                    <a:pt x="1312164" y="2780461"/>
                  </a:lnTo>
                  <a:lnTo>
                    <a:pt x="1312748" y="2767761"/>
                  </a:lnTo>
                  <a:close/>
                </a:path>
                <a:path w="2210434" h="2945765">
                  <a:moveTo>
                    <a:pt x="378371" y="2755061"/>
                  </a:moveTo>
                  <a:lnTo>
                    <a:pt x="375958" y="2755061"/>
                  </a:lnTo>
                  <a:lnTo>
                    <a:pt x="377278" y="2767761"/>
                  </a:lnTo>
                  <a:lnTo>
                    <a:pt x="380403" y="2767761"/>
                  </a:lnTo>
                  <a:lnTo>
                    <a:pt x="378371" y="2755061"/>
                  </a:lnTo>
                  <a:close/>
                </a:path>
                <a:path w="2210434" h="2945765">
                  <a:moveTo>
                    <a:pt x="1325562" y="2755061"/>
                  </a:moveTo>
                  <a:lnTo>
                    <a:pt x="451129" y="2755061"/>
                  </a:lnTo>
                  <a:lnTo>
                    <a:pt x="450684" y="2767761"/>
                  </a:lnTo>
                  <a:lnTo>
                    <a:pt x="1325460" y="2767761"/>
                  </a:lnTo>
                  <a:lnTo>
                    <a:pt x="1325562" y="2755061"/>
                  </a:lnTo>
                  <a:close/>
                </a:path>
                <a:path w="2210434" h="2945765">
                  <a:moveTo>
                    <a:pt x="1658404" y="2742361"/>
                  </a:moveTo>
                  <a:lnTo>
                    <a:pt x="1614423" y="2742361"/>
                  </a:lnTo>
                  <a:lnTo>
                    <a:pt x="1616659" y="2767761"/>
                  </a:lnTo>
                  <a:lnTo>
                    <a:pt x="1624355" y="2767761"/>
                  </a:lnTo>
                  <a:lnTo>
                    <a:pt x="1624622" y="2755061"/>
                  </a:lnTo>
                  <a:lnTo>
                    <a:pt x="1656333" y="2755061"/>
                  </a:lnTo>
                  <a:lnTo>
                    <a:pt x="1658404" y="2742361"/>
                  </a:lnTo>
                  <a:close/>
                </a:path>
                <a:path w="2210434" h="2945765">
                  <a:moveTo>
                    <a:pt x="1835162" y="2450261"/>
                  </a:moveTo>
                  <a:lnTo>
                    <a:pt x="251129" y="2450261"/>
                  </a:lnTo>
                  <a:lnTo>
                    <a:pt x="254114" y="2462961"/>
                  </a:lnTo>
                  <a:lnTo>
                    <a:pt x="255003" y="2462961"/>
                  </a:lnTo>
                  <a:lnTo>
                    <a:pt x="270573" y="2488361"/>
                  </a:lnTo>
                  <a:lnTo>
                    <a:pt x="277990" y="2501061"/>
                  </a:lnTo>
                  <a:lnTo>
                    <a:pt x="285419" y="2501061"/>
                  </a:lnTo>
                  <a:lnTo>
                    <a:pt x="298462" y="2526461"/>
                  </a:lnTo>
                  <a:lnTo>
                    <a:pt x="307974" y="2539161"/>
                  </a:lnTo>
                  <a:lnTo>
                    <a:pt x="311607" y="2551861"/>
                  </a:lnTo>
                  <a:lnTo>
                    <a:pt x="317157" y="2564561"/>
                  </a:lnTo>
                  <a:lnTo>
                    <a:pt x="324091" y="2589961"/>
                  </a:lnTo>
                  <a:lnTo>
                    <a:pt x="327596" y="2589961"/>
                  </a:lnTo>
                  <a:lnTo>
                    <a:pt x="332054" y="2615361"/>
                  </a:lnTo>
                  <a:lnTo>
                    <a:pt x="336562" y="2628061"/>
                  </a:lnTo>
                  <a:lnTo>
                    <a:pt x="341109" y="2640761"/>
                  </a:lnTo>
                  <a:lnTo>
                    <a:pt x="345706" y="2653461"/>
                  </a:lnTo>
                  <a:lnTo>
                    <a:pt x="356158" y="2691561"/>
                  </a:lnTo>
                  <a:lnTo>
                    <a:pt x="359702" y="2704261"/>
                  </a:lnTo>
                  <a:lnTo>
                    <a:pt x="365213" y="2716961"/>
                  </a:lnTo>
                  <a:lnTo>
                    <a:pt x="374014" y="2755061"/>
                  </a:lnTo>
                  <a:lnTo>
                    <a:pt x="401535" y="2755061"/>
                  </a:lnTo>
                  <a:lnTo>
                    <a:pt x="403059" y="2742361"/>
                  </a:lnTo>
                  <a:lnTo>
                    <a:pt x="402132" y="2742361"/>
                  </a:lnTo>
                  <a:lnTo>
                    <a:pt x="402412" y="2729661"/>
                  </a:lnTo>
                  <a:lnTo>
                    <a:pt x="1351686" y="2729661"/>
                  </a:lnTo>
                  <a:lnTo>
                    <a:pt x="1352219" y="2716961"/>
                  </a:lnTo>
                  <a:lnTo>
                    <a:pt x="1354670" y="2716961"/>
                  </a:lnTo>
                  <a:lnTo>
                    <a:pt x="1354886" y="2704261"/>
                  </a:lnTo>
                  <a:lnTo>
                    <a:pt x="1344231" y="2704261"/>
                  </a:lnTo>
                  <a:lnTo>
                    <a:pt x="1343494" y="2691561"/>
                  </a:lnTo>
                  <a:lnTo>
                    <a:pt x="1344536" y="2691561"/>
                  </a:lnTo>
                  <a:lnTo>
                    <a:pt x="1342237" y="2678861"/>
                  </a:lnTo>
                  <a:lnTo>
                    <a:pt x="1349971" y="2678861"/>
                  </a:lnTo>
                  <a:lnTo>
                    <a:pt x="1349705" y="2666161"/>
                  </a:lnTo>
                  <a:lnTo>
                    <a:pt x="1356309" y="2666161"/>
                  </a:lnTo>
                  <a:lnTo>
                    <a:pt x="1356245" y="2653461"/>
                  </a:lnTo>
                  <a:lnTo>
                    <a:pt x="1351419" y="2653461"/>
                  </a:lnTo>
                  <a:lnTo>
                    <a:pt x="1354708" y="2640761"/>
                  </a:lnTo>
                  <a:lnTo>
                    <a:pt x="1372742" y="2640761"/>
                  </a:lnTo>
                  <a:lnTo>
                    <a:pt x="1374025" y="2628061"/>
                  </a:lnTo>
                  <a:lnTo>
                    <a:pt x="1392046" y="2628061"/>
                  </a:lnTo>
                  <a:lnTo>
                    <a:pt x="1392326" y="2615361"/>
                  </a:lnTo>
                  <a:lnTo>
                    <a:pt x="1398536" y="2615361"/>
                  </a:lnTo>
                  <a:lnTo>
                    <a:pt x="1399133" y="2602661"/>
                  </a:lnTo>
                  <a:lnTo>
                    <a:pt x="1764671" y="2602661"/>
                  </a:lnTo>
                  <a:lnTo>
                    <a:pt x="1805533" y="2564561"/>
                  </a:lnTo>
                  <a:lnTo>
                    <a:pt x="1806333" y="2564561"/>
                  </a:lnTo>
                  <a:lnTo>
                    <a:pt x="1815807" y="2513761"/>
                  </a:lnTo>
                  <a:lnTo>
                    <a:pt x="1834464" y="2462961"/>
                  </a:lnTo>
                  <a:lnTo>
                    <a:pt x="1835162" y="2450261"/>
                  </a:lnTo>
                  <a:close/>
                </a:path>
                <a:path w="2210434" h="2945765">
                  <a:moveTo>
                    <a:pt x="1329804" y="2742361"/>
                  </a:moveTo>
                  <a:lnTo>
                    <a:pt x="440397" y="2742361"/>
                  </a:lnTo>
                  <a:lnTo>
                    <a:pt x="435571" y="2755061"/>
                  </a:lnTo>
                  <a:lnTo>
                    <a:pt x="1327048" y="2755061"/>
                  </a:lnTo>
                  <a:lnTo>
                    <a:pt x="1329804" y="2742361"/>
                  </a:lnTo>
                  <a:close/>
                </a:path>
                <a:path w="2210434" h="2945765">
                  <a:moveTo>
                    <a:pt x="1347368" y="2729661"/>
                  </a:moveTo>
                  <a:lnTo>
                    <a:pt x="430491" y="2729661"/>
                  </a:lnTo>
                  <a:lnTo>
                    <a:pt x="432346" y="2742361"/>
                  </a:lnTo>
                  <a:lnTo>
                    <a:pt x="1345869" y="2742361"/>
                  </a:lnTo>
                  <a:lnTo>
                    <a:pt x="1347368" y="2729661"/>
                  </a:lnTo>
                  <a:close/>
                </a:path>
                <a:path w="2210434" h="2945765">
                  <a:moveTo>
                    <a:pt x="1655470" y="2729661"/>
                  </a:moveTo>
                  <a:lnTo>
                    <a:pt x="1583537" y="2729661"/>
                  </a:lnTo>
                  <a:lnTo>
                    <a:pt x="1583677" y="2742361"/>
                  </a:lnTo>
                  <a:lnTo>
                    <a:pt x="1655419" y="2742361"/>
                  </a:lnTo>
                  <a:lnTo>
                    <a:pt x="1655470" y="2729661"/>
                  </a:lnTo>
                  <a:close/>
                </a:path>
                <a:path w="2210434" h="2945765">
                  <a:moveTo>
                    <a:pt x="1654683" y="2716961"/>
                  </a:moveTo>
                  <a:lnTo>
                    <a:pt x="1579245" y="2716961"/>
                  </a:lnTo>
                  <a:lnTo>
                    <a:pt x="1579371" y="2729661"/>
                  </a:lnTo>
                  <a:lnTo>
                    <a:pt x="1654289" y="2729661"/>
                  </a:lnTo>
                  <a:lnTo>
                    <a:pt x="1654683" y="2716961"/>
                  </a:lnTo>
                  <a:close/>
                </a:path>
                <a:path w="2210434" h="2945765">
                  <a:moveTo>
                    <a:pt x="1723504" y="2640761"/>
                  </a:moveTo>
                  <a:lnTo>
                    <a:pt x="1459979" y="2640761"/>
                  </a:lnTo>
                  <a:lnTo>
                    <a:pt x="1461122" y="2653461"/>
                  </a:lnTo>
                  <a:lnTo>
                    <a:pt x="1484693" y="2653461"/>
                  </a:lnTo>
                  <a:lnTo>
                    <a:pt x="1484731" y="2666161"/>
                  </a:lnTo>
                  <a:lnTo>
                    <a:pt x="1496352" y="2666161"/>
                  </a:lnTo>
                  <a:lnTo>
                    <a:pt x="1496110" y="2678861"/>
                  </a:lnTo>
                  <a:lnTo>
                    <a:pt x="1541576" y="2678861"/>
                  </a:lnTo>
                  <a:lnTo>
                    <a:pt x="1542884" y="2691561"/>
                  </a:lnTo>
                  <a:lnTo>
                    <a:pt x="1550644" y="2691561"/>
                  </a:lnTo>
                  <a:lnTo>
                    <a:pt x="1551317" y="2704261"/>
                  </a:lnTo>
                  <a:lnTo>
                    <a:pt x="1571167" y="2704261"/>
                  </a:lnTo>
                  <a:lnTo>
                    <a:pt x="1571637" y="2716961"/>
                  </a:lnTo>
                  <a:lnTo>
                    <a:pt x="1666951" y="2716961"/>
                  </a:lnTo>
                  <a:lnTo>
                    <a:pt x="1677670" y="2704261"/>
                  </a:lnTo>
                  <a:lnTo>
                    <a:pt x="1693392" y="2691561"/>
                  </a:lnTo>
                  <a:lnTo>
                    <a:pt x="1706181" y="2678861"/>
                  </a:lnTo>
                  <a:lnTo>
                    <a:pt x="1716062" y="2666161"/>
                  </a:lnTo>
                  <a:lnTo>
                    <a:pt x="1723504" y="2640761"/>
                  </a:lnTo>
                  <a:close/>
                </a:path>
                <a:path w="2210434" h="2945765">
                  <a:moveTo>
                    <a:pt x="1352194" y="2691561"/>
                  </a:moveTo>
                  <a:lnTo>
                    <a:pt x="1344866" y="2691561"/>
                  </a:lnTo>
                  <a:lnTo>
                    <a:pt x="1344231" y="2704261"/>
                  </a:lnTo>
                  <a:lnTo>
                    <a:pt x="1352295" y="2704261"/>
                  </a:lnTo>
                  <a:lnTo>
                    <a:pt x="1352194" y="2691561"/>
                  </a:lnTo>
                  <a:close/>
                </a:path>
                <a:path w="2210434" h="2945765">
                  <a:moveTo>
                    <a:pt x="1518500" y="2678861"/>
                  </a:moveTo>
                  <a:lnTo>
                    <a:pt x="1509852" y="2678861"/>
                  </a:lnTo>
                  <a:lnTo>
                    <a:pt x="1510423" y="2691561"/>
                  </a:lnTo>
                  <a:lnTo>
                    <a:pt x="1518031" y="2691561"/>
                  </a:lnTo>
                  <a:lnTo>
                    <a:pt x="1518500" y="2678861"/>
                  </a:lnTo>
                  <a:close/>
                </a:path>
                <a:path w="2210434" h="2945765">
                  <a:moveTo>
                    <a:pt x="1533829" y="2678861"/>
                  </a:moveTo>
                  <a:lnTo>
                    <a:pt x="1525193" y="2678861"/>
                  </a:lnTo>
                  <a:lnTo>
                    <a:pt x="1530286" y="2691561"/>
                  </a:lnTo>
                  <a:lnTo>
                    <a:pt x="1531531" y="2691561"/>
                  </a:lnTo>
                  <a:lnTo>
                    <a:pt x="1533829" y="2678861"/>
                  </a:lnTo>
                  <a:close/>
                </a:path>
                <a:path w="2210434" h="2945765">
                  <a:moveTo>
                    <a:pt x="1764671" y="2602661"/>
                  </a:moveTo>
                  <a:lnTo>
                    <a:pt x="1423289" y="2602661"/>
                  </a:lnTo>
                  <a:lnTo>
                    <a:pt x="1425244" y="2615361"/>
                  </a:lnTo>
                  <a:lnTo>
                    <a:pt x="1426629" y="2615361"/>
                  </a:lnTo>
                  <a:lnTo>
                    <a:pt x="1427098" y="2628061"/>
                  </a:lnTo>
                  <a:lnTo>
                    <a:pt x="1437779" y="2628061"/>
                  </a:lnTo>
                  <a:lnTo>
                    <a:pt x="1438656" y="2640761"/>
                  </a:lnTo>
                  <a:lnTo>
                    <a:pt x="1723809" y="2640761"/>
                  </a:lnTo>
                  <a:lnTo>
                    <a:pt x="1764671" y="2602661"/>
                  </a:lnTo>
                  <a:close/>
                </a:path>
                <a:path w="2210434" h="2945765">
                  <a:moveTo>
                    <a:pt x="148081" y="2475661"/>
                  </a:moveTo>
                  <a:lnTo>
                    <a:pt x="139268" y="2475661"/>
                  </a:lnTo>
                  <a:lnTo>
                    <a:pt x="141287" y="2488361"/>
                  </a:lnTo>
                  <a:lnTo>
                    <a:pt x="143929" y="2488361"/>
                  </a:lnTo>
                  <a:lnTo>
                    <a:pt x="148081" y="2475661"/>
                  </a:lnTo>
                  <a:close/>
                </a:path>
                <a:path w="2210434" h="2945765">
                  <a:moveTo>
                    <a:pt x="103606" y="2462961"/>
                  </a:moveTo>
                  <a:lnTo>
                    <a:pt x="95846" y="2462961"/>
                  </a:lnTo>
                  <a:lnTo>
                    <a:pt x="92443" y="2475661"/>
                  </a:lnTo>
                  <a:lnTo>
                    <a:pt x="103022" y="2475661"/>
                  </a:lnTo>
                  <a:lnTo>
                    <a:pt x="103606" y="2462961"/>
                  </a:lnTo>
                  <a:close/>
                </a:path>
                <a:path w="2210434" h="2945765">
                  <a:moveTo>
                    <a:pt x="148462" y="2462961"/>
                  </a:moveTo>
                  <a:lnTo>
                    <a:pt x="129946" y="2462961"/>
                  </a:lnTo>
                  <a:lnTo>
                    <a:pt x="129476" y="2475661"/>
                  </a:lnTo>
                  <a:lnTo>
                    <a:pt x="147015" y="2475661"/>
                  </a:lnTo>
                  <a:lnTo>
                    <a:pt x="148462" y="2462961"/>
                  </a:lnTo>
                  <a:close/>
                </a:path>
                <a:path w="2210434" h="2945765">
                  <a:moveTo>
                    <a:pt x="203149" y="2450261"/>
                  </a:moveTo>
                  <a:lnTo>
                    <a:pt x="90195" y="2450261"/>
                  </a:lnTo>
                  <a:lnTo>
                    <a:pt x="91338" y="2462961"/>
                  </a:lnTo>
                  <a:lnTo>
                    <a:pt x="194335" y="2462961"/>
                  </a:lnTo>
                  <a:lnTo>
                    <a:pt x="203149" y="2450261"/>
                  </a:lnTo>
                  <a:close/>
                </a:path>
                <a:path w="2210434" h="2945765">
                  <a:moveTo>
                    <a:pt x="243941" y="2437561"/>
                  </a:moveTo>
                  <a:lnTo>
                    <a:pt x="102374" y="2437561"/>
                  </a:lnTo>
                  <a:lnTo>
                    <a:pt x="104178" y="2450261"/>
                  </a:lnTo>
                  <a:lnTo>
                    <a:pt x="227088" y="2450261"/>
                  </a:lnTo>
                  <a:lnTo>
                    <a:pt x="243941" y="2437561"/>
                  </a:lnTo>
                  <a:close/>
                </a:path>
                <a:path w="2210434" h="2945765">
                  <a:moveTo>
                    <a:pt x="1814258" y="2437561"/>
                  </a:moveTo>
                  <a:lnTo>
                    <a:pt x="275945" y="2437561"/>
                  </a:lnTo>
                  <a:lnTo>
                    <a:pt x="274802" y="2450261"/>
                  </a:lnTo>
                  <a:lnTo>
                    <a:pt x="1814118" y="2450261"/>
                  </a:lnTo>
                  <a:lnTo>
                    <a:pt x="1814258" y="2437561"/>
                  </a:lnTo>
                  <a:close/>
                </a:path>
                <a:path w="2210434" h="2945765">
                  <a:moveTo>
                    <a:pt x="104711" y="2424861"/>
                  </a:moveTo>
                  <a:lnTo>
                    <a:pt x="89966" y="2424861"/>
                  </a:lnTo>
                  <a:lnTo>
                    <a:pt x="103238" y="2437561"/>
                  </a:lnTo>
                  <a:lnTo>
                    <a:pt x="104368" y="2437561"/>
                  </a:lnTo>
                  <a:lnTo>
                    <a:pt x="104711" y="2424861"/>
                  </a:lnTo>
                  <a:close/>
                </a:path>
                <a:path w="2210434" h="2945765">
                  <a:moveTo>
                    <a:pt x="111963" y="2424861"/>
                  </a:moveTo>
                  <a:lnTo>
                    <a:pt x="107403" y="2424861"/>
                  </a:lnTo>
                  <a:lnTo>
                    <a:pt x="107861" y="2437561"/>
                  </a:lnTo>
                  <a:lnTo>
                    <a:pt x="111556" y="2437561"/>
                  </a:lnTo>
                  <a:lnTo>
                    <a:pt x="111963" y="2424861"/>
                  </a:lnTo>
                  <a:close/>
                </a:path>
                <a:path w="2210434" h="2945765">
                  <a:moveTo>
                    <a:pt x="269328" y="2424861"/>
                  </a:moveTo>
                  <a:lnTo>
                    <a:pt x="123837" y="2424861"/>
                  </a:lnTo>
                  <a:lnTo>
                    <a:pt x="118490" y="2437561"/>
                  </a:lnTo>
                  <a:lnTo>
                    <a:pt x="268719" y="2437561"/>
                  </a:lnTo>
                  <a:lnTo>
                    <a:pt x="269328" y="2424861"/>
                  </a:lnTo>
                  <a:close/>
                </a:path>
                <a:path w="2210434" h="2945765">
                  <a:moveTo>
                    <a:pt x="1815020" y="2424861"/>
                  </a:moveTo>
                  <a:lnTo>
                    <a:pt x="281685" y="2424861"/>
                  </a:lnTo>
                  <a:lnTo>
                    <a:pt x="282219" y="2437561"/>
                  </a:lnTo>
                  <a:lnTo>
                    <a:pt x="1815172" y="2437561"/>
                  </a:lnTo>
                  <a:lnTo>
                    <a:pt x="1815020" y="2424861"/>
                  </a:lnTo>
                  <a:close/>
                </a:path>
                <a:path w="2210434" h="2945765">
                  <a:moveTo>
                    <a:pt x="72529" y="2412161"/>
                  </a:moveTo>
                  <a:lnTo>
                    <a:pt x="59194" y="2412161"/>
                  </a:lnTo>
                  <a:lnTo>
                    <a:pt x="57226" y="2424861"/>
                  </a:lnTo>
                  <a:lnTo>
                    <a:pt x="72809" y="2424861"/>
                  </a:lnTo>
                  <a:lnTo>
                    <a:pt x="72529" y="2412161"/>
                  </a:lnTo>
                  <a:close/>
                </a:path>
                <a:path w="2210434" h="2945765">
                  <a:moveTo>
                    <a:pt x="1812709" y="2412161"/>
                  </a:moveTo>
                  <a:lnTo>
                    <a:pt x="88061" y="2412161"/>
                  </a:lnTo>
                  <a:lnTo>
                    <a:pt x="87375" y="2424861"/>
                  </a:lnTo>
                  <a:lnTo>
                    <a:pt x="1814995" y="2424861"/>
                  </a:lnTo>
                  <a:lnTo>
                    <a:pt x="1812709" y="2412161"/>
                  </a:lnTo>
                  <a:close/>
                </a:path>
                <a:path w="2210434" h="2945765">
                  <a:moveTo>
                    <a:pt x="1811870" y="2399461"/>
                  </a:moveTo>
                  <a:lnTo>
                    <a:pt x="65938" y="2399461"/>
                  </a:lnTo>
                  <a:lnTo>
                    <a:pt x="65722" y="2412161"/>
                  </a:lnTo>
                  <a:lnTo>
                    <a:pt x="1811654" y="2412161"/>
                  </a:lnTo>
                  <a:lnTo>
                    <a:pt x="1811870" y="2399461"/>
                  </a:lnTo>
                  <a:close/>
                </a:path>
                <a:path w="2210434" h="2945765">
                  <a:moveTo>
                    <a:pt x="30822" y="2386761"/>
                  </a:moveTo>
                  <a:lnTo>
                    <a:pt x="18605" y="2386761"/>
                  </a:lnTo>
                  <a:lnTo>
                    <a:pt x="17881" y="2399461"/>
                  </a:lnTo>
                  <a:lnTo>
                    <a:pt x="30048" y="2399461"/>
                  </a:lnTo>
                  <a:lnTo>
                    <a:pt x="30822" y="2386761"/>
                  </a:lnTo>
                  <a:close/>
                </a:path>
                <a:path w="2210434" h="2945765">
                  <a:moveTo>
                    <a:pt x="48234" y="2386761"/>
                  </a:moveTo>
                  <a:lnTo>
                    <a:pt x="45796" y="2386761"/>
                  </a:lnTo>
                  <a:lnTo>
                    <a:pt x="47040" y="2399461"/>
                  </a:lnTo>
                  <a:lnTo>
                    <a:pt x="48882" y="2399461"/>
                  </a:lnTo>
                  <a:lnTo>
                    <a:pt x="48234" y="2386761"/>
                  </a:lnTo>
                  <a:close/>
                </a:path>
                <a:path w="2210434" h="2945765">
                  <a:moveTo>
                    <a:pt x="1808657" y="2386761"/>
                  </a:moveTo>
                  <a:lnTo>
                    <a:pt x="59118" y="2386761"/>
                  </a:lnTo>
                  <a:lnTo>
                    <a:pt x="61061" y="2399461"/>
                  </a:lnTo>
                  <a:lnTo>
                    <a:pt x="1809089" y="2399461"/>
                  </a:lnTo>
                  <a:lnTo>
                    <a:pt x="1808657" y="2386761"/>
                  </a:lnTo>
                  <a:close/>
                </a:path>
                <a:path w="2210434" h="2945765">
                  <a:moveTo>
                    <a:pt x="50647" y="2374061"/>
                  </a:moveTo>
                  <a:lnTo>
                    <a:pt x="761" y="2374061"/>
                  </a:lnTo>
                  <a:lnTo>
                    <a:pt x="0" y="2386761"/>
                  </a:lnTo>
                  <a:lnTo>
                    <a:pt x="49618" y="2386761"/>
                  </a:lnTo>
                  <a:lnTo>
                    <a:pt x="50647" y="2374061"/>
                  </a:lnTo>
                  <a:close/>
                </a:path>
                <a:path w="2210434" h="2945765">
                  <a:moveTo>
                    <a:pt x="1803476" y="2374061"/>
                  </a:moveTo>
                  <a:lnTo>
                    <a:pt x="50647" y="2374061"/>
                  </a:lnTo>
                  <a:lnTo>
                    <a:pt x="55511" y="2386761"/>
                  </a:lnTo>
                  <a:lnTo>
                    <a:pt x="1803742" y="2386761"/>
                  </a:lnTo>
                  <a:lnTo>
                    <a:pt x="1803476" y="2374061"/>
                  </a:lnTo>
                  <a:close/>
                </a:path>
                <a:path w="2210434" h="2945765">
                  <a:moveTo>
                    <a:pt x="1801850" y="2361361"/>
                  </a:moveTo>
                  <a:lnTo>
                    <a:pt x="11544" y="2361361"/>
                  </a:lnTo>
                  <a:lnTo>
                    <a:pt x="11353" y="2374061"/>
                  </a:lnTo>
                  <a:lnTo>
                    <a:pt x="1802803" y="2374061"/>
                  </a:lnTo>
                  <a:lnTo>
                    <a:pt x="1801850" y="2361361"/>
                  </a:lnTo>
                  <a:close/>
                </a:path>
                <a:path w="2210434" h="2945765">
                  <a:moveTo>
                    <a:pt x="1805647" y="2348661"/>
                  </a:moveTo>
                  <a:lnTo>
                    <a:pt x="12738" y="2348661"/>
                  </a:lnTo>
                  <a:lnTo>
                    <a:pt x="11379" y="2361361"/>
                  </a:lnTo>
                  <a:lnTo>
                    <a:pt x="1805317" y="2361361"/>
                  </a:lnTo>
                  <a:lnTo>
                    <a:pt x="1805647" y="2348661"/>
                  </a:lnTo>
                  <a:close/>
                </a:path>
                <a:path w="2210434" h="2945765">
                  <a:moveTo>
                    <a:pt x="1805177" y="2335961"/>
                  </a:moveTo>
                  <a:lnTo>
                    <a:pt x="19875" y="2335961"/>
                  </a:lnTo>
                  <a:lnTo>
                    <a:pt x="20713" y="2348661"/>
                  </a:lnTo>
                  <a:lnTo>
                    <a:pt x="1804695" y="2348661"/>
                  </a:lnTo>
                  <a:lnTo>
                    <a:pt x="1805177" y="2335961"/>
                  </a:lnTo>
                  <a:close/>
                </a:path>
                <a:path w="2210434" h="2945765">
                  <a:moveTo>
                    <a:pt x="1822551" y="2323261"/>
                  </a:moveTo>
                  <a:lnTo>
                    <a:pt x="12433" y="2323261"/>
                  </a:lnTo>
                  <a:lnTo>
                    <a:pt x="11645" y="2335961"/>
                  </a:lnTo>
                  <a:lnTo>
                    <a:pt x="1822577" y="2335961"/>
                  </a:lnTo>
                  <a:lnTo>
                    <a:pt x="1822551" y="2323261"/>
                  </a:lnTo>
                  <a:close/>
                </a:path>
                <a:path w="2210434" h="2945765">
                  <a:moveTo>
                    <a:pt x="1804542" y="2310561"/>
                  </a:moveTo>
                  <a:lnTo>
                    <a:pt x="14604" y="2310561"/>
                  </a:lnTo>
                  <a:lnTo>
                    <a:pt x="13855" y="2323261"/>
                  </a:lnTo>
                  <a:lnTo>
                    <a:pt x="1804695" y="2323261"/>
                  </a:lnTo>
                  <a:lnTo>
                    <a:pt x="1804542" y="2310561"/>
                  </a:lnTo>
                  <a:close/>
                </a:path>
                <a:path w="2210434" h="2945765">
                  <a:moveTo>
                    <a:pt x="1784629" y="2297861"/>
                  </a:moveTo>
                  <a:lnTo>
                    <a:pt x="12496" y="2297861"/>
                  </a:lnTo>
                  <a:lnTo>
                    <a:pt x="17132" y="2310561"/>
                  </a:lnTo>
                  <a:lnTo>
                    <a:pt x="1784972" y="2310561"/>
                  </a:lnTo>
                  <a:lnTo>
                    <a:pt x="1784629" y="2297861"/>
                  </a:lnTo>
                  <a:close/>
                </a:path>
                <a:path w="2210434" h="2945765">
                  <a:moveTo>
                    <a:pt x="1789734" y="2285161"/>
                  </a:moveTo>
                  <a:lnTo>
                    <a:pt x="14185" y="2285161"/>
                  </a:lnTo>
                  <a:lnTo>
                    <a:pt x="13080" y="2297861"/>
                  </a:lnTo>
                  <a:lnTo>
                    <a:pt x="1788287" y="2297861"/>
                  </a:lnTo>
                  <a:lnTo>
                    <a:pt x="1789734" y="2285161"/>
                  </a:lnTo>
                  <a:close/>
                </a:path>
                <a:path w="2210434" h="2945765">
                  <a:moveTo>
                    <a:pt x="1798954" y="2272461"/>
                  </a:moveTo>
                  <a:lnTo>
                    <a:pt x="1485" y="2272461"/>
                  </a:lnTo>
                  <a:lnTo>
                    <a:pt x="1498" y="2285161"/>
                  </a:lnTo>
                  <a:lnTo>
                    <a:pt x="1798751" y="2285161"/>
                  </a:lnTo>
                  <a:lnTo>
                    <a:pt x="1798954" y="2272461"/>
                  </a:lnTo>
                  <a:close/>
                </a:path>
                <a:path w="2210434" h="2945765">
                  <a:moveTo>
                    <a:pt x="1816150" y="2259761"/>
                  </a:moveTo>
                  <a:lnTo>
                    <a:pt x="18948" y="2259761"/>
                  </a:lnTo>
                  <a:lnTo>
                    <a:pt x="17856" y="2272461"/>
                  </a:lnTo>
                  <a:lnTo>
                    <a:pt x="1814309" y="2272461"/>
                  </a:lnTo>
                  <a:lnTo>
                    <a:pt x="1816150" y="2259761"/>
                  </a:lnTo>
                  <a:close/>
                </a:path>
                <a:path w="2210434" h="2945765">
                  <a:moveTo>
                    <a:pt x="1836775" y="2247061"/>
                  </a:moveTo>
                  <a:lnTo>
                    <a:pt x="12598" y="2247061"/>
                  </a:lnTo>
                  <a:lnTo>
                    <a:pt x="12268" y="2259761"/>
                  </a:lnTo>
                  <a:lnTo>
                    <a:pt x="1837347" y="2259761"/>
                  </a:lnTo>
                  <a:lnTo>
                    <a:pt x="1836775" y="2247061"/>
                  </a:lnTo>
                  <a:close/>
                </a:path>
                <a:path w="2210434" h="2945765">
                  <a:moveTo>
                    <a:pt x="1839747" y="2234361"/>
                  </a:moveTo>
                  <a:lnTo>
                    <a:pt x="13525" y="2234361"/>
                  </a:lnTo>
                  <a:lnTo>
                    <a:pt x="14173" y="2247061"/>
                  </a:lnTo>
                  <a:lnTo>
                    <a:pt x="1839683" y="2247061"/>
                  </a:lnTo>
                  <a:lnTo>
                    <a:pt x="1839747" y="2234361"/>
                  </a:lnTo>
                  <a:close/>
                </a:path>
                <a:path w="2210434" h="2945765">
                  <a:moveTo>
                    <a:pt x="1853361" y="2234361"/>
                  </a:moveTo>
                  <a:lnTo>
                    <a:pt x="1849246" y="2234361"/>
                  </a:lnTo>
                  <a:lnTo>
                    <a:pt x="1849780" y="2247061"/>
                  </a:lnTo>
                  <a:lnTo>
                    <a:pt x="1853095" y="2247061"/>
                  </a:lnTo>
                  <a:lnTo>
                    <a:pt x="1853361" y="2234361"/>
                  </a:lnTo>
                  <a:close/>
                </a:path>
                <a:path w="2210434" h="2945765">
                  <a:moveTo>
                    <a:pt x="1886000" y="2234361"/>
                  </a:moveTo>
                  <a:lnTo>
                    <a:pt x="1860372" y="2234361"/>
                  </a:lnTo>
                  <a:lnTo>
                    <a:pt x="1860626" y="2247061"/>
                  </a:lnTo>
                  <a:lnTo>
                    <a:pt x="1885111" y="2247061"/>
                  </a:lnTo>
                  <a:lnTo>
                    <a:pt x="1886000" y="2234361"/>
                  </a:lnTo>
                  <a:close/>
                </a:path>
                <a:path w="2210434" h="2945765">
                  <a:moveTo>
                    <a:pt x="1897748" y="2234361"/>
                  </a:moveTo>
                  <a:lnTo>
                    <a:pt x="1887702" y="2234361"/>
                  </a:lnTo>
                  <a:lnTo>
                    <a:pt x="1894573" y="2247061"/>
                  </a:lnTo>
                  <a:lnTo>
                    <a:pt x="1896402" y="2247061"/>
                  </a:lnTo>
                  <a:lnTo>
                    <a:pt x="1897748" y="2234361"/>
                  </a:lnTo>
                  <a:close/>
                </a:path>
                <a:path w="2210434" h="2945765">
                  <a:moveTo>
                    <a:pt x="1902828" y="2221661"/>
                  </a:moveTo>
                  <a:lnTo>
                    <a:pt x="38760" y="2221661"/>
                  </a:lnTo>
                  <a:lnTo>
                    <a:pt x="35458" y="2234361"/>
                  </a:lnTo>
                  <a:lnTo>
                    <a:pt x="1901355" y="2234361"/>
                  </a:lnTo>
                  <a:lnTo>
                    <a:pt x="1902828" y="2221661"/>
                  </a:lnTo>
                  <a:close/>
                </a:path>
                <a:path w="2210434" h="2945765">
                  <a:moveTo>
                    <a:pt x="2031568" y="2221661"/>
                  </a:moveTo>
                  <a:lnTo>
                    <a:pt x="1966899" y="2221661"/>
                  </a:lnTo>
                  <a:lnTo>
                    <a:pt x="1967115" y="2234361"/>
                  </a:lnTo>
                  <a:lnTo>
                    <a:pt x="2031047" y="2234361"/>
                  </a:lnTo>
                  <a:lnTo>
                    <a:pt x="2031568" y="2221661"/>
                  </a:lnTo>
                  <a:close/>
                </a:path>
                <a:path w="2210434" h="2945765">
                  <a:moveTo>
                    <a:pt x="1904339" y="2208961"/>
                  </a:moveTo>
                  <a:lnTo>
                    <a:pt x="39065" y="2208961"/>
                  </a:lnTo>
                  <a:lnTo>
                    <a:pt x="38747" y="2221661"/>
                  </a:lnTo>
                  <a:lnTo>
                    <a:pt x="1904047" y="2221661"/>
                  </a:lnTo>
                  <a:lnTo>
                    <a:pt x="1904339" y="2208961"/>
                  </a:lnTo>
                  <a:close/>
                </a:path>
                <a:path w="2210434" h="2945765">
                  <a:moveTo>
                    <a:pt x="1960333" y="2208961"/>
                  </a:moveTo>
                  <a:lnTo>
                    <a:pt x="1911553" y="2208961"/>
                  </a:lnTo>
                  <a:lnTo>
                    <a:pt x="1911934" y="2221661"/>
                  </a:lnTo>
                  <a:lnTo>
                    <a:pt x="1959381" y="2221661"/>
                  </a:lnTo>
                  <a:lnTo>
                    <a:pt x="1960333" y="2208961"/>
                  </a:lnTo>
                  <a:close/>
                </a:path>
                <a:path w="2210434" h="2945765">
                  <a:moveTo>
                    <a:pt x="2055990" y="2208961"/>
                  </a:moveTo>
                  <a:lnTo>
                    <a:pt x="1960816" y="2208961"/>
                  </a:lnTo>
                  <a:lnTo>
                    <a:pt x="1964080" y="2221661"/>
                  </a:lnTo>
                  <a:lnTo>
                    <a:pt x="2054466" y="2221661"/>
                  </a:lnTo>
                  <a:lnTo>
                    <a:pt x="2055990" y="2208961"/>
                  </a:lnTo>
                  <a:close/>
                </a:path>
                <a:path w="2210434" h="2945765">
                  <a:moveTo>
                    <a:pt x="2061260" y="2196261"/>
                  </a:moveTo>
                  <a:lnTo>
                    <a:pt x="47066" y="2196261"/>
                  </a:lnTo>
                  <a:lnTo>
                    <a:pt x="46774" y="2208961"/>
                  </a:lnTo>
                  <a:lnTo>
                    <a:pt x="2061603" y="2208961"/>
                  </a:lnTo>
                  <a:lnTo>
                    <a:pt x="2061260" y="2196261"/>
                  </a:lnTo>
                  <a:close/>
                </a:path>
                <a:path w="2210434" h="2945765">
                  <a:moveTo>
                    <a:pt x="2065502" y="2183561"/>
                  </a:moveTo>
                  <a:lnTo>
                    <a:pt x="59423" y="2183561"/>
                  </a:lnTo>
                  <a:lnTo>
                    <a:pt x="57213" y="2196261"/>
                  </a:lnTo>
                  <a:lnTo>
                    <a:pt x="2065413" y="2196261"/>
                  </a:lnTo>
                  <a:lnTo>
                    <a:pt x="2065502" y="2183561"/>
                  </a:lnTo>
                  <a:close/>
                </a:path>
                <a:path w="2210434" h="2945765">
                  <a:moveTo>
                    <a:pt x="2065769" y="2170861"/>
                  </a:moveTo>
                  <a:lnTo>
                    <a:pt x="90004" y="2170861"/>
                  </a:lnTo>
                  <a:lnTo>
                    <a:pt x="89801" y="2183561"/>
                  </a:lnTo>
                  <a:lnTo>
                    <a:pt x="2065604" y="2183561"/>
                  </a:lnTo>
                  <a:lnTo>
                    <a:pt x="2065769" y="2170861"/>
                  </a:lnTo>
                  <a:close/>
                </a:path>
                <a:path w="2210434" h="2945765">
                  <a:moveTo>
                    <a:pt x="2158390" y="2170861"/>
                  </a:moveTo>
                  <a:lnTo>
                    <a:pt x="2098217" y="2170861"/>
                  </a:lnTo>
                  <a:lnTo>
                    <a:pt x="2096973" y="2183561"/>
                  </a:lnTo>
                  <a:lnTo>
                    <a:pt x="2158288" y="2183561"/>
                  </a:lnTo>
                  <a:lnTo>
                    <a:pt x="2158390" y="2170861"/>
                  </a:lnTo>
                  <a:close/>
                </a:path>
                <a:path w="2210434" h="2945765">
                  <a:moveTo>
                    <a:pt x="2093772" y="2158161"/>
                  </a:moveTo>
                  <a:lnTo>
                    <a:pt x="88747" y="2158161"/>
                  </a:lnTo>
                  <a:lnTo>
                    <a:pt x="90208" y="2170861"/>
                  </a:lnTo>
                  <a:lnTo>
                    <a:pt x="2092578" y="2170861"/>
                  </a:lnTo>
                  <a:lnTo>
                    <a:pt x="2093772" y="2158161"/>
                  </a:lnTo>
                  <a:close/>
                </a:path>
                <a:path w="2210434" h="2945765">
                  <a:moveTo>
                    <a:pt x="2167636" y="2158161"/>
                  </a:moveTo>
                  <a:lnTo>
                    <a:pt x="2111883" y="2158161"/>
                  </a:lnTo>
                  <a:lnTo>
                    <a:pt x="2110790" y="2170861"/>
                  </a:lnTo>
                  <a:lnTo>
                    <a:pt x="2166670" y="2170861"/>
                  </a:lnTo>
                  <a:lnTo>
                    <a:pt x="2167636" y="2158161"/>
                  </a:lnTo>
                  <a:close/>
                </a:path>
                <a:path w="2210434" h="2945765">
                  <a:moveTo>
                    <a:pt x="2182025" y="2158161"/>
                  </a:moveTo>
                  <a:lnTo>
                    <a:pt x="2171369" y="2158161"/>
                  </a:lnTo>
                  <a:lnTo>
                    <a:pt x="2171484" y="2170861"/>
                  </a:lnTo>
                  <a:lnTo>
                    <a:pt x="2182126" y="2170861"/>
                  </a:lnTo>
                  <a:lnTo>
                    <a:pt x="2182025" y="2158161"/>
                  </a:lnTo>
                  <a:close/>
                </a:path>
                <a:path w="2210434" h="2945765">
                  <a:moveTo>
                    <a:pt x="2183269" y="2145461"/>
                  </a:moveTo>
                  <a:lnTo>
                    <a:pt x="78790" y="2145461"/>
                  </a:lnTo>
                  <a:lnTo>
                    <a:pt x="81902" y="2158161"/>
                  </a:lnTo>
                  <a:lnTo>
                    <a:pt x="2183218" y="2158161"/>
                  </a:lnTo>
                  <a:lnTo>
                    <a:pt x="2183269" y="2145461"/>
                  </a:lnTo>
                  <a:close/>
                </a:path>
                <a:path w="2210434" h="2945765">
                  <a:moveTo>
                    <a:pt x="2180767" y="2132761"/>
                  </a:moveTo>
                  <a:lnTo>
                    <a:pt x="73710" y="2132761"/>
                  </a:lnTo>
                  <a:lnTo>
                    <a:pt x="74079" y="2145461"/>
                  </a:lnTo>
                  <a:lnTo>
                    <a:pt x="2177034" y="2145461"/>
                  </a:lnTo>
                  <a:lnTo>
                    <a:pt x="2180767" y="2132761"/>
                  </a:lnTo>
                  <a:close/>
                </a:path>
                <a:path w="2210434" h="2945765">
                  <a:moveTo>
                    <a:pt x="2159584" y="2120061"/>
                  </a:moveTo>
                  <a:lnTo>
                    <a:pt x="49123" y="2120061"/>
                  </a:lnTo>
                  <a:lnTo>
                    <a:pt x="50863" y="2132761"/>
                  </a:lnTo>
                  <a:lnTo>
                    <a:pt x="2159520" y="2132761"/>
                  </a:lnTo>
                  <a:lnTo>
                    <a:pt x="2159584" y="2120061"/>
                  </a:lnTo>
                  <a:close/>
                </a:path>
                <a:path w="2210434" h="2945765">
                  <a:moveTo>
                    <a:pt x="2152294" y="2107361"/>
                  </a:moveTo>
                  <a:lnTo>
                    <a:pt x="62052" y="2107361"/>
                  </a:lnTo>
                  <a:lnTo>
                    <a:pt x="49148" y="2120061"/>
                  </a:lnTo>
                  <a:lnTo>
                    <a:pt x="2152091" y="2120061"/>
                  </a:lnTo>
                  <a:lnTo>
                    <a:pt x="2152294" y="2107361"/>
                  </a:lnTo>
                  <a:close/>
                </a:path>
                <a:path w="2210434" h="2945765">
                  <a:moveTo>
                    <a:pt x="181533" y="2081961"/>
                  </a:moveTo>
                  <a:lnTo>
                    <a:pt x="180505" y="2081961"/>
                  </a:lnTo>
                  <a:lnTo>
                    <a:pt x="176250" y="2094661"/>
                  </a:lnTo>
                  <a:lnTo>
                    <a:pt x="61798" y="2094661"/>
                  </a:lnTo>
                  <a:lnTo>
                    <a:pt x="59651" y="2107361"/>
                  </a:lnTo>
                  <a:lnTo>
                    <a:pt x="229831" y="2107361"/>
                  </a:lnTo>
                  <a:lnTo>
                    <a:pt x="181533" y="2081961"/>
                  </a:lnTo>
                  <a:close/>
                </a:path>
                <a:path w="2210434" h="2945765">
                  <a:moveTo>
                    <a:pt x="2143658" y="2094661"/>
                  </a:moveTo>
                  <a:lnTo>
                    <a:pt x="244690" y="2094661"/>
                  </a:lnTo>
                  <a:lnTo>
                    <a:pt x="229831" y="2107361"/>
                  </a:lnTo>
                  <a:lnTo>
                    <a:pt x="2143925" y="2107361"/>
                  </a:lnTo>
                  <a:lnTo>
                    <a:pt x="2143658" y="2094661"/>
                  </a:lnTo>
                  <a:close/>
                </a:path>
                <a:path w="2210434" h="2945765">
                  <a:moveTo>
                    <a:pt x="138214" y="2081961"/>
                  </a:moveTo>
                  <a:lnTo>
                    <a:pt x="59728" y="2081961"/>
                  </a:lnTo>
                  <a:lnTo>
                    <a:pt x="59385" y="2094661"/>
                  </a:lnTo>
                  <a:lnTo>
                    <a:pt x="152387" y="2094661"/>
                  </a:lnTo>
                  <a:lnTo>
                    <a:pt x="138214" y="2081961"/>
                  </a:lnTo>
                  <a:close/>
                </a:path>
                <a:path w="2210434" h="2945765">
                  <a:moveTo>
                    <a:pt x="2148014" y="2081961"/>
                  </a:moveTo>
                  <a:lnTo>
                    <a:pt x="254533" y="2081961"/>
                  </a:lnTo>
                  <a:lnTo>
                    <a:pt x="252755" y="2094661"/>
                  </a:lnTo>
                  <a:lnTo>
                    <a:pt x="2147049" y="2094661"/>
                  </a:lnTo>
                  <a:lnTo>
                    <a:pt x="2148014" y="2081961"/>
                  </a:lnTo>
                  <a:close/>
                </a:path>
                <a:path w="2210434" h="2945765">
                  <a:moveTo>
                    <a:pt x="115430" y="2069261"/>
                  </a:moveTo>
                  <a:lnTo>
                    <a:pt x="59537" y="2069261"/>
                  </a:lnTo>
                  <a:lnTo>
                    <a:pt x="60058" y="2081961"/>
                  </a:lnTo>
                  <a:lnTo>
                    <a:pt x="132359" y="2081961"/>
                  </a:lnTo>
                  <a:lnTo>
                    <a:pt x="115430" y="2069261"/>
                  </a:lnTo>
                  <a:close/>
                </a:path>
                <a:path w="2210434" h="2945765">
                  <a:moveTo>
                    <a:pt x="2145791" y="2069261"/>
                  </a:moveTo>
                  <a:lnTo>
                    <a:pt x="277875" y="2069261"/>
                  </a:lnTo>
                  <a:lnTo>
                    <a:pt x="269646" y="2081961"/>
                  </a:lnTo>
                  <a:lnTo>
                    <a:pt x="2145855" y="2081961"/>
                  </a:lnTo>
                  <a:lnTo>
                    <a:pt x="2145791" y="2069261"/>
                  </a:lnTo>
                  <a:close/>
                </a:path>
                <a:path w="2210434" h="2945765">
                  <a:moveTo>
                    <a:pt x="104063" y="2031161"/>
                  </a:moveTo>
                  <a:lnTo>
                    <a:pt x="94983" y="2031161"/>
                  </a:lnTo>
                  <a:lnTo>
                    <a:pt x="81991" y="2043861"/>
                  </a:lnTo>
                  <a:lnTo>
                    <a:pt x="64541" y="2069261"/>
                  </a:lnTo>
                  <a:lnTo>
                    <a:pt x="101396" y="2069261"/>
                  </a:lnTo>
                  <a:lnTo>
                    <a:pt x="106591" y="2043861"/>
                  </a:lnTo>
                  <a:lnTo>
                    <a:pt x="103924" y="2043861"/>
                  </a:lnTo>
                  <a:lnTo>
                    <a:pt x="104063" y="2031161"/>
                  </a:lnTo>
                  <a:close/>
                </a:path>
                <a:path w="2210434" h="2945765">
                  <a:moveTo>
                    <a:pt x="1770557" y="2043861"/>
                  </a:moveTo>
                  <a:lnTo>
                    <a:pt x="308787" y="2043861"/>
                  </a:lnTo>
                  <a:lnTo>
                    <a:pt x="293446" y="2056561"/>
                  </a:lnTo>
                  <a:lnTo>
                    <a:pt x="284162" y="2069261"/>
                  </a:lnTo>
                  <a:lnTo>
                    <a:pt x="1789734" y="2069261"/>
                  </a:lnTo>
                  <a:lnTo>
                    <a:pt x="1789404" y="2056561"/>
                  </a:lnTo>
                  <a:lnTo>
                    <a:pt x="1770913" y="2056561"/>
                  </a:lnTo>
                  <a:lnTo>
                    <a:pt x="1770557" y="2043861"/>
                  </a:lnTo>
                  <a:close/>
                </a:path>
                <a:path w="2210434" h="2945765">
                  <a:moveTo>
                    <a:pt x="2144903" y="2056561"/>
                  </a:moveTo>
                  <a:lnTo>
                    <a:pt x="1829384" y="2056561"/>
                  </a:lnTo>
                  <a:lnTo>
                    <a:pt x="1828101" y="2069261"/>
                  </a:lnTo>
                  <a:lnTo>
                    <a:pt x="2144750" y="2069261"/>
                  </a:lnTo>
                  <a:lnTo>
                    <a:pt x="2144903" y="2056561"/>
                  </a:lnTo>
                  <a:close/>
                </a:path>
                <a:path w="2210434" h="2945765">
                  <a:moveTo>
                    <a:pt x="1913089" y="2043861"/>
                  </a:moveTo>
                  <a:lnTo>
                    <a:pt x="1829231" y="2043861"/>
                  </a:lnTo>
                  <a:lnTo>
                    <a:pt x="1829142" y="2056561"/>
                  </a:lnTo>
                  <a:lnTo>
                    <a:pt x="1913724" y="2056561"/>
                  </a:lnTo>
                  <a:lnTo>
                    <a:pt x="1913089" y="2043861"/>
                  </a:lnTo>
                  <a:close/>
                </a:path>
                <a:path w="2210434" h="2945765">
                  <a:moveTo>
                    <a:pt x="2142934" y="2043861"/>
                  </a:moveTo>
                  <a:lnTo>
                    <a:pt x="1920633" y="2043861"/>
                  </a:lnTo>
                  <a:lnTo>
                    <a:pt x="1920608" y="2056561"/>
                  </a:lnTo>
                  <a:lnTo>
                    <a:pt x="2143023" y="2056561"/>
                  </a:lnTo>
                  <a:lnTo>
                    <a:pt x="2142934" y="2043861"/>
                  </a:lnTo>
                  <a:close/>
                </a:path>
                <a:path w="2210434" h="2945765">
                  <a:moveTo>
                    <a:pt x="1769351" y="2031161"/>
                  </a:moveTo>
                  <a:lnTo>
                    <a:pt x="312623" y="2031161"/>
                  </a:lnTo>
                  <a:lnTo>
                    <a:pt x="312102" y="2043861"/>
                  </a:lnTo>
                  <a:lnTo>
                    <a:pt x="1768856" y="2043861"/>
                  </a:lnTo>
                  <a:lnTo>
                    <a:pt x="1769351" y="2031161"/>
                  </a:lnTo>
                  <a:close/>
                </a:path>
                <a:path w="2210434" h="2945765">
                  <a:moveTo>
                    <a:pt x="1868436" y="2031161"/>
                  </a:moveTo>
                  <a:lnTo>
                    <a:pt x="1863585" y="2031161"/>
                  </a:lnTo>
                  <a:lnTo>
                    <a:pt x="1859559" y="2043861"/>
                  </a:lnTo>
                  <a:lnTo>
                    <a:pt x="1868716" y="2043861"/>
                  </a:lnTo>
                  <a:lnTo>
                    <a:pt x="1868436" y="2031161"/>
                  </a:lnTo>
                  <a:close/>
                </a:path>
                <a:path w="2210434" h="2945765">
                  <a:moveTo>
                    <a:pt x="1910664" y="2031161"/>
                  </a:moveTo>
                  <a:lnTo>
                    <a:pt x="1876018" y="2031161"/>
                  </a:lnTo>
                  <a:lnTo>
                    <a:pt x="1874672" y="2043861"/>
                  </a:lnTo>
                  <a:lnTo>
                    <a:pt x="1910511" y="2043861"/>
                  </a:lnTo>
                  <a:lnTo>
                    <a:pt x="1910664" y="2031161"/>
                  </a:lnTo>
                  <a:close/>
                </a:path>
                <a:path w="2210434" h="2945765">
                  <a:moveTo>
                    <a:pt x="2155380" y="2031161"/>
                  </a:moveTo>
                  <a:lnTo>
                    <a:pt x="1925040" y="2031161"/>
                  </a:lnTo>
                  <a:lnTo>
                    <a:pt x="1923059" y="2043861"/>
                  </a:lnTo>
                  <a:lnTo>
                    <a:pt x="2155177" y="2043861"/>
                  </a:lnTo>
                  <a:lnTo>
                    <a:pt x="2155380" y="2031161"/>
                  </a:lnTo>
                  <a:close/>
                </a:path>
                <a:path w="2210434" h="2945765">
                  <a:moveTo>
                    <a:pt x="2169287" y="2031161"/>
                  </a:moveTo>
                  <a:lnTo>
                    <a:pt x="2165184" y="2031161"/>
                  </a:lnTo>
                  <a:lnTo>
                    <a:pt x="2166124" y="2043861"/>
                  </a:lnTo>
                  <a:lnTo>
                    <a:pt x="2169160" y="2043861"/>
                  </a:lnTo>
                  <a:lnTo>
                    <a:pt x="2169287" y="2031161"/>
                  </a:lnTo>
                  <a:close/>
                </a:path>
                <a:path w="2210434" h="2945765">
                  <a:moveTo>
                    <a:pt x="2209774" y="2031161"/>
                  </a:moveTo>
                  <a:lnTo>
                    <a:pt x="2180196" y="2031161"/>
                  </a:lnTo>
                  <a:lnTo>
                    <a:pt x="2180844" y="2043861"/>
                  </a:lnTo>
                  <a:lnTo>
                    <a:pt x="2201392" y="2043861"/>
                  </a:lnTo>
                  <a:lnTo>
                    <a:pt x="2209774" y="2031161"/>
                  </a:lnTo>
                  <a:close/>
                </a:path>
                <a:path w="2210434" h="2945765">
                  <a:moveTo>
                    <a:pt x="1775409" y="2018461"/>
                  </a:moveTo>
                  <a:lnTo>
                    <a:pt x="313181" y="2018461"/>
                  </a:lnTo>
                  <a:lnTo>
                    <a:pt x="312788" y="2031161"/>
                  </a:lnTo>
                  <a:lnTo>
                    <a:pt x="1773859" y="2031161"/>
                  </a:lnTo>
                  <a:lnTo>
                    <a:pt x="1775409" y="2018461"/>
                  </a:lnTo>
                  <a:close/>
                </a:path>
                <a:path w="2210434" h="2945765">
                  <a:moveTo>
                    <a:pt x="1900046" y="2018461"/>
                  </a:moveTo>
                  <a:lnTo>
                    <a:pt x="1886661" y="2018461"/>
                  </a:lnTo>
                  <a:lnTo>
                    <a:pt x="1886546" y="2031161"/>
                  </a:lnTo>
                  <a:lnTo>
                    <a:pt x="1900123" y="2031161"/>
                  </a:lnTo>
                  <a:lnTo>
                    <a:pt x="1900046" y="2018461"/>
                  </a:lnTo>
                  <a:close/>
                </a:path>
                <a:path w="2210434" h="2945765">
                  <a:moveTo>
                    <a:pt x="1915299" y="2018461"/>
                  </a:moveTo>
                  <a:lnTo>
                    <a:pt x="1902358" y="2018461"/>
                  </a:lnTo>
                  <a:lnTo>
                    <a:pt x="1901710" y="2031161"/>
                  </a:lnTo>
                  <a:lnTo>
                    <a:pt x="1914893" y="2031161"/>
                  </a:lnTo>
                  <a:lnTo>
                    <a:pt x="1915299" y="2018461"/>
                  </a:lnTo>
                  <a:close/>
                </a:path>
                <a:path w="2210434" h="2945765">
                  <a:moveTo>
                    <a:pt x="2209850" y="2018461"/>
                  </a:moveTo>
                  <a:lnTo>
                    <a:pt x="1946528" y="2018461"/>
                  </a:lnTo>
                  <a:lnTo>
                    <a:pt x="1945551" y="2031161"/>
                  </a:lnTo>
                  <a:lnTo>
                    <a:pt x="2210346" y="2031161"/>
                  </a:lnTo>
                  <a:lnTo>
                    <a:pt x="2209850" y="2018461"/>
                  </a:lnTo>
                  <a:close/>
                </a:path>
                <a:path w="2210434" h="2945765">
                  <a:moveTo>
                    <a:pt x="329082" y="2005761"/>
                  </a:moveTo>
                  <a:lnTo>
                    <a:pt x="328155" y="2005761"/>
                  </a:lnTo>
                  <a:lnTo>
                    <a:pt x="326593" y="2018461"/>
                  </a:lnTo>
                  <a:lnTo>
                    <a:pt x="330390" y="2018461"/>
                  </a:lnTo>
                  <a:lnTo>
                    <a:pt x="329082" y="2005761"/>
                  </a:lnTo>
                  <a:close/>
                </a:path>
                <a:path w="2210434" h="2945765">
                  <a:moveTo>
                    <a:pt x="1773847" y="2005761"/>
                  </a:moveTo>
                  <a:lnTo>
                    <a:pt x="341172" y="2005761"/>
                  </a:lnTo>
                  <a:lnTo>
                    <a:pt x="332943" y="2018461"/>
                  </a:lnTo>
                  <a:lnTo>
                    <a:pt x="1773720" y="2018461"/>
                  </a:lnTo>
                  <a:lnTo>
                    <a:pt x="1773847" y="2005761"/>
                  </a:lnTo>
                  <a:close/>
                </a:path>
                <a:path w="2210434" h="2945765">
                  <a:moveTo>
                    <a:pt x="1896389" y="2005761"/>
                  </a:moveTo>
                  <a:lnTo>
                    <a:pt x="1892846" y="2005761"/>
                  </a:lnTo>
                  <a:lnTo>
                    <a:pt x="1890598" y="2018461"/>
                  </a:lnTo>
                  <a:lnTo>
                    <a:pt x="1897481" y="2018461"/>
                  </a:lnTo>
                  <a:lnTo>
                    <a:pt x="1896389" y="2005761"/>
                  </a:lnTo>
                  <a:close/>
                </a:path>
                <a:path w="2210434" h="2945765">
                  <a:moveTo>
                    <a:pt x="2202307" y="2005761"/>
                  </a:moveTo>
                  <a:lnTo>
                    <a:pt x="1949970" y="2005761"/>
                  </a:lnTo>
                  <a:lnTo>
                    <a:pt x="1949869" y="2018461"/>
                  </a:lnTo>
                  <a:lnTo>
                    <a:pt x="2203830" y="2018461"/>
                  </a:lnTo>
                  <a:lnTo>
                    <a:pt x="2202307" y="2005761"/>
                  </a:lnTo>
                  <a:close/>
                </a:path>
                <a:path w="2210434" h="2945765">
                  <a:moveTo>
                    <a:pt x="1776920" y="1993061"/>
                  </a:moveTo>
                  <a:lnTo>
                    <a:pt x="364426" y="1993061"/>
                  </a:lnTo>
                  <a:lnTo>
                    <a:pt x="363423" y="2005761"/>
                  </a:lnTo>
                  <a:lnTo>
                    <a:pt x="1777669" y="2005761"/>
                  </a:lnTo>
                  <a:lnTo>
                    <a:pt x="1776920" y="1993061"/>
                  </a:lnTo>
                  <a:close/>
                </a:path>
                <a:path w="2210434" h="2945765">
                  <a:moveTo>
                    <a:pt x="2193124" y="1993061"/>
                  </a:moveTo>
                  <a:lnTo>
                    <a:pt x="1951786" y="1993061"/>
                  </a:lnTo>
                  <a:lnTo>
                    <a:pt x="1949907" y="2005761"/>
                  </a:lnTo>
                  <a:lnTo>
                    <a:pt x="2193201" y="2005761"/>
                  </a:lnTo>
                  <a:lnTo>
                    <a:pt x="2193124" y="1993061"/>
                  </a:lnTo>
                  <a:close/>
                </a:path>
                <a:path w="2210434" h="2945765">
                  <a:moveTo>
                    <a:pt x="1775980" y="1967661"/>
                  </a:moveTo>
                  <a:lnTo>
                    <a:pt x="376275" y="1967661"/>
                  </a:lnTo>
                  <a:lnTo>
                    <a:pt x="373278" y="1980361"/>
                  </a:lnTo>
                  <a:lnTo>
                    <a:pt x="370128" y="1993061"/>
                  </a:lnTo>
                  <a:lnTo>
                    <a:pt x="1780603" y="1993061"/>
                  </a:lnTo>
                  <a:lnTo>
                    <a:pt x="1780451" y="1980361"/>
                  </a:lnTo>
                  <a:lnTo>
                    <a:pt x="1776145" y="1980361"/>
                  </a:lnTo>
                  <a:lnTo>
                    <a:pt x="1775980" y="1967661"/>
                  </a:lnTo>
                  <a:close/>
                </a:path>
                <a:path w="2210434" h="2945765">
                  <a:moveTo>
                    <a:pt x="2186038" y="1980361"/>
                  </a:moveTo>
                  <a:lnTo>
                    <a:pt x="1957222" y="1980361"/>
                  </a:lnTo>
                  <a:lnTo>
                    <a:pt x="1951545" y="1993061"/>
                  </a:lnTo>
                  <a:lnTo>
                    <a:pt x="2189086" y="1993061"/>
                  </a:lnTo>
                  <a:lnTo>
                    <a:pt x="2186038" y="1980361"/>
                  </a:lnTo>
                  <a:close/>
                </a:path>
                <a:path w="2210434" h="2945765">
                  <a:moveTo>
                    <a:pt x="2176602" y="1967661"/>
                  </a:moveTo>
                  <a:lnTo>
                    <a:pt x="1965693" y="1967661"/>
                  </a:lnTo>
                  <a:lnTo>
                    <a:pt x="1966467" y="1980361"/>
                  </a:lnTo>
                  <a:lnTo>
                    <a:pt x="2178812" y="1980361"/>
                  </a:lnTo>
                  <a:lnTo>
                    <a:pt x="2176602" y="1967661"/>
                  </a:lnTo>
                  <a:close/>
                </a:path>
                <a:path w="2210434" h="2945765">
                  <a:moveTo>
                    <a:pt x="2183396" y="1967661"/>
                  </a:moveTo>
                  <a:lnTo>
                    <a:pt x="2181542" y="1967661"/>
                  </a:lnTo>
                  <a:lnTo>
                    <a:pt x="2179942" y="1980361"/>
                  </a:lnTo>
                  <a:lnTo>
                    <a:pt x="2183714" y="1980361"/>
                  </a:lnTo>
                  <a:lnTo>
                    <a:pt x="2183396" y="1967661"/>
                  </a:lnTo>
                  <a:close/>
                </a:path>
                <a:path w="2210434" h="2945765">
                  <a:moveTo>
                    <a:pt x="600468" y="1954961"/>
                  </a:moveTo>
                  <a:lnTo>
                    <a:pt x="378434" y="1954961"/>
                  </a:lnTo>
                  <a:lnTo>
                    <a:pt x="374942" y="1967661"/>
                  </a:lnTo>
                  <a:lnTo>
                    <a:pt x="608977" y="1967661"/>
                  </a:lnTo>
                  <a:lnTo>
                    <a:pt x="600468" y="1954961"/>
                  </a:lnTo>
                  <a:close/>
                </a:path>
                <a:path w="2210434" h="2945765">
                  <a:moveTo>
                    <a:pt x="1779536" y="1954961"/>
                  </a:moveTo>
                  <a:lnTo>
                    <a:pt x="620763" y="1954961"/>
                  </a:lnTo>
                  <a:lnTo>
                    <a:pt x="620521" y="1967661"/>
                  </a:lnTo>
                  <a:lnTo>
                    <a:pt x="1778292" y="1967661"/>
                  </a:lnTo>
                  <a:lnTo>
                    <a:pt x="1779536" y="1954961"/>
                  </a:lnTo>
                  <a:close/>
                </a:path>
                <a:path w="2210434" h="2945765">
                  <a:moveTo>
                    <a:pt x="2172627" y="1954961"/>
                  </a:moveTo>
                  <a:lnTo>
                    <a:pt x="1973059" y="1954961"/>
                  </a:lnTo>
                  <a:lnTo>
                    <a:pt x="1972525" y="1967661"/>
                  </a:lnTo>
                  <a:lnTo>
                    <a:pt x="2172601" y="1967661"/>
                  </a:lnTo>
                  <a:lnTo>
                    <a:pt x="2172627" y="1954961"/>
                  </a:lnTo>
                  <a:close/>
                </a:path>
                <a:path w="2210434" h="2945765">
                  <a:moveTo>
                    <a:pt x="565810" y="1942261"/>
                  </a:moveTo>
                  <a:lnTo>
                    <a:pt x="384073" y="1942261"/>
                  </a:lnTo>
                  <a:lnTo>
                    <a:pt x="384073" y="1954961"/>
                  </a:lnTo>
                  <a:lnTo>
                    <a:pt x="565962" y="1954961"/>
                  </a:lnTo>
                  <a:lnTo>
                    <a:pt x="565810" y="1942261"/>
                  </a:lnTo>
                  <a:close/>
                </a:path>
                <a:path w="2210434" h="2945765">
                  <a:moveTo>
                    <a:pt x="672680" y="1929561"/>
                  </a:moveTo>
                  <a:lnTo>
                    <a:pt x="656907" y="1929561"/>
                  </a:lnTo>
                  <a:lnTo>
                    <a:pt x="622604" y="1954961"/>
                  </a:lnTo>
                  <a:lnTo>
                    <a:pt x="686180" y="1954961"/>
                  </a:lnTo>
                  <a:lnTo>
                    <a:pt x="675957" y="1942261"/>
                  </a:lnTo>
                  <a:lnTo>
                    <a:pt x="672680" y="1929561"/>
                  </a:lnTo>
                  <a:close/>
                </a:path>
                <a:path w="2210434" h="2945765">
                  <a:moveTo>
                    <a:pt x="1780781" y="1942261"/>
                  </a:moveTo>
                  <a:lnTo>
                    <a:pt x="717943" y="1942261"/>
                  </a:lnTo>
                  <a:lnTo>
                    <a:pt x="701319" y="1954961"/>
                  </a:lnTo>
                  <a:lnTo>
                    <a:pt x="1780095" y="1954961"/>
                  </a:lnTo>
                  <a:lnTo>
                    <a:pt x="1780781" y="1942261"/>
                  </a:lnTo>
                  <a:close/>
                </a:path>
                <a:path w="2210434" h="2945765">
                  <a:moveTo>
                    <a:pt x="2096147" y="1942261"/>
                  </a:moveTo>
                  <a:lnTo>
                    <a:pt x="1981415" y="1942261"/>
                  </a:lnTo>
                  <a:lnTo>
                    <a:pt x="1973833" y="1954961"/>
                  </a:lnTo>
                  <a:lnTo>
                    <a:pt x="2096058" y="1954961"/>
                  </a:lnTo>
                  <a:lnTo>
                    <a:pt x="2096147" y="1942261"/>
                  </a:lnTo>
                  <a:close/>
                </a:path>
                <a:path w="2210434" h="2945765">
                  <a:moveTo>
                    <a:pt x="2127783" y="1942261"/>
                  </a:moveTo>
                  <a:lnTo>
                    <a:pt x="2123566" y="1942261"/>
                  </a:lnTo>
                  <a:lnTo>
                    <a:pt x="2121839" y="1954961"/>
                  </a:lnTo>
                  <a:lnTo>
                    <a:pt x="2128215" y="1954961"/>
                  </a:lnTo>
                  <a:lnTo>
                    <a:pt x="2127783" y="1942261"/>
                  </a:lnTo>
                  <a:close/>
                </a:path>
                <a:path w="2210434" h="2945765">
                  <a:moveTo>
                    <a:pt x="2171369" y="1942261"/>
                  </a:moveTo>
                  <a:lnTo>
                    <a:pt x="2134742" y="1942261"/>
                  </a:lnTo>
                  <a:lnTo>
                    <a:pt x="2134870" y="1954961"/>
                  </a:lnTo>
                  <a:lnTo>
                    <a:pt x="2171611" y="1954961"/>
                  </a:lnTo>
                  <a:lnTo>
                    <a:pt x="2171369" y="1942261"/>
                  </a:lnTo>
                  <a:close/>
                </a:path>
                <a:path w="2210434" h="2945765">
                  <a:moveTo>
                    <a:pt x="493534" y="1929561"/>
                  </a:moveTo>
                  <a:lnTo>
                    <a:pt x="384454" y="1929561"/>
                  </a:lnTo>
                  <a:lnTo>
                    <a:pt x="381965" y="1942261"/>
                  </a:lnTo>
                  <a:lnTo>
                    <a:pt x="495033" y="1942261"/>
                  </a:lnTo>
                  <a:lnTo>
                    <a:pt x="493534" y="1929561"/>
                  </a:lnTo>
                  <a:close/>
                </a:path>
                <a:path w="2210434" h="2945765">
                  <a:moveTo>
                    <a:pt x="1789683" y="1916861"/>
                  </a:moveTo>
                  <a:lnTo>
                    <a:pt x="764133" y="1916861"/>
                  </a:lnTo>
                  <a:lnTo>
                    <a:pt x="718985" y="1942261"/>
                  </a:lnTo>
                  <a:lnTo>
                    <a:pt x="1786001" y="1942261"/>
                  </a:lnTo>
                  <a:lnTo>
                    <a:pt x="1785785" y="1929561"/>
                  </a:lnTo>
                  <a:lnTo>
                    <a:pt x="1789874" y="1929561"/>
                  </a:lnTo>
                  <a:lnTo>
                    <a:pt x="1789683" y="1916861"/>
                  </a:lnTo>
                  <a:close/>
                </a:path>
                <a:path w="2210434" h="2945765">
                  <a:moveTo>
                    <a:pt x="2098090" y="1929561"/>
                  </a:moveTo>
                  <a:lnTo>
                    <a:pt x="1978723" y="1929561"/>
                  </a:lnTo>
                  <a:lnTo>
                    <a:pt x="1979129" y="1942261"/>
                  </a:lnTo>
                  <a:lnTo>
                    <a:pt x="2098154" y="1942261"/>
                  </a:lnTo>
                  <a:lnTo>
                    <a:pt x="2098090" y="1929561"/>
                  </a:lnTo>
                  <a:close/>
                </a:path>
                <a:path w="2210434" h="2945765">
                  <a:moveTo>
                    <a:pt x="2148954" y="1929561"/>
                  </a:moveTo>
                  <a:lnTo>
                    <a:pt x="2139492" y="1929561"/>
                  </a:lnTo>
                  <a:lnTo>
                    <a:pt x="2138464" y="1942261"/>
                  </a:lnTo>
                  <a:lnTo>
                    <a:pt x="2150897" y="1942261"/>
                  </a:lnTo>
                  <a:lnTo>
                    <a:pt x="2148954" y="1929561"/>
                  </a:lnTo>
                  <a:close/>
                </a:path>
                <a:path w="2210434" h="2945765">
                  <a:moveTo>
                    <a:pt x="470344" y="1916861"/>
                  </a:moveTo>
                  <a:lnTo>
                    <a:pt x="398271" y="1916861"/>
                  </a:lnTo>
                  <a:lnTo>
                    <a:pt x="398233" y="1929561"/>
                  </a:lnTo>
                  <a:lnTo>
                    <a:pt x="473201" y="1929561"/>
                  </a:lnTo>
                  <a:lnTo>
                    <a:pt x="470344" y="1916861"/>
                  </a:lnTo>
                  <a:close/>
                </a:path>
                <a:path w="2210434" h="2945765">
                  <a:moveTo>
                    <a:pt x="491274" y="1916861"/>
                  </a:moveTo>
                  <a:lnTo>
                    <a:pt x="480974" y="1916861"/>
                  </a:lnTo>
                  <a:lnTo>
                    <a:pt x="478269" y="1929561"/>
                  </a:lnTo>
                  <a:lnTo>
                    <a:pt x="492378" y="1929561"/>
                  </a:lnTo>
                  <a:lnTo>
                    <a:pt x="491274" y="1916861"/>
                  </a:lnTo>
                  <a:close/>
                </a:path>
                <a:path w="2210434" h="2945765">
                  <a:moveTo>
                    <a:pt x="2087372" y="1916861"/>
                  </a:moveTo>
                  <a:lnTo>
                    <a:pt x="1990940" y="1916861"/>
                  </a:lnTo>
                  <a:lnTo>
                    <a:pt x="1989061" y="1929561"/>
                  </a:lnTo>
                  <a:lnTo>
                    <a:pt x="2087575" y="1929561"/>
                  </a:lnTo>
                  <a:lnTo>
                    <a:pt x="2087372" y="1916861"/>
                  </a:lnTo>
                  <a:close/>
                </a:path>
                <a:path w="2210434" h="2945765">
                  <a:moveTo>
                    <a:pt x="423532" y="1904161"/>
                  </a:moveTo>
                  <a:lnTo>
                    <a:pt x="404075" y="1904161"/>
                  </a:lnTo>
                  <a:lnTo>
                    <a:pt x="402056" y="1916861"/>
                  </a:lnTo>
                  <a:lnTo>
                    <a:pt x="429234" y="1916861"/>
                  </a:lnTo>
                  <a:lnTo>
                    <a:pt x="423532" y="1904161"/>
                  </a:lnTo>
                  <a:close/>
                </a:path>
                <a:path w="2210434" h="2945765">
                  <a:moveTo>
                    <a:pt x="1788960" y="1904161"/>
                  </a:moveTo>
                  <a:lnTo>
                    <a:pt x="769645" y="1904161"/>
                  </a:lnTo>
                  <a:lnTo>
                    <a:pt x="768870" y="1916861"/>
                  </a:lnTo>
                  <a:lnTo>
                    <a:pt x="1788807" y="1916861"/>
                  </a:lnTo>
                  <a:lnTo>
                    <a:pt x="1788960" y="1904161"/>
                  </a:lnTo>
                  <a:close/>
                </a:path>
                <a:path w="2210434" h="2945765">
                  <a:moveTo>
                    <a:pt x="2082787" y="1904161"/>
                  </a:moveTo>
                  <a:lnTo>
                    <a:pt x="1995055" y="1904161"/>
                  </a:lnTo>
                  <a:lnTo>
                    <a:pt x="1995004" y="1916861"/>
                  </a:lnTo>
                  <a:lnTo>
                    <a:pt x="2082914" y="1916861"/>
                  </a:lnTo>
                  <a:lnTo>
                    <a:pt x="2082787" y="1904161"/>
                  </a:lnTo>
                  <a:close/>
                </a:path>
                <a:path w="2210434" h="2945765">
                  <a:moveTo>
                    <a:pt x="773620" y="1891461"/>
                  </a:moveTo>
                  <a:lnTo>
                    <a:pt x="759383" y="1891461"/>
                  </a:lnTo>
                  <a:lnTo>
                    <a:pt x="768819" y="1904161"/>
                  </a:lnTo>
                  <a:lnTo>
                    <a:pt x="772096" y="1904161"/>
                  </a:lnTo>
                  <a:lnTo>
                    <a:pt x="773620" y="1891461"/>
                  </a:lnTo>
                  <a:close/>
                </a:path>
                <a:path w="2210434" h="2945765">
                  <a:moveTo>
                    <a:pt x="1793049" y="1891461"/>
                  </a:moveTo>
                  <a:lnTo>
                    <a:pt x="774407" y="1891461"/>
                  </a:lnTo>
                  <a:lnTo>
                    <a:pt x="778205" y="1904161"/>
                  </a:lnTo>
                  <a:lnTo>
                    <a:pt x="1793366" y="1904161"/>
                  </a:lnTo>
                  <a:lnTo>
                    <a:pt x="1793049" y="1891461"/>
                  </a:lnTo>
                  <a:close/>
                </a:path>
                <a:path w="2210434" h="2945765">
                  <a:moveTo>
                    <a:pt x="2060257" y="1891461"/>
                  </a:moveTo>
                  <a:lnTo>
                    <a:pt x="2005583" y="1891461"/>
                  </a:lnTo>
                  <a:lnTo>
                    <a:pt x="2000034" y="1904161"/>
                  </a:lnTo>
                  <a:lnTo>
                    <a:pt x="2064969" y="1904161"/>
                  </a:lnTo>
                  <a:lnTo>
                    <a:pt x="2060257" y="1891461"/>
                  </a:lnTo>
                  <a:close/>
                </a:path>
                <a:path w="2210434" h="2945765">
                  <a:moveTo>
                    <a:pt x="1776361" y="1878761"/>
                  </a:moveTo>
                  <a:lnTo>
                    <a:pt x="747026" y="1878761"/>
                  </a:lnTo>
                  <a:lnTo>
                    <a:pt x="747521" y="1891461"/>
                  </a:lnTo>
                  <a:lnTo>
                    <a:pt x="1777111" y="1891461"/>
                  </a:lnTo>
                  <a:lnTo>
                    <a:pt x="1776361" y="1878761"/>
                  </a:lnTo>
                  <a:close/>
                </a:path>
                <a:path w="2210434" h="2945765">
                  <a:moveTo>
                    <a:pt x="1788629" y="1878761"/>
                  </a:moveTo>
                  <a:lnTo>
                    <a:pt x="1786572" y="1878761"/>
                  </a:lnTo>
                  <a:lnTo>
                    <a:pt x="1786064" y="1891461"/>
                  </a:lnTo>
                  <a:lnTo>
                    <a:pt x="1791411" y="1891461"/>
                  </a:lnTo>
                  <a:lnTo>
                    <a:pt x="1788629" y="1878761"/>
                  </a:lnTo>
                  <a:close/>
                </a:path>
                <a:path w="2210434" h="2945765">
                  <a:moveTo>
                    <a:pt x="1760270" y="1866061"/>
                  </a:moveTo>
                  <a:lnTo>
                    <a:pt x="728497" y="1866061"/>
                  </a:lnTo>
                  <a:lnTo>
                    <a:pt x="728624" y="1878761"/>
                  </a:lnTo>
                  <a:lnTo>
                    <a:pt x="1760194" y="1878761"/>
                  </a:lnTo>
                  <a:lnTo>
                    <a:pt x="1760270" y="1866061"/>
                  </a:lnTo>
                  <a:close/>
                </a:path>
                <a:path w="2210434" h="2945765">
                  <a:moveTo>
                    <a:pt x="1760512" y="1853361"/>
                  </a:moveTo>
                  <a:lnTo>
                    <a:pt x="725131" y="1853361"/>
                  </a:lnTo>
                  <a:lnTo>
                    <a:pt x="723430" y="1866061"/>
                  </a:lnTo>
                  <a:lnTo>
                    <a:pt x="1760651" y="1866061"/>
                  </a:lnTo>
                  <a:lnTo>
                    <a:pt x="1760512" y="1853361"/>
                  </a:lnTo>
                  <a:close/>
                </a:path>
                <a:path w="2210434" h="2945765">
                  <a:moveTo>
                    <a:pt x="1748294" y="1840661"/>
                  </a:moveTo>
                  <a:lnTo>
                    <a:pt x="722452" y="1840661"/>
                  </a:lnTo>
                  <a:lnTo>
                    <a:pt x="725309" y="1853361"/>
                  </a:lnTo>
                  <a:lnTo>
                    <a:pt x="1749806" y="1853361"/>
                  </a:lnTo>
                  <a:lnTo>
                    <a:pt x="1748294" y="1840661"/>
                  </a:lnTo>
                  <a:close/>
                </a:path>
                <a:path w="2210434" h="2945765">
                  <a:moveTo>
                    <a:pt x="1743900" y="1827961"/>
                  </a:moveTo>
                  <a:lnTo>
                    <a:pt x="737285" y="1827961"/>
                  </a:lnTo>
                  <a:lnTo>
                    <a:pt x="723265" y="1840661"/>
                  </a:lnTo>
                  <a:lnTo>
                    <a:pt x="1744446" y="1840661"/>
                  </a:lnTo>
                  <a:lnTo>
                    <a:pt x="1743900" y="1827961"/>
                  </a:lnTo>
                  <a:close/>
                </a:path>
                <a:path w="2210434" h="2945765">
                  <a:moveTo>
                    <a:pt x="1748193" y="1815261"/>
                  </a:moveTo>
                  <a:lnTo>
                    <a:pt x="740282" y="1815261"/>
                  </a:lnTo>
                  <a:lnTo>
                    <a:pt x="738962" y="1827961"/>
                  </a:lnTo>
                  <a:lnTo>
                    <a:pt x="1747786" y="1827961"/>
                  </a:lnTo>
                  <a:lnTo>
                    <a:pt x="1748193" y="1815261"/>
                  </a:lnTo>
                  <a:close/>
                </a:path>
                <a:path w="2210434" h="2945765">
                  <a:moveTo>
                    <a:pt x="1752142" y="1802561"/>
                  </a:moveTo>
                  <a:lnTo>
                    <a:pt x="746836" y="1802561"/>
                  </a:lnTo>
                  <a:lnTo>
                    <a:pt x="746417" y="1815261"/>
                  </a:lnTo>
                  <a:lnTo>
                    <a:pt x="1751977" y="1815261"/>
                  </a:lnTo>
                  <a:lnTo>
                    <a:pt x="1752142" y="1802561"/>
                  </a:lnTo>
                  <a:close/>
                </a:path>
                <a:path w="2210434" h="2945765">
                  <a:moveTo>
                    <a:pt x="1752561" y="1789861"/>
                  </a:moveTo>
                  <a:lnTo>
                    <a:pt x="756996" y="1789861"/>
                  </a:lnTo>
                  <a:lnTo>
                    <a:pt x="756907" y="1802561"/>
                  </a:lnTo>
                  <a:lnTo>
                    <a:pt x="1751202" y="1802561"/>
                  </a:lnTo>
                  <a:lnTo>
                    <a:pt x="1752561" y="1789861"/>
                  </a:lnTo>
                  <a:close/>
                </a:path>
                <a:path w="2210434" h="2945765">
                  <a:moveTo>
                    <a:pt x="1727060" y="1777161"/>
                  </a:moveTo>
                  <a:lnTo>
                    <a:pt x="772286" y="1777161"/>
                  </a:lnTo>
                  <a:lnTo>
                    <a:pt x="770635" y="1789861"/>
                  </a:lnTo>
                  <a:lnTo>
                    <a:pt x="1727415" y="1789861"/>
                  </a:lnTo>
                  <a:lnTo>
                    <a:pt x="1727060" y="1777161"/>
                  </a:lnTo>
                  <a:close/>
                </a:path>
                <a:path w="2210434" h="2945765">
                  <a:moveTo>
                    <a:pt x="1745830" y="1777161"/>
                  </a:moveTo>
                  <a:lnTo>
                    <a:pt x="1743887" y="1789861"/>
                  </a:lnTo>
                  <a:lnTo>
                    <a:pt x="1746897" y="1789861"/>
                  </a:lnTo>
                  <a:lnTo>
                    <a:pt x="1745830" y="1777161"/>
                  </a:lnTo>
                  <a:close/>
                </a:path>
                <a:path w="2210434" h="2945765">
                  <a:moveTo>
                    <a:pt x="1722920" y="1764461"/>
                  </a:moveTo>
                  <a:lnTo>
                    <a:pt x="776871" y="1764461"/>
                  </a:lnTo>
                  <a:lnTo>
                    <a:pt x="776541" y="1777161"/>
                  </a:lnTo>
                  <a:lnTo>
                    <a:pt x="1723440" y="1777161"/>
                  </a:lnTo>
                  <a:lnTo>
                    <a:pt x="1722920" y="1764461"/>
                  </a:lnTo>
                  <a:close/>
                </a:path>
                <a:path w="2210434" h="2945765">
                  <a:moveTo>
                    <a:pt x="1724621" y="1751761"/>
                  </a:moveTo>
                  <a:lnTo>
                    <a:pt x="774585" y="1751761"/>
                  </a:lnTo>
                  <a:lnTo>
                    <a:pt x="773252" y="1764461"/>
                  </a:lnTo>
                  <a:lnTo>
                    <a:pt x="1724482" y="1764461"/>
                  </a:lnTo>
                  <a:lnTo>
                    <a:pt x="1724621" y="1751761"/>
                  </a:lnTo>
                  <a:close/>
                </a:path>
                <a:path w="2210434" h="2945765">
                  <a:moveTo>
                    <a:pt x="1724164" y="1739061"/>
                  </a:moveTo>
                  <a:lnTo>
                    <a:pt x="782866" y="1739061"/>
                  </a:lnTo>
                  <a:lnTo>
                    <a:pt x="782294" y="1751761"/>
                  </a:lnTo>
                  <a:lnTo>
                    <a:pt x="1727136" y="1751761"/>
                  </a:lnTo>
                  <a:lnTo>
                    <a:pt x="1724164" y="1739061"/>
                  </a:lnTo>
                  <a:close/>
                </a:path>
                <a:path w="2210434" h="2945765">
                  <a:moveTo>
                    <a:pt x="1719046" y="1726361"/>
                  </a:moveTo>
                  <a:lnTo>
                    <a:pt x="771232" y="1726361"/>
                  </a:lnTo>
                  <a:lnTo>
                    <a:pt x="772693" y="1739061"/>
                  </a:lnTo>
                  <a:lnTo>
                    <a:pt x="1718856" y="1739061"/>
                  </a:lnTo>
                  <a:lnTo>
                    <a:pt x="1719046" y="1726361"/>
                  </a:lnTo>
                  <a:close/>
                </a:path>
                <a:path w="2210434" h="2945765">
                  <a:moveTo>
                    <a:pt x="762838" y="1713661"/>
                  </a:moveTo>
                  <a:lnTo>
                    <a:pt x="762330" y="1713661"/>
                  </a:lnTo>
                  <a:lnTo>
                    <a:pt x="761682" y="1726361"/>
                  </a:lnTo>
                  <a:lnTo>
                    <a:pt x="763320" y="1726361"/>
                  </a:lnTo>
                  <a:lnTo>
                    <a:pt x="762838" y="1713661"/>
                  </a:lnTo>
                  <a:close/>
                </a:path>
                <a:path w="2210434" h="2945765">
                  <a:moveTo>
                    <a:pt x="1715122" y="1713661"/>
                  </a:moveTo>
                  <a:lnTo>
                    <a:pt x="767651" y="1713661"/>
                  </a:lnTo>
                  <a:lnTo>
                    <a:pt x="766737" y="1726361"/>
                  </a:lnTo>
                  <a:lnTo>
                    <a:pt x="1714919" y="1726361"/>
                  </a:lnTo>
                  <a:lnTo>
                    <a:pt x="1715122" y="1713661"/>
                  </a:lnTo>
                  <a:close/>
                </a:path>
                <a:path w="2210434" h="2945765">
                  <a:moveTo>
                    <a:pt x="1706206" y="1700961"/>
                  </a:moveTo>
                  <a:lnTo>
                    <a:pt x="775042" y="1700961"/>
                  </a:lnTo>
                  <a:lnTo>
                    <a:pt x="774280" y="1713661"/>
                  </a:lnTo>
                  <a:lnTo>
                    <a:pt x="1706524" y="1713661"/>
                  </a:lnTo>
                  <a:lnTo>
                    <a:pt x="1706206" y="1700961"/>
                  </a:lnTo>
                  <a:close/>
                </a:path>
                <a:path w="2210434" h="2945765">
                  <a:moveTo>
                    <a:pt x="1710397" y="1700961"/>
                  </a:moveTo>
                  <a:lnTo>
                    <a:pt x="1709420" y="1700961"/>
                  </a:lnTo>
                  <a:lnTo>
                    <a:pt x="1708340" y="1713661"/>
                  </a:lnTo>
                  <a:lnTo>
                    <a:pt x="1711134" y="1713661"/>
                  </a:lnTo>
                  <a:lnTo>
                    <a:pt x="1710397" y="1700961"/>
                  </a:lnTo>
                  <a:close/>
                </a:path>
                <a:path w="2210434" h="2945765">
                  <a:moveTo>
                    <a:pt x="1658086" y="1688261"/>
                  </a:moveTo>
                  <a:lnTo>
                    <a:pt x="782294" y="1688261"/>
                  </a:lnTo>
                  <a:lnTo>
                    <a:pt x="781253" y="1700961"/>
                  </a:lnTo>
                  <a:lnTo>
                    <a:pt x="1658327" y="1700961"/>
                  </a:lnTo>
                  <a:lnTo>
                    <a:pt x="1658086" y="1688261"/>
                  </a:lnTo>
                  <a:close/>
                </a:path>
                <a:path w="2210434" h="2945765">
                  <a:moveTo>
                    <a:pt x="1685810" y="1688261"/>
                  </a:moveTo>
                  <a:lnTo>
                    <a:pt x="1675015" y="1688261"/>
                  </a:lnTo>
                  <a:lnTo>
                    <a:pt x="1660652" y="1700961"/>
                  </a:lnTo>
                  <a:lnTo>
                    <a:pt x="1687449" y="1700961"/>
                  </a:lnTo>
                  <a:lnTo>
                    <a:pt x="1685810" y="1688261"/>
                  </a:lnTo>
                  <a:close/>
                </a:path>
                <a:path w="2210434" h="2945765">
                  <a:moveTo>
                    <a:pt x="1696796" y="1688261"/>
                  </a:moveTo>
                  <a:lnTo>
                    <a:pt x="1690776" y="1688261"/>
                  </a:lnTo>
                  <a:lnTo>
                    <a:pt x="1688744" y="1700961"/>
                  </a:lnTo>
                  <a:lnTo>
                    <a:pt x="1697456" y="1700961"/>
                  </a:lnTo>
                  <a:lnTo>
                    <a:pt x="1696796" y="1688261"/>
                  </a:lnTo>
                  <a:close/>
                </a:path>
                <a:path w="2210434" h="2945765">
                  <a:moveTo>
                    <a:pt x="1662201" y="1675561"/>
                  </a:moveTo>
                  <a:lnTo>
                    <a:pt x="801268" y="1675561"/>
                  </a:lnTo>
                  <a:lnTo>
                    <a:pt x="801154" y="1688261"/>
                  </a:lnTo>
                  <a:lnTo>
                    <a:pt x="1663064" y="1688261"/>
                  </a:lnTo>
                  <a:lnTo>
                    <a:pt x="1662201" y="1675561"/>
                  </a:lnTo>
                  <a:close/>
                </a:path>
                <a:path w="2210434" h="2945765">
                  <a:moveTo>
                    <a:pt x="1678825" y="1662861"/>
                  </a:moveTo>
                  <a:lnTo>
                    <a:pt x="804595" y="1662861"/>
                  </a:lnTo>
                  <a:lnTo>
                    <a:pt x="804316" y="1675561"/>
                  </a:lnTo>
                  <a:lnTo>
                    <a:pt x="1678508" y="1675561"/>
                  </a:lnTo>
                  <a:lnTo>
                    <a:pt x="1678825" y="1662861"/>
                  </a:lnTo>
                  <a:close/>
                </a:path>
                <a:path w="2210434" h="2945765">
                  <a:moveTo>
                    <a:pt x="1675206" y="1650161"/>
                  </a:moveTo>
                  <a:lnTo>
                    <a:pt x="802208" y="1650161"/>
                  </a:lnTo>
                  <a:lnTo>
                    <a:pt x="802182" y="1662861"/>
                  </a:lnTo>
                  <a:lnTo>
                    <a:pt x="1675790" y="1662861"/>
                  </a:lnTo>
                  <a:lnTo>
                    <a:pt x="1675206" y="1650161"/>
                  </a:lnTo>
                  <a:close/>
                </a:path>
                <a:path w="2210434" h="2945765">
                  <a:moveTo>
                    <a:pt x="1632597" y="1637461"/>
                  </a:moveTo>
                  <a:lnTo>
                    <a:pt x="800709" y="1637461"/>
                  </a:lnTo>
                  <a:lnTo>
                    <a:pt x="800277" y="1650161"/>
                  </a:lnTo>
                  <a:lnTo>
                    <a:pt x="1637550" y="1650161"/>
                  </a:lnTo>
                  <a:lnTo>
                    <a:pt x="1632597" y="1637461"/>
                  </a:lnTo>
                  <a:close/>
                </a:path>
                <a:path w="2210434" h="2945765">
                  <a:moveTo>
                    <a:pt x="1665744" y="1637461"/>
                  </a:moveTo>
                  <a:lnTo>
                    <a:pt x="1645716" y="1637461"/>
                  </a:lnTo>
                  <a:lnTo>
                    <a:pt x="1645145" y="1650161"/>
                  </a:lnTo>
                  <a:lnTo>
                    <a:pt x="1664906" y="1650161"/>
                  </a:lnTo>
                  <a:lnTo>
                    <a:pt x="1665744" y="1637461"/>
                  </a:lnTo>
                  <a:close/>
                </a:path>
                <a:path w="2210434" h="2945765">
                  <a:moveTo>
                    <a:pt x="1557680" y="1624761"/>
                  </a:moveTo>
                  <a:lnTo>
                    <a:pt x="802525" y="1624761"/>
                  </a:lnTo>
                  <a:lnTo>
                    <a:pt x="800480" y="1637461"/>
                  </a:lnTo>
                  <a:lnTo>
                    <a:pt x="1557642" y="1637461"/>
                  </a:lnTo>
                  <a:lnTo>
                    <a:pt x="1557680" y="1624761"/>
                  </a:lnTo>
                  <a:close/>
                </a:path>
                <a:path w="2210434" h="2945765">
                  <a:moveTo>
                    <a:pt x="1571028" y="1624761"/>
                  </a:moveTo>
                  <a:lnTo>
                    <a:pt x="1561033" y="1624761"/>
                  </a:lnTo>
                  <a:lnTo>
                    <a:pt x="1559966" y="1637461"/>
                  </a:lnTo>
                  <a:lnTo>
                    <a:pt x="1571256" y="1637461"/>
                  </a:lnTo>
                  <a:lnTo>
                    <a:pt x="1571028" y="1624761"/>
                  </a:lnTo>
                  <a:close/>
                </a:path>
                <a:path w="2210434" h="2945765">
                  <a:moveTo>
                    <a:pt x="1593240" y="1624761"/>
                  </a:moveTo>
                  <a:lnTo>
                    <a:pt x="1587766" y="1624761"/>
                  </a:lnTo>
                  <a:lnTo>
                    <a:pt x="1581035" y="1637461"/>
                  </a:lnTo>
                  <a:lnTo>
                    <a:pt x="1593621" y="1637461"/>
                  </a:lnTo>
                  <a:lnTo>
                    <a:pt x="1593240" y="1624761"/>
                  </a:lnTo>
                  <a:close/>
                </a:path>
                <a:path w="2210434" h="2945765">
                  <a:moveTo>
                    <a:pt x="784237" y="1612061"/>
                  </a:moveTo>
                  <a:lnTo>
                    <a:pt x="775423" y="1612061"/>
                  </a:lnTo>
                  <a:lnTo>
                    <a:pt x="775487" y="1624761"/>
                  </a:lnTo>
                  <a:lnTo>
                    <a:pt x="777773" y="1624761"/>
                  </a:lnTo>
                  <a:lnTo>
                    <a:pt x="784237" y="1612061"/>
                  </a:lnTo>
                  <a:close/>
                </a:path>
                <a:path w="2210434" h="2945765">
                  <a:moveTo>
                    <a:pt x="1552803" y="1612061"/>
                  </a:moveTo>
                  <a:lnTo>
                    <a:pt x="794486" y="1612061"/>
                  </a:lnTo>
                  <a:lnTo>
                    <a:pt x="801903" y="1624761"/>
                  </a:lnTo>
                  <a:lnTo>
                    <a:pt x="1554149" y="1624761"/>
                  </a:lnTo>
                  <a:lnTo>
                    <a:pt x="1552803" y="1612061"/>
                  </a:lnTo>
                  <a:close/>
                </a:path>
                <a:path w="2210434" h="2945765">
                  <a:moveTo>
                    <a:pt x="1555915" y="1599361"/>
                  </a:moveTo>
                  <a:lnTo>
                    <a:pt x="771042" y="1599361"/>
                  </a:lnTo>
                  <a:lnTo>
                    <a:pt x="771093" y="1612061"/>
                  </a:lnTo>
                  <a:lnTo>
                    <a:pt x="1555788" y="1612061"/>
                  </a:lnTo>
                  <a:lnTo>
                    <a:pt x="1555915" y="1599361"/>
                  </a:lnTo>
                  <a:close/>
                </a:path>
                <a:path w="2210434" h="2945765">
                  <a:moveTo>
                    <a:pt x="1564462" y="1586661"/>
                  </a:moveTo>
                  <a:lnTo>
                    <a:pt x="750735" y="1586661"/>
                  </a:lnTo>
                  <a:lnTo>
                    <a:pt x="750747" y="1599361"/>
                  </a:lnTo>
                  <a:lnTo>
                    <a:pt x="1564792" y="1599361"/>
                  </a:lnTo>
                  <a:lnTo>
                    <a:pt x="1564462" y="1586661"/>
                  </a:lnTo>
                  <a:close/>
                </a:path>
                <a:path w="2210434" h="2945765">
                  <a:moveTo>
                    <a:pt x="1563649" y="1573961"/>
                  </a:moveTo>
                  <a:lnTo>
                    <a:pt x="752449" y="1573961"/>
                  </a:lnTo>
                  <a:lnTo>
                    <a:pt x="750989" y="1586661"/>
                  </a:lnTo>
                  <a:lnTo>
                    <a:pt x="1559344" y="1586661"/>
                  </a:lnTo>
                  <a:lnTo>
                    <a:pt x="1563649" y="1573961"/>
                  </a:lnTo>
                  <a:close/>
                </a:path>
                <a:path w="2210434" h="2945765">
                  <a:moveTo>
                    <a:pt x="1569173" y="1561261"/>
                  </a:moveTo>
                  <a:lnTo>
                    <a:pt x="760679" y="1561261"/>
                  </a:lnTo>
                  <a:lnTo>
                    <a:pt x="761149" y="1573961"/>
                  </a:lnTo>
                  <a:lnTo>
                    <a:pt x="1568323" y="1573961"/>
                  </a:lnTo>
                  <a:lnTo>
                    <a:pt x="1569173" y="1561261"/>
                  </a:lnTo>
                  <a:close/>
                </a:path>
                <a:path w="2210434" h="2945765">
                  <a:moveTo>
                    <a:pt x="1574152" y="1548561"/>
                  </a:moveTo>
                  <a:lnTo>
                    <a:pt x="760577" y="1548561"/>
                  </a:lnTo>
                  <a:lnTo>
                    <a:pt x="761149" y="1561261"/>
                  </a:lnTo>
                  <a:lnTo>
                    <a:pt x="1571561" y="1561261"/>
                  </a:lnTo>
                  <a:lnTo>
                    <a:pt x="1574152" y="1548561"/>
                  </a:lnTo>
                  <a:close/>
                </a:path>
                <a:path w="2210434" h="2945765">
                  <a:moveTo>
                    <a:pt x="1585480" y="1535861"/>
                  </a:moveTo>
                  <a:lnTo>
                    <a:pt x="750239" y="1535861"/>
                  </a:lnTo>
                  <a:lnTo>
                    <a:pt x="758050" y="1548561"/>
                  </a:lnTo>
                  <a:lnTo>
                    <a:pt x="1585353" y="1548561"/>
                  </a:lnTo>
                  <a:lnTo>
                    <a:pt x="1585480" y="1535861"/>
                  </a:lnTo>
                  <a:close/>
                </a:path>
                <a:path w="2210434" h="2945765">
                  <a:moveTo>
                    <a:pt x="1577060" y="1523161"/>
                  </a:moveTo>
                  <a:lnTo>
                    <a:pt x="747242" y="1523161"/>
                  </a:lnTo>
                  <a:lnTo>
                    <a:pt x="748931" y="1535861"/>
                  </a:lnTo>
                  <a:lnTo>
                    <a:pt x="1577352" y="1535861"/>
                  </a:lnTo>
                  <a:lnTo>
                    <a:pt x="1577060" y="1523161"/>
                  </a:lnTo>
                  <a:close/>
                </a:path>
                <a:path w="2210434" h="2945765">
                  <a:moveTo>
                    <a:pt x="1565681" y="1510461"/>
                  </a:moveTo>
                  <a:lnTo>
                    <a:pt x="727875" y="1510461"/>
                  </a:lnTo>
                  <a:lnTo>
                    <a:pt x="727671" y="1523161"/>
                  </a:lnTo>
                  <a:lnTo>
                    <a:pt x="1566227" y="1523161"/>
                  </a:lnTo>
                  <a:lnTo>
                    <a:pt x="1565681" y="1510461"/>
                  </a:lnTo>
                  <a:close/>
                </a:path>
                <a:path w="2210434" h="2945765">
                  <a:moveTo>
                    <a:pt x="1564284" y="1497761"/>
                  </a:moveTo>
                  <a:lnTo>
                    <a:pt x="724496" y="1497761"/>
                  </a:lnTo>
                  <a:lnTo>
                    <a:pt x="728967" y="1510461"/>
                  </a:lnTo>
                  <a:lnTo>
                    <a:pt x="1564868" y="1510461"/>
                  </a:lnTo>
                  <a:lnTo>
                    <a:pt x="1564284" y="1497761"/>
                  </a:lnTo>
                  <a:close/>
                </a:path>
                <a:path w="2210434" h="2945765">
                  <a:moveTo>
                    <a:pt x="1560664" y="1485061"/>
                  </a:moveTo>
                  <a:lnTo>
                    <a:pt x="726020" y="1485061"/>
                  </a:lnTo>
                  <a:lnTo>
                    <a:pt x="725436" y="1497761"/>
                  </a:lnTo>
                  <a:lnTo>
                    <a:pt x="1561934" y="1497761"/>
                  </a:lnTo>
                  <a:lnTo>
                    <a:pt x="1560664" y="1485061"/>
                  </a:lnTo>
                  <a:close/>
                </a:path>
                <a:path w="2210434" h="2945765">
                  <a:moveTo>
                    <a:pt x="1547660" y="1472361"/>
                  </a:moveTo>
                  <a:lnTo>
                    <a:pt x="729399" y="1472361"/>
                  </a:lnTo>
                  <a:lnTo>
                    <a:pt x="729551" y="1485061"/>
                  </a:lnTo>
                  <a:lnTo>
                    <a:pt x="1547723" y="1485061"/>
                  </a:lnTo>
                  <a:lnTo>
                    <a:pt x="1547660" y="1472361"/>
                  </a:lnTo>
                  <a:close/>
                </a:path>
                <a:path w="2210434" h="2945765">
                  <a:moveTo>
                    <a:pt x="1545221" y="1459661"/>
                  </a:moveTo>
                  <a:lnTo>
                    <a:pt x="721448" y="1459661"/>
                  </a:lnTo>
                  <a:lnTo>
                    <a:pt x="724763" y="1472361"/>
                  </a:lnTo>
                  <a:lnTo>
                    <a:pt x="1545297" y="1472361"/>
                  </a:lnTo>
                  <a:lnTo>
                    <a:pt x="1545221" y="1459661"/>
                  </a:lnTo>
                  <a:close/>
                </a:path>
                <a:path w="2210434" h="2945765">
                  <a:moveTo>
                    <a:pt x="1551343" y="1446961"/>
                  </a:moveTo>
                  <a:lnTo>
                    <a:pt x="720890" y="1446961"/>
                  </a:lnTo>
                  <a:lnTo>
                    <a:pt x="720470" y="1459661"/>
                  </a:lnTo>
                  <a:lnTo>
                    <a:pt x="1551343" y="1459661"/>
                  </a:lnTo>
                  <a:lnTo>
                    <a:pt x="1551343" y="1446961"/>
                  </a:lnTo>
                  <a:close/>
                </a:path>
                <a:path w="2210434" h="2945765">
                  <a:moveTo>
                    <a:pt x="1545996" y="1434261"/>
                  </a:moveTo>
                  <a:lnTo>
                    <a:pt x="729995" y="1434261"/>
                  </a:lnTo>
                  <a:lnTo>
                    <a:pt x="730084" y="1446961"/>
                  </a:lnTo>
                  <a:lnTo>
                    <a:pt x="1546834" y="1446961"/>
                  </a:lnTo>
                  <a:lnTo>
                    <a:pt x="1545996" y="1434261"/>
                  </a:lnTo>
                  <a:close/>
                </a:path>
                <a:path w="2210434" h="2945765">
                  <a:moveTo>
                    <a:pt x="1542389" y="1421561"/>
                  </a:moveTo>
                  <a:lnTo>
                    <a:pt x="726224" y="1421561"/>
                  </a:lnTo>
                  <a:lnTo>
                    <a:pt x="727087" y="1434261"/>
                  </a:lnTo>
                  <a:lnTo>
                    <a:pt x="1542110" y="1434261"/>
                  </a:lnTo>
                  <a:lnTo>
                    <a:pt x="1542389" y="1421561"/>
                  </a:lnTo>
                  <a:close/>
                </a:path>
                <a:path w="2210434" h="2945765">
                  <a:moveTo>
                    <a:pt x="1541398" y="1383461"/>
                  </a:moveTo>
                  <a:lnTo>
                    <a:pt x="696099" y="1383461"/>
                  </a:lnTo>
                  <a:lnTo>
                    <a:pt x="716216" y="1408861"/>
                  </a:lnTo>
                  <a:lnTo>
                    <a:pt x="723760" y="1421561"/>
                  </a:lnTo>
                  <a:lnTo>
                    <a:pt x="1522945" y="1421561"/>
                  </a:lnTo>
                  <a:lnTo>
                    <a:pt x="1521929" y="1408861"/>
                  </a:lnTo>
                  <a:lnTo>
                    <a:pt x="1531200" y="1408861"/>
                  </a:lnTo>
                  <a:lnTo>
                    <a:pt x="1531696" y="1396161"/>
                  </a:lnTo>
                  <a:lnTo>
                    <a:pt x="1538757" y="1396161"/>
                  </a:lnTo>
                  <a:lnTo>
                    <a:pt x="1541398" y="1383461"/>
                  </a:lnTo>
                  <a:close/>
                </a:path>
                <a:path w="2210434" h="2945765">
                  <a:moveTo>
                    <a:pt x="1528381" y="1408861"/>
                  </a:moveTo>
                  <a:lnTo>
                    <a:pt x="1525587" y="1408861"/>
                  </a:lnTo>
                  <a:lnTo>
                    <a:pt x="1523923" y="1421561"/>
                  </a:lnTo>
                  <a:lnTo>
                    <a:pt x="1529689" y="1421561"/>
                  </a:lnTo>
                  <a:lnTo>
                    <a:pt x="1528381" y="1408861"/>
                  </a:lnTo>
                  <a:close/>
                </a:path>
                <a:path w="2210434" h="2945765">
                  <a:moveTo>
                    <a:pt x="1556042" y="1370761"/>
                  </a:moveTo>
                  <a:lnTo>
                    <a:pt x="703872" y="1370761"/>
                  </a:lnTo>
                  <a:lnTo>
                    <a:pt x="705230" y="1383461"/>
                  </a:lnTo>
                  <a:lnTo>
                    <a:pt x="1554721" y="1383461"/>
                  </a:lnTo>
                  <a:lnTo>
                    <a:pt x="1556042" y="1370761"/>
                  </a:lnTo>
                  <a:close/>
                </a:path>
                <a:path w="2210434" h="2945765">
                  <a:moveTo>
                    <a:pt x="1555267" y="1358061"/>
                  </a:moveTo>
                  <a:lnTo>
                    <a:pt x="707682" y="1358061"/>
                  </a:lnTo>
                  <a:lnTo>
                    <a:pt x="708050" y="1370761"/>
                  </a:lnTo>
                  <a:lnTo>
                    <a:pt x="1555584" y="1370761"/>
                  </a:lnTo>
                  <a:lnTo>
                    <a:pt x="1555267" y="1358061"/>
                  </a:lnTo>
                  <a:close/>
                </a:path>
                <a:path w="2210434" h="2945765">
                  <a:moveTo>
                    <a:pt x="1553375" y="1345361"/>
                  </a:moveTo>
                  <a:lnTo>
                    <a:pt x="700455" y="1345361"/>
                  </a:lnTo>
                  <a:lnTo>
                    <a:pt x="700773" y="1358061"/>
                  </a:lnTo>
                  <a:lnTo>
                    <a:pt x="1554403" y="1358061"/>
                  </a:lnTo>
                  <a:lnTo>
                    <a:pt x="1553375" y="1345361"/>
                  </a:lnTo>
                  <a:close/>
                </a:path>
                <a:path w="2210434" h="2945765">
                  <a:moveTo>
                    <a:pt x="1551876" y="1332661"/>
                  </a:moveTo>
                  <a:lnTo>
                    <a:pt x="700443" y="1332661"/>
                  </a:lnTo>
                  <a:lnTo>
                    <a:pt x="700684" y="1345361"/>
                  </a:lnTo>
                  <a:lnTo>
                    <a:pt x="1552778" y="1345361"/>
                  </a:lnTo>
                  <a:lnTo>
                    <a:pt x="1551876" y="1332661"/>
                  </a:lnTo>
                  <a:close/>
                </a:path>
                <a:path w="2210434" h="2945765">
                  <a:moveTo>
                    <a:pt x="1551520" y="1319961"/>
                  </a:moveTo>
                  <a:lnTo>
                    <a:pt x="693369" y="1319961"/>
                  </a:lnTo>
                  <a:lnTo>
                    <a:pt x="693762" y="1332661"/>
                  </a:lnTo>
                  <a:lnTo>
                    <a:pt x="1551711" y="1332661"/>
                  </a:lnTo>
                  <a:lnTo>
                    <a:pt x="1551520" y="1319961"/>
                  </a:lnTo>
                  <a:close/>
                </a:path>
                <a:path w="2210434" h="2945765">
                  <a:moveTo>
                    <a:pt x="1549615" y="1307261"/>
                  </a:moveTo>
                  <a:lnTo>
                    <a:pt x="716406" y="1307261"/>
                  </a:lnTo>
                  <a:lnTo>
                    <a:pt x="715949" y="1319961"/>
                  </a:lnTo>
                  <a:lnTo>
                    <a:pt x="1550771" y="1319961"/>
                  </a:lnTo>
                  <a:lnTo>
                    <a:pt x="1549615" y="1307261"/>
                  </a:lnTo>
                  <a:close/>
                </a:path>
                <a:path w="2210434" h="2945765">
                  <a:moveTo>
                    <a:pt x="1545234" y="1281861"/>
                  </a:moveTo>
                  <a:lnTo>
                    <a:pt x="730186" y="1281861"/>
                  </a:lnTo>
                  <a:lnTo>
                    <a:pt x="730059" y="1294561"/>
                  </a:lnTo>
                  <a:lnTo>
                    <a:pt x="722947" y="1294561"/>
                  </a:lnTo>
                  <a:lnTo>
                    <a:pt x="723049" y="1307261"/>
                  </a:lnTo>
                  <a:lnTo>
                    <a:pt x="1548282" y="1307261"/>
                  </a:lnTo>
                  <a:lnTo>
                    <a:pt x="1545234" y="1281861"/>
                  </a:lnTo>
                  <a:close/>
                </a:path>
                <a:path w="2210434" h="2945765">
                  <a:moveTo>
                    <a:pt x="1537970" y="1231061"/>
                  </a:moveTo>
                  <a:lnTo>
                    <a:pt x="732612" y="1231061"/>
                  </a:lnTo>
                  <a:lnTo>
                    <a:pt x="732396" y="1243761"/>
                  </a:lnTo>
                  <a:lnTo>
                    <a:pt x="739647" y="1243761"/>
                  </a:lnTo>
                  <a:lnTo>
                    <a:pt x="739622" y="1256461"/>
                  </a:lnTo>
                  <a:lnTo>
                    <a:pt x="741743" y="1256461"/>
                  </a:lnTo>
                  <a:lnTo>
                    <a:pt x="741426" y="1269161"/>
                  </a:lnTo>
                  <a:lnTo>
                    <a:pt x="731748" y="1269161"/>
                  </a:lnTo>
                  <a:lnTo>
                    <a:pt x="731812" y="1281861"/>
                  </a:lnTo>
                  <a:lnTo>
                    <a:pt x="1544370" y="1281861"/>
                  </a:lnTo>
                  <a:lnTo>
                    <a:pt x="1543913" y="1269161"/>
                  </a:lnTo>
                  <a:lnTo>
                    <a:pt x="1537970" y="1231061"/>
                  </a:lnTo>
                  <a:close/>
                </a:path>
                <a:path w="2210434" h="2945765">
                  <a:moveTo>
                    <a:pt x="733653" y="1256461"/>
                  </a:moveTo>
                  <a:lnTo>
                    <a:pt x="732180" y="1269161"/>
                  </a:lnTo>
                  <a:lnTo>
                    <a:pt x="739736" y="1269161"/>
                  </a:lnTo>
                  <a:lnTo>
                    <a:pt x="733653" y="1256461"/>
                  </a:lnTo>
                  <a:close/>
                </a:path>
                <a:path w="2210434" h="2945765">
                  <a:moveTo>
                    <a:pt x="1506486" y="1192961"/>
                  </a:moveTo>
                  <a:lnTo>
                    <a:pt x="713981" y="1192961"/>
                  </a:lnTo>
                  <a:lnTo>
                    <a:pt x="712177" y="1205661"/>
                  </a:lnTo>
                  <a:lnTo>
                    <a:pt x="731596" y="1205661"/>
                  </a:lnTo>
                  <a:lnTo>
                    <a:pt x="732510" y="1218361"/>
                  </a:lnTo>
                  <a:lnTo>
                    <a:pt x="727875" y="1218361"/>
                  </a:lnTo>
                  <a:lnTo>
                    <a:pt x="728230" y="1231061"/>
                  </a:lnTo>
                  <a:lnTo>
                    <a:pt x="1537639" y="1231061"/>
                  </a:lnTo>
                  <a:lnTo>
                    <a:pt x="1506486" y="1192961"/>
                  </a:lnTo>
                  <a:close/>
                </a:path>
                <a:path w="2210434" h="2945765">
                  <a:moveTo>
                    <a:pt x="730618" y="1205661"/>
                  </a:moveTo>
                  <a:lnTo>
                    <a:pt x="715238" y="1205661"/>
                  </a:lnTo>
                  <a:lnTo>
                    <a:pt x="726693" y="1218361"/>
                  </a:lnTo>
                  <a:lnTo>
                    <a:pt x="727163" y="1218361"/>
                  </a:lnTo>
                  <a:lnTo>
                    <a:pt x="730618" y="1205661"/>
                  </a:lnTo>
                  <a:close/>
                </a:path>
                <a:path w="2210434" h="2945765">
                  <a:moveTo>
                    <a:pt x="694982" y="1192961"/>
                  </a:moveTo>
                  <a:lnTo>
                    <a:pt x="683882" y="1192961"/>
                  </a:lnTo>
                  <a:lnTo>
                    <a:pt x="684542" y="1205661"/>
                  </a:lnTo>
                  <a:lnTo>
                    <a:pt x="692530" y="1205661"/>
                  </a:lnTo>
                  <a:lnTo>
                    <a:pt x="694982" y="1192961"/>
                  </a:lnTo>
                  <a:close/>
                </a:path>
                <a:path w="2210434" h="2945765">
                  <a:moveTo>
                    <a:pt x="704468" y="1192961"/>
                  </a:moveTo>
                  <a:lnTo>
                    <a:pt x="701713" y="1192961"/>
                  </a:lnTo>
                  <a:lnTo>
                    <a:pt x="702627" y="1205661"/>
                  </a:lnTo>
                  <a:lnTo>
                    <a:pt x="704468" y="1192961"/>
                  </a:lnTo>
                  <a:close/>
                </a:path>
                <a:path w="2210434" h="2945765">
                  <a:moveTo>
                    <a:pt x="709802" y="1180261"/>
                  </a:moveTo>
                  <a:lnTo>
                    <a:pt x="665022" y="1180261"/>
                  </a:lnTo>
                  <a:lnTo>
                    <a:pt x="671207" y="1192961"/>
                  </a:lnTo>
                  <a:lnTo>
                    <a:pt x="709802" y="1192961"/>
                  </a:lnTo>
                  <a:lnTo>
                    <a:pt x="709802" y="1180261"/>
                  </a:lnTo>
                  <a:close/>
                </a:path>
                <a:path w="2210434" h="2945765">
                  <a:moveTo>
                    <a:pt x="1509521" y="1180261"/>
                  </a:moveTo>
                  <a:lnTo>
                    <a:pt x="715149" y="1180261"/>
                  </a:lnTo>
                  <a:lnTo>
                    <a:pt x="718502" y="1192961"/>
                  </a:lnTo>
                  <a:lnTo>
                    <a:pt x="1506054" y="1192961"/>
                  </a:lnTo>
                  <a:lnTo>
                    <a:pt x="1509521" y="1180261"/>
                  </a:lnTo>
                  <a:close/>
                </a:path>
                <a:path w="2210434" h="2945765">
                  <a:moveTo>
                    <a:pt x="1513738" y="1167561"/>
                  </a:moveTo>
                  <a:lnTo>
                    <a:pt x="649020" y="1167561"/>
                  </a:lnTo>
                  <a:lnTo>
                    <a:pt x="649236" y="1180261"/>
                  </a:lnTo>
                  <a:lnTo>
                    <a:pt x="1512925" y="1180261"/>
                  </a:lnTo>
                  <a:lnTo>
                    <a:pt x="1513738" y="1167561"/>
                  </a:lnTo>
                  <a:close/>
                </a:path>
                <a:path w="2210434" h="2945765">
                  <a:moveTo>
                    <a:pt x="1554518" y="1154861"/>
                  </a:moveTo>
                  <a:lnTo>
                    <a:pt x="647369" y="1154861"/>
                  </a:lnTo>
                  <a:lnTo>
                    <a:pt x="647674" y="1167561"/>
                  </a:lnTo>
                  <a:lnTo>
                    <a:pt x="1514678" y="1167561"/>
                  </a:lnTo>
                  <a:lnTo>
                    <a:pt x="1515681" y="1180261"/>
                  </a:lnTo>
                  <a:lnTo>
                    <a:pt x="1530007" y="1180261"/>
                  </a:lnTo>
                  <a:lnTo>
                    <a:pt x="1534909" y="1167561"/>
                  </a:lnTo>
                  <a:lnTo>
                    <a:pt x="1554518" y="1154861"/>
                  </a:lnTo>
                  <a:close/>
                </a:path>
                <a:path w="2210434" h="2945765">
                  <a:moveTo>
                    <a:pt x="1561007" y="1142161"/>
                  </a:moveTo>
                  <a:lnTo>
                    <a:pt x="634771" y="1142161"/>
                  </a:lnTo>
                  <a:lnTo>
                    <a:pt x="642886" y="1154861"/>
                  </a:lnTo>
                  <a:lnTo>
                    <a:pt x="1560918" y="1154861"/>
                  </a:lnTo>
                  <a:lnTo>
                    <a:pt x="1561007" y="1142161"/>
                  </a:lnTo>
                  <a:close/>
                </a:path>
                <a:path w="2210434" h="2945765">
                  <a:moveTo>
                    <a:pt x="1601127" y="1129461"/>
                  </a:moveTo>
                  <a:lnTo>
                    <a:pt x="631926" y="1129461"/>
                  </a:lnTo>
                  <a:lnTo>
                    <a:pt x="632256" y="1142161"/>
                  </a:lnTo>
                  <a:lnTo>
                    <a:pt x="1600568" y="1142161"/>
                  </a:lnTo>
                  <a:lnTo>
                    <a:pt x="1601127" y="1129461"/>
                  </a:lnTo>
                  <a:close/>
                </a:path>
                <a:path w="2210434" h="2945765">
                  <a:moveTo>
                    <a:pt x="753592" y="1116761"/>
                  </a:moveTo>
                  <a:lnTo>
                    <a:pt x="638924" y="1116761"/>
                  </a:lnTo>
                  <a:lnTo>
                    <a:pt x="638352" y="1129461"/>
                  </a:lnTo>
                  <a:lnTo>
                    <a:pt x="756475" y="1129461"/>
                  </a:lnTo>
                  <a:lnTo>
                    <a:pt x="753592" y="1116761"/>
                  </a:lnTo>
                  <a:close/>
                </a:path>
                <a:path w="2210434" h="2945765">
                  <a:moveTo>
                    <a:pt x="1601711" y="1116761"/>
                  </a:moveTo>
                  <a:lnTo>
                    <a:pt x="768464" y="1116761"/>
                  </a:lnTo>
                  <a:lnTo>
                    <a:pt x="769251" y="1129461"/>
                  </a:lnTo>
                  <a:lnTo>
                    <a:pt x="1601317" y="1129461"/>
                  </a:lnTo>
                  <a:lnTo>
                    <a:pt x="1601711" y="1116761"/>
                  </a:lnTo>
                  <a:close/>
                </a:path>
                <a:path w="2210434" h="2945765">
                  <a:moveTo>
                    <a:pt x="651916" y="1104061"/>
                  </a:moveTo>
                  <a:lnTo>
                    <a:pt x="648093" y="1104061"/>
                  </a:lnTo>
                  <a:lnTo>
                    <a:pt x="647865" y="1116761"/>
                  </a:lnTo>
                  <a:lnTo>
                    <a:pt x="652792" y="1116761"/>
                  </a:lnTo>
                  <a:lnTo>
                    <a:pt x="651916" y="1104061"/>
                  </a:lnTo>
                  <a:close/>
                </a:path>
                <a:path w="2210434" h="2945765">
                  <a:moveTo>
                    <a:pt x="741718" y="1104061"/>
                  </a:moveTo>
                  <a:lnTo>
                    <a:pt x="653211" y="1104061"/>
                  </a:lnTo>
                  <a:lnTo>
                    <a:pt x="652792" y="1116761"/>
                  </a:lnTo>
                  <a:lnTo>
                    <a:pt x="742746" y="1116761"/>
                  </a:lnTo>
                  <a:lnTo>
                    <a:pt x="741718" y="1104061"/>
                  </a:lnTo>
                  <a:close/>
                </a:path>
                <a:path w="2210434" h="2945765">
                  <a:moveTo>
                    <a:pt x="762647" y="1104061"/>
                  </a:moveTo>
                  <a:lnTo>
                    <a:pt x="743165" y="1104061"/>
                  </a:lnTo>
                  <a:lnTo>
                    <a:pt x="743889" y="1116761"/>
                  </a:lnTo>
                  <a:lnTo>
                    <a:pt x="754545" y="1116761"/>
                  </a:lnTo>
                  <a:lnTo>
                    <a:pt x="762647" y="1104061"/>
                  </a:lnTo>
                  <a:close/>
                </a:path>
                <a:path w="2210434" h="2945765">
                  <a:moveTo>
                    <a:pt x="766432" y="1104061"/>
                  </a:moveTo>
                  <a:lnTo>
                    <a:pt x="764832" y="1104061"/>
                  </a:lnTo>
                  <a:lnTo>
                    <a:pt x="765873" y="1116761"/>
                  </a:lnTo>
                  <a:lnTo>
                    <a:pt x="772160" y="1116761"/>
                  </a:lnTo>
                  <a:lnTo>
                    <a:pt x="766432" y="1104061"/>
                  </a:lnTo>
                  <a:close/>
                </a:path>
                <a:path w="2210434" h="2945765">
                  <a:moveTo>
                    <a:pt x="1596923" y="1104061"/>
                  </a:moveTo>
                  <a:lnTo>
                    <a:pt x="781151" y="1104061"/>
                  </a:lnTo>
                  <a:lnTo>
                    <a:pt x="776287" y="1116761"/>
                  </a:lnTo>
                  <a:lnTo>
                    <a:pt x="1597025" y="1116761"/>
                  </a:lnTo>
                  <a:lnTo>
                    <a:pt x="1596923" y="1104061"/>
                  </a:lnTo>
                  <a:close/>
                </a:path>
                <a:path w="2210434" h="2945765">
                  <a:moveTo>
                    <a:pt x="665467" y="1091361"/>
                  </a:moveTo>
                  <a:lnTo>
                    <a:pt x="662457" y="1091361"/>
                  </a:lnTo>
                  <a:lnTo>
                    <a:pt x="662457" y="1104061"/>
                  </a:lnTo>
                  <a:lnTo>
                    <a:pt x="665835" y="1104061"/>
                  </a:lnTo>
                  <a:lnTo>
                    <a:pt x="665467" y="1091361"/>
                  </a:lnTo>
                  <a:close/>
                </a:path>
                <a:path w="2210434" h="2945765">
                  <a:moveTo>
                    <a:pt x="741527" y="1091361"/>
                  </a:moveTo>
                  <a:lnTo>
                    <a:pt x="667969" y="1091361"/>
                  </a:lnTo>
                  <a:lnTo>
                    <a:pt x="666280" y="1104061"/>
                  </a:lnTo>
                  <a:lnTo>
                    <a:pt x="741565" y="1104061"/>
                  </a:lnTo>
                  <a:lnTo>
                    <a:pt x="741527" y="1091361"/>
                  </a:lnTo>
                  <a:close/>
                </a:path>
                <a:path w="2210434" h="2945765">
                  <a:moveTo>
                    <a:pt x="768972" y="1091361"/>
                  </a:moveTo>
                  <a:lnTo>
                    <a:pt x="743585" y="1091361"/>
                  </a:lnTo>
                  <a:lnTo>
                    <a:pt x="743242" y="1104061"/>
                  </a:lnTo>
                  <a:lnTo>
                    <a:pt x="767549" y="1104061"/>
                  </a:lnTo>
                  <a:lnTo>
                    <a:pt x="768972" y="1091361"/>
                  </a:lnTo>
                  <a:close/>
                </a:path>
                <a:path w="2210434" h="2945765">
                  <a:moveTo>
                    <a:pt x="777506" y="1091361"/>
                  </a:moveTo>
                  <a:lnTo>
                    <a:pt x="771575" y="1091361"/>
                  </a:lnTo>
                  <a:lnTo>
                    <a:pt x="771423" y="1104061"/>
                  </a:lnTo>
                  <a:lnTo>
                    <a:pt x="777062" y="1104061"/>
                  </a:lnTo>
                  <a:lnTo>
                    <a:pt x="777506" y="1091361"/>
                  </a:lnTo>
                  <a:close/>
                </a:path>
                <a:path w="2210434" h="2945765">
                  <a:moveTo>
                    <a:pt x="1595132" y="1091361"/>
                  </a:moveTo>
                  <a:lnTo>
                    <a:pt x="791946" y="1091361"/>
                  </a:lnTo>
                  <a:lnTo>
                    <a:pt x="786980" y="1104061"/>
                  </a:lnTo>
                  <a:lnTo>
                    <a:pt x="1593850" y="1104061"/>
                  </a:lnTo>
                  <a:lnTo>
                    <a:pt x="1595132" y="1091361"/>
                  </a:lnTo>
                  <a:close/>
                </a:path>
                <a:path w="2210434" h="2945765">
                  <a:moveTo>
                    <a:pt x="680161" y="1078661"/>
                  </a:moveTo>
                  <a:lnTo>
                    <a:pt x="679627" y="1078661"/>
                  </a:lnTo>
                  <a:lnTo>
                    <a:pt x="679576" y="1091361"/>
                  </a:lnTo>
                  <a:lnTo>
                    <a:pt x="681786" y="1091361"/>
                  </a:lnTo>
                  <a:lnTo>
                    <a:pt x="680161" y="1078661"/>
                  </a:lnTo>
                  <a:close/>
                </a:path>
                <a:path w="2210434" h="2945765">
                  <a:moveTo>
                    <a:pt x="692797" y="1078661"/>
                  </a:moveTo>
                  <a:lnTo>
                    <a:pt x="683374" y="1078661"/>
                  </a:lnTo>
                  <a:lnTo>
                    <a:pt x="683082" y="1091361"/>
                  </a:lnTo>
                  <a:lnTo>
                    <a:pt x="692950" y="1091361"/>
                  </a:lnTo>
                  <a:lnTo>
                    <a:pt x="692797" y="1078661"/>
                  </a:lnTo>
                  <a:close/>
                </a:path>
                <a:path w="2210434" h="2945765">
                  <a:moveTo>
                    <a:pt x="740778" y="1078661"/>
                  </a:moveTo>
                  <a:lnTo>
                    <a:pt x="695096" y="1078661"/>
                  </a:lnTo>
                  <a:lnTo>
                    <a:pt x="695070" y="1091361"/>
                  </a:lnTo>
                  <a:lnTo>
                    <a:pt x="742048" y="1091361"/>
                  </a:lnTo>
                  <a:lnTo>
                    <a:pt x="740778" y="1078661"/>
                  </a:lnTo>
                  <a:close/>
                </a:path>
                <a:path w="2210434" h="2945765">
                  <a:moveTo>
                    <a:pt x="770420" y="1078661"/>
                  </a:moveTo>
                  <a:lnTo>
                    <a:pt x="743305" y="1078661"/>
                  </a:lnTo>
                  <a:lnTo>
                    <a:pt x="744334" y="1091361"/>
                  </a:lnTo>
                  <a:lnTo>
                    <a:pt x="768896" y="1091361"/>
                  </a:lnTo>
                  <a:lnTo>
                    <a:pt x="770420" y="1078661"/>
                  </a:lnTo>
                  <a:close/>
                </a:path>
                <a:path w="2210434" h="2945765">
                  <a:moveTo>
                    <a:pt x="778865" y="1078661"/>
                  </a:moveTo>
                  <a:lnTo>
                    <a:pt x="773645" y="1078661"/>
                  </a:lnTo>
                  <a:lnTo>
                    <a:pt x="773252" y="1091361"/>
                  </a:lnTo>
                  <a:lnTo>
                    <a:pt x="776833" y="1091361"/>
                  </a:lnTo>
                  <a:lnTo>
                    <a:pt x="778865" y="1078661"/>
                  </a:lnTo>
                  <a:close/>
                </a:path>
                <a:path w="2210434" h="2945765">
                  <a:moveTo>
                    <a:pt x="1599006" y="1078661"/>
                  </a:moveTo>
                  <a:lnTo>
                    <a:pt x="791095" y="1078661"/>
                  </a:lnTo>
                  <a:lnTo>
                    <a:pt x="792530" y="1091361"/>
                  </a:lnTo>
                  <a:lnTo>
                    <a:pt x="1599183" y="1091361"/>
                  </a:lnTo>
                  <a:lnTo>
                    <a:pt x="1599006" y="1078661"/>
                  </a:lnTo>
                  <a:close/>
                </a:path>
                <a:path w="2210434" h="2945765">
                  <a:moveTo>
                    <a:pt x="747166" y="1065961"/>
                  </a:moveTo>
                  <a:lnTo>
                    <a:pt x="699249" y="1065961"/>
                  </a:lnTo>
                  <a:lnTo>
                    <a:pt x="699020" y="1078661"/>
                  </a:lnTo>
                  <a:lnTo>
                    <a:pt x="745794" y="1078661"/>
                  </a:lnTo>
                  <a:lnTo>
                    <a:pt x="747166" y="1065961"/>
                  </a:lnTo>
                  <a:close/>
                </a:path>
                <a:path w="2210434" h="2945765">
                  <a:moveTo>
                    <a:pt x="773722" y="1065961"/>
                  </a:moveTo>
                  <a:lnTo>
                    <a:pt x="753148" y="1065961"/>
                  </a:lnTo>
                  <a:lnTo>
                    <a:pt x="753224" y="1078661"/>
                  </a:lnTo>
                  <a:lnTo>
                    <a:pt x="772680" y="1078661"/>
                  </a:lnTo>
                  <a:lnTo>
                    <a:pt x="773722" y="1065961"/>
                  </a:lnTo>
                  <a:close/>
                </a:path>
                <a:path w="2210434" h="2945765">
                  <a:moveTo>
                    <a:pt x="785710" y="1065961"/>
                  </a:moveTo>
                  <a:lnTo>
                    <a:pt x="778001" y="1065961"/>
                  </a:lnTo>
                  <a:lnTo>
                    <a:pt x="776985" y="1078661"/>
                  </a:lnTo>
                  <a:lnTo>
                    <a:pt x="784351" y="1078661"/>
                  </a:lnTo>
                  <a:lnTo>
                    <a:pt x="785710" y="1065961"/>
                  </a:lnTo>
                  <a:close/>
                </a:path>
                <a:path w="2210434" h="2945765">
                  <a:moveTo>
                    <a:pt x="1619669" y="1065961"/>
                  </a:moveTo>
                  <a:lnTo>
                    <a:pt x="790232" y="1065961"/>
                  </a:lnTo>
                  <a:lnTo>
                    <a:pt x="789965" y="1078661"/>
                  </a:lnTo>
                  <a:lnTo>
                    <a:pt x="1619719" y="1078661"/>
                  </a:lnTo>
                  <a:lnTo>
                    <a:pt x="1619669" y="1065961"/>
                  </a:lnTo>
                  <a:close/>
                </a:path>
                <a:path w="2210434" h="2945765">
                  <a:moveTo>
                    <a:pt x="752525" y="1053261"/>
                  </a:moveTo>
                  <a:lnTo>
                    <a:pt x="697179" y="1053261"/>
                  </a:lnTo>
                  <a:lnTo>
                    <a:pt x="697115" y="1065961"/>
                  </a:lnTo>
                  <a:lnTo>
                    <a:pt x="752347" y="1065961"/>
                  </a:lnTo>
                  <a:lnTo>
                    <a:pt x="752525" y="1053261"/>
                  </a:lnTo>
                  <a:close/>
                </a:path>
                <a:path w="2210434" h="2945765">
                  <a:moveTo>
                    <a:pt x="777252" y="1053261"/>
                  </a:moveTo>
                  <a:lnTo>
                    <a:pt x="759561" y="1053261"/>
                  </a:lnTo>
                  <a:lnTo>
                    <a:pt x="757097" y="1065961"/>
                  </a:lnTo>
                  <a:lnTo>
                    <a:pt x="777087" y="1065961"/>
                  </a:lnTo>
                  <a:lnTo>
                    <a:pt x="777252" y="1053261"/>
                  </a:lnTo>
                  <a:close/>
                </a:path>
                <a:path w="2210434" h="2945765">
                  <a:moveTo>
                    <a:pt x="1612023" y="1053261"/>
                  </a:moveTo>
                  <a:lnTo>
                    <a:pt x="788301" y="1053261"/>
                  </a:lnTo>
                  <a:lnTo>
                    <a:pt x="788454" y="1065961"/>
                  </a:lnTo>
                  <a:lnTo>
                    <a:pt x="1612226" y="1065961"/>
                  </a:lnTo>
                  <a:lnTo>
                    <a:pt x="1612023" y="1053261"/>
                  </a:lnTo>
                  <a:close/>
                </a:path>
                <a:path w="2210434" h="2945765">
                  <a:moveTo>
                    <a:pt x="750404" y="1040561"/>
                  </a:moveTo>
                  <a:lnTo>
                    <a:pt x="698499" y="1040561"/>
                  </a:lnTo>
                  <a:lnTo>
                    <a:pt x="698436" y="1053261"/>
                  </a:lnTo>
                  <a:lnTo>
                    <a:pt x="752322" y="1053261"/>
                  </a:lnTo>
                  <a:lnTo>
                    <a:pt x="750404" y="1040561"/>
                  </a:lnTo>
                  <a:close/>
                </a:path>
                <a:path w="2210434" h="2945765">
                  <a:moveTo>
                    <a:pt x="771855" y="1040561"/>
                  </a:moveTo>
                  <a:lnTo>
                    <a:pt x="770763" y="1040561"/>
                  </a:lnTo>
                  <a:lnTo>
                    <a:pt x="770801" y="1053261"/>
                  </a:lnTo>
                  <a:lnTo>
                    <a:pt x="771804" y="1053261"/>
                  </a:lnTo>
                  <a:lnTo>
                    <a:pt x="771855" y="1040561"/>
                  </a:lnTo>
                  <a:close/>
                </a:path>
                <a:path w="2210434" h="2945765">
                  <a:moveTo>
                    <a:pt x="1620697" y="1040561"/>
                  </a:moveTo>
                  <a:lnTo>
                    <a:pt x="786891" y="1040561"/>
                  </a:lnTo>
                  <a:lnTo>
                    <a:pt x="786053" y="1053261"/>
                  </a:lnTo>
                  <a:lnTo>
                    <a:pt x="1619453" y="1053261"/>
                  </a:lnTo>
                  <a:lnTo>
                    <a:pt x="1620697" y="1040561"/>
                  </a:lnTo>
                  <a:close/>
                </a:path>
                <a:path w="2210434" h="2945765">
                  <a:moveTo>
                    <a:pt x="756310" y="1027861"/>
                  </a:moveTo>
                  <a:lnTo>
                    <a:pt x="700214" y="1027861"/>
                  </a:lnTo>
                  <a:lnTo>
                    <a:pt x="700036" y="1040561"/>
                  </a:lnTo>
                  <a:lnTo>
                    <a:pt x="755688" y="1040561"/>
                  </a:lnTo>
                  <a:lnTo>
                    <a:pt x="756310" y="1027861"/>
                  </a:lnTo>
                  <a:close/>
                </a:path>
                <a:path w="2210434" h="2945765">
                  <a:moveTo>
                    <a:pt x="1633931" y="1027861"/>
                  </a:moveTo>
                  <a:lnTo>
                    <a:pt x="783755" y="1027861"/>
                  </a:lnTo>
                  <a:lnTo>
                    <a:pt x="783996" y="1040561"/>
                  </a:lnTo>
                  <a:lnTo>
                    <a:pt x="1631988" y="1040561"/>
                  </a:lnTo>
                  <a:lnTo>
                    <a:pt x="1633931" y="1027861"/>
                  </a:lnTo>
                  <a:close/>
                </a:path>
                <a:path w="2210434" h="2945765">
                  <a:moveTo>
                    <a:pt x="774407" y="1002461"/>
                  </a:moveTo>
                  <a:lnTo>
                    <a:pt x="675093" y="1002461"/>
                  </a:lnTo>
                  <a:lnTo>
                    <a:pt x="684377" y="1015161"/>
                  </a:lnTo>
                  <a:lnTo>
                    <a:pt x="697229" y="1027861"/>
                  </a:lnTo>
                  <a:lnTo>
                    <a:pt x="755726" y="1027861"/>
                  </a:lnTo>
                  <a:lnTo>
                    <a:pt x="755878" y="1015161"/>
                  </a:lnTo>
                  <a:lnTo>
                    <a:pt x="765835" y="1015161"/>
                  </a:lnTo>
                  <a:lnTo>
                    <a:pt x="774407" y="1002461"/>
                  </a:lnTo>
                  <a:close/>
                </a:path>
                <a:path w="2210434" h="2945765">
                  <a:moveTo>
                    <a:pt x="1647088" y="1015161"/>
                  </a:moveTo>
                  <a:lnTo>
                    <a:pt x="784618" y="1015161"/>
                  </a:lnTo>
                  <a:lnTo>
                    <a:pt x="783285" y="1027861"/>
                  </a:lnTo>
                  <a:lnTo>
                    <a:pt x="1645678" y="1027861"/>
                  </a:lnTo>
                  <a:lnTo>
                    <a:pt x="1647088" y="1015161"/>
                  </a:lnTo>
                  <a:close/>
                </a:path>
                <a:path w="2210434" h="2945765">
                  <a:moveTo>
                    <a:pt x="1661337" y="1002461"/>
                  </a:moveTo>
                  <a:lnTo>
                    <a:pt x="791438" y="1002461"/>
                  </a:lnTo>
                  <a:lnTo>
                    <a:pt x="791286" y="1015161"/>
                  </a:lnTo>
                  <a:lnTo>
                    <a:pt x="1661439" y="1015161"/>
                  </a:lnTo>
                  <a:lnTo>
                    <a:pt x="1661337" y="1002461"/>
                  </a:lnTo>
                  <a:close/>
                </a:path>
                <a:path w="2210434" h="2945765">
                  <a:moveTo>
                    <a:pt x="781964" y="989761"/>
                  </a:moveTo>
                  <a:lnTo>
                    <a:pt x="664895" y="989761"/>
                  </a:lnTo>
                  <a:lnTo>
                    <a:pt x="665352" y="1002461"/>
                  </a:lnTo>
                  <a:lnTo>
                    <a:pt x="781189" y="1002461"/>
                  </a:lnTo>
                  <a:lnTo>
                    <a:pt x="781964" y="989761"/>
                  </a:lnTo>
                  <a:close/>
                </a:path>
                <a:path w="2210434" h="2945765">
                  <a:moveTo>
                    <a:pt x="1676260" y="989761"/>
                  </a:moveTo>
                  <a:lnTo>
                    <a:pt x="800442" y="989761"/>
                  </a:lnTo>
                  <a:lnTo>
                    <a:pt x="798182" y="1002461"/>
                  </a:lnTo>
                  <a:lnTo>
                    <a:pt x="1676234" y="1002461"/>
                  </a:lnTo>
                  <a:lnTo>
                    <a:pt x="1676260" y="989761"/>
                  </a:lnTo>
                  <a:close/>
                </a:path>
                <a:path w="2210434" h="2945765">
                  <a:moveTo>
                    <a:pt x="793153" y="977061"/>
                  </a:moveTo>
                  <a:lnTo>
                    <a:pt x="671702" y="977061"/>
                  </a:lnTo>
                  <a:lnTo>
                    <a:pt x="666508" y="989761"/>
                  </a:lnTo>
                  <a:lnTo>
                    <a:pt x="792988" y="989761"/>
                  </a:lnTo>
                  <a:lnTo>
                    <a:pt x="793153" y="977061"/>
                  </a:lnTo>
                  <a:close/>
                </a:path>
                <a:path w="2210434" h="2945765">
                  <a:moveTo>
                    <a:pt x="1677441" y="977061"/>
                  </a:moveTo>
                  <a:lnTo>
                    <a:pt x="799731" y="977061"/>
                  </a:lnTo>
                  <a:lnTo>
                    <a:pt x="799630" y="989761"/>
                  </a:lnTo>
                  <a:lnTo>
                    <a:pt x="1677492" y="989761"/>
                  </a:lnTo>
                  <a:lnTo>
                    <a:pt x="1677441" y="977061"/>
                  </a:lnTo>
                  <a:close/>
                </a:path>
                <a:path w="2210434" h="2945765">
                  <a:moveTo>
                    <a:pt x="676313" y="964361"/>
                  </a:moveTo>
                  <a:lnTo>
                    <a:pt x="675093" y="964361"/>
                  </a:lnTo>
                  <a:lnTo>
                    <a:pt x="674065" y="977061"/>
                  </a:lnTo>
                  <a:lnTo>
                    <a:pt x="677646" y="977061"/>
                  </a:lnTo>
                  <a:lnTo>
                    <a:pt x="676313" y="964361"/>
                  </a:lnTo>
                  <a:close/>
                </a:path>
                <a:path w="2210434" h="2945765">
                  <a:moveTo>
                    <a:pt x="741451" y="964361"/>
                  </a:moveTo>
                  <a:lnTo>
                    <a:pt x="694867" y="964361"/>
                  </a:lnTo>
                  <a:lnTo>
                    <a:pt x="694740" y="977061"/>
                  </a:lnTo>
                  <a:lnTo>
                    <a:pt x="746442" y="977061"/>
                  </a:lnTo>
                  <a:lnTo>
                    <a:pt x="741451" y="964361"/>
                  </a:lnTo>
                  <a:close/>
                </a:path>
                <a:path w="2210434" h="2945765">
                  <a:moveTo>
                    <a:pt x="1637753" y="900861"/>
                  </a:moveTo>
                  <a:lnTo>
                    <a:pt x="733767" y="900861"/>
                  </a:lnTo>
                  <a:lnTo>
                    <a:pt x="739482" y="913561"/>
                  </a:lnTo>
                  <a:lnTo>
                    <a:pt x="761149" y="913561"/>
                  </a:lnTo>
                  <a:lnTo>
                    <a:pt x="766254" y="926261"/>
                  </a:lnTo>
                  <a:lnTo>
                    <a:pt x="770115" y="926261"/>
                  </a:lnTo>
                  <a:lnTo>
                    <a:pt x="769200" y="938961"/>
                  </a:lnTo>
                  <a:lnTo>
                    <a:pt x="770280" y="938961"/>
                  </a:lnTo>
                  <a:lnTo>
                    <a:pt x="771512" y="951661"/>
                  </a:lnTo>
                  <a:lnTo>
                    <a:pt x="776033" y="951661"/>
                  </a:lnTo>
                  <a:lnTo>
                    <a:pt x="775982" y="964361"/>
                  </a:lnTo>
                  <a:lnTo>
                    <a:pt x="797356" y="964361"/>
                  </a:lnTo>
                  <a:lnTo>
                    <a:pt x="797560" y="977061"/>
                  </a:lnTo>
                  <a:lnTo>
                    <a:pt x="1652689" y="977061"/>
                  </a:lnTo>
                  <a:lnTo>
                    <a:pt x="1637753" y="900861"/>
                  </a:lnTo>
                  <a:close/>
                </a:path>
                <a:path w="2210434" h="2945765">
                  <a:moveTo>
                    <a:pt x="734656" y="951661"/>
                  </a:moveTo>
                  <a:lnTo>
                    <a:pt x="699579" y="951661"/>
                  </a:lnTo>
                  <a:lnTo>
                    <a:pt x="699896" y="964361"/>
                  </a:lnTo>
                  <a:lnTo>
                    <a:pt x="734745" y="964361"/>
                  </a:lnTo>
                  <a:lnTo>
                    <a:pt x="734656" y="951661"/>
                  </a:lnTo>
                  <a:close/>
                </a:path>
                <a:path w="2210434" h="2945765">
                  <a:moveTo>
                    <a:pt x="719569" y="938961"/>
                  </a:moveTo>
                  <a:lnTo>
                    <a:pt x="705992" y="938961"/>
                  </a:lnTo>
                  <a:lnTo>
                    <a:pt x="706031" y="951661"/>
                  </a:lnTo>
                  <a:lnTo>
                    <a:pt x="726986" y="951661"/>
                  </a:lnTo>
                  <a:lnTo>
                    <a:pt x="719569" y="938961"/>
                  </a:lnTo>
                  <a:close/>
                </a:path>
                <a:path w="2210434" h="2945765">
                  <a:moveTo>
                    <a:pt x="703922" y="913561"/>
                  </a:moveTo>
                  <a:lnTo>
                    <a:pt x="671042" y="913561"/>
                  </a:lnTo>
                  <a:lnTo>
                    <a:pt x="670471" y="926261"/>
                  </a:lnTo>
                  <a:lnTo>
                    <a:pt x="692264" y="926261"/>
                  </a:lnTo>
                  <a:lnTo>
                    <a:pt x="696340" y="938961"/>
                  </a:lnTo>
                  <a:lnTo>
                    <a:pt x="725804" y="938961"/>
                  </a:lnTo>
                  <a:lnTo>
                    <a:pt x="716432" y="926261"/>
                  </a:lnTo>
                  <a:lnTo>
                    <a:pt x="703922" y="913561"/>
                  </a:lnTo>
                  <a:close/>
                </a:path>
                <a:path w="2210434" h="2945765">
                  <a:moveTo>
                    <a:pt x="692289" y="900861"/>
                  </a:moveTo>
                  <a:lnTo>
                    <a:pt x="665784" y="900861"/>
                  </a:lnTo>
                  <a:lnTo>
                    <a:pt x="665594" y="913561"/>
                  </a:lnTo>
                  <a:lnTo>
                    <a:pt x="698411" y="913561"/>
                  </a:lnTo>
                  <a:lnTo>
                    <a:pt x="692289" y="900861"/>
                  </a:lnTo>
                  <a:close/>
                </a:path>
                <a:path w="2210434" h="2945765">
                  <a:moveTo>
                    <a:pt x="664019" y="888161"/>
                  </a:moveTo>
                  <a:lnTo>
                    <a:pt x="662393" y="888161"/>
                  </a:lnTo>
                  <a:lnTo>
                    <a:pt x="662076" y="900861"/>
                  </a:lnTo>
                  <a:lnTo>
                    <a:pt x="678319" y="900861"/>
                  </a:lnTo>
                  <a:lnTo>
                    <a:pt x="664019" y="888161"/>
                  </a:lnTo>
                  <a:close/>
                </a:path>
                <a:path w="2210434" h="2945765">
                  <a:moveTo>
                    <a:pt x="1624711" y="888161"/>
                  </a:moveTo>
                  <a:lnTo>
                    <a:pt x="731202" y="888161"/>
                  </a:lnTo>
                  <a:lnTo>
                    <a:pt x="731977" y="900861"/>
                  </a:lnTo>
                  <a:lnTo>
                    <a:pt x="1625092" y="900861"/>
                  </a:lnTo>
                  <a:lnTo>
                    <a:pt x="1624711" y="888161"/>
                  </a:lnTo>
                  <a:close/>
                </a:path>
                <a:path w="2210434" h="2945765">
                  <a:moveTo>
                    <a:pt x="1607629" y="875461"/>
                  </a:moveTo>
                  <a:lnTo>
                    <a:pt x="733463" y="875461"/>
                  </a:lnTo>
                  <a:lnTo>
                    <a:pt x="734313" y="888161"/>
                  </a:lnTo>
                  <a:lnTo>
                    <a:pt x="1606626" y="888161"/>
                  </a:lnTo>
                  <a:lnTo>
                    <a:pt x="1607629" y="875461"/>
                  </a:lnTo>
                  <a:close/>
                </a:path>
                <a:path w="2210434" h="2945765">
                  <a:moveTo>
                    <a:pt x="1440522" y="862761"/>
                  </a:moveTo>
                  <a:lnTo>
                    <a:pt x="732574" y="862761"/>
                  </a:lnTo>
                  <a:lnTo>
                    <a:pt x="730859" y="875461"/>
                  </a:lnTo>
                  <a:lnTo>
                    <a:pt x="1436217" y="875461"/>
                  </a:lnTo>
                  <a:lnTo>
                    <a:pt x="1440522" y="862761"/>
                  </a:lnTo>
                  <a:close/>
                </a:path>
                <a:path w="2210434" h="2945765">
                  <a:moveTo>
                    <a:pt x="1596796" y="862761"/>
                  </a:moveTo>
                  <a:lnTo>
                    <a:pt x="1447114" y="862761"/>
                  </a:lnTo>
                  <a:lnTo>
                    <a:pt x="1445577" y="875461"/>
                  </a:lnTo>
                  <a:lnTo>
                    <a:pt x="1596898" y="875461"/>
                  </a:lnTo>
                  <a:lnTo>
                    <a:pt x="1596796" y="862761"/>
                  </a:lnTo>
                  <a:close/>
                </a:path>
                <a:path w="2210434" h="2945765">
                  <a:moveTo>
                    <a:pt x="701141" y="850061"/>
                  </a:moveTo>
                  <a:lnTo>
                    <a:pt x="677113" y="850061"/>
                  </a:lnTo>
                  <a:lnTo>
                    <a:pt x="679221" y="862761"/>
                  </a:lnTo>
                  <a:lnTo>
                    <a:pt x="701128" y="862761"/>
                  </a:lnTo>
                  <a:lnTo>
                    <a:pt x="701141" y="850061"/>
                  </a:lnTo>
                  <a:close/>
                </a:path>
                <a:path w="2210434" h="2945765">
                  <a:moveTo>
                    <a:pt x="905586" y="850061"/>
                  </a:moveTo>
                  <a:lnTo>
                    <a:pt x="739330" y="850061"/>
                  </a:lnTo>
                  <a:lnTo>
                    <a:pt x="737908" y="862761"/>
                  </a:lnTo>
                  <a:lnTo>
                    <a:pt x="905992" y="862761"/>
                  </a:lnTo>
                  <a:lnTo>
                    <a:pt x="905586" y="850061"/>
                  </a:lnTo>
                  <a:close/>
                </a:path>
                <a:path w="2210434" h="2945765">
                  <a:moveTo>
                    <a:pt x="1447444" y="850061"/>
                  </a:moveTo>
                  <a:lnTo>
                    <a:pt x="905751" y="850061"/>
                  </a:lnTo>
                  <a:lnTo>
                    <a:pt x="907630" y="862761"/>
                  </a:lnTo>
                  <a:lnTo>
                    <a:pt x="1445475" y="862761"/>
                  </a:lnTo>
                  <a:lnTo>
                    <a:pt x="1447444" y="850061"/>
                  </a:lnTo>
                  <a:close/>
                </a:path>
                <a:path w="2210434" h="2945765">
                  <a:moveTo>
                    <a:pt x="1586560" y="850061"/>
                  </a:moveTo>
                  <a:lnTo>
                    <a:pt x="1459763" y="850061"/>
                  </a:lnTo>
                  <a:lnTo>
                    <a:pt x="1461896" y="862761"/>
                  </a:lnTo>
                  <a:lnTo>
                    <a:pt x="1587614" y="862761"/>
                  </a:lnTo>
                  <a:lnTo>
                    <a:pt x="1586560" y="850061"/>
                  </a:lnTo>
                  <a:close/>
                </a:path>
                <a:path w="2210434" h="2945765">
                  <a:moveTo>
                    <a:pt x="697229" y="824661"/>
                  </a:moveTo>
                  <a:lnTo>
                    <a:pt x="694728" y="824661"/>
                  </a:lnTo>
                  <a:lnTo>
                    <a:pt x="677710" y="850061"/>
                  </a:lnTo>
                  <a:lnTo>
                    <a:pt x="702881" y="850061"/>
                  </a:lnTo>
                  <a:lnTo>
                    <a:pt x="700811" y="837361"/>
                  </a:lnTo>
                  <a:lnTo>
                    <a:pt x="698855" y="837361"/>
                  </a:lnTo>
                  <a:lnTo>
                    <a:pt x="697229" y="824661"/>
                  </a:lnTo>
                  <a:close/>
                </a:path>
                <a:path w="2210434" h="2945765">
                  <a:moveTo>
                    <a:pt x="894778" y="837361"/>
                  </a:moveTo>
                  <a:lnTo>
                    <a:pt x="738682" y="837361"/>
                  </a:lnTo>
                  <a:lnTo>
                    <a:pt x="738517" y="850061"/>
                  </a:lnTo>
                  <a:lnTo>
                    <a:pt x="894994" y="850061"/>
                  </a:lnTo>
                  <a:lnTo>
                    <a:pt x="894778" y="837361"/>
                  </a:lnTo>
                  <a:close/>
                </a:path>
                <a:path w="2210434" h="2945765">
                  <a:moveTo>
                    <a:pt x="1447012" y="837361"/>
                  </a:moveTo>
                  <a:lnTo>
                    <a:pt x="898702" y="837361"/>
                  </a:lnTo>
                  <a:lnTo>
                    <a:pt x="899464" y="850061"/>
                  </a:lnTo>
                  <a:lnTo>
                    <a:pt x="1446707" y="850061"/>
                  </a:lnTo>
                  <a:lnTo>
                    <a:pt x="1447012" y="837361"/>
                  </a:lnTo>
                  <a:close/>
                </a:path>
                <a:path w="2210434" h="2945765">
                  <a:moveTo>
                    <a:pt x="1584210" y="837361"/>
                  </a:moveTo>
                  <a:lnTo>
                    <a:pt x="1455712" y="837361"/>
                  </a:lnTo>
                  <a:lnTo>
                    <a:pt x="1455737" y="850061"/>
                  </a:lnTo>
                  <a:lnTo>
                    <a:pt x="1584236" y="850061"/>
                  </a:lnTo>
                  <a:lnTo>
                    <a:pt x="1584210" y="837361"/>
                  </a:lnTo>
                  <a:close/>
                </a:path>
                <a:path w="2210434" h="2945765">
                  <a:moveTo>
                    <a:pt x="883691" y="824661"/>
                  </a:moveTo>
                  <a:lnTo>
                    <a:pt x="734136" y="824661"/>
                  </a:lnTo>
                  <a:lnTo>
                    <a:pt x="735215" y="837361"/>
                  </a:lnTo>
                  <a:lnTo>
                    <a:pt x="883805" y="837361"/>
                  </a:lnTo>
                  <a:lnTo>
                    <a:pt x="883691" y="824661"/>
                  </a:lnTo>
                  <a:close/>
                </a:path>
                <a:path w="2210434" h="2945765">
                  <a:moveTo>
                    <a:pt x="1450009" y="824661"/>
                  </a:moveTo>
                  <a:lnTo>
                    <a:pt x="885482" y="824661"/>
                  </a:lnTo>
                  <a:lnTo>
                    <a:pt x="886129" y="837361"/>
                  </a:lnTo>
                  <a:lnTo>
                    <a:pt x="1450428" y="837361"/>
                  </a:lnTo>
                  <a:lnTo>
                    <a:pt x="1450009" y="824661"/>
                  </a:lnTo>
                  <a:close/>
                </a:path>
                <a:path w="2210434" h="2945765">
                  <a:moveTo>
                    <a:pt x="1585099" y="824661"/>
                  </a:moveTo>
                  <a:lnTo>
                    <a:pt x="1491297" y="824661"/>
                  </a:lnTo>
                  <a:lnTo>
                    <a:pt x="1486928" y="837361"/>
                  </a:lnTo>
                  <a:lnTo>
                    <a:pt x="1585201" y="837361"/>
                  </a:lnTo>
                  <a:lnTo>
                    <a:pt x="1585099" y="824661"/>
                  </a:lnTo>
                  <a:close/>
                </a:path>
                <a:path w="2210434" h="2945765">
                  <a:moveTo>
                    <a:pt x="885520" y="811961"/>
                  </a:moveTo>
                  <a:lnTo>
                    <a:pt x="736396" y="811961"/>
                  </a:lnTo>
                  <a:lnTo>
                    <a:pt x="736777" y="824661"/>
                  </a:lnTo>
                  <a:lnTo>
                    <a:pt x="884593" y="824661"/>
                  </a:lnTo>
                  <a:lnTo>
                    <a:pt x="885520" y="811961"/>
                  </a:lnTo>
                  <a:close/>
                </a:path>
                <a:path w="2210434" h="2945765">
                  <a:moveTo>
                    <a:pt x="1469097" y="811961"/>
                  </a:moveTo>
                  <a:lnTo>
                    <a:pt x="887387" y="811961"/>
                  </a:lnTo>
                  <a:lnTo>
                    <a:pt x="885748" y="824661"/>
                  </a:lnTo>
                  <a:lnTo>
                    <a:pt x="1465795" y="824661"/>
                  </a:lnTo>
                  <a:lnTo>
                    <a:pt x="1469097" y="811961"/>
                  </a:lnTo>
                  <a:close/>
                </a:path>
                <a:path w="2210434" h="2945765">
                  <a:moveTo>
                    <a:pt x="1583220" y="811961"/>
                  </a:moveTo>
                  <a:lnTo>
                    <a:pt x="1513814" y="811961"/>
                  </a:lnTo>
                  <a:lnTo>
                    <a:pt x="1514957" y="824661"/>
                  </a:lnTo>
                  <a:lnTo>
                    <a:pt x="1584299" y="824661"/>
                  </a:lnTo>
                  <a:lnTo>
                    <a:pt x="1583220" y="811961"/>
                  </a:lnTo>
                  <a:close/>
                </a:path>
                <a:path w="2210434" h="2945765">
                  <a:moveTo>
                    <a:pt x="906094" y="799261"/>
                  </a:moveTo>
                  <a:lnTo>
                    <a:pt x="737476" y="799261"/>
                  </a:lnTo>
                  <a:lnTo>
                    <a:pt x="735139" y="811961"/>
                  </a:lnTo>
                  <a:lnTo>
                    <a:pt x="902817" y="811961"/>
                  </a:lnTo>
                  <a:lnTo>
                    <a:pt x="905949" y="801590"/>
                  </a:lnTo>
                  <a:lnTo>
                    <a:pt x="906094" y="799261"/>
                  </a:lnTo>
                  <a:close/>
                </a:path>
                <a:path w="2210434" h="2945765">
                  <a:moveTo>
                    <a:pt x="914501" y="799261"/>
                  </a:moveTo>
                  <a:lnTo>
                    <a:pt x="906652" y="799261"/>
                  </a:lnTo>
                  <a:lnTo>
                    <a:pt x="905949" y="801590"/>
                  </a:lnTo>
                  <a:lnTo>
                    <a:pt x="905306" y="811961"/>
                  </a:lnTo>
                  <a:lnTo>
                    <a:pt x="913917" y="811961"/>
                  </a:lnTo>
                  <a:lnTo>
                    <a:pt x="914501" y="799261"/>
                  </a:lnTo>
                  <a:close/>
                </a:path>
                <a:path w="2210434" h="2945765">
                  <a:moveTo>
                    <a:pt x="1471282" y="799261"/>
                  </a:moveTo>
                  <a:lnTo>
                    <a:pt x="928522" y="799261"/>
                  </a:lnTo>
                  <a:lnTo>
                    <a:pt x="926185" y="811961"/>
                  </a:lnTo>
                  <a:lnTo>
                    <a:pt x="1470825" y="811961"/>
                  </a:lnTo>
                  <a:lnTo>
                    <a:pt x="1471282" y="799261"/>
                  </a:lnTo>
                  <a:close/>
                </a:path>
                <a:path w="2210434" h="2945765">
                  <a:moveTo>
                    <a:pt x="1575206" y="799261"/>
                  </a:moveTo>
                  <a:lnTo>
                    <a:pt x="1531518" y="799261"/>
                  </a:lnTo>
                  <a:lnTo>
                    <a:pt x="1527911" y="811961"/>
                  </a:lnTo>
                  <a:lnTo>
                    <a:pt x="1575473" y="811961"/>
                  </a:lnTo>
                  <a:lnTo>
                    <a:pt x="1575206" y="799261"/>
                  </a:lnTo>
                  <a:close/>
                </a:path>
                <a:path w="2210434" h="2945765">
                  <a:moveTo>
                    <a:pt x="906652" y="799261"/>
                  </a:moveTo>
                  <a:lnTo>
                    <a:pt x="906094" y="799261"/>
                  </a:lnTo>
                  <a:lnTo>
                    <a:pt x="905949" y="801590"/>
                  </a:lnTo>
                  <a:lnTo>
                    <a:pt x="906652" y="799261"/>
                  </a:lnTo>
                  <a:close/>
                </a:path>
                <a:path w="2210434" h="2945765">
                  <a:moveTo>
                    <a:pt x="798398" y="786561"/>
                  </a:moveTo>
                  <a:lnTo>
                    <a:pt x="740410" y="786561"/>
                  </a:lnTo>
                  <a:lnTo>
                    <a:pt x="739787" y="799261"/>
                  </a:lnTo>
                  <a:lnTo>
                    <a:pt x="811682" y="799261"/>
                  </a:lnTo>
                  <a:lnTo>
                    <a:pt x="798398" y="786561"/>
                  </a:lnTo>
                  <a:close/>
                </a:path>
                <a:path w="2210434" h="2945765">
                  <a:moveTo>
                    <a:pt x="863663" y="786561"/>
                  </a:moveTo>
                  <a:lnTo>
                    <a:pt x="830414" y="786561"/>
                  </a:lnTo>
                  <a:lnTo>
                    <a:pt x="823213" y="799261"/>
                  </a:lnTo>
                  <a:lnTo>
                    <a:pt x="865619" y="799261"/>
                  </a:lnTo>
                  <a:lnTo>
                    <a:pt x="863663" y="786561"/>
                  </a:lnTo>
                  <a:close/>
                </a:path>
                <a:path w="2210434" h="2945765">
                  <a:moveTo>
                    <a:pt x="921562" y="786561"/>
                  </a:moveTo>
                  <a:lnTo>
                    <a:pt x="879157" y="786561"/>
                  </a:lnTo>
                  <a:lnTo>
                    <a:pt x="879220" y="799261"/>
                  </a:lnTo>
                  <a:lnTo>
                    <a:pt x="921080" y="799261"/>
                  </a:lnTo>
                  <a:lnTo>
                    <a:pt x="921562" y="786561"/>
                  </a:lnTo>
                  <a:close/>
                </a:path>
                <a:path w="2210434" h="2945765">
                  <a:moveTo>
                    <a:pt x="1474533" y="786561"/>
                  </a:moveTo>
                  <a:lnTo>
                    <a:pt x="936218" y="786561"/>
                  </a:lnTo>
                  <a:lnTo>
                    <a:pt x="929525" y="799261"/>
                  </a:lnTo>
                  <a:lnTo>
                    <a:pt x="1474241" y="799261"/>
                  </a:lnTo>
                  <a:lnTo>
                    <a:pt x="1474533" y="786561"/>
                  </a:lnTo>
                  <a:close/>
                </a:path>
                <a:path w="2210434" h="2945765">
                  <a:moveTo>
                    <a:pt x="1540217" y="786561"/>
                  </a:moveTo>
                  <a:lnTo>
                    <a:pt x="1536814" y="786561"/>
                  </a:lnTo>
                  <a:lnTo>
                    <a:pt x="1538732" y="799261"/>
                  </a:lnTo>
                  <a:lnTo>
                    <a:pt x="1542161" y="799261"/>
                  </a:lnTo>
                  <a:lnTo>
                    <a:pt x="1540217" y="786561"/>
                  </a:lnTo>
                  <a:close/>
                </a:path>
                <a:path w="2210434" h="2945765">
                  <a:moveTo>
                    <a:pt x="1571777" y="786561"/>
                  </a:moveTo>
                  <a:lnTo>
                    <a:pt x="1551266" y="786561"/>
                  </a:lnTo>
                  <a:lnTo>
                    <a:pt x="1547761" y="799261"/>
                  </a:lnTo>
                  <a:lnTo>
                    <a:pt x="1571180" y="799261"/>
                  </a:lnTo>
                  <a:lnTo>
                    <a:pt x="1571777" y="786561"/>
                  </a:lnTo>
                  <a:close/>
                </a:path>
                <a:path w="2210434" h="2945765">
                  <a:moveTo>
                    <a:pt x="1498066" y="773861"/>
                  </a:moveTo>
                  <a:lnTo>
                    <a:pt x="926134" y="773861"/>
                  </a:lnTo>
                  <a:lnTo>
                    <a:pt x="926109" y="786561"/>
                  </a:lnTo>
                  <a:lnTo>
                    <a:pt x="1496237" y="786561"/>
                  </a:lnTo>
                  <a:lnTo>
                    <a:pt x="1498066" y="773861"/>
                  </a:lnTo>
                  <a:close/>
                </a:path>
                <a:path w="2210434" h="2945765">
                  <a:moveTo>
                    <a:pt x="1499829" y="786105"/>
                  </a:moveTo>
                  <a:lnTo>
                    <a:pt x="1499577" y="786561"/>
                  </a:lnTo>
                  <a:lnTo>
                    <a:pt x="1499895" y="786561"/>
                  </a:lnTo>
                  <a:lnTo>
                    <a:pt x="1499829" y="786105"/>
                  </a:lnTo>
                  <a:close/>
                </a:path>
                <a:path w="2210434" h="2945765">
                  <a:moveTo>
                    <a:pt x="1575562" y="773861"/>
                  </a:moveTo>
                  <a:lnTo>
                    <a:pt x="1556550" y="773861"/>
                  </a:lnTo>
                  <a:lnTo>
                    <a:pt x="1555991" y="786561"/>
                  </a:lnTo>
                  <a:lnTo>
                    <a:pt x="1575587" y="786561"/>
                  </a:lnTo>
                  <a:lnTo>
                    <a:pt x="1575562" y="773861"/>
                  </a:lnTo>
                  <a:close/>
                </a:path>
                <a:path w="2210434" h="2945765">
                  <a:moveTo>
                    <a:pt x="1506588" y="773861"/>
                  </a:moveTo>
                  <a:lnTo>
                    <a:pt x="1498066" y="773861"/>
                  </a:lnTo>
                  <a:lnTo>
                    <a:pt x="1499829" y="786105"/>
                  </a:lnTo>
                  <a:lnTo>
                    <a:pt x="1506588" y="773861"/>
                  </a:lnTo>
                  <a:close/>
                </a:path>
                <a:path w="2210434" h="2945765">
                  <a:moveTo>
                    <a:pt x="852576" y="761161"/>
                  </a:moveTo>
                  <a:lnTo>
                    <a:pt x="847407" y="761161"/>
                  </a:lnTo>
                  <a:lnTo>
                    <a:pt x="850112" y="773861"/>
                  </a:lnTo>
                  <a:lnTo>
                    <a:pt x="851319" y="773861"/>
                  </a:lnTo>
                  <a:lnTo>
                    <a:pt x="852576" y="761161"/>
                  </a:lnTo>
                  <a:close/>
                </a:path>
                <a:path w="2210434" h="2945765">
                  <a:moveTo>
                    <a:pt x="923099" y="761161"/>
                  </a:moveTo>
                  <a:lnTo>
                    <a:pt x="921397" y="773861"/>
                  </a:lnTo>
                  <a:lnTo>
                    <a:pt x="930046" y="773861"/>
                  </a:lnTo>
                  <a:lnTo>
                    <a:pt x="923099" y="761161"/>
                  </a:lnTo>
                  <a:close/>
                </a:path>
                <a:path w="2210434" h="2945765">
                  <a:moveTo>
                    <a:pt x="1508264" y="761161"/>
                  </a:moveTo>
                  <a:lnTo>
                    <a:pt x="931138" y="761161"/>
                  </a:lnTo>
                  <a:lnTo>
                    <a:pt x="932941" y="773861"/>
                  </a:lnTo>
                  <a:lnTo>
                    <a:pt x="1508798" y="773861"/>
                  </a:lnTo>
                  <a:lnTo>
                    <a:pt x="1508264" y="761161"/>
                  </a:lnTo>
                  <a:close/>
                </a:path>
                <a:path w="2210434" h="2945765">
                  <a:moveTo>
                    <a:pt x="1558544" y="761161"/>
                  </a:moveTo>
                  <a:lnTo>
                    <a:pt x="1537868" y="761161"/>
                  </a:lnTo>
                  <a:lnTo>
                    <a:pt x="1540281" y="773861"/>
                  </a:lnTo>
                  <a:lnTo>
                    <a:pt x="1545386" y="773861"/>
                  </a:lnTo>
                  <a:lnTo>
                    <a:pt x="1558544" y="761161"/>
                  </a:lnTo>
                  <a:close/>
                </a:path>
                <a:path w="2210434" h="2945765">
                  <a:moveTo>
                    <a:pt x="1582089" y="761161"/>
                  </a:moveTo>
                  <a:lnTo>
                    <a:pt x="1575447" y="761161"/>
                  </a:lnTo>
                  <a:lnTo>
                    <a:pt x="1567116" y="773861"/>
                  </a:lnTo>
                  <a:lnTo>
                    <a:pt x="1582432" y="773861"/>
                  </a:lnTo>
                  <a:lnTo>
                    <a:pt x="1582089" y="761161"/>
                  </a:lnTo>
                  <a:close/>
                </a:path>
                <a:path w="2210434" h="2945765">
                  <a:moveTo>
                    <a:pt x="826376" y="748461"/>
                  </a:moveTo>
                  <a:lnTo>
                    <a:pt x="818057" y="748461"/>
                  </a:lnTo>
                  <a:lnTo>
                    <a:pt x="825728" y="761161"/>
                  </a:lnTo>
                  <a:lnTo>
                    <a:pt x="827036" y="761161"/>
                  </a:lnTo>
                  <a:lnTo>
                    <a:pt x="826376" y="748461"/>
                  </a:lnTo>
                  <a:close/>
                </a:path>
                <a:path w="2210434" h="2945765">
                  <a:moveTo>
                    <a:pt x="1513357" y="748461"/>
                  </a:moveTo>
                  <a:lnTo>
                    <a:pt x="919060" y="748461"/>
                  </a:lnTo>
                  <a:lnTo>
                    <a:pt x="916736" y="761161"/>
                  </a:lnTo>
                  <a:lnTo>
                    <a:pt x="1511896" y="761161"/>
                  </a:lnTo>
                  <a:lnTo>
                    <a:pt x="1513357" y="748461"/>
                  </a:lnTo>
                  <a:close/>
                </a:path>
                <a:path w="2210434" h="2945765">
                  <a:moveTo>
                    <a:pt x="1574190" y="748461"/>
                  </a:moveTo>
                  <a:lnTo>
                    <a:pt x="1540459" y="748461"/>
                  </a:lnTo>
                  <a:lnTo>
                    <a:pt x="1536471" y="761161"/>
                  </a:lnTo>
                  <a:lnTo>
                    <a:pt x="1573250" y="761161"/>
                  </a:lnTo>
                  <a:lnTo>
                    <a:pt x="1574190" y="748461"/>
                  </a:lnTo>
                  <a:close/>
                </a:path>
                <a:path w="2210434" h="2945765">
                  <a:moveTo>
                    <a:pt x="805357" y="735761"/>
                  </a:moveTo>
                  <a:lnTo>
                    <a:pt x="800696" y="735761"/>
                  </a:lnTo>
                  <a:lnTo>
                    <a:pt x="799210" y="748461"/>
                  </a:lnTo>
                  <a:lnTo>
                    <a:pt x="809091" y="748461"/>
                  </a:lnTo>
                  <a:lnTo>
                    <a:pt x="805357" y="735761"/>
                  </a:lnTo>
                  <a:close/>
                </a:path>
                <a:path w="2210434" h="2945765">
                  <a:moveTo>
                    <a:pt x="925093" y="735761"/>
                  </a:moveTo>
                  <a:lnTo>
                    <a:pt x="897750" y="735761"/>
                  </a:lnTo>
                  <a:lnTo>
                    <a:pt x="898842" y="748461"/>
                  </a:lnTo>
                  <a:lnTo>
                    <a:pt x="925093" y="748461"/>
                  </a:lnTo>
                  <a:lnTo>
                    <a:pt x="925093" y="735761"/>
                  </a:lnTo>
                  <a:close/>
                </a:path>
                <a:path w="2210434" h="2945765">
                  <a:moveTo>
                    <a:pt x="1522247" y="735761"/>
                  </a:moveTo>
                  <a:lnTo>
                    <a:pt x="926769" y="735761"/>
                  </a:lnTo>
                  <a:lnTo>
                    <a:pt x="926401" y="748461"/>
                  </a:lnTo>
                  <a:lnTo>
                    <a:pt x="1518107" y="748461"/>
                  </a:lnTo>
                  <a:lnTo>
                    <a:pt x="1522247" y="735761"/>
                  </a:lnTo>
                  <a:close/>
                </a:path>
                <a:path w="2210434" h="2945765">
                  <a:moveTo>
                    <a:pt x="1570989" y="735761"/>
                  </a:moveTo>
                  <a:lnTo>
                    <a:pt x="1543418" y="735761"/>
                  </a:lnTo>
                  <a:lnTo>
                    <a:pt x="1542923" y="748461"/>
                  </a:lnTo>
                  <a:lnTo>
                    <a:pt x="1572602" y="748461"/>
                  </a:lnTo>
                  <a:lnTo>
                    <a:pt x="1570989" y="735761"/>
                  </a:lnTo>
                  <a:close/>
                </a:path>
                <a:path w="2210434" h="2945765">
                  <a:moveTo>
                    <a:pt x="1577581" y="735761"/>
                  </a:moveTo>
                  <a:lnTo>
                    <a:pt x="1573822" y="735761"/>
                  </a:lnTo>
                  <a:lnTo>
                    <a:pt x="1572602" y="748461"/>
                  </a:lnTo>
                  <a:lnTo>
                    <a:pt x="1582407" y="748461"/>
                  </a:lnTo>
                  <a:lnTo>
                    <a:pt x="1577581" y="735761"/>
                  </a:lnTo>
                  <a:close/>
                </a:path>
                <a:path w="2210434" h="2945765">
                  <a:moveTo>
                    <a:pt x="916089" y="723061"/>
                  </a:moveTo>
                  <a:lnTo>
                    <a:pt x="902271" y="723061"/>
                  </a:lnTo>
                  <a:lnTo>
                    <a:pt x="905078" y="735761"/>
                  </a:lnTo>
                  <a:lnTo>
                    <a:pt x="916317" y="735761"/>
                  </a:lnTo>
                  <a:lnTo>
                    <a:pt x="916089" y="723061"/>
                  </a:lnTo>
                  <a:close/>
                </a:path>
                <a:path w="2210434" h="2945765">
                  <a:moveTo>
                    <a:pt x="1532267" y="723061"/>
                  </a:moveTo>
                  <a:lnTo>
                    <a:pt x="929043" y="723061"/>
                  </a:lnTo>
                  <a:lnTo>
                    <a:pt x="928827" y="735761"/>
                  </a:lnTo>
                  <a:lnTo>
                    <a:pt x="1529943" y="735761"/>
                  </a:lnTo>
                  <a:lnTo>
                    <a:pt x="1532267" y="723061"/>
                  </a:lnTo>
                  <a:close/>
                </a:path>
                <a:path w="2210434" h="2945765">
                  <a:moveTo>
                    <a:pt x="1586598" y="723061"/>
                  </a:moveTo>
                  <a:lnTo>
                    <a:pt x="1575320" y="723061"/>
                  </a:lnTo>
                  <a:lnTo>
                    <a:pt x="1574584" y="735761"/>
                  </a:lnTo>
                  <a:lnTo>
                    <a:pt x="1585569" y="735761"/>
                  </a:lnTo>
                  <a:lnTo>
                    <a:pt x="1586598" y="723061"/>
                  </a:lnTo>
                  <a:close/>
                </a:path>
                <a:path w="2210434" h="2945765">
                  <a:moveTo>
                    <a:pt x="871816" y="710361"/>
                  </a:moveTo>
                  <a:lnTo>
                    <a:pt x="863472" y="710361"/>
                  </a:lnTo>
                  <a:lnTo>
                    <a:pt x="858532" y="723061"/>
                  </a:lnTo>
                  <a:lnTo>
                    <a:pt x="872413" y="723061"/>
                  </a:lnTo>
                  <a:lnTo>
                    <a:pt x="871816" y="710361"/>
                  </a:lnTo>
                  <a:close/>
                </a:path>
                <a:path w="2210434" h="2945765">
                  <a:moveTo>
                    <a:pt x="891781" y="710361"/>
                  </a:moveTo>
                  <a:lnTo>
                    <a:pt x="878801" y="710361"/>
                  </a:lnTo>
                  <a:lnTo>
                    <a:pt x="879665" y="723061"/>
                  </a:lnTo>
                  <a:lnTo>
                    <a:pt x="891044" y="723061"/>
                  </a:lnTo>
                  <a:lnTo>
                    <a:pt x="891781" y="710361"/>
                  </a:lnTo>
                  <a:close/>
                </a:path>
                <a:path w="2210434" h="2945765">
                  <a:moveTo>
                    <a:pt x="905433" y="710361"/>
                  </a:moveTo>
                  <a:lnTo>
                    <a:pt x="894372" y="710361"/>
                  </a:lnTo>
                  <a:lnTo>
                    <a:pt x="893749" y="723061"/>
                  </a:lnTo>
                  <a:lnTo>
                    <a:pt x="906373" y="723061"/>
                  </a:lnTo>
                  <a:lnTo>
                    <a:pt x="905433" y="710361"/>
                  </a:lnTo>
                  <a:close/>
                </a:path>
                <a:path w="2210434" h="2945765">
                  <a:moveTo>
                    <a:pt x="1539087" y="710361"/>
                  </a:moveTo>
                  <a:lnTo>
                    <a:pt x="921956" y="710361"/>
                  </a:lnTo>
                  <a:lnTo>
                    <a:pt x="921181" y="723061"/>
                  </a:lnTo>
                  <a:lnTo>
                    <a:pt x="1539011" y="723061"/>
                  </a:lnTo>
                  <a:lnTo>
                    <a:pt x="1539087" y="710361"/>
                  </a:lnTo>
                  <a:close/>
                </a:path>
                <a:path w="2210434" h="2945765">
                  <a:moveTo>
                    <a:pt x="918400" y="697661"/>
                  </a:moveTo>
                  <a:lnTo>
                    <a:pt x="896111" y="697661"/>
                  </a:lnTo>
                  <a:lnTo>
                    <a:pt x="895235" y="710361"/>
                  </a:lnTo>
                  <a:lnTo>
                    <a:pt x="918210" y="710361"/>
                  </a:lnTo>
                  <a:lnTo>
                    <a:pt x="918400" y="697661"/>
                  </a:lnTo>
                  <a:close/>
                </a:path>
                <a:path w="2210434" h="2945765">
                  <a:moveTo>
                    <a:pt x="1538046" y="697661"/>
                  </a:moveTo>
                  <a:lnTo>
                    <a:pt x="927569" y="697661"/>
                  </a:lnTo>
                  <a:lnTo>
                    <a:pt x="926871" y="710361"/>
                  </a:lnTo>
                  <a:lnTo>
                    <a:pt x="1537576" y="710361"/>
                  </a:lnTo>
                  <a:lnTo>
                    <a:pt x="1538046" y="697661"/>
                  </a:lnTo>
                  <a:close/>
                </a:path>
                <a:path w="2210434" h="2945765">
                  <a:moveTo>
                    <a:pt x="731138" y="684961"/>
                  </a:moveTo>
                  <a:lnTo>
                    <a:pt x="723214" y="684961"/>
                  </a:lnTo>
                  <a:lnTo>
                    <a:pt x="728243" y="697661"/>
                  </a:lnTo>
                  <a:lnTo>
                    <a:pt x="730986" y="697661"/>
                  </a:lnTo>
                  <a:lnTo>
                    <a:pt x="731138" y="684961"/>
                  </a:lnTo>
                  <a:close/>
                </a:path>
                <a:path w="2210434" h="2945765">
                  <a:moveTo>
                    <a:pt x="894753" y="684961"/>
                  </a:moveTo>
                  <a:lnTo>
                    <a:pt x="880236" y="684961"/>
                  </a:lnTo>
                  <a:lnTo>
                    <a:pt x="879678" y="697661"/>
                  </a:lnTo>
                  <a:lnTo>
                    <a:pt x="894308" y="697661"/>
                  </a:lnTo>
                  <a:lnTo>
                    <a:pt x="894753" y="684961"/>
                  </a:lnTo>
                  <a:close/>
                </a:path>
                <a:path w="2210434" h="2945765">
                  <a:moveTo>
                    <a:pt x="909548" y="684961"/>
                  </a:moveTo>
                  <a:lnTo>
                    <a:pt x="904595" y="684961"/>
                  </a:lnTo>
                  <a:lnTo>
                    <a:pt x="906475" y="697661"/>
                  </a:lnTo>
                  <a:lnTo>
                    <a:pt x="910869" y="697661"/>
                  </a:lnTo>
                  <a:lnTo>
                    <a:pt x="909548" y="684961"/>
                  </a:lnTo>
                  <a:close/>
                </a:path>
                <a:path w="2210434" h="2945765">
                  <a:moveTo>
                    <a:pt x="1545386" y="684961"/>
                  </a:moveTo>
                  <a:lnTo>
                    <a:pt x="931773" y="684961"/>
                  </a:lnTo>
                  <a:lnTo>
                    <a:pt x="930770" y="697661"/>
                  </a:lnTo>
                  <a:lnTo>
                    <a:pt x="1545602" y="697661"/>
                  </a:lnTo>
                  <a:lnTo>
                    <a:pt x="1545386" y="684961"/>
                  </a:lnTo>
                  <a:close/>
                </a:path>
                <a:path w="2210434" h="2945765">
                  <a:moveTo>
                    <a:pt x="725906" y="672261"/>
                  </a:moveTo>
                  <a:lnTo>
                    <a:pt x="724725" y="684961"/>
                  </a:lnTo>
                  <a:lnTo>
                    <a:pt x="727849" y="684961"/>
                  </a:lnTo>
                  <a:lnTo>
                    <a:pt x="725906" y="672261"/>
                  </a:lnTo>
                  <a:close/>
                </a:path>
                <a:path w="2210434" h="2945765">
                  <a:moveTo>
                    <a:pt x="934338" y="672261"/>
                  </a:moveTo>
                  <a:lnTo>
                    <a:pt x="918057" y="672261"/>
                  </a:lnTo>
                  <a:lnTo>
                    <a:pt x="919797" y="684961"/>
                  </a:lnTo>
                  <a:lnTo>
                    <a:pt x="934643" y="684961"/>
                  </a:lnTo>
                  <a:lnTo>
                    <a:pt x="934338" y="672261"/>
                  </a:lnTo>
                  <a:close/>
                </a:path>
                <a:path w="2210434" h="2945765">
                  <a:moveTo>
                    <a:pt x="942746" y="672261"/>
                  </a:moveTo>
                  <a:lnTo>
                    <a:pt x="940650" y="672261"/>
                  </a:lnTo>
                  <a:lnTo>
                    <a:pt x="941108" y="684961"/>
                  </a:lnTo>
                  <a:lnTo>
                    <a:pt x="943241" y="684961"/>
                  </a:lnTo>
                  <a:lnTo>
                    <a:pt x="942746" y="672261"/>
                  </a:lnTo>
                  <a:close/>
                </a:path>
                <a:path w="2210434" h="2945765">
                  <a:moveTo>
                    <a:pt x="1561325" y="672261"/>
                  </a:moveTo>
                  <a:lnTo>
                    <a:pt x="945692" y="672261"/>
                  </a:lnTo>
                  <a:lnTo>
                    <a:pt x="946569" y="684961"/>
                  </a:lnTo>
                  <a:lnTo>
                    <a:pt x="1559661" y="684961"/>
                  </a:lnTo>
                  <a:lnTo>
                    <a:pt x="1561325" y="672261"/>
                  </a:lnTo>
                  <a:close/>
                </a:path>
                <a:path w="2210434" h="2945765">
                  <a:moveTo>
                    <a:pt x="1568170" y="659561"/>
                  </a:moveTo>
                  <a:lnTo>
                    <a:pt x="939152" y="659561"/>
                  </a:lnTo>
                  <a:lnTo>
                    <a:pt x="940498" y="672261"/>
                  </a:lnTo>
                  <a:lnTo>
                    <a:pt x="1562506" y="672261"/>
                  </a:lnTo>
                  <a:lnTo>
                    <a:pt x="1568170" y="659561"/>
                  </a:lnTo>
                  <a:close/>
                </a:path>
                <a:path w="2210434" h="2945765">
                  <a:moveTo>
                    <a:pt x="1580603" y="646861"/>
                  </a:moveTo>
                  <a:lnTo>
                    <a:pt x="967435" y="646861"/>
                  </a:lnTo>
                  <a:lnTo>
                    <a:pt x="967308" y="659561"/>
                  </a:lnTo>
                  <a:lnTo>
                    <a:pt x="1580667" y="659561"/>
                  </a:lnTo>
                  <a:lnTo>
                    <a:pt x="1580603" y="646861"/>
                  </a:lnTo>
                  <a:close/>
                </a:path>
                <a:path w="2210434" h="2945765">
                  <a:moveTo>
                    <a:pt x="1589709" y="634161"/>
                  </a:moveTo>
                  <a:lnTo>
                    <a:pt x="981113" y="634161"/>
                  </a:lnTo>
                  <a:lnTo>
                    <a:pt x="979347" y="646861"/>
                  </a:lnTo>
                  <a:lnTo>
                    <a:pt x="1583207" y="646861"/>
                  </a:lnTo>
                  <a:lnTo>
                    <a:pt x="1589709" y="634161"/>
                  </a:lnTo>
                  <a:close/>
                </a:path>
                <a:path w="2210434" h="2945765">
                  <a:moveTo>
                    <a:pt x="800125" y="621461"/>
                  </a:moveTo>
                  <a:lnTo>
                    <a:pt x="797991" y="621461"/>
                  </a:lnTo>
                  <a:lnTo>
                    <a:pt x="799033" y="634161"/>
                  </a:lnTo>
                  <a:lnTo>
                    <a:pt x="800125" y="621461"/>
                  </a:lnTo>
                  <a:close/>
                </a:path>
                <a:path w="2210434" h="2945765">
                  <a:moveTo>
                    <a:pt x="808570" y="621461"/>
                  </a:moveTo>
                  <a:lnTo>
                    <a:pt x="804240" y="621461"/>
                  </a:lnTo>
                  <a:lnTo>
                    <a:pt x="804151" y="634161"/>
                  </a:lnTo>
                  <a:lnTo>
                    <a:pt x="808062" y="634161"/>
                  </a:lnTo>
                  <a:lnTo>
                    <a:pt x="808570" y="621461"/>
                  </a:lnTo>
                  <a:close/>
                </a:path>
                <a:path w="2210434" h="2945765">
                  <a:moveTo>
                    <a:pt x="993292" y="621461"/>
                  </a:moveTo>
                  <a:lnTo>
                    <a:pt x="992466" y="621461"/>
                  </a:lnTo>
                  <a:lnTo>
                    <a:pt x="991209" y="634161"/>
                  </a:lnTo>
                  <a:lnTo>
                    <a:pt x="994371" y="634161"/>
                  </a:lnTo>
                  <a:lnTo>
                    <a:pt x="993292" y="621461"/>
                  </a:lnTo>
                  <a:close/>
                </a:path>
                <a:path w="2210434" h="2945765">
                  <a:moveTo>
                    <a:pt x="1599247" y="621461"/>
                  </a:moveTo>
                  <a:lnTo>
                    <a:pt x="1002741" y="621461"/>
                  </a:lnTo>
                  <a:lnTo>
                    <a:pt x="1002093" y="634161"/>
                  </a:lnTo>
                  <a:lnTo>
                    <a:pt x="1591602" y="634161"/>
                  </a:lnTo>
                  <a:lnTo>
                    <a:pt x="1599247" y="621461"/>
                  </a:lnTo>
                  <a:close/>
                </a:path>
                <a:path w="2210434" h="2945765">
                  <a:moveTo>
                    <a:pt x="802652" y="608761"/>
                  </a:moveTo>
                  <a:lnTo>
                    <a:pt x="802373" y="608761"/>
                  </a:lnTo>
                  <a:lnTo>
                    <a:pt x="796543" y="621461"/>
                  </a:lnTo>
                  <a:lnTo>
                    <a:pt x="802144" y="621461"/>
                  </a:lnTo>
                  <a:lnTo>
                    <a:pt x="802652" y="608761"/>
                  </a:lnTo>
                  <a:close/>
                </a:path>
                <a:path w="2210434" h="2945765">
                  <a:moveTo>
                    <a:pt x="809790" y="608761"/>
                  </a:moveTo>
                  <a:lnTo>
                    <a:pt x="807707" y="608761"/>
                  </a:lnTo>
                  <a:lnTo>
                    <a:pt x="807973" y="621461"/>
                  </a:lnTo>
                  <a:lnTo>
                    <a:pt x="810412" y="621461"/>
                  </a:lnTo>
                  <a:lnTo>
                    <a:pt x="809790" y="608761"/>
                  </a:lnTo>
                  <a:close/>
                </a:path>
                <a:path w="2210434" h="2945765">
                  <a:moveTo>
                    <a:pt x="813511" y="608761"/>
                  </a:moveTo>
                  <a:lnTo>
                    <a:pt x="809790" y="608761"/>
                  </a:lnTo>
                  <a:lnTo>
                    <a:pt x="812469" y="621461"/>
                  </a:lnTo>
                  <a:lnTo>
                    <a:pt x="813511" y="608761"/>
                  </a:lnTo>
                  <a:close/>
                </a:path>
                <a:path w="2210434" h="2945765">
                  <a:moveTo>
                    <a:pt x="1035710" y="608761"/>
                  </a:moveTo>
                  <a:lnTo>
                    <a:pt x="1031735" y="608761"/>
                  </a:lnTo>
                  <a:lnTo>
                    <a:pt x="1027620" y="621461"/>
                  </a:lnTo>
                  <a:lnTo>
                    <a:pt x="1036358" y="621461"/>
                  </a:lnTo>
                  <a:lnTo>
                    <a:pt x="1035710" y="608761"/>
                  </a:lnTo>
                  <a:close/>
                </a:path>
                <a:path w="2210434" h="2945765">
                  <a:moveTo>
                    <a:pt x="1042517" y="608761"/>
                  </a:moveTo>
                  <a:lnTo>
                    <a:pt x="1039101" y="608761"/>
                  </a:lnTo>
                  <a:lnTo>
                    <a:pt x="1038123" y="621461"/>
                  </a:lnTo>
                  <a:lnTo>
                    <a:pt x="1043241" y="621461"/>
                  </a:lnTo>
                  <a:lnTo>
                    <a:pt x="1042517" y="608761"/>
                  </a:lnTo>
                  <a:close/>
                </a:path>
                <a:path w="2210434" h="2945765">
                  <a:moveTo>
                    <a:pt x="1049210" y="608761"/>
                  </a:moveTo>
                  <a:lnTo>
                    <a:pt x="1045108" y="621461"/>
                  </a:lnTo>
                  <a:lnTo>
                    <a:pt x="1052410" y="621461"/>
                  </a:lnTo>
                  <a:lnTo>
                    <a:pt x="1049210" y="608761"/>
                  </a:lnTo>
                  <a:close/>
                </a:path>
                <a:path w="2210434" h="2945765">
                  <a:moveTo>
                    <a:pt x="1602739" y="608761"/>
                  </a:moveTo>
                  <a:lnTo>
                    <a:pt x="1053452" y="608761"/>
                  </a:lnTo>
                  <a:lnTo>
                    <a:pt x="1052410" y="621461"/>
                  </a:lnTo>
                  <a:lnTo>
                    <a:pt x="1602282" y="621461"/>
                  </a:lnTo>
                  <a:lnTo>
                    <a:pt x="1602739" y="608761"/>
                  </a:lnTo>
                  <a:close/>
                </a:path>
                <a:path w="2210434" h="2945765">
                  <a:moveTo>
                    <a:pt x="1609674" y="596061"/>
                  </a:moveTo>
                  <a:lnTo>
                    <a:pt x="1076248" y="596061"/>
                  </a:lnTo>
                  <a:lnTo>
                    <a:pt x="1072565" y="608761"/>
                  </a:lnTo>
                  <a:lnTo>
                    <a:pt x="1606956" y="608761"/>
                  </a:lnTo>
                  <a:lnTo>
                    <a:pt x="1609674" y="596061"/>
                  </a:lnTo>
                  <a:close/>
                </a:path>
                <a:path w="2210434" h="2945765">
                  <a:moveTo>
                    <a:pt x="1091247" y="583361"/>
                  </a:moveTo>
                  <a:lnTo>
                    <a:pt x="1085761" y="583361"/>
                  </a:lnTo>
                  <a:lnTo>
                    <a:pt x="1085761" y="596061"/>
                  </a:lnTo>
                  <a:lnTo>
                    <a:pt x="1090320" y="596061"/>
                  </a:lnTo>
                  <a:lnTo>
                    <a:pt x="1091247" y="583361"/>
                  </a:lnTo>
                  <a:close/>
                </a:path>
                <a:path w="2210434" h="2945765">
                  <a:moveTo>
                    <a:pt x="1100340" y="583361"/>
                  </a:moveTo>
                  <a:lnTo>
                    <a:pt x="1096365" y="583361"/>
                  </a:lnTo>
                  <a:lnTo>
                    <a:pt x="1098105" y="596061"/>
                  </a:lnTo>
                  <a:lnTo>
                    <a:pt x="1100823" y="596061"/>
                  </a:lnTo>
                  <a:lnTo>
                    <a:pt x="1100340" y="583361"/>
                  </a:lnTo>
                  <a:close/>
                </a:path>
                <a:path w="2210434" h="2945765">
                  <a:moveTo>
                    <a:pt x="1106322" y="591854"/>
                  </a:moveTo>
                  <a:lnTo>
                    <a:pt x="1102169" y="596061"/>
                  </a:lnTo>
                  <a:lnTo>
                    <a:pt x="1106944" y="596061"/>
                  </a:lnTo>
                  <a:lnTo>
                    <a:pt x="1106322" y="591854"/>
                  </a:lnTo>
                  <a:close/>
                </a:path>
                <a:path w="2210434" h="2945765">
                  <a:moveTo>
                    <a:pt x="1114704" y="583361"/>
                  </a:moveTo>
                  <a:lnTo>
                    <a:pt x="1106322" y="591854"/>
                  </a:lnTo>
                  <a:lnTo>
                    <a:pt x="1106944" y="596061"/>
                  </a:lnTo>
                  <a:lnTo>
                    <a:pt x="1114704" y="583361"/>
                  </a:lnTo>
                  <a:close/>
                </a:path>
                <a:path w="2210434" h="2945765">
                  <a:moveTo>
                    <a:pt x="1153274" y="583361"/>
                  </a:moveTo>
                  <a:lnTo>
                    <a:pt x="1114704" y="583361"/>
                  </a:lnTo>
                  <a:lnTo>
                    <a:pt x="1106944" y="596061"/>
                  </a:lnTo>
                  <a:lnTo>
                    <a:pt x="1152550" y="596061"/>
                  </a:lnTo>
                  <a:lnTo>
                    <a:pt x="1153274" y="583361"/>
                  </a:lnTo>
                  <a:close/>
                </a:path>
                <a:path w="2210434" h="2945765">
                  <a:moveTo>
                    <a:pt x="1177213" y="583361"/>
                  </a:moveTo>
                  <a:lnTo>
                    <a:pt x="1158595" y="583361"/>
                  </a:lnTo>
                  <a:lnTo>
                    <a:pt x="1157871" y="596061"/>
                  </a:lnTo>
                  <a:lnTo>
                    <a:pt x="1174661" y="596061"/>
                  </a:lnTo>
                  <a:lnTo>
                    <a:pt x="1177213" y="583361"/>
                  </a:lnTo>
                  <a:close/>
                </a:path>
                <a:path w="2210434" h="2945765">
                  <a:moveTo>
                    <a:pt x="1180096" y="583361"/>
                  </a:moveTo>
                  <a:lnTo>
                    <a:pt x="1178890" y="583361"/>
                  </a:lnTo>
                  <a:lnTo>
                    <a:pt x="1177188" y="596061"/>
                  </a:lnTo>
                  <a:lnTo>
                    <a:pt x="1182598" y="596061"/>
                  </a:lnTo>
                  <a:lnTo>
                    <a:pt x="1180096" y="583361"/>
                  </a:lnTo>
                  <a:close/>
                </a:path>
                <a:path w="2210434" h="2945765">
                  <a:moveTo>
                    <a:pt x="1254556" y="583361"/>
                  </a:moveTo>
                  <a:lnTo>
                    <a:pt x="1183652" y="583361"/>
                  </a:lnTo>
                  <a:lnTo>
                    <a:pt x="1183843" y="596061"/>
                  </a:lnTo>
                  <a:lnTo>
                    <a:pt x="1253210" y="596061"/>
                  </a:lnTo>
                  <a:lnTo>
                    <a:pt x="1254556" y="583361"/>
                  </a:lnTo>
                  <a:close/>
                </a:path>
                <a:path w="2210434" h="2945765">
                  <a:moveTo>
                    <a:pt x="1610461" y="583361"/>
                  </a:moveTo>
                  <a:lnTo>
                    <a:pt x="1255483" y="583361"/>
                  </a:lnTo>
                  <a:lnTo>
                    <a:pt x="1254709" y="596061"/>
                  </a:lnTo>
                  <a:lnTo>
                    <a:pt x="1610258" y="596061"/>
                  </a:lnTo>
                  <a:lnTo>
                    <a:pt x="1610461" y="583361"/>
                  </a:lnTo>
                  <a:close/>
                </a:path>
                <a:path w="2210434" h="2945765">
                  <a:moveTo>
                    <a:pt x="1114704" y="583361"/>
                  </a:moveTo>
                  <a:lnTo>
                    <a:pt x="1105065" y="583361"/>
                  </a:lnTo>
                  <a:lnTo>
                    <a:pt x="1106322" y="591854"/>
                  </a:lnTo>
                  <a:lnTo>
                    <a:pt x="1114704" y="583361"/>
                  </a:lnTo>
                  <a:close/>
                </a:path>
                <a:path w="2210434" h="2945765">
                  <a:moveTo>
                    <a:pt x="1099032" y="570661"/>
                  </a:moveTo>
                  <a:lnTo>
                    <a:pt x="1086637" y="570661"/>
                  </a:lnTo>
                  <a:lnTo>
                    <a:pt x="1086548" y="583361"/>
                  </a:lnTo>
                  <a:lnTo>
                    <a:pt x="1098321" y="583361"/>
                  </a:lnTo>
                  <a:lnTo>
                    <a:pt x="1099032" y="570661"/>
                  </a:lnTo>
                  <a:close/>
                </a:path>
                <a:path w="2210434" h="2945765">
                  <a:moveTo>
                    <a:pt x="1162253" y="570661"/>
                  </a:moveTo>
                  <a:lnTo>
                    <a:pt x="1101890" y="570661"/>
                  </a:lnTo>
                  <a:lnTo>
                    <a:pt x="1100175" y="583361"/>
                  </a:lnTo>
                  <a:lnTo>
                    <a:pt x="1163027" y="583361"/>
                  </a:lnTo>
                  <a:lnTo>
                    <a:pt x="1162253" y="570661"/>
                  </a:lnTo>
                  <a:close/>
                </a:path>
                <a:path w="2210434" h="2945765">
                  <a:moveTo>
                    <a:pt x="1191767" y="570661"/>
                  </a:moveTo>
                  <a:lnTo>
                    <a:pt x="1180414" y="570661"/>
                  </a:lnTo>
                  <a:lnTo>
                    <a:pt x="1180122" y="583361"/>
                  </a:lnTo>
                  <a:lnTo>
                    <a:pt x="1188707" y="583361"/>
                  </a:lnTo>
                  <a:lnTo>
                    <a:pt x="1191767" y="570661"/>
                  </a:lnTo>
                  <a:close/>
                </a:path>
                <a:path w="2210434" h="2945765">
                  <a:moveTo>
                    <a:pt x="1197165" y="570661"/>
                  </a:moveTo>
                  <a:lnTo>
                    <a:pt x="1192517" y="570661"/>
                  </a:lnTo>
                  <a:lnTo>
                    <a:pt x="1189139" y="583361"/>
                  </a:lnTo>
                  <a:lnTo>
                    <a:pt x="1192517" y="583361"/>
                  </a:lnTo>
                  <a:lnTo>
                    <a:pt x="1197165" y="570661"/>
                  </a:lnTo>
                  <a:close/>
                </a:path>
                <a:path w="2210434" h="2945765">
                  <a:moveTo>
                    <a:pt x="1254379" y="570661"/>
                  </a:moveTo>
                  <a:lnTo>
                    <a:pt x="1208176" y="570661"/>
                  </a:lnTo>
                  <a:lnTo>
                    <a:pt x="1208392" y="583361"/>
                  </a:lnTo>
                  <a:lnTo>
                    <a:pt x="1254125" y="583361"/>
                  </a:lnTo>
                  <a:lnTo>
                    <a:pt x="1254379" y="570661"/>
                  </a:lnTo>
                  <a:close/>
                </a:path>
                <a:path w="2210434" h="2945765">
                  <a:moveTo>
                    <a:pt x="1608912" y="570661"/>
                  </a:moveTo>
                  <a:lnTo>
                    <a:pt x="1258570" y="570661"/>
                  </a:lnTo>
                  <a:lnTo>
                    <a:pt x="1259306" y="583361"/>
                  </a:lnTo>
                  <a:lnTo>
                    <a:pt x="1610131" y="583361"/>
                  </a:lnTo>
                  <a:lnTo>
                    <a:pt x="1608912" y="570661"/>
                  </a:lnTo>
                  <a:close/>
                </a:path>
                <a:path w="2210434" h="2945765">
                  <a:moveTo>
                    <a:pt x="809231" y="557961"/>
                  </a:moveTo>
                  <a:lnTo>
                    <a:pt x="806716" y="557961"/>
                  </a:lnTo>
                  <a:lnTo>
                    <a:pt x="808761" y="570661"/>
                  </a:lnTo>
                  <a:lnTo>
                    <a:pt x="818959" y="570661"/>
                  </a:lnTo>
                  <a:lnTo>
                    <a:pt x="809231" y="557961"/>
                  </a:lnTo>
                  <a:close/>
                </a:path>
                <a:path w="2210434" h="2945765">
                  <a:moveTo>
                    <a:pt x="834847" y="557961"/>
                  </a:moveTo>
                  <a:lnTo>
                    <a:pt x="830402" y="557961"/>
                  </a:lnTo>
                  <a:lnTo>
                    <a:pt x="834453" y="570661"/>
                  </a:lnTo>
                  <a:lnTo>
                    <a:pt x="847890" y="570661"/>
                  </a:lnTo>
                  <a:lnTo>
                    <a:pt x="834847" y="557961"/>
                  </a:lnTo>
                  <a:close/>
                </a:path>
                <a:path w="2210434" h="2945765">
                  <a:moveTo>
                    <a:pt x="1133944" y="557961"/>
                  </a:moveTo>
                  <a:lnTo>
                    <a:pt x="1126718" y="557961"/>
                  </a:lnTo>
                  <a:lnTo>
                    <a:pt x="1129411" y="570661"/>
                  </a:lnTo>
                  <a:lnTo>
                    <a:pt x="1134440" y="570661"/>
                  </a:lnTo>
                  <a:lnTo>
                    <a:pt x="1133944" y="557961"/>
                  </a:lnTo>
                  <a:close/>
                </a:path>
                <a:path w="2210434" h="2945765">
                  <a:moveTo>
                    <a:pt x="1147546" y="557961"/>
                  </a:moveTo>
                  <a:lnTo>
                    <a:pt x="1146352" y="557961"/>
                  </a:lnTo>
                  <a:lnTo>
                    <a:pt x="1144282" y="570661"/>
                  </a:lnTo>
                  <a:lnTo>
                    <a:pt x="1159433" y="570661"/>
                  </a:lnTo>
                  <a:lnTo>
                    <a:pt x="1147546" y="557961"/>
                  </a:lnTo>
                  <a:close/>
                </a:path>
                <a:path w="2210434" h="2945765">
                  <a:moveTo>
                    <a:pt x="1171803" y="557961"/>
                  </a:moveTo>
                  <a:lnTo>
                    <a:pt x="1166964" y="557961"/>
                  </a:lnTo>
                  <a:lnTo>
                    <a:pt x="1170012" y="570661"/>
                  </a:lnTo>
                  <a:lnTo>
                    <a:pt x="1171016" y="570661"/>
                  </a:lnTo>
                  <a:lnTo>
                    <a:pt x="1171803" y="557961"/>
                  </a:lnTo>
                  <a:close/>
                </a:path>
                <a:path w="2210434" h="2945765">
                  <a:moveTo>
                    <a:pt x="1250480" y="557961"/>
                  </a:moveTo>
                  <a:lnTo>
                    <a:pt x="1210881" y="557961"/>
                  </a:lnTo>
                  <a:lnTo>
                    <a:pt x="1209649" y="570661"/>
                  </a:lnTo>
                  <a:lnTo>
                    <a:pt x="1247762" y="570661"/>
                  </a:lnTo>
                  <a:lnTo>
                    <a:pt x="1250480" y="557961"/>
                  </a:lnTo>
                  <a:close/>
                </a:path>
                <a:path w="2210434" h="2945765">
                  <a:moveTo>
                    <a:pt x="1584604" y="557961"/>
                  </a:moveTo>
                  <a:lnTo>
                    <a:pt x="1257541" y="557961"/>
                  </a:lnTo>
                  <a:lnTo>
                    <a:pt x="1257909" y="570661"/>
                  </a:lnTo>
                  <a:lnTo>
                    <a:pt x="1584452" y="570661"/>
                  </a:lnTo>
                  <a:lnTo>
                    <a:pt x="1584604" y="557961"/>
                  </a:lnTo>
                  <a:close/>
                </a:path>
                <a:path w="2210434" h="2945765">
                  <a:moveTo>
                    <a:pt x="1595170" y="557961"/>
                  </a:moveTo>
                  <a:lnTo>
                    <a:pt x="1588223" y="557961"/>
                  </a:lnTo>
                  <a:lnTo>
                    <a:pt x="1587868" y="570661"/>
                  </a:lnTo>
                  <a:lnTo>
                    <a:pt x="1595234" y="570661"/>
                  </a:lnTo>
                  <a:lnTo>
                    <a:pt x="1595170" y="557961"/>
                  </a:lnTo>
                  <a:close/>
                </a:path>
                <a:path w="2210434" h="2945765">
                  <a:moveTo>
                    <a:pt x="1605381" y="557961"/>
                  </a:moveTo>
                  <a:lnTo>
                    <a:pt x="1601508" y="557961"/>
                  </a:lnTo>
                  <a:lnTo>
                    <a:pt x="1600200" y="570661"/>
                  </a:lnTo>
                  <a:lnTo>
                    <a:pt x="1603108" y="570661"/>
                  </a:lnTo>
                  <a:lnTo>
                    <a:pt x="1605381" y="557961"/>
                  </a:lnTo>
                  <a:close/>
                </a:path>
                <a:path w="2210434" h="2945765">
                  <a:moveTo>
                    <a:pt x="1137856" y="545261"/>
                  </a:moveTo>
                  <a:lnTo>
                    <a:pt x="1135367" y="545261"/>
                  </a:lnTo>
                  <a:lnTo>
                    <a:pt x="1133551" y="557961"/>
                  </a:lnTo>
                  <a:lnTo>
                    <a:pt x="1136992" y="557961"/>
                  </a:lnTo>
                  <a:lnTo>
                    <a:pt x="1137856" y="545261"/>
                  </a:lnTo>
                  <a:close/>
                </a:path>
                <a:path w="2210434" h="2945765">
                  <a:moveTo>
                    <a:pt x="1149870" y="545261"/>
                  </a:moveTo>
                  <a:lnTo>
                    <a:pt x="1145539" y="545261"/>
                  </a:lnTo>
                  <a:lnTo>
                    <a:pt x="1145425" y="557961"/>
                  </a:lnTo>
                  <a:lnTo>
                    <a:pt x="1151102" y="557961"/>
                  </a:lnTo>
                  <a:lnTo>
                    <a:pt x="1149870" y="545261"/>
                  </a:lnTo>
                  <a:close/>
                </a:path>
                <a:path w="2210434" h="2945765">
                  <a:moveTo>
                    <a:pt x="1163891" y="545261"/>
                  </a:moveTo>
                  <a:lnTo>
                    <a:pt x="1155573" y="545261"/>
                  </a:lnTo>
                  <a:lnTo>
                    <a:pt x="1152880" y="557961"/>
                  </a:lnTo>
                  <a:lnTo>
                    <a:pt x="1164056" y="557961"/>
                  </a:lnTo>
                  <a:lnTo>
                    <a:pt x="1163891" y="545261"/>
                  </a:lnTo>
                  <a:close/>
                </a:path>
                <a:path w="2210434" h="2945765">
                  <a:moveTo>
                    <a:pt x="1172070" y="545261"/>
                  </a:moveTo>
                  <a:lnTo>
                    <a:pt x="1166482" y="545261"/>
                  </a:lnTo>
                  <a:lnTo>
                    <a:pt x="1165821" y="557961"/>
                  </a:lnTo>
                  <a:lnTo>
                    <a:pt x="1171117" y="557961"/>
                  </a:lnTo>
                  <a:lnTo>
                    <a:pt x="1172070" y="545261"/>
                  </a:lnTo>
                  <a:close/>
                </a:path>
                <a:path w="2210434" h="2945765">
                  <a:moveTo>
                    <a:pt x="1177963" y="545261"/>
                  </a:moveTo>
                  <a:lnTo>
                    <a:pt x="1173645" y="545261"/>
                  </a:lnTo>
                  <a:lnTo>
                    <a:pt x="1176045" y="557961"/>
                  </a:lnTo>
                  <a:lnTo>
                    <a:pt x="1178077" y="557961"/>
                  </a:lnTo>
                  <a:lnTo>
                    <a:pt x="1177963" y="545261"/>
                  </a:lnTo>
                  <a:close/>
                </a:path>
                <a:path w="2210434" h="2945765">
                  <a:moveTo>
                    <a:pt x="1183195" y="545261"/>
                  </a:moveTo>
                  <a:lnTo>
                    <a:pt x="1180363" y="545261"/>
                  </a:lnTo>
                  <a:lnTo>
                    <a:pt x="1179969" y="557961"/>
                  </a:lnTo>
                  <a:lnTo>
                    <a:pt x="1182662" y="557961"/>
                  </a:lnTo>
                  <a:lnTo>
                    <a:pt x="1183195" y="545261"/>
                  </a:lnTo>
                  <a:close/>
                </a:path>
                <a:path w="2210434" h="2945765">
                  <a:moveTo>
                    <a:pt x="1230433" y="546243"/>
                  </a:moveTo>
                  <a:lnTo>
                    <a:pt x="1225207" y="557961"/>
                  </a:lnTo>
                  <a:lnTo>
                    <a:pt x="1230363" y="557961"/>
                  </a:lnTo>
                  <a:lnTo>
                    <a:pt x="1230433" y="546243"/>
                  </a:lnTo>
                  <a:close/>
                </a:path>
                <a:path w="2210434" h="2945765">
                  <a:moveTo>
                    <a:pt x="1572463" y="545261"/>
                  </a:moveTo>
                  <a:lnTo>
                    <a:pt x="1250378" y="545261"/>
                  </a:lnTo>
                  <a:lnTo>
                    <a:pt x="1250823" y="557961"/>
                  </a:lnTo>
                  <a:lnTo>
                    <a:pt x="1574622" y="557961"/>
                  </a:lnTo>
                  <a:lnTo>
                    <a:pt x="1572463" y="545261"/>
                  </a:lnTo>
                  <a:close/>
                </a:path>
                <a:path w="2210434" h="2945765">
                  <a:moveTo>
                    <a:pt x="1576108" y="545261"/>
                  </a:moveTo>
                  <a:lnTo>
                    <a:pt x="1575523" y="545261"/>
                  </a:lnTo>
                  <a:lnTo>
                    <a:pt x="1574622" y="557961"/>
                  </a:lnTo>
                  <a:lnTo>
                    <a:pt x="1578990" y="557961"/>
                  </a:lnTo>
                  <a:lnTo>
                    <a:pt x="1576108" y="545261"/>
                  </a:lnTo>
                  <a:close/>
                </a:path>
                <a:path w="2210434" h="2945765">
                  <a:moveTo>
                    <a:pt x="1604467" y="545261"/>
                  </a:moveTo>
                  <a:lnTo>
                    <a:pt x="1580070" y="545261"/>
                  </a:lnTo>
                  <a:lnTo>
                    <a:pt x="1588465" y="557961"/>
                  </a:lnTo>
                  <a:lnTo>
                    <a:pt x="1604556" y="557961"/>
                  </a:lnTo>
                  <a:lnTo>
                    <a:pt x="1604467" y="545261"/>
                  </a:lnTo>
                  <a:close/>
                </a:path>
                <a:path w="2210434" h="2945765">
                  <a:moveTo>
                    <a:pt x="1230871" y="545261"/>
                  </a:moveTo>
                  <a:lnTo>
                    <a:pt x="1230439" y="545261"/>
                  </a:lnTo>
                  <a:lnTo>
                    <a:pt x="1230433" y="546243"/>
                  </a:lnTo>
                  <a:lnTo>
                    <a:pt x="1230871" y="545261"/>
                  </a:lnTo>
                  <a:close/>
                </a:path>
                <a:path w="2210434" h="2945765">
                  <a:moveTo>
                    <a:pt x="1604149" y="532561"/>
                  </a:moveTo>
                  <a:lnTo>
                    <a:pt x="1235278" y="532561"/>
                  </a:lnTo>
                  <a:lnTo>
                    <a:pt x="1235265" y="545261"/>
                  </a:lnTo>
                  <a:lnTo>
                    <a:pt x="1603984" y="545261"/>
                  </a:lnTo>
                  <a:lnTo>
                    <a:pt x="1604149" y="532561"/>
                  </a:lnTo>
                  <a:close/>
                </a:path>
                <a:path w="2210434" h="2945765">
                  <a:moveTo>
                    <a:pt x="1238872" y="519861"/>
                  </a:moveTo>
                  <a:lnTo>
                    <a:pt x="1229575" y="519861"/>
                  </a:lnTo>
                  <a:lnTo>
                    <a:pt x="1229626" y="532561"/>
                  </a:lnTo>
                  <a:lnTo>
                    <a:pt x="1246365" y="532561"/>
                  </a:lnTo>
                  <a:lnTo>
                    <a:pt x="1238872" y="519861"/>
                  </a:lnTo>
                  <a:close/>
                </a:path>
                <a:path w="2210434" h="2945765">
                  <a:moveTo>
                    <a:pt x="1264462" y="519861"/>
                  </a:moveTo>
                  <a:lnTo>
                    <a:pt x="1255471" y="519861"/>
                  </a:lnTo>
                  <a:lnTo>
                    <a:pt x="1252855" y="532561"/>
                  </a:lnTo>
                  <a:lnTo>
                    <a:pt x="1265567" y="532561"/>
                  </a:lnTo>
                  <a:lnTo>
                    <a:pt x="1264462" y="519861"/>
                  </a:lnTo>
                  <a:close/>
                </a:path>
                <a:path w="2210434" h="2945765">
                  <a:moveTo>
                    <a:pt x="1300175" y="519861"/>
                  </a:moveTo>
                  <a:lnTo>
                    <a:pt x="1274559" y="519861"/>
                  </a:lnTo>
                  <a:lnTo>
                    <a:pt x="1265567" y="532561"/>
                  </a:lnTo>
                  <a:lnTo>
                    <a:pt x="1301242" y="532561"/>
                  </a:lnTo>
                  <a:lnTo>
                    <a:pt x="1300175" y="519861"/>
                  </a:lnTo>
                  <a:close/>
                </a:path>
                <a:path w="2210434" h="2945765">
                  <a:moveTo>
                    <a:pt x="1592961" y="519861"/>
                  </a:moveTo>
                  <a:lnTo>
                    <a:pt x="1305661" y="519861"/>
                  </a:lnTo>
                  <a:lnTo>
                    <a:pt x="1309293" y="532561"/>
                  </a:lnTo>
                  <a:lnTo>
                    <a:pt x="1592821" y="532561"/>
                  </a:lnTo>
                  <a:lnTo>
                    <a:pt x="1592961" y="519861"/>
                  </a:lnTo>
                  <a:close/>
                </a:path>
                <a:path w="2210434" h="2945765">
                  <a:moveTo>
                    <a:pt x="1140345" y="507161"/>
                  </a:moveTo>
                  <a:lnTo>
                    <a:pt x="1133157" y="507161"/>
                  </a:lnTo>
                  <a:lnTo>
                    <a:pt x="1133271" y="519861"/>
                  </a:lnTo>
                  <a:lnTo>
                    <a:pt x="1133868" y="519861"/>
                  </a:lnTo>
                  <a:lnTo>
                    <a:pt x="1140345" y="507161"/>
                  </a:lnTo>
                  <a:close/>
                </a:path>
                <a:path w="2210434" h="2945765">
                  <a:moveTo>
                    <a:pt x="1144333" y="507161"/>
                  </a:moveTo>
                  <a:lnTo>
                    <a:pt x="1140345" y="507161"/>
                  </a:lnTo>
                  <a:lnTo>
                    <a:pt x="1142974" y="519861"/>
                  </a:lnTo>
                  <a:lnTo>
                    <a:pt x="1144333" y="507161"/>
                  </a:lnTo>
                  <a:close/>
                </a:path>
                <a:path w="2210434" h="2945765">
                  <a:moveTo>
                    <a:pt x="1170266" y="507161"/>
                  </a:moveTo>
                  <a:lnTo>
                    <a:pt x="1158925" y="507161"/>
                  </a:lnTo>
                  <a:lnTo>
                    <a:pt x="1158976" y="519861"/>
                  </a:lnTo>
                  <a:lnTo>
                    <a:pt x="1169720" y="519861"/>
                  </a:lnTo>
                  <a:lnTo>
                    <a:pt x="1170266" y="507161"/>
                  </a:lnTo>
                  <a:close/>
                </a:path>
                <a:path w="2210434" h="2945765">
                  <a:moveTo>
                    <a:pt x="1196962" y="507161"/>
                  </a:moveTo>
                  <a:lnTo>
                    <a:pt x="1194689" y="507161"/>
                  </a:lnTo>
                  <a:lnTo>
                    <a:pt x="1194231" y="519861"/>
                  </a:lnTo>
                  <a:lnTo>
                    <a:pt x="1197876" y="519861"/>
                  </a:lnTo>
                  <a:lnTo>
                    <a:pt x="1196962" y="507161"/>
                  </a:lnTo>
                  <a:close/>
                </a:path>
                <a:path w="2210434" h="2945765">
                  <a:moveTo>
                    <a:pt x="1572158" y="507161"/>
                  </a:moveTo>
                  <a:lnTo>
                    <a:pt x="1282153" y="507161"/>
                  </a:lnTo>
                  <a:lnTo>
                    <a:pt x="1281557" y="519861"/>
                  </a:lnTo>
                  <a:lnTo>
                    <a:pt x="1571802" y="519861"/>
                  </a:lnTo>
                  <a:lnTo>
                    <a:pt x="1572158" y="507161"/>
                  </a:lnTo>
                  <a:close/>
                </a:path>
                <a:path w="2210434" h="2945765">
                  <a:moveTo>
                    <a:pt x="1587106" y="507161"/>
                  </a:moveTo>
                  <a:lnTo>
                    <a:pt x="1575790" y="507161"/>
                  </a:lnTo>
                  <a:lnTo>
                    <a:pt x="1576705" y="519861"/>
                  </a:lnTo>
                  <a:lnTo>
                    <a:pt x="1587423" y="519861"/>
                  </a:lnTo>
                  <a:lnTo>
                    <a:pt x="1587106" y="507161"/>
                  </a:lnTo>
                  <a:close/>
                </a:path>
                <a:path w="2210434" h="2945765">
                  <a:moveTo>
                    <a:pt x="1198359" y="494461"/>
                  </a:moveTo>
                  <a:lnTo>
                    <a:pt x="1196975" y="494461"/>
                  </a:lnTo>
                  <a:lnTo>
                    <a:pt x="1188745" y="507161"/>
                  </a:lnTo>
                  <a:lnTo>
                    <a:pt x="1197330" y="507161"/>
                  </a:lnTo>
                  <a:lnTo>
                    <a:pt x="1198359" y="494461"/>
                  </a:lnTo>
                  <a:close/>
                </a:path>
                <a:path w="2210434" h="2945765">
                  <a:moveTo>
                    <a:pt x="1200264" y="494461"/>
                  </a:moveTo>
                  <a:lnTo>
                    <a:pt x="1198740" y="494461"/>
                  </a:lnTo>
                  <a:lnTo>
                    <a:pt x="1199794" y="507161"/>
                  </a:lnTo>
                  <a:lnTo>
                    <a:pt x="1200327" y="507161"/>
                  </a:lnTo>
                  <a:lnTo>
                    <a:pt x="1200264" y="494461"/>
                  </a:lnTo>
                  <a:close/>
                </a:path>
                <a:path w="2210434" h="2945765">
                  <a:moveTo>
                    <a:pt x="1409522" y="494461"/>
                  </a:moveTo>
                  <a:lnTo>
                    <a:pt x="1283449" y="494461"/>
                  </a:lnTo>
                  <a:lnTo>
                    <a:pt x="1283360" y="507161"/>
                  </a:lnTo>
                  <a:lnTo>
                    <a:pt x="1409738" y="507161"/>
                  </a:lnTo>
                  <a:lnTo>
                    <a:pt x="1409522" y="494461"/>
                  </a:lnTo>
                  <a:close/>
                </a:path>
                <a:path w="2210434" h="2945765">
                  <a:moveTo>
                    <a:pt x="1431264" y="494461"/>
                  </a:moveTo>
                  <a:lnTo>
                    <a:pt x="1426146" y="507161"/>
                  </a:lnTo>
                  <a:lnTo>
                    <a:pt x="1439392" y="507161"/>
                  </a:lnTo>
                  <a:lnTo>
                    <a:pt x="1431264" y="494461"/>
                  </a:lnTo>
                  <a:close/>
                </a:path>
                <a:path w="2210434" h="2945765">
                  <a:moveTo>
                    <a:pt x="1565783" y="494461"/>
                  </a:moveTo>
                  <a:lnTo>
                    <a:pt x="1444891" y="494461"/>
                  </a:lnTo>
                  <a:lnTo>
                    <a:pt x="1439392" y="507161"/>
                  </a:lnTo>
                  <a:lnTo>
                    <a:pt x="1566494" y="507161"/>
                  </a:lnTo>
                  <a:lnTo>
                    <a:pt x="1565783" y="494461"/>
                  </a:lnTo>
                  <a:close/>
                </a:path>
                <a:path w="2210434" h="2945765">
                  <a:moveTo>
                    <a:pt x="1580184" y="494461"/>
                  </a:moveTo>
                  <a:lnTo>
                    <a:pt x="1571205" y="494461"/>
                  </a:lnTo>
                  <a:lnTo>
                    <a:pt x="1571752" y="507161"/>
                  </a:lnTo>
                  <a:lnTo>
                    <a:pt x="1579968" y="507161"/>
                  </a:lnTo>
                  <a:lnTo>
                    <a:pt x="1580184" y="494461"/>
                  </a:lnTo>
                  <a:close/>
                </a:path>
                <a:path w="2210434" h="2945765">
                  <a:moveTo>
                    <a:pt x="1417840" y="481761"/>
                  </a:moveTo>
                  <a:lnTo>
                    <a:pt x="1276108" y="481761"/>
                  </a:lnTo>
                  <a:lnTo>
                    <a:pt x="1276730" y="494461"/>
                  </a:lnTo>
                  <a:lnTo>
                    <a:pt x="1417840" y="494461"/>
                  </a:lnTo>
                  <a:lnTo>
                    <a:pt x="1417840" y="481761"/>
                  </a:lnTo>
                  <a:close/>
                </a:path>
                <a:path w="2210434" h="2945765">
                  <a:moveTo>
                    <a:pt x="1549006" y="481761"/>
                  </a:moveTo>
                  <a:lnTo>
                    <a:pt x="1446669" y="481761"/>
                  </a:lnTo>
                  <a:lnTo>
                    <a:pt x="1446593" y="494461"/>
                  </a:lnTo>
                  <a:lnTo>
                    <a:pt x="1543748" y="494461"/>
                  </a:lnTo>
                  <a:lnTo>
                    <a:pt x="1549006" y="481761"/>
                  </a:lnTo>
                  <a:close/>
                </a:path>
                <a:path w="2210434" h="2945765">
                  <a:moveTo>
                    <a:pt x="1551558" y="481761"/>
                  </a:moveTo>
                  <a:lnTo>
                    <a:pt x="1549450" y="481761"/>
                  </a:lnTo>
                  <a:lnTo>
                    <a:pt x="1547380" y="494461"/>
                  </a:lnTo>
                  <a:lnTo>
                    <a:pt x="1562620" y="494461"/>
                  </a:lnTo>
                  <a:lnTo>
                    <a:pt x="1551558" y="481761"/>
                  </a:lnTo>
                  <a:close/>
                </a:path>
                <a:path w="2210434" h="2945765">
                  <a:moveTo>
                    <a:pt x="1580210" y="481761"/>
                  </a:moveTo>
                  <a:lnTo>
                    <a:pt x="1572844" y="481761"/>
                  </a:lnTo>
                  <a:lnTo>
                    <a:pt x="1573479" y="494461"/>
                  </a:lnTo>
                  <a:lnTo>
                    <a:pt x="1577301" y="494461"/>
                  </a:lnTo>
                  <a:lnTo>
                    <a:pt x="1580210" y="481761"/>
                  </a:lnTo>
                  <a:close/>
                </a:path>
                <a:path w="2210434" h="2945765">
                  <a:moveTo>
                    <a:pt x="1155445" y="469061"/>
                  </a:moveTo>
                  <a:lnTo>
                    <a:pt x="1143025" y="469061"/>
                  </a:lnTo>
                  <a:lnTo>
                    <a:pt x="1142606" y="481761"/>
                  </a:lnTo>
                  <a:lnTo>
                    <a:pt x="1143215" y="481761"/>
                  </a:lnTo>
                  <a:lnTo>
                    <a:pt x="1155445" y="469061"/>
                  </a:lnTo>
                  <a:close/>
                </a:path>
                <a:path w="2210434" h="2945765">
                  <a:moveTo>
                    <a:pt x="1163408" y="469061"/>
                  </a:moveTo>
                  <a:lnTo>
                    <a:pt x="1159446" y="469061"/>
                  </a:lnTo>
                  <a:lnTo>
                    <a:pt x="1158671" y="481761"/>
                  </a:lnTo>
                  <a:lnTo>
                    <a:pt x="1162519" y="481761"/>
                  </a:lnTo>
                  <a:lnTo>
                    <a:pt x="1163408" y="469061"/>
                  </a:lnTo>
                  <a:close/>
                </a:path>
                <a:path w="2210434" h="2945765">
                  <a:moveTo>
                    <a:pt x="1167803" y="469061"/>
                  </a:moveTo>
                  <a:lnTo>
                    <a:pt x="1163408" y="469061"/>
                  </a:lnTo>
                  <a:lnTo>
                    <a:pt x="1165136" y="481761"/>
                  </a:lnTo>
                  <a:lnTo>
                    <a:pt x="1167130" y="481761"/>
                  </a:lnTo>
                  <a:lnTo>
                    <a:pt x="1167803" y="469061"/>
                  </a:lnTo>
                  <a:close/>
                </a:path>
                <a:path w="2210434" h="2945765">
                  <a:moveTo>
                    <a:pt x="1422107" y="469061"/>
                  </a:moveTo>
                  <a:lnTo>
                    <a:pt x="1276527" y="469061"/>
                  </a:lnTo>
                  <a:lnTo>
                    <a:pt x="1275524" y="481761"/>
                  </a:lnTo>
                  <a:lnTo>
                    <a:pt x="1422539" y="481761"/>
                  </a:lnTo>
                  <a:lnTo>
                    <a:pt x="1422107" y="469061"/>
                  </a:lnTo>
                  <a:close/>
                </a:path>
                <a:path w="2210434" h="2945765">
                  <a:moveTo>
                    <a:pt x="1450251" y="469061"/>
                  </a:moveTo>
                  <a:lnTo>
                    <a:pt x="1447736" y="481761"/>
                  </a:lnTo>
                  <a:lnTo>
                    <a:pt x="1452321" y="481761"/>
                  </a:lnTo>
                  <a:lnTo>
                    <a:pt x="1452600" y="480987"/>
                  </a:lnTo>
                  <a:lnTo>
                    <a:pt x="1450251" y="469061"/>
                  </a:lnTo>
                  <a:close/>
                </a:path>
                <a:path w="2210434" h="2945765">
                  <a:moveTo>
                    <a:pt x="1452600" y="480987"/>
                  </a:moveTo>
                  <a:lnTo>
                    <a:pt x="1452321" y="481761"/>
                  </a:lnTo>
                  <a:lnTo>
                    <a:pt x="1452752" y="481761"/>
                  </a:lnTo>
                  <a:lnTo>
                    <a:pt x="1452600" y="480987"/>
                  </a:lnTo>
                  <a:close/>
                </a:path>
                <a:path w="2210434" h="2945765">
                  <a:moveTo>
                    <a:pt x="1537461" y="469061"/>
                  </a:moveTo>
                  <a:lnTo>
                    <a:pt x="1456905" y="469061"/>
                  </a:lnTo>
                  <a:lnTo>
                    <a:pt x="1452600" y="480987"/>
                  </a:lnTo>
                  <a:lnTo>
                    <a:pt x="1452752" y="481761"/>
                  </a:lnTo>
                  <a:lnTo>
                    <a:pt x="1544777" y="481761"/>
                  </a:lnTo>
                  <a:lnTo>
                    <a:pt x="1544592" y="477985"/>
                  </a:lnTo>
                  <a:lnTo>
                    <a:pt x="1537461" y="469061"/>
                  </a:lnTo>
                  <a:close/>
                </a:path>
                <a:path w="2210434" h="2945765">
                  <a:moveTo>
                    <a:pt x="1544592" y="477985"/>
                  </a:moveTo>
                  <a:lnTo>
                    <a:pt x="1544777" y="481761"/>
                  </a:lnTo>
                  <a:lnTo>
                    <a:pt x="1547609" y="481761"/>
                  </a:lnTo>
                  <a:lnTo>
                    <a:pt x="1544592" y="477985"/>
                  </a:lnTo>
                  <a:close/>
                </a:path>
                <a:path w="2210434" h="2945765">
                  <a:moveTo>
                    <a:pt x="1554670" y="469061"/>
                  </a:moveTo>
                  <a:lnTo>
                    <a:pt x="1544154" y="469061"/>
                  </a:lnTo>
                  <a:lnTo>
                    <a:pt x="1544592" y="477985"/>
                  </a:lnTo>
                  <a:lnTo>
                    <a:pt x="1547609" y="481761"/>
                  </a:lnTo>
                  <a:lnTo>
                    <a:pt x="1555915" y="481761"/>
                  </a:lnTo>
                  <a:lnTo>
                    <a:pt x="1554670" y="469061"/>
                  </a:lnTo>
                  <a:close/>
                </a:path>
                <a:path w="2210434" h="2945765">
                  <a:moveTo>
                    <a:pt x="1559483" y="469061"/>
                  </a:moveTo>
                  <a:lnTo>
                    <a:pt x="1558302" y="469061"/>
                  </a:lnTo>
                  <a:lnTo>
                    <a:pt x="1555915" y="481761"/>
                  </a:lnTo>
                  <a:lnTo>
                    <a:pt x="1559979" y="481761"/>
                  </a:lnTo>
                  <a:lnTo>
                    <a:pt x="1559483" y="469061"/>
                  </a:lnTo>
                  <a:close/>
                </a:path>
                <a:path w="2210434" h="2945765">
                  <a:moveTo>
                    <a:pt x="999553" y="456361"/>
                  </a:moveTo>
                  <a:lnTo>
                    <a:pt x="992454" y="456361"/>
                  </a:lnTo>
                  <a:lnTo>
                    <a:pt x="989304" y="469061"/>
                  </a:lnTo>
                  <a:lnTo>
                    <a:pt x="998156" y="469061"/>
                  </a:lnTo>
                  <a:lnTo>
                    <a:pt x="999553" y="456361"/>
                  </a:lnTo>
                  <a:close/>
                </a:path>
                <a:path w="2210434" h="2945765">
                  <a:moveTo>
                    <a:pt x="1174000" y="456361"/>
                  </a:moveTo>
                  <a:lnTo>
                    <a:pt x="1167269" y="456361"/>
                  </a:lnTo>
                  <a:lnTo>
                    <a:pt x="1153566" y="469061"/>
                  </a:lnTo>
                  <a:lnTo>
                    <a:pt x="1171575" y="469061"/>
                  </a:lnTo>
                  <a:lnTo>
                    <a:pt x="1174000" y="456361"/>
                  </a:lnTo>
                  <a:close/>
                </a:path>
                <a:path w="2210434" h="2945765">
                  <a:moveTo>
                    <a:pt x="1429727" y="456361"/>
                  </a:moveTo>
                  <a:lnTo>
                    <a:pt x="1280998" y="456361"/>
                  </a:lnTo>
                  <a:lnTo>
                    <a:pt x="1280998" y="469061"/>
                  </a:lnTo>
                  <a:lnTo>
                    <a:pt x="1425257" y="469061"/>
                  </a:lnTo>
                  <a:lnTo>
                    <a:pt x="1429727" y="456361"/>
                  </a:lnTo>
                  <a:close/>
                </a:path>
                <a:path w="2210434" h="2945765">
                  <a:moveTo>
                    <a:pt x="1505775" y="456361"/>
                  </a:moveTo>
                  <a:lnTo>
                    <a:pt x="1504454" y="456361"/>
                  </a:lnTo>
                  <a:lnTo>
                    <a:pt x="1499781" y="469061"/>
                  </a:lnTo>
                  <a:lnTo>
                    <a:pt x="1506461" y="469061"/>
                  </a:lnTo>
                  <a:lnTo>
                    <a:pt x="1505775" y="456361"/>
                  </a:lnTo>
                  <a:close/>
                </a:path>
                <a:path w="2210434" h="2945765">
                  <a:moveTo>
                    <a:pt x="1517357" y="456361"/>
                  </a:moveTo>
                  <a:lnTo>
                    <a:pt x="1513128" y="456361"/>
                  </a:lnTo>
                  <a:lnTo>
                    <a:pt x="1513471" y="469061"/>
                  </a:lnTo>
                  <a:lnTo>
                    <a:pt x="1517103" y="469061"/>
                  </a:lnTo>
                  <a:lnTo>
                    <a:pt x="1517357" y="456361"/>
                  </a:lnTo>
                  <a:close/>
                </a:path>
                <a:path w="2210434" h="2945765">
                  <a:moveTo>
                    <a:pt x="1015034" y="443661"/>
                  </a:moveTo>
                  <a:lnTo>
                    <a:pt x="1002042" y="443661"/>
                  </a:lnTo>
                  <a:lnTo>
                    <a:pt x="1001179" y="456361"/>
                  </a:lnTo>
                  <a:lnTo>
                    <a:pt x="1016914" y="456361"/>
                  </a:lnTo>
                  <a:lnTo>
                    <a:pt x="1015034" y="443661"/>
                  </a:lnTo>
                  <a:close/>
                </a:path>
                <a:path w="2210434" h="2945765">
                  <a:moveTo>
                    <a:pt x="1353921" y="443661"/>
                  </a:moveTo>
                  <a:lnTo>
                    <a:pt x="1289215" y="443661"/>
                  </a:lnTo>
                  <a:lnTo>
                    <a:pt x="1286281" y="456361"/>
                  </a:lnTo>
                  <a:lnTo>
                    <a:pt x="1350060" y="456361"/>
                  </a:lnTo>
                  <a:lnTo>
                    <a:pt x="1353921" y="443661"/>
                  </a:lnTo>
                  <a:close/>
                </a:path>
                <a:path w="2210434" h="2945765">
                  <a:moveTo>
                    <a:pt x="1364246" y="443661"/>
                  </a:moveTo>
                  <a:lnTo>
                    <a:pt x="1363954" y="443661"/>
                  </a:lnTo>
                  <a:lnTo>
                    <a:pt x="1353413" y="456361"/>
                  </a:lnTo>
                  <a:lnTo>
                    <a:pt x="1365478" y="456361"/>
                  </a:lnTo>
                  <a:lnTo>
                    <a:pt x="1364246" y="443661"/>
                  </a:lnTo>
                  <a:close/>
                </a:path>
                <a:path w="2210434" h="2945765">
                  <a:moveTo>
                    <a:pt x="1387551" y="443661"/>
                  </a:moveTo>
                  <a:lnTo>
                    <a:pt x="1371638" y="443661"/>
                  </a:lnTo>
                  <a:lnTo>
                    <a:pt x="1371206" y="456361"/>
                  </a:lnTo>
                  <a:lnTo>
                    <a:pt x="1387094" y="456361"/>
                  </a:lnTo>
                  <a:lnTo>
                    <a:pt x="1387551" y="443661"/>
                  </a:lnTo>
                  <a:close/>
                </a:path>
                <a:path w="2210434" h="2945765">
                  <a:moveTo>
                    <a:pt x="1399920" y="443661"/>
                  </a:moveTo>
                  <a:lnTo>
                    <a:pt x="1397927" y="443661"/>
                  </a:lnTo>
                  <a:lnTo>
                    <a:pt x="1397076" y="456361"/>
                  </a:lnTo>
                  <a:lnTo>
                    <a:pt x="1402486" y="456361"/>
                  </a:lnTo>
                  <a:lnTo>
                    <a:pt x="1399920" y="443661"/>
                  </a:lnTo>
                  <a:close/>
                </a:path>
                <a:path w="2210434" h="2945765">
                  <a:moveTo>
                    <a:pt x="1416507" y="443661"/>
                  </a:moveTo>
                  <a:lnTo>
                    <a:pt x="1411973" y="443661"/>
                  </a:lnTo>
                  <a:lnTo>
                    <a:pt x="1411160" y="456361"/>
                  </a:lnTo>
                  <a:lnTo>
                    <a:pt x="1417104" y="456361"/>
                  </a:lnTo>
                  <a:lnTo>
                    <a:pt x="1416507" y="443661"/>
                  </a:lnTo>
                  <a:close/>
                </a:path>
                <a:path w="2210434" h="2945765">
                  <a:moveTo>
                    <a:pt x="1423555" y="443661"/>
                  </a:moveTo>
                  <a:lnTo>
                    <a:pt x="1420774" y="456361"/>
                  </a:lnTo>
                  <a:lnTo>
                    <a:pt x="1423403" y="456361"/>
                  </a:lnTo>
                  <a:lnTo>
                    <a:pt x="1423555" y="443661"/>
                  </a:lnTo>
                  <a:close/>
                </a:path>
                <a:path w="2210434" h="2945765">
                  <a:moveTo>
                    <a:pt x="1374609" y="430961"/>
                  </a:moveTo>
                  <a:lnTo>
                    <a:pt x="1298232" y="430961"/>
                  </a:lnTo>
                  <a:lnTo>
                    <a:pt x="1293456" y="443661"/>
                  </a:lnTo>
                  <a:lnTo>
                    <a:pt x="1373492" y="443661"/>
                  </a:lnTo>
                  <a:lnTo>
                    <a:pt x="1374609" y="430961"/>
                  </a:lnTo>
                  <a:close/>
                </a:path>
                <a:path w="2210434" h="2945765">
                  <a:moveTo>
                    <a:pt x="1382674" y="418261"/>
                  </a:moveTo>
                  <a:lnTo>
                    <a:pt x="1304455" y="418261"/>
                  </a:lnTo>
                  <a:lnTo>
                    <a:pt x="1304074" y="430961"/>
                  </a:lnTo>
                  <a:lnTo>
                    <a:pt x="1380744" y="430961"/>
                  </a:lnTo>
                  <a:lnTo>
                    <a:pt x="1382674" y="418261"/>
                  </a:lnTo>
                  <a:close/>
                </a:path>
                <a:path w="2210434" h="2945765">
                  <a:moveTo>
                    <a:pt x="1427149" y="418261"/>
                  </a:moveTo>
                  <a:lnTo>
                    <a:pt x="1422501" y="418261"/>
                  </a:lnTo>
                  <a:lnTo>
                    <a:pt x="1418564" y="430961"/>
                  </a:lnTo>
                  <a:lnTo>
                    <a:pt x="1421345" y="430961"/>
                  </a:lnTo>
                  <a:lnTo>
                    <a:pt x="1427149" y="418261"/>
                  </a:lnTo>
                  <a:close/>
                </a:path>
                <a:path w="2210434" h="2945765">
                  <a:moveTo>
                    <a:pt x="1071130" y="405561"/>
                  </a:moveTo>
                  <a:lnTo>
                    <a:pt x="1065923" y="405561"/>
                  </a:lnTo>
                  <a:lnTo>
                    <a:pt x="1066571" y="418261"/>
                  </a:lnTo>
                  <a:lnTo>
                    <a:pt x="1070775" y="418261"/>
                  </a:lnTo>
                  <a:lnTo>
                    <a:pt x="1071130" y="405561"/>
                  </a:lnTo>
                  <a:close/>
                </a:path>
                <a:path w="2210434" h="2945765">
                  <a:moveTo>
                    <a:pt x="1387094" y="405561"/>
                  </a:moveTo>
                  <a:lnTo>
                    <a:pt x="1315643" y="405561"/>
                  </a:lnTo>
                  <a:lnTo>
                    <a:pt x="1308912" y="418261"/>
                  </a:lnTo>
                  <a:lnTo>
                    <a:pt x="1387170" y="418261"/>
                  </a:lnTo>
                  <a:lnTo>
                    <a:pt x="1387094" y="405561"/>
                  </a:lnTo>
                  <a:close/>
                </a:path>
                <a:path w="2210434" h="2945765">
                  <a:moveTo>
                    <a:pt x="1404912" y="405561"/>
                  </a:moveTo>
                  <a:lnTo>
                    <a:pt x="1400467" y="405561"/>
                  </a:lnTo>
                  <a:lnTo>
                    <a:pt x="1399920" y="418261"/>
                  </a:lnTo>
                  <a:lnTo>
                    <a:pt x="1404213" y="418261"/>
                  </a:lnTo>
                  <a:lnTo>
                    <a:pt x="1404912" y="405561"/>
                  </a:lnTo>
                  <a:close/>
                </a:path>
                <a:path w="2210434" h="2945765">
                  <a:moveTo>
                    <a:pt x="1324368" y="392861"/>
                  </a:moveTo>
                  <a:lnTo>
                    <a:pt x="1321308" y="392861"/>
                  </a:lnTo>
                  <a:lnTo>
                    <a:pt x="1316532" y="405561"/>
                  </a:lnTo>
                  <a:lnTo>
                    <a:pt x="1325333" y="405561"/>
                  </a:lnTo>
                  <a:lnTo>
                    <a:pt x="1324368" y="392861"/>
                  </a:lnTo>
                  <a:close/>
                </a:path>
                <a:path w="2210434" h="2945765">
                  <a:moveTo>
                    <a:pt x="1362316" y="392861"/>
                  </a:moveTo>
                  <a:lnTo>
                    <a:pt x="1330515" y="392861"/>
                  </a:lnTo>
                  <a:lnTo>
                    <a:pt x="1325333" y="405561"/>
                  </a:lnTo>
                  <a:lnTo>
                    <a:pt x="1368221" y="405561"/>
                  </a:lnTo>
                  <a:lnTo>
                    <a:pt x="1362316" y="392861"/>
                  </a:lnTo>
                  <a:close/>
                </a:path>
                <a:path w="2210434" h="2945765">
                  <a:moveTo>
                    <a:pt x="1382623" y="392889"/>
                  </a:moveTo>
                  <a:lnTo>
                    <a:pt x="1370926" y="405561"/>
                  </a:lnTo>
                  <a:lnTo>
                    <a:pt x="1382509" y="405561"/>
                  </a:lnTo>
                  <a:lnTo>
                    <a:pt x="1382623" y="392889"/>
                  </a:lnTo>
                  <a:close/>
                </a:path>
                <a:path w="2210434" h="2945765">
                  <a:moveTo>
                    <a:pt x="1382648" y="392861"/>
                  </a:moveTo>
                  <a:close/>
                </a:path>
                <a:path w="2210434" h="2945765">
                  <a:moveTo>
                    <a:pt x="1345704" y="380161"/>
                  </a:moveTo>
                  <a:lnTo>
                    <a:pt x="1338910" y="380161"/>
                  </a:lnTo>
                  <a:lnTo>
                    <a:pt x="1335468" y="392861"/>
                  </a:lnTo>
                  <a:lnTo>
                    <a:pt x="1345793" y="392861"/>
                  </a:lnTo>
                  <a:lnTo>
                    <a:pt x="1345704" y="380161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48346" y="3064940"/>
              <a:ext cx="2217420" cy="2946400"/>
            </a:xfrm>
            <a:custGeom>
              <a:avLst/>
              <a:gdLst/>
              <a:ahLst/>
              <a:cxnLst/>
              <a:rect l="l" t="t" r="r" b="b"/>
              <a:pathLst>
                <a:path w="2217419" h="2946400">
                  <a:moveTo>
                    <a:pt x="756107" y="2944139"/>
                  </a:moveTo>
                  <a:lnTo>
                    <a:pt x="750950" y="2946361"/>
                  </a:lnTo>
                  <a:lnTo>
                    <a:pt x="748918" y="2945853"/>
                  </a:lnTo>
                  <a:lnTo>
                    <a:pt x="746925" y="2944850"/>
                  </a:lnTo>
                  <a:lnTo>
                    <a:pt x="746290" y="2942424"/>
                  </a:lnTo>
                  <a:lnTo>
                    <a:pt x="745680" y="2936544"/>
                  </a:lnTo>
                  <a:lnTo>
                    <a:pt x="744956" y="2934754"/>
                  </a:lnTo>
                  <a:lnTo>
                    <a:pt x="742251" y="2932480"/>
                  </a:lnTo>
                  <a:lnTo>
                    <a:pt x="740816" y="2931693"/>
                  </a:lnTo>
                  <a:lnTo>
                    <a:pt x="739241" y="2931198"/>
                  </a:lnTo>
                  <a:lnTo>
                    <a:pt x="734656" y="2931223"/>
                  </a:lnTo>
                  <a:lnTo>
                    <a:pt x="733285" y="2930918"/>
                  </a:lnTo>
                  <a:lnTo>
                    <a:pt x="732586" y="2930550"/>
                  </a:lnTo>
                  <a:lnTo>
                    <a:pt x="731977" y="2929978"/>
                  </a:lnTo>
                  <a:lnTo>
                    <a:pt x="731646" y="2929153"/>
                  </a:lnTo>
                  <a:lnTo>
                    <a:pt x="731735" y="2927985"/>
                  </a:lnTo>
                  <a:lnTo>
                    <a:pt x="731570" y="2927311"/>
                  </a:lnTo>
                  <a:lnTo>
                    <a:pt x="730961" y="2926562"/>
                  </a:lnTo>
                  <a:lnTo>
                    <a:pt x="727633" y="2923362"/>
                  </a:lnTo>
                  <a:lnTo>
                    <a:pt x="726643" y="2922066"/>
                  </a:lnTo>
                  <a:lnTo>
                    <a:pt x="726312" y="2920949"/>
                  </a:lnTo>
                  <a:lnTo>
                    <a:pt x="727024" y="2919514"/>
                  </a:lnTo>
                  <a:lnTo>
                    <a:pt x="727913" y="2918726"/>
                  </a:lnTo>
                  <a:lnTo>
                    <a:pt x="728103" y="2917952"/>
                  </a:lnTo>
                  <a:lnTo>
                    <a:pt x="726732" y="2916605"/>
                  </a:lnTo>
                  <a:lnTo>
                    <a:pt x="724115" y="2915005"/>
                  </a:lnTo>
                  <a:lnTo>
                    <a:pt x="722845" y="2913888"/>
                  </a:lnTo>
                  <a:lnTo>
                    <a:pt x="722172" y="2912452"/>
                  </a:lnTo>
                  <a:lnTo>
                    <a:pt x="722363" y="2910547"/>
                  </a:lnTo>
                  <a:lnTo>
                    <a:pt x="722960" y="2908973"/>
                  </a:lnTo>
                  <a:lnTo>
                    <a:pt x="723163" y="2907639"/>
                  </a:lnTo>
                  <a:lnTo>
                    <a:pt x="722096" y="2906433"/>
                  </a:lnTo>
                  <a:lnTo>
                    <a:pt x="718578" y="2903766"/>
                  </a:lnTo>
                  <a:lnTo>
                    <a:pt x="717384" y="2903334"/>
                  </a:lnTo>
                  <a:lnTo>
                    <a:pt x="714895" y="2903689"/>
                  </a:lnTo>
                  <a:lnTo>
                    <a:pt x="713739" y="2903575"/>
                  </a:lnTo>
                  <a:lnTo>
                    <a:pt x="712533" y="2902597"/>
                  </a:lnTo>
                  <a:lnTo>
                    <a:pt x="711631" y="2901226"/>
                  </a:lnTo>
                  <a:lnTo>
                    <a:pt x="711339" y="2900070"/>
                  </a:lnTo>
                  <a:lnTo>
                    <a:pt x="711682" y="2898863"/>
                  </a:lnTo>
                  <a:lnTo>
                    <a:pt x="712635" y="2897454"/>
                  </a:lnTo>
                  <a:lnTo>
                    <a:pt x="714806" y="2894876"/>
                  </a:lnTo>
                  <a:lnTo>
                    <a:pt x="715987" y="2894114"/>
                  </a:lnTo>
                  <a:lnTo>
                    <a:pt x="718591" y="2894139"/>
                  </a:lnTo>
                  <a:lnTo>
                    <a:pt x="719708" y="2893834"/>
                  </a:lnTo>
                  <a:lnTo>
                    <a:pt x="720801" y="2893136"/>
                  </a:lnTo>
                  <a:lnTo>
                    <a:pt x="721982" y="2892120"/>
                  </a:lnTo>
                  <a:lnTo>
                    <a:pt x="720813" y="2890621"/>
                  </a:lnTo>
                  <a:lnTo>
                    <a:pt x="720318" y="2889669"/>
                  </a:lnTo>
                  <a:lnTo>
                    <a:pt x="720255" y="2888640"/>
                  </a:lnTo>
                  <a:lnTo>
                    <a:pt x="720636" y="2887878"/>
                  </a:lnTo>
                  <a:lnTo>
                    <a:pt x="721220" y="2886989"/>
                  </a:lnTo>
                  <a:lnTo>
                    <a:pt x="721664" y="2886062"/>
                  </a:lnTo>
                  <a:lnTo>
                    <a:pt x="721715" y="2885160"/>
                  </a:lnTo>
                  <a:lnTo>
                    <a:pt x="721194" y="2884754"/>
                  </a:lnTo>
                  <a:lnTo>
                    <a:pt x="720255" y="2884703"/>
                  </a:lnTo>
                  <a:lnTo>
                    <a:pt x="718591" y="2884944"/>
                  </a:lnTo>
                  <a:lnTo>
                    <a:pt x="717778" y="2884830"/>
                  </a:lnTo>
                  <a:lnTo>
                    <a:pt x="715632" y="2883344"/>
                  </a:lnTo>
                  <a:lnTo>
                    <a:pt x="713943" y="2883039"/>
                  </a:lnTo>
                  <a:lnTo>
                    <a:pt x="713028" y="2884157"/>
                  </a:lnTo>
                  <a:lnTo>
                    <a:pt x="712304" y="2885821"/>
                  </a:lnTo>
                  <a:lnTo>
                    <a:pt x="711123" y="2887141"/>
                  </a:lnTo>
                  <a:lnTo>
                    <a:pt x="710755" y="2887205"/>
                  </a:lnTo>
                  <a:lnTo>
                    <a:pt x="710437" y="2887103"/>
                  </a:lnTo>
                  <a:lnTo>
                    <a:pt x="710082" y="2887052"/>
                  </a:lnTo>
                  <a:lnTo>
                    <a:pt x="709637" y="2887268"/>
                  </a:lnTo>
                  <a:lnTo>
                    <a:pt x="708850" y="2888030"/>
                  </a:lnTo>
                  <a:lnTo>
                    <a:pt x="708583" y="2888208"/>
                  </a:lnTo>
                  <a:lnTo>
                    <a:pt x="705942" y="2889504"/>
                  </a:lnTo>
                  <a:lnTo>
                    <a:pt x="706221" y="2890456"/>
                  </a:lnTo>
                  <a:lnTo>
                    <a:pt x="706297" y="2891370"/>
                  </a:lnTo>
                  <a:lnTo>
                    <a:pt x="706170" y="2892132"/>
                  </a:lnTo>
                  <a:lnTo>
                    <a:pt x="705777" y="2892602"/>
                  </a:lnTo>
                  <a:lnTo>
                    <a:pt x="704824" y="2892945"/>
                  </a:lnTo>
                  <a:lnTo>
                    <a:pt x="700951" y="2895930"/>
                  </a:lnTo>
                  <a:lnTo>
                    <a:pt x="697522" y="2896819"/>
                  </a:lnTo>
                  <a:lnTo>
                    <a:pt x="694232" y="2898698"/>
                  </a:lnTo>
                  <a:lnTo>
                    <a:pt x="692581" y="2901327"/>
                  </a:lnTo>
                  <a:lnTo>
                    <a:pt x="690435" y="2905582"/>
                  </a:lnTo>
                  <a:lnTo>
                    <a:pt x="688187" y="2908071"/>
                  </a:lnTo>
                  <a:lnTo>
                    <a:pt x="686257" y="2905429"/>
                  </a:lnTo>
                  <a:lnTo>
                    <a:pt x="685139" y="2903067"/>
                  </a:lnTo>
                  <a:lnTo>
                    <a:pt x="682993" y="2902331"/>
                  </a:lnTo>
                  <a:lnTo>
                    <a:pt x="680605" y="2902966"/>
                  </a:lnTo>
                  <a:lnTo>
                    <a:pt x="678726" y="2904680"/>
                  </a:lnTo>
                  <a:lnTo>
                    <a:pt x="677798" y="2905404"/>
                  </a:lnTo>
                  <a:lnTo>
                    <a:pt x="676859" y="2905658"/>
                  </a:lnTo>
                  <a:lnTo>
                    <a:pt x="675982" y="2905353"/>
                  </a:lnTo>
                  <a:lnTo>
                    <a:pt x="675284" y="2904324"/>
                  </a:lnTo>
                  <a:lnTo>
                    <a:pt x="675449" y="2902915"/>
                  </a:lnTo>
                  <a:lnTo>
                    <a:pt x="676351" y="2899587"/>
                  </a:lnTo>
                  <a:lnTo>
                    <a:pt x="676325" y="2898889"/>
                  </a:lnTo>
                  <a:lnTo>
                    <a:pt x="674192" y="2898305"/>
                  </a:lnTo>
                  <a:lnTo>
                    <a:pt x="673163" y="2898254"/>
                  </a:lnTo>
                  <a:lnTo>
                    <a:pt x="672058" y="2898635"/>
                  </a:lnTo>
                  <a:lnTo>
                    <a:pt x="670140" y="2899791"/>
                  </a:lnTo>
                  <a:lnTo>
                    <a:pt x="669124" y="2900070"/>
                  </a:lnTo>
                  <a:lnTo>
                    <a:pt x="668388" y="2899549"/>
                  </a:lnTo>
                  <a:lnTo>
                    <a:pt x="667702" y="2898292"/>
                  </a:lnTo>
                  <a:lnTo>
                    <a:pt x="667003" y="2897327"/>
                  </a:lnTo>
                  <a:lnTo>
                    <a:pt x="666127" y="2896717"/>
                  </a:lnTo>
                  <a:lnTo>
                    <a:pt x="664971" y="2896603"/>
                  </a:lnTo>
                  <a:lnTo>
                    <a:pt x="662990" y="2897225"/>
                  </a:lnTo>
                  <a:lnTo>
                    <a:pt x="662063" y="2897339"/>
                  </a:lnTo>
                  <a:lnTo>
                    <a:pt x="661200" y="2896870"/>
                  </a:lnTo>
                  <a:lnTo>
                    <a:pt x="660565" y="2895752"/>
                  </a:lnTo>
                  <a:lnTo>
                    <a:pt x="660082" y="2893314"/>
                  </a:lnTo>
                  <a:lnTo>
                    <a:pt x="659447" y="2892348"/>
                  </a:lnTo>
                  <a:lnTo>
                    <a:pt x="658520" y="2892069"/>
                  </a:lnTo>
                  <a:lnTo>
                    <a:pt x="657593" y="2892463"/>
                  </a:lnTo>
                  <a:lnTo>
                    <a:pt x="655764" y="2893771"/>
                  </a:lnTo>
                  <a:lnTo>
                    <a:pt x="654748" y="2894177"/>
                  </a:lnTo>
                  <a:lnTo>
                    <a:pt x="653745" y="2894380"/>
                  </a:lnTo>
                  <a:lnTo>
                    <a:pt x="651725" y="2894342"/>
                  </a:lnTo>
                  <a:lnTo>
                    <a:pt x="650455" y="2893758"/>
                  </a:lnTo>
                  <a:lnTo>
                    <a:pt x="648322" y="2891777"/>
                  </a:lnTo>
                  <a:lnTo>
                    <a:pt x="647128" y="2891129"/>
                  </a:lnTo>
                  <a:lnTo>
                    <a:pt x="646048" y="2891142"/>
                  </a:lnTo>
                  <a:lnTo>
                    <a:pt x="644829" y="2891510"/>
                  </a:lnTo>
                  <a:lnTo>
                    <a:pt x="643597" y="2892094"/>
                  </a:lnTo>
                  <a:lnTo>
                    <a:pt x="642556" y="2892755"/>
                  </a:lnTo>
                  <a:lnTo>
                    <a:pt x="640372" y="2893225"/>
                  </a:lnTo>
                  <a:lnTo>
                    <a:pt x="638403" y="2891815"/>
                  </a:lnTo>
                  <a:lnTo>
                    <a:pt x="637146" y="2889211"/>
                  </a:lnTo>
                  <a:lnTo>
                    <a:pt x="637349" y="2882633"/>
                  </a:lnTo>
                  <a:lnTo>
                    <a:pt x="636447" y="2880118"/>
                  </a:lnTo>
                  <a:lnTo>
                    <a:pt x="633437" y="2875775"/>
                  </a:lnTo>
                  <a:lnTo>
                    <a:pt x="632726" y="2874225"/>
                  </a:lnTo>
                  <a:lnTo>
                    <a:pt x="632561" y="2873032"/>
                  </a:lnTo>
                  <a:lnTo>
                    <a:pt x="632625" y="2870034"/>
                  </a:lnTo>
                  <a:lnTo>
                    <a:pt x="632066" y="2868053"/>
                  </a:lnTo>
                  <a:lnTo>
                    <a:pt x="630923" y="2866948"/>
                  </a:lnTo>
                  <a:lnTo>
                    <a:pt x="628002" y="2865869"/>
                  </a:lnTo>
                  <a:lnTo>
                    <a:pt x="626998" y="2864675"/>
                  </a:lnTo>
                  <a:lnTo>
                    <a:pt x="627037" y="2862491"/>
                  </a:lnTo>
                  <a:lnTo>
                    <a:pt x="627786" y="2857817"/>
                  </a:lnTo>
                  <a:lnTo>
                    <a:pt x="628192" y="2857754"/>
                  </a:lnTo>
                  <a:lnTo>
                    <a:pt x="628332" y="2857703"/>
                  </a:lnTo>
                  <a:lnTo>
                    <a:pt x="630745" y="2857550"/>
                  </a:lnTo>
                  <a:lnTo>
                    <a:pt x="631659" y="2857131"/>
                  </a:lnTo>
                  <a:lnTo>
                    <a:pt x="631964" y="2855810"/>
                  </a:lnTo>
                  <a:lnTo>
                    <a:pt x="631647" y="2854731"/>
                  </a:lnTo>
                  <a:lnTo>
                    <a:pt x="630199" y="2851734"/>
                  </a:lnTo>
                  <a:lnTo>
                    <a:pt x="629704" y="2850997"/>
                  </a:lnTo>
                  <a:lnTo>
                    <a:pt x="626427" y="2848965"/>
                  </a:lnTo>
                  <a:lnTo>
                    <a:pt x="625271" y="2848698"/>
                  </a:lnTo>
                  <a:lnTo>
                    <a:pt x="624471" y="2848952"/>
                  </a:lnTo>
                  <a:lnTo>
                    <a:pt x="623468" y="2849473"/>
                  </a:lnTo>
                  <a:lnTo>
                    <a:pt x="622528" y="2849702"/>
                  </a:lnTo>
                  <a:lnTo>
                    <a:pt x="621906" y="2849130"/>
                  </a:lnTo>
                  <a:lnTo>
                    <a:pt x="620966" y="2845943"/>
                  </a:lnTo>
                  <a:lnTo>
                    <a:pt x="620483" y="2845142"/>
                  </a:lnTo>
                  <a:lnTo>
                    <a:pt x="619607" y="2844571"/>
                  </a:lnTo>
                  <a:lnTo>
                    <a:pt x="617727" y="2844596"/>
                  </a:lnTo>
                  <a:lnTo>
                    <a:pt x="616813" y="2844393"/>
                  </a:lnTo>
                  <a:lnTo>
                    <a:pt x="615314" y="2843009"/>
                  </a:lnTo>
                  <a:lnTo>
                    <a:pt x="614298" y="2841320"/>
                  </a:lnTo>
                  <a:lnTo>
                    <a:pt x="613155" y="2839935"/>
                  </a:lnTo>
                  <a:lnTo>
                    <a:pt x="611289" y="2839504"/>
                  </a:lnTo>
                  <a:lnTo>
                    <a:pt x="609333" y="2839440"/>
                  </a:lnTo>
                  <a:lnTo>
                    <a:pt x="607618" y="2838767"/>
                  </a:lnTo>
                  <a:lnTo>
                    <a:pt x="606107" y="2837459"/>
                  </a:lnTo>
                  <a:lnTo>
                    <a:pt x="604812" y="2835427"/>
                  </a:lnTo>
                  <a:lnTo>
                    <a:pt x="603148" y="2833763"/>
                  </a:lnTo>
                  <a:lnTo>
                    <a:pt x="601141" y="2834665"/>
                  </a:lnTo>
                  <a:lnTo>
                    <a:pt x="599033" y="2835998"/>
                  </a:lnTo>
                  <a:lnTo>
                    <a:pt x="597077" y="2835617"/>
                  </a:lnTo>
                  <a:lnTo>
                    <a:pt x="596772" y="2835071"/>
                  </a:lnTo>
                  <a:lnTo>
                    <a:pt x="596303" y="2833611"/>
                  </a:lnTo>
                  <a:lnTo>
                    <a:pt x="595960" y="2833014"/>
                  </a:lnTo>
                  <a:lnTo>
                    <a:pt x="595337" y="2832531"/>
                  </a:lnTo>
                  <a:lnTo>
                    <a:pt x="593826" y="2831871"/>
                  </a:lnTo>
                  <a:lnTo>
                    <a:pt x="593267" y="2831287"/>
                  </a:lnTo>
                  <a:lnTo>
                    <a:pt x="592912" y="2829725"/>
                  </a:lnTo>
                  <a:lnTo>
                    <a:pt x="593115" y="2827997"/>
                  </a:lnTo>
                  <a:lnTo>
                    <a:pt x="593483" y="2826156"/>
                  </a:lnTo>
                  <a:lnTo>
                    <a:pt x="593572" y="2824264"/>
                  </a:lnTo>
                  <a:lnTo>
                    <a:pt x="592810" y="2821419"/>
                  </a:lnTo>
                  <a:lnTo>
                    <a:pt x="591718" y="2818790"/>
                  </a:lnTo>
                  <a:lnTo>
                    <a:pt x="591248" y="2816110"/>
                  </a:lnTo>
                  <a:lnTo>
                    <a:pt x="592924" y="2811830"/>
                  </a:lnTo>
                  <a:lnTo>
                    <a:pt x="592988" y="2810306"/>
                  </a:lnTo>
                  <a:lnTo>
                    <a:pt x="592645" y="2808884"/>
                  </a:lnTo>
                  <a:lnTo>
                    <a:pt x="591083" y="2806636"/>
                  </a:lnTo>
                  <a:lnTo>
                    <a:pt x="590892" y="2805480"/>
                  </a:lnTo>
                  <a:lnTo>
                    <a:pt x="590918" y="2804210"/>
                  </a:lnTo>
                  <a:lnTo>
                    <a:pt x="590626" y="2802559"/>
                  </a:lnTo>
                  <a:lnTo>
                    <a:pt x="589279" y="2800070"/>
                  </a:lnTo>
                  <a:lnTo>
                    <a:pt x="588657" y="2799499"/>
                  </a:lnTo>
                  <a:lnTo>
                    <a:pt x="583310" y="2794495"/>
                  </a:lnTo>
                  <a:lnTo>
                    <a:pt x="582282" y="2791752"/>
                  </a:lnTo>
                  <a:lnTo>
                    <a:pt x="582980" y="2786621"/>
                  </a:lnTo>
                  <a:lnTo>
                    <a:pt x="581723" y="2784767"/>
                  </a:lnTo>
                  <a:lnTo>
                    <a:pt x="579793" y="2783586"/>
                  </a:lnTo>
                  <a:lnTo>
                    <a:pt x="579208" y="2782709"/>
                  </a:lnTo>
                  <a:lnTo>
                    <a:pt x="577951" y="2779661"/>
                  </a:lnTo>
                  <a:lnTo>
                    <a:pt x="577138" y="2778556"/>
                  </a:lnTo>
                  <a:lnTo>
                    <a:pt x="576186" y="2777807"/>
                  </a:lnTo>
                  <a:lnTo>
                    <a:pt x="575081" y="2777350"/>
                  </a:lnTo>
                  <a:lnTo>
                    <a:pt x="572706" y="2777020"/>
                  </a:lnTo>
                  <a:lnTo>
                    <a:pt x="571715" y="2776677"/>
                  </a:lnTo>
                  <a:lnTo>
                    <a:pt x="570661" y="2775737"/>
                  </a:lnTo>
                  <a:lnTo>
                    <a:pt x="568020" y="2772625"/>
                  </a:lnTo>
                  <a:lnTo>
                    <a:pt x="566915" y="2771889"/>
                  </a:lnTo>
                  <a:lnTo>
                    <a:pt x="561276" y="2770035"/>
                  </a:lnTo>
                  <a:lnTo>
                    <a:pt x="560247" y="2769222"/>
                  </a:lnTo>
                  <a:lnTo>
                    <a:pt x="559600" y="2768206"/>
                  </a:lnTo>
                  <a:lnTo>
                    <a:pt x="558457" y="2765704"/>
                  </a:lnTo>
                  <a:lnTo>
                    <a:pt x="552869" y="2764142"/>
                  </a:lnTo>
                  <a:lnTo>
                    <a:pt x="546976" y="2764142"/>
                  </a:lnTo>
                  <a:lnTo>
                    <a:pt x="546099" y="2764345"/>
                  </a:lnTo>
                  <a:lnTo>
                    <a:pt x="545236" y="2764358"/>
                  </a:lnTo>
                  <a:lnTo>
                    <a:pt x="544398" y="2764142"/>
                  </a:lnTo>
                  <a:lnTo>
                    <a:pt x="543140" y="2763456"/>
                  </a:lnTo>
                  <a:lnTo>
                    <a:pt x="542620" y="2763329"/>
                  </a:lnTo>
                  <a:lnTo>
                    <a:pt x="542099" y="2763316"/>
                  </a:lnTo>
                  <a:lnTo>
                    <a:pt x="541566" y="2763405"/>
                  </a:lnTo>
                  <a:lnTo>
                    <a:pt x="540003" y="2766542"/>
                  </a:lnTo>
                  <a:lnTo>
                    <a:pt x="538137" y="2769235"/>
                  </a:lnTo>
                  <a:lnTo>
                    <a:pt x="535965" y="2771051"/>
                  </a:lnTo>
                  <a:lnTo>
                    <a:pt x="533501" y="2771521"/>
                  </a:lnTo>
                  <a:lnTo>
                    <a:pt x="526783" y="2769755"/>
                  </a:lnTo>
                  <a:lnTo>
                    <a:pt x="522820" y="2767952"/>
                  </a:lnTo>
                  <a:lnTo>
                    <a:pt x="520776" y="2768155"/>
                  </a:lnTo>
                  <a:lnTo>
                    <a:pt x="519175" y="2769577"/>
                  </a:lnTo>
                  <a:lnTo>
                    <a:pt x="518261" y="2775305"/>
                  </a:lnTo>
                  <a:lnTo>
                    <a:pt x="516699" y="2776842"/>
                  </a:lnTo>
                  <a:lnTo>
                    <a:pt x="512902" y="2778023"/>
                  </a:lnTo>
                  <a:lnTo>
                    <a:pt x="505574" y="2781566"/>
                  </a:lnTo>
                  <a:lnTo>
                    <a:pt x="503529" y="2778988"/>
                  </a:lnTo>
                  <a:lnTo>
                    <a:pt x="502475" y="2778239"/>
                  </a:lnTo>
                  <a:lnTo>
                    <a:pt x="500024" y="2778404"/>
                  </a:lnTo>
                  <a:lnTo>
                    <a:pt x="499490" y="2778036"/>
                  </a:lnTo>
                  <a:lnTo>
                    <a:pt x="499021" y="2777566"/>
                  </a:lnTo>
                  <a:lnTo>
                    <a:pt x="498386" y="2777324"/>
                  </a:lnTo>
                  <a:lnTo>
                    <a:pt x="497560" y="2777566"/>
                  </a:lnTo>
                  <a:lnTo>
                    <a:pt x="496823" y="2778010"/>
                  </a:lnTo>
                  <a:lnTo>
                    <a:pt x="496125" y="2778213"/>
                  </a:lnTo>
                  <a:lnTo>
                    <a:pt x="495401" y="2777629"/>
                  </a:lnTo>
                  <a:lnTo>
                    <a:pt x="494525" y="2777324"/>
                  </a:lnTo>
                  <a:lnTo>
                    <a:pt x="493382" y="2778061"/>
                  </a:lnTo>
                  <a:lnTo>
                    <a:pt x="492188" y="2779128"/>
                  </a:lnTo>
                  <a:lnTo>
                    <a:pt x="491121" y="2779864"/>
                  </a:lnTo>
                  <a:lnTo>
                    <a:pt x="489750" y="2780131"/>
                  </a:lnTo>
                  <a:lnTo>
                    <a:pt x="488353" y="2780042"/>
                  </a:lnTo>
                  <a:lnTo>
                    <a:pt x="485749" y="2779102"/>
                  </a:lnTo>
                  <a:lnTo>
                    <a:pt x="484682" y="2778315"/>
                  </a:lnTo>
                  <a:lnTo>
                    <a:pt x="481964" y="2775013"/>
                  </a:lnTo>
                  <a:lnTo>
                    <a:pt x="480923" y="2774073"/>
                  </a:lnTo>
                  <a:lnTo>
                    <a:pt x="478726" y="2772930"/>
                  </a:lnTo>
                  <a:lnTo>
                    <a:pt x="476173" y="2772117"/>
                  </a:lnTo>
                  <a:lnTo>
                    <a:pt x="472300" y="2772232"/>
                  </a:lnTo>
                  <a:lnTo>
                    <a:pt x="471208" y="2771889"/>
                  </a:lnTo>
                  <a:lnTo>
                    <a:pt x="469468" y="2770251"/>
                  </a:lnTo>
                  <a:lnTo>
                    <a:pt x="468490" y="2770035"/>
                  </a:lnTo>
                  <a:lnTo>
                    <a:pt x="467398" y="2770733"/>
                  </a:lnTo>
                  <a:lnTo>
                    <a:pt x="465543" y="2772930"/>
                  </a:lnTo>
                  <a:lnTo>
                    <a:pt x="464235" y="2773464"/>
                  </a:lnTo>
                  <a:lnTo>
                    <a:pt x="453072" y="2772181"/>
                  </a:lnTo>
                  <a:lnTo>
                    <a:pt x="451700" y="2771101"/>
                  </a:lnTo>
                  <a:lnTo>
                    <a:pt x="451345" y="2769222"/>
                  </a:lnTo>
                  <a:lnTo>
                    <a:pt x="452069" y="2767177"/>
                  </a:lnTo>
                  <a:lnTo>
                    <a:pt x="453351" y="2765272"/>
                  </a:lnTo>
                  <a:lnTo>
                    <a:pt x="454723" y="2763786"/>
                  </a:lnTo>
                  <a:lnTo>
                    <a:pt x="453682" y="2761449"/>
                  </a:lnTo>
                  <a:lnTo>
                    <a:pt x="452869" y="2758808"/>
                  </a:lnTo>
                  <a:lnTo>
                    <a:pt x="452526" y="2755963"/>
                  </a:lnTo>
                  <a:lnTo>
                    <a:pt x="452983" y="2753004"/>
                  </a:lnTo>
                  <a:lnTo>
                    <a:pt x="446658" y="2751696"/>
                  </a:lnTo>
                  <a:lnTo>
                    <a:pt x="440220" y="2752699"/>
                  </a:lnTo>
                  <a:lnTo>
                    <a:pt x="437387" y="2752369"/>
                  </a:lnTo>
                  <a:lnTo>
                    <a:pt x="436079" y="2751810"/>
                  </a:lnTo>
                  <a:lnTo>
                    <a:pt x="435152" y="2751124"/>
                  </a:lnTo>
                  <a:lnTo>
                    <a:pt x="434911" y="2750362"/>
                  </a:lnTo>
                  <a:lnTo>
                    <a:pt x="435241" y="2749232"/>
                  </a:lnTo>
                  <a:lnTo>
                    <a:pt x="437413" y="2744470"/>
                  </a:lnTo>
                  <a:lnTo>
                    <a:pt x="442252" y="2736456"/>
                  </a:lnTo>
                  <a:lnTo>
                    <a:pt x="442988" y="2734767"/>
                  </a:lnTo>
                  <a:lnTo>
                    <a:pt x="443356" y="2733421"/>
                  </a:lnTo>
                  <a:lnTo>
                    <a:pt x="443166" y="2732354"/>
                  </a:lnTo>
                  <a:lnTo>
                    <a:pt x="442290" y="2731554"/>
                  </a:lnTo>
                  <a:lnTo>
                    <a:pt x="441274" y="2731262"/>
                  </a:lnTo>
                  <a:lnTo>
                    <a:pt x="440474" y="2731541"/>
                  </a:lnTo>
                  <a:lnTo>
                    <a:pt x="438772" y="2732849"/>
                  </a:lnTo>
                  <a:lnTo>
                    <a:pt x="437489" y="2732519"/>
                  </a:lnTo>
                  <a:lnTo>
                    <a:pt x="431736" y="2726372"/>
                  </a:lnTo>
                  <a:lnTo>
                    <a:pt x="432104" y="2723515"/>
                  </a:lnTo>
                  <a:lnTo>
                    <a:pt x="431850" y="2722359"/>
                  </a:lnTo>
                  <a:lnTo>
                    <a:pt x="430682" y="2722054"/>
                  </a:lnTo>
                  <a:lnTo>
                    <a:pt x="429615" y="2722626"/>
                  </a:lnTo>
                  <a:lnTo>
                    <a:pt x="428955" y="2723464"/>
                  </a:lnTo>
                  <a:lnTo>
                    <a:pt x="428256" y="2723946"/>
                  </a:lnTo>
                  <a:lnTo>
                    <a:pt x="426973" y="2723438"/>
                  </a:lnTo>
                  <a:lnTo>
                    <a:pt x="420687" y="2718943"/>
                  </a:lnTo>
                  <a:lnTo>
                    <a:pt x="419734" y="2718930"/>
                  </a:lnTo>
                  <a:lnTo>
                    <a:pt x="416140" y="2723896"/>
                  </a:lnTo>
                  <a:lnTo>
                    <a:pt x="415112" y="2725851"/>
                  </a:lnTo>
                  <a:lnTo>
                    <a:pt x="413067" y="2726042"/>
                  </a:lnTo>
                  <a:lnTo>
                    <a:pt x="408812" y="2724683"/>
                  </a:lnTo>
                  <a:lnTo>
                    <a:pt x="407568" y="2724607"/>
                  </a:lnTo>
                  <a:lnTo>
                    <a:pt x="403974" y="2731604"/>
                  </a:lnTo>
                  <a:lnTo>
                    <a:pt x="403974" y="2732633"/>
                  </a:lnTo>
                  <a:lnTo>
                    <a:pt x="404494" y="2733802"/>
                  </a:lnTo>
                  <a:lnTo>
                    <a:pt x="405650" y="2735554"/>
                  </a:lnTo>
                  <a:lnTo>
                    <a:pt x="405942" y="2736824"/>
                  </a:lnTo>
                  <a:lnTo>
                    <a:pt x="396659" y="2747403"/>
                  </a:lnTo>
                  <a:lnTo>
                    <a:pt x="394588" y="2746781"/>
                  </a:lnTo>
                  <a:lnTo>
                    <a:pt x="393941" y="2746794"/>
                  </a:lnTo>
                  <a:lnTo>
                    <a:pt x="393407" y="2747073"/>
                  </a:lnTo>
                  <a:lnTo>
                    <a:pt x="392493" y="2747962"/>
                  </a:lnTo>
                  <a:lnTo>
                    <a:pt x="391947" y="2748330"/>
                  </a:lnTo>
                  <a:lnTo>
                    <a:pt x="389750" y="2748864"/>
                  </a:lnTo>
                  <a:lnTo>
                    <a:pt x="388937" y="2749270"/>
                  </a:lnTo>
                  <a:lnTo>
                    <a:pt x="388035" y="2750439"/>
                  </a:lnTo>
                  <a:lnTo>
                    <a:pt x="386854" y="2752991"/>
                  </a:lnTo>
                  <a:lnTo>
                    <a:pt x="386105" y="2753702"/>
                  </a:lnTo>
                  <a:lnTo>
                    <a:pt x="384873" y="2753664"/>
                  </a:lnTo>
                  <a:lnTo>
                    <a:pt x="384060" y="2752953"/>
                  </a:lnTo>
                  <a:lnTo>
                    <a:pt x="382625" y="2750604"/>
                  </a:lnTo>
                  <a:lnTo>
                    <a:pt x="381800" y="2749981"/>
                  </a:lnTo>
                  <a:lnTo>
                    <a:pt x="379869" y="2750718"/>
                  </a:lnTo>
                  <a:lnTo>
                    <a:pt x="380225" y="2753360"/>
                  </a:lnTo>
                  <a:lnTo>
                    <a:pt x="382257" y="2758478"/>
                  </a:lnTo>
                  <a:lnTo>
                    <a:pt x="380657" y="2758135"/>
                  </a:lnTo>
                  <a:lnTo>
                    <a:pt x="375869" y="2746730"/>
                  </a:lnTo>
                  <a:lnTo>
                    <a:pt x="374167" y="2740393"/>
                  </a:lnTo>
                  <a:lnTo>
                    <a:pt x="364286" y="2703093"/>
                  </a:lnTo>
                  <a:lnTo>
                    <a:pt x="361543" y="2692463"/>
                  </a:lnTo>
                  <a:lnTo>
                    <a:pt x="358012" y="2681274"/>
                  </a:lnTo>
                  <a:lnTo>
                    <a:pt x="356082" y="2675115"/>
                  </a:lnTo>
                  <a:lnTo>
                    <a:pt x="354507" y="2670086"/>
                  </a:lnTo>
                  <a:lnTo>
                    <a:pt x="351015" y="2658897"/>
                  </a:lnTo>
                  <a:lnTo>
                    <a:pt x="347573" y="2647696"/>
                  </a:lnTo>
                  <a:lnTo>
                    <a:pt x="342963" y="2633192"/>
                  </a:lnTo>
                  <a:lnTo>
                    <a:pt x="338416" y="2618689"/>
                  </a:lnTo>
                  <a:lnTo>
                    <a:pt x="333908" y="2604160"/>
                  </a:lnTo>
                  <a:lnTo>
                    <a:pt x="329463" y="2589631"/>
                  </a:lnTo>
                  <a:lnTo>
                    <a:pt x="325945" y="2579217"/>
                  </a:lnTo>
                  <a:lnTo>
                    <a:pt x="322465" y="2568803"/>
                  </a:lnTo>
                  <a:lnTo>
                    <a:pt x="319011" y="2558376"/>
                  </a:lnTo>
                  <a:lnTo>
                    <a:pt x="315594" y="2547950"/>
                  </a:lnTo>
                  <a:lnTo>
                    <a:pt x="313474" y="2541447"/>
                  </a:lnTo>
                  <a:lnTo>
                    <a:pt x="309829" y="2531884"/>
                  </a:lnTo>
                  <a:lnTo>
                    <a:pt x="306743" y="2526576"/>
                  </a:lnTo>
                  <a:lnTo>
                    <a:pt x="304850" y="2523286"/>
                  </a:lnTo>
                  <a:lnTo>
                    <a:pt x="300316" y="2515425"/>
                  </a:lnTo>
                  <a:lnTo>
                    <a:pt x="272440" y="2481326"/>
                  </a:lnTo>
                  <a:lnTo>
                    <a:pt x="260222" y="2466098"/>
                  </a:lnTo>
                  <a:lnTo>
                    <a:pt x="256857" y="2461895"/>
                  </a:lnTo>
                  <a:lnTo>
                    <a:pt x="255943" y="2459037"/>
                  </a:lnTo>
                  <a:lnTo>
                    <a:pt x="256031" y="2455824"/>
                  </a:lnTo>
                  <a:lnTo>
                    <a:pt x="255955" y="2454795"/>
                  </a:lnTo>
                  <a:lnTo>
                    <a:pt x="252983" y="2445092"/>
                  </a:lnTo>
                  <a:lnTo>
                    <a:pt x="253212" y="2444584"/>
                  </a:lnTo>
                  <a:lnTo>
                    <a:pt x="254165" y="2444153"/>
                  </a:lnTo>
                  <a:lnTo>
                    <a:pt x="255142" y="2444038"/>
                  </a:lnTo>
                  <a:lnTo>
                    <a:pt x="258165" y="2444864"/>
                  </a:lnTo>
                  <a:lnTo>
                    <a:pt x="263740" y="2448534"/>
                  </a:lnTo>
                  <a:lnTo>
                    <a:pt x="266611" y="2449296"/>
                  </a:lnTo>
                  <a:lnTo>
                    <a:pt x="269747" y="2446832"/>
                  </a:lnTo>
                  <a:lnTo>
                    <a:pt x="270395" y="2446172"/>
                  </a:lnTo>
                  <a:lnTo>
                    <a:pt x="271843" y="2445321"/>
                  </a:lnTo>
                  <a:lnTo>
                    <a:pt x="272529" y="2444724"/>
                  </a:lnTo>
                  <a:lnTo>
                    <a:pt x="273088" y="2443949"/>
                  </a:lnTo>
                  <a:lnTo>
                    <a:pt x="274192" y="2441689"/>
                  </a:lnTo>
                  <a:lnTo>
                    <a:pt x="275361" y="2440393"/>
                  </a:lnTo>
                  <a:lnTo>
                    <a:pt x="276656" y="2439212"/>
                  </a:lnTo>
                  <a:lnTo>
                    <a:pt x="277812" y="2437815"/>
                  </a:lnTo>
                  <a:lnTo>
                    <a:pt x="278523" y="2435809"/>
                  </a:lnTo>
                  <a:lnTo>
                    <a:pt x="278498" y="2433815"/>
                  </a:lnTo>
                  <a:lnTo>
                    <a:pt x="277812" y="2432812"/>
                  </a:lnTo>
                  <a:lnTo>
                    <a:pt x="275589" y="2431554"/>
                  </a:lnTo>
                  <a:lnTo>
                    <a:pt x="275183" y="2430424"/>
                  </a:lnTo>
                  <a:lnTo>
                    <a:pt x="275996" y="2429421"/>
                  </a:lnTo>
                  <a:lnTo>
                    <a:pt x="277253" y="2428646"/>
                  </a:lnTo>
                  <a:lnTo>
                    <a:pt x="278256" y="2428240"/>
                  </a:lnTo>
                  <a:lnTo>
                    <a:pt x="282320" y="2428049"/>
                  </a:lnTo>
                  <a:lnTo>
                    <a:pt x="283349" y="2427439"/>
                  </a:lnTo>
                  <a:lnTo>
                    <a:pt x="284073" y="2425725"/>
                  </a:lnTo>
                  <a:lnTo>
                    <a:pt x="283540" y="2424798"/>
                  </a:lnTo>
                  <a:lnTo>
                    <a:pt x="282435" y="2424493"/>
                  </a:lnTo>
                  <a:lnTo>
                    <a:pt x="281431" y="2424582"/>
                  </a:lnTo>
                  <a:lnTo>
                    <a:pt x="277698" y="2425611"/>
                  </a:lnTo>
                  <a:lnTo>
                    <a:pt x="276466" y="2425547"/>
                  </a:lnTo>
                  <a:lnTo>
                    <a:pt x="273862" y="2424709"/>
                  </a:lnTo>
                  <a:lnTo>
                    <a:pt x="272440" y="2424722"/>
                  </a:lnTo>
                  <a:lnTo>
                    <a:pt x="271195" y="2425649"/>
                  </a:lnTo>
                  <a:lnTo>
                    <a:pt x="270573" y="2427109"/>
                  </a:lnTo>
                  <a:lnTo>
                    <a:pt x="270192" y="2428722"/>
                  </a:lnTo>
                  <a:lnTo>
                    <a:pt x="269671" y="2430094"/>
                  </a:lnTo>
                  <a:lnTo>
                    <a:pt x="268617" y="2430754"/>
                  </a:lnTo>
                  <a:lnTo>
                    <a:pt x="267868" y="2430716"/>
                  </a:lnTo>
                  <a:lnTo>
                    <a:pt x="266458" y="2430208"/>
                  </a:lnTo>
                  <a:lnTo>
                    <a:pt x="265722" y="2430094"/>
                  </a:lnTo>
                  <a:lnTo>
                    <a:pt x="264591" y="2430284"/>
                  </a:lnTo>
                  <a:lnTo>
                    <a:pt x="261061" y="2431884"/>
                  </a:lnTo>
                  <a:lnTo>
                    <a:pt x="258864" y="2431961"/>
                  </a:lnTo>
                  <a:lnTo>
                    <a:pt x="249961" y="2427325"/>
                  </a:lnTo>
                  <a:lnTo>
                    <a:pt x="248945" y="2427554"/>
                  </a:lnTo>
                  <a:lnTo>
                    <a:pt x="247649" y="2428659"/>
                  </a:lnTo>
                  <a:lnTo>
                    <a:pt x="246494" y="2430018"/>
                  </a:lnTo>
                  <a:lnTo>
                    <a:pt x="245859" y="2431199"/>
                  </a:lnTo>
                  <a:lnTo>
                    <a:pt x="245656" y="2432583"/>
                  </a:lnTo>
                  <a:lnTo>
                    <a:pt x="245795" y="2434577"/>
                  </a:lnTo>
                  <a:lnTo>
                    <a:pt x="238290" y="2436291"/>
                  </a:lnTo>
                  <a:lnTo>
                    <a:pt x="228942" y="2438387"/>
                  </a:lnTo>
                  <a:lnTo>
                    <a:pt x="222935" y="2439733"/>
                  </a:lnTo>
                  <a:lnTo>
                    <a:pt x="219722" y="2440444"/>
                  </a:lnTo>
                  <a:lnTo>
                    <a:pt x="217017" y="2441041"/>
                  </a:lnTo>
                  <a:lnTo>
                    <a:pt x="215163" y="2440978"/>
                  </a:lnTo>
                  <a:lnTo>
                    <a:pt x="210375" y="2439187"/>
                  </a:lnTo>
                  <a:lnTo>
                    <a:pt x="208635" y="2438933"/>
                  </a:lnTo>
                  <a:lnTo>
                    <a:pt x="206755" y="2439390"/>
                  </a:lnTo>
                  <a:lnTo>
                    <a:pt x="202907" y="2441092"/>
                  </a:lnTo>
                  <a:lnTo>
                    <a:pt x="205003" y="2447836"/>
                  </a:lnTo>
                  <a:lnTo>
                    <a:pt x="196189" y="2451646"/>
                  </a:lnTo>
                  <a:lnTo>
                    <a:pt x="189420" y="2454541"/>
                  </a:lnTo>
                  <a:lnTo>
                    <a:pt x="182079" y="2457678"/>
                  </a:lnTo>
                  <a:lnTo>
                    <a:pt x="180759" y="2457488"/>
                  </a:lnTo>
                  <a:lnTo>
                    <a:pt x="177558" y="2454605"/>
                  </a:lnTo>
                  <a:lnTo>
                    <a:pt x="175971" y="2453754"/>
                  </a:lnTo>
                  <a:lnTo>
                    <a:pt x="172059" y="2452687"/>
                  </a:lnTo>
                  <a:lnTo>
                    <a:pt x="170281" y="2452839"/>
                  </a:lnTo>
                  <a:lnTo>
                    <a:pt x="169646" y="2453398"/>
                  </a:lnTo>
                  <a:lnTo>
                    <a:pt x="168986" y="2454440"/>
                  </a:lnTo>
                  <a:lnTo>
                    <a:pt x="167893" y="2456662"/>
                  </a:lnTo>
                  <a:lnTo>
                    <a:pt x="167195" y="2457716"/>
                  </a:lnTo>
                  <a:lnTo>
                    <a:pt x="166611" y="2458085"/>
                  </a:lnTo>
                  <a:lnTo>
                    <a:pt x="164160" y="2457665"/>
                  </a:lnTo>
                  <a:lnTo>
                    <a:pt x="163550" y="2457704"/>
                  </a:lnTo>
                  <a:lnTo>
                    <a:pt x="163004" y="2458135"/>
                  </a:lnTo>
                  <a:lnTo>
                    <a:pt x="162255" y="2459126"/>
                  </a:lnTo>
                  <a:lnTo>
                    <a:pt x="160464" y="2462745"/>
                  </a:lnTo>
                  <a:lnTo>
                    <a:pt x="159829" y="2463152"/>
                  </a:lnTo>
                  <a:lnTo>
                    <a:pt x="152095" y="2460866"/>
                  </a:lnTo>
                  <a:lnTo>
                    <a:pt x="151129" y="2461628"/>
                  </a:lnTo>
                  <a:lnTo>
                    <a:pt x="150304" y="2463114"/>
                  </a:lnTo>
                  <a:lnTo>
                    <a:pt x="148869" y="2467102"/>
                  </a:lnTo>
                  <a:lnTo>
                    <a:pt x="149021" y="2467698"/>
                  </a:lnTo>
                  <a:lnTo>
                    <a:pt x="149669" y="2468778"/>
                  </a:lnTo>
                  <a:lnTo>
                    <a:pt x="150012" y="2469591"/>
                  </a:lnTo>
                  <a:lnTo>
                    <a:pt x="149936" y="2470213"/>
                  </a:lnTo>
                  <a:lnTo>
                    <a:pt x="145783" y="2477096"/>
                  </a:lnTo>
                  <a:lnTo>
                    <a:pt x="144475" y="2478087"/>
                  </a:lnTo>
                  <a:lnTo>
                    <a:pt x="143128" y="2477414"/>
                  </a:lnTo>
                  <a:lnTo>
                    <a:pt x="141122" y="2474645"/>
                  </a:lnTo>
                  <a:lnTo>
                    <a:pt x="139826" y="2472372"/>
                  </a:lnTo>
                  <a:lnTo>
                    <a:pt x="139814" y="2471077"/>
                  </a:lnTo>
                  <a:lnTo>
                    <a:pt x="140627" y="2469311"/>
                  </a:lnTo>
                  <a:lnTo>
                    <a:pt x="139738" y="2468778"/>
                  </a:lnTo>
                  <a:lnTo>
                    <a:pt x="139534" y="2467787"/>
                  </a:lnTo>
                  <a:lnTo>
                    <a:pt x="139534" y="2466568"/>
                  </a:lnTo>
                  <a:lnTo>
                    <a:pt x="139191" y="2465400"/>
                  </a:lnTo>
                  <a:lnTo>
                    <a:pt x="138798" y="2465095"/>
                  </a:lnTo>
                  <a:lnTo>
                    <a:pt x="135661" y="2464206"/>
                  </a:lnTo>
                  <a:lnTo>
                    <a:pt x="135064" y="2464409"/>
                  </a:lnTo>
                  <a:lnTo>
                    <a:pt x="133680" y="2466162"/>
                  </a:lnTo>
                  <a:lnTo>
                    <a:pt x="133045" y="2466378"/>
                  </a:lnTo>
                  <a:lnTo>
                    <a:pt x="131584" y="2465908"/>
                  </a:lnTo>
                  <a:lnTo>
                    <a:pt x="131051" y="2465171"/>
                  </a:lnTo>
                  <a:lnTo>
                    <a:pt x="131317" y="2463838"/>
                  </a:lnTo>
                  <a:lnTo>
                    <a:pt x="131800" y="2462301"/>
                  </a:lnTo>
                  <a:lnTo>
                    <a:pt x="131889" y="2460967"/>
                  </a:lnTo>
                  <a:lnTo>
                    <a:pt x="131292" y="2460358"/>
                  </a:lnTo>
                  <a:lnTo>
                    <a:pt x="128206" y="2459113"/>
                  </a:lnTo>
                  <a:lnTo>
                    <a:pt x="126377" y="2458275"/>
                  </a:lnTo>
                  <a:lnTo>
                    <a:pt x="124802" y="2457907"/>
                  </a:lnTo>
                  <a:lnTo>
                    <a:pt x="123139" y="2458097"/>
                  </a:lnTo>
                  <a:lnTo>
                    <a:pt x="119113" y="2459951"/>
                  </a:lnTo>
                  <a:lnTo>
                    <a:pt x="118300" y="2460028"/>
                  </a:lnTo>
                  <a:lnTo>
                    <a:pt x="116903" y="2458643"/>
                  </a:lnTo>
                  <a:lnTo>
                    <a:pt x="116154" y="2458212"/>
                  </a:lnTo>
                  <a:lnTo>
                    <a:pt x="112509" y="2457107"/>
                  </a:lnTo>
                  <a:lnTo>
                    <a:pt x="112128" y="2457221"/>
                  </a:lnTo>
                  <a:lnTo>
                    <a:pt x="111912" y="2457704"/>
                  </a:lnTo>
                  <a:lnTo>
                    <a:pt x="111734" y="2458364"/>
                  </a:lnTo>
                  <a:lnTo>
                    <a:pt x="111074" y="2459520"/>
                  </a:lnTo>
                  <a:lnTo>
                    <a:pt x="110832" y="2460231"/>
                  </a:lnTo>
                  <a:lnTo>
                    <a:pt x="110591" y="2460764"/>
                  </a:lnTo>
                  <a:lnTo>
                    <a:pt x="110108" y="2460853"/>
                  </a:lnTo>
                  <a:lnTo>
                    <a:pt x="109016" y="2460345"/>
                  </a:lnTo>
                  <a:lnTo>
                    <a:pt x="108635" y="2460294"/>
                  </a:lnTo>
                  <a:lnTo>
                    <a:pt x="107683" y="2460409"/>
                  </a:lnTo>
                  <a:lnTo>
                    <a:pt x="107264" y="2460764"/>
                  </a:lnTo>
                  <a:lnTo>
                    <a:pt x="106883" y="2461526"/>
                  </a:lnTo>
                  <a:lnTo>
                    <a:pt x="106070" y="2462847"/>
                  </a:lnTo>
                  <a:lnTo>
                    <a:pt x="105460" y="2463609"/>
                  </a:lnTo>
                  <a:lnTo>
                    <a:pt x="104876" y="2464130"/>
                  </a:lnTo>
                  <a:lnTo>
                    <a:pt x="103479" y="2465006"/>
                  </a:lnTo>
                  <a:lnTo>
                    <a:pt x="99047" y="2467635"/>
                  </a:lnTo>
                  <a:lnTo>
                    <a:pt x="97408" y="2468587"/>
                  </a:lnTo>
                  <a:lnTo>
                    <a:pt x="96735" y="2468613"/>
                  </a:lnTo>
                  <a:lnTo>
                    <a:pt x="94297" y="2465438"/>
                  </a:lnTo>
                  <a:lnTo>
                    <a:pt x="97701" y="2461107"/>
                  </a:lnTo>
                  <a:lnTo>
                    <a:pt x="91109" y="2454884"/>
                  </a:lnTo>
                  <a:lnTo>
                    <a:pt x="93192" y="2452484"/>
                  </a:lnTo>
                  <a:lnTo>
                    <a:pt x="92062" y="2450160"/>
                  </a:lnTo>
                  <a:lnTo>
                    <a:pt x="92125" y="2449055"/>
                  </a:lnTo>
                  <a:lnTo>
                    <a:pt x="92989" y="2447607"/>
                  </a:lnTo>
                  <a:lnTo>
                    <a:pt x="93967" y="2446794"/>
                  </a:lnTo>
                  <a:lnTo>
                    <a:pt x="95008" y="2446540"/>
                  </a:lnTo>
                  <a:lnTo>
                    <a:pt x="97167" y="2446705"/>
                  </a:lnTo>
                  <a:lnTo>
                    <a:pt x="100228" y="2439809"/>
                  </a:lnTo>
                  <a:lnTo>
                    <a:pt x="101269" y="2439009"/>
                  </a:lnTo>
                  <a:lnTo>
                    <a:pt x="106032" y="2438463"/>
                  </a:lnTo>
                  <a:lnTo>
                    <a:pt x="104228" y="2436279"/>
                  </a:lnTo>
                  <a:lnTo>
                    <a:pt x="105638" y="2434755"/>
                  </a:lnTo>
                  <a:lnTo>
                    <a:pt x="106959" y="2433789"/>
                  </a:lnTo>
                  <a:lnTo>
                    <a:pt x="108280" y="2433421"/>
                  </a:lnTo>
                  <a:lnTo>
                    <a:pt x="109689" y="2433701"/>
                  </a:lnTo>
                  <a:lnTo>
                    <a:pt x="116446" y="2436964"/>
                  </a:lnTo>
                  <a:lnTo>
                    <a:pt x="117817" y="2437028"/>
                  </a:lnTo>
                  <a:lnTo>
                    <a:pt x="119113" y="2436228"/>
                  </a:lnTo>
                  <a:lnTo>
                    <a:pt x="120345" y="2434234"/>
                  </a:lnTo>
                  <a:lnTo>
                    <a:pt x="125691" y="2422080"/>
                  </a:lnTo>
                  <a:lnTo>
                    <a:pt x="122847" y="2422169"/>
                  </a:lnTo>
                  <a:lnTo>
                    <a:pt x="122440" y="2421788"/>
                  </a:lnTo>
                  <a:lnTo>
                    <a:pt x="122720" y="2420073"/>
                  </a:lnTo>
                  <a:lnTo>
                    <a:pt x="122732" y="2419769"/>
                  </a:lnTo>
                  <a:lnTo>
                    <a:pt x="122034" y="2419362"/>
                  </a:lnTo>
                  <a:lnTo>
                    <a:pt x="119367" y="2419299"/>
                  </a:lnTo>
                  <a:lnTo>
                    <a:pt x="118656" y="2419540"/>
                  </a:lnTo>
                  <a:lnTo>
                    <a:pt x="118630" y="2420264"/>
                  </a:lnTo>
                  <a:lnTo>
                    <a:pt x="118833" y="2421255"/>
                  </a:lnTo>
                  <a:lnTo>
                    <a:pt x="118732" y="2422283"/>
                  </a:lnTo>
                  <a:lnTo>
                    <a:pt x="117576" y="2423299"/>
                  </a:lnTo>
                  <a:lnTo>
                    <a:pt x="114617" y="2423287"/>
                  </a:lnTo>
                  <a:lnTo>
                    <a:pt x="113817" y="2424645"/>
                  </a:lnTo>
                  <a:lnTo>
                    <a:pt x="113410" y="2426576"/>
                  </a:lnTo>
                  <a:lnTo>
                    <a:pt x="112966" y="2427566"/>
                  </a:lnTo>
                  <a:lnTo>
                    <a:pt x="112267" y="2427922"/>
                  </a:lnTo>
                  <a:lnTo>
                    <a:pt x="111023" y="2427960"/>
                  </a:lnTo>
                  <a:lnTo>
                    <a:pt x="110464" y="2427643"/>
                  </a:lnTo>
                  <a:lnTo>
                    <a:pt x="109702" y="2426030"/>
                  </a:lnTo>
                  <a:lnTo>
                    <a:pt x="109258" y="2425319"/>
                  </a:lnTo>
                  <a:lnTo>
                    <a:pt x="108851" y="2425052"/>
                  </a:lnTo>
                  <a:lnTo>
                    <a:pt x="107403" y="2424557"/>
                  </a:lnTo>
                  <a:lnTo>
                    <a:pt x="106921" y="2424734"/>
                  </a:lnTo>
                  <a:lnTo>
                    <a:pt x="106565" y="2425522"/>
                  </a:lnTo>
                  <a:lnTo>
                    <a:pt x="106222" y="2426423"/>
                  </a:lnTo>
                  <a:lnTo>
                    <a:pt x="105803" y="2426970"/>
                  </a:lnTo>
                  <a:lnTo>
                    <a:pt x="105092" y="2427020"/>
                  </a:lnTo>
                  <a:lnTo>
                    <a:pt x="97523" y="2423007"/>
                  </a:lnTo>
                  <a:lnTo>
                    <a:pt x="91808" y="2419985"/>
                  </a:lnTo>
                  <a:lnTo>
                    <a:pt x="91236" y="2418676"/>
                  </a:lnTo>
                  <a:lnTo>
                    <a:pt x="91414" y="2416276"/>
                  </a:lnTo>
                  <a:lnTo>
                    <a:pt x="91160" y="2415070"/>
                  </a:lnTo>
                  <a:lnTo>
                    <a:pt x="89230" y="2413355"/>
                  </a:lnTo>
                  <a:lnTo>
                    <a:pt x="89915" y="2410180"/>
                  </a:lnTo>
                  <a:lnTo>
                    <a:pt x="90055" y="2408707"/>
                  </a:lnTo>
                  <a:lnTo>
                    <a:pt x="89788" y="2407488"/>
                  </a:lnTo>
                  <a:lnTo>
                    <a:pt x="89179" y="2406954"/>
                  </a:lnTo>
                  <a:lnTo>
                    <a:pt x="86410" y="2406599"/>
                  </a:lnTo>
                  <a:lnTo>
                    <a:pt x="80530" y="2404249"/>
                  </a:lnTo>
                  <a:lnTo>
                    <a:pt x="74447" y="2401811"/>
                  </a:lnTo>
                  <a:lnTo>
                    <a:pt x="71881" y="2401646"/>
                  </a:lnTo>
                  <a:lnTo>
                    <a:pt x="69087" y="2403360"/>
                  </a:lnTo>
                  <a:lnTo>
                    <a:pt x="68452" y="2404211"/>
                  </a:lnTo>
                  <a:lnTo>
                    <a:pt x="67525" y="2405646"/>
                  </a:lnTo>
                  <a:lnTo>
                    <a:pt x="66852" y="2407018"/>
                  </a:lnTo>
                  <a:lnTo>
                    <a:pt x="66979" y="2407678"/>
                  </a:lnTo>
                  <a:lnTo>
                    <a:pt x="71386" y="2407932"/>
                  </a:lnTo>
                  <a:lnTo>
                    <a:pt x="73012" y="2408428"/>
                  </a:lnTo>
                  <a:lnTo>
                    <a:pt x="73926" y="2409659"/>
                  </a:lnTo>
                  <a:lnTo>
                    <a:pt x="74383" y="2411603"/>
                  </a:lnTo>
                  <a:lnTo>
                    <a:pt x="74663" y="2414181"/>
                  </a:lnTo>
                  <a:lnTo>
                    <a:pt x="74142" y="2417064"/>
                  </a:lnTo>
                  <a:lnTo>
                    <a:pt x="72720" y="2417292"/>
                  </a:lnTo>
                  <a:lnTo>
                    <a:pt x="68478" y="2413889"/>
                  </a:lnTo>
                  <a:lnTo>
                    <a:pt x="67779" y="2413622"/>
                  </a:lnTo>
                  <a:lnTo>
                    <a:pt x="67017" y="2413977"/>
                  </a:lnTo>
                  <a:lnTo>
                    <a:pt x="65176" y="2415870"/>
                  </a:lnTo>
                  <a:lnTo>
                    <a:pt x="62560" y="2417724"/>
                  </a:lnTo>
                  <a:lnTo>
                    <a:pt x="61379" y="2418092"/>
                  </a:lnTo>
                  <a:lnTo>
                    <a:pt x="59816" y="2417826"/>
                  </a:lnTo>
                  <a:lnTo>
                    <a:pt x="58445" y="2417013"/>
                  </a:lnTo>
                  <a:lnTo>
                    <a:pt x="57797" y="2415832"/>
                  </a:lnTo>
                  <a:lnTo>
                    <a:pt x="58153" y="2414524"/>
                  </a:lnTo>
                  <a:lnTo>
                    <a:pt x="59080" y="2413038"/>
                  </a:lnTo>
                  <a:lnTo>
                    <a:pt x="61036" y="2410472"/>
                  </a:lnTo>
                  <a:lnTo>
                    <a:pt x="62090" y="2408694"/>
                  </a:lnTo>
                  <a:lnTo>
                    <a:pt x="61772" y="2407348"/>
                  </a:lnTo>
                  <a:lnTo>
                    <a:pt x="60947" y="2406053"/>
                  </a:lnTo>
                  <a:lnTo>
                    <a:pt x="60451" y="2404491"/>
                  </a:lnTo>
                  <a:lnTo>
                    <a:pt x="60477" y="2403703"/>
                  </a:lnTo>
                  <a:lnTo>
                    <a:pt x="60617" y="2402611"/>
                  </a:lnTo>
                  <a:lnTo>
                    <a:pt x="60947" y="2401735"/>
                  </a:lnTo>
                  <a:lnTo>
                    <a:pt x="61480" y="2401595"/>
                  </a:lnTo>
                  <a:lnTo>
                    <a:pt x="62763" y="2402522"/>
                  </a:lnTo>
                  <a:lnTo>
                    <a:pt x="63207" y="2402649"/>
                  </a:lnTo>
                  <a:lnTo>
                    <a:pt x="63461" y="2402446"/>
                  </a:lnTo>
                  <a:lnTo>
                    <a:pt x="64096" y="2401544"/>
                  </a:lnTo>
                  <a:lnTo>
                    <a:pt x="64350" y="2401316"/>
                  </a:lnTo>
                  <a:lnTo>
                    <a:pt x="65138" y="2401506"/>
                  </a:lnTo>
                  <a:lnTo>
                    <a:pt x="65798" y="2401849"/>
                  </a:lnTo>
                  <a:lnTo>
                    <a:pt x="66446" y="2401785"/>
                  </a:lnTo>
                  <a:lnTo>
                    <a:pt x="67221" y="2400808"/>
                  </a:lnTo>
                  <a:lnTo>
                    <a:pt x="67576" y="2400515"/>
                  </a:lnTo>
                  <a:lnTo>
                    <a:pt x="67767" y="2400198"/>
                  </a:lnTo>
                  <a:lnTo>
                    <a:pt x="67779" y="2399919"/>
                  </a:lnTo>
                  <a:lnTo>
                    <a:pt x="63779" y="2396921"/>
                  </a:lnTo>
                  <a:lnTo>
                    <a:pt x="60032" y="2394077"/>
                  </a:lnTo>
                  <a:lnTo>
                    <a:pt x="62661" y="2390876"/>
                  </a:lnTo>
                  <a:lnTo>
                    <a:pt x="63144" y="2389898"/>
                  </a:lnTo>
                  <a:lnTo>
                    <a:pt x="62915" y="2388387"/>
                  </a:lnTo>
                  <a:lnTo>
                    <a:pt x="60972" y="2387041"/>
                  </a:lnTo>
                  <a:lnTo>
                    <a:pt x="60680" y="2386025"/>
                  </a:lnTo>
                  <a:lnTo>
                    <a:pt x="52489" y="2374671"/>
                  </a:lnTo>
                  <a:lnTo>
                    <a:pt x="51460" y="2375001"/>
                  </a:lnTo>
                  <a:lnTo>
                    <a:pt x="51219" y="2376284"/>
                  </a:lnTo>
                  <a:lnTo>
                    <a:pt x="51536" y="2377186"/>
                  </a:lnTo>
                  <a:lnTo>
                    <a:pt x="52793" y="2378646"/>
                  </a:lnTo>
                  <a:lnTo>
                    <a:pt x="53619" y="2379954"/>
                  </a:lnTo>
                  <a:lnTo>
                    <a:pt x="53797" y="2380818"/>
                  </a:lnTo>
                  <a:lnTo>
                    <a:pt x="53352" y="2381631"/>
                  </a:lnTo>
                  <a:lnTo>
                    <a:pt x="51765" y="2383510"/>
                  </a:lnTo>
                  <a:lnTo>
                    <a:pt x="51244" y="2384310"/>
                  </a:lnTo>
                  <a:lnTo>
                    <a:pt x="50761" y="2385187"/>
                  </a:lnTo>
                  <a:lnTo>
                    <a:pt x="50457" y="2385987"/>
                  </a:lnTo>
                  <a:lnTo>
                    <a:pt x="50139" y="2387015"/>
                  </a:lnTo>
                  <a:lnTo>
                    <a:pt x="50076" y="2387485"/>
                  </a:lnTo>
                  <a:lnTo>
                    <a:pt x="50736" y="2388489"/>
                  </a:lnTo>
                  <a:lnTo>
                    <a:pt x="51828" y="2389390"/>
                  </a:lnTo>
                  <a:lnTo>
                    <a:pt x="53212" y="2390025"/>
                  </a:lnTo>
                  <a:lnTo>
                    <a:pt x="54381" y="2390914"/>
                  </a:lnTo>
                  <a:lnTo>
                    <a:pt x="54800" y="2392540"/>
                  </a:lnTo>
                  <a:lnTo>
                    <a:pt x="54343" y="2394775"/>
                  </a:lnTo>
                  <a:lnTo>
                    <a:pt x="53378" y="2395905"/>
                  </a:lnTo>
                  <a:lnTo>
                    <a:pt x="52133" y="2396223"/>
                  </a:lnTo>
                  <a:lnTo>
                    <a:pt x="50838" y="2396058"/>
                  </a:lnTo>
                  <a:lnTo>
                    <a:pt x="49593" y="2395194"/>
                  </a:lnTo>
                  <a:lnTo>
                    <a:pt x="48894" y="2393581"/>
                  </a:lnTo>
                  <a:lnTo>
                    <a:pt x="47650" y="2387460"/>
                  </a:lnTo>
                  <a:lnTo>
                    <a:pt x="47129" y="2386380"/>
                  </a:lnTo>
                  <a:lnTo>
                    <a:pt x="46393" y="2385644"/>
                  </a:lnTo>
                  <a:lnTo>
                    <a:pt x="45275" y="2384958"/>
                  </a:lnTo>
                  <a:lnTo>
                    <a:pt x="36347" y="2381415"/>
                  </a:lnTo>
                  <a:lnTo>
                    <a:pt x="35229" y="2381542"/>
                  </a:lnTo>
                  <a:lnTo>
                    <a:pt x="34175" y="2382418"/>
                  </a:lnTo>
                  <a:lnTo>
                    <a:pt x="33286" y="2383751"/>
                  </a:lnTo>
                  <a:lnTo>
                    <a:pt x="32677" y="2385314"/>
                  </a:lnTo>
                  <a:lnTo>
                    <a:pt x="31902" y="2388946"/>
                  </a:lnTo>
                  <a:lnTo>
                    <a:pt x="31165" y="2389974"/>
                  </a:lnTo>
                  <a:lnTo>
                    <a:pt x="29552" y="2390635"/>
                  </a:lnTo>
                  <a:lnTo>
                    <a:pt x="27736" y="2391029"/>
                  </a:lnTo>
                  <a:lnTo>
                    <a:pt x="27000" y="2390952"/>
                  </a:lnTo>
                  <a:lnTo>
                    <a:pt x="26225" y="2390521"/>
                  </a:lnTo>
                  <a:lnTo>
                    <a:pt x="25844" y="2390038"/>
                  </a:lnTo>
                  <a:lnTo>
                    <a:pt x="25158" y="2388781"/>
                  </a:lnTo>
                  <a:lnTo>
                    <a:pt x="24739" y="2388374"/>
                  </a:lnTo>
                  <a:lnTo>
                    <a:pt x="23533" y="2388222"/>
                  </a:lnTo>
                  <a:lnTo>
                    <a:pt x="20815" y="2388781"/>
                  </a:lnTo>
                  <a:lnTo>
                    <a:pt x="19735" y="2388641"/>
                  </a:lnTo>
                  <a:lnTo>
                    <a:pt x="20446" y="2384615"/>
                  </a:lnTo>
                  <a:lnTo>
                    <a:pt x="20485" y="2383485"/>
                  </a:lnTo>
                  <a:lnTo>
                    <a:pt x="20256" y="2382570"/>
                  </a:lnTo>
                  <a:lnTo>
                    <a:pt x="19913" y="2382139"/>
                  </a:lnTo>
                  <a:lnTo>
                    <a:pt x="18453" y="2381770"/>
                  </a:lnTo>
                  <a:lnTo>
                    <a:pt x="17081" y="2380983"/>
                  </a:lnTo>
                  <a:lnTo>
                    <a:pt x="15786" y="2379853"/>
                  </a:lnTo>
                  <a:lnTo>
                    <a:pt x="14490" y="2379179"/>
                  </a:lnTo>
                  <a:lnTo>
                    <a:pt x="13068" y="2379827"/>
                  </a:lnTo>
                  <a:lnTo>
                    <a:pt x="9461" y="2383396"/>
                  </a:lnTo>
                  <a:lnTo>
                    <a:pt x="7696" y="2384564"/>
                  </a:lnTo>
                  <a:lnTo>
                    <a:pt x="5664" y="2385263"/>
                  </a:lnTo>
                  <a:lnTo>
                    <a:pt x="4686" y="2384933"/>
                  </a:lnTo>
                  <a:lnTo>
                    <a:pt x="4140" y="2383751"/>
                  </a:lnTo>
                  <a:lnTo>
                    <a:pt x="3543" y="2380399"/>
                  </a:lnTo>
                  <a:lnTo>
                    <a:pt x="3174" y="2379002"/>
                  </a:lnTo>
                  <a:lnTo>
                    <a:pt x="2679" y="2378062"/>
                  </a:lnTo>
                  <a:lnTo>
                    <a:pt x="1142" y="2376589"/>
                  </a:lnTo>
                  <a:lnTo>
                    <a:pt x="1841" y="2375560"/>
                  </a:lnTo>
                  <a:lnTo>
                    <a:pt x="2616" y="2373757"/>
                  </a:lnTo>
                  <a:lnTo>
                    <a:pt x="3213" y="2371877"/>
                  </a:lnTo>
                  <a:lnTo>
                    <a:pt x="3352" y="2370518"/>
                  </a:lnTo>
                  <a:lnTo>
                    <a:pt x="2819" y="2369985"/>
                  </a:lnTo>
                  <a:lnTo>
                    <a:pt x="0" y="2368918"/>
                  </a:lnTo>
                  <a:lnTo>
                    <a:pt x="533" y="2366035"/>
                  </a:lnTo>
                  <a:lnTo>
                    <a:pt x="1435" y="2364562"/>
                  </a:lnTo>
                  <a:lnTo>
                    <a:pt x="2717" y="2364244"/>
                  </a:lnTo>
                  <a:lnTo>
                    <a:pt x="4394" y="2364828"/>
                  </a:lnTo>
                  <a:lnTo>
                    <a:pt x="5232" y="2365438"/>
                  </a:lnTo>
                  <a:lnTo>
                    <a:pt x="6680" y="2366924"/>
                  </a:lnTo>
                  <a:lnTo>
                    <a:pt x="7492" y="2367508"/>
                  </a:lnTo>
                  <a:lnTo>
                    <a:pt x="8343" y="2367775"/>
                  </a:lnTo>
                  <a:lnTo>
                    <a:pt x="11137" y="2368016"/>
                  </a:lnTo>
                  <a:lnTo>
                    <a:pt x="12382" y="2364663"/>
                  </a:lnTo>
                  <a:lnTo>
                    <a:pt x="12699" y="2363571"/>
                  </a:lnTo>
                  <a:lnTo>
                    <a:pt x="13207" y="2362225"/>
                  </a:lnTo>
                  <a:lnTo>
                    <a:pt x="13385" y="2361603"/>
                  </a:lnTo>
                  <a:lnTo>
                    <a:pt x="13284" y="2361184"/>
                  </a:lnTo>
                  <a:lnTo>
                    <a:pt x="12547" y="2360650"/>
                  </a:lnTo>
                  <a:lnTo>
                    <a:pt x="12293" y="2360282"/>
                  </a:lnTo>
                  <a:lnTo>
                    <a:pt x="12306" y="2359748"/>
                  </a:lnTo>
                  <a:lnTo>
                    <a:pt x="13334" y="2357107"/>
                  </a:lnTo>
                  <a:lnTo>
                    <a:pt x="13411" y="2356104"/>
                  </a:lnTo>
                  <a:lnTo>
                    <a:pt x="12788" y="2354757"/>
                  </a:lnTo>
                  <a:lnTo>
                    <a:pt x="12826" y="2354376"/>
                  </a:lnTo>
                  <a:lnTo>
                    <a:pt x="12979" y="2353932"/>
                  </a:lnTo>
                  <a:lnTo>
                    <a:pt x="13233" y="2353462"/>
                  </a:lnTo>
                  <a:lnTo>
                    <a:pt x="14592" y="2347658"/>
                  </a:lnTo>
                  <a:lnTo>
                    <a:pt x="15532" y="2345524"/>
                  </a:lnTo>
                  <a:lnTo>
                    <a:pt x="17398" y="2344559"/>
                  </a:lnTo>
                  <a:lnTo>
                    <a:pt x="19989" y="2344559"/>
                  </a:lnTo>
                  <a:lnTo>
                    <a:pt x="21208" y="2344229"/>
                  </a:lnTo>
                  <a:lnTo>
                    <a:pt x="22123" y="2343289"/>
                  </a:lnTo>
                  <a:lnTo>
                    <a:pt x="22631" y="2341486"/>
                  </a:lnTo>
                  <a:lnTo>
                    <a:pt x="22567" y="2339657"/>
                  </a:lnTo>
                  <a:lnTo>
                    <a:pt x="21729" y="2336647"/>
                  </a:lnTo>
                  <a:lnTo>
                    <a:pt x="21120" y="2335618"/>
                  </a:lnTo>
                  <a:lnTo>
                    <a:pt x="20243" y="2335060"/>
                  </a:lnTo>
                  <a:lnTo>
                    <a:pt x="18224" y="2334501"/>
                  </a:lnTo>
                  <a:lnTo>
                    <a:pt x="16522" y="2333472"/>
                  </a:lnTo>
                  <a:lnTo>
                    <a:pt x="14579" y="2331516"/>
                  </a:lnTo>
                  <a:lnTo>
                    <a:pt x="13271" y="2328938"/>
                  </a:lnTo>
                  <a:lnTo>
                    <a:pt x="13500" y="2326093"/>
                  </a:lnTo>
                  <a:lnTo>
                    <a:pt x="14287" y="2323947"/>
                  </a:lnTo>
                  <a:lnTo>
                    <a:pt x="14287" y="2322741"/>
                  </a:lnTo>
                  <a:lnTo>
                    <a:pt x="13169" y="2320239"/>
                  </a:lnTo>
                  <a:lnTo>
                    <a:pt x="13169" y="2318994"/>
                  </a:lnTo>
                  <a:lnTo>
                    <a:pt x="13677" y="2317559"/>
                  </a:lnTo>
                  <a:lnTo>
                    <a:pt x="14427" y="2316276"/>
                  </a:lnTo>
                  <a:lnTo>
                    <a:pt x="15239" y="2315489"/>
                  </a:lnTo>
                  <a:lnTo>
                    <a:pt x="15887" y="2314638"/>
                  </a:lnTo>
                  <a:lnTo>
                    <a:pt x="15722" y="2312276"/>
                  </a:lnTo>
                  <a:lnTo>
                    <a:pt x="16459" y="2310853"/>
                  </a:lnTo>
                  <a:lnTo>
                    <a:pt x="17030" y="2309901"/>
                  </a:lnTo>
                  <a:lnTo>
                    <a:pt x="17525" y="2308885"/>
                  </a:lnTo>
                  <a:lnTo>
                    <a:pt x="18376" y="2306713"/>
                  </a:lnTo>
                  <a:lnTo>
                    <a:pt x="18414" y="2306574"/>
                  </a:lnTo>
                  <a:lnTo>
                    <a:pt x="18516" y="2306281"/>
                  </a:lnTo>
                  <a:lnTo>
                    <a:pt x="18541" y="2306142"/>
                  </a:lnTo>
                  <a:lnTo>
                    <a:pt x="18859" y="2305151"/>
                  </a:lnTo>
                  <a:lnTo>
                    <a:pt x="19126" y="2304161"/>
                  </a:lnTo>
                  <a:lnTo>
                    <a:pt x="18986" y="2301709"/>
                  </a:lnTo>
                  <a:lnTo>
                    <a:pt x="16255" y="2294356"/>
                  </a:lnTo>
                  <a:lnTo>
                    <a:pt x="14350" y="2289187"/>
                  </a:lnTo>
                  <a:lnTo>
                    <a:pt x="14211" y="2287816"/>
                  </a:lnTo>
                  <a:lnTo>
                    <a:pt x="14935" y="2286533"/>
                  </a:lnTo>
                  <a:lnTo>
                    <a:pt x="16040" y="2285466"/>
                  </a:lnTo>
                  <a:lnTo>
                    <a:pt x="17056" y="2284666"/>
                  </a:lnTo>
                  <a:lnTo>
                    <a:pt x="15405" y="2283053"/>
                  </a:lnTo>
                  <a:lnTo>
                    <a:pt x="12979" y="2281796"/>
                  </a:lnTo>
                  <a:lnTo>
                    <a:pt x="10337" y="2281351"/>
                  </a:lnTo>
                  <a:lnTo>
                    <a:pt x="8089" y="2282139"/>
                  </a:lnTo>
                  <a:lnTo>
                    <a:pt x="6934" y="2282850"/>
                  </a:lnTo>
                  <a:lnTo>
                    <a:pt x="5740" y="2283117"/>
                  </a:lnTo>
                  <a:lnTo>
                    <a:pt x="4597" y="2283079"/>
                  </a:lnTo>
                  <a:lnTo>
                    <a:pt x="3568" y="2282812"/>
                  </a:lnTo>
                  <a:lnTo>
                    <a:pt x="749" y="2280539"/>
                  </a:lnTo>
                  <a:lnTo>
                    <a:pt x="1066" y="2279662"/>
                  </a:lnTo>
                  <a:lnTo>
                    <a:pt x="3314" y="2277160"/>
                  </a:lnTo>
                  <a:lnTo>
                    <a:pt x="3784" y="2276055"/>
                  </a:lnTo>
                  <a:lnTo>
                    <a:pt x="3759" y="2275751"/>
                  </a:lnTo>
                  <a:lnTo>
                    <a:pt x="3467" y="2274366"/>
                  </a:lnTo>
                  <a:lnTo>
                    <a:pt x="3365" y="2273541"/>
                  </a:lnTo>
                  <a:lnTo>
                    <a:pt x="3340" y="2272995"/>
                  </a:lnTo>
                  <a:lnTo>
                    <a:pt x="3403" y="2272347"/>
                  </a:lnTo>
                  <a:lnTo>
                    <a:pt x="3555" y="2271280"/>
                  </a:lnTo>
                  <a:lnTo>
                    <a:pt x="3797" y="2270531"/>
                  </a:lnTo>
                  <a:lnTo>
                    <a:pt x="3886" y="2270340"/>
                  </a:lnTo>
                  <a:lnTo>
                    <a:pt x="4063" y="2269934"/>
                  </a:lnTo>
                  <a:lnTo>
                    <a:pt x="4394" y="2269502"/>
                  </a:lnTo>
                  <a:lnTo>
                    <a:pt x="5245" y="2268639"/>
                  </a:lnTo>
                  <a:lnTo>
                    <a:pt x="9029" y="2265438"/>
                  </a:lnTo>
                  <a:lnTo>
                    <a:pt x="9410" y="2265235"/>
                  </a:lnTo>
                  <a:lnTo>
                    <a:pt x="9867" y="2265197"/>
                  </a:lnTo>
                  <a:lnTo>
                    <a:pt x="15493" y="2265756"/>
                  </a:lnTo>
                  <a:lnTo>
                    <a:pt x="16306" y="2265680"/>
                  </a:lnTo>
                  <a:lnTo>
                    <a:pt x="16954" y="2265210"/>
                  </a:lnTo>
                  <a:lnTo>
                    <a:pt x="17398" y="2264778"/>
                  </a:lnTo>
                  <a:lnTo>
                    <a:pt x="19710" y="2261755"/>
                  </a:lnTo>
                  <a:lnTo>
                    <a:pt x="20802" y="2259876"/>
                  </a:lnTo>
                  <a:lnTo>
                    <a:pt x="20764" y="2258428"/>
                  </a:lnTo>
                  <a:lnTo>
                    <a:pt x="20434" y="2257158"/>
                  </a:lnTo>
                  <a:lnTo>
                    <a:pt x="19824" y="2256218"/>
                  </a:lnTo>
                  <a:lnTo>
                    <a:pt x="19291" y="2255799"/>
                  </a:lnTo>
                  <a:lnTo>
                    <a:pt x="17424" y="2255316"/>
                  </a:lnTo>
                  <a:lnTo>
                    <a:pt x="16611" y="2254923"/>
                  </a:lnTo>
                  <a:lnTo>
                    <a:pt x="15862" y="2254008"/>
                  </a:lnTo>
                  <a:lnTo>
                    <a:pt x="14046" y="2250859"/>
                  </a:lnTo>
                  <a:lnTo>
                    <a:pt x="13868" y="2250338"/>
                  </a:lnTo>
                  <a:lnTo>
                    <a:pt x="13881" y="2249855"/>
                  </a:lnTo>
                  <a:lnTo>
                    <a:pt x="17106" y="2244382"/>
                  </a:lnTo>
                  <a:lnTo>
                    <a:pt x="17856" y="2243416"/>
                  </a:lnTo>
                  <a:lnTo>
                    <a:pt x="18072" y="2242908"/>
                  </a:lnTo>
                  <a:lnTo>
                    <a:pt x="18211" y="2242400"/>
                  </a:lnTo>
                  <a:lnTo>
                    <a:pt x="18402" y="2241334"/>
                  </a:lnTo>
                  <a:lnTo>
                    <a:pt x="18630" y="2240991"/>
                  </a:lnTo>
                  <a:lnTo>
                    <a:pt x="18935" y="2240813"/>
                  </a:lnTo>
                  <a:lnTo>
                    <a:pt x="20573" y="2240229"/>
                  </a:lnTo>
                  <a:lnTo>
                    <a:pt x="20878" y="2240191"/>
                  </a:lnTo>
                  <a:lnTo>
                    <a:pt x="21221" y="2240267"/>
                  </a:lnTo>
                  <a:lnTo>
                    <a:pt x="21615" y="2240495"/>
                  </a:lnTo>
                  <a:lnTo>
                    <a:pt x="22212" y="2241118"/>
                  </a:lnTo>
                  <a:lnTo>
                    <a:pt x="22555" y="2241397"/>
                  </a:lnTo>
                  <a:lnTo>
                    <a:pt x="22923" y="2241562"/>
                  </a:lnTo>
                  <a:lnTo>
                    <a:pt x="25577" y="2241270"/>
                  </a:lnTo>
                  <a:lnTo>
                    <a:pt x="26720" y="2240838"/>
                  </a:lnTo>
                  <a:lnTo>
                    <a:pt x="27571" y="2240216"/>
                  </a:lnTo>
                  <a:lnTo>
                    <a:pt x="27406" y="2238832"/>
                  </a:lnTo>
                  <a:lnTo>
                    <a:pt x="26530" y="2238311"/>
                  </a:lnTo>
                  <a:lnTo>
                    <a:pt x="25298" y="2238032"/>
                  </a:lnTo>
                  <a:lnTo>
                    <a:pt x="20700" y="2237994"/>
                  </a:lnTo>
                  <a:lnTo>
                    <a:pt x="19430" y="2237778"/>
                  </a:lnTo>
                  <a:lnTo>
                    <a:pt x="16027" y="2235923"/>
                  </a:lnTo>
                  <a:lnTo>
                    <a:pt x="15392" y="2235149"/>
                  </a:lnTo>
                  <a:lnTo>
                    <a:pt x="15379" y="2233180"/>
                  </a:lnTo>
                  <a:lnTo>
                    <a:pt x="15963" y="2232215"/>
                  </a:lnTo>
                  <a:lnTo>
                    <a:pt x="17246" y="2232240"/>
                  </a:lnTo>
                  <a:lnTo>
                    <a:pt x="17500" y="2232253"/>
                  </a:lnTo>
                  <a:lnTo>
                    <a:pt x="27050" y="2234742"/>
                  </a:lnTo>
                  <a:lnTo>
                    <a:pt x="29006" y="2234895"/>
                  </a:lnTo>
                  <a:lnTo>
                    <a:pt x="36537" y="2226830"/>
                  </a:lnTo>
                  <a:lnTo>
                    <a:pt x="37299" y="2225382"/>
                  </a:lnTo>
                  <a:lnTo>
                    <a:pt x="40601" y="2220087"/>
                  </a:lnTo>
                  <a:lnTo>
                    <a:pt x="40982" y="2219172"/>
                  </a:lnTo>
                  <a:lnTo>
                    <a:pt x="41122" y="2218486"/>
                  </a:lnTo>
                  <a:lnTo>
                    <a:pt x="41008" y="2218105"/>
                  </a:lnTo>
                  <a:lnTo>
                    <a:pt x="38646" y="2215845"/>
                  </a:lnTo>
                  <a:lnTo>
                    <a:pt x="38277" y="2215527"/>
                  </a:lnTo>
                  <a:lnTo>
                    <a:pt x="38099" y="2215159"/>
                  </a:lnTo>
                  <a:lnTo>
                    <a:pt x="38049" y="2214537"/>
                  </a:lnTo>
                  <a:lnTo>
                    <a:pt x="38049" y="2213737"/>
                  </a:lnTo>
                  <a:lnTo>
                    <a:pt x="38176" y="2212301"/>
                  </a:lnTo>
                  <a:lnTo>
                    <a:pt x="38442" y="2211578"/>
                  </a:lnTo>
                  <a:lnTo>
                    <a:pt x="38785" y="2211146"/>
                  </a:lnTo>
                  <a:lnTo>
                    <a:pt x="39890" y="2210562"/>
                  </a:lnTo>
                  <a:lnTo>
                    <a:pt x="40246" y="2210257"/>
                  </a:lnTo>
                  <a:lnTo>
                    <a:pt x="40601" y="2209863"/>
                  </a:lnTo>
                  <a:lnTo>
                    <a:pt x="40919" y="2209279"/>
                  </a:lnTo>
                  <a:lnTo>
                    <a:pt x="41046" y="2208784"/>
                  </a:lnTo>
                  <a:lnTo>
                    <a:pt x="41059" y="2208314"/>
                  </a:lnTo>
                  <a:lnTo>
                    <a:pt x="41008" y="2207907"/>
                  </a:lnTo>
                  <a:lnTo>
                    <a:pt x="40893" y="2207526"/>
                  </a:lnTo>
                  <a:lnTo>
                    <a:pt x="40665" y="2207234"/>
                  </a:lnTo>
                  <a:lnTo>
                    <a:pt x="40297" y="2207133"/>
                  </a:lnTo>
                  <a:lnTo>
                    <a:pt x="39877" y="2207082"/>
                  </a:lnTo>
                  <a:lnTo>
                    <a:pt x="39458" y="2207094"/>
                  </a:lnTo>
                  <a:lnTo>
                    <a:pt x="39014" y="2206802"/>
                  </a:lnTo>
                  <a:lnTo>
                    <a:pt x="38671" y="2206269"/>
                  </a:lnTo>
                  <a:lnTo>
                    <a:pt x="38442" y="2204732"/>
                  </a:lnTo>
                  <a:lnTo>
                    <a:pt x="38519" y="2203945"/>
                  </a:lnTo>
                  <a:lnTo>
                    <a:pt x="38785" y="2203386"/>
                  </a:lnTo>
                  <a:lnTo>
                    <a:pt x="42151" y="2201646"/>
                  </a:lnTo>
                  <a:lnTo>
                    <a:pt x="42557" y="2201494"/>
                  </a:lnTo>
                  <a:lnTo>
                    <a:pt x="42976" y="2201443"/>
                  </a:lnTo>
                  <a:lnTo>
                    <a:pt x="46075" y="2201672"/>
                  </a:lnTo>
                  <a:lnTo>
                    <a:pt x="46570" y="2201608"/>
                  </a:lnTo>
                  <a:lnTo>
                    <a:pt x="48920" y="2196896"/>
                  </a:lnTo>
                  <a:lnTo>
                    <a:pt x="48844" y="2196185"/>
                  </a:lnTo>
                  <a:lnTo>
                    <a:pt x="48590" y="2195677"/>
                  </a:lnTo>
                  <a:lnTo>
                    <a:pt x="48183" y="2195385"/>
                  </a:lnTo>
                  <a:lnTo>
                    <a:pt x="47802" y="2194991"/>
                  </a:lnTo>
                  <a:lnTo>
                    <a:pt x="47447" y="2194420"/>
                  </a:lnTo>
                  <a:lnTo>
                    <a:pt x="47256" y="2193378"/>
                  </a:lnTo>
                  <a:lnTo>
                    <a:pt x="46939" y="2192350"/>
                  </a:lnTo>
                  <a:lnTo>
                    <a:pt x="46418" y="2191626"/>
                  </a:lnTo>
                  <a:lnTo>
                    <a:pt x="44094" y="2191639"/>
                  </a:lnTo>
                  <a:lnTo>
                    <a:pt x="43192" y="2191435"/>
                  </a:lnTo>
                  <a:lnTo>
                    <a:pt x="46989" y="2187892"/>
                  </a:lnTo>
                  <a:lnTo>
                    <a:pt x="47751" y="2188019"/>
                  </a:lnTo>
                  <a:lnTo>
                    <a:pt x="51612" y="2189784"/>
                  </a:lnTo>
                  <a:lnTo>
                    <a:pt x="52628" y="2189670"/>
                  </a:lnTo>
                  <a:lnTo>
                    <a:pt x="62014" y="2180158"/>
                  </a:lnTo>
                  <a:lnTo>
                    <a:pt x="61912" y="2178507"/>
                  </a:lnTo>
                  <a:lnTo>
                    <a:pt x="60553" y="2175941"/>
                  </a:lnTo>
                  <a:lnTo>
                    <a:pt x="60566" y="2174849"/>
                  </a:lnTo>
                  <a:lnTo>
                    <a:pt x="61391" y="2174468"/>
                  </a:lnTo>
                  <a:lnTo>
                    <a:pt x="62191" y="2174862"/>
                  </a:lnTo>
                  <a:lnTo>
                    <a:pt x="64744" y="2177376"/>
                  </a:lnTo>
                  <a:lnTo>
                    <a:pt x="65646" y="2177999"/>
                  </a:lnTo>
                  <a:lnTo>
                    <a:pt x="69862" y="2178456"/>
                  </a:lnTo>
                  <a:lnTo>
                    <a:pt x="72834" y="2180501"/>
                  </a:lnTo>
                  <a:lnTo>
                    <a:pt x="73418" y="2180742"/>
                  </a:lnTo>
                  <a:lnTo>
                    <a:pt x="76466" y="2177923"/>
                  </a:lnTo>
                  <a:lnTo>
                    <a:pt x="76695" y="2177427"/>
                  </a:lnTo>
                  <a:lnTo>
                    <a:pt x="77076" y="2176983"/>
                  </a:lnTo>
                  <a:lnTo>
                    <a:pt x="77952" y="2176576"/>
                  </a:lnTo>
                  <a:lnTo>
                    <a:pt x="78422" y="2176653"/>
                  </a:lnTo>
                  <a:lnTo>
                    <a:pt x="78765" y="2176907"/>
                  </a:lnTo>
                  <a:lnTo>
                    <a:pt x="78943" y="2177288"/>
                  </a:lnTo>
                  <a:lnTo>
                    <a:pt x="79552" y="2177999"/>
                  </a:lnTo>
                  <a:lnTo>
                    <a:pt x="80835" y="2178799"/>
                  </a:lnTo>
                  <a:lnTo>
                    <a:pt x="83235" y="2178913"/>
                  </a:lnTo>
                  <a:lnTo>
                    <a:pt x="84226" y="2178431"/>
                  </a:lnTo>
                  <a:lnTo>
                    <a:pt x="85775" y="2176500"/>
                  </a:lnTo>
                  <a:lnTo>
                    <a:pt x="86969" y="2174455"/>
                  </a:lnTo>
                  <a:lnTo>
                    <a:pt x="87541" y="2173630"/>
                  </a:lnTo>
                  <a:lnTo>
                    <a:pt x="87998" y="2173262"/>
                  </a:lnTo>
                  <a:lnTo>
                    <a:pt x="88442" y="2173020"/>
                  </a:lnTo>
                  <a:lnTo>
                    <a:pt x="91351" y="2172208"/>
                  </a:lnTo>
                  <a:lnTo>
                    <a:pt x="91655" y="2171814"/>
                  </a:lnTo>
                  <a:lnTo>
                    <a:pt x="91859" y="2171369"/>
                  </a:lnTo>
                  <a:lnTo>
                    <a:pt x="92265" y="2169490"/>
                  </a:lnTo>
                  <a:lnTo>
                    <a:pt x="92836" y="2165858"/>
                  </a:lnTo>
                  <a:lnTo>
                    <a:pt x="92925" y="2164854"/>
                  </a:lnTo>
                  <a:lnTo>
                    <a:pt x="92900" y="2164219"/>
                  </a:lnTo>
                  <a:lnTo>
                    <a:pt x="92062" y="2161336"/>
                  </a:lnTo>
                  <a:lnTo>
                    <a:pt x="90601" y="2158288"/>
                  </a:lnTo>
                  <a:lnTo>
                    <a:pt x="84353" y="2150300"/>
                  </a:lnTo>
                  <a:lnTo>
                    <a:pt x="83756" y="2149195"/>
                  </a:lnTo>
                  <a:lnTo>
                    <a:pt x="80644" y="2137638"/>
                  </a:lnTo>
                  <a:lnTo>
                    <a:pt x="80721" y="2136673"/>
                  </a:lnTo>
                  <a:lnTo>
                    <a:pt x="80530" y="2136140"/>
                  </a:lnTo>
                  <a:lnTo>
                    <a:pt x="80162" y="2135784"/>
                  </a:lnTo>
                  <a:lnTo>
                    <a:pt x="76339" y="2134196"/>
                  </a:lnTo>
                  <a:lnTo>
                    <a:pt x="75920" y="2133828"/>
                  </a:lnTo>
                  <a:lnTo>
                    <a:pt x="75564" y="2133358"/>
                  </a:lnTo>
                  <a:lnTo>
                    <a:pt x="75260" y="2132634"/>
                  </a:lnTo>
                  <a:lnTo>
                    <a:pt x="75272" y="2132050"/>
                  </a:lnTo>
                  <a:lnTo>
                    <a:pt x="75437" y="2131542"/>
                  </a:lnTo>
                  <a:lnTo>
                    <a:pt x="75755" y="2131199"/>
                  </a:lnTo>
                  <a:lnTo>
                    <a:pt x="76149" y="2131060"/>
                  </a:lnTo>
                  <a:lnTo>
                    <a:pt x="76568" y="2131060"/>
                  </a:lnTo>
                  <a:lnTo>
                    <a:pt x="77482" y="2131187"/>
                  </a:lnTo>
                  <a:lnTo>
                    <a:pt x="77889" y="2131174"/>
                  </a:lnTo>
                  <a:lnTo>
                    <a:pt x="78206" y="2131009"/>
                  </a:lnTo>
                  <a:lnTo>
                    <a:pt x="78346" y="2130552"/>
                  </a:lnTo>
                  <a:lnTo>
                    <a:pt x="78435" y="2129904"/>
                  </a:lnTo>
                  <a:lnTo>
                    <a:pt x="78460" y="2128862"/>
                  </a:lnTo>
                  <a:lnTo>
                    <a:pt x="78308" y="2128291"/>
                  </a:lnTo>
                  <a:lnTo>
                    <a:pt x="77939" y="2127923"/>
                  </a:lnTo>
                  <a:lnTo>
                    <a:pt x="77520" y="2127656"/>
                  </a:lnTo>
                  <a:lnTo>
                    <a:pt x="77139" y="2127262"/>
                  </a:lnTo>
                  <a:lnTo>
                    <a:pt x="77127" y="2126792"/>
                  </a:lnTo>
                  <a:lnTo>
                    <a:pt x="77292" y="2126284"/>
                  </a:lnTo>
                  <a:lnTo>
                    <a:pt x="78155" y="2124468"/>
                  </a:lnTo>
                  <a:lnTo>
                    <a:pt x="78257" y="2123389"/>
                  </a:lnTo>
                  <a:lnTo>
                    <a:pt x="77571" y="2122703"/>
                  </a:lnTo>
                  <a:lnTo>
                    <a:pt x="74904" y="2121331"/>
                  </a:lnTo>
                  <a:lnTo>
                    <a:pt x="74409" y="2121179"/>
                  </a:lnTo>
                  <a:lnTo>
                    <a:pt x="74040" y="2121166"/>
                  </a:lnTo>
                  <a:lnTo>
                    <a:pt x="73304" y="2121611"/>
                  </a:lnTo>
                  <a:lnTo>
                    <a:pt x="72148" y="2121763"/>
                  </a:lnTo>
                  <a:lnTo>
                    <a:pt x="67157" y="2121090"/>
                  </a:lnTo>
                  <a:lnTo>
                    <a:pt x="64706" y="2121141"/>
                  </a:lnTo>
                  <a:lnTo>
                    <a:pt x="62052" y="2123643"/>
                  </a:lnTo>
                  <a:lnTo>
                    <a:pt x="61760" y="2123973"/>
                  </a:lnTo>
                  <a:lnTo>
                    <a:pt x="61544" y="2124405"/>
                  </a:lnTo>
                  <a:lnTo>
                    <a:pt x="61264" y="2125332"/>
                  </a:lnTo>
                  <a:lnTo>
                    <a:pt x="61213" y="2125789"/>
                  </a:lnTo>
                  <a:lnTo>
                    <a:pt x="61213" y="2126221"/>
                  </a:lnTo>
                  <a:lnTo>
                    <a:pt x="61328" y="2126627"/>
                  </a:lnTo>
                  <a:lnTo>
                    <a:pt x="61950" y="2127288"/>
                  </a:lnTo>
                  <a:lnTo>
                    <a:pt x="61975" y="2127707"/>
                  </a:lnTo>
                  <a:lnTo>
                    <a:pt x="59347" y="2130412"/>
                  </a:lnTo>
                  <a:lnTo>
                    <a:pt x="58559" y="2130361"/>
                  </a:lnTo>
                  <a:lnTo>
                    <a:pt x="53619" y="2128266"/>
                  </a:lnTo>
                  <a:lnTo>
                    <a:pt x="53543" y="2128075"/>
                  </a:lnTo>
                  <a:lnTo>
                    <a:pt x="53479" y="2127897"/>
                  </a:lnTo>
                  <a:lnTo>
                    <a:pt x="53530" y="2127453"/>
                  </a:lnTo>
                  <a:lnTo>
                    <a:pt x="56286" y="2125370"/>
                  </a:lnTo>
                  <a:lnTo>
                    <a:pt x="56514" y="2125179"/>
                  </a:lnTo>
                  <a:lnTo>
                    <a:pt x="56654" y="2124976"/>
                  </a:lnTo>
                  <a:lnTo>
                    <a:pt x="56807" y="2124608"/>
                  </a:lnTo>
                  <a:lnTo>
                    <a:pt x="56870" y="2124189"/>
                  </a:lnTo>
                  <a:lnTo>
                    <a:pt x="56705" y="2123744"/>
                  </a:lnTo>
                  <a:lnTo>
                    <a:pt x="56108" y="2123376"/>
                  </a:lnTo>
                  <a:lnTo>
                    <a:pt x="55283" y="2123071"/>
                  </a:lnTo>
                  <a:lnTo>
                    <a:pt x="53479" y="2122411"/>
                  </a:lnTo>
                  <a:lnTo>
                    <a:pt x="53060" y="2122131"/>
                  </a:lnTo>
                  <a:lnTo>
                    <a:pt x="52717" y="2121827"/>
                  </a:lnTo>
                  <a:lnTo>
                    <a:pt x="50977" y="2118868"/>
                  </a:lnTo>
                  <a:lnTo>
                    <a:pt x="50812" y="2118321"/>
                  </a:lnTo>
                  <a:lnTo>
                    <a:pt x="50152" y="2112010"/>
                  </a:lnTo>
                  <a:lnTo>
                    <a:pt x="50190" y="2111070"/>
                  </a:lnTo>
                  <a:lnTo>
                    <a:pt x="50342" y="2109762"/>
                  </a:lnTo>
                  <a:lnTo>
                    <a:pt x="50647" y="2109355"/>
                  </a:lnTo>
                  <a:lnTo>
                    <a:pt x="50990" y="2109063"/>
                  </a:lnTo>
                  <a:lnTo>
                    <a:pt x="61582" y="2104872"/>
                  </a:lnTo>
                  <a:lnTo>
                    <a:pt x="63893" y="2103932"/>
                  </a:lnTo>
                  <a:lnTo>
                    <a:pt x="65354" y="2101583"/>
                  </a:lnTo>
                  <a:lnTo>
                    <a:pt x="65468" y="2101113"/>
                  </a:lnTo>
                  <a:lnTo>
                    <a:pt x="65925" y="2099564"/>
                  </a:lnTo>
                  <a:lnTo>
                    <a:pt x="66052" y="2098903"/>
                  </a:lnTo>
                  <a:lnTo>
                    <a:pt x="66090" y="2098382"/>
                  </a:lnTo>
                  <a:lnTo>
                    <a:pt x="66027" y="2097938"/>
                  </a:lnTo>
                  <a:lnTo>
                    <a:pt x="65836" y="2097570"/>
                  </a:lnTo>
                  <a:lnTo>
                    <a:pt x="65506" y="2097316"/>
                  </a:lnTo>
                  <a:lnTo>
                    <a:pt x="65125" y="2097176"/>
                  </a:lnTo>
                  <a:lnTo>
                    <a:pt x="64528" y="2097087"/>
                  </a:lnTo>
                  <a:lnTo>
                    <a:pt x="64274" y="2097112"/>
                  </a:lnTo>
                  <a:lnTo>
                    <a:pt x="63766" y="2097138"/>
                  </a:lnTo>
                  <a:lnTo>
                    <a:pt x="62572" y="2097430"/>
                  </a:lnTo>
                  <a:lnTo>
                    <a:pt x="62191" y="2097443"/>
                  </a:lnTo>
                  <a:lnTo>
                    <a:pt x="61836" y="2097392"/>
                  </a:lnTo>
                  <a:lnTo>
                    <a:pt x="61645" y="2097239"/>
                  </a:lnTo>
                  <a:lnTo>
                    <a:pt x="61506" y="2096846"/>
                  </a:lnTo>
                  <a:lnTo>
                    <a:pt x="63652" y="2089010"/>
                  </a:lnTo>
                  <a:lnTo>
                    <a:pt x="63944" y="2087537"/>
                  </a:lnTo>
                  <a:lnTo>
                    <a:pt x="63830" y="2086800"/>
                  </a:lnTo>
                  <a:lnTo>
                    <a:pt x="63068" y="2086292"/>
                  </a:lnTo>
                  <a:lnTo>
                    <a:pt x="61417" y="2085733"/>
                  </a:lnTo>
                  <a:lnTo>
                    <a:pt x="61175" y="2085339"/>
                  </a:lnTo>
                  <a:lnTo>
                    <a:pt x="61239" y="2084438"/>
                  </a:lnTo>
                  <a:lnTo>
                    <a:pt x="61582" y="2082228"/>
                  </a:lnTo>
                  <a:lnTo>
                    <a:pt x="61518" y="2081199"/>
                  </a:lnTo>
                  <a:lnTo>
                    <a:pt x="61175" y="2080501"/>
                  </a:lnTo>
                  <a:lnTo>
                    <a:pt x="60121" y="2079688"/>
                  </a:lnTo>
                  <a:lnTo>
                    <a:pt x="59905" y="2079104"/>
                  </a:lnTo>
                  <a:lnTo>
                    <a:pt x="59918" y="2078570"/>
                  </a:lnTo>
                  <a:lnTo>
                    <a:pt x="60464" y="2077605"/>
                  </a:lnTo>
                  <a:lnTo>
                    <a:pt x="60769" y="2076932"/>
                  </a:lnTo>
                  <a:lnTo>
                    <a:pt x="61023" y="2076196"/>
                  </a:lnTo>
                  <a:lnTo>
                    <a:pt x="61353" y="2074989"/>
                  </a:lnTo>
                  <a:lnTo>
                    <a:pt x="61201" y="2074265"/>
                  </a:lnTo>
                  <a:lnTo>
                    <a:pt x="61252" y="2073490"/>
                  </a:lnTo>
                  <a:lnTo>
                    <a:pt x="61137" y="2073008"/>
                  </a:lnTo>
                  <a:lnTo>
                    <a:pt x="61226" y="2072462"/>
                  </a:lnTo>
                  <a:lnTo>
                    <a:pt x="61480" y="2071890"/>
                  </a:lnTo>
                  <a:lnTo>
                    <a:pt x="61912" y="2071293"/>
                  </a:lnTo>
                  <a:lnTo>
                    <a:pt x="61391" y="2069807"/>
                  </a:lnTo>
                  <a:lnTo>
                    <a:pt x="61036" y="2068106"/>
                  </a:lnTo>
                  <a:lnTo>
                    <a:pt x="61302" y="2066836"/>
                  </a:lnTo>
                  <a:lnTo>
                    <a:pt x="63842" y="2066582"/>
                  </a:lnTo>
                  <a:lnTo>
                    <a:pt x="63868" y="2065997"/>
                  </a:lnTo>
                  <a:lnTo>
                    <a:pt x="64376" y="2064994"/>
                  </a:lnTo>
                  <a:lnTo>
                    <a:pt x="64681" y="2064626"/>
                  </a:lnTo>
                  <a:lnTo>
                    <a:pt x="66395" y="2063140"/>
                  </a:lnTo>
                  <a:lnTo>
                    <a:pt x="83845" y="2040356"/>
                  </a:lnTo>
                  <a:lnTo>
                    <a:pt x="96837" y="2023249"/>
                  </a:lnTo>
                  <a:lnTo>
                    <a:pt x="98209" y="2022754"/>
                  </a:lnTo>
                  <a:lnTo>
                    <a:pt x="99948" y="2023046"/>
                  </a:lnTo>
                  <a:lnTo>
                    <a:pt x="100469" y="2023351"/>
                  </a:lnTo>
                  <a:lnTo>
                    <a:pt x="100723" y="2023745"/>
                  </a:lnTo>
                  <a:lnTo>
                    <a:pt x="100799" y="2024138"/>
                  </a:lnTo>
                  <a:lnTo>
                    <a:pt x="101015" y="2024659"/>
                  </a:lnTo>
                  <a:lnTo>
                    <a:pt x="101384" y="2025269"/>
                  </a:lnTo>
                  <a:lnTo>
                    <a:pt x="102349" y="2026132"/>
                  </a:lnTo>
                  <a:lnTo>
                    <a:pt x="102971" y="2026475"/>
                  </a:lnTo>
                  <a:lnTo>
                    <a:pt x="105257" y="2026615"/>
                  </a:lnTo>
                  <a:lnTo>
                    <a:pt x="105613" y="2026932"/>
                  </a:lnTo>
                  <a:lnTo>
                    <a:pt x="105765" y="2027326"/>
                  </a:lnTo>
                  <a:lnTo>
                    <a:pt x="105790" y="2029548"/>
                  </a:lnTo>
                  <a:lnTo>
                    <a:pt x="105943" y="2030755"/>
                  </a:lnTo>
                  <a:lnTo>
                    <a:pt x="105917" y="2031199"/>
                  </a:lnTo>
                  <a:lnTo>
                    <a:pt x="105778" y="2032114"/>
                  </a:lnTo>
                  <a:lnTo>
                    <a:pt x="105740" y="2032609"/>
                  </a:lnTo>
                  <a:lnTo>
                    <a:pt x="105790" y="2033092"/>
                  </a:lnTo>
                  <a:lnTo>
                    <a:pt x="105994" y="2033638"/>
                  </a:lnTo>
                  <a:lnTo>
                    <a:pt x="106375" y="2033930"/>
                  </a:lnTo>
                  <a:lnTo>
                    <a:pt x="107441" y="2034336"/>
                  </a:lnTo>
                  <a:lnTo>
                    <a:pt x="108521" y="2035111"/>
                  </a:lnTo>
                  <a:lnTo>
                    <a:pt x="111251" y="2038781"/>
                  </a:lnTo>
                  <a:lnTo>
                    <a:pt x="111772" y="2040013"/>
                  </a:lnTo>
                  <a:lnTo>
                    <a:pt x="111912" y="2040915"/>
                  </a:lnTo>
                  <a:lnTo>
                    <a:pt x="111683" y="2041385"/>
                  </a:lnTo>
                  <a:lnTo>
                    <a:pt x="111378" y="2041740"/>
                  </a:lnTo>
                  <a:lnTo>
                    <a:pt x="111048" y="2042020"/>
                  </a:lnTo>
                  <a:lnTo>
                    <a:pt x="110274" y="2042312"/>
                  </a:lnTo>
                  <a:lnTo>
                    <a:pt x="109486" y="2042477"/>
                  </a:lnTo>
                  <a:lnTo>
                    <a:pt x="109105" y="2042655"/>
                  </a:lnTo>
                  <a:lnTo>
                    <a:pt x="102869" y="2059978"/>
                  </a:lnTo>
                  <a:lnTo>
                    <a:pt x="102971" y="2060676"/>
                  </a:lnTo>
                  <a:lnTo>
                    <a:pt x="103200" y="2061527"/>
                  </a:lnTo>
                  <a:lnTo>
                    <a:pt x="103200" y="2062124"/>
                  </a:lnTo>
                  <a:lnTo>
                    <a:pt x="103085" y="2062670"/>
                  </a:lnTo>
                  <a:lnTo>
                    <a:pt x="102387" y="2064258"/>
                  </a:lnTo>
                  <a:lnTo>
                    <a:pt x="102285" y="2064791"/>
                  </a:lnTo>
                  <a:lnTo>
                    <a:pt x="102349" y="2065413"/>
                  </a:lnTo>
                  <a:lnTo>
                    <a:pt x="103200" y="2065667"/>
                  </a:lnTo>
                  <a:lnTo>
                    <a:pt x="109270" y="2066048"/>
                  </a:lnTo>
                  <a:lnTo>
                    <a:pt x="110007" y="2066264"/>
                  </a:lnTo>
                  <a:lnTo>
                    <a:pt x="111544" y="2067636"/>
                  </a:lnTo>
                  <a:lnTo>
                    <a:pt x="112458" y="2068017"/>
                  </a:lnTo>
                  <a:lnTo>
                    <a:pt x="113868" y="2068207"/>
                  </a:lnTo>
                  <a:lnTo>
                    <a:pt x="117271" y="2068068"/>
                  </a:lnTo>
                  <a:lnTo>
                    <a:pt x="134213" y="2070493"/>
                  </a:lnTo>
                  <a:lnTo>
                    <a:pt x="138696" y="2078393"/>
                  </a:lnTo>
                  <a:lnTo>
                    <a:pt x="139153" y="2079891"/>
                  </a:lnTo>
                  <a:lnTo>
                    <a:pt x="140055" y="2080602"/>
                  </a:lnTo>
                  <a:lnTo>
                    <a:pt x="154241" y="2084349"/>
                  </a:lnTo>
                  <a:lnTo>
                    <a:pt x="156032" y="2086000"/>
                  </a:lnTo>
                  <a:lnTo>
                    <a:pt x="170586" y="2090381"/>
                  </a:lnTo>
                  <a:lnTo>
                    <a:pt x="171996" y="2090013"/>
                  </a:lnTo>
                  <a:lnTo>
                    <a:pt x="173291" y="2089442"/>
                  </a:lnTo>
                  <a:lnTo>
                    <a:pt x="174409" y="2088743"/>
                  </a:lnTo>
                  <a:lnTo>
                    <a:pt x="175323" y="2087892"/>
                  </a:lnTo>
                  <a:lnTo>
                    <a:pt x="175996" y="2087003"/>
                  </a:lnTo>
                  <a:lnTo>
                    <a:pt x="176250" y="2085492"/>
                  </a:lnTo>
                  <a:lnTo>
                    <a:pt x="177114" y="2084603"/>
                  </a:lnTo>
                  <a:lnTo>
                    <a:pt x="178104" y="2083892"/>
                  </a:lnTo>
                  <a:lnTo>
                    <a:pt x="182346" y="2082126"/>
                  </a:lnTo>
                  <a:lnTo>
                    <a:pt x="183387" y="2081885"/>
                  </a:lnTo>
                  <a:lnTo>
                    <a:pt x="231686" y="2095563"/>
                  </a:lnTo>
                  <a:lnTo>
                    <a:pt x="246545" y="2087422"/>
                  </a:lnTo>
                  <a:lnTo>
                    <a:pt x="249478" y="2086851"/>
                  </a:lnTo>
                  <a:lnTo>
                    <a:pt x="252666" y="2086749"/>
                  </a:lnTo>
                  <a:lnTo>
                    <a:pt x="253123" y="2086483"/>
                  </a:lnTo>
                  <a:lnTo>
                    <a:pt x="253377" y="2086114"/>
                  </a:lnTo>
                  <a:lnTo>
                    <a:pt x="253453" y="2085670"/>
                  </a:lnTo>
                  <a:lnTo>
                    <a:pt x="253517" y="2085225"/>
                  </a:lnTo>
                  <a:lnTo>
                    <a:pt x="253606" y="2084755"/>
                  </a:lnTo>
                  <a:lnTo>
                    <a:pt x="254609" y="2083765"/>
                  </a:lnTo>
                  <a:lnTo>
                    <a:pt x="256374" y="2082393"/>
                  </a:lnTo>
                  <a:lnTo>
                    <a:pt x="263042" y="2078494"/>
                  </a:lnTo>
                  <a:lnTo>
                    <a:pt x="264388" y="2078024"/>
                  </a:lnTo>
                  <a:lnTo>
                    <a:pt x="265925" y="2078443"/>
                  </a:lnTo>
                  <a:lnTo>
                    <a:pt x="266572" y="2078443"/>
                  </a:lnTo>
                  <a:lnTo>
                    <a:pt x="267893" y="2076221"/>
                  </a:lnTo>
                  <a:lnTo>
                    <a:pt x="267957" y="2075738"/>
                  </a:lnTo>
                  <a:lnTo>
                    <a:pt x="268122" y="2075281"/>
                  </a:lnTo>
                  <a:lnTo>
                    <a:pt x="268528" y="2074824"/>
                  </a:lnTo>
                  <a:lnTo>
                    <a:pt x="269849" y="2074379"/>
                  </a:lnTo>
                  <a:lnTo>
                    <a:pt x="270332" y="2073960"/>
                  </a:lnTo>
                  <a:lnTo>
                    <a:pt x="271487" y="2072741"/>
                  </a:lnTo>
                  <a:lnTo>
                    <a:pt x="279717" y="2068271"/>
                  </a:lnTo>
                  <a:lnTo>
                    <a:pt x="282714" y="2065756"/>
                  </a:lnTo>
                  <a:lnTo>
                    <a:pt x="282955" y="2064943"/>
                  </a:lnTo>
                  <a:lnTo>
                    <a:pt x="283425" y="2063114"/>
                  </a:lnTo>
                  <a:lnTo>
                    <a:pt x="284022" y="2060867"/>
                  </a:lnTo>
                  <a:lnTo>
                    <a:pt x="286016" y="2059343"/>
                  </a:lnTo>
                  <a:lnTo>
                    <a:pt x="295300" y="2054098"/>
                  </a:lnTo>
                  <a:lnTo>
                    <a:pt x="310641" y="2040521"/>
                  </a:lnTo>
                  <a:lnTo>
                    <a:pt x="312585" y="2038057"/>
                  </a:lnTo>
                  <a:lnTo>
                    <a:pt x="313702" y="2036190"/>
                  </a:lnTo>
                  <a:lnTo>
                    <a:pt x="313956" y="2034133"/>
                  </a:lnTo>
                  <a:lnTo>
                    <a:pt x="314464" y="2021357"/>
                  </a:lnTo>
                  <a:lnTo>
                    <a:pt x="314642" y="2020176"/>
                  </a:lnTo>
                  <a:lnTo>
                    <a:pt x="315036" y="2019185"/>
                  </a:lnTo>
                  <a:lnTo>
                    <a:pt x="316064" y="2018741"/>
                  </a:lnTo>
                  <a:lnTo>
                    <a:pt x="321500" y="2017814"/>
                  </a:lnTo>
                  <a:lnTo>
                    <a:pt x="322605" y="2017369"/>
                  </a:lnTo>
                  <a:lnTo>
                    <a:pt x="324218" y="2016366"/>
                  </a:lnTo>
                  <a:lnTo>
                    <a:pt x="325107" y="2015312"/>
                  </a:lnTo>
                  <a:lnTo>
                    <a:pt x="325831" y="2014207"/>
                  </a:lnTo>
                  <a:lnTo>
                    <a:pt x="328447" y="2008746"/>
                  </a:lnTo>
                  <a:lnTo>
                    <a:pt x="330009" y="2006142"/>
                  </a:lnTo>
                  <a:lnTo>
                    <a:pt x="330555" y="2005812"/>
                  </a:lnTo>
                  <a:lnTo>
                    <a:pt x="330936" y="2005863"/>
                  </a:lnTo>
                  <a:lnTo>
                    <a:pt x="332244" y="2007184"/>
                  </a:lnTo>
                  <a:lnTo>
                    <a:pt x="332638" y="2007450"/>
                  </a:lnTo>
                  <a:lnTo>
                    <a:pt x="333044" y="2007615"/>
                  </a:lnTo>
                  <a:lnTo>
                    <a:pt x="333882" y="2007590"/>
                  </a:lnTo>
                  <a:lnTo>
                    <a:pt x="334213" y="2007463"/>
                  </a:lnTo>
                  <a:lnTo>
                    <a:pt x="334467" y="2007311"/>
                  </a:lnTo>
                  <a:lnTo>
                    <a:pt x="334797" y="2007069"/>
                  </a:lnTo>
                  <a:lnTo>
                    <a:pt x="343026" y="1999602"/>
                  </a:lnTo>
                  <a:lnTo>
                    <a:pt x="343928" y="1999145"/>
                  </a:lnTo>
                  <a:lnTo>
                    <a:pt x="355307" y="2001545"/>
                  </a:lnTo>
                  <a:lnTo>
                    <a:pt x="364032" y="2000681"/>
                  </a:lnTo>
                  <a:lnTo>
                    <a:pt x="364756" y="2000084"/>
                  </a:lnTo>
                  <a:lnTo>
                    <a:pt x="365277" y="1998205"/>
                  </a:lnTo>
                  <a:lnTo>
                    <a:pt x="366280" y="1993341"/>
                  </a:lnTo>
                  <a:lnTo>
                    <a:pt x="367195" y="1991207"/>
                  </a:lnTo>
                  <a:lnTo>
                    <a:pt x="370903" y="1988807"/>
                  </a:lnTo>
                  <a:lnTo>
                    <a:pt x="371563" y="1987715"/>
                  </a:lnTo>
                  <a:lnTo>
                    <a:pt x="371982" y="1986572"/>
                  </a:lnTo>
                  <a:lnTo>
                    <a:pt x="375132" y="1971636"/>
                  </a:lnTo>
                  <a:lnTo>
                    <a:pt x="378129" y="1961718"/>
                  </a:lnTo>
                  <a:lnTo>
                    <a:pt x="378282" y="1960930"/>
                  </a:lnTo>
                  <a:lnTo>
                    <a:pt x="378320" y="1960499"/>
                  </a:lnTo>
                  <a:lnTo>
                    <a:pt x="378294" y="1960054"/>
                  </a:lnTo>
                  <a:lnTo>
                    <a:pt x="378193" y="1959648"/>
                  </a:lnTo>
                  <a:lnTo>
                    <a:pt x="378002" y="1959279"/>
                  </a:lnTo>
                  <a:lnTo>
                    <a:pt x="377748" y="1958911"/>
                  </a:lnTo>
                  <a:lnTo>
                    <a:pt x="376745" y="1957882"/>
                  </a:lnTo>
                  <a:lnTo>
                    <a:pt x="376491" y="1957451"/>
                  </a:lnTo>
                  <a:lnTo>
                    <a:pt x="376364" y="1956892"/>
                  </a:lnTo>
                  <a:lnTo>
                    <a:pt x="376504" y="1956460"/>
                  </a:lnTo>
                  <a:lnTo>
                    <a:pt x="376796" y="1956104"/>
                  </a:lnTo>
                  <a:lnTo>
                    <a:pt x="380288" y="1953310"/>
                  </a:lnTo>
                  <a:lnTo>
                    <a:pt x="381241" y="1952205"/>
                  </a:lnTo>
                  <a:lnTo>
                    <a:pt x="385749" y="1945005"/>
                  </a:lnTo>
                  <a:lnTo>
                    <a:pt x="385876" y="1944509"/>
                  </a:lnTo>
                  <a:lnTo>
                    <a:pt x="385927" y="1944027"/>
                  </a:lnTo>
                  <a:lnTo>
                    <a:pt x="385927" y="1941042"/>
                  </a:lnTo>
                  <a:lnTo>
                    <a:pt x="383717" y="1938070"/>
                  </a:lnTo>
                  <a:lnTo>
                    <a:pt x="383324" y="1937791"/>
                  </a:lnTo>
                  <a:lnTo>
                    <a:pt x="383133" y="1937346"/>
                  </a:lnTo>
                  <a:lnTo>
                    <a:pt x="383298" y="1936457"/>
                  </a:lnTo>
                  <a:lnTo>
                    <a:pt x="383819" y="1934806"/>
                  </a:lnTo>
                  <a:lnTo>
                    <a:pt x="386308" y="1928812"/>
                  </a:lnTo>
                  <a:lnTo>
                    <a:pt x="387743" y="1927440"/>
                  </a:lnTo>
                  <a:lnTo>
                    <a:pt x="389140" y="1926717"/>
                  </a:lnTo>
                  <a:lnTo>
                    <a:pt x="391172" y="1926640"/>
                  </a:lnTo>
                  <a:lnTo>
                    <a:pt x="397332" y="1924583"/>
                  </a:lnTo>
                  <a:lnTo>
                    <a:pt x="400126" y="1917153"/>
                  </a:lnTo>
                  <a:lnTo>
                    <a:pt x="400113" y="1916722"/>
                  </a:lnTo>
                  <a:lnTo>
                    <a:pt x="400049" y="1916328"/>
                  </a:lnTo>
                  <a:lnTo>
                    <a:pt x="399922" y="1915960"/>
                  </a:lnTo>
                  <a:lnTo>
                    <a:pt x="399668" y="1915693"/>
                  </a:lnTo>
                  <a:lnTo>
                    <a:pt x="398259" y="1915083"/>
                  </a:lnTo>
                  <a:lnTo>
                    <a:pt x="397941" y="1914690"/>
                  </a:lnTo>
                  <a:lnTo>
                    <a:pt x="399745" y="1908009"/>
                  </a:lnTo>
                  <a:lnTo>
                    <a:pt x="400354" y="1906905"/>
                  </a:lnTo>
                  <a:lnTo>
                    <a:pt x="401142" y="1907654"/>
                  </a:lnTo>
                  <a:lnTo>
                    <a:pt x="401942" y="1908073"/>
                  </a:lnTo>
                  <a:lnTo>
                    <a:pt x="403212" y="1908352"/>
                  </a:lnTo>
                  <a:lnTo>
                    <a:pt x="403707" y="1907184"/>
                  </a:lnTo>
                  <a:lnTo>
                    <a:pt x="403682" y="1906739"/>
                  </a:lnTo>
                  <a:lnTo>
                    <a:pt x="403796" y="1905838"/>
                  </a:lnTo>
                  <a:lnTo>
                    <a:pt x="407593" y="1897938"/>
                  </a:lnTo>
                  <a:lnTo>
                    <a:pt x="408355" y="1898040"/>
                  </a:lnTo>
                  <a:lnTo>
                    <a:pt x="412724" y="1900897"/>
                  </a:lnTo>
                  <a:lnTo>
                    <a:pt x="415150" y="1901571"/>
                  </a:lnTo>
                  <a:lnTo>
                    <a:pt x="416064" y="1902104"/>
                  </a:lnTo>
                  <a:lnTo>
                    <a:pt x="418261" y="1904022"/>
                  </a:lnTo>
                  <a:lnTo>
                    <a:pt x="418706" y="1904199"/>
                  </a:lnTo>
                  <a:lnTo>
                    <a:pt x="437222" y="1912823"/>
                  </a:lnTo>
                  <a:lnTo>
                    <a:pt x="437502" y="1913166"/>
                  </a:lnTo>
                  <a:lnTo>
                    <a:pt x="437845" y="1913496"/>
                  </a:lnTo>
                  <a:lnTo>
                    <a:pt x="438276" y="1913763"/>
                  </a:lnTo>
                  <a:lnTo>
                    <a:pt x="438721" y="1913928"/>
                  </a:lnTo>
                  <a:lnTo>
                    <a:pt x="439178" y="1913991"/>
                  </a:lnTo>
                  <a:lnTo>
                    <a:pt x="439610" y="1913966"/>
                  </a:lnTo>
                  <a:lnTo>
                    <a:pt x="446100" y="1911248"/>
                  </a:lnTo>
                  <a:lnTo>
                    <a:pt x="447903" y="1911032"/>
                  </a:lnTo>
                  <a:lnTo>
                    <a:pt x="449732" y="1911273"/>
                  </a:lnTo>
                  <a:lnTo>
                    <a:pt x="462089" y="1915985"/>
                  </a:lnTo>
                  <a:lnTo>
                    <a:pt x="462953" y="1915934"/>
                  </a:lnTo>
                  <a:lnTo>
                    <a:pt x="471208" y="1913343"/>
                  </a:lnTo>
                  <a:lnTo>
                    <a:pt x="471754" y="1913369"/>
                  </a:lnTo>
                  <a:lnTo>
                    <a:pt x="472198" y="1913585"/>
                  </a:lnTo>
                  <a:lnTo>
                    <a:pt x="475043" y="1917928"/>
                  </a:lnTo>
                  <a:lnTo>
                    <a:pt x="475399" y="1918246"/>
                  </a:lnTo>
                  <a:lnTo>
                    <a:pt x="475843" y="1918474"/>
                  </a:lnTo>
                  <a:lnTo>
                    <a:pt x="479526" y="1918728"/>
                  </a:lnTo>
                  <a:lnTo>
                    <a:pt x="480123" y="1918576"/>
                  </a:lnTo>
                  <a:lnTo>
                    <a:pt x="482815" y="1916328"/>
                  </a:lnTo>
                  <a:lnTo>
                    <a:pt x="483565" y="1915972"/>
                  </a:lnTo>
                  <a:lnTo>
                    <a:pt x="484136" y="1915960"/>
                  </a:lnTo>
                  <a:lnTo>
                    <a:pt x="484403" y="1916214"/>
                  </a:lnTo>
                  <a:lnTo>
                    <a:pt x="484555" y="1916430"/>
                  </a:lnTo>
                  <a:lnTo>
                    <a:pt x="484873" y="1916645"/>
                  </a:lnTo>
                  <a:lnTo>
                    <a:pt x="485381" y="1916785"/>
                  </a:lnTo>
                  <a:lnTo>
                    <a:pt x="487095" y="1916658"/>
                  </a:lnTo>
                  <a:lnTo>
                    <a:pt x="488238" y="1916950"/>
                  </a:lnTo>
                  <a:lnTo>
                    <a:pt x="489089" y="1916988"/>
                  </a:lnTo>
                  <a:lnTo>
                    <a:pt x="491705" y="1916531"/>
                  </a:lnTo>
                  <a:lnTo>
                    <a:pt x="492404" y="1916557"/>
                  </a:lnTo>
                  <a:lnTo>
                    <a:pt x="492810" y="1916823"/>
                  </a:lnTo>
                  <a:lnTo>
                    <a:pt x="493128" y="1917141"/>
                  </a:lnTo>
                  <a:lnTo>
                    <a:pt x="494233" y="1919020"/>
                  </a:lnTo>
                  <a:lnTo>
                    <a:pt x="494550" y="1919312"/>
                  </a:lnTo>
                  <a:lnTo>
                    <a:pt x="494931" y="1919554"/>
                  </a:lnTo>
                  <a:lnTo>
                    <a:pt x="496188" y="1919795"/>
                  </a:lnTo>
                  <a:lnTo>
                    <a:pt x="496569" y="1919986"/>
                  </a:lnTo>
                  <a:lnTo>
                    <a:pt x="496836" y="1920316"/>
                  </a:lnTo>
                  <a:lnTo>
                    <a:pt x="497052" y="1920659"/>
                  </a:lnTo>
                  <a:lnTo>
                    <a:pt x="497116" y="1921040"/>
                  </a:lnTo>
                  <a:lnTo>
                    <a:pt x="497001" y="1921383"/>
                  </a:lnTo>
                  <a:lnTo>
                    <a:pt x="496049" y="1922246"/>
                  </a:lnTo>
                  <a:lnTo>
                    <a:pt x="495782" y="1922614"/>
                  </a:lnTo>
                  <a:lnTo>
                    <a:pt x="495630" y="1923046"/>
                  </a:lnTo>
                  <a:lnTo>
                    <a:pt x="494741" y="1926805"/>
                  </a:lnTo>
                  <a:lnTo>
                    <a:pt x="494690" y="1927237"/>
                  </a:lnTo>
                  <a:lnTo>
                    <a:pt x="494766" y="1927644"/>
                  </a:lnTo>
                  <a:lnTo>
                    <a:pt x="495388" y="1928698"/>
                  </a:lnTo>
                  <a:lnTo>
                    <a:pt x="496874" y="1932622"/>
                  </a:lnTo>
                  <a:lnTo>
                    <a:pt x="497433" y="1932838"/>
                  </a:lnTo>
                  <a:lnTo>
                    <a:pt x="498347" y="1932863"/>
                  </a:lnTo>
                  <a:lnTo>
                    <a:pt x="503161" y="1931771"/>
                  </a:lnTo>
                  <a:lnTo>
                    <a:pt x="517791" y="1933968"/>
                  </a:lnTo>
                  <a:lnTo>
                    <a:pt x="530339" y="1938667"/>
                  </a:lnTo>
                  <a:lnTo>
                    <a:pt x="531190" y="1938705"/>
                  </a:lnTo>
                  <a:lnTo>
                    <a:pt x="532218" y="1938413"/>
                  </a:lnTo>
                  <a:lnTo>
                    <a:pt x="542074" y="1932228"/>
                  </a:lnTo>
                  <a:lnTo>
                    <a:pt x="542734" y="1931974"/>
                  </a:lnTo>
                  <a:lnTo>
                    <a:pt x="543305" y="1931885"/>
                  </a:lnTo>
                  <a:lnTo>
                    <a:pt x="550887" y="1933041"/>
                  </a:lnTo>
                  <a:lnTo>
                    <a:pt x="551421" y="1932851"/>
                  </a:lnTo>
                  <a:lnTo>
                    <a:pt x="553973" y="1931352"/>
                  </a:lnTo>
                  <a:lnTo>
                    <a:pt x="554761" y="1931263"/>
                  </a:lnTo>
                  <a:lnTo>
                    <a:pt x="555434" y="1931365"/>
                  </a:lnTo>
                  <a:lnTo>
                    <a:pt x="567067" y="1936737"/>
                  </a:lnTo>
                  <a:lnTo>
                    <a:pt x="567474" y="1937029"/>
                  </a:lnTo>
                  <a:lnTo>
                    <a:pt x="567728" y="1937524"/>
                  </a:lnTo>
                  <a:lnTo>
                    <a:pt x="567753" y="1938553"/>
                  </a:lnTo>
                  <a:lnTo>
                    <a:pt x="567664" y="1942325"/>
                  </a:lnTo>
                  <a:lnTo>
                    <a:pt x="567816" y="1943569"/>
                  </a:lnTo>
                  <a:lnTo>
                    <a:pt x="585114" y="1952002"/>
                  </a:lnTo>
                  <a:lnTo>
                    <a:pt x="587311" y="1950974"/>
                  </a:lnTo>
                  <a:lnTo>
                    <a:pt x="599389" y="1951697"/>
                  </a:lnTo>
                  <a:lnTo>
                    <a:pt x="601065" y="1952498"/>
                  </a:lnTo>
                  <a:lnTo>
                    <a:pt x="602335" y="1953463"/>
                  </a:lnTo>
                  <a:lnTo>
                    <a:pt x="610819" y="1963242"/>
                  </a:lnTo>
                  <a:lnTo>
                    <a:pt x="611860" y="1963877"/>
                  </a:lnTo>
                  <a:lnTo>
                    <a:pt x="623036" y="1951824"/>
                  </a:lnTo>
                  <a:lnTo>
                    <a:pt x="623252" y="1950631"/>
                  </a:lnTo>
                  <a:lnTo>
                    <a:pt x="623620" y="1949551"/>
                  </a:lnTo>
                  <a:lnTo>
                    <a:pt x="624458" y="1948662"/>
                  </a:lnTo>
                  <a:lnTo>
                    <a:pt x="658774" y="1927021"/>
                  </a:lnTo>
                  <a:lnTo>
                    <a:pt x="673861" y="1927402"/>
                  </a:lnTo>
                  <a:lnTo>
                    <a:pt x="674268" y="1927694"/>
                  </a:lnTo>
                  <a:lnTo>
                    <a:pt x="674535" y="1928037"/>
                  </a:lnTo>
                  <a:lnTo>
                    <a:pt x="677798" y="1933625"/>
                  </a:lnTo>
                  <a:lnTo>
                    <a:pt x="688035" y="1944509"/>
                  </a:lnTo>
                  <a:lnTo>
                    <a:pt x="690067" y="1947392"/>
                  </a:lnTo>
                  <a:lnTo>
                    <a:pt x="691578" y="1948840"/>
                  </a:lnTo>
                  <a:lnTo>
                    <a:pt x="691908" y="1948954"/>
                  </a:lnTo>
                  <a:lnTo>
                    <a:pt x="703160" y="1947824"/>
                  </a:lnTo>
                  <a:lnTo>
                    <a:pt x="719785" y="1937296"/>
                  </a:lnTo>
                  <a:lnTo>
                    <a:pt x="720839" y="1937385"/>
                  </a:lnTo>
                  <a:lnTo>
                    <a:pt x="765987" y="1917420"/>
                  </a:lnTo>
                  <a:lnTo>
                    <a:pt x="767003" y="1916684"/>
                  </a:lnTo>
                  <a:lnTo>
                    <a:pt x="767422" y="1916099"/>
                  </a:lnTo>
                  <a:lnTo>
                    <a:pt x="765771" y="1912658"/>
                  </a:lnTo>
                  <a:lnTo>
                    <a:pt x="765403" y="1911451"/>
                  </a:lnTo>
                  <a:lnTo>
                    <a:pt x="765251" y="1910613"/>
                  </a:lnTo>
                  <a:lnTo>
                    <a:pt x="765238" y="1910194"/>
                  </a:lnTo>
                  <a:lnTo>
                    <a:pt x="765314" y="1909737"/>
                  </a:lnTo>
                  <a:lnTo>
                    <a:pt x="779068" y="1903552"/>
                  </a:lnTo>
                  <a:lnTo>
                    <a:pt x="779894" y="1902777"/>
                  </a:lnTo>
                  <a:lnTo>
                    <a:pt x="780414" y="1899907"/>
                  </a:lnTo>
                  <a:lnTo>
                    <a:pt x="780541" y="1898307"/>
                  </a:lnTo>
                  <a:lnTo>
                    <a:pt x="780478" y="1897278"/>
                  </a:lnTo>
                  <a:lnTo>
                    <a:pt x="780313" y="1896719"/>
                  </a:lnTo>
                  <a:lnTo>
                    <a:pt x="780059" y="1896249"/>
                  </a:lnTo>
                  <a:lnTo>
                    <a:pt x="776262" y="1891931"/>
                  </a:lnTo>
                  <a:lnTo>
                    <a:pt x="775881" y="1891842"/>
                  </a:lnTo>
                  <a:lnTo>
                    <a:pt x="775474" y="1891931"/>
                  </a:lnTo>
                  <a:lnTo>
                    <a:pt x="773950" y="1892681"/>
                  </a:lnTo>
                  <a:lnTo>
                    <a:pt x="771067" y="1893201"/>
                  </a:lnTo>
                  <a:lnTo>
                    <a:pt x="758634" y="1882228"/>
                  </a:lnTo>
                  <a:lnTo>
                    <a:pt x="758075" y="1881035"/>
                  </a:lnTo>
                  <a:lnTo>
                    <a:pt x="757694" y="1880717"/>
                  </a:lnTo>
                  <a:lnTo>
                    <a:pt x="757275" y="1880666"/>
                  </a:lnTo>
                  <a:lnTo>
                    <a:pt x="756894" y="1880781"/>
                  </a:lnTo>
                  <a:lnTo>
                    <a:pt x="755014" y="1881708"/>
                  </a:lnTo>
                  <a:lnTo>
                    <a:pt x="754189" y="1881886"/>
                  </a:lnTo>
                  <a:lnTo>
                    <a:pt x="753300" y="1881847"/>
                  </a:lnTo>
                  <a:lnTo>
                    <a:pt x="749376" y="1879600"/>
                  </a:lnTo>
                  <a:lnTo>
                    <a:pt x="748868" y="1879104"/>
                  </a:lnTo>
                  <a:lnTo>
                    <a:pt x="747610" y="1876412"/>
                  </a:lnTo>
                  <a:lnTo>
                    <a:pt x="746404" y="1874850"/>
                  </a:lnTo>
                  <a:lnTo>
                    <a:pt x="743191" y="1871751"/>
                  </a:lnTo>
                  <a:lnTo>
                    <a:pt x="740892" y="1870557"/>
                  </a:lnTo>
                  <a:lnTo>
                    <a:pt x="739978" y="1870417"/>
                  </a:lnTo>
                  <a:lnTo>
                    <a:pt x="736155" y="1870837"/>
                  </a:lnTo>
                  <a:lnTo>
                    <a:pt x="731329" y="1868703"/>
                  </a:lnTo>
                  <a:lnTo>
                    <a:pt x="730783" y="1868170"/>
                  </a:lnTo>
                  <a:lnTo>
                    <a:pt x="730478" y="1867674"/>
                  </a:lnTo>
                  <a:lnTo>
                    <a:pt x="730427" y="1867255"/>
                  </a:lnTo>
                  <a:lnTo>
                    <a:pt x="730351" y="1866823"/>
                  </a:lnTo>
                  <a:lnTo>
                    <a:pt x="726287" y="1859953"/>
                  </a:lnTo>
                  <a:lnTo>
                    <a:pt x="725893" y="1859495"/>
                  </a:lnTo>
                  <a:lnTo>
                    <a:pt x="725652" y="1858683"/>
                  </a:lnTo>
                  <a:lnTo>
                    <a:pt x="725563" y="1858264"/>
                  </a:lnTo>
                  <a:lnTo>
                    <a:pt x="725271" y="1857032"/>
                  </a:lnTo>
                  <a:lnTo>
                    <a:pt x="725208" y="1856625"/>
                  </a:lnTo>
                  <a:lnTo>
                    <a:pt x="725182" y="1856206"/>
                  </a:lnTo>
                  <a:lnTo>
                    <a:pt x="725284" y="1855724"/>
                  </a:lnTo>
                  <a:lnTo>
                    <a:pt x="726986" y="1852168"/>
                  </a:lnTo>
                  <a:lnTo>
                    <a:pt x="727113" y="1851748"/>
                  </a:lnTo>
                  <a:lnTo>
                    <a:pt x="727163" y="1851456"/>
                  </a:lnTo>
                  <a:lnTo>
                    <a:pt x="727163" y="1851228"/>
                  </a:lnTo>
                  <a:lnTo>
                    <a:pt x="727138" y="1851012"/>
                  </a:lnTo>
                  <a:lnTo>
                    <a:pt x="724306" y="1835264"/>
                  </a:lnTo>
                  <a:lnTo>
                    <a:pt x="725119" y="1833575"/>
                  </a:lnTo>
                  <a:lnTo>
                    <a:pt x="739139" y="1816696"/>
                  </a:lnTo>
                  <a:lnTo>
                    <a:pt x="740803" y="1816366"/>
                  </a:lnTo>
                  <a:lnTo>
                    <a:pt x="742137" y="1815541"/>
                  </a:lnTo>
                  <a:lnTo>
                    <a:pt x="746734" y="1809356"/>
                  </a:lnTo>
                  <a:lnTo>
                    <a:pt x="746658" y="1808949"/>
                  </a:lnTo>
                  <a:lnTo>
                    <a:pt x="746264" y="1807743"/>
                  </a:lnTo>
                  <a:lnTo>
                    <a:pt x="746175" y="1807286"/>
                  </a:lnTo>
                  <a:lnTo>
                    <a:pt x="746163" y="1806790"/>
                  </a:lnTo>
                  <a:lnTo>
                    <a:pt x="746404" y="1806105"/>
                  </a:lnTo>
                  <a:lnTo>
                    <a:pt x="746810" y="1805546"/>
                  </a:lnTo>
                  <a:lnTo>
                    <a:pt x="747458" y="1804885"/>
                  </a:lnTo>
                  <a:lnTo>
                    <a:pt x="747902" y="1804263"/>
                  </a:lnTo>
                  <a:lnTo>
                    <a:pt x="748271" y="1803590"/>
                  </a:lnTo>
                  <a:lnTo>
                    <a:pt x="748677" y="1802701"/>
                  </a:lnTo>
                  <a:lnTo>
                    <a:pt x="749058" y="1802206"/>
                  </a:lnTo>
                  <a:lnTo>
                    <a:pt x="749465" y="1801901"/>
                  </a:lnTo>
                  <a:lnTo>
                    <a:pt x="750671" y="1801609"/>
                  </a:lnTo>
                  <a:lnTo>
                    <a:pt x="751103" y="1801380"/>
                  </a:lnTo>
                  <a:lnTo>
                    <a:pt x="752703" y="1799856"/>
                  </a:lnTo>
                  <a:lnTo>
                    <a:pt x="753173" y="1799589"/>
                  </a:lnTo>
                  <a:lnTo>
                    <a:pt x="754545" y="1799043"/>
                  </a:lnTo>
                  <a:lnTo>
                    <a:pt x="755180" y="1798624"/>
                  </a:lnTo>
                  <a:lnTo>
                    <a:pt x="755395" y="1798193"/>
                  </a:lnTo>
                  <a:lnTo>
                    <a:pt x="755395" y="1797761"/>
                  </a:lnTo>
                  <a:lnTo>
                    <a:pt x="755243" y="1797367"/>
                  </a:lnTo>
                  <a:lnTo>
                    <a:pt x="755116" y="1796897"/>
                  </a:lnTo>
                  <a:lnTo>
                    <a:pt x="755116" y="1796338"/>
                  </a:lnTo>
                  <a:lnTo>
                    <a:pt x="755345" y="1795513"/>
                  </a:lnTo>
                  <a:lnTo>
                    <a:pt x="755649" y="1795005"/>
                  </a:lnTo>
                  <a:lnTo>
                    <a:pt x="756005" y="1794611"/>
                  </a:lnTo>
                  <a:lnTo>
                    <a:pt x="757593" y="1793290"/>
                  </a:lnTo>
                  <a:lnTo>
                    <a:pt x="758037" y="1792782"/>
                  </a:lnTo>
                  <a:lnTo>
                    <a:pt x="758380" y="1792287"/>
                  </a:lnTo>
                  <a:lnTo>
                    <a:pt x="758596" y="1791817"/>
                  </a:lnTo>
                  <a:lnTo>
                    <a:pt x="758710" y="1791347"/>
                  </a:lnTo>
                  <a:lnTo>
                    <a:pt x="758761" y="1790890"/>
                  </a:lnTo>
                  <a:lnTo>
                    <a:pt x="758850" y="1790420"/>
                  </a:lnTo>
                  <a:lnTo>
                    <a:pt x="771626" y="1778838"/>
                  </a:lnTo>
                  <a:lnTo>
                    <a:pt x="772490" y="1778317"/>
                  </a:lnTo>
                  <a:lnTo>
                    <a:pt x="774141" y="1776323"/>
                  </a:lnTo>
                  <a:lnTo>
                    <a:pt x="775004" y="1774977"/>
                  </a:lnTo>
                  <a:lnTo>
                    <a:pt x="775119" y="1774532"/>
                  </a:lnTo>
                  <a:lnTo>
                    <a:pt x="775080" y="1774088"/>
                  </a:lnTo>
                  <a:lnTo>
                    <a:pt x="774839" y="1772856"/>
                  </a:lnTo>
                  <a:lnTo>
                    <a:pt x="774687" y="1771573"/>
                  </a:lnTo>
                  <a:lnTo>
                    <a:pt x="774611" y="1771167"/>
                  </a:lnTo>
                  <a:lnTo>
                    <a:pt x="774598" y="1770710"/>
                  </a:lnTo>
                  <a:lnTo>
                    <a:pt x="774636" y="1770227"/>
                  </a:lnTo>
                  <a:lnTo>
                    <a:pt x="774826" y="1769643"/>
                  </a:lnTo>
                  <a:lnTo>
                    <a:pt x="775220" y="1769122"/>
                  </a:lnTo>
                  <a:lnTo>
                    <a:pt x="775398" y="1768970"/>
                  </a:lnTo>
                  <a:lnTo>
                    <a:pt x="777824" y="1766341"/>
                  </a:lnTo>
                  <a:lnTo>
                    <a:pt x="778395" y="1765477"/>
                  </a:lnTo>
                  <a:lnTo>
                    <a:pt x="778725" y="1764728"/>
                  </a:lnTo>
                  <a:lnTo>
                    <a:pt x="778954" y="1763496"/>
                  </a:lnTo>
                  <a:lnTo>
                    <a:pt x="779005" y="1762975"/>
                  </a:lnTo>
                  <a:lnTo>
                    <a:pt x="778979" y="1762506"/>
                  </a:lnTo>
                  <a:lnTo>
                    <a:pt x="778802" y="1762137"/>
                  </a:lnTo>
                  <a:lnTo>
                    <a:pt x="777011" y="1761121"/>
                  </a:lnTo>
                  <a:lnTo>
                    <a:pt x="776693" y="1760804"/>
                  </a:lnTo>
                  <a:lnTo>
                    <a:pt x="776516" y="1760397"/>
                  </a:lnTo>
                  <a:lnTo>
                    <a:pt x="776071" y="1758772"/>
                  </a:lnTo>
                  <a:lnTo>
                    <a:pt x="775881" y="1758403"/>
                  </a:lnTo>
                  <a:lnTo>
                    <a:pt x="775144" y="1757299"/>
                  </a:lnTo>
                  <a:lnTo>
                    <a:pt x="775017" y="1756905"/>
                  </a:lnTo>
                  <a:lnTo>
                    <a:pt x="775068" y="1756498"/>
                  </a:lnTo>
                  <a:lnTo>
                    <a:pt x="775119" y="1755965"/>
                  </a:lnTo>
                  <a:lnTo>
                    <a:pt x="776439" y="1751787"/>
                  </a:lnTo>
                  <a:lnTo>
                    <a:pt x="776960" y="1750631"/>
                  </a:lnTo>
                  <a:lnTo>
                    <a:pt x="777341" y="1750225"/>
                  </a:lnTo>
                  <a:lnTo>
                    <a:pt x="778154" y="1749615"/>
                  </a:lnTo>
                  <a:lnTo>
                    <a:pt x="778497" y="1749005"/>
                  </a:lnTo>
                  <a:lnTo>
                    <a:pt x="778548" y="1748282"/>
                  </a:lnTo>
                  <a:lnTo>
                    <a:pt x="778522" y="1747253"/>
                  </a:lnTo>
                  <a:lnTo>
                    <a:pt x="778598" y="1746351"/>
                  </a:lnTo>
                  <a:lnTo>
                    <a:pt x="778954" y="1745983"/>
                  </a:lnTo>
                  <a:lnTo>
                    <a:pt x="779856" y="1745564"/>
                  </a:lnTo>
                  <a:lnTo>
                    <a:pt x="782472" y="1742160"/>
                  </a:lnTo>
                  <a:lnTo>
                    <a:pt x="784161" y="1740611"/>
                  </a:lnTo>
                  <a:lnTo>
                    <a:pt x="784707" y="1739811"/>
                  </a:lnTo>
                  <a:lnTo>
                    <a:pt x="785025" y="1738490"/>
                  </a:lnTo>
                  <a:lnTo>
                    <a:pt x="783920" y="1737118"/>
                  </a:lnTo>
                  <a:lnTo>
                    <a:pt x="778268" y="1736445"/>
                  </a:lnTo>
                  <a:lnTo>
                    <a:pt x="776554" y="1736725"/>
                  </a:lnTo>
                  <a:lnTo>
                    <a:pt x="776173" y="1737207"/>
                  </a:lnTo>
                  <a:lnTo>
                    <a:pt x="775919" y="1737868"/>
                  </a:lnTo>
                  <a:lnTo>
                    <a:pt x="775614" y="1738363"/>
                  </a:lnTo>
                  <a:lnTo>
                    <a:pt x="774255" y="1735594"/>
                  </a:lnTo>
                  <a:lnTo>
                    <a:pt x="773988" y="1734362"/>
                  </a:lnTo>
                  <a:lnTo>
                    <a:pt x="773455" y="1733270"/>
                  </a:lnTo>
                  <a:lnTo>
                    <a:pt x="773417" y="1732381"/>
                  </a:lnTo>
                  <a:lnTo>
                    <a:pt x="774674" y="1731695"/>
                  </a:lnTo>
                  <a:lnTo>
                    <a:pt x="774293" y="1729930"/>
                  </a:lnTo>
                  <a:lnTo>
                    <a:pt x="774255" y="1729028"/>
                  </a:lnTo>
                  <a:lnTo>
                    <a:pt x="774534" y="1727962"/>
                  </a:lnTo>
                  <a:lnTo>
                    <a:pt x="773087" y="1726018"/>
                  </a:lnTo>
                  <a:lnTo>
                    <a:pt x="772566" y="1724914"/>
                  </a:lnTo>
                  <a:lnTo>
                    <a:pt x="771969" y="1723199"/>
                  </a:lnTo>
                  <a:lnTo>
                    <a:pt x="771143" y="1722666"/>
                  </a:lnTo>
                  <a:lnTo>
                    <a:pt x="768540" y="1723389"/>
                  </a:lnTo>
                  <a:lnTo>
                    <a:pt x="768007" y="1723351"/>
                  </a:lnTo>
                  <a:lnTo>
                    <a:pt x="767702" y="1721573"/>
                  </a:lnTo>
                  <a:lnTo>
                    <a:pt x="766571" y="1721027"/>
                  </a:lnTo>
                  <a:lnTo>
                    <a:pt x="762533" y="1716328"/>
                  </a:lnTo>
                  <a:lnTo>
                    <a:pt x="762393" y="1716328"/>
                  </a:lnTo>
                  <a:lnTo>
                    <a:pt x="762266" y="1716024"/>
                  </a:lnTo>
                  <a:lnTo>
                    <a:pt x="763130" y="1714868"/>
                  </a:lnTo>
                  <a:lnTo>
                    <a:pt x="763536" y="1714614"/>
                  </a:lnTo>
                  <a:lnTo>
                    <a:pt x="764184" y="1714411"/>
                  </a:lnTo>
                  <a:lnTo>
                    <a:pt x="764692" y="1714436"/>
                  </a:lnTo>
                  <a:lnTo>
                    <a:pt x="765174" y="1714627"/>
                  </a:lnTo>
                  <a:lnTo>
                    <a:pt x="766610" y="1715604"/>
                  </a:lnTo>
                  <a:lnTo>
                    <a:pt x="767587" y="1715884"/>
                  </a:lnTo>
                  <a:lnTo>
                    <a:pt x="768159" y="1715744"/>
                  </a:lnTo>
                  <a:lnTo>
                    <a:pt x="768591" y="1715376"/>
                  </a:lnTo>
                  <a:lnTo>
                    <a:pt x="769492" y="1713890"/>
                  </a:lnTo>
                  <a:lnTo>
                    <a:pt x="769937" y="1713344"/>
                  </a:lnTo>
                  <a:lnTo>
                    <a:pt x="775881" y="1704492"/>
                  </a:lnTo>
                  <a:lnTo>
                    <a:pt x="775830" y="1704060"/>
                  </a:lnTo>
                  <a:lnTo>
                    <a:pt x="775779" y="1703654"/>
                  </a:lnTo>
                  <a:lnTo>
                    <a:pt x="775881" y="1703031"/>
                  </a:lnTo>
                  <a:lnTo>
                    <a:pt x="776135" y="1702257"/>
                  </a:lnTo>
                  <a:lnTo>
                    <a:pt x="776897" y="1700898"/>
                  </a:lnTo>
                  <a:lnTo>
                    <a:pt x="777163" y="1700123"/>
                  </a:lnTo>
                  <a:lnTo>
                    <a:pt x="777239" y="1699514"/>
                  </a:lnTo>
                  <a:lnTo>
                    <a:pt x="777341" y="1698904"/>
                  </a:lnTo>
                  <a:lnTo>
                    <a:pt x="777646" y="1698142"/>
                  </a:lnTo>
                  <a:lnTo>
                    <a:pt x="779348" y="1695335"/>
                  </a:lnTo>
                  <a:lnTo>
                    <a:pt x="779843" y="1694141"/>
                  </a:lnTo>
                  <a:lnTo>
                    <a:pt x="780313" y="1693278"/>
                  </a:lnTo>
                  <a:lnTo>
                    <a:pt x="780694" y="1692783"/>
                  </a:lnTo>
                  <a:lnTo>
                    <a:pt x="782561" y="1691157"/>
                  </a:lnTo>
                  <a:lnTo>
                    <a:pt x="783120" y="1690446"/>
                  </a:lnTo>
                  <a:lnTo>
                    <a:pt x="784161" y="1688579"/>
                  </a:lnTo>
                  <a:lnTo>
                    <a:pt x="784605" y="1687995"/>
                  </a:lnTo>
                  <a:lnTo>
                    <a:pt x="785037" y="1687601"/>
                  </a:lnTo>
                  <a:lnTo>
                    <a:pt x="786244" y="1687182"/>
                  </a:lnTo>
                  <a:lnTo>
                    <a:pt x="787768" y="1686153"/>
                  </a:lnTo>
                  <a:lnTo>
                    <a:pt x="790244" y="1683880"/>
                  </a:lnTo>
                  <a:lnTo>
                    <a:pt x="790892" y="1683423"/>
                  </a:lnTo>
                  <a:lnTo>
                    <a:pt x="802043" y="1679067"/>
                  </a:lnTo>
                  <a:lnTo>
                    <a:pt x="802462" y="1678559"/>
                  </a:lnTo>
                  <a:lnTo>
                    <a:pt x="802728" y="1678051"/>
                  </a:lnTo>
                  <a:lnTo>
                    <a:pt x="802843" y="1677568"/>
                  </a:lnTo>
                  <a:lnTo>
                    <a:pt x="803020" y="1676653"/>
                  </a:lnTo>
                  <a:lnTo>
                    <a:pt x="803122" y="1675726"/>
                  </a:lnTo>
                  <a:lnTo>
                    <a:pt x="803122" y="1675295"/>
                  </a:lnTo>
                  <a:lnTo>
                    <a:pt x="803033" y="1674863"/>
                  </a:lnTo>
                  <a:lnTo>
                    <a:pt x="802805" y="1674495"/>
                  </a:lnTo>
                  <a:lnTo>
                    <a:pt x="802538" y="1674152"/>
                  </a:lnTo>
                  <a:lnTo>
                    <a:pt x="802335" y="1673758"/>
                  </a:lnTo>
                  <a:lnTo>
                    <a:pt x="802195" y="1673352"/>
                  </a:lnTo>
                  <a:lnTo>
                    <a:pt x="802119" y="1672932"/>
                  </a:lnTo>
                  <a:lnTo>
                    <a:pt x="802335" y="1672272"/>
                  </a:lnTo>
                  <a:lnTo>
                    <a:pt x="802741" y="1671408"/>
                  </a:lnTo>
                  <a:lnTo>
                    <a:pt x="803655" y="1669859"/>
                  </a:lnTo>
                  <a:lnTo>
                    <a:pt x="804011" y="1669008"/>
                  </a:lnTo>
                  <a:lnTo>
                    <a:pt x="804214" y="1668348"/>
                  </a:lnTo>
                  <a:lnTo>
                    <a:pt x="804240" y="1667903"/>
                  </a:lnTo>
                  <a:lnTo>
                    <a:pt x="804430" y="1667230"/>
                  </a:lnTo>
                  <a:lnTo>
                    <a:pt x="804824" y="1666367"/>
                  </a:lnTo>
                  <a:lnTo>
                    <a:pt x="806170" y="1663966"/>
                  </a:lnTo>
                  <a:lnTo>
                    <a:pt x="806449" y="1663280"/>
                  </a:lnTo>
                  <a:lnTo>
                    <a:pt x="806678" y="1662315"/>
                  </a:lnTo>
                  <a:lnTo>
                    <a:pt x="806830" y="1661833"/>
                  </a:lnTo>
                  <a:lnTo>
                    <a:pt x="807072" y="1660880"/>
                  </a:lnTo>
                  <a:lnTo>
                    <a:pt x="807110" y="1660423"/>
                  </a:lnTo>
                  <a:lnTo>
                    <a:pt x="807135" y="1659966"/>
                  </a:lnTo>
                  <a:lnTo>
                    <a:pt x="807123" y="1659547"/>
                  </a:lnTo>
                  <a:lnTo>
                    <a:pt x="806957" y="1658721"/>
                  </a:lnTo>
                  <a:lnTo>
                    <a:pt x="806818" y="1658302"/>
                  </a:lnTo>
                  <a:lnTo>
                    <a:pt x="806297" y="1657235"/>
                  </a:lnTo>
                  <a:lnTo>
                    <a:pt x="804989" y="1655737"/>
                  </a:lnTo>
                  <a:lnTo>
                    <a:pt x="804760" y="1655368"/>
                  </a:lnTo>
                  <a:lnTo>
                    <a:pt x="804608" y="1654962"/>
                  </a:lnTo>
                  <a:lnTo>
                    <a:pt x="804544" y="1654530"/>
                  </a:lnTo>
                  <a:lnTo>
                    <a:pt x="804519" y="1654111"/>
                  </a:lnTo>
                  <a:lnTo>
                    <a:pt x="804532" y="1653654"/>
                  </a:lnTo>
                  <a:lnTo>
                    <a:pt x="804532" y="1653222"/>
                  </a:lnTo>
                  <a:lnTo>
                    <a:pt x="804481" y="1652790"/>
                  </a:lnTo>
                  <a:lnTo>
                    <a:pt x="804113" y="1651571"/>
                  </a:lnTo>
                  <a:lnTo>
                    <a:pt x="804049" y="1651152"/>
                  </a:lnTo>
                  <a:lnTo>
                    <a:pt x="804062" y="1650707"/>
                  </a:lnTo>
                  <a:lnTo>
                    <a:pt x="804532" y="1648345"/>
                  </a:lnTo>
                  <a:lnTo>
                    <a:pt x="804557" y="1647913"/>
                  </a:lnTo>
                  <a:lnTo>
                    <a:pt x="804468" y="1647482"/>
                  </a:lnTo>
                  <a:lnTo>
                    <a:pt x="804329" y="1647101"/>
                  </a:lnTo>
                  <a:lnTo>
                    <a:pt x="801916" y="1643888"/>
                  </a:lnTo>
                  <a:lnTo>
                    <a:pt x="801725" y="1643494"/>
                  </a:lnTo>
                  <a:lnTo>
                    <a:pt x="801649" y="1643075"/>
                  </a:lnTo>
                  <a:lnTo>
                    <a:pt x="801636" y="1642605"/>
                  </a:lnTo>
                  <a:lnTo>
                    <a:pt x="801827" y="1640725"/>
                  </a:lnTo>
                  <a:lnTo>
                    <a:pt x="805027" y="1633702"/>
                  </a:lnTo>
                  <a:lnTo>
                    <a:pt x="805446" y="1632737"/>
                  </a:lnTo>
                  <a:lnTo>
                    <a:pt x="805637" y="1632000"/>
                  </a:lnTo>
                  <a:lnTo>
                    <a:pt x="805573" y="1631569"/>
                  </a:lnTo>
                  <a:lnTo>
                    <a:pt x="805433" y="1631175"/>
                  </a:lnTo>
                  <a:lnTo>
                    <a:pt x="805218" y="1630781"/>
                  </a:lnTo>
                  <a:lnTo>
                    <a:pt x="802830" y="1627962"/>
                  </a:lnTo>
                  <a:lnTo>
                    <a:pt x="802576" y="1627581"/>
                  </a:lnTo>
                  <a:lnTo>
                    <a:pt x="802398" y="1627200"/>
                  </a:lnTo>
                  <a:lnTo>
                    <a:pt x="802258" y="1626793"/>
                  </a:lnTo>
                  <a:lnTo>
                    <a:pt x="802182" y="1626374"/>
                  </a:lnTo>
                  <a:lnTo>
                    <a:pt x="802335" y="1625638"/>
                  </a:lnTo>
                  <a:lnTo>
                    <a:pt x="804379" y="1619973"/>
                  </a:lnTo>
                  <a:lnTo>
                    <a:pt x="804824" y="1618513"/>
                  </a:lnTo>
                  <a:lnTo>
                    <a:pt x="805002" y="1617535"/>
                  </a:lnTo>
                  <a:lnTo>
                    <a:pt x="805027" y="1617014"/>
                  </a:lnTo>
                  <a:lnTo>
                    <a:pt x="804964" y="1616367"/>
                  </a:lnTo>
                  <a:lnTo>
                    <a:pt x="794448" y="1609331"/>
                  </a:lnTo>
                  <a:lnTo>
                    <a:pt x="793572" y="1609356"/>
                  </a:lnTo>
                  <a:lnTo>
                    <a:pt x="792746" y="1609598"/>
                  </a:lnTo>
                  <a:lnTo>
                    <a:pt x="791248" y="1610563"/>
                  </a:lnTo>
                  <a:lnTo>
                    <a:pt x="789889" y="1611934"/>
                  </a:lnTo>
                  <a:lnTo>
                    <a:pt x="789520" y="1612188"/>
                  </a:lnTo>
                  <a:lnTo>
                    <a:pt x="786091" y="1612607"/>
                  </a:lnTo>
                  <a:lnTo>
                    <a:pt x="779627" y="1614766"/>
                  </a:lnTo>
                  <a:lnTo>
                    <a:pt x="778738" y="1614690"/>
                  </a:lnTo>
                  <a:lnTo>
                    <a:pt x="777227" y="1610347"/>
                  </a:lnTo>
                  <a:lnTo>
                    <a:pt x="777049" y="1609598"/>
                  </a:lnTo>
                  <a:lnTo>
                    <a:pt x="776782" y="1609090"/>
                  </a:lnTo>
                  <a:lnTo>
                    <a:pt x="776363" y="1608963"/>
                  </a:lnTo>
                  <a:lnTo>
                    <a:pt x="774636" y="1609128"/>
                  </a:lnTo>
                  <a:lnTo>
                    <a:pt x="773074" y="1608836"/>
                  </a:lnTo>
                  <a:lnTo>
                    <a:pt x="770839" y="1605978"/>
                  </a:lnTo>
                  <a:lnTo>
                    <a:pt x="770877" y="1605368"/>
                  </a:lnTo>
                  <a:lnTo>
                    <a:pt x="771004" y="1604810"/>
                  </a:lnTo>
                  <a:lnTo>
                    <a:pt x="771220" y="1604340"/>
                  </a:lnTo>
                  <a:lnTo>
                    <a:pt x="771499" y="1603908"/>
                  </a:lnTo>
                  <a:lnTo>
                    <a:pt x="772210" y="1603095"/>
                  </a:lnTo>
                  <a:lnTo>
                    <a:pt x="772566" y="1602549"/>
                  </a:lnTo>
                  <a:lnTo>
                    <a:pt x="772909" y="1601457"/>
                  </a:lnTo>
                  <a:lnTo>
                    <a:pt x="772947" y="1600771"/>
                  </a:lnTo>
                  <a:lnTo>
                    <a:pt x="772896" y="1600149"/>
                  </a:lnTo>
                  <a:lnTo>
                    <a:pt x="767778" y="1597367"/>
                  </a:lnTo>
                  <a:lnTo>
                    <a:pt x="754291" y="1599374"/>
                  </a:lnTo>
                  <a:lnTo>
                    <a:pt x="748626" y="1598193"/>
                  </a:lnTo>
                  <a:lnTo>
                    <a:pt x="748169" y="1597926"/>
                  </a:lnTo>
                  <a:lnTo>
                    <a:pt x="747788" y="1597482"/>
                  </a:lnTo>
                  <a:lnTo>
                    <a:pt x="747521" y="1596885"/>
                  </a:lnTo>
                  <a:lnTo>
                    <a:pt x="747306" y="1595869"/>
                  </a:lnTo>
                  <a:lnTo>
                    <a:pt x="747318" y="1595196"/>
                  </a:lnTo>
                  <a:lnTo>
                    <a:pt x="751636" y="1591005"/>
                  </a:lnTo>
                  <a:lnTo>
                    <a:pt x="751992" y="1590535"/>
                  </a:lnTo>
                  <a:lnTo>
                    <a:pt x="752297" y="1589874"/>
                  </a:lnTo>
                  <a:lnTo>
                    <a:pt x="752538" y="1588617"/>
                  </a:lnTo>
                  <a:lnTo>
                    <a:pt x="752589" y="1587893"/>
                  </a:lnTo>
                  <a:lnTo>
                    <a:pt x="752576" y="1587284"/>
                  </a:lnTo>
                  <a:lnTo>
                    <a:pt x="752500" y="1586865"/>
                  </a:lnTo>
                  <a:lnTo>
                    <a:pt x="752386" y="1586471"/>
                  </a:lnTo>
                  <a:lnTo>
                    <a:pt x="752093" y="1586103"/>
                  </a:lnTo>
                  <a:lnTo>
                    <a:pt x="751738" y="1585772"/>
                  </a:lnTo>
                  <a:lnTo>
                    <a:pt x="751293" y="1585201"/>
                  </a:lnTo>
                  <a:lnTo>
                    <a:pt x="750862" y="1584439"/>
                  </a:lnTo>
                  <a:lnTo>
                    <a:pt x="750442" y="1582864"/>
                  </a:lnTo>
                  <a:lnTo>
                    <a:pt x="750341" y="1581988"/>
                  </a:lnTo>
                  <a:lnTo>
                    <a:pt x="750379" y="1581277"/>
                  </a:lnTo>
                  <a:lnTo>
                    <a:pt x="750506" y="1580807"/>
                  </a:lnTo>
                  <a:lnTo>
                    <a:pt x="750684" y="1580337"/>
                  </a:lnTo>
                  <a:lnTo>
                    <a:pt x="751801" y="1578457"/>
                  </a:lnTo>
                  <a:lnTo>
                    <a:pt x="752843" y="1576336"/>
                  </a:lnTo>
                  <a:lnTo>
                    <a:pt x="758609" y="1571891"/>
                  </a:lnTo>
                  <a:lnTo>
                    <a:pt x="759002" y="1571752"/>
                  </a:lnTo>
                  <a:lnTo>
                    <a:pt x="761822" y="1566989"/>
                  </a:lnTo>
                  <a:lnTo>
                    <a:pt x="762622" y="1565046"/>
                  </a:lnTo>
                  <a:lnTo>
                    <a:pt x="762774" y="1564563"/>
                  </a:lnTo>
                  <a:lnTo>
                    <a:pt x="762876" y="1564030"/>
                  </a:lnTo>
                  <a:lnTo>
                    <a:pt x="763054" y="1562811"/>
                  </a:lnTo>
                  <a:lnTo>
                    <a:pt x="762990" y="1562303"/>
                  </a:lnTo>
                  <a:lnTo>
                    <a:pt x="762533" y="1561350"/>
                  </a:lnTo>
                  <a:lnTo>
                    <a:pt x="762330" y="1560664"/>
                  </a:lnTo>
                  <a:lnTo>
                    <a:pt x="762177" y="1559433"/>
                  </a:lnTo>
                  <a:lnTo>
                    <a:pt x="762038" y="1558721"/>
                  </a:lnTo>
                  <a:lnTo>
                    <a:pt x="761822" y="1558175"/>
                  </a:lnTo>
                  <a:lnTo>
                    <a:pt x="761390" y="1557401"/>
                  </a:lnTo>
                  <a:lnTo>
                    <a:pt x="761263" y="1557007"/>
                  </a:lnTo>
                  <a:lnTo>
                    <a:pt x="761161" y="1556486"/>
                  </a:lnTo>
                  <a:lnTo>
                    <a:pt x="761034" y="1555089"/>
                  </a:lnTo>
                  <a:lnTo>
                    <a:pt x="761174" y="1554530"/>
                  </a:lnTo>
                  <a:lnTo>
                    <a:pt x="761441" y="1554086"/>
                  </a:lnTo>
                  <a:lnTo>
                    <a:pt x="762520" y="1553184"/>
                  </a:lnTo>
                  <a:lnTo>
                    <a:pt x="762838" y="1552676"/>
                  </a:lnTo>
                  <a:lnTo>
                    <a:pt x="763041" y="1551851"/>
                  </a:lnTo>
                  <a:lnTo>
                    <a:pt x="763003" y="1551114"/>
                  </a:lnTo>
                  <a:lnTo>
                    <a:pt x="762419" y="1548688"/>
                  </a:lnTo>
                  <a:lnTo>
                    <a:pt x="762076" y="1546186"/>
                  </a:lnTo>
                  <a:lnTo>
                    <a:pt x="761885" y="1545399"/>
                  </a:lnTo>
                  <a:lnTo>
                    <a:pt x="761301" y="1544294"/>
                  </a:lnTo>
                  <a:lnTo>
                    <a:pt x="760983" y="1543545"/>
                  </a:lnTo>
                  <a:lnTo>
                    <a:pt x="760615" y="1542122"/>
                  </a:lnTo>
                  <a:lnTo>
                    <a:pt x="760272" y="1541399"/>
                  </a:lnTo>
                  <a:lnTo>
                    <a:pt x="759891" y="1540891"/>
                  </a:lnTo>
                  <a:lnTo>
                    <a:pt x="752081" y="1536242"/>
                  </a:lnTo>
                  <a:lnTo>
                    <a:pt x="751789" y="1535938"/>
                  </a:lnTo>
                  <a:lnTo>
                    <a:pt x="751801" y="1535595"/>
                  </a:lnTo>
                  <a:lnTo>
                    <a:pt x="752043" y="1535353"/>
                  </a:lnTo>
                  <a:lnTo>
                    <a:pt x="752436" y="1535264"/>
                  </a:lnTo>
                  <a:lnTo>
                    <a:pt x="754278" y="1535290"/>
                  </a:lnTo>
                  <a:lnTo>
                    <a:pt x="755472" y="1534807"/>
                  </a:lnTo>
                  <a:lnTo>
                    <a:pt x="755751" y="1534439"/>
                  </a:lnTo>
                  <a:lnTo>
                    <a:pt x="755929" y="1533994"/>
                  </a:lnTo>
                  <a:lnTo>
                    <a:pt x="756043" y="1533461"/>
                  </a:lnTo>
                  <a:lnTo>
                    <a:pt x="756297" y="1531924"/>
                  </a:lnTo>
                  <a:lnTo>
                    <a:pt x="756437" y="1531404"/>
                  </a:lnTo>
                  <a:lnTo>
                    <a:pt x="757097" y="1529880"/>
                  </a:lnTo>
                  <a:lnTo>
                    <a:pt x="757250" y="1529283"/>
                  </a:lnTo>
                  <a:lnTo>
                    <a:pt x="757288" y="1528622"/>
                  </a:lnTo>
                  <a:lnTo>
                    <a:pt x="756945" y="1528267"/>
                  </a:lnTo>
                  <a:lnTo>
                    <a:pt x="756488" y="1528076"/>
                  </a:lnTo>
                  <a:lnTo>
                    <a:pt x="753402" y="1527454"/>
                  </a:lnTo>
                  <a:lnTo>
                    <a:pt x="752601" y="1526908"/>
                  </a:lnTo>
                  <a:lnTo>
                    <a:pt x="751992" y="1526260"/>
                  </a:lnTo>
                  <a:lnTo>
                    <a:pt x="751471" y="1525562"/>
                  </a:lnTo>
                  <a:lnTo>
                    <a:pt x="751281" y="1525168"/>
                  </a:lnTo>
                  <a:lnTo>
                    <a:pt x="750785" y="1523974"/>
                  </a:lnTo>
                  <a:lnTo>
                    <a:pt x="749096" y="1521434"/>
                  </a:lnTo>
                  <a:lnTo>
                    <a:pt x="748779" y="1520609"/>
                  </a:lnTo>
                  <a:lnTo>
                    <a:pt x="748360" y="1518615"/>
                  </a:lnTo>
                  <a:lnTo>
                    <a:pt x="748195" y="1518081"/>
                  </a:lnTo>
                  <a:lnTo>
                    <a:pt x="747991" y="1517688"/>
                  </a:lnTo>
                  <a:lnTo>
                    <a:pt x="747344" y="1517167"/>
                  </a:lnTo>
                  <a:lnTo>
                    <a:pt x="745693" y="1516545"/>
                  </a:lnTo>
                  <a:lnTo>
                    <a:pt x="737628" y="1515656"/>
                  </a:lnTo>
                  <a:lnTo>
                    <a:pt x="734098" y="1516253"/>
                  </a:lnTo>
                  <a:lnTo>
                    <a:pt x="731837" y="1517192"/>
                  </a:lnTo>
                  <a:lnTo>
                    <a:pt x="731596" y="1517040"/>
                  </a:lnTo>
                  <a:lnTo>
                    <a:pt x="731405" y="1516735"/>
                  </a:lnTo>
                  <a:lnTo>
                    <a:pt x="729691" y="1512671"/>
                  </a:lnTo>
                  <a:lnTo>
                    <a:pt x="729500" y="1512074"/>
                  </a:lnTo>
                  <a:lnTo>
                    <a:pt x="729526" y="1511592"/>
                  </a:lnTo>
                  <a:lnTo>
                    <a:pt x="729729" y="1511211"/>
                  </a:lnTo>
                  <a:lnTo>
                    <a:pt x="730008" y="1510855"/>
                  </a:lnTo>
                  <a:lnTo>
                    <a:pt x="730224" y="1510334"/>
                  </a:lnTo>
                  <a:lnTo>
                    <a:pt x="730364" y="1509687"/>
                  </a:lnTo>
                  <a:lnTo>
                    <a:pt x="730288" y="1508607"/>
                  </a:lnTo>
                  <a:lnTo>
                    <a:pt x="730364" y="1507858"/>
                  </a:lnTo>
                  <a:lnTo>
                    <a:pt x="730478" y="1507172"/>
                  </a:lnTo>
                  <a:lnTo>
                    <a:pt x="730783" y="1506042"/>
                  </a:lnTo>
                  <a:lnTo>
                    <a:pt x="730872" y="1505508"/>
                  </a:lnTo>
                  <a:lnTo>
                    <a:pt x="730821" y="1505077"/>
                  </a:lnTo>
                  <a:lnTo>
                    <a:pt x="726351" y="1497672"/>
                  </a:lnTo>
                  <a:lnTo>
                    <a:pt x="725792" y="1496237"/>
                  </a:lnTo>
                  <a:lnTo>
                    <a:pt x="725436" y="1495069"/>
                  </a:lnTo>
                  <a:lnTo>
                    <a:pt x="724471" y="1490700"/>
                  </a:lnTo>
                  <a:lnTo>
                    <a:pt x="724458" y="1489989"/>
                  </a:lnTo>
                  <a:lnTo>
                    <a:pt x="724573" y="1489367"/>
                  </a:lnTo>
                  <a:lnTo>
                    <a:pt x="724827" y="1488935"/>
                  </a:lnTo>
                  <a:lnTo>
                    <a:pt x="726770" y="1487055"/>
                  </a:lnTo>
                  <a:lnTo>
                    <a:pt x="727062" y="1486662"/>
                  </a:lnTo>
                  <a:lnTo>
                    <a:pt x="727290" y="1486192"/>
                  </a:lnTo>
                  <a:lnTo>
                    <a:pt x="727494" y="1485658"/>
                  </a:lnTo>
                  <a:lnTo>
                    <a:pt x="727671" y="1485125"/>
                  </a:lnTo>
                  <a:lnTo>
                    <a:pt x="727875" y="1484604"/>
                  </a:lnTo>
                  <a:lnTo>
                    <a:pt x="728154" y="1484185"/>
                  </a:lnTo>
                  <a:lnTo>
                    <a:pt x="728497" y="1483893"/>
                  </a:lnTo>
                  <a:lnTo>
                    <a:pt x="731888" y="1483029"/>
                  </a:lnTo>
                  <a:lnTo>
                    <a:pt x="733399" y="1482191"/>
                  </a:lnTo>
                  <a:lnTo>
                    <a:pt x="734059" y="1481620"/>
                  </a:lnTo>
                  <a:lnTo>
                    <a:pt x="734364" y="1481188"/>
                  </a:lnTo>
                  <a:lnTo>
                    <a:pt x="734567" y="1480667"/>
                  </a:lnTo>
                  <a:lnTo>
                    <a:pt x="734669" y="1479931"/>
                  </a:lnTo>
                  <a:lnTo>
                    <a:pt x="734555" y="1479448"/>
                  </a:lnTo>
                  <a:lnTo>
                    <a:pt x="731405" y="1473187"/>
                  </a:lnTo>
                  <a:lnTo>
                    <a:pt x="731253" y="1472793"/>
                  </a:lnTo>
                  <a:lnTo>
                    <a:pt x="730719" y="1471002"/>
                  </a:lnTo>
                  <a:lnTo>
                    <a:pt x="729868" y="1466748"/>
                  </a:lnTo>
                  <a:lnTo>
                    <a:pt x="729589" y="1465770"/>
                  </a:lnTo>
                  <a:lnTo>
                    <a:pt x="727938" y="1462722"/>
                  </a:lnTo>
                  <a:lnTo>
                    <a:pt x="727481" y="1461490"/>
                  </a:lnTo>
                  <a:lnTo>
                    <a:pt x="727278" y="1461122"/>
                  </a:lnTo>
                  <a:lnTo>
                    <a:pt x="726617" y="1460474"/>
                  </a:lnTo>
                  <a:lnTo>
                    <a:pt x="723290" y="1458277"/>
                  </a:lnTo>
                  <a:lnTo>
                    <a:pt x="723023" y="1457921"/>
                  </a:lnTo>
                  <a:lnTo>
                    <a:pt x="722756" y="1457401"/>
                  </a:lnTo>
                  <a:lnTo>
                    <a:pt x="722210" y="1455458"/>
                  </a:lnTo>
                  <a:lnTo>
                    <a:pt x="722071" y="1454708"/>
                  </a:lnTo>
                  <a:lnTo>
                    <a:pt x="722020" y="1454073"/>
                  </a:lnTo>
                  <a:lnTo>
                    <a:pt x="722058" y="1451622"/>
                  </a:lnTo>
                  <a:lnTo>
                    <a:pt x="722185" y="1450098"/>
                  </a:lnTo>
                  <a:lnTo>
                    <a:pt x="722337" y="1449057"/>
                  </a:lnTo>
                  <a:lnTo>
                    <a:pt x="722744" y="1446898"/>
                  </a:lnTo>
                  <a:lnTo>
                    <a:pt x="722807" y="1446390"/>
                  </a:lnTo>
                  <a:lnTo>
                    <a:pt x="722871" y="1445374"/>
                  </a:lnTo>
                  <a:lnTo>
                    <a:pt x="722871" y="1444891"/>
                  </a:lnTo>
                  <a:lnTo>
                    <a:pt x="722909" y="1444396"/>
                  </a:lnTo>
                  <a:lnTo>
                    <a:pt x="727240" y="1439900"/>
                  </a:lnTo>
                  <a:lnTo>
                    <a:pt x="727925" y="1439367"/>
                  </a:lnTo>
                  <a:lnTo>
                    <a:pt x="728243" y="1439024"/>
                  </a:lnTo>
                  <a:lnTo>
                    <a:pt x="728916" y="1438452"/>
                  </a:lnTo>
                  <a:lnTo>
                    <a:pt x="730910" y="1437601"/>
                  </a:lnTo>
                  <a:lnTo>
                    <a:pt x="731304" y="1437335"/>
                  </a:lnTo>
                  <a:lnTo>
                    <a:pt x="731672" y="1436903"/>
                  </a:lnTo>
                  <a:lnTo>
                    <a:pt x="731913" y="1436001"/>
                  </a:lnTo>
                  <a:lnTo>
                    <a:pt x="731939" y="1435366"/>
                  </a:lnTo>
                  <a:lnTo>
                    <a:pt x="731850" y="1434769"/>
                  </a:lnTo>
                  <a:lnTo>
                    <a:pt x="731723" y="1434109"/>
                  </a:lnTo>
                  <a:lnTo>
                    <a:pt x="731100" y="1432344"/>
                  </a:lnTo>
                  <a:lnTo>
                    <a:pt x="730707" y="1431569"/>
                  </a:lnTo>
                  <a:lnTo>
                    <a:pt x="729195" y="1429486"/>
                  </a:lnTo>
                  <a:lnTo>
                    <a:pt x="728941" y="1428902"/>
                  </a:lnTo>
                  <a:lnTo>
                    <a:pt x="728840" y="1428381"/>
                  </a:lnTo>
                  <a:lnTo>
                    <a:pt x="728802" y="1427873"/>
                  </a:lnTo>
                  <a:lnTo>
                    <a:pt x="728827" y="1427353"/>
                  </a:lnTo>
                  <a:lnTo>
                    <a:pt x="729094" y="1424889"/>
                  </a:lnTo>
                  <a:lnTo>
                    <a:pt x="729119" y="1423720"/>
                  </a:lnTo>
                  <a:lnTo>
                    <a:pt x="727506" y="1419872"/>
                  </a:lnTo>
                  <a:lnTo>
                    <a:pt x="726274" y="1419898"/>
                  </a:lnTo>
                  <a:lnTo>
                    <a:pt x="725881" y="1419821"/>
                  </a:lnTo>
                  <a:lnTo>
                    <a:pt x="725589" y="1419542"/>
                  </a:lnTo>
                  <a:lnTo>
                    <a:pt x="725119" y="1418793"/>
                  </a:lnTo>
                  <a:lnTo>
                    <a:pt x="724941" y="1418348"/>
                  </a:lnTo>
                  <a:lnTo>
                    <a:pt x="724852" y="1417802"/>
                  </a:lnTo>
                  <a:lnTo>
                    <a:pt x="725055" y="1417472"/>
                  </a:lnTo>
                  <a:lnTo>
                    <a:pt x="725703" y="1416850"/>
                  </a:lnTo>
                  <a:lnTo>
                    <a:pt x="725957" y="1416354"/>
                  </a:lnTo>
                  <a:lnTo>
                    <a:pt x="725906" y="1415859"/>
                  </a:lnTo>
                  <a:lnTo>
                    <a:pt x="725614" y="1415338"/>
                  </a:lnTo>
                  <a:lnTo>
                    <a:pt x="718070" y="1406474"/>
                  </a:lnTo>
                  <a:lnTo>
                    <a:pt x="697941" y="1379118"/>
                  </a:lnTo>
                  <a:lnTo>
                    <a:pt x="697991" y="1378699"/>
                  </a:lnTo>
                  <a:lnTo>
                    <a:pt x="698207" y="1378407"/>
                  </a:lnTo>
                  <a:lnTo>
                    <a:pt x="698563" y="1378242"/>
                  </a:lnTo>
                  <a:lnTo>
                    <a:pt x="700443" y="1378204"/>
                  </a:lnTo>
                  <a:lnTo>
                    <a:pt x="700785" y="1377911"/>
                  </a:lnTo>
                  <a:lnTo>
                    <a:pt x="700951" y="1377353"/>
                  </a:lnTo>
                  <a:lnTo>
                    <a:pt x="700874" y="1376362"/>
                  </a:lnTo>
                  <a:lnTo>
                    <a:pt x="700925" y="1375778"/>
                  </a:lnTo>
                  <a:lnTo>
                    <a:pt x="701166" y="1375511"/>
                  </a:lnTo>
                  <a:lnTo>
                    <a:pt x="701484" y="1375664"/>
                  </a:lnTo>
                  <a:lnTo>
                    <a:pt x="702500" y="1376502"/>
                  </a:lnTo>
                  <a:lnTo>
                    <a:pt x="702906" y="1376591"/>
                  </a:lnTo>
                  <a:lnTo>
                    <a:pt x="703262" y="1376476"/>
                  </a:lnTo>
                  <a:lnTo>
                    <a:pt x="703516" y="1376121"/>
                  </a:lnTo>
                  <a:lnTo>
                    <a:pt x="703605" y="1375676"/>
                  </a:lnTo>
                  <a:lnTo>
                    <a:pt x="703414" y="1375219"/>
                  </a:lnTo>
                  <a:lnTo>
                    <a:pt x="702652" y="1374114"/>
                  </a:lnTo>
                  <a:lnTo>
                    <a:pt x="702602" y="1373797"/>
                  </a:lnTo>
                  <a:lnTo>
                    <a:pt x="702830" y="1373708"/>
                  </a:lnTo>
                  <a:lnTo>
                    <a:pt x="703618" y="1374038"/>
                  </a:lnTo>
                  <a:lnTo>
                    <a:pt x="704075" y="1374114"/>
                  </a:lnTo>
                  <a:lnTo>
                    <a:pt x="704507" y="1374089"/>
                  </a:lnTo>
                  <a:lnTo>
                    <a:pt x="707224" y="1372793"/>
                  </a:lnTo>
                  <a:lnTo>
                    <a:pt x="707440" y="1372565"/>
                  </a:lnTo>
                  <a:lnTo>
                    <a:pt x="707351" y="1372260"/>
                  </a:lnTo>
                  <a:lnTo>
                    <a:pt x="707072" y="1371968"/>
                  </a:lnTo>
                  <a:lnTo>
                    <a:pt x="705713" y="1371079"/>
                  </a:lnTo>
                  <a:lnTo>
                    <a:pt x="705357" y="1370685"/>
                  </a:lnTo>
                  <a:lnTo>
                    <a:pt x="705459" y="1370457"/>
                  </a:lnTo>
                  <a:lnTo>
                    <a:pt x="705789" y="1370368"/>
                  </a:lnTo>
                  <a:lnTo>
                    <a:pt x="706285" y="1370355"/>
                  </a:lnTo>
                  <a:lnTo>
                    <a:pt x="706678" y="1370215"/>
                  </a:lnTo>
                  <a:lnTo>
                    <a:pt x="706920" y="1369809"/>
                  </a:lnTo>
                  <a:lnTo>
                    <a:pt x="706869" y="1369415"/>
                  </a:lnTo>
                  <a:lnTo>
                    <a:pt x="705751" y="1367269"/>
                  </a:lnTo>
                  <a:lnTo>
                    <a:pt x="704976" y="1365034"/>
                  </a:lnTo>
                  <a:lnTo>
                    <a:pt x="704938" y="1364094"/>
                  </a:lnTo>
                  <a:lnTo>
                    <a:pt x="705129" y="1363484"/>
                  </a:lnTo>
                  <a:lnTo>
                    <a:pt x="705472" y="1363205"/>
                  </a:lnTo>
                  <a:lnTo>
                    <a:pt x="705751" y="1362773"/>
                  </a:lnTo>
                  <a:lnTo>
                    <a:pt x="708672" y="1358976"/>
                  </a:lnTo>
                  <a:lnTo>
                    <a:pt x="709790" y="1359319"/>
                  </a:lnTo>
                  <a:lnTo>
                    <a:pt x="709993" y="1359230"/>
                  </a:lnTo>
                  <a:lnTo>
                    <a:pt x="709904" y="1358900"/>
                  </a:lnTo>
                  <a:lnTo>
                    <a:pt x="709726" y="1358468"/>
                  </a:lnTo>
                  <a:lnTo>
                    <a:pt x="709536" y="1357884"/>
                  </a:lnTo>
                  <a:lnTo>
                    <a:pt x="709574" y="1357350"/>
                  </a:lnTo>
                  <a:lnTo>
                    <a:pt x="709790" y="1356944"/>
                  </a:lnTo>
                  <a:lnTo>
                    <a:pt x="710082" y="1356563"/>
                  </a:lnTo>
                  <a:lnTo>
                    <a:pt x="710412" y="1356220"/>
                  </a:lnTo>
                  <a:lnTo>
                    <a:pt x="710984" y="1355420"/>
                  </a:lnTo>
                  <a:lnTo>
                    <a:pt x="711174" y="1354975"/>
                  </a:lnTo>
                  <a:lnTo>
                    <a:pt x="711199" y="1354493"/>
                  </a:lnTo>
                  <a:lnTo>
                    <a:pt x="710933" y="1354353"/>
                  </a:lnTo>
                  <a:lnTo>
                    <a:pt x="710171" y="1354416"/>
                  </a:lnTo>
                  <a:lnTo>
                    <a:pt x="709929" y="1354378"/>
                  </a:lnTo>
                  <a:lnTo>
                    <a:pt x="709955" y="1354086"/>
                  </a:lnTo>
                  <a:lnTo>
                    <a:pt x="710272" y="1352981"/>
                  </a:lnTo>
                  <a:lnTo>
                    <a:pt x="710387" y="1352257"/>
                  </a:lnTo>
                  <a:lnTo>
                    <a:pt x="710145" y="1351889"/>
                  </a:lnTo>
                  <a:lnTo>
                    <a:pt x="709828" y="1351622"/>
                  </a:lnTo>
                  <a:lnTo>
                    <a:pt x="709460" y="1351648"/>
                  </a:lnTo>
                  <a:lnTo>
                    <a:pt x="707910" y="1352308"/>
                  </a:lnTo>
                  <a:lnTo>
                    <a:pt x="707504" y="1352346"/>
                  </a:lnTo>
                  <a:lnTo>
                    <a:pt x="707110" y="1352219"/>
                  </a:lnTo>
                  <a:lnTo>
                    <a:pt x="706780" y="1351965"/>
                  </a:lnTo>
                  <a:lnTo>
                    <a:pt x="705332" y="1349870"/>
                  </a:lnTo>
                  <a:lnTo>
                    <a:pt x="704926" y="1348879"/>
                  </a:lnTo>
                  <a:lnTo>
                    <a:pt x="704545" y="1348346"/>
                  </a:lnTo>
                  <a:lnTo>
                    <a:pt x="703554" y="1347685"/>
                  </a:lnTo>
                  <a:lnTo>
                    <a:pt x="703071" y="1347165"/>
                  </a:lnTo>
                  <a:lnTo>
                    <a:pt x="702614" y="1346339"/>
                  </a:lnTo>
                  <a:lnTo>
                    <a:pt x="702309" y="1345006"/>
                  </a:lnTo>
                  <a:lnTo>
                    <a:pt x="701878" y="1343685"/>
                  </a:lnTo>
                  <a:lnTo>
                    <a:pt x="701433" y="1342694"/>
                  </a:lnTo>
                  <a:lnTo>
                    <a:pt x="701179" y="1341932"/>
                  </a:lnTo>
                  <a:lnTo>
                    <a:pt x="701243" y="1341437"/>
                  </a:lnTo>
                  <a:lnTo>
                    <a:pt x="701459" y="1341043"/>
                  </a:lnTo>
                  <a:lnTo>
                    <a:pt x="701789" y="1340751"/>
                  </a:lnTo>
                  <a:lnTo>
                    <a:pt x="703300" y="1339875"/>
                  </a:lnTo>
                  <a:lnTo>
                    <a:pt x="703605" y="1339621"/>
                  </a:lnTo>
                  <a:lnTo>
                    <a:pt x="703770" y="1339405"/>
                  </a:lnTo>
                  <a:lnTo>
                    <a:pt x="703605" y="1339227"/>
                  </a:lnTo>
                  <a:lnTo>
                    <a:pt x="702957" y="1338935"/>
                  </a:lnTo>
                  <a:lnTo>
                    <a:pt x="702932" y="1338656"/>
                  </a:lnTo>
                  <a:lnTo>
                    <a:pt x="703135" y="1338300"/>
                  </a:lnTo>
                  <a:lnTo>
                    <a:pt x="703402" y="1337894"/>
                  </a:lnTo>
                  <a:lnTo>
                    <a:pt x="703681" y="1337386"/>
                  </a:lnTo>
                  <a:lnTo>
                    <a:pt x="703846" y="1336789"/>
                  </a:lnTo>
                  <a:lnTo>
                    <a:pt x="703872" y="1335925"/>
                  </a:lnTo>
                  <a:lnTo>
                    <a:pt x="702538" y="1333525"/>
                  </a:lnTo>
                  <a:lnTo>
                    <a:pt x="702297" y="1333207"/>
                  </a:lnTo>
                  <a:lnTo>
                    <a:pt x="701979" y="1333042"/>
                  </a:lnTo>
                  <a:lnTo>
                    <a:pt x="701611" y="1333093"/>
                  </a:lnTo>
                  <a:lnTo>
                    <a:pt x="700976" y="1333385"/>
                  </a:lnTo>
                  <a:lnTo>
                    <a:pt x="700760" y="1333309"/>
                  </a:lnTo>
                  <a:lnTo>
                    <a:pt x="700557" y="1332966"/>
                  </a:lnTo>
                  <a:lnTo>
                    <a:pt x="700265" y="1332357"/>
                  </a:lnTo>
                  <a:lnTo>
                    <a:pt x="699846" y="1331188"/>
                  </a:lnTo>
                  <a:lnTo>
                    <a:pt x="699554" y="1330515"/>
                  </a:lnTo>
                  <a:lnTo>
                    <a:pt x="699173" y="1330096"/>
                  </a:lnTo>
                  <a:lnTo>
                    <a:pt x="698258" y="1329728"/>
                  </a:lnTo>
                  <a:lnTo>
                    <a:pt x="697750" y="1329055"/>
                  </a:lnTo>
                  <a:lnTo>
                    <a:pt x="697458" y="1328051"/>
                  </a:lnTo>
                  <a:lnTo>
                    <a:pt x="696734" y="1324762"/>
                  </a:lnTo>
                  <a:lnTo>
                    <a:pt x="695617" y="1321485"/>
                  </a:lnTo>
                  <a:lnTo>
                    <a:pt x="695223" y="1320685"/>
                  </a:lnTo>
                  <a:lnTo>
                    <a:pt x="694753" y="1319961"/>
                  </a:lnTo>
                  <a:lnTo>
                    <a:pt x="694486" y="1319428"/>
                  </a:lnTo>
                  <a:lnTo>
                    <a:pt x="693826" y="1317510"/>
                  </a:lnTo>
                  <a:lnTo>
                    <a:pt x="693800" y="1316697"/>
                  </a:lnTo>
                  <a:lnTo>
                    <a:pt x="693877" y="1316024"/>
                  </a:lnTo>
                  <a:lnTo>
                    <a:pt x="694105" y="1315529"/>
                  </a:lnTo>
                  <a:lnTo>
                    <a:pt x="694664" y="1314704"/>
                  </a:lnTo>
                  <a:lnTo>
                    <a:pt x="695261" y="1313992"/>
                  </a:lnTo>
                  <a:lnTo>
                    <a:pt x="695604" y="1313802"/>
                  </a:lnTo>
                  <a:lnTo>
                    <a:pt x="696023" y="1313853"/>
                  </a:lnTo>
                  <a:lnTo>
                    <a:pt x="696861" y="1314335"/>
                  </a:lnTo>
                  <a:lnTo>
                    <a:pt x="698309" y="1315567"/>
                  </a:lnTo>
                  <a:lnTo>
                    <a:pt x="699134" y="1315999"/>
                  </a:lnTo>
                  <a:lnTo>
                    <a:pt x="700036" y="1316012"/>
                  </a:lnTo>
                  <a:lnTo>
                    <a:pt x="701293" y="1315580"/>
                  </a:lnTo>
                  <a:lnTo>
                    <a:pt x="702589" y="1314310"/>
                  </a:lnTo>
                  <a:lnTo>
                    <a:pt x="702932" y="1314069"/>
                  </a:lnTo>
                  <a:lnTo>
                    <a:pt x="703300" y="1313942"/>
                  </a:lnTo>
                  <a:lnTo>
                    <a:pt x="703973" y="1314043"/>
                  </a:lnTo>
                  <a:lnTo>
                    <a:pt x="704367" y="1314234"/>
                  </a:lnTo>
                  <a:lnTo>
                    <a:pt x="705523" y="1315542"/>
                  </a:lnTo>
                  <a:lnTo>
                    <a:pt x="715429" y="1317485"/>
                  </a:lnTo>
                  <a:lnTo>
                    <a:pt x="715835" y="1317320"/>
                  </a:lnTo>
                  <a:lnTo>
                    <a:pt x="716140" y="1316888"/>
                  </a:lnTo>
                  <a:lnTo>
                    <a:pt x="716368" y="1316240"/>
                  </a:lnTo>
                  <a:lnTo>
                    <a:pt x="716546" y="1315262"/>
                  </a:lnTo>
                  <a:lnTo>
                    <a:pt x="717092" y="1313472"/>
                  </a:lnTo>
                  <a:lnTo>
                    <a:pt x="717207" y="1312989"/>
                  </a:lnTo>
                  <a:lnTo>
                    <a:pt x="717257" y="1312672"/>
                  </a:lnTo>
                  <a:lnTo>
                    <a:pt x="717283" y="1312418"/>
                  </a:lnTo>
                  <a:lnTo>
                    <a:pt x="717461" y="1310093"/>
                  </a:lnTo>
                  <a:lnTo>
                    <a:pt x="717588" y="1309382"/>
                  </a:lnTo>
                  <a:lnTo>
                    <a:pt x="717791" y="1308735"/>
                  </a:lnTo>
                  <a:lnTo>
                    <a:pt x="718019" y="1308125"/>
                  </a:lnTo>
                  <a:lnTo>
                    <a:pt x="718248" y="1307414"/>
                  </a:lnTo>
                  <a:lnTo>
                    <a:pt x="718286" y="1306855"/>
                  </a:lnTo>
                  <a:lnTo>
                    <a:pt x="718210" y="1306372"/>
                  </a:lnTo>
                  <a:lnTo>
                    <a:pt x="717943" y="1305433"/>
                  </a:lnTo>
                  <a:lnTo>
                    <a:pt x="717816" y="1304848"/>
                  </a:lnTo>
                  <a:lnTo>
                    <a:pt x="717727" y="1303985"/>
                  </a:lnTo>
                  <a:lnTo>
                    <a:pt x="717854" y="1303362"/>
                  </a:lnTo>
                  <a:lnTo>
                    <a:pt x="718057" y="1302804"/>
                  </a:lnTo>
                  <a:lnTo>
                    <a:pt x="718578" y="1301877"/>
                  </a:lnTo>
                  <a:lnTo>
                    <a:pt x="718845" y="1301203"/>
                  </a:lnTo>
                  <a:lnTo>
                    <a:pt x="719099" y="1300340"/>
                  </a:lnTo>
                  <a:lnTo>
                    <a:pt x="719531" y="1297889"/>
                  </a:lnTo>
                  <a:lnTo>
                    <a:pt x="719708" y="1297152"/>
                  </a:lnTo>
                  <a:lnTo>
                    <a:pt x="719912" y="1296644"/>
                  </a:lnTo>
                  <a:lnTo>
                    <a:pt x="720216" y="1296263"/>
                  </a:lnTo>
                  <a:lnTo>
                    <a:pt x="720572" y="1296022"/>
                  </a:lnTo>
                  <a:lnTo>
                    <a:pt x="721017" y="1295971"/>
                  </a:lnTo>
                  <a:lnTo>
                    <a:pt x="721486" y="1296060"/>
                  </a:lnTo>
                  <a:lnTo>
                    <a:pt x="722274" y="1296593"/>
                  </a:lnTo>
                  <a:lnTo>
                    <a:pt x="723455" y="1297901"/>
                  </a:lnTo>
                  <a:lnTo>
                    <a:pt x="723760" y="1298117"/>
                  </a:lnTo>
                  <a:lnTo>
                    <a:pt x="725182" y="1296758"/>
                  </a:lnTo>
                  <a:lnTo>
                    <a:pt x="724903" y="1295654"/>
                  </a:lnTo>
                  <a:lnTo>
                    <a:pt x="724801" y="1294726"/>
                  </a:lnTo>
                  <a:lnTo>
                    <a:pt x="730910" y="1288440"/>
                  </a:lnTo>
                  <a:lnTo>
                    <a:pt x="731354" y="1288224"/>
                  </a:lnTo>
                  <a:lnTo>
                    <a:pt x="731735" y="1287678"/>
                  </a:lnTo>
                  <a:lnTo>
                    <a:pt x="731862" y="1287170"/>
                  </a:lnTo>
                  <a:lnTo>
                    <a:pt x="731926" y="1286637"/>
                  </a:lnTo>
                  <a:lnTo>
                    <a:pt x="731951" y="1285138"/>
                  </a:lnTo>
                  <a:lnTo>
                    <a:pt x="731926" y="1284122"/>
                  </a:lnTo>
                  <a:lnTo>
                    <a:pt x="731926" y="1282801"/>
                  </a:lnTo>
                  <a:lnTo>
                    <a:pt x="732040" y="1282166"/>
                  </a:lnTo>
                  <a:lnTo>
                    <a:pt x="732193" y="1281557"/>
                  </a:lnTo>
                  <a:lnTo>
                    <a:pt x="732396" y="1280998"/>
                  </a:lnTo>
                  <a:lnTo>
                    <a:pt x="732612" y="1280452"/>
                  </a:lnTo>
                  <a:lnTo>
                    <a:pt x="733043" y="1279105"/>
                  </a:lnTo>
                  <a:lnTo>
                    <a:pt x="733590" y="1276667"/>
                  </a:lnTo>
                  <a:lnTo>
                    <a:pt x="733666" y="1271346"/>
                  </a:lnTo>
                  <a:lnTo>
                    <a:pt x="733590" y="1269479"/>
                  </a:lnTo>
                  <a:lnTo>
                    <a:pt x="728103" y="1261275"/>
                  </a:lnTo>
                  <a:lnTo>
                    <a:pt x="727722" y="1260767"/>
                  </a:lnTo>
                  <a:lnTo>
                    <a:pt x="727862" y="1260525"/>
                  </a:lnTo>
                  <a:lnTo>
                    <a:pt x="728167" y="1260348"/>
                  </a:lnTo>
                  <a:lnTo>
                    <a:pt x="729538" y="1260106"/>
                  </a:lnTo>
                  <a:lnTo>
                    <a:pt x="729881" y="1259776"/>
                  </a:lnTo>
                  <a:lnTo>
                    <a:pt x="730084" y="1259103"/>
                  </a:lnTo>
                  <a:lnTo>
                    <a:pt x="730389" y="1257998"/>
                  </a:lnTo>
                  <a:lnTo>
                    <a:pt x="730554" y="1257719"/>
                  </a:lnTo>
                  <a:lnTo>
                    <a:pt x="730859" y="1257808"/>
                  </a:lnTo>
                  <a:lnTo>
                    <a:pt x="731773" y="1258671"/>
                  </a:lnTo>
                  <a:lnTo>
                    <a:pt x="732104" y="1258824"/>
                  </a:lnTo>
                  <a:lnTo>
                    <a:pt x="732472" y="1258747"/>
                  </a:lnTo>
                  <a:lnTo>
                    <a:pt x="734034" y="1258023"/>
                  </a:lnTo>
                  <a:lnTo>
                    <a:pt x="735507" y="1256957"/>
                  </a:lnTo>
                  <a:lnTo>
                    <a:pt x="741578" y="1258023"/>
                  </a:lnTo>
                  <a:lnTo>
                    <a:pt x="743280" y="1257630"/>
                  </a:lnTo>
                  <a:lnTo>
                    <a:pt x="743597" y="1257261"/>
                  </a:lnTo>
                  <a:lnTo>
                    <a:pt x="744169" y="1256893"/>
                  </a:lnTo>
                  <a:lnTo>
                    <a:pt x="747356" y="1255725"/>
                  </a:lnTo>
                  <a:lnTo>
                    <a:pt x="747788" y="1255229"/>
                  </a:lnTo>
                  <a:lnTo>
                    <a:pt x="747775" y="1254798"/>
                  </a:lnTo>
                  <a:lnTo>
                    <a:pt x="747636" y="1254353"/>
                  </a:lnTo>
                  <a:lnTo>
                    <a:pt x="747229" y="1253617"/>
                  </a:lnTo>
                  <a:lnTo>
                    <a:pt x="740956" y="1247355"/>
                  </a:lnTo>
                  <a:lnTo>
                    <a:pt x="740778" y="1246886"/>
                  </a:lnTo>
                  <a:lnTo>
                    <a:pt x="740790" y="1246212"/>
                  </a:lnTo>
                  <a:lnTo>
                    <a:pt x="741032" y="1245692"/>
                  </a:lnTo>
                  <a:lnTo>
                    <a:pt x="741375" y="1245120"/>
                  </a:lnTo>
                  <a:lnTo>
                    <a:pt x="741476" y="1244625"/>
                  </a:lnTo>
                  <a:lnTo>
                    <a:pt x="740943" y="1242237"/>
                  </a:lnTo>
                  <a:lnTo>
                    <a:pt x="740689" y="1242263"/>
                  </a:lnTo>
                  <a:lnTo>
                    <a:pt x="739533" y="1242656"/>
                  </a:lnTo>
                  <a:lnTo>
                    <a:pt x="739114" y="1242695"/>
                  </a:lnTo>
                  <a:lnTo>
                    <a:pt x="734847" y="1240078"/>
                  </a:lnTo>
                  <a:lnTo>
                    <a:pt x="734059" y="1239227"/>
                  </a:lnTo>
                  <a:lnTo>
                    <a:pt x="733767" y="1238415"/>
                  </a:lnTo>
                  <a:lnTo>
                    <a:pt x="733717" y="1237780"/>
                  </a:lnTo>
                  <a:lnTo>
                    <a:pt x="733767" y="1237170"/>
                  </a:lnTo>
                  <a:lnTo>
                    <a:pt x="734174" y="1234909"/>
                  </a:lnTo>
                  <a:lnTo>
                    <a:pt x="734250" y="1234287"/>
                  </a:lnTo>
                  <a:lnTo>
                    <a:pt x="734466" y="1230934"/>
                  </a:lnTo>
                  <a:lnTo>
                    <a:pt x="734517" y="1229233"/>
                  </a:lnTo>
                  <a:lnTo>
                    <a:pt x="734186" y="1224788"/>
                  </a:lnTo>
                  <a:lnTo>
                    <a:pt x="733971" y="1223568"/>
                  </a:lnTo>
                  <a:lnTo>
                    <a:pt x="733666" y="1222743"/>
                  </a:lnTo>
                  <a:lnTo>
                    <a:pt x="732967" y="1222095"/>
                  </a:lnTo>
                  <a:lnTo>
                    <a:pt x="732434" y="1221397"/>
                  </a:lnTo>
                  <a:lnTo>
                    <a:pt x="732066" y="1221079"/>
                  </a:lnTo>
                  <a:lnTo>
                    <a:pt x="730554" y="1220368"/>
                  </a:lnTo>
                  <a:lnTo>
                    <a:pt x="730084" y="1219822"/>
                  </a:lnTo>
                  <a:lnTo>
                    <a:pt x="729741" y="1218996"/>
                  </a:lnTo>
                  <a:lnTo>
                    <a:pt x="729411" y="1217320"/>
                  </a:lnTo>
                  <a:lnTo>
                    <a:pt x="729475" y="1216482"/>
                  </a:lnTo>
                  <a:lnTo>
                    <a:pt x="729729" y="1215923"/>
                  </a:lnTo>
                  <a:lnTo>
                    <a:pt x="730110" y="1215694"/>
                  </a:lnTo>
                  <a:lnTo>
                    <a:pt x="730935" y="1215402"/>
                  </a:lnTo>
                  <a:lnTo>
                    <a:pt x="733717" y="1215148"/>
                  </a:lnTo>
                  <a:lnTo>
                    <a:pt x="734034" y="1214920"/>
                  </a:lnTo>
                  <a:lnTo>
                    <a:pt x="734212" y="1214513"/>
                  </a:lnTo>
                  <a:lnTo>
                    <a:pt x="734364" y="1214094"/>
                  </a:lnTo>
                  <a:lnTo>
                    <a:pt x="734618" y="1213751"/>
                  </a:lnTo>
                  <a:lnTo>
                    <a:pt x="735291" y="1213116"/>
                  </a:lnTo>
                  <a:lnTo>
                    <a:pt x="735571" y="1212748"/>
                  </a:lnTo>
                  <a:lnTo>
                    <a:pt x="735736" y="1212291"/>
                  </a:lnTo>
                  <a:lnTo>
                    <a:pt x="735558" y="1211884"/>
                  </a:lnTo>
                  <a:lnTo>
                    <a:pt x="735253" y="1211465"/>
                  </a:lnTo>
                  <a:lnTo>
                    <a:pt x="734974" y="1210881"/>
                  </a:lnTo>
                  <a:lnTo>
                    <a:pt x="734974" y="1210157"/>
                  </a:lnTo>
                  <a:lnTo>
                    <a:pt x="735139" y="1208049"/>
                  </a:lnTo>
                  <a:lnTo>
                    <a:pt x="734999" y="1207401"/>
                  </a:lnTo>
                  <a:lnTo>
                    <a:pt x="734745" y="1206881"/>
                  </a:lnTo>
                  <a:lnTo>
                    <a:pt x="734364" y="1206588"/>
                  </a:lnTo>
                  <a:lnTo>
                    <a:pt x="733450" y="1206157"/>
                  </a:lnTo>
                  <a:lnTo>
                    <a:pt x="732472" y="1206080"/>
                  </a:lnTo>
                  <a:lnTo>
                    <a:pt x="729005" y="1206919"/>
                  </a:lnTo>
                  <a:lnTo>
                    <a:pt x="728548" y="1206931"/>
                  </a:lnTo>
                  <a:lnTo>
                    <a:pt x="713638" y="1196670"/>
                  </a:lnTo>
                  <a:lnTo>
                    <a:pt x="713663" y="1196200"/>
                  </a:lnTo>
                  <a:lnTo>
                    <a:pt x="717397" y="1192212"/>
                  </a:lnTo>
                  <a:lnTo>
                    <a:pt x="719175" y="1190777"/>
                  </a:lnTo>
                  <a:lnTo>
                    <a:pt x="720610" y="1187704"/>
                  </a:lnTo>
                  <a:lnTo>
                    <a:pt x="720509" y="1187183"/>
                  </a:lnTo>
                  <a:lnTo>
                    <a:pt x="713727" y="1177569"/>
                  </a:lnTo>
                  <a:lnTo>
                    <a:pt x="713409" y="1177798"/>
                  </a:lnTo>
                  <a:lnTo>
                    <a:pt x="713104" y="1178128"/>
                  </a:lnTo>
                  <a:lnTo>
                    <a:pt x="711961" y="1179791"/>
                  </a:lnTo>
                  <a:lnTo>
                    <a:pt x="711746" y="1180211"/>
                  </a:lnTo>
                  <a:lnTo>
                    <a:pt x="711644" y="1180680"/>
                  </a:lnTo>
                  <a:lnTo>
                    <a:pt x="711644" y="1181176"/>
                  </a:lnTo>
                  <a:lnTo>
                    <a:pt x="711657" y="1181658"/>
                  </a:lnTo>
                  <a:lnTo>
                    <a:pt x="711606" y="1182674"/>
                  </a:lnTo>
                  <a:lnTo>
                    <a:pt x="710437" y="1187081"/>
                  </a:lnTo>
                  <a:lnTo>
                    <a:pt x="710260" y="1187589"/>
                  </a:lnTo>
                  <a:lnTo>
                    <a:pt x="710209" y="1188034"/>
                  </a:lnTo>
                  <a:lnTo>
                    <a:pt x="710310" y="1188466"/>
                  </a:lnTo>
                  <a:lnTo>
                    <a:pt x="710552" y="1189189"/>
                  </a:lnTo>
                  <a:lnTo>
                    <a:pt x="710603" y="1189431"/>
                  </a:lnTo>
                  <a:lnTo>
                    <a:pt x="704468" y="1193863"/>
                  </a:lnTo>
                  <a:lnTo>
                    <a:pt x="703567" y="1193723"/>
                  </a:lnTo>
                  <a:lnTo>
                    <a:pt x="701179" y="1190815"/>
                  </a:lnTo>
                  <a:lnTo>
                    <a:pt x="700620" y="1190536"/>
                  </a:lnTo>
                  <a:lnTo>
                    <a:pt x="700125" y="1190459"/>
                  </a:lnTo>
                  <a:lnTo>
                    <a:pt x="696836" y="1191780"/>
                  </a:lnTo>
                  <a:lnTo>
                    <a:pt x="694385" y="1193812"/>
                  </a:lnTo>
                  <a:lnTo>
                    <a:pt x="687425" y="1195565"/>
                  </a:lnTo>
                  <a:lnTo>
                    <a:pt x="686892" y="1195374"/>
                  </a:lnTo>
                  <a:lnTo>
                    <a:pt x="686638" y="1194981"/>
                  </a:lnTo>
                  <a:lnTo>
                    <a:pt x="686485" y="1194473"/>
                  </a:lnTo>
                  <a:lnTo>
                    <a:pt x="686396" y="1193812"/>
                  </a:lnTo>
                  <a:lnTo>
                    <a:pt x="685723" y="1192771"/>
                  </a:lnTo>
                  <a:lnTo>
                    <a:pt x="683107" y="1189888"/>
                  </a:lnTo>
                  <a:lnTo>
                    <a:pt x="682713" y="1189202"/>
                  </a:lnTo>
                  <a:lnTo>
                    <a:pt x="682561" y="1188681"/>
                  </a:lnTo>
                  <a:lnTo>
                    <a:pt x="682510" y="1187691"/>
                  </a:lnTo>
                  <a:lnTo>
                    <a:pt x="682510" y="1187157"/>
                  </a:lnTo>
                  <a:lnTo>
                    <a:pt x="682421" y="1186624"/>
                  </a:lnTo>
                  <a:lnTo>
                    <a:pt x="682256" y="1185976"/>
                  </a:lnTo>
                  <a:lnTo>
                    <a:pt x="681418" y="1185278"/>
                  </a:lnTo>
                  <a:lnTo>
                    <a:pt x="673061" y="1182776"/>
                  </a:lnTo>
                  <a:lnTo>
                    <a:pt x="666876" y="1178331"/>
                  </a:lnTo>
                  <a:lnTo>
                    <a:pt x="665911" y="1177963"/>
                  </a:lnTo>
                  <a:lnTo>
                    <a:pt x="663232" y="1177963"/>
                  </a:lnTo>
                  <a:lnTo>
                    <a:pt x="663016" y="1177759"/>
                  </a:lnTo>
                  <a:lnTo>
                    <a:pt x="663016" y="1177544"/>
                  </a:lnTo>
                  <a:lnTo>
                    <a:pt x="663054" y="1177163"/>
                  </a:lnTo>
                  <a:lnTo>
                    <a:pt x="662762" y="1177048"/>
                  </a:lnTo>
                  <a:lnTo>
                    <a:pt x="662431" y="1177124"/>
                  </a:lnTo>
                  <a:lnTo>
                    <a:pt x="661695" y="1177582"/>
                  </a:lnTo>
                  <a:lnTo>
                    <a:pt x="659625" y="1177201"/>
                  </a:lnTo>
                  <a:lnTo>
                    <a:pt x="658812" y="1177467"/>
                  </a:lnTo>
                  <a:lnTo>
                    <a:pt x="657974" y="1177975"/>
                  </a:lnTo>
                  <a:lnTo>
                    <a:pt x="657567" y="1178026"/>
                  </a:lnTo>
                  <a:lnTo>
                    <a:pt x="656996" y="1177886"/>
                  </a:lnTo>
                  <a:lnTo>
                    <a:pt x="656501" y="1177264"/>
                  </a:lnTo>
                  <a:lnTo>
                    <a:pt x="656056" y="1176883"/>
                  </a:lnTo>
                  <a:lnTo>
                    <a:pt x="655599" y="1176642"/>
                  </a:lnTo>
                  <a:lnTo>
                    <a:pt x="654062" y="1176718"/>
                  </a:lnTo>
                  <a:lnTo>
                    <a:pt x="653783" y="1176477"/>
                  </a:lnTo>
                  <a:lnTo>
                    <a:pt x="653821" y="1176108"/>
                  </a:lnTo>
                  <a:lnTo>
                    <a:pt x="654049" y="1175753"/>
                  </a:lnTo>
                  <a:lnTo>
                    <a:pt x="654354" y="1175397"/>
                  </a:lnTo>
                  <a:lnTo>
                    <a:pt x="654557" y="1174991"/>
                  </a:lnTo>
                  <a:lnTo>
                    <a:pt x="654608" y="1174534"/>
                  </a:lnTo>
                  <a:lnTo>
                    <a:pt x="653618" y="1172730"/>
                  </a:lnTo>
                  <a:lnTo>
                    <a:pt x="653491" y="1172286"/>
                  </a:lnTo>
                  <a:lnTo>
                    <a:pt x="653465" y="1171803"/>
                  </a:lnTo>
                  <a:lnTo>
                    <a:pt x="653503" y="1171308"/>
                  </a:lnTo>
                  <a:lnTo>
                    <a:pt x="653707" y="1170216"/>
                  </a:lnTo>
                  <a:lnTo>
                    <a:pt x="653656" y="1169619"/>
                  </a:lnTo>
                  <a:lnTo>
                    <a:pt x="653275" y="1169352"/>
                  </a:lnTo>
                  <a:lnTo>
                    <a:pt x="651078" y="1168615"/>
                  </a:lnTo>
                  <a:lnTo>
                    <a:pt x="650874" y="1168273"/>
                  </a:lnTo>
                  <a:lnTo>
                    <a:pt x="650989" y="1167917"/>
                  </a:lnTo>
                  <a:lnTo>
                    <a:pt x="651243" y="1167574"/>
                  </a:lnTo>
                  <a:lnTo>
                    <a:pt x="651332" y="1167015"/>
                  </a:lnTo>
                  <a:lnTo>
                    <a:pt x="650989" y="1166558"/>
                  </a:lnTo>
                  <a:lnTo>
                    <a:pt x="650290" y="1165948"/>
                  </a:lnTo>
                  <a:lnTo>
                    <a:pt x="650036" y="1165428"/>
                  </a:lnTo>
                  <a:lnTo>
                    <a:pt x="649795" y="1164120"/>
                  </a:lnTo>
                  <a:lnTo>
                    <a:pt x="649401" y="1163154"/>
                  </a:lnTo>
                  <a:lnTo>
                    <a:pt x="649338" y="1162443"/>
                  </a:lnTo>
                  <a:lnTo>
                    <a:pt x="649414" y="1161808"/>
                  </a:lnTo>
                  <a:lnTo>
                    <a:pt x="649566" y="1161237"/>
                  </a:lnTo>
                  <a:lnTo>
                    <a:pt x="649643" y="1160703"/>
                  </a:lnTo>
                  <a:lnTo>
                    <a:pt x="649706" y="1160157"/>
                  </a:lnTo>
                  <a:lnTo>
                    <a:pt x="649719" y="1159662"/>
                  </a:lnTo>
                  <a:lnTo>
                    <a:pt x="649528" y="1157262"/>
                  </a:lnTo>
                  <a:lnTo>
                    <a:pt x="649223" y="1155407"/>
                  </a:lnTo>
                  <a:lnTo>
                    <a:pt x="649223" y="1154137"/>
                  </a:lnTo>
                  <a:lnTo>
                    <a:pt x="649071" y="1153248"/>
                  </a:lnTo>
                  <a:lnTo>
                    <a:pt x="648627" y="1152664"/>
                  </a:lnTo>
                  <a:lnTo>
                    <a:pt x="647166" y="1151407"/>
                  </a:lnTo>
                  <a:lnTo>
                    <a:pt x="646976" y="1150874"/>
                  </a:lnTo>
                  <a:lnTo>
                    <a:pt x="647064" y="1150467"/>
                  </a:lnTo>
                  <a:lnTo>
                    <a:pt x="647725" y="1149845"/>
                  </a:lnTo>
                  <a:lnTo>
                    <a:pt x="647979" y="1149527"/>
                  </a:lnTo>
                  <a:lnTo>
                    <a:pt x="647992" y="1149121"/>
                  </a:lnTo>
                  <a:lnTo>
                    <a:pt x="647763" y="1148714"/>
                  </a:lnTo>
                  <a:lnTo>
                    <a:pt x="647293" y="1148283"/>
                  </a:lnTo>
                  <a:lnTo>
                    <a:pt x="647242" y="1147762"/>
                  </a:lnTo>
                  <a:lnTo>
                    <a:pt x="647255" y="1147241"/>
                  </a:lnTo>
                  <a:lnTo>
                    <a:pt x="647179" y="1146657"/>
                  </a:lnTo>
                  <a:lnTo>
                    <a:pt x="646861" y="1146340"/>
                  </a:lnTo>
                  <a:lnTo>
                    <a:pt x="646468" y="1146263"/>
                  </a:lnTo>
                  <a:lnTo>
                    <a:pt x="646074" y="1146403"/>
                  </a:lnTo>
                  <a:lnTo>
                    <a:pt x="645693" y="1146619"/>
                  </a:lnTo>
                  <a:lnTo>
                    <a:pt x="645248" y="1146733"/>
                  </a:lnTo>
                  <a:lnTo>
                    <a:pt x="644740" y="1146644"/>
                  </a:lnTo>
                  <a:lnTo>
                    <a:pt x="636625" y="1142085"/>
                  </a:lnTo>
                  <a:lnTo>
                    <a:pt x="635622" y="1141844"/>
                  </a:lnTo>
                  <a:lnTo>
                    <a:pt x="635063" y="1141526"/>
                  </a:lnTo>
                  <a:lnTo>
                    <a:pt x="634707" y="1141120"/>
                  </a:lnTo>
                  <a:lnTo>
                    <a:pt x="634415" y="1140587"/>
                  </a:lnTo>
                  <a:lnTo>
                    <a:pt x="632879" y="1139799"/>
                  </a:lnTo>
                  <a:lnTo>
                    <a:pt x="632802" y="1139342"/>
                  </a:lnTo>
                  <a:lnTo>
                    <a:pt x="632967" y="1138936"/>
                  </a:lnTo>
                  <a:lnTo>
                    <a:pt x="636612" y="1137386"/>
                  </a:lnTo>
                  <a:lnTo>
                    <a:pt x="636968" y="1137145"/>
                  </a:lnTo>
                  <a:lnTo>
                    <a:pt x="637171" y="1136827"/>
                  </a:lnTo>
                  <a:lnTo>
                    <a:pt x="637095" y="1136332"/>
                  </a:lnTo>
                  <a:lnTo>
                    <a:pt x="635596" y="1135570"/>
                  </a:lnTo>
                  <a:lnTo>
                    <a:pt x="635406" y="1135138"/>
                  </a:lnTo>
                  <a:lnTo>
                    <a:pt x="635431" y="1134618"/>
                  </a:lnTo>
                  <a:lnTo>
                    <a:pt x="635584" y="1134097"/>
                  </a:lnTo>
                  <a:lnTo>
                    <a:pt x="635761" y="1133462"/>
                  </a:lnTo>
                  <a:lnTo>
                    <a:pt x="635774" y="1132814"/>
                  </a:lnTo>
                  <a:lnTo>
                    <a:pt x="635469" y="1131874"/>
                  </a:lnTo>
                  <a:lnTo>
                    <a:pt x="634110" y="1130338"/>
                  </a:lnTo>
                  <a:lnTo>
                    <a:pt x="633780" y="1129779"/>
                  </a:lnTo>
                  <a:lnTo>
                    <a:pt x="633679" y="1129258"/>
                  </a:lnTo>
                  <a:lnTo>
                    <a:pt x="633882" y="1128852"/>
                  </a:lnTo>
                  <a:lnTo>
                    <a:pt x="634174" y="1128610"/>
                  </a:lnTo>
                  <a:lnTo>
                    <a:pt x="634707" y="1128280"/>
                  </a:lnTo>
                  <a:lnTo>
                    <a:pt x="634936" y="1127963"/>
                  </a:lnTo>
                  <a:lnTo>
                    <a:pt x="635076" y="1127480"/>
                  </a:lnTo>
                  <a:lnTo>
                    <a:pt x="634911" y="1127137"/>
                  </a:lnTo>
                  <a:lnTo>
                    <a:pt x="632434" y="1124356"/>
                  </a:lnTo>
                  <a:lnTo>
                    <a:pt x="631926" y="1123454"/>
                  </a:lnTo>
                  <a:lnTo>
                    <a:pt x="631659" y="1122756"/>
                  </a:lnTo>
                  <a:lnTo>
                    <a:pt x="631723" y="1122438"/>
                  </a:lnTo>
                  <a:lnTo>
                    <a:pt x="631926" y="1122387"/>
                  </a:lnTo>
                  <a:lnTo>
                    <a:pt x="633564" y="1123061"/>
                  </a:lnTo>
                  <a:lnTo>
                    <a:pt x="634009" y="1123022"/>
                  </a:lnTo>
                  <a:lnTo>
                    <a:pt x="637844" y="1119174"/>
                  </a:lnTo>
                  <a:lnTo>
                    <a:pt x="638111" y="1118882"/>
                  </a:lnTo>
                  <a:lnTo>
                    <a:pt x="639483" y="1118768"/>
                  </a:lnTo>
                  <a:lnTo>
                    <a:pt x="639864" y="1118565"/>
                  </a:lnTo>
                  <a:lnTo>
                    <a:pt x="640206" y="1118247"/>
                  </a:lnTo>
                  <a:lnTo>
                    <a:pt x="640778" y="1117422"/>
                  </a:lnTo>
                  <a:lnTo>
                    <a:pt x="641095" y="1117053"/>
                  </a:lnTo>
                  <a:lnTo>
                    <a:pt x="641464" y="1116736"/>
                  </a:lnTo>
                  <a:lnTo>
                    <a:pt x="642353" y="1116533"/>
                  </a:lnTo>
                  <a:lnTo>
                    <a:pt x="642594" y="1116063"/>
                  </a:lnTo>
                  <a:lnTo>
                    <a:pt x="642594" y="1115148"/>
                  </a:lnTo>
                  <a:lnTo>
                    <a:pt x="641972" y="1113142"/>
                  </a:lnTo>
                  <a:lnTo>
                    <a:pt x="641946" y="1112177"/>
                  </a:lnTo>
                  <a:lnTo>
                    <a:pt x="642124" y="1111631"/>
                  </a:lnTo>
                  <a:lnTo>
                    <a:pt x="642543" y="1111567"/>
                  </a:lnTo>
                  <a:lnTo>
                    <a:pt x="642962" y="1111719"/>
                  </a:lnTo>
                  <a:lnTo>
                    <a:pt x="643585" y="1112304"/>
                  </a:lnTo>
                  <a:lnTo>
                    <a:pt x="643813" y="1112342"/>
                  </a:lnTo>
                  <a:lnTo>
                    <a:pt x="644004" y="1111973"/>
                  </a:lnTo>
                  <a:lnTo>
                    <a:pt x="643915" y="1110856"/>
                  </a:lnTo>
                  <a:lnTo>
                    <a:pt x="643928" y="1110119"/>
                  </a:lnTo>
                  <a:lnTo>
                    <a:pt x="647865" y="1108519"/>
                  </a:lnTo>
                  <a:lnTo>
                    <a:pt x="648220" y="1108760"/>
                  </a:lnTo>
                  <a:lnTo>
                    <a:pt x="648461" y="1109167"/>
                  </a:lnTo>
                  <a:lnTo>
                    <a:pt x="648677" y="1109738"/>
                  </a:lnTo>
                  <a:lnTo>
                    <a:pt x="648995" y="1110005"/>
                  </a:lnTo>
                  <a:lnTo>
                    <a:pt x="649300" y="1109980"/>
                  </a:lnTo>
                  <a:lnTo>
                    <a:pt x="649592" y="1109662"/>
                  </a:lnTo>
                  <a:lnTo>
                    <a:pt x="649757" y="1109027"/>
                  </a:lnTo>
                  <a:lnTo>
                    <a:pt x="649770" y="1108163"/>
                  </a:lnTo>
                  <a:lnTo>
                    <a:pt x="649516" y="1106639"/>
                  </a:lnTo>
                  <a:lnTo>
                    <a:pt x="649566" y="1105725"/>
                  </a:lnTo>
                  <a:lnTo>
                    <a:pt x="649706" y="1105014"/>
                  </a:lnTo>
                  <a:lnTo>
                    <a:pt x="649935" y="1104493"/>
                  </a:lnTo>
                  <a:lnTo>
                    <a:pt x="650125" y="1103972"/>
                  </a:lnTo>
                  <a:lnTo>
                    <a:pt x="650252" y="1103439"/>
                  </a:lnTo>
                  <a:lnTo>
                    <a:pt x="650379" y="1101369"/>
                  </a:lnTo>
                  <a:lnTo>
                    <a:pt x="650417" y="1100912"/>
                  </a:lnTo>
                  <a:lnTo>
                    <a:pt x="650570" y="1100569"/>
                  </a:lnTo>
                  <a:lnTo>
                    <a:pt x="650925" y="1100429"/>
                  </a:lnTo>
                  <a:lnTo>
                    <a:pt x="651382" y="1100353"/>
                  </a:lnTo>
                  <a:lnTo>
                    <a:pt x="652424" y="1100683"/>
                  </a:lnTo>
                  <a:lnTo>
                    <a:pt x="652868" y="1101089"/>
                  </a:lnTo>
                  <a:lnTo>
                    <a:pt x="652932" y="1101344"/>
                  </a:lnTo>
                  <a:lnTo>
                    <a:pt x="652360" y="1101801"/>
                  </a:lnTo>
                  <a:lnTo>
                    <a:pt x="652157" y="1102347"/>
                  </a:lnTo>
                  <a:lnTo>
                    <a:pt x="654646" y="1104912"/>
                  </a:lnTo>
                  <a:lnTo>
                    <a:pt x="655065" y="1104811"/>
                  </a:lnTo>
                  <a:lnTo>
                    <a:pt x="655396" y="1104519"/>
                  </a:lnTo>
                  <a:lnTo>
                    <a:pt x="658875" y="1099540"/>
                  </a:lnTo>
                  <a:lnTo>
                    <a:pt x="659790" y="1098423"/>
                  </a:lnTo>
                  <a:lnTo>
                    <a:pt x="660031" y="1097991"/>
                  </a:lnTo>
                  <a:lnTo>
                    <a:pt x="660184" y="1097495"/>
                  </a:lnTo>
                  <a:lnTo>
                    <a:pt x="660323" y="1096975"/>
                  </a:lnTo>
                  <a:lnTo>
                    <a:pt x="660526" y="1096454"/>
                  </a:lnTo>
                  <a:lnTo>
                    <a:pt x="663778" y="1094282"/>
                  </a:lnTo>
                  <a:lnTo>
                    <a:pt x="664146" y="1094054"/>
                  </a:lnTo>
                  <a:lnTo>
                    <a:pt x="664375" y="1093584"/>
                  </a:lnTo>
                  <a:lnTo>
                    <a:pt x="664311" y="1092555"/>
                  </a:lnTo>
                  <a:lnTo>
                    <a:pt x="664311" y="1091679"/>
                  </a:lnTo>
                  <a:lnTo>
                    <a:pt x="664463" y="1091006"/>
                  </a:lnTo>
                  <a:lnTo>
                    <a:pt x="664756" y="1090637"/>
                  </a:lnTo>
                  <a:lnTo>
                    <a:pt x="665137" y="1090434"/>
                  </a:lnTo>
                  <a:lnTo>
                    <a:pt x="666114" y="1090701"/>
                  </a:lnTo>
                  <a:lnTo>
                    <a:pt x="666762" y="1091374"/>
                  </a:lnTo>
                  <a:lnTo>
                    <a:pt x="667003" y="1091755"/>
                  </a:lnTo>
                  <a:lnTo>
                    <a:pt x="667308" y="1092060"/>
                  </a:lnTo>
                  <a:lnTo>
                    <a:pt x="667689" y="1092276"/>
                  </a:lnTo>
                  <a:lnTo>
                    <a:pt x="668121" y="1092301"/>
                  </a:lnTo>
                  <a:lnTo>
                    <a:pt x="669810" y="1091679"/>
                  </a:lnTo>
                  <a:lnTo>
                    <a:pt x="672604" y="1089266"/>
                  </a:lnTo>
                  <a:lnTo>
                    <a:pt x="672871" y="1088834"/>
                  </a:lnTo>
                  <a:lnTo>
                    <a:pt x="677710" y="1085913"/>
                  </a:lnTo>
                  <a:lnTo>
                    <a:pt x="678040" y="1085519"/>
                  </a:lnTo>
                  <a:lnTo>
                    <a:pt x="678243" y="1084948"/>
                  </a:lnTo>
                  <a:lnTo>
                    <a:pt x="678268" y="1083957"/>
                  </a:lnTo>
                  <a:lnTo>
                    <a:pt x="678040" y="1083005"/>
                  </a:lnTo>
                  <a:lnTo>
                    <a:pt x="678129" y="1082332"/>
                  </a:lnTo>
                  <a:lnTo>
                    <a:pt x="678408" y="1082052"/>
                  </a:lnTo>
                  <a:lnTo>
                    <a:pt x="678814" y="1082014"/>
                  </a:lnTo>
                  <a:lnTo>
                    <a:pt x="679259" y="1082179"/>
                  </a:lnTo>
                  <a:lnTo>
                    <a:pt x="680351" y="1082979"/>
                  </a:lnTo>
                  <a:lnTo>
                    <a:pt x="680745" y="1082979"/>
                  </a:lnTo>
                  <a:lnTo>
                    <a:pt x="681075" y="1082725"/>
                  </a:lnTo>
                  <a:lnTo>
                    <a:pt x="681304" y="1082243"/>
                  </a:lnTo>
                  <a:lnTo>
                    <a:pt x="681405" y="1081620"/>
                  </a:lnTo>
                  <a:lnTo>
                    <a:pt x="681443" y="1080922"/>
                  </a:lnTo>
                  <a:lnTo>
                    <a:pt x="681431" y="1079944"/>
                  </a:lnTo>
                  <a:lnTo>
                    <a:pt x="681481" y="1079347"/>
                  </a:lnTo>
                  <a:lnTo>
                    <a:pt x="681672" y="1078928"/>
                  </a:lnTo>
                  <a:lnTo>
                    <a:pt x="682015" y="1078915"/>
                  </a:lnTo>
                  <a:lnTo>
                    <a:pt x="683640" y="1079893"/>
                  </a:lnTo>
                  <a:lnTo>
                    <a:pt x="684136" y="1080020"/>
                  </a:lnTo>
                  <a:lnTo>
                    <a:pt x="684555" y="1079944"/>
                  </a:lnTo>
                  <a:lnTo>
                    <a:pt x="684936" y="1079715"/>
                  </a:lnTo>
                  <a:lnTo>
                    <a:pt x="685228" y="1079334"/>
                  </a:lnTo>
                  <a:lnTo>
                    <a:pt x="685799" y="1078458"/>
                  </a:lnTo>
                  <a:lnTo>
                    <a:pt x="686130" y="1078128"/>
                  </a:lnTo>
                  <a:lnTo>
                    <a:pt x="686485" y="1077849"/>
                  </a:lnTo>
                  <a:lnTo>
                    <a:pt x="687323" y="1077480"/>
                  </a:lnTo>
                  <a:lnTo>
                    <a:pt x="694118" y="1078547"/>
                  </a:lnTo>
                  <a:lnTo>
                    <a:pt x="694461" y="1078852"/>
                  </a:lnTo>
                  <a:lnTo>
                    <a:pt x="694664" y="1079296"/>
                  </a:lnTo>
                  <a:lnTo>
                    <a:pt x="694804" y="1079855"/>
                  </a:lnTo>
                  <a:lnTo>
                    <a:pt x="695109" y="1081493"/>
                  </a:lnTo>
                  <a:lnTo>
                    <a:pt x="695299" y="1082243"/>
                  </a:lnTo>
                  <a:lnTo>
                    <a:pt x="695591" y="1082649"/>
                  </a:lnTo>
                  <a:lnTo>
                    <a:pt x="695959" y="1082802"/>
                  </a:lnTo>
                  <a:lnTo>
                    <a:pt x="696772" y="1082713"/>
                  </a:lnTo>
                  <a:lnTo>
                    <a:pt x="697141" y="1082852"/>
                  </a:lnTo>
                  <a:lnTo>
                    <a:pt x="697268" y="1083335"/>
                  </a:lnTo>
                  <a:lnTo>
                    <a:pt x="697306" y="1083983"/>
                  </a:lnTo>
                  <a:lnTo>
                    <a:pt x="697306" y="1084961"/>
                  </a:lnTo>
                  <a:lnTo>
                    <a:pt x="697445" y="1085519"/>
                  </a:lnTo>
                  <a:lnTo>
                    <a:pt x="697763" y="1085850"/>
                  </a:lnTo>
                  <a:lnTo>
                    <a:pt x="698182" y="1085811"/>
                  </a:lnTo>
                  <a:lnTo>
                    <a:pt x="698588" y="1085659"/>
                  </a:lnTo>
                  <a:lnTo>
                    <a:pt x="698944" y="1085354"/>
                  </a:lnTo>
                  <a:lnTo>
                    <a:pt x="698944" y="1084973"/>
                  </a:lnTo>
                  <a:lnTo>
                    <a:pt x="698792" y="1084541"/>
                  </a:lnTo>
                  <a:lnTo>
                    <a:pt x="698538" y="1084059"/>
                  </a:lnTo>
                  <a:lnTo>
                    <a:pt x="698626" y="1083627"/>
                  </a:lnTo>
                  <a:lnTo>
                    <a:pt x="698880" y="1083322"/>
                  </a:lnTo>
                  <a:lnTo>
                    <a:pt x="699287" y="1083233"/>
                  </a:lnTo>
                  <a:lnTo>
                    <a:pt x="699681" y="1083373"/>
                  </a:lnTo>
                  <a:lnTo>
                    <a:pt x="699960" y="1083589"/>
                  </a:lnTo>
                  <a:lnTo>
                    <a:pt x="700239" y="1083627"/>
                  </a:lnTo>
                  <a:lnTo>
                    <a:pt x="700455" y="1083246"/>
                  </a:lnTo>
                  <a:lnTo>
                    <a:pt x="700646" y="1082738"/>
                  </a:lnTo>
                  <a:lnTo>
                    <a:pt x="700735" y="1082217"/>
                  </a:lnTo>
                  <a:lnTo>
                    <a:pt x="700747" y="1081811"/>
                  </a:lnTo>
                  <a:lnTo>
                    <a:pt x="700544" y="1081684"/>
                  </a:lnTo>
                  <a:lnTo>
                    <a:pt x="700277" y="1081684"/>
                  </a:lnTo>
                  <a:lnTo>
                    <a:pt x="699376" y="1081087"/>
                  </a:lnTo>
                  <a:lnTo>
                    <a:pt x="697941" y="1080833"/>
                  </a:lnTo>
                  <a:lnTo>
                    <a:pt x="697471" y="1080541"/>
                  </a:lnTo>
                  <a:lnTo>
                    <a:pt x="697026" y="1080033"/>
                  </a:lnTo>
                  <a:lnTo>
                    <a:pt x="696912" y="1079512"/>
                  </a:lnTo>
                  <a:lnTo>
                    <a:pt x="696950" y="1078953"/>
                  </a:lnTo>
                  <a:lnTo>
                    <a:pt x="697077" y="1078382"/>
                  </a:lnTo>
                  <a:lnTo>
                    <a:pt x="697179" y="1077874"/>
                  </a:lnTo>
                  <a:lnTo>
                    <a:pt x="697090" y="1077442"/>
                  </a:lnTo>
                  <a:lnTo>
                    <a:pt x="696925" y="1077036"/>
                  </a:lnTo>
                  <a:lnTo>
                    <a:pt x="696315" y="1076210"/>
                  </a:lnTo>
                  <a:lnTo>
                    <a:pt x="696036" y="1075613"/>
                  </a:lnTo>
                  <a:lnTo>
                    <a:pt x="695998" y="1075042"/>
                  </a:lnTo>
                  <a:lnTo>
                    <a:pt x="696150" y="1074508"/>
                  </a:lnTo>
                  <a:lnTo>
                    <a:pt x="696442" y="1074127"/>
                  </a:lnTo>
                  <a:lnTo>
                    <a:pt x="697382" y="1073950"/>
                  </a:lnTo>
                  <a:lnTo>
                    <a:pt x="697763" y="1073708"/>
                  </a:lnTo>
                  <a:lnTo>
                    <a:pt x="698004" y="1072946"/>
                  </a:lnTo>
                  <a:lnTo>
                    <a:pt x="698157" y="1072451"/>
                  </a:lnTo>
                  <a:lnTo>
                    <a:pt x="698398" y="1071880"/>
                  </a:lnTo>
                  <a:lnTo>
                    <a:pt x="698614" y="1071270"/>
                  </a:lnTo>
                  <a:lnTo>
                    <a:pt x="698614" y="1069987"/>
                  </a:lnTo>
                  <a:lnTo>
                    <a:pt x="698652" y="1069225"/>
                  </a:lnTo>
                  <a:lnTo>
                    <a:pt x="698792" y="1068616"/>
                  </a:lnTo>
                  <a:lnTo>
                    <a:pt x="699071" y="1068273"/>
                  </a:lnTo>
                  <a:lnTo>
                    <a:pt x="700252" y="1067689"/>
                  </a:lnTo>
                  <a:lnTo>
                    <a:pt x="700595" y="1067358"/>
                  </a:lnTo>
                  <a:lnTo>
                    <a:pt x="700874" y="1066939"/>
                  </a:lnTo>
                  <a:lnTo>
                    <a:pt x="701103" y="1066419"/>
                  </a:lnTo>
                  <a:lnTo>
                    <a:pt x="701306" y="1065847"/>
                  </a:lnTo>
                  <a:lnTo>
                    <a:pt x="701484" y="1065276"/>
                  </a:lnTo>
                  <a:lnTo>
                    <a:pt x="701713" y="1064755"/>
                  </a:lnTo>
                  <a:lnTo>
                    <a:pt x="701979" y="1064285"/>
                  </a:lnTo>
                  <a:lnTo>
                    <a:pt x="702259" y="1063840"/>
                  </a:lnTo>
                  <a:lnTo>
                    <a:pt x="702513" y="1063370"/>
                  </a:lnTo>
                  <a:lnTo>
                    <a:pt x="702716" y="1062812"/>
                  </a:lnTo>
                  <a:lnTo>
                    <a:pt x="702881" y="1062164"/>
                  </a:lnTo>
                  <a:lnTo>
                    <a:pt x="702983" y="1061516"/>
                  </a:lnTo>
                  <a:lnTo>
                    <a:pt x="703021" y="1060742"/>
                  </a:lnTo>
                  <a:lnTo>
                    <a:pt x="702932" y="1060183"/>
                  </a:lnTo>
                  <a:lnTo>
                    <a:pt x="700824" y="1057757"/>
                  </a:lnTo>
                  <a:lnTo>
                    <a:pt x="700519" y="1057579"/>
                  </a:lnTo>
                  <a:lnTo>
                    <a:pt x="699236" y="1055662"/>
                  </a:lnTo>
                  <a:lnTo>
                    <a:pt x="699007" y="1055039"/>
                  </a:lnTo>
                  <a:lnTo>
                    <a:pt x="698969" y="1054468"/>
                  </a:lnTo>
                  <a:lnTo>
                    <a:pt x="699033" y="1053871"/>
                  </a:lnTo>
                  <a:lnTo>
                    <a:pt x="701560" y="1050150"/>
                  </a:lnTo>
                  <a:lnTo>
                    <a:pt x="702500" y="1049020"/>
                  </a:lnTo>
                  <a:lnTo>
                    <a:pt x="702767" y="1048575"/>
                  </a:lnTo>
                  <a:lnTo>
                    <a:pt x="702970" y="1048105"/>
                  </a:lnTo>
                  <a:lnTo>
                    <a:pt x="703059" y="1047623"/>
                  </a:lnTo>
                  <a:lnTo>
                    <a:pt x="702932" y="1047191"/>
                  </a:lnTo>
                  <a:lnTo>
                    <a:pt x="702094" y="1045679"/>
                  </a:lnTo>
                  <a:lnTo>
                    <a:pt x="702030" y="1045311"/>
                  </a:lnTo>
                  <a:lnTo>
                    <a:pt x="700798" y="1043495"/>
                  </a:lnTo>
                  <a:lnTo>
                    <a:pt x="700455" y="1042695"/>
                  </a:lnTo>
                  <a:lnTo>
                    <a:pt x="700328" y="1042085"/>
                  </a:lnTo>
                  <a:lnTo>
                    <a:pt x="700290" y="1041501"/>
                  </a:lnTo>
                  <a:lnTo>
                    <a:pt x="700341" y="1040485"/>
                  </a:lnTo>
                  <a:lnTo>
                    <a:pt x="700341" y="1039952"/>
                  </a:lnTo>
                  <a:lnTo>
                    <a:pt x="700417" y="1038821"/>
                  </a:lnTo>
                  <a:lnTo>
                    <a:pt x="700531" y="1037742"/>
                  </a:lnTo>
                  <a:lnTo>
                    <a:pt x="700697" y="1036637"/>
                  </a:lnTo>
                  <a:lnTo>
                    <a:pt x="701370" y="1033208"/>
                  </a:lnTo>
                  <a:lnTo>
                    <a:pt x="701649" y="1031544"/>
                  </a:lnTo>
                  <a:lnTo>
                    <a:pt x="701890" y="1028941"/>
                  </a:lnTo>
                  <a:lnTo>
                    <a:pt x="702017" y="1028141"/>
                  </a:lnTo>
                  <a:lnTo>
                    <a:pt x="702068" y="1027722"/>
                  </a:lnTo>
                  <a:lnTo>
                    <a:pt x="702767" y="1024305"/>
                  </a:lnTo>
                  <a:lnTo>
                    <a:pt x="702805" y="1023404"/>
                  </a:lnTo>
                  <a:lnTo>
                    <a:pt x="702627" y="1022857"/>
                  </a:lnTo>
                  <a:lnTo>
                    <a:pt x="702360" y="1022413"/>
                  </a:lnTo>
                  <a:lnTo>
                    <a:pt x="699071" y="1019187"/>
                  </a:lnTo>
                  <a:lnTo>
                    <a:pt x="686231" y="1012825"/>
                  </a:lnTo>
                  <a:lnTo>
                    <a:pt x="676960" y="997369"/>
                  </a:lnTo>
                  <a:lnTo>
                    <a:pt x="674395" y="994638"/>
                  </a:lnTo>
                  <a:lnTo>
                    <a:pt x="670725" y="992568"/>
                  </a:lnTo>
                  <a:lnTo>
                    <a:pt x="668045" y="991908"/>
                  </a:lnTo>
                  <a:lnTo>
                    <a:pt x="667600" y="991438"/>
                  </a:lnTo>
                  <a:lnTo>
                    <a:pt x="667207" y="990625"/>
                  </a:lnTo>
                  <a:lnTo>
                    <a:pt x="666737" y="988949"/>
                  </a:lnTo>
                  <a:lnTo>
                    <a:pt x="666648" y="987971"/>
                  </a:lnTo>
                  <a:lnTo>
                    <a:pt x="666648" y="987158"/>
                  </a:lnTo>
                  <a:lnTo>
                    <a:pt x="666788" y="985913"/>
                  </a:lnTo>
                  <a:lnTo>
                    <a:pt x="666711" y="982929"/>
                  </a:lnTo>
                  <a:lnTo>
                    <a:pt x="673557" y="977061"/>
                  </a:lnTo>
                  <a:lnTo>
                    <a:pt x="673912" y="976782"/>
                  </a:lnTo>
                  <a:lnTo>
                    <a:pt x="676376" y="970064"/>
                  </a:lnTo>
                  <a:lnTo>
                    <a:pt x="676313" y="968844"/>
                  </a:lnTo>
                  <a:lnTo>
                    <a:pt x="676236" y="968133"/>
                  </a:lnTo>
                  <a:lnTo>
                    <a:pt x="676109" y="967524"/>
                  </a:lnTo>
                  <a:lnTo>
                    <a:pt x="675728" y="966177"/>
                  </a:lnTo>
                  <a:lnTo>
                    <a:pt x="675919" y="965860"/>
                  </a:lnTo>
                  <a:lnTo>
                    <a:pt x="676948" y="965009"/>
                  </a:lnTo>
                  <a:lnTo>
                    <a:pt x="677341" y="964831"/>
                  </a:lnTo>
                  <a:lnTo>
                    <a:pt x="677773" y="964857"/>
                  </a:lnTo>
                  <a:lnTo>
                    <a:pt x="678167" y="965047"/>
                  </a:lnTo>
                  <a:lnTo>
                    <a:pt x="679500" y="966355"/>
                  </a:lnTo>
                  <a:lnTo>
                    <a:pt x="680415" y="966838"/>
                  </a:lnTo>
                  <a:lnTo>
                    <a:pt x="680910" y="966927"/>
                  </a:lnTo>
                  <a:lnTo>
                    <a:pt x="682180" y="966495"/>
                  </a:lnTo>
                  <a:lnTo>
                    <a:pt x="691464" y="968692"/>
                  </a:lnTo>
                  <a:lnTo>
                    <a:pt x="694918" y="967790"/>
                  </a:lnTo>
                  <a:lnTo>
                    <a:pt x="695274" y="967486"/>
                  </a:lnTo>
                  <a:lnTo>
                    <a:pt x="695528" y="967066"/>
                  </a:lnTo>
                  <a:lnTo>
                    <a:pt x="695871" y="966444"/>
                  </a:lnTo>
                  <a:lnTo>
                    <a:pt x="696379" y="965669"/>
                  </a:lnTo>
                  <a:lnTo>
                    <a:pt x="696607" y="965225"/>
                  </a:lnTo>
                  <a:lnTo>
                    <a:pt x="696721" y="964755"/>
                  </a:lnTo>
                  <a:lnTo>
                    <a:pt x="696887" y="964311"/>
                  </a:lnTo>
                  <a:lnTo>
                    <a:pt x="697217" y="964095"/>
                  </a:lnTo>
                  <a:lnTo>
                    <a:pt x="698639" y="964349"/>
                  </a:lnTo>
                  <a:lnTo>
                    <a:pt x="699058" y="964247"/>
                  </a:lnTo>
                  <a:lnTo>
                    <a:pt x="700316" y="960869"/>
                  </a:lnTo>
                  <a:lnTo>
                    <a:pt x="700201" y="955281"/>
                  </a:lnTo>
                  <a:lnTo>
                    <a:pt x="700328" y="954493"/>
                  </a:lnTo>
                  <a:lnTo>
                    <a:pt x="700671" y="954227"/>
                  </a:lnTo>
                  <a:lnTo>
                    <a:pt x="701497" y="954290"/>
                  </a:lnTo>
                  <a:lnTo>
                    <a:pt x="701789" y="953833"/>
                  </a:lnTo>
                  <a:lnTo>
                    <a:pt x="701814" y="953401"/>
                  </a:lnTo>
                  <a:lnTo>
                    <a:pt x="701751" y="952906"/>
                  </a:lnTo>
                  <a:lnTo>
                    <a:pt x="701433" y="951560"/>
                  </a:lnTo>
                  <a:lnTo>
                    <a:pt x="701357" y="951077"/>
                  </a:lnTo>
                  <a:lnTo>
                    <a:pt x="701243" y="950633"/>
                  </a:lnTo>
                  <a:lnTo>
                    <a:pt x="701052" y="950252"/>
                  </a:lnTo>
                  <a:lnTo>
                    <a:pt x="700328" y="949845"/>
                  </a:lnTo>
                  <a:lnTo>
                    <a:pt x="700011" y="949540"/>
                  </a:lnTo>
                  <a:lnTo>
                    <a:pt x="703910" y="946492"/>
                  </a:lnTo>
                  <a:lnTo>
                    <a:pt x="704253" y="946226"/>
                  </a:lnTo>
                  <a:lnTo>
                    <a:pt x="704722" y="945489"/>
                  </a:lnTo>
                  <a:lnTo>
                    <a:pt x="705027" y="945438"/>
                  </a:lnTo>
                  <a:lnTo>
                    <a:pt x="707072" y="947000"/>
                  </a:lnTo>
                  <a:lnTo>
                    <a:pt x="707466" y="946975"/>
                  </a:lnTo>
                  <a:lnTo>
                    <a:pt x="707694" y="946480"/>
                  </a:lnTo>
                  <a:lnTo>
                    <a:pt x="707834" y="945642"/>
                  </a:lnTo>
                  <a:lnTo>
                    <a:pt x="707999" y="945197"/>
                  </a:lnTo>
                  <a:lnTo>
                    <a:pt x="708253" y="945235"/>
                  </a:lnTo>
                  <a:lnTo>
                    <a:pt x="709002" y="945654"/>
                  </a:lnTo>
                  <a:lnTo>
                    <a:pt x="709409" y="945629"/>
                  </a:lnTo>
                  <a:lnTo>
                    <a:pt x="709752" y="945388"/>
                  </a:lnTo>
                  <a:lnTo>
                    <a:pt x="710018" y="944994"/>
                  </a:lnTo>
                  <a:lnTo>
                    <a:pt x="710158" y="944511"/>
                  </a:lnTo>
                  <a:lnTo>
                    <a:pt x="710095" y="944079"/>
                  </a:lnTo>
                  <a:lnTo>
                    <a:pt x="709498" y="942860"/>
                  </a:lnTo>
                  <a:lnTo>
                    <a:pt x="709231" y="942479"/>
                  </a:lnTo>
                  <a:lnTo>
                    <a:pt x="708380" y="941768"/>
                  </a:lnTo>
                  <a:lnTo>
                    <a:pt x="707986" y="941120"/>
                  </a:lnTo>
                  <a:lnTo>
                    <a:pt x="707885" y="940384"/>
                  </a:lnTo>
                  <a:lnTo>
                    <a:pt x="707847" y="939380"/>
                  </a:lnTo>
                  <a:lnTo>
                    <a:pt x="707682" y="938809"/>
                  </a:lnTo>
                  <a:lnTo>
                    <a:pt x="707415" y="938504"/>
                  </a:lnTo>
                  <a:lnTo>
                    <a:pt x="707059" y="938555"/>
                  </a:lnTo>
                  <a:lnTo>
                    <a:pt x="706716" y="938695"/>
                  </a:lnTo>
                  <a:lnTo>
                    <a:pt x="706361" y="938695"/>
                  </a:lnTo>
                  <a:lnTo>
                    <a:pt x="704354" y="937234"/>
                  </a:lnTo>
                  <a:lnTo>
                    <a:pt x="703999" y="936751"/>
                  </a:lnTo>
                  <a:lnTo>
                    <a:pt x="703986" y="936205"/>
                  </a:lnTo>
                  <a:lnTo>
                    <a:pt x="703529" y="935367"/>
                  </a:lnTo>
                  <a:lnTo>
                    <a:pt x="703186" y="934935"/>
                  </a:lnTo>
                  <a:lnTo>
                    <a:pt x="702868" y="934351"/>
                  </a:lnTo>
                  <a:lnTo>
                    <a:pt x="702195" y="933602"/>
                  </a:lnTo>
                  <a:lnTo>
                    <a:pt x="699858" y="932789"/>
                  </a:lnTo>
                  <a:lnTo>
                    <a:pt x="699160" y="932789"/>
                  </a:lnTo>
                  <a:lnTo>
                    <a:pt x="698880" y="932535"/>
                  </a:lnTo>
                  <a:lnTo>
                    <a:pt x="698461" y="931837"/>
                  </a:lnTo>
                  <a:lnTo>
                    <a:pt x="698398" y="931506"/>
                  </a:lnTo>
                  <a:lnTo>
                    <a:pt x="698398" y="931367"/>
                  </a:lnTo>
                  <a:lnTo>
                    <a:pt x="698423" y="931138"/>
                  </a:lnTo>
                  <a:lnTo>
                    <a:pt x="698461" y="930808"/>
                  </a:lnTo>
                  <a:lnTo>
                    <a:pt x="698525" y="929906"/>
                  </a:lnTo>
                  <a:lnTo>
                    <a:pt x="698423" y="929309"/>
                  </a:lnTo>
                  <a:lnTo>
                    <a:pt x="698182" y="928827"/>
                  </a:lnTo>
                  <a:lnTo>
                    <a:pt x="694118" y="924928"/>
                  </a:lnTo>
                  <a:lnTo>
                    <a:pt x="693673" y="924852"/>
                  </a:lnTo>
                  <a:lnTo>
                    <a:pt x="691489" y="925918"/>
                  </a:lnTo>
                  <a:lnTo>
                    <a:pt x="690524" y="925855"/>
                  </a:lnTo>
                  <a:lnTo>
                    <a:pt x="687946" y="924864"/>
                  </a:lnTo>
                  <a:lnTo>
                    <a:pt x="687489" y="924953"/>
                  </a:lnTo>
                  <a:lnTo>
                    <a:pt x="686676" y="925309"/>
                  </a:lnTo>
                  <a:lnTo>
                    <a:pt x="686295" y="925258"/>
                  </a:lnTo>
                  <a:lnTo>
                    <a:pt x="685838" y="924801"/>
                  </a:lnTo>
                  <a:lnTo>
                    <a:pt x="685660" y="923912"/>
                  </a:lnTo>
                  <a:lnTo>
                    <a:pt x="685355" y="923378"/>
                  </a:lnTo>
                  <a:lnTo>
                    <a:pt x="685076" y="923023"/>
                  </a:lnTo>
                  <a:lnTo>
                    <a:pt x="683793" y="923048"/>
                  </a:lnTo>
                  <a:lnTo>
                    <a:pt x="680758" y="920673"/>
                  </a:lnTo>
                  <a:lnTo>
                    <a:pt x="678611" y="920165"/>
                  </a:lnTo>
                  <a:lnTo>
                    <a:pt x="677748" y="920356"/>
                  </a:lnTo>
                  <a:lnTo>
                    <a:pt x="677341" y="920330"/>
                  </a:lnTo>
                  <a:lnTo>
                    <a:pt x="676986" y="919975"/>
                  </a:lnTo>
                  <a:lnTo>
                    <a:pt x="676922" y="919505"/>
                  </a:lnTo>
                  <a:lnTo>
                    <a:pt x="676973" y="918946"/>
                  </a:lnTo>
                  <a:lnTo>
                    <a:pt x="677125" y="918387"/>
                  </a:lnTo>
                  <a:lnTo>
                    <a:pt x="677214" y="917701"/>
                  </a:lnTo>
                  <a:lnTo>
                    <a:pt x="674649" y="915073"/>
                  </a:lnTo>
                  <a:lnTo>
                    <a:pt x="672922" y="915327"/>
                  </a:lnTo>
                  <a:lnTo>
                    <a:pt x="672515" y="915200"/>
                  </a:lnTo>
                  <a:lnTo>
                    <a:pt x="672287" y="914869"/>
                  </a:lnTo>
                  <a:lnTo>
                    <a:pt x="672325" y="914400"/>
                  </a:lnTo>
                  <a:lnTo>
                    <a:pt x="672515" y="913930"/>
                  </a:lnTo>
                  <a:lnTo>
                    <a:pt x="672731" y="913447"/>
                  </a:lnTo>
                  <a:lnTo>
                    <a:pt x="672896" y="913003"/>
                  </a:lnTo>
                  <a:lnTo>
                    <a:pt x="672833" y="912558"/>
                  </a:lnTo>
                  <a:lnTo>
                    <a:pt x="672617" y="912190"/>
                  </a:lnTo>
                  <a:lnTo>
                    <a:pt x="669861" y="909523"/>
                  </a:lnTo>
                  <a:lnTo>
                    <a:pt x="669632" y="909129"/>
                  </a:lnTo>
                  <a:lnTo>
                    <a:pt x="669836" y="908913"/>
                  </a:lnTo>
                  <a:lnTo>
                    <a:pt x="670128" y="908697"/>
                  </a:lnTo>
                  <a:lnTo>
                    <a:pt x="670344" y="908354"/>
                  </a:lnTo>
                  <a:lnTo>
                    <a:pt x="670153" y="908100"/>
                  </a:lnTo>
                  <a:lnTo>
                    <a:pt x="669759" y="907948"/>
                  </a:lnTo>
                  <a:lnTo>
                    <a:pt x="667397" y="907948"/>
                  </a:lnTo>
                  <a:lnTo>
                    <a:pt x="667054" y="907745"/>
                  </a:lnTo>
                  <a:lnTo>
                    <a:pt x="667016" y="907300"/>
                  </a:lnTo>
                  <a:lnTo>
                    <a:pt x="667029" y="906703"/>
                  </a:lnTo>
                  <a:lnTo>
                    <a:pt x="666838" y="906259"/>
                  </a:lnTo>
                  <a:lnTo>
                    <a:pt x="665683" y="905256"/>
                  </a:lnTo>
                  <a:lnTo>
                    <a:pt x="665403" y="904836"/>
                  </a:lnTo>
                  <a:lnTo>
                    <a:pt x="665581" y="904684"/>
                  </a:lnTo>
                  <a:lnTo>
                    <a:pt x="666826" y="904341"/>
                  </a:lnTo>
                  <a:lnTo>
                    <a:pt x="667181" y="904074"/>
                  </a:lnTo>
                  <a:lnTo>
                    <a:pt x="667423" y="903592"/>
                  </a:lnTo>
                  <a:lnTo>
                    <a:pt x="667346" y="903185"/>
                  </a:lnTo>
                  <a:lnTo>
                    <a:pt x="667219" y="902830"/>
                  </a:lnTo>
                  <a:lnTo>
                    <a:pt x="667245" y="902474"/>
                  </a:lnTo>
                  <a:lnTo>
                    <a:pt x="667435" y="902030"/>
                  </a:lnTo>
                  <a:lnTo>
                    <a:pt x="667613" y="901420"/>
                  </a:lnTo>
                  <a:lnTo>
                    <a:pt x="667638" y="900366"/>
                  </a:lnTo>
                  <a:lnTo>
                    <a:pt x="667499" y="899604"/>
                  </a:lnTo>
                  <a:lnTo>
                    <a:pt x="667219" y="898651"/>
                  </a:lnTo>
                  <a:lnTo>
                    <a:pt x="667118" y="897966"/>
                  </a:lnTo>
                  <a:lnTo>
                    <a:pt x="667042" y="897305"/>
                  </a:lnTo>
                  <a:lnTo>
                    <a:pt x="666991" y="896569"/>
                  </a:lnTo>
                  <a:lnTo>
                    <a:pt x="666749" y="896099"/>
                  </a:lnTo>
                  <a:lnTo>
                    <a:pt x="664883" y="894994"/>
                  </a:lnTo>
                  <a:lnTo>
                    <a:pt x="664629" y="894613"/>
                  </a:lnTo>
                  <a:lnTo>
                    <a:pt x="663397" y="891413"/>
                  </a:lnTo>
                  <a:lnTo>
                    <a:pt x="663308" y="890790"/>
                  </a:lnTo>
                  <a:lnTo>
                    <a:pt x="663346" y="890193"/>
                  </a:lnTo>
                  <a:lnTo>
                    <a:pt x="663574" y="889698"/>
                  </a:lnTo>
                  <a:lnTo>
                    <a:pt x="663930" y="889266"/>
                  </a:lnTo>
                  <a:lnTo>
                    <a:pt x="664260" y="888974"/>
                  </a:lnTo>
                  <a:lnTo>
                    <a:pt x="665391" y="888301"/>
                  </a:lnTo>
                  <a:lnTo>
                    <a:pt x="665543" y="887857"/>
                  </a:lnTo>
                  <a:lnTo>
                    <a:pt x="665632" y="887260"/>
                  </a:lnTo>
                  <a:lnTo>
                    <a:pt x="665822" y="885964"/>
                  </a:lnTo>
                  <a:lnTo>
                    <a:pt x="665873" y="885355"/>
                  </a:lnTo>
                  <a:lnTo>
                    <a:pt x="673023" y="888263"/>
                  </a:lnTo>
                  <a:lnTo>
                    <a:pt x="680173" y="891159"/>
                  </a:lnTo>
                  <a:lnTo>
                    <a:pt x="685901" y="890955"/>
                  </a:lnTo>
                  <a:lnTo>
                    <a:pt x="691032" y="892378"/>
                  </a:lnTo>
                  <a:lnTo>
                    <a:pt x="694131" y="895235"/>
                  </a:lnTo>
                  <a:lnTo>
                    <a:pt x="700265" y="905865"/>
                  </a:lnTo>
                  <a:lnTo>
                    <a:pt x="705777" y="912418"/>
                  </a:lnTo>
                  <a:lnTo>
                    <a:pt x="718286" y="920013"/>
                  </a:lnTo>
                  <a:lnTo>
                    <a:pt x="727659" y="928293"/>
                  </a:lnTo>
                  <a:lnTo>
                    <a:pt x="727938" y="929690"/>
                  </a:lnTo>
                  <a:lnTo>
                    <a:pt x="727659" y="930592"/>
                  </a:lnTo>
                  <a:lnTo>
                    <a:pt x="727379" y="931786"/>
                  </a:lnTo>
                  <a:lnTo>
                    <a:pt x="726973" y="932942"/>
                  </a:lnTo>
                  <a:lnTo>
                    <a:pt x="726338" y="933767"/>
                  </a:lnTo>
                  <a:lnTo>
                    <a:pt x="725792" y="933653"/>
                  </a:lnTo>
                  <a:lnTo>
                    <a:pt x="724065" y="931392"/>
                  </a:lnTo>
                  <a:lnTo>
                    <a:pt x="724839" y="930325"/>
                  </a:lnTo>
                  <a:lnTo>
                    <a:pt x="726262" y="929563"/>
                  </a:lnTo>
                  <a:lnTo>
                    <a:pt x="727011" y="928509"/>
                  </a:lnTo>
                  <a:lnTo>
                    <a:pt x="724585" y="927862"/>
                  </a:lnTo>
                  <a:lnTo>
                    <a:pt x="723264" y="927988"/>
                  </a:lnTo>
                  <a:lnTo>
                    <a:pt x="721994" y="929055"/>
                  </a:lnTo>
                  <a:lnTo>
                    <a:pt x="721182" y="930808"/>
                  </a:lnTo>
                  <a:lnTo>
                    <a:pt x="721423" y="932002"/>
                  </a:lnTo>
                  <a:lnTo>
                    <a:pt x="728840" y="941743"/>
                  </a:lnTo>
                  <a:lnTo>
                    <a:pt x="736320" y="951433"/>
                  </a:lnTo>
                  <a:lnTo>
                    <a:pt x="736511" y="951953"/>
                  </a:lnTo>
                  <a:lnTo>
                    <a:pt x="736599" y="952639"/>
                  </a:lnTo>
                  <a:lnTo>
                    <a:pt x="736536" y="953401"/>
                  </a:lnTo>
                  <a:lnTo>
                    <a:pt x="736358" y="953884"/>
                  </a:lnTo>
                  <a:lnTo>
                    <a:pt x="736193" y="954214"/>
                  </a:lnTo>
                  <a:lnTo>
                    <a:pt x="736091" y="954608"/>
                  </a:lnTo>
                  <a:lnTo>
                    <a:pt x="736218" y="957516"/>
                  </a:lnTo>
                  <a:lnTo>
                    <a:pt x="736752" y="959535"/>
                  </a:lnTo>
                  <a:lnTo>
                    <a:pt x="737603" y="960818"/>
                  </a:lnTo>
                  <a:lnTo>
                    <a:pt x="743292" y="963904"/>
                  </a:lnTo>
                  <a:lnTo>
                    <a:pt x="748296" y="968717"/>
                  </a:lnTo>
                  <a:lnTo>
                    <a:pt x="761949" y="970051"/>
                  </a:lnTo>
                  <a:lnTo>
                    <a:pt x="765517" y="968400"/>
                  </a:lnTo>
                  <a:lnTo>
                    <a:pt x="768997" y="968286"/>
                  </a:lnTo>
                  <a:lnTo>
                    <a:pt x="771601" y="966952"/>
                  </a:lnTo>
                  <a:lnTo>
                    <a:pt x="782929" y="965530"/>
                  </a:lnTo>
                  <a:lnTo>
                    <a:pt x="784415" y="967181"/>
                  </a:lnTo>
                  <a:lnTo>
                    <a:pt x="784605" y="967689"/>
                  </a:lnTo>
                  <a:lnTo>
                    <a:pt x="784771" y="968248"/>
                  </a:lnTo>
                  <a:lnTo>
                    <a:pt x="785012" y="969594"/>
                  </a:lnTo>
                  <a:lnTo>
                    <a:pt x="785177" y="970241"/>
                  </a:lnTo>
                  <a:lnTo>
                    <a:pt x="785393" y="970483"/>
                  </a:lnTo>
                  <a:lnTo>
                    <a:pt x="785647" y="970584"/>
                  </a:lnTo>
                  <a:lnTo>
                    <a:pt x="786676" y="971537"/>
                  </a:lnTo>
                  <a:lnTo>
                    <a:pt x="795007" y="977125"/>
                  </a:lnTo>
                  <a:lnTo>
                    <a:pt x="794842" y="978039"/>
                  </a:lnTo>
                  <a:lnTo>
                    <a:pt x="794232" y="979398"/>
                  </a:lnTo>
                  <a:lnTo>
                    <a:pt x="793648" y="980338"/>
                  </a:lnTo>
                  <a:lnTo>
                    <a:pt x="791908" y="982065"/>
                  </a:lnTo>
                  <a:lnTo>
                    <a:pt x="789304" y="985735"/>
                  </a:lnTo>
                  <a:lnTo>
                    <a:pt x="788073" y="986866"/>
                  </a:lnTo>
                  <a:lnTo>
                    <a:pt x="785393" y="987488"/>
                  </a:lnTo>
                  <a:lnTo>
                    <a:pt x="784529" y="988491"/>
                  </a:lnTo>
                  <a:lnTo>
                    <a:pt x="783818" y="990409"/>
                  </a:lnTo>
                  <a:lnTo>
                    <a:pt x="783043" y="993368"/>
                  </a:lnTo>
                  <a:lnTo>
                    <a:pt x="782408" y="995387"/>
                  </a:lnTo>
                  <a:lnTo>
                    <a:pt x="782154" y="996518"/>
                  </a:lnTo>
                  <a:lnTo>
                    <a:pt x="782142" y="997521"/>
                  </a:lnTo>
                  <a:lnTo>
                    <a:pt x="782459" y="998499"/>
                  </a:lnTo>
                  <a:lnTo>
                    <a:pt x="782904" y="999134"/>
                  </a:lnTo>
                  <a:lnTo>
                    <a:pt x="783272" y="999883"/>
                  </a:lnTo>
                  <a:lnTo>
                    <a:pt x="783399" y="1001268"/>
                  </a:lnTo>
                  <a:lnTo>
                    <a:pt x="781405" y="1001509"/>
                  </a:lnTo>
                  <a:lnTo>
                    <a:pt x="779945" y="1002423"/>
                  </a:lnTo>
                  <a:lnTo>
                    <a:pt x="776262" y="1002538"/>
                  </a:lnTo>
                  <a:lnTo>
                    <a:pt x="767689" y="1006309"/>
                  </a:lnTo>
                  <a:lnTo>
                    <a:pt x="759117" y="1010018"/>
                  </a:lnTo>
                  <a:lnTo>
                    <a:pt x="758266" y="1010716"/>
                  </a:lnTo>
                  <a:lnTo>
                    <a:pt x="757656" y="1011999"/>
                  </a:lnTo>
                  <a:lnTo>
                    <a:pt x="757491" y="1013104"/>
                  </a:lnTo>
                  <a:lnTo>
                    <a:pt x="757567" y="1014082"/>
                  </a:lnTo>
                  <a:lnTo>
                    <a:pt x="757681" y="1015034"/>
                  </a:lnTo>
                  <a:lnTo>
                    <a:pt x="757720" y="1015936"/>
                  </a:lnTo>
                  <a:lnTo>
                    <a:pt x="757580" y="1017066"/>
                  </a:lnTo>
                  <a:lnTo>
                    <a:pt x="757199" y="1019238"/>
                  </a:lnTo>
                  <a:lnTo>
                    <a:pt x="757199" y="1020140"/>
                  </a:lnTo>
                  <a:lnTo>
                    <a:pt x="757415" y="1021054"/>
                  </a:lnTo>
                  <a:lnTo>
                    <a:pt x="757961" y="1022553"/>
                  </a:lnTo>
                  <a:lnTo>
                    <a:pt x="758177" y="1023581"/>
                  </a:lnTo>
                  <a:lnTo>
                    <a:pt x="753757" y="1033246"/>
                  </a:lnTo>
                  <a:lnTo>
                    <a:pt x="752500" y="1034961"/>
                  </a:lnTo>
                  <a:lnTo>
                    <a:pt x="752246" y="1037742"/>
                  </a:lnTo>
                  <a:lnTo>
                    <a:pt x="754176" y="1045540"/>
                  </a:lnTo>
                  <a:lnTo>
                    <a:pt x="753821" y="1046619"/>
                  </a:lnTo>
                  <a:lnTo>
                    <a:pt x="754062" y="1047724"/>
                  </a:lnTo>
                  <a:lnTo>
                    <a:pt x="754379" y="1048804"/>
                  </a:lnTo>
                  <a:lnTo>
                    <a:pt x="754291" y="1049845"/>
                  </a:lnTo>
                  <a:lnTo>
                    <a:pt x="753821" y="1051382"/>
                  </a:lnTo>
                  <a:lnTo>
                    <a:pt x="754049" y="1052156"/>
                  </a:lnTo>
                  <a:lnTo>
                    <a:pt x="754379" y="1052842"/>
                  </a:lnTo>
                  <a:lnTo>
                    <a:pt x="754202" y="1054125"/>
                  </a:lnTo>
                  <a:lnTo>
                    <a:pt x="755637" y="1056970"/>
                  </a:lnTo>
                  <a:lnTo>
                    <a:pt x="755738" y="1058240"/>
                  </a:lnTo>
                  <a:lnTo>
                    <a:pt x="755319" y="1059243"/>
                  </a:lnTo>
                  <a:lnTo>
                    <a:pt x="753770" y="1061224"/>
                  </a:lnTo>
                  <a:lnTo>
                    <a:pt x="749020" y="1064945"/>
                  </a:lnTo>
                  <a:lnTo>
                    <a:pt x="747648" y="1067117"/>
                  </a:lnTo>
                  <a:lnTo>
                    <a:pt x="747153" y="1068387"/>
                  </a:lnTo>
                  <a:lnTo>
                    <a:pt x="747140" y="1069009"/>
                  </a:lnTo>
                  <a:lnTo>
                    <a:pt x="747229" y="1069530"/>
                  </a:lnTo>
                  <a:lnTo>
                    <a:pt x="747026" y="1070584"/>
                  </a:lnTo>
                  <a:lnTo>
                    <a:pt x="746505" y="1071638"/>
                  </a:lnTo>
                  <a:lnTo>
                    <a:pt x="745820" y="1072375"/>
                  </a:lnTo>
                  <a:lnTo>
                    <a:pt x="743369" y="1074254"/>
                  </a:lnTo>
                  <a:lnTo>
                    <a:pt x="742797" y="1075093"/>
                  </a:lnTo>
                  <a:lnTo>
                    <a:pt x="742467" y="1076388"/>
                  </a:lnTo>
                  <a:lnTo>
                    <a:pt x="742632" y="1077379"/>
                  </a:lnTo>
                  <a:lnTo>
                    <a:pt x="743902" y="1079842"/>
                  </a:lnTo>
                  <a:lnTo>
                    <a:pt x="744016" y="1081112"/>
                  </a:lnTo>
                  <a:lnTo>
                    <a:pt x="743927" y="1081963"/>
                  </a:lnTo>
                  <a:lnTo>
                    <a:pt x="743724" y="1082814"/>
                  </a:lnTo>
                  <a:lnTo>
                    <a:pt x="743483" y="1084059"/>
                  </a:lnTo>
                  <a:lnTo>
                    <a:pt x="743432" y="1085024"/>
                  </a:lnTo>
                  <a:lnTo>
                    <a:pt x="743610" y="1086853"/>
                  </a:lnTo>
                  <a:lnTo>
                    <a:pt x="743381" y="1089939"/>
                  </a:lnTo>
                  <a:lnTo>
                    <a:pt x="743419" y="1093762"/>
                  </a:lnTo>
                  <a:lnTo>
                    <a:pt x="743203" y="1097013"/>
                  </a:lnTo>
                  <a:lnTo>
                    <a:pt x="743356" y="1097991"/>
                  </a:lnTo>
                  <a:lnTo>
                    <a:pt x="743597" y="1098892"/>
                  </a:lnTo>
                  <a:lnTo>
                    <a:pt x="743711" y="1099997"/>
                  </a:lnTo>
                  <a:lnTo>
                    <a:pt x="743648" y="1100950"/>
                  </a:lnTo>
                  <a:lnTo>
                    <a:pt x="743369" y="1102842"/>
                  </a:lnTo>
                  <a:lnTo>
                    <a:pt x="743356" y="1103833"/>
                  </a:lnTo>
                  <a:lnTo>
                    <a:pt x="743559" y="1104760"/>
                  </a:lnTo>
                  <a:lnTo>
                    <a:pt x="744600" y="1107173"/>
                  </a:lnTo>
                  <a:lnTo>
                    <a:pt x="745401" y="1110449"/>
                  </a:lnTo>
                  <a:lnTo>
                    <a:pt x="745743" y="1111275"/>
                  </a:lnTo>
                  <a:lnTo>
                    <a:pt x="745921" y="1109103"/>
                  </a:lnTo>
                  <a:lnTo>
                    <a:pt x="745731" y="1106741"/>
                  </a:lnTo>
                  <a:lnTo>
                    <a:pt x="745007" y="1102829"/>
                  </a:lnTo>
                  <a:lnTo>
                    <a:pt x="745350" y="1102182"/>
                  </a:lnTo>
                  <a:lnTo>
                    <a:pt x="745096" y="1094752"/>
                  </a:lnTo>
                  <a:lnTo>
                    <a:pt x="745439" y="1089977"/>
                  </a:lnTo>
                  <a:lnTo>
                    <a:pt x="745477" y="1087412"/>
                  </a:lnTo>
                  <a:lnTo>
                    <a:pt x="745718" y="1085011"/>
                  </a:lnTo>
                  <a:lnTo>
                    <a:pt x="746391" y="1083462"/>
                  </a:lnTo>
                  <a:lnTo>
                    <a:pt x="746188" y="1081443"/>
                  </a:lnTo>
                  <a:lnTo>
                    <a:pt x="745147" y="1078191"/>
                  </a:lnTo>
                  <a:lnTo>
                    <a:pt x="744893" y="1076172"/>
                  </a:lnTo>
                  <a:lnTo>
                    <a:pt x="745782" y="1074953"/>
                  </a:lnTo>
                  <a:lnTo>
                    <a:pt x="746759" y="1074610"/>
                  </a:lnTo>
                  <a:lnTo>
                    <a:pt x="747725" y="1074572"/>
                  </a:lnTo>
                  <a:lnTo>
                    <a:pt x="749655" y="1073797"/>
                  </a:lnTo>
                  <a:lnTo>
                    <a:pt x="754265" y="1074242"/>
                  </a:lnTo>
                  <a:lnTo>
                    <a:pt x="754951" y="1073696"/>
                  </a:lnTo>
                  <a:lnTo>
                    <a:pt x="755421" y="1072184"/>
                  </a:lnTo>
                  <a:lnTo>
                    <a:pt x="755383" y="1070660"/>
                  </a:lnTo>
                  <a:lnTo>
                    <a:pt x="754989" y="1069606"/>
                  </a:lnTo>
                  <a:lnTo>
                    <a:pt x="754735" y="1068590"/>
                  </a:lnTo>
                  <a:lnTo>
                    <a:pt x="755078" y="1067231"/>
                  </a:lnTo>
                  <a:lnTo>
                    <a:pt x="755027" y="1066876"/>
                  </a:lnTo>
                  <a:lnTo>
                    <a:pt x="755002" y="1066622"/>
                  </a:lnTo>
                  <a:lnTo>
                    <a:pt x="755002" y="1066342"/>
                  </a:lnTo>
                  <a:lnTo>
                    <a:pt x="755027" y="1065936"/>
                  </a:lnTo>
                  <a:lnTo>
                    <a:pt x="755662" y="1066038"/>
                  </a:lnTo>
                  <a:lnTo>
                    <a:pt x="756246" y="1065707"/>
                  </a:lnTo>
                  <a:lnTo>
                    <a:pt x="756805" y="1065009"/>
                  </a:lnTo>
                  <a:lnTo>
                    <a:pt x="757377" y="1063980"/>
                  </a:lnTo>
                  <a:lnTo>
                    <a:pt x="757643" y="1062989"/>
                  </a:lnTo>
                  <a:lnTo>
                    <a:pt x="757796" y="1061808"/>
                  </a:lnTo>
                  <a:lnTo>
                    <a:pt x="758012" y="1060831"/>
                  </a:lnTo>
                  <a:lnTo>
                    <a:pt x="758431" y="1060462"/>
                  </a:lnTo>
                  <a:lnTo>
                    <a:pt x="759205" y="1060500"/>
                  </a:lnTo>
                  <a:lnTo>
                    <a:pt x="759726" y="1060310"/>
                  </a:lnTo>
                  <a:lnTo>
                    <a:pt x="759828" y="1059751"/>
                  </a:lnTo>
                  <a:lnTo>
                    <a:pt x="759307" y="1058773"/>
                  </a:lnTo>
                  <a:lnTo>
                    <a:pt x="758405" y="1057948"/>
                  </a:lnTo>
                  <a:lnTo>
                    <a:pt x="758101" y="1057325"/>
                  </a:lnTo>
                  <a:lnTo>
                    <a:pt x="757999" y="1055903"/>
                  </a:lnTo>
                  <a:lnTo>
                    <a:pt x="758951" y="1054493"/>
                  </a:lnTo>
                  <a:lnTo>
                    <a:pt x="761415" y="1051826"/>
                  </a:lnTo>
                  <a:lnTo>
                    <a:pt x="762038" y="1050340"/>
                  </a:lnTo>
                  <a:lnTo>
                    <a:pt x="762101" y="1049401"/>
                  </a:lnTo>
                  <a:lnTo>
                    <a:pt x="762126" y="1048359"/>
                  </a:lnTo>
                  <a:lnTo>
                    <a:pt x="762215" y="1047318"/>
                  </a:lnTo>
                  <a:lnTo>
                    <a:pt x="762507" y="1046467"/>
                  </a:lnTo>
                  <a:lnTo>
                    <a:pt x="763079" y="1045794"/>
                  </a:lnTo>
                  <a:lnTo>
                    <a:pt x="764374" y="1044994"/>
                  </a:lnTo>
                  <a:lnTo>
                    <a:pt x="766533" y="1042212"/>
                  </a:lnTo>
                  <a:lnTo>
                    <a:pt x="767994" y="1042073"/>
                  </a:lnTo>
                  <a:lnTo>
                    <a:pt x="771118" y="1043787"/>
                  </a:lnTo>
                  <a:lnTo>
                    <a:pt x="771270" y="1044663"/>
                  </a:lnTo>
                  <a:lnTo>
                    <a:pt x="771258" y="1045844"/>
                  </a:lnTo>
                  <a:lnTo>
                    <a:pt x="771372" y="1047089"/>
                  </a:lnTo>
                  <a:lnTo>
                    <a:pt x="771677" y="1047216"/>
                  </a:lnTo>
                  <a:lnTo>
                    <a:pt x="772172" y="1046429"/>
                  </a:lnTo>
                  <a:lnTo>
                    <a:pt x="772591" y="1045171"/>
                  </a:lnTo>
                  <a:lnTo>
                    <a:pt x="772655" y="1043939"/>
                  </a:lnTo>
                  <a:lnTo>
                    <a:pt x="772617" y="1040688"/>
                  </a:lnTo>
                  <a:lnTo>
                    <a:pt x="772706" y="1039749"/>
                  </a:lnTo>
                  <a:lnTo>
                    <a:pt x="773201" y="1038872"/>
                  </a:lnTo>
                  <a:lnTo>
                    <a:pt x="773556" y="1039482"/>
                  </a:lnTo>
                  <a:lnTo>
                    <a:pt x="773709" y="1040815"/>
                  </a:lnTo>
                  <a:lnTo>
                    <a:pt x="773658" y="1042187"/>
                  </a:lnTo>
                  <a:lnTo>
                    <a:pt x="773861" y="1043990"/>
                  </a:lnTo>
                  <a:lnTo>
                    <a:pt x="774649" y="1046022"/>
                  </a:lnTo>
                  <a:lnTo>
                    <a:pt x="776300" y="1048905"/>
                  </a:lnTo>
                  <a:lnTo>
                    <a:pt x="778433" y="1050137"/>
                  </a:lnTo>
                  <a:lnTo>
                    <a:pt x="779094" y="1051547"/>
                  </a:lnTo>
                  <a:lnTo>
                    <a:pt x="778941" y="1055001"/>
                  </a:lnTo>
                  <a:lnTo>
                    <a:pt x="778598" y="1056716"/>
                  </a:lnTo>
                  <a:lnTo>
                    <a:pt x="778141" y="1058519"/>
                  </a:lnTo>
                  <a:lnTo>
                    <a:pt x="777786" y="1060450"/>
                  </a:lnTo>
                  <a:lnTo>
                    <a:pt x="777684" y="1062609"/>
                  </a:lnTo>
                  <a:lnTo>
                    <a:pt x="776706" y="1063752"/>
                  </a:lnTo>
                  <a:lnTo>
                    <a:pt x="775563" y="1066177"/>
                  </a:lnTo>
                  <a:lnTo>
                    <a:pt x="774534" y="1068971"/>
                  </a:lnTo>
                  <a:lnTo>
                    <a:pt x="773899" y="1071232"/>
                  </a:lnTo>
                  <a:lnTo>
                    <a:pt x="773772" y="1072413"/>
                  </a:lnTo>
                  <a:lnTo>
                    <a:pt x="773734" y="1075245"/>
                  </a:lnTo>
                  <a:lnTo>
                    <a:pt x="773607" y="1076363"/>
                  </a:lnTo>
                  <a:lnTo>
                    <a:pt x="773048" y="1077823"/>
                  </a:lnTo>
                  <a:lnTo>
                    <a:pt x="772274" y="1078814"/>
                  </a:lnTo>
                  <a:lnTo>
                    <a:pt x="770737" y="1079906"/>
                  </a:lnTo>
                  <a:lnTo>
                    <a:pt x="771080" y="1080325"/>
                  </a:lnTo>
                  <a:lnTo>
                    <a:pt x="771258" y="1080922"/>
                  </a:lnTo>
                  <a:lnTo>
                    <a:pt x="771296" y="1081747"/>
                  </a:lnTo>
                  <a:lnTo>
                    <a:pt x="771105" y="1083805"/>
                  </a:lnTo>
                  <a:lnTo>
                    <a:pt x="771207" y="1084389"/>
                  </a:lnTo>
                  <a:lnTo>
                    <a:pt x="771397" y="1084821"/>
                  </a:lnTo>
                  <a:lnTo>
                    <a:pt x="771588" y="1085469"/>
                  </a:lnTo>
                  <a:lnTo>
                    <a:pt x="771651" y="1086827"/>
                  </a:lnTo>
                  <a:lnTo>
                    <a:pt x="771321" y="1087615"/>
                  </a:lnTo>
                  <a:lnTo>
                    <a:pt x="770826" y="1088415"/>
                  </a:lnTo>
                  <a:lnTo>
                    <a:pt x="769391" y="1093457"/>
                  </a:lnTo>
                  <a:lnTo>
                    <a:pt x="767867" y="1095286"/>
                  </a:lnTo>
                  <a:lnTo>
                    <a:pt x="764501" y="1097838"/>
                  </a:lnTo>
                  <a:lnTo>
                    <a:pt x="756399" y="1107351"/>
                  </a:lnTo>
                  <a:lnTo>
                    <a:pt x="755827" y="1108430"/>
                  </a:lnTo>
                  <a:lnTo>
                    <a:pt x="755573" y="1110132"/>
                  </a:lnTo>
                  <a:lnTo>
                    <a:pt x="755688" y="1111732"/>
                  </a:lnTo>
                  <a:lnTo>
                    <a:pt x="755853" y="1113040"/>
                  </a:lnTo>
                  <a:lnTo>
                    <a:pt x="755675" y="1114005"/>
                  </a:lnTo>
                  <a:lnTo>
                    <a:pt x="754710" y="1114564"/>
                  </a:lnTo>
                  <a:lnTo>
                    <a:pt x="755434" y="1116152"/>
                  </a:lnTo>
                  <a:lnTo>
                    <a:pt x="758342" y="1118793"/>
                  </a:lnTo>
                  <a:lnTo>
                    <a:pt x="761022" y="1124178"/>
                  </a:lnTo>
                  <a:lnTo>
                    <a:pt x="762050" y="1125105"/>
                  </a:lnTo>
                  <a:lnTo>
                    <a:pt x="764666" y="1125258"/>
                  </a:lnTo>
                  <a:lnTo>
                    <a:pt x="766724" y="1126756"/>
                  </a:lnTo>
                  <a:lnTo>
                    <a:pt x="767956" y="1126985"/>
                  </a:lnTo>
                  <a:lnTo>
                    <a:pt x="769264" y="1126489"/>
                  </a:lnTo>
                  <a:lnTo>
                    <a:pt x="770204" y="1126007"/>
                  </a:lnTo>
                  <a:lnTo>
                    <a:pt x="770597" y="1125181"/>
                  </a:lnTo>
                  <a:lnTo>
                    <a:pt x="769797" y="1124483"/>
                  </a:lnTo>
                  <a:lnTo>
                    <a:pt x="770699" y="1123594"/>
                  </a:lnTo>
                  <a:lnTo>
                    <a:pt x="771080" y="1122387"/>
                  </a:lnTo>
                  <a:lnTo>
                    <a:pt x="771105" y="1120876"/>
                  </a:lnTo>
                  <a:lnTo>
                    <a:pt x="770318" y="1114196"/>
                  </a:lnTo>
                  <a:lnTo>
                    <a:pt x="769886" y="1113447"/>
                  </a:lnTo>
                  <a:lnTo>
                    <a:pt x="769086" y="1112862"/>
                  </a:lnTo>
                  <a:lnTo>
                    <a:pt x="768603" y="1111631"/>
                  </a:lnTo>
                  <a:lnTo>
                    <a:pt x="768121" y="1108087"/>
                  </a:lnTo>
                  <a:lnTo>
                    <a:pt x="767727" y="1106398"/>
                  </a:lnTo>
                  <a:lnTo>
                    <a:pt x="766686" y="1104061"/>
                  </a:lnTo>
                  <a:lnTo>
                    <a:pt x="766254" y="1102614"/>
                  </a:lnTo>
                  <a:lnTo>
                    <a:pt x="768299" y="1101966"/>
                  </a:lnTo>
                  <a:lnTo>
                    <a:pt x="774014" y="1104925"/>
                  </a:lnTo>
                  <a:lnTo>
                    <a:pt x="778141" y="1105382"/>
                  </a:lnTo>
                  <a:lnTo>
                    <a:pt x="783005" y="1103972"/>
                  </a:lnTo>
                  <a:lnTo>
                    <a:pt x="784047" y="1104544"/>
                  </a:lnTo>
                  <a:lnTo>
                    <a:pt x="784555" y="1104468"/>
                  </a:lnTo>
                  <a:lnTo>
                    <a:pt x="784618" y="1104163"/>
                  </a:lnTo>
                  <a:lnTo>
                    <a:pt x="784745" y="1102855"/>
                  </a:lnTo>
                  <a:lnTo>
                    <a:pt x="784809" y="1102499"/>
                  </a:lnTo>
                  <a:lnTo>
                    <a:pt x="784948" y="1102423"/>
                  </a:lnTo>
                  <a:lnTo>
                    <a:pt x="785202" y="1102474"/>
                  </a:lnTo>
                  <a:lnTo>
                    <a:pt x="785380" y="1102296"/>
                  </a:lnTo>
                  <a:lnTo>
                    <a:pt x="785977" y="1101394"/>
                  </a:lnTo>
                  <a:lnTo>
                    <a:pt x="787717" y="1099451"/>
                  </a:lnTo>
                  <a:lnTo>
                    <a:pt x="788835" y="1098702"/>
                  </a:lnTo>
                  <a:lnTo>
                    <a:pt x="793800" y="1092009"/>
                  </a:lnTo>
                  <a:lnTo>
                    <a:pt x="793216" y="1089431"/>
                  </a:lnTo>
                  <a:lnTo>
                    <a:pt x="793661" y="1087335"/>
                  </a:lnTo>
                  <a:lnTo>
                    <a:pt x="794346" y="1085418"/>
                  </a:lnTo>
                  <a:lnTo>
                    <a:pt x="794384" y="1083386"/>
                  </a:lnTo>
                  <a:lnTo>
                    <a:pt x="792949" y="1079296"/>
                  </a:lnTo>
                  <a:lnTo>
                    <a:pt x="792784" y="1078052"/>
                  </a:lnTo>
                  <a:lnTo>
                    <a:pt x="792759" y="1075651"/>
                  </a:lnTo>
                  <a:lnTo>
                    <a:pt x="792632" y="1074407"/>
                  </a:lnTo>
                  <a:lnTo>
                    <a:pt x="792340" y="1073416"/>
                  </a:lnTo>
                  <a:lnTo>
                    <a:pt x="791451" y="1071499"/>
                  </a:lnTo>
                  <a:lnTo>
                    <a:pt x="791235" y="1070279"/>
                  </a:lnTo>
                  <a:lnTo>
                    <a:pt x="791286" y="1068882"/>
                  </a:lnTo>
                  <a:lnTo>
                    <a:pt x="791527" y="1067841"/>
                  </a:lnTo>
                  <a:lnTo>
                    <a:pt x="791819" y="1066825"/>
                  </a:lnTo>
                  <a:lnTo>
                    <a:pt x="792086" y="1065491"/>
                  </a:lnTo>
                  <a:lnTo>
                    <a:pt x="792022" y="1063993"/>
                  </a:lnTo>
                  <a:lnTo>
                    <a:pt x="791590" y="1062837"/>
                  </a:lnTo>
                  <a:lnTo>
                    <a:pt x="790994" y="1062050"/>
                  </a:lnTo>
                  <a:lnTo>
                    <a:pt x="790435" y="1061732"/>
                  </a:lnTo>
                  <a:lnTo>
                    <a:pt x="790333" y="1061135"/>
                  </a:lnTo>
                  <a:lnTo>
                    <a:pt x="790181" y="1057109"/>
                  </a:lnTo>
                  <a:lnTo>
                    <a:pt x="790486" y="1056563"/>
                  </a:lnTo>
                  <a:lnTo>
                    <a:pt x="790295" y="1054900"/>
                  </a:lnTo>
                  <a:lnTo>
                    <a:pt x="790143" y="1051318"/>
                  </a:lnTo>
                  <a:lnTo>
                    <a:pt x="790016" y="1049642"/>
                  </a:lnTo>
                  <a:lnTo>
                    <a:pt x="789597" y="1048029"/>
                  </a:lnTo>
                  <a:lnTo>
                    <a:pt x="788377" y="1045527"/>
                  </a:lnTo>
                  <a:lnTo>
                    <a:pt x="787895" y="1043813"/>
                  </a:lnTo>
                  <a:lnTo>
                    <a:pt x="788746" y="1041336"/>
                  </a:lnTo>
                  <a:lnTo>
                    <a:pt x="788581" y="1038529"/>
                  </a:lnTo>
                  <a:lnTo>
                    <a:pt x="787844" y="1036193"/>
                  </a:lnTo>
                  <a:lnTo>
                    <a:pt x="786980" y="1035164"/>
                  </a:lnTo>
                  <a:lnTo>
                    <a:pt x="782726" y="1033030"/>
                  </a:lnTo>
                  <a:lnTo>
                    <a:pt x="782243" y="1032370"/>
                  </a:lnTo>
                  <a:lnTo>
                    <a:pt x="781862" y="1031367"/>
                  </a:lnTo>
                  <a:lnTo>
                    <a:pt x="781545" y="1029855"/>
                  </a:lnTo>
                  <a:lnTo>
                    <a:pt x="785329" y="1030503"/>
                  </a:lnTo>
                  <a:lnTo>
                    <a:pt x="785850" y="1030160"/>
                  </a:lnTo>
                  <a:lnTo>
                    <a:pt x="785596" y="1027785"/>
                  </a:lnTo>
                  <a:lnTo>
                    <a:pt x="785355" y="1023150"/>
                  </a:lnTo>
                  <a:lnTo>
                    <a:pt x="784313" y="1018933"/>
                  </a:lnTo>
                  <a:lnTo>
                    <a:pt x="784186" y="1017676"/>
                  </a:lnTo>
                  <a:lnTo>
                    <a:pt x="784567" y="1017168"/>
                  </a:lnTo>
                  <a:lnTo>
                    <a:pt x="785139" y="1016838"/>
                  </a:lnTo>
                  <a:lnTo>
                    <a:pt x="786472" y="1015225"/>
                  </a:lnTo>
                  <a:lnTo>
                    <a:pt x="788301" y="1014323"/>
                  </a:lnTo>
                  <a:lnTo>
                    <a:pt x="789444" y="1012634"/>
                  </a:lnTo>
                  <a:lnTo>
                    <a:pt x="791667" y="1008291"/>
                  </a:lnTo>
                  <a:lnTo>
                    <a:pt x="792670" y="1006868"/>
                  </a:lnTo>
                  <a:lnTo>
                    <a:pt x="793089" y="1005763"/>
                  </a:lnTo>
                  <a:lnTo>
                    <a:pt x="793140" y="1003325"/>
                  </a:lnTo>
                  <a:lnTo>
                    <a:pt x="793292" y="1002093"/>
                  </a:lnTo>
                  <a:lnTo>
                    <a:pt x="793648" y="999756"/>
                  </a:lnTo>
                  <a:lnTo>
                    <a:pt x="794067" y="997953"/>
                  </a:lnTo>
                  <a:lnTo>
                    <a:pt x="794600" y="997153"/>
                  </a:lnTo>
                  <a:lnTo>
                    <a:pt x="795261" y="996988"/>
                  </a:lnTo>
                  <a:lnTo>
                    <a:pt x="795985" y="997089"/>
                  </a:lnTo>
                  <a:lnTo>
                    <a:pt x="797585" y="996734"/>
                  </a:lnTo>
                  <a:lnTo>
                    <a:pt x="803249" y="985177"/>
                  </a:lnTo>
                  <a:lnTo>
                    <a:pt x="803211" y="983221"/>
                  </a:lnTo>
                  <a:lnTo>
                    <a:pt x="802830" y="981824"/>
                  </a:lnTo>
                  <a:lnTo>
                    <a:pt x="802106" y="980160"/>
                  </a:lnTo>
                  <a:lnTo>
                    <a:pt x="801560" y="979424"/>
                  </a:lnTo>
                  <a:lnTo>
                    <a:pt x="801484" y="978941"/>
                  </a:lnTo>
                  <a:lnTo>
                    <a:pt x="801585" y="977798"/>
                  </a:lnTo>
                  <a:lnTo>
                    <a:pt x="801598" y="977163"/>
                  </a:lnTo>
                  <a:lnTo>
                    <a:pt x="801509" y="976579"/>
                  </a:lnTo>
                  <a:lnTo>
                    <a:pt x="801369" y="976083"/>
                  </a:lnTo>
                  <a:lnTo>
                    <a:pt x="799833" y="972273"/>
                  </a:lnTo>
                  <a:lnTo>
                    <a:pt x="798741" y="971435"/>
                  </a:lnTo>
                  <a:lnTo>
                    <a:pt x="798550" y="971092"/>
                  </a:lnTo>
                  <a:lnTo>
                    <a:pt x="798601" y="970330"/>
                  </a:lnTo>
                  <a:lnTo>
                    <a:pt x="798791" y="969606"/>
                  </a:lnTo>
                  <a:lnTo>
                    <a:pt x="798995" y="968997"/>
                  </a:lnTo>
                  <a:lnTo>
                    <a:pt x="799096" y="968540"/>
                  </a:lnTo>
                  <a:lnTo>
                    <a:pt x="799249" y="967371"/>
                  </a:lnTo>
                  <a:lnTo>
                    <a:pt x="799376" y="966558"/>
                  </a:lnTo>
                  <a:lnTo>
                    <a:pt x="799414" y="965733"/>
                  </a:lnTo>
                  <a:lnTo>
                    <a:pt x="799198" y="964552"/>
                  </a:lnTo>
                  <a:lnTo>
                    <a:pt x="798207" y="962393"/>
                  </a:lnTo>
                  <a:lnTo>
                    <a:pt x="795413" y="960399"/>
                  </a:lnTo>
                  <a:lnTo>
                    <a:pt x="792911" y="957465"/>
                  </a:lnTo>
                  <a:lnTo>
                    <a:pt x="789660" y="956944"/>
                  </a:lnTo>
                  <a:lnTo>
                    <a:pt x="787438" y="955395"/>
                  </a:lnTo>
                  <a:lnTo>
                    <a:pt x="782154" y="953922"/>
                  </a:lnTo>
                  <a:lnTo>
                    <a:pt x="781329" y="954176"/>
                  </a:lnTo>
                  <a:lnTo>
                    <a:pt x="780592" y="954887"/>
                  </a:lnTo>
                  <a:lnTo>
                    <a:pt x="779957" y="955738"/>
                  </a:lnTo>
                  <a:lnTo>
                    <a:pt x="779335" y="956246"/>
                  </a:lnTo>
                  <a:lnTo>
                    <a:pt x="778598" y="955941"/>
                  </a:lnTo>
                  <a:lnTo>
                    <a:pt x="778281" y="955446"/>
                  </a:lnTo>
                  <a:lnTo>
                    <a:pt x="778001" y="954646"/>
                  </a:lnTo>
                  <a:lnTo>
                    <a:pt x="777836" y="953617"/>
                  </a:lnTo>
                  <a:lnTo>
                    <a:pt x="777887" y="952398"/>
                  </a:lnTo>
                  <a:lnTo>
                    <a:pt x="777862" y="949832"/>
                  </a:lnTo>
                  <a:lnTo>
                    <a:pt x="777227" y="947737"/>
                  </a:lnTo>
                  <a:lnTo>
                    <a:pt x="774458" y="941666"/>
                  </a:lnTo>
                  <a:lnTo>
                    <a:pt x="773366" y="940930"/>
                  </a:lnTo>
                  <a:lnTo>
                    <a:pt x="772134" y="939457"/>
                  </a:lnTo>
                  <a:lnTo>
                    <a:pt x="770750" y="936726"/>
                  </a:lnTo>
                  <a:lnTo>
                    <a:pt x="769594" y="935278"/>
                  </a:lnTo>
                  <a:lnTo>
                    <a:pt x="767143" y="933551"/>
                  </a:lnTo>
                  <a:lnTo>
                    <a:pt x="768565" y="931672"/>
                  </a:lnTo>
                  <a:lnTo>
                    <a:pt x="772210" y="921981"/>
                  </a:lnTo>
                  <a:lnTo>
                    <a:pt x="772058" y="920724"/>
                  </a:lnTo>
                  <a:lnTo>
                    <a:pt x="771626" y="919594"/>
                  </a:lnTo>
                  <a:lnTo>
                    <a:pt x="770712" y="918679"/>
                  </a:lnTo>
                  <a:lnTo>
                    <a:pt x="770458" y="918146"/>
                  </a:lnTo>
                  <a:lnTo>
                    <a:pt x="770343" y="917511"/>
                  </a:lnTo>
                  <a:lnTo>
                    <a:pt x="770331" y="916381"/>
                  </a:lnTo>
                  <a:lnTo>
                    <a:pt x="770178" y="915758"/>
                  </a:lnTo>
                  <a:lnTo>
                    <a:pt x="769797" y="915263"/>
                  </a:lnTo>
                  <a:lnTo>
                    <a:pt x="769340" y="915314"/>
                  </a:lnTo>
                  <a:lnTo>
                    <a:pt x="768362" y="915847"/>
                  </a:lnTo>
                  <a:lnTo>
                    <a:pt x="768108" y="915847"/>
                  </a:lnTo>
                  <a:lnTo>
                    <a:pt x="763003" y="913574"/>
                  </a:lnTo>
                  <a:lnTo>
                    <a:pt x="760983" y="910907"/>
                  </a:lnTo>
                  <a:lnTo>
                    <a:pt x="753529" y="906487"/>
                  </a:lnTo>
                  <a:lnTo>
                    <a:pt x="742708" y="904341"/>
                  </a:lnTo>
                  <a:lnTo>
                    <a:pt x="741324" y="903097"/>
                  </a:lnTo>
                  <a:lnTo>
                    <a:pt x="735622" y="893343"/>
                  </a:lnTo>
                  <a:lnTo>
                    <a:pt x="734390" y="892187"/>
                  </a:lnTo>
                  <a:lnTo>
                    <a:pt x="733831" y="891298"/>
                  </a:lnTo>
                  <a:lnTo>
                    <a:pt x="733056" y="888364"/>
                  </a:lnTo>
                  <a:lnTo>
                    <a:pt x="731253" y="883856"/>
                  </a:lnTo>
                  <a:lnTo>
                    <a:pt x="731850" y="882726"/>
                  </a:lnTo>
                  <a:lnTo>
                    <a:pt x="733932" y="880973"/>
                  </a:lnTo>
                  <a:lnTo>
                    <a:pt x="733971" y="880668"/>
                  </a:lnTo>
                  <a:lnTo>
                    <a:pt x="734085" y="879970"/>
                  </a:lnTo>
                  <a:lnTo>
                    <a:pt x="734326" y="879297"/>
                  </a:lnTo>
                  <a:lnTo>
                    <a:pt x="734669" y="879030"/>
                  </a:lnTo>
                  <a:lnTo>
                    <a:pt x="735012" y="878903"/>
                  </a:lnTo>
                  <a:lnTo>
                    <a:pt x="735406" y="878497"/>
                  </a:lnTo>
                  <a:lnTo>
                    <a:pt x="736168" y="877328"/>
                  </a:lnTo>
                  <a:lnTo>
                    <a:pt x="735304" y="875677"/>
                  </a:lnTo>
                  <a:lnTo>
                    <a:pt x="732358" y="874153"/>
                  </a:lnTo>
                  <a:lnTo>
                    <a:pt x="732066" y="871905"/>
                  </a:lnTo>
                  <a:lnTo>
                    <a:pt x="732154" y="870483"/>
                  </a:lnTo>
                  <a:lnTo>
                    <a:pt x="731799" y="868426"/>
                  </a:lnTo>
                  <a:lnTo>
                    <a:pt x="731850" y="867181"/>
                  </a:lnTo>
                  <a:lnTo>
                    <a:pt x="732243" y="865581"/>
                  </a:lnTo>
                  <a:lnTo>
                    <a:pt x="732701" y="864679"/>
                  </a:lnTo>
                  <a:lnTo>
                    <a:pt x="734415" y="863269"/>
                  </a:lnTo>
                  <a:lnTo>
                    <a:pt x="736853" y="860234"/>
                  </a:lnTo>
                  <a:lnTo>
                    <a:pt x="737374" y="859345"/>
                  </a:lnTo>
                  <a:lnTo>
                    <a:pt x="737450" y="859078"/>
                  </a:lnTo>
                  <a:lnTo>
                    <a:pt x="737654" y="857707"/>
                  </a:lnTo>
                  <a:lnTo>
                    <a:pt x="737768" y="857326"/>
                  </a:lnTo>
                  <a:lnTo>
                    <a:pt x="737971" y="857542"/>
                  </a:lnTo>
                  <a:lnTo>
                    <a:pt x="739000" y="855344"/>
                  </a:lnTo>
                  <a:lnTo>
                    <a:pt x="739762" y="853224"/>
                  </a:lnTo>
                  <a:lnTo>
                    <a:pt x="741184" y="848575"/>
                  </a:lnTo>
                  <a:lnTo>
                    <a:pt x="741070" y="846937"/>
                  </a:lnTo>
                  <a:lnTo>
                    <a:pt x="741235" y="843457"/>
                  </a:lnTo>
                  <a:lnTo>
                    <a:pt x="741121" y="841794"/>
                  </a:lnTo>
                  <a:lnTo>
                    <a:pt x="740905" y="841209"/>
                  </a:lnTo>
                  <a:lnTo>
                    <a:pt x="740613" y="840663"/>
                  </a:lnTo>
                  <a:lnTo>
                    <a:pt x="740371" y="840041"/>
                  </a:lnTo>
                  <a:lnTo>
                    <a:pt x="740359" y="839292"/>
                  </a:lnTo>
                  <a:lnTo>
                    <a:pt x="740536" y="837806"/>
                  </a:lnTo>
                  <a:lnTo>
                    <a:pt x="740473" y="837082"/>
                  </a:lnTo>
                  <a:lnTo>
                    <a:pt x="739076" y="834872"/>
                  </a:lnTo>
                  <a:lnTo>
                    <a:pt x="738238" y="834009"/>
                  </a:lnTo>
                  <a:lnTo>
                    <a:pt x="734301" y="832040"/>
                  </a:lnTo>
                  <a:lnTo>
                    <a:pt x="733386" y="831138"/>
                  </a:lnTo>
                  <a:lnTo>
                    <a:pt x="732751" y="829551"/>
                  </a:lnTo>
                  <a:lnTo>
                    <a:pt x="733767" y="828840"/>
                  </a:lnTo>
                  <a:lnTo>
                    <a:pt x="735126" y="828586"/>
                  </a:lnTo>
                  <a:lnTo>
                    <a:pt x="737374" y="828992"/>
                  </a:lnTo>
                  <a:lnTo>
                    <a:pt x="737069" y="826274"/>
                  </a:lnTo>
                  <a:lnTo>
                    <a:pt x="735990" y="824674"/>
                  </a:lnTo>
                  <a:lnTo>
                    <a:pt x="732815" y="823252"/>
                  </a:lnTo>
                  <a:lnTo>
                    <a:pt x="731050" y="821169"/>
                  </a:lnTo>
                  <a:lnTo>
                    <a:pt x="730364" y="820978"/>
                  </a:lnTo>
                  <a:lnTo>
                    <a:pt x="728941" y="821461"/>
                  </a:lnTo>
                  <a:lnTo>
                    <a:pt x="728268" y="821359"/>
                  </a:lnTo>
                  <a:lnTo>
                    <a:pt x="729767" y="819759"/>
                  </a:lnTo>
                  <a:lnTo>
                    <a:pt x="731240" y="819238"/>
                  </a:lnTo>
                  <a:lnTo>
                    <a:pt x="735266" y="819848"/>
                  </a:lnTo>
                  <a:lnTo>
                    <a:pt x="735952" y="819670"/>
                  </a:lnTo>
                  <a:lnTo>
                    <a:pt x="737361" y="818718"/>
                  </a:lnTo>
                  <a:lnTo>
                    <a:pt x="737857" y="818857"/>
                  </a:lnTo>
                  <a:lnTo>
                    <a:pt x="738250" y="818578"/>
                  </a:lnTo>
                  <a:lnTo>
                    <a:pt x="738631" y="817003"/>
                  </a:lnTo>
                  <a:lnTo>
                    <a:pt x="738250" y="812647"/>
                  </a:lnTo>
                  <a:lnTo>
                    <a:pt x="736053" y="810856"/>
                  </a:lnTo>
                  <a:lnTo>
                    <a:pt x="733386" y="810082"/>
                  </a:lnTo>
                  <a:lnTo>
                    <a:pt x="731659" y="808710"/>
                  </a:lnTo>
                  <a:lnTo>
                    <a:pt x="731507" y="806704"/>
                  </a:lnTo>
                  <a:lnTo>
                    <a:pt x="732459" y="805573"/>
                  </a:lnTo>
                  <a:lnTo>
                    <a:pt x="733729" y="804621"/>
                  </a:lnTo>
                  <a:lnTo>
                    <a:pt x="734567" y="803135"/>
                  </a:lnTo>
                  <a:lnTo>
                    <a:pt x="734999" y="802093"/>
                  </a:lnTo>
                  <a:lnTo>
                    <a:pt x="735622" y="801839"/>
                  </a:lnTo>
                  <a:lnTo>
                    <a:pt x="736193" y="802157"/>
                  </a:lnTo>
                  <a:lnTo>
                    <a:pt x="736485" y="802792"/>
                  </a:lnTo>
                  <a:lnTo>
                    <a:pt x="736688" y="803579"/>
                  </a:lnTo>
                  <a:lnTo>
                    <a:pt x="736980" y="803490"/>
                  </a:lnTo>
                  <a:lnTo>
                    <a:pt x="739330" y="799198"/>
                  </a:lnTo>
                  <a:lnTo>
                    <a:pt x="739673" y="798880"/>
                  </a:lnTo>
                  <a:lnTo>
                    <a:pt x="741705" y="798639"/>
                  </a:lnTo>
                  <a:lnTo>
                    <a:pt x="742416" y="798055"/>
                  </a:lnTo>
                  <a:lnTo>
                    <a:pt x="742911" y="797483"/>
                  </a:lnTo>
                  <a:lnTo>
                    <a:pt x="743254" y="796925"/>
                  </a:lnTo>
                  <a:lnTo>
                    <a:pt x="743496" y="796048"/>
                  </a:lnTo>
                  <a:lnTo>
                    <a:pt x="743800" y="794512"/>
                  </a:lnTo>
                  <a:lnTo>
                    <a:pt x="744207" y="793419"/>
                  </a:lnTo>
                  <a:lnTo>
                    <a:pt x="744829" y="792835"/>
                  </a:lnTo>
                  <a:lnTo>
                    <a:pt x="745489" y="792416"/>
                  </a:lnTo>
                  <a:lnTo>
                    <a:pt x="746010" y="791844"/>
                  </a:lnTo>
                  <a:lnTo>
                    <a:pt x="744969" y="790740"/>
                  </a:lnTo>
                  <a:lnTo>
                    <a:pt x="741972" y="792911"/>
                  </a:lnTo>
                  <a:lnTo>
                    <a:pt x="741197" y="791692"/>
                  </a:lnTo>
                  <a:lnTo>
                    <a:pt x="741641" y="790016"/>
                  </a:lnTo>
                  <a:lnTo>
                    <a:pt x="742251" y="786333"/>
                  </a:lnTo>
                  <a:lnTo>
                    <a:pt x="742530" y="785075"/>
                  </a:lnTo>
                  <a:lnTo>
                    <a:pt x="743381" y="783869"/>
                  </a:lnTo>
                  <a:lnTo>
                    <a:pt x="744499" y="783704"/>
                  </a:lnTo>
                  <a:lnTo>
                    <a:pt x="751331" y="786091"/>
                  </a:lnTo>
                  <a:lnTo>
                    <a:pt x="753897" y="785025"/>
                  </a:lnTo>
                  <a:lnTo>
                    <a:pt x="763371" y="784796"/>
                  </a:lnTo>
                  <a:lnTo>
                    <a:pt x="765428" y="783259"/>
                  </a:lnTo>
                  <a:lnTo>
                    <a:pt x="771588" y="781837"/>
                  </a:lnTo>
                  <a:lnTo>
                    <a:pt x="783462" y="782218"/>
                  </a:lnTo>
                  <a:lnTo>
                    <a:pt x="792835" y="783729"/>
                  </a:lnTo>
                  <a:lnTo>
                    <a:pt x="800252" y="784821"/>
                  </a:lnTo>
                  <a:lnTo>
                    <a:pt x="813536" y="787476"/>
                  </a:lnTo>
                  <a:lnTo>
                    <a:pt x="825080" y="788873"/>
                  </a:lnTo>
                  <a:lnTo>
                    <a:pt x="832269" y="785876"/>
                  </a:lnTo>
                  <a:lnTo>
                    <a:pt x="841082" y="786269"/>
                  </a:lnTo>
                  <a:lnTo>
                    <a:pt x="849896" y="786638"/>
                  </a:lnTo>
                  <a:lnTo>
                    <a:pt x="856018" y="783158"/>
                  </a:lnTo>
                  <a:lnTo>
                    <a:pt x="862202" y="782726"/>
                  </a:lnTo>
                  <a:lnTo>
                    <a:pt x="865517" y="786244"/>
                  </a:lnTo>
                  <a:lnTo>
                    <a:pt x="867460" y="788708"/>
                  </a:lnTo>
                  <a:lnTo>
                    <a:pt x="868032" y="788873"/>
                  </a:lnTo>
                  <a:lnTo>
                    <a:pt x="869975" y="788314"/>
                  </a:lnTo>
                  <a:lnTo>
                    <a:pt x="878954" y="789838"/>
                  </a:lnTo>
                  <a:lnTo>
                    <a:pt x="880275" y="789203"/>
                  </a:lnTo>
                  <a:lnTo>
                    <a:pt x="881062" y="787526"/>
                  </a:lnTo>
                  <a:lnTo>
                    <a:pt x="881011" y="786841"/>
                  </a:lnTo>
                  <a:lnTo>
                    <a:pt x="880770" y="786104"/>
                  </a:lnTo>
                  <a:lnTo>
                    <a:pt x="880681" y="785304"/>
                  </a:lnTo>
                  <a:lnTo>
                    <a:pt x="881011" y="784428"/>
                  </a:lnTo>
                  <a:lnTo>
                    <a:pt x="882319" y="782878"/>
                  </a:lnTo>
                  <a:lnTo>
                    <a:pt x="883932" y="780402"/>
                  </a:lnTo>
                  <a:lnTo>
                    <a:pt x="884402" y="779881"/>
                  </a:lnTo>
                  <a:lnTo>
                    <a:pt x="884948" y="779614"/>
                  </a:lnTo>
                  <a:lnTo>
                    <a:pt x="892174" y="780173"/>
                  </a:lnTo>
                  <a:lnTo>
                    <a:pt x="896619" y="776427"/>
                  </a:lnTo>
                  <a:lnTo>
                    <a:pt x="907224" y="775716"/>
                  </a:lnTo>
                  <a:lnTo>
                    <a:pt x="917828" y="774954"/>
                  </a:lnTo>
                  <a:lnTo>
                    <a:pt x="925639" y="778700"/>
                  </a:lnTo>
                  <a:lnTo>
                    <a:pt x="926045" y="779741"/>
                  </a:lnTo>
                  <a:lnTo>
                    <a:pt x="926045" y="781367"/>
                  </a:lnTo>
                  <a:lnTo>
                    <a:pt x="925728" y="782307"/>
                  </a:lnTo>
                  <a:lnTo>
                    <a:pt x="924750" y="783691"/>
                  </a:lnTo>
                  <a:lnTo>
                    <a:pt x="924305" y="784758"/>
                  </a:lnTo>
                  <a:lnTo>
                    <a:pt x="923861" y="786079"/>
                  </a:lnTo>
                  <a:lnTo>
                    <a:pt x="923416" y="787184"/>
                  </a:lnTo>
                  <a:lnTo>
                    <a:pt x="922934" y="787628"/>
                  </a:lnTo>
                  <a:lnTo>
                    <a:pt x="918781" y="788606"/>
                  </a:lnTo>
                  <a:lnTo>
                    <a:pt x="917562" y="789889"/>
                  </a:lnTo>
                  <a:lnTo>
                    <a:pt x="915149" y="793305"/>
                  </a:lnTo>
                  <a:lnTo>
                    <a:pt x="914412" y="794054"/>
                  </a:lnTo>
                  <a:lnTo>
                    <a:pt x="912875" y="794753"/>
                  </a:lnTo>
                  <a:lnTo>
                    <a:pt x="911339" y="796010"/>
                  </a:lnTo>
                  <a:lnTo>
                    <a:pt x="908507" y="796772"/>
                  </a:lnTo>
                  <a:lnTo>
                    <a:pt x="904671" y="801077"/>
                  </a:lnTo>
                  <a:lnTo>
                    <a:pt x="901103" y="803122"/>
                  </a:lnTo>
                  <a:lnTo>
                    <a:pt x="896607" y="803922"/>
                  </a:lnTo>
                  <a:lnTo>
                    <a:pt x="892162" y="808799"/>
                  </a:lnTo>
                  <a:lnTo>
                    <a:pt x="889736" y="810044"/>
                  </a:lnTo>
                  <a:lnTo>
                    <a:pt x="887882" y="812177"/>
                  </a:lnTo>
                  <a:lnTo>
                    <a:pt x="887374" y="812482"/>
                  </a:lnTo>
                  <a:lnTo>
                    <a:pt x="886434" y="813409"/>
                  </a:lnTo>
                  <a:lnTo>
                    <a:pt x="886117" y="815835"/>
                  </a:lnTo>
                  <a:lnTo>
                    <a:pt x="886091" y="821067"/>
                  </a:lnTo>
                  <a:lnTo>
                    <a:pt x="885913" y="822413"/>
                  </a:lnTo>
                  <a:lnTo>
                    <a:pt x="885685" y="823544"/>
                  </a:lnTo>
                  <a:lnTo>
                    <a:pt x="885545" y="824725"/>
                  </a:lnTo>
                  <a:lnTo>
                    <a:pt x="885659" y="826109"/>
                  </a:lnTo>
                  <a:lnTo>
                    <a:pt x="896632" y="836625"/>
                  </a:lnTo>
                  <a:lnTo>
                    <a:pt x="896848" y="838301"/>
                  </a:lnTo>
                  <a:lnTo>
                    <a:pt x="896988" y="838974"/>
                  </a:lnTo>
                  <a:lnTo>
                    <a:pt x="896708" y="839673"/>
                  </a:lnTo>
                  <a:lnTo>
                    <a:pt x="898588" y="844080"/>
                  </a:lnTo>
                  <a:lnTo>
                    <a:pt x="903858" y="846277"/>
                  </a:lnTo>
                  <a:lnTo>
                    <a:pt x="906144" y="848969"/>
                  </a:lnTo>
                  <a:lnTo>
                    <a:pt x="906551" y="849680"/>
                  </a:lnTo>
                  <a:lnTo>
                    <a:pt x="907440" y="850645"/>
                  </a:lnTo>
                  <a:lnTo>
                    <a:pt x="908608" y="856513"/>
                  </a:lnTo>
                  <a:lnTo>
                    <a:pt x="908545" y="858481"/>
                  </a:lnTo>
                  <a:lnTo>
                    <a:pt x="908621" y="859497"/>
                  </a:lnTo>
                  <a:lnTo>
                    <a:pt x="908850" y="860615"/>
                  </a:lnTo>
                  <a:lnTo>
                    <a:pt x="909142" y="861593"/>
                  </a:lnTo>
                  <a:lnTo>
                    <a:pt x="909510" y="862368"/>
                  </a:lnTo>
                  <a:lnTo>
                    <a:pt x="909713" y="862698"/>
                  </a:lnTo>
                  <a:lnTo>
                    <a:pt x="910094" y="858316"/>
                  </a:lnTo>
                  <a:lnTo>
                    <a:pt x="910132" y="856437"/>
                  </a:lnTo>
                  <a:lnTo>
                    <a:pt x="909967" y="854646"/>
                  </a:lnTo>
                  <a:lnTo>
                    <a:pt x="903719" y="844613"/>
                  </a:lnTo>
                  <a:lnTo>
                    <a:pt x="903147" y="844130"/>
                  </a:lnTo>
                  <a:lnTo>
                    <a:pt x="902423" y="842772"/>
                  </a:lnTo>
                  <a:lnTo>
                    <a:pt x="901318" y="839482"/>
                  </a:lnTo>
                  <a:lnTo>
                    <a:pt x="900556" y="838047"/>
                  </a:lnTo>
                  <a:lnTo>
                    <a:pt x="897305" y="834491"/>
                  </a:lnTo>
                  <a:lnTo>
                    <a:pt x="888949" y="829081"/>
                  </a:lnTo>
                  <a:lnTo>
                    <a:pt x="887983" y="827443"/>
                  </a:lnTo>
                  <a:lnTo>
                    <a:pt x="887336" y="824928"/>
                  </a:lnTo>
                  <a:lnTo>
                    <a:pt x="887183" y="823861"/>
                  </a:lnTo>
                  <a:lnTo>
                    <a:pt x="887171" y="823226"/>
                  </a:lnTo>
                  <a:lnTo>
                    <a:pt x="887399" y="821207"/>
                  </a:lnTo>
                  <a:lnTo>
                    <a:pt x="887463" y="820915"/>
                  </a:lnTo>
                  <a:lnTo>
                    <a:pt x="887742" y="819823"/>
                  </a:lnTo>
                  <a:lnTo>
                    <a:pt x="887831" y="819226"/>
                  </a:lnTo>
                  <a:lnTo>
                    <a:pt x="887818" y="818870"/>
                  </a:lnTo>
                  <a:lnTo>
                    <a:pt x="887602" y="818083"/>
                  </a:lnTo>
                  <a:lnTo>
                    <a:pt x="887602" y="817562"/>
                  </a:lnTo>
                  <a:lnTo>
                    <a:pt x="889241" y="812177"/>
                  </a:lnTo>
                  <a:lnTo>
                    <a:pt x="891933" y="810209"/>
                  </a:lnTo>
                  <a:lnTo>
                    <a:pt x="894854" y="809625"/>
                  </a:lnTo>
                  <a:lnTo>
                    <a:pt x="898715" y="807085"/>
                  </a:lnTo>
                  <a:lnTo>
                    <a:pt x="906703" y="806602"/>
                  </a:lnTo>
                  <a:lnTo>
                    <a:pt x="914653" y="806069"/>
                  </a:lnTo>
                  <a:lnTo>
                    <a:pt x="916851" y="804049"/>
                  </a:lnTo>
                  <a:lnTo>
                    <a:pt x="924191" y="804837"/>
                  </a:lnTo>
                  <a:lnTo>
                    <a:pt x="925715" y="804341"/>
                  </a:lnTo>
                  <a:lnTo>
                    <a:pt x="926985" y="802474"/>
                  </a:lnTo>
                  <a:lnTo>
                    <a:pt x="928039" y="800481"/>
                  </a:lnTo>
                  <a:lnTo>
                    <a:pt x="930376" y="797750"/>
                  </a:lnTo>
                  <a:lnTo>
                    <a:pt x="931443" y="795718"/>
                  </a:lnTo>
                  <a:lnTo>
                    <a:pt x="930897" y="795248"/>
                  </a:lnTo>
                  <a:lnTo>
                    <a:pt x="929360" y="796950"/>
                  </a:lnTo>
                  <a:lnTo>
                    <a:pt x="928700" y="796810"/>
                  </a:lnTo>
                  <a:lnTo>
                    <a:pt x="929906" y="793051"/>
                  </a:lnTo>
                  <a:lnTo>
                    <a:pt x="931379" y="790867"/>
                  </a:lnTo>
                  <a:lnTo>
                    <a:pt x="938060" y="786650"/>
                  </a:lnTo>
                  <a:lnTo>
                    <a:pt x="939888" y="784656"/>
                  </a:lnTo>
                  <a:lnTo>
                    <a:pt x="941184" y="781037"/>
                  </a:lnTo>
                  <a:lnTo>
                    <a:pt x="941019" y="780338"/>
                  </a:lnTo>
                  <a:lnTo>
                    <a:pt x="941704" y="778154"/>
                  </a:lnTo>
                  <a:lnTo>
                    <a:pt x="941311" y="776668"/>
                  </a:lnTo>
                  <a:lnTo>
                    <a:pt x="940434" y="775804"/>
                  </a:lnTo>
                  <a:lnTo>
                    <a:pt x="939634" y="775512"/>
                  </a:lnTo>
                  <a:lnTo>
                    <a:pt x="938644" y="775576"/>
                  </a:lnTo>
                  <a:lnTo>
                    <a:pt x="938199" y="776236"/>
                  </a:lnTo>
                  <a:lnTo>
                    <a:pt x="938021" y="777735"/>
                  </a:lnTo>
                  <a:lnTo>
                    <a:pt x="937844" y="780427"/>
                  </a:lnTo>
                  <a:lnTo>
                    <a:pt x="937374" y="781799"/>
                  </a:lnTo>
                  <a:lnTo>
                    <a:pt x="936447" y="783158"/>
                  </a:lnTo>
                  <a:lnTo>
                    <a:pt x="935443" y="784161"/>
                  </a:lnTo>
                  <a:lnTo>
                    <a:pt x="934745" y="784542"/>
                  </a:lnTo>
                  <a:lnTo>
                    <a:pt x="932967" y="783742"/>
                  </a:lnTo>
                  <a:lnTo>
                    <a:pt x="931278" y="782167"/>
                  </a:lnTo>
                  <a:lnTo>
                    <a:pt x="929906" y="780122"/>
                  </a:lnTo>
                  <a:lnTo>
                    <a:pt x="928700" y="777290"/>
                  </a:lnTo>
                  <a:lnTo>
                    <a:pt x="928217" y="776452"/>
                  </a:lnTo>
                  <a:lnTo>
                    <a:pt x="927988" y="775817"/>
                  </a:lnTo>
                  <a:lnTo>
                    <a:pt x="927963" y="774852"/>
                  </a:lnTo>
                  <a:lnTo>
                    <a:pt x="927988" y="773696"/>
                  </a:lnTo>
                  <a:lnTo>
                    <a:pt x="927912" y="773061"/>
                  </a:lnTo>
                  <a:lnTo>
                    <a:pt x="927303" y="771410"/>
                  </a:lnTo>
                  <a:lnTo>
                    <a:pt x="926655" y="770547"/>
                  </a:lnTo>
                  <a:lnTo>
                    <a:pt x="926426" y="769937"/>
                  </a:lnTo>
                  <a:lnTo>
                    <a:pt x="925690" y="766775"/>
                  </a:lnTo>
                  <a:lnTo>
                    <a:pt x="923734" y="764070"/>
                  </a:lnTo>
                  <a:lnTo>
                    <a:pt x="923251" y="762507"/>
                  </a:lnTo>
                  <a:lnTo>
                    <a:pt x="924953" y="760996"/>
                  </a:lnTo>
                  <a:lnTo>
                    <a:pt x="931887" y="762673"/>
                  </a:lnTo>
                  <a:lnTo>
                    <a:pt x="934592" y="765708"/>
                  </a:lnTo>
                  <a:lnTo>
                    <a:pt x="936053" y="765695"/>
                  </a:lnTo>
                  <a:lnTo>
                    <a:pt x="934796" y="762063"/>
                  </a:lnTo>
                  <a:lnTo>
                    <a:pt x="932992" y="760425"/>
                  </a:lnTo>
                  <a:lnTo>
                    <a:pt x="922375" y="758748"/>
                  </a:lnTo>
                  <a:lnTo>
                    <a:pt x="921334" y="756907"/>
                  </a:lnTo>
                  <a:lnTo>
                    <a:pt x="921499" y="756475"/>
                  </a:lnTo>
                  <a:lnTo>
                    <a:pt x="921626" y="755967"/>
                  </a:lnTo>
                  <a:lnTo>
                    <a:pt x="921880" y="754913"/>
                  </a:lnTo>
                  <a:lnTo>
                    <a:pt x="921423" y="754240"/>
                  </a:lnTo>
                  <a:lnTo>
                    <a:pt x="918540" y="752589"/>
                  </a:lnTo>
                  <a:lnTo>
                    <a:pt x="918311" y="752220"/>
                  </a:lnTo>
                  <a:lnTo>
                    <a:pt x="918590" y="751128"/>
                  </a:lnTo>
                  <a:lnTo>
                    <a:pt x="920915" y="747318"/>
                  </a:lnTo>
                  <a:lnTo>
                    <a:pt x="919911" y="744867"/>
                  </a:lnTo>
                  <a:lnTo>
                    <a:pt x="918819" y="743115"/>
                  </a:lnTo>
                  <a:lnTo>
                    <a:pt x="917651" y="741857"/>
                  </a:lnTo>
                  <a:lnTo>
                    <a:pt x="913599" y="739546"/>
                  </a:lnTo>
                  <a:lnTo>
                    <a:pt x="900683" y="737552"/>
                  </a:lnTo>
                  <a:lnTo>
                    <a:pt x="899604" y="736079"/>
                  </a:lnTo>
                  <a:lnTo>
                    <a:pt x="899083" y="734402"/>
                  </a:lnTo>
                  <a:lnTo>
                    <a:pt x="899147" y="733717"/>
                  </a:lnTo>
                  <a:lnTo>
                    <a:pt x="899464" y="733107"/>
                  </a:lnTo>
                  <a:lnTo>
                    <a:pt x="899680" y="731659"/>
                  </a:lnTo>
                  <a:lnTo>
                    <a:pt x="899452" y="730808"/>
                  </a:lnTo>
                  <a:lnTo>
                    <a:pt x="898982" y="730338"/>
                  </a:lnTo>
                  <a:lnTo>
                    <a:pt x="898575" y="729627"/>
                  </a:lnTo>
                  <a:lnTo>
                    <a:pt x="898563" y="728154"/>
                  </a:lnTo>
                  <a:lnTo>
                    <a:pt x="899540" y="726909"/>
                  </a:lnTo>
                  <a:lnTo>
                    <a:pt x="905332" y="728548"/>
                  </a:lnTo>
                  <a:lnTo>
                    <a:pt x="907249" y="731151"/>
                  </a:lnTo>
                  <a:lnTo>
                    <a:pt x="908303" y="733298"/>
                  </a:lnTo>
                  <a:lnTo>
                    <a:pt x="908583" y="733310"/>
                  </a:lnTo>
                  <a:lnTo>
                    <a:pt x="908837" y="732840"/>
                  </a:lnTo>
                  <a:lnTo>
                    <a:pt x="909065" y="731875"/>
                  </a:lnTo>
                  <a:lnTo>
                    <a:pt x="909129" y="730770"/>
                  </a:lnTo>
                  <a:lnTo>
                    <a:pt x="908964" y="730529"/>
                  </a:lnTo>
                  <a:lnTo>
                    <a:pt x="908697" y="730440"/>
                  </a:lnTo>
                  <a:lnTo>
                    <a:pt x="908507" y="729830"/>
                  </a:lnTo>
                  <a:lnTo>
                    <a:pt x="904125" y="723811"/>
                  </a:lnTo>
                  <a:lnTo>
                    <a:pt x="903528" y="723341"/>
                  </a:lnTo>
                  <a:lnTo>
                    <a:pt x="902995" y="722477"/>
                  </a:lnTo>
                  <a:lnTo>
                    <a:pt x="903617" y="721791"/>
                  </a:lnTo>
                  <a:lnTo>
                    <a:pt x="904239" y="721677"/>
                  </a:lnTo>
                  <a:lnTo>
                    <a:pt x="905446" y="721982"/>
                  </a:lnTo>
                  <a:lnTo>
                    <a:pt x="907186" y="721372"/>
                  </a:lnTo>
                  <a:lnTo>
                    <a:pt x="908469" y="722680"/>
                  </a:lnTo>
                  <a:lnTo>
                    <a:pt x="909345" y="722083"/>
                  </a:lnTo>
                  <a:lnTo>
                    <a:pt x="910297" y="721029"/>
                  </a:lnTo>
                  <a:lnTo>
                    <a:pt x="914717" y="719442"/>
                  </a:lnTo>
                  <a:lnTo>
                    <a:pt x="917168" y="721156"/>
                  </a:lnTo>
                  <a:lnTo>
                    <a:pt x="917574" y="721804"/>
                  </a:lnTo>
                  <a:lnTo>
                    <a:pt x="917803" y="722617"/>
                  </a:lnTo>
                  <a:lnTo>
                    <a:pt x="917943" y="723544"/>
                  </a:lnTo>
                  <a:lnTo>
                    <a:pt x="918171" y="724293"/>
                  </a:lnTo>
                  <a:lnTo>
                    <a:pt x="918616" y="724636"/>
                  </a:lnTo>
                  <a:lnTo>
                    <a:pt x="917689" y="725500"/>
                  </a:lnTo>
                  <a:lnTo>
                    <a:pt x="917371" y="725932"/>
                  </a:lnTo>
                  <a:lnTo>
                    <a:pt x="917981" y="726795"/>
                  </a:lnTo>
                  <a:lnTo>
                    <a:pt x="918743" y="726833"/>
                  </a:lnTo>
                  <a:lnTo>
                    <a:pt x="920267" y="726198"/>
                  </a:lnTo>
                  <a:lnTo>
                    <a:pt x="920826" y="726338"/>
                  </a:lnTo>
                  <a:lnTo>
                    <a:pt x="922172" y="727684"/>
                  </a:lnTo>
                  <a:lnTo>
                    <a:pt x="922680" y="727748"/>
                  </a:lnTo>
                  <a:lnTo>
                    <a:pt x="924115" y="726554"/>
                  </a:lnTo>
                  <a:lnTo>
                    <a:pt x="924813" y="726554"/>
                  </a:lnTo>
                  <a:lnTo>
                    <a:pt x="926109" y="727354"/>
                  </a:lnTo>
                  <a:lnTo>
                    <a:pt x="926795" y="727481"/>
                  </a:lnTo>
                  <a:lnTo>
                    <a:pt x="925868" y="729754"/>
                  </a:lnTo>
                  <a:lnTo>
                    <a:pt x="924648" y="731100"/>
                  </a:lnTo>
                  <a:lnTo>
                    <a:pt x="921677" y="732891"/>
                  </a:lnTo>
                  <a:lnTo>
                    <a:pt x="919911" y="733196"/>
                  </a:lnTo>
                  <a:lnTo>
                    <a:pt x="919416" y="733602"/>
                  </a:lnTo>
                  <a:lnTo>
                    <a:pt x="919251" y="734923"/>
                  </a:lnTo>
                  <a:lnTo>
                    <a:pt x="919645" y="735482"/>
                  </a:lnTo>
                  <a:lnTo>
                    <a:pt x="920267" y="735533"/>
                  </a:lnTo>
                  <a:lnTo>
                    <a:pt x="921461" y="735139"/>
                  </a:lnTo>
                  <a:lnTo>
                    <a:pt x="922769" y="735799"/>
                  </a:lnTo>
                  <a:lnTo>
                    <a:pt x="923493" y="735393"/>
                  </a:lnTo>
                  <a:lnTo>
                    <a:pt x="925042" y="732650"/>
                  </a:lnTo>
                  <a:lnTo>
                    <a:pt x="925639" y="732129"/>
                  </a:lnTo>
                  <a:lnTo>
                    <a:pt x="926249" y="732028"/>
                  </a:lnTo>
                  <a:lnTo>
                    <a:pt x="926503" y="732434"/>
                  </a:lnTo>
                  <a:lnTo>
                    <a:pt x="926947" y="735761"/>
                  </a:lnTo>
                  <a:lnTo>
                    <a:pt x="926947" y="736739"/>
                  </a:lnTo>
                  <a:lnTo>
                    <a:pt x="926731" y="737565"/>
                  </a:lnTo>
                  <a:lnTo>
                    <a:pt x="926198" y="738301"/>
                  </a:lnTo>
                  <a:lnTo>
                    <a:pt x="926782" y="739292"/>
                  </a:lnTo>
                  <a:lnTo>
                    <a:pt x="927557" y="739076"/>
                  </a:lnTo>
                  <a:lnTo>
                    <a:pt x="928255" y="737869"/>
                  </a:lnTo>
                  <a:lnTo>
                    <a:pt x="928623" y="735863"/>
                  </a:lnTo>
                  <a:lnTo>
                    <a:pt x="928522" y="734326"/>
                  </a:lnTo>
                  <a:lnTo>
                    <a:pt x="927887" y="731875"/>
                  </a:lnTo>
                  <a:lnTo>
                    <a:pt x="927773" y="730961"/>
                  </a:lnTo>
                  <a:lnTo>
                    <a:pt x="928242" y="729754"/>
                  </a:lnTo>
                  <a:lnTo>
                    <a:pt x="929170" y="729945"/>
                  </a:lnTo>
                  <a:lnTo>
                    <a:pt x="930859" y="731253"/>
                  </a:lnTo>
                  <a:lnTo>
                    <a:pt x="934707" y="731583"/>
                  </a:lnTo>
                  <a:lnTo>
                    <a:pt x="933996" y="730618"/>
                  </a:lnTo>
                  <a:lnTo>
                    <a:pt x="931240" y="729170"/>
                  </a:lnTo>
                  <a:lnTo>
                    <a:pt x="930795" y="728738"/>
                  </a:lnTo>
                  <a:lnTo>
                    <a:pt x="930160" y="727659"/>
                  </a:lnTo>
                  <a:lnTo>
                    <a:pt x="929741" y="726414"/>
                  </a:lnTo>
                  <a:lnTo>
                    <a:pt x="929932" y="725347"/>
                  </a:lnTo>
                  <a:lnTo>
                    <a:pt x="930681" y="724103"/>
                  </a:lnTo>
                  <a:lnTo>
                    <a:pt x="930884" y="723150"/>
                  </a:lnTo>
                  <a:lnTo>
                    <a:pt x="930592" y="722528"/>
                  </a:lnTo>
                  <a:lnTo>
                    <a:pt x="929843" y="722249"/>
                  </a:lnTo>
                  <a:lnTo>
                    <a:pt x="922908" y="723658"/>
                  </a:lnTo>
                  <a:lnTo>
                    <a:pt x="922693" y="723404"/>
                  </a:lnTo>
                  <a:lnTo>
                    <a:pt x="922527" y="722109"/>
                  </a:lnTo>
                  <a:lnTo>
                    <a:pt x="922375" y="721575"/>
                  </a:lnTo>
                  <a:lnTo>
                    <a:pt x="922007" y="721296"/>
                  </a:lnTo>
                  <a:lnTo>
                    <a:pt x="921130" y="721156"/>
                  </a:lnTo>
                  <a:lnTo>
                    <a:pt x="920788" y="720737"/>
                  </a:lnTo>
                  <a:lnTo>
                    <a:pt x="920724" y="720229"/>
                  </a:lnTo>
                  <a:lnTo>
                    <a:pt x="920661" y="718629"/>
                  </a:lnTo>
                  <a:lnTo>
                    <a:pt x="920521" y="717994"/>
                  </a:lnTo>
                  <a:lnTo>
                    <a:pt x="920153" y="717524"/>
                  </a:lnTo>
                  <a:lnTo>
                    <a:pt x="919327" y="717448"/>
                  </a:lnTo>
                  <a:lnTo>
                    <a:pt x="918946" y="717232"/>
                  </a:lnTo>
                  <a:lnTo>
                    <a:pt x="918463" y="715518"/>
                  </a:lnTo>
                  <a:lnTo>
                    <a:pt x="918209" y="715048"/>
                  </a:lnTo>
                  <a:lnTo>
                    <a:pt x="917117" y="714781"/>
                  </a:lnTo>
                  <a:lnTo>
                    <a:pt x="916825" y="714235"/>
                  </a:lnTo>
                  <a:lnTo>
                    <a:pt x="917714" y="713054"/>
                  </a:lnTo>
                  <a:lnTo>
                    <a:pt x="923035" y="711339"/>
                  </a:lnTo>
                  <a:lnTo>
                    <a:pt x="923797" y="710057"/>
                  </a:lnTo>
                  <a:lnTo>
                    <a:pt x="916177" y="708710"/>
                  </a:lnTo>
                  <a:lnTo>
                    <a:pt x="915923" y="708494"/>
                  </a:lnTo>
                  <a:lnTo>
                    <a:pt x="915339" y="707491"/>
                  </a:lnTo>
                  <a:lnTo>
                    <a:pt x="914958" y="707161"/>
                  </a:lnTo>
                  <a:lnTo>
                    <a:pt x="913587" y="706920"/>
                  </a:lnTo>
                  <a:lnTo>
                    <a:pt x="913155" y="706526"/>
                  </a:lnTo>
                  <a:lnTo>
                    <a:pt x="912139" y="704684"/>
                  </a:lnTo>
                  <a:lnTo>
                    <a:pt x="911745" y="704354"/>
                  </a:lnTo>
                  <a:lnTo>
                    <a:pt x="910920" y="704164"/>
                  </a:lnTo>
                  <a:lnTo>
                    <a:pt x="908875" y="702487"/>
                  </a:lnTo>
                  <a:lnTo>
                    <a:pt x="897089" y="699897"/>
                  </a:lnTo>
                  <a:lnTo>
                    <a:pt x="897953" y="698322"/>
                  </a:lnTo>
                  <a:lnTo>
                    <a:pt x="898893" y="697445"/>
                  </a:lnTo>
                  <a:lnTo>
                    <a:pt x="900709" y="696785"/>
                  </a:lnTo>
                  <a:lnTo>
                    <a:pt x="900087" y="695096"/>
                  </a:lnTo>
                  <a:lnTo>
                    <a:pt x="900455" y="693699"/>
                  </a:lnTo>
                  <a:lnTo>
                    <a:pt x="902195" y="691654"/>
                  </a:lnTo>
                  <a:lnTo>
                    <a:pt x="903223" y="691299"/>
                  </a:lnTo>
                  <a:lnTo>
                    <a:pt x="905141" y="692810"/>
                  </a:lnTo>
                  <a:lnTo>
                    <a:pt x="906208" y="692619"/>
                  </a:lnTo>
                  <a:lnTo>
                    <a:pt x="906805" y="692035"/>
                  </a:lnTo>
                  <a:lnTo>
                    <a:pt x="907567" y="690956"/>
                  </a:lnTo>
                  <a:lnTo>
                    <a:pt x="908240" y="689394"/>
                  </a:lnTo>
                  <a:lnTo>
                    <a:pt x="908583" y="687311"/>
                  </a:lnTo>
                  <a:lnTo>
                    <a:pt x="908329" y="685787"/>
                  </a:lnTo>
                  <a:lnTo>
                    <a:pt x="906462" y="682993"/>
                  </a:lnTo>
                  <a:lnTo>
                    <a:pt x="906906" y="682485"/>
                  </a:lnTo>
                  <a:lnTo>
                    <a:pt x="907313" y="682332"/>
                  </a:lnTo>
                  <a:lnTo>
                    <a:pt x="908151" y="682472"/>
                  </a:lnTo>
                  <a:lnTo>
                    <a:pt x="908456" y="682726"/>
                  </a:lnTo>
                  <a:lnTo>
                    <a:pt x="908570" y="683209"/>
                  </a:lnTo>
                  <a:lnTo>
                    <a:pt x="908621" y="683691"/>
                  </a:lnTo>
                  <a:lnTo>
                    <a:pt x="908824" y="683920"/>
                  </a:lnTo>
                  <a:lnTo>
                    <a:pt x="910818" y="683768"/>
                  </a:lnTo>
                  <a:lnTo>
                    <a:pt x="911402" y="684174"/>
                  </a:lnTo>
                  <a:lnTo>
                    <a:pt x="912723" y="686727"/>
                  </a:lnTo>
                  <a:lnTo>
                    <a:pt x="913256" y="687095"/>
                  </a:lnTo>
                  <a:lnTo>
                    <a:pt x="914450" y="687120"/>
                  </a:lnTo>
                  <a:lnTo>
                    <a:pt x="914920" y="687743"/>
                  </a:lnTo>
                  <a:lnTo>
                    <a:pt x="915022" y="689394"/>
                  </a:lnTo>
                  <a:lnTo>
                    <a:pt x="910805" y="688289"/>
                  </a:lnTo>
                  <a:lnTo>
                    <a:pt x="911136" y="689381"/>
                  </a:lnTo>
                  <a:lnTo>
                    <a:pt x="912304" y="691514"/>
                  </a:lnTo>
                  <a:lnTo>
                    <a:pt x="913053" y="694321"/>
                  </a:lnTo>
                  <a:lnTo>
                    <a:pt x="913434" y="694715"/>
                  </a:lnTo>
                  <a:lnTo>
                    <a:pt x="913930" y="694524"/>
                  </a:lnTo>
                  <a:lnTo>
                    <a:pt x="914234" y="693991"/>
                  </a:lnTo>
                  <a:lnTo>
                    <a:pt x="914565" y="693331"/>
                  </a:lnTo>
                  <a:lnTo>
                    <a:pt x="915073" y="692746"/>
                  </a:lnTo>
                  <a:lnTo>
                    <a:pt x="915606" y="692569"/>
                  </a:lnTo>
                  <a:lnTo>
                    <a:pt x="917219" y="692962"/>
                  </a:lnTo>
                  <a:lnTo>
                    <a:pt x="921296" y="696150"/>
                  </a:lnTo>
                  <a:lnTo>
                    <a:pt x="921054" y="697115"/>
                  </a:lnTo>
                  <a:lnTo>
                    <a:pt x="920254" y="698334"/>
                  </a:lnTo>
                  <a:lnTo>
                    <a:pt x="920076" y="699465"/>
                  </a:lnTo>
                  <a:lnTo>
                    <a:pt x="920356" y="700227"/>
                  </a:lnTo>
                  <a:lnTo>
                    <a:pt x="921003" y="700468"/>
                  </a:lnTo>
                  <a:lnTo>
                    <a:pt x="922172" y="700341"/>
                  </a:lnTo>
                  <a:lnTo>
                    <a:pt x="921994" y="700595"/>
                  </a:lnTo>
                  <a:lnTo>
                    <a:pt x="921511" y="701649"/>
                  </a:lnTo>
                  <a:lnTo>
                    <a:pt x="921969" y="703770"/>
                  </a:lnTo>
                  <a:lnTo>
                    <a:pt x="922591" y="704240"/>
                  </a:lnTo>
                  <a:lnTo>
                    <a:pt x="924229" y="703249"/>
                  </a:lnTo>
                  <a:lnTo>
                    <a:pt x="925118" y="703097"/>
                  </a:lnTo>
                  <a:lnTo>
                    <a:pt x="926007" y="703300"/>
                  </a:lnTo>
                  <a:lnTo>
                    <a:pt x="926858" y="703859"/>
                  </a:lnTo>
                  <a:lnTo>
                    <a:pt x="928382" y="705612"/>
                  </a:lnTo>
                  <a:lnTo>
                    <a:pt x="928852" y="705713"/>
                  </a:lnTo>
                  <a:lnTo>
                    <a:pt x="929182" y="705078"/>
                  </a:lnTo>
                  <a:lnTo>
                    <a:pt x="929195" y="704113"/>
                  </a:lnTo>
                  <a:lnTo>
                    <a:pt x="928903" y="703541"/>
                  </a:lnTo>
                  <a:lnTo>
                    <a:pt x="928281" y="702944"/>
                  </a:lnTo>
                  <a:lnTo>
                    <a:pt x="927811" y="701078"/>
                  </a:lnTo>
                  <a:lnTo>
                    <a:pt x="928065" y="700189"/>
                  </a:lnTo>
                  <a:lnTo>
                    <a:pt x="928725" y="699503"/>
                  </a:lnTo>
                  <a:lnTo>
                    <a:pt x="929424" y="698258"/>
                  </a:lnTo>
                  <a:lnTo>
                    <a:pt x="928230" y="697458"/>
                  </a:lnTo>
                  <a:lnTo>
                    <a:pt x="925258" y="697750"/>
                  </a:lnTo>
                  <a:lnTo>
                    <a:pt x="924585" y="695769"/>
                  </a:lnTo>
                  <a:lnTo>
                    <a:pt x="924979" y="695325"/>
                  </a:lnTo>
                  <a:lnTo>
                    <a:pt x="925741" y="694931"/>
                  </a:lnTo>
                  <a:lnTo>
                    <a:pt x="926134" y="694550"/>
                  </a:lnTo>
                  <a:lnTo>
                    <a:pt x="926020" y="693788"/>
                  </a:lnTo>
                  <a:lnTo>
                    <a:pt x="927493" y="691845"/>
                  </a:lnTo>
                  <a:lnTo>
                    <a:pt x="929043" y="690816"/>
                  </a:lnTo>
                  <a:lnTo>
                    <a:pt x="930440" y="691172"/>
                  </a:lnTo>
                  <a:lnTo>
                    <a:pt x="931430" y="693318"/>
                  </a:lnTo>
                  <a:lnTo>
                    <a:pt x="931633" y="693966"/>
                  </a:lnTo>
                  <a:lnTo>
                    <a:pt x="931964" y="694499"/>
                  </a:lnTo>
                  <a:lnTo>
                    <a:pt x="932332" y="694728"/>
                  </a:lnTo>
                  <a:lnTo>
                    <a:pt x="932675" y="694385"/>
                  </a:lnTo>
                  <a:lnTo>
                    <a:pt x="932776" y="693839"/>
                  </a:lnTo>
                  <a:lnTo>
                    <a:pt x="932891" y="692061"/>
                  </a:lnTo>
                  <a:lnTo>
                    <a:pt x="933030" y="691388"/>
                  </a:lnTo>
                  <a:lnTo>
                    <a:pt x="933564" y="689686"/>
                  </a:lnTo>
                  <a:lnTo>
                    <a:pt x="933437" y="688822"/>
                  </a:lnTo>
                  <a:lnTo>
                    <a:pt x="933005" y="688124"/>
                  </a:lnTo>
                  <a:lnTo>
                    <a:pt x="932624" y="686917"/>
                  </a:lnTo>
                  <a:lnTo>
                    <a:pt x="933627" y="683006"/>
                  </a:lnTo>
                  <a:lnTo>
                    <a:pt x="934758" y="680847"/>
                  </a:lnTo>
                  <a:lnTo>
                    <a:pt x="939596" y="676097"/>
                  </a:lnTo>
                  <a:lnTo>
                    <a:pt x="940815" y="675601"/>
                  </a:lnTo>
                  <a:lnTo>
                    <a:pt x="942390" y="674179"/>
                  </a:lnTo>
                  <a:lnTo>
                    <a:pt x="942962" y="673303"/>
                  </a:lnTo>
                  <a:lnTo>
                    <a:pt x="942505" y="671944"/>
                  </a:lnTo>
                  <a:lnTo>
                    <a:pt x="941781" y="671525"/>
                  </a:lnTo>
                  <a:lnTo>
                    <a:pt x="940219" y="671677"/>
                  </a:lnTo>
                  <a:lnTo>
                    <a:pt x="939609" y="671296"/>
                  </a:lnTo>
                  <a:lnTo>
                    <a:pt x="937793" y="668731"/>
                  </a:lnTo>
                  <a:lnTo>
                    <a:pt x="938987" y="667067"/>
                  </a:lnTo>
                  <a:lnTo>
                    <a:pt x="940523" y="666318"/>
                  </a:lnTo>
                  <a:lnTo>
                    <a:pt x="942035" y="666330"/>
                  </a:lnTo>
                  <a:lnTo>
                    <a:pt x="943457" y="667143"/>
                  </a:lnTo>
                  <a:lnTo>
                    <a:pt x="944181" y="667118"/>
                  </a:lnTo>
                  <a:lnTo>
                    <a:pt x="944537" y="667245"/>
                  </a:lnTo>
                  <a:lnTo>
                    <a:pt x="944752" y="667575"/>
                  </a:lnTo>
                  <a:lnTo>
                    <a:pt x="945172" y="668540"/>
                  </a:lnTo>
                  <a:lnTo>
                    <a:pt x="945768" y="669226"/>
                  </a:lnTo>
                  <a:lnTo>
                    <a:pt x="945476" y="670128"/>
                  </a:lnTo>
                  <a:lnTo>
                    <a:pt x="944892" y="670991"/>
                  </a:lnTo>
                  <a:lnTo>
                    <a:pt x="944371" y="671360"/>
                  </a:lnTo>
                  <a:lnTo>
                    <a:pt x="944600" y="672528"/>
                  </a:lnTo>
                  <a:lnTo>
                    <a:pt x="945095" y="673087"/>
                  </a:lnTo>
                  <a:lnTo>
                    <a:pt x="946175" y="673569"/>
                  </a:lnTo>
                  <a:lnTo>
                    <a:pt x="947178" y="674954"/>
                  </a:lnTo>
                  <a:lnTo>
                    <a:pt x="947737" y="675170"/>
                  </a:lnTo>
                  <a:lnTo>
                    <a:pt x="948423" y="674497"/>
                  </a:lnTo>
                  <a:lnTo>
                    <a:pt x="947546" y="671957"/>
                  </a:lnTo>
                  <a:lnTo>
                    <a:pt x="947750" y="671639"/>
                  </a:lnTo>
                  <a:lnTo>
                    <a:pt x="949756" y="671068"/>
                  </a:lnTo>
                  <a:lnTo>
                    <a:pt x="950518" y="670521"/>
                  </a:lnTo>
                  <a:lnTo>
                    <a:pt x="951369" y="669289"/>
                  </a:lnTo>
                  <a:lnTo>
                    <a:pt x="951763" y="667943"/>
                  </a:lnTo>
                  <a:lnTo>
                    <a:pt x="951153" y="667105"/>
                  </a:lnTo>
                  <a:lnTo>
                    <a:pt x="952626" y="667118"/>
                  </a:lnTo>
                  <a:lnTo>
                    <a:pt x="953350" y="666775"/>
                  </a:lnTo>
                  <a:lnTo>
                    <a:pt x="954112" y="665975"/>
                  </a:lnTo>
                  <a:lnTo>
                    <a:pt x="952715" y="664616"/>
                  </a:lnTo>
                  <a:lnTo>
                    <a:pt x="945565" y="663994"/>
                  </a:lnTo>
                  <a:lnTo>
                    <a:pt x="944841" y="663320"/>
                  </a:lnTo>
                  <a:lnTo>
                    <a:pt x="944498" y="663232"/>
                  </a:lnTo>
                  <a:lnTo>
                    <a:pt x="943622" y="663803"/>
                  </a:lnTo>
                  <a:lnTo>
                    <a:pt x="943241" y="663701"/>
                  </a:lnTo>
                  <a:lnTo>
                    <a:pt x="942987" y="663270"/>
                  </a:lnTo>
                  <a:lnTo>
                    <a:pt x="942352" y="661568"/>
                  </a:lnTo>
                  <a:lnTo>
                    <a:pt x="941006" y="660184"/>
                  </a:lnTo>
                  <a:lnTo>
                    <a:pt x="935189" y="657694"/>
                  </a:lnTo>
                  <a:lnTo>
                    <a:pt x="934478" y="657872"/>
                  </a:lnTo>
                  <a:lnTo>
                    <a:pt x="932599" y="659333"/>
                  </a:lnTo>
                  <a:lnTo>
                    <a:pt x="932052" y="659079"/>
                  </a:lnTo>
                  <a:lnTo>
                    <a:pt x="940130" y="650392"/>
                  </a:lnTo>
                  <a:lnTo>
                    <a:pt x="948575" y="653948"/>
                  </a:lnTo>
                  <a:lnTo>
                    <a:pt x="949845" y="653859"/>
                  </a:lnTo>
                  <a:lnTo>
                    <a:pt x="957846" y="658761"/>
                  </a:lnTo>
                  <a:lnTo>
                    <a:pt x="958888" y="658914"/>
                  </a:lnTo>
                  <a:lnTo>
                    <a:pt x="959967" y="658317"/>
                  </a:lnTo>
                  <a:lnTo>
                    <a:pt x="962596" y="654773"/>
                  </a:lnTo>
                  <a:lnTo>
                    <a:pt x="963460" y="654634"/>
                  </a:lnTo>
                  <a:lnTo>
                    <a:pt x="963917" y="656412"/>
                  </a:lnTo>
                  <a:lnTo>
                    <a:pt x="964857" y="654329"/>
                  </a:lnTo>
                  <a:lnTo>
                    <a:pt x="965949" y="653554"/>
                  </a:lnTo>
                  <a:lnTo>
                    <a:pt x="969162" y="647750"/>
                  </a:lnTo>
                  <a:lnTo>
                    <a:pt x="969289" y="646899"/>
                  </a:lnTo>
                  <a:lnTo>
                    <a:pt x="974750" y="641680"/>
                  </a:lnTo>
                  <a:lnTo>
                    <a:pt x="977404" y="643496"/>
                  </a:lnTo>
                  <a:lnTo>
                    <a:pt x="977176" y="641870"/>
                  </a:lnTo>
                  <a:lnTo>
                    <a:pt x="976769" y="640473"/>
                  </a:lnTo>
                  <a:lnTo>
                    <a:pt x="975804" y="638556"/>
                  </a:lnTo>
                  <a:lnTo>
                    <a:pt x="977569" y="635647"/>
                  </a:lnTo>
                  <a:lnTo>
                    <a:pt x="981214" y="635228"/>
                  </a:lnTo>
                  <a:lnTo>
                    <a:pt x="982967" y="634212"/>
                  </a:lnTo>
                  <a:lnTo>
                    <a:pt x="981824" y="632764"/>
                  </a:lnTo>
                  <a:lnTo>
                    <a:pt x="983830" y="630567"/>
                  </a:lnTo>
                  <a:lnTo>
                    <a:pt x="986002" y="629335"/>
                  </a:lnTo>
                  <a:lnTo>
                    <a:pt x="988148" y="629246"/>
                  </a:lnTo>
                  <a:lnTo>
                    <a:pt x="990015" y="630529"/>
                  </a:lnTo>
                  <a:lnTo>
                    <a:pt x="989444" y="628192"/>
                  </a:lnTo>
                  <a:lnTo>
                    <a:pt x="988237" y="627329"/>
                  </a:lnTo>
                  <a:lnTo>
                    <a:pt x="981189" y="629259"/>
                  </a:lnTo>
                  <a:lnTo>
                    <a:pt x="981773" y="628599"/>
                  </a:lnTo>
                  <a:lnTo>
                    <a:pt x="986853" y="626554"/>
                  </a:lnTo>
                  <a:lnTo>
                    <a:pt x="988580" y="625538"/>
                  </a:lnTo>
                  <a:lnTo>
                    <a:pt x="991527" y="625576"/>
                  </a:lnTo>
                  <a:lnTo>
                    <a:pt x="992047" y="625208"/>
                  </a:lnTo>
                  <a:lnTo>
                    <a:pt x="992555" y="624624"/>
                  </a:lnTo>
                  <a:lnTo>
                    <a:pt x="993063" y="623798"/>
                  </a:lnTo>
                  <a:lnTo>
                    <a:pt x="994321" y="620712"/>
                  </a:lnTo>
                  <a:lnTo>
                    <a:pt x="994752" y="620331"/>
                  </a:lnTo>
                  <a:lnTo>
                    <a:pt x="995133" y="620712"/>
                  </a:lnTo>
                  <a:lnTo>
                    <a:pt x="996226" y="623252"/>
                  </a:lnTo>
                  <a:lnTo>
                    <a:pt x="997750" y="624166"/>
                  </a:lnTo>
                  <a:lnTo>
                    <a:pt x="998245" y="624751"/>
                  </a:lnTo>
                  <a:lnTo>
                    <a:pt x="998181" y="626389"/>
                  </a:lnTo>
                  <a:lnTo>
                    <a:pt x="1001864" y="626732"/>
                  </a:lnTo>
                  <a:lnTo>
                    <a:pt x="1002283" y="627430"/>
                  </a:lnTo>
                  <a:lnTo>
                    <a:pt x="1003630" y="626579"/>
                  </a:lnTo>
                  <a:lnTo>
                    <a:pt x="1004176" y="626668"/>
                  </a:lnTo>
                  <a:lnTo>
                    <a:pt x="1004709" y="627265"/>
                  </a:lnTo>
                  <a:lnTo>
                    <a:pt x="1005331" y="627545"/>
                  </a:lnTo>
                  <a:lnTo>
                    <a:pt x="1005966" y="627392"/>
                  </a:lnTo>
                  <a:lnTo>
                    <a:pt x="1006500" y="626605"/>
                  </a:lnTo>
                  <a:lnTo>
                    <a:pt x="1005878" y="625640"/>
                  </a:lnTo>
                  <a:lnTo>
                    <a:pt x="1004138" y="623836"/>
                  </a:lnTo>
                  <a:lnTo>
                    <a:pt x="1003960" y="622325"/>
                  </a:lnTo>
                  <a:lnTo>
                    <a:pt x="1004595" y="621106"/>
                  </a:lnTo>
                  <a:lnTo>
                    <a:pt x="1010221" y="620344"/>
                  </a:lnTo>
                  <a:lnTo>
                    <a:pt x="1015364" y="620179"/>
                  </a:lnTo>
                  <a:lnTo>
                    <a:pt x="1014920" y="617766"/>
                  </a:lnTo>
                  <a:lnTo>
                    <a:pt x="1013942" y="617054"/>
                  </a:lnTo>
                  <a:lnTo>
                    <a:pt x="1012799" y="616826"/>
                  </a:lnTo>
                  <a:lnTo>
                    <a:pt x="1011948" y="615835"/>
                  </a:lnTo>
                  <a:lnTo>
                    <a:pt x="1013053" y="614172"/>
                  </a:lnTo>
                  <a:lnTo>
                    <a:pt x="1022362" y="612228"/>
                  </a:lnTo>
                  <a:lnTo>
                    <a:pt x="1029474" y="611505"/>
                  </a:lnTo>
                  <a:lnTo>
                    <a:pt x="1033589" y="607517"/>
                  </a:lnTo>
                  <a:lnTo>
                    <a:pt x="1035176" y="607009"/>
                  </a:lnTo>
                  <a:lnTo>
                    <a:pt x="1036358" y="606082"/>
                  </a:lnTo>
                  <a:lnTo>
                    <a:pt x="1036954" y="605866"/>
                  </a:lnTo>
                  <a:lnTo>
                    <a:pt x="1037437" y="606221"/>
                  </a:lnTo>
                  <a:lnTo>
                    <a:pt x="1037539" y="606971"/>
                  </a:lnTo>
                  <a:lnTo>
                    <a:pt x="1037526" y="607898"/>
                  </a:lnTo>
                  <a:lnTo>
                    <a:pt x="1037564" y="608672"/>
                  </a:lnTo>
                  <a:lnTo>
                    <a:pt x="1038212" y="610463"/>
                  </a:lnTo>
                  <a:lnTo>
                    <a:pt x="1039037" y="611047"/>
                  </a:lnTo>
                  <a:lnTo>
                    <a:pt x="1039977" y="610679"/>
                  </a:lnTo>
                  <a:lnTo>
                    <a:pt x="1040955" y="609561"/>
                  </a:lnTo>
                  <a:lnTo>
                    <a:pt x="1042492" y="606983"/>
                  </a:lnTo>
                  <a:lnTo>
                    <a:pt x="1043000" y="606602"/>
                  </a:lnTo>
                  <a:lnTo>
                    <a:pt x="1044663" y="606882"/>
                  </a:lnTo>
                  <a:lnTo>
                    <a:pt x="1044371" y="608977"/>
                  </a:lnTo>
                  <a:lnTo>
                    <a:pt x="1045108" y="610095"/>
                  </a:lnTo>
                  <a:lnTo>
                    <a:pt x="1046962" y="610476"/>
                  </a:lnTo>
                  <a:lnTo>
                    <a:pt x="1051064" y="608482"/>
                  </a:lnTo>
                  <a:lnTo>
                    <a:pt x="1054265" y="609854"/>
                  </a:lnTo>
                  <a:lnTo>
                    <a:pt x="1055306" y="609320"/>
                  </a:lnTo>
                  <a:lnTo>
                    <a:pt x="1055877" y="608215"/>
                  </a:lnTo>
                  <a:lnTo>
                    <a:pt x="1056081" y="606780"/>
                  </a:lnTo>
                  <a:lnTo>
                    <a:pt x="1055954" y="605193"/>
                  </a:lnTo>
                  <a:lnTo>
                    <a:pt x="1055484" y="603719"/>
                  </a:lnTo>
                  <a:lnTo>
                    <a:pt x="1056525" y="601192"/>
                  </a:lnTo>
                  <a:lnTo>
                    <a:pt x="1057605" y="599935"/>
                  </a:lnTo>
                  <a:lnTo>
                    <a:pt x="1058659" y="600011"/>
                  </a:lnTo>
                  <a:lnTo>
                    <a:pt x="1059675" y="601421"/>
                  </a:lnTo>
                  <a:lnTo>
                    <a:pt x="1060335" y="602018"/>
                  </a:lnTo>
                  <a:lnTo>
                    <a:pt x="1062621" y="600468"/>
                  </a:lnTo>
                  <a:lnTo>
                    <a:pt x="1065275" y="601243"/>
                  </a:lnTo>
                  <a:lnTo>
                    <a:pt x="1067244" y="600278"/>
                  </a:lnTo>
                  <a:lnTo>
                    <a:pt x="1070800" y="598538"/>
                  </a:lnTo>
                  <a:lnTo>
                    <a:pt x="1074419" y="599986"/>
                  </a:lnTo>
                  <a:lnTo>
                    <a:pt x="1078102" y="596760"/>
                  </a:lnTo>
                  <a:lnTo>
                    <a:pt x="1086777" y="594842"/>
                  </a:lnTo>
                  <a:lnTo>
                    <a:pt x="1094917" y="591591"/>
                  </a:lnTo>
                  <a:lnTo>
                    <a:pt x="1104010" y="588987"/>
                  </a:lnTo>
                  <a:lnTo>
                    <a:pt x="1110297" y="585851"/>
                  </a:lnTo>
                  <a:lnTo>
                    <a:pt x="1116558" y="582701"/>
                  </a:lnTo>
                  <a:lnTo>
                    <a:pt x="1118806" y="580072"/>
                  </a:lnTo>
                  <a:lnTo>
                    <a:pt x="1119301" y="579767"/>
                  </a:lnTo>
                  <a:lnTo>
                    <a:pt x="1118831" y="578650"/>
                  </a:lnTo>
                  <a:lnTo>
                    <a:pt x="1118069" y="579272"/>
                  </a:lnTo>
                  <a:lnTo>
                    <a:pt x="1117244" y="580504"/>
                  </a:lnTo>
                  <a:lnTo>
                    <a:pt x="1116558" y="581151"/>
                  </a:lnTo>
                  <a:lnTo>
                    <a:pt x="1108798" y="584225"/>
                  </a:lnTo>
                  <a:lnTo>
                    <a:pt x="1106906" y="584009"/>
                  </a:lnTo>
                  <a:lnTo>
                    <a:pt x="1105179" y="582498"/>
                  </a:lnTo>
                  <a:lnTo>
                    <a:pt x="1105420" y="580263"/>
                  </a:lnTo>
                  <a:lnTo>
                    <a:pt x="1104861" y="579043"/>
                  </a:lnTo>
                  <a:lnTo>
                    <a:pt x="1104010" y="578751"/>
                  </a:lnTo>
                  <a:lnTo>
                    <a:pt x="1103337" y="579310"/>
                  </a:lnTo>
                  <a:lnTo>
                    <a:pt x="1101890" y="582028"/>
                  </a:lnTo>
                  <a:lnTo>
                    <a:pt x="1101534" y="583311"/>
                  </a:lnTo>
                  <a:lnTo>
                    <a:pt x="1102194" y="583869"/>
                  </a:lnTo>
                  <a:lnTo>
                    <a:pt x="1102677" y="584669"/>
                  </a:lnTo>
                  <a:lnTo>
                    <a:pt x="1101915" y="586168"/>
                  </a:lnTo>
                  <a:lnTo>
                    <a:pt x="1100785" y="586943"/>
                  </a:lnTo>
                  <a:lnTo>
                    <a:pt x="1100226" y="585609"/>
                  </a:lnTo>
                  <a:lnTo>
                    <a:pt x="1099959" y="584492"/>
                  </a:lnTo>
                  <a:lnTo>
                    <a:pt x="1098219" y="581025"/>
                  </a:lnTo>
                  <a:lnTo>
                    <a:pt x="1098397" y="580339"/>
                  </a:lnTo>
                  <a:lnTo>
                    <a:pt x="1098016" y="579856"/>
                  </a:lnTo>
                  <a:lnTo>
                    <a:pt x="1097241" y="579462"/>
                  </a:lnTo>
                  <a:lnTo>
                    <a:pt x="1096873" y="578853"/>
                  </a:lnTo>
                  <a:lnTo>
                    <a:pt x="1097267" y="578116"/>
                  </a:lnTo>
                  <a:lnTo>
                    <a:pt x="1098435" y="576783"/>
                  </a:lnTo>
                  <a:lnTo>
                    <a:pt x="1097381" y="575767"/>
                  </a:lnTo>
                  <a:lnTo>
                    <a:pt x="1096238" y="576224"/>
                  </a:lnTo>
                  <a:lnTo>
                    <a:pt x="1094003" y="578192"/>
                  </a:lnTo>
                  <a:lnTo>
                    <a:pt x="1090625" y="579564"/>
                  </a:lnTo>
                  <a:lnTo>
                    <a:pt x="1089571" y="580910"/>
                  </a:lnTo>
                  <a:lnTo>
                    <a:pt x="1090447" y="581139"/>
                  </a:lnTo>
                  <a:lnTo>
                    <a:pt x="1092212" y="582803"/>
                  </a:lnTo>
                  <a:lnTo>
                    <a:pt x="1093088" y="582980"/>
                  </a:lnTo>
                  <a:lnTo>
                    <a:pt x="1092161" y="585152"/>
                  </a:lnTo>
                  <a:lnTo>
                    <a:pt x="1090548" y="585406"/>
                  </a:lnTo>
                  <a:lnTo>
                    <a:pt x="1087615" y="584352"/>
                  </a:lnTo>
                  <a:lnTo>
                    <a:pt x="1087627" y="583666"/>
                  </a:lnTo>
                  <a:lnTo>
                    <a:pt x="1087983" y="582688"/>
                  </a:lnTo>
                  <a:lnTo>
                    <a:pt x="1087589" y="580517"/>
                  </a:lnTo>
                  <a:lnTo>
                    <a:pt x="1086865" y="578357"/>
                  </a:lnTo>
                  <a:lnTo>
                    <a:pt x="1086218" y="577316"/>
                  </a:lnTo>
                  <a:lnTo>
                    <a:pt x="1086840" y="576249"/>
                  </a:lnTo>
                  <a:lnTo>
                    <a:pt x="1088796" y="574560"/>
                  </a:lnTo>
                  <a:lnTo>
                    <a:pt x="1088542" y="573354"/>
                  </a:lnTo>
                  <a:lnTo>
                    <a:pt x="1088402" y="571969"/>
                  </a:lnTo>
                  <a:lnTo>
                    <a:pt x="1088491" y="570852"/>
                  </a:lnTo>
                  <a:lnTo>
                    <a:pt x="1088859" y="570382"/>
                  </a:lnTo>
                  <a:lnTo>
                    <a:pt x="1088758" y="568363"/>
                  </a:lnTo>
                  <a:lnTo>
                    <a:pt x="1089494" y="566991"/>
                  </a:lnTo>
                  <a:lnTo>
                    <a:pt x="1090523" y="566267"/>
                  </a:lnTo>
                  <a:lnTo>
                    <a:pt x="1091298" y="566166"/>
                  </a:lnTo>
                  <a:lnTo>
                    <a:pt x="1091679" y="566547"/>
                  </a:lnTo>
                  <a:lnTo>
                    <a:pt x="1091945" y="567194"/>
                  </a:lnTo>
                  <a:lnTo>
                    <a:pt x="1092949" y="571042"/>
                  </a:lnTo>
                  <a:lnTo>
                    <a:pt x="1093088" y="571461"/>
                  </a:lnTo>
                  <a:lnTo>
                    <a:pt x="1093698" y="571398"/>
                  </a:lnTo>
                  <a:lnTo>
                    <a:pt x="1095832" y="569493"/>
                  </a:lnTo>
                  <a:lnTo>
                    <a:pt x="1096327" y="568388"/>
                  </a:lnTo>
                  <a:lnTo>
                    <a:pt x="1096086" y="566699"/>
                  </a:lnTo>
                  <a:lnTo>
                    <a:pt x="1094282" y="565137"/>
                  </a:lnTo>
                  <a:lnTo>
                    <a:pt x="1093685" y="564108"/>
                  </a:lnTo>
                  <a:lnTo>
                    <a:pt x="1097076" y="564083"/>
                  </a:lnTo>
                  <a:lnTo>
                    <a:pt x="1098422" y="563092"/>
                  </a:lnTo>
                  <a:lnTo>
                    <a:pt x="1101305" y="563054"/>
                  </a:lnTo>
                  <a:lnTo>
                    <a:pt x="1101280" y="563841"/>
                  </a:lnTo>
                  <a:lnTo>
                    <a:pt x="1099375" y="565721"/>
                  </a:lnTo>
                  <a:lnTo>
                    <a:pt x="1098880" y="567016"/>
                  </a:lnTo>
                  <a:lnTo>
                    <a:pt x="1099324" y="568109"/>
                  </a:lnTo>
                  <a:lnTo>
                    <a:pt x="1099896" y="568756"/>
                  </a:lnTo>
                  <a:lnTo>
                    <a:pt x="1101026" y="569150"/>
                  </a:lnTo>
                  <a:lnTo>
                    <a:pt x="1100886" y="569988"/>
                  </a:lnTo>
                  <a:lnTo>
                    <a:pt x="1100162" y="571868"/>
                  </a:lnTo>
                  <a:lnTo>
                    <a:pt x="1101128" y="572744"/>
                  </a:lnTo>
                  <a:lnTo>
                    <a:pt x="1102029" y="572007"/>
                  </a:lnTo>
                  <a:lnTo>
                    <a:pt x="1103744" y="569163"/>
                  </a:lnTo>
                  <a:lnTo>
                    <a:pt x="1104315" y="568871"/>
                  </a:lnTo>
                  <a:lnTo>
                    <a:pt x="1106119" y="569188"/>
                  </a:lnTo>
                  <a:lnTo>
                    <a:pt x="1107528" y="567931"/>
                  </a:lnTo>
                  <a:lnTo>
                    <a:pt x="1107998" y="567740"/>
                  </a:lnTo>
                  <a:lnTo>
                    <a:pt x="1108417" y="568032"/>
                  </a:lnTo>
                  <a:lnTo>
                    <a:pt x="1109090" y="569442"/>
                  </a:lnTo>
                  <a:lnTo>
                    <a:pt x="1109484" y="569912"/>
                  </a:lnTo>
                  <a:lnTo>
                    <a:pt x="1109979" y="569823"/>
                  </a:lnTo>
                  <a:lnTo>
                    <a:pt x="1111034" y="568782"/>
                  </a:lnTo>
                  <a:lnTo>
                    <a:pt x="1111554" y="568528"/>
                  </a:lnTo>
                  <a:lnTo>
                    <a:pt x="1114323" y="569125"/>
                  </a:lnTo>
                  <a:lnTo>
                    <a:pt x="1115263" y="568540"/>
                  </a:lnTo>
                  <a:lnTo>
                    <a:pt x="1114209" y="566381"/>
                  </a:lnTo>
                  <a:lnTo>
                    <a:pt x="1113701" y="565848"/>
                  </a:lnTo>
                  <a:lnTo>
                    <a:pt x="1112380" y="566521"/>
                  </a:lnTo>
                  <a:lnTo>
                    <a:pt x="1111732" y="566051"/>
                  </a:lnTo>
                  <a:lnTo>
                    <a:pt x="1110551" y="563930"/>
                  </a:lnTo>
                  <a:lnTo>
                    <a:pt x="1109992" y="563524"/>
                  </a:lnTo>
                  <a:lnTo>
                    <a:pt x="1107668" y="564248"/>
                  </a:lnTo>
                  <a:lnTo>
                    <a:pt x="1107300" y="563880"/>
                  </a:lnTo>
                  <a:lnTo>
                    <a:pt x="1106779" y="562063"/>
                  </a:lnTo>
                  <a:lnTo>
                    <a:pt x="1106360" y="561454"/>
                  </a:lnTo>
                  <a:lnTo>
                    <a:pt x="1107605" y="560514"/>
                  </a:lnTo>
                  <a:lnTo>
                    <a:pt x="1117815" y="561555"/>
                  </a:lnTo>
                  <a:lnTo>
                    <a:pt x="1120266" y="563372"/>
                  </a:lnTo>
                  <a:lnTo>
                    <a:pt x="1121460" y="562787"/>
                  </a:lnTo>
                  <a:lnTo>
                    <a:pt x="1122070" y="562089"/>
                  </a:lnTo>
                  <a:lnTo>
                    <a:pt x="1123403" y="561416"/>
                  </a:lnTo>
                  <a:lnTo>
                    <a:pt x="1124496" y="561733"/>
                  </a:lnTo>
                  <a:lnTo>
                    <a:pt x="1124877" y="562165"/>
                  </a:lnTo>
                  <a:lnTo>
                    <a:pt x="1125016" y="562952"/>
                  </a:lnTo>
                  <a:lnTo>
                    <a:pt x="1124699" y="564286"/>
                  </a:lnTo>
                  <a:lnTo>
                    <a:pt x="1125245" y="564311"/>
                  </a:lnTo>
                  <a:lnTo>
                    <a:pt x="1125842" y="564692"/>
                  </a:lnTo>
                  <a:lnTo>
                    <a:pt x="1126426" y="565416"/>
                  </a:lnTo>
                  <a:lnTo>
                    <a:pt x="1126909" y="566369"/>
                  </a:lnTo>
                  <a:lnTo>
                    <a:pt x="1126058" y="567791"/>
                  </a:lnTo>
                  <a:lnTo>
                    <a:pt x="1126604" y="568782"/>
                  </a:lnTo>
                  <a:lnTo>
                    <a:pt x="1127137" y="568769"/>
                  </a:lnTo>
                  <a:lnTo>
                    <a:pt x="1128255" y="567778"/>
                  </a:lnTo>
                  <a:lnTo>
                    <a:pt x="1129423" y="567817"/>
                  </a:lnTo>
                  <a:lnTo>
                    <a:pt x="1129969" y="567537"/>
                  </a:lnTo>
                  <a:lnTo>
                    <a:pt x="1130439" y="566369"/>
                  </a:lnTo>
                  <a:lnTo>
                    <a:pt x="1129753" y="565416"/>
                  </a:lnTo>
                  <a:lnTo>
                    <a:pt x="1129741" y="564616"/>
                  </a:lnTo>
                  <a:lnTo>
                    <a:pt x="1130172" y="563892"/>
                  </a:lnTo>
                  <a:lnTo>
                    <a:pt x="1131455" y="562495"/>
                  </a:lnTo>
                  <a:lnTo>
                    <a:pt x="1133462" y="562229"/>
                  </a:lnTo>
                  <a:lnTo>
                    <a:pt x="1132738" y="559790"/>
                  </a:lnTo>
                  <a:lnTo>
                    <a:pt x="1131265" y="558800"/>
                  </a:lnTo>
                  <a:lnTo>
                    <a:pt x="1128572" y="558749"/>
                  </a:lnTo>
                  <a:lnTo>
                    <a:pt x="1129360" y="557695"/>
                  </a:lnTo>
                  <a:lnTo>
                    <a:pt x="1135799" y="558711"/>
                  </a:lnTo>
                  <a:lnTo>
                    <a:pt x="1136281" y="559435"/>
                  </a:lnTo>
                  <a:lnTo>
                    <a:pt x="1137183" y="561403"/>
                  </a:lnTo>
                  <a:lnTo>
                    <a:pt x="1137665" y="562190"/>
                  </a:lnTo>
                  <a:lnTo>
                    <a:pt x="1138212" y="562584"/>
                  </a:lnTo>
                  <a:lnTo>
                    <a:pt x="1141247" y="562521"/>
                  </a:lnTo>
                  <a:lnTo>
                    <a:pt x="1143622" y="560438"/>
                  </a:lnTo>
                  <a:lnTo>
                    <a:pt x="1146149" y="561327"/>
                  </a:lnTo>
                  <a:lnTo>
                    <a:pt x="1148206" y="558050"/>
                  </a:lnTo>
                  <a:lnTo>
                    <a:pt x="1149400" y="557098"/>
                  </a:lnTo>
                  <a:lnTo>
                    <a:pt x="1161275" y="559562"/>
                  </a:lnTo>
                  <a:lnTo>
                    <a:pt x="1163840" y="561949"/>
                  </a:lnTo>
                  <a:lnTo>
                    <a:pt x="1165123" y="562482"/>
                  </a:lnTo>
                  <a:lnTo>
                    <a:pt x="1167180" y="562241"/>
                  </a:lnTo>
                  <a:lnTo>
                    <a:pt x="1167841" y="562584"/>
                  </a:lnTo>
                  <a:lnTo>
                    <a:pt x="1168844" y="563676"/>
                  </a:lnTo>
                  <a:lnTo>
                    <a:pt x="1169352" y="564553"/>
                  </a:lnTo>
                  <a:lnTo>
                    <a:pt x="1169276" y="565340"/>
                  </a:lnTo>
                  <a:lnTo>
                    <a:pt x="1168057" y="565785"/>
                  </a:lnTo>
                  <a:lnTo>
                    <a:pt x="1165453" y="565276"/>
                  </a:lnTo>
                  <a:lnTo>
                    <a:pt x="1164399" y="567321"/>
                  </a:lnTo>
                  <a:lnTo>
                    <a:pt x="1165529" y="567105"/>
                  </a:lnTo>
                  <a:lnTo>
                    <a:pt x="1166088" y="567486"/>
                  </a:lnTo>
                  <a:lnTo>
                    <a:pt x="1166456" y="568744"/>
                  </a:lnTo>
                  <a:lnTo>
                    <a:pt x="1165859" y="568807"/>
                  </a:lnTo>
                  <a:lnTo>
                    <a:pt x="1164107" y="570179"/>
                  </a:lnTo>
                  <a:lnTo>
                    <a:pt x="1164882" y="572655"/>
                  </a:lnTo>
                  <a:lnTo>
                    <a:pt x="1165009" y="573341"/>
                  </a:lnTo>
                  <a:lnTo>
                    <a:pt x="1164843" y="574281"/>
                  </a:lnTo>
                  <a:lnTo>
                    <a:pt x="1164399" y="574535"/>
                  </a:lnTo>
                  <a:lnTo>
                    <a:pt x="1163523" y="574382"/>
                  </a:lnTo>
                  <a:lnTo>
                    <a:pt x="1162710" y="574738"/>
                  </a:lnTo>
                  <a:lnTo>
                    <a:pt x="1161072" y="576313"/>
                  </a:lnTo>
                  <a:lnTo>
                    <a:pt x="1157757" y="583234"/>
                  </a:lnTo>
                  <a:lnTo>
                    <a:pt x="1156931" y="584085"/>
                  </a:lnTo>
                  <a:lnTo>
                    <a:pt x="1155128" y="584149"/>
                  </a:lnTo>
                  <a:lnTo>
                    <a:pt x="1154404" y="585127"/>
                  </a:lnTo>
                  <a:lnTo>
                    <a:pt x="1157020" y="587832"/>
                  </a:lnTo>
                  <a:lnTo>
                    <a:pt x="1158532" y="588378"/>
                  </a:lnTo>
                  <a:lnTo>
                    <a:pt x="1159167" y="586689"/>
                  </a:lnTo>
                  <a:lnTo>
                    <a:pt x="1159344" y="585673"/>
                  </a:lnTo>
                  <a:lnTo>
                    <a:pt x="1159713" y="584276"/>
                  </a:lnTo>
                  <a:lnTo>
                    <a:pt x="1160449" y="582168"/>
                  </a:lnTo>
                  <a:lnTo>
                    <a:pt x="1160957" y="581393"/>
                  </a:lnTo>
                  <a:lnTo>
                    <a:pt x="1162100" y="580466"/>
                  </a:lnTo>
                  <a:lnTo>
                    <a:pt x="1163269" y="578827"/>
                  </a:lnTo>
                  <a:lnTo>
                    <a:pt x="1164615" y="578688"/>
                  </a:lnTo>
                  <a:lnTo>
                    <a:pt x="1166672" y="577494"/>
                  </a:lnTo>
                  <a:lnTo>
                    <a:pt x="1167396" y="577545"/>
                  </a:lnTo>
                  <a:lnTo>
                    <a:pt x="1168018" y="578154"/>
                  </a:lnTo>
                  <a:lnTo>
                    <a:pt x="1169111" y="578624"/>
                  </a:lnTo>
                  <a:lnTo>
                    <a:pt x="1172463" y="577634"/>
                  </a:lnTo>
                  <a:lnTo>
                    <a:pt x="1173225" y="576249"/>
                  </a:lnTo>
                  <a:lnTo>
                    <a:pt x="1172743" y="576110"/>
                  </a:lnTo>
                  <a:lnTo>
                    <a:pt x="1172222" y="575640"/>
                  </a:lnTo>
                  <a:lnTo>
                    <a:pt x="1171727" y="574979"/>
                  </a:lnTo>
                  <a:lnTo>
                    <a:pt x="1171295" y="574205"/>
                  </a:lnTo>
                  <a:lnTo>
                    <a:pt x="1172159" y="573506"/>
                  </a:lnTo>
                  <a:lnTo>
                    <a:pt x="1173987" y="573862"/>
                  </a:lnTo>
                  <a:lnTo>
                    <a:pt x="1174813" y="573278"/>
                  </a:lnTo>
                  <a:lnTo>
                    <a:pt x="1175562" y="572376"/>
                  </a:lnTo>
                  <a:lnTo>
                    <a:pt x="1176515" y="571728"/>
                  </a:lnTo>
                  <a:lnTo>
                    <a:pt x="1177480" y="571677"/>
                  </a:lnTo>
                  <a:lnTo>
                    <a:pt x="1178217" y="572630"/>
                  </a:lnTo>
                  <a:lnTo>
                    <a:pt x="1177899" y="573074"/>
                  </a:lnTo>
                  <a:lnTo>
                    <a:pt x="1177594" y="573659"/>
                  </a:lnTo>
                  <a:lnTo>
                    <a:pt x="1177328" y="574459"/>
                  </a:lnTo>
                  <a:lnTo>
                    <a:pt x="1177112" y="575500"/>
                  </a:lnTo>
                  <a:lnTo>
                    <a:pt x="1179347" y="574548"/>
                  </a:lnTo>
                  <a:lnTo>
                    <a:pt x="1180528" y="574763"/>
                  </a:lnTo>
                  <a:lnTo>
                    <a:pt x="1181239" y="576719"/>
                  </a:lnTo>
                  <a:lnTo>
                    <a:pt x="1180528" y="577126"/>
                  </a:lnTo>
                  <a:lnTo>
                    <a:pt x="1179080" y="579628"/>
                  </a:lnTo>
                  <a:lnTo>
                    <a:pt x="1176502" y="585558"/>
                  </a:lnTo>
                  <a:lnTo>
                    <a:pt x="1175867" y="586003"/>
                  </a:lnTo>
                  <a:lnTo>
                    <a:pt x="1176464" y="586397"/>
                  </a:lnTo>
                  <a:lnTo>
                    <a:pt x="1179042" y="584987"/>
                  </a:lnTo>
                  <a:lnTo>
                    <a:pt x="1180731" y="583069"/>
                  </a:lnTo>
                  <a:lnTo>
                    <a:pt x="1181950" y="582676"/>
                  </a:lnTo>
                  <a:lnTo>
                    <a:pt x="1184452" y="584250"/>
                  </a:lnTo>
                  <a:lnTo>
                    <a:pt x="1185697" y="584377"/>
                  </a:lnTo>
                  <a:lnTo>
                    <a:pt x="1185506" y="581698"/>
                  </a:lnTo>
                  <a:lnTo>
                    <a:pt x="1186268" y="580364"/>
                  </a:lnTo>
                  <a:lnTo>
                    <a:pt x="1188097" y="579539"/>
                  </a:lnTo>
                  <a:lnTo>
                    <a:pt x="1188402" y="578993"/>
                  </a:lnTo>
                  <a:lnTo>
                    <a:pt x="1189050" y="577075"/>
                  </a:lnTo>
                  <a:lnTo>
                    <a:pt x="1189266" y="576110"/>
                  </a:lnTo>
                  <a:lnTo>
                    <a:pt x="1189570" y="575449"/>
                  </a:lnTo>
                  <a:lnTo>
                    <a:pt x="1190993" y="574319"/>
                  </a:lnTo>
                  <a:lnTo>
                    <a:pt x="1194371" y="569302"/>
                  </a:lnTo>
                  <a:lnTo>
                    <a:pt x="1195450" y="568261"/>
                  </a:lnTo>
                  <a:lnTo>
                    <a:pt x="1199019" y="567740"/>
                  </a:lnTo>
                  <a:lnTo>
                    <a:pt x="1194371" y="573455"/>
                  </a:lnTo>
                  <a:lnTo>
                    <a:pt x="1194206" y="574586"/>
                  </a:lnTo>
                  <a:lnTo>
                    <a:pt x="1194409" y="575208"/>
                  </a:lnTo>
                  <a:lnTo>
                    <a:pt x="1195666" y="576986"/>
                  </a:lnTo>
                  <a:lnTo>
                    <a:pt x="1194879" y="577913"/>
                  </a:lnTo>
                  <a:lnTo>
                    <a:pt x="1194523" y="578637"/>
                  </a:lnTo>
                  <a:lnTo>
                    <a:pt x="1194244" y="579843"/>
                  </a:lnTo>
                  <a:lnTo>
                    <a:pt x="1195095" y="580009"/>
                  </a:lnTo>
                  <a:lnTo>
                    <a:pt x="1197381" y="579323"/>
                  </a:lnTo>
                  <a:lnTo>
                    <a:pt x="1198092" y="578307"/>
                  </a:lnTo>
                  <a:lnTo>
                    <a:pt x="1197330" y="577240"/>
                  </a:lnTo>
                  <a:lnTo>
                    <a:pt x="1197381" y="576173"/>
                  </a:lnTo>
                  <a:lnTo>
                    <a:pt x="1198486" y="574243"/>
                  </a:lnTo>
                  <a:lnTo>
                    <a:pt x="1199210" y="573722"/>
                  </a:lnTo>
                  <a:lnTo>
                    <a:pt x="1200746" y="574205"/>
                  </a:lnTo>
                  <a:lnTo>
                    <a:pt x="1202283" y="573290"/>
                  </a:lnTo>
                  <a:lnTo>
                    <a:pt x="1205217" y="573354"/>
                  </a:lnTo>
                  <a:lnTo>
                    <a:pt x="1206411" y="574408"/>
                  </a:lnTo>
                  <a:lnTo>
                    <a:pt x="1206944" y="574459"/>
                  </a:lnTo>
                  <a:lnTo>
                    <a:pt x="1209814" y="573341"/>
                  </a:lnTo>
                  <a:lnTo>
                    <a:pt x="1210259" y="572884"/>
                  </a:lnTo>
                  <a:lnTo>
                    <a:pt x="1210017" y="571182"/>
                  </a:lnTo>
                  <a:lnTo>
                    <a:pt x="1209611" y="570204"/>
                  </a:lnTo>
                  <a:lnTo>
                    <a:pt x="1206499" y="566991"/>
                  </a:lnTo>
                  <a:lnTo>
                    <a:pt x="1205763" y="566762"/>
                  </a:lnTo>
                  <a:lnTo>
                    <a:pt x="1203528" y="567499"/>
                  </a:lnTo>
                  <a:lnTo>
                    <a:pt x="1202740" y="566889"/>
                  </a:lnTo>
                  <a:lnTo>
                    <a:pt x="1204518" y="563968"/>
                  </a:lnTo>
                  <a:lnTo>
                    <a:pt x="1206576" y="562432"/>
                  </a:lnTo>
                  <a:lnTo>
                    <a:pt x="1208709" y="562495"/>
                  </a:lnTo>
                  <a:lnTo>
                    <a:pt x="1210741" y="564388"/>
                  </a:lnTo>
                  <a:lnTo>
                    <a:pt x="1210589" y="565162"/>
                  </a:lnTo>
                  <a:lnTo>
                    <a:pt x="1211681" y="565975"/>
                  </a:lnTo>
                  <a:lnTo>
                    <a:pt x="1212849" y="565632"/>
                  </a:lnTo>
                  <a:lnTo>
                    <a:pt x="1216037" y="562838"/>
                  </a:lnTo>
                  <a:lnTo>
                    <a:pt x="1217231" y="562749"/>
                  </a:lnTo>
                  <a:lnTo>
                    <a:pt x="1217650" y="562470"/>
                  </a:lnTo>
                  <a:lnTo>
                    <a:pt x="1218526" y="561352"/>
                  </a:lnTo>
                  <a:lnTo>
                    <a:pt x="1219022" y="561213"/>
                  </a:lnTo>
                  <a:lnTo>
                    <a:pt x="1214069" y="561149"/>
                  </a:lnTo>
                  <a:lnTo>
                    <a:pt x="1211516" y="559460"/>
                  </a:lnTo>
                  <a:lnTo>
                    <a:pt x="1212735" y="557250"/>
                  </a:lnTo>
                  <a:lnTo>
                    <a:pt x="1214056" y="555828"/>
                  </a:lnTo>
                  <a:lnTo>
                    <a:pt x="1214640" y="555853"/>
                  </a:lnTo>
                  <a:lnTo>
                    <a:pt x="1215783" y="556856"/>
                  </a:lnTo>
                  <a:lnTo>
                    <a:pt x="1216317" y="556653"/>
                  </a:lnTo>
                  <a:lnTo>
                    <a:pt x="1216532" y="556120"/>
                  </a:lnTo>
                  <a:lnTo>
                    <a:pt x="1216825" y="554545"/>
                  </a:lnTo>
                  <a:lnTo>
                    <a:pt x="1216977" y="553948"/>
                  </a:lnTo>
                  <a:lnTo>
                    <a:pt x="1217307" y="553516"/>
                  </a:lnTo>
                  <a:lnTo>
                    <a:pt x="1221663" y="553364"/>
                  </a:lnTo>
                  <a:lnTo>
                    <a:pt x="1223136" y="552615"/>
                  </a:lnTo>
                  <a:lnTo>
                    <a:pt x="1227061" y="547547"/>
                  </a:lnTo>
                  <a:lnTo>
                    <a:pt x="1232725" y="543598"/>
                  </a:lnTo>
                  <a:lnTo>
                    <a:pt x="1232420" y="544461"/>
                  </a:lnTo>
                  <a:lnTo>
                    <a:pt x="1232293" y="545452"/>
                  </a:lnTo>
                  <a:lnTo>
                    <a:pt x="1232217" y="546442"/>
                  </a:lnTo>
                  <a:lnTo>
                    <a:pt x="1232115" y="547255"/>
                  </a:lnTo>
                  <a:lnTo>
                    <a:pt x="1231747" y="548246"/>
                  </a:lnTo>
                  <a:lnTo>
                    <a:pt x="1230896" y="549300"/>
                  </a:lnTo>
                  <a:lnTo>
                    <a:pt x="1230553" y="550100"/>
                  </a:lnTo>
                  <a:lnTo>
                    <a:pt x="1231315" y="550722"/>
                  </a:lnTo>
                  <a:lnTo>
                    <a:pt x="1233614" y="550621"/>
                  </a:lnTo>
                  <a:lnTo>
                    <a:pt x="1234224" y="550151"/>
                  </a:lnTo>
                  <a:lnTo>
                    <a:pt x="1235354" y="548157"/>
                  </a:lnTo>
                  <a:lnTo>
                    <a:pt x="1235811" y="547700"/>
                  </a:lnTo>
                  <a:lnTo>
                    <a:pt x="1241717" y="548678"/>
                  </a:lnTo>
                  <a:lnTo>
                    <a:pt x="1241513" y="548068"/>
                  </a:lnTo>
                  <a:lnTo>
                    <a:pt x="1242174" y="547420"/>
                  </a:lnTo>
                  <a:lnTo>
                    <a:pt x="1243190" y="547433"/>
                  </a:lnTo>
                  <a:lnTo>
                    <a:pt x="1244180" y="548068"/>
                  </a:lnTo>
                  <a:lnTo>
                    <a:pt x="1244777" y="549262"/>
                  </a:lnTo>
                  <a:lnTo>
                    <a:pt x="1243583" y="549986"/>
                  </a:lnTo>
                  <a:lnTo>
                    <a:pt x="1243037" y="550786"/>
                  </a:lnTo>
                  <a:lnTo>
                    <a:pt x="1242618" y="552195"/>
                  </a:lnTo>
                  <a:lnTo>
                    <a:pt x="1243545" y="553542"/>
                  </a:lnTo>
                  <a:lnTo>
                    <a:pt x="1240002" y="553758"/>
                  </a:lnTo>
                  <a:lnTo>
                    <a:pt x="1242199" y="556323"/>
                  </a:lnTo>
                  <a:lnTo>
                    <a:pt x="1243266" y="557060"/>
                  </a:lnTo>
                  <a:lnTo>
                    <a:pt x="1244422" y="557047"/>
                  </a:lnTo>
                  <a:lnTo>
                    <a:pt x="1247724" y="555002"/>
                  </a:lnTo>
                  <a:lnTo>
                    <a:pt x="1250645" y="554799"/>
                  </a:lnTo>
                  <a:lnTo>
                    <a:pt x="1251597" y="553745"/>
                  </a:lnTo>
                  <a:lnTo>
                    <a:pt x="1251927" y="553923"/>
                  </a:lnTo>
                  <a:lnTo>
                    <a:pt x="1252575" y="555459"/>
                  </a:lnTo>
                  <a:lnTo>
                    <a:pt x="1252715" y="556399"/>
                  </a:lnTo>
                  <a:lnTo>
                    <a:pt x="1252334" y="557187"/>
                  </a:lnTo>
                  <a:lnTo>
                    <a:pt x="1249616" y="558838"/>
                  </a:lnTo>
                  <a:lnTo>
                    <a:pt x="1250175" y="560184"/>
                  </a:lnTo>
                  <a:lnTo>
                    <a:pt x="1250988" y="561073"/>
                  </a:lnTo>
                  <a:lnTo>
                    <a:pt x="1251813" y="561479"/>
                  </a:lnTo>
                  <a:lnTo>
                    <a:pt x="1252461" y="561441"/>
                  </a:lnTo>
                  <a:lnTo>
                    <a:pt x="1252054" y="562876"/>
                  </a:lnTo>
                  <a:lnTo>
                    <a:pt x="1252448" y="563194"/>
                  </a:lnTo>
                  <a:lnTo>
                    <a:pt x="1252943" y="563067"/>
                  </a:lnTo>
                  <a:lnTo>
                    <a:pt x="1253413" y="562546"/>
                  </a:lnTo>
                  <a:lnTo>
                    <a:pt x="1253743" y="561670"/>
                  </a:lnTo>
                  <a:lnTo>
                    <a:pt x="1254086" y="561086"/>
                  </a:lnTo>
                  <a:lnTo>
                    <a:pt x="1254582" y="561149"/>
                  </a:lnTo>
                  <a:lnTo>
                    <a:pt x="1255128" y="561594"/>
                  </a:lnTo>
                  <a:lnTo>
                    <a:pt x="1257071" y="564451"/>
                  </a:lnTo>
                  <a:lnTo>
                    <a:pt x="1257350" y="565861"/>
                  </a:lnTo>
                  <a:lnTo>
                    <a:pt x="1257096" y="568477"/>
                  </a:lnTo>
                  <a:lnTo>
                    <a:pt x="1256842" y="569493"/>
                  </a:lnTo>
                  <a:lnTo>
                    <a:pt x="1256233" y="571093"/>
                  </a:lnTo>
                  <a:lnTo>
                    <a:pt x="1255979" y="572071"/>
                  </a:lnTo>
                  <a:lnTo>
                    <a:pt x="1255839" y="573036"/>
                  </a:lnTo>
                  <a:lnTo>
                    <a:pt x="1255890" y="573735"/>
                  </a:lnTo>
                  <a:lnTo>
                    <a:pt x="1256004" y="574497"/>
                  </a:lnTo>
                  <a:lnTo>
                    <a:pt x="1256220" y="576516"/>
                  </a:lnTo>
                  <a:lnTo>
                    <a:pt x="1256347" y="577469"/>
                  </a:lnTo>
                  <a:lnTo>
                    <a:pt x="1256449" y="578345"/>
                  </a:lnTo>
                  <a:lnTo>
                    <a:pt x="1256436" y="579031"/>
                  </a:lnTo>
                  <a:lnTo>
                    <a:pt x="1256220" y="580529"/>
                  </a:lnTo>
                  <a:lnTo>
                    <a:pt x="1256220" y="581291"/>
                  </a:lnTo>
                  <a:lnTo>
                    <a:pt x="1256398" y="582193"/>
                  </a:lnTo>
                  <a:lnTo>
                    <a:pt x="1255064" y="586257"/>
                  </a:lnTo>
                  <a:lnTo>
                    <a:pt x="1253451" y="588327"/>
                  </a:lnTo>
                  <a:lnTo>
                    <a:pt x="1250607" y="590994"/>
                  </a:lnTo>
                  <a:lnTo>
                    <a:pt x="1254340" y="592162"/>
                  </a:lnTo>
                  <a:lnTo>
                    <a:pt x="1255331" y="591121"/>
                  </a:lnTo>
                  <a:lnTo>
                    <a:pt x="1255991" y="588759"/>
                  </a:lnTo>
                  <a:lnTo>
                    <a:pt x="1256563" y="585927"/>
                  </a:lnTo>
                  <a:lnTo>
                    <a:pt x="1257350" y="583526"/>
                  </a:lnTo>
                  <a:lnTo>
                    <a:pt x="1260703" y="579513"/>
                  </a:lnTo>
                  <a:lnTo>
                    <a:pt x="1261567" y="576618"/>
                  </a:lnTo>
                  <a:lnTo>
                    <a:pt x="1261643" y="573938"/>
                  </a:lnTo>
                  <a:lnTo>
                    <a:pt x="1261160" y="571677"/>
                  </a:lnTo>
                  <a:lnTo>
                    <a:pt x="1260424" y="569937"/>
                  </a:lnTo>
                  <a:lnTo>
                    <a:pt x="1259700" y="568845"/>
                  </a:lnTo>
                  <a:lnTo>
                    <a:pt x="1258976" y="566851"/>
                  </a:lnTo>
                  <a:lnTo>
                    <a:pt x="1259230" y="564591"/>
                  </a:lnTo>
                  <a:lnTo>
                    <a:pt x="1259725" y="562127"/>
                  </a:lnTo>
                  <a:lnTo>
                    <a:pt x="1259763" y="559485"/>
                  </a:lnTo>
                  <a:lnTo>
                    <a:pt x="1259382" y="558279"/>
                  </a:lnTo>
                  <a:lnTo>
                    <a:pt x="1258303" y="557098"/>
                  </a:lnTo>
                  <a:lnTo>
                    <a:pt x="1257858" y="556171"/>
                  </a:lnTo>
                  <a:lnTo>
                    <a:pt x="1257579" y="554736"/>
                  </a:lnTo>
                  <a:lnTo>
                    <a:pt x="1257528" y="553974"/>
                  </a:lnTo>
                  <a:lnTo>
                    <a:pt x="1257401" y="553440"/>
                  </a:lnTo>
                  <a:lnTo>
                    <a:pt x="1256779" y="552678"/>
                  </a:lnTo>
                  <a:lnTo>
                    <a:pt x="1254518" y="551141"/>
                  </a:lnTo>
                  <a:lnTo>
                    <a:pt x="1253324" y="549592"/>
                  </a:lnTo>
                  <a:lnTo>
                    <a:pt x="1252677" y="547001"/>
                  </a:lnTo>
                  <a:lnTo>
                    <a:pt x="1252232" y="543623"/>
                  </a:lnTo>
                  <a:lnTo>
                    <a:pt x="1251534" y="541883"/>
                  </a:lnTo>
                  <a:lnTo>
                    <a:pt x="1250632" y="541274"/>
                  </a:lnTo>
                  <a:lnTo>
                    <a:pt x="1246708" y="541413"/>
                  </a:lnTo>
                  <a:lnTo>
                    <a:pt x="1246416" y="540981"/>
                  </a:lnTo>
                  <a:lnTo>
                    <a:pt x="1246085" y="539940"/>
                  </a:lnTo>
                  <a:lnTo>
                    <a:pt x="1245476" y="537540"/>
                  </a:lnTo>
                  <a:lnTo>
                    <a:pt x="1244384" y="535254"/>
                  </a:lnTo>
                  <a:lnTo>
                    <a:pt x="1243101" y="534212"/>
                  </a:lnTo>
                  <a:lnTo>
                    <a:pt x="1238275" y="534428"/>
                  </a:lnTo>
                  <a:lnTo>
                    <a:pt x="1237106" y="533526"/>
                  </a:lnTo>
                  <a:lnTo>
                    <a:pt x="1237132" y="530694"/>
                  </a:lnTo>
                  <a:lnTo>
                    <a:pt x="1236878" y="529717"/>
                  </a:lnTo>
                  <a:lnTo>
                    <a:pt x="1236637" y="529196"/>
                  </a:lnTo>
                  <a:lnTo>
                    <a:pt x="1235989" y="528281"/>
                  </a:lnTo>
                  <a:lnTo>
                    <a:pt x="1234681" y="525373"/>
                  </a:lnTo>
                  <a:lnTo>
                    <a:pt x="1234262" y="524675"/>
                  </a:lnTo>
                  <a:lnTo>
                    <a:pt x="1232242" y="522998"/>
                  </a:lnTo>
                  <a:lnTo>
                    <a:pt x="1231811" y="522389"/>
                  </a:lnTo>
                  <a:lnTo>
                    <a:pt x="1231595" y="521944"/>
                  </a:lnTo>
                  <a:lnTo>
                    <a:pt x="1231480" y="521474"/>
                  </a:lnTo>
                  <a:lnTo>
                    <a:pt x="1231430" y="520255"/>
                  </a:lnTo>
                  <a:lnTo>
                    <a:pt x="1231506" y="519887"/>
                  </a:lnTo>
                  <a:lnTo>
                    <a:pt x="1231633" y="519684"/>
                  </a:lnTo>
                  <a:lnTo>
                    <a:pt x="1231734" y="518934"/>
                  </a:lnTo>
                  <a:lnTo>
                    <a:pt x="1232039" y="517842"/>
                  </a:lnTo>
                  <a:lnTo>
                    <a:pt x="1232649" y="517436"/>
                  </a:lnTo>
                  <a:lnTo>
                    <a:pt x="1240726" y="519607"/>
                  </a:lnTo>
                  <a:lnTo>
                    <a:pt x="1248219" y="521868"/>
                  </a:lnTo>
                  <a:lnTo>
                    <a:pt x="1254696" y="520763"/>
                  </a:lnTo>
                  <a:lnTo>
                    <a:pt x="1257325" y="519175"/>
                  </a:lnTo>
                  <a:lnTo>
                    <a:pt x="1265389" y="518236"/>
                  </a:lnTo>
                  <a:lnTo>
                    <a:pt x="1266316" y="520204"/>
                  </a:lnTo>
                  <a:lnTo>
                    <a:pt x="1267421" y="521233"/>
                  </a:lnTo>
                  <a:lnTo>
                    <a:pt x="1276413" y="515912"/>
                  </a:lnTo>
                  <a:lnTo>
                    <a:pt x="1278623" y="513092"/>
                  </a:lnTo>
                  <a:lnTo>
                    <a:pt x="1279931" y="512165"/>
                  </a:lnTo>
                  <a:lnTo>
                    <a:pt x="1280921" y="513105"/>
                  </a:lnTo>
                  <a:lnTo>
                    <a:pt x="1282001" y="515048"/>
                  </a:lnTo>
                  <a:lnTo>
                    <a:pt x="1284262" y="515607"/>
                  </a:lnTo>
                  <a:lnTo>
                    <a:pt x="1285328" y="517283"/>
                  </a:lnTo>
                  <a:lnTo>
                    <a:pt x="1285138" y="518248"/>
                  </a:lnTo>
                  <a:lnTo>
                    <a:pt x="1284706" y="519226"/>
                  </a:lnTo>
                  <a:lnTo>
                    <a:pt x="1284566" y="520192"/>
                  </a:lnTo>
                  <a:lnTo>
                    <a:pt x="1290370" y="518337"/>
                  </a:lnTo>
                  <a:lnTo>
                    <a:pt x="1291170" y="517220"/>
                  </a:lnTo>
                  <a:lnTo>
                    <a:pt x="1291564" y="516991"/>
                  </a:lnTo>
                  <a:lnTo>
                    <a:pt x="1294231" y="518782"/>
                  </a:lnTo>
                  <a:lnTo>
                    <a:pt x="1302016" y="519531"/>
                  </a:lnTo>
                  <a:lnTo>
                    <a:pt x="1303096" y="520661"/>
                  </a:lnTo>
                  <a:lnTo>
                    <a:pt x="1303705" y="522478"/>
                  </a:lnTo>
                  <a:lnTo>
                    <a:pt x="1304289" y="523722"/>
                  </a:lnTo>
                  <a:lnTo>
                    <a:pt x="1305407" y="524357"/>
                  </a:lnTo>
                  <a:lnTo>
                    <a:pt x="1314996" y="525233"/>
                  </a:lnTo>
                  <a:lnTo>
                    <a:pt x="1313433" y="522731"/>
                  </a:lnTo>
                  <a:lnTo>
                    <a:pt x="1312837" y="522109"/>
                  </a:lnTo>
                  <a:lnTo>
                    <a:pt x="1312265" y="521843"/>
                  </a:lnTo>
                  <a:lnTo>
                    <a:pt x="1311147" y="521969"/>
                  </a:lnTo>
                  <a:lnTo>
                    <a:pt x="1307528" y="520547"/>
                  </a:lnTo>
                  <a:lnTo>
                    <a:pt x="1306436" y="519468"/>
                  </a:lnTo>
                  <a:lnTo>
                    <a:pt x="1302181" y="517461"/>
                  </a:lnTo>
                  <a:lnTo>
                    <a:pt x="1297609" y="517563"/>
                  </a:lnTo>
                  <a:lnTo>
                    <a:pt x="1296492" y="516331"/>
                  </a:lnTo>
                  <a:lnTo>
                    <a:pt x="1296949" y="515734"/>
                  </a:lnTo>
                  <a:lnTo>
                    <a:pt x="1297114" y="515632"/>
                  </a:lnTo>
                  <a:lnTo>
                    <a:pt x="1292707" y="513765"/>
                  </a:lnTo>
                  <a:lnTo>
                    <a:pt x="1284516" y="513842"/>
                  </a:lnTo>
                  <a:lnTo>
                    <a:pt x="1281442" y="510705"/>
                  </a:lnTo>
                  <a:lnTo>
                    <a:pt x="1280439" y="510578"/>
                  </a:lnTo>
                  <a:lnTo>
                    <a:pt x="1281125" y="509587"/>
                  </a:lnTo>
                  <a:lnTo>
                    <a:pt x="1283411" y="508266"/>
                  </a:lnTo>
                  <a:lnTo>
                    <a:pt x="1284008" y="507530"/>
                  </a:lnTo>
                  <a:lnTo>
                    <a:pt x="1285328" y="503796"/>
                  </a:lnTo>
                  <a:lnTo>
                    <a:pt x="1285214" y="503491"/>
                  </a:lnTo>
                  <a:lnTo>
                    <a:pt x="1285011" y="502742"/>
                  </a:lnTo>
                  <a:lnTo>
                    <a:pt x="1284884" y="502424"/>
                  </a:lnTo>
                  <a:lnTo>
                    <a:pt x="1285227" y="501383"/>
                  </a:lnTo>
                  <a:lnTo>
                    <a:pt x="1285252" y="500138"/>
                  </a:lnTo>
                  <a:lnTo>
                    <a:pt x="1285214" y="498767"/>
                  </a:lnTo>
                  <a:lnTo>
                    <a:pt x="1285290" y="497420"/>
                  </a:lnTo>
                  <a:lnTo>
                    <a:pt x="1284909" y="496811"/>
                  </a:lnTo>
                  <a:lnTo>
                    <a:pt x="1285201" y="495833"/>
                  </a:lnTo>
                  <a:lnTo>
                    <a:pt x="1285303" y="494601"/>
                  </a:lnTo>
                  <a:lnTo>
                    <a:pt x="1285176" y="493229"/>
                  </a:lnTo>
                  <a:lnTo>
                    <a:pt x="1284808" y="491769"/>
                  </a:lnTo>
                  <a:lnTo>
                    <a:pt x="1285481" y="491705"/>
                  </a:lnTo>
                  <a:lnTo>
                    <a:pt x="1286243" y="491159"/>
                  </a:lnTo>
                  <a:lnTo>
                    <a:pt x="1286878" y="489966"/>
                  </a:lnTo>
                  <a:lnTo>
                    <a:pt x="1287094" y="487972"/>
                  </a:lnTo>
                  <a:lnTo>
                    <a:pt x="1285519" y="487197"/>
                  </a:lnTo>
                  <a:lnTo>
                    <a:pt x="1282471" y="487349"/>
                  </a:lnTo>
                  <a:lnTo>
                    <a:pt x="1280909" y="486435"/>
                  </a:lnTo>
                  <a:lnTo>
                    <a:pt x="1279118" y="483958"/>
                  </a:lnTo>
                  <a:lnTo>
                    <a:pt x="1278572" y="482638"/>
                  </a:lnTo>
                  <a:lnTo>
                    <a:pt x="1277962" y="481952"/>
                  </a:lnTo>
                  <a:lnTo>
                    <a:pt x="1277721" y="481393"/>
                  </a:lnTo>
                  <a:lnTo>
                    <a:pt x="1277823" y="480568"/>
                  </a:lnTo>
                  <a:lnTo>
                    <a:pt x="1277962" y="480098"/>
                  </a:lnTo>
                  <a:lnTo>
                    <a:pt x="1278051" y="479551"/>
                  </a:lnTo>
                  <a:lnTo>
                    <a:pt x="1278102" y="478904"/>
                  </a:lnTo>
                  <a:lnTo>
                    <a:pt x="1278115" y="478129"/>
                  </a:lnTo>
                  <a:lnTo>
                    <a:pt x="1277264" y="477761"/>
                  </a:lnTo>
                  <a:lnTo>
                    <a:pt x="1277378" y="475030"/>
                  </a:lnTo>
                  <a:lnTo>
                    <a:pt x="1278369" y="469430"/>
                  </a:lnTo>
                  <a:lnTo>
                    <a:pt x="1277848" y="467004"/>
                  </a:lnTo>
                  <a:lnTo>
                    <a:pt x="1278623" y="465759"/>
                  </a:lnTo>
                  <a:lnTo>
                    <a:pt x="1280756" y="465010"/>
                  </a:lnTo>
                  <a:lnTo>
                    <a:pt x="1283182" y="465670"/>
                  </a:lnTo>
                  <a:lnTo>
                    <a:pt x="1284465" y="465378"/>
                  </a:lnTo>
                  <a:lnTo>
                    <a:pt x="1284947" y="463219"/>
                  </a:lnTo>
                  <a:lnTo>
                    <a:pt x="1284871" y="462089"/>
                  </a:lnTo>
                  <a:lnTo>
                    <a:pt x="1284973" y="461721"/>
                  </a:lnTo>
                  <a:lnTo>
                    <a:pt x="1284668" y="460730"/>
                  </a:lnTo>
                  <a:lnTo>
                    <a:pt x="1284643" y="459930"/>
                  </a:lnTo>
                  <a:lnTo>
                    <a:pt x="1284681" y="459244"/>
                  </a:lnTo>
                  <a:lnTo>
                    <a:pt x="1284617" y="458571"/>
                  </a:lnTo>
                  <a:lnTo>
                    <a:pt x="1284249" y="458127"/>
                  </a:lnTo>
                  <a:lnTo>
                    <a:pt x="1283119" y="457835"/>
                  </a:lnTo>
                  <a:lnTo>
                    <a:pt x="1282852" y="457631"/>
                  </a:lnTo>
                  <a:lnTo>
                    <a:pt x="1282865" y="455358"/>
                  </a:lnTo>
                  <a:lnTo>
                    <a:pt x="1283474" y="453694"/>
                  </a:lnTo>
                  <a:lnTo>
                    <a:pt x="1288135" y="446951"/>
                  </a:lnTo>
                  <a:lnTo>
                    <a:pt x="1291056" y="440029"/>
                  </a:lnTo>
                  <a:lnTo>
                    <a:pt x="1295311" y="434759"/>
                  </a:lnTo>
                  <a:lnTo>
                    <a:pt x="1300073" y="424357"/>
                  </a:lnTo>
                  <a:lnTo>
                    <a:pt x="1300048" y="422529"/>
                  </a:lnTo>
                  <a:lnTo>
                    <a:pt x="1300683" y="421347"/>
                  </a:lnTo>
                  <a:lnTo>
                    <a:pt x="1302448" y="419988"/>
                  </a:lnTo>
                  <a:lnTo>
                    <a:pt x="1303299" y="420090"/>
                  </a:lnTo>
                  <a:lnTo>
                    <a:pt x="1303654" y="420408"/>
                  </a:lnTo>
                  <a:lnTo>
                    <a:pt x="1303832" y="420865"/>
                  </a:lnTo>
                  <a:lnTo>
                    <a:pt x="1304035" y="421563"/>
                  </a:lnTo>
                  <a:lnTo>
                    <a:pt x="1304302" y="422211"/>
                  </a:lnTo>
                  <a:lnTo>
                    <a:pt x="1304620" y="422465"/>
                  </a:lnTo>
                  <a:lnTo>
                    <a:pt x="1305242" y="422020"/>
                  </a:lnTo>
                  <a:lnTo>
                    <a:pt x="1305636" y="421005"/>
                  </a:lnTo>
                  <a:lnTo>
                    <a:pt x="1305928" y="419785"/>
                  </a:lnTo>
                  <a:lnTo>
                    <a:pt x="1306309" y="418630"/>
                  </a:lnTo>
                  <a:lnTo>
                    <a:pt x="1307896" y="416458"/>
                  </a:lnTo>
                  <a:lnTo>
                    <a:pt x="1308938" y="412775"/>
                  </a:lnTo>
                  <a:lnTo>
                    <a:pt x="1310766" y="408711"/>
                  </a:lnTo>
                  <a:lnTo>
                    <a:pt x="1317510" y="403212"/>
                  </a:lnTo>
                  <a:lnTo>
                    <a:pt x="1318120" y="402247"/>
                  </a:lnTo>
                  <a:lnTo>
                    <a:pt x="1317904" y="401599"/>
                  </a:lnTo>
                  <a:lnTo>
                    <a:pt x="1317345" y="399427"/>
                  </a:lnTo>
                  <a:lnTo>
                    <a:pt x="1318374" y="398589"/>
                  </a:lnTo>
                  <a:lnTo>
                    <a:pt x="1323149" y="390651"/>
                  </a:lnTo>
                  <a:lnTo>
                    <a:pt x="1324457" y="389991"/>
                  </a:lnTo>
                  <a:lnTo>
                    <a:pt x="1325511" y="391274"/>
                  </a:lnTo>
                  <a:lnTo>
                    <a:pt x="1325562" y="392366"/>
                  </a:lnTo>
                  <a:lnTo>
                    <a:pt x="1326222" y="393382"/>
                  </a:lnTo>
                  <a:lnTo>
                    <a:pt x="1327188" y="394385"/>
                  </a:lnTo>
                  <a:lnTo>
                    <a:pt x="1332369" y="392506"/>
                  </a:lnTo>
                  <a:lnTo>
                    <a:pt x="1334985" y="388277"/>
                  </a:lnTo>
                  <a:lnTo>
                    <a:pt x="1336281" y="387223"/>
                  </a:lnTo>
                  <a:lnTo>
                    <a:pt x="1337322" y="384594"/>
                  </a:lnTo>
                  <a:lnTo>
                    <a:pt x="1340764" y="380707"/>
                  </a:lnTo>
                  <a:lnTo>
                    <a:pt x="1341564" y="380339"/>
                  </a:lnTo>
                  <a:lnTo>
                    <a:pt x="1344193" y="380949"/>
                  </a:lnTo>
                  <a:lnTo>
                    <a:pt x="1346669" y="379514"/>
                  </a:lnTo>
                  <a:lnTo>
                    <a:pt x="1347558" y="380199"/>
                  </a:lnTo>
                  <a:lnTo>
                    <a:pt x="1347635" y="381038"/>
                  </a:lnTo>
                  <a:lnTo>
                    <a:pt x="1346822" y="383527"/>
                  </a:lnTo>
                  <a:lnTo>
                    <a:pt x="1346619" y="385089"/>
                  </a:lnTo>
                  <a:lnTo>
                    <a:pt x="1347482" y="386283"/>
                  </a:lnTo>
                  <a:lnTo>
                    <a:pt x="1348320" y="386651"/>
                  </a:lnTo>
                  <a:lnTo>
                    <a:pt x="1355699" y="381342"/>
                  </a:lnTo>
                  <a:lnTo>
                    <a:pt x="1357388" y="381482"/>
                  </a:lnTo>
                  <a:lnTo>
                    <a:pt x="1358747" y="384987"/>
                  </a:lnTo>
                  <a:lnTo>
                    <a:pt x="1358925" y="386422"/>
                  </a:lnTo>
                  <a:lnTo>
                    <a:pt x="1359611" y="388747"/>
                  </a:lnTo>
                  <a:lnTo>
                    <a:pt x="1361249" y="390906"/>
                  </a:lnTo>
                  <a:lnTo>
                    <a:pt x="1364170" y="393077"/>
                  </a:lnTo>
                  <a:lnTo>
                    <a:pt x="1370075" y="394335"/>
                  </a:lnTo>
                  <a:lnTo>
                    <a:pt x="1372768" y="397014"/>
                  </a:lnTo>
                  <a:lnTo>
                    <a:pt x="1378648" y="394728"/>
                  </a:lnTo>
                  <a:lnTo>
                    <a:pt x="1384503" y="392430"/>
                  </a:lnTo>
                  <a:lnTo>
                    <a:pt x="1384477" y="393369"/>
                  </a:lnTo>
                  <a:lnTo>
                    <a:pt x="1384363" y="394144"/>
                  </a:lnTo>
                  <a:lnTo>
                    <a:pt x="1384020" y="395465"/>
                  </a:lnTo>
                  <a:lnTo>
                    <a:pt x="1384452" y="395998"/>
                  </a:lnTo>
                  <a:lnTo>
                    <a:pt x="1385214" y="396265"/>
                  </a:lnTo>
                  <a:lnTo>
                    <a:pt x="1385608" y="396633"/>
                  </a:lnTo>
                  <a:lnTo>
                    <a:pt x="1385836" y="397167"/>
                  </a:lnTo>
                  <a:lnTo>
                    <a:pt x="1386370" y="398767"/>
                  </a:lnTo>
                  <a:lnTo>
                    <a:pt x="1386649" y="399453"/>
                  </a:lnTo>
                  <a:lnTo>
                    <a:pt x="1386725" y="401955"/>
                  </a:lnTo>
                  <a:lnTo>
                    <a:pt x="1387373" y="403682"/>
                  </a:lnTo>
                  <a:lnTo>
                    <a:pt x="1388960" y="405650"/>
                  </a:lnTo>
                  <a:lnTo>
                    <a:pt x="1388948" y="406044"/>
                  </a:lnTo>
                  <a:lnTo>
                    <a:pt x="1389011" y="407022"/>
                  </a:lnTo>
                  <a:lnTo>
                    <a:pt x="1389519" y="407390"/>
                  </a:lnTo>
                  <a:lnTo>
                    <a:pt x="1391450" y="407708"/>
                  </a:lnTo>
                  <a:lnTo>
                    <a:pt x="1392491" y="408546"/>
                  </a:lnTo>
                  <a:lnTo>
                    <a:pt x="1393774" y="408838"/>
                  </a:lnTo>
                  <a:lnTo>
                    <a:pt x="1396047" y="410413"/>
                  </a:lnTo>
                  <a:lnTo>
                    <a:pt x="1397012" y="411708"/>
                  </a:lnTo>
                  <a:lnTo>
                    <a:pt x="1395564" y="413372"/>
                  </a:lnTo>
                  <a:lnTo>
                    <a:pt x="1385671" y="413004"/>
                  </a:lnTo>
                  <a:lnTo>
                    <a:pt x="1384884" y="413550"/>
                  </a:lnTo>
                  <a:lnTo>
                    <a:pt x="1379689" y="422859"/>
                  </a:lnTo>
                  <a:lnTo>
                    <a:pt x="1378915" y="424459"/>
                  </a:lnTo>
                  <a:lnTo>
                    <a:pt x="1380845" y="424395"/>
                  </a:lnTo>
                  <a:lnTo>
                    <a:pt x="1381366" y="424903"/>
                  </a:lnTo>
                  <a:lnTo>
                    <a:pt x="1380743" y="426694"/>
                  </a:lnTo>
                  <a:lnTo>
                    <a:pt x="1379867" y="427901"/>
                  </a:lnTo>
                  <a:lnTo>
                    <a:pt x="1376895" y="429374"/>
                  </a:lnTo>
                  <a:lnTo>
                    <a:pt x="1376464" y="429907"/>
                  </a:lnTo>
                  <a:lnTo>
                    <a:pt x="1375346" y="432181"/>
                  </a:lnTo>
                  <a:lnTo>
                    <a:pt x="1374495" y="433069"/>
                  </a:lnTo>
                  <a:lnTo>
                    <a:pt x="1370342" y="434276"/>
                  </a:lnTo>
                  <a:lnTo>
                    <a:pt x="1367624" y="437286"/>
                  </a:lnTo>
                  <a:lnTo>
                    <a:pt x="1365364" y="436880"/>
                  </a:lnTo>
                  <a:lnTo>
                    <a:pt x="1361503" y="438912"/>
                  </a:lnTo>
                  <a:lnTo>
                    <a:pt x="1359903" y="441490"/>
                  </a:lnTo>
                  <a:lnTo>
                    <a:pt x="1359026" y="442366"/>
                  </a:lnTo>
                  <a:lnTo>
                    <a:pt x="1355775" y="442175"/>
                  </a:lnTo>
                  <a:lnTo>
                    <a:pt x="1351914" y="445554"/>
                  </a:lnTo>
                  <a:lnTo>
                    <a:pt x="1351051" y="446951"/>
                  </a:lnTo>
                  <a:lnTo>
                    <a:pt x="1351660" y="447586"/>
                  </a:lnTo>
                  <a:lnTo>
                    <a:pt x="1352232" y="447484"/>
                  </a:lnTo>
                  <a:lnTo>
                    <a:pt x="1353286" y="446671"/>
                  </a:lnTo>
                  <a:lnTo>
                    <a:pt x="1355267" y="447141"/>
                  </a:lnTo>
                  <a:lnTo>
                    <a:pt x="1365796" y="442353"/>
                  </a:lnTo>
                  <a:lnTo>
                    <a:pt x="1366088" y="443547"/>
                  </a:lnTo>
                  <a:lnTo>
                    <a:pt x="1367332" y="444754"/>
                  </a:lnTo>
                  <a:lnTo>
                    <a:pt x="1368539" y="445249"/>
                  </a:lnTo>
                  <a:lnTo>
                    <a:pt x="1373060" y="444842"/>
                  </a:lnTo>
                  <a:lnTo>
                    <a:pt x="1373504" y="444398"/>
                  </a:lnTo>
                  <a:lnTo>
                    <a:pt x="1374622" y="442417"/>
                  </a:lnTo>
                  <a:lnTo>
                    <a:pt x="1375702" y="442137"/>
                  </a:lnTo>
                  <a:lnTo>
                    <a:pt x="1379385" y="443992"/>
                  </a:lnTo>
                  <a:lnTo>
                    <a:pt x="1385303" y="440448"/>
                  </a:lnTo>
                  <a:lnTo>
                    <a:pt x="1389583" y="440042"/>
                  </a:lnTo>
                  <a:lnTo>
                    <a:pt x="1390472" y="439458"/>
                  </a:lnTo>
                  <a:lnTo>
                    <a:pt x="1391259" y="437984"/>
                  </a:lnTo>
                  <a:lnTo>
                    <a:pt x="1391310" y="437502"/>
                  </a:lnTo>
                  <a:lnTo>
                    <a:pt x="1391246" y="437019"/>
                  </a:lnTo>
                  <a:lnTo>
                    <a:pt x="1391234" y="436638"/>
                  </a:lnTo>
                  <a:lnTo>
                    <a:pt x="1391450" y="436448"/>
                  </a:lnTo>
                  <a:lnTo>
                    <a:pt x="1392135" y="436346"/>
                  </a:lnTo>
                  <a:lnTo>
                    <a:pt x="1392300" y="436422"/>
                  </a:lnTo>
                  <a:lnTo>
                    <a:pt x="1392466" y="436664"/>
                  </a:lnTo>
                  <a:lnTo>
                    <a:pt x="1392605" y="437108"/>
                  </a:lnTo>
                  <a:lnTo>
                    <a:pt x="1392694" y="437781"/>
                  </a:lnTo>
                  <a:lnTo>
                    <a:pt x="1392554" y="438188"/>
                  </a:lnTo>
                  <a:lnTo>
                    <a:pt x="1391932" y="441490"/>
                  </a:lnTo>
                  <a:lnTo>
                    <a:pt x="1391234" y="442722"/>
                  </a:lnTo>
                  <a:lnTo>
                    <a:pt x="1389405" y="443826"/>
                  </a:lnTo>
                  <a:lnTo>
                    <a:pt x="1388948" y="445528"/>
                  </a:lnTo>
                  <a:lnTo>
                    <a:pt x="1389646" y="446176"/>
                  </a:lnTo>
                  <a:lnTo>
                    <a:pt x="1390014" y="446671"/>
                  </a:lnTo>
                  <a:lnTo>
                    <a:pt x="1390357" y="447471"/>
                  </a:lnTo>
                  <a:lnTo>
                    <a:pt x="1388744" y="448551"/>
                  </a:lnTo>
                  <a:lnTo>
                    <a:pt x="1383537" y="449122"/>
                  </a:lnTo>
                  <a:lnTo>
                    <a:pt x="1382852" y="452843"/>
                  </a:lnTo>
                  <a:lnTo>
                    <a:pt x="1383436" y="454507"/>
                  </a:lnTo>
                  <a:lnTo>
                    <a:pt x="1384350" y="454266"/>
                  </a:lnTo>
                  <a:lnTo>
                    <a:pt x="1385341" y="453453"/>
                  </a:lnTo>
                  <a:lnTo>
                    <a:pt x="1386141" y="453364"/>
                  </a:lnTo>
                  <a:lnTo>
                    <a:pt x="1387335" y="454202"/>
                  </a:lnTo>
                  <a:lnTo>
                    <a:pt x="1388389" y="454126"/>
                  </a:lnTo>
                  <a:lnTo>
                    <a:pt x="1391361" y="452031"/>
                  </a:lnTo>
                  <a:lnTo>
                    <a:pt x="1393609" y="451853"/>
                  </a:lnTo>
                  <a:lnTo>
                    <a:pt x="1394637" y="451180"/>
                  </a:lnTo>
                  <a:lnTo>
                    <a:pt x="1398917" y="444639"/>
                  </a:lnTo>
                  <a:lnTo>
                    <a:pt x="1399781" y="443903"/>
                  </a:lnTo>
                  <a:lnTo>
                    <a:pt x="1401775" y="443649"/>
                  </a:lnTo>
                  <a:lnTo>
                    <a:pt x="1404353" y="445325"/>
                  </a:lnTo>
                  <a:lnTo>
                    <a:pt x="1406131" y="445287"/>
                  </a:lnTo>
                  <a:lnTo>
                    <a:pt x="1406791" y="445757"/>
                  </a:lnTo>
                  <a:lnTo>
                    <a:pt x="1407210" y="447027"/>
                  </a:lnTo>
                  <a:lnTo>
                    <a:pt x="1408188" y="447522"/>
                  </a:lnTo>
                  <a:lnTo>
                    <a:pt x="1409992" y="447446"/>
                  </a:lnTo>
                  <a:lnTo>
                    <a:pt x="1410373" y="447611"/>
                  </a:lnTo>
                  <a:lnTo>
                    <a:pt x="1411325" y="448449"/>
                  </a:lnTo>
                  <a:lnTo>
                    <a:pt x="1413446" y="448221"/>
                  </a:lnTo>
                  <a:lnTo>
                    <a:pt x="1413903" y="447611"/>
                  </a:lnTo>
                  <a:lnTo>
                    <a:pt x="1413116" y="446659"/>
                  </a:lnTo>
                  <a:lnTo>
                    <a:pt x="1412189" y="446062"/>
                  </a:lnTo>
                  <a:lnTo>
                    <a:pt x="1410576" y="445897"/>
                  </a:lnTo>
                  <a:lnTo>
                    <a:pt x="1410461" y="445198"/>
                  </a:lnTo>
                  <a:lnTo>
                    <a:pt x="1412468" y="445274"/>
                  </a:lnTo>
                  <a:lnTo>
                    <a:pt x="1413001" y="444804"/>
                  </a:lnTo>
                  <a:lnTo>
                    <a:pt x="1413827" y="442760"/>
                  </a:lnTo>
                  <a:lnTo>
                    <a:pt x="1414322" y="442442"/>
                  </a:lnTo>
                  <a:lnTo>
                    <a:pt x="1418361" y="444106"/>
                  </a:lnTo>
                  <a:lnTo>
                    <a:pt x="1418945" y="444588"/>
                  </a:lnTo>
                  <a:lnTo>
                    <a:pt x="1418234" y="446163"/>
                  </a:lnTo>
                  <a:lnTo>
                    <a:pt x="1419161" y="447116"/>
                  </a:lnTo>
                  <a:lnTo>
                    <a:pt x="1420774" y="445490"/>
                  </a:lnTo>
                  <a:lnTo>
                    <a:pt x="1421599" y="445274"/>
                  </a:lnTo>
                  <a:lnTo>
                    <a:pt x="1422628" y="445516"/>
                  </a:lnTo>
                  <a:lnTo>
                    <a:pt x="1425409" y="444284"/>
                  </a:lnTo>
                  <a:lnTo>
                    <a:pt x="1425244" y="444944"/>
                  </a:lnTo>
                  <a:lnTo>
                    <a:pt x="1425054" y="445452"/>
                  </a:lnTo>
                  <a:lnTo>
                    <a:pt x="1424825" y="445795"/>
                  </a:lnTo>
                  <a:lnTo>
                    <a:pt x="1424546" y="445922"/>
                  </a:lnTo>
                  <a:lnTo>
                    <a:pt x="1425181" y="447217"/>
                  </a:lnTo>
                  <a:lnTo>
                    <a:pt x="1426006" y="448157"/>
                  </a:lnTo>
                  <a:lnTo>
                    <a:pt x="1427492" y="448983"/>
                  </a:lnTo>
                  <a:lnTo>
                    <a:pt x="1427276" y="449745"/>
                  </a:lnTo>
                  <a:lnTo>
                    <a:pt x="1427899" y="450786"/>
                  </a:lnTo>
                  <a:lnTo>
                    <a:pt x="1428648" y="451586"/>
                  </a:lnTo>
                  <a:lnTo>
                    <a:pt x="1431277" y="452653"/>
                  </a:lnTo>
                  <a:lnTo>
                    <a:pt x="1431975" y="453339"/>
                  </a:lnTo>
                  <a:lnTo>
                    <a:pt x="1432115" y="454342"/>
                  </a:lnTo>
                  <a:lnTo>
                    <a:pt x="1431582" y="455320"/>
                  </a:lnTo>
                  <a:lnTo>
                    <a:pt x="1427111" y="457682"/>
                  </a:lnTo>
                  <a:lnTo>
                    <a:pt x="1427721" y="458368"/>
                  </a:lnTo>
                  <a:lnTo>
                    <a:pt x="1428915" y="459016"/>
                  </a:lnTo>
                  <a:lnTo>
                    <a:pt x="1429537" y="459574"/>
                  </a:lnTo>
                  <a:lnTo>
                    <a:pt x="1428724" y="460438"/>
                  </a:lnTo>
                  <a:lnTo>
                    <a:pt x="1426705" y="461225"/>
                  </a:lnTo>
                  <a:lnTo>
                    <a:pt x="1426146" y="462953"/>
                  </a:lnTo>
                  <a:lnTo>
                    <a:pt x="1427848" y="462673"/>
                  </a:lnTo>
                  <a:lnTo>
                    <a:pt x="1428495" y="463270"/>
                  </a:lnTo>
                  <a:lnTo>
                    <a:pt x="1427302" y="466483"/>
                  </a:lnTo>
                  <a:lnTo>
                    <a:pt x="1426819" y="467131"/>
                  </a:lnTo>
                  <a:lnTo>
                    <a:pt x="1426184" y="467080"/>
                  </a:lnTo>
                  <a:lnTo>
                    <a:pt x="1424673" y="466318"/>
                  </a:lnTo>
                  <a:lnTo>
                    <a:pt x="1424139" y="466839"/>
                  </a:lnTo>
                  <a:lnTo>
                    <a:pt x="1423923" y="467880"/>
                  </a:lnTo>
                  <a:lnTo>
                    <a:pt x="1423962" y="468934"/>
                  </a:lnTo>
                  <a:lnTo>
                    <a:pt x="1424393" y="471500"/>
                  </a:lnTo>
                  <a:lnTo>
                    <a:pt x="1424216" y="472376"/>
                  </a:lnTo>
                  <a:lnTo>
                    <a:pt x="1423644" y="473303"/>
                  </a:lnTo>
                  <a:lnTo>
                    <a:pt x="1422844" y="474281"/>
                  </a:lnTo>
                  <a:lnTo>
                    <a:pt x="1422590" y="476300"/>
                  </a:lnTo>
                  <a:lnTo>
                    <a:pt x="1422057" y="477202"/>
                  </a:lnTo>
                  <a:lnTo>
                    <a:pt x="1420037" y="477380"/>
                  </a:lnTo>
                  <a:lnTo>
                    <a:pt x="1419047" y="476605"/>
                  </a:lnTo>
                  <a:lnTo>
                    <a:pt x="1418577" y="476453"/>
                  </a:lnTo>
                  <a:lnTo>
                    <a:pt x="1417231" y="477316"/>
                  </a:lnTo>
                  <a:lnTo>
                    <a:pt x="1419288" y="480542"/>
                  </a:lnTo>
                  <a:lnTo>
                    <a:pt x="1419694" y="481584"/>
                  </a:lnTo>
                  <a:lnTo>
                    <a:pt x="1419694" y="482993"/>
                  </a:lnTo>
                  <a:lnTo>
                    <a:pt x="1418970" y="486346"/>
                  </a:lnTo>
                  <a:lnTo>
                    <a:pt x="1418869" y="487387"/>
                  </a:lnTo>
                  <a:lnTo>
                    <a:pt x="1418628" y="488188"/>
                  </a:lnTo>
                  <a:lnTo>
                    <a:pt x="1418094" y="489407"/>
                  </a:lnTo>
                  <a:lnTo>
                    <a:pt x="1418107" y="489762"/>
                  </a:lnTo>
                  <a:lnTo>
                    <a:pt x="1418234" y="490219"/>
                  </a:lnTo>
                  <a:lnTo>
                    <a:pt x="1418310" y="490613"/>
                  </a:lnTo>
                  <a:lnTo>
                    <a:pt x="1418158" y="490816"/>
                  </a:lnTo>
                  <a:lnTo>
                    <a:pt x="1417688" y="491007"/>
                  </a:lnTo>
                  <a:lnTo>
                    <a:pt x="1417535" y="491337"/>
                  </a:lnTo>
                  <a:lnTo>
                    <a:pt x="1417281" y="493217"/>
                  </a:lnTo>
                  <a:lnTo>
                    <a:pt x="1417104" y="494004"/>
                  </a:lnTo>
                  <a:lnTo>
                    <a:pt x="1416824" y="494423"/>
                  </a:lnTo>
                  <a:lnTo>
                    <a:pt x="1416392" y="494601"/>
                  </a:lnTo>
                  <a:lnTo>
                    <a:pt x="1415948" y="494461"/>
                  </a:lnTo>
                  <a:lnTo>
                    <a:pt x="1415491" y="493928"/>
                  </a:lnTo>
                  <a:lnTo>
                    <a:pt x="1415199" y="492874"/>
                  </a:lnTo>
                  <a:lnTo>
                    <a:pt x="1415237" y="491261"/>
                  </a:lnTo>
                  <a:lnTo>
                    <a:pt x="1414056" y="490207"/>
                  </a:lnTo>
                  <a:lnTo>
                    <a:pt x="1412532" y="489521"/>
                  </a:lnTo>
                  <a:lnTo>
                    <a:pt x="1411287" y="490219"/>
                  </a:lnTo>
                  <a:lnTo>
                    <a:pt x="1411046" y="493331"/>
                  </a:lnTo>
                  <a:lnTo>
                    <a:pt x="1411376" y="493280"/>
                  </a:lnTo>
                  <a:lnTo>
                    <a:pt x="1411592" y="495388"/>
                  </a:lnTo>
                  <a:lnTo>
                    <a:pt x="1412455" y="497319"/>
                  </a:lnTo>
                  <a:lnTo>
                    <a:pt x="1412405" y="498843"/>
                  </a:lnTo>
                  <a:lnTo>
                    <a:pt x="1413243" y="499859"/>
                  </a:lnTo>
                  <a:lnTo>
                    <a:pt x="1414081" y="500278"/>
                  </a:lnTo>
                  <a:lnTo>
                    <a:pt x="1420266" y="499872"/>
                  </a:lnTo>
                  <a:lnTo>
                    <a:pt x="1421091" y="500278"/>
                  </a:lnTo>
                  <a:lnTo>
                    <a:pt x="1422755" y="502272"/>
                  </a:lnTo>
                  <a:lnTo>
                    <a:pt x="1423466" y="502488"/>
                  </a:lnTo>
                  <a:lnTo>
                    <a:pt x="1424050" y="501916"/>
                  </a:lnTo>
                  <a:lnTo>
                    <a:pt x="1424482" y="500532"/>
                  </a:lnTo>
                  <a:lnTo>
                    <a:pt x="1424292" y="498741"/>
                  </a:lnTo>
                  <a:lnTo>
                    <a:pt x="1425041" y="498055"/>
                  </a:lnTo>
                  <a:lnTo>
                    <a:pt x="1428000" y="497801"/>
                  </a:lnTo>
                  <a:lnTo>
                    <a:pt x="1433106" y="494093"/>
                  </a:lnTo>
                  <a:lnTo>
                    <a:pt x="1441246" y="495846"/>
                  </a:lnTo>
                  <a:lnTo>
                    <a:pt x="1448523" y="482295"/>
                  </a:lnTo>
                  <a:lnTo>
                    <a:pt x="1448219" y="479628"/>
                  </a:lnTo>
                  <a:lnTo>
                    <a:pt x="1447482" y="478599"/>
                  </a:lnTo>
                  <a:lnTo>
                    <a:pt x="1445729" y="477697"/>
                  </a:lnTo>
                  <a:lnTo>
                    <a:pt x="1446072" y="474751"/>
                  </a:lnTo>
                  <a:lnTo>
                    <a:pt x="1445933" y="473329"/>
                  </a:lnTo>
                  <a:lnTo>
                    <a:pt x="1445234" y="472757"/>
                  </a:lnTo>
                  <a:lnTo>
                    <a:pt x="1445615" y="470763"/>
                  </a:lnTo>
                  <a:lnTo>
                    <a:pt x="1446910" y="470242"/>
                  </a:lnTo>
                  <a:lnTo>
                    <a:pt x="1449577" y="470585"/>
                  </a:lnTo>
                  <a:lnTo>
                    <a:pt x="1452105" y="469417"/>
                  </a:lnTo>
                  <a:lnTo>
                    <a:pt x="1454594" y="470484"/>
                  </a:lnTo>
                  <a:lnTo>
                    <a:pt x="1454340" y="471411"/>
                  </a:lnTo>
                  <a:lnTo>
                    <a:pt x="1454162" y="472655"/>
                  </a:lnTo>
                  <a:lnTo>
                    <a:pt x="1458760" y="469557"/>
                  </a:lnTo>
                  <a:lnTo>
                    <a:pt x="1463306" y="469861"/>
                  </a:lnTo>
                  <a:lnTo>
                    <a:pt x="1471371" y="465886"/>
                  </a:lnTo>
                  <a:lnTo>
                    <a:pt x="1475054" y="466166"/>
                  </a:lnTo>
                  <a:lnTo>
                    <a:pt x="1477670" y="462775"/>
                  </a:lnTo>
                  <a:lnTo>
                    <a:pt x="1479156" y="462330"/>
                  </a:lnTo>
                  <a:lnTo>
                    <a:pt x="1479346" y="462673"/>
                  </a:lnTo>
                  <a:lnTo>
                    <a:pt x="1479562" y="463384"/>
                  </a:lnTo>
                  <a:lnTo>
                    <a:pt x="1479842" y="463905"/>
                  </a:lnTo>
                  <a:lnTo>
                    <a:pt x="1480121" y="464210"/>
                  </a:lnTo>
                  <a:lnTo>
                    <a:pt x="1480324" y="464286"/>
                  </a:lnTo>
                  <a:lnTo>
                    <a:pt x="1484401" y="463499"/>
                  </a:lnTo>
                  <a:lnTo>
                    <a:pt x="1484706" y="463689"/>
                  </a:lnTo>
                  <a:lnTo>
                    <a:pt x="1484960" y="464121"/>
                  </a:lnTo>
                  <a:lnTo>
                    <a:pt x="1485201" y="464642"/>
                  </a:lnTo>
                  <a:lnTo>
                    <a:pt x="1485442" y="464985"/>
                  </a:lnTo>
                  <a:lnTo>
                    <a:pt x="1488363" y="465632"/>
                  </a:lnTo>
                  <a:lnTo>
                    <a:pt x="1490167" y="464566"/>
                  </a:lnTo>
                  <a:lnTo>
                    <a:pt x="1490700" y="464819"/>
                  </a:lnTo>
                  <a:lnTo>
                    <a:pt x="1491487" y="465607"/>
                  </a:lnTo>
                  <a:lnTo>
                    <a:pt x="1493316" y="465366"/>
                  </a:lnTo>
                  <a:lnTo>
                    <a:pt x="1495361" y="466382"/>
                  </a:lnTo>
                  <a:lnTo>
                    <a:pt x="1496009" y="466293"/>
                  </a:lnTo>
                  <a:lnTo>
                    <a:pt x="1501635" y="458406"/>
                  </a:lnTo>
                  <a:lnTo>
                    <a:pt x="1506308" y="456539"/>
                  </a:lnTo>
                  <a:lnTo>
                    <a:pt x="1507629" y="456831"/>
                  </a:lnTo>
                  <a:lnTo>
                    <a:pt x="1508315" y="458762"/>
                  </a:lnTo>
                  <a:lnTo>
                    <a:pt x="1509318" y="459600"/>
                  </a:lnTo>
                  <a:lnTo>
                    <a:pt x="1510309" y="459727"/>
                  </a:lnTo>
                  <a:lnTo>
                    <a:pt x="1512849" y="458381"/>
                  </a:lnTo>
                  <a:lnTo>
                    <a:pt x="1514932" y="458368"/>
                  </a:lnTo>
                  <a:lnTo>
                    <a:pt x="1515630" y="457250"/>
                  </a:lnTo>
                  <a:lnTo>
                    <a:pt x="1515325" y="457225"/>
                  </a:lnTo>
                  <a:lnTo>
                    <a:pt x="1514970" y="457009"/>
                  </a:lnTo>
                  <a:lnTo>
                    <a:pt x="1514614" y="456615"/>
                  </a:lnTo>
                  <a:lnTo>
                    <a:pt x="1514220" y="456095"/>
                  </a:lnTo>
                  <a:lnTo>
                    <a:pt x="1515109" y="454647"/>
                  </a:lnTo>
                  <a:lnTo>
                    <a:pt x="1516722" y="453961"/>
                  </a:lnTo>
                  <a:lnTo>
                    <a:pt x="1518538" y="454215"/>
                  </a:lnTo>
                  <a:lnTo>
                    <a:pt x="1519948" y="455561"/>
                  </a:lnTo>
                  <a:lnTo>
                    <a:pt x="1519554" y="455828"/>
                  </a:lnTo>
                  <a:lnTo>
                    <a:pt x="1519212" y="456488"/>
                  </a:lnTo>
                  <a:lnTo>
                    <a:pt x="1518958" y="457466"/>
                  </a:lnTo>
                  <a:lnTo>
                    <a:pt x="1518958" y="458724"/>
                  </a:lnTo>
                  <a:lnTo>
                    <a:pt x="1519681" y="459638"/>
                  </a:lnTo>
                  <a:lnTo>
                    <a:pt x="1520355" y="461187"/>
                  </a:lnTo>
                  <a:lnTo>
                    <a:pt x="1520913" y="462203"/>
                  </a:lnTo>
                  <a:lnTo>
                    <a:pt x="1521371" y="461505"/>
                  </a:lnTo>
                  <a:lnTo>
                    <a:pt x="1521853" y="459854"/>
                  </a:lnTo>
                  <a:lnTo>
                    <a:pt x="1522475" y="459041"/>
                  </a:lnTo>
                  <a:lnTo>
                    <a:pt x="1531048" y="459828"/>
                  </a:lnTo>
                  <a:lnTo>
                    <a:pt x="1530730" y="460311"/>
                  </a:lnTo>
                  <a:lnTo>
                    <a:pt x="1529930" y="460743"/>
                  </a:lnTo>
                  <a:lnTo>
                    <a:pt x="1529740" y="461479"/>
                  </a:lnTo>
                  <a:lnTo>
                    <a:pt x="1530210" y="461975"/>
                  </a:lnTo>
                  <a:lnTo>
                    <a:pt x="1530997" y="462368"/>
                  </a:lnTo>
                  <a:lnTo>
                    <a:pt x="1531454" y="463283"/>
                  </a:lnTo>
                  <a:lnTo>
                    <a:pt x="1530921" y="463410"/>
                  </a:lnTo>
                  <a:lnTo>
                    <a:pt x="1530388" y="463918"/>
                  </a:lnTo>
                  <a:lnTo>
                    <a:pt x="1529943" y="464756"/>
                  </a:lnTo>
                  <a:lnTo>
                    <a:pt x="1529664" y="465848"/>
                  </a:lnTo>
                  <a:lnTo>
                    <a:pt x="1531099" y="467613"/>
                  </a:lnTo>
                  <a:lnTo>
                    <a:pt x="1534985" y="465632"/>
                  </a:lnTo>
                  <a:lnTo>
                    <a:pt x="1539316" y="467296"/>
                  </a:lnTo>
                  <a:lnTo>
                    <a:pt x="1549463" y="476237"/>
                  </a:lnTo>
                  <a:lnTo>
                    <a:pt x="1550860" y="477900"/>
                  </a:lnTo>
                  <a:lnTo>
                    <a:pt x="1545602" y="490728"/>
                  </a:lnTo>
                  <a:lnTo>
                    <a:pt x="1545018" y="492937"/>
                  </a:lnTo>
                  <a:lnTo>
                    <a:pt x="1545577" y="491820"/>
                  </a:lnTo>
                  <a:lnTo>
                    <a:pt x="1547393" y="488543"/>
                  </a:lnTo>
                  <a:lnTo>
                    <a:pt x="1548218" y="488327"/>
                  </a:lnTo>
                  <a:lnTo>
                    <a:pt x="1548561" y="487946"/>
                  </a:lnTo>
                  <a:lnTo>
                    <a:pt x="1549222" y="485609"/>
                  </a:lnTo>
                  <a:lnTo>
                    <a:pt x="1551292" y="482130"/>
                  </a:lnTo>
                  <a:lnTo>
                    <a:pt x="1552117" y="479869"/>
                  </a:lnTo>
                  <a:lnTo>
                    <a:pt x="1552600" y="479348"/>
                  </a:lnTo>
                  <a:lnTo>
                    <a:pt x="1553413" y="479488"/>
                  </a:lnTo>
                  <a:lnTo>
                    <a:pt x="1564474" y="486270"/>
                  </a:lnTo>
                  <a:lnTo>
                    <a:pt x="1566227" y="488543"/>
                  </a:lnTo>
                  <a:lnTo>
                    <a:pt x="1566938" y="488645"/>
                  </a:lnTo>
                  <a:lnTo>
                    <a:pt x="1567091" y="489318"/>
                  </a:lnTo>
                  <a:lnTo>
                    <a:pt x="1565122" y="490435"/>
                  </a:lnTo>
                  <a:lnTo>
                    <a:pt x="1566875" y="492175"/>
                  </a:lnTo>
                  <a:lnTo>
                    <a:pt x="1567637" y="493356"/>
                  </a:lnTo>
                  <a:lnTo>
                    <a:pt x="1568348" y="495503"/>
                  </a:lnTo>
                  <a:lnTo>
                    <a:pt x="1567421" y="497103"/>
                  </a:lnTo>
                  <a:lnTo>
                    <a:pt x="1567230" y="498005"/>
                  </a:lnTo>
                  <a:lnTo>
                    <a:pt x="1567408" y="498309"/>
                  </a:lnTo>
                  <a:lnTo>
                    <a:pt x="1567814" y="499046"/>
                  </a:lnTo>
                  <a:lnTo>
                    <a:pt x="1568043" y="499313"/>
                  </a:lnTo>
                  <a:lnTo>
                    <a:pt x="1567586" y="499948"/>
                  </a:lnTo>
                  <a:lnTo>
                    <a:pt x="1566379" y="500659"/>
                  </a:lnTo>
                  <a:lnTo>
                    <a:pt x="1565732" y="500494"/>
                  </a:lnTo>
                  <a:lnTo>
                    <a:pt x="1564347" y="499033"/>
                  </a:lnTo>
                  <a:lnTo>
                    <a:pt x="1563750" y="498792"/>
                  </a:lnTo>
                  <a:lnTo>
                    <a:pt x="1563306" y="499618"/>
                  </a:lnTo>
                  <a:lnTo>
                    <a:pt x="1564690" y="500672"/>
                  </a:lnTo>
                  <a:lnTo>
                    <a:pt x="1566151" y="502399"/>
                  </a:lnTo>
                  <a:lnTo>
                    <a:pt x="1567522" y="503529"/>
                  </a:lnTo>
                  <a:lnTo>
                    <a:pt x="1569745" y="502069"/>
                  </a:lnTo>
                  <a:lnTo>
                    <a:pt x="1571028" y="502793"/>
                  </a:lnTo>
                  <a:lnTo>
                    <a:pt x="1572475" y="504647"/>
                  </a:lnTo>
                  <a:lnTo>
                    <a:pt x="1574012" y="507187"/>
                  </a:lnTo>
                  <a:lnTo>
                    <a:pt x="1573656" y="513295"/>
                  </a:lnTo>
                  <a:lnTo>
                    <a:pt x="1573301" y="514527"/>
                  </a:lnTo>
                  <a:lnTo>
                    <a:pt x="1571485" y="517169"/>
                  </a:lnTo>
                  <a:lnTo>
                    <a:pt x="1569694" y="517525"/>
                  </a:lnTo>
                  <a:lnTo>
                    <a:pt x="1569351" y="518375"/>
                  </a:lnTo>
                  <a:lnTo>
                    <a:pt x="1570240" y="518820"/>
                  </a:lnTo>
                  <a:lnTo>
                    <a:pt x="1578343" y="514413"/>
                  </a:lnTo>
                  <a:lnTo>
                    <a:pt x="1579295" y="512559"/>
                  </a:lnTo>
                  <a:lnTo>
                    <a:pt x="1579448" y="511949"/>
                  </a:lnTo>
                  <a:lnTo>
                    <a:pt x="1579371" y="510933"/>
                  </a:lnTo>
                  <a:lnTo>
                    <a:pt x="1579067" y="508939"/>
                  </a:lnTo>
                  <a:lnTo>
                    <a:pt x="1578559" y="508292"/>
                  </a:lnTo>
                  <a:lnTo>
                    <a:pt x="1577644" y="507441"/>
                  </a:lnTo>
                  <a:lnTo>
                    <a:pt x="1577111" y="506475"/>
                  </a:lnTo>
                  <a:lnTo>
                    <a:pt x="1578343" y="504050"/>
                  </a:lnTo>
                  <a:lnTo>
                    <a:pt x="1580489" y="503669"/>
                  </a:lnTo>
                  <a:lnTo>
                    <a:pt x="1582966" y="504926"/>
                  </a:lnTo>
                  <a:lnTo>
                    <a:pt x="1585302" y="507453"/>
                  </a:lnTo>
                  <a:lnTo>
                    <a:pt x="1584578" y="506145"/>
                  </a:lnTo>
                  <a:lnTo>
                    <a:pt x="1583651" y="504761"/>
                  </a:lnTo>
                  <a:lnTo>
                    <a:pt x="1583156" y="503377"/>
                  </a:lnTo>
                  <a:lnTo>
                    <a:pt x="1583651" y="502031"/>
                  </a:lnTo>
                  <a:lnTo>
                    <a:pt x="1582254" y="501815"/>
                  </a:lnTo>
                  <a:lnTo>
                    <a:pt x="1579257" y="500062"/>
                  </a:lnTo>
                  <a:lnTo>
                    <a:pt x="1576450" y="499605"/>
                  </a:lnTo>
                  <a:lnTo>
                    <a:pt x="1574863" y="498563"/>
                  </a:lnTo>
                  <a:lnTo>
                    <a:pt x="1574444" y="497967"/>
                  </a:lnTo>
                  <a:lnTo>
                    <a:pt x="1573593" y="496074"/>
                  </a:lnTo>
                  <a:lnTo>
                    <a:pt x="1573072" y="495198"/>
                  </a:lnTo>
                  <a:lnTo>
                    <a:pt x="1577936" y="494703"/>
                  </a:lnTo>
                  <a:lnTo>
                    <a:pt x="1579638" y="492874"/>
                  </a:lnTo>
                  <a:lnTo>
                    <a:pt x="1580667" y="492671"/>
                  </a:lnTo>
                  <a:lnTo>
                    <a:pt x="1582026" y="494512"/>
                  </a:lnTo>
                  <a:lnTo>
                    <a:pt x="1581810" y="495363"/>
                  </a:lnTo>
                  <a:lnTo>
                    <a:pt x="1580870" y="496938"/>
                  </a:lnTo>
                  <a:lnTo>
                    <a:pt x="1581467" y="497903"/>
                  </a:lnTo>
                  <a:lnTo>
                    <a:pt x="1581683" y="498119"/>
                  </a:lnTo>
                  <a:lnTo>
                    <a:pt x="1581708" y="498906"/>
                  </a:lnTo>
                  <a:lnTo>
                    <a:pt x="1583308" y="497433"/>
                  </a:lnTo>
                  <a:lnTo>
                    <a:pt x="1584350" y="497598"/>
                  </a:lnTo>
                  <a:lnTo>
                    <a:pt x="1588274" y="503300"/>
                  </a:lnTo>
                  <a:lnTo>
                    <a:pt x="1588744" y="504850"/>
                  </a:lnTo>
                  <a:lnTo>
                    <a:pt x="1588795" y="506552"/>
                  </a:lnTo>
                  <a:lnTo>
                    <a:pt x="1588960" y="507936"/>
                  </a:lnTo>
                  <a:lnTo>
                    <a:pt x="1592529" y="514642"/>
                  </a:lnTo>
                  <a:lnTo>
                    <a:pt x="1593481" y="515480"/>
                  </a:lnTo>
                  <a:lnTo>
                    <a:pt x="1593202" y="518172"/>
                  </a:lnTo>
                  <a:lnTo>
                    <a:pt x="1593151" y="519214"/>
                  </a:lnTo>
                  <a:lnTo>
                    <a:pt x="1593494" y="519137"/>
                  </a:lnTo>
                  <a:lnTo>
                    <a:pt x="1593913" y="519303"/>
                  </a:lnTo>
                  <a:lnTo>
                    <a:pt x="1594345" y="519684"/>
                  </a:lnTo>
                  <a:lnTo>
                    <a:pt x="1594815" y="520242"/>
                  </a:lnTo>
                  <a:lnTo>
                    <a:pt x="1594675" y="522185"/>
                  </a:lnTo>
                  <a:lnTo>
                    <a:pt x="1594040" y="522693"/>
                  </a:lnTo>
                  <a:lnTo>
                    <a:pt x="1593253" y="522859"/>
                  </a:lnTo>
                  <a:lnTo>
                    <a:pt x="1592694" y="523684"/>
                  </a:lnTo>
                  <a:lnTo>
                    <a:pt x="1593316" y="524154"/>
                  </a:lnTo>
                  <a:lnTo>
                    <a:pt x="1594357" y="524116"/>
                  </a:lnTo>
                  <a:lnTo>
                    <a:pt x="1594980" y="524560"/>
                  </a:lnTo>
                  <a:lnTo>
                    <a:pt x="1595437" y="525348"/>
                  </a:lnTo>
                  <a:lnTo>
                    <a:pt x="1595843" y="526300"/>
                  </a:lnTo>
                  <a:lnTo>
                    <a:pt x="1596288" y="527151"/>
                  </a:lnTo>
                  <a:lnTo>
                    <a:pt x="1596796" y="527710"/>
                  </a:lnTo>
                  <a:lnTo>
                    <a:pt x="1596720" y="528332"/>
                  </a:lnTo>
                  <a:lnTo>
                    <a:pt x="1596720" y="528662"/>
                  </a:lnTo>
                  <a:lnTo>
                    <a:pt x="1596834" y="529031"/>
                  </a:lnTo>
                  <a:lnTo>
                    <a:pt x="1597126" y="529780"/>
                  </a:lnTo>
                  <a:lnTo>
                    <a:pt x="1596529" y="531075"/>
                  </a:lnTo>
                  <a:lnTo>
                    <a:pt x="1596110" y="531482"/>
                  </a:lnTo>
                  <a:lnTo>
                    <a:pt x="1595627" y="531571"/>
                  </a:lnTo>
                  <a:lnTo>
                    <a:pt x="1595805" y="532244"/>
                  </a:lnTo>
                  <a:lnTo>
                    <a:pt x="1596783" y="532091"/>
                  </a:lnTo>
                  <a:lnTo>
                    <a:pt x="1598891" y="530644"/>
                  </a:lnTo>
                  <a:lnTo>
                    <a:pt x="1599463" y="529209"/>
                  </a:lnTo>
                  <a:lnTo>
                    <a:pt x="1598891" y="528624"/>
                  </a:lnTo>
                  <a:lnTo>
                    <a:pt x="1598396" y="527532"/>
                  </a:lnTo>
                  <a:lnTo>
                    <a:pt x="1597469" y="524675"/>
                  </a:lnTo>
                  <a:lnTo>
                    <a:pt x="1597990" y="524598"/>
                  </a:lnTo>
                  <a:lnTo>
                    <a:pt x="1599361" y="523494"/>
                  </a:lnTo>
                  <a:lnTo>
                    <a:pt x="1600479" y="524306"/>
                  </a:lnTo>
                  <a:lnTo>
                    <a:pt x="1601038" y="524395"/>
                  </a:lnTo>
                  <a:lnTo>
                    <a:pt x="1601025" y="522185"/>
                  </a:lnTo>
                  <a:lnTo>
                    <a:pt x="1601762" y="522287"/>
                  </a:lnTo>
                  <a:lnTo>
                    <a:pt x="1602765" y="523265"/>
                  </a:lnTo>
                  <a:lnTo>
                    <a:pt x="1603578" y="524548"/>
                  </a:lnTo>
                  <a:lnTo>
                    <a:pt x="1603247" y="526288"/>
                  </a:lnTo>
                  <a:lnTo>
                    <a:pt x="1605737" y="529970"/>
                  </a:lnTo>
                  <a:lnTo>
                    <a:pt x="1606003" y="532942"/>
                  </a:lnTo>
                  <a:lnTo>
                    <a:pt x="1605838" y="535863"/>
                  </a:lnTo>
                  <a:lnTo>
                    <a:pt x="1606321" y="537768"/>
                  </a:lnTo>
                  <a:lnTo>
                    <a:pt x="1606410" y="538226"/>
                  </a:lnTo>
                  <a:lnTo>
                    <a:pt x="1606422" y="539813"/>
                  </a:lnTo>
                  <a:lnTo>
                    <a:pt x="1605914" y="543725"/>
                  </a:lnTo>
                  <a:lnTo>
                    <a:pt x="1605965" y="544626"/>
                  </a:lnTo>
                  <a:lnTo>
                    <a:pt x="1606143" y="545376"/>
                  </a:lnTo>
                  <a:lnTo>
                    <a:pt x="1606321" y="545985"/>
                  </a:lnTo>
                  <a:lnTo>
                    <a:pt x="1606397" y="546481"/>
                  </a:lnTo>
                  <a:lnTo>
                    <a:pt x="1606359" y="547128"/>
                  </a:lnTo>
                  <a:lnTo>
                    <a:pt x="1606080" y="548398"/>
                  </a:lnTo>
                  <a:lnTo>
                    <a:pt x="1606080" y="549097"/>
                  </a:lnTo>
                  <a:lnTo>
                    <a:pt x="1606270" y="550163"/>
                  </a:lnTo>
                  <a:lnTo>
                    <a:pt x="1607311" y="554139"/>
                  </a:lnTo>
                  <a:lnTo>
                    <a:pt x="1607235" y="556856"/>
                  </a:lnTo>
                  <a:lnTo>
                    <a:pt x="1604962" y="560311"/>
                  </a:lnTo>
                  <a:lnTo>
                    <a:pt x="1605178" y="562914"/>
                  </a:lnTo>
                  <a:lnTo>
                    <a:pt x="1601990" y="563689"/>
                  </a:lnTo>
                  <a:lnTo>
                    <a:pt x="1602054" y="561809"/>
                  </a:lnTo>
                  <a:lnTo>
                    <a:pt x="1603362" y="557669"/>
                  </a:lnTo>
                  <a:lnTo>
                    <a:pt x="1603857" y="554774"/>
                  </a:lnTo>
                  <a:lnTo>
                    <a:pt x="1603971" y="553161"/>
                  </a:lnTo>
                  <a:lnTo>
                    <a:pt x="1603908" y="551129"/>
                  </a:lnTo>
                  <a:lnTo>
                    <a:pt x="1594319" y="549554"/>
                  </a:lnTo>
                  <a:lnTo>
                    <a:pt x="1589824" y="551662"/>
                  </a:lnTo>
                  <a:lnTo>
                    <a:pt x="1590509" y="550837"/>
                  </a:lnTo>
                  <a:lnTo>
                    <a:pt x="1591081" y="550240"/>
                  </a:lnTo>
                  <a:lnTo>
                    <a:pt x="1590878" y="548487"/>
                  </a:lnTo>
                  <a:lnTo>
                    <a:pt x="1590319" y="547662"/>
                  </a:lnTo>
                  <a:lnTo>
                    <a:pt x="1581924" y="542810"/>
                  </a:lnTo>
                  <a:lnTo>
                    <a:pt x="1573568" y="537921"/>
                  </a:lnTo>
                  <a:lnTo>
                    <a:pt x="1568742" y="538492"/>
                  </a:lnTo>
                  <a:lnTo>
                    <a:pt x="1568234" y="539483"/>
                  </a:lnTo>
                  <a:lnTo>
                    <a:pt x="1568729" y="539572"/>
                  </a:lnTo>
                  <a:lnTo>
                    <a:pt x="1569821" y="540321"/>
                  </a:lnTo>
                  <a:lnTo>
                    <a:pt x="1573377" y="544639"/>
                  </a:lnTo>
                  <a:lnTo>
                    <a:pt x="1573771" y="545350"/>
                  </a:lnTo>
                  <a:lnTo>
                    <a:pt x="1574317" y="545858"/>
                  </a:lnTo>
                  <a:lnTo>
                    <a:pt x="1576476" y="546125"/>
                  </a:lnTo>
                  <a:lnTo>
                    <a:pt x="1577378" y="545160"/>
                  </a:lnTo>
                  <a:lnTo>
                    <a:pt x="1577974" y="545236"/>
                  </a:lnTo>
                  <a:lnTo>
                    <a:pt x="1580845" y="547166"/>
                  </a:lnTo>
                  <a:lnTo>
                    <a:pt x="1581962" y="547217"/>
                  </a:lnTo>
                  <a:lnTo>
                    <a:pt x="1582572" y="547598"/>
                  </a:lnTo>
                  <a:lnTo>
                    <a:pt x="1583029" y="548259"/>
                  </a:lnTo>
                  <a:lnTo>
                    <a:pt x="1583474" y="549059"/>
                  </a:lnTo>
                  <a:lnTo>
                    <a:pt x="1583905" y="549744"/>
                  </a:lnTo>
                  <a:lnTo>
                    <a:pt x="1584350" y="550024"/>
                  </a:lnTo>
                  <a:lnTo>
                    <a:pt x="1584210" y="550773"/>
                  </a:lnTo>
                  <a:lnTo>
                    <a:pt x="1584363" y="550824"/>
                  </a:lnTo>
                  <a:lnTo>
                    <a:pt x="1584515" y="551345"/>
                  </a:lnTo>
                  <a:lnTo>
                    <a:pt x="1584261" y="551751"/>
                  </a:lnTo>
                  <a:lnTo>
                    <a:pt x="1583829" y="552792"/>
                  </a:lnTo>
                  <a:lnTo>
                    <a:pt x="1583423" y="552704"/>
                  </a:lnTo>
                  <a:lnTo>
                    <a:pt x="1582839" y="552056"/>
                  </a:lnTo>
                  <a:lnTo>
                    <a:pt x="1582064" y="551472"/>
                  </a:lnTo>
                  <a:lnTo>
                    <a:pt x="1581670" y="552005"/>
                  </a:lnTo>
                  <a:lnTo>
                    <a:pt x="1582000" y="552259"/>
                  </a:lnTo>
                  <a:lnTo>
                    <a:pt x="1582292" y="552183"/>
                  </a:lnTo>
                  <a:lnTo>
                    <a:pt x="1582800" y="552437"/>
                  </a:lnTo>
                  <a:lnTo>
                    <a:pt x="1583448" y="553046"/>
                  </a:lnTo>
                  <a:lnTo>
                    <a:pt x="1584134" y="554342"/>
                  </a:lnTo>
                  <a:lnTo>
                    <a:pt x="1585379" y="555370"/>
                  </a:lnTo>
                  <a:lnTo>
                    <a:pt x="1586039" y="556387"/>
                  </a:lnTo>
                  <a:lnTo>
                    <a:pt x="1586458" y="558126"/>
                  </a:lnTo>
                  <a:lnTo>
                    <a:pt x="1586293" y="559574"/>
                  </a:lnTo>
                  <a:lnTo>
                    <a:pt x="1585175" y="560984"/>
                  </a:lnTo>
                  <a:lnTo>
                    <a:pt x="1585188" y="562635"/>
                  </a:lnTo>
                  <a:lnTo>
                    <a:pt x="1586522" y="565581"/>
                  </a:lnTo>
                  <a:lnTo>
                    <a:pt x="1588465" y="566305"/>
                  </a:lnTo>
                  <a:lnTo>
                    <a:pt x="1591424" y="565429"/>
                  </a:lnTo>
                  <a:lnTo>
                    <a:pt x="1592084" y="564730"/>
                  </a:lnTo>
                  <a:lnTo>
                    <a:pt x="1591640" y="563537"/>
                  </a:lnTo>
                  <a:lnTo>
                    <a:pt x="1590217" y="561454"/>
                  </a:lnTo>
                  <a:lnTo>
                    <a:pt x="1589709" y="559371"/>
                  </a:lnTo>
                  <a:lnTo>
                    <a:pt x="1590078" y="558368"/>
                  </a:lnTo>
                  <a:lnTo>
                    <a:pt x="1594027" y="554151"/>
                  </a:lnTo>
                  <a:lnTo>
                    <a:pt x="1595475" y="553694"/>
                  </a:lnTo>
                  <a:lnTo>
                    <a:pt x="1596288" y="554139"/>
                  </a:lnTo>
                  <a:lnTo>
                    <a:pt x="1596694" y="555713"/>
                  </a:lnTo>
                  <a:lnTo>
                    <a:pt x="1597012" y="556272"/>
                  </a:lnTo>
                  <a:lnTo>
                    <a:pt x="1597329" y="556920"/>
                  </a:lnTo>
                  <a:lnTo>
                    <a:pt x="1597024" y="557606"/>
                  </a:lnTo>
                  <a:lnTo>
                    <a:pt x="1597024" y="558723"/>
                  </a:lnTo>
                  <a:lnTo>
                    <a:pt x="1597088" y="560069"/>
                  </a:lnTo>
                  <a:lnTo>
                    <a:pt x="1596974" y="561339"/>
                  </a:lnTo>
                  <a:lnTo>
                    <a:pt x="1598409" y="563486"/>
                  </a:lnTo>
                  <a:lnTo>
                    <a:pt x="1599907" y="564730"/>
                  </a:lnTo>
                  <a:lnTo>
                    <a:pt x="1605495" y="566343"/>
                  </a:lnTo>
                  <a:lnTo>
                    <a:pt x="1606778" y="565975"/>
                  </a:lnTo>
                  <a:lnTo>
                    <a:pt x="1607705" y="564438"/>
                  </a:lnTo>
                  <a:lnTo>
                    <a:pt x="1607565" y="564007"/>
                  </a:lnTo>
                  <a:lnTo>
                    <a:pt x="1608772" y="565556"/>
                  </a:lnTo>
                  <a:lnTo>
                    <a:pt x="1609204" y="566216"/>
                  </a:lnTo>
                  <a:lnTo>
                    <a:pt x="1609458" y="566813"/>
                  </a:lnTo>
                  <a:lnTo>
                    <a:pt x="1609801" y="567715"/>
                  </a:lnTo>
                  <a:lnTo>
                    <a:pt x="1610156" y="568502"/>
                  </a:lnTo>
                  <a:lnTo>
                    <a:pt x="1610461" y="568807"/>
                  </a:lnTo>
                  <a:lnTo>
                    <a:pt x="1610753" y="569544"/>
                  </a:lnTo>
                  <a:lnTo>
                    <a:pt x="1611985" y="573290"/>
                  </a:lnTo>
                  <a:lnTo>
                    <a:pt x="1612366" y="574738"/>
                  </a:lnTo>
                  <a:lnTo>
                    <a:pt x="1611198" y="574039"/>
                  </a:lnTo>
                  <a:lnTo>
                    <a:pt x="1609940" y="574103"/>
                  </a:lnTo>
                  <a:lnTo>
                    <a:pt x="1608848" y="574814"/>
                  </a:lnTo>
                  <a:lnTo>
                    <a:pt x="1608213" y="576097"/>
                  </a:lnTo>
                  <a:lnTo>
                    <a:pt x="1608251" y="577786"/>
                  </a:lnTo>
                  <a:lnTo>
                    <a:pt x="1609229" y="578040"/>
                  </a:lnTo>
                  <a:lnTo>
                    <a:pt x="1611325" y="577646"/>
                  </a:lnTo>
                  <a:lnTo>
                    <a:pt x="1612112" y="579056"/>
                  </a:lnTo>
                  <a:lnTo>
                    <a:pt x="1612315" y="581025"/>
                  </a:lnTo>
                  <a:lnTo>
                    <a:pt x="1612112" y="584415"/>
                  </a:lnTo>
                  <a:lnTo>
                    <a:pt x="1612188" y="585241"/>
                  </a:lnTo>
                  <a:lnTo>
                    <a:pt x="1612404" y="586117"/>
                  </a:lnTo>
                  <a:lnTo>
                    <a:pt x="1612557" y="586943"/>
                  </a:lnTo>
                  <a:lnTo>
                    <a:pt x="1612493" y="587679"/>
                  </a:lnTo>
                  <a:lnTo>
                    <a:pt x="1611515" y="589534"/>
                  </a:lnTo>
                  <a:lnTo>
                    <a:pt x="1608810" y="598868"/>
                  </a:lnTo>
                  <a:lnTo>
                    <a:pt x="1604924" y="606780"/>
                  </a:lnTo>
                  <a:lnTo>
                    <a:pt x="1604606" y="608888"/>
                  </a:lnTo>
                  <a:lnTo>
                    <a:pt x="1604124" y="610171"/>
                  </a:lnTo>
                  <a:lnTo>
                    <a:pt x="1602727" y="612495"/>
                  </a:lnTo>
                  <a:lnTo>
                    <a:pt x="1603108" y="613803"/>
                  </a:lnTo>
                  <a:lnTo>
                    <a:pt x="1602917" y="615353"/>
                  </a:lnTo>
                  <a:lnTo>
                    <a:pt x="1601101" y="620585"/>
                  </a:lnTo>
                  <a:lnTo>
                    <a:pt x="1593456" y="629691"/>
                  </a:lnTo>
                  <a:lnTo>
                    <a:pt x="1591551" y="630123"/>
                  </a:lnTo>
                  <a:lnTo>
                    <a:pt x="1585061" y="636028"/>
                  </a:lnTo>
                  <a:lnTo>
                    <a:pt x="1584134" y="638429"/>
                  </a:lnTo>
                  <a:lnTo>
                    <a:pt x="1584896" y="641273"/>
                  </a:lnTo>
                  <a:lnTo>
                    <a:pt x="1584705" y="645210"/>
                  </a:lnTo>
                  <a:lnTo>
                    <a:pt x="1584464" y="646087"/>
                  </a:lnTo>
                  <a:lnTo>
                    <a:pt x="1583054" y="646849"/>
                  </a:lnTo>
                  <a:lnTo>
                    <a:pt x="1582458" y="647522"/>
                  </a:lnTo>
                  <a:lnTo>
                    <a:pt x="1582521" y="648855"/>
                  </a:lnTo>
                  <a:lnTo>
                    <a:pt x="1582165" y="649782"/>
                  </a:lnTo>
                  <a:lnTo>
                    <a:pt x="1582089" y="650341"/>
                  </a:lnTo>
                  <a:lnTo>
                    <a:pt x="1582089" y="651040"/>
                  </a:lnTo>
                  <a:lnTo>
                    <a:pt x="1582661" y="651065"/>
                  </a:lnTo>
                  <a:lnTo>
                    <a:pt x="1583296" y="651471"/>
                  </a:lnTo>
                  <a:lnTo>
                    <a:pt x="1582940" y="652691"/>
                  </a:lnTo>
                  <a:lnTo>
                    <a:pt x="1581784" y="654951"/>
                  </a:lnTo>
                  <a:lnTo>
                    <a:pt x="1580629" y="656094"/>
                  </a:lnTo>
                  <a:lnTo>
                    <a:pt x="1580006" y="658622"/>
                  </a:lnTo>
                  <a:lnTo>
                    <a:pt x="1579397" y="659295"/>
                  </a:lnTo>
                  <a:lnTo>
                    <a:pt x="1571510" y="657542"/>
                  </a:lnTo>
                  <a:lnTo>
                    <a:pt x="1570024" y="658482"/>
                  </a:lnTo>
                  <a:lnTo>
                    <a:pt x="1564360" y="668172"/>
                  </a:lnTo>
                  <a:lnTo>
                    <a:pt x="1563598" y="668718"/>
                  </a:lnTo>
                  <a:lnTo>
                    <a:pt x="1561871" y="669086"/>
                  </a:lnTo>
                  <a:lnTo>
                    <a:pt x="1561261" y="670217"/>
                  </a:lnTo>
                  <a:lnTo>
                    <a:pt x="1562684" y="670801"/>
                  </a:lnTo>
                  <a:lnTo>
                    <a:pt x="1563281" y="671322"/>
                  </a:lnTo>
                  <a:lnTo>
                    <a:pt x="1563179" y="672401"/>
                  </a:lnTo>
                  <a:lnTo>
                    <a:pt x="1561528" y="674814"/>
                  </a:lnTo>
                  <a:lnTo>
                    <a:pt x="1557934" y="676529"/>
                  </a:lnTo>
                  <a:lnTo>
                    <a:pt x="1556588" y="679157"/>
                  </a:lnTo>
                  <a:lnTo>
                    <a:pt x="1552384" y="683552"/>
                  </a:lnTo>
                  <a:lnTo>
                    <a:pt x="1550949" y="684136"/>
                  </a:lnTo>
                  <a:lnTo>
                    <a:pt x="1547698" y="683044"/>
                  </a:lnTo>
                  <a:lnTo>
                    <a:pt x="1546212" y="683260"/>
                  </a:lnTo>
                  <a:lnTo>
                    <a:pt x="1545234" y="685279"/>
                  </a:lnTo>
                  <a:lnTo>
                    <a:pt x="1547240" y="685571"/>
                  </a:lnTo>
                  <a:lnTo>
                    <a:pt x="1547456" y="685838"/>
                  </a:lnTo>
                  <a:lnTo>
                    <a:pt x="1548256" y="687082"/>
                  </a:lnTo>
                  <a:lnTo>
                    <a:pt x="1548612" y="687362"/>
                  </a:lnTo>
                  <a:lnTo>
                    <a:pt x="1548549" y="690689"/>
                  </a:lnTo>
                  <a:lnTo>
                    <a:pt x="1547634" y="692785"/>
                  </a:lnTo>
                  <a:lnTo>
                    <a:pt x="1545513" y="695947"/>
                  </a:lnTo>
                  <a:lnTo>
                    <a:pt x="1539900" y="696925"/>
                  </a:lnTo>
                  <a:lnTo>
                    <a:pt x="1539430" y="699287"/>
                  </a:lnTo>
                  <a:lnTo>
                    <a:pt x="1539341" y="700747"/>
                  </a:lnTo>
                  <a:lnTo>
                    <a:pt x="1538643" y="701548"/>
                  </a:lnTo>
                  <a:lnTo>
                    <a:pt x="1536484" y="702449"/>
                  </a:lnTo>
                  <a:lnTo>
                    <a:pt x="1536191" y="702805"/>
                  </a:lnTo>
                  <a:lnTo>
                    <a:pt x="1535937" y="703414"/>
                  </a:lnTo>
                  <a:lnTo>
                    <a:pt x="1535734" y="703732"/>
                  </a:lnTo>
                  <a:lnTo>
                    <a:pt x="1535556" y="703389"/>
                  </a:lnTo>
                  <a:lnTo>
                    <a:pt x="1535341" y="702830"/>
                  </a:lnTo>
                  <a:lnTo>
                    <a:pt x="1535010" y="702487"/>
                  </a:lnTo>
                  <a:lnTo>
                    <a:pt x="1532991" y="703783"/>
                  </a:lnTo>
                  <a:lnTo>
                    <a:pt x="1531429" y="703326"/>
                  </a:lnTo>
                  <a:lnTo>
                    <a:pt x="1530248" y="704723"/>
                  </a:lnTo>
                  <a:lnTo>
                    <a:pt x="1529511" y="704989"/>
                  </a:lnTo>
                  <a:lnTo>
                    <a:pt x="1532102" y="706983"/>
                  </a:lnTo>
                  <a:lnTo>
                    <a:pt x="1534413" y="706805"/>
                  </a:lnTo>
                  <a:lnTo>
                    <a:pt x="1539671" y="703643"/>
                  </a:lnTo>
                  <a:lnTo>
                    <a:pt x="1540408" y="703783"/>
                  </a:lnTo>
                  <a:lnTo>
                    <a:pt x="1540865" y="704545"/>
                  </a:lnTo>
                  <a:lnTo>
                    <a:pt x="1540941" y="705357"/>
                  </a:lnTo>
                  <a:lnTo>
                    <a:pt x="1540865" y="711466"/>
                  </a:lnTo>
                  <a:lnTo>
                    <a:pt x="1540713" y="713130"/>
                  </a:lnTo>
                  <a:lnTo>
                    <a:pt x="1540382" y="714667"/>
                  </a:lnTo>
                  <a:lnTo>
                    <a:pt x="1538592" y="718578"/>
                  </a:lnTo>
                  <a:lnTo>
                    <a:pt x="1534121" y="723658"/>
                  </a:lnTo>
                  <a:lnTo>
                    <a:pt x="1531797" y="728383"/>
                  </a:lnTo>
                  <a:lnTo>
                    <a:pt x="1524101" y="731824"/>
                  </a:lnTo>
                  <a:lnTo>
                    <a:pt x="1519961" y="736777"/>
                  </a:lnTo>
                  <a:lnTo>
                    <a:pt x="1519161" y="738733"/>
                  </a:lnTo>
                  <a:lnTo>
                    <a:pt x="1518678" y="741172"/>
                  </a:lnTo>
                  <a:lnTo>
                    <a:pt x="1518323" y="742162"/>
                  </a:lnTo>
                  <a:lnTo>
                    <a:pt x="1516379" y="743457"/>
                  </a:lnTo>
                  <a:lnTo>
                    <a:pt x="1515198" y="745731"/>
                  </a:lnTo>
                  <a:lnTo>
                    <a:pt x="1513751" y="750239"/>
                  </a:lnTo>
                  <a:lnTo>
                    <a:pt x="1512519" y="752462"/>
                  </a:lnTo>
                  <a:lnTo>
                    <a:pt x="1512176" y="753389"/>
                  </a:lnTo>
                  <a:lnTo>
                    <a:pt x="1511998" y="754684"/>
                  </a:lnTo>
                  <a:lnTo>
                    <a:pt x="1511820" y="757783"/>
                  </a:lnTo>
                  <a:lnTo>
                    <a:pt x="1511579" y="758698"/>
                  </a:lnTo>
                  <a:lnTo>
                    <a:pt x="1510995" y="759320"/>
                  </a:lnTo>
                  <a:lnTo>
                    <a:pt x="1510360" y="759434"/>
                  </a:lnTo>
                  <a:lnTo>
                    <a:pt x="1508378" y="758405"/>
                  </a:lnTo>
                  <a:lnTo>
                    <a:pt x="1509064" y="759371"/>
                  </a:lnTo>
                  <a:lnTo>
                    <a:pt x="1510118" y="761707"/>
                  </a:lnTo>
                  <a:lnTo>
                    <a:pt x="1510652" y="762774"/>
                  </a:lnTo>
                  <a:lnTo>
                    <a:pt x="1509864" y="763295"/>
                  </a:lnTo>
                  <a:lnTo>
                    <a:pt x="1508442" y="764984"/>
                  </a:lnTo>
                  <a:lnTo>
                    <a:pt x="1501444" y="778065"/>
                  </a:lnTo>
                  <a:lnTo>
                    <a:pt x="1501432" y="777239"/>
                  </a:lnTo>
                  <a:lnTo>
                    <a:pt x="1501495" y="776516"/>
                  </a:lnTo>
                  <a:lnTo>
                    <a:pt x="1501584" y="775881"/>
                  </a:lnTo>
                  <a:lnTo>
                    <a:pt x="1501749" y="775284"/>
                  </a:lnTo>
                  <a:lnTo>
                    <a:pt x="1499933" y="774153"/>
                  </a:lnTo>
                  <a:lnTo>
                    <a:pt x="1498091" y="775157"/>
                  </a:lnTo>
                  <a:lnTo>
                    <a:pt x="1493850" y="781215"/>
                  </a:lnTo>
                  <a:lnTo>
                    <a:pt x="1493164" y="781786"/>
                  </a:lnTo>
                  <a:lnTo>
                    <a:pt x="1490522" y="780910"/>
                  </a:lnTo>
                  <a:lnTo>
                    <a:pt x="1482572" y="781227"/>
                  </a:lnTo>
                  <a:lnTo>
                    <a:pt x="1482204" y="781494"/>
                  </a:lnTo>
                  <a:lnTo>
                    <a:pt x="1481632" y="782523"/>
                  </a:lnTo>
                  <a:lnTo>
                    <a:pt x="1481302" y="782789"/>
                  </a:lnTo>
                  <a:lnTo>
                    <a:pt x="1477289" y="783450"/>
                  </a:lnTo>
                  <a:lnTo>
                    <a:pt x="1476628" y="783932"/>
                  </a:lnTo>
                  <a:lnTo>
                    <a:pt x="1476387" y="785025"/>
                  </a:lnTo>
                  <a:lnTo>
                    <a:pt x="1476082" y="788377"/>
                  </a:lnTo>
                  <a:lnTo>
                    <a:pt x="1476578" y="788352"/>
                  </a:lnTo>
                  <a:lnTo>
                    <a:pt x="1477136" y="788657"/>
                  </a:lnTo>
                  <a:lnTo>
                    <a:pt x="1477708" y="789254"/>
                  </a:lnTo>
                  <a:lnTo>
                    <a:pt x="1478279" y="790054"/>
                  </a:lnTo>
                  <a:lnTo>
                    <a:pt x="1477632" y="792454"/>
                  </a:lnTo>
                  <a:lnTo>
                    <a:pt x="1473136" y="799071"/>
                  </a:lnTo>
                  <a:lnTo>
                    <a:pt x="1472666" y="800709"/>
                  </a:lnTo>
                  <a:lnTo>
                    <a:pt x="1472234" y="801420"/>
                  </a:lnTo>
                  <a:lnTo>
                    <a:pt x="1472044" y="801928"/>
                  </a:lnTo>
                  <a:lnTo>
                    <a:pt x="1471993" y="802449"/>
                  </a:lnTo>
                  <a:lnTo>
                    <a:pt x="1471993" y="803414"/>
                  </a:lnTo>
                  <a:lnTo>
                    <a:pt x="1471701" y="808774"/>
                  </a:lnTo>
                  <a:lnTo>
                    <a:pt x="1471460" y="810844"/>
                  </a:lnTo>
                  <a:lnTo>
                    <a:pt x="1470939" y="812279"/>
                  </a:lnTo>
                  <a:lnTo>
                    <a:pt x="1467650" y="816127"/>
                  </a:lnTo>
                  <a:lnTo>
                    <a:pt x="1466329" y="816368"/>
                  </a:lnTo>
                  <a:lnTo>
                    <a:pt x="1463979" y="815035"/>
                  </a:lnTo>
                  <a:lnTo>
                    <a:pt x="1463217" y="814882"/>
                  </a:lnTo>
                  <a:lnTo>
                    <a:pt x="1460550" y="816584"/>
                  </a:lnTo>
                  <a:lnTo>
                    <a:pt x="1455902" y="816317"/>
                  </a:lnTo>
                  <a:lnTo>
                    <a:pt x="1451902" y="821817"/>
                  </a:lnTo>
                  <a:lnTo>
                    <a:pt x="1451686" y="823645"/>
                  </a:lnTo>
                  <a:lnTo>
                    <a:pt x="1451863" y="824636"/>
                  </a:lnTo>
                  <a:lnTo>
                    <a:pt x="1452283" y="826579"/>
                  </a:lnTo>
                  <a:lnTo>
                    <a:pt x="1452460" y="827570"/>
                  </a:lnTo>
                  <a:lnTo>
                    <a:pt x="1452498" y="828675"/>
                  </a:lnTo>
                  <a:lnTo>
                    <a:pt x="1452194" y="830719"/>
                  </a:lnTo>
                  <a:lnTo>
                    <a:pt x="1452079" y="833399"/>
                  </a:lnTo>
                  <a:lnTo>
                    <a:pt x="1448866" y="837857"/>
                  </a:lnTo>
                  <a:lnTo>
                    <a:pt x="1448561" y="839838"/>
                  </a:lnTo>
                  <a:lnTo>
                    <a:pt x="1448777" y="841781"/>
                  </a:lnTo>
                  <a:lnTo>
                    <a:pt x="1449082" y="843762"/>
                  </a:lnTo>
                  <a:lnTo>
                    <a:pt x="1449031" y="845883"/>
                  </a:lnTo>
                  <a:lnTo>
                    <a:pt x="1449489" y="847585"/>
                  </a:lnTo>
                  <a:lnTo>
                    <a:pt x="1449298" y="848817"/>
                  </a:lnTo>
                  <a:lnTo>
                    <a:pt x="1447330" y="851623"/>
                  </a:lnTo>
                  <a:lnTo>
                    <a:pt x="1445818" y="855865"/>
                  </a:lnTo>
                  <a:lnTo>
                    <a:pt x="1445386" y="858304"/>
                  </a:lnTo>
                  <a:lnTo>
                    <a:pt x="1444878" y="859307"/>
                  </a:lnTo>
                  <a:lnTo>
                    <a:pt x="1442897" y="861593"/>
                  </a:lnTo>
                  <a:lnTo>
                    <a:pt x="1442377" y="862634"/>
                  </a:lnTo>
                  <a:lnTo>
                    <a:pt x="1438071" y="867130"/>
                  </a:lnTo>
                  <a:lnTo>
                    <a:pt x="1436674" y="870369"/>
                  </a:lnTo>
                  <a:lnTo>
                    <a:pt x="1430515" y="872629"/>
                  </a:lnTo>
                  <a:lnTo>
                    <a:pt x="1430959" y="874572"/>
                  </a:lnTo>
                  <a:lnTo>
                    <a:pt x="1432102" y="873455"/>
                  </a:lnTo>
                  <a:lnTo>
                    <a:pt x="1442554" y="872693"/>
                  </a:lnTo>
                  <a:lnTo>
                    <a:pt x="1443431" y="871766"/>
                  </a:lnTo>
                  <a:lnTo>
                    <a:pt x="1445031" y="869175"/>
                  </a:lnTo>
                  <a:lnTo>
                    <a:pt x="1445983" y="868172"/>
                  </a:lnTo>
                  <a:lnTo>
                    <a:pt x="1447063" y="867740"/>
                  </a:lnTo>
                  <a:lnTo>
                    <a:pt x="1447418" y="867384"/>
                  </a:lnTo>
                  <a:lnTo>
                    <a:pt x="1448968" y="863079"/>
                  </a:lnTo>
                  <a:lnTo>
                    <a:pt x="1449806" y="861707"/>
                  </a:lnTo>
                  <a:lnTo>
                    <a:pt x="1450759" y="860767"/>
                  </a:lnTo>
                  <a:lnTo>
                    <a:pt x="1453603" y="859332"/>
                  </a:lnTo>
                  <a:lnTo>
                    <a:pt x="1454048" y="858596"/>
                  </a:lnTo>
                  <a:lnTo>
                    <a:pt x="1454188" y="857923"/>
                  </a:lnTo>
                  <a:lnTo>
                    <a:pt x="1454302" y="855573"/>
                  </a:lnTo>
                  <a:lnTo>
                    <a:pt x="1454797" y="853439"/>
                  </a:lnTo>
                  <a:lnTo>
                    <a:pt x="1455686" y="852766"/>
                  </a:lnTo>
                  <a:lnTo>
                    <a:pt x="1458150" y="853516"/>
                  </a:lnTo>
                  <a:lnTo>
                    <a:pt x="1459115" y="856348"/>
                  </a:lnTo>
                  <a:lnTo>
                    <a:pt x="1461960" y="857529"/>
                  </a:lnTo>
                  <a:lnTo>
                    <a:pt x="1463636" y="857580"/>
                  </a:lnTo>
                  <a:lnTo>
                    <a:pt x="1467357" y="858964"/>
                  </a:lnTo>
                  <a:lnTo>
                    <a:pt x="1471637" y="858748"/>
                  </a:lnTo>
                  <a:lnTo>
                    <a:pt x="1473441" y="859612"/>
                  </a:lnTo>
                  <a:lnTo>
                    <a:pt x="1474939" y="861694"/>
                  </a:lnTo>
                  <a:lnTo>
                    <a:pt x="1479727" y="861568"/>
                  </a:lnTo>
                  <a:lnTo>
                    <a:pt x="1484604" y="858951"/>
                  </a:lnTo>
                  <a:lnTo>
                    <a:pt x="1487169" y="857364"/>
                  </a:lnTo>
                  <a:lnTo>
                    <a:pt x="1485417" y="855675"/>
                  </a:lnTo>
                  <a:lnTo>
                    <a:pt x="1483029" y="855383"/>
                  </a:lnTo>
                  <a:lnTo>
                    <a:pt x="1480045" y="856373"/>
                  </a:lnTo>
                  <a:lnTo>
                    <a:pt x="1476984" y="855878"/>
                  </a:lnTo>
                  <a:lnTo>
                    <a:pt x="1472958" y="855713"/>
                  </a:lnTo>
                  <a:lnTo>
                    <a:pt x="1469059" y="853198"/>
                  </a:lnTo>
                  <a:lnTo>
                    <a:pt x="1463751" y="851255"/>
                  </a:lnTo>
                  <a:lnTo>
                    <a:pt x="1461617" y="850442"/>
                  </a:lnTo>
                  <a:lnTo>
                    <a:pt x="1460614" y="849604"/>
                  </a:lnTo>
                  <a:lnTo>
                    <a:pt x="1460284" y="848829"/>
                  </a:lnTo>
                  <a:lnTo>
                    <a:pt x="1459941" y="847407"/>
                  </a:lnTo>
                  <a:lnTo>
                    <a:pt x="1459229" y="845515"/>
                  </a:lnTo>
                  <a:lnTo>
                    <a:pt x="1458760" y="843826"/>
                  </a:lnTo>
                  <a:lnTo>
                    <a:pt x="1458404" y="842060"/>
                  </a:lnTo>
                  <a:lnTo>
                    <a:pt x="1458277" y="840562"/>
                  </a:lnTo>
                  <a:lnTo>
                    <a:pt x="1457807" y="839787"/>
                  </a:lnTo>
                  <a:lnTo>
                    <a:pt x="1457591" y="838555"/>
                  </a:lnTo>
                  <a:lnTo>
                    <a:pt x="1457553" y="837184"/>
                  </a:lnTo>
                  <a:lnTo>
                    <a:pt x="1457604" y="835901"/>
                  </a:lnTo>
                  <a:lnTo>
                    <a:pt x="1457744" y="834440"/>
                  </a:lnTo>
                  <a:lnTo>
                    <a:pt x="1458023" y="833602"/>
                  </a:lnTo>
                  <a:lnTo>
                    <a:pt x="1458506" y="833208"/>
                  </a:lnTo>
                  <a:lnTo>
                    <a:pt x="1459204" y="833043"/>
                  </a:lnTo>
                  <a:lnTo>
                    <a:pt x="1459737" y="832459"/>
                  </a:lnTo>
                  <a:lnTo>
                    <a:pt x="1460030" y="831227"/>
                  </a:lnTo>
                  <a:lnTo>
                    <a:pt x="1460271" y="829830"/>
                  </a:lnTo>
                  <a:lnTo>
                    <a:pt x="1460614" y="828738"/>
                  </a:lnTo>
                  <a:lnTo>
                    <a:pt x="1461287" y="828179"/>
                  </a:lnTo>
                  <a:lnTo>
                    <a:pt x="1473669" y="831532"/>
                  </a:lnTo>
                  <a:lnTo>
                    <a:pt x="1475168" y="830567"/>
                  </a:lnTo>
                  <a:lnTo>
                    <a:pt x="1477073" y="830630"/>
                  </a:lnTo>
                  <a:lnTo>
                    <a:pt x="1480299" y="826427"/>
                  </a:lnTo>
                  <a:lnTo>
                    <a:pt x="1488782" y="827405"/>
                  </a:lnTo>
                  <a:lnTo>
                    <a:pt x="1493151" y="825245"/>
                  </a:lnTo>
                  <a:lnTo>
                    <a:pt x="1499603" y="824611"/>
                  </a:lnTo>
                  <a:lnTo>
                    <a:pt x="1502498" y="822731"/>
                  </a:lnTo>
                  <a:lnTo>
                    <a:pt x="1505356" y="817473"/>
                  </a:lnTo>
                  <a:lnTo>
                    <a:pt x="1508582" y="815403"/>
                  </a:lnTo>
                  <a:lnTo>
                    <a:pt x="1509458" y="815467"/>
                  </a:lnTo>
                  <a:lnTo>
                    <a:pt x="1513458" y="817079"/>
                  </a:lnTo>
                  <a:lnTo>
                    <a:pt x="1515236" y="816698"/>
                  </a:lnTo>
                  <a:lnTo>
                    <a:pt x="1516659" y="815365"/>
                  </a:lnTo>
                  <a:lnTo>
                    <a:pt x="1516824" y="812825"/>
                  </a:lnTo>
                  <a:lnTo>
                    <a:pt x="1515656" y="811263"/>
                  </a:lnTo>
                  <a:lnTo>
                    <a:pt x="1512201" y="812012"/>
                  </a:lnTo>
                  <a:lnTo>
                    <a:pt x="1510969" y="811745"/>
                  </a:lnTo>
                  <a:lnTo>
                    <a:pt x="1511820" y="809459"/>
                  </a:lnTo>
                  <a:lnTo>
                    <a:pt x="1515732" y="807135"/>
                  </a:lnTo>
                  <a:lnTo>
                    <a:pt x="1519859" y="807046"/>
                  </a:lnTo>
                  <a:lnTo>
                    <a:pt x="1523390" y="803541"/>
                  </a:lnTo>
                  <a:lnTo>
                    <a:pt x="1529765" y="801331"/>
                  </a:lnTo>
                  <a:lnTo>
                    <a:pt x="1533359" y="798360"/>
                  </a:lnTo>
                  <a:lnTo>
                    <a:pt x="1537309" y="796289"/>
                  </a:lnTo>
                  <a:lnTo>
                    <a:pt x="1537893" y="794651"/>
                  </a:lnTo>
                  <a:lnTo>
                    <a:pt x="1537639" y="792937"/>
                  </a:lnTo>
                  <a:lnTo>
                    <a:pt x="1537080" y="792187"/>
                  </a:lnTo>
                  <a:lnTo>
                    <a:pt x="1536420" y="791743"/>
                  </a:lnTo>
                  <a:lnTo>
                    <a:pt x="1535849" y="790956"/>
                  </a:lnTo>
                  <a:lnTo>
                    <a:pt x="1535404" y="789343"/>
                  </a:lnTo>
                  <a:lnTo>
                    <a:pt x="1535506" y="788504"/>
                  </a:lnTo>
                  <a:lnTo>
                    <a:pt x="1536014" y="788301"/>
                  </a:lnTo>
                  <a:lnTo>
                    <a:pt x="1539925" y="790943"/>
                  </a:lnTo>
                  <a:lnTo>
                    <a:pt x="1541017" y="792353"/>
                  </a:lnTo>
                  <a:lnTo>
                    <a:pt x="1541640" y="792848"/>
                  </a:lnTo>
                  <a:lnTo>
                    <a:pt x="1542173" y="792556"/>
                  </a:lnTo>
                  <a:lnTo>
                    <a:pt x="1542453" y="791387"/>
                  </a:lnTo>
                  <a:lnTo>
                    <a:pt x="1542313" y="790041"/>
                  </a:lnTo>
                  <a:lnTo>
                    <a:pt x="1541881" y="788962"/>
                  </a:lnTo>
                  <a:lnTo>
                    <a:pt x="1541221" y="788593"/>
                  </a:lnTo>
                  <a:lnTo>
                    <a:pt x="1540586" y="788416"/>
                  </a:lnTo>
                  <a:lnTo>
                    <a:pt x="1538668" y="786371"/>
                  </a:lnTo>
                  <a:lnTo>
                    <a:pt x="1537119" y="785266"/>
                  </a:lnTo>
                  <a:lnTo>
                    <a:pt x="1535658" y="784885"/>
                  </a:lnTo>
                  <a:lnTo>
                    <a:pt x="1534515" y="785139"/>
                  </a:lnTo>
                  <a:lnTo>
                    <a:pt x="1533982" y="784669"/>
                  </a:lnTo>
                  <a:lnTo>
                    <a:pt x="1533817" y="783183"/>
                  </a:lnTo>
                  <a:lnTo>
                    <a:pt x="1533651" y="782904"/>
                  </a:lnTo>
                  <a:lnTo>
                    <a:pt x="1533169" y="781888"/>
                  </a:lnTo>
                  <a:lnTo>
                    <a:pt x="1533601" y="780605"/>
                  </a:lnTo>
                  <a:lnTo>
                    <a:pt x="1534477" y="781100"/>
                  </a:lnTo>
                  <a:lnTo>
                    <a:pt x="1535493" y="782180"/>
                  </a:lnTo>
                  <a:lnTo>
                    <a:pt x="1536331" y="782713"/>
                  </a:lnTo>
                  <a:lnTo>
                    <a:pt x="1537169" y="782815"/>
                  </a:lnTo>
                  <a:lnTo>
                    <a:pt x="1539100" y="784148"/>
                  </a:lnTo>
                  <a:lnTo>
                    <a:pt x="1542059" y="787044"/>
                  </a:lnTo>
                  <a:lnTo>
                    <a:pt x="1544002" y="788035"/>
                  </a:lnTo>
                  <a:lnTo>
                    <a:pt x="1545882" y="788288"/>
                  </a:lnTo>
                  <a:lnTo>
                    <a:pt x="1549615" y="787438"/>
                  </a:lnTo>
                  <a:lnTo>
                    <a:pt x="1553121" y="784885"/>
                  </a:lnTo>
                  <a:lnTo>
                    <a:pt x="1556651" y="780427"/>
                  </a:lnTo>
                  <a:lnTo>
                    <a:pt x="1559064" y="779259"/>
                  </a:lnTo>
                  <a:lnTo>
                    <a:pt x="1559636" y="778179"/>
                  </a:lnTo>
                  <a:lnTo>
                    <a:pt x="1559940" y="776109"/>
                  </a:lnTo>
                  <a:lnTo>
                    <a:pt x="1559344" y="775207"/>
                  </a:lnTo>
                  <a:lnTo>
                    <a:pt x="1558823" y="774941"/>
                  </a:lnTo>
                  <a:lnTo>
                    <a:pt x="1557845" y="775169"/>
                  </a:lnTo>
                  <a:lnTo>
                    <a:pt x="1558391" y="772985"/>
                  </a:lnTo>
                  <a:lnTo>
                    <a:pt x="1559407" y="772020"/>
                  </a:lnTo>
                  <a:lnTo>
                    <a:pt x="1561769" y="771664"/>
                  </a:lnTo>
                  <a:lnTo>
                    <a:pt x="1566036" y="768756"/>
                  </a:lnTo>
                  <a:lnTo>
                    <a:pt x="1565160" y="768184"/>
                  </a:lnTo>
                  <a:lnTo>
                    <a:pt x="1565351" y="765644"/>
                  </a:lnTo>
                  <a:lnTo>
                    <a:pt x="1566468" y="764463"/>
                  </a:lnTo>
                  <a:lnTo>
                    <a:pt x="1568970" y="764006"/>
                  </a:lnTo>
                  <a:lnTo>
                    <a:pt x="1577301" y="758583"/>
                  </a:lnTo>
                  <a:lnTo>
                    <a:pt x="1577428" y="757961"/>
                  </a:lnTo>
                  <a:lnTo>
                    <a:pt x="1577644" y="758075"/>
                  </a:lnTo>
                  <a:lnTo>
                    <a:pt x="1578152" y="758202"/>
                  </a:lnTo>
                  <a:lnTo>
                    <a:pt x="1583943" y="761669"/>
                  </a:lnTo>
                  <a:lnTo>
                    <a:pt x="1584286" y="762114"/>
                  </a:lnTo>
                  <a:lnTo>
                    <a:pt x="1584540" y="762698"/>
                  </a:lnTo>
                  <a:lnTo>
                    <a:pt x="1584693" y="763600"/>
                  </a:lnTo>
                  <a:lnTo>
                    <a:pt x="1584553" y="764857"/>
                  </a:lnTo>
                  <a:lnTo>
                    <a:pt x="1584502" y="765352"/>
                  </a:lnTo>
                  <a:lnTo>
                    <a:pt x="1578482" y="770115"/>
                  </a:lnTo>
                  <a:lnTo>
                    <a:pt x="1577835" y="770724"/>
                  </a:lnTo>
                  <a:lnTo>
                    <a:pt x="1577657" y="771207"/>
                  </a:lnTo>
                  <a:lnTo>
                    <a:pt x="1577428" y="774395"/>
                  </a:lnTo>
                  <a:lnTo>
                    <a:pt x="1577441" y="776135"/>
                  </a:lnTo>
                  <a:lnTo>
                    <a:pt x="1576222" y="777544"/>
                  </a:lnTo>
                  <a:lnTo>
                    <a:pt x="1575981" y="778090"/>
                  </a:lnTo>
                  <a:lnTo>
                    <a:pt x="1575549" y="779818"/>
                  </a:lnTo>
                  <a:lnTo>
                    <a:pt x="1575257" y="782027"/>
                  </a:lnTo>
                  <a:lnTo>
                    <a:pt x="1574634" y="784364"/>
                  </a:lnTo>
                  <a:lnTo>
                    <a:pt x="1573644" y="786549"/>
                  </a:lnTo>
                  <a:lnTo>
                    <a:pt x="1573034" y="787412"/>
                  </a:lnTo>
                  <a:lnTo>
                    <a:pt x="1572666" y="787692"/>
                  </a:lnTo>
                  <a:lnTo>
                    <a:pt x="1563014" y="789952"/>
                  </a:lnTo>
                  <a:lnTo>
                    <a:pt x="1562785" y="790181"/>
                  </a:lnTo>
                  <a:lnTo>
                    <a:pt x="1562836" y="790587"/>
                  </a:lnTo>
                  <a:lnTo>
                    <a:pt x="1563801" y="791565"/>
                  </a:lnTo>
                  <a:lnTo>
                    <a:pt x="1570761" y="795058"/>
                  </a:lnTo>
                  <a:lnTo>
                    <a:pt x="1573720" y="795299"/>
                  </a:lnTo>
                  <a:lnTo>
                    <a:pt x="1574723" y="795985"/>
                  </a:lnTo>
                  <a:lnTo>
                    <a:pt x="1575676" y="797610"/>
                  </a:lnTo>
                  <a:lnTo>
                    <a:pt x="1576692" y="798626"/>
                  </a:lnTo>
                  <a:lnTo>
                    <a:pt x="1577073" y="799185"/>
                  </a:lnTo>
                  <a:lnTo>
                    <a:pt x="1577314" y="800074"/>
                  </a:lnTo>
                  <a:lnTo>
                    <a:pt x="1577327" y="800760"/>
                  </a:lnTo>
                  <a:lnTo>
                    <a:pt x="1577162" y="801395"/>
                  </a:lnTo>
                  <a:lnTo>
                    <a:pt x="1576946" y="801928"/>
                  </a:lnTo>
                  <a:lnTo>
                    <a:pt x="1573339" y="807034"/>
                  </a:lnTo>
                  <a:lnTo>
                    <a:pt x="1573148" y="807542"/>
                  </a:lnTo>
                  <a:lnTo>
                    <a:pt x="1573123" y="808024"/>
                  </a:lnTo>
                  <a:lnTo>
                    <a:pt x="1573275" y="808520"/>
                  </a:lnTo>
                  <a:lnTo>
                    <a:pt x="1573606" y="808951"/>
                  </a:lnTo>
                  <a:lnTo>
                    <a:pt x="1574228" y="809307"/>
                  </a:lnTo>
                  <a:lnTo>
                    <a:pt x="1583524" y="808253"/>
                  </a:lnTo>
                  <a:lnTo>
                    <a:pt x="1584032" y="808532"/>
                  </a:lnTo>
                  <a:lnTo>
                    <a:pt x="1584413" y="808951"/>
                  </a:lnTo>
                  <a:lnTo>
                    <a:pt x="1584642" y="809599"/>
                  </a:lnTo>
                  <a:lnTo>
                    <a:pt x="1584744" y="810171"/>
                  </a:lnTo>
                  <a:lnTo>
                    <a:pt x="1584858" y="810768"/>
                  </a:lnTo>
                  <a:lnTo>
                    <a:pt x="1585074" y="811364"/>
                  </a:lnTo>
                  <a:lnTo>
                    <a:pt x="1586153" y="813104"/>
                  </a:lnTo>
                  <a:lnTo>
                    <a:pt x="1586763" y="814412"/>
                  </a:lnTo>
                  <a:lnTo>
                    <a:pt x="1587042" y="815162"/>
                  </a:lnTo>
                  <a:lnTo>
                    <a:pt x="1587220" y="815784"/>
                  </a:lnTo>
                  <a:lnTo>
                    <a:pt x="1587334" y="816254"/>
                  </a:lnTo>
                  <a:lnTo>
                    <a:pt x="1587538" y="816724"/>
                  </a:lnTo>
                  <a:lnTo>
                    <a:pt x="1587830" y="817194"/>
                  </a:lnTo>
                  <a:lnTo>
                    <a:pt x="1588325" y="817714"/>
                  </a:lnTo>
                  <a:lnTo>
                    <a:pt x="1589684" y="818781"/>
                  </a:lnTo>
                  <a:lnTo>
                    <a:pt x="1590039" y="819289"/>
                  </a:lnTo>
                  <a:lnTo>
                    <a:pt x="1590306" y="819924"/>
                  </a:lnTo>
                  <a:lnTo>
                    <a:pt x="1590484" y="820991"/>
                  </a:lnTo>
                  <a:lnTo>
                    <a:pt x="1590306" y="821588"/>
                  </a:lnTo>
                  <a:lnTo>
                    <a:pt x="1590027" y="822032"/>
                  </a:lnTo>
                  <a:lnTo>
                    <a:pt x="1587487" y="823976"/>
                  </a:lnTo>
                  <a:lnTo>
                    <a:pt x="1587042" y="824738"/>
                  </a:lnTo>
                  <a:lnTo>
                    <a:pt x="1586953" y="824966"/>
                  </a:lnTo>
                  <a:lnTo>
                    <a:pt x="1586953" y="825182"/>
                  </a:lnTo>
                  <a:lnTo>
                    <a:pt x="1587055" y="825550"/>
                  </a:lnTo>
                  <a:lnTo>
                    <a:pt x="1587296" y="826135"/>
                  </a:lnTo>
                  <a:lnTo>
                    <a:pt x="1587906" y="826871"/>
                  </a:lnTo>
                  <a:lnTo>
                    <a:pt x="1588490" y="827951"/>
                  </a:lnTo>
                  <a:lnTo>
                    <a:pt x="1589150" y="829056"/>
                  </a:lnTo>
                  <a:lnTo>
                    <a:pt x="1589671" y="829170"/>
                  </a:lnTo>
                  <a:lnTo>
                    <a:pt x="1590039" y="829144"/>
                  </a:lnTo>
                  <a:lnTo>
                    <a:pt x="1590344" y="829233"/>
                  </a:lnTo>
                  <a:lnTo>
                    <a:pt x="1590344" y="829665"/>
                  </a:lnTo>
                  <a:lnTo>
                    <a:pt x="1588173" y="833361"/>
                  </a:lnTo>
                  <a:lnTo>
                    <a:pt x="1585925" y="834872"/>
                  </a:lnTo>
                  <a:lnTo>
                    <a:pt x="1585645" y="835240"/>
                  </a:lnTo>
                  <a:lnTo>
                    <a:pt x="1585467" y="835685"/>
                  </a:lnTo>
                  <a:lnTo>
                    <a:pt x="1585582" y="836206"/>
                  </a:lnTo>
                  <a:lnTo>
                    <a:pt x="1585747" y="836790"/>
                  </a:lnTo>
                  <a:lnTo>
                    <a:pt x="1586064" y="837628"/>
                  </a:lnTo>
                  <a:lnTo>
                    <a:pt x="1586090" y="838238"/>
                  </a:lnTo>
                  <a:lnTo>
                    <a:pt x="1586217" y="838784"/>
                  </a:lnTo>
                  <a:lnTo>
                    <a:pt x="1586407" y="839241"/>
                  </a:lnTo>
                  <a:lnTo>
                    <a:pt x="1586763" y="839660"/>
                  </a:lnTo>
                  <a:lnTo>
                    <a:pt x="1587957" y="840422"/>
                  </a:lnTo>
                  <a:lnTo>
                    <a:pt x="1588439" y="840917"/>
                  </a:lnTo>
                  <a:lnTo>
                    <a:pt x="1588719" y="841794"/>
                  </a:lnTo>
                  <a:lnTo>
                    <a:pt x="1588706" y="842467"/>
                  </a:lnTo>
                  <a:lnTo>
                    <a:pt x="1588515" y="843102"/>
                  </a:lnTo>
                  <a:lnTo>
                    <a:pt x="1587296" y="844702"/>
                  </a:lnTo>
                  <a:lnTo>
                    <a:pt x="1587080" y="845159"/>
                  </a:lnTo>
                  <a:lnTo>
                    <a:pt x="1587017" y="845642"/>
                  </a:lnTo>
                  <a:lnTo>
                    <a:pt x="1587068" y="846112"/>
                  </a:lnTo>
                  <a:lnTo>
                    <a:pt x="1587207" y="846556"/>
                  </a:lnTo>
                  <a:lnTo>
                    <a:pt x="1588274" y="849147"/>
                  </a:lnTo>
                  <a:lnTo>
                    <a:pt x="1588414" y="849591"/>
                  </a:lnTo>
                  <a:lnTo>
                    <a:pt x="1589468" y="852182"/>
                  </a:lnTo>
                  <a:lnTo>
                    <a:pt x="1589595" y="852639"/>
                  </a:lnTo>
                  <a:lnTo>
                    <a:pt x="1589773" y="853071"/>
                  </a:lnTo>
                  <a:lnTo>
                    <a:pt x="1589887" y="853541"/>
                  </a:lnTo>
                  <a:lnTo>
                    <a:pt x="1590039" y="853986"/>
                  </a:lnTo>
                  <a:lnTo>
                    <a:pt x="1590179" y="854443"/>
                  </a:lnTo>
                  <a:lnTo>
                    <a:pt x="1590332" y="854887"/>
                  </a:lnTo>
                  <a:lnTo>
                    <a:pt x="1590459" y="855332"/>
                  </a:lnTo>
                  <a:lnTo>
                    <a:pt x="1590636" y="855776"/>
                  </a:lnTo>
                  <a:lnTo>
                    <a:pt x="1593976" y="859142"/>
                  </a:lnTo>
                  <a:lnTo>
                    <a:pt x="1597837" y="859015"/>
                  </a:lnTo>
                  <a:lnTo>
                    <a:pt x="1598320" y="859193"/>
                  </a:lnTo>
                  <a:lnTo>
                    <a:pt x="1598675" y="859561"/>
                  </a:lnTo>
                  <a:lnTo>
                    <a:pt x="1598790" y="860183"/>
                  </a:lnTo>
                  <a:lnTo>
                    <a:pt x="1598675" y="860742"/>
                  </a:lnTo>
                  <a:lnTo>
                    <a:pt x="1598231" y="861631"/>
                  </a:lnTo>
                  <a:lnTo>
                    <a:pt x="1598256" y="862050"/>
                  </a:lnTo>
                  <a:lnTo>
                    <a:pt x="1598637" y="863041"/>
                  </a:lnTo>
                  <a:lnTo>
                    <a:pt x="1598663" y="863511"/>
                  </a:lnTo>
                  <a:lnTo>
                    <a:pt x="1598739" y="863981"/>
                  </a:lnTo>
                  <a:lnTo>
                    <a:pt x="1599247" y="864323"/>
                  </a:lnTo>
                  <a:lnTo>
                    <a:pt x="1600288" y="864552"/>
                  </a:lnTo>
                  <a:lnTo>
                    <a:pt x="1601139" y="864349"/>
                  </a:lnTo>
                  <a:lnTo>
                    <a:pt x="1601901" y="863828"/>
                  </a:lnTo>
                  <a:lnTo>
                    <a:pt x="1602524" y="863803"/>
                  </a:lnTo>
                  <a:lnTo>
                    <a:pt x="1608785" y="865390"/>
                  </a:lnTo>
                  <a:lnTo>
                    <a:pt x="1609788" y="866241"/>
                  </a:lnTo>
                  <a:lnTo>
                    <a:pt x="1610448" y="867016"/>
                  </a:lnTo>
                  <a:lnTo>
                    <a:pt x="1611693" y="868133"/>
                  </a:lnTo>
                  <a:lnTo>
                    <a:pt x="1612023" y="868756"/>
                  </a:lnTo>
                  <a:lnTo>
                    <a:pt x="1612150" y="869289"/>
                  </a:lnTo>
                  <a:lnTo>
                    <a:pt x="1612252" y="869810"/>
                  </a:lnTo>
                  <a:lnTo>
                    <a:pt x="1612277" y="870305"/>
                  </a:lnTo>
                  <a:lnTo>
                    <a:pt x="1612277" y="870762"/>
                  </a:lnTo>
                  <a:lnTo>
                    <a:pt x="1612125" y="871207"/>
                  </a:lnTo>
                  <a:lnTo>
                    <a:pt x="1609991" y="873785"/>
                  </a:lnTo>
                  <a:lnTo>
                    <a:pt x="1609890" y="874268"/>
                  </a:lnTo>
                  <a:lnTo>
                    <a:pt x="1609813" y="875284"/>
                  </a:lnTo>
                  <a:lnTo>
                    <a:pt x="1609712" y="875766"/>
                  </a:lnTo>
                  <a:lnTo>
                    <a:pt x="1609470" y="876185"/>
                  </a:lnTo>
                  <a:lnTo>
                    <a:pt x="1608493" y="877227"/>
                  </a:lnTo>
                  <a:lnTo>
                    <a:pt x="1607375" y="878992"/>
                  </a:lnTo>
                  <a:lnTo>
                    <a:pt x="1607235" y="879462"/>
                  </a:lnTo>
                  <a:lnTo>
                    <a:pt x="1607261" y="879919"/>
                  </a:lnTo>
                  <a:lnTo>
                    <a:pt x="1607324" y="880389"/>
                  </a:lnTo>
                  <a:lnTo>
                    <a:pt x="1615643" y="884669"/>
                  </a:lnTo>
                  <a:lnTo>
                    <a:pt x="1615998" y="884885"/>
                  </a:lnTo>
                  <a:lnTo>
                    <a:pt x="1616405" y="885367"/>
                  </a:lnTo>
                  <a:lnTo>
                    <a:pt x="1616875" y="885710"/>
                  </a:lnTo>
                  <a:lnTo>
                    <a:pt x="1619300" y="885799"/>
                  </a:lnTo>
                  <a:lnTo>
                    <a:pt x="1622628" y="884631"/>
                  </a:lnTo>
                  <a:lnTo>
                    <a:pt x="1623212" y="884745"/>
                  </a:lnTo>
                  <a:lnTo>
                    <a:pt x="1627111" y="890955"/>
                  </a:lnTo>
                  <a:lnTo>
                    <a:pt x="1627060" y="891997"/>
                  </a:lnTo>
                  <a:lnTo>
                    <a:pt x="1626882" y="893597"/>
                  </a:lnTo>
                  <a:lnTo>
                    <a:pt x="1627111" y="894067"/>
                  </a:lnTo>
                  <a:lnTo>
                    <a:pt x="1627657" y="894334"/>
                  </a:lnTo>
                  <a:lnTo>
                    <a:pt x="1630019" y="894105"/>
                  </a:lnTo>
                  <a:lnTo>
                    <a:pt x="1630260" y="894486"/>
                  </a:lnTo>
                  <a:lnTo>
                    <a:pt x="1630425" y="894918"/>
                  </a:lnTo>
                  <a:lnTo>
                    <a:pt x="1630679" y="895883"/>
                  </a:lnTo>
                  <a:lnTo>
                    <a:pt x="1630845" y="896315"/>
                  </a:lnTo>
                  <a:lnTo>
                    <a:pt x="1631035" y="896721"/>
                  </a:lnTo>
                  <a:lnTo>
                    <a:pt x="1631251" y="897140"/>
                  </a:lnTo>
                  <a:lnTo>
                    <a:pt x="1631619" y="897978"/>
                  </a:lnTo>
                  <a:lnTo>
                    <a:pt x="1634489" y="900442"/>
                  </a:lnTo>
                  <a:lnTo>
                    <a:pt x="1639608" y="899198"/>
                  </a:lnTo>
                  <a:lnTo>
                    <a:pt x="1654543" y="966152"/>
                  </a:lnTo>
                  <a:lnTo>
                    <a:pt x="1654759" y="966685"/>
                  </a:lnTo>
                  <a:lnTo>
                    <a:pt x="1654962" y="966901"/>
                  </a:lnTo>
                  <a:lnTo>
                    <a:pt x="1666366" y="971219"/>
                  </a:lnTo>
                  <a:lnTo>
                    <a:pt x="1667865" y="972566"/>
                  </a:lnTo>
                  <a:lnTo>
                    <a:pt x="1669122" y="973988"/>
                  </a:lnTo>
                  <a:lnTo>
                    <a:pt x="1669541" y="974267"/>
                  </a:lnTo>
                  <a:lnTo>
                    <a:pt x="1671065" y="974864"/>
                  </a:lnTo>
                  <a:lnTo>
                    <a:pt x="1671485" y="975156"/>
                  </a:lnTo>
                  <a:lnTo>
                    <a:pt x="1671802" y="975537"/>
                  </a:lnTo>
                  <a:lnTo>
                    <a:pt x="1672018" y="975918"/>
                  </a:lnTo>
                  <a:lnTo>
                    <a:pt x="1672247" y="976223"/>
                  </a:lnTo>
                  <a:lnTo>
                    <a:pt x="1672539" y="976325"/>
                  </a:lnTo>
                  <a:lnTo>
                    <a:pt x="1672882" y="976185"/>
                  </a:lnTo>
                  <a:lnTo>
                    <a:pt x="1675155" y="973721"/>
                  </a:lnTo>
                  <a:lnTo>
                    <a:pt x="1675523" y="973569"/>
                  </a:lnTo>
                  <a:lnTo>
                    <a:pt x="1675879" y="973569"/>
                  </a:lnTo>
                  <a:lnTo>
                    <a:pt x="1676184" y="973823"/>
                  </a:lnTo>
                  <a:lnTo>
                    <a:pt x="1676438" y="974166"/>
                  </a:lnTo>
                  <a:lnTo>
                    <a:pt x="1676628" y="974598"/>
                  </a:lnTo>
                  <a:lnTo>
                    <a:pt x="1676780" y="975029"/>
                  </a:lnTo>
                  <a:lnTo>
                    <a:pt x="1676996" y="975423"/>
                  </a:lnTo>
                  <a:lnTo>
                    <a:pt x="1677263" y="975791"/>
                  </a:lnTo>
                  <a:lnTo>
                    <a:pt x="1677669" y="976071"/>
                  </a:lnTo>
                  <a:lnTo>
                    <a:pt x="1678622" y="976452"/>
                  </a:lnTo>
                  <a:lnTo>
                    <a:pt x="1679028" y="976744"/>
                  </a:lnTo>
                  <a:lnTo>
                    <a:pt x="1679232" y="977150"/>
                  </a:lnTo>
                  <a:lnTo>
                    <a:pt x="1679282" y="977620"/>
                  </a:lnTo>
                  <a:lnTo>
                    <a:pt x="1679346" y="979614"/>
                  </a:lnTo>
                  <a:lnTo>
                    <a:pt x="1679105" y="980313"/>
                  </a:lnTo>
                  <a:lnTo>
                    <a:pt x="1678584" y="981201"/>
                  </a:lnTo>
                  <a:lnTo>
                    <a:pt x="1675968" y="984237"/>
                  </a:lnTo>
                  <a:lnTo>
                    <a:pt x="1675650" y="984846"/>
                  </a:lnTo>
                  <a:lnTo>
                    <a:pt x="1675295" y="985951"/>
                  </a:lnTo>
                  <a:lnTo>
                    <a:pt x="1675320" y="986586"/>
                  </a:lnTo>
                  <a:lnTo>
                    <a:pt x="1675498" y="987120"/>
                  </a:lnTo>
                  <a:lnTo>
                    <a:pt x="1675777" y="987501"/>
                  </a:lnTo>
                  <a:lnTo>
                    <a:pt x="1678114" y="989952"/>
                  </a:lnTo>
                  <a:lnTo>
                    <a:pt x="1678076" y="990663"/>
                  </a:lnTo>
                  <a:lnTo>
                    <a:pt x="1677771" y="991692"/>
                  </a:lnTo>
                  <a:lnTo>
                    <a:pt x="1676006" y="994740"/>
                  </a:lnTo>
                  <a:lnTo>
                    <a:pt x="1675422" y="995400"/>
                  </a:lnTo>
                  <a:lnTo>
                    <a:pt x="1673783" y="995705"/>
                  </a:lnTo>
                  <a:lnTo>
                    <a:pt x="1673313" y="995972"/>
                  </a:lnTo>
                  <a:lnTo>
                    <a:pt x="1672843" y="996480"/>
                  </a:lnTo>
                  <a:lnTo>
                    <a:pt x="1672285" y="997610"/>
                  </a:lnTo>
                  <a:lnTo>
                    <a:pt x="1671180" y="1001331"/>
                  </a:lnTo>
                  <a:lnTo>
                    <a:pt x="1670900" y="1001890"/>
                  </a:lnTo>
                  <a:lnTo>
                    <a:pt x="1670557" y="1002372"/>
                  </a:lnTo>
                  <a:lnTo>
                    <a:pt x="1669681" y="1002919"/>
                  </a:lnTo>
                  <a:lnTo>
                    <a:pt x="1669491" y="1002868"/>
                  </a:lnTo>
                  <a:lnTo>
                    <a:pt x="1667675" y="1000683"/>
                  </a:lnTo>
                  <a:lnTo>
                    <a:pt x="1667421" y="1000290"/>
                  </a:lnTo>
                  <a:lnTo>
                    <a:pt x="1666874" y="999528"/>
                  </a:lnTo>
                  <a:lnTo>
                    <a:pt x="1666646" y="999147"/>
                  </a:lnTo>
                  <a:lnTo>
                    <a:pt x="1666354" y="998766"/>
                  </a:lnTo>
                  <a:lnTo>
                    <a:pt x="1665985" y="998435"/>
                  </a:lnTo>
                  <a:lnTo>
                    <a:pt x="1665541" y="998207"/>
                  </a:lnTo>
                  <a:lnTo>
                    <a:pt x="1665058" y="998105"/>
                  </a:lnTo>
                  <a:lnTo>
                    <a:pt x="1664169" y="998207"/>
                  </a:lnTo>
                  <a:lnTo>
                    <a:pt x="1663788" y="998474"/>
                  </a:lnTo>
                  <a:lnTo>
                    <a:pt x="1663445" y="998931"/>
                  </a:lnTo>
                  <a:lnTo>
                    <a:pt x="1663179" y="999680"/>
                  </a:lnTo>
                  <a:lnTo>
                    <a:pt x="1663077" y="1000277"/>
                  </a:lnTo>
                  <a:lnTo>
                    <a:pt x="1663077" y="1000836"/>
                  </a:lnTo>
                  <a:lnTo>
                    <a:pt x="1663179" y="1002792"/>
                  </a:lnTo>
                  <a:lnTo>
                    <a:pt x="1663230" y="1003249"/>
                  </a:lnTo>
                  <a:lnTo>
                    <a:pt x="1663280" y="1004087"/>
                  </a:lnTo>
                  <a:lnTo>
                    <a:pt x="1650022" y="1013180"/>
                  </a:lnTo>
                  <a:lnTo>
                    <a:pt x="1648929" y="1014450"/>
                  </a:lnTo>
                  <a:lnTo>
                    <a:pt x="1647520" y="1017066"/>
                  </a:lnTo>
                  <a:lnTo>
                    <a:pt x="1647062" y="1018438"/>
                  </a:lnTo>
                  <a:lnTo>
                    <a:pt x="1646859" y="1019543"/>
                  </a:lnTo>
                  <a:lnTo>
                    <a:pt x="1646808" y="1020559"/>
                  </a:lnTo>
                  <a:lnTo>
                    <a:pt x="1646720" y="1021080"/>
                  </a:lnTo>
                  <a:lnTo>
                    <a:pt x="1646440" y="1021613"/>
                  </a:lnTo>
                  <a:lnTo>
                    <a:pt x="1646008" y="1022070"/>
                  </a:lnTo>
                  <a:lnTo>
                    <a:pt x="1638198" y="1024432"/>
                  </a:lnTo>
                  <a:lnTo>
                    <a:pt x="1635785" y="1026287"/>
                  </a:lnTo>
                  <a:lnTo>
                    <a:pt x="1633854" y="1029207"/>
                  </a:lnTo>
                  <a:lnTo>
                    <a:pt x="1632711" y="1030071"/>
                  </a:lnTo>
                  <a:lnTo>
                    <a:pt x="1630832" y="1030516"/>
                  </a:lnTo>
                  <a:lnTo>
                    <a:pt x="1630324" y="1030325"/>
                  </a:lnTo>
                  <a:lnTo>
                    <a:pt x="1630006" y="1029995"/>
                  </a:lnTo>
                  <a:lnTo>
                    <a:pt x="1629651" y="1029741"/>
                  </a:lnTo>
                  <a:lnTo>
                    <a:pt x="1629105" y="1029639"/>
                  </a:lnTo>
                  <a:lnTo>
                    <a:pt x="1628368" y="1029754"/>
                  </a:lnTo>
                  <a:lnTo>
                    <a:pt x="1627619" y="1030084"/>
                  </a:lnTo>
                  <a:lnTo>
                    <a:pt x="1627111" y="1030859"/>
                  </a:lnTo>
                  <a:lnTo>
                    <a:pt x="1626501" y="1031443"/>
                  </a:lnTo>
                  <a:lnTo>
                    <a:pt x="1625765" y="1031620"/>
                  </a:lnTo>
                  <a:lnTo>
                    <a:pt x="1624622" y="1031557"/>
                  </a:lnTo>
                  <a:lnTo>
                    <a:pt x="1622958" y="1032154"/>
                  </a:lnTo>
                  <a:lnTo>
                    <a:pt x="1621688" y="1035354"/>
                  </a:lnTo>
                  <a:lnTo>
                    <a:pt x="1621802" y="1035824"/>
                  </a:lnTo>
                  <a:lnTo>
                    <a:pt x="1622082" y="1036688"/>
                  </a:lnTo>
                  <a:lnTo>
                    <a:pt x="1622437" y="1038034"/>
                  </a:lnTo>
                  <a:lnTo>
                    <a:pt x="1622577" y="1038453"/>
                  </a:lnTo>
                  <a:lnTo>
                    <a:pt x="1622678" y="1038885"/>
                  </a:lnTo>
                  <a:lnTo>
                    <a:pt x="1622831" y="1039342"/>
                  </a:lnTo>
                  <a:lnTo>
                    <a:pt x="1622755" y="1039863"/>
                  </a:lnTo>
                  <a:lnTo>
                    <a:pt x="1622564" y="1040396"/>
                  </a:lnTo>
                  <a:lnTo>
                    <a:pt x="1621307" y="1041400"/>
                  </a:lnTo>
                  <a:lnTo>
                    <a:pt x="1617827" y="1042581"/>
                  </a:lnTo>
                  <a:lnTo>
                    <a:pt x="1617446" y="1042898"/>
                  </a:lnTo>
                  <a:lnTo>
                    <a:pt x="1617192" y="1043597"/>
                  </a:lnTo>
                  <a:lnTo>
                    <a:pt x="1617040" y="1044181"/>
                  </a:lnTo>
                  <a:lnTo>
                    <a:pt x="1616951" y="1044765"/>
                  </a:lnTo>
                  <a:lnTo>
                    <a:pt x="1616697" y="1045311"/>
                  </a:lnTo>
                  <a:lnTo>
                    <a:pt x="1616303" y="1045819"/>
                  </a:lnTo>
                  <a:lnTo>
                    <a:pt x="1614804" y="1046784"/>
                  </a:lnTo>
                  <a:lnTo>
                    <a:pt x="1612785" y="1050391"/>
                  </a:lnTo>
                  <a:lnTo>
                    <a:pt x="1612823" y="1050886"/>
                  </a:lnTo>
                  <a:lnTo>
                    <a:pt x="1612950" y="1051344"/>
                  </a:lnTo>
                  <a:lnTo>
                    <a:pt x="1613395" y="1052131"/>
                  </a:lnTo>
                  <a:lnTo>
                    <a:pt x="1613585" y="1052550"/>
                  </a:lnTo>
                  <a:lnTo>
                    <a:pt x="1613750" y="1052969"/>
                  </a:lnTo>
                  <a:lnTo>
                    <a:pt x="1613877" y="1053414"/>
                  </a:lnTo>
                  <a:lnTo>
                    <a:pt x="1614081" y="1054315"/>
                  </a:lnTo>
                  <a:lnTo>
                    <a:pt x="1614208" y="1054747"/>
                  </a:lnTo>
                  <a:lnTo>
                    <a:pt x="1614360" y="1055179"/>
                  </a:lnTo>
                  <a:lnTo>
                    <a:pt x="1614944" y="1056424"/>
                  </a:lnTo>
                  <a:lnTo>
                    <a:pt x="1615084" y="1056855"/>
                  </a:lnTo>
                  <a:lnTo>
                    <a:pt x="1615084" y="1057224"/>
                  </a:lnTo>
                  <a:lnTo>
                    <a:pt x="1614957" y="1057490"/>
                  </a:lnTo>
                  <a:lnTo>
                    <a:pt x="1613242" y="1057643"/>
                  </a:lnTo>
                  <a:lnTo>
                    <a:pt x="1613014" y="1057833"/>
                  </a:lnTo>
                  <a:lnTo>
                    <a:pt x="1613103" y="1058303"/>
                  </a:lnTo>
                  <a:lnTo>
                    <a:pt x="1613446" y="1058646"/>
                  </a:lnTo>
                  <a:lnTo>
                    <a:pt x="1614779" y="1059573"/>
                  </a:lnTo>
                  <a:lnTo>
                    <a:pt x="1615020" y="1059954"/>
                  </a:lnTo>
                  <a:lnTo>
                    <a:pt x="1615592" y="1063193"/>
                  </a:lnTo>
                  <a:lnTo>
                    <a:pt x="1615630" y="1063675"/>
                  </a:lnTo>
                  <a:lnTo>
                    <a:pt x="1615732" y="1064107"/>
                  </a:lnTo>
                  <a:lnTo>
                    <a:pt x="1615998" y="1064475"/>
                  </a:lnTo>
                  <a:lnTo>
                    <a:pt x="1620050" y="1065428"/>
                  </a:lnTo>
                  <a:lnTo>
                    <a:pt x="1620989" y="1065936"/>
                  </a:lnTo>
                  <a:lnTo>
                    <a:pt x="1621345" y="1066279"/>
                  </a:lnTo>
                  <a:lnTo>
                    <a:pt x="1621523" y="1066711"/>
                  </a:lnTo>
                  <a:lnTo>
                    <a:pt x="1621574" y="1067181"/>
                  </a:lnTo>
                  <a:lnTo>
                    <a:pt x="1621561" y="1067676"/>
                  </a:lnTo>
                  <a:lnTo>
                    <a:pt x="1621447" y="1068235"/>
                  </a:lnTo>
                  <a:lnTo>
                    <a:pt x="1621231" y="1068743"/>
                  </a:lnTo>
                  <a:lnTo>
                    <a:pt x="1620888" y="1069200"/>
                  </a:lnTo>
                  <a:lnTo>
                    <a:pt x="1617852" y="1069581"/>
                  </a:lnTo>
                  <a:lnTo>
                    <a:pt x="1615554" y="1070927"/>
                  </a:lnTo>
                  <a:lnTo>
                    <a:pt x="1613547" y="1070775"/>
                  </a:lnTo>
                  <a:lnTo>
                    <a:pt x="1613395" y="1070825"/>
                  </a:lnTo>
                  <a:lnTo>
                    <a:pt x="1610156" y="1072857"/>
                  </a:lnTo>
                  <a:lnTo>
                    <a:pt x="1608721" y="1072857"/>
                  </a:lnTo>
                  <a:lnTo>
                    <a:pt x="1608124" y="1073023"/>
                  </a:lnTo>
                  <a:lnTo>
                    <a:pt x="1604657" y="1075639"/>
                  </a:lnTo>
                  <a:lnTo>
                    <a:pt x="1602917" y="1076045"/>
                  </a:lnTo>
                  <a:lnTo>
                    <a:pt x="1600860" y="1079233"/>
                  </a:lnTo>
                  <a:lnTo>
                    <a:pt x="1601038" y="1079665"/>
                  </a:lnTo>
                  <a:lnTo>
                    <a:pt x="1602117" y="1080655"/>
                  </a:lnTo>
                  <a:lnTo>
                    <a:pt x="1602409" y="1081011"/>
                  </a:lnTo>
                  <a:lnTo>
                    <a:pt x="1602638" y="1081417"/>
                  </a:lnTo>
                  <a:lnTo>
                    <a:pt x="1602879" y="1082306"/>
                  </a:lnTo>
                  <a:lnTo>
                    <a:pt x="1602892" y="1082789"/>
                  </a:lnTo>
                  <a:lnTo>
                    <a:pt x="1602866" y="1083297"/>
                  </a:lnTo>
                  <a:lnTo>
                    <a:pt x="1595704" y="1092327"/>
                  </a:lnTo>
                  <a:lnTo>
                    <a:pt x="1595323" y="1092644"/>
                  </a:lnTo>
                  <a:lnTo>
                    <a:pt x="1595005" y="1093317"/>
                  </a:lnTo>
                  <a:lnTo>
                    <a:pt x="1594878" y="1093889"/>
                  </a:lnTo>
                  <a:lnTo>
                    <a:pt x="1594853" y="1094460"/>
                  </a:lnTo>
                  <a:lnTo>
                    <a:pt x="1594891" y="1095908"/>
                  </a:lnTo>
                  <a:lnTo>
                    <a:pt x="1597520" y="1100670"/>
                  </a:lnTo>
                  <a:lnTo>
                    <a:pt x="1598523" y="1102194"/>
                  </a:lnTo>
                  <a:lnTo>
                    <a:pt x="1598688" y="1102614"/>
                  </a:lnTo>
                  <a:lnTo>
                    <a:pt x="1598764" y="1103071"/>
                  </a:lnTo>
                  <a:lnTo>
                    <a:pt x="1598752" y="1104087"/>
                  </a:lnTo>
                  <a:lnTo>
                    <a:pt x="1598777" y="1104557"/>
                  </a:lnTo>
                  <a:lnTo>
                    <a:pt x="1602790" y="1108405"/>
                  </a:lnTo>
                  <a:lnTo>
                    <a:pt x="1604492" y="1108125"/>
                  </a:lnTo>
                  <a:lnTo>
                    <a:pt x="1604810" y="1108202"/>
                  </a:lnTo>
                  <a:lnTo>
                    <a:pt x="1604975" y="1108544"/>
                  </a:lnTo>
                  <a:lnTo>
                    <a:pt x="1605076" y="1108964"/>
                  </a:lnTo>
                  <a:lnTo>
                    <a:pt x="1605127" y="1109433"/>
                  </a:lnTo>
                  <a:lnTo>
                    <a:pt x="1605152" y="1109878"/>
                  </a:lnTo>
                  <a:lnTo>
                    <a:pt x="1605140" y="1111554"/>
                  </a:lnTo>
                  <a:lnTo>
                    <a:pt x="1605013" y="1112024"/>
                  </a:lnTo>
                  <a:lnTo>
                    <a:pt x="1604797" y="1112456"/>
                  </a:lnTo>
                  <a:lnTo>
                    <a:pt x="1604276" y="1113180"/>
                  </a:lnTo>
                  <a:lnTo>
                    <a:pt x="1603971" y="1113815"/>
                  </a:lnTo>
                  <a:lnTo>
                    <a:pt x="1603755" y="1114425"/>
                  </a:lnTo>
                  <a:lnTo>
                    <a:pt x="1603679" y="1114958"/>
                  </a:lnTo>
                  <a:lnTo>
                    <a:pt x="1603578" y="1116495"/>
                  </a:lnTo>
                  <a:lnTo>
                    <a:pt x="1603171" y="1118171"/>
                  </a:lnTo>
                  <a:lnTo>
                    <a:pt x="1603006" y="1119225"/>
                  </a:lnTo>
                  <a:lnTo>
                    <a:pt x="1603006" y="1119708"/>
                  </a:lnTo>
                  <a:lnTo>
                    <a:pt x="1604352" y="1122070"/>
                  </a:lnTo>
                  <a:lnTo>
                    <a:pt x="1604594" y="1122464"/>
                  </a:lnTo>
                  <a:lnTo>
                    <a:pt x="1604581" y="1122946"/>
                  </a:lnTo>
                  <a:lnTo>
                    <a:pt x="1604098" y="1125156"/>
                  </a:lnTo>
                  <a:lnTo>
                    <a:pt x="1603959" y="1126172"/>
                  </a:lnTo>
                  <a:lnTo>
                    <a:pt x="1603959" y="1126693"/>
                  </a:lnTo>
                  <a:lnTo>
                    <a:pt x="1603895" y="1127188"/>
                  </a:lnTo>
                  <a:lnTo>
                    <a:pt x="1603781" y="1127721"/>
                  </a:lnTo>
                  <a:lnTo>
                    <a:pt x="1602981" y="1129068"/>
                  </a:lnTo>
                  <a:lnTo>
                    <a:pt x="1602422" y="1130338"/>
                  </a:lnTo>
                  <a:lnTo>
                    <a:pt x="1594954" y="1135545"/>
                  </a:lnTo>
                  <a:lnTo>
                    <a:pt x="1591386" y="1134668"/>
                  </a:lnTo>
                  <a:lnTo>
                    <a:pt x="1591055" y="1134338"/>
                  </a:lnTo>
                  <a:lnTo>
                    <a:pt x="1590738" y="1133970"/>
                  </a:lnTo>
                  <a:lnTo>
                    <a:pt x="1588998" y="1130846"/>
                  </a:lnTo>
                  <a:lnTo>
                    <a:pt x="1588693" y="1130541"/>
                  </a:lnTo>
                  <a:lnTo>
                    <a:pt x="1588312" y="1130388"/>
                  </a:lnTo>
                  <a:lnTo>
                    <a:pt x="1579778" y="1132293"/>
                  </a:lnTo>
                  <a:lnTo>
                    <a:pt x="1575561" y="1131404"/>
                  </a:lnTo>
                  <a:lnTo>
                    <a:pt x="1562773" y="1143825"/>
                  </a:lnTo>
                  <a:lnTo>
                    <a:pt x="1562798" y="1144295"/>
                  </a:lnTo>
                  <a:lnTo>
                    <a:pt x="1563281" y="1146530"/>
                  </a:lnTo>
                  <a:lnTo>
                    <a:pt x="1563357" y="1146937"/>
                  </a:lnTo>
                  <a:lnTo>
                    <a:pt x="1563331" y="1147318"/>
                  </a:lnTo>
                  <a:lnTo>
                    <a:pt x="1563141" y="1147622"/>
                  </a:lnTo>
                  <a:lnTo>
                    <a:pt x="1560906" y="1150251"/>
                  </a:lnTo>
                  <a:lnTo>
                    <a:pt x="1559928" y="1150747"/>
                  </a:lnTo>
                  <a:lnTo>
                    <a:pt x="1557235" y="1150531"/>
                  </a:lnTo>
                  <a:lnTo>
                    <a:pt x="1556384" y="1150721"/>
                  </a:lnTo>
                  <a:lnTo>
                    <a:pt x="1536750" y="1163066"/>
                  </a:lnTo>
                  <a:lnTo>
                    <a:pt x="1531861" y="1168476"/>
                  </a:lnTo>
                  <a:lnTo>
                    <a:pt x="1529270" y="1170152"/>
                  </a:lnTo>
                  <a:lnTo>
                    <a:pt x="1528622" y="1170863"/>
                  </a:lnTo>
                  <a:lnTo>
                    <a:pt x="1521117" y="1172108"/>
                  </a:lnTo>
                  <a:lnTo>
                    <a:pt x="1520647" y="1172032"/>
                  </a:lnTo>
                  <a:lnTo>
                    <a:pt x="1520139" y="1171689"/>
                  </a:lnTo>
                  <a:lnTo>
                    <a:pt x="1519808" y="1171308"/>
                  </a:lnTo>
                  <a:lnTo>
                    <a:pt x="1519554" y="1170889"/>
                  </a:lnTo>
                  <a:lnTo>
                    <a:pt x="1519161" y="1170076"/>
                  </a:lnTo>
                  <a:lnTo>
                    <a:pt x="1518919" y="1169708"/>
                  </a:lnTo>
                  <a:lnTo>
                    <a:pt x="1518640" y="1169327"/>
                  </a:lnTo>
                  <a:lnTo>
                    <a:pt x="1517535" y="1168361"/>
                  </a:lnTo>
                  <a:lnTo>
                    <a:pt x="1516532" y="1167904"/>
                  </a:lnTo>
                  <a:lnTo>
                    <a:pt x="1515592" y="1167892"/>
                  </a:lnTo>
                  <a:lnTo>
                    <a:pt x="1514779" y="1168717"/>
                  </a:lnTo>
                  <a:lnTo>
                    <a:pt x="1513712" y="1171194"/>
                  </a:lnTo>
                  <a:lnTo>
                    <a:pt x="1512125" y="1175029"/>
                  </a:lnTo>
                  <a:lnTo>
                    <a:pt x="1511960" y="1175626"/>
                  </a:lnTo>
                  <a:lnTo>
                    <a:pt x="1511896" y="1176235"/>
                  </a:lnTo>
                  <a:lnTo>
                    <a:pt x="1511947" y="1177518"/>
                  </a:lnTo>
                  <a:lnTo>
                    <a:pt x="1511934" y="1178052"/>
                  </a:lnTo>
                  <a:lnTo>
                    <a:pt x="1511846" y="1178547"/>
                  </a:lnTo>
                  <a:lnTo>
                    <a:pt x="1511642" y="1179042"/>
                  </a:lnTo>
                  <a:lnTo>
                    <a:pt x="1511376" y="1179449"/>
                  </a:lnTo>
                  <a:lnTo>
                    <a:pt x="1507909" y="1182471"/>
                  </a:lnTo>
                  <a:lnTo>
                    <a:pt x="1507667" y="1182966"/>
                  </a:lnTo>
                  <a:lnTo>
                    <a:pt x="1507578" y="1183627"/>
                  </a:lnTo>
                  <a:lnTo>
                    <a:pt x="1507743" y="1184706"/>
                  </a:lnTo>
                  <a:lnTo>
                    <a:pt x="1508328" y="1185862"/>
                  </a:lnTo>
                  <a:lnTo>
                    <a:pt x="1539493" y="1230198"/>
                  </a:lnTo>
                  <a:lnTo>
                    <a:pt x="1539722" y="1230680"/>
                  </a:lnTo>
                  <a:lnTo>
                    <a:pt x="1539824" y="1231074"/>
                  </a:lnTo>
                  <a:lnTo>
                    <a:pt x="1545767" y="1268437"/>
                  </a:lnTo>
                  <a:lnTo>
                    <a:pt x="1546224" y="1274660"/>
                  </a:lnTo>
                  <a:lnTo>
                    <a:pt x="1546339" y="1275600"/>
                  </a:lnTo>
                  <a:lnTo>
                    <a:pt x="1546440" y="1276261"/>
                  </a:lnTo>
                  <a:lnTo>
                    <a:pt x="1546732" y="1277874"/>
                  </a:lnTo>
                  <a:lnTo>
                    <a:pt x="1547075" y="1280299"/>
                  </a:lnTo>
                  <a:lnTo>
                    <a:pt x="1550136" y="1295603"/>
                  </a:lnTo>
                  <a:lnTo>
                    <a:pt x="1550555" y="1298625"/>
                  </a:lnTo>
                  <a:lnTo>
                    <a:pt x="1551101" y="1304124"/>
                  </a:lnTo>
                  <a:lnTo>
                    <a:pt x="1551165" y="1304569"/>
                  </a:lnTo>
                  <a:lnTo>
                    <a:pt x="1551203" y="1305039"/>
                  </a:lnTo>
                  <a:lnTo>
                    <a:pt x="1551279" y="1305496"/>
                  </a:lnTo>
                  <a:lnTo>
                    <a:pt x="1551343" y="1306423"/>
                  </a:lnTo>
                  <a:lnTo>
                    <a:pt x="1551419" y="1306880"/>
                  </a:lnTo>
                  <a:lnTo>
                    <a:pt x="1551470" y="1307388"/>
                  </a:lnTo>
                  <a:lnTo>
                    <a:pt x="1552625" y="1315110"/>
                  </a:lnTo>
                  <a:lnTo>
                    <a:pt x="1552803" y="1315986"/>
                  </a:lnTo>
                  <a:lnTo>
                    <a:pt x="1552854" y="1316456"/>
                  </a:lnTo>
                  <a:lnTo>
                    <a:pt x="1552930" y="1316901"/>
                  </a:lnTo>
                  <a:lnTo>
                    <a:pt x="1552994" y="1317358"/>
                  </a:lnTo>
                  <a:lnTo>
                    <a:pt x="1553133" y="1318260"/>
                  </a:lnTo>
                  <a:lnTo>
                    <a:pt x="1553184" y="1318717"/>
                  </a:lnTo>
                  <a:lnTo>
                    <a:pt x="1553260" y="1319174"/>
                  </a:lnTo>
                  <a:lnTo>
                    <a:pt x="1553311" y="1319631"/>
                  </a:lnTo>
                  <a:lnTo>
                    <a:pt x="1553362" y="1320076"/>
                  </a:lnTo>
                  <a:lnTo>
                    <a:pt x="1553451" y="1321015"/>
                  </a:lnTo>
                  <a:lnTo>
                    <a:pt x="1553565" y="1321917"/>
                  </a:lnTo>
                  <a:lnTo>
                    <a:pt x="1553641" y="1322374"/>
                  </a:lnTo>
                  <a:lnTo>
                    <a:pt x="1553730" y="1323009"/>
                  </a:lnTo>
                  <a:lnTo>
                    <a:pt x="1554632" y="1338160"/>
                  </a:lnTo>
                  <a:lnTo>
                    <a:pt x="1554797" y="1339723"/>
                  </a:lnTo>
                  <a:lnTo>
                    <a:pt x="1555038" y="1341069"/>
                  </a:lnTo>
                  <a:lnTo>
                    <a:pt x="1555153" y="1341983"/>
                  </a:lnTo>
                  <a:lnTo>
                    <a:pt x="1555241" y="1343126"/>
                  </a:lnTo>
                  <a:lnTo>
                    <a:pt x="1556257" y="1350683"/>
                  </a:lnTo>
                  <a:lnTo>
                    <a:pt x="1556334" y="1351661"/>
                  </a:lnTo>
                  <a:lnTo>
                    <a:pt x="1556397" y="1352105"/>
                  </a:lnTo>
                  <a:lnTo>
                    <a:pt x="1556435" y="1352575"/>
                  </a:lnTo>
                  <a:lnTo>
                    <a:pt x="1556524" y="1353032"/>
                  </a:lnTo>
                  <a:lnTo>
                    <a:pt x="1556562" y="1353477"/>
                  </a:lnTo>
                  <a:lnTo>
                    <a:pt x="1556778" y="1354632"/>
                  </a:lnTo>
                  <a:lnTo>
                    <a:pt x="1557121" y="1357934"/>
                  </a:lnTo>
                  <a:lnTo>
                    <a:pt x="1557439" y="1362722"/>
                  </a:lnTo>
                  <a:lnTo>
                    <a:pt x="1557540" y="1363624"/>
                  </a:lnTo>
                  <a:lnTo>
                    <a:pt x="1557896" y="1365415"/>
                  </a:lnTo>
                  <a:lnTo>
                    <a:pt x="1558023" y="1366481"/>
                  </a:lnTo>
                  <a:lnTo>
                    <a:pt x="1558099" y="1366964"/>
                  </a:lnTo>
                  <a:lnTo>
                    <a:pt x="1558137" y="1367497"/>
                  </a:lnTo>
                  <a:lnTo>
                    <a:pt x="1558099" y="1368056"/>
                  </a:lnTo>
                  <a:lnTo>
                    <a:pt x="1557896" y="1368767"/>
                  </a:lnTo>
                  <a:lnTo>
                    <a:pt x="1556575" y="1372196"/>
                  </a:lnTo>
                  <a:lnTo>
                    <a:pt x="1555407" y="1376565"/>
                  </a:lnTo>
                  <a:lnTo>
                    <a:pt x="1555178" y="1377048"/>
                  </a:lnTo>
                  <a:lnTo>
                    <a:pt x="1554886" y="1377416"/>
                  </a:lnTo>
                  <a:lnTo>
                    <a:pt x="1554505" y="1377594"/>
                  </a:lnTo>
                  <a:lnTo>
                    <a:pt x="1554086" y="1377543"/>
                  </a:lnTo>
                  <a:lnTo>
                    <a:pt x="1553743" y="1377289"/>
                  </a:lnTo>
                  <a:lnTo>
                    <a:pt x="1552054" y="1375600"/>
                  </a:lnTo>
                  <a:lnTo>
                    <a:pt x="1551647" y="1375308"/>
                  </a:lnTo>
                  <a:lnTo>
                    <a:pt x="1549615" y="1374635"/>
                  </a:lnTo>
                  <a:lnTo>
                    <a:pt x="1548714" y="1374711"/>
                  </a:lnTo>
                  <a:lnTo>
                    <a:pt x="1548333" y="1374902"/>
                  </a:lnTo>
                  <a:lnTo>
                    <a:pt x="1545564" y="1377251"/>
                  </a:lnTo>
                  <a:lnTo>
                    <a:pt x="1545005" y="1378178"/>
                  </a:lnTo>
                  <a:lnTo>
                    <a:pt x="1543253" y="1382471"/>
                  </a:lnTo>
                  <a:lnTo>
                    <a:pt x="1540611" y="1385049"/>
                  </a:lnTo>
                  <a:lnTo>
                    <a:pt x="1540243" y="1385277"/>
                  </a:lnTo>
                  <a:lnTo>
                    <a:pt x="1537639" y="1385760"/>
                  </a:lnTo>
                  <a:lnTo>
                    <a:pt x="1534706" y="1387614"/>
                  </a:lnTo>
                  <a:lnTo>
                    <a:pt x="1534477" y="1388059"/>
                  </a:lnTo>
                  <a:lnTo>
                    <a:pt x="1534350" y="1388643"/>
                  </a:lnTo>
                  <a:lnTo>
                    <a:pt x="1534274" y="1390370"/>
                  </a:lnTo>
                  <a:lnTo>
                    <a:pt x="1534274" y="1391793"/>
                  </a:lnTo>
                  <a:lnTo>
                    <a:pt x="1534236" y="1392821"/>
                  </a:lnTo>
                  <a:lnTo>
                    <a:pt x="1518627" y="1403045"/>
                  </a:lnTo>
                  <a:lnTo>
                    <a:pt x="1518856" y="1403819"/>
                  </a:lnTo>
                  <a:lnTo>
                    <a:pt x="1525777" y="1409903"/>
                  </a:lnTo>
                  <a:lnTo>
                    <a:pt x="1527428" y="1409395"/>
                  </a:lnTo>
                  <a:lnTo>
                    <a:pt x="1528914" y="1408557"/>
                  </a:lnTo>
                  <a:lnTo>
                    <a:pt x="1529499" y="1408696"/>
                  </a:lnTo>
                  <a:lnTo>
                    <a:pt x="1530235" y="1409204"/>
                  </a:lnTo>
                  <a:lnTo>
                    <a:pt x="1531531" y="1410398"/>
                  </a:lnTo>
                  <a:lnTo>
                    <a:pt x="1533080" y="1411325"/>
                  </a:lnTo>
                  <a:lnTo>
                    <a:pt x="1534642" y="1411668"/>
                  </a:lnTo>
                  <a:lnTo>
                    <a:pt x="1537817" y="1411478"/>
                  </a:lnTo>
                  <a:lnTo>
                    <a:pt x="1538325" y="1411833"/>
                  </a:lnTo>
                  <a:lnTo>
                    <a:pt x="1538782" y="1412468"/>
                  </a:lnTo>
                  <a:lnTo>
                    <a:pt x="1539227" y="1413865"/>
                  </a:lnTo>
                  <a:lnTo>
                    <a:pt x="1539316" y="1414703"/>
                  </a:lnTo>
                  <a:lnTo>
                    <a:pt x="1539252" y="1415440"/>
                  </a:lnTo>
                  <a:lnTo>
                    <a:pt x="1539062" y="1415973"/>
                  </a:lnTo>
                  <a:lnTo>
                    <a:pt x="1537423" y="1419250"/>
                  </a:lnTo>
                  <a:lnTo>
                    <a:pt x="1537322" y="1419593"/>
                  </a:lnTo>
                  <a:lnTo>
                    <a:pt x="1537233" y="1420037"/>
                  </a:lnTo>
                  <a:lnTo>
                    <a:pt x="1537258" y="1420507"/>
                  </a:lnTo>
                  <a:lnTo>
                    <a:pt x="1537487" y="1420952"/>
                  </a:lnTo>
                  <a:lnTo>
                    <a:pt x="1538008" y="1421384"/>
                  </a:lnTo>
                  <a:lnTo>
                    <a:pt x="1538528" y="1421574"/>
                  </a:lnTo>
                  <a:lnTo>
                    <a:pt x="1538998" y="1421587"/>
                  </a:lnTo>
                  <a:lnTo>
                    <a:pt x="1539405" y="1421434"/>
                  </a:lnTo>
                  <a:lnTo>
                    <a:pt x="1542707" y="1419212"/>
                  </a:lnTo>
                  <a:lnTo>
                    <a:pt x="1543164" y="1419186"/>
                  </a:lnTo>
                  <a:lnTo>
                    <a:pt x="1543646" y="1419313"/>
                  </a:lnTo>
                  <a:lnTo>
                    <a:pt x="1544065" y="1419669"/>
                  </a:lnTo>
                  <a:lnTo>
                    <a:pt x="1544345" y="1420228"/>
                  </a:lnTo>
                  <a:lnTo>
                    <a:pt x="1544408" y="1421257"/>
                  </a:lnTo>
                  <a:lnTo>
                    <a:pt x="1544231" y="1421866"/>
                  </a:lnTo>
                  <a:lnTo>
                    <a:pt x="1543964" y="1422387"/>
                  </a:lnTo>
                  <a:lnTo>
                    <a:pt x="1543367" y="1423098"/>
                  </a:lnTo>
                  <a:lnTo>
                    <a:pt x="1543189" y="1423619"/>
                  </a:lnTo>
                  <a:lnTo>
                    <a:pt x="1547571" y="1428115"/>
                  </a:lnTo>
                  <a:lnTo>
                    <a:pt x="1547888" y="1428521"/>
                  </a:lnTo>
                  <a:lnTo>
                    <a:pt x="1547964" y="1429181"/>
                  </a:lnTo>
                  <a:lnTo>
                    <a:pt x="1547888" y="1429778"/>
                  </a:lnTo>
                  <a:lnTo>
                    <a:pt x="1547647" y="1430883"/>
                  </a:lnTo>
                  <a:lnTo>
                    <a:pt x="1547571" y="1431391"/>
                  </a:lnTo>
                  <a:lnTo>
                    <a:pt x="1547609" y="1432217"/>
                  </a:lnTo>
                  <a:lnTo>
                    <a:pt x="1547837" y="1433245"/>
                  </a:lnTo>
                  <a:lnTo>
                    <a:pt x="1548676" y="1436255"/>
                  </a:lnTo>
                  <a:lnTo>
                    <a:pt x="1548828" y="1437043"/>
                  </a:lnTo>
                  <a:lnTo>
                    <a:pt x="1548930" y="1437944"/>
                  </a:lnTo>
                  <a:lnTo>
                    <a:pt x="1549260" y="1438859"/>
                  </a:lnTo>
                  <a:lnTo>
                    <a:pt x="1550669" y="1439799"/>
                  </a:lnTo>
                  <a:lnTo>
                    <a:pt x="1551279" y="1440637"/>
                  </a:lnTo>
                  <a:lnTo>
                    <a:pt x="1551622" y="1441399"/>
                  </a:lnTo>
                  <a:lnTo>
                    <a:pt x="1552028" y="1442669"/>
                  </a:lnTo>
                  <a:lnTo>
                    <a:pt x="1552105" y="1443494"/>
                  </a:lnTo>
                  <a:lnTo>
                    <a:pt x="1552041" y="1444167"/>
                  </a:lnTo>
                  <a:lnTo>
                    <a:pt x="1551927" y="1444713"/>
                  </a:lnTo>
                  <a:lnTo>
                    <a:pt x="1551914" y="1445234"/>
                  </a:lnTo>
                  <a:lnTo>
                    <a:pt x="1552054" y="1445717"/>
                  </a:lnTo>
                  <a:lnTo>
                    <a:pt x="1552422" y="1446263"/>
                  </a:lnTo>
                  <a:lnTo>
                    <a:pt x="1552752" y="1446669"/>
                  </a:lnTo>
                  <a:lnTo>
                    <a:pt x="1553019" y="1447114"/>
                  </a:lnTo>
                  <a:lnTo>
                    <a:pt x="1553197" y="1447584"/>
                  </a:lnTo>
                  <a:lnTo>
                    <a:pt x="1553197" y="1448257"/>
                  </a:lnTo>
                  <a:lnTo>
                    <a:pt x="1548993" y="1452359"/>
                  </a:lnTo>
                  <a:lnTo>
                    <a:pt x="1548688" y="1452714"/>
                  </a:lnTo>
                  <a:lnTo>
                    <a:pt x="1547698" y="1454569"/>
                  </a:lnTo>
                  <a:lnTo>
                    <a:pt x="1547583" y="1455039"/>
                  </a:lnTo>
                  <a:lnTo>
                    <a:pt x="1547482" y="1455521"/>
                  </a:lnTo>
                  <a:lnTo>
                    <a:pt x="1546910" y="1457134"/>
                  </a:lnTo>
                  <a:lnTo>
                    <a:pt x="1546745" y="1457667"/>
                  </a:lnTo>
                  <a:lnTo>
                    <a:pt x="1546745" y="1458163"/>
                  </a:lnTo>
                  <a:lnTo>
                    <a:pt x="1546796" y="1458607"/>
                  </a:lnTo>
                  <a:lnTo>
                    <a:pt x="1546961" y="1459496"/>
                  </a:lnTo>
                  <a:lnTo>
                    <a:pt x="1547063" y="1460385"/>
                  </a:lnTo>
                  <a:lnTo>
                    <a:pt x="1547152" y="1461300"/>
                  </a:lnTo>
                  <a:lnTo>
                    <a:pt x="1547253" y="1461782"/>
                  </a:lnTo>
                  <a:lnTo>
                    <a:pt x="1547482" y="1462239"/>
                  </a:lnTo>
                  <a:lnTo>
                    <a:pt x="1547888" y="1462760"/>
                  </a:lnTo>
                  <a:lnTo>
                    <a:pt x="1548168" y="1463192"/>
                  </a:lnTo>
                  <a:lnTo>
                    <a:pt x="1548256" y="1463675"/>
                  </a:lnTo>
                  <a:lnTo>
                    <a:pt x="1548358" y="1464678"/>
                  </a:lnTo>
                  <a:lnTo>
                    <a:pt x="1548460" y="1465262"/>
                  </a:lnTo>
                  <a:lnTo>
                    <a:pt x="1549057" y="1466850"/>
                  </a:lnTo>
                  <a:lnTo>
                    <a:pt x="1549539" y="1467726"/>
                  </a:lnTo>
                  <a:lnTo>
                    <a:pt x="1549679" y="1468539"/>
                  </a:lnTo>
                  <a:lnTo>
                    <a:pt x="1549679" y="1469174"/>
                  </a:lnTo>
                  <a:lnTo>
                    <a:pt x="1549577" y="1469745"/>
                  </a:lnTo>
                  <a:lnTo>
                    <a:pt x="1549565" y="1470698"/>
                  </a:lnTo>
                  <a:lnTo>
                    <a:pt x="1549501" y="1471676"/>
                  </a:lnTo>
                  <a:lnTo>
                    <a:pt x="1549514" y="1472628"/>
                  </a:lnTo>
                  <a:lnTo>
                    <a:pt x="1549565" y="1473542"/>
                  </a:lnTo>
                  <a:lnTo>
                    <a:pt x="1553578" y="1477251"/>
                  </a:lnTo>
                  <a:lnTo>
                    <a:pt x="1554505" y="1477251"/>
                  </a:lnTo>
                  <a:lnTo>
                    <a:pt x="1557832" y="1476324"/>
                  </a:lnTo>
                  <a:lnTo>
                    <a:pt x="1558251" y="1476438"/>
                  </a:lnTo>
                  <a:lnTo>
                    <a:pt x="1558620" y="1476819"/>
                  </a:lnTo>
                  <a:lnTo>
                    <a:pt x="1558937" y="1477581"/>
                  </a:lnTo>
                  <a:lnTo>
                    <a:pt x="1559115" y="1478140"/>
                  </a:lnTo>
                  <a:lnTo>
                    <a:pt x="1559204" y="1478661"/>
                  </a:lnTo>
                  <a:lnTo>
                    <a:pt x="1559432" y="1479232"/>
                  </a:lnTo>
                  <a:lnTo>
                    <a:pt x="1559763" y="1479867"/>
                  </a:lnTo>
                  <a:lnTo>
                    <a:pt x="1560474" y="1480921"/>
                  </a:lnTo>
                  <a:lnTo>
                    <a:pt x="1561718" y="1482344"/>
                  </a:lnTo>
                  <a:lnTo>
                    <a:pt x="1561985" y="1482788"/>
                  </a:lnTo>
                  <a:lnTo>
                    <a:pt x="1562239" y="1483398"/>
                  </a:lnTo>
                  <a:lnTo>
                    <a:pt x="1562506" y="1483918"/>
                  </a:lnTo>
                  <a:lnTo>
                    <a:pt x="1563789" y="1486065"/>
                  </a:lnTo>
                  <a:lnTo>
                    <a:pt x="1564843" y="1488579"/>
                  </a:lnTo>
                  <a:lnTo>
                    <a:pt x="1565173" y="1489786"/>
                  </a:lnTo>
                  <a:lnTo>
                    <a:pt x="1565351" y="1490675"/>
                  </a:lnTo>
                  <a:lnTo>
                    <a:pt x="1565414" y="1491119"/>
                  </a:lnTo>
                  <a:lnTo>
                    <a:pt x="1565859" y="1492326"/>
                  </a:lnTo>
                  <a:lnTo>
                    <a:pt x="1565960" y="1492770"/>
                  </a:lnTo>
                  <a:lnTo>
                    <a:pt x="1566011" y="1493227"/>
                  </a:lnTo>
                  <a:lnTo>
                    <a:pt x="1565782" y="1494751"/>
                  </a:lnTo>
                  <a:lnTo>
                    <a:pt x="1565757" y="1495247"/>
                  </a:lnTo>
                  <a:lnTo>
                    <a:pt x="1565808" y="1495691"/>
                  </a:lnTo>
                  <a:lnTo>
                    <a:pt x="1565922" y="1496110"/>
                  </a:lnTo>
                  <a:lnTo>
                    <a:pt x="1566138" y="1496707"/>
                  </a:lnTo>
                  <a:lnTo>
                    <a:pt x="1566722" y="1498828"/>
                  </a:lnTo>
                  <a:lnTo>
                    <a:pt x="1566811" y="1500276"/>
                  </a:lnTo>
                  <a:lnTo>
                    <a:pt x="1566913" y="1500708"/>
                  </a:lnTo>
                  <a:lnTo>
                    <a:pt x="1567205" y="1501521"/>
                  </a:lnTo>
                  <a:lnTo>
                    <a:pt x="1567306" y="1501940"/>
                  </a:lnTo>
                  <a:lnTo>
                    <a:pt x="1567319" y="1502410"/>
                  </a:lnTo>
                  <a:lnTo>
                    <a:pt x="1567268" y="1502867"/>
                  </a:lnTo>
                  <a:lnTo>
                    <a:pt x="1567065" y="1503324"/>
                  </a:lnTo>
                  <a:lnTo>
                    <a:pt x="1566837" y="1503743"/>
                  </a:lnTo>
                  <a:lnTo>
                    <a:pt x="1566633" y="1504200"/>
                  </a:lnTo>
                  <a:lnTo>
                    <a:pt x="1566646" y="1504721"/>
                  </a:lnTo>
                  <a:lnTo>
                    <a:pt x="1566824" y="1505305"/>
                  </a:lnTo>
                  <a:lnTo>
                    <a:pt x="1567332" y="1506080"/>
                  </a:lnTo>
                  <a:lnTo>
                    <a:pt x="1567535" y="1506829"/>
                  </a:lnTo>
                  <a:lnTo>
                    <a:pt x="1567497" y="1507439"/>
                  </a:lnTo>
                  <a:lnTo>
                    <a:pt x="1567205" y="1508442"/>
                  </a:lnTo>
                  <a:lnTo>
                    <a:pt x="1567167" y="1508899"/>
                  </a:lnTo>
                  <a:lnTo>
                    <a:pt x="1567281" y="1509509"/>
                  </a:lnTo>
                  <a:lnTo>
                    <a:pt x="1567522" y="1510271"/>
                  </a:lnTo>
                  <a:lnTo>
                    <a:pt x="1568081" y="1511617"/>
                  </a:lnTo>
                  <a:lnTo>
                    <a:pt x="1568221" y="1512443"/>
                  </a:lnTo>
                  <a:lnTo>
                    <a:pt x="1568246" y="1513141"/>
                  </a:lnTo>
                  <a:lnTo>
                    <a:pt x="1568056" y="1513649"/>
                  </a:lnTo>
                  <a:lnTo>
                    <a:pt x="1567281" y="1514957"/>
                  </a:lnTo>
                  <a:lnTo>
                    <a:pt x="1567103" y="1515402"/>
                  </a:lnTo>
                  <a:lnTo>
                    <a:pt x="1566989" y="1515897"/>
                  </a:lnTo>
                  <a:lnTo>
                    <a:pt x="1566976" y="1516354"/>
                  </a:lnTo>
                  <a:lnTo>
                    <a:pt x="1567040" y="1516811"/>
                  </a:lnTo>
                  <a:lnTo>
                    <a:pt x="1571320" y="1519732"/>
                  </a:lnTo>
                  <a:lnTo>
                    <a:pt x="1573352" y="1520507"/>
                  </a:lnTo>
                  <a:lnTo>
                    <a:pt x="1575663" y="1520571"/>
                  </a:lnTo>
                  <a:lnTo>
                    <a:pt x="1576069" y="1520825"/>
                  </a:lnTo>
                  <a:lnTo>
                    <a:pt x="1576298" y="1521193"/>
                  </a:lnTo>
                  <a:lnTo>
                    <a:pt x="1576247" y="1521701"/>
                  </a:lnTo>
                  <a:lnTo>
                    <a:pt x="1575866" y="1522349"/>
                  </a:lnTo>
                  <a:lnTo>
                    <a:pt x="1575892" y="1522653"/>
                  </a:lnTo>
                  <a:lnTo>
                    <a:pt x="1576235" y="1522831"/>
                  </a:lnTo>
                  <a:lnTo>
                    <a:pt x="1578559" y="1523212"/>
                  </a:lnTo>
                  <a:lnTo>
                    <a:pt x="1578914" y="1523542"/>
                  </a:lnTo>
                  <a:lnTo>
                    <a:pt x="1579194" y="1523961"/>
                  </a:lnTo>
                  <a:lnTo>
                    <a:pt x="1579321" y="1524596"/>
                  </a:lnTo>
                  <a:lnTo>
                    <a:pt x="1579308" y="1525155"/>
                  </a:lnTo>
                  <a:lnTo>
                    <a:pt x="1579244" y="1525701"/>
                  </a:lnTo>
                  <a:lnTo>
                    <a:pt x="1579143" y="1526222"/>
                  </a:lnTo>
                  <a:lnTo>
                    <a:pt x="1579117" y="1526705"/>
                  </a:lnTo>
                  <a:lnTo>
                    <a:pt x="1579194" y="1527124"/>
                  </a:lnTo>
                  <a:lnTo>
                    <a:pt x="1579410" y="1527479"/>
                  </a:lnTo>
                  <a:lnTo>
                    <a:pt x="1579829" y="1527670"/>
                  </a:lnTo>
                  <a:lnTo>
                    <a:pt x="1588630" y="1529702"/>
                  </a:lnTo>
                  <a:lnTo>
                    <a:pt x="1589087" y="1529994"/>
                  </a:lnTo>
                  <a:lnTo>
                    <a:pt x="1589404" y="1530388"/>
                  </a:lnTo>
                  <a:lnTo>
                    <a:pt x="1589455" y="1531061"/>
                  </a:lnTo>
                  <a:lnTo>
                    <a:pt x="1589341" y="1531645"/>
                  </a:lnTo>
                  <a:lnTo>
                    <a:pt x="1589138" y="1532242"/>
                  </a:lnTo>
                  <a:lnTo>
                    <a:pt x="1587322" y="1536268"/>
                  </a:lnTo>
                  <a:lnTo>
                    <a:pt x="1587220" y="1536738"/>
                  </a:lnTo>
                  <a:lnTo>
                    <a:pt x="1587144" y="1537233"/>
                  </a:lnTo>
                  <a:lnTo>
                    <a:pt x="1587118" y="1537728"/>
                  </a:lnTo>
                  <a:lnTo>
                    <a:pt x="1587131" y="1538185"/>
                  </a:lnTo>
                  <a:lnTo>
                    <a:pt x="1587195" y="1538630"/>
                  </a:lnTo>
                  <a:lnTo>
                    <a:pt x="1587207" y="1539087"/>
                  </a:lnTo>
                  <a:lnTo>
                    <a:pt x="1587195" y="1539544"/>
                  </a:lnTo>
                  <a:lnTo>
                    <a:pt x="1587017" y="1539976"/>
                  </a:lnTo>
                  <a:lnTo>
                    <a:pt x="1586534" y="1540687"/>
                  </a:lnTo>
                  <a:lnTo>
                    <a:pt x="1586496" y="1541068"/>
                  </a:lnTo>
                  <a:lnTo>
                    <a:pt x="1585391" y="1542923"/>
                  </a:lnTo>
                  <a:lnTo>
                    <a:pt x="1584985" y="1542884"/>
                  </a:lnTo>
                  <a:lnTo>
                    <a:pt x="1584286" y="1542516"/>
                  </a:lnTo>
                  <a:lnTo>
                    <a:pt x="1583956" y="1542440"/>
                  </a:lnTo>
                  <a:lnTo>
                    <a:pt x="1583156" y="1542554"/>
                  </a:lnTo>
                  <a:lnTo>
                    <a:pt x="1579105" y="1541843"/>
                  </a:lnTo>
                  <a:lnTo>
                    <a:pt x="1578686" y="1541907"/>
                  </a:lnTo>
                  <a:lnTo>
                    <a:pt x="1578381" y="1542110"/>
                  </a:lnTo>
                  <a:lnTo>
                    <a:pt x="1578140" y="1542808"/>
                  </a:lnTo>
                  <a:lnTo>
                    <a:pt x="1577911" y="1543062"/>
                  </a:lnTo>
                  <a:lnTo>
                    <a:pt x="1576489" y="1543697"/>
                  </a:lnTo>
                  <a:lnTo>
                    <a:pt x="1576311" y="1544066"/>
                  </a:lnTo>
                  <a:lnTo>
                    <a:pt x="1576298" y="1544472"/>
                  </a:lnTo>
                  <a:lnTo>
                    <a:pt x="1576311" y="1544916"/>
                  </a:lnTo>
                  <a:lnTo>
                    <a:pt x="1576298" y="1545374"/>
                  </a:lnTo>
                  <a:lnTo>
                    <a:pt x="1576196" y="1545818"/>
                  </a:lnTo>
                  <a:lnTo>
                    <a:pt x="1575993" y="1546275"/>
                  </a:lnTo>
                  <a:lnTo>
                    <a:pt x="1573415" y="1549882"/>
                  </a:lnTo>
                  <a:lnTo>
                    <a:pt x="1573199" y="1550352"/>
                  </a:lnTo>
                  <a:lnTo>
                    <a:pt x="1573034" y="1550835"/>
                  </a:lnTo>
                  <a:lnTo>
                    <a:pt x="1572958" y="1551343"/>
                  </a:lnTo>
                  <a:lnTo>
                    <a:pt x="1572920" y="1551851"/>
                  </a:lnTo>
                  <a:lnTo>
                    <a:pt x="1572920" y="1552295"/>
                  </a:lnTo>
                  <a:lnTo>
                    <a:pt x="1576501" y="1558505"/>
                  </a:lnTo>
                  <a:lnTo>
                    <a:pt x="1576743" y="1558810"/>
                  </a:lnTo>
                  <a:lnTo>
                    <a:pt x="1576603" y="1559153"/>
                  </a:lnTo>
                  <a:lnTo>
                    <a:pt x="1576235" y="1559204"/>
                  </a:lnTo>
                  <a:lnTo>
                    <a:pt x="1574253" y="1558620"/>
                  </a:lnTo>
                  <a:lnTo>
                    <a:pt x="1573783" y="1558632"/>
                  </a:lnTo>
                  <a:lnTo>
                    <a:pt x="1569872" y="1565592"/>
                  </a:lnTo>
                  <a:lnTo>
                    <a:pt x="1569732" y="1566011"/>
                  </a:lnTo>
                  <a:lnTo>
                    <a:pt x="1569504" y="1566316"/>
                  </a:lnTo>
                  <a:lnTo>
                    <a:pt x="1569123" y="1566519"/>
                  </a:lnTo>
                  <a:lnTo>
                    <a:pt x="1567459" y="1566951"/>
                  </a:lnTo>
                  <a:lnTo>
                    <a:pt x="1566710" y="1567332"/>
                  </a:lnTo>
                  <a:lnTo>
                    <a:pt x="1566417" y="1567637"/>
                  </a:lnTo>
                  <a:lnTo>
                    <a:pt x="1566278" y="1568056"/>
                  </a:lnTo>
                  <a:lnTo>
                    <a:pt x="1566189" y="1568538"/>
                  </a:lnTo>
                  <a:lnTo>
                    <a:pt x="1566049" y="1569999"/>
                  </a:lnTo>
                  <a:lnTo>
                    <a:pt x="1565960" y="1570494"/>
                  </a:lnTo>
                  <a:lnTo>
                    <a:pt x="1565782" y="1571002"/>
                  </a:lnTo>
                  <a:lnTo>
                    <a:pt x="1565503" y="1571421"/>
                  </a:lnTo>
                  <a:lnTo>
                    <a:pt x="1561198" y="1575320"/>
                  </a:lnTo>
                  <a:lnTo>
                    <a:pt x="1560233" y="1576590"/>
                  </a:lnTo>
                  <a:lnTo>
                    <a:pt x="1560029" y="1577022"/>
                  </a:lnTo>
                  <a:lnTo>
                    <a:pt x="1559864" y="1577505"/>
                  </a:lnTo>
                  <a:lnTo>
                    <a:pt x="1559737" y="1578025"/>
                  </a:lnTo>
                  <a:lnTo>
                    <a:pt x="1559674" y="1578521"/>
                  </a:lnTo>
                  <a:lnTo>
                    <a:pt x="1559686" y="1578978"/>
                  </a:lnTo>
                  <a:lnTo>
                    <a:pt x="1560207" y="1579727"/>
                  </a:lnTo>
                  <a:lnTo>
                    <a:pt x="1565198" y="1584299"/>
                  </a:lnTo>
                  <a:lnTo>
                    <a:pt x="1565592" y="1585087"/>
                  </a:lnTo>
                  <a:lnTo>
                    <a:pt x="1565757" y="1585506"/>
                  </a:lnTo>
                  <a:lnTo>
                    <a:pt x="1566316" y="1586712"/>
                  </a:lnTo>
                  <a:lnTo>
                    <a:pt x="1566633" y="1587550"/>
                  </a:lnTo>
                  <a:lnTo>
                    <a:pt x="1566938" y="1587969"/>
                  </a:lnTo>
                  <a:lnTo>
                    <a:pt x="1567383" y="1588350"/>
                  </a:lnTo>
                  <a:lnTo>
                    <a:pt x="1569465" y="1589201"/>
                  </a:lnTo>
                  <a:lnTo>
                    <a:pt x="1569948" y="1589582"/>
                  </a:lnTo>
                  <a:lnTo>
                    <a:pt x="1570481" y="1590205"/>
                  </a:lnTo>
                  <a:lnTo>
                    <a:pt x="1570774" y="1590700"/>
                  </a:lnTo>
                  <a:lnTo>
                    <a:pt x="1570888" y="1591183"/>
                  </a:lnTo>
                  <a:lnTo>
                    <a:pt x="1570761" y="1591602"/>
                  </a:lnTo>
                  <a:lnTo>
                    <a:pt x="1570469" y="1591881"/>
                  </a:lnTo>
                  <a:lnTo>
                    <a:pt x="1570012" y="1591995"/>
                  </a:lnTo>
                  <a:lnTo>
                    <a:pt x="1566621" y="1591513"/>
                  </a:lnTo>
                  <a:lnTo>
                    <a:pt x="1566113" y="1591195"/>
                  </a:lnTo>
                  <a:lnTo>
                    <a:pt x="1565186" y="1590128"/>
                  </a:lnTo>
                  <a:lnTo>
                    <a:pt x="1564182" y="1588643"/>
                  </a:lnTo>
                  <a:lnTo>
                    <a:pt x="1563877" y="1588350"/>
                  </a:lnTo>
                  <a:lnTo>
                    <a:pt x="1563509" y="1588122"/>
                  </a:lnTo>
                  <a:lnTo>
                    <a:pt x="1563014" y="1588046"/>
                  </a:lnTo>
                  <a:lnTo>
                    <a:pt x="1561998" y="1588300"/>
                  </a:lnTo>
                  <a:lnTo>
                    <a:pt x="1560652" y="1589125"/>
                  </a:lnTo>
                  <a:lnTo>
                    <a:pt x="1560372" y="1589443"/>
                  </a:lnTo>
                  <a:lnTo>
                    <a:pt x="1560258" y="1589887"/>
                  </a:lnTo>
                  <a:lnTo>
                    <a:pt x="1560334" y="1590382"/>
                  </a:lnTo>
                  <a:lnTo>
                    <a:pt x="1560791" y="1591437"/>
                  </a:lnTo>
                  <a:lnTo>
                    <a:pt x="1560956" y="1591906"/>
                  </a:lnTo>
                  <a:lnTo>
                    <a:pt x="1561198" y="1592465"/>
                  </a:lnTo>
                  <a:lnTo>
                    <a:pt x="1561553" y="1593100"/>
                  </a:lnTo>
                  <a:lnTo>
                    <a:pt x="1563090" y="1594700"/>
                  </a:lnTo>
                  <a:lnTo>
                    <a:pt x="1563268" y="1595031"/>
                  </a:lnTo>
                  <a:lnTo>
                    <a:pt x="1563382" y="1595386"/>
                  </a:lnTo>
                  <a:lnTo>
                    <a:pt x="1563408" y="1595729"/>
                  </a:lnTo>
                  <a:lnTo>
                    <a:pt x="1563281" y="1596009"/>
                  </a:lnTo>
                  <a:lnTo>
                    <a:pt x="1563154" y="1596174"/>
                  </a:lnTo>
                  <a:lnTo>
                    <a:pt x="1562544" y="1596593"/>
                  </a:lnTo>
                  <a:lnTo>
                    <a:pt x="1561731" y="1596796"/>
                  </a:lnTo>
                  <a:lnTo>
                    <a:pt x="1561312" y="1596694"/>
                  </a:lnTo>
                  <a:lnTo>
                    <a:pt x="1560207" y="1596097"/>
                  </a:lnTo>
                  <a:lnTo>
                    <a:pt x="1559788" y="1596047"/>
                  </a:lnTo>
                  <a:lnTo>
                    <a:pt x="1557642" y="1601304"/>
                  </a:lnTo>
                  <a:lnTo>
                    <a:pt x="1557642" y="1601863"/>
                  </a:lnTo>
                  <a:lnTo>
                    <a:pt x="1560169" y="1608658"/>
                  </a:lnTo>
                  <a:lnTo>
                    <a:pt x="1560385" y="1609026"/>
                  </a:lnTo>
                  <a:lnTo>
                    <a:pt x="1560537" y="1609458"/>
                  </a:lnTo>
                  <a:lnTo>
                    <a:pt x="1560563" y="1609953"/>
                  </a:lnTo>
                  <a:lnTo>
                    <a:pt x="1560537" y="1610474"/>
                  </a:lnTo>
                  <a:lnTo>
                    <a:pt x="1558048" y="1611972"/>
                  </a:lnTo>
                  <a:lnTo>
                    <a:pt x="1557019" y="1611757"/>
                  </a:lnTo>
                  <a:lnTo>
                    <a:pt x="1556600" y="1611541"/>
                  </a:lnTo>
                  <a:lnTo>
                    <a:pt x="1556257" y="1611261"/>
                  </a:lnTo>
                  <a:lnTo>
                    <a:pt x="1555661" y="1610652"/>
                  </a:lnTo>
                  <a:lnTo>
                    <a:pt x="1555305" y="1610461"/>
                  </a:lnTo>
                  <a:lnTo>
                    <a:pt x="1554911" y="1610423"/>
                  </a:lnTo>
                  <a:lnTo>
                    <a:pt x="1554556" y="1610588"/>
                  </a:lnTo>
                  <a:lnTo>
                    <a:pt x="1554302" y="1610906"/>
                  </a:lnTo>
                  <a:lnTo>
                    <a:pt x="1554238" y="1611388"/>
                  </a:lnTo>
                  <a:lnTo>
                    <a:pt x="1554327" y="1611884"/>
                  </a:lnTo>
                  <a:lnTo>
                    <a:pt x="1554657" y="1612430"/>
                  </a:lnTo>
                  <a:lnTo>
                    <a:pt x="1556003" y="1614220"/>
                  </a:lnTo>
                  <a:lnTo>
                    <a:pt x="1556181" y="1614614"/>
                  </a:lnTo>
                  <a:lnTo>
                    <a:pt x="1556270" y="1615059"/>
                  </a:lnTo>
                  <a:lnTo>
                    <a:pt x="1556194" y="1615541"/>
                  </a:lnTo>
                  <a:lnTo>
                    <a:pt x="1555775" y="1616989"/>
                  </a:lnTo>
                  <a:lnTo>
                    <a:pt x="1555699" y="1617497"/>
                  </a:lnTo>
                  <a:lnTo>
                    <a:pt x="1555775" y="1617980"/>
                  </a:lnTo>
                  <a:lnTo>
                    <a:pt x="1555978" y="1618449"/>
                  </a:lnTo>
                  <a:lnTo>
                    <a:pt x="1556384" y="1618919"/>
                  </a:lnTo>
                  <a:lnTo>
                    <a:pt x="1558188" y="1620367"/>
                  </a:lnTo>
                  <a:lnTo>
                    <a:pt x="1559013" y="1621358"/>
                  </a:lnTo>
                  <a:lnTo>
                    <a:pt x="1559648" y="1623568"/>
                  </a:lnTo>
                  <a:lnTo>
                    <a:pt x="1559598" y="1624139"/>
                  </a:lnTo>
                  <a:lnTo>
                    <a:pt x="1559521" y="1624685"/>
                  </a:lnTo>
                  <a:lnTo>
                    <a:pt x="1559496" y="1625777"/>
                  </a:lnTo>
                  <a:lnTo>
                    <a:pt x="1559750" y="1626196"/>
                  </a:lnTo>
                  <a:lnTo>
                    <a:pt x="1560207" y="1626476"/>
                  </a:lnTo>
                  <a:lnTo>
                    <a:pt x="1561261" y="1626374"/>
                  </a:lnTo>
                  <a:lnTo>
                    <a:pt x="1561820" y="1626158"/>
                  </a:lnTo>
                  <a:lnTo>
                    <a:pt x="1562887" y="1625269"/>
                  </a:lnTo>
                  <a:lnTo>
                    <a:pt x="1563293" y="1625130"/>
                  </a:lnTo>
                  <a:lnTo>
                    <a:pt x="1565186" y="1625003"/>
                  </a:lnTo>
                  <a:lnTo>
                    <a:pt x="1565643" y="1624749"/>
                  </a:lnTo>
                  <a:lnTo>
                    <a:pt x="1565986" y="1624380"/>
                  </a:lnTo>
                  <a:lnTo>
                    <a:pt x="1567141" y="1622780"/>
                  </a:lnTo>
                  <a:lnTo>
                    <a:pt x="1567662" y="1622348"/>
                  </a:lnTo>
                  <a:lnTo>
                    <a:pt x="1568119" y="1622234"/>
                  </a:lnTo>
                  <a:lnTo>
                    <a:pt x="1568653" y="1622298"/>
                  </a:lnTo>
                  <a:lnTo>
                    <a:pt x="1569402" y="1622691"/>
                  </a:lnTo>
                  <a:lnTo>
                    <a:pt x="1569846" y="1623047"/>
                  </a:lnTo>
                  <a:lnTo>
                    <a:pt x="1572463" y="1624609"/>
                  </a:lnTo>
                  <a:lnTo>
                    <a:pt x="1572882" y="1625142"/>
                  </a:lnTo>
                  <a:lnTo>
                    <a:pt x="1573098" y="1625676"/>
                  </a:lnTo>
                  <a:lnTo>
                    <a:pt x="1573110" y="1626158"/>
                  </a:lnTo>
                  <a:lnTo>
                    <a:pt x="1573009" y="1626666"/>
                  </a:lnTo>
                  <a:lnTo>
                    <a:pt x="1572818" y="1627073"/>
                  </a:lnTo>
                  <a:lnTo>
                    <a:pt x="1572526" y="1627377"/>
                  </a:lnTo>
                  <a:lnTo>
                    <a:pt x="1571586" y="1627593"/>
                  </a:lnTo>
                  <a:lnTo>
                    <a:pt x="1571218" y="1627797"/>
                  </a:lnTo>
                  <a:lnTo>
                    <a:pt x="1570964" y="1628165"/>
                  </a:lnTo>
                  <a:lnTo>
                    <a:pt x="1570812" y="1628660"/>
                  </a:lnTo>
                  <a:lnTo>
                    <a:pt x="1570710" y="1629181"/>
                  </a:lnTo>
                  <a:lnTo>
                    <a:pt x="1570710" y="1629689"/>
                  </a:lnTo>
                  <a:lnTo>
                    <a:pt x="1574914" y="1631340"/>
                  </a:lnTo>
                  <a:lnTo>
                    <a:pt x="1576184" y="1631035"/>
                  </a:lnTo>
                  <a:lnTo>
                    <a:pt x="1576819" y="1630718"/>
                  </a:lnTo>
                  <a:lnTo>
                    <a:pt x="1577238" y="1630299"/>
                  </a:lnTo>
                  <a:lnTo>
                    <a:pt x="1577632" y="1629422"/>
                  </a:lnTo>
                  <a:lnTo>
                    <a:pt x="1577873" y="1629041"/>
                  </a:lnTo>
                  <a:lnTo>
                    <a:pt x="1578152" y="1628724"/>
                  </a:lnTo>
                  <a:lnTo>
                    <a:pt x="1578635" y="1628521"/>
                  </a:lnTo>
                  <a:lnTo>
                    <a:pt x="1580781" y="1628063"/>
                  </a:lnTo>
                  <a:lnTo>
                    <a:pt x="1581226" y="1627784"/>
                  </a:lnTo>
                  <a:lnTo>
                    <a:pt x="1581810" y="1627162"/>
                  </a:lnTo>
                  <a:lnTo>
                    <a:pt x="1582470" y="1626628"/>
                  </a:lnTo>
                  <a:lnTo>
                    <a:pt x="1582889" y="1626463"/>
                  </a:lnTo>
                  <a:lnTo>
                    <a:pt x="1589620" y="1625358"/>
                  </a:lnTo>
                  <a:lnTo>
                    <a:pt x="1589963" y="1625130"/>
                  </a:lnTo>
                  <a:lnTo>
                    <a:pt x="1590205" y="1624812"/>
                  </a:lnTo>
                  <a:lnTo>
                    <a:pt x="1590255" y="1624393"/>
                  </a:lnTo>
                  <a:lnTo>
                    <a:pt x="1590179" y="1623974"/>
                  </a:lnTo>
                  <a:lnTo>
                    <a:pt x="1589773" y="1623199"/>
                  </a:lnTo>
                  <a:lnTo>
                    <a:pt x="1589531" y="1622818"/>
                  </a:lnTo>
                  <a:lnTo>
                    <a:pt x="1588935" y="1621650"/>
                  </a:lnTo>
                  <a:lnTo>
                    <a:pt x="1588769" y="1621243"/>
                  </a:lnTo>
                  <a:lnTo>
                    <a:pt x="1588642" y="1620786"/>
                  </a:lnTo>
                  <a:lnTo>
                    <a:pt x="1588642" y="1620291"/>
                  </a:lnTo>
                  <a:lnTo>
                    <a:pt x="1588744" y="1619796"/>
                  </a:lnTo>
                  <a:lnTo>
                    <a:pt x="1588985" y="1619440"/>
                  </a:lnTo>
                  <a:lnTo>
                    <a:pt x="1589354" y="1619211"/>
                  </a:lnTo>
                  <a:lnTo>
                    <a:pt x="1589836" y="1619135"/>
                  </a:lnTo>
                  <a:lnTo>
                    <a:pt x="1590509" y="1619237"/>
                  </a:lnTo>
                  <a:lnTo>
                    <a:pt x="1593418" y="1622120"/>
                  </a:lnTo>
                  <a:lnTo>
                    <a:pt x="1593570" y="1622526"/>
                  </a:lnTo>
                  <a:lnTo>
                    <a:pt x="1593761" y="1622920"/>
                  </a:lnTo>
                  <a:lnTo>
                    <a:pt x="1594497" y="1623961"/>
                  </a:lnTo>
                  <a:lnTo>
                    <a:pt x="1594929" y="1624749"/>
                  </a:lnTo>
                  <a:lnTo>
                    <a:pt x="1597202" y="1626933"/>
                  </a:lnTo>
                  <a:lnTo>
                    <a:pt x="1601444" y="1626171"/>
                  </a:lnTo>
                  <a:lnTo>
                    <a:pt x="1602092" y="1626222"/>
                  </a:lnTo>
                  <a:lnTo>
                    <a:pt x="1603095" y="1626628"/>
                  </a:lnTo>
                  <a:lnTo>
                    <a:pt x="1604124" y="1627301"/>
                  </a:lnTo>
                  <a:lnTo>
                    <a:pt x="1604441" y="1627606"/>
                  </a:lnTo>
                  <a:lnTo>
                    <a:pt x="1605559" y="1628355"/>
                  </a:lnTo>
                  <a:lnTo>
                    <a:pt x="1608353" y="1629270"/>
                  </a:lnTo>
                  <a:lnTo>
                    <a:pt x="1608975" y="1629676"/>
                  </a:lnTo>
                  <a:lnTo>
                    <a:pt x="1609382" y="1630070"/>
                  </a:lnTo>
                  <a:lnTo>
                    <a:pt x="1609610" y="1630451"/>
                  </a:lnTo>
                  <a:lnTo>
                    <a:pt x="1609851" y="1630807"/>
                  </a:lnTo>
                  <a:lnTo>
                    <a:pt x="1610169" y="1631099"/>
                  </a:lnTo>
                  <a:lnTo>
                    <a:pt x="1610753" y="1631302"/>
                  </a:lnTo>
                  <a:lnTo>
                    <a:pt x="1615071" y="1631238"/>
                  </a:lnTo>
                  <a:lnTo>
                    <a:pt x="1615592" y="1631391"/>
                  </a:lnTo>
                  <a:lnTo>
                    <a:pt x="1616201" y="1631899"/>
                  </a:lnTo>
                  <a:lnTo>
                    <a:pt x="1616468" y="1632407"/>
                  </a:lnTo>
                  <a:lnTo>
                    <a:pt x="1616570" y="1632978"/>
                  </a:lnTo>
                  <a:lnTo>
                    <a:pt x="1616595" y="1634096"/>
                  </a:lnTo>
                  <a:lnTo>
                    <a:pt x="1616671" y="1634578"/>
                  </a:lnTo>
                  <a:lnTo>
                    <a:pt x="1620761" y="1637830"/>
                  </a:lnTo>
                  <a:lnTo>
                    <a:pt x="1621345" y="1637830"/>
                  </a:lnTo>
                  <a:lnTo>
                    <a:pt x="1622221" y="1637411"/>
                  </a:lnTo>
                  <a:lnTo>
                    <a:pt x="1625231" y="1635213"/>
                  </a:lnTo>
                  <a:lnTo>
                    <a:pt x="1627606" y="1632724"/>
                  </a:lnTo>
                  <a:lnTo>
                    <a:pt x="1628330" y="1632267"/>
                  </a:lnTo>
                  <a:lnTo>
                    <a:pt x="1629194" y="1631975"/>
                  </a:lnTo>
                  <a:lnTo>
                    <a:pt x="1630654" y="1632115"/>
                  </a:lnTo>
                  <a:lnTo>
                    <a:pt x="1632026" y="1632686"/>
                  </a:lnTo>
                  <a:lnTo>
                    <a:pt x="1632673" y="1633131"/>
                  </a:lnTo>
                  <a:lnTo>
                    <a:pt x="1633042" y="1633601"/>
                  </a:lnTo>
                  <a:lnTo>
                    <a:pt x="1633181" y="1634045"/>
                  </a:lnTo>
                  <a:lnTo>
                    <a:pt x="1633359" y="1634985"/>
                  </a:lnTo>
                  <a:lnTo>
                    <a:pt x="1633499" y="1635417"/>
                  </a:lnTo>
                  <a:lnTo>
                    <a:pt x="1633715" y="1635785"/>
                  </a:lnTo>
                  <a:lnTo>
                    <a:pt x="1634032" y="1636102"/>
                  </a:lnTo>
                  <a:lnTo>
                    <a:pt x="1634451" y="1636369"/>
                  </a:lnTo>
                  <a:lnTo>
                    <a:pt x="1639404" y="1638363"/>
                  </a:lnTo>
                  <a:lnTo>
                    <a:pt x="1640065" y="1638909"/>
                  </a:lnTo>
                  <a:lnTo>
                    <a:pt x="1640865" y="1639912"/>
                  </a:lnTo>
                  <a:lnTo>
                    <a:pt x="1641233" y="1640166"/>
                  </a:lnTo>
                  <a:lnTo>
                    <a:pt x="1641703" y="1640332"/>
                  </a:lnTo>
                  <a:lnTo>
                    <a:pt x="1644040" y="1640255"/>
                  </a:lnTo>
                  <a:lnTo>
                    <a:pt x="1646123" y="1640624"/>
                  </a:lnTo>
                  <a:lnTo>
                    <a:pt x="1646986" y="1639697"/>
                  </a:lnTo>
                  <a:lnTo>
                    <a:pt x="1647558" y="1635594"/>
                  </a:lnTo>
                  <a:lnTo>
                    <a:pt x="1647583" y="1634845"/>
                  </a:lnTo>
                  <a:lnTo>
                    <a:pt x="1647685" y="1634489"/>
                  </a:lnTo>
                  <a:lnTo>
                    <a:pt x="1647901" y="1634109"/>
                  </a:lnTo>
                  <a:lnTo>
                    <a:pt x="1649742" y="1633029"/>
                  </a:lnTo>
                  <a:lnTo>
                    <a:pt x="1651292" y="1631619"/>
                  </a:lnTo>
                  <a:lnTo>
                    <a:pt x="1651673" y="1631607"/>
                  </a:lnTo>
                  <a:lnTo>
                    <a:pt x="1652955" y="1632077"/>
                  </a:lnTo>
                  <a:lnTo>
                    <a:pt x="1653438" y="1632153"/>
                  </a:lnTo>
                  <a:lnTo>
                    <a:pt x="1658594" y="1628571"/>
                  </a:lnTo>
                  <a:lnTo>
                    <a:pt x="1658429" y="1627657"/>
                  </a:lnTo>
                  <a:lnTo>
                    <a:pt x="1658404" y="1627263"/>
                  </a:lnTo>
                  <a:lnTo>
                    <a:pt x="1658581" y="1626984"/>
                  </a:lnTo>
                  <a:lnTo>
                    <a:pt x="1658899" y="1626806"/>
                  </a:lnTo>
                  <a:lnTo>
                    <a:pt x="1659318" y="1626781"/>
                  </a:lnTo>
                  <a:lnTo>
                    <a:pt x="1659724" y="1626933"/>
                  </a:lnTo>
                  <a:lnTo>
                    <a:pt x="1660055" y="1627162"/>
                  </a:lnTo>
                  <a:lnTo>
                    <a:pt x="1660436" y="1627314"/>
                  </a:lnTo>
                  <a:lnTo>
                    <a:pt x="1662201" y="1627073"/>
                  </a:lnTo>
                  <a:lnTo>
                    <a:pt x="1662607" y="1627162"/>
                  </a:lnTo>
                  <a:lnTo>
                    <a:pt x="1663001" y="1627365"/>
                  </a:lnTo>
                  <a:lnTo>
                    <a:pt x="1663318" y="1627632"/>
                  </a:lnTo>
                  <a:lnTo>
                    <a:pt x="1664830" y="1629689"/>
                  </a:lnTo>
                  <a:lnTo>
                    <a:pt x="1665363" y="1630184"/>
                  </a:lnTo>
                  <a:lnTo>
                    <a:pt x="1666252" y="1630794"/>
                  </a:lnTo>
                  <a:lnTo>
                    <a:pt x="1666532" y="1631213"/>
                  </a:lnTo>
                  <a:lnTo>
                    <a:pt x="1666620" y="1631899"/>
                  </a:lnTo>
                  <a:lnTo>
                    <a:pt x="1666544" y="1632458"/>
                  </a:lnTo>
                  <a:lnTo>
                    <a:pt x="1666366" y="1632965"/>
                  </a:lnTo>
                  <a:lnTo>
                    <a:pt x="1666087" y="1633334"/>
                  </a:lnTo>
                  <a:lnTo>
                    <a:pt x="1665490" y="1633943"/>
                  </a:lnTo>
                  <a:lnTo>
                    <a:pt x="1665262" y="1634248"/>
                  </a:lnTo>
                  <a:lnTo>
                    <a:pt x="1665236" y="1634591"/>
                  </a:lnTo>
                  <a:lnTo>
                    <a:pt x="1665630" y="1634934"/>
                  </a:lnTo>
                  <a:lnTo>
                    <a:pt x="1667116" y="1635455"/>
                  </a:lnTo>
                  <a:lnTo>
                    <a:pt x="1667484" y="1635747"/>
                  </a:lnTo>
                  <a:lnTo>
                    <a:pt x="1667675" y="1636166"/>
                  </a:lnTo>
                  <a:lnTo>
                    <a:pt x="1667763" y="1636852"/>
                  </a:lnTo>
                  <a:lnTo>
                    <a:pt x="1667700" y="1637436"/>
                  </a:lnTo>
                  <a:lnTo>
                    <a:pt x="1667611" y="1637995"/>
                  </a:lnTo>
                  <a:lnTo>
                    <a:pt x="1666773" y="1641030"/>
                  </a:lnTo>
                  <a:lnTo>
                    <a:pt x="1666747" y="1641475"/>
                  </a:lnTo>
                  <a:lnTo>
                    <a:pt x="1666913" y="1641843"/>
                  </a:lnTo>
                  <a:lnTo>
                    <a:pt x="1668678" y="1642618"/>
                  </a:lnTo>
                  <a:lnTo>
                    <a:pt x="1668995" y="1642897"/>
                  </a:lnTo>
                  <a:lnTo>
                    <a:pt x="1669287" y="1643418"/>
                  </a:lnTo>
                  <a:lnTo>
                    <a:pt x="1670342" y="1645640"/>
                  </a:lnTo>
                  <a:lnTo>
                    <a:pt x="1671167" y="1646923"/>
                  </a:lnTo>
                  <a:lnTo>
                    <a:pt x="1671751" y="1647571"/>
                  </a:lnTo>
                  <a:lnTo>
                    <a:pt x="1672247" y="1647926"/>
                  </a:lnTo>
                  <a:lnTo>
                    <a:pt x="1676463" y="1649996"/>
                  </a:lnTo>
                  <a:lnTo>
                    <a:pt x="1676780" y="1650326"/>
                  </a:lnTo>
                  <a:lnTo>
                    <a:pt x="1677060" y="1650720"/>
                  </a:lnTo>
                  <a:lnTo>
                    <a:pt x="1677644" y="1651279"/>
                  </a:lnTo>
                  <a:lnTo>
                    <a:pt x="1677949" y="1651685"/>
                  </a:lnTo>
                  <a:lnTo>
                    <a:pt x="1678190" y="1652219"/>
                  </a:lnTo>
                  <a:lnTo>
                    <a:pt x="1678330" y="1653146"/>
                  </a:lnTo>
                  <a:lnTo>
                    <a:pt x="1678317" y="1653832"/>
                  </a:lnTo>
                  <a:lnTo>
                    <a:pt x="1678216" y="1654467"/>
                  </a:lnTo>
                  <a:lnTo>
                    <a:pt x="1677352" y="1657451"/>
                  </a:lnTo>
                  <a:lnTo>
                    <a:pt x="1677377" y="1657985"/>
                  </a:lnTo>
                  <a:lnTo>
                    <a:pt x="1677542" y="1658454"/>
                  </a:lnTo>
                  <a:lnTo>
                    <a:pt x="1678012" y="1658861"/>
                  </a:lnTo>
                  <a:lnTo>
                    <a:pt x="1680324" y="1660334"/>
                  </a:lnTo>
                  <a:lnTo>
                    <a:pt x="1680654" y="1660613"/>
                  </a:lnTo>
                  <a:lnTo>
                    <a:pt x="1680921" y="1660994"/>
                  </a:lnTo>
                  <a:lnTo>
                    <a:pt x="1681124" y="1661439"/>
                  </a:lnTo>
                  <a:lnTo>
                    <a:pt x="1681200" y="1662087"/>
                  </a:lnTo>
                  <a:lnTo>
                    <a:pt x="1681086" y="1662582"/>
                  </a:lnTo>
                  <a:lnTo>
                    <a:pt x="1680679" y="1663446"/>
                  </a:lnTo>
                  <a:lnTo>
                    <a:pt x="1680349" y="1664411"/>
                  </a:lnTo>
                  <a:lnTo>
                    <a:pt x="1680273" y="1664957"/>
                  </a:lnTo>
                  <a:lnTo>
                    <a:pt x="1680235" y="1665516"/>
                  </a:lnTo>
                  <a:lnTo>
                    <a:pt x="1680057" y="1666659"/>
                  </a:lnTo>
                  <a:lnTo>
                    <a:pt x="1677403" y="1669364"/>
                  </a:lnTo>
                  <a:lnTo>
                    <a:pt x="1676996" y="1669275"/>
                  </a:lnTo>
                  <a:lnTo>
                    <a:pt x="1676692" y="1668907"/>
                  </a:lnTo>
                  <a:lnTo>
                    <a:pt x="1676374" y="1668373"/>
                  </a:lnTo>
                  <a:lnTo>
                    <a:pt x="1675930" y="1668043"/>
                  </a:lnTo>
                  <a:lnTo>
                    <a:pt x="1675510" y="1668030"/>
                  </a:lnTo>
                  <a:lnTo>
                    <a:pt x="1671256" y="1670100"/>
                  </a:lnTo>
                  <a:lnTo>
                    <a:pt x="1670850" y="1670151"/>
                  </a:lnTo>
                  <a:lnTo>
                    <a:pt x="1670481" y="1669986"/>
                  </a:lnTo>
                  <a:lnTo>
                    <a:pt x="1669935" y="1669491"/>
                  </a:lnTo>
                  <a:lnTo>
                    <a:pt x="1669656" y="1669503"/>
                  </a:lnTo>
                  <a:lnTo>
                    <a:pt x="1669046" y="1669796"/>
                  </a:lnTo>
                  <a:lnTo>
                    <a:pt x="1668716" y="1669719"/>
                  </a:lnTo>
                  <a:lnTo>
                    <a:pt x="1667141" y="1668907"/>
                  </a:lnTo>
                  <a:lnTo>
                    <a:pt x="1666786" y="1668602"/>
                  </a:lnTo>
                  <a:lnTo>
                    <a:pt x="1666608" y="1668081"/>
                  </a:lnTo>
                  <a:lnTo>
                    <a:pt x="1666366" y="1667954"/>
                  </a:lnTo>
                  <a:lnTo>
                    <a:pt x="1663585" y="1670951"/>
                  </a:lnTo>
                  <a:lnTo>
                    <a:pt x="1663611" y="1671434"/>
                  </a:lnTo>
                  <a:lnTo>
                    <a:pt x="1663674" y="1671916"/>
                  </a:lnTo>
                  <a:lnTo>
                    <a:pt x="1663877" y="1672831"/>
                  </a:lnTo>
                  <a:lnTo>
                    <a:pt x="1663966" y="1673313"/>
                  </a:lnTo>
                  <a:lnTo>
                    <a:pt x="1664030" y="1673821"/>
                  </a:lnTo>
                  <a:lnTo>
                    <a:pt x="1664055" y="1674317"/>
                  </a:lnTo>
                  <a:lnTo>
                    <a:pt x="1664436" y="1676730"/>
                  </a:lnTo>
                  <a:lnTo>
                    <a:pt x="1664538" y="1677212"/>
                  </a:lnTo>
                  <a:lnTo>
                    <a:pt x="1664919" y="1679613"/>
                  </a:lnTo>
                  <a:lnTo>
                    <a:pt x="1664995" y="1680654"/>
                  </a:lnTo>
                  <a:lnTo>
                    <a:pt x="1664982" y="1681200"/>
                  </a:lnTo>
                  <a:lnTo>
                    <a:pt x="1660905" y="1686229"/>
                  </a:lnTo>
                  <a:lnTo>
                    <a:pt x="1660537" y="1686458"/>
                  </a:lnTo>
                  <a:lnTo>
                    <a:pt x="1660232" y="1686763"/>
                  </a:lnTo>
                  <a:lnTo>
                    <a:pt x="1660004" y="1687144"/>
                  </a:lnTo>
                  <a:lnTo>
                    <a:pt x="1659864" y="1687601"/>
                  </a:lnTo>
                  <a:lnTo>
                    <a:pt x="1659940" y="1688287"/>
                  </a:lnTo>
                  <a:lnTo>
                    <a:pt x="1660182" y="1689150"/>
                  </a:lnTo>
                  <a:lnTo>
                    <a:pt x="1660905" y="1690687"/>
                  </a:lnTo>
                  <a:lnTo>
                    <a:pt x="1661413" y="1691436"/>
                  </a:lnTo>
                  <a:lnTo>
                    <a:pt x="1662048" y="1691944"/>
                  </a:lnTo>
                  <a:lnTo>
                    <a:pt x="1662506" y="1691932"/>
                  </a:lnTo>
                  <a:lnTo>
                    <a:pt x="1676869" y="1686191"/>
                  </a:lnTo>
                  <a:lnTo>
                    <a:pt x="1677809" y="1686064"/>
                  </a:lnTo>
                  <a:lnTo>
                    <a:pt x="1678304" y="1686166"/>
                  </a:lnTo>
                  <a:lnTo>
                    <a:pt x="1678724" y="1686471"/>
                  </a:lnTo>
                  <a:lnTo>
                    <a:pt x="1679841" y="1687512"/>
                  </a:lnTo>
                  <a:lnTo>
                    <a:pt x="1680349" y="1687664"/>
                  </a:lnTo>
                  <a:lnTo>
                    <a:pt x="1680806" y="1687614"/>
                  </a:lnTo>
                  <a:lnTo>
                    <a:pt x="1682876" y="1686890"/>
                  </a:lnTo>
                  <a:lnTo>
                    <a:pt x="1683283" y="1686902"/>
                  </a:lnTo>
                  <a:lnTo>
                    <a:pt x="1683677" y="1687080"/>
                  </a:lnTo>
                  <a:lnTo>
                    <a:pt x="1684756" y="1687817"/>
                  </a:lnTo>
                  <a:lnTo>
                    <a:pt x="1685607" y="1688211"/>
                  </a:lnTo>
                  <a:lnTo>
                    <a:pt x="1687664" y="1688452"/>
                  </a:lnTo>
                  <a:lnTo>
                    <a:pt x="1689303" y="1689277"/>
                  </a:lnTo>
                  <a:lnTo>
                    <a:pt x="1689760" y="1689392"/>
                  </a:lnTo>
                  <a:lnTo>
                    <a:pt x="1690179" y="1689353"/>
                  </a:lnTo>
                  <a:lnTo>
                    <a:pt x="1690585" y="1689201"/>
                  </a:lnTo>
                  <a:lnTo>
                    <a:pt x="1692630" y="1687690"/>
                  </a:lnTo>
                  <a:lnTo>
                    <a:pt x="1693036" y="1687512"/>
                  </a:lnTo>
                  <a:lnTo>
                    <a:pt x="1694929" y="1687398"/>
                  </a:lnTo>
                  <a:lnTo>
                    <a:pt x="1695183" y="1687322"/>
                  </a:lnTo>
                  <a:lnTo>
                    <a:pt x="1695792" y="1686902"/>
                  </a:lnTo>
                  <a:lnTo>
                    <a:pt x="1696186" y="1686763"/>
                  </a:lnTo>
                  <a:lnTo>
                    <a:pt x="1696631" y="1686775"/>
                  </a:lnTo>
                  <a:lnTo>
                    <a:pt x="1697088" y="1686966"/>
                  </a:lnTo>
                  <a:lnTo>
                    <a:pt x="1698129" y="1687944"/>
                  </a:lnTo>
                  <a:lnTo>
                    <a:pt x="1698637" y="1688807"/>
                  </a:lnTo>
                  <a:lnTo>
                    <a:pt x="1699310" y="1689468"/>
                  </a:lnTo>
                  <a:lnTo>
                    <a:pt x="1699869" y="1689709"/>
                  </a:lnTo>
                  <a:lnTo>
                    <a:pt x="1700352" y="1689773"/>
                  </a:lnTo>
                  <a:lnTo>
                    <a:pt x="1700733" y="1689887"/>
                  </a:lnTo>
                  <a:lnTo>
                    <a:pt x="1701012" y="1690255"/>
                  </a:lnTo>
                  <a:lnTo>
                    <a:pt x="1701317" y="1691411"/>
                  </a:lnTo>
                  <a:lnTo>
                    <a:pt x="1701418" y="1691932"/>
                  </a:lnTo>
                  <a:lnTo>
                    <a:pt x="1701558" y="1692389"/>
                  </a:lnTo>
                  <a:lnTo>
                    <a:pt x="1705063" y="1695056"/>
                  </a:lnTo>
                  <a:lnTo>
                    <a:pt x="1705419" y="1695386"/>
                  </a:lnTo>
                  <a:lnTo>
                    <a:pt x="1707108" y="1698675"/>
                  </a:lnTo>
                  <a:lnTo>
                    <a:pt x="1707362" y="1699018"/>
                  </a:lnTo>
                  <a:lnTo>
                    <a:pt x="1707578" y="1699475"/>
                  </a:lnTo>
                  <a:lnTo>
                    <a:pt x="1707781" y="1700047"/>
                  </a:lnTo>
                  <a:lnTo>
                    <a:pt x="1708061" y="1701025"/>
                  </a:lnTo>
                  <a:lnTo>
                    <a:pt x="1708378" y="1701774"/>
                  </a:lnTo>
                  <a:lnTo>
                    <a:pt x="1709013" y="1702625"/>
                  </a:lnTo>
                  <a:lnTo>
                    <a:pt x="1709483" y="1702879"/>
                  </a:lnTo>
                  <a:lnTo>
                    <a:pt x="1709902" y="1702828"/>
                  </a:lnTo>
                  <a:lnTo>
                    <a:pt x="1710207" y="1702549"/>
                  </a:lnTo>
                  <a:lnTo>
                    <a:pt x="1711274" y="1701164"/>
                  </a:lnTo>
                  <a:lnTo>
                    <a:pt x="1711705" y="1701139"/>
                  </a:lnTo>
                  <a:lnTo>
                    <a:pt x="1712239" y="1701507"/>
                  </a:lnTo>
                  <a:lnTo>
                    <a:pt x="1712988" y="1702676"/>
                  </a:lnTo>
                  <a:lnTo>
                    <a:pt x="1713344" y="1703412"/>
                  </a:lnTo>
                  <a:lnTo>
                    <a:pt x="1713471" y="1704174"/>
                  </a:lnTo>
                  <a:lnTo>
                    <a:pt x="1713420" y="1704682"/>
                  </a:lnTo>
                  <a:lnTo>
                    <a:pt x="1713420" y="1705216"/>
                  </a:lnTo>
                  <a:lnTo>
                    <a:pt x="1713522" y="1705749"/>
                  </a:lnTo>
                  <a:lnTo>
                    <a:pt x="1714004" y="1707299"/>
                  </a:lnTo>
                  <a:lnTo>
                    <a:pt x="1714207" y="1708099"/>
                  </a:lnTo>
                  <a:lnTo>
                    <a:pt x="1714322" y="1709318"/>
                  </a:lnTo>
                  <a:lnTo>
                    <a:pt x="1714436" y="1709712"/>
                  </a:lnTo>
                  <a:lnTo>
                    <a:pt x="1714792" y="1709826"/>
                  </a:lnTo>
                  <a:lnTo>
                    <a:pt x="1715795" y="1709940"/>
                  </a:lnTo>
                  <a:lnTo>
                    <a:pt x="1716265" y="1710080"/>
                  </a:lnTo>
                  <a:lnTo>
                    <a:pt x="1716620" y="1710334"/>
                  </a:lnTo>
                  <a:lnTo>
                    <a:pt x="1716862" y="1710689"/>
                  </a:lnTo>
                  <a:lnTo>
                    <a:pt x="1717293" y="1711426"/>
                  </a:lnTo>
                  <a:lnTo>
                    <a:pt x="1717535" y="1711782"/>
                  </a:lnTo>
                  <a:lnTo>
                    <a:pt x="1717751" y="1712163"/>
                  </a:lnTo>
                  <a:lnTo>
                    <a:pt x="1717852" y="1712620"/>
                  </a:lnTo>
                  <a:lnTo>
                    <a:pt x="1717789" y="1713166"/>
                  </a:lnTo>
                  <a:lnTo>
                    <a:pt x="1717535" y="1713547"/>
                  </a:lnTo>
                  <a:lnTo>
                    <a:pt x="1716976" y="1714220"/>
                  </a:lnTo>
                  <a:lnTo>
                    <a:pt x="1716773" y="1714601"/>
                  </a:lnTo>
                  <a:lnTo>
                    <a:pt x="1716620" y="1715033"/>
                  </a:lnTo>
                  <a:lnTo>
                    <a:pt x="1716633" y="1715503"/>
                  </a:lnTo>
                  <a:lnTo>
                    <a:pt x="1716709" y="1716036"/>
                  </a:lnTo>
                  <a:lnTo>
                    <a:pt x="1716976" y="1716709"/>
                  </a:lnTo>
                  <a:lnTo>
                    <a:pt x="1717306" y="1717243"/>
                  </a:lnTo>
                  <a:lnTo>
                    <a:pt x="1717916" y="1717802"/>
                  </a:lnTo>
                  <a:lnTo>
                    <a:pt x="1718386" y="1717979"/>
                  </a:lnTo>
                  <a:lnTo>
                    <a:pt x="1718817" y="1718183"/>
                  </a:lnTo>
                  <a:lnTo>
                    <a:pt x="1719008" y="1718487"/>
                  </a:lnTo>
                  <a:lnTo>
                    <a:pt x="1718906" y="1719046"/>
                  </a:lnTo>
                  <a:lnTo>
                    <a:pt x="1718805" y="1719503"/>
                  </a:lnTo>
                  <a:lnTo>
                    <a:pt x="1718779" y="1719973"/>
                  </a:lnTo>
                  <a:lnTo>
                    <a:pt x="1719110" y="1720494"/>
                  </a:lnTo>
                  <a:lnTo>
                    <a:pt x="1719313" y="1721027"/>
                  </a:lnTo>
                  <a:lnTo>
                    <a:pt x="1719402" y="1721764"/>
                  </a:lnTo>
                  <a:lnTo>
                    <a:pt x="1719338" y="1722348"/>
                  </a:lnTo>
                  <a:lnTo>
                    <a:pt x="1719237" y="1722882"/>
                  </a:lnTo>
                  <a:lnTo>
                    <a:pt x="1719186" y="1723364"/>
                  </a:lnTo>
                  <a:lnTo>
                    <a:pt x="1719325" y="1723732"/>
                  </a:lnTo>
                  <a:lnTo>
                    <a:pt x="1719630" y="1723961"/>
                  </a:lnTo>
                  <a:lnTo>
                    <a:pt x="1719986" y="1724063"/>
                  </a:lnTo>
                  <a:lnTo>
                    <a:pt x="1720367" y="1724406"/>
                  </a:lnTo>
                  <a:lnTo>
                    <a:pt x="1720634" y="1724964"/>
                  </a:lnTo>
                  <a:lnTo>
                    <a:pt x="1720888" y="1726044"/>
                  </a:lnTo>
                  <a:lnTo>
                    <a:pt x="1720900" y="1726780"/>
                  </a:lnTo>
                  <a:lnTo>
                    <a:pt x="1720697" y="1727784"/>
                  </a:lnTo>
                  <a:lnTo>
                    <a:pt x="1720748" y="1728139"/>
                  </a:lnTo>
                  <a:lnTo>
                    <a:pt x="1721015" y="1728355"/>
                  </a:lnTo>
                  <a:lnTo>
                    <a:pt x="1721662" y="1728635"/>
                  </a:lnTo>
                  <a:lnTo>
                    <a:pt x="1721942" y="1729028"/>
                  </a:lnTo>
                  <a:lnTo>
                    <a:pt x="1722031" y="1729816"/>
                  </a:lnTo>
                  <a:lnTo>
                    <a:pt x="1721891" y="1730336"/>
                  </a:lnTo>
                  <a:lnTo>
                    <a:pt x="1721535" y="1731175"/>
                  </a:lnTo>
                  <a:lnTo>
                    <a:pt x="1722132" y="1731505"/>
                  </a:lnTo>
                  <a:lnTo>
                    <a:pt x="1722412" y="1731810"/>
                  </a:lnTo>
                  <a:lnTo>
                    <a:pt x="1722539" y="1732546"/>
                  </a:lnTo>
                  <a:lnTo>
                    <a:pt x="1722551" y="1733994"/>
                  </a:lnTo>
                  <a:lnTo>
                    <a:pt x="1722589" y="1734540"/>
                  </a:lnTo>
                  <a:lnTo>
                    <a:pt x="1728990" y="1740268"/>
                  </a:lnTo>
                  <a:lnTo>
                    <a:pt x="1729384" y="1740496"/>
                  </a:lnTo>
                  <a:lnTo>
                    <a:pt x="1729803" y="1740903"/>
                  </a:lnTo>
                  <a:lnTo>
                    <a:pt x="1730171" y="1741500"/>
                  </a:lnTo>
                  <a:lnTo>
                    <a:pt x="1730743" y="1742605"/>
                  </a:lnTo>
                  <a:lnTo>
                    <a:pt x="1731429" y="1743710"/>
                  </a:lnTo>
                  <a:lnTo>
                    <a:pt x="1731670" y="1744154"/>
                  </a:lnTo>
                  <a:lnTo>
                    <a:pt x="1731848" y="1744738"/>
                  </a:lnTo>
                  <a:lnTo>
                    <a:pt x="1731937" y="1745614"/>
                  </a:lnTo>
                  <a:lnTo>
                    <a:pt x="1731835" y="1746224"/>
                  </a:lnTo>
                  <a:lnTo>
                    <a:pt x="1731619" y="1746656"/>
                  </a:lnTo>
                  <a:lnTo>
                    <a:pt x="1731314" y="1746961"/>
                  </a:lnTo>
                  <a:lnTo>
                    <a:pt x="1729498" y="1748078"/>
                  </a:lnTo>
                  <a:lnTo>
                    <a:pt x="1728876" y="1748637"/>
                  </a:lnTo>
                  <a:lnTo>
                    <a:pt x="1728393" y="1749399"/>
                  </a:lnTo>
                  <a:lnTo>
                    <a:pt x="1728101" y="1749704"/>
                  </a:lnTo>
                  <a:lnTo>
                    <a:pt x="1727377" y="1749996"/>
                  </a:lnTo>
                  <a:lnTo>
                    <a:pt x="1727187" y="1750275"/>
                  </a:lnTo>
                  <a:lnTo>
                    <a:pt x="1727060" y="1751164"/>
                  </a:lnTo>
                  <a:lnTo>
                    <a:pt x="1726476" y="1752422"/>
                  </a:lnTo>
                  <a:lnTo>
                    <a:pt x="1726336" y="1752904"/>
                  </a:lnTo>
                  <a:lnTo>
                    <a:pt x="1726260" y="1753425"/>
                  </a:lnTo>
                  <a:lnTo>
                    <a:pt x="1726298" y="1753908"/>
                  </a:lnTo>
                  <a:lnTo>
                    <a:pt x="1726349" y="1754403"/>
                  </a:lnTo>
                  <a:lnTo>
                    <a:pt x="1726450" y="1754860"/>
                  </a:lnTo>
                  <a:lnTo>
                    <a:pt x="1726806" y="1757286"/>
                  </a:lnTo>
                  <a:lnTo>
                    <a:pt x="1726882" y="1757743"/>
                  </a:lnTo>
                  <a:lnTo>
                    <a:pt x="1726958" y="1758238"/>
                  </a:lnTo>
                  <a:lnTo>
                    <a:pt x="1727009" y="1758721"/>
                  </a:lnTo>
                  <a:lnTo>
                    <a:pt x="1727009" y="1759267"/>
                  </a:lnTo>
                  <a:lnTo>
                    <a:pt x="1724672" y="1761693"/>
                  </a:lnTo>
                  <a:lnTo>
                    <a:pt x="1724418" y="1762086"/>
                  </a:lnTo>
                  <a:lnTo>
                    <a:pt x="1724355" y="1762721"/>
                  </a:lnTo>
                  <a:lnTo>
                    <a:pt x="1724774" y="1764906"/>
                  </a:lnTo>
                  <a:lnTo>
                    <a:pt x="1725294" y="1767027"/>
                  </a:lnTo>
                  <a:lnTo>
                    <a:pt x="1725231" y="1767687"/>
                  </a:lnTo>
                  <a:lnTo>
                    <a:pt x="1725028" y="1768132"/>
                  </a:lnTo>
                  <a:lnTo>
                    <a:pt x="1720621" y="1769351"/>
                  </a:lnTo>
                  <a:lnTo>
                    <a:pt x="1720380" y="1769592"/>
                  </a:lnTo>
                  <a:lnTo>
                    <a:pt x="1720418" y="1770024"/>
                  </a:lnTo>
                  <a:lnTo>
                    <a:pt x="1721243" y="1771103"/>
                  </a:lnTo>
                  <a:lnTo>
                    <a:pt x="1721523" y="1771637"/>
                  </a:lnTo>
                  <a:lnTo>
                    <a:pt x="1721662" y="1772335"/>
                  </a:lnTo>
                  <a:lnTo>
                    <a:pt x="1721726" y="1772920"/>
                  </a:lnTo>
                  <a:lnTo>
                    <a:pt x="1721827" y="1773466"/>
                  </a:lnTo>
                  <a:lnTo>
                    <a:pt x="1722081" y="1773910"/>
                  </a:lnTo>
                  <a:lnTo>
                    <a:pt x="1722983" y="1774723"/>
                  </a:lnTo>
                  <a:lnTo>
                    <a:pt x="1723351" y="1775218"/>
                  </a:lnTo>
                  <a:lnTo>
                    <a:pt x="1728063" y="1777606"/>
                  </a:lnTo>
                  <a:lnTo>
                    <a:pt x="1728901" y="1777949"/>
                  </a:lnTo>
                  <a:lnTo>
                    <a:pt x="1729257" y="1778190"/>
                  </a:lnTo>
                  <a:lnTo>
                    <a:pt x="1729905" y="1778762"/>
                  </a:lnTo>
                  <a:lnTo>
                    <a:pt x="1731822" y="1781213"/>
                  </a:lnTo>
                  <a:lnTo>
                    <a:pt x="1732356" y="1781441"/>
                  </a:lnTo>
                  <a:lnTo>
                    <a:pt x="1732724" y="1781352"/>
                  </a:lnTo>
                  <a:lnTo>
                    <a:pt x="1733664" y="1779816"/>
                  </a:lnTo>
                  <a:lnTo>
                    <a:pt x="1733956" y="1779485"/>
                  </a:lnTo>
                  <a:lnTo>
                    <a:pt x="1734324" y="1779270"/>
                  </a:lnTo>
                  <a:lnTo>
                    <a:pt x="1734781" y="1779168"/>
                  </a:lnTo>
                  <a:lnTo>
                    <a:pt x="1738553" y="1779739"/>
                  </a:lnTo>
                  <a:lnTo>
                    <a:pt x="1742490" y="1779422"/>
                  </a:lnTo>
                  <a:lnTo>
                    <a:pt x="1745741" y="1778101"/>
                  </a:lnTo>
                  <a:lnTo>
                    <a:pt x="1747697" y="1777873"/>
                  </a:lnTo>
                  <a:lnTo>
                    <a:pt x="1748751" y="1778050"/>
                  </a:lnTo>
                  <a:lnTo>
                    <a:pt x="1749183" y="1778241"/>
                  </a:lnTo>
                  <a:lnTo>
                    <a:pt x="1749488" y="1778533"/>
                  </a:lnTo>
                  <a:lnTo>
                    <a:pt x="1749678" y="1778952"/>
                  </a:lnTo>
                  <a:lnTo>
                    <a:pt x="1749640" y="1779587"/>
                  </a:lnTo>
                  <a:lnTo>
                    <a:pt x="1749285" y="1782800"/>
                  </a:lnTo>
                  <a:lnTo>
                    <a:pt x="1749424" y="1783168"/>
                  </a:lnTo>
                  <a:lnTo>
                    <a:pt x="1749755" y="1783397"/>
                  </a:lnTo>
                  <a:lnTo>
                    <a:pt x="1751761" y="1783930"/>
                  </a:lnTo>
                  <a:lnTo>
                    <a:pt x="1752130" y="1784286"/>
                  </a:lnTo>
                  <a:lnTo>
                    <a:pt x="1752409" y="1784769"/>
                  </a:lnTo>
                  <a:lnTo>
                    <a:pt x="1752663" y="1785696"/>
                  </a:lnTo>
                  <a:lnTo>
                    <a:pt x="1752955" y="1786394"/>
                  </a:lnTo>
                  <a:lnTo>
                    <a:pt x="1753488" y="1787105"/>
                  </a:lnTo>
                  <a:lnTo>
                    <a:pt x="1754352" y="1787715"/>
                  </a:lnTo>
                  <a:lnTo>
                    <a:pt x="1754606" y="1788007"/>
                  </a:lnTo>
                  <a:lnTo>
                    <a:pt x="1754720" y="1788287"/>
                  </a:lnTo>
                  <a:lnTo>
                    <a:pt x="1754720" y="1788934"/>
                  </a:lnTo>
                  <a:lnTo>
                    <a:pt x="1754606" y="1789417"/>
                  </a:lnTo>
                  <a:lnTo>
                    <a:pt x="1754403" y="1789861"/>
                  </a:lnTo>
                  <a:lnTo>
                    <a:pt x="1753057" y="1792198"/>
                  </a:lnTo>
                  <a:lnTo>
                    <a:pt x="1753006" y="1792681"/>
                  </a:lnTo>
                  <a:lnTo>
                    <a:pt x="1753171" y="1793201"/>
                  </a:lnTo>
                  <a:lnTo>
                    <a:pt x="1753628" y="1793862"/>
                  </a:lnTo>
                  <a:lnTo>
                    <a:pt x="1754352" y="1794649"/>
                  </a:lnTo>
                  <a:lnTo>
                    <a:pt x="1756181" y="1796351"/>
                  </a:lnTo>
                  <a:lnTo>
                    <a:pt x="1756371" y="1796605"/>
                  </a:lnTo>
                  <a:lnTo>
                    <a:pt x="1756511" y="1796897"/>
                  </a:lnTo>
                  <a:lnTo>
                    <a:pt x="1756651" y="1797329"/>
                  </a:lnTo>
                  <a:lnTo>
                    <a:pt x="1756778" y="1798015"/>
                  </a:lnTo>
                  <a:lnTo>
                    <a:pt x="1756790" y="1798383"/>
                  </a:lnTo>
                  <a:lnTo>
                    <a:pt x="1756790" y="1798599"/>
                  </a:lnTo>
                  <a:lnTo>
                    <a:pt x="1756625" y="1799132"/>
                  </a:lnTo>
                  <a:lnTo>
                    <a:pt x="1756270" y="1799831"/>
                  </a:lnTo>
                  <a:lnTo>
                    <a:pt x="1753996" y="1803222"/>
                  </a:lnTo>
                  <a:lnTo>
                    <a:pt x="1753831" y="1803666"/>
                  </a:lnTo>
                  <a:lnTo>
                    <a:pt x="1753692" y="1804187"/>
                  </a:lnTo>
                  <a:lnTo>
                    <a:pt x="1753590" y="1804682"/>
                  </a:lnTo>
                  <a:lnTo>
                    <a:pt x="1753577" y="1804835"/>
                  </a:lnTo>
                  <a:lnTo>
                    <a:pt x="1753539" y="1805584"/>
                  </a:lnTo>
                  <a:lnTo>
                    <a:pt x="1753488" y="1805901"/>
                  </a:lnTo>
                  <a:lnTo>
                    <a:pt x="1753374" y="1807756"/>
                  </a:lnTo>
                  <a:lnTo>
                    <a:pt x="1753234" y="1808670"/>
                  </a:lnTo>
                  <a:lnTo>
                    <a:pt x="1752980" y="1809127"/>
                  </a:lnTo>
                  <a:lnTo>
                    <a:pt x="1752955" y="1809800"/>
                  </a:lnTo>
                  <a:lnTo>
                    <a:pt x="1752396" y="1812493"/>
                  </a:lnTo>
                  <a:lnTo>
                    <a:pt x="1752193" y="1813280"/>
                  </a:lnTo>
                  <a:lnTo>
                    <a:pt x="1751596" y="1813483"/>
                  </a:lnTo>
                  <a:lnTo>
                    <a:pt x="1751139" y="1813877"/>
                  </a:lnTo>
                  <a:lnTo>
                    <a:pt x="1750428" y="1815325"/>
                  </a:lnTo>
                  <a:lnTo>
                    <a:pt x="1750047" y="1815706"/>
                  </a:lnTo>
                  <a:lnTo>
                    <a:pt x="1749640" y="1816366"/>
                  </a:lnTo>
                  <a:lnTo>
                    <a:pt x="1747024" y="1822932"/>
                  </a:lnTo>
                  <a:lnTo>
                    <a:pt x="1746859" y="1823415"/>
                  </a:lnTo>
                  <a:lnTo>
                    <a:pt x="1746453" y="1823986"/>
                  </a:lnTo>
                  <a:lnTo>
                    <a:pt x="1745792" y="1824583"/>
                  </a:lnTo>
                  <a:lnTo>
                    <a:pt x="1745576" y="1825447"/>
                  </a:lnTo>
                  <a:lnTo>
                    <a:pt x="1745564" y="1826679"/>
                  </a:lnTo>
                  <a:lnTo>
                    <a:pt x="1745754" y="1828457"/>
                  </a:lnTo>
                  <a:lnTo>
                    <a:pt x="1746300" y="1831352"/>
                  </a:lnTo>
                  <a:lnTo>
                    <a:pt x="1746961" y="1833321"/>
                  </a:lnTo>
                  <a:lnTo>
                    <a:pt x="1748320" y="1836458"/>
                  </a:lnTo>
                  <a:lnTo>
                    <a:pt x="1748662" y="1837537"/>
                  </a:lnTo>
                  <a:lnTo>
                    <a:pt x="1748866" y="1838566"/>
                  </a:lnTo>
                  <a:lnTo>
                    <a:pt x="1748942" y="1839455"/>
                  </a:lnTo>
                  <a:lnTo>
                    <a:pt x="1749285" y="1839861"/>
                  </a:lnTo>
                  <a:lnTo>
                    <a:pt x="1750148" y="1840382"/>
                  </a:lnTo>
                  <a:lnTo>
                    <a:pt x="1751647" y="1841677"/>
                  </a:lnTo>
                  <a:lnTo>
                    <a:pt x="1752130" y="1841868"/>
                  </a:lnTo>
                  <a:lnTo>
                    <a:pt x="1753082" y="1842122"/>
                  </a:lnTo>
                  <a:lnTo>
                    <a:pt x="1753387" y="1842477"/>
                  </a:lnTo>
                  <a:lnTo>
                    <a:pt x="1753527" y="1843138"/>
                  </a:lnTo>
                  <a:lnTo>
                    <a:pt x="1753552" y="1843722"/>
                  </a:lnTo>
                  <a:lnTo>
                    <a:pt x="1753590" y="1844281"/>
                  </a:lnTo>
                  <a:lnTo>
                    <a:pt x="1753831" y="1844687"/>
                  </a:lnTo>
                  <a:lnTo>
                    <a:pt x="1754365" y="1845017"/>
                  </a:lnTo>
                  <a:lnTo>
                    <a:pt x="1754898" y="1845170"/>
                  </a:lnTo>
                  <a:lnTo>
                    <a:pt x="1755724" y="1845741"/>
                  </a:lnTo>
                  <a:lnTo>
                    <a:pt x="1762556" y="1855063"/>
                  </a:lnTo>
                  <a:lnTo>
                    <a:pt x="1762607" y="1855558"/>
                  </a:lnTo>
                  <a:lnTo>
                    <a:pt x="1762582" y="1856066"/>
                  </a:lnTo>
                  <a:lnTo>
                    <a:pt x="1762467" y="1856562"/>
                  </a:lnTo>
                  <a:lnTo>
                    <a:pt x="1762239" y="1856943"/>
                  </a:lnTo>
                  <a:lnTo>
                    <a:pt x="1761655" y="1857540"/>
                  </a:lnTo>
                  <a:lnTo>
                    <a:pt x="1761426" y="1857895"/>
                  </a:lnTo>
                  <a:lnTo>
                    <a:pt x="1761299" y="1858289"/>
                  </a:lnTo>
                  <a:lnTo>
                    <a:pt x="1761362" y="1858670"/>
                  </a:lnTo>
                  <a:lnTo>
                    <a:pt x="1761528" y="1859000"/>
                  </a:lnTo>
                  <a:lnTo>
                    <a:pt x="1761997" y="1859686"/>
                  </a:lnTo>
                  <a:lnTo>
                    <a:pt x="1762556" y="1860778"/>
                  </a:lnTo>
                  <a:lnTo>
                    <a:pt x="1762721" y="1861185"/>
                  </a:lnTo>
                  <a:lnTo>
                    <a:pt x="1762848" y="1861616"/>
                  </a:lnTo>
                  <a:lnTo>
                    <a:pt x="1762899" y="1862099"/>
                  </a:lnTo>
                  <a:lnTo>
                    <a:pt x="1762937" y="1862620"/>
                  </a:lnTo>
                  <a:lnTo>
                    <a:pt x="1762899" y="1863699"/>
                  </a:lnTo>
                  <a:lnTo>
                    <a:pt x="1762836" y="1864258"/>
                  </a:lnTo>
                  <a:lnTo>
                    <a:pt x="1762747" y="1864804"/>
                  </a:lnTo>
                  <a:lnTo>
                    <a:pt x="1762124" y="1866696"/>
                  </a:lnTo>
                  <a:lnTo>
                    <a:pt x="1762048" y="1867179"/>
                  </a:lnTo>
                  <a:lnTo>
                    <a:pt x="1762086" y="1867636"/>
                  </a:lnTo>
                  <a:lnTo>
                    <a:pt x="1762239" y="1868043"/>
                  </a:lnTo>
                  <a:lnTo>
                    <a:pt x="1762645" y="1868805"/>
                  </a:lnTo>
                  <a:lnTo>
                    <a:pt x="1762772" y="1869198"/>
                  </a:lnTo>
                  <a:lnTo>
                    <a:pt x="1762772" y="1869630"/>
                  </a:lnTo>
                  <a:lnTo>
                    <a:pt x="1762391" y="1870417"/>
                  </a:lnTo>
                  <a:lnTo>
                    <a:pt x="1762302" y="1870887"/>
                  </a:lnTo>
                  <a:lnTo>
                    <a:pt x="1762366" y="1871446"/>
                  </a:lnTo>
                  <a:lnTo>
                    <a:pt x="1762836" y="1872132"/>
                  </a:lnTo>
                  <a:lnTo>
                    <a:pt x="1763306" y="1872538"/>
                  </a:lnTo>
                  <a:lnTo>
                    <a:pt x="1765617" y="1873313"/>
                  </a:lnTo>
                  <a:lnTo>
                    <a:pt x="1766112" y="1873262"/>
                  </a:lnTo>
                  <a:lnTo>
                    <a:pt x="1766531" y="1873110"/>
                  </a:lnTo>
                  <a:lnTo>
                    <a:pt x="1767268" y="1872665"/>
                  </a:lnTo>
                  <a:lnTo>
                    <a:pt x="1768144" y="1872373"/>
                  </a:lnTo>
                  <a:lnTo>
                    <a:pt x="1769262" y="1872437"/>
                  </a:lnTo>
                  <a:lnTo>
                    <a:pt x="1770037" y="1872742"/>
                  </a:lnTo>
                  <a:lnTo>
                    <a:pt x="1774367" y="1873478"/>
                  </a:lnTo>
                  <a:lnTo>
                    <a:pt x="1777682" y="1878317"/>
                  </a:lnTo>
                  <a:lnTo>
                    <a:pt x="1777885" y="1878787"/>
                  </a:lnTo>
                  <a:lnTo>
                    <a:pt x="1778228" y="1879333"/>
                  </a:lnTo>
                  <a:lnTo>
                    <a:pt x="1778965" y="1879981"/>
                  </a:lnTo>
                  <a:lnTo>
                    <a:pt x="1779904" y="1881276"/>
                  </a:lnTo>
                  <a:lnTo>
                    <a:pt x="1783524" y="1882851"/>
                  </a:lnTo>
                  <a:lnTo>
                    <a:pt x="1783918" y="1882698"/>
                  </a:lnTo>
                  <a:lnTo>
                    <a:pt x="1784603" y="1882228"/>
                  </a:lnTo>
                  <a:lnTo>
                    <a:pt x="1784997" y="1882038"/>
                  </a:lnTo>
                  <a:lnTo>
                    <a:pt x="1785467" y="1881987"/>
                  </a:lnTo>
                  <a:lnTo>
                    <a:pt x="1786839" y="1882139"/>
                  </a:lnTo>
                  <a:lnTo>
                    <a:pt x="1787131" y="1881886"/>
                  </a:lnTo>
                  <a:lnTo>
                    <a:pt x="1789988" y="1878812"/>
                  </a:lnTo>
                  <a:lnTo>
                    <a:pt x="1790484" y="1878914"/>
                  </a:lnTo>
                  <a:lnTo>
                    <a:pt x="1794992" y="1883625"/>
                  </a:lnTo>
                  <a:lnTo>
                    <a:pt x="1795195" y="1884184"/>
                  </a:lnTo>
                  <a:lnTo>
                    <a:pt x="1795424" y="1884641"/>
                  </a:lnTo>
                  <a:lnTo>
                    <a:pt x="1795665" y="1884984"/>
                  </a:lnTo>
                  <a:lnTo>
                    <a:pt x="1795868" y="1885365"/>
                  </a:lnTo>
                  <a:lnTo>
                    <a:pt x="1795995" y="1885886"/>
                  </a:lnTo>
                  <a:lnTo>
                    <a:pt x="1795983" y="1886546"/>
                  </a:lnTo>
                  <a:lnTo>
                    <a:pt x="1795691" y="1887639"/>
                  </a:lnTo>
                  <a:lnTo>
                    <a:pt x="1795424" y="1888248"/>
                  </a:lnTo>
                  <a:lnTo>
                    <a:pt x="1794700" y="1889531"/>
                  </a:lnTo>
                  <a:lnTo>
                    <a:pt x="1794598" y="1890064"/>
                  </a:lnTo>
                  <a:lnTo>
                    <a:pt x="1794598" y="1890763"/>
                  </a:lnTo>
                  <a:lnTo>
                    <a:pt x="1794903" y="1891766"/>
                  </a:lnTo>
                  <a:lnTo>
                    <a:pt x="1795208" y="1893062"/>
                  </a:lnTo>
                  <a:lnTo>
                    <a:pt x="1793595" y="1897862"/>
                  </a:lnTo>
                  <a:lnTo>
                    <a:pt x="1793379" y="1898319"/>
                  </a:lnTo>
                  <a:lnTo>
                    <a:pt x="1792998" y="1899805"/>
                  </a:lnTo>
                  <a:lnTo>
                    <a:pt x="1792757" y="1900339"/>
                  </a:lnTo>
                  <a:lnTo>
                    <a:pt x="1791487" y="1902193"/>
                  </a:lnTo>
                  <a:lnTo>
                    <a:pt x="1791068" y="1903006"/>
                  </a:lnTo>
                  <a:lnTo>
                    <a:pt x="1790915" y="1903501"/>
                  </a:lnTo>
                  <a:lnTo>
                    <a:pt x="1790814" y="1904022"/>
                  </a:lnTo>
                  <a:lnTo>
                    <a:pt x="1790661" y="1905114"/>
                  </a:lnTo>
                  <a:lnTo>
                    <a:pt x="1790547" y="1905622"/>
                  </a:lnTo>
                  <a:lnTo>
                    <a:pt x="1790217" y="1906536"/>
                  </a:lnTo>
                  <a:lnTo>
                    <a:pt x="1789569" y="1907755"/>
                  </a:lnTo>
                  <a:lnTo>
                    <a:pt x="1789214" y="1908644"/>
                  </a:lnTo>
                  <a:lnTo>
                    <a:pt x="1788934" y="1909635"/>
                  </a:lnTo>
                  <a:lnTo>
                    <a:pt x="1788845" y="1910181"/>
                  </a:lnTo>
                  <a:lnTo>
                    <a:pt x="1788807" y="1910816"/>
                  </a:lnTo>
                  <a:lnTo>
                    <a:pt x="1788909" y="1911527"/>
                  </a:lnTo>
                  <a:lnTo>
                    <a:pt x="1789239" y="1912531"/>
                  </a:lnTo>
                  <a:lnTo>
                    <a:pt x="1789696" y="1913039"/>
                  </a:lnTo>
                  <a:lnTo>
                    <a:pt x="1790191" y="1913420"/>
                  </a:lnTo>
                  <a:lnTo>
                    <a:pt x="1791715" y="1914169"/>
                  </a:lnTo>
                  <a:lnTo>
                    <a:pt x="1791969" y="1914359"/>
                  </a:lnTo>
                  <a:lnTo>
                    <a:pt x="1791868" y="1914613"/>
                  </a:lnTo>
                  <a:lnTo>
                    <a:pt x="1791690" y="1914982"/>
                  </a:lnTo>
                  <a:lnTo>
                    <a:pt x="1791525" y="1915477"/>
                  </a:lnTo>
                  <a:lnTo>
                    <a:pt x="1792185" y="1919833"/>
                  </a:lnTo>
                  <a:lnTo>
                    <a:pt x="1792287" y="1920265"/>
                  </a:lnTo>
                  <a:lnTo>
                    <a:pt x="1790344" y="1923173"/>
                  </a:lnTo>
                  <a:lnTo>
                    <a:pt x="1789887" y="1923173"/>
                  </a:lnTo>
                  <a:lnTo>
                    <a:pt x="1789048" y="1922894"/>
                  </a:lnTo>
                  <a:lnTo>
                    <a:pt x="1788642" y="1922881"/>
                  </a:lnTo>
                  <a:lnTo>
                    <a:pt x="1788299" y="1923059"/>
                  </a:lnTo>
                  <a:lnTo>
                    <a:pt x="1787664" y="1923605"/>
                  </a:lnTo>
                  <a:lnTo>
                    <a:pt x="1787258" y="1923770"/>
                  </a:lnTo>
                  <a:lnTo>
                    <a:pt x="1784832" y="1924075"/>
                  </a:lnTo>
                  <a:lnTo>
                    <a:pt x="1784007" y="1924380"/>
                  </a:lnTo>
                  <a:lnTo>
                    <a:pt x="1783740" y="1924646"/>
                  </a:lnTo>
                  <a:lnTo>
                    <a:pt x="1783664" y="1925002"/>
                  </a:lnTo>
                  <a:lnTo>
                    <a:pt x="1783968" y="1925434"/>
                  </a:lnTo>
                  <a:lnTo>
                    <a:pt x="1784388" y="1925701"/>
                  </a:lnTo>
                  <a:lnTo>
                    <a:pt x="1785353" y="1926043"/>
                  </a:lnTo>
                  <a:lnTo>
                    <a:pt x="1785734" y="1926285"/>
                  </a:lnTo>
                  <a:lnTo>
                    <a:pt x="1786026" y="1926640"/>
                  </a:lnTo>
                  <a:lnTo>
                    <a:pt x="1786610" y="1927580"/>
                  </a:lnTo>
                  <a:lnTo>
                    <a:pt x="1787042" y="1927872"/>
                  </a:lnTo>
                  <a:lnTo>
                    <a:pt x="1787423" y="1928355"/>
                  </a:lnTo>
                  <a:lnTo>
                    <a:pt x="1787639" y="1929041"/>
                  </a:lnTo>
                  <a:lnTo>
                    <a:pt x="1787855" y="1930412"/>
                  </a:lnTo>
                  <a:lnTo>
                    <a:pt x="1787931" y="1931225"/>
                  </a:lnTo>
                  <a:lnTo>
                    <a:pt x="1787753" y="1931987"/>
                  </a:lnTo>
                  <a:lnTo>
                    <a:pt x="1787486" y="1932343"/>
                  </a:lnTo>
                  <a:lnTo>
                    <a:pt x="1785772" y="1933663"/>
                  </a:lnTo>
                  <a:lnTo>
                    <a:pt x="1785505" y="1933981"/>
                  </a:lnTo>
                  <a:lnTo>
                    <a:pt x="1785302" y="1934603"/>
                  </a:lnTo>
                  <a:lnTo>
                    <a:pt x="1785099" y="1937169"/>
                  </a:lnTo>
                  <a:lnTo>
                    <a:pt x="1784921" y="1938007"/>
                  </a:lnTo>
                  <a:lnTo>
                    <a:pt x="1784692" y="1938553"/>
                  </a:lnTo>
                  <a:lnTo>
                    <a:pt x="1783727" y="1939442"/>
                  </a:lnTo>
                  <a:lnTo>
                    <a:pt x="1783473" y="1939785"/>
                  </a:lnTo>
                  <a:lnTo>
                    <a:pt x="1782635" y="1941423"/>
                  </a:lnTo>
                  <a:lnTo>
                    <a:pt x="1781949" y="1943239"/>
                  </a:lnTo>
                  <a:lnTo>
                    <a:pt x="1781848" y="1943760"/>
                  </a:lnTo>
                  <a:lnTo>
                    <a:pt x="1781911" y="1944357"/>
                  </a:lnTo>
                  <a:lnTo>
                    <a:pt x="1782254" y="1945030"/>
                  </a:lnTo>
                  <a:lnTo>
                    <a:pt x="1782597" y="1945449"/>
                  </a:lnTo>
                  <a:lnTo>
                    <a:pt x="1783676" y="1946287"/>
                  </a:lnTo>
                  <a:lnTo>
                    <a:pt x="1783892" y="1946719"/>
                  </a:lnTo>
                  <a:lnTo>
                    <a:pt x="1784007" y="1947278"/>
                  </a:lnTo>
                  <a:lnTo>
                    <a:pt x="1783930" y="1948205"/>
                  </a:lnTo>
                  <a:lnTo>
                    <a:pt x="1783778" y="1948827"/>
                  </a:lnTo>
                  <a:lnTo>
                    <a:pt x="1783549" y="1949310"/>
                  </a:lnTo>
                  <a:lnTo>
                    <a:pt x="1783295" y="1949640"/>
                  </a:lnTo>
                  <a:lnTo>
                    <a:pt x="1782673" y="1950212"/>
                  </a:lnTo>
                  <a:lnTo>
                    <a:pt x="1781276" y="1951139"/>
                  </a:lnTo>
                  <a:lnTo>
                    <a:pt x="1780971" y="1951443"/>
                  </a:lnTo>
                  <a:lnTo>
                    <a:pt x="1780895" y="1951939"/>
                  </a:lnTo>
                  <a:lnTo>
                    <a:pt x="1781073" y="1952663"/>
                  </a:lnTo>
                  <a:lnTo>
                    <a:pt x="1781314" y="1953133"/>
                  </a:lnTo>
                  <a:lnTo>
                    <a:pt x="1781848" y="1953831"/>
                  </a:lnTo>
                  <a:lnTo>
                    <a:pt x="1781987" y="1954161"/>
                  </a:lnTo>
                  <a:lnTo>
                    <a:pt x="1781873" y="1954517"/>
                  </a:lnTo>
                  <a:lnTo>
                    <a:pt x="1781378" y="1955152"/>
                  </a:lnTo>
                  <a:lnTo>
                    <a:pt x="1780146" y="1956269"/>
                  </a:lnTo>
                  <a:lnTo>
                    <a:pt x="1779892" y="1956625"/>
                  </a:lnTo>
                  <a:lnTo>
                    <a:pt x="1779790" y="1957095"/>
                  </a:lnTo>
                  <a:lnTo>
                    <a:pt x="1779993" y="1957844"/>
                  </a:lnTo>
                  <a:lnTo>
                    <a:pt x="1780197" y="1958339"/>
                  </a:lnTo>
                  <a:lnTo>
                    <a:pt x="1780412" y="1958809"/>
                  </a:lnTo>
                  <a:lnTo>
                    <a:pt x="1780578" y="1959292"/>
                  </a:lnTo>
                  <a:lnTo>
                    <a:pt x="1780654" y="1959940"/>
                  </a:lnTo>
                  <a:lnTo>
                    <a:pt x="1780616" y="1960943"/>
                  </a:lnTo>
                  <a:lnTo>
                    <a:pt x="1780501" y="1961642"/>
                  </a:lnTo>
                  <a:lnTo>
                    <a:pt x="1780336" y="1962175"/>
                  </a:lnTo>
                  <a:lnTo>
                    <a:pt x="1780108" y="1962556"/>
                  </a:lnTo>
                  <a:lnTo>
                    <a:pt x="1779523" y="1963165"/>
                  </a:lnTo>
                  <a:lnTo>
                    <a:pt x="1778114" y="1964080"/>
                  </a:lnTo>
                  <a:lnTo>
                    <a:pt x="1777898" y="1964842"/>
                  </a:lnTo>
                  <a:lnTo>
                    <a:pt x="1777834" y="1966125"/>
                  </a:lnTo>
                  <a:lnTo>
                    <a:pt x="1777999" y="1968906"/>
                  </a:lnTo>
                  <a:lnTo>
                    <a:pt x="1777949" y="1971243"/>
                  </a:lnTo>
                  <a:lnTo>
                    <a:pt x="1777860" y="1971751"/>
                  </a:lnTo>
                  <a:lnTo>
                    <a:pt x="1777847" y="1972259"/>
                  </a:lnTo>
                  <a:lnTo>
                    <a:pt x="1777885" y="1973275"/>
                  </a:lnTo>
                  <a:lnTo>
                    <a:pt x="1779371" y="1976869"/>
                  </a:lnTo>
                  <a:lnTo>
                    <a:pt x="1779587" y="1977377"/>
                  </a:lnTo>
                  <a:lnTo>
                    <a:pt x="1779790" y="1978025"/>
                  </a:lnTo>
                  <a:lnTo>
                    <a:pt x="1780070" y="1979079"/>
                  </a:lnTo>
                  <a:lnTo>
                    <a:pt x="1780374" y="1979599"/>
                  </a:lnTo>
                  <a:lnTo>
                    <a:pt x="1780755" y="1979930"/>
                  </a:lnTo>
                  <a:lnTo>
                    <a:pt x="1781987" y="1980526"/>
                  </a:lnTo>
                  <a:lnTo>
                    <a:pt x="1782292" y="1980844"/>
                  </a:lnTo>
                  <a:lnTo>
                    <a:pt x="1782457" y="1981250"/>
                  </a:lnTo>
                  <a:lnTo>
                    <a:pt x="1782356" y="1981936"/>
                  </a:lnTo>
                  <a:lnTo>
                    <a:pt x="1781975" y="1983587"/>
                  </a:lnTo>
                  <a:lnTo>
                    <a:pt x="1781657" y="1984527"/>
                  </a:lnTo>
                  <a:lnTo>
                    <a:pt x="1781009" y="1985695"/>
                  </a:lnTo>
                  <a:lnTo>
                    <a:pt x="1780832" y="1986152"/>
                  </a:lnTo>
                  <a:lnTo>
                    <a:pt x="1780692" y="1986648"/>
                  </a:lnTo>
                  <a:lnTo>
                    <a:pt x="1780616" y="1987207"/>
                  </a:lnTo>
                  <a:lnTo>
                    <a:pt x="1780425" y="1989442"/>
                  </a:lnTo>
                  <a:lnTo>
                    <a:pt x="1780336" y="1989975"/>
                  </a:lnTo>
                  <a:lnTo>
                    <a:pt x="1780171" y="1990420"/>
                  </a:lnTo>
                  <a:lnTo>
                    <a:pt x="1779930" y="1990763"/>
                  </a:lnTo>
                  <a:lnTo>
                    <a:pt x="1779193" y="1991182"/>
                  </a:lnTo>
                  <a:lnTo>
                    <a:pt x="1778888" y="1991474"/>
                  </a:lnTo>
                  <a:lnTo>
                    <a:pt x="1778660" y="1991868"/>
                  </a:lnTo>
                  <a:lnTo>
                    <a:pt x="1778520" y="1992350"/>
                  </a:lnTo>
                  <a:lnTo>
                    <a:pt x="1778457" y="1992845"/>
                  </a:lnTo>
                  <a:lnTo>
                    <a:pt x="1778520" y="1993290"/>
                  </a:lnTo>
                  <a:lnTo>
                    <a:pt x="1778774" y="1993607"/>
                  </a:lnTo>
                  <a:lnTo>
                    <a:pt x="1779523" y="1994090"/>
                  </a:lnTo>
                  <a:lnTo>
                    <a:pt x="1779854" y="1994357"/>
                  </a:lnTo>
                  <a:lnTo>
                    <a:pt x="1780108" y="1994763"/>
                  </a:lnTo>
                  <a:lnTo>
                    <a:pt x="1780209" y="1995322"/>
                  </a:lnTo>
                  <a:lnTo>
                    <a:pt x="1780146" y="1996211"/>
                  </a:lnTo>
                  <a:lnTo>
                    <a:pt x="1779955" y="1996744"/>
                  </a:lnTo>
                  <a:lnTo>
                    <a:pt x="1779701" y="1997214"/>
                  </a:lnTo>
                  <a:lnTo>
                    <a:pt x="1778901" y="1998192"/>
                  </a:lnTo>
                  <a:lnTo>
                    <a:pt x="1776895" y="2001634"/>
                  </a:lnTo>
                  <a:lnTo>
                    <a:pt x="1775561" y="2008225"/>
                  </a:lnTo>
                  <a:lnTo>
                    <a:pt x="1775625" y="2009305"/>
                  </a:lnTo>
                  <a:lnTo>
                    <a:pt x="1777974" y="2013762"/>
                  </a:lnTo>
                  <a:lnTo>
                    <a:pt x="1778393" y="2014067"/>
                  </a:lnTo>
                  <a:lnTo>
                    <a:pt x="1778673" y="2014512"/>
                  </a:lnTo>
                  <a:lnTo>
                    <a:pt x="1778698" y="2015413"/>
                  </a:lnTo>
                  <a:lnTo>
                    <a:pt x="1778596" y="2016048"/>
                  </a:lnTo>
                  <a:lnTo>
                    <a:pt x="1778444" y="2016645"/>
                  </a:lnTo>
                  <a:lnTo>
                    <a:pt x="1777961" y="2017826"/>
                  </a:lnTo>
                  <a:lnTo>
                    <a:pt x="1777263" y="2019160"/>
                  </a:lnTo>
                  <a:lnTo>
                    <a:pt x="1775713" y="2021230"/>
                  </a:lnTo>
                  <a:lnTo>
                    <a:pt x="1775523" y="2021586"/>
                  </a:lnTo>
                  <a:lnTo>
                    <a:pt x="1774990" y="2024392"/>
                  </a:lnTo>
                  <a:lnTo>
                    <a:pt x="1774634" y="2025269"/>
                  </a:lnTo>
                  <a:lnTo>
                    <a:pt x="1774126" y="2025980"/>
                  </a:lnTo>
                  <a:lnTo>
                    <a:pt x="1773250" y="2026869"/>
                  </a:lnTo>
                  <a:lnTo>
                    <a:pt x="1772716" y="2027542"/>
                  </a:lnTo>
                  <a:lnTo>
                    <a:pt x="1772564" y="2028088"/>
                  </a:lnTo>
                  <a:lnTo>
                    <a:pt x="1772462" y="2028736"/>
                  </a:lnTo>
                  <a:lnTo>
                    <a:pt x="1772462" y="2029726"/>
                  </a:lnTo>
                  <a:lnTo>
                    <a:pt x="1772284" y="2030285"/>
                  </a:lnTo>
                  <a:lnTo>
                    <a:pt x="1772043" y="2030717"/>
                  </a:lnTo>
                  <a:lnTo>
                    <a:pt x="1771205" y="2031644"/>
                  </a:lnTo>
                  <a:lnTo>
                    <a:pt x="1770710" y="2032355"/>
                  </a:lnTo>
                  <a:lnTo>
                    <a:pt x="1770494" y="2032762"/>
                  </a:lnTo>
                  <a:lnTo>
                    <a:pt x="1770506" y="2033270"/>
                  </a:lnTo>
                  <a:lnTo>
                    <a:pt x="1770748" y="2033790"/>
                  </a:lnTo>
                  <a:lnTo>
                    <a:pt x="1771573" y="2034400"/>
                  </a:lnTo>
                  <a:lnTo>
                    <a:pt x="1772196" y="2034692"/>
                  </a:lnTo>
                  <a:lnTo>
                    <a:pt x="1773859" y="2035098"/>
                  </a:lnTo>
                  <a:lnTo>
                    <a:pt x="1774291" y="2035365"/>
                  </a:lnTo>
                  <a:lnTo>
                    <a:pt x="1774583" y="2035771"/>
                  </a:lnTo>
                  <a:lnTo>
                    <a:pt x="1774723" y="2036483"/>
                  </a:lnTo>
                  <a:lnTo>
                    <a:pt x="1774583" y="2036940"/>
                  </a:lnTo>
                  <a:lnTo>
                    <a:pt x="1774304" y="2037295"/>
                  </a:lnTo>
                  <a:lnTo>
                    <a:pt x="1773935" y="2037511"/>
                  </a:lnTo>
                  <a:lnTo>
                    <a:pt x="1773313" y="2038057"/>
                  </a:lnTo>
                  <a:lnTo>
                    <a:pt x="1771281" y="2040788"/>
                  </a:lnTo>
                  <a:lnTo>
                    <a:pt x="1771281" y="2041321"/>
                  </a:lnTo>
                  <a:lnTo>
                    <a:pt x="1771510" y="2041931"/>
                  </a:lnTo>
                  <a:lnTo>
                    <a:pt x="1772069" y="2042947"/>
                  </a:lnTo>
                  <a:lnTo>
                    <a:pt x="1772183" y="2043595"/>
                  </a:lnTo>
                  <a:lnTo>
                    <a:pt x="1774824" y="2045677"/>
                  </a:lnTo>
                  <a:lnTo>
                    <a:pt x="1777758" y="2045449"/>
                  </a:lnTo>
                  <a:lnTo>
                    <a:pt x="1779714" y="2045766"/>
                  </a:lnTo>
                  <a:lnTo>
                    <a:pt x="1780616" y="2045639"/>
                  </a:lnTo>
                  <a:lnTo>
                    <a:pt x="1782241" y="2045017"/>
                  </a:lnTo>
                  <a:lnTo>
                    <a:pt x="1783003" y="2044915"/>
                  </a:lnTo>
                  <a:lnTo>
                    <a:pt x="1783283" y="2045017"/>
                  </a:lnTo>
                  <a:lnTo>
                    <a:pt x="1783600" y="2045284"/>
                  </a:lnTo>
                  <a:lnTo>
                    <a:pt x="1783638" y="2045919"/>
                  </a:lnTo>
                  <a:lnTo>
                    <a:pt x="1783562" y="2046986"/>
                  </a:lnTo>
                  <a:lnTo>
                    <a:pt x="1783575" y="2047430"/>
                  </a:lnTo>
                  <a:lnTo>
                    <a:pt x="1785492" y="2050440"/>
                  </a:lnTo>
                  <a:lnTo>
                    <a:pt x="1785924" y="2050834"/>
                  </a:lnTo>
                  <a:lnTo>
                    <a:pt x="1786140" y="2051240"/>
                  </a:lnTo>
                  <a:lnTo>
                    <a:pt x="1786166" y="2051913"/>
                  </a:lnTo>
                  <a:lnTo>
                    <a:pt x="1785937" y="2052942"/>
                  </a:lnTo>
                  <a:lnTo>
                    <a:pt x="1785950" y="2053424"/>
                  </a:lnTo>
                  <a:lnTo>
                    <a:pt x="1786191" y="2053869"/>
                  </a:lnTo>
                  <a:lnTo>
                    <a:pt x="1786864" y="2054250"/>
                  </a:lnTo>
                  <a:lnTo>
                    <a:pt x="1787410" y="2054326"/>
                  </a:lnTo>
                  <a:lnTo>
                    <a:pt x="1788896" y="2054301"/>
                  </a:lnTo>
                  <a:lnTo>
                    <a:pt x="1789696" y="2054669"/>
                  </a:lnTo>
                  <a:lnTo>
                    <a:pt x="1791741" y="2060943"/>
                  </a:lnTo>
                  <a:lnTo>
                    <a:pt x="1792147" y="2062200"/>
                  </a:lnTo>
                  <a:lnTo>
                    <a:pt x="1793709" y="2063394"/>
                  </a:lnTo>
                  <a:lnTo>
                    <a:pt x="1794167" y="2063076"/>
                  </a:lnTo>
                  <a:lnTo>
                    <a:pt x="1794979" y="2061946"/>
                  </a:lnTo>
                  <a:lnTo>
                    <a:pt x="1795297" y="2061679"/>
                  </a:lnTo>
                  <a:lnTo>
                    <a:pt x="1795729" y="2061514"/>
                  </a:lnTo>
                  <a:lnTo>
                    <a:pt x="1796287" y="2061578"/>
                  </a:lnTo>
                  <a:lnTo>
                    <a:pt x="1797138" y="2061997"/>
                  </a:lnTo>
                  <a:lnTo>
                    <a:pt x="1797596" y="2062365"/>
                  </a:lnTo>
                  <a:lnTo>
                    <a:pt x="1797951" y="2062759"/>
                  </a:lnTo>
                  <a:lnTo>
                    <a:pt x="1798459" y="2063927"/>
                  </a:lnTo>
                  <a:lnTo>
                    <a:pt x="1799475" y="2065743"/>
                  </a:lnTo>
                  <a:lnTo>
                    <a:pt x="1800542" y="2067115"/>
                  </a:lnTo>
                  <a:lnTo>
                    <a:pt x="1801101" y="2067648"/>
                  </a:lnTo>
                  <a:lnTo>
                    <a:pt x="1801609" y="2068283"/>
                  </a:lnTo>
                  <a:lnTo>
                    <a:pt x="1801964" y="2068436"/>
                  </a:lnTo>
                  <a:lnTo>
                    <a:pt x="1802371" y="2068410"/>
                  </a:lnTo>
                  <a:lnTo>
                    <a:pt x="1802790" y="2068042"/>
                  </a:lnTo>
                  <a:lnTo>
                    <a:pt x="1803755" y="2066658"/>
                  </a:lnTo>
                  <a:lnTo>
                    <a:pt x="1803984" y="2066417"/>
                  </a:lnTo>
                  <a:lnTo>
                    <a:pt x="1805558" y="2065464"/>
                  </a:lnTo>
                  <a:lnTo>
                    <a:pt x="1809978" y="2065223"/>
                  </a:lnTo>
                  <a:lnTo>
                    <a:pt x="1810448" y="2065324"/>
                  </a:lnTo>
                  <a:lnTo>
                    <a:pt x="1810664" y="2065566"/>
                  </a:lnTo>
                  <a:lnTo>
                    <a:pt x="1811083" y="2065756"/>
                  </a:lnTo>
                  <a:lnTo>
                    <a:pt x="1814791" y="2065997"/>
                  </a:lnTo>
                  <a:lnTo>
                    <a:pt x="1817382" y="2065616"/>
                  </a:lnTo>
                  <a:lnTo>
                    <a:pt x="1818766" y="2064943"/>
                  </a:lnTo>
                  <a:lnTo>
                    <a:pt x="1821586" y="2064321"/>
                  </a:lnTo>
                  <a:lnTo>
                    <a:pt x="1821929" y="2064143"/>
                  </a:lnTo>
                  <a:lnTo>
                    <a:pt x="1822526" y="2062975"/>
                  </a:lnTo>
                  <a:lnTo>
                    <a:pt x="1822678" y="2061857"/>
                  </a:lnTo>
                  <a:lnTo>
                    <a:pt x="1822805" y="2061337"/>
                  </a:lnTo>
                  <a:lnTo>
                    <a:pt x="1829053" y="2058517"/>
                  </a:lnTo>
                  <a:lnTo>
                    <a:pt x="1829523" y="2058314"/>
                  </a:lnTo>
                  <a:lnTo>
                    <a:pt x="1831505" y="2054478"/>
                  </a:lnTo>
                  <a:lnTo>
                    <a:pt x="1831403" y="2054021"/>
                  </a:lnTo>
                  <a:lnTo>
                    <a:pt x="1831289" y="2053602"/>
                  </a:lnTo>
                  <a:lnTo>
                    <a:pt x="1831136" y="2053209"/>
                  </a:lnTo>
                  <a:lnTo>
                    <a:pt x="1831009" y="2052777"/>
                  </a:lnTo>
                  <a:lnTo>
                    <a:pt x="1830946" y="2052345"/>
                  </a:lnTo>
                  <a:lnTo>
                    <a:pt x="1830984" y="2051913"/>
                  </a:lnTo>
                  <a:lnTo>
                    <a:pt x="1831162" y="2051519"/>
                  </a:lnTo>
                  <a:lnTo>
                    <a:pt x="1831378" y="2051138"/>
                  </a:lnTo>
                  <a:lnTo>
                    <a:pt x="1832165" y="2050122"/>
                  </a:lnTo>
                  <a:lnTo>
                    <a:pt x="1832368" y="2049741"/>
                  </a:lnTo>
                  <a:lnTo>
                    <a:pt x="1832482" y="2049310"/>
                  </a:lnTo>
                  <a:lnTo>
                    <a:pt x="1832457" y="2048890"/>
                  </a:lnTo>
                  <a:lnTo>
                    <a:pt x="1832305" y="2048497"/>
                  </a:lnTo>
                  <a:lnTo>
                    <a:pt x="1831466" y="2047049"/>
                  </a:lnTo>
                  <a:lnTo>
                    <a:pt x="1831276" y="2046681"/>
                  </a:lnTo>
                  <a:lnTo>
                    <a:pt x="1831136" y="2046249"/>
                  </a:lnTo>
                  <a:lnTo>
                    <a:pt x="1831022" y="2045804"/>
                  </a:lnTo>
                  <a:lnTo>
                    <a:pt x="1830971" y="2045347"/>
                  </a:lnTo>
                  <a:lnTo>
                    <a:pt x="1830997" y="2044852"/>
                  </a:lnTo>
                  <a:lnTo>
                    <a:pt x="1831085" y="2044420"/>
                  </a:lnTo>
                  <a:lnTo>
                    <a:pt x="1831301" y="2044064"/>
                  </a:lnTo>
                  <a:lnTo>
                    <a:pt x="1831568" y="2043747"/>
                  </a:lnTo>
                  <a:lnTo>
                    <a:pt x="1832825" y="2042668"/>
                  </a:lnTo>
                  <a:lnTo>
                    <a:pt x="1833041" y="2042312"/>
                  </a:lnTo>
                  <a:lnTo>
                    <a:pt x="1833156" y="2041880"/>
                  </a:lnTo>
                  <a:lnTo>
                    <a:pt x="1833105" y="2040940"/>
                  </a:lnTo>
                  <a:lnTo>
                    <a:pt x="1833130" y="2040432"/>
                  </a:lnTo>
                  <a:lnTo>
                    <a:pt x="1840458" y="2037041"/>
                  </a:lnTo>
                  <a:lnTo>
                    <a:pt x="1843519" y="2037613"/>
                  </a:lnTo>
                  <a:lnTo>
                    <a:pt x="1844928" y="2037524"/>
                  </a:lnTo>
                  <a:lnTo>
                    <a:pt x="1845424" y="2037626"/>
                  </a:lnTo>
                  <a:lnTo>
                    <a:pt x="1846338" y="2037956"/>
                  </a:lnTo>
                  <a:lnTo>
                    <a:pt x="1847113" y="2038388"/>
                  </a:lnTo>
                  <a:lnTo>
                    <a:pt x="1847811" y="2038896"/>
                  </a:lnTo>
                  <a:lnTo>
                    <a:pt x="1848167" y="2039086"/>
                  </a:lnTo>
                  <a:lnTo>
                    <a:pt x="1848523" y="2039226"/>
                  </a:lnTo>
                  <a:lnTo>
                    <a:pt x="1848789" y="2039226"/>
                  </a:lnTo>
                  <a:lnTo>
                    <a:pt x="1849119" y="2039073"/>
                  </a:lnTo>
                  <a:lnTo>
                    <a:pt x="1849526" y="2038743"/>
                  </a:lnTo>
                  <a:lnTo>
                    <a:pt x="1849970" y="2038032"/>
                  </a:lnTo>
                  <a:lnTo>
                    <a:pt x="1850631" y="2036495"/>
                  </a:lnTo>
                  <a:lnTo>
                    <a:pt x="1850986" y="2036216"/>
                  </a:lnTo>
                  <a:lnTo>
                    <a:pt x="1851469" y="2036064"/>
                  </a:lnTo>
                  <a:lnTo>
                    <a:pt x="1852155" y="2036076"/>
                  </a:lnTo>
                  <a:lnTo>
                    <a:pt x="1852650" y="2036216"/>
                  </a:lnTo>
                  <a:lnTo>
                    <a:pt x="1853006" y="2036508"/>
                  </a:lnTo>
                  <a:lnTo>
                    <a:pt x="1853933" y="2037892"/>
                  </a:lnTo>
                  <a:lnTo>
                    <a:pt x="1854238" y="2038184"/>
                  </a:lnTo>
                  <a:lnTo>
                    <a:pt x="1856092" y="2039340"/>
                  </a:lnTo>
                  <a:lnTo>
                    <a:pt x="1856612" y="2039378"/>
                  </a:lnTo>
                  <a:lnTo>
                    <a:pt x="1857222" y="2039175"/>
                  </a:lnTo>
                  <a:lnTo>
                    <a:pt x="1858060" y="2038311"/>
                  </a:lnTo>
                  <a:lnTo>
                    <a:pt x="1858340" y="2037689"/>
                  </a:lnTo>
                  <a:lnTo>
                    <a:pt x="1858454" y="2037092"/>
                  </a:lnTo>
                  <a:lnTo>
                    <a:pt x="1858467" y="2036610"/>
                  </a:lnTo>
                  <a:lnTo>
                    <a:pt x="1858657" y="2036076"/>
                  </a:lnTo>
                  <a:lnTo>
                    <a:pt x="1859013" y="2035556"/>
                  </a:lnTo>
                  <a:lnTo>
                    <a:pt x="1859724" y="2034857"/>
                  </a:lnTo>
                  <a:lnTo>
                    <a:pt x="1860054" y="2034273"/>
                  </a:lnTo>
                  <a:lnTo>
                    <a:pt x="1860308" y="2033727"/>
                  </a:lnTo>
                  <a:lnTo>
                    <a:pt x="1860435" y="2033231"/>
                  </a:lnTo>
                  <a:lnTo>
                    <a:pt x="1860651" y="2032825"/>
                  </a:lnTo>
                  <a:lnTo>
                    <a:pt x="1861400" y="2032279"/>
                  </a:lnTo>
                  <a:lnTo>
                    <a:pt x="1865439" y="2030514"/>
                  </a:lnTo>
                  <a:lnTo>
                    <a:pt x="1867788" y="2030056"/>
                  </a:lnTo>
                  <a:lnTo>
                    <a:pt x="1869058" y="2030514"/>
                  </a:lnTo>
                  <a:lnTo>
                    <a:pt x="1869287" y="2030641"/>
                  </a:lnTo>
                  <a:lnTo>
                    <a:pt x="1869528" y="2030857"/>
                  </a:lnTo>
                  <a:lnTo>
                    <a:pt x="1869795" y="2031136"/>
                  </a:lnTo>
                  <a:lnTo>
                    <a:pt x="1870036" y="2031453"/>
                  </a:lnTo>
                  <a:lnTo>
                    <a:pt x="1870278" y="2031746"/>
                  </a:lnTo>
                  <a:lnTo>
                    <a:pt x="1870557" y="2032025"/>
                  </a:lnTo>
                  <a:lnTo>
                    <a:pt x="1872526" y="2032965"/>
                  </a:lnTo>
                  <a:lnTo>
                    <a:pt x="1872919" y="2033066"/>
                  </a:lnTo>
                  <a:lnTo>
                    <a:pt x="1873757" y="2033054"/>
                  </a:lnTo>
                  <a:lnTo>
                    <a:pt x="1875510" y="2033612"/>
                  </a:lnTo>
                  <a:lnTo>
                    <a:pt x="1879904" y="2027224"/>
                  </a:lnTo>
                  <a:lnTo>
                    <a:pt x="1880209" y="2026793"/>
                  </a:lnTo>
                  <a:lnTo>
                    <a:pt x="1880679" y="2026513"/>
                  </a:lnTo>
                  <a:lnTo>
                    <a:pt x="1885187" y="2025319"/>
                  </a:lnTo>
                  <a:lnTo>
                    <a:pt x="1887435" y="2025345"/>
                  </a:lnTo>
                  <a:lnTo>
                    <a:pt x="1887804" y="2025103"/>
                  </a:lnTo>
                  <a:lnTo>
                    <a:pt x="1888121" y="2024545"/>
                  </a:lnTo>
                  <a:lnTo>
                    <a:pt x="1888274" y="2023960"/>
                  </a:lnTo>
                  <a:lnTo>
                    <a:pt x="1888350" y="2023376"/>
                  </a:lnTo>
                  <a:lnTo>
                    <a:pt x="1888324" y="2020252"/>
                  </a:lnTo>
                  <a:lnTo>
                    <a:pt x="1888401" y="2019719"/>
                  </a:lnTo>
                  <a:lnTo>
                    <a:pt x="1888528" y="2019211"/>
                  </a:lnTo>
                  <a:lnTo>
                    <a:pt x="1888667" y="2018779"/>
                  </a:lnTo>
                  <a:lnTo>
                    <a:pt x="1891791" y="2013940"/>
                  </a:lnTo>
                  <a:lnTo>
                    <a:pt x="1891982" y="2013508"/>
                  </a:lnTo>
                  <a:lnTo>
                    <a:pt x="1892084" y="2012988"/>
                  </a:lnTo>
                  <a:lnTo>
                    <a:pt x="1892211" y="2011908"/>
                  </a:lnTo>
                  <a:lnTo>
                    <a:pt x="1892452" y="2010867"/>
                  </a:lnTo>
                  <a:lnTo>
                    <a:pt x="1894700" y="2005685"/>
                  </a:lnTo>
                  <a:lnTo>
                    <a:pt x="1895309" y="2003615"/>
                  </a:lnTo>
                  <a:lnTo>
                    <a:pt x="1895995" y="2003336"/>
                  </a:lnTo>
                  <a:lnTo>
                    <a:pt x="1897545" y="2003107"/>
                  </a:lnTo>
                  <a:lnTo>
                    <a:pt x="1897773" y="2003158"/>
                  </a:lnTo>
                  <a:lnTo>
                    <a:pt x="1897748" y="2003742"/>
                  </a:lnTo>
                  <a:lnTo>
                    <a:pt x="1897811" y="2004682"/>
                  </a:lnTo>
                  <a:lnTo>
                    <a:pt x="1901075" y="2008428"/>
                  </a:lnTo>
                  <a:lnTo>
                    <a:pt x="1901380" y="2008720"/>
                  </a:lnTo>
                  <a:lnTo>
                    <a:pt x="1901583" y="2009089"/>
                  </a:lnTo>
                  <a:lnTo>
                    <a:pt x="1901736" y="2009482"/>
                  </a:lnTo>
                  <a:lnTo>
                    <a:pt x="1901786" y="2009965"/>
                  </a:lnTo>
                  <a:lnTo>
                    <a:pt x="1901736" y="2010473"/>
                  </a:lnTo>
                  <a:lnTo>
                    <a:pt x="1901418" y="2011387"/>
                  </a:lnTo>
                  <a:lnTo>
                    <a:pt x="1900580" y="2013013"/>
                  </a:lnTo>
                  <a:lnTo>
                    <a:pt x="1900288" y="2013902"/>
                  </a:lnTo>
                  <a:lnTo>
                    <a:pt x="1900288" y="2014321"/>
                  </a:lnTo>
                  <a:lnTo>
                    <a:pt x="1900415" y="2014639"/>
                  </a:lnTo>
                  <a:lnTo>
                    <a:pt x="1901393" y="2015413"/>
                  </a:lnTo>
                  <a:lnTo>
                    <a:pt x="1901710" y="2015705"/>
                  </a:lnTo>
                  <a:lnTo>
                    <a:pt x="1901939" y="2016036"/>
                  </a:lnTo>
                  <a:lnTo>
                    <a:pt x="1902117" y="2016442"/>
                  </a:lnTo>
                  <a:lnTo>
                    <a:pt x="1902193" y="2016887"/>
                  </a:lnTo>
                  <a:lnTo>
                    <a:pt x="1902193" y="2017407"/>
                  </a:lnTo>
                  <a:lnTo>
                    <a:pt x="1901901" y="2018868"/>
                  </a:lnTo>
                  <a:lnTo>
                    <a:pt x="1901977" y="2019287"/>
                  </a:lnTo>
                  <a:lnTo>
                    <a:pt x="1902256" y="2019528"/>
                  </a:lnTo>
                  <a:lnTo>
                    <a:pt x="1902663" y="2019617"/>
                  </a:lnTo>
                  <a:lnTo>
                    <a:pt x="1903552" y="2019490"/>
                  </a:lnTo>
                  <a:lnTo>
                    <a:pt x="1904212" y="2019160"/>
                  </a:lnTo>
                  <a:lnTo>
                    <a:pt x="1907832" y="2016010"/>
                  </a:lnTo>
                  <a:lnTo>
                    <a:pt x="1912835" y="2015998"/>
                  </a:lnTo>
                  <a:lnTo>
                    <a:pt x="1915426" y="2015159"/>
                  </a:lnTo>
                  <a:lnTo>
                    <a:pt x="1916048" y="2015185"/>
                  </a:lnTo>
                  <a:lnTo>
                    <a:pt x="1916442" y="2015401"/>
                  </a:lnTo>
                  <a:lnTo>
                    <a:pt x="1917077" y="2017014"/>
                  </a:lnTo>
                  <a:lnTo>
                    <a:pt x="1917344" y="2017864"/>
                  </a:lnTo>
                  <a:lnTo>
                    <a:pt x="1917420" y="2018296"/>
                  </a:lnTo>
                  <a:lnTo>
                    <a:pt x="1917407" y="2018715"/>
                  </a:lnTo>
                  <a:lnTo>
                    <a:pt x="1917153" y="2019033"/>
                  </a:lnTo>
                  <a:lnTo>
                    <a:pt x="1916747" y="2019287"/>
                  </a:lnTo>
                  <a:lnTo>
                    <a:pt x="1916137" y="2019541"/>
                  </a:lnTo>
                  <a:lnTo>
                    <a:pt x="1915731" y="2019833"/>
                  </a:lnTo>
                  <a:lnTo>
                    <a:pt x="1915540" y="2020404"/>
                  </a:lnTo>
                  <a:lnTo>
                    <a:pt x="1915528" y="2020887"/>
                  </a:lnTo>
                  <a:lnTo>
                    <a:pt x="1915477" y="2021332"/>
                  </a:lnTo>
                  <a:lnTo>
                    <a:pt x="1915236" y="2021700"/>
                  </a:lnTo>
                  <a:lnTo>
                    <a:pt x="1914651" y="2021979"/>
                  </a:lnTo>
                  <a:lnTo>
                    <a:pt x="1914194" y="2022297"/>
                  </a:lnTo>
                  <a:lnTo>
                    <a:pt x="1912086" y="2029409"/>
                  </a:lnTo>
                  <a:lnTo>
                    <a:pt x="1912188" y="2029828"/>
                  </a:lnTo>
                  <a:lnTo>
                    <a:pt x="1912391" y="2030196"/>
                  </a:lnTo>
                  <a:lnTo>
                    <a:pt x="1912518" y="2030602"/>
                  </a:lnTo>
                  <a:lnTo>
                    <a:pt x="1912518" y="2031047"/>
                  </a:lnTo>
                  <a:lnTo>
                    <a:pt x="1912353" y="2032038"/>
                  </a:lnTo>
                  <a:lnTo>
                    <a:pt x="1912327" y="2032571"/>
                  </a:lnTo>
                  <a:lnTo>
                    <a:pt x="1912365" y="2033041"/>
                  </a:lnTo>
                  <a:lnTo>
                    <a:pt x="1912454" y="2033498"/>
                  </a:lnTo>
                  <a:lnTo>
                    <a:pt x="1913089" y="2035644"/>
                  </a:lnTo>
                  <a:lnTo>
                    <a:pt x="1913407" y="2036394"/>
                  </a:lnTo>
                  <a:lnTo>
                    <a:pt x="1913534" y="2036787"/>
                  </a:lnTo>
                  <a:lnTo>
                    <a:pt x="1913597" y="2037588"/>
                  </a:lnTo>
                  <a:lnTo>
                    <a:pt x="1913724" y="2037981"/>
                  </a:lnTo>
                  <a:lnTo>
                    <a:pt x="1913851" y="2038362"/>
                  </a:lnTo>
                  <a:lnTo>
                    <a:pt x="1914715" y="2040229"/>
                  </a:lnTo>
                  <a:lnTo>
                    <a:pt x="1914842" y="2040636"/>
                  </a:lnTo>
                  <a:lnTo>
                    <a:pt x="1914944" y="2041080"/>
                  </a:lnTo>
                  <a:lnTo>
                    <a:pt x="1914982" y="2041537"/>
                  </a:lnTo>
                  <a:lnTo>
                    <a:pt x="1914931" y="2042007"/>
                  </a:lnTo>
                  <a:lnTo>
                    <a:pt x="1914766" y="2042985"/>
                  </a:lnTo>
                  <a:lnTo>
                    <a:pt x="1914753" y="2043201"/>
                  </a:lnTo>
                  <a:lnTo>
                    <a:pt x="1914791" y="2043569"/>
                  </a:lnTo>
                  <a:lnTo>
                    <a:pt x="1914944" y="2044446"/>
                  </a:lnTo>
                  <a:lnTo>
                    <a:pt x="1915579" y="2047113"/>
                  </a:lnTo>
                  <a:lnTo>
                    <a:pt x="1915769" y="2048510"/>
                  </a:lnTo>
                  <a:lnTo>
                    <a:pt x="1915896" y="2048941"/>
                  </a:lnTo>
                  <a:lnTo>
                    <a:pt x="1916137" y="2049284"/>
                  </a:lnTo>
                  <a:lnTo>
                    <a:pt x="1916976" y="2049614"/>
                  </a:lnTo>
                  <a:lnTo>
                    <a:pt x="1917230" y="2049818"/>
                  </a:lnTo>
                  <a:lnTo>
                    <a:pt x="1917204" y="2050135"/>
                  </a:lnTo>
                  <a:lnTo>
                    <a:pt x="1917128" y="2050529"/>
                  </a:lnTo>
                  <a:lnTo>
                    <a:pt x="1917115" y="2050973"/>
                  </a:lnTo>
                  <a:lnTo>
                    <a:pt x="1919135" y="2053247"/>
                  </a:lnTo>
                  <a:lnTo>
                    <a:pt x="1919350" y="2053234"/>
                  </a:lnTo>
                  <a:lnTo>
                    <a:pt x="1919668" y="2052967"/>
                  </a:lnTo>
                  <a:lnTo>
                    <a:pt x="1919998" y="2052561"/>
                  </a:lnTo>
                  <a:lnTo>
                    <a:pt x="1920735" y="2049246"/>
                  </a:lnTo>
                  <a:lnTo>
                    <a:pt x="1922475" y="2045169"/>
                  </a:lnTo>
                  <a:lnTo>
                    <a:pt x="1922487" y="2044471"/>
                  </a:lnTo>
                  <a:lnTo>
                    <a:pt x="1922221" y="2043963"/>
                  </a:lnTo>
                  <a:lnTo>
                    <a:pt x="1920620" y="2042439"/>
                  </a:lnTo>
                  <a:lnTo>
                    <a:pt x="1918969" y="2040191"/>
                  </a:lnTo>
                  <a:lnTo>
                    <a:pt x="1918677" y="2039708"/>
                  </a:lnTo>
                  <a:lnTo>
                    <a:pt x="1918461" y="2039188"/>
                  </a:lnTo>
                  <a:lnTo>
                    <a:pt x="1918246" y="2037969"/>
                  </a:lnTo>
                  <a:lnTo>
                    <a:pt x="1918233" y="2037334"/>
                  </a:lnTo>
                  <a:lnTo>
                    <a:pt x="1918284" y="2036724"/>
                  </a:lnTo>
                  <a:lnTo>
                    <a:pt x="1918461" y="2036241"/>
                  </a:lnTo>
                  <a:lnTo>
                    <a:pt x="1918627" y="2036038"/>
                  </a:lnTo>
                  <a:lnTo>
                    <a:pt x="1918868" y="2036127"/>
                  </a:lnTo>
                  <a:lnTo>
                    <a:pt x="1919401" y="2036686"/>
                  </a:lnTo>
                  <a:lnTo>
                    <a:pt x="1920684" y="2037778"/>
                  </a:lnTo>
                  <a:lnTo>
                    <a:pt x="1921459" y="2038210"/>
                  </a:lnTo>
                  <a:lnTo>
                    <a:pt x="1921903" y="2038324"/>
                  </a:lnTo>
                  <a:lnTo>
                    <a:pt x="1922322" y="2038286"/>
                  </a:lnTo>
                  <a:lnTo>
                    <a:pt x="1922716" y="2037930"/>
                  </a:lnTo>
                  <a:lnTo>
                    <a:pt x="1923110" y="2037435"/>
                  </a:lnTo>
                  <a:lnTo>
                    <a:pt x="1923834" y="2035708"/>
                  </a:lnTo>
                  <a:lnTo>
                    <a:pt x="1924164" y="2034603"/>
                  </a:lnTo>
                  <a:lnTo>
                    <a:pt x="1924481" y="2034006"/>
                  </a:lnTo>
                  <a:lnTo>
                    <a:pt x="1924913" y="2033320"/>
                  </a:lnTo>
                  <a:lnTo>
                    <a:pt x="1926894" y="2031339"/>
                  </a:lnTo>
                  <a:lnTo>
                    <a:pt x="1930171" y="2029421"/>
                  </a:lnTo>
                  <a:lnTo>
                    <a:pt x="1930501" y="2029028"/>
                  </a:lnTo>
                  <a:lnTo>
                    <a:pt x="1930819" y="2028507"/>
                  </a:lnTo>
                  <a:lnTo>
                    <a:pt x="1931403" y="2026196"/>
                  </a:lnTo>
                  <a:lnTo>
                    <a:pt x="1931644" y="2025777"/>
                  </a:lnTo>
                  <a:lnTo>
                    <a:pt x="1932216" y="2025688"/>
                  </a:lnTo>
                  <a:lnTo>
                    <a:pt x="1932660" y="2025815"/>
                  </a:lnTo>
                  <a:lnTo>
                    <a:pt x="1933879" y="2026437"/>
                  </a:lnTo>
                  <a:lnTo>
                    <a:pt x="1934286" y="2026513"/>
                  </a:lnTo>
                  <a:lnTo>
                    <a:pt x="1934641" y="2026373"/>
                  </a:lnTo>
                  <a:lnTo>
                    <a:pt x="1934946" y="2026158"/>
                  </a:lnTo>
                  <a:lnTo>
                    <a:pt x="1935594" y="2025497"/>
                  </a:lnTo>
                  <a:lnTo>
                    <a:pt x="1936229" y="2025065"/>
                  </a:lnTo>
                  <a:lnTo>
                    <a:pt x="1938515" y="2024621"/>
                  </a:lnTo>
                  <a:lnTo>
                    <a:pt x="1939289" y="2024227"/>
                  </a:lnTo>
                  <a:lnTo>
                    <a:pt x="1940712" y="2022703"/>
                  </a:lnTo>
                  <a:lnTo>
                    <a:pt x="1941029" y="2022462"/>
                  </a:lnTo>
                  <a:lnTo>
                    <a:pt x="1941461" y="2022348"/>
                  </a:lnTo>
                  <a:lnTo>
                    <a:pt x="1944522" y="2022817"/>
                  </a:lnTo>
                  <a:lnTo>
                    <a:pt x="1944928" y="2022690"/>
                  </a:lnTo>
                  <a:lnTo>
                    <a:pt x="1946363" y="2021852"/>
                  </a:lnTo>
                  <a:lnTo>
                    <a:pt x="1947405" y="2020227"/>
                  </a:lnTo>
                  <a:lnTo>
                    <a:pt x="1948383" y="2018030"/>
                  </a:lnTo>
                  <a:lnTo>
                    <a:pt x="1949373" y="2016366"/>
                  </a:lnTo>
                  <a:lnTo>
                    <a:pt x="1950732" y="2014727"/>
                  </a:lnTo>
                  <a:lnTo>
                    <a:pt x="1951723" y="2012480"/>
                  </a:lnTo>
                  <a:lnTo>
                    <a:pt x="1952637" y="2011146"/>
                  </a:lnTo>
                  <a:lnTo>
                    <a:pt x="1952713" y="2010714"/>
                  </a:lnTo>
                  <a:lnTo>
                    <a:pt x="1952497" y="2010194"/>
                  </a:lnTo>
                  <a:lnTo>
                    <a:pt x="1952040" y="2009394"/>
                  </a:lnTo>
                  <a:lnTo>
                    <a:pt x="1951875" y="2009000"/>
                  </a:lnTo>
                  <a:lnTo>
                    <a:pt x="1951761" y="2008555"/>
                  </a:lnTo>
                  <a:lnTo>
                    <a:pt x="1951723" y="2008073"/>
                  </a:lnTo>
                  <a:lnTo>
                    <a:pt x="1951837" y="2005228"/>
                  </a:lnTo>
                  <a:lnTo>
                    <a:pt x="1951583" y="2004618"/>
                  </a:lnTo>
                  <a:lnTo>
                    <a:pt x="1951227" y="2004187"/>
                  </a:lnTo>
                  <a:lnTo>
                    <a:pt x="1949310" y="2003069"/>
                  </a:lnTo>
                  <a:lnTo>
                    <a:pt x="1949018" y="2002789"/>
                  </a:lnTo>
                  <a:lnTo>
                    <a:pt x="1948827" y="2002409"/>
                  </a:lnTo>
                  <a:lnTo>
                    <a:pt x="1948700" y="2001989"/>
                  </a:lnTo>
                  <a:lnTo>
                    <a:pt x="1948675" y="2001481"/>
                  </a:lnTo>
                  <a:lnTo>
                    <a:pt x="1948675" y="2000427"/>
                  </a:lnTo>
                  <a:lnTo>
                    <a:pt x="1951443" y="1995881"/>
                  </a:lnTo>
                  <a:lnTo>
                    <a:pt x="1951761" y="1995462"/>
                  </a:lnTo>
                  <a:lnTo>
                    <a:pt x="1953628" y="1991271"/>
                  </a:lnTo>
                  <a:lnTo>
                    <a:pt x="1953971" y="1989975"/>
                  </a:lnTo>
                  <a:lnTo>
                    <a:pt x="1953640" y="1989607"/>
                  </a:lnTo>
                  <a:lnTo>
                    <a:pt x="1953412" y="1989302"/>
                  </a:lnTo>
                  <a:lnTo>
                    <a:pt x="1952815" y="1987143"/>
                  </a:lnTo>
                  <a:lnTo>
                    <a:pt x="1952739" y="1986699"/>
                  </a:lnTo>
                  <a:lnTo>
                    <a:pt x="1952599" y="1986292"/>
                  </a:lnTo>
                  <a:lnTo>
                    <a:pt x="1952358" y="1985937"/>
                  </a:lnTo>
                  <a:lnTo>
                    <a:pt x="1952167" y="1985568"/>
                  </a:lnTo>
                  <a:lnTo>
                    <a:pt x="1952053" y="1985124"/>
                  </a:lnTo>
                  <a:lnTo>
                    <a:pt x="1952066" y="1984628"/>
                  </a:lnTo>
                  <a:lnTo>
                    <a:pt x="1953399" y="1983028"/>
                  </a:lnTo>
                  <a:lnTo>
                    <a:pt x="1959076" y="1979091"/>
                  </a:lnTo>
                  <a:lnTo>
                    <a:pt x="1959978" y="1976513"/>
                  </a:lnTo>
                  <a:lnTo>
                    <a:pt x="1960384" y="1975662"/>
                  </a:lnTo>
                  <a:lnTo>
                    <a:pt x="1960524" y="1975205"/>
                  </a:lnTo>
                  <a:lnTo>
                    <a:pt x="1960625" y="1974672"/>
                  </a:lnTo>
                  <a:lnTo>
                    <a:pt x="1960689" y="1974138"/>
                  </a:lnTo>
                  <a:lnTo>
                    <a:pt x="1960651" y="1973643"/>
                  </a:lnTo>
                  <a:lnTo>
                    <a:pt x="1960587" y="1973173"/>
                  </a:lnTo>
                  <a:lnTo>
                    <a:pt x="1960511" y="1972716"/>
                  </a:lnTo>
                  <a:lnTo>
                    <a:pt x="1960524" y="1972310"/>
                  </a:lnTo>
                  <a:lnTo>
                    <a:pt x="1960689" y="1972030"/>
                  </a:lnTo>
                  <a:lnTo>
                    <a:pt x="1961235" y="1972081"/>
                  </a:lnTo>
                  <a:lnTo>
                    <a:pt x="1961781" y="1972030"/>
                  </a:lnTo>
                  <a:lnTo>
                    <a:pt x="1962365" y="1971814"/>
                  </a:lnTo>
                  <a:lnTo>
                    <a:pt x="1963216" y="1971192"/>
                  </a:lnTo>
                  <a:lnTo>
                    <a:pt x="1963927" y="1970849"/>
                  </a:lnTo>
                  <a:lnTo>
                    <a:pt x="1968118" y="1970468"/>
                  </a:lnTo>
                  <a:lnTo>
                    <a:pt x="1968436" y="1970265"/>
                  </a:lnTo>
                  <a:lnTo>
                    <a:pt x="1968487" y="1969909"/>
                  </a:lnTo>
                  <a:lnTo>
                    <a:pt x="1968322" y="1969084"/>
                  </a:lnTo>
                  <a:lnTo>
                    <a:pt x="1967547" y="1966137"/>
                  </a:lnTo>
                  <a:lnTo>
                    <a:pt x="1967509" y="1965718"/>
                  </a:lnTo>
                  <a:lnTo>
                    <a:pt x="1967903" y="1965286"/>
                  </a:lnTo>
                  <a:lnTo>
                    <a:pt x="1972233" y="1963559"/>
                  </a:lnTo>
                  <a:lnTo>
                    <a:pt x="1972690" y="1962962"/>
                  </a:lnTo>
                  <a:lnTo>
                    <a:pt x="1972932" y="1962378"/>
                  </a:lnTo>
                  <a:lnTo>
                    <a:pt x="1973325" y="1960740"/>
                  </a:lnTo>
                  <a:lnTo>
                    <a:pt x="1973973" y="1959063"/>
                  </a:lnTo>
                  <a:lnTo>
                    <a:pt x="1974126" y="1958467"/>
                  </a:lnTo>
                  <a:lnTo>
                    <a:pt x="1974189" y="1957920"/>
                  </a:lnTo>
                  <a:lnTo>
                    <a:pt x="1974075" y="1957006"/>
                  </a:lnTo>
                  <a:lnTo>
                    <a:pt x="1974138" y="1956498"/>
                  </a:lnTo>
                  <a:lnTo>
                    <a:pt x="1974380" y="1956003"/>
                  </a:lnTo>
                  <a:lnTo>
                    <a:pt x="1974900" y="1955431"/>
                  </a:lnTo>
                  <a:lnTo>
                    <a:pt x="1975091" y="1954872"/>
                  </a:lnTo>
                  <a:lnTo>
                    <a:pt x="1975205" y="1954314"/>
                  </a:lnTo>
                  <a:lnTo>
                    <a:pt x="1975243" y="1953247"/>
                  </a:lnTo>
                  <a:lnTo>
                    <a:pt x="1975396" y="1952117"/>
                  </a:lnTo>
                  <a:lnTo>
                    <a:pt x="1975510" y="1951609"/>
                  </a:lnTo>
                  <a:lnTo>
                    <a:pt x="1975688" y="1951139"/>
                  </a:lnTo>
                  <a:lnTo>
                    <a:pt x="1983270" y="1939785"/>
                  </a:lnTo>
                  <a:lnTo>
                    <a:pt x="1983828" y="1938642"/>
                  </a:lnTo>
                  <a:lnTo>
                    <a:pt x="1983943" y="1938274"/>
                  </a:lnTo>
                  <a:lnTo>
                    <a:pt x="1983968" y="1937918"/>
                  </a:lnTo>
                  <a:lnTo>
                    <a:pt x="1981619" y="1935670"/>
                  </a:lnTo>
                  <a:lnTo>
                    <a:pt x="1981276" y="1935403"/>
                  </a:lnTo>
                  <a:lnTo>
                    <a:pt x="1981072" y="1935035"/>
                  </a:lnTo>
                  <a:lnTo>
                    <a:pt x="1980971" y="1934578"/>
                  </a:lnTo>
                  <a:lnTo>
                    <a:pt x="1980577" y="1930171"/>
                  </a:lnTo>
                  <a:lnTo>
                    <a:pt x="1980577" y="1929663"/>
                  </a:lnTo>
                  <a:lnTo>
                    <a:pt x="1980628" y="1929180"/>
                  </a:lnTo>
                  <a:lnTo>
                    <a:pt x="1980780" y="1928787"/>
                  </a:lnTo>
                  <a:lnTo>
                    <a:pt x="1982254" y="1927364"/>
                  </a:lnTo>
                  <a:lnTo>
                    <a:pt x="1982495" y="1926996"/>
                  </a:lnTo>
                  <a:lnTo>
                    <a:pt x="1982889" y="1926132"/>
                  </a:lnTo>
                  <a:lnTo>
                    <a:pt x="1983473" y="1924151"/>
                  </a:lnTo>
                  <a:lnTo>
                    <a:pt x="1984286" y="1919757"/>
                  </a:lnTo>
                  <a:lnTo>
                    <a:pt x="1984578" y="1918779"/>
                  </a:lnTo>
                  <a:lnTo>
                    <a:pt x="1984895" y="1918423"/>
                  </a:lnTo>
                  <a:lnTo>
                    <a:pt x="1985352" y="1918195"/>
                  </a:lnTo>
                  <a:lnTo>
                    <a:pt x="1986165" y="1918258"/>
                  </a:lnTo>
                  <a:lnTo>
                    <a:pt x="1986711" y="1918423"/>
                  </a:lnTo>
                  <a:lnTo>
                    <a:pt x="1987156" y="1918677"/>
                  </a:lnTo>
                  <a:lnTo>
                    <a:pt x="1987486" y="1918944"/>
                  </a:lnTo>
                  <a:lnTo>
                    <a:pt x="1988997" y="1920405"/>
                  </a:lnTo>
                  <a:lnTo>
                    <a:pt x="1989429" y="1920570"/>
                  </a:lnTo>
                  <a:lnTo>
                    <a:pt x="1989924" y="1920544"/>
                  </a:lnTo>
                  <a:lnTo>
                    <a:pt x="1990547" y="1920113"/>
                  </a:lnTo>
                  <a:lnTo>
                    <a:pt x="1990915" y="1919693"/>
                  </a:lnTo>
                  <a:lnTo>
                    <a:pt x="1992795" y="1915807"/>
                  </a:lnTo>
                  <a:lnTo>
                    <a:pt x="1996274" y="1911362"/>
                  </a:lnTo>
                  <a:lnTo>
                    <a:pt x="1996630" y="1910549"/>
                  </a:lnTo>
                  <a:lnTo>
                    <a:pt x="1996871" y="1909533"/>
                  </a:lnTo>
                  <a:lnTo>
                    <a:pt x="1996960" y="1908975"/>
                  </a:lnTo>
                  <a:lnTo>
                    <a:pt x="1996986" y="1907374"/>
                  </a:lnTo>
                  <a:lnTo>
                    <a:pt x="1996859" y="1905355"/>
                  </a:lnTo>
                  <a:lnTo>
                    <a:pt x="1996909" y="1903222"/>
                  </a:lnTo>
                  <a:lnTo>
                    <a:pt x="2019439" y="1882419"/>
                  </a:lnTo>
                  <a:lnTo>
                    <a:pt x="2020036" y="1882482"/>
                  </a:lnTo>
                  <a:lnTo>
                    <a:pt x="2020735" y="1882686"/>
                  </a:lnTo>
                  <a:lnTo>
                    <a:pt x="2024964" y="1885302"/>
                  </a:lnTo>
                  <a:lnTo>
                    <a:pt x="2026170" y="1885670"/>
                  </a:lnTo>
                  <a:lnTo>
                    <a:pt x="2032825" y="1884781"/>
                  </a:lnTo>
                  <a:lnTo>
                    <a:pt x="2033295" y="1884921"/>
                  </a:lnTo>
                  <a:lnTo>
                    <a:pt x="2034654" y="1885823"/>
                  </a:lnTo>
                  <a:lnTo>
                    <a:pt x="2035060" y="1886242"/>
                  </a:lnTo>
                  <a:lnTo>
                    <a:pt x="2035314" y="1886648"/>
                  </a:lnTo>
                  <a:lnTo>
                    <a:pt x="2035543" y="1887067"/>
                  </a:lnTo>
                  <a:lnTo>
                    <a:pt x="2035809" y="1887435"/>
                  </a:lnTo>
                  <a:lnTo>
                    <a:pt x="2036102" y="1887778"/>
                  </a:lnTo>
                  <a:lnTo>
                    <a:pt x="2036559" y="1887969"/>
                  </a:lnTo>
                  <a:lnTo>
                    <a:pt x="2037092" y="1888083"/>
                  </a:lnTo>
                  <a:lnTo>
                    <a:pt x="2041829" y="1887486"/>
                  </a:lnTo>
                  <a:lnTo>
                    <a:pt x="2044318" y="1888464"/>
                  </a:lnTo>
                  <a:lnTo>
                    <a:pt x="2044953" y="1888591"/>
                  </a:lnTo>
                  <a:lnTo>
                    <a:pt x="2045601" y="1888451"/>
                  </a:lnTo>
                  <a:lnTo>
                    <a:pt x="2046058" y="1888223"/>
                  </a:lnTo>
                  <a:lnTo>
                    <a:pt x="2047709" y="1886737"/>
                  </a:lnTo>
                  <a:lnTo>
                    <a:pt x="2048611" y="1886331"/>
                  </a:lnTo>
                  <a:lnTo>
                    <a:pt x="2066810" y="1892287"/>
                  </a:lnTo>
                  <a:lnTo>
                    <a:pt x="2067242" y="1892553"/>
                  </a:lnTo>
                  <a:lnTo>
                    <a:pt x="2067763" y="1892769"/>
                  </a:lnTo>
                  <a:lnTo>
                    <a:pt x="2071357" y="1892744"/>
                  </a:lnTo>
                  <a:lnTo>
                    <a:pt x="2071877" y="1892922"/>
                  </a:lnTo>
                  <a:lnTo>
                    <a:pt x="2072398" y="1893265"/>
                  </a:lnTo>
                  <a:lnTo>
                    <a:pt x="2073922" y="1894992"/>
                  </a:lnTo>
                  <a:lnTo>
                    <a:pt x="2074557" y="1895563"/>
                  </a:lnTo>
                  <a:lnTo>
                    <a:pt x="2075662" y="1896249"/>
                  </a:lnTo>
                  <a:lnTo>
                    <a:pt x="2078672" y="1897608"/>
                  </a:lnTo>
                  <a:lnTo>
                    <a:pt x="2079917" y="1898510"/>
                  </a:lnTo>
                  <a:lnTo>
                    <a:pt x="2080247" y="1898827"/>
                  </a:lnTo>
                  <a:lnTo>
                    <a:pt x="2080640" y="1899297"/>
                  </a:lnTo>
                  <a:lnTo>
                    <a:pt x="2080920" y="1899894"/>
                  </a:lnTo>
                  <a:lnTo>
                    <a:pt x="2081085" y="1900415"/>
                  </a:lnTo>
                  <a:lnTo>
                    <a:pt x="2081339" y="1900910"/>
                  </a:lnTo>
                  <a:lnTo>
                    <a:pt x="2081720" y="1901418"/>
                  </a:lnTo>
                  <a:lnTo>
                    <a:pt x="2082584" y="1902256"/>
                  </a:lnTo>
                  <a:lnTo>
                    <a:pt x="2083688" y="1903044"/>
                  </a:lnTo>
                  <a:lnTo>
                    <a:pt x="2084082" y="1903437"/>
                  </a:lnTo>
                  <a:lnTo>
                    <a:pt x="2084412" y="1903869"/>
                  </a:lnTo>
                  <a:lnTo>
                    <a:pt x="2084654" y="1904555"/>
                  </a:lnTo>
                  <a:lnTo>
                    <a:pt x="2084768" y="1905114"/>
                  </a:lnTo>
                  <a:lnTo>
                    <a:pt x="2084793" y="1906054"/>
                  </a:lnTo>
                  <a:lnTo>
                    <a:pt x="2084946" y="1906511"/>
                  </a:lnTo>
                  <a:lnTo>
                    <a:pt x="2085263" y="1906968"/>
                  </a:lnTo>
                  <a:lnTo>
                    <a:pt x="2085936" y="1907400"/>
                  </a:lnTo>
                  <a:lnTo>
                    <a:pt x="2086470" y="1907578"/>
                  </a:lnTo>
                  <a:lnTo>
                    <a:pt x="2087016" y="1907641"/>
                  </a:lnTo>
                  <a:lnTo>
                    <a:pt x="2088019" y="1907463"/>
                  </a:lnTo>
                  <a:lnTo>
                    <a:pt x="2088908" y="1907057"/>
                  </a:lnTo>
                  <a:lnTo>
                    <a:pt x="2089899" y="1906206"/>
                  </a:lnTo>
                  <a:lnTo>
                    <a:pt x="2090318" y="1906015"/>
                  </a:lnTo>
                  <a:lnTo>
                    <a:pt x="2090762" y="1905990"/>
                  </a:lnTo>
                  <a:lnTo>
                    <a:pt x="2092807" y="1906549"/>
                  </a:lnTo>
                  <a:lnTo>
                    <a:pt x="2093290" y="1906498"/>
                  </a:lnTo>
                  <a:lnTo>
                    <a:pt x="2095068" y="1905723"/>
                  </a:lnTo>
                  <a:lnTo>
                    <a:pt x="2095525" y="1905647"/>
                  </a:lnTo>
                  <a:lnTo>
                    <a:pt x="2095906" y="1905698"/>
                  </a:lnTo>
                  <a:lnTo>
                    <a:pt x="2096300" y="1905838"/>
                  </a:lnTo>
                  <a:lnTo>
                    <a:pt x="2096642" y="1906181"/>
                  </a:lnTo>
                  <a:lnTo>
                    <a:pt x="2096947" y="1906638"/>
                  </a:lnTo>
                  <a:lnTo>
                    <a:pt x="2097189" y="1907425"/>
                  </a:lnTo>
                  <a:lnTo>
                    <a:pt x="2097189" y="1907971"/>
                  </a:lnTo>
                  <a:lnTo>
                    <a:pt x="2094153" y="1912378"/>
                  </a:lnTo>
                  <a:lnTo>
                    <a:pt x="2091969" y="1912023"/>
                  </a:lnTo>
                  <a:lnTo>
                    <a:pt x="2091486" y="1912048"/>
                  </a:lnTo>
                  <a:lnTo>
                    <a:pt x="2089213" y="1915934"/>
                  </a:lnTo>
                  <a:lnTo>
                    <a:pt x="2089137" y="1916849"/>
                  </a:lnTo>
                  <a:lnTo>
                    <a:pt x="2094839" y="1921065"/>
                  </a:lnTo>
                  <a:lnTo>
                    <a:pt x="2096274" y="1921065"/>
                  </a:lnTo>
                  <a:lnTo>
                    <a:pt x="2096681" y="1921192"/>
                  </a:lnTo>
                  <a:lnTo>
                    <a:pt x="2098801" y="1925281"/>
                  </a:lnTo>
                  <a:lnTo>
                    <a:pt x="2098801" y="1925764"/>
                  </a:lnTo>
                  <a:lnTo>
                    <a:pt x="2098878" y="1926767"/>
                  </a:lnTo>
                  <a:lnTo>
                    <a:pt x="2099043" y="1927796"/>
                  </a:lnTo>
                  <a:lnTo>
                    <a:pt x="2099386" y="1928825"/>
                  </a:lnTo>
                  <a:lnTo>
                    <a:pt x="2099602" y="1929295"/>
                  </a:lnTo>
                  <a:lnTo>
                    <a:pt x="2099779" y="1929790"/>
                  </a:lnTo>
                  <a:lnTo>
                    <a:pt x="2099944" y="1930273"/>
                  </a:lnTo>
                  <a:lnTo>
                    <a:pt x="2100008" y="1930768"/>
                  </a:lnTo>
                  <a:lnTo>
                    <a:pt x="2100046" y="1931657"/>
                  </a:lnTo>
                  <a:lnTo>
                    <a:pt x="2099932" y="1933498"/>
                  </a:lnTo>
                  <a:lnTo>
                    <a:pt x="2099983" y="1933994"/>
                  </a:lnTo>
                  <a:lnTo>
                    <a:pt x="2100084" y="1934527"/>
                  </a:lnTo>
                  <a:lnTo>
                    <a:pt x="2100237" y="1935048"/>
                  </a:lnTo>
                  <a:lnTo>
                    <a:pt x="2100618" y="1936026"/>
                  </a:lnTo>
                  <a:lnTo>
                    <a:pt x="2100821" y="1936445"/>
                  </a:lnTo>
                  <a:lnTo>
                    <a:pt x="2100960" y="1936889"/>
                  </a:lnTo>
                  <a:lnTo>
                    <a:pt x="2100960" y="1937321"/>
                  </a:lnTo>
                  <a:lnTo>
                    <a:pt x="2100833" y="1937727"/>
                  </a:lnTo>
                  <a:lnTo>
                    <a:pt x="2098687" y="1941296"/>
                  </a:lnTo>
                  <a:lnTo>
                    <a:pt x="2097989" y="1942807"/>
                  </a:lnTo>
                  <a:lnTo>
                    <a:pt x="2097900" y="1943201"/>
                  </a:lnTo>
                  <a:lnTo>
                    <a:pt x="2097874" y="1943531"/>
                  </a:lnTo>
                  <a:lnTo>
                    <a:pt x="2098014" y="1943696"/>
                  </a:lnTo>
                  <a:lnTo>
                    <a:pt x="2099906" y="1943442"/>
                  </a:lnTo>
                  <a:lnTo>
                    <a:pt x="2100872" y="1943519"/>
                  </a:lnTo>
                  <a:lnTo>
                    <a:pt x="2102916" y="1944001"/>
                  </a:lnTo>
                  <a:lnTo>
                    <a:pt x="2103323" y="1944293"/>
                  </a:lnTo>
                  <a:lnTo>
                    <a:pt x="2103767" y="1944674"/>
                  </a:lnTo>
                  <a:lnTo>
                    <a:pt x="2104923" y="1946275"/>
                  </a:lnTo>
                  <a:lnTo>
                    <a:pt x="2105151" y="1946528"/>
                  </a:lnTo>
                  <a:lnTo>
                    <a:pt x="2105393" y="1946643"/>
                  </a:lnTo>
                  <a:lnTo>
                    <a:pt x="2105799" y="1946757"/>
                  </a:lnTo>
                  <a:lnTo>
                    <a:pt x="2107526" y="1946668"/>
                  </a:lnTo>
                  <a:lnTo>
                    <a:pt x="2107945" y="1946770"/>
                  </a:lnTo>
                  <a:lnTo>
                    <a:pt x="2110473" y="1947964"/>
                  </a:lnTo>
                  <a:lnTo>
                    <a:pt x="2111146" y="1947976"/>
                  </a:lnTo>
                  <a:lnTo>
                    <a:pt x="2115362" y="1946503"/>
                  </a:lnTo>
                  <a:lnTo>
                    <a:pt x="2116683" y="1946465"/>
                  </a:lnTo>
                  <a:lnTo>
                    <a:pt x="2119172" y="1947164"/>
                  </a:lnTo>
                  <a:lnTo>
                    <a:pt x="2120087" y="1947227"/>
                  </a:lnTo>
                  <a:lnTo>
                    <a:pt x="2121966" y="1947011"/>
                  </a:lnTo>
                  <a:lnTo>
                    <a:pt x="2122258" y="1946757"/>
                  </a:lnTo>
                  <a:lnTo>
                    <a:pt x="2123693" y="1943696"/>
                  </a:lnTo>
                  <a:lnTo>
                    <a:pt x="2125408" y="1940928"/>
                  </a:lnTo>
                  <a:lnTo>
                    <a:pt x="2126627" y="1939721"/>
                  </a:lnTo>
                  <a:lnTo>
                    <a:pt x="2127008" y="1939544"/>
                  </a:lnTo>
                  <a:lnTo>
                    <a:pt x="2127554" y="1939696"/>
                  </a:lnTo>
                  <a:lnTo>
                    <a:pt x="2128138" y="1940191"/>
                  </a:lnTo>
                  <a:lnTo>
                    <a:pt x="2129053" y="1941334"/>
                  </a:lnTo>
                  <a:lnTo>
                    <a:pt x="2129637" y="1942211"/>
                  </a:lnTo>
                  <a:lnTo>
                    <a:pt x="2130069" y="1943239"/>
                  </a:lnTo>
                  <a:lnTo>
                    <a:pt x="2132901" y="1946325"/>
                  </a:lnTo>
                  <a:lnTo>
                    <a:pt x="2133498" y="1946287"/>
                  </a:lnTo>
                  <a:lnTo>
                    <a:pt x="2136724" y="1943303"/>
                  </a:lnTo>
                  <a:lnTo>
                    <a:pt x="2136597" y="1940153"/>
                  </a:lnTo>
                  <a:lnTo>
                    <a:pt x="2136457" y="1939251"/>
                  </a:lnTo>
                  <a:lnTo>
                    <a:pt x="2136406" y="1938769"/>
                  </a:lnTo>
                  <a:lnTo>
                    <a:pt x="2136406" y="1938299"/>
                  </a:lnTo>
                  <a:lnTo>
                    <a:pt x="2136508" y="1937397"/>
                  </a:lnTo>
                  <a:lnTo>
                    <a:pt x="2136609" y="1936965"/>
                  </a:lnTo>
                  <a:lnTo>
                    <a:pt x="2136736" y="1936623"/>
                  </a:lnTo>
                  <a:lnTo>
                    <a:pt x="2137206" y="1935835"/>
                  </a:lnTo>
                  <a:lnTo>
                    <a:pt x="2137536" y="1935099"/>
                  </a:lnTo>
                  <a:lnTo>
                    <a:pt x="2139937" y="1931289"/>
                  </a:lnTo>
                  <a:lnTo>
                    <a:pt x="2140318" y="1931047"/>
                  </a:lnTo>
                  <a:lnTo>
                    <a:pt x="2141346" y="1929244"/>
                  </a:lnTo>
                  <a:lnTo>
                    <a:pt x="2141639" y="1928952"/>
                  </a:lnTo>
                  <a:lnTo>
                    <a:pt x="2142045" y="1928761"/>
                  </a:lnTo>
                  <a:lnTo>
                    <a:pt x="2143975" y="1928583"/>
                  </a:lnTo>
                  <a:lnTo>
                    <a:pt x="2144953" y="1928329"/>
                  </a:lnTo>
                  <a:lnTo>
                    <a:pt x="2146604" y="1927390"/>
                  </a:lnTo>
                  <a:lnTo>
                    <a:pt x="2147049" y="1927250"/>
                  </a:lnTo>
                  <a:lnTo>
                    <a:pt x="2147925" y="1927288"/>
                  </a:lnTo>
                  <a:lnTo>
                    <a:pt x="2149601" y="1927694"/>
                  </a:lnTo>
                  <a:lnTo>
                    <a:pt x="2150135" y="1928202"/>
                  </a:lnTo>
                  <a:lnTo>
                    <a:pt x="2150795" y="1929041"/>
                  </a:lnTo>
                  <a:lnTo>
                    <a:pt x="2152751" y="1932139"/>
                  </a:lnTo>
                  <a:lnTo>
                    <a:pt x="2153640" y="1933105"/>
                  </a:lnTo>
                  <a:lnTo>
                    <a:pt x="2154135" y="1933409"/>
                  </a:lnTo>
                  <a:lnTo>
                    <a:pt x="2154643" y="1933575"/>
                  </a:lnTo>
                  <a:lnTo>
                    <a:pt x="2160587" y="1934121"/>
                  </a:lnTo>
                  <a:lnTo>
                    <a:pt x="2161400" y="1934387"/>
                  </a:lnTo>
                  <a:lnTo>
                    <a:pt x="2163521" y="1935988"/>
                  </a:lnTo>
                  <a:lnTo>
                    <a:pt x="2167166" y="1936991"/>
                  </a:lnTo>
                  <a:lnTo>
                    <a:pt x="2170531" y="1936940"/>
                  </a:lnTo>
                  <a:lnTo>
                    <a:pt x="2170950" y="1937067"/>
                  </a:lnTo>
                  <a:lnTo>
                    <a:pt x="2172804" y="1941233"/>
                  </a:lnTo>
                  <a:lnTo>
                    <a:pt x="2172893" y="1941741"/>
                  </a:lnTo>
                  <a:lnTo>
                    <a:pt x="2177211" y="1944954"/>
                  </a:lnTo>
                  <a:lnTo>
                    <a:pt x="2177605" y="1945093"/>
                  </a:lnTo>
                  <a:lnTo>
                    <a:pt x="2177973" y="1945284"/>
                  </a:lnTo>
                  <a:lnTo>
                    <a:pt x="2178278" y="1945614"/>
                  </a:lnTo>
                  <a:lnTo>
                    <a:pt x="2178481" y="1945970"/>
                  </a:lnTo>
                  <a:lnTo>
                    <a:pt x="2178430" y="1946516"/>
                  </a:lnTo>
                  <a:lnTo>
                    <a:pt x="2178138" y="1946833"/>
                  </a:lnTo>
                  <a:lnTo>
                    <a:pt x="2177326" y="1947367"/>
                  </a:lnTo>
                  <a:lnTo>
                    <a:pt x="2177033" y="1947659"/>
                  </a:lnTo>
                  <a:lnTo>
                    <a:pt x="2176970" y="1948065"/>
                  </a:lnTo>
                  <a:lnTo>
                    <a:pt x="2177122" y="1948535"/>
                  </a:lnTo>
                  <a:lnTo>
                    <a:pt x="2177465" y="1949043"/>
                  </a:lnTo>
                  <a:lnTo>
                    <a:pt x="2177656" y="1949462"/>
                  </a:lnTo>
                  <a:lnTo>
                    <a:pt x="2177630" y="1949869"/>
                  </a:lnTo>
                  <a:lnTo>
                    <a:pt x="2177389" y="1950161"/>
                  </a:lnTo>
                  <a:lnTo>
                    <a:pt x="2175611" y="1951532"/>
                  </a:lnTo>
                  <a:lnTo>
                    <a:pt x="2175090" y="1952205"/>
                  </a:lnTo>
                  <a:lnTo>
                    <a:pt x="2174722" y="1952955"/>
                  </a:lnTo>
                  <a:lnTo>
                    <a:pt x="2174595" y="1953348"/>
                  </a:lnTo>
                  <a:lnTo>
                    <a:pt x="2174468" y="1954225"/>
                  </a:lnTo>
                  <a:lnTo>
                    <a:pt x="2174443" y="1956117"/>
                  </a:lnTo>
                  <a:lnTo>
                    <a:pt x="2174532" y="1956625"/>
                  </a:lnTo>
                  <a:lnTo>
                    <a:pt x="2174671" y="1957095"/>
                  </a:lnTo>
                  <a:lnTo>
                    <a:pt x="2175814" y="1959813"/>
                  </a:lnTo>
                  <a:lnTo>
                    <a:pt x="2176411" y="1961540"/>
                  </a:lnTo>
                  <a:lnTo>
                    <a:pt x="2178456" y="1966264"/>
                  </a:lnTo>
                  <a:lnTo>
                    <a:pt x="2180653" y="1968741"/>
                  </a:lnTo>
                  <a:lnTo>
                    <a:pt x="2181224" y="1968919"/>
                  </a:lnTo>
                  <a:lnTo>
                    <a:pt x="2181796" y="1968893"/>
                  </a:lnTo>
                  <a:lnTo>
                    <a:pt x="2183409" y="1968461"/>
                  </a:lnTo>
                  <a:lnTo>
                    <a:pt x="2185250" y="1968449"/>
                  </a:lnTo>
                  <a:lnTo>
                    <a:pt x="2185555" y="1968550"/>
                  </a:lnTo>
                  <a:lnTo>
                    <a:pt x="2185809" y="1968868"/>
                  </a:lnTo>
                  <a:lnTo>
                    <a:pt x="2186050" y="1969389"/>
                  </a:lnTo>
                  <a:lnTo>
                    <a:pt x="2187244" y="1973592"/>
                  </a:lnTo>
                  <a:lnTo>
                    <a:pt x="2187193" y="1974443"/>
                  </a:lnTo>
                  <a:lnTo>
                    <a:pt x="2186901" y="1974977"/>
                  </a:lnTo>
                  <a:lnTo>
                    <a:pt x="2185822" y="1975319"/>
                  </a:lnTo>
                  <a:lnTo>
                    <a:pt x="2185428" y="1975612"/>
                  </a:lnTo>
                  <a:lnTo>
                    <a:pt x="2190940" y="1982203"/>
                  </a:lnTo>
                  <a:lnTo>
                    <a:pt x="2191626" y="1982673"/>
                  </a:lnTo>
                  <a:lnTo>
                    <a:pt x="2193264" y="1988134"/>
                  </a:lnTo>
                  <a:lnTo>
                    <a:pt x="2193442" y="1989175"/>
                  </a:lnTo>
                  <a:lnTo>
                    <a:pt x="2194051" y="1991309"/>
                  </a:lnTo>
                  <a:lnTo>
                    <a:pt x="2194979" y="1993836"/>
                  </a:lnTo>
                  <a:lnTo>
                    <a:pt x="2195055" y="1994509"/>
                  </a:lnTo>
                  <a:lnTo>
                    <a:pt x="2194991" y="1995030"/>
                  </a:lnTo>
                  <a:lnTo>
                    <a:pt x="2194407" y="1996579"/>
                  </a:lnTo>
                  <a:lnTo>
                    <a:pt x="2194344" y="1996998"/>
                  </a:lnTo>
                  <a:lnTo>
                    <a:pt x="2194331" y="1997392"/>
                  </a:lnTo>
                  <a:lnTo>
                    <a:pt x="2194369" y="1997786"/>
                  </a:lnTo>
                  <a:lnTo>
                    <a:pt x="2194344" y="1998662"/>
                  </a:lnTo>
                  <a:lnTo>
                    <a:pt x="2194382" y="1999132"/>
                  </a:lnTo>
                  <a:lnTo>
                    <a:pt x="2194509" y="1999665"/>
                  </a:lnTo>
                  <a:lnTo>
                    <a:pt x="2194636" y="2000173"/>
                  </a:lnTo>
                  <a:lnTo>
                    <a:pt x="2194763" y="2000631"/>
                  </a:lnTo>
                  <a:lnTo>
                    <a:pt x="2194686" y="2001050"/>
                  </a:lnTo>
                  <a:lnTo>
                    <a:pt x="2194394" y="2001342"/>
                  </a:lnTo>
                  <a:lnTo>
                    <a:pt x="2192921" y="2001761"/>
                  </a:lnTo>
                  <a:lnTo>
                    <a:pt x="2192743" y="2002142"/>
                  </a:lnTo>
                  <a:lnTo>
                    <a:pt x="2193010" y="2002713"/>
                  </a:lnTo>
                  <a:lnTo>
                    <a:pt x="2194229" y="2003869"/>
                  </a:lnTo>
                  <a:lnTo>
                    <a:pt x="2194979" y="2004314"/>
                  </a:lnTo>
                  <a:lnTo>
                    <a:pt x="2195664" y="2004542"/>
                  </a:lnTo>
                  <a:lnTo>
                    <a:pt x="2197684" y="2004352"/>
                  </a:lnTo>
                  <a:lnTo>
                    <a:pt x="2198166" y="2004517"/>
                  </a:lnTo>
                  <a:lnTo>
                    <a:pt x="2198573" y="2004860"/>
                  </a:lnTo>
                  <a:lnTo>
                    <a:pt x="2199258" y="2005228"/>
                  </a:lnTo>
                  <a:lnTo>
                    <a:pt x="2199805" y="2005393"/>
                  </a:lnTo>
                  <a:lnTo>
                    <a:pt x="2200300" y="2005418"/>
                  </a:lnTo>
                  <a:lnTo>
                    <a:pt x="2200732" y="2005279"/>
                  </a:lnTo>
                  <a:lnTo>
                    <a:pt x="2201494" y="2004834"/>
                  </a:lnTo>
                  <a:lnTo>
                    <a:pt x="2201938" y="2004720"/>
                  </a:lnTo>
                  <a:lnTo>
                    <a:pt x="2205685" y="2006993"/>
                  </a:lnTo>
                  <a:lnTo>
                    <a:pt x="2206116" y="2007285"/>
                  </a:lnTo>
                  <a:lnTo>
                    <a:pt x="2206485" y="2007489"/>
                  </a:lnTo>
                  <a:lnTo>
                    <a:pt x="2206993" y="2007590"/>
                  </a:lnTo>
                  <a:lnTo>
                    <a:pt x="2209901" y="2007438"/>
                  </a:lnTo>
                  <a:lnTo>
                    <a:pt x="2210333" y="2007514"/>
                  </a:lnTo>
                  <a:lnTo>
                    <a:pt x="2212517" y="2014347"/>
                  </a:lnTo>
                  <a:lnTo>
                    <a:pt x="2212479" y="2015147"/>
                  </a:lnTo>
                  <a:lnTo>
                    <a:pt x="2212263" y="2015972"/>
                  </a:lnTo>
                  <a:lnTo>
                    <a:pt x="2211654" y="2017509"/>
                  </a:lnTo>
                  <a:lnTo>
                    <a:pt x="2211577" y="2018068"/>
                  </a:lnTo>
                  <a:lnTo>
                    <a:pt x="2215426" y="2022906"/>
                  </a:lnTo>
                  <a:lnTo>
                    <a:pt x="2215832" y="2023630"/>
                  </a:lnTo>
                  <a:lnTo>
                    <a:pt x="2216099" y="2024265"/>
                  </a:lnTo>
                  <a:lnTo>
                    <a:pt x="2216823" y="2029167"/>
                  </a:lnTo>
                  <a:lnTo>
                    <a:pt x="2213673" y="2029294"/>
                  </a:lnTo>
                  <a:lnTo>
                    <a:pt x="2212378" y="2029637"/>
                  </a:lnTo>
                  <a:lnTo>
                    <a:pt x="2211616" y="2030260"/>
                  </a:lnTo>
                  <a:lnTo>
                    <a:pt x="2203246" y="2034324"/>
                  </a:lnTo>
                  <a:lnTo>
                    <a:pt x="2202243" y="2035175"/>
                  </a:lnTo>
                  <a:lnTo>
                    <a:pt x="2197620" y="2039416"/>
                  </a:lnTo>
                  <a:lnTo>
                    <a:pt x="2196147" y="2038654"/>
                  </a:lnTo>
                  <a:lnTo>
                    <a:pt x="2194788" y="2037702"/>
                  </a:lnTo>
                  <a:lnTo>
                    <a:pt x="2194344" y="2037486"/>
                  </a:lnTo>
                  <a:lnTo>
                    <a:pt x="2192553" y="2037511"/>
                  </a:lnTo>
                  <a:lnTo>
                    <a:pt x="2191257" y="2037956"/>
                  </a:lnTo>
                  <a:lnTo>
                    <a:pt x="2190622" y="2037918"/>
                  </a:lnTo>
                  <a:lnTo>
                    <a:pt x="2190254" y="2037626"/>
                  </a:lnTo>
                  <a:lnTo>
                    <a:pt x="2190064" y="2037156"/>
                  </a:lnTo>
                  <a:lnTo>
                    <a:pt x="2189822" y="2036724"/>
                  </a:lnTo>
                  <a:lnTo>
                    <a:pt x="2189556" y="2036343"/>
                  </a:lnTo>
                  <a:lnTo>
                    <a:pt x="2189086" y="2036038"/>
                  </a:lnTo>
                  <a:lnTo>
                    <a:pt x="2188425" y="2035784"/>
                  </a:lnTo>
                  <a:lnTo>
                    <a:pt x="2185822" y="2035390"/>
                  </a:lnTo>
                  <a:lnTo>
                    <a:pt x="2185454" y="2035213"/>
                  </a:lnTo>
                  <a:lnTo>
                    <a:pt x="2182050" y="2031111"/>
                  </a:lnTo>
                  <a:lnTo>
                    <a:pt x="2181783" y="2030730"/>
                  </a:lnTo>
                  <a:lnTo>
                    <a:pt x="2180945" y="2029701"/>
                  </a:lnTo>
                  <a:lnTo>
                    <a:pt x="2180450" y="2029421"/>
                  </a:lnTo>
                  <a:lnTo>
                    <a:pt x="2179802" y="2029167"/>
                  </a:lnTo>
                  <a:lnTo>
                    <a:pt x="2173414" y="2028469"/>
                  </a:lnTo>
                  <a:lnTo>
                    <a:pt x="2172182" y="2028558"/>
                  </a:lnTo>
                  <a:lnTo>
                    <a:pt x="2171509" y="2028723"/>
                  </a:lnTo>
                  <a:lnTo>
                    <a:pt x="2171268" y="2028952"/>
                  </a:lnTo>
                  <a:lnTo>
                    <a:pt x="2171230" y="2029510"/>
                  </a:lnTo>
                  <a:lnTo>
                    <a:pt x="2171268" y="2030031"/>
                  </a:lnTo>
                  <a:lnTo>
                    <a:pt x="2171280" y="2031034"/>
                  </a:lnTo>
                  <a:lnTo>
                    <a:pt x="2169020" y="2033384"/>
                  </a:lnTo>
                  <a:lnTo>
                    <a:pt x="2168588" y="2033257"/>
                  </a:lnTo>
                  <a:lnTo>
                    <a:pt x="2168245" y="2033015"/>
                  </a:lnTo>
                  <a:lnTo>
                    <a:pt x="2167966" y="2032673"/>
                  </a:lnTo>
                  <a:lnTo>
                    <a:pt x="2167026" y="2030984"/>
                  </a:lnTo>
                  <a:lnTo>
                    <a:pt x="2166632" y="2030577"/>
                  </a:lnTo>
                  <a:lnTo>
                    <a:pt x="2166086" y="2030234"/>
                  </a:lnTo>
                  <a:lnTo>
                    <a:pt x="2164994" y="2029917"/>
                  </a:lnTo>
                  <a:lnTo>
                    <a:pt x="2163394" y="2030018"/>
                  </a:lnTo>
                  <a:lnTo>
                    <a:pt x="2162594" y="2030234"/>
                  </a:lnTo>
                  <a:lnTo>
                    <a:pt x="2161781" y="2030222"/>
                  </a:lnTo>
                  <a:lnTo>
                    <a:pt x="2161298" y="2030463"/>
                  </a:lnTo>
                  <a:lnTo>
                    <a:pt x="2160523" y="2031136"/>
                  </a:lnTo>
                  <a:lnTo>
                    <a:pt x="2159901" y="2031517"/>
                  </a:lnTo>
                  <a:lnTo>
                    <a:pt x="2159444" y="2031504"/>
                  </a:lnTo>
                  <a:lnTo>
                    <a:pt x="2158987" y="2031314"/>
                  </a:lnTo>
                  <a:lnTo>
                    <a:pt x="2158530" y="2031085"/>
                  </a:lnTo>
                  <a:lnTo>
                    <a:pt x="2157869" y="2030895"/>
                  </a:lnTo>
                  <a:lnTo>
                    <a:pt x="2157564" y="2031111"/>
                  </a:lnTo>
                  <a:lnTo>
                    <a:pt x="2157374" y="2031441"/>
                  </a:lnTo>
                  <a:lnTo>
                    <a:pt x="2157247" y="2031847"/>
                  </a:lnTo>
                  <a:lnTo>
                    <a:pt x="2157031" y="2032190"/>
                  </a:lnTo>
                  <a:lnTo>
                    <a:pt x="2156294" y="2032533"/>
                  </a:lnTo>
                  <a:lnTo>
                    <a:pt x="2151646" y="2033625"/>
                  </a:lnTo>
                  <a:lnTo>
                    <a:pt x="2151062" y="2034044"/>
                  </a:lnTo>
                  <a:lnTo>
                    <a:pt x="2151062" y="2034501"/>
                  </a:lnTo>
                  <a:lnTo>
                    <a:pt x="2151151" y="2035009"/>
                  </a:lnTo>
                  <a:lnTo>
                    <a:pt x="2151189" y="2035492"/>
                  </a:lnTo>
                  <a:lnTo>
                    <a:pt x="2151125" y="2035962"/>
                  </a:lnTo>
                  <a:lnTo>
                    <a:pt x="2150008" y="2036952"/>
                  </a:lnTo>
                  <a:lnTo>
                    <a:pt x="2149017" y="2038286"/>
                  </a:lnTo>
                  <a:lnTo>
                    <a:pt x="2144788" y="2044420"/>
                  </a:lnTo>
                  <a:lnTo>
                    <a:pt x="2144877" y="2044890"/>
                  </a:lnTo>
                  <a:lnTo>
                    <a:pt x="2147608" y="2046668"/>
                  </a:lnTo>
                  <a:lnTo>
                    <a:pt x="2148001" y="2046846"/>
                  </a:lnTo>
                  <a:lnTo>
                    <a:pt x="2148243" y="2047227"/>
                  </a:lnTo>
                  <a:lnTo>
                    <a:pt x="2148738" y="2048027"/>
                  </a:lnTo>
                  <a:lnTo>
                    <a:pt x="2149043" y="2048332"/>
                  </a:lnTo>
                  <a:lnTo>
                    <a:pt x="2150097" y="2048979"/>
                  </a:lnTo>
                  <a:lnTo>
                    <a:pt x="2150376" y="2049297"/>
                  </a:lnTo>
                  <a:lnTo>
                    <a:pt x="2150630" y="2049703"/>
                  </a:lnTo>
                  <a:lnTo>
                    <a:pt x="2150846" y="2050173"/>
                  </a:lnTo>
                  <a:lnTo>
                    <a:pt x="2151075" y="2050580"/>
                  </a:lnTo>
                  <a:lnTo>
                    <a:pt x="2152700" y="2052231"/>
                  </a:lnTo>
                  <a:lnTo>
                    <a:pt x="2152764" y="2052561"/>
                  </a:lnTo>
                  <a:lnTo>
                    <a:pt x="2152840" y="2053005"/>
                  </a:lnTo>
                  <a:lnTo>
                    <a:pt x="2153018" y="2055507"/>
                  </a:lnTo>
                  <a:lnTo>
                    <a:pt x="2152942" y="2055990"/>
                  </a:lnTo>
                  <a:lnTo>
                    <a:pt x="2152395" y="2056549"/>
                  </a:lnTo>
                  <a:lnTo>
                    <a:pt x="2150414" y="2057158"/>
                  </a:lnTo>
                  <a:lnTo>
                    <a:pt x="2149728" y="2057196"/>
                  </a:lnTo>
                  <a:lnTo>
                    <a:pt x="2147595" y="2056777"/>
                  </a:lnTo>
                  <a:lnTo>
                    <a:pt x="2147011" y="2056777"/>
                  </a:lnTo>
                  <a:lnTo>
                    <a:pt x="2146757" y="2057107"/>
                  </a:lnTo>
                  <a:lnTo>
                    <a:pt x="2146604" y="2057565"/>
                  </a:lnTo>
                  <a:lnTo>
                    <a:pt x="2146388" y="2058695"/>
                  </a:lnTo>
                  <a:lnTo>
                    <a:pt x="2146338" y="2059190"/>
                  </a:lnTo>
                  <a:lnTo>
                    <a:pt x="2146363" y="2059660"/>
                  </a:lnTo>
                  <a:lnTo>
                    <a:pt x="2146490" y="2060155"/>
                  </a:lnTo>
                  <a:lnTo>
                    <a:pt x="2146630" y="2060613"/>
                  </a:lnTo>
                  <a:lnTo>
                    <a:pt x="2147100" y="2061425"/>
                  </a:lnTo>
                  <a:lnTo>
                    <a:pt x="2147290" y="2061845"/>
                  </a:lnTo>
                  <a:lnTo>
                    <a:pt x="2147404" y="2062302"/>
                  </a:lnTo>
                  <a:lnTo>
                    <a:pt x="2147341" y="2062695"/>
                  </a:lnTo>
                  <a:lnTo>
                    <a:pt x="2147188" y="2063076"/>
                  </a:lnTo>
                  <a:lnTo>
                    <a:pt x="2146592" y="2064156"/>
                  </a:lnTo>
                  <a:lnTo>
                    <a:pt x="2146465" y="2064537"/>
                  </a:lnTo>
                  <a:lnTo>
                    <a:pt x="2146477" y="2064969"/>
                  </a:lnTo>
                  <a:lnTo>
                    <a:pt x="2146630" y="2065388"/>
                  </a:lnTo>
                  <a:lnTo>
                    <a:pt x="2146858" y="2065794"/>
                  </a:lnTo>
                  <a:lnTo>
                    <a:pt x="2147950" y="2067178"/>
                  </a:lnTo>
                  <a:lnTo>
                    <a:pt x="2148154" y="2067560"/>
                  </a:lnTo>
                  <a:lnTo>
                    <a:pt x="2148243" y="2067991"/>
                  </a:lnTo>
                  <a:lnTo>
                    <a:pt x="2148243" y="2068423"/>
                  </a:lnTo>
                  <a:lnTo>
                    <a:pt x="2147989" y="2069236"/>
                  </a:lnTo>
                  <a:lnTo>
                    <a:pt x="2147671" y="2069985"/>
                  </a:lnTo>
                  <a:lnTo>
                    <a:pt x="2147658" y="2070163"/>
                  </a:lnTo>
                  <a:lnTo>
                    <a:pt x="2147709" y="2070468"/>
                  </a:lnTo>
                  <a:lnTo>
                    <a:pt x="2147862" y="2070874"/>
                  </a:lnTo>
                  <a:lnTo>
                    <a:pt x="2148598" y="2072030"/>
                  </a:lnTo>
                  <a:lnTo>
                    <a:pt x="2148801" y="2072474"/>
                  </a:lnTo>
                  <a:lnTo>
                    <a:pt x="2148966" y="2072944"/>
                  </a:lnTo>
                  <a:lnTo>
                    <a:pt x="2149068" y="2073427"/>
                  </a:lnTo>
                  <a:lnTo>
                    <a:pt x="2149157" y="2074418"/>
                  </a:lnTo>
                  <a:lnTo>
                    <a:pt x="2149157" y="2074900"/>
                  </a:lnTo>
                  <a:lnTo>
                    <a:pt x="2149220" y="2075370"/>
                  </a:lnTo>
                  <a:lnTo>
                    <a:pt x="2149386" y="2075789"/>
                  </a:lnTo>
                  <a:lnTo>
                    <a:pt x="2149716" y="2076018"/>
                  </a:lnTo>
                  <a:lnTo>
                    <a:pt x="2150097" y="2076157"/>
                  </a:lnTo>
                  <a:lnTo>
                    <a:pt x="2151379" y="2076424"/>
                  </a:lnTo>
                  <a:lnTo>
                    <a:pt x="2151710" y="2076627"/>
                  </a:lnTo>
                  <a:lnTo>
                    <a:pt x="2151684" y="2077135"/>
                  </a:lnTo>
                  <a:lnTo>
                    <a:pt x="2151329" y="2077834"/>
                  </a:lnTo>
                  <a:lnTo>
                    <a:pt x="2150262" y="2079015"/>
                  </a:lnTo>
                  <a:lnTo>
                    <a:pt x="2149957" y="2079713"/>
                  </a:lnTo>
                  <a:lnTo>
                    <a:pt x="2149881" y="2080348"/>
                  </a:lnTo>
                  <a:lnTo>
                    <a:pt x="2150008" y="2080806"/>
                  </a:lnTo>
                  <a:lnTo>
                    <a:pt x="2150021" y="2081276"/>
                  </a:lnTo>
                  <a:lnTo>
                    <a:pt x="2149868" y="2081657"/>
                  </a:lnTo>
                  <a:lnTo>
                    <a:pt x="2148916" y="2083142"/>
                  </a:lnTo>
                  <a:lnTo>
                    <a:pt x="2148522" y="2083358"/>
                  </a:lnTo>
                  <a:lnTo>
                    <a:pt x="2148116" y="2083371"/>
                  </a:lnTo>
                  <a:lnTo>
                    <a:pt x="2147658" y="2083244"/>
                  </a:lnTo>
                  <a:lnTo>
                    <a:pt x="2147112" y="2083181"/>
                  </a:lnTo>
                  <a:lnTo>
                    <a:pt x="2146236" y="2083409"/>
                  </a:lnTo>
                  <a:lnTo>
                    <a:pt x="2144026" y="2085149"/>
                  </a:lnTo>
                  <a:lnTo>
                    <a:pt x="2143417" y="2085416"/>
                  </a:lnTo>
                  <a:lnTo>
                    <a:pt x="2139924" y="2088527"/>
                  </a:lnTo>
                  <a:lnTo>
                    <a:pt x="2139937" y="2088997"/>
                  </a:lnTo>
                  <a:lnTo>
                    <a:pt x="2143137" y="2091347"/>
                  </a:lnTo>
                  <a:lnTo>
                    <a:pt x="2143493" y="2091550"/>
                  </a:lnTo>
                  <a:lnTo>
                    <a:pt x="2143798" y="2091855"/>
                  </a:lnTo>
                  <a:lnTo>
                    <a:pt x="2144293" y="2092655"/>
                  </a:lnTo>
                  <a:lnTo>
                    <a:pt x="2144598" y="2092934"/>
                  </a:lnTo>
                  <a:lnTo>
                    <a:pt x="2144953" y="2093175"/>
                  </a:lnTo>
                  <a:lnTo>
                    <a:pt x="2145220" y="2093480"/>
                  </a:lnTo>
                  <a:lnTo>
                    <a:pt x="2145436" y="2093899"/>
                  </a:lnTo>
                  <a:lnTo>
                    <a:pt x="2145436" y="2094623"/>
                  </a:lnTo>
                  <a:lnTo>
                    <a:pt x="2145512" y="2095182"/>
                  </a:lnTo>
                  <a:lnTo>
                    <a:pt x="2145779" y="2096223"/>
                  </a:lnTo>
                  <a:lnTo>
                    <a:pt x="2145842" y="2096706"/>
                  </a:lnTo>
                  <a:lnTo>
                    <a:pt x="2145817" y="2097900"/>
                  </a:lnTo>
                  <a:lnTo>
                    <a:pt x="2145664" y="2098725"/>
                  </a:lnTo>
                  <a:lnTo>
                    <a:pt x="2145614" y="2099297"/>
                  </a:lnTo>
                  <a:lnTo>
                    <a:pt x="2145639" y="2099843"/>
                  </a:lnTo>
                  <a:lnTo>
                    <a:pt x="2145969" y="2100745"/>
                  </a:lnTo>
                  <a:lnTo>
                    <a:pt x="2146096" y="2101227"/>
                  </a:lnTo>
                  <a:lnTo>
                    <a:pt x="2146172" y="2101646"/>
                  </a:lnTo>
                  <a:lnTo>
                    <a:pt x="2146350" y="2102027"/>
                  </a:lnTo>
                  <a:lnTo>
                    <a:pt x="2146668" y="2102116"/>
                  </a:lnTo>
                  <a:lnTo>
                    <a:pt x="2147049" y="2102015"/>
                  </a:lnTo>
                  <a:lnTo>
                    <a:pt x="2147569" y="2101456"/>
                  </a:lnTo>
                  <a:lnTo>
                    <a:pt x="2147887" y="2101367"/>
                  </a:lnTo>
                  <a:lnTo>
                    <a:pt x="2154008" y="2103843"/>
                  </a:lnTo>
                  <a:lnTo>
                    <a:pt x="2154224" y="2104263"/>
                  </a:lnTo>
                  <a:lnTo>
                    <a:pt x="2154491" y="2104631"/>
                  </a:lnTo>
                  <a:lnTo>
                    <a:pt x="2154643" y="2105190"/>
                  </a:lnTo>
                  <a:lnTo>
                    <a:pt x="2154669" y="2105888"/>
                  </a:lnTo>
                  <a:lnTo>
                    <a:pt x="2154148" y="2107412"/>
                  </a:lnTo>
                  <a:lnTo>
                    <a:pt x="2153945" y="2109012"/>
                  </a:lnTo>
                  <a:lnTo>
                    <a:pt x="2154034" y="2109520"/>
                  </a:lnTo>
                  <a:lnTo>
                    <a:pt x="2154135" y="2110498"/>
                  </a:lnTo>
                  <a:lnTo>
                    <a:pt x="2154250" y="2110943"/>
                  </a:lnTo>
                  <a:lnTo>
                    <a:pt x="2154491" y="2111311"/>
                  </a:lnTo>
                  <a:lnTo>
                    <a:pt x="2155202" y="2111921"/>
                  </a:lnTo>
                  <a:lnTo>
                    <a:pt x="2155736" y="2112441"/>
                  </a:lnTo>
                  <a:lnTo>
                    <a:pt x="2155990" y="2112822"/>
                  </a:lnTo>
                  <a:lnTo>
                    <a:pt x="2156205" y="2113254"/>
                  </a:lnTo>
                  <a:lnTo>
                    <a:pt x="2156599" y="2114219"/>
                  </a:lnTo>
                  <a:lnTo>
                    <a:pt x="2156853" y="2114588"/>
                  </a:lnTo>
                  <a:lnTo>
                    <a:pt x="2157183" y="2114842"/>
                  </a:lnTo>
                  <a:lnTo>
                    <a:pt x="2158517" y="2114727"/>
                  </a:lnTo>
                  <a:lnTo>
                    <a:pt x="2158847" y="2114931"/>
                  </a:lnTo>
                  <a:lnTo>
                    <a:pt x="2159609" y="2116099"/>
                  </a:lnTo>
                  <a:lnTo>
                    <a:pt x="2159825" y="2116582"/>
                  </a:lnTo>
                  <a:lnTo>
                    <a:pt x="2160015" y="2117102"/>
                  </a:lnTo>
                  <a:lnTo>
                    <a:pt x="2160079" y="2117902"/>
                  </a:lnTo>
                  <a:lnTo>
                    <a:pt x="2160231" y="2118360"/>
                  </a:lnTo>
                  <a:lnTo>
                    <a:pt x="2160473" y="2118753"/>
                  </a:lnTo>
                  <a:lnTo>
                    <a:pt x="2161057" y="2119337"/>
                  </a:lnTo>
                  <a:lnTo>
                    <a:pt x="2161285" y="2119744"/>
                  </a:lnTo>
                  <a:lnTo>
                    <a:pt x="2161438" y="2120277"/>
                  </a:lnTo>
                  <a:lnTo>
                    <a:pt x="2161374" y="2121166"/>
                  </a:lnTo>
                  <a:lnTo>
                    <a:pt x="2161438" y="2121725"/>
                  </a:lnTo>
                  <a:lnTo>
                    <a:pt x="2161616" y="2122182"/>
                  </a:lnTo>
                  <a:lnTo>
                    <a:pt x="2162174" y="2122855"/>
                  </a:lnTo>
                  <a:lnTo>
                    <a:pt x="2162670" y="2123617"/>
                  </a:lnTo>
                  <a:lnTo>
                    <a:pt x="2162936" y="2123973"/>
                  </a:lnTo>
                  <a:lnTo>
                    <a:pt x="2163546" y="2124583"/>
                  </a:lnTo>
                  <a:lnTo>
                    <a:pt x="2163889" y="2124773"/>
                  </a:lnTo>
                  <a:lnTo>
                    <a:pt x="2164283" y="2124773"/>
                  </a:lnTo>
                  <a:lnTo>
                    <a:pt x="2164638" y="2124583"/>
                  </a:lnTo>
                  <a:lnTo>
                    <a:pt x="2166137" y="2123122"/>
                  </a:lnTo>
                  <a:lnTo>
                    <a:pt x="2166404" y="2122995"/>
                  </a:lnTo>
                  <a:lnTo>
                    <a:pt x="2167877" y="2126742"/>
                  </a:lnTo>
                  <a:lnTo>
                    <a:pt x="2167724" y="2128596"/>
                  </a:lnTo>
                  <a:lnTo>
                    <a:pt x="2167762" y="2129015"/>
                  </a:lnTo>
                  <a:lnTo>
                    <a:pt x="2169985" y="2130513"/>
                  </a:lnTo>
                  <a:lnTo>
                    <a:pt x="2170353" y="2130412"/>
                  </a:lnTo>
                  <a:lnTo>
                    <a:pt x="2171534" y="2128723"/>
                  </a:lnTo>
                  <a:lnTo>
                    <a:pt x="2172830" y="2127758"/>
                  </a:lnTo>
                  <a:lnTo>
                    <a:pt x="2173084" y="2127338"/>
                  </a:lnTo>
                  <a:lnTo>
                    <a:pt x="2173147" y="2126869"/>
                  </a:lnTo>
                  <a:lnTo>
                    <a:pt x="2173465" y="2122906"/>
                  </a:lnTo>
                  <a:lnTo>
                    <a:pt x="2173604" y="2122474"/>
                  </a:lnTo>
                  <a:lnTo>
                    <a:pt x="2173858" y="2122157"/>
                  </a:lnTo>
                  <a:lnTo>
                    <a:pt x="2174201" y="2122131"/>
                  </a:lnTo>
                  <a:lnTo>
                    <a:pt x="2175840" y="2122512"/>
                  </a:lnTo>
                  <a:lnTo>
                    <a:pt x="2176754" y="2122589"/>
                  </a:lnTo>
                  <a:lnTo>
                    <a:pt x="2182101" y="2121395"/>
                  </a:lnTo>
                  <a:lnTo>
                    <a:pt x="2182558" y="2121458"/>
                  </a:lnTo>
                  <a:lnTo>
                    <a:pt x="2182926" y="2121598"/>
                  </a:lnTo>
                  <a:lnTo>
                    <a:pt x="2183180" y="2121890"/>
                  </a:lnTo>
                  <a:lnTo>
                    <a:pt x="2183295" y="2122309"/>
                  </a:lnTo>
                  <a:lnTo>
                    <a:pt x="2183383" y="2126119"/>
                  </a:lnTo>
                  <a:lnTo>
                    <a:pt x="2183523" y="2128100"/>
                  </a:lnTo>
                  <a:lnTo>
                    <a:pt x="2178888" y="2134539"/>
                  </a:lnTo>
                  <a:lnTo>
                    <a:pt x="2178164" y="2135593"/>
                  </a:lnTo>
                  <a:lnTo>
                    <a:pt x="2178138" y="2136000"/>
                  </a:lnTo>
                  <a:lnTo>
                    <a:pt x="2178367" y="2136228"/>
                  </a:lnTo>
                  <a:lnTo>
                    <a:pt x="2178710" y="2136444"/>
                  </a:lnTo>
                  <a:lnTo>
                    <a:pt x="2179015" y="2136724"/>
                  </a:lnTo>
                  <a:lnTo>
                    <a:pt x="2179218" y="2137156"/>
                  </a:lnTo>
                  <a:lnTo>
                    <a:pt x="2179624" y="2138680"/>
                  </a:lnTo>
                  <a:lnTo>
                    <a:pt x="2179840" y="2139086"/>
                  </a:lnTo>
                  <a:lnTo>
                    <a:pt x="2180094" y="2139454"/>
                  </a:lnTo>
                  <a:lnTo>
                    <a:pt x="2180742" y="2140000"/>
                  </a:lnTo>
                  <a:lnTo>
                    <a:pt x="2182914" y="2141156"/>
                  </a:lnTo>
                  <a:lnTo>
                    <a:pt x="2183231" y="2141423"/>
                  </a:lnTo>
                  <a:lnTo>
                    <a:pt x="2183472" y="2141791"/>
                  </a:lnTo>
                  <a:lnTo>
                    <a:pt x="2183650" y="2142274"/>
                  </a:lnTo>
                  <a:lnTo>
                    <a:pt x="2183739" y="2142756"/>
                  </a:lnTo>
                  <a:lnTo>
                    <a:pt x="2183828" y="2143721"/>
                  </a:lnTo>
                  <a:lnTo>
                    <a:pt x="2183955" y="2144128"/>
                  </a:lnTo>
                  <a:lnTo>
                    <a:pt x="2184158" y="2144471"/>
                  </a:lnTo>
                  <a:lnTo>
                    <a:pt x="2184742" y="2145017"/>
                  </a:lnTo>
                  <a:lnTo>
                    <a:pt x="2184984" y="2145411"/>
                  </a:lnTo>
                  <a:lnTo>
                    <a:pt x="2185123" y="2145893"/>
                  </a:lnTo>
                  <a:lnTo>
                    <a:pt x="2185060" y="2147062"/>
                  </a:lnTo>
                  <a:lnTo>
                    <a:pt x="2185225" y="2147684"/>
                  </a:lnTo>
                  <a:lnTo>
                    <a:pt x="2185327" y="2148230"/>
                  </a:lnTo>
                  <a:lnTo>
                    <a:pt x="2185415" y="2148979"/>
                  </a:lnTo>
                  <a:lnTo>
                    <a:pt x="2185339" y="2149500"/>
                  </a:lnTo>
                  <a:lnTo>
                    <a:pt x="2185212" y="2149932"/>
                  </a:lnTo>
                  <a:lnTo>
                    <a:pt x="2184806" y="2150656"/>
                  </a:lnTo>
                  <a:lnTo>
                    <a:pt x="2183841" y="2151989"/>
                  </a:lnTo>
                  <a:lnTo>
                    <a:pt x="2182177" y="2153704"/>
                  </a:lnTo>
                  <a:lnTo>
                    <a:pt x="2182126" y="2154135"/>
                  </a:lnTo>
                  <a:lnTo>
                    <a:pt x="2182266" y="2154580"/>
                  </a:lnTo>
                  <a:lnTo>
                    <a:pt x="2183142" y="2156333"/>
                  </a:lnTo>
                  <a:lnTo>
                    <a:pt x="2183510" y="2157310"/>
                  </a:lnTo>
                  <a:lnTo>
                    <a:pt x="2183879" y="2158885"/>
                  </a:lnTo>
                  <a:lnTo>
                    <a:pt x="2183980" y="2159977"/>
                  </a:lnTo>
                  <a:lnTo>
                    <a:pt x="2183955" y="2160536"/>
                  </a:lnTo>
                  <a:lnTo>
                    <a:pt x="2183714" y="2160701"/>
                  </a:lnTo>
                  <a:lnTo>
                    <a:pt x="2183383" y="2160651"/>
                  </a:lnTo>
                  <a:lnTo>
                    <a:pt x="2181555" y="2159736"/>
                  </a:lnTo>
                  <a:lnTo>
                    <a:pt x="2181136" y="2159673"/>
                  </a:lnTo>
                  <a:lnTo>
                    <a:pt x="2179358" y="2162340"/>
                  </a:lnTo>
                  <a:lnTo>
                    <a:pt x="2179459" y="2163013"/>
                  </a:lnTo>
                  <a:lnTo>
                    <a:pt x="2179612" y="2163533"/>
                  </a:lnTo>
                  <a:lnTo>
                    <a:pt x="2179662" y="2164346"/>
                  </a:lnTo>
                  <a:lnTo>
                    <a:pt x="2179434" y="2164689"/>
                  </a:lnTo>
                  <a:lnTo>
                    <a:pt x="2179065" y="2164803"/>
                  </a:lnTo>
                  <a:lnTo>
                    <a:pt x="2178253" y="2164676"/>
                  </a:lnTo>
                  <a:lnTo>
                    <a:pt x="2177872" y="2164676"/>
                  </a:lnTo>
                  <a:lnTo>
                    <a:pt x="2177491" y="2164600"/>
                  </a:lnTo>
                  <a:lnTo>
                    <a:pt x="2177122" y="2164422"/>
                  </a:lnTo>
                  <a:lnTo>
                    <a:pt x="2176830" y="2164168"/>
                  </a:lnTo>
                  <a:lnTo>
                    <a:pt x="2176627" y="2163838"/>
                  </a:lnTo>
                  <a:lnTo>
                    <a:pt x="2176691" y="2163368"/>
                  </a:lnTo>
                  <a:lnTo>
                    <a:pt x="2176792" y="2162937"/>
                  </a:lnTo>
                  <a:lnTo>
                    <a:pt x="2176830" y="2162530"/>
                  </a:lnTo>
                  <a:lnTo>
                    <a:pt x="2176754" y="2162200"/>
                  </a:lnTo>
                  <a:lnTo>
                    <a:pt x="2176449" y="2162098"/>
                  </a:lnTo>
                  <a:lnTo>
                    <a:pt x="2174062" y="2162213"/>
                  </a:lnTo>
                  <a:lnTo>
                    <a:pt x="2173706" y="2162098"/>
                  </a:lnTo>
                  <a:lnTo>
                    <a:pt x="2173554" y="2161806"/>
                  </a:lnTo>
                  <a:lnTo>
                    <a:pt x="2173477" y="2160943"/>
                  </a:lnTo>
                  <a:lnTo>
                    <a:pt x="2173338" y="2159927"/>
                  </a:lnTo>
                  <a:lnTo>
                    <a:pt x="2173223" y="2158504"/>
                  </a:lnTo>
                  <a:lnTo>
                    <a:pt x="2173096" y="2158136"/>
                  </a:lnTo>
                  <a:lnTo>
                    <a:pt x="2172817" y="2157907"/>
                  </a:lnTo>
                  <a:lnTo>
                    <a:pt x="2172474" y="2157780"/>
                  </a:lnTo>
                  <a:lnTo>
                    <a:pt x="2172220" y="2157514"/>
                  </a:lnTo>
                  <a:lnTo>
                    <a:pt x="2172068" y="2157082"/>
                  </a:lnTo>
                  <a:lnTo>
                    <a:pt x="2171928" y="2156625"/>
                  </a:lnTo>
                  <a:lnTo>
                    <a:pt x="2171712" y="2156206"/>
                  </a:lnTo>
                  <a:lnTo>
                    <a:pt x="2171407" y="2156079"/>
                  </a:lnTo>
                  <a:lnTo>
                    <a:pt x="2171026" y="2156294"/>
                  </a:lnTo>
                  <a:lnTo>
                    <a:pt x="2170899" y="2156777"/>
                  </a:lnTo>
                  <a:lnTo>
                    <a:pt x="2170861" y="2157463"/>
                  </a:lnTo>
                  <a:lnTo>
                    <a:pt x="2170633" y="2157882"/>
                  </a:lnTo>
                  <a:lnTo>
                    <a:pt x="2170315" y="2158212"/>
                  </a:lnTo>
                  <a:lnTo>
                    <a:pt x="2169490" y="2158733"/>
                  </a:lnTo>
                  <a:lnTo>
                    <a:pt x="2168524" y="2159812"/>
                  </a:lnTo>
                  <a:lnTo>
                    <a:pt x="2168156" y="2160803"/>
                  </a:lnTo>
                  <a:lnTo>
                    <a:pt x="2167534" y="2161921"/>
                  </a:lnTo>
                  <a:lnTo>
                    <a:pt x="2166734" y="2163013"/>
                  </a:lnTo>
                  <a:lnTo>
                    <a:pt x="2166492" y="2163521"/>
                  </a:lnTo>
                  <a:lnTo>
                    <a:pt x="2166327" y="2163991"/>
                  </a:lnTo>
                  <a:lnTo>
                    <a:pt x="2166277" y="2164422"/>
                  </a:lnTo>
                  <a:lnTo>
                    <a:pt x="2166289" y="2166327"/>
                  </a:lnTo>
                  <a:lnTo>
                    <a:pt x="2166353" y="2166823"/>
                  </a:lnTo>
                  <a:lnTo>
                    <a:pt x="2166353" y="2167509"/>
                  </a:lnTo>
                  <a:lnTo>
                    <a:pt x="2166238" y="2168296"/>
                  </a:lnTo>
                  <a:lnTo>
                    <a:pt x="2165896" y="2169579"/>
                  </a:lnTo>
                  <a:lnTo>
                    <a:pt x="2165565" y="2170049"/>
                  </a:lnTo>
                  <a:lnTo>
                    <a:pt x="2165210" y="2170150"/>
                  </a:lnTo>
                  <a:lnTo>
                    <a:pt x="2164524" y="2169782"/>
                  </a:lnTo>
                  <a:lnTo>
                    <a:pt x="2164118" y="2169642"/>
                  </a:lnTo>
                  <a:lnTo>
                    <a:pt x="2160142" y="2171903"/>
                  </a:lnTo>
                  <a:lnTo>
                    <a:pt x="2160333" y="2172233"/>
                  </a:lnTo>
                  <a:lnTo>
                    <a:pt x="2161514" y="2172677"/>
                  </a:lnTo>
                  <a:lnTo>
                    <a:pt x="2161832" y="2172906"/>
                  </a:lnTo>
                  <a:lnTo>
                    <a:pt x="2161971" y="2173363"/>
                  </a:lnTo>
                  <a:lnTo>
                    <a:pt x="2161819" y="2173693"/>
                  </a:lnTo>
                  <a:lnTo>
                    <a:pt x="2161527" y="2173935"/>
                  </a:lnTo>
                  <a:lnTo>
                    <a:pt x="2160142" y="2173820"/>
                  </a:lnTo>
                  <a:lnTo>
                    <a:pt x="2159330" y="2173922"/>
                  </a:lnTo>
                  <a:lnTo>
                    <a:pt x="2158898" y="2174100"/>
                  </a:lnTo>
                  <a:lnTo>
                    <a:pt x="2158568" y="2174367"/>
                  </a:lnTo>
                  <a:lnTo>
                    <a:pt x="2153335" y="2180412"/>
                  </a:lnTo>
                  <a:lnTo>
                    <a:pt x="2152967" y="2180653"/>
                  </a:lnTo>
                  <a:lnTo>
                    <a:pt x="2152548" y="2180793"/>
                  </a:lnTo>
                  <a:lnTo>
                    <a:pt x="2152129" y="2180767"/>
                  </a:lnTo>
                  <a:lnTo>
                    <a:pt x="2151748" y="2180602"/>
                  </a:lnTo>
                  <a:lnTo>
                    <a:pt x="2151392" y="2180386"/>
                  </a:lnTo>
                  <a:lnTo>
                    <a:pt x="2149830" y="2179015"/>
                  </a:lnTo>
                  <a:lnTo>
                    <a:pt x="2149449" y="2178824"/>
                  </a:lnTo>
                  <a:lnTo>
                    <a:pt x="2149055" y="2178685"/>
                  </a:lnTo>
                  <a:lnTo>
                    <a:pt x="2148547" y="2178786"/>
                  </a:lnTo>
                  <a:lnTo>
                    <a:pt x="2148014" y="2179015"/>
                  </a:lnTo>
                  <a:lnTo>
                    <a:pt x="2146579" y="2180259"/>
                  </a:lnTo>
                  <a:lnTo>
                    <a:pt x="2144547" y="2180958"/>
                  </a:lnTo>
                  <a:lnTo>
                    <a:pt x="2141651" y="2181034"/>
                  </a:lnTo>
                  <a:lnTo>
                    <a:pt x="2141232" y="2180958"/>
                  </a:lnTo>
                  <a:lnTo>
                    <a:pt x="2140877" y="2180767"/>
                  </a:lnTo>
                  <a:lnTo>
                    <a:pt x="2140534" y="2180513"/>
                  </a:lnTo>
                  <a:lnTo>
                    <a:pt x="2140216" y="2180234"/>
                  </a:lnTo>
                  <a:lnTo>
                    <a:pt x="2139353" y="2179243"/>
                  </a:lnTo>
                  <a:lnTo>
                    <a:pt x="2139060" y="2178964"/>
                  </a:lnTo>
                  <a:lnTo>
                    <a:pt x="2138730" y="2178710"/>
                  </a:lnTo>
                  <a:lnTo>
                    <a:pt x="2138019" y="2178380"/>
                  </a:lnTo>
                  <a:lnTo>
                    <a:pt x="2137676" y="2178265"/>
                  </a:lnTo>
                  <a:lnTo>
                    <a:pt x="2135682" y="2178227"/>
                  </a:lnTo>
                  <a:lnTo>
                    <a:pt x="2134539" y="2177770"/>
                  </a:lnTo>
                  <a:lnTo>
                    <a:pt x="2133663" y="2177656"/>
                  </a:lnTo>
                  <a:lnTo>
                    <a:pt x="2132164" y="2177770"/>
                  </a:lnTo>
                  <a:lnTo>
                    <a:pt x="2131733" y="2177694"/>
                  </a:lnTo>
                  <a:lnTo>
                    <a:pt x="2131402" y="2177491"/>
                  </a:lnTo>
                  <a:lnTo>
                    <a:pt x="2131199" y="2177135"/>
                  </a:lnTo>
                  <a:lnTo>
                    <a:pt x="2131021" y="2176716"/>
                  </a:lnTo>
                  <a:lnTo>
                    <a:pt x="2130755" y="2176424"/>
                  </a:lnTo>
                  <a:lnTo>
                    <a:pt x="2130374" y="2176297"/>
                  </a:lnTo>
                  <a:lnTo>
                    <a:pt x="2129891" y="2176386"/>
                  </a:lnTo>
                  <a:lnTo>
                    <a:pt x="2129408" y="2176538"/>
                  </a:lnTo>
                  <a:lnTo>
                    <a:pt x="2128392" y="2177161"/>
                  </a:lnTo>
                  <a:lnTo>
                    <a:pt x="2127707" y="2177834"/>
                  </a:lnTo>
                  <a:lnTo>
                    <a:pt x="2127275" y="2178431"/>
                  </a:lnTo>
                  <a:lnTo>
                    <a:pt x="2126780" y="2179383"/>
                  </a:lnTo>
                  <a:lnTo>
                    <a:pt x="2126360" y="2179866"/>
                  </a:lnTo>
                  <a:lnTo>
                    <a:pt x="2125852" y="2180158"/>
                  </a:lnTo>
                  <a:lnTo>
                    <a:pt x="2123897" y="2180793"/>
                  </a:lnTo>
                  <a:lnTo>
                    <a:pt x="2122868" y="2181618"/>
                  </a:lnTo>
                  <a:lnTo>
                    <a:pt x="2122449" y="2181860"/>
                  </a:lnTo>
                  <a:lnTo>
                    <a:pt x="2121433" y="2182075"/>
                  </a:lnTo>
                  <a:lnTo>
                    <a:pt x="2120493" y="2182088"/>
                  </a:lnTo>
                  <a:lnTo>
                    <a:pt x="2120074" y="2181974"/>
                  </a:lnTo>
                  <a:lnTo>
                    <a:pt x="2119363" y="2181580"/>
                  </a:lnTo>
                  <a:lnTo>
                    <a:pt x="2117509" y="2179866"/>
                  </a:lnTo>
                  <a:lnTo>
                    <a:pt x="2116835" y="2179396"/>
                  </a:lnTo>
                  <a:lnTo>
                    <a:pt x="2116467" y="2179205"/>
                  </a:lnTo>
                  <a:lnTo>
                    <a:pt x="2116112" y="2179091"/>
                  </a:lnTo>
                  <a:lnTo>
                    <a:pt x="2115769" y="2179078"/>
                  </a:lnTo>
                  <a:lnTo>
                    <a:pt x="2114473" y="2179878"/>
                  </a:lnTo>
                  <a:lnTo>
                    <a:pt x="2114143" y="2180018"/>
                  </a:lnTo>
                  <a:lnTo>
                    <a:pt x="2113406" y="2180158"/>
                  </a:lnTo>
                  <a:lnTo>
                    <a:pt x="2112898" y="2180132"/>
                  </a:lnTo>
                  <a:lnTo>
                    <a:pt x="2112378" y="2180043"/>
                  </a:lnTo>
                  <a:lnTo>
                    <a:pt x="2111971" y="2179853"/>
                  </a:lnTo>
                  <a:lnTo>
                    <a:pt x="2106955" y="2175967"/>
                  </a:lnTo>
                  <a:lnTo>
                    <a:pt x="2106561" y="2175751"/>
                  </a:lnTo>
                  <a:lnTo>
                    <a:pt x="2106155" y="2175548"/>
                  </a:lnTo>
                  <a:lnTo>
                    <a:pt x="2098827" y="2174824"/>
                  </a:lnTo>
                  <a:lnTo>
                    <a:pt x="2100071" y="2170315"/>
                  </a:lnTo>
                  <a:lnTo>
                    <a:pt x="2101507" y="2168169"/>
                  </a:lnTo>
                  <a:lnTo>
                    <a:pt x="2111133" y="2161082"/>
                  </a:lnTo>
                  <a:lnTo>
                    <a:pt x="2112644" y="2159215"/>
                  </a:lnTo>
                  <a:lnTo>
                    <a:pt x="2113737" y="2156942"/>
                  </a:lnTo>
                  <a:lnTo>
                    <a:pt x="2115235" y="2154770"/>
                  </a:lnTo>
                  <a:lnTo>
                    <a:pt x="2118055" y="2153285"/>
                  </a:lnTo>
                  <a:lnTo>
                    <a:pt x="2117255" y="2152319"/>
                  </a:lnTo>
                  <a:lnTo>
                    <a:pt x="2116086" y="2151392"/>
                  </a:lnTo>
                  <a:lnTo>
                    <a:pt x="2115350" y="2150402"/>
                  </a:lnTo>
                  <a:lnTo>
                    <a:pt x="2114791" y="2149792"/>
                  </a:lnTo>
                  <a:lnTo>
                    <a:pt x="2114486" y="2149513"/>
                  </a:lnTo>
                  <a:lnTo>
                    <a:pt x="2114092" y="2149309"/>
                  </a:lnTo>
                  <a:lnTo>
                    <a:pt x="2113178" y="2148954"/>
                  </a:lnTo>
                  <a:lnTo>
                    <a:pt x="2112898" y="2148662"/>
                  </a:lnTo>
                  <a:lnTo>
                    <a:pt x="2112619" y="2147849"/>
                  </a:lnTo>
                  <a:lnTo>
                    <a:pt x="2112289" y="2147582"/>
                  </a:lnTo>
                  <a:lnTo>
                    <a:pt x="2111311" y="2147328"/>
                  </a:lnTo>
                  <a:lnTo>
                    <a:pt x="2110739" y="2147328"/>
                  </a:lnTo>
                  <a:lnTo>
                    <a:pt x="2110193" y="2147455"/>
                  </a:lnTo>
                  <a:lnTo>
                    <a:pt x="2108047" y="2148522"/>
                  </a:lnTo>
                  <a:lnTo>
                    <a:pt x="2104161" y="2148878"/>
                  </a:lnTo>
                  <a:lnTo>
                    <a:pt x="2102624" y="2149576"/>
                  </a:lnTo>
                  <a:lnTo>
                    <a:pt x="2100884" y="2150046"/>
                  </a:lnTo>
                  <a:lnTo>
                    <a:pt x="2099856" y="2150059"/>
                  </a:lnTo>
                  <a:lnTo>
                    <a:pt x="2099360" y="2150211"/>
                  </a:lnTo>
                  <a:lnTo>
                    <a:pt x="2098954" y="2150605"/>
                  </a:lnTo>
                  <a:lnTo>
                    <a:pt x="2098344" y="2152015"/>
                  </a:lnTo>
                  <a:lnTo>
                    <a:pt x="2097684" y="2153183"/>
                  </a:lnTo>
                  <a:lnTo>
                    <a:pt x="2097062" y="2153945"/>
                  </a:lnTo>
                  <a:lnTo>
                    <a:pt x="2096693" y="2155736"/>
                  </a:lnTo>
                  <a:lnTo>
                    <a:pt x="2096503" y="2156218"/>
                  </a:lnTo>
                  <a:lnTo>
                    <a:pt x="2095639" y="2157666"/>
                  </a:lnTo>
                  <a:lnTo>
                    <a:pt x="2094420" y="2160879"/>
                  </a:lnTo>
                  <a:lnTo>
                    <a:pt x="2094128" y="2161273"/>
                  </a:lnTo>
                  <a:lnTo>
                    <a:pt x="2093721" y="2161578"/>
                  </a:lnTo>
                  <a:lnTo>
                    <a:pt x="2093023" y="2161755"/>
                  </a:lnTo>
                  <a:lnTo>
                    <a:pt x="2091499" y="2161705"/>
                  </a:lnTo>
                  <a:lnTo>
                    <a:pt x="2091093" y="2161857"/>
                  </a:lnTo>
                  <a:lnTo>
                    <a:pt x="2090737" y="2162073"/>
                  </a:lnTo>
                  <a:lnTo>
                    <a:pt x="2087702" y="2164943"/>
                  </a:lnTo>
                  <a:lnTo>
                    <a:pt x="2086355" y="2165565"/>
                  </a:lnTo>
                  <a:lnTo>
                    <a:pt x="2086063" y="2165604"/>
                  </a:lnTo>
                  <a:lnTo>
                    <a:pt x="2085682" y="2165794"/>
                  </a:lnTo>
                  <a:lnTo>
                    <a:pt x="2084311" y="2167064"/>
                  </a:lnTo>
                  <a:lnTo>
                    <a:pt x="2083854" y="2167216"/>
                  </a:lnTo>
                  <a:lnTo>
                    <a:pt x="2082926" y="2167128"/>
                  </a:lnTo>
                  <a:lnTo>
                    <a:pt x="2082507" y="2167204"/>
                  </a:lnTo>
                  <a:lnTo>
                    <a:pt x="2082152" y="2167394"/>
                  </a:lnTo>
                  <a:lnTo>
                    <a:pt x="2081237" y="2168258"/>
                  </a:lnTo>
                  <a:lnTo>
                    <a:pt x="2080882" y="2168448"/>
                  </a:lnTo>
                  <a:lnTo>
                    <a:pt x="2080450" y="2168575"/>
                  </a:lnTo>
                  <a:lnTo>
                    <a:pt x="2079459" y="2168639"/>
                  </a:lnTo>
                  <a:lnTo>
                    <a:pt x="2076246" y="2168067"/>
                  </a:lnTo>
                  <a:lnTo>
                    <a:pt x="2075637" y="2168042"/>
                  </a:lnTo>
                  <a:lnTo>
                    <a:pt x="2075040" y="2168156"/>
                  </a:lnTo>
                  <a:lnTo>
                    <a:pt x="2073706" y="2168639"/>
                  </a:lnTo>
                  <a:lnTo>
                    <a:pt x="2072119" y="2168613"/>
                  </a:lnTo>
                  <a:lnTo>
                    <a:pt x="2070734" y="2169261"/>
                  </a:lnTo>
                  <a:lnTo>
                    <a:pt x="2069833" y="2169452"/>
                  </a:lnTo>
                  <a:lnTo>
                    <a:pt x="2067953" y="2169464"/>
                  </a:lnTo>
                  <a:lnTo>
                    <a:pt x="2067686" y="2169617"/>
                  </a:lnTo>
                  <a:lnTo>
                    <a:pt x="2067636" y="2170163"/>
                  </a:lnTo>
                  <a:lnTo>
                    <a:pt x="2067636" y="2171230"/>
                  </a:lnTo>
                  <a:lnTo>
                    <a:pt x="2067458" y="2172233"/>
                  </a:lnTo>
                  <a:lnTo>
                    <a:pt x="2067407" y="2172703"/>
                  </a:lnTo>
                  <a:lnTo>
                    <a:pt x="2067509" y="2173109"/>
                  </a:lnTo>
                  <a:lnTo>
                    <a:pt x="2067661" y="2173503"/>
                  </a:lnTo>
                  <a:lnTo>
                    <a:pt x="2067610" y="2174100"/>
                  </a:lnTo>
                  <a:lnTo>
                    <a:pt x="2067407" y="2174887"/>
                  </a:lnTo>
                  <a:lnTo>
                    <a:pt x="2066861" y="2176081"/>
                  </a:lnTo>
                  <a:lnTo>
                    <a:pt x="2066721" y="2176970"/>
                  </a:lnTo>
                  <a:lnTo>
                    <a:pt x="2066861" y="2177440"/>
                  </a:lnTo>
                  <a:lnTo>
                    <a:pt x="2067674" y="2177770"/>
                  </a:lnTo>
                  <a:lnTo>
                    <a:pt x="2067979" y="2178037"/>
                  </a:lnTo>
                  <a:lnTo>
                    <a:pt x="2068207" y="2178367"/>
                  </a:lnTo>
                  <a:lnTo>
                    <a:pt x="2068385" y="2178735"/>
                  </a:lnTo>
                  <a:lnTo>
                    <a:pt x="2068537" y="2179104"/>
                  </a:lnTo>
                  <a:lnTo>
                    <a:pt x="2068842" y="2180450"/>
                  </a:lnTo>
                  <a:lnTo>
                    <a:pt x="2068791" y="2180945"/>
                  </a:lnTo>
                  <a:lnTo>
                    <a:pt x="2068575" y="2181479"/>
                  </a:lnTo>
                  <a:lnTo>
                    <a:pt x="2068029" y="2182114"/>
                  </a:lnTo>
                  <a:lnTo>
                    <a:pt x="2067686" y="2182685"/>
                  </a:lnTo>
                  <a:lnTo>
                    <a:pt x="2067483" y="2183396"/>
                  </a:lnTo>
                  <a:lnTo>
                    <a:pt x="2067344" y="2184285"/>
                  </a:lnTo>
                  <a:lnTo>
                    <a:pt x="2067255" y="2184704"/>
                  </a:lnTo>
                  <a:lnTo>
                    <a:pt x="2067077" y="2185149"/>
                  </a:lnTo>
                  <a:lnTo>
                    <a:pt x="2066797" y="2185606"/>
                  </a:lnTo>
                  <a:lnTo>
                    <a:pt x="2066277" y="2186228"/>
                  </a:lnTo>
                  <a:lnTo>
                    <a:pt x="2065845" y="2186914"/>
                  </a:lnTo>
                  <a:lnTo>
                    <a:pt x="2065375" y="2188298"/>
                  </a:lnTo>
                  <a:lnTo>
                    <a:pt x="2065337" y="2189035"/>
                  </a:lnTo>
                  <a:lnTo>
                    <a:pt x="2065426" y="2189645"/>
                  </a:lnTo>
                  <a:lnTo>
                    <a:pt x="2065566" y="2190051"/>
                  </a:lnTo>
                  <a:lnTo>
                    <a:pt x="2065680" y="2190470"/>
                  </a:lnTo>
                  <a:lnTo>
                    <a:pt x="2065629" y="2190940"/>
                  </a:lnTo>
                  <a:lnTo>
                    <a:pt x="2065426" y="2191575"/>
                  </a:lnTo>
                  <a:lnTo>
                    <a:pt x="2064702" y="2192413"/>
                  </a:lnTo>
                  <a:lnTo>
                    <a:pt x="2063203" y="2195347"/>
                  </a:lnTo>
                  <a:lnTo>
                    <a:pt x="2063089" y="2195791"/>
                  </a:lnTo>
                  <a:lnTo>
                    <a:pt x="2063114" y="2196223"/>
                  </a:lnTo>
                  <a:lnTo>
                    <a:pt x="2063457" y="2197074"/>
                  </a:lnTo>
                  <a:lnTo>
                    <a:pt x="2063622" y="2197620"/>
                  </a:lnTo>
                  <a:lnTo>
                    <a:pt x="2063572" y="2198420"/>
                  </a:lnTo>
                  <a:lnTo>
                    <a:pt x="2063635" y="2198966"/>
                  </a:lnTo>
                  <a:lnTo>
                    <a:pt x="2063749" y="2199436"/>
                  </a:lnTo>
                  <a:lnTo>
                    <a:pt x="2064029" y="2200249"/>
                  </a:lnTo>
                  <a:lnTo>
                    <a:pt x="2064156" y="2200668"/>
                  </a:lnTo>
                  <a:lnTo>
                    <a:pt x="2064321" y="2201557"/>
                  </a:lnTo>
                  <a:lnTo>
                    <a:pt x="2064372" y="2202065"/>
                  </a:lnTo>
                  <a:lnTo>
                    <a:pt x="2064308" y="2202586"/>
                  </a:lnTo>
                  <a:lnTo>
                    <a:pt x="2064169" y="2203196"/>
                  </a:lnTo>
                  <a:lnTo>
                    <a:pt x="2063584" y="2204694"/>
                  </a:lnTo>
                  <a:lnTo>
                    <a:pt x="2063432" y="2206358"/>
                  </a:lnTo>
                  <a:lnTo>
                    <a:pt x="2063165" y="2206955"/>
                  </a:lnTo>
                  <a:lnTo>
                    <a:pt x="2062911" y="2207374"/>
                  </a:lnTo>
                  <a:lnTo>
                    <a:pt x="2062619" y="2207641"/>
                  </a:lnTo>
                  <a:lnTo>
                    <a:pt x="2061730" y="2207412"/>
                  </a:lnTo>
                  <a:lnTo>
                    <a:pt x="2060917" y="2207602"/>
                  </a:lnTo>
                  <a:lnTo>
                    <a:pt x="2057831" y="2209241"/>
                  </a:lnTo>
                  <a:lnTo>
                    <a:pt x="2056320" y="2210549"/>
                  </a:lnTo>
                  <a:lnTo>
                    <a:pt x="2055812" y="2210790"/>
                  </a:lnTo>
                  <a:lnTo>
                    <a:pt x="2054047" y="2210549"/>
                  </a:lnTo>
                  <a:lnTo>
                    <a:pt x="2052980" y="2210206"/>
                  </a:lnTo>
                  <a:lnTo>
                    <a:pt x="2052459" y="2210104"/>
                  </a:lnTo>
                  <a:lnTo>
                    <a:pt x="2051138" y="2210130"/>
                  </a:lnTo>
                  <a:lnTo>
                    <a:pt x="2050364" y="2210447"/>
                  </a:lnTo>
                  <a:lnTo>
                    <a:pt x="2050719" y="2211590"/>
                  </a:lnTo>
                  <a:lnTo>
                    <a:pt x="2051024" y="2212149"/>
                  </a:lnTo>
                  <a:lnTo>
                    <a:pt x="2051062" y="2212428"/>
                  </a:lnTo>
                  <a:lnTo>
                    <a:pt x="2048294" y="2215032"/>
                  </a:lnTo>
                  <a:lnTo>
                    <a:pt x="2047125" y="2214206"/>
                  </a:lnTo>
                  <a:lnTo>
                    <a:pt x="2046731" y="2213991"/>
                  </a:lnTo>
                  <a:lnTo>
                    <a:pt x="2046312" y="2213825"/>
                  </a:lnTo>
                  <a:lnTo>
                    <a:pt x="2041067" y="2213610"/>
                  </a:lnTo>
                  <a:lnTo>
                    <a:pt x="2038743" y="2214270"/>
                  </a:lnTo>
                  <a:lnTo>
                    <a:pt x="2033790" y="2220963"/>
                  </a:lnTo>
                  <a:lnTo>
                    <a:pt x="2033714" y="2221484"/>
                  </a:lnTo>
                  <a:lnTo>
                    <a:pt x="2033600" y="2221953"/>
                  </a:lnTo>
                  <a:lnTo>
                    <a:pt x="2033409" y="2222411"/>
                  </a:lnTo>
                  <a:lnTo>
                    <a:pt x="2032901" y="2223084"/>
                  </a:lnTo>
                  <a:lnTo>
                    <a:pt x="2030374" y="2225103"/>
                  </a:lnTo>
                  <a:lnTo>
                    <a:pt x="2030209" y="2225382"/>
                  </a:lnTo>
                  <a:lnTo>
                    <a:pt x="2030107" y="2225649"/>
                  </a:lnTo>
                  <a:lnTo>
                    <a:pt x="2030044" y="2226017"/>
                  </a:lnTo>
                  <a:lnTo>
                    <a:pt x="2030082" y="2226398"/>
                  </a:lnTo>
                  <a:lnTo>
                    <a:pt x="2030310" y="2226640"/>
                  </a:lnTo>
                  <a:lnTo>
                    <a:pt x="2030552" y="2226767"/>
                  </a:lnTo>
                  <a:lnTo>
                    <a:pt x="2030869" y="2226881"/>
                  </a:lnTo>
                  <a:lnTo>
                    <a:pt x="2031225" y="2227084"/>
                  </a:lnTo>
                  <a:lnTo>
                    <a:pt x="2031491" y="2227364"/>
                  </a:lnTo>
                  <a:lnTo>
                    <a:pt x="2031631" y="2227770"/>
                  </a:lnTo>
                  <a:lnTo>
                    <a:pt x="2031606" y="2228265"/>
                  </a:lnTo>
                  <a:lnTo>
                    <a:pt x="2026818" y="2231618"/>
                  </a:lnTo>
                  <a:lnTo>
                    <a:pt x="2026069" y="2231593"/>
                  </a:lnTo>
                  <a:lnTo>
                    <a:pt x="2025421" y="2231351"/>
                  </a:lnTo>
                  <a:lnTo>
                    <a:pt x="2024646" y="2230704"/>
                  </a:lnTo>
                  <a:lnTo>
                    <a:pt x="2024227" y="2230247"/>
                  </a:lnTo>
                  <a:lnTo>
                    <a:pt x="2023910" y="2229827"/>
                  </a:lnTo>
                  <a:lnTo>
                    <a:pt x="2023363" y="2229218"/>
                  </a:lnTo>
                  <a:lnTo>
                    <a:pt x="2022970" y="2228875"/>
                  </a:lnTo>
                  <a:lnTo>
                    <a:pt x="2021966" y="2227821"/>
                  </a:lnTo>
                  <a:lnTo>
                    <a:pt x="2021789" y="2227249"/>
                  </a:lnTo>
                  <a:lnTo>
                    <a:pt x="2021484" y="2226716"/>
                  </a:lnTo>
                  <a:lnTo>
                    <a:pt x="2021001" y="2226386"/>
                  </a:lnTo>
                  <a:lnTo>
                    <a:pt x="2018741" y="2226170"/>
                  </a:lnTo>
                  <a:lnTo>
                    <a:pt x="2008060" y="2223554"/>
                  </a:lnTo>
                  <a:lnTo>
                    <a:pt x="2006434" y="2223325"/>
                  </a:lnTo>
                  <a:lnTo>
                    <a:pt x="2005761" y="2223782"/>
                  </a:lnTo>
                  <a:lnTo>
                    <a:pt x="2005050" y="2225433"/>
                  </a:lnTo>
                  <a:lnTo>
                    <a:pt x="2004618" y="2226233"/>
                  </a:lnTo>
                  <a:lnTo>
                    <a:pt x="2004339" y="2226564"/>
                  </a:lnTo>
                  <a:lnTo>
                    <a:pt x="2003945" y="2226779"/>
                  </a:lnTo>
                  <a:lnTo>
                    <a:pt x="2002497" y="2226945"/>
                  </a:lnTo>
                  <a:lnTo>
                    <a:pt x="2001951" y="2227364"/>
                  </a:lnTo>
                  <a:lnTo>
                    <a:pt x="2001634" y="2227834"/>
                  </a:lnTo>
                  <a:lnTo>
                    <a:pt x="2001354" y="2228875"/>
                  </a:lnTo>
                  <a:lnTo>
                    <a:pt x="2000973" y="2229218"/>
                  </a:lnTo>
                  <a:lnTo>
                    <a:pt x="2000338" y="2229332"/>
                  </a:lnTo>
                  <a:lnTo>
                    <a:pt x="1995487" y="2228532"/>
                  </a:lnTo>
                  <a:lnTo>
                    <a:pt x="1993112" y="2229700"/>
                  </a:lnTo>
                  <a:lnTo>
                    <a:pt x="1992261" y="2229942"/>
                  </a:lnTo>
                  <a:lnTo>
                    <a:pt x="1991118" y="2229942"/>
                  </a:lnTo>
                  <a:lnTo>
                    <a:pt x="1990267" y="2229700"/>
                  </a:lnTo>
                  <a:lnTo>
                    <a:pt x="1989239" y="2229231"/>
                  </a:lnTo>
                  <a:lnTo>
                    <a:pt x="1988146" y="2228532"/>
                  </a:lnTo>
                  <a:lnTo>
                    <a:pt x="1987499" y="2228380"/>
                  </a:lnTo>
                  <a:lnTo>
                    <a:pt x="1983841" y="2228596"/>
                  </a:lnTo>
                  <a:lnTo>
                    <a:pt x="1982050" y="2229167"/>
                  </a:lnTo>
                  <a:lnTo>
                    <a:pt x="1979193" y="2229129"/>
                  </a:lnTo>
                  <a:lnTo>
                    <a:pt x="1977174" y="2226970"/>
                  </a:lnTo>
                  <a:lnTo>
                    <a:pt x="1976983" y="2226614"/>
                  </a:lnTo>
                  <a:lnTo>
                    <a:pt x="1976716" y="2226297"/>
                  </a:lnTo>
                  <a:lnTo>
                    <a:pt x="1976285" y="2226094"/>
                  </a:lnTo>
                  <a:lnTo>
                    <a:pt x="1971116" y="2225319"/>
                  </a:lnTo>
                  <a:lnTo>
                    <a:pt x="1970633" y="2225078"/>
                  </a:lnTo>
                  <a:lnTo>
                    <a:pt x="1970277" y="2224773"/>
                  </a:lnTo>
                  <a:lnTo>
                    <a:pt x="1970036" y="2224443"/>
                  </a:lnTo>
                  <a:lnTo>
                    <a:pt x="1969858" y="2224062"/>
                  </a:lnTo>
                  <a:lnTo>
                    <a:pt x="1969693" y="2223681"/>
                  </a:lnTo>
                  <a:lnTo>
                    <a:pt x="1969490" y="2223325"/>
                  </a:lnTo>
                  <a:lnTo>
                    <a:pt x="1969249" y="2222982"/>
                  </a:lnTo>
                  <a:lnTo>
                    <a:pt x="1968969" y="2222677"/>
                  </a:lnTo>
                  <a:lnTo>
                    <a:pt x="1968753" y="2222334"/>
                  </a:lnTo>
                  <a:lnTo>
                    <a:pt x="1968601" y="2221928"/>
                  </a:lnTo>
                  <a:lnTo>
                    <a:pt x="1968385" y="2220556"/>
                  </a:lnTo>
                  <a:lnTo>
                    <a:pt x="1968118" y="2219718"/>
                  </a:lnTo>
                  <a:lnTo>
                    <a:pt x="1966861" y="2218093"/>
                  </a:lnTo>
                  <a:lnTo>
                    <a:pt x="1966544" y="2217826"/>
                  </a:lnTo>
                  <a:lnTo>
                    <a:pt x="1966302" y="2217483"/>
                  </a:lnTo>
                  <a:lnTo>
                    <a:pt x="1966175" y="2217077"/>
                  </a:lnTo>
                  <a:lnTo>
                    <a:pt x="1966023" y="2215642"/>
                  </a:lnTo>
                  <a:lnTo>
                    <a:pt x="1966061" y="2215134"/>
                  </a:lnTo>
                  <a:lnTo>
                    <a:pt x="1966175" y="2214638"/>
                  </a:lnTo>
                  <a:lnTo>
                    <a:pt x="1967039" y="2212428"/>
                  </a:lnTo>
                  <a:lnTo>
                    <a:pt x="1967141" y="2211933"/>
                  </a:lnTo>
                  <a:lnTo>
                    <a:pt x="1962670" y="2209355"/>
                  </a:lnTo>
                  <a:lnTo>
                    <a:pt x="1962188" y="2209507"/>
                  </a:lnTo>
                  <a:lnTo>
                    <a:pt x="1961235" y="2210765"/>
                  </a:lnTo>
                  <a:lnTo>
                    <a:pt x="1958822" y="2212365"/>
                  </a:lnTo>
                  <a:lnTo>
                    <a:pt x="1958289" y="2213025"/>
                  </a:lnTo>
                  <a:lnTo>
                    <a:pt x="1957730" y="2214321"/>
                  </a:lnTo>
                  <a:lnTo>
                    <a:pt x="1957489" y="2214664"/>
                  </a:lnTo>
                  <a:lnTo>
                    <a:pt x="1956561" y="2215591"/>
                  </a:lnTo>
                  <a:lnTo>
                    <a:pt x="1956422" y="2215946"/>
                  </a:lnTo>
                  <a:lnTo>
                    <a:pt x="1956358" y="2217394"/>
                  </a:lnTo>
                  <a:lnTo>
                    <a:pt x="1956269" y="2217902"/>
                  </a:lnTo>
                  <a:lnTo>
                    <a:pt x="1945004" y="2220480"/>
                  </a:lnTo>
                  <a:lnTo>
                    <a:pt x="1944192" y="2220315"/>
                  </a:lnTo>
                  <a:lnTo>
                    <a:pt x="1943658" y="2220036"/>
                  </a:lnTo>
                  <a:lnTo>
                    <a:pt x="1943138" y="2219401"/>
                  </a:lnTo>
                  <a:lnTo>
                    <a:pt x="1942579" y="2218804"/>
                  </a:lnTo>
                  <a:lnTo>
                    <a:pt x="1941626" y="2217991"/>
                  </a:lnTo>
                  <a:lnTo>
                    <a:pt x="1940928" y="2217496"/>
                  </a:lnTo>
                  <a:lnTo>
                    <a:pt x="1938527" y="2216365"/>
                  </a:lnTo>
                  <a:lnTo>
                    <a:pt x="1938134" y="2216264"/>
                  </a:lnTo>
                  <a:lnTo>
                    <a:pt x="1929396" y="2218105"/>
                  </a:lnTo>
                  <a:lnTo>
                    <a:pt x="1927199" y="2221382"/>
                  </a:lnTo>
                  <a:lnTo>
                    <a:pt x="1927021" y="2221814"/>
                  </a:lnTo>
                  <a:lnTo>
                    <a:pt x="1926691" y="2222144"/>
                  </a:lnTo>
                  <a:lnTo>
                    <a:pt x="1926247" y="2222296"/>
                  </a:lnTo>
                  <a:lnTo>
                    <a:pt x="1925472" y="2222182"/>
                  </a:lnTo>
                  <a:lnTo>
                    <a:pt x="1925015" y="2221941"/>
                  </a:lnTo>
                  <a:lnTo>
                    <a:pt x="1924684" y="2221623"/>
                  </a:lnTo>
                  <a:lnTo>
                    <a:pt x="1924430" y="2221280"/>
                  </a:lnTo>
                  <a:lnTo>
                    <a:pt x="1923846" y="2220214"/>
                  </a:lnTo>
                  <a:lnTo>
                    <a:pt x="1923364" y="2219540"/>
                  </a:lnTo>
                  <a:lnTo>
                    <a:pt x="1923059" y="2219274"/>
                  </a:lnTo>
                  <a:lnTo>
                    <a:pt x="1922183" y="2218969"/>
                  </a:lnTo>
                  <a:lnTo>
                    <a:pt x="1921802" y="2218791"/>
                  </a:lnTo>
                  <a:lnTo>
                    <a:pt x="1921484" y="2218499"/>
                  </a:lnTo>
                  <a:lnTo>
                    <a:pt x="1920176" y="2216937"/>
                  </a:lnTo>
                  <a:lnTo>
                    <a:pt x="1919490" y="2216429"/>
                  </a:lnTo>
                  <a:lnTo>
                    <a:pt x="1918690" y="2216048"/>
                  </a:lnTo>
                  <a:lnTo>
                    <a:pt x="1916137" y="2215883"/>
                  </a:lnTo>
                  <a:lnTo>
                    <a:pt x="1915731" y="2215718"/>
                  </a:lnTo>
                  <a:lnTo>
                    <a:pt x="1914626" y="2212962"/>
                  </a:lnTo>
                  <a:lnTo>
                    <a:pt x="1914499" y="2212530"/>
                  </a:lnTo>
                  <a:lnTo>
                    <a:pt x="1914169" y="2211743"/>
                  </a:lnTo>
                  <a:lnTo>
                    <a:pt x="1914029" y="2211336"/>
                  </a:lnTo>
                  <a:lnTo>
                    <a:pt x="1913801" y="2210473"/>
                  </a:lnTo>
                  <a:lnTo>
                    <a:pt x="1913407" y="2208720"/>
                  </a:lnTo>
                  <a:lnTo>
                    <a:pt x="1913204" y="2208339"/>
                  </a:lnTo>
                  <a:lnTo>
                    <a:pt x="1912912" y="2208047"/>
                  </a:lnTo>
                  <a:lnTo>
                    <a:pt x="1911680" y="2208034"/>
                  </a:lnTo>
                  <a:lnTo>
                    <a:pt x="1907057" y="2208999"/>
                  </a:lnTo>
                  <a:lnTo>
                    <a:pt x="1905787" y="2211324"/>
                  </a:lnTo>
                  <a:lnTo>
                    <a:pt x="1905647" y="2211819"/>
                  </a:lnTo>
                  <a:lnTo>
                    <a:pt x="1905431" y="2212289"/>
                  </a:lnTo>
                  <a:lnTo>
                    <a:pt x="1905088" y="2212784"/>
                  </a:lnTo>
                  <a:lnTo>
                    <a:pt x="1904911" y="2213203"/>
                  </a:lnTo>
                  <a:lnTo>
                    <a:pt x="1904949" y="2213610"/>
                  </a:lnTo>
                  <a:lnTo>
                    <a:pt x="1905050" y="2214016"/>
                  </a:lnTo>
                  <a:lnTo>
                    <a:pt x="1905190" y="2214435"/>
                  </a:lnTo>
                  <a:lnTo>
                    <a:pt x="1905241" y="2214892"/>
                  </a:lnTo>
                  <a:lnTo>
                    <a:pt x="1905190" y="2215388"/>
                  </a:lnTo>
                  <a:lnTo>
                    <a:pt x="1905038" y="2215870"/>
                  </a:lnTo>
                  <a:lnTo>
                    <a:pt x="1904377" y="2217000"/>
                  </a:lnTo>
                  <a:lnTo>
                    <a:pt x="1904237" y="2217420"/>
                  </a:lnTo>
                  <a:lnTo>
                    <a:pt x="1904682" y="2219159"/>
                  </a:lnTo>
                  <a:lnTo>
                    <a:pt x="1904822" y="2219515"/>
                  </a:lnTo>
                  <a:lnTo>
                    <a:pt x="1904898" y="2219921"/>
                  </a:lnTo>
                  <a:lnTo>
                    <a:pt x="1904872" y="2220379"/>
                  </a:lnTo>
                  <a:lnTo>
                    <a:pt x="1904682" y="2220760"/>
                  </a:lnTo>
                  <a:lnTo>
                    <a:pt x="1903209" y="2222500"/>
                  </a:lnTo>
                  <a:lnTo>
                    <a:pt x="1903120" y="2223008"/>
                  </a:lnTo>
                  <a:lnTo>
                    <a:pt x="1903234" y="2223427"/>
                  </a:lnTo>
                  <a:lnTo>
                    <a:pt x="1903920" y="2223947"/>
                  </a:lnTo>
                  <a:lnTo>
                    <a:pt x="1904542" y="2224519"/>
                  </a:lnTo>
                  <a:lnTo>
                    <a:pt x="1905622" y="2225763"/>
                  </a:lnTo>
                  <a:lnTo>
                    <a:pt x="1905800" y="2226144"/>
                  </a:lnTo>
                  <a:lnTo>
                    <a:pt x="1905850" y="2226627"/>
                  </a:lnTo>
                  <a:lnTo>
                    <a:pt x="1905698" y="2227173"/>
                  </a:lnTo>
                  <a:lnTo>
                    <a:pt x="1905406" y="2227719"/>
                  </a:lnTo>
                  <a:lnTo>
                    <a:pt x="1903704" y="2228989"/>
                  </a:lnTo>
                  <a:lnTo>
                    <a:pt x="1900745" y="2230551"/>
                  </a:lnTo>
                  <a:lnTo>
                    <a:pt x="1900415" y="2230793"/>
                  </a:lnTo>
                  <a:lnTo>
                    <a:pt x="1900212" y="2231199"/>
                  </a:lnTo>
                  <a:lnTo>
                    <a:pt x="1900072" y="2231682"/>
                  </a:lnTo>
                  <a:lnTo>
                    <a:pt x="1899792" y="2233333"/>
                  </a:lnTo>
                  <a:lnTo>
                    <a:pt x="1899615" y="2233777"/>
                  </a:lnTo>
                  <a:lnTo>
                    <a:pt x="1898256" y="2235390"/>
                  </a:lnTo>
                  <a:lnTo>
                    <a:pt x="1897837" y="2236177"/>
                  </a:lnTo>
                  <a:lnTo>
                    <a:pt x="1897303" y="2236457"/>
                  </a:lnTo>
                  <a:lnTo>
                    <a:pt x="1896427" y="2236520"/>
                  </a:lnTo>
                  <a:lnTo>
                    <a:pt x="1889569" y="2234272"/>
                  </a:lnTo>
                  <a:lnTo>
                    <a:pt x="1889150" y="2234260"/>
                  </a:lnTo>
                  <a:lnTo>
                    <a:pt x="1887854" y="2234755"/>
                  </a:lnTo>
                  <a:lnTo>
                    <a:pt x="1886965" y="2235428"/>
                  </a:lnTo>
                  <a:lnTo>
                    <a:pt x="1885848" y="2236660"/>
                  </a:lnTo>
                  <a:lnTo>
                    <a:pt x="1885187" y="2237155"/>
                  </a:lnTo>
                  <a:lnTo>
                    <a:pt x="1884768" y="2237308"/>
                  </a:lnTo>
                  <a:lnTo>
                    <a:pt x="1882647" y="2236851"/>
                  </a:lnTo>
                  <a:lnTo>
                    <a:pt x="1880158" y="2235771"/>
                  </a:lnTo>
                  <a:lnTo>
                    <a:pt x="1878164" y="2235225"/>
                  </a:lnTo>
                  <a:lnTo>
                    <a:pt x="1874786" y="2239441"/>
                  </a:lnTo>
                  <a:lnTo>
                    <a:pt x="1874380" y="2239695"/>
                  </a:lnTo>
                  <a:lnTo>
                    <a:pt x="1873859" y="2239937"/>
                  </a:lnTo>
                  <a:lnTo>
                    <a:pt x="1872030" y="2240267"/>
                  </a:lnTo>
                  <a:lnTo>
                    <a:pt x="1868652" y="2239543"/>
                  </a:lnTo>
                  <a:lnTo>
                    <a:pt x="1868373" y="2239251"/>
                  </a:lnTo>
                  <a:lnTo>
                    <a:pt x="1868233" y="2238844"/>
                  </a:lnTo>
                  <a:lnTo>
                    <a:pt x="1868144" y="2238387"/>
                  </a:lnTo>
                  <a:lnTo>
                    <a:pt x="1868169" y="2237333"/>
                  </a:lnTo>
                  <a:lnTo>
                    <a:pt x="1868119" y="2236838"/>
                  </a:lnTo>
                  <a:lnTo>
                    <a:pt x="1867877" y="2236546"/>
                  </a:lnTo>
                  <a:lnTo>
                    <a:pt x="1867471" y="2236470"/>
                  </a:lnTo>
                  <a:lnTo>
                    <a:pt x="1866214" y="2237168"/>
                  </a:lnTo>
                  <a:lnTo>
                    <a:pt x="1865845" y="2237282"/>
                  </a:lnTo>
                  <a:lnTo>
                    <a:pt x="1865375" y="2237244"/>
                  </a:lnTo>
                  <a:lnTo>
                    <a:pt x="1863229" y="2236292"/>
                  </a:lnTo>
                  <a:lnTo>
                    <a:pt x="1862886" y="2236050"/>
                  </a:lnTo>
                  <a:lnTo>
                    <a:pt x="1862480" y="2235327"/>
                  </a:lnTo>
                  <a:lnTo>
                    <a:pt x="1862226" y="2234996"/>
                  </a:lnTo>
                  <a:lnTo>
                    <a:pt x="1861845" y="2234780"/>
                  </a:lnTo>
                  <a:lnTo>
                    <a:pt x="1861400" y="2234615"/>
                  </a:lnTo>
                  <a:lnTo>
                    <a:pt x="1858873" y="2234006"/>
                  </a:lnTo>
                  <a:lnTo>
                    <a:pt x="1858429" y="2233815"/>
                  </a:lnTo>
                  <a:lnTo>
                    <a:pt x="1857857" y="2233752"/>
                  </a:lnTo>
                  <a:lnTo>
                    <a:pt x="1857222" y="2233790"/>
                  </a:lnTo>
                  <a:lnTo>
                    <a:pt x="1856181" y="2234285"/>
                  </a:lnTo>
                  <a:lnTo>
                    <a:pt x="1855203" y="2235060"/>
                  </a:lnTo>
                  <a:lnTo>
                    <a:pt x="1854949" y="2235390"/>
                  </a:lnTo>
                  <a:lnTo>
                    <a:pt x="1854504" y="2235669"/>
                  </a:lnTo>
                  <a:lnTo>
                    <a:pt x="1853907" y="2235835"/>
                  </a:lnTo>
                  <a:lnTo>
                    <a:pt x="1852714" y="2235720"/>
                  </a:lnTo>
                  <a:lnTo>
                    <a:pt x="1852091" y="2235479"/>
                  </a:lnTo>
                  <a:lnTo>
                    <a:pt x="1851634" y="2235174"/>
                  </a:lnTo>
                  <a:lnTo>
                    <a:pt x="1851101" y="2234552"/>
                  </a:lnTo>
                  <a:lnTo>
                    <a:pt x="1850796" y="2234285"/>
                  </a:lnTo>
                  <a:lnTo>
                    <a:pt x="1850440" y="2234031"/>
                  </a:lnTo>
                  <a:lnTo>
                    <a:pt x="1850034" y="2233866"/>
                  </a:lnTo>
                  <a:lnTo>
                    <a:pt x="1847481" y="2233536"/>
                  </a:lnTo>
                  <a:lnTo>
                    <a:pt x="1847087" y="2233320"/>
                  </a:lnTo>
                  <a:lnTo>
                    <a:pt x="1846783" y="2233053"/>
                  </a:lnTo>
                  <a:lnTo>
                    <a:pt x="1846237" y="2232977"/>
                  </a:lnTo>
                  <a:lnTo>
                    <a:pt x="1845462" y="2233155"/>
                  </a:lnTo>
                  <a:lnTo>
                    <a:pt x="1843951" y="2233904"/>
                  </a:lnTo>
                  <a:lnTo>
                    <a:pt x="1842592" y="2234184"/>
                  </a:lnTo>
                  <a:lnTo>
                    <a:pt x="1842376" y="2234184"/>
                  </a:lnTo>
                  <a:lnTo>
                    <a:pt x="1842071" y="2234349"/>
                  </a:lnTo>
                  <a:lnTo>
                    <a:pt x="1841804" y="2234653"/>
                  </a:lnTo>
                  <a:lnTo>
                    <a:pt x="1841588" y="2235085"/>
                  </a:lnTo>
                  <a:lnTo>
                    <a:pt x="1841525" y="2235873"/>
                  </a:lnTo>
                  <a:lnTo>
                    <a:pt x="1841538" y="2236444"/>
                  </a:lnTo>
                  <a:lnTo>
                    <a:pt x="1841487" y="2237028"/>
                  </a:lnTo>
                  <a:lnTo>
                    <a:pt x="1841398" y="2237536"/>
                  </a:lnTo>
                  <a:lnTo>
                    <a:pt x="1841271" y="2238044"/>
                  </a:lnTo>
                  <a:lnTo>
                    <a:pt x="1840788" y="2238768"/>
                  </a:lnTo>
                  <a:lnTo>
                    <a:pt x="1839620" y="2238857"/>
                  </a:lnTo>
                  <a:lnTo>
                    <a:pt x="1839201" y="2239695"/>
                  </a:lnTo>
                  <a:lnTo>
                    <a:pt x="1838820" y="2241169"/>
                  </a:lnTo>
                  <a:lnTo>
                    <a:pt x="1838718" y="2241715"/>
                  </a:lnTo>
                  <a:lnTo>
                    <a:pt x="1838680" y="2242337"/>
                  </a:lnTo>
                  <a:lnTo>
                    <a:pt x="1838718" y="2243175"/>
                  </a:lnTo>
                  <a:lnTo>
                    <a:pt x="1838655" y="2244026"/>
                  </a:lnTo>
                  <a:lnTo>
                    <a:pt x="1838439" y="2245321"/>
                  </a:lnTo>
                  <a:lnTo>
                    <a:pt x="1838363" y="2246147"/>
                  </a:lnTo>
                  <a:lnTo>
                    <a:pt x="1838464" y="2246922"/>
                  </a:lnTo>
                  <a:lnTo>
                    <a:pt x="1840128" y="2249385"/>
                  </a:lnTo>
                  <a:lnTo>
                    <a:pt x="1840369" y="2249690"/>
                  </a:lnTo>
                  <a:lnTo>
                    <a:pt x="1840420" y="2250071"/>
                  </a:lnTo>
                  <a:lnTo>
                    <a:pt x="1840166" y="2250541"/>
                  </a:lnTo>
                  <a:lnTo>
                    <a:pt x="1839861" y="2250871"/>
                  </a:lnTo>
                  <a:lnTo>
                    <a:pt x="1839137" y="2251329"/>
                  </a:lnTo>
                  <a:lnTo>
                    <a:pt x="1838807" y="2251608"/>
                  </a:lnTo>
                  <a:lnTo>
                    <a:pt x="1838617" y="2252065"/>
                  </a:lnTo>
                  <a:lnTo>
                    <a:pt x="1838337" y="2253399"/>
                  </a:lnTo>
                  <a:lnTo>
                    <a:pt x="1838172" y="2253945"/>
                  </a:lnTo>
                  <a:lnTo>
                    <a:pt x="1831822" y="2259939"/>
                  </a:lnTo>
                  <a:lnTo>
                    <a:pt x="1828584" y="2259609"/>
                  </a:lnTo>
                  <a:lnTo>
                    <a:pt x="1828126" y="2259457"/>
                  </a:lnTo>
                  <a:lnTo>
                    <a:pt x="1827339" y="2259025"/>
                  </a:lnTo>
                  <a:lnTo>
                    <a:pt x="1826691" y="2258491"/>
                  </a:lnTo>
                  <a:lnTo>
                    <a:pt x="1826425" y="2258187"/>
                  </a:lnTo>
                  <a:lnTo>
                    <a:pt x="1825790" y="2257691"/>
                  </a:lnTo>
                  <a:lnTo>
                    <a:pt x="1825383" y="2257602"/>
                  </a:lnTo>
                  <a:lnTo>
                    <a:pt x="1824977" y="2257628"/>
                  </a:lnTo>
                  <a:lnTo>
                    <a:pt x="1821967" y="2258529"/>
                  </a:lnTo>
                  <a:lnTo>
                    <a:pt x="1819567" y="2258796"/>
                  </a:lnTo>
                  <a:lnTo>
                    <a:pt x="1819224" y="2258961"/>
                  </a:lnTo>
                  <a:lnTo>
                    <a:pt x="1818004" y="2260041"/>
                  </a:lnTo>
                  <a:lnTo>
                    <a:pt x="1816163" y="2264841"/>
                  </a:lnTo>
                  <a:lnTo>
                    <a:pt x="1815960" y="2265172"/>
                  </a:lnTo>
                  <a:lnTo>
                    <a:pt x="1815630" y="2265362"/>
                  </a:lnTo>
                  <a:lnTo>
                    <a:pt x="1814753" y="2265616"/>
                  </a:lnTo>
                  <a:lnTo>
                    <a:pt x="1812480" y="2266683"/>
                  </a:lnTo>
                  <a:lnTo>
                    <a:pt x="1811654" y="2266873"/>
                  </a:lnTo>
                  <a:lnTo>
                    <a:pt x="1810677" y="2266784"/>
                  </a:lnTo>
                  <a:lnTo>
                    <a:pt x="1809737" y="2266492"/>
                  </a:lnTo>
                  <a:lnTo>
                    <a:pt x="1808657" y="2265908"/>
                  </a:lnTo>
                  <a:lnTo>
                    <a:pt x="1808327" y="2265946"/>
                  </a:lnTo>
                  <a:lnTo>
                    <a:pt x="1806359" y="2267419"/>
                  </a:lnTo>
                  <a:lnTo>
                    <a:pt x="1806168" y="2267839"/>
                  </a:lnTo>
                  <a:lnTo>
                    <a:pt x="1806041" y="2268397"/>
                  </a:lnTo>
                  <a:lnTo>
                    <a:pt x="1805622" y="2270861"/>
                  </a:lnTo>
                  <a:lnTo>
                    <a:pt x="1805330" y="2271344"/>
                  </a:lnTo>
                  <a:lnTo>
                    <a:pt x="1804936" y="2271547"/>
                  </a:lnTo>
                  <a:lnTo>
                    <a:pt x="1804492" y="2271547"/>
                  </a:lnTo>
                  <a:lnTo>
                    <a:pt x="1804085" y="2271395"/>
                  </a:lnTo>
                  <a:lnTo>
                    <a:pt x="1803780" y="2271115"/>
                  </a:lnTo>
                  <a:lnTo>
                    <a:pt x="1803603" y="2270734"/>
                  </a:lnTo>
                  <a:lnTo>
                    <a:pt x="1803412" y="2269883"/>
                  </a:lnTo>
                  <a:lnTo>
                    <a:pt x="1803234" y="2269578"/>
                  </a:lnTo>
                  <a:lnTo>
                    <a:pt x="1800605" y="2273795"/>
                  </a:lnTo>
                  <a:lnTo>
                    <a:pt x="1800301" y="2274570"/>
                  </a:lnTo>
                  <a:lnTo>
                    <a:pt x="1799920" y="2275027"/>
                  </a:lnTo>
                  <a:lnTo>
                    <a:pt x="1794192" y="2275789"/>
                  </a:lnTo>
                  <a:lnTo>
                    <a:pt x="1793824" y="2275979"/>
                  </a:lnTo>
                  <a:lnTo>
                    <a:pt x="1792249" y="2277300"/>
                  </a:lnTo>
                  <a:lnTo>
                    <a:pt x="1791868" y="2277465"/>
                  </a:lnTo>
                  <a:lnTo>
                    <a:pt x="1791474" y="2277554"/>
                  </a:lnTo>
                  <a:lnTo>
                    <a:pt x="1790191" y="2277186"/>
                  </a:lnTo>
                  <a:lnTo>
                    <a:pt x="1789772" y="2277160"/>
                  </a:lnTo>
                  <a:lnTo>
                    <a:pt x="1788515" y="2279154"/>
                  </a:lnTo>
                  <a:lnTo>
                    <a:pt x="1788731" y="2279434"/>
                  </a:lnTo>
                  <a:lnTo>
                    <a:pt x="1790001" y="2279954"/>
                  </a:lnTo>
                  <a:lnTo>
                    <a:pt x="1790382" y="2280170"/>
                  </a:lnTo>
                  <a:lnTo>
                    <a:pt x="1791779" y="2282863"/>
                  </a:lnTo>
                  <a:lnTo>
                    <a:pt x="1791652" y="2283942"/>
                  </a:lnTo>
                  <a:lnTo>
                    <a:pt x="1791588" y="2284120"/>
                  </a:lnTo>
                  <a:lnTo>
                    <a:pt x="1790141" y="2286901"/>
                  </a:lnTo>
                  <a:lnTo>
                    <a:pt x="1789175" y="2288298"/>
                  </a:lnTo>
                  <a:lnTo>
                    <a:pt x="1789074" y="2288743"/>
                  </a:lnTo>
                  <a:lnTo>
                    <a:pt x="1789112" y="2289225"/>
                  </a:lnTo>
                  <a:lnTo>
                    <a:pt x="1789277" y="2289873"/>
                  </a:lnTo>
                  <a:lnTo>
                    <a:pt x="1789341" y="2290432"/>
                  </a:lnTo>
                  <a:lnTo>
                    <a:pt x="1789201" y="2291118"/>
                  </a:lnTo>
                  <a:lnTo>
                    <a:pt x="1788972" y="2291562"/>
                  </a:lnTo>
                  <a:lnTo>
                    <a:pt x="1788642" y="2291892"/>
                  </a:lnTo>
                  <a:lnTo>
                    <a:pt x="1788261" y="2292057"/>
                  </a:lnTo>
                  <a:lnTo>
                    <a:pt x="1787931" y="2292299"/>
                  </a:lnTo>
                  <a:lnTo>
                    <a:pt x="1787702" y="2292667"/>
                  </a:lnTo>
                  <a:lnTo>
                    <a:pt x="1787563" y="2293150"/>
                  </a:lnTo>
                  <a:lnTo>
                    <a:pt x="1787563" y="2293708"/>
                  </a:lnTo>
                  <a:lnTo>
                    <a:pt x="1787677" y="2294216"/>
                  </a:lnTo>
                  <a:lnTo>
                    <a:pt x="1788007" y="2294724"/>
                  </a:lnTo>
                  <a:lnTo>
                    <a:pt x="1788198" y="2295194"/>
                  </a:lnTo>
                  <a:lnTo>
                    <a:pt x="1786699" y="2297963"/>
                  </a:lnTo>
                  <a:lnTo>
                    <a:pt x="1786470" y="2298192"/>
                  </a:lnTo>
                  <a:lnTo>
                    <a:pt x="1786483" y="2298547"/>
                  </a:lnTo>
                  <a:lnTo>
                    <a:pt x="1786826" y="2299157"/>
                  </a:lnTo>
                  <a:lnTo>
                    <a:pt x="1787105" y="2299893"/>
                  </a:lnTo>
                  <a:lnTo>
                    <a:pt x="1787880" y="2302395"/>
                  </a:lnTo>
                  <a:lnTo>
                    <a:pt x="1788248" y="2303056"/>
                  </a:lnTo>
                  <a:lnTo>
                    <a:pt x="1788655" y="2303272"/>
                  </a:lnTo>
                  <a:lnTo>
                    <a:pt x="1789328" y="2302929"/>
                  </a:lnTo>
                  <a:lnTo>
                    <a:pt x="1789645" y="2302852"/>
                  </a:lnTo>
                  <a:lnTo>
                    <a:pt x="1790001" y="2302992"/>
                  </a:lnTo>
                  <a:lnTo>
                    <a:pt x="1791322" y="2303983"/>
                  </a:lnTo>
                  <a:lnTo>
                    <a:pt x="1792084" y="2304427"/>
                  </a:lnTo>
                  <a:lnTo>
                    <a:pt x="1792477" y="2304567"/>
                  </a:lnTo>
                  <a:lnTo>
                    <a:pt x="1792909" y="2304554"/>
                  </a:lnTo>
                  <a:lnTo>
                    <a:pt x="1793557" y="2304186"/>
                  </a:lnTo>
                  <a:lnTo>
                    <a:pt x="1793862" y="2304122"/>
                  </a:lnTo>
                  <a:lnTo>
                    <a:pt x="1794192" y="2304249"/>
                  </a:lnTo>
                  <a:lnTo>
                    <a:pt x="1795335" y="2304884"/>
                  </a:lnTo>
                  <a:lnTo>
                    <a:pt x="1795779" y="2305037"/>
                  </a:lnTo>
                  <a:lnTo>
                    <a:pt x="1798269" y="2303665"/>
                  </a:lnTo>
                  <a:lnTo>
                    <a:pt x="1798561" y="2303462"/>
                  </a:lnTo>
                  <a:lnTo>
                    <a:pt x="1804187" y="2309139"/>
                  </a:lnTo>
                  <a:lnTo>
                    <a:pt x="1804390" y="2309495"/>
                  </a:lnTo>
                  <a:lnTo>
                    <a:pt x="1804695" y="2309787"/>
                  </a:lnTo>
                  <a:lnTo>
                    <a:pt x="1805012" y="2310066"/>
                  </a:lnTo>
                  <a:lnTo>
                    <a:pt x="1806105" y="2310739"/>
                  </a:lnTo>
                  <a:lnTo>
                    <a:pt x="1806397" y="2311044"/>
                  </a:lnTo>
                  <a:lnTo>
                    <a:pt x="1806562" y="2311438"/>
                  </a:lnTo>
                  <a:lnTo>
                    <a:pt x="1806435" y="2312047"/>
                  </a:lnTo>
                  <a:lnTo>
                    <a:pt x="1806168" y="2313076"/>
                  </a:lnTo>
                  <a:lnTo>
                    <a:pt x="1806117" y="2313571"/>
                  </a:lnTo>
                  <a:lnTo>
                    <a:pt x="1806117" y="2314155"/>
                  </a:lnTo>
                  <a:lnTo>
                    <a:pt x="1806206" y="2314778"/>
                  </a:lnTo>
                  <a:lnTo>
                    <a:pt x="1806486" y="2315591"/>
                  </a:lnTo>
                  <a:lnTo>
                    <a:pt x="1806765" y="2316048"/>
                  </a:lnTo>
                  <a:lnTo>
                    <a:pt x="1807159" y="2316353"/>
                  </a:lnTo>
                  <a:lnTo>
                    <a:pt x="1808695" y="2316632"/>
                  </a:lnTo>
                  <a:lnTo>
                    <a:pt x="1809584" y="2316937"/>
                  </a:lnTo>
                  <a:lnTo>
                    <a:pt x="1809915" y="2317229"/>
                  </a:lnTo>
                  <a:lnTo>
                    <a:pt x="1810156" y="2317635"/>
                  </a:lnTo>
                  <a:lnTo>
                    <a:pt x="1810346" y="2318194"/>
                  </a:lnTo>
                  <a:lnTo>
                    <a:pt x="1810575" y="2319007"/>
                  </a:lnTo>
                  <a:lnTo>
                    <a:pt x="1810791" y="2319528"/>
                  </a:lnTo>
                  <a:lnTo>
                    <a:pt x="1816620" y="2320391"/>
                  </a:lnTo>
                  <a:lnTo>
                    <a:pt x="1816988" y="2320594"/>
                  </a:lnTo>
                  <a:lnTo>
                    <a:pt x="1817293" y="2320848"/>
                  </a:lnTo>
                  <a:lnTo>
                    <a:pt x="1817522" y="2321179"/>
                  </a:lnTo>
                  <a:lnTo>
                    <a:pt x="1817941" y="2321928"/>
                  </a:lnTo>
                  <a:lnTo>
                    <a:pt x="1820151" y="2323223"/>
                  </a:lnTo>
                  <a:lnTo>
                    <a:pt x="1820621" y="2323185"/>
                  </a:lnTo>
                  <a:lnTo>
                    <a:pt x="1821014" y="2323033"/>
                  </a:lnTo>
                  <a:lnTo>
                    <a:pt x="1821345" y="2322779"/>
                  </a:lnTo>
                  <a:lnTo>
                    <a:pt x="1822234" y="2321420"/>
                  </a:lnTo>
                  <a:lnTo>
                    <a:pt x="1822538" y="2321090"/>
                  </a:lnTo>
                  <a:lnTo>
                    <a:pt x="1822894" y="2320861"/>
                  </a:lnTo>
                  <a:lnTo>
                    <a:pt x="1823148" y="2320848"/>
                  </a:lnTo>
                  <a:lnTo>
                    <a:pt x="1823338" y="2320912"/>
                  </a:lnTo>
                  <a:lnTo>
                    <a:pt x="1824431" y="2324100"/>
                  </a:lnTo>
                  <a:lnTo>
                    <a:pt x="1824227" y="2325027"/>
                  </a:lnTo>
                  <a:lnTo>
                    <a:pt x="1821294" y="2328735"/>
                  </a:lnTo>
                  <a:lnTo>
                    <a:pt x="1819808" y="2328430"/>
                  </a:lnTo>
                  <a:lnTo>
                    <a:pt x="1818779" y="2328379"/>
                  </a:lnTo>
                  <a:lnTo>
                    <a:pt x="1816531" y="2328786"/>
                  </a:lnTo>
                  <a:lnTo>
                    <a:pt x="1816061" y="2328722"/>
                  </a:lnTo>
                  <a:lnTo>
                    <a:pt x="1815693" y="2328532"/>
                  </a:lnTo>
                  <a:lnTo>
                    <a:pt x="1815045" y="2327998"/>
                  </a:lnTo>
                  <a:lnTo>
                    <a:pt x="1814690" y="2327770"/>
                  </a:lnTo>
                  <a:lnTo>
                    <a:pt x="1813686" y="2327617"/>
                  </a:lnTo>
                  <a:lnTo>
                    <a:pt x="1812061" y="2327630"/>
                  </a:lnTo>
                  <a:lnTo>
                    <a:pt x="1811566" y="2327833"/>
                  </a:lnTo>
                  <a:lnTo>
                    <a:pt x="1811121" y="2328265"/>
                  </a:lnTo>
                  <a:lnTo>
                    <a:pt x="1810816" y="2329472"/>
                  </a:lnTo>
                  <a:lnTo>
                    <a:pt x="1810092" y="2331034"/>
                  </a:lnTo>
                  <a:lnTo>
                    <a:pt x="1809686" y="2332520"/>
                  </a:lnTo>
                  <a:lnTo>
                    <a:pt x="1809495" y="2332926"/>
                  </a:lnTo>
                  <a:lnTo>
                    <a:pt x="1809229" y="2333269"/>
                  </a:lnTo>
                  <a:lnTo>
                    <a:pt x="1807844" y="2334653"/>
                  </a:lnTo>
                  <a:lnTo>
                    <a:pt x="1807336" y="2335377"/>
                  </a:lnTo>
                  <a:lnTo>
                    <a:pt x="1807171" y="2335961"/>
                  </a:lnTo>
                  <a:lnTo>
                    <a:pt x="1807032" y="2336723"/>
                  </a:lnTo>
                  <a:lnTo>
                    <a:pt x="1806536" y="2341727"/>
                  </a:lnTo>
                  <a:lnTo>
                    <a:pt x="1806549" y="2342553"/>
                  </a:lnTo>
                  <a:lnTo>
                    <a:pt x="1806600" y="2343556"/>
                  </a:lnTo>
                  <a:lnTo>
                    <a:pt x="1806879" y="2345296"/>
                  </a:lnTo>
                  <a:lnTo>
                    <a:pt x="1807235" y="2346655"/>
                  </a:lnTo>
                  <a:lnTo>
                    <a:pt x="1807311" y="2346934"/>
                  </a:lnTo>
                  <a:lnTo>
                    <a:pt x="1807413" y="2347315"/>
                  </a:lnTo>
                  <a:lnTo>
                    <a:pt x="1807489" y="2347899"/>
                  </a:lnTo>
                  <a:lnTo>
                    <a:pt x="1807502" y="2348661"/>
                  </a:lnTo>
                  <a:lnTo>
                    <a:pt x="1807171" y="2351976"/>
                  </a:lnTo>
                  <a:lnTo>
                    <a:pt x="1807146" y="2356142"/>
                  </a:lnTo>
                  <a:lnTo>
                    <a:pt x="1806867" y="2356980"/>
                  </a:lnTo>
                  <a:lnTo>
                    <a:pt x="1806447" y="2357424"/>
                  </a:lnTo>
                  <a:lnTo>
                    <a:pt x="1804847" y="2357374"/>
                  </a:lnTo>
                  <a:lnTo>
                    <a:pt x="1804377" y="2357437"/>
                  </a:lnTo>
                  <a:lnTo>
                    <a:pt x="1803361" y="2359571"/>
                  </a:lnTo>
                  <a:lnTo>
                    <a:pt x="1803361" y="2360371"/>
                  </a:lnTo>
                  <a:lnTo>
                    <a:pt x="1803450" y="2360980"/>
                  </a:lnTo>
                  <a:lnTo>
                    <a:pt x="1803692" y="2361603"/>
                  </a:lnTo>
                  <a:lnTo>
                    <a:pt x="1804657" y="2363038"/>
                  </a:lnTo>
                  <a:lnTo>
                    <a:pt x="1804835" y="2363482"/>
                  </a:lnTo>
                  <a:lnTo>
                    <a:pt x="1804911" y="2364092"/>
                  </a:lnTo>
                  <a:lnTo>
                    <a:pt x="1804885" y="2365222"/>
                  </a:lnTo>
                  <a:lnTo>
                    <a:pt x="1804746" y="2365908"/>
                  </a:lnTo>
                  <a:lnTo>
                    <a:pt x="1804530" y="2366429"/>
                  </a:lnTo>
                  <a:lnTo>
                    <a:pt x="1804276" y="2366746"/>
                  </a:lnTo>
                  <a:lnTo>
                    <a:pt x="1803552" y="2367394"/>
                  </a:lnTo>
                  <a:lnTo>
                    <a:pt x="1803374" y="2367673"/>
                  </a:lnTo>
                  <a:lnTo>
                    <a:pt x="1803222" y="2368143"/>
                  </a:lnTo>
                  <a:lnTo>
                    <a:pt x="1803133" y="2368791"/>
                  </a:lnTo>
                  <a:lnTo>
                    <a:pt x="1803095" y="2369705"/>
                  </a:lnTo>
                  <a:lnTo>
                    <a:pt x="1802942" y="2370289"/>
                  </a:lnTo>
                  <a:lnTo>
                    <a:pt x="1802650" y="2371204"/>
                  </a:lnTo>
                  <a:lnTo>
                    <a:pt x="1802701" y="2371636"/>
                  </a:lnTo>
                  <a:lnTo>
                    <a:pt x="1803018" y="2372106"/>
                  </a:lnTo>
                  <a:lnTo>
                    <a:pt x="1804174" y="2372868"/>
                  </a:lnTo>
                  <a:lnTo>
                    <a:pt x="1804479" y="2373134"/>
                  </a:lnTo>
                  <a:lnTo>
                    <a:pt x="1806130" y="2382735"/>
                  </a:lnTo>
                  <a:lnTo>
                    <a:pt x="1806193" y="2383243"/>
                  </a:lnTo>
                  <a:lnTo>
                    <a:pt x="1806346" y="2383726"/>
                  </a:lnTo>
                  <a:lnTo>
                    <a:pt x="1806689" y="2384183"/>
                  </a:lnTo>
                  <a:lnTo>
                    <a:pt x="1807082" y="2384310"/>
                  </a:lnTo>
                  <a:lnTo>
                    <a:pt x="1807451" y="2384221"/>
                  </a:lnTo>
                  <a:lnTo>
                    <a:pt x="1807768" y="2384031"/>
                  </a:lnTo>
                  <a:lnTo>
                    <a:pt x="1808098" y="2383942"/>
                  </a:lnTo>
                  <a:lnTo>
                    <a:pt x="1808378" y="2384094"/>
                  </a:lnTo>
                  <a:lnTo>
                    <a:pt x="1808594" y="2384412"/>
                  </a:lnTo>
                  <a:lnTo>
                    <a:pt x="1808746" y="2384806"/>
                  </a:lnTo>
                  <a:lnTo>
                    <a:pt x="1809026" y="2385618"/>
                  </a:lnTo>
                  <a:lnTo>
                    <a:pt x="1809203" y="2385999"/>
                  </a:lnTo>
                  <a:lnTo>
                    <a:pt x="1812975" y="2387955"/>
                  </a:lnTo>
                  <a:lnTo>
                    <a:pt x="1813331" y="2388260"/>
                  </a:lnTo>
                  <a:lnTo>
                    <a:pt x="1813521" y="2388755"/>
                  </a:lnTo>
                  <a:lnTo>
                    <a:pt x="1813483" y="2389657"/>
                  </a:lnTo>
                  <a:lnTo>
                    <a:pt x="1813305" y="2390889"/>
                  </a:lnTo>
                  <a:lnTo>
                    <a:pt x="1813344" y="2391422"/>
                  </a:lnTo>
                  <a:lnTo>
                    <a:pt x="1813572" y="2392006"/>
                  </a:lnTo>
                  <a:lnTo>
                    <a:pt x="1813852" y="2392387"/>
                  </a:lnTo>
                  <a:lnTo>
                    <a:pt x="1814156" y="2392730"/>
                  </a:lnTo>
                  <a:lnTo>
                    <a:pt x="1814360" y="2393073"/>
                  </a:lnTo>
                  <a:lnTo>
                    <a:pt x="1814436" y="2393454"/>
                  </a:lnTo>
                  <a:lnTo>
                    <a:pt x="1814093" y="2394673"/>
                  </a:lnTo>
                  <a:lnTo>
                    <a:pt x="1814004" y="2395753"/>
                  </a:lnTo>
                  <a:lnTo>
                    <a:pt x="1812074" y="2401227"/>
                  </a:lnTo>
                  <a:lnTo>
                    <a:pt x="1811807" y="2401519"/>
                  </a:lnTo>
                  <a:lnTo>
                    <a:pt x="1811680" y="2402154"/>
                  </a:lnTo>
                  <a:lnTo>
                    <a:pt x="1811693" y="2403068"/>
                  </a:lnTo>
                  <a:lnTo>
                    <a:pt x="1812010" y="2404770"/>
                  </a:lnTo>
                  <a:lnTo>
                    <a:pt x="1812594" y="2407158"/>
                  </a:lnTo>
                  <a:lnTo>
                    <a:pt x="1812963" y="2408123"/>
                  </a:lnTo>
                  <a:lnTo>
                    <a:pt x="1813255" y="2409151"/>
                  </a:lnTo>
                  <a:lnTo>
                    <a:pt x="1816849" y="2413076"/>
                  </a:lnTo>
                  <a:lnTo>
                    <a:pt x="1817077" y="2413355"/>
                  </a:lnTo>
                  <a:lnTo>
                    <a:pt x="1817115" y="2413635"/>
                  </a:lnTo>
                  <a:lnTo>
                    <a:pt x="1816912" y="2413901"/>
                  </a:lnTo>
                  <a:lnTo>
                    <a:pt x="1815591" y="2414841"/>
                  </a:lnTo>
                  <a:lnTo>
                    <a:pt x="1815325" y="2415159"/>
                  </a:lnTo>
                  <a:lnTo>
                    <a:pt x="1814677" y="2416289"/>
                  </a:lnTo>
                  <a:lnTo>
                    <a:pt x="1814512" y="2416733"/>
                  </a:lnTo>
                  <a:lnTo>
                    <a:pt x="1814461" y="2417229"/>
                  </a:lnTo>
                  <a:lnTo>
                    <a:pt x="1814537" y="2417737"/>
                  </a:lnTo>
                  <a:lnTo>
                    <a:pt x="1814944" y="2418156"/>
                  </a:lnTo>
                  <a:lnTo>
                    <a:pt x="1815718" y="2418740"/>
                  </a:lnTo>
                  <a:lnTo>
                    <a:pt x="1815960" y="2419184"/>
                  </a:lnTo>
                  <a:lnTo>
                    <a:pt x="1816049" y="2419845"/>
                  </a:lnTo>
                  <a:lnTo>
                    <a:pt x="1815884" y="2421928"/>
                  </a:lnTo>
                  <a:lnTo>
                    <a:pt x="1815934" y="2422677"/>
                  </a:lnTo>
                  <a:lnTo>
                    <a:pt x="1816188" y="2423477"/>
                  </a:lnTo>
                  <a:lnTo>
                    <a:pt x="1816658" y="2424391"/>
                  </a:lnTo>
                  <a:lnTo>
                    <a:pt x="1816874" y="2424938"/>
                  </a:lnTo>
                  <a:lnTo>
                    <a:pt x="1817027" y="2425687"/>
                  </a:lnTo>
                  <a:lnTo>
                    <a:pt x="1817738" y="2434399"/>
                  </a:lnTo>
                  <a:lnTo>
                    <a:pt x="1817687" y="2434958"/>
                  </a:lnTo>
                  <a:lnTo>
                    <a:pt x="1817522" y="2435606"/>
                  </a:lnTo>
                  <a:lnTo>
                    <a:pt x="1817014" y="2436507"/>
                  </a:lnTo>
                  <a:lnTo>
                    <a:pt x="1816646" y="2437028"/>
                  </a:lnTo>
                  <a:lnTo>
                    <a:pt x="1816290" y="2437409"/>
                  </a:lnTo>
                  <a:lnTo>
                    <a:pt x="1816099" y="2437841"/>
                  </a:lnTo>
                  <a:lnTo>
                    <a:pt x="1815972" y="2438501"/>
                  </a:lnTo>
                  <a:lnTo>
                    <a:pt x="1816163" y="2439416"/>
                  </a:lnTo>
                  <a:lnTo>
                    <a:pt x="1816150" y="2441473"/>
                  </a:lnTo>
                  <a:lnTo>
                    <a:pt x="1815922" y="2442400"/>
                  </a:lnTo>
                  <a:lnTo>
                    <a:pt x="1815680" y="2442845"/>
                  </a:lnTo>
                  <a:lnTo>
                    <a:pt x="1814550" y="2444216"/>
                  </a:lnTo>
                  <a:lnTo>
                    <a:pt x="1813051" y="2446959"/>
                  </a:lnTo>
                  <a:lnTo>
                    <a:pt x="1818411" y="2445677"/>
                  </a:lnTo>
                  <a:lnTo>
                    <a:pt x="1835988" y="2446985"/>
                  </a:lnTo>
                  <a:lnTo>
                    <a:pt x="1836851" y="2447251"/>
                  </a:lnTo>
                  <a:lnTo>
                    <a:pt x="1837080" y="2447874"/>
                  </a:lnTo>
                  <a:lnTo>
                    <a:pt x="1837016" y="2448991"/>
                  </a:lnTo>
                  <a:lnTo>
                    <a:pt x="1836318" y="2452751"/>
                  </a:lnTo>
                  <a:lnTo>
                    <a:pt x="1817662" y="2510536"/>
                  </a:lnTo>
                  <a:lnTo>
                    <a:pt x="1808187" y="2561056"/>
                  </a:lnTo>
                  <a:lnTo>
                    <a:pt x="1807387" y="2562225"/>
                  </a:lnTo>
                  <a:lnTo>
                    <a:pt x="1725663" y="2638666"/>
                  </a:lnTo>
                  <a:lnTo>
                    <a:pt x="1725358" y="2639034"/>
                  </a:lnTo>
                  <a:lnTo>
                    <a:pt x="1708035" y="2675559"/>
                  </a:lnTo>
                  <a:lnTo>
                    <a:pt x="1679524" y="2704630"/>
                  </a:lnTo>
                  <a:lnTo>
                    <a:pt x="1656537" y="2716745"/>
                  </a:lnTo>
                  <a:lnTo>
                    <a:pt x="1656156" y="2718841"/>
                  </a:lnTo>
                  <a:lnTo>
                    <a:pt x="1656981" y="2728264"/>
                  </a:lnTo>
                  <a:lnTo>
                    <a:pt x="1657324" y="2730093"/>
                  </a:lnTo>
                  <a:lnTo>
                    <a:pt x="1657286" y="2730868"/>
                  </a:lnTo>
                  <a:lnTo>
                    <a:pt x="1659254" y="2734017"/>
                  </a:lnTo>
                  <a:lnTo>
                    <a:pt x="1659521" y="2734284"/>
                  </a:lnTo>
                  <a:lnTo>
                    <a:pt x="1660232" y="2738272"/>
                  </a:lnTo>
                  <a:lnTo>
                    <a:pt x="1660296" y="2738767"/>
                  </a:lnTo>
                  <a:lnTo>
                    <a:pt x="1660524" y="2739961"/>
                  </a:lnTo>
                  <a:lnTo>
                    <a:pt x="1660258" y="2741637"/>
                  </a:lnTo>
                  <a:lnTo>
                    <a:pt x="1658200" y="2746095"/>
                  </a:lnTo>
                  <a:lnTo>
                    <a:pt x="1653425" y="2744812"/>
                  </a:lnTo>
                  <a:lnTo>
                    <a:pt x="1653031" y="2744597"/>
                  </a:lnTo>
                  <a:lnTo>
                    <a:pt x="1652435" y="2744114"/>
                  </a:lnTo>
                  <a:lnTo>
                    <a:pt x="1651838" y="2743517"/>
                  </a:lnTo>
                  <a:lnTo>
                    <a:pt x="1651533" y="2743441"/>
                  </a:lnTo>
                  <a:lnTo>
                    <a:pt x="1651177" y="2743606"/>
                  </a:lnTo>
                  <a:lnTo>
                    <a:pt x="1650276" y="2744482"/>
                  </a:lnTo>
                  <a:lnTo>
                    <a:pt x="1649742" y="2744851"/>
                  </a:lnTo>
                  <a:lnTo>
                    <a:pt x="1649031" y="2745193"/>
                  </a:lnTo>
                  <a:lnTo>
                    <a:pt x="1637614" y="2747632"/>
                  </a:lnTo>
                  <a:lnTo>
                    <a:pt x="1636941" y="2748064"/>
                  </a:lnTo>
                  <a:lnTo>
                    <a:pt x="1636128" y="2748762"/>
                  </a:lnTo>
                  <a:lnTo>
                    <a:pt x="1634553" y="2750502"/>
                  </a:lnTo>
                  <a:lnTo>
                    <a:pt x="1633473" y="2752128"/>
                  </a:lnTo>
                  <a:lnTo>
                    <a:pt x="1633054" y="2752877"/>
                  </a:lnTo>
                  <a:lnTo>
                    <a:pt x="1632788" y="2753194"/>
                  </a:lnTo>
                  <a:lnTo>
                    <a:pt x="1632356" y="2753525"/>
                  </a:lnTo>
                  <a:lnTo>
                    <a:pt x="1631721" y="2753817"/>
                  </a:lnTo>
                  <a:lnTo>
                    <a:pt x="1630552" y="2754083"/>
                  </a:lnTo>
                  <a:lnTo>
                    <a:pt x="1628203" y="2754007"/>
                  </a:lnTo>
                  <a:lnTo>
                    <a:pt x="1627670" y="2754210"/>
                  </a:lnTo>
                  <a:lnTo>
                    <a:pt x="1627162" y="2754655"/>
                  </a:lnTo>
                  <a:lnTo>
                    <a:pt x="1626476" y="2755633"/>
                  </a:lnTo>
                  <a:lnTo>
                    <a:pt x="1626209" y="2756306"/>
                  </a:lnTo>
                  <a:lnTo>
                    <a:pt x="1625866" y="2757398"/>
                  </a:lnTo>
                  <a:lnTo>
                    <a:pt x="1625701" y="2757817"/>
                  </a:lnTo>
                  <a:lnTo>
                    <a:pt x="1625142" y="2758376"/>
                  </a:lnTo>
                  <a:lnTo>
                    <a:pt x="1619999" y="2761983"/>
                  </a:lnTo>
                  <a:lnTo>
                    <a:pt x="1618513" y="2762377"/>
                  </a:lnTo>
                  <a:lnTo>
                    <a:pt x="1616278" y="2741307"/>
                  </a:lnTo>
                  <a:lnTo>
                    <a:pt x="1616163" y="2740698"/>
                  </a:lnTo>
                  <a:lnTo>
                    <a:pt x="1602930" y="2735262"/>
                  </a:lnTo>
                  <a:lnTo>
                    <a:pt x="1602536" y="2735326"/>
                  </a:lnTo>
                  <a:lnTo>
                    <a:pt x="1602168" y="2735478"/>
                  </a:lnTo>
                  <a:lnTo>
                    <a:pt x="1600580" y="2736761"/>
                  </a:lnTo>
                  <a:lnTo>
                    <a:pt x="1599222" y="2737421"/>
                  </a:lnTo>
                  <a:lnTo>
                    <a:pt x="1597748" y="2737789"/>
                  </a:lnTo>
                  <a:lnTo>
                    <a:pt x="1595881" y="2738691"/>
                  </a:lnTo>
                  <a:lnTo>
                    <a:pt x="1594002" y="2738958"/>
                  </a:lnTo>
                  <a:lnTo>
                    <a:pt x="1593634" y="2739123"/>
                  </a:lnTo>
                  <a:lnTo>
                    <a:pt x="1593329" y="2739351"/>
                  </a:lnTo>
                  <a:lnTo>
                    <a:pt x="1592846" y="2739961"/>
                  </a:lnTo>
                  <a:lnTo>
                    <a:pt x="1592567" y="2740228"/>
                  </a:lnTo>
                  <a:lnTo>
                    <a:pt x="1592237" y="2740393"/>
                  </a:lnTo>
                  <a:lnTo>
                    <a:pt x="1591856" y="2740507"/>
                  </a:lnTo>
                  <a:lnTo>
                    <a:pt x="1591386" y="2740494"/>
                  </a:lnTo>
                  <a:lnTo>
                    <a:pt x="1590954" y="2740380"/>
                  </a:lnTo>
                  <a:lnTo>
                    <a:pt x="1590535" y="2740101"/>
                  </a:lnTo>
                  <a:lnTo>
                    <a:pt x="1589963" y="2739529"/>
                  </a:lnTo>
                  <a:lnTo>
                    <a:pt x="1589252" y="2738475"/>
                  </a:lnTo>
                  <a:lnTo>
                    <a:pt x="1585645" y="2734221"/>
                  </a:lnTo>
                  <a:lnTo>
                    <a:pt x="1585429" y="2733700"/>
                  </a:lnTo>
                  <a:lnTo>
                    <a:pt x="1585264" y="2732836"/>
                  </a:lnTo>
                  <a:lnTo>
                    <a:pt x="1585277" y="2732201"/>
                  </a:lnTo>
                  <a:lnTo>
                    <a:pt x="1585366" y="2731643"/>
                  </a:lnTo>
                  <a:lnTo>
                    <a:pt x="1585480" y="2731185"/>
                  </a:lnTo>
                  <a:lnTo>
                    <a:pt x="1585531" y="2730766"/>
                  </a:lnTo>
                  <a:lnTo>
                    <a:pt x="1585379" y="2730284"/>
                  </a:lnTo>
                  <a:lnTo>
                    <a:pt x="1585036" y="2729814"/>
                  </a:lnTo>
                  <a:lnTo>
                    <a:pt x="1582229" y="2727833"/>
                  </a:lnTo>
                  <a:lnTo>
                    <a:pt x="1581924" y="2727540"/>
                  </a:lnTo>
                  <a:lnTo>
                    <a:pt x="1581645" y="2727185"/>
                  </a:lnTo>
                  <a:lnTo>
                    <a:pt x="1581442" y="2726702"/>
                  </a:lnTo>
                  <a:lnTo>
                    <a:pt x="1581340" y="2725889"/>
                  </a:lnTo>
                  <a:lnTo>
                    <a:pt x="1581454" y="2725331"/>
                  </a:lnTo>
                  <a:lnTo>
                    <a:pt x="1581594" y="2724848"/>
                  </a:lnTo>
                  <a:lnTo>
                    <a:pt x="1581988" y="2724048"/>
                  </a:lnTo>
                  <a:lnTo>
                    <a:pt x="1582153" y="2723591"/>
                  </a:lnTo>
                  <a:lnTo>
                    <a:pt x="1582254" y="2723095"/>
                  </a:lnTo>
                  <a:lnTo>
                    <a:pt x="1582305" y="2722575"/>
                  </a:lnTo>
                  <a:lnTo>
                    <a:pt x="1582318" y="2722079"/>
                  </a:lnTo>
                  <a:lnTo>
                    <a:pt x="1582216" y="2721114"/>
                  </a:lnTo>
                  <a:lnTo>
                    <a:pt x="1582051" y="2720200"/>
                  </a:lnTo>
                  <a:lnTo>
                    <a:pt x="1581797" y="2719387"/>
                  </a:lnTo>
                  <a:lnTo>
                    <a:pt x="1581213" y="2717774"/>
                  </a:lnTo>
                  <a:lnTo>
                    <a:pt x="1581099" y="2717304"/>
                  </a:lnTo>
                  <a:lnTo>
                    <a:pt x="1581048" y="2716733"/>
                  </a:lnTo>
                  <a:lnTo>
                    <a:pt x="1581162" y="2716250"/>
                  </a:lnTo>
                  <a:lnTo>
                    <a:pt x="1581302" y="2715780"/>
                  </a:lnTo>
                  <a:lnTo>
                    <a:pt x="1581480" y="2715361"/>
                  </a:lnTo>
                  <a:lnTo>
                    <a:pt x="1581759" y="2714434"/>
                  </a:lnTo>
                  <a:lnTo>
                    <a:pt x="1581848" y="2713939"/>
                  </a:lnTo>
                  <a:lnTo>
                    <a:pt x="1581924" y="2713418"/>
                  </a:lnTo>
                  <a:lnTo>
                    <a:pt x="1581950" y="2712580"/>
                  </a:lnTo>
                  <a:lnTo>
                    <a:pt x="1581924" y="2712262"/>
                  </a:lnTo>
                  <a:lnTo>
                    <a:pt x="1575968" y="2708490"/>
                  </a:lnTo>
                  <a:lnTo>
                    <a:pt x="1575498" y="2708287"/>
                  </a:lnTo>
                  <a:lnTo>
                    <a:pt x="1575117" y="2707982"/>
                  </a:lnTo>
                  <a:lnTo>
                    <a:pt x="1574812" y="2707474"/>
                  </a:lnTo>
                  <a:lnTo>
                    <a:pt x="1574482" y="2706598"/>
                  </a:lnTo>
                  <a:lnTo>
                    <a:pt x="1574291" y="2706204"/>
                  </a:lnTo>
                  <a:lnTo>
                    <a:pt x="1566684" y="2703664"/>
                  </a:lnTo>
                  <a:lnTo>
                    <a:pt x="1566125" y="2703449"/>
                  </a:lnTo>
                  <a:lnTo>
                    <a:pt x="1565541" y="2703068"/>
                  </a:lnTo>
                  <a:lnTo>
                    <a:pt x="1563916" y="2701467"/>
                  </a:lnTo>
                  <a:lnTo>
                    <a:pt x="1562874" y="2700870"/>
                  </a:lnTo>
                  <a:lnTo>
                    <a:pt x="1561579" y="2699575"/>
                  </a:lnTo>
                  <a:lnTo>
                    <a:pt x="1559661" y="2698546"/>
                  </a:lnTo>
                  <a:lnTo>
                    <a:pt x="1558467" y="2698330"/>
                  </a:lnTo>
                  <a:lnTo>
                    <a:pt x="1557959" y="2698318"/>
                  </a:lnTo>
                  <a:lnTo>
                    <a:pt x="1557439" y="2698140"/>
                  </a:lnTo>
                  <a:lnTo>
                    <a:pt x="1556981" y="2697772"/>
                  </a:lnTo>
                  <a:lnTo>
                    <a:pt x="1556143" y="2696438"/>
                  </a:lnTo>
                  <a:lnTo>
                    <a:pt x="1554937" y="2694152"/>
                  </a:lnTo>
                  <a:lnTo>
                    <a:pt x="1554124" y="2693200"/>
                  </a:lnTo>
                  <a:lnTo>
                    <a:pt x="1553184" y="2692463"/>
                  </a:lnTo>
                  <a:lnTo>
                    <a:pt x="1552498" y="2691485"/>
                  </a:lnTo>
                  <a:lnTo>
                    <a:pt x="1552130" y="2690876"/>
                  </a:lnTo>
                  <a:lnTo>
                    <a:pt x="1551749" y="2689771"/>
                  </a:lnTo>
                  <a:lnTo>
                    <a:pt x="1551533" y="2689529"/>
                  </a:lnTo>
                  <a:lnTo>
                    <a:pt x="1551152" y="2689301"/>
                  </a:lnTo>
                  <a:lnTo>
                    <a:pt x="1549311" y="2689148"/>
                  </a:lnTo>
                  <a:lnTo>
                    <a:pt x="1548853" y="2688932"/>
                  </a:lnTo>
                  <a:lnTo>
                    <a:pt x="1548447" y="2688285"/>
                  </a:lnTo>
                  <a:lnTo>
                    <a:pt x="1548244" y="2687777"/>
                  </a:lnTo>
                  <a:lnTo>
                    <a:pt x="1548002" y="2687307"/>
                  </a:lnTo>
                  <a:lnTo>
                    <a:pt x="1547698" y="2686951"/>
                  </a:lnTo>
                  <a:lnTo>
                    <a:pt x="1546580" y="2686481"/>
                  </a:lnTo>
                  <a:lnTo>
                    <a:pt x="1546072" y="2686189"/>
                  </a:lnTo>
                  <a:lnTo>
                    <a:pt x="1545678" y="2685669"/>
                  </a:lnTo>
                  <a:lnTo>
                    <a:pt x="1545335" y="2684449"/>
                  </a:lnTo>
                  <a:lnTo>
                    <a:pt x="1544739" y="2681643"/>
                  </a:lnTo>
                  <a:lnTo>
                    <a:pt x="1543418" y="2679331"/>
                  </a:lnTo>
                  <a:lnTo>
                    <a:pt x="1538846" y="2679039"/>
                  </a:lnTo>
                  <a:lnTo>
                    <a:pt x="1537296" y="2677515"/>
                  </a:lnTo>
                  <a:lnTo>
                    <a:pt x="1536941" y="2677287"/>
                  </a:lnTo>
                  <a:lnTo>
                    <a:pt x="1536560" y="2677147"/>
                  </a:lnTo>
                  <a:lnTo>
                    <a:pt x="1536064" y="2677274"/>
                  </a:lnTo>
                  <a:lnTo>
                    <a:pt x="1535683" y="2677502"/>
                  </a:lnTo>
                  <a:lnTo>
                    <a:pt x="1533397" y="2679877"/>
                  </a:lnTo>
                  <a:lnTo>
                    <a:pt x="1533067" y="2680093"/>
                  </a:lnTo>
                  <a:lnTo>
                    <a:pt x="1532623" y="2680182"/>
                  </a:lnTo>
                  <a:lnTo>
                    <a:pt x="1532140" y="2680157"/>
                  </a:lnTo>
                  <a:lnTo>
                    <a:pt x="1527047" y="2678569"/>
                  </a:lnTo>
                  <a:lnTo>
                    <a:pt x="1525587" y="2677464"/>
                  </a:lnTo>
                  <a:lnTo>
                    <a:pt x="1525066" y="2677160"/>
                  </a:lnTo>
                  <a:lnTo>
                    <a:pt x="1519415" y="2681859"/>
                  </a:lnTo>
                  <a:lnTo>
                    <a:pt x="1519237" y="2682290"/>
                  </a:lnTo>
                  <a:lnTo>
                    <a:pt x="1516989" y="2683332"/>
                  </a:lnTo>
                  <a:lnTo>
                    <a:pt x="1516113" y="2683230"/>
                  </a:lnTo>
                  <a:lnTo>
                    <a:pt x="1514093" y="2682671"/>
                  </a:lnTo>
                  <a:lnTo>
                    <a:pt x="1513535" y="2682379"/>
                  </a:lnTo>
                  <a:lnTo>
                    <a:pt x="1512963" y="2681643"/>
                  </a:lnTo>
                  <a:lnTo>
                    <a:pt x="1512277" y="2680233"/>
                  </a:lnTo>
                  <a:lnTo>
                    <a:pt x="1511706" y="2679522"/>
                  </a:lnTo>
                  <a:lnTo>
                    <a:pt x="1510296" y="2678163"/>
                  </a:lnTo>
                  <a:lnTo>
                    <a:pt x="1510080" y="2677833"/>
                  </a:lnTo>
                  <a:lnTo>
                    <a:pt x="1509979" y="2677502"/>
                  </a:lnTo>
                  <a:lnTo>
                    <a:pt x="1510042" y="2677109"/>
                  </a:lnTo>
                  <a:lnTo>
                    <a:pt x="1510245" y="2676728"/>
                  </a:lnTo>
                  <a:lnTo>
                    <a:pt x="1510817" y="2676029"/>
                  </a:lnTo>
                  <a:lnTo>
                    <a:pt x="1510969" y="2675547"/>
                  </a:lnTo>
                  <a:lnTo>
                    <a:pt x="1510677" y="2675115"/>
                  </a:lnTo>
                  <a:lnTo>
                    <a:pt x="1505673" y="2672194"/>
                  </a:lnTo>
                  <a:lnTo>
                    <a:pt x="1501559" y="2668866"/>
                  </a:lnTo>
                  <a:lnTo>
                    <a:pt x="1501063" y="2668638"/>
                  </a:lnTo>
                  <a:lnTo>
                    <a:pt x="1500238" y="2668485"/>
                  </a:lnTo>
                  <a:lnTo>
                    <a:pt x="1499222" y="2668663"/>
                  </a:lnTo>
                  <a:lnTo>
                    <a:pt x="1498815" y="2668816"/>
                  </a:lnTo>
                  <a:lnTo>
                    <a:pt x="1498384" y="2668816"/>
                  </a:lnTo>
                  <a:lnTo>
                    <a:pt x="1497990" y="2668638"/>
                  </a:lnTo>
                  <a:lnTo>
                    <a:pt x="1497723" y="2668016"/>
                  </a:lnTo>
                  <a:lnTo>
                    <a:pt x="1497774" y="2667558"/>
                  </a:lnTo>
                  <a:lnTo>
                    <a:pt x="1497964" y="2667165"/>
                  </a:lnTo>
                  <a:lnTo>
                    <a:pt x="1498206" y="2666822"/>
                  </a:lnTo>
                  <a:lnTo>
                    <a:pt x="1498422" y="2666428"/>
                  </a:lnTo>
                  <a:lnTo>
                    <a:pt x="1498587" y="2666022"/>
                  </a:lnTo>
                  <a:lnTo>
                    <a:pt x="1498650" y="2665539"/>
                  </a:lnTo>
                  <a:lnTo>
                    <a:pt x="1498599" y="2665082"/>
                  </a:lnTo>
                  <a:lnTo>
                    <a:pt x="1496517" y="2663431"/>
                  </a:lnTo>
                  <a:lnTo>
                    <a:pt x="1490217" y="2658173"/>
                  </a:lnTo>
                  <a:lnTo>
                    <a:pt x="1489748" y="2657868"/>
                  </a:lnTo>
                  <a:lnTo>
                    <a:pt x="1487957" y="2657386"/>
                  </a:lnTo>
                  <a:lnTo>
                    <a:pt x="1487538" y="2657157"/>
                  </a:lnTo>
                  <a:lnTo>
                    <a:pt x="1486547" y="2653957"/>
                  </a:lnTo>
                  <a:lnTo>
                    <a:pt x="1486484" y="2653499"/>
                  </a:lnTo>
                  <a:lnTo>
                    <a:pt x="1482534" y="2650909"/>
                  </a:lnTo>
                  <a:lnTo>
                    <a:pt x="1478432" y="2651010"/>
                  </a:lnTo>
                  <a:lnTo>
                    <a:pt x="1477886" y="2650807"/>
                  </a:lnTo>
                  <a:lnTo>
                    <a:pt x="1477327" y="2650261"/>
                  </a:lnTo>
                  <a:lnTo>
                    <a:pt x="1476971" y="2649855"/>
                  </a:lnTo>
                  <a:lnTo>
                    <a:pt x="1476603" y="2649512"/>
                  </a:lnTo>
                  <a:lnTo>
                    <a:pt x="1476184" y="2649321"/>
                  </a:lnTo>
                  <a:lnTo>
                    <a:pt x="1474990" y="2649258"/>
                  </a:lnTo>
                  <a:lnTo>
                    <a:pt x="1474482" y="2649118"/>
                  </a:lnTo>
                  <a:lnTo>
                    <a:pt x="1473669" y="2648178"/>
                  </a:lnTo>
                  <a:lnTo>
                    <a:pt x="1473403" y="2647759"/>
                  </a:lnTo>
                  <a:lnTo>
                    <a:pt x="1473034" y="2647378"/>
                  </a:lnTo>
                  <a:lnTo>
                    <a:pt x="1472501" y="2647035"/>
                  </a:lnTo>
                  <a:lnTo>
                    <a:pt x="1468005" y="2645994"/>
                  </a:lnTo>
                  <a:lnTo>
                    <a:pt x="1466557" y="2645067"/>
                  </a:lnTo>
                  <a:lnTo>
                    <a:pt x="1462976" y="2641688"/>
                  </a:lnTo>
                  <a:lnTo>
                    <a:pt x="1461846" y="2641206"/>
                  </a:lnTo>
                  <a:lnTo>
                    <a:pt x="1456524" y="2640571"/>
                  </a:lnTo>
                  <a:lnTo>
                    <a:pt x="1454784" y="2639949"/>
                  </a:lnTo>
                  <a:lnTo>
                    <a:pt x="1452702" y="2636100"/>
                  </a:lnTo>
                  <a:lnTo>
                    <a:pt x="1452473" y="2635669"/>
                  </a:lnTo>
                  <a:lnTo>
                    <a:pt x="1452143" y="2635300"/>
                  </a:lnTo>
                  <a:lnTo>
                    <a:pt x="1447279" y="2632265"/>
                  </a:lnTo>
                  <a:lnTo>
                    <a:pt x="1446860" y="2632075"/>
                  </a:lnTo>
                  <a:lnTo>
                    <a:pt x="1444421" y="2631655"/>
                  </a:lnTo>
                  <a:lnTo>
                    <a:pt x="1441919" y="2629954"/>
                  </a:lnTo>
                  <a:lnTo>
                    <a:pt x="1441322" y="2629687"/>
                  </a:lnTo>
                  <a:lnTo>
                    <a:pt x="1440510" y="2628950"/>
                  </a:lnTo>
                  <a:lnTo>
                    <a:pt x="1439633" y="2627845"/>
                  </a:lnTo>
                  <a:lnTo>
                    <a:pt x="1437068" y="2623870"/>
                  </a:lnTo>
                  <a:lnTo>
                    <a:pt x="1436433" y="2623134"/>
                  </a:lnTo>
                  <a:lnTo>
                    <a:pt x="1434795" y="2622499"/>
                  </a:lnTo>
                  <a:lnTo>
                    <a:pt x="1434503" y="2622143"/>
                  </a:lnTo>
                  <a:lnTo>
                    <a:pt x="1434083" y="2621534"/>
                  </a:lnTo>
                  <a:lnTo>
                    <a:pt x="1433347" y="2620200"/>
                  </a:lnTo>
                  <a:lnTo>
                    <a:pt x="1432890" y="2619552"/>
                  </a:lnTo>
                  <a:lnTo>
                    <a:pt x="1432432" y="2619095"/>
                  </a:lnTo>
                  <a:lnTo>
                    <a:pt x="1431112" y="2618587"/>
                  </a:lnTo>
                  <a:lnTo>
                    <a:pt x="1430362" y="2618155"/>
                  </a:lnTo>
                  <a:lnTo>
                    <a:pt x="1430045" y="2617914"/>
                  </a:lnTo>
                  <a:lnTo>
                    <a:pt x="1428953" y="2616708"/>
                  </a:lnTo>
                  <a:lnTo>
                    <a:pt x="1428483" y="2616047"/>
                  </a:lnTo>
                  <a:lnTo>
                    <a:pt x="1427670" y="2614612"/>
                  </a:lnTo>
                  <a:lnTo>
                    <a:pt x="1427098" y="2613875"/>
                  </a:lnTo>
                  <a:lnTo>
                    <a:pt x="1427441" y="2612593"/>
                  </a:lnTo>
                  <a:lnTo>
                    <a:pt x="1427086" y="2612555"/>
                  </a:lnTo>
                  <a:lnTo>
                    <a:pt x="1426844" y="2612390"/>
                  </a:lnTo>
                  <a:lnTo>
                    <a:pt x="1426629" y="2612199"/>
                  </a:lnTo>
                  <a:lnTo>
                    <a:pt x="1426362" y="2612047"/>
                  </a:lnTo>
                  <a:lnTo>
                    <a:pt x="1426959" y="2610916"/>
                  </a:lnTo>
                  <a:lnTo>
                    <a:pt x="1428597" y="2609519"/>
                  </a:lnTo>
                  <a:lnTo>
                    <a:pt x="1429194" y="2608364"/>
                  </a:lnTo>
                  <a:lnTo>
                    <a:pt x="1428483" y="2608414"/>
                  </a:lnTo>
                  <a:lnTo>
                    <a:pt x="1428432" y="2607906"/>
                  </a:lnTo>
                  <a:lnTo>
                    <a:pt x="1428889" y="2607056"/>
                  </a:lnTo>
                  <a:lnTo>
                    <a:pt x="1428610" y="2606382"/>
                  </a:lnTo>
                  <a:lnTo>
                    <a:pt x="1428394" y="2605646"/>
                  </a:lnTo>
                  <a:lnTo>
                    <a:pt x="1427098" y="2604350"/>
                  </a:lnTo>
                  <a:lnTo>
                    <a:pt x="1425143" y="2602814"/>
                  </a:lnTo>
                  <a:lnTo>
                    <a:pt x="1424635" y="2602204"/>
                  </a:lnTo>
                  <a:lnTo>
                    <a:pt x="1424431" y="2601849"/>
                  </a:lnTo>
                  <a:lnTo>
                    <a:pt x="1424241" y="2601468"/>
                  </a:lnTo>
                  <a:lnTo>
                    <a:pt x="1423936" y="2600667"/>
                  </a:lnTo>
                  <a:lnTo>
                    <a:pt x="1423644" y="2600286"/>
                  </a:lnTo>
                  <a:lnTo>
                    <a:pt x="1423212" y="2599944"/>
                  </a:lnTo>
                  <a:lnTo>
                    <a:pt x="1422463" y="2599537"/>
                  </a:lnTo>
                  <a:lnTo>
                    <a:pt x="1422171" y="2599080"/>
                  </a:lnTo>
                  <a:lnTo>
                    <a:pt x="1422006" y="2598597"/>
                  </a:lnTo>
                  <a:lnTo>
                    <a:pt x="1421726" y="2596743"/>
                  </a:lnTo>
                  <a:lnTo>
                    <a:pt x="1421612" y="2596311"/>
                  </a:lnTo>
                  <a:lnTo>
                    <a:pt x="1419885" y="2594406"/>
                  </a:lnTo>
                  <a:lnTo>
                    <a:pt x="1417916" y="2594622"/>
                  </a:lnTo>
                  <a:lnTo>
                    <a:pt x="1416684" y="2597365"/>
                  </a:lnTo>
                  <a:lnTo>
                    <a:pt x="1416608" y="2597886"/>
                  </a:lnTo>
                  <a:lnTo>
                    <a:pt x="1416342" y="2598318"/>
                  </a:lnTo>
                  <a:lnTo>
                    <a:pt x="1415910" y="2598648"/>
                  </a:lnTo>
                  <a:lnTo>
                    <a:pt x="1414957" y="2598991"/>
                  </a:lnTo>
                  <a:lnTo>
                    <a:pt x="1414208" y="2599385"/>
                  </a:lnTo>
                  <a:lnTo>
                    <a:pt x="1413294" y="2600223"/>
                  </a:lnTo>
                  <a:lnTo>
                    <a:pt x="1412836" y="2600756"/>
                  </a:lnTo>
                  <a:lnTo>
                    <a:pt x="1412341" y="2601150"/>
                  </a:lnTo>
                  <a:lnTo>
                    <a:pt x="1411998" y="2601353"/>
                  </a:lnTo>
                  <a:lnTo>
                    <a:pt x="1410563" y="2601404"/>
                  </a:lnTo>
                  <a:lnTo>
                    <a:pt x="1407579" y="2600756"/>
                  </a:lnTo>
                  <a:lnTo>
                    <a:pt x="1407223" y="2600858"/>
                  </a:lnTo>
                  <a:lnTo>
                    <a:pt x="1406499" y="2601214"/>
                  </a:lnTo>
                  <a:lnTo>
                    <a:pt x="1401991" y="2602128"/>
                  </a:lnTo>
                  <a:lnTo>
                    <a:pt x="1401559" y="2602318"/>
                  </a:lnTo>
                  <a:lnTo>
                    <a:pt x="1401241" y="2602674"/>
                  </a:lnTo>
                  <a:lnTo>
                    <a:pt x="1400987" y="2603296"/>
                  </a:lnTo>
                  <a:lnTo>
                    <a:pt x="1400390" y="2605138"/>
                  </a:lnTo>
                  <a:lnTo>
                    <a:pt x="1400416" y="2605519"/>
                  </a:lnTo>
                  <a:lnTo>
                    <a:pt x="1400530" y="2605900"/>
                  </a:lnTo>
                  <a:lnTo>
                    <a:pt x="1400949" y="2606598"/>
                  </a:lnTo>
                  <a:lnTo>
                    <a:pt x="1401190" y="2606929"/>
                  </a:lnTo>
                  <a:lnTo>
                    <a:pt x="1401406" y="2607271"/>
                  </a:lnTo>
                  <a:lnTo>
                    <a:pt x="1401648" y="2607589"/>
                  </a:lnTo>
                  <a:lnTo>
                    <a:pt x="1402486" y="2608999"/>
                  </a:lnTo>
                  <a:lnTo>
                    <a:pt x="1402651" y="2609367"/>
                  </a:lnTo>
                  <a:lnTo>
                    <a:pt x="1402676" y="2609735"/>
                  </a:lnTo>
                  <a:lnTo>
                    <a:pt x="1402511" y="2610040"/>
                  </a:lnTo>
                  <a:lnTo>
                    <a:pt x="1398981" y="2611462"/>
                  </a:lnTo>
                  <a:lnTo>
                    <a:pt x="1397558" y="2612415"/>
                  </a:lnTo>
                  <a:lnTo>
                    <a:pt x="1395399" y="2614498"/>
                  </a:lnTo>
                  <a:lnTo>
                    <a:pt x="1394409" y="2615768"/>
                  </a:lnTo>
                  <a:lnTo>
                    <a:pt x="1394180" y="2616149"/>
                  </a:lnTo>
                  <a:lnTo>
                    <a:pt x="1393901" y="2616454"/>
                  </a:lnTo>
                  <a:lnTo>
                    <a:pt x="1393570" y="2616682"/>
                  </a:lnTo>
                  <a:lnTo>
                    <a:pt x="1391983" y="2616466"/>
                  </a:lnTo>
                  <a:lnTo>
                    <a:pt x="1391043" y="2616542"/>
                  </a:lnTo>
                  <a:lnTo>
                    <a:pt x="1390586" y="2616695"/>
                  </a:lnTo>
                  <a:lnTo>
                    <a:pt x="1386014" y="2619387"/>
                  </a:lnTo>
                  <a:lnTo>
                    <a:pt x="1385531" y="2619425"/>
                  </a:lnTo>
                  <a:lnTo>
                    <a:pt x="1380870" y="2618778"/>
                  </a:lnTo>
                  <a:lnTo>
                    <a:pt x="1378127" y="2619286"/>
                  </a:lnTo>
                  <a:lnTo>
                    <a:pt x="1377721" y="2619603"/>
                  </a:lnTo>
                  <a:lnTo>
                    <a:pt x="1377378" y="2620175"/>
                  </a:lnTo>
                  <a:lnTo>
                    <a:pt x="1377149" y="2621368"/>
                  </a:lnTo>
                  <a:lnTo>
                    <a:pt x="1377073" y="2622105"/>
                  </a:lnTo>
                  <a:lnTo>
                    <a:pt x="1377149" y="2622702"/>
                  </a:lnTo>
                  <a:lnTo>
                    <a:pt x="1377327" y="2623083"/>
                  </a:lnTo>
                  <a:lnTo>
                    <a:pt x="1377734" y="2623781"/>
                  </a:lnTo>
                  <a:lnTo>
                    <a:pt x="1377822" y="2624213"/>
                  </a:lnTo>
                  <a:lnTo>
                    <a:pt x="1373035" y="2630297"/>
                  </a:lnTo>
                  <a:lnTo>
                    <a:pt x="1372704" y="2630665"/>
                  </a:lnTo>
                  <a:lnTo>
                    <a:pt x="1372476" y="2630982"/>
                  </a:lnTo>
                  <a:lnTo>
                    <a:pt x="1372501" y="2632887"/>
                  </a:lnTo>
                  <a:lnTo>
                    <a:pt x="1372323" y="2634030"/>
                  </a:lnTo>
                  <a:lnTo>
                    <a:pt x="1372095" y="2634488"/>
                  </a:lnTo>
                  <a:lnTo>
                    <a:pt x="1371333" y="2635783"/>
                  </a:lnTo>
                  <a:lnTo>
                    <a:pt x="1371079" y="2636354"/>
                  </a:lnTo>
                  <a:lnTo>
                    <a:pt x="1370964" y="2637205"/>
                  </a:lnTo>
                  <a:lnTo>
                    <a:pt x="1370977" y="2637815"/>
                  </a:lnTo>
                  <a:lnTo>
                    <a:pt x="1371015" y="2638361"/>
                  </a:lnTo>
                  <a:lnTo>
                    <a:pt x="1371472" y="2640317"/>
                  </a:lnTo>
                  <a:lnTo>
                    <a:pt x="1371460" y="2640647"/>
                  </a:lnTo>
                  <a:lnTo>
                    <a:pt x="1371282" y="2641041"/>
                  </a:lnTo>
                  <a:lnTo>
                    <a:pt x="1370850" y="2641346"/>
                  </a:lnTo>
                  <a:lnTo>
                    <a:pt x="1370380" y="2641409"/>
                  </a:lnTo>
                  <a:lnTo>
                    <a:pt x="1369961" y="2641295"/>
                  </a:lnTo>
                  <a:lnTo>
                    <a:pt x="1368348" y="2640025"/>
                  </a:lnTo>
                  <a:lnTo>
                    <a:pt x="1367929" y="2639847"/>
                  </a:lnTo>
                  <a:lnTo>
                    <a:pt x="1359928" y="2636786"/>
                  </a:lnTo>
                  <a:lnTo>
                    <a:pt x="1359382" y="2636266"/>
                  </a:lnTo>
                  <a:lnTo>
                    <a:pt x="1358988" y="2636050"/>
                  </a:lnTo>
                  <a:lnTo>
                    <a:pt x="1358518" y="2635935"/>
                  </a:lnTo>
                  <a:lnTo>
                    <a:pt x="1357985" y="2635872"/>
                  </a:lnTo>
                  <a:lnTo>
                    <a:pt x="1357490" y="2635910"/>
                  </a:lnTo>
                  <a:lnTo>
                    <a:pt x="1353045" y="2643886"/>
                  </a:lnTo>
                  <a:lnTo>
                    <a:pt x="1353223" y="2644521"/>
                  </a:lnTo>
                  <a:lnTo>
                    <a:pt x="1353413" y="2644902"/>
                  </a:lnTo>
                  <a:lnTo>
                    <a:pt x="1353502" y="2645270"/>
                  </a:lnTo>
                  <a:lnTo>
                    <a:pt x="1353578" y="2645778"/>
                  </a:lnTo>
                  <a:lnTo>
                    <a:pt x="1353578" y="2646591"/>
                  </a:lnTo>
                  <a:lnTo>
                    <a:pt x="1353756" y="2647073"/>
                  </a:lnTo>
                  <a:lnTo>
                    <a:pt x="1354035" y="2647391"/>
                  </a:lnTo>
                  <a:lnTo>
                    <a:pt x="1354442" y="2647454"/>
                  </a:lnTo>
                  <a:lnTo>
                    <a:pt x="1354835" y="2647365"/>
                  </a:lnTo>
                  <a:lnTo>
                    <a:pt x="1356410" y="2646718"/>
                  </a:lnTo>
                  <a:lnTo>
                    <a:pt x="1356842" y="2646629"/>
                  </a:lnTo>
                  <a:lnTo>
                    <a:pt x="1357274" y="2646654"/>
                  </a:lnTo>
                  <a:lnTo>
                    <a:pt x="1357604" y="2646794"/>
                  </a:lnTo>
                  <a:lnTo>
                    <a:pt x="1357693" y="2647226"/>
                  </a:lnTo>
                  <a:lnTo>
                    <a:pt x="1357655" y="2648064"/>
                  </a:lnTo>
                  <a:lnTo>
                    <a:pt x="1357439" y="2649816"/>
                  </a:lnTo>
                  <a:lnTo>
                    <a:pt x="1357426" y="2650731"/>
                  </a:lnTo>
                  <a:lnTo>
                    <a:pt x="1357502" y="2651417"/>
                  </a:lnTo>
                  <a:lnTo>
                    <a:pt x="1358023" y="2652979"/>
                  </a:lnTo>
                  <a:lnTo>
                    <a:pt x="1358099" y="2653347"/>
                  </a:lnTo>
                  <a:lnTo>
                    <a:pt x="1358150" y="2654439"/>
                  </a:lnTo>
                  <a:lnTo>
                    <a:pt x="1358099" y="2655633"/>
                  </a:lnTo>
                  <a:lnTo>
                    <a:pt x="1358188" y="2657144"/>
                  </a:lnTo>
                  <a:lnTo>
                    <a:pt x="1358061" y="2657741"/>
                  </a:lnTo>
                  <a:lnTo>
                    <a:pt x="1357795" y="2658427"/>
                  </a:lnTo>
                  <a:lnTo>
                    <a:pt x="1357109" y="2659329"/>
                  </a:lnTo>
                  <a:lnTo>
                    <a:pt x="1356639" y="2659532"/>
                  </a:lnTo>
                  <a:lnTo>
                    <a:pt x="1356309" y="2659468"/>
                  </a:lnTo>
                  <a:lnTo>
                    <a:pt x="1356105" y="2659189"/>
                  </a:lnTo>
                  <a:lnTo>
                    <a:pt x="1355890" y="2658935"/>
                  </a:lnTo>
                  <a:lnTo>
                    <a:pt x="1355623" y="2658745"/>
                  </a:lnTo>
                  <a:lnTo>
                    <a:pt x="1355280" y="2658960"/>
                  </a:lnTo>
                  <a:lnTo>
                    <a:pt x="1354899" y="2659494"/>
                  </a:lnTo>
                  <a:lnTo>
                    <a:pt x="1354315" y="2660586"/>
                  </a:lnTo>
                  <a:lnTo>
                    <a:pt x="1353845" y="2661094"/>
                  </a:lnTo>
                  <a:lnTo>
                    <a:pt x="1353426" y="2661450"/>
                  </a:lnTo>
                  <a:lnTo>
                    <a:pt x="1352346" y="2662059"/>
                  </a:lnTo>
                  <a:lnTo>
                    <a:pt x="1352041" y="2662326"/>
                  </a:lnTo>
                  <a:lnTo>
                    <a:pt x="1351787" y="2662656"/>
                  </a:lnTo>
                  <a:lnTo>
                    <a:pt x="1351584" y="2663063"/>
                  </a:lnTo>
                  <a:lnTo>
                    <a:pt x="1351432" y="2663698"/>
                  </a:lnTo>
                  <a:lnTo>
                    <a:pt x="1351343" y="2664460"/>
                  </a:lnTo>
                  <a:lnTo>
                    <a:pt x="1351356" y="2665831"/>
                  </a:lnTo>
                  <a:lnTo>
                    <a:pt x="1351559" y="2666517"/>
                  </a:lnTo>
                  <a:lnTo>
                    <a:pt x="1351826" y="2667000"/>
                  </a:lnTo>
                  <a:lnTo>
                    <a:pt x="1352753" y="2667812"/>
                  </a:lnTo>
                  <a:lnTo>
                    <a:pt x="1352994" y="2668079"/>
                  </a:lnTo>
                  <a:lnTo>
                    <a:pt x="1353172" y="2668371"/>
                  </a:lnTo>
                  <a:lnTo>
                    <a:pt x="1353172" y="2668689"/>
                  </a:lnTo>
                  <a:lnTo>
                    <a:pt x="1350276" y="2671635"/>
                  </a:lnTo>
                  <a:lnTo>
                    <a:pt x="1349387" y="2671635"/>
                  </a:lnTo>
                  <a:lnTo>
                    <a:pt x="1348892" y="2671368"/>
                  </a:lnTo>
                  <a:lnTo>
                    <a:pt x="1348638" y="2671457"/>
                  </a:lnTo>
                  <a:lnTo>
                    <a:pt x="1348422" y="2671648"/>
                  </a:lnTo>
                  <a:lnTo>
                    <a:pt x="1348066" y="2672372"/>
                  </a:lnTo>
                  <a:lnTo>
                    <a:pt x="1347990" y="2672689"/>
                  </a:lnTo>
                  <a:lnTo>
                    <a:pt x="1348003" y="2673096"/>
                  </a:lnTo>
                  <a:lnTo>
                    <a:pt x="1348143" y="2673858"/>
                  </a:lnTo>
                  <a:lnTo>
                    <a:pt x="1348270" y="2674302"/>
                  </a:lnTo>
                  <a:lnTo>
                    <a:pt x="1348320" y="2674670"/>
                  </a:lnTo>
                  <a:lnTo>
                    <a:pt x="1343952" y="2678366"/>
                  </a:lnTo>
                  <a:lnTo>
                    <a:pt x="1343774" y="2678620"/>
                  </a:lnTo>
                  <a:lnTo>
                    <a:pt x="1343774" y="2678925"/>
                  </a:lnTo>
                  <a:lnTo>
                    <a:pt x="1344091" y="2679560"/>
                  </a:lnTo>
                  <a:lnTo>
                    <a:pt x="1346377" y="2682532"/>
                  </a:lnTo>
                  <a:lnTo>
                    <a:pt x="1346441" y="2683014"/>
                  </a:lnTo>
                  <a:lnTo>
                    <a:pt x="1346415" y="2683637"/>
                  </a:lnTo>
                  <a:lnTo>
                    <a:pt x="1346199" y="2684983"/>
                  </a:lnTo>
                  <a:lnTo>
                    <a:pt x="1345806" y="2686380"/>
                  </a:lnTo>
                  <a:lnTo>
                    <a:pt x="1345158" y="2688120"/>
                  </a:lnTo>
                  <a:lnTo>
                    <a:pt x="1345044" y="2688628"/>
                  </a:lnTo>
                  <a:lnTo>
                    <a:pt x="1344955" y="2689796"/>
                  </a:lnTo>
                  <a:lnTo>
                    <a:pt x="1345044" y="2691244"/>
                  </a:lnTo>
                  <a:lnTo>
                    <a:pt x="1345361" y="2691968"/>
                  </a:lnTo>
                  <a:lnTo>
                    <a:pt x="1346085" y="2692412"/>
                  </a:lnTo>
                  <a:lnTo>
                    <a:pt x="1346707" y="2691866"/>
                  </a:lnTo>
                  <a:lnTo>
                    <a:pt x="1346847" y="2691485"/>
                  </a:lnTo>
                  <a:lnTo>
                    <a:pt x="1347254" y="2690647"/>
                  </a:lnTo>
                  <a:lnTo>
                    <a:pt x="1347482" y="2690291"/>
                  </a:lnTo>
                  <a:lnTo>
                    <a:pt x="1347990" y="2689656"/>
                  </a:lnTo>
                  <a:lnTo>
                    <a:pt x="1348320" y="2689415"/>
                  </a:lnTo>
                  <a:lnTo>
                    <a:pt x="1348689" y="2689225"/>
                  </a:lnTo>
                  <a:lnTo>
                    <a:pt x="1349298" y="2689275"/>
                  </a:lnTo>
                  <a:lnTo>
                    <a:pt x="1350086" y="2689517"/>
                  </a:lnTo>
                  <a:lnTo>
                    <a:pt x="1351356" y="2690253"/>
                  </a:lnTo>
                  <a:lnTo>
                    <a:pt x="1352080" y="2690431"/>
                  </a:lnTo>
                  <a:lnTo>
                    <a:pt x="1354137" y="2692704"/>
                  </a:lnTo>
                  <a:lnTo>
                    <a:pt x="1354137" y="2693670"/>
                  </a:lnTo>
                  <a:lnTo>
                    <a:pt x="1353908" y="2696324"/>
                  </a:lnTo>
                  <a:lnTo>
                    <a:pt x="1353896" y="2696629"/>
                  </a:lnTo>
                  <a:lnTo>
                    <a:pt x="1353934" y="2696997"/>
                  </a:lnTo>
                  <a:lnTo>
                    <a:pt x="1354200" y="2697365"/>
                  </a:lnTo>
                  <a:lnTo>
                    <a:pt x="1354645" y="2697683"/>
                  </a:lnTo>
                  <a:lnTo>
                    <a:pt x="1355572" y="2697861"/>
                  </a:lnTo>
                  <a:lnTo>
                    <a:pt x="1356131" y="2697772"/>
                  </a:lnTo>
                  <a:lnTo>
                    <a:pt x="1356601" y="2697581"/>
                  </a:lnTo>
                  <a:lnTo>
                    <a:pt x="1357922" y="2696667"/>
                  </a:lnTo>
                  <a:lnTo>
                    <a:pt x="1358303" y="2696489"/>
                  </a:lnTo>
                  <a:lnTo>
                    <a:pt x="1358722" y="2696387"/>
                  </a:lnTo>
                  <a:lnTo>
                    <a:pt x="1359179" y="2696400"/>
                  </a:lnTo>
                  <a:lnTo>
                    <a:pt x="1359573" y="2696540"/>
                  </a:lnTo>
                  <a:lnTo>
                    <a:pt x="1361224" y="2700769"/>
                  </a:lnTo>
                  <a:lnTo>
                    <a:pt x="1360970" y="2701239"/>
                  </a:lnTo>
                  <a:lnTo>
                    <a:pt x="1360830" y="2702572"/>
                  </a:lnTo>
                  <a:lnTo>
                    <a:pt x="1360296" y="2702191"/>
                  </a:lnTo>
                  <a:lnTo>
                    <a:pt x="1358201" y="2702394"/>
                  </a:lnTo>
                  <a:lnTo>
                    <a:pt x="1356740" y="2704299"/>
                  </a:lnTo>
                  <a:lnTo>
                    <a:pt x="1356512" y="2705696"/>
                  </a:lnTo>
                  <a:lnTo>
                    <a:pt x="1356639" y="2708490"/>
                  </a:lnTo>
                  <a:lnTo>
                    <a:pt x="1356588" y="2709900"/>
                  </a:lnTo>
                  <a:lnTo>
                    <a:pt x="1356245" y="2711094"/>
                  </a:lnTo>
                  <a:lnTo>
                    <a:pt x="1354442" y="2713901"/>
                  </a:lnTo>
                  <a:lnTo>
                    <a:pt x="1354073" y="2715183"/>
                  </a:lnTo>
                  <a:lnTo>
                    <a:pt x="1336332" y="2735338"/>
                  </a:lnTo>
                  <a:lnTo>
                    <a:pt x="1331658" y="2737904"/>
                  </a:lnTo>
                  <a:lnTo>
                    <a:pt x="1328915" y="2743301"/>
                  </a:lnTo>
                  <a:lnTo>
                    <a:pt x="1328470" y="2744952"/>
                  </a:lnTo>
                  <a:lnTo>
                    <a:pt x="1327340" y="2747797"/>
                  </a:lnTo>
                  <a:lnTo>
                    <a:pt x="1326857" y="2749334"/>
                  </a:lnTo>
                  <a:lnTo>
                    <a:pt x="1326756" y="2751277"/>
                  </a:lnTo>
                  <a:lnTo>
                    <a:pt x="1327416" y="2754845"/>
                  </a:lnTo>
                  <a:lnTo>
                    <a:pt x="1327315" y="2756814"/>
                  </a:lnTo>
                  <a:lnTo>
                    <a:pt x="1326908" y="2758287"/>
                  </a:lnTo>
                  <a:lnTo>
                    <a:pt x="1322603" y="2757627"/>
                  </a:lnTo>
                  <a:lnTo>
                    <a:pt x="1321231" y="2757779"/>
                  </a:lnTo>
                  <a:lnTo>
                    <a:pt x="1318983" y="2759176"/>
                  </a:lnTo>
                  <a:lnTo>
                    <a:pt x="1318183" y="2759443"/>
                  </a:lnTo>
                  <a:lnTo>
                    <a:pt x="1317637" y="2760218"/>
                  </a:lnTo>
                  <a:lnTo>
                    <a:pt x="1316735" y="2762110"/>
                  </a:lnTo>
                  <a:lnTo>
                    <a:pt x="1314602" y="2767723"/>
                  </a:lnTo>
                  <a:lnTo>
                    <a:pt x="1314005" y="2768841"/>
                  </a:lnTo>
                  <a:lnTo>
                    <a:pt x="1312646" y="2770860"/>
                  </a:lnTo>
                  <a:lnTo>
                    <a:pt x="1312125" y="2771990"/>
                  </a:lnTo>
                  <a:lnTo>
                    <a:pt x="1311821" y="2773489"/>
                  </a:lnTo>
                  <a:lnTo>
                    <a:pt x="1311897" y="2774708"/>
                  </a:lnTo>
                  <a:lnTo>
                    <a:pt x="1312646" y="2777528"/>
                  </a:lnTo>
                  <a:lnTo>
                    <a:pt x="1312913" y="2779255"/>
                  </a:lnTo>
                  <a:lnTo>
                    <a:pt x="1312824" y="2780525"/>
                  </a:lnTo>
                  <a:lnTo>
                    <a:pt x="1311516" y="2784449"/>
                  </a:lnTo>
                  <a:lnTo>
                    <a:pt x="1311274" y="2785681"/>
                  </a:lnTo>
                  <a:lnTo>
                    <a:pt x="1310919" y="2788475"/>
                  </a:lnTo>
                  <a:lnTo>
                    <a:pt x="1310246" y="2791282"/>
                  </a:lnTo>
                  <a:lnTo>
                    <a:pt x="1307236" y="2798508"/>
                  </a:lnTo>
                  <a:lnTo>
                    <a:pt x="1307452" y="2801035"/>
                  </a:lnTo>
                  <a:lnTo>
                    <a:pt x="1308988" y="2803423"/>
                  </a:lnTo>
                  <a:lnTo>
                    <a:pt x="1310970" y="2805290"/>
                  </a:lnTo>
                  <a:lnTo>
                    <a:pt x="1313522" y="2806827"/>
                  </a:lnTo>
                  <a:lnTo>
                    <a:pt x="1314094" y="2807690"/>
                  </a:lnTo>
                  <a:lnTo>
                    <a:pt x="1314615" y="2808668"/>
                  </a:lnTo>
                  <a:lnTo>
                    <a:pt x="1315415" y="2809595"/>
                  </a:lnTo>
                  <a:lnTo>
                    <a:pt x="1317116" y="2810827"/>
                  </a:lnTo>
                  <a:lnTo>
                    <a:pt x="1317459" y="2811754"/>
                  </a:lnTo>
                  <a:lnTo>
                    <a:pt x="1315364" y="2815132"/>
                  </a:lnTo>
                  <a:lnTo>
                    <a:pt x="1315262" y="2816923"/>
                  </a:lnTo>
                  <a:lnTo>
                    <a:pt x="1317066" y="2821089"/>
                  </a:lnTo>
                  <a:lnTo>
                    <a:pt x="1330909" y="2834132"/>
                  </a:lnTo>
                  <a:lnTo>
                    <a:pt x="1332280" y="2834640"/>
                  </a:lnTo>
                  <a:lnTo>
                    <a:pt x="1333601" y="2835643"/>
                  </a:lnTo>
                  <a:lnTo>
                    <a:pt x="1334630" y="2837167"/>
                  </a:lnTo>
                  <a:lnTo>
                    <a:pt x="1335112" y="2839275"/>
                  </a:lnTo>
                  <a:lnTo>
                    <a:pt x="1335112" y="2841980"/>
                  </a:lnTo>
                  <a:lnTo>
                    <a:pt x="1333677" y="2846971"/>
                  </a:lnTo>
                  <a:lnTo>
                    <a:pt x="1333576" y="2849727"/>
                  </a:lnTo>
                  <a:lnTo>
                    <a:pt x="1334147" y="2852318"/>
                  </a:lnTo>
                  <a:lnTo>
                    <a:pt x="1334325" y="2853702"/>
                  </a:lnTo>
                  <a:lnTo>
                    <a:pt x="1334261" y="2855328"/>
                  </a:lnTo>
                  <a:lnTo>
                    <a:pt x="1333957" y="2856636"/>
                  </a:lnTo>
                  <a:lnTo>
                    <a:pt x="1326527" y="2875191"/>
                  </a:lnTo>
                  <a:lnTo>
                    <a:pt x="1323632" y="2878696"/>
                  </a:lnTo>
                  <a:lnTo>
                    <a:pt x="1316278" y="2883166"/>
                  </a:lnTo>
                  <a:lnTo>
                    <a:pt x="1314665" y="2884817"/>
                  </a:lnTo>
                  <a:lnTo>
                    <a:pt x="1313306" y="2886849"/>
                  </a:lnTo>
                  <a:lnTo>
                    <a:pt x="1312392" y="2887446"/>
                  </a:lnTo>
                  <a:lnTo>
                    <a:pt x="1311351" y="2886862"/>
                  </a:lnTo>
                  <a:lnTo>
                    <a:pt x="1309496" y="2884868"/>
                  </a:lnTo>
                  <a:lnTo>
                    <a:pt x="1308341" y="2884474"/>
                  </a:lnTo>
                  <a:lnTo>
                    <a:pt x="1307147" y="2884792"/>
                  </a:lnTo>
                  <a:lnTo>
                    <a:pt x="1302384" y="2887332"/>
                  </a:lnTo>
                  <a:lnTo>
                    <a:pt x="1298384" y="2888589"/>
                  </a:lnTo>
                  <a:lnTo>
                    <a:pt x="1298244" y="2889250"/>
                  </a:lnTo>
                  <a:lnTo>
                    <a:pt x="1298740" y="2890227"/>
                  </a:lnTo>
                  <a:lnTo>
                    <a:pt x="1299311" y="2891764"/>
                  </a:lnTo>
                  <a:lnTo>
                    <a:pt x="1282763" y="2904959"/>
                  </a:lnTo>
                  <a:lnTo>
                    <a:pt x="1279702" y="2904413"/>
                  </a:lnTo>
                  <a:lnTo>
                    <a:pt x="1276857" y="2903181"/>
                  </a:lnTo>
                  <a:lnTo>
                    <a:pt x="1275486" y="2901124"/>
                  </a:lnTo>
                  <a:lnTo>
                    <a:pt x="1274952" y="2899664"/>
                  </a:lnTo>
                  <a:lnTo>
                    <a:pt x="1273886" y="2899003"/>
                  </a:lnTo>
                  <a:lnTo>
                    <a:pt x="1273073" y="2898711"/>
                  </a:lnTo>
                  <a:lnTo>
                    <a:pt x="1271562" y="2898203"/>
                  </a:lnTo>
                  <a:lnTo>
                    <a:pt x="1270736" y="2897365"/>
                  </a:lnTo>
                  <a:lnTo>
                    <a:pt x="1268666" y="2893961"/>
                  </a:lnTo>
                  <a:lnTo>
                    <a:pt x="1266659" y="2892272"/>
                  </a:lnTo>
                  <a:lnTo>
                    <a:pt x="1252334" y="2890481"/>
                  </a:lnTo>
                  <a:lnTo>
                    <a:pt x="1251191" y="2890850"/>
                  </a:lnTo>
                  <a:lnTo>
                    <a:pt x="1248384" y="2893949"/>
                  </a:lnTo>
                  <a:lnTo>
                    <a:pt x="1247254" y="2894838"/>
                  </a:lnTo>
                  <a:lnTo>
                    <a:pt x="1246238" y="2895307"/>
                  </a:lnTo>
                  <a:lnTo>
                    <a:pt x="1245323" y="2894977"/>
                  </a:lnTo>
                  <a:lnTo>
                    <a:pt x="1244472" y="2893517"/>
                  </a:lnTo>
                  <a:lnTo>
                    <a:pt x="1243685" y="2891713"/>
                  </a:lnTo>
                  <a:lnTo>
                    <a:pt x="1242834" y="2890596"/>
                  </a:lnTo>
                  <a:lnTo>
                    <a:pt x="1241729" y="2890100"/>
                  </a:lnTo>
                  <a:lnTo>
                    <a:pt x="1240193" y="2890177"/>
                  </a:lnTo>
                  <a:lnTo>
                    <a:pt x="1238834" y="2890862"/>
                  </a:lnTo>
                  <a:lnTo>
                    <a:pt x="1236243" y="2892767"/>
                  </a:lnTo>
                  <a:lnTo>
                    <a:pt x="1234859" y="2893275"/>
                  </a:lnTo>
                  <a:lnTo>
                    <a:pt x="1233436" y="2893085"/>
                  </a:lnTo>
                  <a:lnTo>
                    <a:pt x="1232192" y="2892374"/>
                  </a:lnTo>
                  <a:lnTo>
                    <a:pt x="1229880" y="2890075"/>
                  </a:lnTo>
                  <a:lnTo>
                    <a:pt x="1227404" y="2888246"/>
                  </a:lnTo>
                  <a:lnTo>
                    <a:pt x="1219377" y="2884830"/>
                  </a:lnTo>
                  <a:lnTo>
                    <a:pt x="1218552" y="2884512"/>
                  </a:lnTo>
                  <a:lnTo>
                    <a:pt x="1217752" y="2884373"/>
                  </a:lnTo>
                  <a:lnTo>
                    <a:pt x="1216952" y="2884462"/>
                  </a:lnTo>
                  <a:lnTo>
                    <a:pt x="1213510" y="2888297"/>
                  </a:lnTo>
                  <a:lnTo>
                    <a:pt x="1212024" y="2889478"/>
                  </a:lnTo>
                  <a:lnTo>
                    <a:pt x="1210741" y="2889008"/>
                  </a:lnTo>
                  <a:lnTo>
                    <a:pt x="1209738" y="2887345"/>
                  </a:lnTo>
                  <a:lnTo>
                    <a:pt x="1209039" y="2885059"/>
                  </a:lnTo>
                  <a:lnTo>
                    <a:pt x="1207668" y="2883242"/>
                  </a:lnTo>
                  <a:lnTo>
                    <a:pt x="1205572" y="2882861"/>
                  </a:lnTo>
                  <a:lnTo>
                    <a:pt x="1203439" y="2883598"/>
                  </a:lnTo>
                  <a:lnTo>
                    <a:pt x="1201940" y="2885173"/>
                  </a:lnTo>
                  <a:lnTo>
                    <a:pt x="1199997" y="2888068"/>
                  </a:lnTo>
                  <a:lnTo>
                    <a:pt x="1197838" y="2889135"/>
                  </a:lnTo>
                  <a:lnTo>
                    <a:pt x="1192707" y="2889986"/>
                  </a:lnTo>
                  <a:lnTo>
                    <a:pt x="1191615" y="2890748"/>
                  </a:lnTo>
                  <a:lnTo>
                    <a:pt x="1190256" y="2893009"/>
                  </a:lnTo>
                  <a:lnTo>
                    <a:pt x="1189393" y="2893923"/>
                  </a:lnTo>
                  <a:lnTo>
                    <a:pt x="1185329" y="2891942"/>
                  </a:lnTo>
                  <a:lnTo>
                    <a:pt x="1182890" y="2889961"/>
                  </a:lnTo>
                  <a:lnTo>
                    <a:pt x="1180477" y="2889262"/>
                  </a:lnTo>
                  <a:lnTo>
                    <a:pt x="1165644" y="2889618"/>
                  </a:lnTo>
                  <a:lnTo>
                    <a:pt x="1163078" y="2888157"/>
                  </a:lnTo>
                  <a:lnTo>
                    <a:pt x="1162710" y="2887649"/>
                  </a:lnTo>
                  <a:lnTo>
                    <a:pt x="1161757" y="2885757"/>
                  </a:lnTo>
                  <a:lnTo>
                    <a:pt x="1160487" y="2883128"/>
                  </a:lnTo>
                  <a:lnTo>
                    <a:pt x="1159040" y="2881820"/>
                  </a:lnTo>
                  <a:lnTo>
                    <a:pt x="1157338" y="2881401"/>
                  </a:lnTo>
                  <a:lnTo>
                    <a:pt x="1148016" y="2881934"/>
                  </a:lnTo>
                  <a:lnTo>
                    <a:pt x="1142949" y="2883814"/>
                  </a:lnTo>
                  <a:lnTo>
                    <a:pt x="1141539" y="2884043"/>
                  </a:lnTo>
                  <a:lnTo>
                    <a:pt x="1140421" y="2883674"/>
                  </a:lnTo>
                  <a:lnTo>
                    <a:pt x="1139824" y="2882849"/>
                  </a:lnTo>
                  <a:lnTo>
                    <a:pt x="1138872" y="2880474"/>
                  </a:lnTo>
                  <a:lnTo>
                    <a:pt x="1138300" y="2879445"/>
                  </a:lnTo>
                  <a:lnTo>
                    <a:pt x="1136002" y="2877248"/>
                  </a:lnTo>
                  <a:lnTo>
                    <a:pt x="1135379" y="2876245"/>
                  </a:lnTo>
                  <a:lnTo>
                    <a:pt x="1135011" y="2875000"/>
                  </a:lnTo>
                  <a:lnTo>
                    <a:pt x="1134808" y="2873806"/>
                  </a:lnTo>
                  <a:lnTo>
                    <a:pt x="1134440" y="2872752"/>
                  </a:lnTo>
                  <a:lnTo>
                    <a:pt x="1133551" y="2871927"/>
                  </a:lnTo>
                  <a:lnTo>
                    <a:pt x="1129131" y="2870009"/>
                  </a:lnTo>
                  <a:lnTo>
                    <a:pt x="1127886" y="2868599"/>
                  </a:lnTo>
                  <a:lnTo>
                    <a:pt x="1127150" y="2866872"/>
                  </a:lnTo>
                  <a:lnTo>
                    <a:pt x="1126604" y="2864764"/>
                  </a:lnTo>
                  <a:lnTo>
                    <a:pt x="1125969" y="2860484"/>
                  </a:lnTo>
                  <a:lnTo>
                    <a:pt x="1125702" y="2851937"/>
                  </a:lnTo>
                  <a:lnTo>
                    <a:pt x="1125296" y="2849905"/>
                  </a:lnTo>
                  <a:lnTo>
                    <a:pt x="1123175" y="2844634"/>
                  </a:lnTo>
                  <a:lnTo>
                    <a:pt x="1123111" y="2841625"/>
                  </a:lnTo>
                  <a:lnTo>
                    <a:pt x="1122845" y="2840329"/>
                  </a:lnTo>
                  <a:lnTo>
                    <a:pt x="1122057" y="2839288"/>
                  </a:lnTo>
                  <a:lnTo>
                    <a:pt x="1120952" y="2838640"/>
                  </a:lnTo>
                  <a:lnTo>
                    <a:pt x="1102486" y="2837802"/>
                  </a:lnTo>
                  <a:lnTo>
                    <a:pt x="1084033" y="2836875"/>
                  </a:lnTo>
                  <a:lnTo>
                    <a:pt x="1078026" y="2834779"/>
                  </a:lnTo>
                  <a:lnTo>
                    <a:pt x="1065745" y="2835427"/>
                  </a:lnTo>
                  <a:lnTo>
                    <a:pt x="1063155" y="2835414"/>
                  </a:lnTo>
                  <a:lnTo>
                    <a:pt x="1054557" y="2827439"/>
                  </a:lnTo>
                  <a:lnTo>
                    <a:pt x="1054658" y="2823489"/>
                  </a:lnTo>
                  <a:lnTo>
                    <a:pt x="1054049" y="2820530"/>
                  </a:lnTo>
                  <a:lnTo>
                    <a:pt x="1051940" y="2819285"/>
                  </a:lnTo>
                  <a:lnTo>
                    <a:pt x="1048638" y="2818980"/>
                  </a:lnTo>
                  <a:lnTo>
                    <a:pt x="1045387" y="2819539"/>
                  </a:lnTo>
                  <a:lnTo>
                    <a:pt x="1043482" y="2820936"/>
                  </a:lnTo>
                  <a:lnTo>
                    <a:pt x="1043101" y="2822270"/>
                  </a:lnTo>
                  <a:lnTo>
                    <a:pt x="1042695" y="2825000"/>
                  </a:lnTo>
                  <a:lnTo>
                    <a:pt x="1042073" y="2826321"/>
                  </a:lnTo>
                  <a:lnTo>
                    <a:pt x="1041107" y="2827388"/>
                  </a:lnTo>
                  <a:lnTo>
                    <a:pt x="1039939" y="2828226"/>
                  </a:lnTo>
                  <a:lnTo>
                    <a:pt x="1038694" y="2828709"/>
                  </a:lnTo>
                  <a:lnTo>
                    <a:pt x="1037526" y="2828823"/>
                  </a:lnTo>
                  <a:lnTo>
                    <a:pt x="1035570" y="2827655"/>
                  </a:lnTo>
                  <a:lnTo>
                    <a:pt x="1032649" y="2823032"/>
                  </a:lnTo>
                  <a:lnTo>
                    <a:pt x="1030681" y="2821520"/>
                  </a:lnTo>
                  <a:lnTo>
                    <a:pt x="1028509" y="2820657"/>
                  </a:lnTo>
                  <a:lnTo>
                    <a:pt x="1026883" y="2819311"/>
                  </a:lnTo>
                  <a:lnTo>
                    <a:pt x="1025664" y="2817190"/>
                  </a:lnTo>
                  <a:lnTo>
                    <a:pt x="1024737" y="2813951"/>
                  </a:lnTo>
                  <a:lnTo>
                    <a:pt x="1023950" y="2812681"/>
                  </a:lnTo>
                  <a:lnTo>
                    <a:pt x="1019263" y="2817177"/>
                  </a:lnTo>
                  <a:lnTo>
                    <a:pt x="1019098" y="2818726"/>
                  </a:lnTo>
                  <a:lnTo>
                    <a:pt x="1016241" y="2824556"/>
                  </a:lnTo>
                  <a:lnTo>
                    <a:pt x="1011770" y="2826994"/>
                  </a:lnTo>
                  <a:lnTo>
                    <a:pt x="1006716" y="2827096"/>
                  </a:lnTo>
                  <a:lnTo>
                    <a:pt x="998219" y="2825127"/>
                  </a:lnTo>
                  <a:lnTo>
                    <a:pt x="994244" y="2825470"/>
                  </a:lnTo>
                  <a:lnTo>
                    <a:pt x="990282" y="2826804"/>
                  </a:lnTo>
                  <a:lnTo>
                    <a:pt x="986523" y="2828963"/>
                  </a:lnTo>
                  <a:lnTo>
                    <a:pt x="985088" y="2830283"/>
                  </a:lnTo>
                  <a:lnTo>
                    <a:pt x="982268" y="2835198"/>
                  </a:lnTo>
                  <a:lnTo>
                    <a:pt x="980808" y="2836608"/>
                  </a:lnTo>
                  <a:lnTo>
                    <a:pt x="975436" y="2838577"/>
                  </a:lnTo>
                  <a:lnTo>
                    <a:pt x="974089" y="2839923"/>
                  </a:lnTo>
                  <a:lnTo>
                    <a:pt x="973493" y="2841599"/>
                  </a:lnTo>
                  <a:lnTo>
                    <a:pt x="973035" y="2843276"/>
                  </a:lnTo>
                  <a:lnTo>
                    <a:pt x="972108" y="2844622"/>
                  </a:lnTo>
                  <a:lnTo>
                    <a:pt x="970305" y="2845104"/>
                  </a:lnTo>
                  <a:lnTo>
                    <a:pt x="965873" y="2843999"/>
                  </a:lnTo>
                  <a:lnTo>
                    <a:pt x="963904" y="2843898"/>
                  </a:lnTo>
                  <a:lnTo>
                    <a:pt x="958710" y="2846501"/>
                  </a:lnTo>
                  <a:lnTo>
                    <a:pt x="956919" y="2846984"/>
                  </a:lnTo>
                  <a:lnTo>
                    <a:pt x="950696" y="2846806"/>
                  </a:lnTo>
                  <a:lnTo>
                    <a:pt x="948702" y="2847670"/>
                  </a:lnTo>
                  <a:lnTo>
                    <a:pt x="947242" y="2848978"/>
                  </a:lnTo>
                  <a:lnTo>
                    <a:pt x="943279" y="2853613"/>
                  </a:lnTo>
                  <a:lnTo>
                    <a:pt x="941247" y="2855061"/>
                  </a:lnTo>
                  <a:lnTo>
                    <a:pt x="937107" y="2856128"/>
                  </a:lnTo>
                  <a:lnTo>
                    <a:pt x="935164" y="2857207"/>
                  </a:lnTo>
                  <a:lnTo>
                    <a:pt x="934643" y="2858096"/>
                  </a:lnTo>
                  <a:lnTo>
                    <a:pt x="934529" y="2860459"/>
                  </a:lnTo>
                  <a:lnTo>
                    <a:pt x="934237" y="2861614"/>
                  </a:lnTo>
                  <a:lnTo>
                    <a:pt x="933488" y="2862643"/>
                  </a:lnTo>
                  <a:lnTo>
                    <a:pt x="932624" y="2863342"/>
                  </a:lnTo>
                  <a:lnTo>
                    <a:pt x="931671" y="2863786"/>
                  </a:lnTo>
                  <a:lnTo>
                    <a:pt x="930719" y="2864053"/>
                  </a:lnTo>
                  <a:lnTo>
                    <a:pt x="928408" y="2864015"/>
                  </a:lnTo>
                  <a:lnTo>
                    <a:pt x="923899" y="2862770"/>
                  </a:lnTo>
                  <a:lnTo>
                    <a:pt x="921562" y="2862973"/>
                  </a:lnTo>
                  <a:lnTo>
                    <a:pt x="918806" y="2865145"/>
                  </a:lnTo>
                  <a:lnTo>
                    <a:pt x="917727" y="2865437"/>
                  </a:lnTo>
                  <a:lnTo>
                    <a:pt x="915530" y="2865577"/>
                  </a:lnTo>
                  <a:lnTo>
                    <a:pt x="914450" y="2865945"/>
                  </a:lnTo>
                  <a:lnTo>
                    <a:pt x="907795" y="2870606"/>
                  </a:lnTo>
                  <a:lnTo>
                    <a:pt x="905598" y="2871482"/>
                  </a:lnTo>
                  <a:lnTo>
                    <a:pt x="898563" y="2872625"/>
                  </a:lnTo>
                  <a:lnTo>
                    <a:pt x="896873" y="2873667"/>
                  </a:lnTo>
                  <a:lnTo>
                    <a:pt x="895959" y="2875267"/>
                  </a:lnTo>
                  <a:lnTo>
                    <a:pt x="895515" y="2877400"/>
                  </a:lnTo>
                  <a:lnTo>
                    <a:pt x="895337" y="2879115"/>
                  </a:lnTo>
                  <a:lnTo>
                    <a:pt x="895248" y="2880017"/>
                  </a:lnTo>
                  <a:lnTo>
                    <a:pt x="893711" y="2882074"/>
                  </a:lnTo>
                  <a:lnTo>
                    <a:pt x="891019" y="2883268"/>
                  </a:lnTo>
                  <a:lnTo>
                    <a:pt x="888123" y="2883776"/>
                  </a:lnTo>
                  <a:lnTo>
                    <a:pt x="880363" y="2883598"/>
                  </a:lnTo>
                  <a:lnTo>
                    <a:pt x="877468" y="2884474"/>
                  </a:lnTo>
                  <a:lnTo>
                    <a:pt x="874293" y="2891345"/>
                  </a:lnTo>
                  <a:lnTo>
                    <a:pt x="874560" y="2891929"/>
                  </a:lnTo>
                  <a:lnTo>
                    <a:pt x="875461" y="2892831"/>
                  </a:lnTo>
                  <a:lnTo>
                    <a:pt x="875690" y="2893326"/>
                  </a:lnTo>
                  <a:lnTo>
                    <a:pt x="875537" y="2894215"/>
                  </a:lnTo>
                  <a:lnTo>
                    <a:pt x="874712" y="2895104"/>
                  </a:lnTo>
                  <a:lnTo>
                    <a:pt x="874623" y="2895828"/>
                  </a:lnTo>
                  <a:lnTo>
                    <a:pt x="875245" y="2896895"/>
                  </a:lnTo>
                  <a:lnTo>
                    <a:pt x="877557" y="2898216"/>
                  </a:lnTo>
                  <a:lnTo>
                    <a:pt x="878471" y="2898927"/>
                  </a:lnTo>
                  <a:lnTo>
                    <a:pt x="868349" y="2905785"/>
                  </a:lnTo>
                  <a:lnTo>
                    <a:pt x="865860" y="2907271"/>
                  </a:lnTo>
                  <a:lnTo>
                    <a:pt x="864057" y="2907157"/>
                  </a:lnTo>
                  <a:lnTo>
                    <a:pt x="862723" y="2908668"/>
                  </a:lnTo>
                  <a:lnTo>
                    <a:pt x="861491" y="2910687"/>
                  </a:lnTo>
                  <a:lnTo>
                    <a:pt x="860018" y="2912021"/>
                  </a:lnTo>
                  <a:lnTo>
                    <a:pt x="858278" y="2911995"/>
                  </a:lnTo>
                  <a:lnTo>
                    <a:pt x="856792" y="2910890"/>
                  </a:lnTo>
                  <a:lnTo>
                    <a:pt x="853846" y="2907703"/>
                  </a:lnTo>
                  <a:lnTo>
                    <a:pt x="851966" y="2907169"/>
                  </a:lnTo>
                  <a:lnTo>
                    <a:pt x="850341" y="2908109"/>
                  </a:lnTo>
                  <a:lnTo>
                    <a:pt x="849744" y="2910001"/>
                  </a:lnTo>
                  <a:lnTo>
                    <a:pt x="850836" y="2912376"/>
                  </a:lnTo>
                  <a:lnTo>
                    <a:pt x="851458" y="2914510"/>
                  </a:lnTo>
                  <a:lnTo>
                    <a:pt x="850252" y="2916415"/>
                  </a:lnTo>
                  <a:lnTo>
                    <a:pt x="848309" y="2917825"/>
                  </a:lnTo>
                  <a:lnTo>
                    <a:pt x="840219" y="2920809"/>
                  </a:lnTo>
                  <a:lnTo>
                    <a:pt x="838111" y="2921063"/>
                  </a:lnTo>
                  <a:lnTo>
                    <a:pt x="837450" y="2920492"/>
                  </a:lnTo>
                  <a:lnTo>
                    <a:pt x="837082" y="2919679"/>
                  </a:lnTo>
                  <a:lnTo>
                    <a:pt x="836764" y="2918739"/>
                  </a:lnTo>
                  <a:lnTo>
                    <a:pt x="836282" y="2917875"/>
                  </a:lnTo>
                  <a:lnTo>
                    <a:pt x="835799" y="2916656"/>
                  </a:lnTo>
                  <a:lnTo>
                    <a:pt x="835456" y="2915323"/>
                  </a:lnTo>
                  <a:lnTo>
                    <a:pt x="834948" y="2914230"/>
                  </a:lnTo>
                  <a:lnTo>
                    <a:pt x="833945" y="2913684"/>
                  </a:lnTo>
                  <a:lnTo>
                    <a:pt x="832815" y="2913900"/>
                  </a:lnTo>
                  <a:lnTo>
                    <a:pt x="832243" y="2914764"/>
                  </a:lnTo>
                  <a:lnTo>
                    <a:pt x="832015" y="2916059"/>
                  </a:lnTo>
                  <a:lnTo>
                    <a:pt x="831735" y="2919145"/>
                  </a:lnTo>
                  <a:lnTo>
                    <a:pt x="832662" y="2921863"/>
                  </a:lnTo>
                  <a:lnTo>
                    <a:pt x="832383" y="2922320"/>
                  </a:lnTo>
                  <a:lnTo>
                    <a:pt x="824293" y="2921215"/>
                  </a:lnTo>
                  <a:lnTo>
                    <a:pt x="823048" y="2920784"/>
                  </a:lnTo>
                  <a:lnTo>
                    <a:pt x="821994" y="2919653"/>
                  </a:lnTo>
                  <a:lnTo>
                    <a:pt x="820737" y="2917609"/>
                  </a:lnTo>
                  <a:lnTo>
                    <a:pt x="819962" y="2916910"/>
                  </a:lnTo>
                  <a:lnTo>
                    <a:pt x="819022" y="2916694"/>
                  </a:lnTo>
                  <a:lnTo>
                    <a:pt x="818133" y="2916974"/>
                  </a:lnTo>
                  <a:lnTo>
                    <a:pt x="815784" y="2918294"/>
                  </a:lnTo>
                  <a:lnTo>
                    <a:pt x="814730" y="2918587"/>
                  </a:lnTo>
                  <a:lnTo>
                    <a:pt x="811326" y="2918587"/>
                  </a:lnTo>
                  <a:lnTo>
                    <a:pt x="810031" y="2918371"/>
                  </a:lnTo>
                  <a:lnTo>
                    <a:pt x="807453" y="2917291"/>
                  </a:lnTo>
                  <a:lnTo>
                    <a:pt x="806208" y="2917215"/>
                  </a:lnTo>
                  <a:lnTo>
                    <a:pt x="796493" y="2918269"/>
                  </a:lnTo>
                  <a:lnTo>
                    <a:pt x="795083" y="2919031"/>
                  </a:lnTo>
                  <a:lnTo>
                    <a:pt x="794296" y="2920111"/>
                  </a:lnTo>
                  <a:lnTo>
                    <a:pt x="793216" y="2922752"/>
                  </a:lnTo>
                  <a:lnTo>
                    <a:pt x="792619" y="2923641"/>
                  </a:lnTo>
                  <a:lnTo>
                    <a:pt x="791349" y="2925965"/>
                  </a:lnTo>
                  <a:lnTo>
                    <a:pt x="791895" y="2928543"/>
                  </a:lnTo>
                  <a:lnTo>
                    <a:pt x="792746" y="2931045"/>
                  </a:lnTo>
                  <a:lnTo>
                    <a:pt x="792352" y="2933153"/>
                  </a:lnTo>
                  <a:lnTo>
                    <a:pt x="790295" y="2934919"/>
                  </a:lnTo>
                  <a:lnTo>
                    <a:pt x="785850" y="2937230"/>
                  </a:lnTo>
                  <a:lnTo>
                    <a:pt x="783716" y="2939034"/>
                  </a:lnTo>
                  <a:lnTo>
                    <a:pt x="782675" y="2940265"/>
                  </a:lnTo>
                  <a:lnTo>
                    <a:pt x="781621" y="2940761"/>
                  </a:lnTo>
                  <a:lnTo>
                    <a:pt x="776084" y="2941142"/>
                  </a:lnTo>
                  <a:lnTo>
                    <a:pt x="775119" y="2940977"/>
                  </a:lnTo>
                  <a:lnTo>
                    <a:pt x="774039" y="2940418"/>
                  </a:lnTo>
                  <a:lnTo>
                    <a:pt x="768603" y="2940558"/>
                  </a:lnTo>
                  <a:lnTo>
                    <a:pt x="758024" y="2942920"/>
                  </a:lnTo>
                  <a:lnTo>
                    <a:pt x="757427" y="2942882"/>
                  </a:lnTo>
                  <a:lnTo>
                    <a:pt x="756996" y="2942742"/>
                  </a:lnTo>
                  <a:lnTo>
                    <a:pt x="756665" y="2942869"/>
                  </a:lnTo>
                  <a:lnTo>
                    <a:pt x="756107" y="2944139"/>
                  </a:lnTo>
                </a:path>
                <a:path w="2217419" h="2946400">
                  <a:moveTo>
                    <a:pt x="28422" y="2231364"/>
                  </a:moveTo>
                  <a:lnTo>
                    <a:pt x="27330" y="2230399"/>
                  </a:lnTo>
                  <a:lnTo>
                    <a:pt x="27431" y="2230005"/>
                  </a:lnTo>
                  <a:lnTo>
                    <a:pt x="27800" y="2229713"/>
                  </a:lnTo>
                  <a:lnTo>
                    <a:pt x="28536" y="2229713"/>
                  </a:lnTo>
                  <a:lnTo>
                    <a:pt x="29425" y="2229904"/>
                  </a:lnTo>
                  <a:lnTo>
                    <a:pt x="30124" y="2230285"/>
                  </a:lnTo>
                  <a:lnTo>
                    <a:pt x="30530" y="2230793"/>
                  </a:lnTo>
                  <a:lnTo>
                    <a:pt x="30479" y="2231250"/>
                  </a:lnTo>
                  <a:lnTo>
                    <a:pt x="29984" y="2231504"/>
                  </a:lnTo>
                  <a:lnTo>
                    <a:pt x="29413" y="2231555"/>
                  </a:lnTo>
                  <a:lnTo>
                    <a:pt x="28422" y="2231364"/>
                  </a:lnTo>
                </a:path>
                <a:path w="2217419" h="2946400">
                  <a:moveTo>
                    <a:pt x="32016" y="2227707"/>
                  </a:moveTo>
                  <a:lnTo>
                    <a:pt x="31178" y="2227732"/>
                  </a:lnTo>
                  <a:lnTo>
                    <a:pt x="30352" y="2226894"/>
                  </a:lnTo>
                  <a:lnTo>
                    <a:pt x="30352" y="2226576"/>
                  </a:lnTo>
                  <a:lnTo>
                    <a:pt x="33858" y="2223947"/>
                  </a:lnTo>
                  <a:lnTo>
                    <a:pt x="34353" y="2224227"/>
                  </a:lnTo>
                  <a:lnTo>
                    <a:pt x="34251" y="2225103"/>
                  </a:lnTo>
                  <a:lnTo>
                    <a:pt x="33375" y="2226525"/>
                  </a:lnTo>
                  <a:lnTo>
                    <a:pt x="32461" y="2227453"/>
                  </a:lnTo>
                  <a:lnTo>
                    <a:pt x="32270" y="2227554"/>
                  </a:lnTo>
                  <a:lnTo>
                    <a:pt x="32016" y="2227707"/>
                  </a:lnTo>
                </a:path>
                <a:path w="2217419" h="2946400">
                  <a:moveTo>
                    <a:pt x="780707" y="1078064"/>
                  </a:moveTo>
                  <a:lnTo>
                    <a:pt x="778687" y="1083170"/>
                  </a:lnTo>
                  <a:lnTo>
                    <a:pt x="778370" y="1086688"/>
                  </a:lnTo>
                  <a:lnTo>
                    <a:pt x="779360" y="1089698"/>
                  </a:lnTo>
                  <a:lnTo>
                    <a:pt x="778916" y="1093203"/>
                  </a:lnTo>
                  <a:lnTo>
                    <a:pt x="777024" y="1095159"/>
                  </a:lnTo>
                  <a:lnTo>
                    <a:pt x="774522" y="1098677"/>
                  </a:lnTo>
                  <a:lnTo>
                    <a:pt x="771067" y="1099883"/>
                  </a:lnTo>
                  <a:lnTo>
                    <a:pt x="770318" y="1099388"/>
                  </a:lnTo>
                  <a:lnTo>
                    <a:pt x="771728" y="1096949"/>
                  </a:lnTo>
                  <a:lnTo>
                    <a:pt x="773277" y="1093317"/>
                  </a:lnTo>
                  <a:lnTo>
                    <a:pt x="773429" y="1088948"/>
                  </a:lnTo>
                  <a:lnTo>
                    <a:pt x="774217" y="1084935"/>
                  </a:lnTo>
                  <a:lnTo>
                    <a:pt x="775106" y="1081074"/>
                  </a:lnTo>
                  <a:lnTo>
                    <a:pt x="775500" y="1077010"/>
                  </a:lnTo>
                  <a:lnTo>
                    <a:pt x="776516" y="1073277"/>
                  </a:lnTo>
                  <a:lnTo>
                    <a:pt x="778840" y="1070140"/>
                  </a:lnTo>
                  <a:lnTo>
                    <a:pt x="779843" y="1066431"/>
                  </a:lnTo>
                  <a:lnTo>
                    <a:pt x="780618" y="1062532"/>
                  </a:lnTo>
                  <a:lnTo>
                    <a:pt x="781824" y="1059649"/>
                  </a:lnTo>
                  <a:lnTo>
                    <a:pt x="783361" y="1059446"/>
                  </a:lnTo>
                  <a:lnTo>
                    <a:pt x="785190" y="1061326"/>
                  </a:lnTo>
                  <a:lnTo>
                    <a:pt x="787565" y="1066444"/>
                  </a:lnTo>
                  <a:lnTo>
                    <a:pt x="786193" y="1070673"/>
                  </a:lnTo>
                  <a:lnTo>
                    <a:pt x="783704" y="1072972"/>
                  </a:lnTo>
                  <a:lnTo>
                    <a:pt x="781316" y="1074445"/>
                  </a:lnTo>
                  <a:lnTo>
                    <a:pt x="780707" y="1078064"/>
                  </a:lnTo>
                </a:path>
                <a:path w="2217419" h="2946400">
                  <a:moveTo>
                    <a:pt x="683031" y="855421"/>
                  </a:moveTo>
                  <a:lnTo>
                    <a:pt x="681075" y="851877"/>
                  </a:lnTo>
                  <a:lnTo>
                    <a:pt x="678967" y="850392"/>
                  </a:lnTo>
                  <a:lnTo>
                    <a:pt x="678129" y="848855"/>
                  </a:lnTo>
                  <a:lnTo>
                    <a:pt x="678154" y="846239"/>
                  </a:lnTo>
                  <a:lnTo>
                    <a:pt x="678306" y="844804"/>
                  </a:lnTo>
                  <a:lnTo>
                    <a:pt x="678052" y="844321"/>
                  </a:lnTo>
                  <a:lnTo>
                    <a:pt x="677633" y="844524"/>
                  </a:lnTo>
                  <a:lnTo>
                    <a:pt x="677214" y="845057"/>
                  </a:lnTo>
                  <a:lnTo>
                    <a:pt x="676960" y="846035"/>
                  </a:lnTo>
                  <a:lnTo>
                    <a:pt x="676681" y="847470"/>
                  </a:lnTo>
                  <a:lnTo>
                    <a:pt x="676440" y="848258"/>
                  </a:lnTo>
                  <a:lnTo>
                    <a:pt x="676274" y="847267"/>
                  </a:lnTo>
                  <a:lnTo>
                    <a:pt x="676401" y="844740"/>
                  </a:lnTo>
                  <a:lnTo>
                    <a:pt x="676986" y="842848"/>
                  </a:lnTo>
                  <a:lnTo>
                    <a:pt x="677875" y="841451"/>
                  </a:lnTo>
                  <a:lnTo>
                    <a:pt x="678878" y="840308"/>
                  </a:lnTo>
                  <a:lnTo>
                    <a:pt x="679564" y="840079"/>
                  </a:lnTo>
                  <a:lnTo>
                    <a:pt x="688085" y="831837"/>
                  </a:lnTo>
                  <a:lnTo>
                    <a:pt x="696569" y="823569"/>
                  </a:lnTo>
                  <a:lnTo>
                    <a:pt x="697572" y="823163"/>
                  </a:lnTo>
                  <a:lnTo>
                    <a:pt x="698411" y="823696"/>
                  </a:lnTo>
                  <a:lnTo>
                    <a:pt x="699071" y="824864"/>
                  </a:lnTo>
                  <a:lnTo>
                    <a:pt x="700697" y="829195"/>
                  </a:lnTo>
                  <a:lnTo>
                    <a:pt x="701827" y="830541"/>
                  </a:lnTo>
                  <a:lnTo>
                    <a:pt x="702055" y="831481"/>
                  </a:lnTo>
                  <a:lnTo>
                    <a:pt x="702106" y="832205"/>
                  </a:lnTo>
                  <a:lnTo>
                    <a:pt x="702119" y="832853"/>
                  </a:lnTo>
                  <a:lnTo>
                    <a:pt x="702030" y="833564"/>
                  </a:lnTo>
                  <a:lnTo>
                    <a:pt x="701878" y="834504"/>
                  </a:lnTo>
                  <a:lnTo>
                    <a:pt x="701941" y="835164"/>
                  </a:lnTo>
                  <a:lnTo>
                    <a:pt x="702665" y="837717"/>
                  </a:lnTo>
                  <a:lnTo>
                    <a:pt x="704735" y="841870"/>
                  </a:lnTo>
                  <a:lnTo>
                    <a:pt x="704951" y="843584"/>
                  </a:lnTo>
                  <a:lnTo>
                    <a:pt x="704468" y="843356"/>
                  </a:lnTo>
                  <a:lnTo>
                    <a:pt x="704049" y="842886"/>
                  </a:lnTo>
                  <a:lnTo>
                    <a:pt x="703592" y="842644"/>
                  </a:lnTo>
                  <a:lnTo>
                    <a:pt x="703021" y="843229"/>
                  </a:lnTo>
                  <a:lnTo>
                    <a:pt x="703300" y="844334"/>
                  </a:lnTo>
                  <a:lnTo>
                    <a:pt x="703427" y="845731"/>
                  </a:lnTo>
                  <a:lnTo>
                    <a:pt x="703262" y="847394"/>
                  </a:lnTo>
                  <a:lnTo>
                    <a:pt x="702741" y="849236"/>
                  </a:lnTo>
                  <a:lnTo>
                    <a:pt x="702919" y="849820"/>
                  </a:lnTo>
                  <a:lnTo>
                    <a:pt x="702995" y="850557"/>
                  </a:lnTo>
                  <a:lnTo>
                    <a:pt x="702983" y="851484"/>
                  </a:lnTo>
                  <a:lnTo>
                    <a:pt x="702894" y="852678"/>
                  </a:lnTo>
                  <a:lnTo>
                    <a:pt x="702767" y="853033"/>
                  </a:lnTo>
                  <a:lnTo>
                    <a:pt x="702538" y="853414"/>
                  </a:lnTo>
                  <a:lnTo>
                    <a:pt x="702297" y="853897"/>
                  </a:lnTo>
                  <a:lnTo>
                    <a:pt x="702144" y="854506"/>
                  </a:lnTo>
                  <a:lnTo>
                    <a:pt x="702144" y="855306"/>
                  </a:lnTo>
                  <a:lnTo>
                    <a:pt x="702271" y="855853"/>
                  </a:lnTo>
                  <a:lnTo>
                    <a:pt x="702449" y="856335"/>
                  </a:lnTo>
                  <a:lnTo>
                    <a:pt x="702602" y="856957"/>
                  </a:lnTo>
                  <a:lnTo>
                    <a:pt x="702373" y="859637"/>
                  </a:lnTo>
                  <a:lnTo>
                    <a:pt x="701128" y="860806"/>
                  </a:lnTo>
                  <a:lnTo>
                    <a:pt x="696747" y="862190"/>
                  </a:lnTo>
                  <a:lnTo>
                    <a:pt x="686333" y="856246"/>
                  </a:lnTo>
                  <a:lnTo>
                    <a:pt x="683704" y="856068"/>
                  </a:lnTo>
                  <a:lnTo>
                    <a:pt x="683031" y="855421"/>
                  </a:lnTo>
                </a:path>
                <a:path w="2217419" h="2946400">
                  <a:moveTo>
                    <a:pt x="849261" y="761123"/>
                  </a:moveTo>
                  <a:lnTo>
                    <a:pt x="848118" y="759206"/>
                  </a:lnTo>
                  <a:lnTo>
                    <a:pt x="841032" y="757440"/>
                  </a:lnTo>
                  <a:lnTo>
                    <a:pt x="840676" y="756932"/>
                  </a:lnTo>
                  <a:lnTo>
                    <a:pt x="840460" y="756069"/>
                  </a:lnTo>
                  <a:lnTo>
                    <a:pt x="840600" y="754862"/>
                  </a:lnTo>
                  <a:lnTo>
                    <a:pt x="841006" y="754494"/>
                  </a:lnTo>
                  <a:lnTo>
                    <a:pt x="842886" y="754481"/>
                  </a:lnTo>
                  <a:lnTo>
                    <a:pt x="843356" y="753795"/>
                  </a:lnTo>
                  <a:lnTo>
                    <a:pt x="844384" y="753808"/>
                  </a:lnTo>
                  <a:lnTo>
                    <a:pt x="847978" y="755802"/>
                  </a:lnTo>
                  <a:lnTo>
                    <a:pt x="850379" y="755586"/>
                  </a:lnTo>
                  <a:lnTo>
                    <a:pt x="854303" y="753719"/>
                  </a:lnTo>
                  <a:lnTo>
                    <a:pt x="855027" y="753770"/>
                  </a:lnTo>
                  <a:lnTo>
                    <a:pt x="855256" y="754608"/>
                  </a:lnTo>
                  <a:lnTo>
                    <a:pt x="854900" y="755827"/>
                  </a:lnTo>
                  <a:lnTo>
                    <a:pt x="854354" y="756386"/>
                  </a:lnTo>
                  <a:lnTo>
                    <a:pt x="853287" y="756462"/>
                  </a:lnTo>
                  <a:lnTo>
                    <a:pt x="852500" y="756996"/>
                  </a:lnTo>
                  <a:lnTo>
                    <a:pt x="852919" y="758520"/>
                  </a:lnTo>
                  <a:lnTo>
                    <a:pt x="854417" y="761415"/>
                  </a:lnTo>
                  <a:lnTo>
                    <a:pt x="853173" y="762685"/>
                  </a:lnTo>
                  <a:lnTo>
                    <a:pt x="851966" y="762596"/>
                  </a:lnTo>
                  <a:lnTo>
                    <a:pt x="849261" y="761123"/>
                  </a:lnTo>
                </a:path>
                <a:path w="2217419" h="2946400">
                  <a:moveTo>
                    <a:pt x="833170" y="748474"/>
                  </a:moveTo>
                  <a:lnTo>
                    <a:pt x="831621" y="748880"/>
                  </a:lnTo>
                  <a:lnTo>
                    <a:pt x="832015" y="747420"/>
                  </a:lnTo>
                  <a:lnTo>
                    <a:pt x="831202" y="747001"/>
                  </a:lnTo>
                  <a:lnTo>
                    <a:pt x="828166" y="747699"/>
                  </a:lnTo>
                  <a:lnTo>
                    <a:pt x="828230" y="748944"/>
                  </a:lnTo>
                  <a:lnTo>
                    <a:pt x="828890" y="750201"/>
                  </a:lnTo>
                  <a:lnTo>
                    <a:pt x="829690" y="750658"/>
                  </a:lnTo>
                  <a:lnTo>
                    <a:pt x="828700" y="751522"/>
                  </a:lnTo>
                  <a:lnTo>
                    <a:pt x="827582" y="751471"/>
                  </a:lnTo>
                  <a:lnTo>
                    <a:pt x="819899" y="745312"/>
                  </a:lnTo>
                  <a:lnTo>
                    <a:pt x="813015" y="745020"/>
                  </a:lnTo>
                  <a:lnTo>
                    <a:pt x="813117" y="744296"/>
                  </a:lnTo>
                  <a:lnTo>
                    <a:pt x="812838" y="743635"/>
                  </a:lnTo>
                  <a:lnTo>
                    <a:pt x="814374" y="741387"/>
                  </a:lnTo>
                  <a:lnTo>
                    <a:pt x="816114" y="740410"/>
                  </a:lnTo>
                  <a:lnTo>
                    <a:pt x="819975" y="740371"/>
                  </a:lnTo>
                  <a:lnTo>
                    <a:pt x="823467" y="739013"/>
                  </a:lnTo>
                  <a:lnTo>
                    <a:pt x="831951" y="743546"/>
                  </a:lnTo>
                  <a:lnTo>
                    <a:pt x="832624" y="743788"/>
                  </a:lnTo>
                  <a:lnTo>
                    <a:pt x="833361" y="744423"/>
                  </a:lnTo>
                  <a:lnTo>
                    <a:pt x="834021" y="745451"/>
                  </a:lnTo>
                  <a:lnTo>
                    <a:pt x="834415" y="746899"/>
                  </a:lnTo>
                  <a:lnTo>
                    <a:pt x="834097" y="747852"/>
                  </a:lnTo>
                  <a:lnTo>
                    <a:pt x="833170" y="748474"/>
                  </a:lnTo>
                </a:path>
                <a:path w="2217419" h="2946400">
                  <a:moveTo>
                    <a:pt x="805510" y="744588"/>
                  </a:moveTo>
                  <a:lnTo>
                    <a:pt x="800277" y="743115"/>
                  </a:lnTo>
                  <a:lnTo>
                    <a:pt x="799845" y="742581"/>
                  </a:lnTo>
                  <a:lnTo>
                    <a:pt x="799731" y="740994"/>
                  </a:lnTo>
                  <a:lnTo>
                    <a:pt x="799858" y="739470"/>
                  </a:lnTo>
                  <a:lnTo>
                    <a:pt x="804138" y="735723"/>
                  </a:lnTo>
                  <a:lnTo>
                    <a:pt x="807199" y="735952"/>
                  </a:lnTo>
                  <a:lnTo>
                    <a:pt x="810945" y="742632"/>
                  </a:lnTo>
                  <a:lnTo>
                    <a:pt x="809967" y="744042"/>
                  </a:lnTo>
                  <a:lnTo>
                    <a:pt x="808481" y="745642"/>
                  </a:lnTo>
                  <a:lnTo>
                    <a:pt x="807059" y="746696"/>
                  </a:lnTo>
                  <a:lnTo>
                    <a:pt x="806348" y="746455"/>
                  </a:lnTo>
                  <a:lnTo>
                    <a:pt x="805510" y="744588"/>
                  </a:lnTo>
                </a:path>
                <a:path w="2217419" h="2946400">
                  <a:moveTo>
                    <a:pt x="867244" y="712406"/>
                  </a:moveTo>
                  <a:lnTo>
                    <a:pt x="864615" y="712990"/>
                  </a:lnTo>
                  <a:lnTo>
                    <a:pt x="863511" y="714006"/>
                  </a:lnTo>
                  <a:lnTo>
                    <a:pt x="868933" y="719366"/>
                  </a:lnTo>
                  <a:lnTo>
                    <a:pt x="867841" y="720661"/>
                  </a:lnTo>
                  <a:lnTo>
                    <a:pt x="860412" y="716788"/>
                  </a:lnTo>
                  <a:lnTo>
                    <a:pt x="859497" y="715162"/>
                  </a:lnTo>
                  <a:lnTo>
                    <a:pt x="859421" y="713447"/>
                  </a:lnTo>
                  <a:lnTo>
                    <a:pt x="860386" y="712533"/>
                  </a:lnTo>
                  <a:lnTo>
                    <a:pt x="865327" y="710044"/>
                  </a:lnTo>
                  <a:lnTo>
                    <a:pt x="872769" y="710260"/>
                  </a:lnTo>
                  <a:lnTo>
                    <a:pt x="873671" y="710742"/>
                  </a:lnTo>
                  <a:lnTo>
                    <a:pt x="874267" y="711695"/>
                  </a:lnTo>
                  <a:lnTo>
                    <a:pt x="874191" y="712762"/>
                  </a:lnTo>
                  <a:lnTo>
                    <a:pt x="873099" y="713714"/>
                  </a:lnTo>
                  <a:lnTo>
                    <a:pt x="871816" y="713892"/>
                  </a:lnTo>
                  <a:lnTo>
                    <a:pt x="867244" y="712406"/>
                  </a:lnTo>
                </a:path>
                <a:path w="2217419" h="2946400">
                  <a:moveTo>
                    <a:pt x="888987" y="716178"/>
                  </a:moveTo>
                  <a:lnTo>
                    <a:pt x="880452" y="707961"/>
                  </a:lnTo>
                  <a:lnTo>
                    <a:pt x="881506" y="705726"/>
                  </a:lnTo>
                  <a:lnTo>
                    <a:pt x="883221" y="704469"/>
                  </a:lnTo>
                  <a:lnTo>
                    <a:pt x="891146" y="705421"/>
                  </a:lnTo>
                  <a:lnTo>
                    <a:pt x="891768" y="705967"/>
                  </a:lnTo>
                  <a:lnTo>
                    <a:pt x="892898" y="708101"/>
                  </a:lnTo>
                  <a:lnTo>
                    <a:pt x="893635" y="708482"/>
                  </a:lnTo>
                  <a:lnTo>
                    <a:pt x="892898" y="711911"/>
                  </a:lnTo>
                  <a:lnTo>
                    <a:pt x="889190" y="712711"/>
                  </a:lnTo>
                  <a:lnTo>
                    <a:pt x="888987" y="716178"/>
                  </a:lnTo>
                </a:path>
                <a:path w="2217419" h="2946400">
                  <a:moveTo>
                    <a:pt x="730097" y="687082"/>
                  </a:moveTo>
                  <a:lnTo>
                    <a:pt x="725068" y="679526"/>
                  </a:lnTo>
                  <a:lnTo>
                    <a:pt x="724344" y="677379"/>
                  </a:lnTo>
                  <a:lnTo>
                    <a:pt x="724700" y="677443"/>
                  </a:lnTo>
                  <a:lnTo>
                    <a:pt x="725601" y="678167"/>
                  </a:lnTo>
                  <a:lnTo>
                    <a:pt x="726439" y="679767"/>
                  </a:lnTo>
                  <a:lnTo>
                    <a:pt x="727328" y="680821"/>
                  </a:lnTo>
                  <a:lnTo>
                    <a:pt x="728421" y="679869"/>
                  </a:lnTo>
                  <a:lnTo>
                    <a:pt x="728573" y="678078"/>
                  </a:lnTo>
                  <a:lnTo>
                    <a:pt x="727633" y="676732"/>
                  </a:lnTo>
                  <a:lnTo>
                    <a:pt x="725627" y="675474"/>
                  </a:lnTo>
                  <a:lnTo>
                    <a:pt x="726579" y="673379"/>
                  </a:lnTo>
                  <a:lnTo>
                    <a:pt x="727760" y="672871"/>
                  </a:lnTo>
                  <a:lnTo>
                    <a:pt x="729691" y="673481"/>
                  </a:lnTo>
                  <a:lnTo>
                    <a:pt x="729475" y="674141"/>
                  </a:lnTo>
                  <a:lnTo>
                    <a:pt x="729195" y="674674"/>
                  </a:lnTo>
                  <a:lnTo>
                    <a:pt x="728903" y="675081"/>
                  </a:lnTo>
                  <a:lnTo>
                    <a:pt x="728598" y="675347"/>
                  </a:lnTo>
                  <a:lnTo>
                    <a:pt x="729475" y="676579"/>
                  </a:lnTo>
                  <a:lnTo>
                    <a:pt x="735202" y="678954"/>
                  </a:lnTo>
                  <a:lnTo>
                    <a:pt x="735939" y="679996"/>
                  </a:lnTo>
                  <a:lnTo>
                    <a:pt x="736345" y="680237"/>
                  </a:lnTo>
                  <a:lnTo>
                    <a:pt x="735406" y="681558"/>
                  </a:lnTo>
                  <a:lnTo>
                    <a:pt x="734072" y="683031"/>
                  </a:lnTo>
                  <a:lnTo>
                    <a:pt x="732993" y="684834"/>
                  </a:lnTo>
                  <a:lnTo>
                    <a:pt x="732840" y="687247"/>
                  </a:lnTo>
                  <a:lnTo>
                    <a:pt x="731583" y="687946"/>
                  </a:lnTo>
                  <a:lnTo>
                    <a:pt x="730097" y="687082"/>
                  </a:lnTo>
                </a:path>
                <a:path w="2217419" h="2946400">
                  <a:moveTo>
                    <a:pt x="891832" y="681456"/>
                  </a:moveTo>
                  <a:lnTo>
                    <a:pt x="892581" y="681545"/>
                  </a:lnTo>
                  <a:lnTo>
                    <a:pt x="893533" y="682777"/>
                  </a:lnTo>
                  <a:lnTo>
                    <a:pt x="894105" y="683132"/>
                  </a:lnTo>
                  <a:lnTo>
                    <a:pt x="895464" y="682853"/>
                  </a:lnTo>
                  <a:lnTo>
                    <a:pt x="896086" y="683044"/>
                  </a:lnTo>
                  <a:lnTo>
                    <a:pt x="896607" y="684009"/>
                  </a:lnTo>
                  <a:lnTo>
                    <a:pt x="896162" y="686219"/>
                  </a:lnTo>
                  <a:lnTo>
                    <a:pt x="896277" y="687971"/>
                  </a:lnTo>
                  <a:lnTo>
                    <a:pt x="896708" y="689317"/>
                  </a:lnTo>
                  <a:lnTo>
                    <a:pt x="897204" y="690321"/>
                  </a:lnTo>
                  <a:lnTo>
                    <a:pt x="896404" y="691070"/>
                  </a:lnTo>
                  <a:lnTo>
                    <a:pt x="895807" y="690765"/>
                  </a:lnTo>
                  <a:lnTo>
                    <a:pt x="894600" y="689356"/>
                  </a:lnTo>
                  <a:lnTo>
                    <a:pt x="891806" y="691261"/>
                  </a:lnTo>
                  <a:lnTo>
                    <a:pt x="891273" y="690689"/>
                  </a:lnTo>
                  <a:lnTo>
                    <a:pt x="890854" y="689241"/>
                  </a:lnTo>
                  <a:lnTo>
                    <a:pt x="890079" y="688200"/>
                  </a:lnTo>
                  <a:lnTo>
                    <a:pt x="888530" y="687273"/>
                  </a:lnTo>
                  <a:lnTo>
                    <a:pt x="884821" y="687603"/>
                  </a:lnTo>
                  <a:lnTo>
                    <a:pt x="881900" y="687197"/>
                  </a:lnTo>
                  <a:lnTo>
                    <a:pt x="881532" y="686181"/>
                  </a:lnTo>
                  <a:lnTo>
                    <a:pt x="882078" y="685228"/>
                  </a:lnTo>
                  <a:lnTo>
                    <a:pt x="888288" y="684695"/>
                  </a:lnTo>
                  <a:lnTo>
                    <a:pt x="890054" y="683666"/>
                  </a:lnTo>
                  <a:lnTo>
                    <a:pt x="891832" y="681456"/>
                  </a:lnTo>
                </a:path>
                <a:path w="2217419" h="2946400">
                  <a:moveTo>
                    <a:pt x="807211" y="638632"/>
                  </a:moveTo>
                  <a:lnTo>
                    <a:pt x="808100" y="636993"/>
                  </a:lnTo>
                  <a:lnTo>
                    <a:pt x="809078" y="635939"/>
                  </a:lnTo>
                  <a:lnTo>
                    <a:pt x="809866" y="635990"/>
                  </a:lnTo>
                  <a:lnTo>
                    <a:pt x="810221" y="637692"/>
                  </a:lnTo>
                  <a:lnTo>
                    <a:pt x="810323" y="638670"/>
                  </a:lnTo>
                  <a:lnTo>
                    <a:pt x="810259" y="639826"/>
                  </a:lnTo>
                  <a:lnTo>
                    <a:pt x="810094" y="641095"/>
                  </a:lnTo>
                  <a:lnTo>
                    <a:pt x="809866" y="642442"/>
                  </a:lnTo>
                  <a:lnTo>
                    <a:pt x="807821" y="639826"/>
                  </a:lnTo>
                  <a:lnTo>
                    <a:pt x="807211" y="638632"/>
                  </a:lnTo>
                </a:path>
                <a:path w="2217419" h="2946400">
                  <a:moveTo>
                    <a:pt x="810729" y="617867"/>
                  </a:moveTo>
                  <a:lnTo>
                    <a:pt x="810640" y="618667"/>
                  </a:lnTo>
                  <a:lnTo>
                    <a:pt x="810577" y="619455"/>
                  </a:lnTo>
                  <a:lnTo>
                    <a:pt x="810539" y="620966"/>
                  </a:lnTo>
                  <a:lnTo>
                    <a:pt x="810425" y="621855"/>
                  </a:lnTo>
                  <a:lnTo>
                    <a:pt x="809917" y="622693"/>
                  </a:lnTo>
                  <a:lnTo>
                    <a:pt x="809688" y="623582"/>
                  </a:lnTo>
                  <a:lnTo>
                    <a:pt x="809688" y="625220"/>
                  </a:lnTo>
                  <a:lnTo>
                    <a:pt x="809599" y="626046"/>
                  </a:lnTo>
                  <a:lnTo>
                    <a:pt x="809269" y="626376"/>
                  </a:lnTo>
                  <a:lnTo>
                    <a:pt x="808939" y="626452"/>
                  </a:lnTo>
                  <a:lnTo>
                    <a:pt x="808596" y="626783"/>
                  </a:lnTo>
                  <a:lnTo>
                    <a:pt x="808253" y="627354"/>
                  </a:lnTo>
                  <a:lnTo>
                    <a:pt x="807923" y="628180"/>
                  </a:lnTo>
                  <a:lnTo>
                    <a:pt x="808050" y="629259"/>
                  </a:lnTo>
                  <a:lnTo>
                    <a:pt x="808050" y="630529"/>
                  </a:lnTo>
                  <a:lnTo>
                    <a:pt x="807885" y="631850"/>
                  </a:lnTo>
                  <a:lnTo>
                    <a:pt x="807504" y="633107"/>
                  </a:lnTo>
                  <a:lnTo>
                    <a:pt x="807605" y="633755"/>
                  </a:lnTo>
                  <a:lnTo>
                    <a:pt x="805281" y="628637"/>
                  </a:lnTo>
                  <a:lnTo>
                    <a:pt x="805472" y="627443"/>
                  </a:lnTo>
                  <a:lnTo>
                    <a:pt x="805751" y="626173"/>
                  </a:lnTo>
                  <a:lnTo>
                    <a:pt x="806005" y="624420"/>
                  </a:lnTo>
                  <a:lnTo>
                    <a:pt x="806094" y="619391"/>
                  </a:lnTo>
                  <a:lnTo>
                    <a:pt x="805560" y="618718"/>
                  </a:lnTo>
                  <a:lnTo>
                    <a:pt x="804875" y="618413"/>
                  </a:lnTo>
                  <a:lnTo>
                    <a:pt x="804354" y="619099"/>
                  </a:lnTo>
                  <a:lnTo>
                    <a:pt x="804316" y="621449"/>
                  </a:lnTo>
                  <a:lnTo>
                    <a:pt x="802919" y="621220"/>
                  </a:lnTo>
                  <a:lnTo>
                    <a:pt x="802322" y="620522"/>
                  </a:lnTo>
                  <a:lnTo>
                    <a:pt x="802043" y="618934"/>
                  </a:lnTo>
                  <a:lnTo>
                    <a:pt x="801928" y="620560"/>
                  </a:lnTo>
                  <a:lnTo>
                    <a:pt x="801928" y="621169"/>
                  </a:lnTo>
                  <a:lnTo>
                    <a:pt x="801966" y="621703"/>
                  </a:lnTo>
                  <a:lnTo>
                    <a:pt x="800887" y="622541"/>
                  </a:lnTo>
                  <a:lnTo>
                    <a:pt x="799845" y="621322"/>
                  </a:lnTo>
                  <a:lnTo>
                    <a:pt x="798169" y="617677"/>
                  </a:lnTo>
                  <a:lnTo>
                    <a:pt x="799071" y="615683"/>
                  </a:lnTo>
                  <a:lnTo>
                    <a:pt x="799299" y="615022"/>
                  </a:lnTo>
                  <a:lnTo>
                    <a:pt x="798093" y="614997"/>
                  </a:lnTo>
                  <a:lnTo>
                    <a:pt x="797559" y="614553"/>
                  </a:lnTo>
                  <a:lnTo>
                    <a:pt x="797280" y="613308"/>
                  </a:lnTo>
                  <a:lnTo>
                    <a:pt x="798385" y="611517"/>
                  </a:lnTo>
                  <a:lnTo>
                    <a:pt x="804227" y="605028"/>
                  </a:lnTo>
                  <a:lnTo>
                    <a:pt x="805383" y="604227"/>
                  </a:lnTo>
                  <a:lnTo>
                    <a:pt x="806449" y="604202"/>
                  </a:lnTo>
                  <a:lnTo>
                    <a:pt x="805586" y="606120"/>
                  </a:lnTo>
                  <a:lnTo>
                    <a:pt x="804506" y="608076"/>
                  </a:lnTo>
                  <a:lnTo>
                    <a:pt x="803998" y="609777"/>
                  </a:lnTo>
                  <a:lnTo>
                    <a:pt x="804887" y="610946"/>
                  </a:lnTo>
                  <a:lnTo>
                    <a:pt x="803808" y="612228"/>
                  </a:lnTo>
                  <a:lnTo>
                    <a:pt x="804519" y="612533"/>
                  </a:lnTo>
                  <a:lnTo>
                    <a:pt x="809028" y="611911"/>
                  </a:lnTo>
                  <a:lnTo>
                    <a:pt x="809828" y="611073"/>
                  </a:lnTo>
                  <a:lnTo>
                    <a:pt x="809561" y="609345"/>
                  </a:lnTo>
                  <a:lnTo>
                    <a:pt x="809167" y="607898"/>
                  </a:lnTo>
                  <a:lnTo>
                    <a:pt x="808647" y="606945"/>
                  </a:lnTo>
                  <a:lnTo>
                    <a:pt x="808024" y="606602"/>
                  </a:lnTo>
                  <a:lnTo>
                    <a:pt x="808672" y="605561"/>
                  </a:lnTo>
                  <a:lnTo>
                    <a:pt x="809802" y="605320"/>
                  </a:lnTo>
                  <a:lnTo>
                    <a:pt x="810412" y="604812"/>
                  </a:lnTo>
                  <a:lnTo>
                    <a:pt x="810615" y="603453"/>
                  </a:lnTo>
                  <a:lnTo>
                    <a:pt x="810310" y="602983"/>
                  </a:lnTo>
                  <a:lnTo>
                    <a:pt x="809650" y="602589"/>
                  </a:lnTo>
                  <a:lnTo>
                    <a:pt x="809472" y="601878"/>
                  </a:lnTo>
                  <a:lnTo>
                    <a:pt x="811314" y="600379"/>
                  </a:lnTo>
                  <a:lnTo>
                    <a:pt x="816749" y="600176"/>
                  </a:lnTo>
                  <a:lnTo>
                    <a:pt x="816571" y="600862"/>
                  </a:lnTo>
                  <a:lnTo>
                    <a:pt x="816419" y="601167"/>
                  </a:lnTo>
                  <a:lnTo>
                    <a:pt x="816038" y="601408"/>
                  </a:lnTo>
                  <a:lnTo>
                    <a:pt x="815936" y="602157"/>
                  </a:lnTo>
                  <a:lnTo>
                    <a:pt x="814781" y="606285"/>
                  </a:lnTo>
                  <a:lnTo>
                    <a:pt x="814641" y="607936"/>
                  </a:lnTo>
                  <a:lnTo>
                    <a:pt x="815365" y="608368"/>
                  </a:lnTo>
                  <a:lnTo>
                    <a:pt x="814311" y="609574"/>
                  </a:lnTo>
                  <a:lnTo>
                    <a:pt x="811644" y="607161"/>
                  </a:lnTo>
                  <a:lnTo>
                    <a:pt x="812266" y="609752"/>
                  </a:lnTo>
                  <a:lnTo>
                    <a:pt x="813511" y="610260"/>
                  </a:lnTo>
                  <a:lnTo>
                    <a:pt x="814895" y="610120"/>
                  </a:lnTo>
                  <a:lnTo>
                    <a:pt x="816000" y="610781"/>
                  </a:lnTo>
                  <a:lnTo>
                    <a:pt x="816241" y="611568"/>
                  </a:lnTo>
                  <a:lnTo>
                    <a:pt x="816292" y="612546"/>
                  </a:lnTo>
                  <a:lnTo>
                    <a:pt x="816279" y="613625"/>
                  </a:lnTo>
                  <a:lnTo>
                    <a:pt x="816317" y="614845"/>
                  </a:lnTo>
                  <a:lnTo>
                    <a:pt x="816470" y="615988"/>
                  </a:lnTo>
                  <a:lnTo>
                    <a:pt x="816927" y="617994"/>
                  </a:lnTo>
                  <a:lnTo>
                    <a:pt x="817079" y="619188"/>
                  </a:lnTo>
                  <a:lnTo>
                    <a:pt x="815784" y="619150"/>
                  </a:lnTo>
                  <a:lnTo>
                    <a:pt x="811771" y="617169"/>
                  </a:lnTo>
                  <a:lnTo>
                    <a:pt x="810729" y="617867"/>
                  </a:lnTo>
                </a:path>
                <a:path w="2217419" h="2946400">
                  <a:moveTo>
                    <a:pt x="808570" y="558076"/>
                  </a:moveTo>
                  <a:lnTo>
                    <a:pt x="807808" y="556577"/>
                  </a:lnTo>
                  <a:lnTo>
                    <a:pt x="808469" y="556171"/>
                  </a:lnTo>
                  <a:lnTo>
                    <a:pt x="809104" y="556069"/>
                  </a:lnTo>
                  <a:lnTo>
                    <a:pt x="809713" y="556234"/>
                  </a:lnTo>
                  <a:lnTo>
                    <a:pt x="809929" y="556463"/>
                  </a:lnTo>
                  <a:lnTo>
                    <a:pt x="809828" y="556894"/>
                  </a:lnTo>
                  <a:lnTo>
                    <a:pt x="811085" y="556996"/>
                  </a:lnTo>
                  <a:lnTo>
                    <a:pt x="820813" y="562863"/>
                  </a:lnTo>
                  <a:lnTo>
                    <a:pt x="823683" y="563499"/>
                  </a:lnTo>
                  <a:lnTo>
                    <a:pt x="824280" y="564730"/>
                  </a:lnTo>
                  <a:lnTo>
                    <a:pt x="823175" y="566166"/>
                  </a:lnTo>
                  <a:lnTo>
                    <a:pt x="812330" y="561073"/>
                  </a:lnTo>
                  <a:lnTo>
                    <a:pt x="810615" y="558800"/>
                  </a:lnTo>
                  <a:lnTo>
                    <a:pt x="808570" y="558076"/>
                  </a:lnTo>
                </a:path>
                <a:path w="2217419" h="2946400">
                  <a:moveTo>
                    <a:pt x="843889" y="561975"/>
                  </a:moveTo>
                  <a:lnTo>
                    <a:pt x="841070" y="562940"/>
                  </a:lnTo>
                  <a:lnTo>
                    <a:pt x="839723" y="562737"/>
                  </a:lnTo>
                  <a:lnTo>
                    <a:pt x="839355" y="561873"/>
                  </a:lnTo>
                  <a:lnTo>
                    <a:pt x="839965" y="559968"/>
                  </a:lnTo>
                  <a:lnTo>
                    <a:pt x="839330" y="558800"/>
                  </a:lnTo>
                  <a:lnTo>
                    <a:pt x="836307" y="559447"/>
                  </a:lnTo>
                  <a:lnTo>
                    <a:pt x="832256" y="557453"/>
                  </a:lnTo>
                  <a:lnTo>
                    <a:pt x="828509" y="558317"/>
                  </a:lnTo>
                  <a:lnTo>
                    <a:pt x="826757" y="557758"/>
                  </a:lnTo>
                  <a:lnTo>
                    <a:pt x="825944" y="556793"/>
                  </a:lnTo>
                  <a:lnTo>
                    <a:pt x="825728" y="555015"/>
                  </a:lnTo>
                  <a:lnTo>
                    <a:pt x="829436" y="556310"/>
                  </a:lnTo>
                  <a:lnTo>
                    <a:pt x="830770" y="555764"/>
                  </a:lnTo>
                  <a:lnTo>
                    <a:pt x="832840" y="553783"/>
                  </a:lnTo>
                  <a:lnTo>
                    <a:pt x="833526" y="553415"/>
                  </a:lnTo>
                  <a:lnTo>
                    <a:pt x="835875" y="553770"/>
                  </a:lnTo>
                  <a:lnTo>
                    <a:pt x="836688" y="554723"/>
                  </a:lnTo>
                  <a:lnTo>
                    <a:pt x="843216" y="557098"/>
                  </a:lnTo>
                  <a:lnTo>
                    <a:pt x="849731" y="559460"/>
                  </a:lnTo>
                  <a:lnTo>
                    <a:pt x="850506" y="560197"/>
                  </a:lnTo>
                  <a:lnTo>
                    <a:pt x="850772" y="561581"/>
                  </a:lnTo>
                  <a:lnTo>
                    <a:pt x="850087" y="562762"/>
                  </a:lnTo>
                  <a:lnTo>
                    <a:pt x="848334" y="563943"/>
                  </a:lnTo>
                  <a:lnTo>
                    <a:pt x="847394" y="563854"/>
                  </a:lnTo>
                  <a:lnTo>
                    <a:pt x="844803" y="562051"/>
                  </a:lnTo>
                  <a:lnTo>
                    <a:pt x="843889" y="561975"/>
                  </a:lnTo>
                </a:path>
                <a:path w="2217419" h="2946400">
                  <a:moveTo>
                    <a:pt x="769277" y="166027"/>
                  </a:moveTo>
                  <a:lnTo>
                    <a:pt x="769759" y="165176"/>
                  </a:lnTo>
                  <a:lnTo>
                    <a:pt x="770889" y="163741"/>
                  </a:lnTo>
                  <a:lnTo>
                    <a:pt x="771156" y="162941"/>
                  </a:lnTo>
                  <a:lnTo>
                    <a:pt x="771105" y="161836"/>
                  </a:lnTo>
                  <a:lnTo>
                    <a:pt x="770343" y="159321"/>
                  </a:lnTo>
                  <a:lnTo>
                    <a:pt x="770026" y="159321"/>
                  </a:lnTo>
                  <a:lnTo>
                    <a:pt x="769696" y="159524"/>
                  </a:lnTo>
                  <a:lnTo>
                    <a:pt x="768959" y="160286"/>
                  </a:lnTo>
                  <a:lnTo>
                    <a:pt x="768692" y="160350"/>
                  </a:lnTo>
                  <a:lnTo>
                    <a:pt x="762114" y="155143"/>
                  </a:lnTo>
                  <a:lnTo>
                    <a:pt x="761352" y="151041"/>
                  </a:lnTo>
                  <a:lnTo>
                    <a:pt x="761199" y="148094"/>
                  </a:lnTo>
                  <a:lnTo>
                    <a:pt x="761657" y="146011"/>
                  </a:lnTo>
                  <a:lnTo>
                    <a:pt x="762990" y="144792"/>
                  </a:lnTo>
                  <a:lnTo>
                    <a:pt x="764209" y="144856"/>
                  </a:lnTo>
                  <a:lnTo>
                    <a:pt x="765238" y="145821"/>
                  </a:lnTo>
                  <a:lnTo>
                    <a:pt x="765975" y="147345"/>
                  </a:lnTo>
                  <a:lnTo>
                    <a:pt x="763752" y="147764"/>
                  </a:lnTo>
                  <a:lnTo>
                    <a:pt x="763142" y="147485"/>
                  </a:lnTo>
                  <a:lnTo>
                    <a:pt x="763562" y="150990"/>
                  </a:lnTo>
                  <a:lnTo>
                    <a:pt x="764806" y="151764"/>
                  </a:lnTo>
                  <a:lnTo>
                    <a:pt x="767816" y="150939"/>
                  </a:lnTo>
                  <a:lnTo>
                    <a:pt x="768616" y="148882"/>
                  </a:lnTo>
                  <a:lnTo>
                    <a:pt x="769912" y="148424"/>
                  </a:lnTo>
                  <a:lnTo>
                    <a:pt x="776274" y="154012"/>
                  </a:lnTo>
                  <a:lnTo>
                    <a:pt x="782662" y="159562"/>
                  </a:lnTo>
                  <a:lnTo>
                    <a:pt x="789114" y="165074"/>
                  </a:lnTo>
                  <a:lnTo>
                    <a:pt x="789228" y="166382"/>
                  </a:lnTo>
                  <a:lnTo>
                    <a:pt x="788936" y="167779"/>
                  </a:lnTo>
                  <a:lnTo>
                    <a:pt x="788504" y="168656"/>
                  </a:lnTo>
                  <a:lnTo>
                    <a:pt x="788022" y="169100"/>
                  </a:lnTo>
                  <a:lnTo>
                    <a:pt x="779094" y="168236"/>
                  </a:lnTo>
                  <a:lnTo>
                    <a:pt x="770140" y="167309"/>
                  </a:lnTo>
                  <a:lnTo>
                    <a:pt x="769277" y="166027"/>
                  </a:lnTo>
                </a:path>
                <a:path w="2217419" h="2946400">
                  <a:moveTo>
                    <a:pt x="868578" y="28028"/>
                  </a:moveTo>
                  <a:lnTo>
                    <a:pt x="861034" y="28790"/>
                  </a:lnTo>
                  <a:lnTo>
                    <a:pt x="853478" y="29527"/>
                  </a:lnTo>
                  <a:lnTo>
                    <a:pt x="845908" y="30213"/>
                  </a:lnTo>
                  <a:lnTo>
                    <a:pt x="844194" y="27838"/>
                  </a:lnTo>
                  <a:lnTo>
                    <a:pt x="843914" y="25641"/>
                  </a:lnTo>
                  <a:lnTo>
                    <a:pt x="844537" y="23596"/>
                  </a:lnTo>
                  <a:lnTo>
                    <a:pt x="846975" y="19469"/>
                  </a:lnTo>
                  <a:lnTo>
                    <a:pt x="848410" y="16268"/>
                  </a:lnTo>
                  <a:lnTo>
                    <a:pt x="849007" y="15316"/>
                  </a:lnTo>
                  <a:lnTo>
                    <a:pt x="850074" y="14008"/>
                  </a:lnTo>
                  <a:lnTo>
                    <a:pt x="850684" y="13017"/>
                  </a:lnTo>
                  <a:lnTo>
                    <a:pt x="850988" y="14033"/>
                  </a:lnTo>
                  <a:lnTo>
                    <a:pt x="860310" y="12598"/>
                  </a:lnTo>
                  <a:lnTo>
                    <a:pt x="861555" y="13500"/>
                  </a:lnTo>
                  <a:lnTo>
                    <a:pt x="866825" y="16421"/>
                  </a:lnTo>
                  <a:lnTo>
                    <a:pt x="872121" y="19354"/>
                  </a:lnTo>
                  <a:lnTo>
                    <a:pt x="870940" y="23761"/>
                  </a:lnTo>
                  <a:lnTo>
                    <a:pt x="870394" y="25374"/>
                  </a:lnTo>
                  <a:lnTo>
                    <a:pt x="869708" y="26682"/>
                  </a:lnTo>
                  <a:lnTo>
                    <a:pt x="868578" y="28028"/>
                  </a:lnTo>
                </a:path>
                <a:path w="2217419" h="2946400">
                  <a:moveTo>
                    <a:pt x="915581" y="803097"/>
                  </a:moveTo>
                  <a:lnTo>
                    <a:pt x="915187" y="803706"/>
                  </a:lnTo>
                  <a:lnTo>
                    <a:pt x="914565" y="804100"/>
                  </a:lnTo>
                  <a:lnTo>
                    <a:pt x="904455" y="804049"/>
                  </a:lnTo>
                  <a:lnTo>
                    <a:pt x="906513" y="801890"/>
                  </a:lnTo>
                  <a:lnTo>
                    <a:pt x="907160" y="801624"/>
                  </a:lnTo>
                  <a:lnTo>
                    <a:pt x="907948" y="799719"/>
                  </a:lnTo>
                  <a:lnTo>
                    <a:pt x="909853" y="798715"/>
                  </a:lnTo>
                  <a:lnTo>
                    <a:pt x="913193" y="798169"/>
                  </a:lnTo>
                  <a:lnTo>
                    <a:pt x="917854" y="795058"/>
                  </a:lnTo>
                  <a:lnTo>
                    <a:pt x="919403" y="794651"/>
                  </a:lnTo>
                  <a:lnTo>
                    <a:pt x="918971" y="795350"/>
                  </a:lnTo>
                  <a:lnTo>
                    <a:pt x="918603" y="795959"/>
                  </a:lnTo>
                  <a:lnTo>
                    <a:pt x="916355" y="798893"/>
                  </a:lnTo>
                  <a:lnTo>
                    <a:pt x="915771" y="800125"/>
                  </a:lnTo>
                  <a:lnTo>
                    <a:pt x="915606" y="800836"/>
                  </a:lnTo>
                  <a:lnTo>
                    <a:pt x="915758" y="802043"/>
                  </a:lnTo>
                  <a:lnTo>
                    <a:pt x="915581" y="803097"/>
                  </a:lnTo>
                </a:path>
                <a:path w="2217419" h="2946400">
                  <a:moveTo>
                    <a:pt x="905078" y="714819"/>
                  </a:moveTo>
                  <a:lnTo>
                    <a:pt x="904747" y="713409"/>
                  </a:lnTo>
                  <a:lnTo>
                    <a:pt x="903731" y="712647"/>
                  </a:lnTo>
                  <a:lnTo>
                    <a:pt x="902588" y="712457"/>
                  </a:lnTo>
                  <a:lnTo>
                    <a:pt x="901826" y="712749"/>
                  </a:lnTo>
                  <a:lnTo>
                    <a:pt x="901890" y="713727"/>
                  </a:lnTo>
                  <a:lnTo>
                    <a:pt x="902080" y="714387"/>
                  </a:lnTo>
                  <a:lnTo>
                    <a:pt x="902360" y="714768"/>
                  </a:lnTo>
                  <a:lnTo>
                    <a:pt x="902690" y="714882"/>
                  </a:lnTo>
                  <a:lnTo>
                    <a:pt x="902093" y="716292"/>
                  </a:lnTo>
                  <a:lnTo>
                    <a:pt x="901636" y="717016"/>
                  </a:lnTo>
                  <a:lnTo>
                    <a:pt x="899972" y="717664"/>
                  </a:lnTo>
                  <a:lnTo>
                    <a:pt x="898232" y="719213"/>
                  </a:lnTo>
                  <a:lnTo>
                    <a:pt x="896759" y="719226"/>
                  </a:lnTo>
                  <a:lnTo>
                    <a:pt x="894448" y="716699"/>
                  </a:lnTo>
                  <a:lnTo>
                    <a:pt x="893216" y="715949"/>
                  </a:lnTo>
                  <a:lnTo>
                    <a:pt x="893762" y="714844"/>
                  </a:lnTo>
                  <a:lnTo>
                    <a:pt x="895349" y="713130"/>
                  </a:lnTo>
                  <a:lnTo>
                    <a:pt x="895603" y="712546"/>
                  </a:lnTo>
                  <a:lnTo>
                    <a:pt x="896213" y="710679"/>
                  </a:lnTo>
                  <a:lnTo>
                    <a:pt x="897699" y="706793"/>
                  </a:lnTo>
                  <a:lnTo>
                    <a:pt x="898093" y="706158"/>
                  </a:lnTo>
                  <a:lnTo>
                    <a:pt x="898740" y="705840"/>
                  </a:lnTo>
                  <a:lnTo>
                    <a:pt x="900010" y="706107"/>
                  </a:lnTo>
                  <a:lnTo>
                    <a:pt x="901776" y="705738"/>
                  </a:lnTo>
                  <a:lnTo>
                    <a:pt x="903033" y="706374"/>
                  </a:lnTo>
                  <a:lnTo>
                    <a:pt x="905167" y="708799"/>
                  </a:lnTo>
                  <a:lnTo>
                    <a:pt x="907287" y="710082"/>
                  </a:lnTo>
                  <a:lnTo>
                    <a:pt x="908215" y="711250"/>
                  </a:lnTo>
                  <a:lnTo>
                    <a:pt x="908151" y="713384"/>
                  </a:lnTo>
                  <a:lnTo>
                    <a:pt x="906373" y="715124"/>
                  </a:lnTo>
                  <a:lnTo>
                    <a:pt x="905395" y="715619"/>
                  </a:lnTo>
                  <a:lnTo>
                    <a:pt x="905078" y="714819"/>
                  </a:lnTo>
                </a:path>
                <a:path w="2217419" h="2946400">
                  <a:moveTo>
                    <a:pt x="932268" y="678459"/>
                  </a:moveTo>
                  <a:lnTo>
                    <a:pt x="931011" y="678307"/>
                  </a:lnTo>
                  <a:lnTo>
                    <a:pt x="930478" y="677799"/>
                  </a:lnTo>
                  <a:lnTo>
                    <a:pt x="928916" y="675233"/>
                  </a:lnTo>
                  <a:lnTo>
                    <a:pt x="925614" y="674585"/>
                  </a:lnTo>
                  <a:lnTo>
                    <a:pt x="924864" y="675132"/>
                  </a:lnTo>
                  <a:lnTo>
                    <a:pt x="924382" y="676503"/>
                  </a:lnTo>
                  <a:lnTo>
                    <a:pt x="924547" y="677418"/>
                  </a:lnTo>
                  <a:lnTo>
                    <a:pt x="925563" y="679081"/>
                  </a:lnTo>
                  <a:lnTo>
                    <a:pt x="926515" y="679767"/>
                  </a:lnTo>
                  <a:lnTo>
                    <a:pt x="927607" y="681304"/>
                  </a:lnTo>
                  <a:lnTo>
                    <a:pt x="930643" y="682625"/>
                  </a:lnTo>
                  <a:lnTo>
                    <a:pt x="929754" y="684644"/>
                  </a:lnTo>
                  <a:lnTo>
                    <a:pt x="928496" y="684479"/>
                  </a:lnTo>
                  <a:lnTo>
                    <a:pt x="925156" y="681240"/>
                  </a:lnTo>
                  <a:lnTo>
                    <a:pt x="920851" y="681723"/>
                  </a:lnTo>
                  <a:lnTo>
                    <a:pt x="920191" y="681469"/>
                  </a:lnTo>
                  <a:lnTo>
                    <a:pt x="918971" y="680351"/>
                  </a:lnTo>
                  <a:lnTo>
                    <a:pt x="918311" y="680046"/>
                  </a:lnTo>
                  <a:lnTo>
                    <a:pt x="915568" y="680466"/>
                  </a:lnTo>
                  <a:lnTo>
                    <a:pt x="914425" y="680085"/>
                  </a:lnTo>
                  <a:lnTo>
                    <a:pt x="913917" y="679348"/>
                  </a:lnTo>
                  <a:lnTo>
                    <a:pt x="913828" y="677887"/>
                  </a:lnTo>
                  <a:lnTo>
                    <a:pt x="913663" y="676833"/>
                  </a:lnTo>
                  <a:lnTo>
                    <a:pt x="912520" y="675449"/>
                  </a:lnTo>
                  <a:lnTo>
                    <a:pt x="912164" y="674585"/>
                  </a:lnTo>
                  <a:lnTo>
                    <a:pt x="912774" y="673506"/>
                  </a:lnTo>
                  <a:lnTo>
                    <a:pt x="913307" y="673150"/>
                  </a:lnTo>
                  <a:lnTo>
                    <a:pt x="913790" y="673481"/>
                  </a:lnTo>
                  <a:lnTo>
                    <a:pt x="914336" y="674484"/>
                  </a:lnTo>
                  <a:lnTo>
                    <a:pt x="914907" y="675157"/>
                  </a:lnTo>
                  <a:lnTo>
                    <a:pt x="919733" y="676617"/>
                  </a:lnTo>
                  <a:lnTo>
                    <a:pt x="921257" y="676109"/>
                  </a:lnTo>
                  <a:lnTo>
                    <a:pt x="922273" y="674179"/>
                  </a:lnTo>
                  <a:lnTo>
                    <a:pt x="921664" y="674077"/>
                  </a:lnTo>
                  <a:lnTo>
                    <a:pt x="919899" y="672579"/>
                  </a:lnTo>
                  <a:lnTo>
                    <a:pt x="920826" y="670661"/>
                  </a:lnTo>
                  <a:lnTo>
                    <a:pt x="920534" y="669124"/>
                  </a:lnTo>
                  <a:lnTo>
                    <a:pt x="920203" y="667804"/>
                  </a:lnTo>
                  <a:lnTo>
                    <a:pt x="921029" y="667042"/>
                  </a:lnTo>
                  <a:lnTo>
                    <a:pt x="923861" y="668769"/>
                  </a:lnTo>
                  <a:lnTo>
                    <a:pt x="923340" y="670420"/>
                  </a:lnTo>
                  <a:lnTo>
                    <a:pt x="923124" y="670890"/>
                  </a:lnTo>
                  <a:lnTo>
                    <a:pt x="925766" y="670725"/>
                  </a:lnTo>
                  <a:lnTo>
                    <a:pt x="931189" y="667740"/>
                  </a:lnTo>
                  <a:lnTo>
                    <a:pt x="934135" y="667778"/>
                  </a:lnTo>
                  <a:lnTo>
                    <a:pt x="936193" y="671969"/>
                  </a:lnTo>
                  <a:lnTo>
                    <a:pt x="936497" y="673481"/>
                  </a:lnTo>
                  <a:lnTo>
                    <a:pt x="936028" y="673874"/>
                  </a:lnTo>
                  <a:lnTo>
                    <a:pt x="934580" y="677075"/>
                  </a:lnTo>
                  <a:lnTo>
                    <a:pt x="933881" y="677887"/>
                  </a:lnTo>
                  <a:lnTo>
                    <a:pt x="932268" y="678459"/>
                  </a:lnTo>
                </a:path>
                <a:path w="2217419" h="2946400">
                  <a:moveTo>
                    <a:pt x="1139977" y="555815"/>
                  </a:moveTo>
                  <a:lnTo>
                    <a:pt x="1141006" y="554380"/>
                  </a:lnTo>
                  <a:lnTo>
                    <a:pt x="1141437" y="553402"/>
                  </a:lnTo>
                  <a:lnTo>
                    <a:pt x="1141768" y="551599"/>
                  </a:lnTo>
                  <a:lnTo>
                    <a:pt x="1142263" y="550900"/>
                  </a:lnTo>
                  <a:lnTo>
                    <a:pt x="1143685" y="553326"/>
                  </a:lnTo>
                  <a:lnTo>
                    <a:pt x="1144269" y="554964"/>
                  </a:lnTo>
                  <a:lnTo>
                    <a:pt x="1144181" y="556475"/>
                  </a:lnTo>
                  <a:lnTo>
                    <a:pt x="1144523" y="557060"/>
                  </a:lnTo>
                  <a:lnTo>
                    <a:pt x="1144676" y="557161"/>
                  </a:lnTo>
                  <a:lnTo>
                    <a:pt x="1143673" y="558228"/>
                  </a:lnTo>
                  <a:lnTo>
                    <a:pt x="1142339" y="558126"/>
                  </a:lnTo>
                  <a:lnTo>
                    <a:pt x="1140993" y="557199"/>
                  </a:lnTo>
                  <a:lnTo>
                    <a:pt x="1139977" y="555815"/>
                  </a:lnTo>
                </a:path>
                <a:path w="2217419" h="2946400">
                  <a:moveTo>
                    <a:pt x="1137437" y="552284"/>
                  </a:moveTo>
                  <a:lnTo>
                    <a:pt x="1136116" y="554989"/>
                  </a:lnTo>
                  <a:lnTo>
                    <a:pt x="1134452" y="555498"/>
                  </a:lnTo>
                  <a:lnTo>
                    <a:pt x="1130388" y="554139"/>
                  </a:lnTo>
                  <a:lnTo>
                    <a:pt x="1129690" y="553402"/>
                  </a:lnTo>
                  <a:lnTo>
                    <a:pt x="1128979" y="553148"/>
                  </a:lnTo>
                  <a:lnTo>
                    <a:pt x="1128204" y="554189"/>
                  </a:lnTo>
                  <a:lnTo>
                    <a:pt x="1127582" y="554659"/>
                  </a:lnTo>
                  <a:lnTo>
                    <a:pt x="1126769" y="554253"/>
                  </a:lnTo>
                  <a:lnTo>
                    <a:pt x="1125969" y="553338"/>
                  </a:lnTo>
                  <a:lnTo>
                    <a:pt x="1125372" y="552335"/>
                  </a:lnTo>
                  <a:lnTo>
                    <a:pt x="1126870" y="549986"/>
                  </a:lnTo>
                  <a:lnTo>
                    <a:pt x="1127366" y="549592"/>
                  </a:lnTo>
                  <a:lnTo>
                    <a:pt x="1134376" y="552462"/>
                  </a:lnTo>
                  <a:lnTo>
                    <a:pt x="1134897" y="551662"/>
                  </a:lnTo>
                  <a:lnTo>
                    <a:pt x="1134554" y="550392"/>
                  </a:lnTo>
                  <a:lnTo>
                    <a:pt x="1134148" y="549186"/>
                  </a:lnTo>
                  <a:lnTo>
                    <a:pt x="1133741" y="548347"/>
                  </a:lnTo>
                  <a:lnTo>
                    <a:pt x="1133373" y="548093"/>
                  </a:lnTo>
                  <a:lnTo>
                    <a:pt x="1133703" y="547458"/>
                  </a:lnTo>
                  <a:lnTo>
                    <a:pt x="1133525" y="547458"/>
                  </a:lnTo>
                  <a:lnTo>
                    <a:pt x="1135405" y="546887"/>
                  </a:lnTo>
                  <a:lnTo>
                    <a:pt x="1137208" y="545338"/>
                  </a:lnTo>
                  <a:lnTo>
                    <a:pt x="1137361" y="544969"/>
                  </a:lnTo>
                  <a:lnTo>
                    <a:pt x="1137475" y="544436"/>
                  </a:lnTo>
                  <a:lnTo>
                    <a:pt x="1137627" y="544029"/>
                  </a:lnTo>
                  <a:lnTo>
                    <a:pt x="1137818" y="544068"/>
                  </a:lnTo>
                  <a:lnTo>
                    <a:pt x="1138351" y="545325"/>
                  </a:lnTo>
                  <a:lnTo>
                    <a:pt x="1138999" y="545833"/>
                  </a:lnTo>
                  <a:lnTo>
                    <a:pt x="1139710" y="545998"/>
                  </a:lnTo>
                  <a:lnTo>
                    <a:pt x="1138847" y="547039"/>
                  </a:lnTo>
                  <a:lnTo>
                    <a:pt x="1137030" y="548284"/>
                  </a:lnTo>
                  <a:lnTo>
                    <a:pt x="1136230" y="549541"/>
                  </a:lnTo>
                  <a:lnTo>
                    <a:pt x="1136510" y="550506"/>
                  </a:lnTo>
                  <a:lnTo>
                    <a:pt x="1137119" y="551510"/>
                  </a:lnTo>
                  <a:lnTo>
                    <a:pt x="1137437" y="552284"/>
                  </a:lnTo>
                </a:path>
                <a:path w="2217419" h="2946400">
                  <a:moveTo>
                    <a:pt x="1119377" y="512864"/>
                  </a:moveTo>
                  <a:lnTo>
                    <a:pt x="1123048" y="513511"/>
                  </a:lnTo>
                  <a:lnTo>
                    <a:pt x="1124140" y="515035"/>
                  </a:lnTo>
                  <a:lnTo>
                    <a:pt x="1112304" y="513600"/>
                  </a:lnTo>
                  <a:lnTo>
                    <a:pt x="1112735" y="512419"/>
                  </a:lnTo>
                  <a:lnTo>
                    <a:pt x="1114132" y="510730"/>
                  </a:lnTo>
                  <a:lnTo>
                    <a:pt x="1119377" y="512864"/>
                  </a:lnTo>
                </a:path>
                <a:path w="2217419" h="2946400">
                  <a:moveTo>
                    <a:pt x="1135722" y="508482"/>
                  </a:moveTo>
                  <a:lnTo>
                    <a:pt x="1135113" y="507974"/>
                  </a:lnTo>
                  <a:lnTo>
                    <a:pt x="1135011" y="506806"/>
                  </a:lnTo>
                  <a:lnTo>
                    <a:pt x="1135506" y="505371"/>
                  </a:lnTo>
                  <a:lnTo>
                    <a:pt x="1136205" y="504748"/>
                  </a:lnTo>
                  <a:lnTo>
                    <a:pt x="1139723" y="503656"/>
                  </a:lnTo>
                  <a:lnTo>
                    <a:pt x="1140459" y="504113"/>
                  </a:lnTo>
                  <a:lnTo>
                    <a:pt x="1140904" y="503923"/>
                  </a:lnTo>
                  <a:lnTo>
                    <a:pt x="1141399" y="502843"/>
                  </a:lnTo>
                  <a:lnTo>
                    <a:pt x="1142199" y="500024"/>
                  </a:lnTo>
                  <a:lnTo>
                    <a:pt x="1142390" y="500735"/>
                  </a:lnTo>
                  <a:lnTo>
                    <a:pt x="1142390" y="501294"/>
                  </a:lnTo>
                  <a:lnTo>
                    <a:pt x="1142606" y="501357"/>
                  </a:lnTo>
                  <a:lnTo>
                    <a:pt x="1142911" y="501294"/>
                  </a:lnTo>
                  <a:lnTo>
                    <a:pt x="1143203" y="501434"/>
                  </a:lnTo>
                  <a:lnTo>
                    <a:pt x="1144028" y="503326"/>
                  </a:lnTo>
                  <a:lnTo>
                    <a:pt x="1145692" y="504939"/>
                  </a:lnTo>
                  <a:lnTo>
                    <a:pt x="1146797" y="505218"/>
                  </a:lnTo>
                  <a:lnTo>
                    <a:pt x="1147178" y="505625"/>
                  </a:lnTo>
                  <a:lnTo>
                    <a:pt x="1146187" y="507873"/>
                  </a:lnTo>
                  <a:lnTo>
                    <a:pt x="1144828" y="508177"/>
                  </a:lnTo>
                  <a:lnTo>
                    <a:pt x="1142199" y="507085"/>
                  </a:lnTo>
                  <a:lnTo>
                    <a:pt x="1135722" y="508482"/>
                  </a:lnTo>
                </a:path>
                <a:path w="2217419" h="2946400">
                  <a:moveTo>
                    <a:pt x="1155725" y="506856"/>
                  </a:moveTo>
                  <a:lnTo>
                    <a:pt x="1152004" y="507161"/>
                  </a:lnTo>
                  <a:lnTo>
                    <a:pt x="1150823" y="506615"/>
                  </a:lnTo>
                  <a:lnTo>
                    <a:pt x="1149781" y="504888"/>
                  </a:lnTo>
                  <a:lnTo>
                    <a:pt x="1149896" y="503809"/>
                  </a:lnTo>
                  <a:lnTo>
                    <a:pt x="1149769" y="502970"/>
                  </a:lnTo>
                  <a:lnTo>
                    <a:pt x="1149248" y="501357"/>
                  </a:lnTo>
                  <a:lnTo>
                    <a:pt x="1150886" y="500151"/>
                  </a:lnTo>
                  <a:lnTo>
                    <a:pt x="1151712" y="500125"/>
                  </a:lnTo>
                  <a:lnTo>
                    <a:pt x="1152512" y="501294"/>
                  </a:lnTo>
                  <a:lnTo>
                    <a:pt x="1153553" y="504278"/>
                  </a:lnTo>
                  <a:lnTo>
                    <a:pt x="1154125" y="504888"/>
                  </a:lnTo>
                  <a:lnTo>
                    <a:pt x="1154861" y="504088"/>
                  </a:lnTo>
                  <a:lnTo>
                    <a:pt x="1155344" y="503885"/>
                  </a:lnTo>
                  <a:lnTo>
                    <a:pt x="1156271" y="502323"/>
                  </a:lnTo>
                  <a:lnTo>
                    <a:pt x="1156804" y="501942"/>
                  </a:lnTo>
                  <a:lnTo>
                    <a:pt x="1159230" y="502589"/>
                  </a:lnTo>
                  <a:lnTo>
                    <a:pt x="1158900" y="503923"/>
                  </a:lnTo>
                  <a:lnTo>
                    <a:pt x="1158265" y="504913"/>
                  </a:lnTo>
                  <a:lnTo>
                    <a:pt x="1155725" y="506856"/>
                  </a:lnTo>
                </a:path>
                <a:path w="2217419" h="2946400">
                  <a:moveTo>
                    <a:pt x="996416" y="469214"/>
                  </a:moveTo>
                  <a:lnTo>
                    <a:pt x="994054" y="468198"/>
                  </a:lnTo>
                  <a:lnTo>
                    <a:pt x="991717" y="462356"/>
                  </a:lnTo>
                  <a:lnTo>
                    <a:pt x="991158" y="458076"/>
                  </a:lnTo>
                  <a:lnTo>
                    <a:pt x="994295" y="453770"/>
                  </a:lnTo>
                  <a:lnTo>
                    <a:pt x="1000493" y="452361"/>
                  </a:lnTo>
                  <a:lnTo>
                    <a:pt x="1002461" y="453936"/>
                  </a:lnTo>
                  <a:lnTo>
                    <a:pt x="1001407" y="456844"/>
                  </a:lnTo>
                  <a:lnTo>
                    <a:pt x="1000010" y="459003"/>
                  </a:lnTo>
                  <a:lnTo>
                    <a:pt x="997991" y="462813"/>
                  </a:lnTo>
                  <a:lnTo>
                    <a:pt x="998969" y="465632"/>
                  </a:lnTo>
                  <a:lnTo>
                    <a:pt x="998118" y="467994"/>
                  </a:lnTo>
                  <a:lnTo>
                    <a:pt x="996416" y="469214"/>
                  </a:lnTo>
                </a:path>
                <a:path w="2217419" h="2946400">
                  <a:moveTo>
                    <a:pt x="1170736" y="464032"/>
                  </a:moveTo>
                  <a:lnTo>
                    <a:pt x="1169847" y="465645"/>
                  </a:lnTo>
                  <a:lnTo>
                    <a:pt x="1168615" y="466775"/>
                  </a:lnTo>
                  <a:lnTo>
                    <a:pt x="1168793" y="467702"/>
                  </a:lnTo>
                  <a:lnTo>
                    <a:pt x="1169047" y="468287"/>
                  </a:lnTo>
                  <a:lnTo>
                    <a:pt x="1169339" y="468655"/>
                  </a:lnTo>
                  <a:lnTo>
                    <a:pt x="1169657" y="468896"/>
                  </a:lnTo>
                  <a:lnTo>
                    <a:pt x="1168984" y="470357"/>
                  </a:lnTo>
                  <a:lnTo>
                    <a:pt x="1168006" y="471360"/>
                  </a:lnTo>
                  <a:lnTo>
                    <a:pt x="1166990" y="471601"/>
                  </a:lnTo>
                  <a:lnTo>
                    <a:pt x="1165263" y="469734"/>
                  </a:lnTo>
                  <a:lnTo>
                    <a:pt x="1164374" y="470154"/>
                  </a:lnTo>
                  <a:lnTo>
                    <a:pt x="1162659" y="471970"/>
                  </a:lnTo>
                  <a:lnTo>
                    <a:pt x="1155166" y="475602"/>
                  </a:lnTo>
                  <a:lnTo>
                    <a:pt x="1155509" y="475183"/>
                  </a:lnTo>
                  <a:lnTo>
                    <a:pt x="1156157" y="473760"/>
                  </a:lnTo>
                  <a:lnTo>
                    <a:pt x="1156881" y="473125"/>
                  </a:lnTo>
                  <a:lnTo>
                    <a:pt x="1157477" y="471703"/>
                  </a:lnTo>
                  <a:lnTo>
                    <a:pt x="1157731" y="471360"/>
                  </a:lnTo>
                  <a:lnTo>
                    <a:pt x="1160525" y="470293"/>
                  </a:lnTo>
                  <a:lnTo>
                    <a:pt x="1161300" y="469099"/>
                  </a:lnTo>
                  <a:lnTo>
                    <a:pt x="1160487" y="467334"/>
                  </a:lnTo>
                  <a:lnTo>
                    <a:pt x="1159357" y="467385"/>
                  </a:lnTo>
                  <a:lnTo>
                    <a:pt x="1157300" y="469176"/>
                  </a:lnTo>
                  <a:lnTo>
                    <a:pt x="1151178" y="470433"/>
                  </a:lnTo>
                  <a:lnTo>
                    <a:pt x="1145070" y="471665"/>
                  </a:lnTo>
                  <a:lnTo>
                    <a:pt x="1144460" y="470141"/>
                  </a:lnTo>
                  <a:lnTo>
                    <a:pt x="1144879" y="469696"/>
                  </a:lnTo>
                  <a:lnTo>
                    <a:pt x="1145692" y="468249"/>
                  </a:lnTo>
                  <a:lnTo>
                    <a:pt x="1147533" y="466877"/>
                  </a:lnTo>
                  <a:lnTo>
                    <a:pt x="1148803" y="464959"/>
                  </a:lnTo>
                  <a:lnTo>
                    <a:pt x="1152499" y="462495"/>
                  </a:lnTo>
                  <a:lnTo>
                    <a:pt x="1155420" y="462800"/>
                  </a:lnTo>
                  <a:lnTo>
                    <a:pt x="1162278" y="458190"/>
                  </a:lnTo>
                  <a:lnTo>
                    <a:pt x="1169123" y="453567"/>
                  </a:lnTo>
                  <a:lnTo>
                    <a:pt x="1172273" y="448602"/>
                  </a:lnTo>
                  <a:lnTo>
                    <a:pt x="1172692" y="448284"/>
                  </a:lnTo>
                  <a:lnTo>
                    <a:pt x="1174229" y="448729"/>
                  </a:lnTo>
                  <a:lnTo>
                    <a:pt x="1174686" y="449986"/>
                  </a:lnTo>
                  <a:lnTo>
                    <a:pt x="1175270" y="453872"/>
                  </a:lnTo>
                  <a:lnTo>
                    <a:pt x="1175842" y="455117"/>
                  </a:lnTo>
                  <a:lnTo>
                    <a:pt x="1173429" y="461644"/>
                  </a:lnTo>
                  <a:lnTo>
                    <a:pt x="1172552" y="463054"/>
                  </a:lnTo>
                  <a:lnTo>
                    <a:pt x="1170736" y="464032"/>
                  </a:lnTo>
                </a:path>
                <a:path w="2217419" h="2946400">
                  <a:moveTo>
                    <a:pt x="1004061" y="446798"/>
                  </a:moveTo>
                  <a:lnTo>
                    <a:pt x="1003020" y="444487"/>
                  </a:lnTo>
                  <a:lnTo>
                    <a:pt x="1003896" y="441159"/>
                  </a:lnTo>
                  <a:lnTo>
                    <a:pt x="1005243" y="438302"/>
                  </a:lnTo>
                  <a:lnTo>
                    <a:pt x="1006601" y="436244"/>
                  </a:lnTo>
                  <a:lnTo>
                    <a:pt x="1007529" y="435292"/>
                  </a:lnTo>
                  <a:lnTo>
                    <a:pt x="1014450" y="435203"/>
                  </a:lnTo>
                  <a:lnTo>
                    <a:pt x="1015517" y="436321"/>
                  </a:lnTo>
                  <a:lnTo>
                    <a:pt x="1016215" y="438670"/>
                  </a:lnTo>
                  <a:lnTo>
                    <a:pt x="1016888" y="442544"/>
                  </a:lnTo>
                  <a:lnTo>
                    <a:pt x="1018768" y="446150"/>
                  </a:lnTo>
                  <a:lnTo>
                    <a:pt x="1016876" y="450888"/>
                  </a:lnTo>
                  <a:lnTo>
                    <a:pt x="1010843" y="453021"/>
                  </a:lnTo>
                  <a:lnTo>
                    <a:pt x="1006436" y="452081"/>
                  </a:lnTo>
                  <a:lnTo>
                    <a:pt x="1004061" y="446798"/>
                  </a:lnTo>
                </a:path>
                <a:path w="2217419" h="2946400">
                  <a:moveTo>
                    <a:pt x="1070051" y="408660"/>
                  </a:moveTo>
                  <a:lnTo>
                    <a:pt x="1068425" y="407238"/>
                  </a:lnTo>
                  <a:lnTo>
                    <a:pt x="1067777" y="405980"/>
                  </a:lnTo>
                  <a:lnTo>
                    <a:pt x="1067498" y="404215"/>
                  </a:lnTo>
                  <a:lnTo>
                    <a:pt x="1068108" y="402844"/>
                  </a:lnTo>
                  <a:lnTo>
                    <a:pt x="1069301" y="402653"/>
                  </a:lnTo>
                  <a:lnTo>
                    <a:pt x="1071943" y="404202"/>
                  </a:lnTo>
                  <a:lnTo>
                    <a:pt x="1072311" y="404393"/>
                  </a:lnTo>
                  <a:lnTo>
                    <a:pt x="1072997" y="405104"/>
                  </a:lnTo>
                  <a:lnTo>
                    <a:pt x="1072972" y="406247"/>
                  </a:lnTo>
                  <a:lnTo>
                    <a:pt x="1072616" y="406844"/>
                  </a:lnTo>
                  <a:lnTo>
                    <a:pt x="1071156" y="408609"/>
                  </a:lnTo>
                  <a:lnTo>
                    <a:pt x="1070051" y="408660"/>
                  </a:lnTo>
                </a:path>
                <a:path w="2217419" h="2946400">
                  <a:moveTo>
                    <a:pt x="1107198" y="345541"/>
                  </a:moveTo>
                  <a:lnTo>
                    <a:pt x="1108227" y="344487"/>
                  </a:lnTo>
                  <a:lnTo>
                    <a:pt x="1109332" y="343890"/>
                  </a:lnTo>
                  <a:lnTo>
                    <a:pt x="1110500" y="343827"/>
                  </a:lnTo>
                  <a:lnTo>
                    <a:pt x="1111440" y="343928"/>
                  </a:lnTo>
                  <a:lnTo>
                    <a:pt x="1112037" y="344982"/>
                  </a:lnTo>
                  <a:lnTo>
                    <a:pt x="1112913" y="345732"/>
                  </a:lnTo>
                  <a:lnTo>
                    <a:pt x="1113396" y="346532"/>
                  </a:lnTo>
                  <a:lnTo>
                    <a:pt x="1114094" y="347586"/>
                  </a:lnTo>
                  <a:lnTo>
                    <a:pt x="1114209" y="348856"/>
                  </a:lnTo>
                  <a:lnTo>
                    <a:pt x="1113066" y="349923"/>
                  </a:lnTo>
                  <a:lnTo>
                    <a:pt x="1111719" y="350342"/>
                  </a:lnTo>
                  <a:lnTo>
                    <a:pt x="1110805" y="349986"/>
                  </a:lnTo>
                  <a:lnTo>
                    <a:pt x="1109319" y="349313"/>
                  </a:lnTo>
                  <a:lnTo>
                    <a:pt x="1107820" y="348830"/>
                  </a:lnTo>
                  <a:lnTo>
                    <a:pt x="1107033" y="347179"/>
                  </a:lnTo>
                  <a:lnTo>
                    <a:pt x="1107198" y="345541"/>
                  </a:lnTo>
                </a:path>
                <a:path w="2217419" h="2946400">
                  <a:moveTo>
                    <a:pt x="1078763" y="243039"/>
                  </a:moveTo>
                  <a:lnTo>
                    <a:pt x="1079423" y="242100"/>
                  </a:lnTo>
                  <a:lnTo>
                    <a:pt x="1084389" y="245414"/>
                  </a:lnTo>
                  <a:lnTo>
                    <a:pt x="1088529" y="247535"/>
                  </a:lnTo>
                  <a:lnTo>
                    <a:pt x="1089837" y="249186"/>
                  </a:lnTo>
                  <a:lnTo>
                    <a:pt x="1085545" y="248716"/>
                  </a:lnTo>
                  <a:lnTo>
                    <a:pt x="1079944" y="244779"/>
                  </a:lnTo>
                  <a:lnTo>
                    <a:pt x="1078623" y="243039"/>
                  </a:lnTo>
                  <a:lnTo>
                    <a:pt x="1078763" y="243039"/>
                  </a:lnTo>
                </a:path>
                <a:path w="2217419" h="2946400">
                  <a:moveTo>
                    <a:pt x="1089355" y="215074"/>
                  </a:moveTo>
                  <a:lnTo>
                    <a:pt x="1088478" y="213588"/>
                  </a:lnTo>
                  <a:lnTo>
                    <a:pt x="1088008" y="213106"/>
                  </a:lnTo>
                  <a:lnTo>
                    <a:pt x="1087856" y="213106"/>
                  </a:lnTo>
                  <a:lnTo>
                    <a:pt x="1087767" y="212394"/>
                  </a:lnTo>
                  <a:lnTo>
                    <a:pt x="1087754" y="212013"/>
                  </a:lnTo>
                  <a:lnTo>
                    <a:pt x="1087767" y="211531"/>
                  </a:lnTo>
                  <a:lnTo>
                    <a:pt x="1088783" y="211480"/>
                  </a:lnTo>
                  <a:lnTo>
                    <a:pt x="1091933" y="209346"/>
                  </a:lnTo>
                  <a:lnTo>
                    <a:pt x="1093977" y="209867"/>
                  </a:lnTo>
                  <a:lnTo>
                    <a:pt x="1095921" y="211670"/>
                  </a:lnTo>
                  <a:lnTo>
                    <a:pt x="1095044" y="213436"/>
                  </a:lnTo>
                  <a:lnTo>
                    <a:pt x="1094143" y="214020"/>
                  </a:lnTo>
                  <a:lnTo>
                    <a:pt x="1092301" y="213893"/>
                  </a:lnTo>
                  <a:lnTo>
                    <a:pt x="1092428" y="214706"/>
                  </a:lnTo>
                  <a:lnTo>
                    <a:pt x="1091831" y="215620"/>
                  </a:lnTo>
                  <a:lnTo>
                    <a:pt x="1089355" y="215074"/>
                  </a:lnTo>
                </a:path>
                <a:path w="2217419" h="2946400">
                  <a:moveTo>
                    <a:pt x="1081341" y="212991"/>
                  </a:moveTo>
                  <a:lnTo>
                    <a:pt x="1081531" y="213563"/>
                  </a:lnTo>
                  <a:lnTo>
                    <a:pt x="1081976" y="214477"/>
                  </a:lnTo>
                  <a:lnTo>
                    <a:pt x="1080719" y="215480"/>
                  </a:lnTo>
                  <a:lnTo>
                    <a:pt x="1071524" y="211124"/>
                  </a:lnTo>
                  <a:lnTo>
                    <a:pt x="1074864" y="210870"/>
                  </a:lnTo>
                  <a:lnTo>
                    <a:pt x="1076439" y="211950"/>
                  </a:lnTo>
                  <a:lnTo>
                    <a:pt x="1077290" y="211912"/>
                  </a:lnTo>
                  <a:lnTo>
                    <a:pt x="1078141" y="211137"/>
                  </a:lnTo>
                  <a:lnTo>
                    <a:pt x="1079639" y="208216"/>
                  </a:lnTo>
                  <a:lnTo>
                    <a:pt x="1080503" y="207632"/>
                  </a:lnTo>
                  <a:lnTo>
                    <a:pt x="1082141" y="207721"/>
                  </a:lnTo>
                  <a:lnTo>
                    <a:pt x="1085443" y="210045"/>
                  </a:lnTo>
                  <a:lnTo>
                    <a:pt x="1084922" y="210794"/>
                  </a:lnTo>
                  <a:lnTo>
                    <a:pt x="1083335" y="210743"/>
                  </a:lnTo>
                  <a:lnTo>
                    <a:pt x="1081735" y="212128"/>
                  </a:lnTo>
                  <a:lnTo>
                    <a:pt x="1081227" y="212140"/>
                  </a:lnTo>
                  <a:lnTo>
                    <a:pt x="1081341" y="212991"/>
                  </a:lnTo>
                </a:path>
                <a:path w="2217419" h="2946400">
                  <a:moveTo>
                    <a:pt x="1063218" y="204406"/>
                  </a:moveTo>
                  <a:lnTo>
                    <a:pt x="1062659" y="203644"/>
                  </a:lnTo>
                  <a:lnTo>
                    <a:pt x="1059980" y="200177"/>
                  </a:lnTo>
                  <a:lnTo>
                    <a:pt x="1052639" y="195275"/>
                  </a:lnTo>
                  <a:lnTo>
                    <a:pt x="1052144" y="194487"/>
                  </a:lnTo>
                  <a:lnTo>
                    <a:pt x="1059065" y="197675"/>
                  </a:lnTo>
                  <a:lnTo>
                    <a:pt x="1063434" y="203568"/>
                  </a:lnTo>
                  <a:lnTo>
                    <a:pt x="1066507" y="207683"/>
                  </a:lnTo>
                  <a:lnTo>
                    <a:pt x="1065161" y="206463"/>
                  </a:lnTo>
                  <a:lnTo>
                    <a:pt x="1063586" y="206298"/>
                  </a:lnTo>
                  <a:lnTo>
                    <a:pt x="1063116" y="205574"/>
                  </a:lnTo>
                  <a:lnTo>
                    <a:pt x="1063180" y="205143"/>
                  </a:lnTo>
                  <a:lnTo>
                    <a:pt x="1063218" y="204406"/>
                  </a:lnTo>
                </a:path>
                <a:path w="2217419" h="2946400">
                  <a:moveTo>
                    <a:pt x="1235240" y="265137"/>
                  </a:moveTo>
                  <a:lnTo>
                    <a:pt x="1234312" y="268528"/>
                  </a:lnTo>
                  <a:lnTo>
                    <a:pt x="1232865" y="269786"/>
                  </a:lnTo>
                  <a:lnTo>
                    <a:pt x="1230972" y="272986"/>
                  </a:lnTo>
                  <a:lnTo>
                    <a:pt x="1229918" y="273735"/>
                  </a:lnTo>
                  <a:lnTo>
                    <a:pt x="1224152" y="273557"/>
                  </a:lnTo>
                  <a:lnTo>
                    <a:pt x="1219961" y="275996"/>
                  </a:lnTo>
                  <a:lnTo>
                    <a:pt x="1213078" y="275450"/>
                  </a:lnTo>
                  <a:lnTo>
                    <a:pt x="1212138" y="276948"/>
                  </a:lnTo>
                  <a:lnTo>
                    <a:pt x="1212875" y="277418"/>
                  </a:lnTo>
                  <a:lnTo>
                    <a:pt x="1213205" y="277964"/>
                  </a:lnTo>
                  <a:lnTo>
                    <a:pt x="1213154" y="278650"/>
                  </a:lnTo>
                  <a:lnTo>
                    <a:pt x="1212786" y="279120"/>
                  </a:lnTo>
                  <a:lnTo>
                    <a:pt x="1207452" y="279133"/>
                  </a:lnTo>
                  <a:lnTo>
                    <a:pt x="1205483" y="276606"/>
                  </a:lnTo>
                  <a:lnTo>
                    <a:pt x="1202321" y="276771"/>
                  </a:lnTo>
                  <a:lnTo>
                    <a:pt x="1202842" y="275932"/>
                  </a:lnTo>
                  <a:lnTo>
                    <a:pt x="1202093" y="275094"/>
                  </a:lnTo>
                  <a:lnTo>
                    <a:pt x="1199273" y="276898"/>
                  </a:lnTo>
                  <a:lnTo>
                    <a:pt x="1195387" y="277075"/>
                  </a:lnTo>
                  <a:lnTo>
                    <a:pt x="1195247" y="276186"/>
                  </a:lnTo>
                  <a:lnTo>
                    <a:pt x="1194866" y="275755"/>
                  </a:lnTo>
                  <a:lnTo>
                    <a:pt x="1193469" y="275069"/>
                  </a:lnTo>
                  <a:lnTo>
                    <a:pt x="1188643" y="276440"/>
                  </a:lnTo>
                  <a:lnTo>
                    <a:pt x="1187805" y="275094"/>
                  </a:lnTo>
                  <a:lnTo>
                    <a:pt x="1188770" y="274167"/>
                  </a:lnTo>
                  <a:lnTo>
                    <a:pt x="1191069" y="274904"/>
                  </a:lnTo>
                  <a:lnTo>
                    <a:pt x="1191920" y="273456"/>
                  </a:lnTo>
                  <a:lnTo>
                    <a:pt x="1190917" y="272275"/>
                  </a:lnTo>
                  <a:lnTo>
                    <a:pt x="1184744" y="272707"/>
                  </a:lnTo>
                  <a:lnTo>
                    <a:pt x="1183779" y="271614"/>
                  </a:lnTo>
                  <a:lnTo>
                    <a:pt x="1183893" y="270802"/>
                  </a:lnTo>
                  <a:lnTo>
                    <a:pt x="1183335" y="269976"/>
                  </a:lnTo>
                  <a:lnTo>
                    <a:pt x="1181671" y="269316"/>
                  </a:lnTo>
                  <a:lnTo>
                    <a:pt x="1177188" y="263359"/>
                  </a:lnTo>
                  <a:lnTo>
                    <a:pt x="1176108" y="263525"/>
                  </a:lnTo>
                  <a:lnTo>
                    <a:pt x="1175562" y="262902"/>
                  </a:lnTo>
                  <a:lnTo>
                    <a:pt x="1175727" y="262445"/>
                  </a:lnTo>
                  <a:lnTo>
                    <a:pt x="1176058" y="260604"/>
                  </a:lnTo>
                  <a:lnTo>
                    <a:pt x="1174508" y="258229"/>
                  </a:lnTo>
                  <a:lnTo>
                    <a:pt x="1169111" y="258102"/>
                  </a:lnTo>
                  <a:lnTo>
                    <a:pt x="1163700" y="257962"/>
                  </a:lnTo>
                  <a:lnTo>
                    <a:pt x="1164183" y="257429"/>
                  </a:lnTo>
                  <a:lnTo>
                    <a:pt x="1164742" y="257175"/>
                  </a:lnTo>
                  <a:lnTo>
                    <a:pt x="1165212" y="256565"/>
                  </a:lnTo>
                  <a:lnTo>
                    <a:pt x="1165478" y="254927"/>
                  </a:lnTo>
                  <a:lnTo>
                    <a:pt x="1156461" y="258292"/>
                  </a:lnTo>
                  <a:lnTo>
                    <a:pt x="1154849" y="257492"/>
                  </a:lnTo>
                  <a:lnTo>
                    <a:pt x="1151559" y="257797"/>
                  </a:lnTo>
                  <a:lnTo>
                    <a:pt x="1151051" y="257505"/>
                  </a:lnTo>
                  <a:lnTo>
                    <a:pt x="1150632" y="256400"/>
                  </a:lnTo>
                  <a:lnTo>
                    <a:pt x="1150543" y="255460"/>
                  </a:lnTo>
                  <a:lnTo>
                    <a:pt x="1150569" y="254482"/>
                  </a:lnTo>
                  <a:lnTo>
                    <a:pt x="1150556" y="253428"/>
                  </a:lnTo>
                  <a:lnTo>
                    <a:pt x="1150327" y="252298"/>
                  </a:lnTo>
                  <a:lnTo>
                    <a:pt x="1150708" y="250482"/>
                  </a:lnTo>
                  <a:lnTo>
                    <a:pt x="1150848" y="250037"/>
                  </a:lnTo>
                  <a:lnTo>
                    <a:pt x="1150365" y="249288"/>
                  </a:lnTo>
                  <a:lnTo>
                    <a:pt x="1149349" y="249097"/>
                  </a:lnTo>
                  <a:lnTo>
                    <a:pt x="1148867" y="248589"/>
                  </a:lnTo>
                  <a:lnTo>
                    <a:pt x="1148575" y="247053"/>
                  </a:lnTo>
                  <a:lnTo>
                    <a:pt x="1148372" y="246545"/>
                  </a:lnTo>
                  <a:lnTo>
                    <a:pt x="1147762" y="245757"/>
                  </a:lnTo>
                  <a:lnTo>
                    <a:pt x="1146581" y="245516"/>
                  </a:lnTo>
                  <a:lnTo>
                    <a:pt x="1145666" y="246100"/>
                  </a:lnTo>
                  <a:lnTo>
                    <a:pt x="1142961" y="249821"/>
                  </a:lnTo>
                  <a:lnTo>
                    <a:pt x="1141539" y="250532"/>
                  </a:lnTo>
                  <a:lnTo>
                    <a:pt x="1140713" y="252069"/>
                  </a:lnTo>
                  <a:lnTo>
                    <a:pt x="1138389" y="253631"/>
                  </a:lnTo>
                  <a:lnTo>
                    <a:pt x="1137386" y="253593"/>
                  </a:lnTo>
                  <a:lnTo>
                    <a:pt x="1136561" y="251790"/>
                  </a:lnTo>
                  <a:lnTo>
                    <a:pt x="1136827" y="250977"/>
                  </a:lnTo>
                  <a:lnTo>
                    <a:pt x="1136091" y="250215"/>
                  </a:lnTo>
                  <a:lnTo>
                    <a:pt x="1133906" y="250990"/>
                  </a:lnTo>
                  <a:lnTo>
                    <a:pt x="1133386" y="250570"/>
                  </a:lnTo>
                  <a:lnTo>
                    <a:pt x="1129322" y="243928"/>
                  </a:lnTo>
                  <a:lnTo>
                    <a:pt x="1129131" y="242811"/>
                  </a:lnTo>
                  <a:lnTo>
                    <a:pt x="1129271" y="241325"/>
                  </a:lnTo>
                  <a:lnTo>
                    <a:pt x="1129525" y="239725"/>
                  </a:lnTo>
                  <a:lnTo>
                    <a:pt x="1129652" y="238251"/>
                  </a:lnTo>
                  <a:lnTo>
                    <a:pt x="1128991" y="235851"/>
                  </a:lnTo>
                  <a:lnTo>
                    <a:pt x="1123784" y="231965"/>
                  </a:lnTo>
                  <a:lnTo>
                    <a:pt x="1123162" y="230682"/>
                  </a:lnTo>
                  <a:lnTo>
                    <a:pt x="1122883" y="228955"/>
                  </a:lnTo>
                  <a:lnTo>
                    <a:pt x="1122921" y="226961"/>
                  </a:lnTo>
                  <a:lnTo>
                    <a:pt x="1123060" y="225704"/>
                  </a:lnTo>
                  <a:lnTo>
                    <a:pt x="1123581" y="223291"/>
                  </a:lnTo>
                  <a:lnTo>
                    <a:pt x="1123403" y="222072"/>
                  </a:lnTo>
                  <a:lnTo>
                    <a:pt x="1123213" y="221132"/>
                  </a:lnTo>
                  <a:lnTo>
                    <a:pt x="1122718" y="219532"/>
                  </a:lnTo>
                  <a:lnTo>
                    <a:pt x="1122883" y="218211"/>
                  </a:lnTo>
                  <a:lnTo>
                    <a:pt x="1122895" y="217004"/>
                  </a:lnTo>
                  <a:lnTo>
                    <a:pt x="1122845" y="215912"/>
                  </a:lnTo>
                  <a:lnTo>
                    <a:pt x="1122857" y="214947"/>
                  </a:lnTo>
                  <a:lnTo>
                    <a:pt x="1123022" y="213588"/>
                  </a:lnTo>
                  <a:lnTo>
                    <a:pt x="1123505" y="211074"/>
                  </a:lnTo>
                  <a:lnTo>
                    <a:pt x="1123695" y="209613"/>
                  </a:lnTo>
                  <a:lnTo>
                    <a:pt x="1122679" y="205295"/>
                  </a:lnTo>
                  <a:lnTo>
                    <a:pt x="1120889" y="204469"/>
                  </a:lnTo>
                  <a:lnTo>
                    <a:pt x="1117460" y="205917"/>
                  </a:lnTo>
                  <a:lnTo>
                    <a:pt x="1117688" y="207416"/>
                  </a:lnTo>
                  <a:lnTo>
                    <a:pt x="1118006" y="208851"/>
                  </a:lnTo>
                  <a:lnTo>
                    <a:pt x="1117206" y="210743"/>
                  </a:lnTo>
                  <a:lnTo>
                    <a:pt x="1116126" y="211023"/>
                  </a:lnTo>
                  <a:lnTo>
                    <a:pt x="1111110" y="208737"/>
                  </a:lnTo>
                  <a:lnTo>
                    <a:pt x="1110259" y="207391"/>
                  </a:lnTo>
                  <a:lnTo>
                    <a:pt x="1111719" y="206082"/>
                  </a:lnTo>
                  <a:lnTo>
                    <a:pt x="1114869" y="206235"/>
                  </a:lnTo>
                  <a:lnTo>
                    <a:pt x="1116215" y="203644"/>
                  </a:lnTo>
                  <a:lnTo>
                    <a:pt x="1115567" y="202361"/>
                  </a:lnTo>
                  <a:lnTo>
                    <a:pt x="1112939" y="201371"/>
                  </a:lnTo>
                  <a:lnTo>
                    <a:pt x="1112227" y="200660"/>
                  </a:lnTo>
                  <a:lnTo>
                    <a:pt x="1111923" y="199936"/>
                  </a:lnTo>
                  <a:lnTo>
                    <a:pt x="1111630" y="198666"/>
                  </a:lnTo>
                  <a:lnTo>
                    <a:pt x="1111364" y="198107"/>
                  </a:lnTo>
                  <a:lnTo>
                    <a:pt x="1110183" y="198259"/>
                  </a:lnTo>
                  <a:lnTo>
                    <a:pt x="1111872" y="196811"/>
                  </a:lnTo>
                  <a:lnTo>
                    <a:pt x="1112405" y="195999"/>
                  </a:lnTo>
                  <a:lnTo>
                    <a:pt x="1113650" y="192366"/>
                  </a:lnTo>
                  <a:lnTo>
                    <a:pt x="1114069" y="191490"/>
                  </a:lnTo>
                  <a:lnTo>
                    <a:pt x="1111745" y="191477"/>
                  </a:lnTo>
                  <a:lnTo>
                    <a:pt x="1111351" y="191731"/>
                  </a:lnTo>
                  <a:lnTo>
                    <a:pt x="1110843" y="192405"/>
                  </a:lnTo>
                  <a:lnTo>
                    <a:pt x="1110475" y="193370"/>
                  </a:lnTo>
                  <a:lnTo>
                    <a:pt x="1110487" y="194487"/>
                  </a:lnTo>
                  <a:lnTo>
                    <a:pt x="1110094" y="195973"/>
                  </a:lnTo>
                  <a:lnTo>
                    <a:pt x="1109586" y="196608"/>
                  </a:lnTo>
                  <a:lnTo>
                    <a:pt x="1108049" y="196938"/>
                  </a:lnTo>
                  <a:lnTo>
                    <a:pt x="1107541" y="197472"/>
                  </a:lnTo>
                  <a:lnTo>
                    <a:pt x="1107033" y="198310"/>
                  </a:lnTo>
                  <a:lnTo>
                    <a:pt x="1106589" y="199364"/>
                  </a:lnTo>
                  <a:lnTo>
                    <a:pt x="1105750" y="200444"/>
                  </a:lnTo>
                  <a:lnTo>
                    <a:pt x="1105331" y="201307"/>
                  </a:lnTo>
                  <a:lnTo>
                    <a:pt x="1105192" y="202742"/>
                  </a:lnTo>
                  <a:lnTo>
                    <a:pt x="1105471" y="203517"/>
                  </a:lnTo>
                  <a:lnTo>
                    <a:pt x="1107097" y="204355"/>
                  </a:lnTo>
                  <a:lnTo>
                    <a:pt x="1106589" y="204393"/>
                  </a:lnTo>
                  <a:lnTo>
                    <a:pt x="1105026" y="205841"/>
                  </a:lnTo>
                  <a:lnTo>
                    <a:pt x="1104023" y="205879"/>
                  </a:lnTo>
                  <a:lnTo>
                    <a:pt x="1103553" y="206222"/>
                  </a:lnTo>
                  <a:lnTo>
                    <a:pt x="1103490" y="207327"/>
                  </a:lnTo>
                  <a:lnTo>
                    <a:pt x="1102309" y="208927"/>
                  </a:lnTo>
                  <a:lnTo>
                    <a:pt x="1100912" y="209600"/>
                  </a:lnTo>
                  <a:lnTo>
                    <a:pt x="1099591" y="208914"/>
                  </a:lnTo>
                  <a:lnTo>
                    <a:pt x="1098511" y="206438"/>
                  </a:lnTo>
                  <a:lnTo>
                    <a:pt x="1099515" y="204609"/>
                  </a:lnTo>
                  <a:lnTo>
                    <a:pt x="1101737" y="204304"/>
                  </a:lnTo>
                  <a:lnTo>
                    <a:pt x="1102702" y="202730"/>
                  </a:lnTo>
                  <a:lnTo>
                    <a:pt x="1101890" y="200685"/>
                  </a:lnTo>
                  <a:lnTo>
                    <a:pt x="1099845" y="199669"/>
                  </a:lnTo>
                  <a:lnTo>
                    <a:pt x="1098232" y="200736"/>
                  </a:lnTo>
                  <a:lnTo>
                    <a:pt x="1097394" y="200774"/>
                  </a:lnTo>
                  <a:lnTo>
                    <a:pt x="1096683" y="199631"/>
                  </a:lnTo>
                  <a:lnTo>
                    <a:pt x="1097152" y="199021"/>
                  </a:lnTo>
                  <a:lnTo>
                    <a:pt x="1093431" y="196545"/>
                  </a:lnTo>
                  <a:lnTo>
                    <a:pt x="1094447" y="194513"/>
                  </a:lnTo>
                  <a:lnTo>
                    <a:pt x="1095806" y="194792"/>
                  </a:lnTo>
                  <a:lnTo>
                    <a:pt x="1099477" y="198132"/>
                  </a:lnTo>
                  <a:lnTo>
                    <a:pt x="1101966" y="197078"/>
                  </a:lnTo>
                  <a:lnTo>
                    <a:pt x="1107478" y="190868"/>
                  </a:lnTo>
                  <a:lnTo>
                    <a:pt x="1108659" y="190385"/>
                  </a:lnTo>
                  <a:lnTo>
                    <a:pt x="1109154" y="189737"/>
                  </a:lnTo>
                  <a:lnTo>
                    <a:pt x="1110145" y="187807"/>
                  </a:lnTo>
                  <a:lnTo>
                    <a:pt x="1111694" y="186283"/>
                  </a:lnTo>
                  <a:lnTo>
                    <a:pt x="1112177" y="185419"/>
                  </a:lnTo>
                  <a:lnTo>
                    <a:pt x="1112380" y="182130"/>
                  </a:lnTo>
                  <a:lnTo>
                    <a:pt x="1113447" y="179743"/>
                  </a:lnTo>
                  <a:lnTo>
                    <a:pt x="1119822" y="172466"/>
                  </a:lnTo>
                  <a:lnTo>
                    <a:pt x="1124978" y="170192"/>
                  </a:lnTo>
                  <a:lnTo>
                    <a:pt x="1130096" y="167894"/>
                  </a:lnTo>
                  <a:lnTo>
                    <a:pt x="1129652" y="166649"/>
                  </a:lnTo>
                  <a:lnTo>
                    <a:pt x="1129118" y="165950"/>
                  </a:lnTo>
                  <a:lnTo>
                    <a:pt x="1127582" y="165201"/>
                  </a:lnTo>
                  <a:lnTo>
                    <a:pt x="1126655" y="163677"/>
                  </a:lnTo>
                  <a:lnTo>
                    <a:pt x="1124457" y="163042"/>
                  </a:lnTo>
                  <a:lnTo>
                    <a:pt x="1123581" y="162153"/>
                  </a:lnTo>
                  <a:lnTo>
                    <a:pt x="1123340" y="160235"/>
                  </a:lnTo>
                  <a:lnTo>
                    <a:pt x="1122857" y="159232"/>
                  </a:lnTo>
                  <a:lnTo>
                    <a:pt x="1122184" y="158711"/>
                  </a:lnTo>
                  <a:lnTo>
                    <a:pt x="1120927" y="158699"/>
                  </a:lnTo>
                  <a:lnTo>
                    <a:pt x="1121473" y="156705"/>
                  </a:lnTo>
                  <a:lnTo>
                    <a:pt x="1122324" y="155600"/>
                  </a:lnTo>
                  <a:lnTo>
                    <a:pt x="1124013" y="154812"/>
                  </a:lnTo>
                  <a:lnTo>
                    <a:pt x="1123772" y="153339"/>
                  </a:lnTo>
                  <a:lnTo>
                    <a:pt x="1123467" y="152412"/>
                  </a:lnTo>
                  <a:lnTo>
                    <a:pt x="1122819" y="151079"/>
                  </a:lnTo>
                  <a:lnTo>
                    <a:pt x="1123391" y="149948"/>
                  </a:lnTo>
                  <a:lnTo>
                    <a:pt x="1124064" y="150063"/>
                  </a:lnTo>
                  <a:lnTo>
                    <a:pt x="1125346" y="151066"/>
                  </a:lnTo>
                  <a:lnTo>
                    <a:pt x="1131138" y="146507"/>
                  </a:lnTo>
                  <a:lnTo>
                    <a:pt x="1132103" y="144094"/>
                  </a:lnTo>
                  <a:lnTo>
                    <a:pt x="1132052" y="143662"/>
                  </a:lnTo>
                  <a:lnTo>
                    <a:pt x="1131976" y="142557"/>
                  </a:lnTo>
                  <a:lnTo>
                    <a:pt x="1132839" y="142354"/>
                  </a:lnTo>
                  <a:lnTo>
                    <a:pt x="1134008" y="141287"/>
                  </a:lnTo>
                  <a:lnTo>
                    <a:pt x="1134694" y="139331"/>
                  </a:lnTo>
                  <a:lnTo>
                    <a:pt x="1134173" y="136398"/>
                  </a:lnTo>
                  <a:lnTo>
                    <a:pt x="1134973" y="135597"/>
                  </a:lnTo>
                  <a:lnTo>
                    <a:pt x="1135773" y="135877"/>
                  </a:lnTo>
                  <a:lnTo>
                    <a:pt x="1138021" y="139052"/>
                  </a:lnTo>
                  <a:lnTo>
                    <a:pt x="1138034" y="140665"/>
                  </a:lnTo>
                  <a:lnTo>
                    <a:pt x="1138034" y="140969"/>
                  </a:lnTo>
                  <a:lnTo>
                    <a:pt x="1138402" y="141668"/>
                  </a:lnTo>
                  <a:lnTo>
                    <a:pt x="1139990" y="142862"/>
                  </a:lnTo>
                  <a:lnTo>
                    <a:pt x="1140371" y="144475"/>
                  </a:lnTo>
                  <a:lnTo>
                    <a:pt x="1140688" y="144830"/>
                  </a:lnTo>
                  <a:lnTo>
                    <a:pt x="1142479" y="143979"/>
                  </a:lnTo>
                  <a:lnTo>
                    <a:pt x="1142758" y="143586"/>
                  </a:lnTo>
                  <a:lnTo>
                    <a:pt x="1142847" y="142532"/>
                  </a:lnTo>
                  <a:lnTo>
                    <a:pt x="1142822" y="139407"/>
                  </a:lnTo>
                  <a:lnTo>
                    <a:pt x="1142949" y="138353"/>
                  </a:lnTo>
                  <a:lnTo>
                    <a:pt x="1143292" y="137452"/>
                  </a:lnTo>
                  <a:lnTo>
                    <a:pt x="1143673" y="136740"/>
                  </a:lnTo>
                  <a:lnTo>
                    <a:pt x="1145578" y="134683"/>
                  </a:lnTo>
                  <a:lnTo>
                    <a:pt x="1151445" y="134607"/>
                  </a:lnTo>
                  <a:lnTo>
                    <a:pt x="1157312" y="134518"/>
                  </a:lnTo>
                  <a:lnTo>
                    <a:pt x="1157287" y="135026"/>
                  </a:lnTo>
                  <a:lnTo>
                    <a:pt x="1157262" y="136296"/>
                  </a:lnTo>
                  <a:lnTo>
                    <a:pt x="1157236" y="136817"/>
                  </a:lnTo>
                  <a:lnTo>
                    <a:pt x="1158595" y="136664"/>
                  </a:lnTo>
                  <a:lnTo>
                    <a:pt x="1159052" y="136207"/>
                  </a:lnTo>
                  <a:lnTo>
                    <a:pt x="1160030" y="133985"/>
                  </a:lnTo>
                  <a:lnTo>
                    <a:pt x="1160398" y="133667"/>
                  </a:lnTo>
                  <a:lnTo>
                    <a:pt x="1160779" y="133870"/>
                  </a:lnTo>
                  <a:lnTo>
                    <a:pt x="1161795" y="135420"/>
                  </a:lnTo>
                  <a:lnTo>
                    <a:pt x="1162176" y="135762"/>
                  </a:lnTo>
                  <a:lnTo>
                    <a:pt x="1164882" y="134797"/>
                  </a:lnTo>
                  <a:lnTo>
                    <a:pt x="1165351" y="133921"/>
                  </a:lnTo>
                  <a:lnTo>
                    <a:pt x="1166063" y="131991"/>
                  </a:lnTo>
                  <a:lnTo>
                    <a:pt x="1166418" y="131419"/>
                  </a:lnTo>
                  <a:lnTo>
                    <a:pt x="1166837" y="131191"/>
                  </a:lnTo>
                  <a:lnTo>
                    <a:pt x="1167396" y="131533"/>
                  </a:lnTo>
                  <a:lnTo>
                    <a:pt x="1168463" y="133095"/>
                  </a:lnTo>
                  <a:lnTo>
                    <a:pt x="1168984" y="133426"/>
                  </a:lnTo>
                  <a:lnTo>
                    <a:pt x="1172502" y="131572"/>
                  </a:lnTo>
                  <a:lnTo>
                    <a:pt x="1177289" y="129031"/>
                  </a:lnTo>
                  <a:lnTo>
                    <a:pt x="1185621" y="126403"/>
                  </a:lnTo>
                  <a:lnTo>
                    <a:pt x="1188567" y="129171"/>
                  </a:lnTo>
                  <a:lnTo>
                    <a:pt x="1189062" y="130606"/>
                  </a:lnTo>
                  <a:lnTo>
                    <a:pt x="1189316" y="131152"/>
                  </a:lnTo>
                  <a:lnTo>
                    <a:pt x="1189583" y="131279"/>
                  </a:lnTo>
                  <a:lnTo>
                    <a:pt x="1190129" y="131000"/>
                  </a:lnTo>
                  <a:lnTo>
                    <a:pt x="1190383" y="131114"/>
                  </a:lnTo>
                  <a:lnTo>
                    <a:pt x="1190739" y="131610"/>
                  </a:lnTo>
                  <a:lnTo>
                    <a:pt x="1191577" y="133400"/>
                  </a:lnTo>
                  <a:lnTo>
                    <a:pt x="1191907" y="134518"/>
                  </a:lnTo>
                  <a:lnTo>
                    <a:pt x="1192847" y="136931"/>
                  </a:lnTo>
                  <a:lnTo>
                    <a:pt x="1194803" y="137680"/>
                  </a:lnTo>
                  <a:lnTo>
                    <a:pt x="1195781" y="139293"/>
                  </a:lnTo>
                  <a:lnTo>
                    <a:pt x="1195323" y="142074"/>
                  </a:lnTo>
                  <a:lnTo>
                    <a:pt x="1194422" y="144056"/>
                  </a:lnTo>
                  <a:lnTo>
                    <a:pt x="1193380" y="145237"/>
                  </a:lnTo>
                  <a:lnTo>
                    <a:pt x="1191679" y="145834"/>
                  </a:lnTo>
                  <a:lnTo>
                    <a:pt x="1191399" y="146215"/>
                  </a:lnTo>
                  <a:lnTo>
                    <a:pt x="1191310" y="146697"/>
                  </a:lnTo>
                  <a:lnTo>
                    <a:pt x="1191399" y="147218"/>
                  </a:lnTo>
                  <a:lnTo>
                    <a:pt x="1191577" y="147789"/>
                  </a:lnTo>
                  <a:lnTo>
                    <a:pt x="1191666" y="148336"/>
                  </a:lnTo>
                  <a:lnTo>
                    <a:pt x="1191463" y="149136"/>
                  </a:lnTo>
                  <a:lnTo>
                    <a:pt x="1190104" y="151879"/>
                  </a:lnTo>
                  <a:lnTo>
                    <a:pt x="1190396" y="152488"/>
                  </a:lnTo>
                  <a:lnTo>
                    <a:pt x="1191374" y="153276"/>
                  </a:lnTo>
                  <a:lnTo>
                    <a:pt x="1191145" y="155194"/>
                  </a:lnTo>
                  <a:lnTo>
                    <a:pt x="1190650" y="157073"/>
                  </a:lnTo>
                  <a:lnTo>
                    <a:pt x="1190078" y="158610"/>
                  </a:lnTo>
                  <a:lnTo>
                    <a:pt x="1187538" y="162001"/>
                  </a:lnTo>
                  <a:lnTo>
                    <a:pt x="1186891" y="162001"/>
                  </a:lnTo>
                  <a:lnTo>
                    <a:pt x="1188110" y="163804"/>
                  </a:lnTo>
                  <a:lnTo>
                    <a:pt x="1188504" y="164985"/>
                  </a:lnTo>
                  <a:lnTo>
                    <a:pt x="1187869" y="165798"/>
                  </a:lnTo>
                  <a:lnTo>
                    <a:pt x="1186446" y="165735"/>
                  </a:lnTo>
                  <a:lnTo>
                    <a:pt x="1185900" y="167386"/>
                  </a:lnTo>
                  <a:lnTo>
                    <a:pt x="1186433" y="168338"/>
                  </a:lnTo>
                  <a:lnTo>
                    <a:pt x="1187589" y="168668"/>
                  </a:lnTo>
                  <a:lnTo>
                    <a:pt x="1188161" y="169570"/>
                  </a:lnTo>
                  <a:lnTo>
                    <a:pt x="1187767" y="170954"/>
                  </a:lnTo>
                  <a:lnTo>
                    <a:pt x="1187221" y="171945"/>
                  </a:lnTo>
                  <a:lnTo>
                    <a:pt x="1185621" y="173113"/>
                  </a:lnTo>
                  <a:lnTo>
                    <a:pt x="1184668" y="174625"/>
                  </a:lnTo>
                  <a:lnTo>
                    <a:pt x="1180198" y="177495"/>
                  </a:lnTo>
                  <a:lnTo>
                    <a:pt x="1179829" y="179006"/>
                  </a:lnTo>
                  <a:lnTo>
                    <a:pt x="1180325" y="179679"/>
                  </a:lnTo>
                  <a:lnTo>
                    <a:pt x="1180947" y="179793"/>
                  </a:lnTo>
                  <a:lnTo>
                    <a:pt x="1181557" y="179387"/>
                  </a:lnTo>
                  <a:lnTo>
                    <a:pt x="1182471" y="177558"/>
                  </a:lnTo>
                  <a:lnTo>
                    <a:pt x="1189761" y="172351"/>
                  </a:lnTo>
                  <a:lnTo>
                    <a:pt x="1189989" y="171386"/>
                  </a:lnTo>
                  <a:lnTo>
                    <a:pt x="1189875" y="168732"/>
                  </a:lnTo>
                  <a:lnTo>
                    <a:pt x="1189901" y="167639"/>
                  </a:lnTo>
                  <a:lnTo>
                    <a:pt x="1190091" y="167195"/>
                  </a:lnTo>
                  <a:lnTo>
                    <a:pt x="1190510" y="166928"/>
                  </a:lnTo>
                  <a:lnTo>
                    <a:pt x="1192263" y="164020"/>
                  </a:lnTo>
                  <a:lnTo>
                    <a:pt x="1192707" y="163703"/>
                  </a:lnTo>
                  <a:lnTo>
                    <a:pt x="1193126" y="163131"/>
                  </a:lnTo>
                  <a:lnTo>
                    <a:pt x="1193482" y="161709"/>
                  </a:lnTo>
                  <a:lnTo>
                    <a:pt x="1192720" y="159499"/>
                  </a:lnTo>
                  <a:lnTo>
                    <a:pt x="1192809" y="157797"/>
                  </a:lnTo>
                  <a:lnTo>
                    <a:pt x="1193406" y="156679"/>
                  </a:lnTo>
                  <a:lnTo>
                    <a:pt x="1196555" y="156159"/>
                  </a:lnTo>
                  <a:lnTo>
                    <a:pt x="1200010" y="159638"/>
                  </a:lnTo>
                  <a:lnTo>
                    <a:pt x="1201673" y="159613"/>
                  </a:lnTo>
                  <a:lnTo>
                    <a:pt x="1202372" y="158965"/>
                  </a:lnTo>
                  <a:lnTo>
                    <a:pt x="1203020" y="157746"/>
                  </a:lnTo>
                  <a:lnTo>
                    <a:pt x="1203693" y="155816"/>
                  </a:lnTo>
                  <a:lnTo>
                    <a:pt x="1203502" y="155105"/>
                  </a:lnTo>
                  <a:lnTo>
                    <a:pt x="1203324" y="154622"/>
                  </a:lnTo>
                  <a:lnTo>
                    <a:pt x="1203134" y="154355"/>
                  </a:lnTo>
                  <a:lnTo>
                    <a:pt x="1202956" y="154317"/>
                  </a:lnTo>
                  <a:lnTo>
                    <a:pt x="1203210" y="153288"/>
                  </a:lnTo>
                  <a:lnTo>
                    <a:pt x="1203858" y="152590"/>
                  </a:lnTo>
                  <a:lnTo>
                    <a:pt x="1204150" y="151968"/>
                  </a:lnTo>
                  <a:lnTo>
                    <a:pt x="1203858" y="151206"/>
                  </a:lnTo>
                  <a:lnTo>
                    <a:pt x="1204074" y="150177"/>
                  </a:lnTo>
                  <a:lnTo>
                    <a:pt x="1205534" y="148412"/>
                  </a:lnTo>
                  <a:lnTo>
                    <a:pt x="1205801" y="147802"/>
                  </a:lnTo>
                  <a:lnTo>
                    <a:pt x="1205674" y="147066"/>
                  </a:lnTo>
                  <a:lnTo>
                    <a:pt x="1203388" y="145249"/>
                  </a:lnTo>
                  <a:lnTo>
                    <a:pt x="1202791" y="143548"/>
                  </a:lnTo>
                  <a:lnTo>
                    <a:pt x="1203401" y="140995"/>
                  </a:lnTo>
                  <a:lnTo>
                    <a:pt x="1204048" y="139344"/>
                  </a:lnTo>
                  <a:lnTo>
                    <a:pt x="1204823" y="138595"/>
                  </a:lnTo>
                  <a:lnTo>
                    <a:pt x="1208811" y="140703"/>
                  </a:lnTo>
                  <a:lnTo>
                    <a:pt x="1217294" y="138849"/>
                  </a:lnTo>
                  <a:lnTo>
                    <a:pt x="1218336" y="140373"/>
                  </a:lnTo>
                  <a:lnTo>
                    <a:pt x="1217968" y="141287"/>
                  </a:lnTo>
                  <a:lnTo>
                    <a:pt x="1217129" y="142049"/>
                  </a:lnTo>
                  <a:lnTo>
                    <a:pt x="1216748" y="142773"/>
                  </a:lnTo>
                  <a:lnTo>
                    <a:pt x="1217472" y="143243"/>
                  </a:lnTo>
                  <a:lnTo>
                    <a:pt x="1218183" y="143243"/>
                  </a:lnTo>
                  <a:lnTo>
                    <a:pt x="1219504" y="142074"/>
                  </a:lnTo>
                  <a:lnTo>
                    <a:pt x="1220076" y="142062"/>
                  </a:lnTo>
                  <a:lnTo>
                    <a:pt x="1220736" y="142887"/>
                  </a:lnTo>
                  <a:lnTo>
                    <a:pt x="1221066" y="144170"/>
                  </a:lnTo>
                  <a:lnTo>
                    <a:pt x="1220660" y="145592"/>
                  </a:lnTo>
                  <a:lnTo>
                    <a:pt x="1221219" y="146507"/>
                  </a:lnTo>
                  <a:lnTo>
                    <a:pt x="1224953" y="147675"/>
                  </a:lnTo>
                  <a:lnTo>
                    <a:pt x="1224724" y="148412"/>
                  </a:lnTo>
                  <a:lnTo>
                    <a:pt x="1224445" y="148945"/>
                  </a:lnTo>
                  <a:lnTo>
                    <a:pt x="1224165" y="149250"/>
                  </a:lnTo>
                  <a:lnTo>
                    <a:pt x="1223848" y="149275"/>
                  </a:lnTo>
                  <a:lnTo>
                    <a:pt x="1224648" y="151193"/>
                  </a:lnTo>
                  <a:lnTo>
                    <a:pt x="1230490" y="156070"/>
                  </a:lnTo>
                  <a:lnTo>
                    <a:pt x="1230566" y="156413"/>
                  </a:lnTo>
                  <a:lnTo>
                    <a:pt x="1230668" y="156565"/>
                  </a:lnTo>
                  <a:lnTo>
                    <a:pt x="1230807" y="156654"/>
                  </a:lnTo>
                  <a:lnTo>
                    <a:pt x="1230947" y="156832"/>
                  </a:lnTo>
                  <a:lnTo>
                    <a:pt x="1231633" y="158648"/>
                  </a:lnTo>
                  <a:lnTo>
                    <a:pt x="1231963" y="159270"/>
                  </a:lnTo>
                  <a:lnTo>
                    <a:pt x="1232941" y="159791"/>
                  </a:lnTo>
                  <a:lnTo>
                    <a:pt x="1233665" y="160604"/>
                  </a:lnTo>
                  <a:lnTo>
                    <a:pt x="1235024" y="163042"/>
                  </a:lnTo>
                  <a:lnTo>
                    <a:pt x="1234757" y="165074"/>
                  </a:lnTo>
                  <a:lnTo>
                    <a:pt x="1235176" y="166306"/>
                  </a:lnTo>
                  <a:lnTo>
                    <a:pt x="1236421" y="167512"/>
                  </a:lnTo>
                  <a:lnTo>
                    <a:pt x="1236090" y="169214"/>
                  </a:lnTo>
                  <a:lnTo>
                    <a:pt x="1235392" y="170510"/>
                  </a:lnTo>
                  <a:lnTo>
                    <a:pt x="1233995" y="171627"/>
                  </a:lnTo>
                  <a:lnTo>
                    <a:pt x="1232052" y="171589"/>
                  </a:lnTo>
                  <a:lnTo>
                    <a:pt x="1231620" y="172415"/>
                  </a:lnTo>
                  <a:lnTo>
                    <a:pt x="1232611" y="174155"/>
                  </a:lnTo>
                  <a:lnTo>
                    <a:pt x="1233106" y="175679"/>
                  </a:lnTo>
                  <a:lnTo>
                    <a:pt x="1233360" y="177698"/>
                  </a:lnTo>
                  <a:lnTo>
                    <a:pt x="1233093" y="179336"/>
                  </a:lnTo>
                  <a:lnTo>
                    <a:pt x="1231823" y="181800"/>
                  </a:lnTo>
                  <a:lnTo>
                    <a:pt x="1231366" y="183134"/>
                  </a:lnTo>
                  <a:lnTo>
                    <a:pt x="1231696" y="184492"/>
                  </a:lnTo>
                  <a:lnTo>
                    <a:pt x="1231734" y="185407"/>
                  </a:lnTo>
                  <a:lnTo>
                    <a:pt x="1231506" y="186918"/>
                  </a:lnTo>
                  <a:lnTo>
                    <a:pt x="1231264" y="189928"/>
                  </a:lnTo>
                  <a:lnTo>
                    <a:pt x="1231049" y="191046"/>
                  </a:lnTo>
                  <a:lnTo>
                    <a:pt x="1230731" y="191655"/>
                  </a:lnTo>
                  <a:lnTo>
                    <a:pt x="1231226" y="193471"/>
                  </a:lnTo>
                  <a:lnTo>
                    <a:pt x="1232217" y="195338"/>
                  </a:lnTo>
                  <a:lnTo>
                    <a:pt x="1232738" y="196748"/>
                  </a:lnTo>
                  <a:lnTo>
                    <a:pt x="1232357" y="198043"/>
                  </a:lnTo>
                  <a:lnTo>
                    <a:pt x="1231226" y="200444"/>
                  </a:lnTo>
                  <a:lnTo>
                    <a:pt x="1231010" y="202234"/>
                  </a:lnTo>
                  <a:lnTo>
                    <a:pt x="1231188" y="204012"/>
                  </a:lnTo>
                  <a:lnTo>
                    <a:pt x="1231569" y="205689"/>
                  </a:lnTo>
                  <a:lnTo>
                    <a:pt x="1232382" y="208114"/>
                  </a:lnTo>
                  <a:lnTo>
                    <a:pt x="1231988" y="209676"/>
                  </a:lnTo>
                  <a:lnTo>
                    <a:pt x="1231811" y="210705"/>
                  </a:lnTo>
                  <a:lnTo>
                    <a:pt x="1231861" y="211607"/>
                  </a:lnTo>
                  <a:lnTo>
                    <a:pt x="1232128" y="212420"/>
                  </a:lnTo>
                  <a:lnTo>
                    <a:pt x="1233093" y="214172"/>
                  </a:lnTo>
                  <a:lnTo>
                    <a:pt x="1232814" y="215112"/>
                  </a:lnTo>
                  <a:lnTo>
                    <a:pt x="1232128" y="218808"/>
                  </a:lnTo>
                  <a:lnTo>
                    <a:pt x="1231811" y="219989"/>
                  </a:lnTo>
                  <a:lnTo>
                    <a:pt x="1230642" y="221869"/>
                  </a:lnTo>
                  <a:lnTo>
                    <a:pt x="1230579" y="222326"/>
                  </a:lnTo>
                  <a:lnTo>
                    <a:pt x="1230502" y="223647"/>
                  </a:lnTo>
                  <a:lnTo>
                    <a:pt x="1230388" y="224205"/>
                  </a:lnTo>
                  <a:lnTo>
                    <a:pt x="1230147" y="224510"/>
                  </a:lnTo>
                  <a:lnTo>
                    <a:pt x="1228483" y="224980"/>
                  </a:lnTo>
                  <a:lnTo>
                    <a:pt x="1228140" y="225298"/>
                  </a:lnTo>
                  <a:lnTo>
                    <a:pt x="1228026" y="226606"/>
                  </a:lnTo>
                  <a:lnTo>
                    <a:pt x="1228064" y="227355"/>
                  </a:lnTo>
                  <a:lnTo>
                    <a:pt x="1227023" y="225551"/>
                  </a:lnTo>
                  <a:lnTo>
                    <a:pt x="1221244" y="220827"/>
                  </a:lnTo>
                  <a:lnTo>
                    <a:pt x="1220088" y="221068"/>
                  </a:lnTo>
                  <a:lnTo>
                    <a:pt x="1219072" y="222580"/>
                  </a:lnTo>
                  <a:lnTo>
                    <a:pt x="1219733" y="224294"/>
                  </a:lnTo>
                  <a:lnTo>
                    <a:pt x="1225410" y="229857"/>
                  </a:lnTo>
                  <a:lnTo>
                    <a:pt x="1231137" y="235381"/>
                  </a:lnTo>
                  <a:lnTo>
                    <a:pt x="1231785" y="236855"/>
                  </a:lnTo>
                  <a:lnTo>
                    <a:pt x="1231303" y="237985"/>
                  </a:lnTo>
                  <a:lnTo>
                    <a:pt x="1230668" y="238455"/>
                  </a:lnTo>
                  <a:lnTo>
                    <a:pt x="1229372" y="238518"/>
                  </a:lnTo>
                  <a:lnTo>
                    <a:pt x="1230312" y="240804"/>
                  </a:lnTo>
                  <a:lnTo>
                    <a:pt x="1236548" y="242836"/>
                  </a:lnTo>
                  <a:lnTo>
                    <a:pt x="1237081" y="243827"/>
                  </a:lnTo>
                  <a:lnTo>
                    <a:pt x="1237322" y="244055"/>
                  </a:lnTo>
                  <a:lnTo>
                    <a:pt x="1237411" y="244703"/>
                  </a:lnTo>
                  <a:lnTo>
                    <a:pt x="1238034" y="247992"/>
                  </a:lnTo>
                  <a:lnTo>
                    <a:pt x="1238338" y="249288"/>
                  </a:lnTo>
                  <a:lnTo>
                    <a:pt x="1237995" y="251180"/>
                  </a:lnTo>
                  <a:lnTo>
                    <a:pt x="1238681" y="253631"/>
                  </a:lnTo>
                  <a:lnTo>
                    <a:pt x="1240154" y="256959"/>
                  </a:lnTo>
                  <a:lnTo>
                    <a:pt x="1239888" y="259613"/>
                  </a:lnTo>
                  <a:lnTo>
                    <a:pt x="1238999" y="261289"/>
                  </a:lnTo>
                  <a:lnTo>
                    <a:pt x="1235240" y="265137"/>
                  </a:lnTo>
                </a:path>
                <a:path w="2217419" h="2946400">
                  <a:moveTo>
                    <a:pt x="1110005" y="166141"/>
                  </a:moveTo>
                  <a:lnTo>
                    <a:pt x="1105915" y="169430"/>
                  </a:lnTo>
                  <a:lnTo>
                    <a:pt x="1103883" y="172377"/>
                  </a:lnTo>
                  <a:lnTo>
                    <a:pt x="1102232" y="173202"/>
                  </a:lnTo>
                  <a:lnTo>
                    <a:pt x="1097660" y="178968"/>
                  </a:lnTo>
                  <a:lnTo>
                    <a:pt x="1089088" y="183527"/>
                  </a:lnTo>
                  <a:lnTo>
                    <a:pt x="1082090" y="183032"/>
                  </a:lnTo>
                  <a:lnTo>
                    <a:pt x="1075118" y="182524"/>
                  </a:lnTo>
                  <a:lnTo>
                    <a:pt x="1075372" y="182422"/>
                  </a:lnTo>
                  <a:lnTo>
                    <a:pt x="1075626" y="182118"/>
                  </a:lnTo>
                  <a:lnTo>
                    <a:pt x="1075880" y="181610"/>
                  </a:lnTo>
                  <a:lnTo>
                    <a:pt x="1076121" y="180949"/>
                  </a:lnTo>
                  <a:lnTo>
                    <a:pt x="1075359" y="179527"/>
                  </a:lnTo>
                  <a:lnTo>
                    <a:pt x="1075080" y="179400"/>
                  </a:lnTo>
                  <a:lnTo>
                    <a:pt x="1075689" y="178422"/>
                  </a:lnTo>
                  <a:lnTo>
                    <a:pt x="1079779" y="176491"/>
                  </a:lnTo>
                  <a:lnTo>
                    <a:pt x="1080884" y="176961"/>
                  </a:lnTo>
                  <a:lnTo>
                    <a:pt x="1082395" y="179057"/>
                  </a:lnTo>
                  <a:lnTo>
                    <a:pt x="1082903" y="178765"/>
                  </a:lnTo>
                  <a:lnTo>
                    <a:pt x="1083398" y="177901"/>
                  </a:lnTo>
                  <a:lnTo>
                    <a:pt x="1083843" y="176606"/>
                  </a:lnTo>
                  <a:lnTo>
                    <a:pt x="1083284" y="174078"/>
                  </a:lnTo>
                  <a:lnTo>
                    <a:pt x="1082497" y="172466"/>
                  </a:lnTo>
                  <a:lnTo>
                    <a:pt x="1079042" y="168059"/>
                  </a:lnTo>
                  <a:lnTo>
                    <a:pt x="1072349" y="166344"/>
                  </a:lnTo>
                  <a:lnTo>
                    <a:pt x="1065644" y="164592"/>
                  </a:lnTo>
                  <a:lnTo>
                    <a:pt x="1058989" y="162801"/>
                  </a:lnTo>
                  <a:lnTo>
                    <a:pt x="1058760" y="161696"/>
                  </a:lnTo>
                  <a:lnTo>
                    <a:pt x="1058964" y="159918"/>
                  </a:lnTo>
                  <a:lnTo>
                    <a:pt x="1059319" y="159143"/>
                  </a:lnTo>
                  <a:lnTo>
                    <a:pt x="1060996" y="157683"/>
                  </a:lnTo>
                  <a:lnTo>
                    <a:pt x="1062926" y="157149"/>
                  </a:lnTo>
                  <a:lnTo>
                    <a:pt x="1063688" y="155384"/>
                  </a:lnTo>
                  <a:lnTo>
                    <a:pt x="1062494" y="152793"/>
                  </a:lnTo>
                  <a:lnTo>
                    <a:pt x="1059713" y="151498"/>
                  </a:lnTo>
                  <a:lnTo>
                    <a:pt x="1058417" y="149821"/>
                  </a:lnTo>
                  <a:lnTo>
                    <a:pt x="1059078" y="149847"/>
                  </a:lnTo>
                  <a:lnTo>
                    <a:pt x="1061123" y="148462"/>
                  </a:lnTo>
                  <a:lnTo>
                    <a:pt x="1061745" y="146824"/>
                  </a:lnTo>
                  <a:lnTo>
                    <a:pt x="1061770" y="145008"/>
                  </a:lnTo>
                  <a:lnTo>
                    <a:pt x="1061465" y="143230"/>
                  </a:lnTo>
                  <a:lnTo>
                    <a:pt x="1061046" y="141731"/>
                  </a:lnTo>
                  <a:lnTo>
                    <a:pt x="1060640" y="140728"/>
                  </a:lnTo>
                  <a:lnTo>
                    <a:pt x="1060081" y="140893"/>
                  </a:lnTo>
                  <a:lnTo>
                    <a:pt x="1058278" y="139788"/>
                  </a:lnTo>
                  <a:lnTo>
                    <a:pt x="1056436" y="139865"/>
                  </a:lnTo>
                  <a:lnTo>
                    <a:pt x="1055916" y="139001"/>
                  </a:lnTo>
                  <a:lnTo>
                    <a:pt x="1056652" y="137794"/>
                  </a:lnTo>
                  <a:lnTo>
                    <a:pt x="1063294" y="140055"/>
                  </a:lnTo>
                  <a:lnTo>
                    <a:pt x="1069962" y="142303"/>
                  </a:lnTo>
                  <a:lnTo>
                    <a:pt x="1073645" y="139509"/>
                  </a:lnTo>
                  <a:lnTo>
                    <a:pt x="1078560" y="142620"/>
                  </a:lnTo>
                  <a:lnTo>
                    <a:pt x="1086002" y="143535"/>
                  </a:lnTo>
                  <a:lnTo>
                    <a:pt x="1090256" y="148882"/>
                  </a:lnTo>
                  <a:lnTo>
                    <a:pt x="1099731" y="151866"/>
                  </a:lnTo>
                  <a:lnTo>
                    <a:pt x="1109281" y="154774"/>
                  </a:lnTo>
                  <a:lnTo>
                    <a:pt x="1111148" y="155486"/>
                  </a:lnTo>
                  <a:lnTo>
                    <a:pt x="1112062" y="156514"/>
                  </a:lnTo>
                  <a:lnTo>
                    <a:pt x="1112875" y="158686"/>
                  </a:lnTo>
                  <a:lnTo>
                    <a:pt x="1112253" y="161417"/>
                  </a:lnTo>
                  <a:lnTo>
                    <a:pt x="1111529" y="163423"/>
                  </a:lnTo>
                  <a:lnTo>
                    <a:pt x="1110005" y="166141"/>
                  </a:lnTo>
                </a:path>
                <a:path w="2217419" h="2946400">
                  <a:moveTo>
                    <a:pt x="1120012" y="147523"/>
                  </a:moveTo>
                  <a:lnTo>
                    <a:pt x="1120114" y="147955"/>
                  </a:lnTo>
                  <a:lnTo>
                    <a:pt x="1119555" y="149250"/>
                  </a:lnTo>
                  <a:lnTo>
                    <a:pt x="1116431" y="151307"/>
                  </a:lnTo>
                  <a:lnTo>
                    <a:pt x="1115758" y="151256"/>
                  </a:lnTo>
                  <a:lnTo>
                    <a:pt x="1115186" y="150228"/>
                  </a:lnTo>
                  <a:lnTo>
                    <a:pt x="1115669" y="147459"/>
                  </a:lnTo>
                  <a:lnTo>
                    <a:pt x="1115948" y="146342"/>
                  </a:lnTo>
                  <a:lnTo>
                    <a:pt x="1116253" y="145643"/>
                  </a:lnTo>
                  <a:lnTo>
                    <a:pt x="1119022" y="145262"/>
                  </a:lnTo>
                  <a:lnTo>
                    <a:pt x="1121435" y="142887"/>
                  </a:lnTo>
                  <a:lnTo>
                    <a:pt x="1122235" y="143014"/>
                  </a:lnTo>
                  <a:lnTo>
                    <a:pt x="1122933" y="144119"/>
                  </a:lnTo>
                  <a:lnTo>
                    <a:pt x="1122260" y="145351"/>
                  </a:lnTo>
                  <a:lnTo>
                    <a:pt x="1121422" y="146138"/>
                  </a:lnTo>
                  <a:lnTo>
                    <a:pt x="1119860" y="146418"/>
                  </a:lnTo>
                  <a:lnTo>
                    <a:pt x="1119911" y="146748"/>
                  </a:lnTo>
                  <a:lnTo>
                    <a:pt x="1119936" y="147142"/>
                  </a:lnTo>
                  <a:lnTo>
                    <a:pt x="1120012" y="147523"/>
                  </a:lnTo>
                </a:path>
                <a:path w="2217419" h="2946400">
                  <a:moveTo>
                    <a:pt x="1187056" y="67449"/>
                  </a:moveTo>
                  <a:lnTo>
                    <a:pt x="1186662" y="67767"/>
                  </a:lnTo>
                  <a:lnTo>
                    <a:pt x="1186446" y="68376"/>
                  </a:lnTo>
                  <a:lnTo>
                    <a:pt x="1186027" y="70294"/>
                  </a:lnTo>
                  <a:lnTo>
                    <a:pt x="1185671" y="70954"/>
                  </a:lnTo>
                  <a:lnTo>
                    <a:pt x="1185227" y="70802"/>
                  </a:lnTo>
                  <a:lnTo>
                    <a:pt x="1184363" y="69976"/>
                  </a:lnTo>
                  <a:lnTo>
                    <a:pt x="1182598" y="69875"/>
                  </a:lnTo>
                  <a:lnTo>
                    <a:pt x="1179309" y="72453"/>
                  </a:lnTo>
                  <a:lnTo>
                    <a:pt x="1178521" y="72440"/>
                  </a:lnTo>
                  <a:lnTo>
                    <a:pt x="1177683" y="71018"/>
                  </a:lnTo>
                  <a:lnTo>
                    <a:pt x="1177772" y="70459"/>
                  </a:lnTo>
                  <a:lnTo>
                    <a:pt x="1174762" y="71145"/>
                  </a:lnTo>
                  <a:lnTo>
                    <a:pt x="1175067" y="72161"/>
                  </a:lnTo>
                  <a:lnTo>
                    <a:pt x="1175664" y="72847"/>
                  </a:lnTo>
                  <a:lnTo>
                    <a:pt x="1175981" y="73431"/>
                  </a:lnTo>
                  <a:lnTo>
                    <a:pt x="1175499" y="76047"/>
                  </a:lnTo>
                  <a:lnTo>
                    <a:pt x="1174114" y="78384"/>
                  </a:lnTo>
                  <a:lnTo>
                    <a:pt x="1173556" y="80530"/>
                  </a:lnTo>
                  <a:lnTo>
                    <a:pt x="1173822" y="81838"/>
                  </a:lnTo>
                  <a:lnTo>
                    <a:pt x="1173746" y="82372"/>
                  </a:lnTo>
                  <a:lnTo>
                    <a:pt x="1173530" y="82702"/>
                  </a:lnTo>
                  <a:lnTo>
                    <a:pt x="1173327" y="83286"/>
                  </a:lnTo>
                  <a:lnTo>
                    <a:pt x="1173175" y="84620"/>
                  </a:lnTo>
                  <a:lnTo>
                    <a:pt x="1173162" y="85293"/>
                  </a:lnTo>
                  <a:lnTo>
                    <a:pt x="1173213" y="85928"/>
                  </a:lnTo>
                  <a:lnTo>
                    <a:pt x="1173276" y="87147"/>
                  </a:lnTo>
                  <a:lnTo>
                    <a:pt x="1175588" y="90614"/>
                  </a:lnTo>
                  <a:lnTo>
                    <a:pt x="1175842" y="91478"/>
                  </a:lnTo>
                  <a:lnTo>
                    <a:pt x="1175842" y="93370"/>
                  </a:lnTo>
                  <a:lnTo>
                    <a:pt x="1175931" y="95262"/>
                  </a:lnTo>
                  <a:lnTo>
                    <a:pt x="1176489" y="96100"/>
                  </a:lnTo>
                  <a:lnTo>
                    <a:pt x="1176731" y="96278"/>
                  </a:lnTo>
                  <a:lnTo>
                    <a:pt x="1176985" y="96862"/>
                  </a:lnTo>
                  <a:lnTo>
                    <a:pt x="1177188" y="97802"/>
                  </a:lnTo>
                  <a:lnTo>
                    <a:pt x="1177315" y="99098"/>
                  </a:lnTo>
                  <a:lnTo>
                    <a:pt x="1177302" y="100101"/>
                  </a:lnTo>
                  <a:lnTo>
                    <a:pt x="1177074" y="101447"/>
                  </a:lnTo>
                  <a:lnTo>
                    <a:pt x="1177035" y="102260"/>
                  </a:lnTo>
                  <a:lnTo>
                    <a:pt x="1177150" y="104648"/>
                  </a:lnTo>
                  <a:lnTo>
                    <a:pt x="1177442" y="106324"/>
                  </a:lnTo>
                  <a:lnTo>
                    <a:pt x="1177861" y="107327"/>
                  </a:lnTo>
                  <a:lnTo>
                    <a:pt x="1178344" y="107632"/>
                  </a:lnTo>
                  <a:lnTo>
                    <a:pt x="1179944" y="107581"/>
                  </a:lnTo>
                  <a:lnTo>
                    <a:pt x="1181696" y="109397"/>
                  </a:lnTo>
                  <a:lnTo>
                    <a:pt x="1180325" y="113664"/>
                  </a:lnTo>
                  <a:lnTo>
                    <a:pt x="1178661" y="116560"/>
                  </a:lnTo>
                  <a:lnTo>
                    <a:pt x="1178102" y="116916"/>
                  </a:lnTo>
                  <a:lnTo>
                    <a:pt x="1178331" y="118097"/>
                  </a:lnTo>
                  <a:lnTo>
                    <a:pt x="1178420" y="118440"/>
                  </a:lnTo>
                  <a:lnTo>
                    <a:pt x="1177607" y="120116"/>
                  </a:lnTo>
                  <a:lnTo>
                    <a:pt x="1136535" y="131787"/>
                  </a:lnTo>
                  <a:lnTo>
                    <a:pt x="1133220" y="130327"/>
                  </a:lnTo>
                  <a:lnTo>
                    <a:pt x="1132192" y="131254"/>
                  </a:lnTo>
                  <a:lnTo>
                    <a:pt x="1130947" y="133680"/>
                  </a:lnTo>
                  <a:lnTo>
                    <a:pt x="1130452" y="134137"/>
                  </a:lnTo>
                  <a:lnTo>
                    <a:pt x="1126820" y="132664"/>
                  </a:lnTo>
                  <a:lnTo>
                    <a:pt x="1126362" y="133324"/>
                  </a:lnTo>
                  <a:lnTo>
                    <a:pt x="1126032" y="134416"/>
                  </a:lnTo>
                  <a:lnTo>
                    <a:pt x="1125753" y="135712"/>
                  </a:lnTo>
                  <a:lnTo>
                    <a:pt x="1125435" y="136779"/>
                  </a:lnTo>
                  <a:lnTo>
                    <a:pt x="1119924" y="142722"/>
                  </a:lnTo>
                  <a:lnTo>
                    <a:pt x="1113675" y="145097"/>
                  </a:lnTo>
                  <a:lnTo>
                    <a:pt x="1111707" y="147713"/>
                  </a:lnTo>
                  <a:lnTo>
                    <a:pt x="1110614" y="147548"/>
                  </a:lnTo>
                  <a:lnTo>
                    <a:pt x="1103782" y="141922"/>
                  </a:lnTo>
                  <a:lnTo>
                    <a:pt x="1096987" y="136283"/>
                  </a:lnTo>
                  <a:lnTo>
                    <a:pt x="1097102" y="135585"/>
                  </a:lnTo>
                  <a:lnTo>
                    <a:pt x="1096619" y="134734"/>
                  </a:lnTo>
                  <a:lnTo>
                    <a:pt x="1087856" y="129324"/>
                  </a:lnTo>
                  <a:lnTo>
                    <a:pt x="1086002" y="129920"/>
                  </a:lnTo>
                  <a:lnTo>
                    <a:pt x="1079461" y="127457"/>
                  </a:lnTo>
                  <a:lnTo>
                    <a:pt x="1079982" y="126301"/>
                  </a:lnTo>
                  <a:lnTo>
                    <a:pt x="1080947" y="126149"/>
                  </a:lnTo>
                  <a:lnTo>
                    <a:pt x="1081455" y="125730"/>
                  </a:lnTo>
                  <a:lnTo>
                    <a:pt x="1081595" y="125247"/>
                  </a:lnTo>
                  <a:lnTo>
                    <a:pt x="1081722" y="124523"/>
                  </a:lnTo>
                  <a:lnTo>
                    <a:pt x="1081798" y="123863"/>
                  </a:lnTo>
                  <a:lnTo>
                    <a:pt x="1081811" y="123596"/>
                  </a:lnTo>
                  <a:lnTo>
                    <a:pt x="1082052" y="123507"/>
                  </a:lnTo>
                  <a:lnTo>
                    <a:pt x="1082255" y="123723"/>
                  </a:lnTo>
                  <a:lnTo>
                    <a:pt x="1082471" y="124091"/>
                  </a:lnTo>
                  <a:lnTo>
                    <a:pt x="1088351" y="126644"/>
                  </a:lnTo>
                  <a:lnTo>
                    <a:pt x="1094270" y="129159"/>
                  </a:lnTo>
                  <a:lnTo>
                    <a:pt x="1095260" y="127787"/>
                  </a:lnTo>
                  <a:lnTo>
                    <a:pt x="1094701" y="126034"/>
                  </a:lnTo>
                  <a:lnTo>
                    <a:pt x="1093127" y="125806"/>
                  </a:lnTo>
                  <a:lnTo>
                    <a:pt x="1091717" y="124218"/>
                  </a:lnTo>
                  <a:lnTo>
                    <a:pt x="1086726" y="123380"/>
                  </a:lnTo>
                  <a:lnTo>
                    <a:pt x="1085291" y="121513"/>
                  </a:lnTo>
                  <a:lnTo>
                    <a:pt x="1083754" y="121031"/>
                  </a:lnTo>
                  <a:lnTo>
                    <a:pt x="1083068" y="119786"/>
                  </a:lnTo>
                  <a:lnTo>
                    <a:pt x="1083259" y="119024"/>
                  </a:lnTo>
                  <a:lnTo>
                    <a:pt x="1082636" y="117055"/>
                  </a:lnTo>
                  <a:lnTo>
                    <a:pt x="1080985" y="115824"/>
                  </a:lnTo>
                  <a:lnTo>
                    <a:pt x="1080617" y="114261"/>
                  </a:lnTo>
                  <a:lnTo>
                    <a:pt x="1086192" y="113855"/>
                  </a:lnTo>
                  <a:lnTo>
                    <a:pt x="1091768" y="113449"/>
                  </a:lnTo>
                  <a:lnTo>
                    <a:pt x="1092504" y="113576"/>
                  </a:lnTo>
                  <a:lnTo>
                    <a:pt x="1093762" y="113944"/>
                  </a:lnTo>
                  <a:lnTo>
                    <a:pt x="1094498" y="114338"/>
                  </a:lnTo>
                  <a:lnTo>
                    <a:pt x="1103096" y="117271"/>
                  </a:lnTo>
                  <a:lnTo>
                    <a:pt x="1103693" y="116243"/>
                  </a:lnTo>
                  <a:lnTo>
                    <a:pt x="1103414" y="114947"/>
                  </a:lnTo>
                  <a:lnTo>
                    <a:pt x="1103033" y="113880"/>
                  </a:lnTo>
                  <a:lnTo>
                    <a:pt x="1102296" y="112433"/>
                  </a:lnTo>
                  <a:lnTo>
                    <a:pt x="1101318" y="111645"/>
                  </a:lnTo>
                  <a:lnTo>
                    <a:pt x="1093774" y="112242"/>
                  </a:lnTo>
                  <a:lnTo>
                    <a:pt x="1092619" y="112090"/>
                  </a:lnTo>
                  <a:lnTo>
                    <a:pt x="1084973" y="112750"/>
                  </a:lnTo>
                  <a:lnTo>
                    <a:pt x="1077315" y="113360"/>
                  </a:lnTo>
                  <a:lnTo>
                    <a:pt x="1069657" y="113931"/>
                  </a:lnTo>
                  <a:lnTo>
                    <a:pt x="1070203" y="113169"/>
                  </a:lnTo>
                  <a:lnTo>
                    <a:pt x="1071359" y="112331"/>
                  </a:lnTo>
                  <a:lnTo>
                    <a:pt x="1071829" y="110909"/>
                  </a:lnTo>
                  <a:lnTo>
                    <a:pt x="1069174" y="112001"/>
                  </a:lnTo>
                  <a:lnTo>
                    <a:pt x="1067638" y="111620"/>
                  </a:lnTo>
                  <a:lnTo>
                    <a:pt x="1068755" y="107035"/>
                  </a:lnTo>
                  <a:lnTo>
                    <a:pt x="1070190" y="106019"/>
                  </a:lnTo>
                  <a:lnTo>
                    <a:pt x="1071664" y="106108"/>
                  </a:lnTo>
                  <a:lnTo>
                    <a:pt x="1072934" y="104762"/>
                  </a:lnTo>
                  <a:lnTo>
                    <a:pt x="1072807" y="104444"/>
                  </a:lnTo>
                  <a:lnTo>
                    <a:pt x="1072489" y="103212"/>
                  </a:lnTo>
                  <a:lnTo>
                    <a:pt x="1078699" y="101549"/>
                  </a:lnTo>
                  <a:lnTo>
                    <a:pt x="1079652" y="102755"/>
                  </a:lnTo>
                  <a:lnTo>
                    <a:pt x="1080211" y="103085"/>
                  </a:lnTo>
                  <a:lnTo>
                    <a:pt x="1080782" y="102882"/>
                  </a:lnTo>
                  <a:lnTo>
                    <a:pt x="1081189" y="101904"/>
                  </a:lnTo>
                  <a:lnTo>
                    <a:pt x="1081011" y="101536"/>
                  </a:lnTo>
                  <a:lnTo>
                    <a:pt x="1080820" y="101295"/>
                  </a:lnTo>
                  <a:lnTo>
                    <a:pt x="1089482" y="104305"/>
                  </a:lnTo>
                  <a:lnTo>
                    <a:pt x="1090752" y="102971"/>
                  </a:lnTo>
                  <a:lnTo>
                    <a:pt x="1085773" y="101307"/>
                  </a:lnTo>
                  <a:lnTo>
                    <a:pt x="1080795" y="99644"/>
                  </a:lnTo>
                  <a:lnTo>
                    <a:pt x="1079284" y="97167"/>
                  </a:lnTo>
                  <a:lnTo>
                    <a:pt x="1077696" y="96202"/>
                  </a:lnTo>
                  <a:lnTo>
                    <a:pt x="1076998" y="94818"/>
                  </a:lnTo>
                  <a:lnTo>
                    <a:pt x="1077594" y="93941"/>
                  </a:lnTo>
                  <a:lnTo>
                    <a:pt x="1084440" y="89458"/>
                  </a:lnTo>
                  <a:lnTo>
                    <a:pt x="1093127" y="89230"/>
                  </a:lnTo>
                  <a:lnTo>
                    <a:pt x="1093685" y="88823"/>
                  </a:lnTo>
                  <a:lnTo>
                    <a:pt x="1094143" y="87401"/>
                  </a:lnTo>
                  <a:lnTo>
                    <a:pt x="1094206" y="86715"/>
                  </a:lnTo>
                  <a:lnTo>
                    <a:pt x="1094193" y="86029"/>
                  </a:lnTo>
                  <a:lnTo>
                    <a:pt x="1094206" y="85343"/>
                  </a:lnTo>
                  <a:lnTo>
                    <a:pt x="1094435" y="84150"/>
                  </a:lnTo>
                  <a:lnTo>
                    <a:pt x="1094651" y="82130"/>
                  </a:lnTo>
                  <a:lnTo>
                    <a:pt x="1094778" y="81191"/>
                  </a:lnTo>
                  <a:lnTo>
                    <a:pt x="1094638" y="80352"/>
                  </a:lnTo>
                  <a:lnTo>
                    <a:pt x="1094447" y="79819"/>
                  </a:lnTo>
                  <a:lnTo>
                    <a:pt x="1094257" y="79603"/>
                  </a:lnTo>
                  <a:lnTo>
                    <a:pt x="1094041" y="79705"/>
                  </a:lnTo>
                  <a:lnTo>
                    <a:pt x="1094155" y="78905"/>
                  </a:lnTo>
                  <a:lnTo>
                    <a:pt x="1094308" y="78295"/>
                  </a:lnTo>
                  <a:lnTo>
                    <a:pt x="1094714" y="77368"/>
                  </a:lnTo>
                  <a:lnTo>
                    <a:pt x="1095006" y="73596"/>
                  </a:lnTo>
                  <a:lnTo>
                    <a:pt x="1096238" y="70205"/>
                  </a:lnTo>
                  <a:lnTo>
                    <a:pt x="1102855" y="60134"/>
                  </a:lnTo>
                  <a:lnTo>
                    <a:pt x="1103477" y="58623"/>
                  </a:lnTo>
                  <a:lnTo>
                    <a:pt x="1103452" y="56959"/>
                  </a:lnTo>
                  <a:lnTo>
                    <a:pt x="1096568" y="60883"/>
                  </a:lnTo>
                  <a:lnTo>
                    <a:pt x="1093965" y="59270"/>
                  </a:lnTo>
                  <a:lnTo>
                    <a:pt x="1093622" y="59626"/>
                  </a:lnTo>
                  <a:lnTo>
                    <a:pt x="1092936" y="61226"/>
                  </a:lnTo>
                  <a:lnTo>
                    <a:pt x="1092580" y="61582"/>
                  </a:lnTo>
                  <a:lnTo>
                    <a:pt x="1089863" y="61785"/>
                  </a:lnTo>
                  <a:lnTo>
                    <a:pt x="1089278" y="61125"/>
                  </a:lnTo>
                  <a:lnTo>
                    <a:pt x="1089228" y="59169"/>
                  </a:lnTo>
                  <a:lnTo>
                    <a:pt x="1089685" y="57289"/>
                  </a:lnTo>
                  <a:lnTo>
                    <a:pt x="1090421" y="56108"/>
                  </a:lnTo>
                  <a:lnTo>
                    <a:pt x="1091717" y="55308"/>
                  </a:lnTo>
                  <a:lnTo>
                    <a:pt x="1091780" y="54863"/>
                  </a:lnTo>
                  <a:lnTo>
                    <a:pt x="1092580" y="52552"/>
                  </a:lnTo>
                  <a:lnTo>
                    <a:pt x="1092834" y="51562"/>
                  </a:lnTo>
                  <a:lnTo>
                    <a:pt x="1093114" y="50888"/>
                  </a:lnTo>
                  <a:lnTo>
                    <a:pt x="1093406" y="50571"/>
                  </a:lnTo>
                  <a:lnTo>
                    <a:pt x="1093685" y="50571"/>
                  </a:lnTo>
                  <a:lnTo>
                    <a:pt x="1093571" y="49110"/>
                  </a:lnTo>
                  <a:lnTo>
                    <a:pt x="1093317" y="48132"/>
                  </a:lnTo>
                  <a:lnTo>
                    <a:pt x="1093025" y="47586"/>
                  </a:lnTo>
                  <a:lnTo>
                    <a:pt x="1092746" y="47421"/>
                  </a:lnTo>
                  <a:lnTo>
                    <a:pt x="1093533" y="46367"/>
                  </a:lnTo>
                  <a:lnTo>
                    <a:pt x="1095120" y="45974"/>
                  </a:lnTo>
                  <a:lnTo>
                    <a:pt x="1096670" y="43827"/>
                  </a:lnTo>
                  <a:lnTo>
                    <a:pt x="1100658" y="42722"/>
                  </a:lnTo>
                  <a:lnTo>
                    <a:pt x="1101432" y="41579"/>
                  </a:lnTo>
                  <a:lnTo>
                    <a:pt x="1101712" y="39712"/>
                  </a:lnTo>
                  <a:lnTo>
                    <a:pt x="1101356" y="38468"/>
                  </a:lnTo>
                  <a:lnTo>
                    <a:pt x="1100175" y="36639"/>
                  </a:lnTo>
                  <a:lnTo>
                    <a:pt x="1100162" y="34975"/>
                  </a:lnTo>
                  <a:lnTo>
                    <a:pt x="1099883" y="34226"/>
                  </a:lnTo>
                  <a:lnTo>
                    <a:pt x="1107401" y="28587"/>
                  </a:lnTo>
                  <a:lnTo>
                    <a:pt x="1110716" y="29972"/>
                  </a:lnTo>
                  <a:lnTo>
                    <a:pt x="1110970" y="29718"/>
                  </a:lnTo>
                  <a:lnTo>
                    <a:pt x="1111072" y="29324"/>
                  </a:lnTo>
                  <a:lnTo>
                    <a:pt x="1111148" y="28752"/>
                  </a:lnTo>
                  <a:lnTo>
                    <a:pt x="1111199" y="28193"/>
                  </a:lnTo>
                  <a:lnTo>
                    <a:pt x="1111237" y="27914"/>
                  </a:lnTo>
                  <a:lnTo>
                    <a:pt x="1111529" y="27457"/>
                  </a:lnTo>
                  <a:lnTo>
                    <a:pt x="1117980" y="25742"/>
                  </a:lnTo>
                  <a:lnTo>
                    <a:pt x="1119835" y="23037"/>
                  </a:lnTo>
                  <a:lnTo>
                    <a:pt x="1123861" y="20535"/>
                  </a:lnTo>
                  <a:lnTo>
                    <a:pt x="1126921" y="21704"/>
                  </a:lnTo>
                  <a:lnTo>
                    <a:pt x="1132827" y="16992"/>
                  </a:lnTo>
                  <a:lnTo>
                    <a:pt x="1135418" y="11925"/>
                  </a:lnTo>
                  <a:lnTo>
                    <a:pt x="1136688" y="10922"/>
                  </a:lnTo>
                  <a:lnTo>
                    <a:pt x="1138046" y="8445"/>
                  </a:lnTo>
                  <a:lnTo>
                    <a:pt x="1144422" y="7988"/>
                  </a:lnTo>
                  <a:lnTo>
                    <a:pt x="1143901" y="6896"/>
                  </a:lnTo>
                  <a:lnTo>
                    <a:pt x="1135773" y="5664"/>
                  </a:lnTo>
                  <a:lnTo>
                    <a:pt x="1135291" y="4864"/>
                  </a:lnTo>
                  <a:lnTo>
                    <a:pt x="1136497" y="2209"/>
                  </a:lnTo>
                  <a:lnTo>
                    <a:pt x="1142415" y="1117"/>
                  </a:lnTo>
                  <a:lnTo>
                    <a:pt x="1148346" y="0"/>
                  </a:lnTo>
                  <a:lnTo>
                    <a:pt x="1149400" y="1485"/>
                  </a:lnTo>
                  <a:lnTo>
                    <a:pt x="1150569" y="4267"/>
                  </a:lnTo>
                  <a:lnTo>
                    <a:pt x="1152347" y="5308"/>
                  </a:lnTo>
                  <a:lnTo>
                    <a:pt x="1152778" y="6235"/>
                  </a:lnTo>
                  <a:lnTo>
                    <a:pt x="1151839" y="7619"/>
                  </a:lnTo>
                  <a:lnTo>
                    <a:pt x="1151737" y="8572"/>
                  </a:lnTo>
                  <a:lnTo>
                    <a:pt x="1151902" y="9664"/>
                  </a:lnTo>
                  <a:lnTo>
                    <a:pt x="1152220" y="10147"/>
                  </a:lnTo>
                  <a:lnTo>
                    <a:pt x="1154899" y="9906"/>
                  </a:lnTo>
                  <a:lnTo>
                    <a:pt x="1155560" y="10934"/>
                  </a:lnTo>
                  <a:lnTo>
                    <a:pt x="1155357" y="12522"/>
                  </a:lnTo>
                  <a:lnTo>
                    <a:pt x="1155865" y="13474"/>
                  </a:lnTo>
                  <a:lnTo>
                    <a:pt x="1156969" y="14008"/>
                  </a:lnTo>
                  <a:lnTo>
                    <a:pt x="1157503" y="14643"/>
                  </a:lnTo>
                  <a:lnTo>
                    <a:pt x="1157604" y="15087"/>
                  </a:lnTo>
                  <a:lnTo>
                    <a:pt x="1157782" y="16624"/>
                  </a:lnTo>
                  <a:lnTo>
                    <a:pt x="1157909" y="17208"/>
                  </a:lnTo>
                  <a:lnTo>
                    <a:pt x="1162761" y="24193"/>
                  </a:lnTo>
                  <a:lnTo>
                    <a:pt x="1162405" y="25692"/>
                  </a:lnTo>
                  <a:lnTo>
                    <a:pt x="1162430" y="27800"/>
                  </a:lnTo>
                  <a:lnTo>
                    <a:pt x="1162723" y="29692"/>
                  </a:lnTo>
                  <a:lnTo>
                    <a:pt x="1163192" y="30505"/>
                  </a:lnTo>
                  <a:lnTo>
                    <a:pt x="1166190" y="32067"/>
                  </a:lnTo>
                  <a:lnTo>
                    <a:pt x="1165834" y="32816"/>
                  </a:lnTo>
                  <a:lnTo>
                    <a:pt x="1165034" y="33489"/>
                  </a:lnTo>
                  <a:lnTo>
                    <a:pt x="1164653" y="34480"/>
                  </a:lnTo>
                  <a:lnTo>
                    <a:pt x="1165021" y="35306"/>
                  </a:lnTo>
                  <a:lnTo>
                    <a:pt x="1165415" y="35826"/>
                  </a:lnTo>
                  <a:lnTo>
                    <a:pt x="1165821" y="36068"/>
                  </a:lnTo>
                  <a:lnTo>
                    <a:pt x="1166190" y="36004"/>
                  </a:lnTo>
                  <a:lnTo>
                    <a:pt x="1166101" y="36791"/>
                  </a:lnTo>
                  <a:lnTo>
                    <a:pt x="1167015" y="38798"/>
                  </a:lnTo>
                  <a:lnTo>
                    <a:pt x="1168793" y="39585"/>
                  </a:lnTo>
                  <a:lnTo>
                    <a:pt x="1169695" y="40614"/>
                  </a:lnTo>
                  <a:lnTo>
                    <a:pt x="1170584" y="43205"/>
                  </a:lnTo>
                  <a:lnTo>
                    <a:pt x="1170927" y="43713"/>
                  </a:lnTo>
                  <a:lnTo>
                    <a:pt x="1179385" y="49695"/>
                  </a:lnTo>
                  <a:lnTo>
                    <a:pt x="1179309" y="50050"/>
                  </a:lnTo>
                  <a:lnTo>
                    <a:pt x="1179194" y="51346"/>
                  </a:lnTo>
                  <a:lnTo>
                    <a:pt x="1181912" y="50673"/>
                  </a:lnTo>
                  <a:lnTo>
                    <a:pt x="1183652" y="52133"/>
                  </a:lnTo>
                  <a:lnTo>
                    <a:pt x="1185506" y="51981"/>
                  </a:lnTo>
                  <a:lnTo>
                    <a:pt x="1186192" y="53416"/>
                  </a:lnTo>
                  <a:lnTo>
                    <a:pt x="1185671" y="55016"/>
                  </a:lnTo>
                  <a:lnTo>
                    <a:pt x="1185544" y="55778"/>
                  </a:lnTo>
                  <a:lnTo>
                    <a:pt x="1186179" y="55829"/>
                  </a:lnTo>
                  <a:lnTo>
                    <a:pt x="1186840" y="56476"/>
                  </a:lnTo>
                  <a:lnTo>
                    <a:pt x="1188173" y="58737"/>
                  </a:lnTo>
                  <a:lnTo>
                    <a:pt x="1187678" y="60363"/>
                  </a:lnTo>
                  <a:lnTo>
                    <a:pt x="1186383" y="61061"/>
                  </a:lnTo>
                  <a:lnTo>
                    <a:pt x="1185811" y="62039"/>
                  </a:lnTo>
                  <a:lnTo>
                    <a:pt x="1186840" y="62877"/>
                  </a:lnTo>
                  <a:lnTo>
                    <a:pt x="1189113" y="61950"/>
                  </a:lnTo>
                  <a:lnTo>
                    <a:pt x="1190066" y="64185"/>
                  </a:lnTo>
                  <a:lnTo>
                    <a:pt x="1189647" y="66611"/>
                  </a:lnTo>
                  <a:lnTo>
                    <a:pt x="1188783" y="67437"/>
                  </a:lnTo>
                  <a:lnTo>
                    <a:pt x="1187056" y="67449"/>
                  </a:lnTo>
                </a:path>
                <a:path w="2217419" h="2946400">
                  <a:moveTo>
                    <a:pt x="1069111" y="23469"/>
                  </a:moveTo>
                  <a:lnTo>
                    <a:pt x="1066380" y="26136"/>
                  </a:lnTo>
                  <a:lnTo>
                    <a:pt x="1059332" y="23977"/>
                  </a:lnTo>
                  <a:lnTo>
                    <a:pt x="1052309" y="21793"/>
                  </a:lnTo>
                  <a:lnTo>
                    <a:pt x="1045298" y="19570"/>
                  </a:lnTo>
                  <a:lnTo>
                    <a:pt x="1044943" y="18961"/>
                  </a:lnTo>
                  <a:lnTo>
                    <a:pt x="1044359" y="16560"/>
                  </a:lnTo>
                  <a:lnTo>
                    <a:pt x="1044016" y="16332"/>
                  </a:lnTo>
                  <a:lnTo>
                    <a:pt x="1044282" y="14579"/>
                  </a:lnTo>
                  <a:lnTo>
                    <a:pt x="1044320" y="13398"/>
                  </a:lnTo>
                  <a:lnTo>
                    <a:pt x="1044181" y="12509"/>
                  </a:lnTo>
                  <a:lnTo>
                    <a:pt x="1043901" y="11569"/>
                  </a:lnTo>
                  <a:lnTo>
                    <a:pt x="1044714" y="10845"/>
                  </a:lnTo>
                  <a:lnTo>
                    <a:pt x="1046391" y="7950"/>
                  </a:lnTo>
                  <a:lnTo>
                    <a:pt x="1047153" y="7848"/>
                  </a:lnTo>
                  <a:lnTo>
                    <a:pt x="1047305" y="6997"/>
                  </a:lnTo>
                  <a:lnTo>
                    <a:pt x="1055433" y="8242"/>
                  </a:lnTo>
                  <a:lnTo>
                    <a:pt x="1063586" y="9436"/>
                  </a:lnTo>
                  <a:lnTo>
                    <a:pt x="1071740" y="10591"/>
                  </a:lnTo>
                  <a:lnTo>
                    <a:pt x="1073238" y="15151"/>
                  </a:lnTo>
                  <a:lnTo>
                    <a:pt x="1073619" y="16408"/>
                  </a:lnTo>
                  <a:lnTo>
                    <a:pt x="1073645" y="17272"/>
                  </a:lnTo>
                  <a:lnTo>
                    <a:pt x="1073365" y="17881"/>
                  </a:lnTo>
                  <a:lnTo>
                    <a:pt x="1069886" y="20789"/>
                  </a:lnTo>
                  <a:lnTo>
                    <a:pt x="1069378" y="21678"/>
                  </a:lnTo>
                  <a:lnTo>
                    <a:pt x="1069111" y="23469"/>
                  </a:lnTo>
                </a:path>
                <a:path w="2217419" h="2946400">
                  <a:moveTo>
                    <a:pt x="1546644" y="765035"/>
                  </a:moveTo>
                  <a:lnTo>
                    <a:pt x="1546936" y="765225"/>
                  </a:lnTo>
                  <a:lnTo>
                    <a:pt x="1547253" y="765632"/>
                  </a:lnTo>
                  <a:lnTo>
                    <a:pt x="1547583" y="766267"/>
                  </a:lnTo>
                  <a:lnTo>
                    <a:pt x="1546377" y="767219"/>
                  </a:lnTo>
                  <a:lnTo>
                    <a:pt x="1544345" y="765962"/>
                  </a:lnTo>
                  <a:lnTo>
                    <a:pt x="1542135" y="763409"/>
                  </a:lnTo>
                  <a:lnTo>
                    <a:pt x="1539722" y="759155"/>
                  </a:lnTo>
                  <a:lnTo>
                    <a:pt x="1539163" y="758367"/>
                  </a:lnTo>
                  <a:lnTo>
                    <a:pt x="1538693" y="757339"/>
                  </a:lnTo>
                  <a:lnTo>
                    <a:pt x="1538185" y="755345"/>
                  </a:lnTo>
                  <a:lnTo>
                    <a:pt x="1537969" y="752881"/>
                  </a:lnTo>
                  <a:lnTo>
                    <a:pt x="1538325" y="751535"/>
                  </a:lnTo>
                  <a:lnTo>
                    <a:pt x="1542313" y="748804"/>
                  </a:lnTo>
                  <a:lnTo>
                    <a:pt x="1544561" y="745998"/>
                  </a:lnTo>
                  <a:lnTo>
                    <a:pt x="1544891" y="744474"/>
                  </a:lnTo>
                  <a:lnTo>
                    <a:pt x="1544878" y="742226"/>
                  </a:lnTo>
                  <a:lnTo>
                    <a:pt x="1544764" y="739749"/>
                  </a:lnTo>
                  <a:lnTo>
                    <a:pt x="1544777" y="737565"/>
                  </a:lnTo>
                  <a:lnTo>
                    <a:pt x="1545285" y="735164"/>
                  </a:lnTo>
                  <a:lnTo>
                    <a:pt x="1546224" y="733107"/>
                  </a:lnTo>
                  <a:lnTo>
                    <a:pt x="1547367" y="731672"/>
                  </a:lnTo>
                  <a:lnTo>
                    <a:pt x="1554683" y="729754"/>
                  </a:lnTo>
                  <a:lnTo>
                    <a:pt x="1562709" y="730910"/>
                  </a:lnTo>
                  <a:lnTo>
                    <a:pt x="1566875" y="733463"/>
                  </a:lnTo>
                  <a:lnTo>
                    <a:pt x="1568996" y="733272"/>
                  </a:lnTo>
                  <a:lnTo>
                    <a:pt x="1569783" y="733615"/>
                  </a:lnTo>
                  <a:lnTo>
                    <a:pt x="1572844" y="736422"/>
                  </a:lnTo>
                  <a:lnTo>
                    <a:pt x="1574457" y="736803"/>
                  </a:lnTo>
                  <a:lnTo>
                    <a:pt x="1575676" y="736155"/>
                  </a:lnTo>
                  <a:lnTo>
                    <a:pt x="1576641" y="734517"/>
                  </a:lnTo>
                  <a:lnTo>
                    <a:pt x="1577454" y="732015"/>
                  </a:lnTo>
                  <a:lnTo>
                    <a:pt x="1576704" y="730757"/>
                  </a:lnTo>
                  <a:lnTo>
                    <a:pt x="1576209" y="730123"/>
                  </a:lnTo>
                  <a:lnTo>
                    <a:pt x="1575917" y="729322"/>
                  </a:lnTo>
                  <a:lnTo>
                    <a:pt x="1575752" y="727506"/>
                  </a:lnTo>
                  <a:lnTo>
                    <a:pt x="1575892" y="725512"/>
                  </a:lnTo>
                  <a:lnTo>
                    <a:pt x="1576438" y="724115"/>
                  </a:lnTo>
                  <a:lnTo>
                    <a:pt x="1577174" y="723277"/>
                  </a:lnTo>
                  <a:lnTo>
                    <a:pt x="1586915" y="719797"/>
                  </a:lnTo>
                  <a:lnTo>
                    <a:pt x="1587957" y="720369"/>
                  </a:lnTo>
                  <a:lnTo>
                    <a:pt x="1588655" y="721982"/>
                  </a:lnTo>
                  <a:lnTo>
                    <a:pt x="1588452" y="723722"/>
                  </a:lnTo>
                  <a:lnTo>
                    <a:pt x="1587411" y="724395"/>
                  </a:lnTo>
                  <a:lnTo>
                    <a:pt x="1585442" y="724750"/>
                  </a:lnTo>
                  <a:lnTo>
                    <a:pt x="1584096" y="726744"/>
                  </a:lnTo>
                  <a:lnTo>
                    <a:pt x="1583296" y="727100"/>
                  </a:lnTo>
                  <a:lnTo>
                    <a:pt x="1581289" y="725995"/>
                  </a:lnTo>
                  <a:lnTo>
                    <a:pt x="1580451" y="726274"/>
                  </a:lnTo>
                  <a:lnTo>
                    <a:pt x="1579803" y="727227"/>
                  </a:lnTo>
                  <a:lnTo>
                    <a:pt x="1579435" y="728789"/>
                  </a:lnTo>
                  <a:lnTo>
                    <a:pt x="1584261" y="738720"/>
                  </a:lnTo>
                  <a:lnTo>
                    <a:pt x="1584058" y="739686"/>
                  </a:lnTo>
                  <a:lnTo>
                    <a:pt x="1577822" y="745921"/>
                  </a:lnTo>
                  <a:lnTo>
                    <a:pt x="1576044" y="748639"/>
                  </a:lnTo>
                  <a:lnTo>
                    <a:pt x="1575117" y="750824"/>
                  </a:lnTo>
                  <a:lnTo>
                    <a:pt x="1570697" y="750849"/>
                  </a:lnTo>
                  <a:lnTo>
                    <a:pt x="1569796" y="750303"/>
                  </a:lnTo>
                  <a:lnTo>
                    <a:pt x="1568970" y="750138"/>
                  </a:lnTo>
                  <a:lnTo>
                    <a:pt x="1560398" y="760044"/>
                  </a:lnTo>
                  <a:lnTo>
                    <a:pt x="1547240" y="762711"/>
                  </a:lnTo>
                  <a:lnTo>
                    <a:pt x="1546377" y="765086"/>
                  </a:lnTo>
                  <a:lnTo>
                    <a:pt x="1546644" y="765035"/>
                  </a:lnTo>
                </a:path>
                <a:path w="2217419" h="2946400">
                  <a:moveTo>
                    <a:pt x="1190561" y="572236"/>
                  </a:moveTo>
                  <a:lnTo>
                    <a:pt x="1183246" y="575056"/>
                  </a:lnTo>
                  <a:lnTo>
                    <a:pt x="1181976" y="573595"/>
                  </a:lnTo>
                  <a:lnTo>
                    <a:pt x="1182268" y="570953"/>
                  </a:lnTo>
                  <a:lnTo>
                    <a:pt x="1183093" y="569963"/>
                  </a:lnTo>
                  <a:lnTo>
                    <a:pt x="1192999" y="563765"/>
                  </a:lnTo>
                  <a:lnTo>
                    <a:pt x="1196289" y="562825"/>
                  </a:lnTo>
                  <a:lnTo>
                    <a:pt x="1197254" y="561517"/>
                  </a:lnTo>
                  <a:lnTo>
                    <a:pt x="1197292" y="562152"/>
                  </a:lnTo>
                  <a:lnTo>
                    <a:pt x="1196619" y="564134"/>
                  </a:lnTo>
                  <a:lnTo>
                    <a:pt x="1193622" y="567245"/>
                  </a:lnTo>
                  <a:lnTo>
                    <a:pt x="1190561" y="572236"/>
                  </a:lnTo>
                </a:path>
                <a:path w="2217419" h="2946400">
                  <a:moveTo>
                    <a:pt x="1178521" y="554367"/>
                  </a:moveTo>
                  <a:lnTo>
                    <a:pt x="1178763" y="555383"/>
                  </a:lnTo>
                  <a:lnTo>
                    <a:pt x="1178953" y="557161"/>
                  </a:lnTo>
                  <a:lnTo>
                    <a:pt x="1178242" y="557060"/>
                  </a:lnTo>
                  <a:lnTo>
                    <a:pt x="1177810" y="556590"/>
                  </a:lnTo>
                  <a:lnTo>
                    <a:pt x="1177455" y="555548"/>
                  </a:lnTo>
                  <a:lnTo>
                    <a:pt x="1176997" y="553783"/>
                  </a:lnTo>
                  <a:lnTo>
                    <a:pt x="1177150" y="552500"/>
                  </a:lnTo>
                  <a:lnTo>
                    <a:pt x="1177353" y="551408"/>
                  </a:lnTo>
                  <a:lnTo>
                    <a:pt x="1177912" y="549567"/>
                  </a:lnTo>
                  <a:lnTo>
                    <a:pt x="1175499" y="546011"/>
                  </a:lnTo>
                  <a:lnTo>
                    <a:pt x="1174991" y="545541"/>
                  </a:lnTo>
                  <a:lnTo>
                    <a:pt x="1174457" y="545350"/>
                  </a:lnTo>
                  <a:lnTo>
                    <a:pt x="1173924" y="545401"/>
                  </a:lnTo>
                  <a:lnTo>
                    <a:pt x="1172959" y="546328"/>
                  </a:lnTo>
                  <a:lnTo>
                    <a:pt x="1172603" y="547344"/>
                  </a:lnTo>
                  <a:lnTo>
                    <a:pt x="1172832" y="548576"/>
                  </a:lnTo>
                  <a:lnTo>
                    <a:pt x="1174178" y="550722"/>
                  </a:lnTo>
                  <a:lnTo>
                    <a:pt x="1174597" y="551624"/>
                  </a:lnTo>
                  <a:lnTo>
                    <a:pt x="1173568" y="552310"/>
                  </a:lnTo>
                  <a:lnTo>
                    <a:pt x="1171016" y="550710"/>
                  </a:lnTo>
                  <a:lnTo>
                    <a:pt x="1170266" y="552500"/>
                  </a:lnTo>
                  <a:lnTo>
                    <a:pt x="1171041" y="552564"/>
                  </a:lnTo>
                  <a:lnTo>
                    <a:pt x="1173352" y="553974"/>
                  </a:lnTo>
                  <a:lnTo>
                    <a:pt x="1174026" y="555205"/>
                  </a:lnTo>
                  <a:lnTo>
                    <a:pt x="1174178" y="557504"/>
                  </a:lnTo>
                  <a:lnTo>
                    <a:pt x="1173657" y="558507"/>
                  </a:lnTo>
                  <a:lnTo>
                    <a:pt x="1172857" y="558926"/>
                  </a:lnTo>
                  <a:lnTo>
                    <a:pt x="1172286" y="559511"/>
                  </a:lnTo>
                  <a:lnTo>
                    <a:pt x="1172895" y="560857"/>
                  </a:lnTo>
                  <a:lnTo>
                    <a:pt x="1173200" y="561327"/>
                  </a:lnTo>
                  <a:lnTo>
                    <a:pt x="1173530" y="561581"/>
                  </a:lnTo>
                  <a:lnTo>
                    <a:pt x="1172946" y="562673"/>
                  </a:lnTo>
                  <a:lnTo>
                    <a:pt x="1171867" y="562051"/>
                  </a:lnTo>
                  <a:lnTo>
                    <a:pt x="1168819" y="557695"/>
                  </a:lnTo>
                  <a:lnTo>
                    <a:pt x="1161707" y="557961"/>
                  </a:lnTo>
                  <a:lnTo>
                    <a:pt x="1157071" y="555751"/>
                  </a:lnTo>
                  <a:lnTo>
                    <a:pt x="1156042" y="554266"/>
                  </a:lnTo>
                  <a:lnTo>
                    <a:pt x="1156195" y="553491"/>
                  </a:lnTo>
                  <a:lnTo>
                    <a:pt x="1147394" y="553326"/>
                  </a:lnTo>
                  <a:lnTo>
                    <a:pt x="1146289" y="551561"/>
                  </a:lnTo>
                  <a:lnTo>
                    <a:pt x="1147305" y="550189"/>
                  </a:lnTo>
                  <a:lnTo>
                    <a:pt x="1147622" y="549427"/>
                  </a:lnTo>
                  <a:lnTo>
                    <a:pt x="1147343" y="548500"/>
                  </a:lnTo>
                  <a:lnTo>
                    <a:pt x="1147292" y="547662"/>
                  </a:lnTo>
                  <a:lnTo>
                    <a:pt x="1147330" y="546735"/>
                  </a:lnTo>
                  <a:lnTo>
                    <a:pt x="1147381" y="545592"/>
                  </a:lnTo>
                  <a:lnTo>
                    <a:pt x="1147635" y="544601"/>
                  </a:lnTo>
                  <a:lnTo>
                    <a:pt x="1148232" y="544322"/>
                  </a:lnTo>
                  <a:lnTo>
                    <a:pt x="1151153" y="544576"/>
                  </a:lnTo>
                  <a:lnTo>
                    <a:pt x="1151712" y="545172"/>
                  </a:lnTo>
                  <a:lnTo>
                    <a:pt x="1152956" y="547890"/>
                  </a:lnTo>
                  <a:lnTo>
                    <a:pt x="1152778" y="548665"/>
                  </a:lnTo>
                  <a:lnTo>
                    <a:pt x="1153680" y="549427"/>
                  </a:lnTo>
                  <a:lnTo>
                    <a:pt x="1154734" y="548678"/>
                  </a:lnTo>
                  <a:lnTo>
                    <a:pt x="1157427" y="543979"/>
                  </a:lnTo>
                  <a:lnTo>
                    <a:pt x="1158430" y="542937"/>
                  </a:lnTo>
                  <a:lnTo>
                    <a:pt x="1159471" y="542683"/>
                  </a:lnTo>
                  <a:lnTo>
                    <a:pt x="1160373" y="543547"/>
                  </a:lnTo>
                  <a:lnTo>
                    <a:pt x="1160983" y="545058"/>
                  </a:lnTo>
                  <a:lnTo>
                    <a:pt x="1164602" y="544220"/>
                  </a:lnTo>
                  <a:lnTo>
                    <a:pt x="1165745" y="544906"/>
                  </a:lnTo>
                  <a:lnTo>
                    <a:pt x="1165923" y="546722"/>
                  </a:lnTo>
                  <a:lnTo>
                    <a:pt x="1165821" y="548322"/>
                  </a:lnTo>
                  <a:lnTo>
                    <a:pt x="1165961" y="549440"/>
                  </a:lnTo>
                  <a:lnTo>
                    <a:pt x="1166736" y="549846"/>
                  </a:lnTo>
                  <a:lnTo>
                    <a:pt x="1167295" y="549465"/>
                  </a:lnTo>
                  <a:lnTo>
                    <a:pt x="1167676" y="548449"/>
                  </a:lnTo>
                  <a:lnTo>
                    <a:pt x="1168336" y="545198"/>
                  </a:lnTo>
                  <a:lnTo>
                    <a:pt x="1169377" y="542632"/>
                  </a:lnTo>
                  <a:lnTo>
                    <a:pt x="1170901" y="541769"/>
                  </a:lnTo>
                  <a:lnTo>
                    <a:pt x="1179118" y="545960"/>
                  </a:lnTo>
                  <a:lnTo>
                    <a:pt x="1179817" y="545871"/>
                  </a:lnTo>
                  <a:lnTo>
                    <a:pt x="1179931" y="547827"/>
                  </a:lnTo>
                  <a:lnTo>
                    <a:pt x="1179563" y="549224"/>
                  </a:lnTo>
                  <a:lnTo>
                    <a:pt x="1179029" y="550354"/>
                  </a:lnTo>
                  <a:lnTo>
                    <a:pt x="1178648" y="551510"/>
                  </a:lnTo>
                  <a:lnTo>
                    <a:pt x="1178420" y="553338"/>
                  </a:lnTo>
                  <a:lnTo>
                    <a:pt x="1178521" y="554367"/>
                  </a:lnTo>
                </a:path>
                <a:path w="2217419" h="2946400">
                  <a:moveTo>
                    <a:pt x="1182941" y="555066"/>
                  </a:moveTo>
                  <a:lnTo>
                    <a:pt x="1182509" y="555193"/>
                  </a:lnTo>
                  <a:lnTo>
                    <a:pt x="1182166" y="554621"/>
                  </a:lnTo>
                  <a:lnTo>
                    <a:pt x="1182052" y="553999"/>
                  </a:lnTo>
                  <a:lnTo>
                    <a:pt x="1181900" y="552526"/>
                  </a:lnTo>
                  <a:lnTo>
                    <a:pt x="1181747" y="551802"/>
                  </a:lnTo>
                  <a:lnTo>
                    <a:pt x="1181722" y="550367"/>
                  </a:lnTo>
                  <a:lnTo>
                    <a:pt x="1182027" y="548741"/>
                  </a:lnTo>
                  <a:lnTo>
                    <a:pt x="1182217" y="547344"/>
                  </a:lnTo>
                  <a:lnTo>
                    <a:pt x="1181823" y="546582"/>
                  </a:lnTo>
                  <a:lnTo>
                    <a:pt x="1182204" y="545439"/>
                  </a:lnTo>
                  <a:lnTo>
                    <a:pt x="1183106" y="544372"/>
                  </a:lnTo>
                  <a:lnTo>
                    <a:pt x="1183881" y="541985"/>
                  </a:lnTo>
                  <a:lnTo>
                    <a:pt x="1185303" y="540016"/>
                  </a:lnTo>
                  <a:lnTo>
                    <a:pt x="1184998" y="539229"/>
                  </a:lnTo>
                  <a:lnTo>
                    <a:pt x="1184059" y="538073"/>
                  </a:lnTo>
                  <a:lnTo>
                    <a:pt x="1184630" y="536613"/>
                  </a:lnTo>
                  <a:lnTo>
                    <a:pt x="1185392" y="536613"/>
                  </a:lnTo>
                  <a:lnTo>
                    <a:pt x="1186891" y="538162"/>
                  </a:lnTo>
                  <a:lnTo>
                    <a:pt x="1188351" y="537768"/>
                  </a:lnTo>
                  <a:lnTo>
                    <a:pt x="1188986" y="537883"/>
                  </a:lnTo>
                  <a:lnTo>
                    <a:pt x="1189100" y="539267"/>
                  </a:lnTo>
                  <a:lnTo>
                    <a:pt x="1189342" y="540092"/>
                  </a:lnTo>
                  <a:lnTo>
                    <a:pt x="1189608" y="540638"/>
                  </a:lnTo>
                  <a:lnTo>
                    <a:pt x="1190167" y="541324"/>
                  </a:lnTo>
                  <a:lnTo>
                    <a:pt x="1189139" y="543191"/>
                  </a:lnTo>
                  <a:lnTo>
                    <a:pt x="1188084" y="544055"/>
                  </a:lnTo>
                  <a:lnTo>
                    <a:pt x="1185760" y="544347"/>
                  </a:lnTo>
                  <a:lnTo>
                    <a:pt x="1185049" y="545185"/>
                  </a:lnTo>
                  <a:lnTo>
                    <a:pt x="1184503" y="547128"/>
                  </a:lnTo>
                  <a:lnTo>
                    <a:pt x="1184020" y="549427"/>
                  </a:lnTo>
                  <a:lnTo>
                    <a:pt x="1183474" y="551383"/>
                  </a:lnTo>
                  <a:lnTo>
                    <a:pt x="1184236" y="551154"/>
                  </a:lnTo>
                  <a:lnTo>
                    <a:pt x="1184859" y="549948"/>
                  </a:lnTo>
                  <a:lnTo>
                    <a:pt x="1186002" y="546760"/>
                  </a:lnTo>
                  <a:lnTo>
                    <a:pt x="1186789" y="546226"/>
                  </a:lnTo>
                  <a:lnTo>
                    <a:pt x="1189596" y="548436"/>
                  </a:lnTo>
                  <a:lnTo>
                    <a:pt x="1188872" y="549389"/>
                  </a:lnTo>
                  <a:lnTo>
                    <a:pt x="1187195" y="549821"/>
                  </a:lnTo>
                  <a:lnTo>
                    <a:pt x="1186421" y="550456"/>
                  </a:lnTo>
                  <a:lnTo>
                    <a:pt x="1182941" y="555066"/>
                  </a:lnTo>
                </a:path>
                <a:path w="2217419" h="2946400">
                  <a:moveTo>
                    <a:pt x="1181290" y="540969"/>
                  </a:moveTo>
                  <a:lnTo>
                    <a:pt x="1181176" y="541909"/>
                  </a:lnTo>
                  <a:lnTo>
                    <a:pt x="1181036" y="542709"/>
                  </a:lnTo>
                  <a:lnTo>
                    <a:pt x="1180718" y="543051"/>
                  </a:lnTo>
                  <a:lnTo>
                    <a:pt x="1180147" y="542683"/>
                  </a:lnTo>
                  <a:lnTo>
                    <a:pt x="1179309" y="540816"/>
                  </a:lnTo>
                  <a:lnTo>
                    <a:pt x="1178826" y="540131"/>
                  </a:lnTo>
                  <a:lnTo>
                    <a:pt x="1174534" y="540473"/>
                  </a:lnTo>
                  <a:lnTo>
                    <a:pt x="1173276" y="539038"/>
                  </a:lnTo>
                  <a:lnTo>
                    <a:pt x="1174305" y="537972"/>
                  </a:lnTo>
                  <a:lnTo>
                    <a:pt x="1177912" y="538276"/>
                  </a:lnTo>
                  <a:lnTo>
                    <a:pt x="1181531" y="537667"/>
                  </a:lnTo>
                  <a:lnTo>
                    <a:pt x="1182585" y="538772"/>
                  </a:lnTo>
                  <a:lnTo>
                    <a:pt x="1182331" y="539483"/>
                  </a:lnTo>
                  <a:lnTo>
                    <a:pt x="1181747" y="539800"/>
                  </a:lnTo>
                  <a:lnTo>
                    <a:pt x="1181480" y="540143"/>
                  </a:lnTo>
                  <a:lnTo>
                    <a:pt x="1181290" y="540969"/>
                  </a:lnTo>
                </a:path>
                <a:path w="2217419" h="2946400">
                  <a:moveTo>
                    <a:pt x="1169390" y="510146"/>
                  </a:moveTo>
                  <a:lnTo>
                    <a:pt x="1167015" y="509511"/>
                  </a:lnTo>
                  <a:lnTo>
                    <a:pt x="1165542" y="510476"/>
                  </a:lnTo>
                  <a:lnTo>
                    <a:pt x="1163243" y="509638"/>
                  </a:lnTo>
                  <a:lnTo>
                    <a:pt x="1162913" y="509866"/>
                  </a:lnTo>
                  <a:lnTo>
                    <a:pt x="1162316" y="510806"/>
                  </a:lnTo>
                  <a:lnTo>
                    <a:pt x="1162024" y="511022"/>
                  </a:lnTo>
                  <a:lnTo>
                    <a:pt x="1160691" y="510336"/>
                  </a:lnTo>
                  <a:lnTo>
                    <a:pt x="1160792" y="509333"/>
                  </a:lnTo>
                  <a:lnTo>
                    <a:pt x="1160830" y="508355"/>
                  </a:lnTo>
                  <a:lnTo>
                    <a:pt x="1160779" y="507492"/>
                  </a:lnTo>
                  <a:lnTo>
                    <a:pt x="1160627" y="506806"/>
                  </a:lnTo>
                  <a:lnTo>
                    <a:pt x="1161453" y="505218"/>
                  </a:lnTo>
                  <a:lnTo>
                    <a:pt x="1162354" y="504101"/>
                  </a:lnTo>
                  <a:lnTo>
                    <a:pt x="1163294" y="503745"/>
                  </a:lnTo>
                  <a:lnTo>
                    <a:pt x="1165136" y="504888"/>
                  </a:lnTo>
                  <a:lnTo>
                    <a:pt x="1167790" y="502081"/>
                  </a:lnTo>
                  <a:lnTo>
                    <a:pt x="1168311" y="500608"/>
                  </a:lnTo>
                  <a:lnTo>
                    <a:pt x="1168653" y="500265"/>
                  </a:lnTo>
                  <a:lnTo>
                    <a:pt x="1170177" y="500900"/>
                  </a:lnTo>
                  <a:lnTo>
                    <a:pt x="1171066" y="500443"/>
                  </a:lnTo>
                  <a:lnTo>
                    <a:pt x="1172260" y="500888"/>
                  </a:lnTo>
                  <a:lnTo>
                    <a:pt x="1174216" y="500125"/>
                  </a:lnTo>
                  <a:lnTo>
                    <a:pt x="1174267" y="500583"/>
                  </a:lnTo>
                  <a:lnTo>
                    <a:pt x="1174419" y="502234"/>
                  </a:lnTo>
                  <a:lnTo>
                    <a:pt x="1172590" y="503504"/>
                  </a:lnTo>
                  <a:lnTo>
                    <a:pt x="1171841" y="505015"/>
                  </a:lnTo>
                  <a:lnTo>
                    <a:pt x="1172121" y="507314"/>
                  </a:lnTo>
                  <a:lnTo>
                    <a:pt x="1171574" y="508609"/>
                  </a:lnTo>
                  <a:lnTo>
                    <a:pt x="1170825" y="509485"/>
                  </a:lnTo>
                  <a:lnTo>
                    <a:pt x="1169390" y="510146"/>
                  </a:lnTo>
                </a:path>
                <a:path w="2217419" h="2946400">
                  <a:moveTo>
                    <a:pt x="1198968" y="512381"/>
                  </a:moveTo>
                  <a:lnTo>
                    <a:pt x="1197317" y="511060"/>
                  </a:lnTo>
                  <a:lnTo>
                    <a:pt x="1195527" y="511086"/>
                  </a:lnTo>
                  <a:lnTo>
                    <a:pt x="1194815" y="510057"/>
                  </a:lnTo>
                  <a:lnTo>
                    <a:pt x="1196085" y="508495"/>
                  </a:lnTo>
                  <a:lnTo>
                    <a:pt x="1196543" y="507364"/>
                  </a:lnTo>
                  <a:lnTo>
                    <a:pt x="1196378" y="505396"/>
                  </a:lnTo>
                  <a:lnTo>
                    <a:pt x="1196136" y="504355"/>
                  </a:lnTo>
                  <a:lnTo>
                    <a:pt x="1196073" y="503859"/>
                  </a:lnTo>
                  <a:lnTo>
                    <a:pt x="1195946" y="503529"/>
                  </a:lnTo>
                  <a:lnTo>
                    <a:pt x="1195539" y="502958"/>
                  </a:lnTo>
                  <a:lnTo>
                    <a:pt x="1194307" y="502335"/>
                  </a:lnTo>
                  <a:lnTo>
                    <a:pt x="1193876" y="501599"/>
                  </a:lnTo>
                  <a:lnTo>
                    <a:pt x="1194739" y="501129"/>
                  </a:lnTo>
                  <a:lnTo>
                    <a:pt x="1196060" y="499148"/>
                  </a:lnTo>
                  <a:lnTo>
                    <a:pt x="1196847" y="498665"/>
                  </a:lnTo>
                  <a:lnTo>
                    <a:pt x="1197533" y="499071"/>
                  </a:lnTo>
                  <a:lnTo>
                    <a:pt x="1198117" y="500913"/>
                  </a:lnTo>
                  <a:lnTo>
                    <a:pt x="1198486" y="503389"/>
                  </a:lnTo>
                  <a:lnTo>
                    <a:pt x="1198511" y="505701"/>
                  </a:lnTo>
                  <a:lnTo>
                    <a:pt x="1198803" y="507771"/>
                  </a:lnTo>
                  <a:lnTo>
                    <a:pt x="1199730" y="509054"/>
                  </a:lnTo>
                  <a:lnTo>
                    <a:pt x="1201585" y="510552"/>
                  </a:lnTo>
                  <a:lnTo>
                    <a:pt x="1200911" y="512178"/>
                  </a:lnTo>
                  <a:lnTo>
                    <a:pt x="1199972" y="512686"/>
                  </a:lnTo>
                  <a:lnTo>
                    <a:pt x="1198968" y="512381"/>
                  </a:lnTo>
                </a:path>
                <a:path w="2217419" h="2946400">
                  <a:moveTo>
                    <a:pt x="1200213" y="495071"/>
                  </a:moveTo>
                  <a:lnTo>
                    <a:pt x="1199184" y="495935"/>
                  </a:lnTo>
                  <a:lnTo>
                    <a:pt x="1197838" y="498665"/>
                  </a:lnTo>
                  <a:lnTo>
                    <a:pt x="1197686" y="498373"/>
                  </a:lnTo>
                  <a:lnTo>
                    <a:pt x="1197546" y="497738"/>
                  </a:lnTo>
                  <a:lnTo>
                    <a:pt x="1197508" y="497166"/>
                  </a:lnTo>
                  <a:lnTo>
                    <a:pt x="1197546" y="496773"/>
                  </a:lnTo>
                  <a:lnTo>
                    <a:pt x="1197559" y="496455"/>
                  </a:lnTo>
                  <a:lnTo>
                    <a:pt x="1197457" y="496214"/>
                  </a:lnTo>
                  <a:lnTo>
                    <a:pt x="1190777" y="496112"/>
                  </a:lnTo>
                  <a:lnTo>
                    <a:pt x="1190599" y="495287"/>
                  </a:lnTo>
                  <a:lnTo>
                    <a:pt x="1198829" y="493623"/>
                  </a:lnTo>
                  <a:lnTo>
                    <a:pt x="1199006" y="493166"/>
                  </a:lnTo>
                  <a:lnTo>
                    <a:pt x="1201864" y="492836"/>
                  </a:lnTo>
                  <a:lnTo>
                    <a:pt x="1201966" y="493407"/>
                  </a:lnTo>
                  <a:lnTo>
                    <a:pt x="1202004" y="493864"/>
                  </a:lnTo>
                  <a:lnTo>
                    <a:pt x="1202105" y="494296"/>
                  </a:lnTo>
                  <a:lnTo>
                    <a:pt x="1202093" y="494576"/>
                  </a:lnTo>
                  <a:lnTo>
                    <a:pt x="1202118" y="494830"/>
                  </a:lnTo>
                  <a:lnTo>
                    <a:pt x="1202181" y="495363"/>
                  </a:lnTo>
                  <a:lnTo>
                    <a:pt x="1201991" y="496138"/>
                  </a:lnTo>
                  <a:lnTo>
                    <a:pt x="1201648" y="496544"/>
                  </a:lnTo>
                  <a:lnTo>
                    <a:pt x="1200581" y="495134"/>
                  </a:lnTo>
                  <a:lnTo>
                    <a:pt x="1200213" y="495071"/>
                  </a:lnTo>
                </a:path>
                <a:path w="2217419" h="2946400">
                  <a:moveTo>
                    <a:pt x="1578101" y="476681"/>
                  </a:moveTo>
                  <a:lnTo>
                    <a:pt x="1577670" y="478726"/>
                  </a:lnTo>
                  <a:lnTo>
                    <a:pt x="1577619" y="479640"/>
                  </a:lnTo>
                  <a:lnTo>
                    <a:pt x="1578889" y="480402"/>
                  </a:lnTo>
                  <a:lnTo>
                    <a:pt x="1581302" y="479755"/>
                  </a:lnTo>
                  <a:lnTo>
                    <a:pt x="1582623" y="481317"/>
                  </a:lnTo>
                  <a:lnTo>
                    <a:pt x="1582051" y="482422"/>
                  </a:lnTo>
                  <a:lnTo>
                    <a:pt x="1579156" y="482803"/>
                  </a:lnTo>
                  <a:lnTo>
                    <a:pt x="1575333" y="483044"/>
                  </a:lnTo>
                  <a:lnTo>
                    <a:pt x="1574698" y="482422"/>
                  </a:lnTo>
                  <a:lnTo>
                    <a:pt x="1574901" y="479361"/>
                  </a:lnTo>
                  <a:lnTo>
                    <a:pt x="1575485" y="476288"/>
                  </a:lnTo>
                  <a:lnTo>
                    <a:pt x="1576527" y="474840"/>
                  </a:lnTo>
                  <a:lnTo>
                    <a:pt x="1578101" y="476681"/>
                  </a:lnTo>
                </a:path>
                <a:path w="2217419" h="2946400">
                  <a:moveTo>
                    <a:pt x="1542529" y="464337"/>
                  </a:moveTo>
                  <a:lnTo>
                    <a:pt x="1542211" y="463892"/>
                  </a:lnTo>
                  <a:lnTo>
                    <a:pt x="1541830" y="463181"/>
                  </a:lnTo>
                  <a:lnTo>
                    <a:pt x="1545856" y="461543"/>
                  </a:lnTo>
                  <a:lnTo>
                    <a:pt x="1549298" y="463042"/>
                  </a:lnTo>
                  <a:lnTo>
                    <a:pt x="1549996" y="462127"/>
                  </a:lnTo>
                  <a:lnTo>
                    <a:pt x="1549984" y="461352"/>
                  </a:lnTo>
                  <a:lnTo>
                    <a:pt x="1549666" y="459371"/>
                  </a:lnTo>
                  <a:lnTo>
                    <a:pt x="1549679" y="458520"/>
                  </a:lnTo>
                  <a:lnTo>
                    <a:pt x="1549971" y="458228"/>
                  </a:lnTo>
                  <a:lnTo>
                    <a:pt x="1550542" y="458241"/>
                  </a:lnTo>
                  <a:lnTo>
                    <a:pt x="1551127" y="458558"/>
                  </a:lnTo>
                  <a:lnTo>
                    <a:pt x="1552143" y="460184"/>
                  </a:lnTo>
                  <a:lnTo>
                    <a:pt x="1554238" y="460400"/>
                  </a:lnTo>
                  <a:lnTo>
                    <a:pt x="1555102" y="460959"/>
                  </a:lnTo>
                  <a:lnTo>
                    <a:pt x="1555051" y="461695"/>
                  </a:lnTo>
                  <a:lnTo>
                    <a:pt x="1554937" y="462330"/>
                  </a:lnTo>
                  <a:lnTo>
                    <a:pt x="1554606" y="463245"/>
                  </a:lnTo>
                  <a:lnTo>
                    <a:pt x="1555127" y="463854"/>
                  </a:lnTo>
                  <a:lnTo>
                    <a:pt x="1556537" y="464972"/>
                  </a:lnTo>
                  <a:lnTo>
                    <a:pt x="1556423" y="465289"/>
                  </a:lnTo>
                  <a:lnTo>
                    <a:pt x="1556283" y="466166"/>
                  </a:lnTo>
                  <a:lnTo>
                    <a:pt x="1556207" y="466509"/>
                  </a:lnTo>
                  <a:lnTo>
                    <a:pt x="1556575" y="466864"/>
                  </a:lnTo>
                  <a:lnTo>
                    <a:pt x="1557248" y="467169"/>
                  </a:lnTo>
                  <a:lnTo>
                    <a:pt x="1557642" y="467550"/>
                  </a:lnTo>
                  <a:lnTo>
                    <a:pt x="1557426" y="468236"/>
                  </a:lnTo>
                  <a:lnTo>
                    <a:pt x="1556778" y="468782"/>
                  </a:lnTo>
                  <a:lnTo>
                    <a:pt x="1556524" y="469328"/>
                  </a:lnTo>
                  <a:lnTo>
                    <a:pt x="1557769" y="470433"/>
                  </a:lnTo>
                  <a:lnTo>
                    <a:pt x="1560156" y="469341"/>
                  </a:lnTo>
                  <a:lnTo>
                    <a:pt x="1561337" y="469480"/>
                  </a:lnTo>
                  <a:lnTo>
                    <a:pt x="1561833" y="470242"/>
                  </a:lnTo>
                  <a:lnTo>
                    <a:pt x="1561795" y="471017"/>
                  </a:lnTo>
                  <a:lnTo>
                    <a:pt x="1561477" y="471601"/>
                  </a:lnTo>
                  <a:lnTo>
                    <a:pt x="1561172" y="471868"/>
                  </a:lnTo>
                  <a:lnTo>
                    <a:pt x="1559445" y="472287"/>
                  </a:lnTo>
                  <a:lnTo>
                    <a:pt x="1559064" y="473087"/>
                  </a:lnTo>
                  <a:lnTo>
                    <a:pt x="1559471" y="473621"/>
                  </a:lnTo>
                  <a:lnTo>
                    <a:pt x="1560067" y="474611"/>
                  </a:lnTo>
                  <a:lnTo>
                    <a:pt x="1560652" y="475818"/>
                  </a:lnTo>
                  <a:lnTo>
                    <a:pt x="1561007" y="476948"/>
                  </a:lnTo>
                  <a:lnTo>
                    <a:pt x="1560931" y="478485"/>
                  </a:lnTo>
                  <a:lnTo>
                    <a:pt x="1560194" y="478777"/>
                  </a:lnTo>
                  <a:lnTo>
                    <a:pt x="1557451" y="478180"/>
                  </a:lnTo>
                  <a:lnTo>
                    <a:pt x="1556270" y="477316"/>
                  </a:lnTo>
                  <a:lnTo>
                    <a:pt x="1555038" y="475767"/>
                  </a:lnTo>
                  <a:lnTo>
                    <a:pt x="1553768" y="473570"/>
                  </a:lnTo>
                  <a:lnTo>
                    <a:pt x="1552054" y="471055"/>
                  </a:lnTo>
                  <a:lnTo>
                    <a:pt x="1550542" y="470154"/>
                  </a:lnTo>
                  <a:lnTo>
                    <a:pt x="1547228" y="470535"/>
                  </a:lnTo>
                  <a:lnTo>
                    <a:pt x="1546644" y="470115"/>
                  </a:lnTo>
                  <a:lnTo>
                    <a:pt x="1546009" y="469252"/>
                  </a:lnTo>
                  <a:lnTo>
                    <a:pt x="1545323" y="467880"/>
                  </a:lnTo>
                  <a:lnTo>
                    <a:pt x="1544637" y="467004"/>
                  </a:lnTo>
                  <a:lnTo>
                    <a:pt x="1542275" y="466039"/>
                  </a:lnTo>
                  <a:lnTo>
                    <a:pt x="1542491" y="465353"/>
                  </a:lnTo>
                  <a:lnTo>
                    <a:pt x="1542795" y="465086"/>
                  </a:lnTo>
                  <a:lnTo>
                    <a:pt x="1543570" y="464959"/>
                  </a:lnTo>
                  <a:lnTo>
                    <a:pt x="1543240" y="464312"/>
                  </a:lnTo>
                  <a:lnTo>
                    <a:pt x="1542834" y="464477"/>
                  </a:lnTo>
                  <a:lnTo>
                    <a:pt x="1542529" y="464337"/>
                  </a:lnTo>
                </a:path>
                <a:path w="2217419" h="2946400">
                  <a:moveTo>
                    <a:pt x="1388948" y="425107"/>
                  </a:moveTo>
                  <a:lnTo>
                    <a:pt x="1388262" y="425005"/>
                  </a:lnTo>
                  <a:lnTo>
                    <a:pt x="1387474" y="424091"/>
                  </a:lnTo>
                  <a:lnTo>
                    <a:pt x="1386801" y="422694"/>
                  </a:lnTo>
                  <a:lnTo>
                    <a:pt x="1389138" y="419874"/>
                  </a:lnTo>
                  <a:lnTo>
                    <a:pt x="1390675" y="419531"/>
                  </a:lnTo>
                  <a:lnTo>
                    <a:pt x="1391881" y="421233"/>
                  </a:lnTo>
                  <a:lnTo>
                    <a:pt x="1391310" y="422186"/>
                  </a:lnTo>
                  <a:lnTo>
                    <a:pt x="1389786" y="422706"/>
                  </a:lnTo>
                  <a:lnTo>
                    <a:pt x="1388948" y="425107"/>
                  </a:lnTo>
                </a:path>
                <a:path w="2217419" h="2946400">
                  <a:moveTo>
                    <a:pt x="1400251" y="418147"/>
                  </a:moveTo>
                  <a:lnTo>
                    <a:pt x="1399387" y="418020"/>
                  </a:lnTo>
                  <a:lnTo>
                    <a:pt x="1398689" y="416598"/>
                  </a:lnTo>
                  <a:lnTo>
                    <a:pt x="1399324" y="416471"/>
                  </a:lnTo>
                  <a:lnTo>
                    <a:pt x="1399705" y="415607"/>
                  </a:lnTo>
                  <a:lnTo>
                    <a:pt x="1400251" y="415366"/>
                  </a:lnTo>
                  <a:lnTo>
                    <a:pt x="1400886" y="415594"/>
                  </a:lnTo>
                  <a:lnTo>
                    <a:pt x="1401508" y="416179"/>
                  </a:lnTo>
                  <a:lnTo>
                    <a:pt x="1401038" y="417385"/>
                  </a:lnTo>
                  <a:lnTo>
                    <a:pt x="1400251" y="418147"/>
                  </a:lnTo>
                </a:path>
                <a:path w="2217419" h="2946400">
                  <a:moveTo>
                    <a:pt x="1431010" y="416229"/>
                  </a:moveTo>
                  <a:lnTo>
                    <a:pt x="1431175" y="416941"/>
                  </a:lnTo>
                  <a:lnTo>
                    <a:pt x="1430680" y="417309"/>
                  </a:lnTo>
                  <a:lnTo>
                    <a:pt x="1429003" y="417487"/>
                  </a:lnTo>
                  <a:lnTo>
                    <a:pt x="1423200" y="422173"/>
                  </a:lnTo>
                  <a:lnTo>
                    <a:pt x="1421422" y="421639"/>
                  </a:lnTo>
                  <a:lnTo>
                    <a:pt x="1420863" y="421817"/>
                  </a:lnTo>
                  <a:lnTo>
                    <a:pt x="1420444" y="422567"/>
                  </a:lnTo>
                  <a:lnTo>
                    <a:pt x="1419986" y="422541"/>
                  </a:lnTo>
                  <a:lnTo>
                    <a:pt x="1419936" y="421906"/>
                  </a:lnTo>
                  <a:lnTo>
                    <a:pt x="1420126" y="421081"/>
                  </a:lnTo>
                  <a:lnTo>
                    <a:pt x="1420418" y="420446"/>
                  </a:lnTo>
                  <a:lnTo>
                    <a:pt x="1424355" y="418045"/>
                  </a:lnTo>
                  <a:lnTo>
                    <a:pt x="1424952" y="416813"/>
                  </a:lnTo>
                  <a:lnTo>
                    <a:pt x="1423809" y="416026"/>
                  </a:lnTo>
                  <a:lnTo>
                    <a:pt x="1421714" y="416636"/>
                  </a:lnTo>
                  <a:lnTo>
                    <a:pt x="1420558" y="415289"/>
                  </a:lnTo>
                  <a:lnTo>
                    <a:pt x="1421561" y="410463"/>
                  </a:lnTo>
                  <a:lnTo>
                    <a:pt x="1422209" y="408800"/>
                  </a:lnTo>
                  <a:lnTo>
                    <a:pt x="1423377" y="409232"/>
                  </a:lnTo>
                  <a:lnTo>
                    <a:pt x="1424089" y="409803"/>
                  </a:lnTo>
                  <a:lnTo>
                    <a:pt x="1425460" y="410057"/>
                  </a:lnTo>
                  <a:lnTo>
                    <a:pt x="1426819" y="411048"/>
                  </a:lnTo>
                  <a:lnTo>
                    <a:pt x="1427518" y="411289"/>
                  </a:lnTo>
                  <a:lnTo>
                    <a:pt x="1428153" y="411111"/>
                  </a:lnTo>
                  <a:lnTo>
                    <a:pt x="1428495" y="411073"/>
                  </a:lnTo>
                  <a:lnTo>
                    <a:pt x="1428864" y="410476"/>
                  </a:lnTo>
                  <a:lnTo>
                    <a:pt x="1429499" y="409956"/>
                  </a:lnTo>
                  <a:lnTo>
                    <a:pt x="1430185" y="409892"/>
                  </a:lnTo>
                  <a:lnTo>
                    <a:pt x="1430667" y="410718"/>
                  </a:lnTo>
                  <a:lnTo>
                    <a:pt x="1430908" y="412369"/>
                  </a:lnTo>
                  <a:lnTo>
                    <a:pt x="1430731" y="413156"/>
                  </a:lnTo>
                  <a:lnTo>
                    <a:pt x="1430451" y="413638"/>
                  </a:lnTo>
                  <a:lnTo>
                    <a:pt x="1430350" y="414464"/>
                  </a:lnTo>
                  <a:lnTo>
                    <a:pt x="1430604" y="415340"/>
                  </a:lnTo>
                  <a:lnTo>
                    <a:pt x="1431010" y="416229"/>
                  </a:lnTo>
                </a:path>
                <a:path w="2217419" h="2946400">
                  <a:moveTo>
                    <a:pt x="1406855" y="404215"/>
                  </a:moveTo>
                  <a:lnTo>
                    <a:pt x="1406499" y="405193"/>
                  </a:lnTo>
                  <a:lnTo>
                    <a:pt x="1406766" y="405803"/>
                  </a:lnTo>
                  <a:lnTo>
                    <a:pt x="1406067" y="408889"/>
                  </a:lnTo>
                  <a:lnTo>
                    <a:pt x="1404797" y="409562"/>
                  </a:lnTo>
                  <a:lnTo>
                    <a:pt x="1401965" y="408800"/>
                  </a:lnTo>
                  <a:lnTo>
                    <a:pt x="1401775" y="407225"/>
                  </a:lnTo>
                  <a:lnTo>
                    <a:pt x="1402321" y="405434"/>
                  </a:lnTo>
                  <a:lnTo>
                    <a:pt x="1401978" y="403694"/>
                  </a:lnTo>
                  <a:lnTo>
                    <a:pt x="1402410" y="402831"/>
                  </a:lnTo>
                  <a:lnTo>
                    <a:pt x="1403667" y="402894"/>
                  </a:lnTo>
                  <a:lnTo>
                    <a:pt x="1404137" y="402221"/>
                  </a:lnTo>
                  <a:lnTo>
                    <a:pt x="1404442" y="401243"/>
                  </a:lnTo>
                  <a:lnTo>
                    <a:pt x="1405331" y="399757"/>
                  </a:lnTo>
                  <a:lnTo>
                    <a:pt x="1407553" y="399199"/>
                  </a:lnTo>
                  <a:lnTo>
                    <a:pt x="1408722" y="399707"/>
                  </a:lnTo>
                  <a:lnTo>
                    <a:pt x="1409776" y="399427"/>
                  </a:lnTo>
                  <a:lnTo>
                    <a:pt x="1410322" y="400227"/>
                  </a:lnTo>
                  <a:lnTo>
                    <a:pt x="1410030" y="400951"/>
                  </a:lnTo>
                  <a:lnTo>
                    <a:pt x="1409128" y="401815"/>
                  </a:lnTo>
                  <a:lnTo>
                    <a:pt x="1408696" y="401866"/>
                  </a:lnTo>
                  <a:lnTo>
                    <a:pt x="1409369" y="403034"/>
                  </a:lnTo>
                  <a:lnTo>
                    <a:pt x="1409484" y="403999"/>
                  </a:lnTo>
                  <a:lnTo>
                    <a:pt x="1409204" y="404634"/>
                  </a:lnTo>
                  <a:lnTo>
                    <a:pt x="1408671" y="404837"/>
                  </a:lnTo>
                  <a:lnTo>
                    <a:pt x="1407426" y="404190"/>
                  </a:lnTo>
                  <a:lnTo>
                    <a:pt x="1406855" y="404215"/>
                  </a:lnTo>
                </a:path>
                <a:path w="2217419" h="2946400">
                  <a:moveTo>
                    <a:pt x="1410563" y="334175"/>
                  </a:moveTo>
                  <a:lnTo>
                    <a:pt x="1410449" y="333044"/>
                  </a:lnTo>
                  <a:lnTo>
                    <a:pt x="1410563" y="332359"/>
                  </a:lnTo>
                  <a:lnTo>
                    <a:pt x="1409407" y="331292"/>
                  </a:lnTo>
                  <a:lnTo>
                    <a:pt x="1405686" y="334048"/>
                  </a:lnTo>
                  <a:lnTo>
                    <a:pt x="1396479" y="332892"/>
                  </a:lnTo>
                  <a:lnTo>
                    <a:pt x="1387309" y="331698"/>
                  </a:lnTo>
                  <a:lnTo>
                    <a:pt x="1388109" y="329031"/>
                  </a:lnTo>
                  <a:lnTo>
                    <a:pt x="1388579" y="328079"/>
                  </a:lnTo>
                  <a:lnTo>
                    <a:pt x="1397520" y="324942"/>
                  </a:lnTo>
                  <a:lnTo>
                    <a:pt x="1398054" y="324370"/>
                  </a:lnTo>
                  <a:lnTo>
                    <a:pt x="1398244" y="324485"/>
                  </a:lnTo>
                  <a:lnTo>
                    <a:pt x="1398384" y="325551"/>
                  </a:lnTo>
                  <a:lnTo>
                    <a:pt x="1404391" y="324586"/>
                  </a:lnTo>
                  <a:lnTo>
                    <a:pt x="1404645" y="324700"/>
                  </a:lnTo>
                  <a:lnTo>
                    <a:pt x="1405242" y="325221"/>
                  </a:lnTo>
                  <a:lnTo>
                    <a:pt x="1405496" y="325221"/>
                  </a:lnTo>
                  <a:lnTo>
                    <a:pt x="1405712" y="324853"/>
                  </a:lnTo>
                  <a:lnTo>
                    <a:pt x="1405788" y="324421"/>
                  </a:lnTo>
                  <a:lnTo>
                    <a:pt x="1405813" y="323888"/>
                  </a:lnTo>
                  <a:lnTo>
                    <a:pt x="1405915" y="323227"/>
                  </a:lnTo>
                  <a:lnTo>
                    <a:pt x="1406245" y="322592"/>
                  </a:lnTo>
                  <a:lnTo>
                    <a:pt x="1406740" y="322160"/>
                  </a:lnTo>
                  <a:lnTo>
                    <a:pt x="1411706" y="321703"/>
                  </a:lnTo>
                  <a:lnTo>
                    <a:pt x="1412786" y="322440"/>
                  </a:lnTo>
                  <a:lnTo>
                    <a:pt x="1413789" y="323850"/>
                  </a:lnTo>
                  <a:lnTo>
                    <a:pt x="1413598" y="324548"/>
                  </a:lnTo>
                  <a:lnTo>
                    <a:pt x="1414132" y="325094"/>
                  </a:lnTo>
                  <a:lnTo>
                    <a:pt x="1415033" y="325500"/>
                  </a:lnTo>
                  <a:lnTo>
                    <a:pt x="1415605" y="326504"/>
                  </a:lnTo>
                  <a:lnTo>
                    <a:pt x="1415846" y="327939"/>
                  </a:lnTo>
                  <a:lnTo>
                    <a:pt x="1414754" y="332638"/>
                  </a:lnTo>
                  <a:lnTo>
                    <a:pt x="1413992" y="334302"/>
                  </a:lnTo>
                  <a:lnTo>
                    <a:pt x="1411579" y="336257"/>
                  </a:lnTo>
                  <a:lnTo>
                    <a:pt x="1410944" y="335394"/>
                  </a:lnTo>
                  <a:lnTo>
                    <a:pt x="1410563" y="334175"/>
                  </a:lnTo>
                </a:path>
                <a:path w="2217419" h="2946400">
                  <a:moveTo>
                    <a:pt x="1377149" y="323672"/>
                  </a:moveTo>
                  <a:lnTo>
                    <a:pt x="1377391" y="322249"/>
                  </a:lnTo>
                  <a:lnTo>
                    <a:pt x="1377314" y="319531"/>
                  </a:lnTo>
                  <a:lnTo>
                    <a:pt x="1377505" y="318554"/>
                  </a:lnTo>
                  <a:lnTo>
                    <a:pt x="1378051" y="317969"/>
                  </a:lnTo>
                  <a:lnTo>
                    <a:pt x="1382737" y="318338"/>
                  </a:lnTo>
                  <a:lnTo>
                    <a:pt x="1383918" y="317601"/>
                  </a:lnTo>
                  <a:lnTo>
                    <a:pt x="1384642" y="315023"/>
                  </a:lnTo>
                  <a:lnTo>
                    <a:pt x="1384376" y="314337"/>
                  </a:lnTo>
                  <a:lnTo>
                    <a:pt x="1384630" y="310730"/>
                  </a:lnTo>
                  <a:lnTo>
                    <a:pt x="1385531" y="309041"/>
                  </a:lnTo>
                  <a:lnTo>
                    <a:pt x="1388440" y="308698"/>
                  </a:lnTo>
                  <a:lnTo>
                    <a:pt x="1389608" y="309372"/>
                  </a:lnTo>
                  <a:lnTo>
                    <a:pt x="1390789" y="310629"/>
                  </a:lnTo>
                  <a:lnTo>
                    <a:pt x="1391869" y="310908"/>
                  </a:lnTo>
                  <a:lnTo>
                    <a:pt x="1392427" y="311683"/>
                  </a:lnTo>
                  <a:lnTo>
                    <a:pt x="1392224" y="312762"/>
                  </a:lnTo>
                  <a:lnTo>
                    <a:pt x="1392593" y="315213"/>
                  </a:lnTo>
                  <a:lnTo>
                    <a:pt x="1392427" y="316306"/>
                  </a:lnTo>
                  <a:lnTo>
                    <a:pt x="1392072" y="316788"/>
                  </a:lnTo>
                  <a:lnTo>
                    <a:pt x="1391500" y="317093"/>
                  </a:lnTo>
                  <a:lnTo>
                    <a:pt x="1390891" y="316776"/>
                  </a:lnTo>
                  <a:lnTo>
                    <a:pt x="1390421" y="315290"/>
                  </a:lnTo>
                  <a:lnTo>
                    <a:pt x="1389697" y="314540"/>
                  </a:lnTo>
                  <a:lnTo>
                    <a:pt x="1386408" y="317715"/>
                  </a:lnTo>
                  <a:lnTo>
                    <a:pt x="1386928" y="318401"/>
                  </a:lnTo>
                  <a:lnTo>
                    <a:pt x="1387424" y="318541"/>
                  </a:lnTo>
                  <a:lnTo>
                    <a:pt x="1388300" y="318236"/>
                  </a:lnTo>
                  <a:lnTo>
                    <a:pt x="1387817" y="319659"/>
                  </a:lnTo>
                  <a:lnTo>
                    <a:pt x="1381950" y="325780"/>
                  </a:lnTo>
                  <a:lnTo>
                    <a:pt x="1381188" y="325907"/>
                  </a:lnTo>
                  <a:lnTo>
                    <a:pt x="1379486" y="324535"/>
                  </a:lnTo>
                  <a:lnTo>
                    <a:pt x="1377962" y="324383"/>
                  </a:lnTo>
                  <a:lnTo>
                    <a:pt x="1377149" y="323672"/>
                  </a:lnTo>
                </a:path>
                <a:path w="2217419" h="2946400">
                  <a:moveTo>
                    <a:pt x="1353527" y="306450"/>
                  </a:moveTo>
                  <a:lnTo>
                    <a:pt x="1349476" y="314807"/>
                  </a:lnTo>
                  <a:lnTo>
                    <a:pt x="1348854" y="315137"/>
                  </a:lnTo>
                  <a:lnTo>
                    <a:pt x="1348168" y="314998"/>
                  </a:lnTo>
                  <a:lnTo>
                    <a:pt x="1346301" y="313181"/>
                  </a:lnTo>
                  <a:lnTo>
                    <a:pt x="1345806" y="313080"/>
                  </a:lnTo>
                  <a:lnTo>
                    <a:pt x="1344828" y="314299"/>
                  </a:lnTo>
                  <a:lnTo>
                    <a:pt x="1340065" y="315468"/>
                  </a:lnTo>
                  <a:lnTo>
                    <a:pt x="1338986" y="316572"/>
                  </a:lnTo>
                  <a:lnTo>
                    <a:pt x="1336700" y="317449"/>
                  </a:lnTo>
                  <a:lnTo>
                    <a:pt x="1335747" y="318973"/>
                  </a:lnTo>
                  <a:lnTo>
                    <a:pt x="1334655" y="319633"/>
                  </a:lnTo>
                  <a:lnTo>
                    <a:pt x="1332801" y="322580"/>
                  </a:lnTo>
                  <a:lnTo>
                    <a:pt x="1327327" y="326199"/>
                  </a:lnTo>
                  <a:lnTo>
                    <a:pt x="1318767" y="327532"/>
                  </a:lnTo>
                  <a:lnTo>
                    <a:pt x="1314653" y="328968"/>
                  </a:lnTo>
                  <a:lnTo>
                    <a:pt x="1312227" y="327888"/>
                  </a:lnTo>
                  <a:lnTo>
                    <a:pt x="1311160" y="328726"/>
                  </a:lnTo>
                  <a:lnTo>
                    <a:pt x="1309395" y="332219"/>
                  </a:lnTo>
                  <a:lnTo>
                    <a:pt x="1309573" y="332473"/>
                  </a:lnTo>
                  <a:lnTo>
                    <a:pt x="1309966" y="333235"/>
                  </a:lnTo>
                  <a:lnTo>
                    <a:pt x="1310131" y="333476"/>
                  </a:lnTo>
                  <a:lnTo>
                    <a:pt x="1309738" y="334835"/>
                  </a:lnTo>
                  <a:lnTo>
                    <a:pt x="1309154" y="335838"/>
                  </a:lnTo>
                  <a:lnTo>
                    <a:pt x="1305534" y="338518"/>
                  </a:lnTo>
                  <a:lnTo>
                    <a:pt x="1305559" y="337134"/>
                  </a:lnTo>
                  <a:lnTo>
                    <a:pt x="1305674" y="335914"/>
                  </a:lnTo>
                  <a:lnTo>
                    <a:pt x="1305686" y="334683"/>
                  </a:lnTo>
                  <a:lnTo>
                    <a:pt x="1305458" y="333311"/>
                  </a:lnTo>
                  <a:lnTo>
                    <a:pt x="1305051" y="332739"/>
                  </a:lnTo>
                  <a:lnTo>
                    <a:pt x="1303718" y="332130"/>
                  </a:lnTo>
                  <a:lnTo>
                    <a:pt x="1295755" y="333552"/>
                  </a:lnTo>
                  <a:lnTo>
                    <a:pt x="1294472" y="335419"/>
                  </a:lnTo>
                  <a:lnTo>
                    <a:pt x="1292771" y="336067"/>
                  </a:lnTo>
                  <a:lnTo>
                    <a:pt x="1291945" y="337489"/>
                  </a:lnTo>
                  <a:lnTo>
                    <a:pt x="1291475" y="337680"/>
                  </a:lnTo>
                  <a:lnTo>
                    <a:pt x="1290904" y="336981"/>
                  </a:lnTo>
                  <a:lnTo>
                    <a:pt x="1290675" y="335267"/>
                  </a:lnTo>
                  <a:lnTo>
                    <a:pt x="1290091" y="334937"/>
                  </a:lnTo>
                  <a:lnTo>
                    <a:pt x="1282445" y="337997"/>
                  </a:lnTo>
                  <a:lnTo>
                    <a:pt x="1273606" y="338429"/>
                  </a:lnTo>
                  <a:lnTo>
                    <a:pt x="1272489" y="339661"/>
                  </a:lnTo>
                  <a:lnTo>
                    <a:pt x="1269860" y="345516"/>
                  </a:lnTo>
                  <a:lnTo>
                    <a:pt x="1261033" y="353618"/>
                  </a:lnTo>
                  <a:lnTo>
                    <a:pt x="1259090" y="357124"/>
                  </a:lnTo>
                  <a:lnTo>
                    <a:pt x="1256576" y="358089"/>
                  </a:lnTo>
                  <a:lnTo>
                    <a:pt x="1249794" y="365125"/>
                  </a:lnTo>
                  <a:lnTo>
                    <a:pt x="1246174" y="366382"/>
                  </a:lnTo>
                  <a:lnTo>
                    <a:pt x="1241374" y="365251"/>
                  </a:lnTo>
                  <a:lnTo>
                    <a:pt x="1239392" y="367334"/>
                  </a:lnTo>
                  <a:lnTo>
                    <a:pt x="1238338" y="367830"/>
                  </a:lnTo>
                  <a:lnTo>
                    <a:pt x="1237335" y="366179"/>
                  </a:lnTo>
                  <a:lnTo>
                    <a:pt x="1235049" y="366318"/>
                  </a:lnTo>
                  <a:lnTo>
                    <a:pt x="1235189" y="365226"/>
                  </a:lnTo>
                  <a:lnTo>
                    <a:pt x="1235824" y="364350"/>
                  </a:lnTo>
                  <a:lnTo>
                    <a:pt x="1236078" y="363334"/>
                  </a:lnTo>
                  <a:lnTo>
                    <a:pt x="1235621" y="362254"/>
                  </a:lnTo>
                  <a:lnTo>
                    <a:pt x="1235100" y="361645"/>
                  </a:lnTo>
                  <a:lnTo>
                    <a:pt x="1234135" y="361276"/>
                  </a:lnTo>
                  <a:lnTo>
                    <a:pt x="1234173" y="359816"/>
                  </a:lnTo>
                  <a:lnTo>
                    <a:pt x="1232687" y="358444"/>
                  </a:lnTo>
                  <a:lnTo>
                    <a:pt x="1232230" y="357759"/>
                  </a:lnTo>
                  <a:lnTo>
                    <a:pt x="1232928" y="356323"/>
                  </a:lnTo>
                  <a:lnTo>
                    <a:pt x="1234693" y="355028"/>
                  </a:lnTo>
                  <a:lnTo>
                    <a:pt x="1235468" y="353910"/>
                  </a:lnTo>
                  <a:lnTo>
                    <a:pt x="1236510" y="350558"/>
                  </a:lnTo>
                  <a:lnTo>
                    <a:pt x="1237399" y="346417"/>
                  </a:lnTo>
                  <a:lnTo>
                    <a:pt x="1236967" y="344233"/>
                  </a:lnTo>
                  <a:lnTo>
                    <a:pt x="1237322" y="342658"/>
                  </a:lnTo>
                  <a:lnTo>
                    <a:pt x="1238554" y="341223"/>
                  </a:lnTo>
                  <a:lnTo>
                    <a:pt x="1238376" y="340512"/>
                  </a:lnTo>
                  <a:lnTo>
                    <a:pt x="1241336" y="333286"/>
                  </a:lnTo>
                  <a:lnTo>
                    <a:pt x="1242326" y="332549"/>
                  </a:lnTo>
                  <a:lnTo>
                    <a:pt x="1245463" y="325488"/>
                  </a:lnTo>
                  <a:lnTo>
                    <a:pt x="1246898" y="324853"/>
                  </a:lnTo>
                  <a:lnTo>
                    <a:pt x="1247152" y="324434"/>
                  </a:lnTo>
                  <a:lnTo>
                    <a:pt x="1246873" y="322719"/>
                  </a:lnTo>
                  <a:lnTo>
                    <a:pt x="1246212" y="321462"/>
                  </a:lnTo>
                  <a:lnTo>
                    <a:pt x="1245704" y="320052"/>
                  </a:lnTo>
                  <a:lnTo>
                    <a:pt x="1245946" y="317893"/>
                  </a:lnTo>
                  <a:lnTo>
                    <a:pt x="1245514" y="316522"/>
                  </a:lnTo>
                  <a:lnTo>
                    <a:pt x="1246098" y="315328"/>
                  </a:lnTo>
                  <a:lnTo>
                    <a:pt x="1246949" y="314198"/>
                  </a:lnTo>
                  <a:lnTo>
                    <a:pt x="1247343" y="313004"/>
                  </a:lnTo>
                  <a:lnTo>
                    <a:pt x="1247533" y="311480"/>
                  </a:lnTo>
                  <a:lnTo>
                    <a:pt x="1247978" y="310159"/>
                  </a:lnTo>
                  <a:lnTo>
                    <a:pt x="1248194" y="308889"/>
                  </a:lnTo>
                  <a:lnTo>
                    <a:pt x="1247673" y="307378"/>
                  </a:lnTo>
                  <a:lnTo>
                    <a:pt x="1247838" y="306324"/>
                  </a:lnTo>
                  <a:lnTo>
                    <a:pt x="1248067" y="306006"/>
                  </a:lnTo>
                  <a:lnTo>
                    <a:pt x="1248333" y="305816"/>
                  </a:lnTo>
                  <a:lnTo>
                    <a:pt x="1248549" y="305181"/>
                  </a:lnTo>
                  <a:lnTo>
                    <a:pt x="1248651" y="304558"/>
                  </a:lnTo>
                  <a:lnTo>
                    <a:pt x="1248740" y="303390"/>
                  </a:lnTo>
                  <a:lnTo>
                    <a:pt x="1248816" y="302806"/>
                  </a:lnTo>
                  <a:lnTo>
                    <a:pt x="1250137" y="298678"/>
                  </a:lnTo>
                  <a:lnTo>
                    <a:pt x="1250314" y="297268"/>
                  </a:lnTo>
                  <a:lnTo>
                    <a:pt x="1250073" y="296163"/>
                  </a:lnTo>
                  <a:lnTo>
                    <a:pt x="1249667" y="295135"/>
                  </a:lnTo>
                  <a:lnTo>
                    <a:pt x="1249337" y="293979"/>
                  </a:lnTo>
                  <a:lnTo>
                    <a:pt x="1249235" y="292823"/>
                  </a:lnTo>
                  <a:lnTo>
                    <a:pt x="1249260" y="291795"/>
                  </a:lnTo>
                  <a:lnTo>
                    <a:pt x="1249248" y="290753"/>
                  </a:lnTo>
                  <a:lnTo>
                    <a:pt x="1249006" y="289483"/>
                  </a:lnTo>
                  <a:lnTo>
                    <a:pt x="1250403" y="286334"/>
                  </a:lnTo>
                  <a:lnTo>
                    <a:pt x="1250759" y="284568"/>
                  </a:lnTo>
                  <a:lnTo>
                    <a:pt x="1250772" y="284048"/>
                  </a:lnTo>
                  <a:lnTo>
                    <a:pt x="1250759" y="281571"/>
                  </a:lnTo>
                  <a:lnTo>
                    <a:pt x="1250822" y="280784"/>
                  </a:lnTo>
                  <a:lnTo>
                    <a:pt x="1251064" y="279971"/>
                  </a:lnTo>
                  <a:lnTo>
                    <a:pt x="1251356" y="279298"/>
                  </a:lnTo>
                  <a:lnTo>
                    <a:pt x="1254531" y="274980"/>
                  </a:lnTo>
                  <a:lnTo>
                    <a:pt x="1255229" y="274574"/>
                  </a:lnTo>
                  <a:lnTo>
                    <a:pt x="1255979" y="274662"/>
                  </a:lnTo>
                  <a:lnTo>
                    <a:pt x="1258214" y="276796"/>
                  </a:lnTo>
                  <a:lnTo>
                    <a:pt x="1263789" y="277609"/>
                  </a:lnTo>
                  <a:lnTo>
                    <a:pt x="1264132" y="277901"/>
                  </a:lnTo>
                  <a:lnTo>
                    <a:pt x="1264399" y="278549"/>
                  </a:lnTo>
                  <a:lnTo>
                    <a:pt x="1264577" y="279298"/>
                  </a:lnTo>
                  <a:lnTo>
                    <a:pt x="1264754" y="279768"/>
                  </a:lnTo>
                  <a:lnTo>
                    <a:pt x="1265618" y="278955"/>
                  </a:lnTo>
                  <a:lnTo>
                    <a:pt x="1266977" y="278663"/>
                  </a:lnTo>
                  <a:lnTo>
                    <a:pt x="1267447" y="277634"/>
                  </a:lnTo>
                  <a:lnTo>
                    <a:pt x="1266494" y="275856"/>
                  </a:lnTo>
                  <a:lnTo>
                    <a:pt x="1265453" y="275069"/>
                  </a:lnTo>
                  <a:lnTo>
                    <a:pt x="1261681" y="275132"/>
                  </a:lnTo>
                  <a:lnTo>
                    <a:pt x="1260652" y="274586"/>
                  </a:lnTo>
                  <a:lnTo>
                    <a:pt x="1259814" y="273062"/>
                  </a:lnTo>
                  <a:lnTo>
                    <a:pt x="1259801" y="270586"/>
                  </a:lnTo>
                  <a:lnTo>
                    <a:pt x="1259509" y="269506"/>
                  </a:lnTo>
                  <a:lnTo>
                    <a:pt x="1259014" y="268744"/>
                  </a:lnTo>
                  <a:lnTo>
                    <a:pt x="1258468" y="267220"/>
                  </a:lnTo>
                  <a:lnTo>
                    <a:pt x="1258544" y="266407"/>
                  </a:lnTo>
                  <a:lnTo>
                    <a:pt x="1258239" y="263791"/>
                  </a:lnTo>
                  <a:lnTo>
                    <a:pt x="1258658" y="261772"/>
                  </a:lnTo>
                  <a:lnTo>
                    <a:pt x="1259319" y="260019"/>
                  </a:lnTo>
                  <a:lnTo>
                    <a:pt x="1259738" y="258102"/>
                  </a:lnTo>
                  <a:lnTo>
                    <a:pt x="1259751" y="256806"/>
                  </a:lnTo>
                  <a:lnTo>
                    <a:pt x="1259700" y="255701"/>
                  </a:lnTo>
                  <a:lnTo>
                    <a:pt x="1259725" y="254711"/>
                  </a:lnTo>
                  <a:lnTo>
                    <a:pt x="1259992" y="253796"/>
                  </a:lnTo>
                  <a:lnTo>
                    <a:pt x="1261186" y="251574"/>
                  </a:lnTo>
                  <a:lnTo>
                    <a:pt x="1261414" y="250494"/>
                  </a:lnTo>
                  <a:lnTo>
                    <a:pt x="1262062" y="248551"/>
                  </a:lnTo>
                  <a:lnTo>
                    <a:pt x="1262926" y="248132"/>
                  </a:lnTo>
                  <a:lnTo>
                    <a:pt x="1268577" y="250799"/>
                  </a:lnTo>
                  <a:lnTo>
                    <a:pt x="1274279" y="253441"/>
                  </a:lnTo>
                  <a:lnTo>
                    <a:pt x="1274876" y="252323"/>
                  </a:lnTo>
                  <a:lnTo>
                    <a:pt x="1274013" y="252412"/>
                  </a:lnTo>
                  <a:lnTo>
                    <a:pt x="1269542" y="250494"/>
                  </a:lnTo>
                  <a:lnTo>
                    <a:pt x="1266075" y="246875"/>
                  </a:lnTo>
                  <a:lnTo>
                    <a:pt x="1260970" y="245224"/>
                  </a:lnTo>
                  <a:lnTo>
                    <a:pt x="1261236" y="243179"/>
                  </a:lnTo>
                  <a:lnTo>
                    <a:pt x="1261325" y="241998"/>
                  </a:lnTo>
                  <a:lnTo>
                    <a:pt x="1261236" y="238531"/>
                  </a:lnTo>
                  <a:lnTo>
                    <a:pt x="1261440" y="237464"/>
                  </a:lnTo>
                  <a:lnTo>
                    <a:pt x="1261795" y="236956"/>
                  </a:lnTo>
                  <a:lnTo>
                    <a:pt x="1264462" y="235661"/>
                  </a:lnTo>
                  <a:lnTo>
                    <a:pt x="1263637" y="235051"/>
                  </a:lnTo>
                  <a:lnTo>
                    <a:pt x="1262862" y="233832"/>
                  </a:lnTo>
                  <a:lnTo>
                    <a:pt x="1263002" y="233070"/>
                  </a:lnTo>
                  <a:lnTo>
                    <a:pt x="1263180" y="232752"/>
                  </a:lnTo>
                  <a:lnTo>
                    <a:pt x="1263383" y="232575"/>
                  </a:lnTo>
                  <a:lnTo>
                    <a:pt x="1263548" y="232206"/>
                  </a:lnTo>
                  <a:lnTo>
                    <a:pt x="1263662" y="231546"/>
                  </a:lnTo>
                  <a:lnTo>
                    <a:pt x="1263789" y="230187"/>
                  </a:lnTo>
                  <a:lnTo>
                    <a:pt x="1263903" y="229577"/>
                  </a:lnTo>
                  <a:lnTo>
                    <a:pt x="1265923" y="225450"/>
                  </a:lnTo>
                  <a:lnTo>
                    <a:pt x="1267117" y="224650"/>
                  </a:lnTo>
                  <a:lnTo>
                    <a:pt x="1269745" y="224955"/>
                  </a:lnTo>
                  <a:lnTo>
                    <a:pt x="1270825" y="223291"/>
                  </a:lnTo>
                  <a:lnTo>
                    <a:pt x="1270406" y="222211"/>
                  </a:lnTo>
                  <a:lnTo>
                    <a:pt x="1270304" y="221183"/>
                  </a:lnTo>
                  <a:lnTo>
                    <a:pt x="1270546" y="218732"/>
                  </a:lnTo>
                  <a:lnTo>
                    <a:pt x="1270152" y="218160"/>
                  </a:lnTo>
                  <a:lnTo>
                    <a:pt x="1269974" y="218046"/>
                  </a:lnTo>
                  <a:lnTo>
                    <a:pt x="1269796" y="218122"/>
                  </a:lnTo>
                  <a:lnTo>
                    <a:pt x="1269758" y="217068"/>
                  </a:lnTo>
                  <a:lnTo>
                    <a:pt x="1269758" y="216293"/>
                  </a:lnTo>
                  <a:lnTo>
                    <a:pt x="1269809" y="215645"/>
                  </a:lnTo>
                  <a:lnTo>
                    <a:pt x="1269949" y="215011"/>
                  </a:lnTo>
                  <a:lnTo>
                    <a:pt x="1269695" y="213868"/>
                  </a:lnTo>
                  <a:lnTo>
                    <a:pt x="1270228" y="212610"/>
                  </a:lnTo>
                  <a:lnTo>
                    <a:pt x="1271549" y="211112"/>
                  </a:lnTo>
                  <a:lnTo>
                    <a:pt x="1274940" y="210032"/>
                  </a:lnTo>
                  <a:lnTo>
                    <a:pt x="1275562" y="210794"/>
                  </a:lnTo>
                  <a:lnTo>
                    <a:pt x="1276832" y="214693"/>
                  </a:lnTo>
                  <a:lnTo>
                    <a:pt x="1277429" y="216077"/>
                  </a:lnTo>
                  <a:lnTo>
                    <a:pt x="1278089" y="216788"/>
                  </a:lnTo>
                  <a:lnTo>
                    <a:pt x="1278381" y="217297"/>
                  </a:lnTo>
                  <a:lnTo>
                    <a:pt x="1278737" y="218376"/>
                  </a:lnTo>
                  <a:lnTo>
                    <a:pt x="1278877" y="219265"/>
                  </a:lnTo>
                  <a:lnTo>
                    <a:pt x="1278864" y="221030"/>
                  </a:lnTo>
                  <a:lnTo>
                    <a:pt x="1278978" y="221780"/>
                  </a:lnTo>
                  <a:lnTo>
                    <a:pt x="1279359" y="222173"/>
                  </a:lnTo>
                  <a:lnTo>
                    <a:pt x="1280807" y="221602"/>
                  </a:lnTo>
                  <a:lnTo>
                    <a:pt x="1285011" y="223354"/>
                  </a:lnTo>
                  <a:lnTo>
                    <a:pt x="1285214" y="221932"/>
                  </a:lnTo>
                  <a:lnTo>
                    <a:pt x="1284960" y="221399"/>
                  </a:lnTo>
                  <a:lnTo>
                    <a:pt x="1283068" y="218554"/>
                  </a:lnTo>
                  <a:lnTo>
                    <a:pt x="1282865" y="217970"/>
                  </a:lnTo>
                  <a:lnTo>
                    <a:pt x="1282598" y="216916"/>
                  </a:lnTo>
                  <a:lnTo>
                    <a:pt x="1282331" y="215404"/>
                  </a:lnTo>
                  <a:lnTo>
                    <a:pt x="1281874" y="212242"/>
                  </a:lnTo>
                  <a:lnTo>
                    <a:pt x="1281607" y="210972"/>
                  </a:lnTo>
                  <a:lnTo>
                    <a:pt x="1281645" y="209867"/>
                  </a:lnTo>
                  <a:lnTo>
                    <a:pt x="1281785" y="209537"/>
                  </a:lnTo>
                  <a:lnTo>
                    <a:pt x="1281950" y="209346"/>
                  </a:lnTo>
                  <a:lnTo>
                    <a:pt x="1282090" y="208661"/>
                  </a:lnTo>
                  <a:lnTo>
                    <a:pt x="1282077" y="208178"/>
                  </a:lnTo>
                  <a:lnTo>
                    <a:pt x="1282014" y="207568"/>
                  </a:lnTo>
                  <a:lnTo>
                    <a:pt x="1281963" y="206870"/>
                  </a:lnTo>
                  <a:lnTo>
                    <a:pt x="1286065" y="202209"/>
                  </a:lnTo>
                  <a:lnTo>
                    <a:pt x="1288199" y="203517"/>
                  </a:lnTo>
                  <a:lnTo>
                    <a:pt x="1290345" y="203403"/>
                  </a:lnTo>
                  <a:lnTo>
                    <a:pt x="1293621" y="206209"/>
                  </a:lnTo>
                  <a:lnTo>
                    <a:pt x="1296568" y="206717"/>
                  </a:lnTo>
                  <a:lnTo>
                    <a:pt x="1297025" y="207479"/>
                  </a:lnTo>
                  <a:lnTo>
                    <a:pt x="1297647" y="210312"/>
                  </a:lnTo>
                  <a:lnTo>
                    <a:pt x="1298066" y="211010"/>
                  </a:lnTo>
                  <a:lnTo>
                    <a:pt x="1302181" y="212331"/>
                  </a:lnTo>
                  <a:lnTo>
                    <a:pt x="1302677" y="214007"/>
                  </a:lnTo>
                  <a:lnTo>
                    <a:pt x="1302486" y="215163"/>
                  </a:lnTo>
                  <a:lnTo>
                    <a:pt x="1302054" y="216204"/>
                  </a:lnTo>
                  <a:lnTo>
                    <a:pt x="1301191" y="217233"/>
                  </a:lnTo>
                  <a:lnTo>
                    <a:pt x="1299260" y="217449"/>
                  </a:lnTo>
                  <a:lnTo>
                    <a:pt x="1298536" y="218198"/>
                  </a:lnTo>
                  <a:lnTo>
                    <a:pt x="1296987" y="223723"/>
                  </a:lnTo>
                  <a:lnTo>
                    <a:pt x="1297571" y="224358"/>
                  </a:lnTo>
                  <a:lnTo>
                    <a:pt x="1297762" y="224396"/>
                  </a:lnTo>
                  <a:lnTo>
                    <a:pt x="1297393" y="226364"/>
                  </a:lnTo>
                  <a:lnTo>
                    <a:pt x="1296377" y="229133"/>
                  </a:lnTo>
                  <a:lnTo>
                    <a:pt x="1296085" y="231355"/>
                  </a:lnTo>
                  <a:lnTo>
                    <a:pt x="1296415" y="231648"/>
                  </a:lnTo>
                  <a:lnTo>
                    <a:pt x="1296746" y="232130"/>
                  </a:lnTo>
                  <a:lnTo>
                    <a:pt x="1297444" y="233451"/>
                  </a:lnTo>
                  <a:lnTo>
                    <a:pt x="1297139" y="235800"/>
                  </a:lnTo>
                  <a:lnTo>
                    <a:pt x="1296047" y="238569"/>
                  </a:lnTo>
                  <a:lnTo>
                    <a:pt x="1295590" y="240411"/>
                  </a:lnTo>
                  <a:lnTo>
                    <a:pt x="1295869" y="241439"/>
                  </a:lnTo>
                  <a:lnTo>
                    <a:pt x="1296174" y="242252"/>
                  </a:lnTo>
                  <a:lnTo>
                    <a:pt x="1296428" y="243078"/>
                  </a:lnTo>
                  <a:lnTo>
                    <a:pt x="1296568" y="244195"/>
                  </a:lnTo>
                  <a:lnTo>
                    <a:pt x="1296466" y="245237"/>
                  </a:lnTo>
                  <a:lnTo>
                    <a:pt x="1295603" y="247294"/>
                  </a:lnTo>
                  <a:lnTo>
                    <a:pt x="1295603" y="247599"/>
                  </a:lnTo>
                  <a:lnTo>
                    <a:pt x="1295717" y="248678"/>
                  </a:lnTo>
                  <a:lnTo>
                    <a:pt x="1295730" y="249123"/>
                  </a:lnTo>
                  <a:lnTo>
                    <a:pt x="1295628" y="249567"/>
                  </a:lnTo>
                  <a:lnTo>
                    <a:pt x="1295387" y="250189"/>
                  </a:lnTo>
                  <a:lnTo>
                    <a:pt x="1295145" y="251713"/>
                  </a:lnTo>
                  <a:lnTo>
                    <a:pt x="1294396" y="253745"/>
                  </a:lnTo>
                  <a:lnTo>
                    <a:pt x="1292898" y="261632"/>
                  </a:lnTo>
                  <a:lnTo>
                    <a:pt x="1292466" y="265188"/>
                  </a:lnTo>
                  <a:lnTo>
                    <a:pt x="1292453" y="266141"/>
                  </a:lnTo>
                  <a:lnTo>
                    <a:pt x="1292491" y="267093"/>
                  </a:lnTo>
                  <a:lnTo>
                    <a:pt x="1292491" y="267944"/>
                  </a:lnTo>
                  <a:lnTo>
                    <a:pt x="1292301" y="268617"/>
                  </a:lnTo>
                  <a:lnTo>
                    <a:pt x="1292961" y="267563"/>
                  </a:lnTo>
                  <a:lnTo>
                    <a:pt x="1295222" y="266014"/>
                  </a:lnTo>
                  <a:lnTo>
                    <a:pt x="1297508" y="260438"/>
                  </a:lnTo>
                  <a:lnTo>
                    <a:pt x="1297546" y="259829"/>
                  </a:lnTo>
                  <a:lnTo>
                    <a:pt x="1297546" y="258305"/>
                  </a:lnTo>
                  <a:lnTo>
                    <a:pt x="1297673" y="257568"/>
                  </a:lnTo>
                  <a:lnTo>
                    <a:pt x="1298613" y="255816"/>
                  </a:lnTo>
                  <a:lnTo>
                    <a:pt x="1299375" y="253276"/>
                  </a:lnTo>
                  <a:lnTo>
                    <a:pt x="1299895" y="249834"/>
                  </a:lnTo>
                  <a:lnTo>
                    <a:pt x="1300225" y="244513"/>
                  </a:lnTo>
                  <a:lnTo>
                    <a:pt x="1300352" y="243382"/>
                  </a:lnTo>
                  <a:lnTo>
                    <a:pt x="1300899" y="241884"/>
                  </a:lnTo>
                  <a:lnTo>
                    <a:pt x="1301622" y="241287"/>
                  </a:lnTo>
                  <a:lnTo>
                    <a:pt x="1305509" y="241452"/>
                  </a:lnTo>
                  <a:lnTo>
                    <a:pt x="1307947" y="238379"/>
                  </a:lnTo>
                  <a:lnTo>
                    <a:pt x="1308341" y="236855"/>
                  </a:lnTo>
                  <a:lnTo>
                    <a:pt x="1308112" y="236118"/>
                  </a:lnTo>
                  <a:lnTo>
                    <a:pt x="1309027" y="234619"/>
                  </a:lnTo>
                  <a:lnTo>
                    <a:pt x="1311376" y="234619"/>
                  </a:lnTo>
                  <a:lnTo>
                    <a:pt x="1312316" y="233019"/>
                  </a:lnTo>
                  <a:lnTo>
                    <a:pt x="1312405" y="232422"/>
                  </a:lnTo>
                  <a:lnTo>
                    <a:pt x="1312316" y="231965"/>
                  </a:lnTo>
                  <a:lnTo>
                    <a:pt x="1312176" y="231457"/>
                  </a:lnTo>
                  <a:lnTo>
                    <a:pt x="1312062" y="230759"/>
                  </a:lnTo>
                  <a:lnTo>
                    <a:pt x="1312075" y="230073"/>
                  </a:lnTo>
                  <a:lnTo>
                    <a:pt x="1312214" y="229514"/>
                  </a:lnTo>
                  <a:lnTo>
                    <a:pt x="1312951" y="228257"/>
                  </a:lnTo>
                  <a:lnTo>
                    <a:pt x="1313433" y="227914"/>
                  </a:lnTo>
                  <a:lnTo>
                    <a:pt x="1313967" y="227990"/>
                  </a:lnTo>
                  <a:lnTo>
                    <a:pt x="1314500" y="228625"/>
                  </a:lnTo>
                  <a:lnTo>
                    <a:pt x="1314399" y="229590"/>
                  </a:lnTo>
                  <a:lnTo>
                    <a:pt x="1314081" y="230593"/>
                  </a:lnTo>
                  <a:lnTo>
                    <a:pt x="1314018" y="231622"/>
                  </a:lnTo>
                  <a:lnTo>
                    <a:pt x="1315135" y="231533"/>
                  </a:lnTo>
                  <a:lnTo>
                    <a:pt x="1317955" y="229488"/>
                  </a:lnTo>
                  <a:lnTo>
                    <a:pt x="1317993" y="230403"/>
                  </a:lnTo>
                  <a:lnTo>
                    <a:pt x="1323136" y="236461"/>
                  </a:lnTo>
                  <a:lnTo>
                    <a:pt x="1323009" y="237451"/>
                  </a:lnTo>
                  <a:lnTo>
                    <a:pt x="1322590" y="238937"/>
                  </a:lnTo>
                  <a:lnTo>
                    <a:pt x="1324228" y="240626"/>
                  </a:lnTo>
                  <a:lnTo>
                    <a:pt x="1324978" y="241935"/>
                  </a:lnTo>
                  <a:lnTo>
                    <a:pt x="1325181" y="244297"/>
                  </a:lnTo>
                  <a:lnTo>
                    <a:pt x="1325359" y="244970"/>
                  </a:lnTo>
                  <a:lnTo>
                    <a:pt x="1331975" y="245935"/>
                  </a:lnTo>
                  <a:lnTo>
                    <a:pt x="1333766" y="248107"/>
                  </a:lnTo>
                  <a:lnTo>
                    <a:pt x="1335341" y="252437"/>
                  </a:lnTo>
                  <a:lnTo>
                    <a:pt x="1335392" y="256247"/>
                  </a:lnTo>
                  <a:lnTo>
                    <a:pt x="1335862" y="256654"/>
                  </a:lnTo>
                  <a:lnTo>
                    <a:pt x="1336319" y="256730"/>
                  </a:lnTo>
                  <a:lnTo>
                    <a:pt x="1336090" y="259105"/>
                  </a:lnTo>
                  <a:lnTo>
                    <a:pt x="1335214" y="259651"/>
                  </a:lnTo>
                  <a:lnTo>
                    <a:pt x="1334160" y="259587"/>
                  </a:lnTo>
                  <a:lnTo>
                    <a:pt x="1333411" y="260172"/>
                  </a:lnTo>
                  <a:lnTo>
                    <a:pt x="1339151" y="261010"/>
                  </a:lnTo>
                  <a:lnTo>
                    <a:pt x="1339468" y="261404"/>
                  </a:lnTo>
                  <a:lnTo>
                    <a:pt x="1339786" y="262343"/>
                  </a:lnTo>
                  <a:lnTo>
                    <a:pt x="1340027" y="263448"/>
                  </a:lnTo>
                  <a:lnTo>
                    <a:pt x="1339989" y="263804"/>
                  </a:lnTo>
                  <a:lnTo>
                    <a:pt x="1339926" y="264096"/>
                  </a:lnTo>
                  <a:lnTo>
                    <a:pt x="1339976" y="264985"/>
                  </a:lnTo>
                  <a:lnTo>
                    <a:pt x="1340002" y="266623"/>
                  </a:lnTo>
                  <a:lnTo>
                    <a:pt x="1339672" y="267474"/>
                  </a:lnTo>
                  <a:lnTo>
                    <a:pt x="1338973" y="268427"/>
                  </a:lnTo>
                  <a:lnTo>
                    <a:pt x="1339621" y="268731"/>
                  </a:lnTo>
                  <a:lnTo>
                    <a:pt x="1341805" y="266357"/>
                  </a:lnTo>
                  <a:lnTo>
                    <a:pt x="1342021" y="265582"/>
                  </a:lnTo>
                  <a:lnTo>
                    <a:pt x="1342135" y="264490"/>
                  </a:lnTo>
                  <a:lnTo>
                    <a:pt x="1342072" y="263207"/>
                  </a:lnTo>
                  <a:lnTo>
                    <a:pt x="1341920" y="262775"/>
                  </a:lnTo>
                  <a:lnTo>
                    <a:pt x="1341285" y="261378"/>
                  </a:lnTo>
                  <a:lnTo>
                    <a:pt x="1341018" y="260692"/>
                  </a:lnTo>
                  <a:lnTo>
                    <a:pt x="1341653" y="259537"/>
                  </a:lnTo>
                  <a:lnTo>
                    <a:pt x="1344256" y="258775"/>
                  </a:lnTo>
                  <a:lnTo>
                    <a:pt x="1348028" y="259765"/>
                  </a:lnTo>
                  <a:lnTo>
                    <a:pt x="1350962" y="263131"/>
                  </a:lnTo>
                  <a:lnTo>
                    <a:pt x="1351305" y="263766"/>
                  </a:lnTo>
                  <a:lnTo>
                    <a:pt x="1353248" y="269443"/>
                  </a:lnTo>
                  <a:lnTo>
                    <a:pt x="1353680" y="270281"/>
                  </a:lnTo>
                  <a:lnTo>
                    <a:pt x="1353540" y="271995"/>
                  </a:lnTo>
                  <a:lnTo>
                    <a:pt x="1353921" y="273227"/>
                  </a:lnTo>
                  <a:lnTo>
                    <a:pt x="1354581" y="274319"/>
                  </a:lnTo>
                  <a:lnTo>
                    <a:pt x="1355216" y="275666"/>
                  </a:lnTo>
                  <a:lnTo>
                    <a:pt x="1356385" y="278714"/>
                  </a:lnTo>
                  <a:lnTo>
                    <a:pt x="1356944" y="280555"/>
                  </a:lnTo>
                  <a:lnTo>
                    <a:pt x="1357147" y="282181"/>
                  </a:lnTo>
                  <a:lnTo>
                    <a:pt x="1357274" y="284606"/>
                  </a:lnTo>
                  <a:lnTo>
                    <a:pt x="1357833" y="284975"/>
                  </a:lnTo>
                  <a:lnTo>
                    <a:pt x="1358620" y="285064"/>
                  </a:lnTo>
                  <a:lnTo>
                    <a:pt x="1359331" y="286651"/>
                  </a:lnTo>
                  <a:lnTo>
                    <a:pt x="1359433" y="288505"/>
                  </a:lnTo>
                  <a:lnTo>
                    <a:pt x="1358912" y="291084"/>
                  </a:lnTo>
                  <a:lnTo>
                    <a:pt x="1359293" y="291922"/>
                  </a:lnTo>
                  <a:lnTo>
                    <a:pt x="1359242" y="295059"/>
                  </a:lnTo>
                  <a:lnTo>
                    <a:pt x="1358430" y="296989"/>
                  </a:lnTo>
                  <a:lnTo>
                    <a:pt x="1356563" y="298983"/>
                  </a:lnTo>
                  <a:lnTo>
                    <a:pt x="1353527" y="306450"/>
                  </a:lnTo>
                </a:path>
                <a:path w="2217419" h="2946400">
                  <a:moveTo>
                    <a:pt x="1235303" y="188950"/>
                  </a:moveTo>
                  <a:lnTo>
                    <a:pt x="1234439" y="187553"/>
                  </a:lnTo>
                  <a:lnTo>
                    <a:pt x="1234617" y="186474"/>
                  </a:lnTo>
                  <a:lnTo>
                    <a:pt x="1234744" y="185521"/>
                  </a:lnTo>
                  <a:lnTo>
                    <a:pt x="1234808" y="184416"/>
                  </a:lnTo>
                  <a:lnTo>
                    <a:pt x="1234808" y="182905"/>
                  </a:lnTo>
                  <a:lnTo>
                    <a:pt x="1234706" y="181851"/>
                  </a:lnTo>
                  <a:lnTo>
                    <a:pt x="1234566" y="180835"/>
                  </a:lnTo>
                  <a:lnTo>
                    <a:pt x="1234490" y="179717"/>
                  </a:lnTo>
                  <a:lnTo>
                    <a:pt x="1234617" y="178371"/>
                  </a:lnTo>
                  <a:lnTo>
                    <a:pt x="1235240" y="177037"/>
                  </a:lnTo>
                  <a:lnTo>
                    <a:pt x="1235963" y="176580"/>
                  </a:lnTo>
                  <a:lnTo>
                    <a:pt x="1237475" y="176568"/>
                  </a:lnTo>
                  <a:lnTo>
                    <a:pt x="1237322" y="178168"/>
                  </a:lnTo>
                  <a:lnTo>
                    <a:pt x="1239697" y="178816"/>
                  </a:lnTo>
                  <a:lnTo>
                    <a:pt x="1240828" y="178536"/>
                  </a:lnTo>
                  <a:lnTo>
                    <a:pt x="1241424" y="178879"/>
                  </a:lnTo>
                  <a:lnTo>
                    <a:pt x="1241983" y="180098"/>
                  </a:lnTo>
                  <a:lnTo>
                    <a:pt x="1239634" y="181038"/>
                  </a:lnTo>
                  <a:lnTo>
                    <a:pt x="1237424" y="183476"/>
                  </a:lnTo>
                  <a:lnTo>
                    <a:pt x="1236052" y="187667"/>
                  </a:lnTo>
                  <a:lnTo>
                    <a:pt x="1235303" y="188950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27818" y="3799136"/>
              <a:ext cx="1428115" cy="1625600"/>
            </a:xfrm>
            <a:custGeom>
              <a:avLst/>
              <a:gdLst/>
              <a:ahLst/>
              <a:cxnLst/>
              <a:rect l="l" t="t" r="r" b="b"/>
              <a:pathLst>
                <a:path w="1428115" h="1625600">
                  <a:moveTo>
                    <a:pt x="99136" y="1612900"/>
                  </a:moveTo>
                  <a:lnTo>
                    <a:pt x="39306" y="1612900"/>
                  </a:lnTo>
                  <a:lnTo>
                    <a:pt x="38887" y="1625600"/>
                  </a:lnTo>
                  <a:lnTo>
                    <a:pt x="100279" y="1625600"/>
                  </a:lnTo>
                  <a:lnTo>
                    <a:pt x="99136" y="1612900"/>
                  </a:lnTo>
                  <a:close/>
                </a:path>
                <a:path w="1428115" h="1625600">
                  <a:moveTo>
                    <a:pt x="96481" y="1600200"/>
                  </a:moveTo>
                  <a:lnTo>
                    <a:pt x="58254" y="1600200"/>
                  </a:lnTo>
                  <a:lnTo>
                    <a:pt x="57823" y="1612900"/>
                  </a:lnTo>
                  <a:lnTo>
                    <a:pt x="100139" y="1612900"/>
                  </a:lnTo>
                  <a:lnTo>
                    <a:pt x="96481" y="1600200"/>
                  </a:lnTo>
                  <a:close/>
                </a:path>
                <a:path w="1428115" h="1625600">
                  <a:moveTo>
                    <a:pt x="94932" y="1587500"/>
                  </a:moveTo>
                  <a:lnTo>
                    <a:pt x="52565" y="1587500"/>
                  </a:lnTo>
                  <a:lnTo>
                    <a:pt x="58902" y="1600200"/>
                  </a:lnTo>
                  <a:lnTo>
                    <a:pt x="94907" y="1600200"/>
                  </a:lnTo>
                  <a:lnTo>
                    <a:pt x="94932" y="1587500"/>
                  </a:lnTo>
                  <a:close/>
                </a:path>
                <a:path w="1428115" h="1625600">
                  <a:moveTo>
                    <a:pt x="170700" y="1587500"/>
                  </a:moveTo>
                  <a:lnTo>
                    <a:pt x="158965" y="1587500"/>
                  </a:lnTo>
                  <a:lnTo>
                    <a:pt x="161010" y="1600200"/>
                  </a:lnTo>
                  <a:lnTo>
                    <a:pt x="168960" y="1600200"/>
                  </a:lnTo>
                  <a:lnTo>
                    <a:pt x="170700" y="1587500"/>
                  </a:lnTo>
                  <a:close/>
                </a:path>
                <a:path w="1428115" h="1625600">
                  <a:moveTo>
                    <a:pt x="19558" y="1574800"/>
                  </a:moveTo>
                  <a:lnTo>
                    <a:pt x="8331" y="1574800"/>
                  </a:lnTo>
                  <a:lnTo>
                    <a:pt x="9474" y="1587500"/>
                  </a:lnTo>
                  <a:lnTo>
                    <a:pt x="15227" y="1587500"/>
                  </a:lnTo>
                  <a:lnTo>
                    <a:pt x="19558" y="1574800"/>
                  </a:lnTo>
                  <a:close/>
                </a:path>
                <a:path w="1428115" h="1625600">
                  <a:moveTo>
                    <a:pt x="120561" y="1574800"/>
                  </a:moveTo>
                  <a:lnTo>
                    <a:pt x="30302" y="1574800"/>
                  </a:lnTo>
                  <a:lnTo>
                    <a:pt x="31318" y="1587500"/>
                  </a:lnTo>
                  <a:lnTo>
                    <a:pt x="109347" y="1587500"/>
                  </a:lnTo>
                  <a:lnTo>
                    <a:pt x="120561" y="1574800"/>
                  </a:lnTo>
                  <a:close/>
                </a:path>
                <a:path w="1428115" h="1625600">
                  <a:moveTo>
                    <a:pt x="163855" y="1574800"/>
                  </a:moveTo>
                  <a:lnTo>
                    <a:pt x="142875" y="1574800"/>
                  </a:lnTo>
                  <a:lnTo>
                    <a:pt x="143916" y="1587500"/>
                  </a:lnTo>
                  <a:lnTo>
                    <a:pt x="172935" y="1587500"/>
                  </a:lnTo>
                  <a:lnTo>
                    <a:pt x="163855" y="1574800"/>
                  </a:lnTo>
                  <a:close/>
                </a:path>
                <a:path w="1428115" h="1625600">
                  <a:moveTo>
                    <a:pt x="158838" y="1562100"/>
                  </a:moveTo>
                  <a:lnTo>
                    <a:pt x="0" y="1562100"/>
                  </a:lnTo>
                  <a:lnTo>
                    <a:pt x="127" y="1574800"/>
                  </a:lnTo>
                  <a:lnTo>
                    <a:pt x="159562" y="1574800"/>
                  </a:lnTo>
                  <a:lnTo>
                    <a:pt x="158838" y="1562100"/>
                  </a:lnTo>
                  <a:close/>
                </a:path>
                <a:path w="1428115" h="1625600">
                  <a:moveTo>
                    <a:pt x="138899" y="1549400"/>
                  </a:moveTo>
                  <a:lnTo>
                    <a:pt x="3835" y="1549400"/>
                  </a:lnTo>
                  <a:lnTo>
                    <a:pt x="5511" y="1562100"/>
                  </a:lnTo>
                  <a:lnTo>
                    <a:pt x="140830" y="1562100"/>
                  </a:lnTo>
                  <a:lnTo>
                    <a:pt x="138899" y="1549400"/>
                  </a:lnTo>
                  <a:close/>
                </a:path>
                <a:path w="1428115" h="1625600">
                  <a:moveTo>
                    <a:pt x="617181" y="1549400"/>
                  </a:moveTo>
                  <a:lnTo>
                    <a:pt x="600100" y="1549400"/>
                  </a:lnTo>
                  <a:lnTo>
                    <a:pt x="605129" y="1562100"/>
                  </a:lnTo>
                  <a:lnTo>
                    <a:pt x="616242" y="1562100"/>
                  </a:lnTo>
                  <a:lnTo>
                    <a:pt x="617181" y="1549400"/>
                  </a:lnTo>
                  <a:close/>
                </a:path>
                <a:path w="1428115" h="1625600">
                  <a:moveTo>
                    <a:pt x="144094" y="1536700"/>
                  </a:moveTo>
                  <a:lnTo>
                    <a:pt x="11049" y="1536700"/>
                  </a:lnTo>
                  <a:lnTo>
                    <a:pt x="10807" y="1549400"/>
                  </a:lnTo>
                  <a:lnTo>
                    <a:pt x="140728" y="1549400"/>
                  </a:lnTo>
                  <a:lnTo>
                    <a:pt x="144094" y="1536700"/>
                  </a:lnTo>
                  <a:close/>
                </a:path>
                <a:path w="1428115" h="1625600">
                  <a:moveTo>
                    <a:pt x="163474" y="1536700"/>
                  </a:moveTo>
                  <a:lnTo>
                    <a:pt x="151041" y="1536700"/>
                  </a:lnTo>
                  <a:lnTo>
                    <a:pt x="151511" y="1549400"/>
                  </a:lnTo>
                  <a:lnTo>
                    <a:pt x="162547" y="1549400"/>
                  </a:lnTo>
                  <a:lnTo>
                    <a:pt x="163474" y="1536700"/>
                  </a:lnTo>
                  <a:close/>
                </a:path>
                <a:path w="1428115" h="1625600">
                  <a:moveTo>
                    <a:pt x="357276" y="1536700"/>
                  </a:moveTo>
                  <a:lnTo>
                    <a:pt x="346151" y="1536700"/>
                  </a:lnTo>
                  <a:lnTo>
                    <a:pt x="347903" y="1549400"/>
                  </a:lnTo>
                  <a:lnTo>
                    <a:pt x="355600" y="1549400"/>
                  </a:lnTo>
                  <a:lnTo>
                    <a:pt x="357276" y="1536700"/>
                  </a:lnTo>
                  <a:close/>
                </a:path>
                <a:path w="1428115" h="1625600">
                  <a:moveTo>
                    <a:pt x="461467" y="1536700"/>
                  </a:moveTo>
                  <a:lnTo>
                    <a:pt x="454456" y="1536700"/>
                  </a:lnTo>
                  <a:lnTo>
                    <a:pt x="457873" y="1549400"/>
                  </a:lnTo>
                  <a:lnTo>
                    <a:pt x="459841" y="1549400"/>
                  </a:lnTo>
                  <a:lnTo>
                    <a:pt x="461467" y="1536700"/>
                  </a:lnTo>
                  <a:close/>
                </a:path>
                <a:path w="1428115" h="1625600">
                  <a:moveTo>
                    <a:pt x="490308" y="1536700"/>
                  </a:moveTo>
                  <a:lnTo>
                    <a:pt x="471957" y="1536700"/>
                  </a:lnTo>
                  <a:lnTo>
                    <a:pt x="480072" y="1549400"/>
                  </a:lnTo>
                  <a:lnTo>
                    <a:pt x="487438" y="1549400"/>
                  </a:lnTo>
                  <a:lnTo>
                    <a:pt x="490308" y="1536700"/>
                  </a:lnTo>
                  <a:close/>
                </a:path>
                <a:path w="1428115" h="1625600">
                  <a:moveTo>
                    <a:pt x="509739" y="1536700"/>
                  </a:moveTo>
                  <a:lnTo>
                    <a:pt x="496430" y="1536700"/>
                  </a:lnTo>
                  <a:lnTo>
                    <a:pt x="500138" y="1549400"/>
                  </a:lnTo>
                  <a:lnTo>
                    <a:pt x="508711" y="1549400"/>
                  </a:lnTo>
                  <a:lnTo>
                    <a:pt x="509739" y="1536700"/>
                  </a:lnTo>
                  <a:close/>
                </a:path>
                <a:path w="1428115" h="1625600">
                  <a:moveTo>
                    <a:pt x="624408" y="1536700"/>
                  </a:moveTo>
                  <a:lnTo>
                    <a:pt x="590969" y="1536700"/>
                  </a:lnTo>
                  <a:lnTo>
                    <a:pt x="591883" y="1549400"/>
                  </a:lnTo>
                  <a:lnTo>
                    <a:pt x="624090" y="1549400"/>
                  </a:lnTo>
                  <a:lnTo>
                    <a:pt x="624408" y="1536700"/>
                  </a:lnTo>
                  <a:close/>
                </a:path>
                <a:path w="1428115" h="1625600">
                  <a:moveTo>
                    <a:pt x="144780" y="1524000"/>
                  </a:moveTo>
                  <a:lnTo>
                    <a:pt x="18237" y="1524000"/>
                  </a:lnTo>
                  <a:lnTo>
                    <a:pt x="17868" y="1536700"/>
                  </a:lnTo>
                  <a:lnTo>
                    <a:pt x="144894" y="1536700"/>
                  </a:lnTo>
                  <a:lnTo>
                    <a:pt x="144780" y="1524000"/>
                  </a:lnTo>
                  <a:close/>
                </a:path>
                <a:path w="1428115" h="1625600">
                  <a:moveTo>
                    <a:pt x="220751" y="1524000"/>
                  </a:moveTo>
                  <a:lnTo>
                    <a:pt x="216674" y="1524000"/>
                  </a:lnTo>
                  <a:lnTo>
                    <a:pt x="217170" y="1536700"/>
                  </a:lnTo>
                  <a:lnTo>
                    <a:pt x="220497" y="1536700"/>
                  </a:lnTo>
                  <a:lnTo>
                    <a:pt x="220751" y="1524000"/>
                  </a:lnTo>
                  <a:close/>
                </a:path>
                <a:path w="1428115" h="1625600">
                  <a:moveTo>
                    <a:pt x="298157" y="1524000"/>
                  </a:moveTo>
                  <a:lnTo>
                    <a:pt x="286893" y="1524000"/>
                  </a:lnTo>
                  <a:lnTo>
                    <a:pt x="289483" y="1536700"/>
                  </a:lnTo>
                  <a:lnTo>
                    <a:pt x="298831" y="1536700"/>
                  </a:lnTo>
                  <a:lnTo>
                    <a:pt x="298157" y="1524000"/>
                  </a:lnTo>
                  <a:close/>
                </a:path>
                <a:path w="1428115" h="1625600">
                  <a:moveTo>
                    <a:pt x="374078" y="1524000"/>
                  </a:moveTo>
                  <a:lnTo>
                    <a:pt x="314642" y="1524000"/>
                  </a:lnTo>
                  <a:lnTo>
                    <a:pt x="315556" y="1536700"/>
                  </a:lnTo>
                  <a:lnTo>
                    <a:pt x="373545" y="1536700"/>
                  </a:lnTo>
                  <a:lnTo>
                    <a:pt x="374078" y="1524000"/>
                  </a:lnTo>
                  <a:close/>
                </a:path>
                <a:path w="1428115" h="1625600">
                  <a:moveTo>
                    <a:pt x="395020" y="1524000"/>
                  </a:moveTo>
                  <a:lnTo>
                    <a:pt x="380314" y="1524000"/>
                  </a:lnTo>
                  <a:lnTo>
                    <a:pt x="385800" y="1536700"/>
                  </a:lnTo>
                  <a:lnTo>
                    <a:pt x="393153" y="1536700"/>
                  </a:lnTo>
                  <a:lnTo>
                    <a:pt x="395020" y="1524000"/>
                  </a:lnTo>
                  <a:close/>
                </a:path>
                <a:path w="1428115" h="1625600">
                  <a:moveTo>
                    <a:pt x="514070" y="1524000"/>
                  </a:moveTo>
                  <a:lnTo>
                    <a:pt x="398818" y="1524000"/>
                  </a:lnTo>
                  <a:lnTo>
                    <a:pt x="399440" y="1536700"/>
                  </a:lnTo>
                  <a:lnTo>
                    <a:pt x="514743" y="1536700"/>
                  </a:lnTo>
                  <a:lnTo>
                    <a:pt x="514070" y="1524000"/>
                  </a:lnTo>
                  <a:close/>
                </a:path>
                <a:path w="1428115" h="1625600">
                  <a:moveTo>
                    <a:pt x="535305" y="1524000"/>
                  </a:moveTo>
                  <a:lnTo>
                    <a:pt x="524637" y="1524000"/>
                  </a:lnTo>
                  <a:lnTo>
                    <a:pt x="527799" y="1536700"/>
                  </a:lnTo>
                  <a:lnTo>
                    <a:pt x="535063" y="1536700"/>
                  </a:lnTo>
                  <a:lnTo>
                    <a:pt x="535305" y="1524000"/>
                  </a:lnTo>
                  <a:close/>
                </a:path>
                <a:path w="1428115" h="1625600">
                  <a:moveTo>
                    <a:pt x="554075" y="1524000"/>
                  </a:moveTo>
                  <a:lnTo>
                    <a:pt x="549973" y="1524000"/>
                  </a:lnTo>
                  <a:lnTo>
                    <a:pt x="550494" y="1536700"/>
                  </a:lnTo>
                  <a:lnTo>
                    <a:pt x="553516" y="1536700"/>
                  </a:lnTo>
                  <a:lnTo>
                    <a:pt x="554075" y="1524000"/>
                  </a:lnTo>
                  <a:close/>
                </a:path>
                <a:path w="1428115" h="1625600">
                  <a:moveTo>
                    <a:pt x="570801" y="1524000"/>
                  </a:moveTo>
                  <a:lnTo>
                    <a:pt x="563308" y="1524000"/>
                  </a:lnTo>
                  <a:lnTo>
                    <a:pt x="563740" y="1536700"/>
                  </a:lnTo>
                  <a:lnTo>
                    <a:pt x="565759" y="1536700"/>
                  </a:lnTo>
                  <a:lnTo>
                    <a:pt x="570801" y="1524000"/>
                  </a:lnTo>
                  <a:close/>
                </a:path>
                <a:path w="1428115" h="1625600">
                  <a:moveTo>
                    <a:pt x="640956" y="1524000"/>
                  </a:moveTo>
                  <a:lnTo>
                    <a:pt x="572008" y="1524000"/>
                  </a:lnTo>
                  <a:lnTo>
                    <a:pt x="577596" y="1536700"/>
                  </a:lnTo>
                  <a:lnTo>
                    <a:pt x="641299" y="1536700"/>
                  </a:lnTo>
                  <a:lnTo>
                    <a:pt x="640956" y="1524000"/>
                  </a:lnTo>
                  <a:close/>
                </a:path>
                <a:path w="1428115" h="1625600">
                  <a:moveTo>
                    <a:pt x="151028" y="1511300"/>
                  </a:moveTo>
                  <a:lnTo>
                    <a:pt x="29489" y="1511300"/>
                  </a:lnTo>
                  <a:lnTo>
                    <a:pt x="26720" y="1524000"/>
                  </a:lnTo>
                  <a:lnTo>
                    <a:pt x="149707" y="1524000"/>
                  </a:lnTo>
                  <a:lnTo>
                    <a:pt x="151028" y="1511300"/>
                  </a:lnTo>
                  <a:close/>
                </a:path>
                <a:path w="1428115" h="1625600">
                  <a:moveTo>
                    <a:pt x="198742" y="1511300"/>
                  </a:moveTo>
                  <a:lnTo>
                    <a:pt x="191871" y="1511300"/>
                  </a:lnTo>
                  <a:lnTo>
                    <a:pt x="196811" y="1524000"/>
                  </a:lnTo>
                  <a:lnTo>
                    <a:pt x="198742" y="1511300"/>
                  </a:lnTo>
                  <a:close/>
                </a:path>
                <a:path w="1428115" h="1625600">
                  <a:moveTo>
                    <a:pt x="637641" y="1511300"/>
                  </a:moveTo>
                  <a:lnTo>
                    <a:pt x="199529" y="1511300"/>
                  </a:lnTo>
                  <a:lnTo>
                    <a:pt x="218401" y="1524000"/>
                  </a:lnTo>
                  <a:lnTo>
                    <a:pt x="635596" y="1524000"/>
                  </a:lnTo>
                  <a:lnTo>
                    <a:pt x="637641" y="1511300"/>
                  </a:lnTo>
                  <a:close/>
                </a:path>
                <a:path w="1428115" h="1625600">
                  <a:moveTo>
                    <a:pt x="149631" y="1498600"/>
                  </a:moveTo>
                  <a:lnTo>
                    <a:pt x="31724" y="1498600"/>
                  </a:lnTo>
                  <a:lnTo>
                    <a:pt x="31407" y="1511300"/>
                  </a:lnTo>
                  <a:lnTo>
                    <a:pt x="152552" y="1511300"/>
                  </a:lnTo>
                  <a:lnTo>
                    <a:pt x="149631" y="1498600"/>
                  </a:lnTo>
                  <a:close/>
                </a:path>
                <a:path w="1428115" h="1625600">
                  <a:moveTo>
                    <a:pt x="162166" y="1498600"/>
                  </a:moveTo>
                  <a:lnTo>
                    <a:pt x="158623" y="1498600"/>
                  </a:lnTo>
                  <a:lnTo>
                    <a:pt x="158838" y="1511300"/>
                  </a:lnTo>
                  <a:lnTo>
                    <a:pt x="161467" y="1511300"/>
                  </a:lnTo>
                  <a:lnTo>
                    <a:pt x="162166" y="1498600"/>
                  </a:lnTo>
                  <a:close/>
                </a:path>
                <a:path w="1428115" h="1625600">
                  <a:moveTo>
                    <a:pt x="636498" y="1498600"/>
                  </a:moveTo>
                  <a:lnTo>
                    <a:pt x="175348" y="1498600"/>
                  </a:lnTo>
                  <a:lnTo>
                    <a:pt x="178358" y="1511300"/>
                  </a:lnTo>
                  <a:lnTo>
                    <a:pt x="635927" y="1511300"/>
                  </a:lnTo>
                  <a:lnTo>
                    <a:pt x="636498" y="1498600"/>
                  </a:lnTo>
                  <a:close/>
                </a:path>
                <a:path w="1428115" h="1625600">
                  <a:moveTo>
                    <a:pt x="654786" y="1498600"/>
                  </a:moveTo>
                  <a:lnTo>
                    <a:pt x="638022" y="1498600"/>
                  </a:lnTo>
                  <a:lnTo>
                    <a:pt x="647585" y="1511300"/>
                  </a:lnTo>
                  <a:lnTo>
                    <a:pt x="652145" y="1511300"/>
                  </a:lnTo>
                  <a:lnTo>
                    <a:pt x="654786" y="1498600"/>
                  </a:lnTo>
                  <a:close/>
                </a:path>
                <a:path w="1428115" h="1625600">
                  <a:moveTo>
                    <a:pt x="661504" y="1485900"/>
                  </a:moveTo>
                  <a:lnTo>
                    <a:pt x="39801" y="1485900"/>
                  </a:lnTo>
                  <a:lnTo>
                    <a:pt x="34518" y="1498600"/>
                  </a:lnTo>
                  <a:lnTo>
                    <a:pt x="661136" y="1498600"/>
                  </a:lnTo>
                  <a:lnTo>
                    <a:pt x="661504" y="1485900"/>
                  </a:lnTo>
                  <a:close/>
                </a:path>
                <a:path w="1428115" h="1625600">
                  <a:moveTo>
                    <a:pt x="661187" y="1473200"/>
                  </a:moveTo>
                  <a:lnTo>
                    <a:pt x="47713" y="1473200"/>
                  </a:lnTo>
                  <a:lnTo>
                    <a:pt x="47231" y="1485900"/>
                  </a:lnTo>
                  <a:lnTo>
                    <a:pt x="661416" y="1485900"/>
                  </a:lnTo>
                  <a:lnTo>
                    <a:pt x="661187" y="1473200"/>
                  </a:lnTo>
                  <a:close/>
                </a:path>
                <a:path w="1428115" h="1625600">
                  <a:moveTo>
                    <a:pt x="667981" y="1460500"/>
                  </a:moveTo>
                  <a:lnTo>
                    <a:pt x="54165" y="1460500"/>
                  </a:lnTo>
                  <a:lnTo>
                    <a:pt x="53149" y="1473200"/>
                  </a:lnTo>
                  <a:lnTo>
                    <a:pt x="668324" y="1473200"/>
                  </a:lnTo>
                  <a:lnTo>
                    <a:pt x="667981" y="1460500"/>
                  </a:lnTo>
                  <a:close/>
                </a:path>
                <a:path w="1428115" h="1625600">
                  <a:moveTo>
                    <a:pt x="95110" y="1447800"/>
                  </a:moveTo>
                  <a:lnTo>
                    <a:pt x="80606" y="1447800"/>
                  </a:lnTo>
                  <a:lnTo>
                    <a:pt x="71005" y="1460500"/>
                  </a:lnTo>
                  <a:lnTo>
                    <a:pt x="98310" y="1460500"/>
                  </a:lnTo>
                  <a:lnTo>
                    <a:pt x="95110" y="1447800"/>
                  </a:lnTo>
                  <a:close/>
                </a:path>
                <a:path w="1428115" h="1625600">
                  <a:moveTo>
                    <a:pt x="681799" y="1447800"/>
                  </a:moveTo>
                  <a:lnTo>
                    <a:pt x="107276" y="1447800"/>
                  </a:lnTo>
                  <a:lnTo>
                    <a:pt x="103898" y="1460500"/>
                  </a:lnTo>
                  <a:lnTo>
                    <a:pt x="679602" y="1460500"/>
                  </a:lnTo>
                  <a:lnTo>
                    <a:pt x="681799" y="1447800"/>
                  </a:lnTo>
                  <a:close/>
                </a:path>
                <a:path w="1428115" h="1625600">
                  <a:moveTo>
                    <a:pt x="713371" y="1435100"/>
                  </a:moveTo>
                  <a:lnTo>
                    <a:pt x="109334" y="1435100"/>
                  </a:lnTo>
                  <a:lnTo>
                    <a:pt x="106387" y="1447800"/>
                  </a:lnTo>
                  <a:lnTo>
                    <a:pt x="712800" y="1447800"/>
                  </a:lnTo>
                  <a:lnTo>
                    <a:pt x="713371" y="1435100"/>
                  </a:lnTo>
                  <a:close/>
                </a:path>
                <a:path w="1428115" h="1625600">
                  <a:moveTo>
                    <a:pt x="704888" y="1422400"/>
                  </a:moveTo>
                  <a:lnTo>
                    <a:pt x="114287" y="1422400"/>
                  </a:lnTo>
                  <a:lnTo>
                    <a:pt x="112966" y="1435100"/>
                  </a:lnTo>
                  <a:lnTo>
                    <a:pt x="711136" y="1435100"/>
                  </a:lnTo>
                  <a:lnTo>
                    <a:pt x="704888" y="1422400"/>
                  </a:lnTo>
                  <a:close/>
                </a:path>
                <a:path w="1428115" h="1625600">
                  <a:moveTo>
                    <a:pt x="701179" y="1409700"/>
                  </a:moveTo>
                  <a:lnTo>
                    <a:pt x="134327" y="1409700"/>
                  </a:lnTo>
                  <a:lnTo>
                    <a:pt x="131699" y="1422400"/>
                  </a:lnTo>
                  <a:lnTo>
                    <a:pt x="704278" y="1422400"/>
                  </a:lnTo>
                  <a:lnTo>
                    <a:pt x="701179" y="1409700"/>
                  </a:lnTo>
                  <a:close/>
                </a:path>
                <a:path w="1428115" h="1625600">
                  <a:moveTo>
                    <a:pt x="39001" y="1397000"/>
                  </a:moveTo>
                  <a:lnTo>
                    <a:pt x="31191" y="1397000"/>
                  </a:lnTo>
                  <a:lnTo>
                    <a:pt x="31686" y="1409700"/>
                  </a:lnTo>
                  <a:lnTo>
                    <a:pt x="34404" y="1409700"/>
                  </a:lnTo>
                  <a:lnTo>
                    <a:pt x="39001" y="1397000"/>
                  </a:lnTo>
                  <a:close/>
                </a:path>
                <a:path w="1428115" h="1625600">
                  <a:moveTo>
                    <a:pt x="116128" y="1397000"/>
                  </a:moveTo>
                  <a:lnTo>
                    <a:pt x="55283" y="1397000"/>
                  </a:lnTo>
                  <a:lnTo>
                    <a:pt x="58496" y="1409700"/>
                  </a:lnTo>
                  <a:lnTo>
                    <a:pt x="115252" y="1409700"/>
                  </a:lnTo>
                  <a:lnTo>
                    <a:pt x="116128" y="1397000"/>
                  </a:lnTo>
                  <a:close/>
                </a:path>
                <a:path w="1428115" h="1625600">
                  <a:moveTo>
                    <a:pt x="696671" y="1397000"/>
                  </a:moveTo>
                  <a:lnTo>
                    <a:pt x="123748" y="1397000"/>
                  </a:lnTo>
                  <a:lnTo>
                    <a:pt x="127939" y="1409700"/>
                  </a:lnTo>
                  <a:lnTo>
                    <a:pt x="696277" y="1409700"/>
                  </a:lnTo>
                  <a:lnTo>
                    <a:pt x="696671" y="1397000"/>
                  </a:lnTo>
                  <a:close/>
                </a:path>
                <a:path w="1428115" h="1625600">
                  <a:moveTo>
                    <a:pt x="671334" y="1384300"/>
                  </a:moveTo>
                  <a:lnTo>
                    <a:pt x="26428" y="1384300"/>
                  </a:lnTo>
                  <a:lnTo>
                    <a:pt x="26390" y="1397000"/>
                  </a:lnTo>
                  <a:lnTo>
                    <a:pt x="671512" y="1397000"/>
                  </a:lnTo>
                  <a:lnTo>
                    <a:pt x="671334" y="1384300"/>
                  </a:lnTo>
                  <a:close/>
                </a:path>
                <a:path w="1428115" h="1625600">
                  <a:moveTo>
                    <a:pt x="684428" y="1371600"/>
                  </a:moveTo>
                  <a:lnTo>
                    <a:pt x="24180" y="1371600"/>
                  </a:lnTo>
                  <a:lnTo>
                    <a:pt x="24536" y="1384300"/>
                  </a:lnTo>
                  <a:lnTo>
                    <a:pt x="671525" y="1384300"/>
                  </a:lnTo>
                  <a:lnTo>
                    <a:pt x="684428" y="1371600"/>
                  </a:lnTo>
                  <a:close/>
                </a:path>
                <a:path w="1428115" h="1625600">
                  <a:moveTo>
                    <a:pt x="52743" y="1358900"/>
                  </a:moveTo>
                  <a:lnTo>
                    <a:pt x="18656" y="1358900"/>
                  </a:lnTo>
                  <a:lnTo>
                    <a:pt x="18453" y="1371600"/>
                  </a:lnTo>
                  <a:lnTo>
                    <a:pt x="53213" y="1371600"/>
                  </a:lnTo>
                  <a:lnTo>
                    <a:pt x="52743" y="1358900"/>
                  </a:lnTo>
                  <a:close/>
                </a:path>
                <a:path w="1428115" h="1625600">
                  <a:moveTo>
                    <a:pt x="75768" y="1358900"/>
                  </a:moveTo>
                  <a:lnTo>
                    <a:pt x="55486" y="1358900"/>
                  </a:lnTo>
                  <a:lnTo>
                    <a:pt x="53213" y="1371600"/>
                  </a:lnTo>
                  <a:lnTo>
                    <a:pt x="73533" y="1371600"/>
                  </a:lnTo>
                  <a:lnTo>
                    <a:pt x="75768" y="1358900"/>
                  </a:lnTo>
                  <a:close/>
                </a:path>
                <a:path w="1428115" h="1625600">
                  <a:moveTo>
                    <a:pt x="684161" y="1358900"/>
                  </a:moveTo>
                  <a:lnTo>
                    <a:pt x="92024" y="1358900"/>
                  </a:lnTo>
                  <a:lnTo>
                    <a:pt x="92329" y="1371600"/>
                  </a:lnTo>
                  <a:lnTo>
                    <a:pt x="682040" y="1371600"/>
                  </a:lnTo>
                  <a:lnTo>
                    <a:pt x="684161" y="1358900"/>
                  </a:lnTo>
                  <a:close/>
                </a:path>
                <a:path w="1428115" h="1625600">
                  <a:moveTo>
                    <a:pt x="867054" y="1358900"/>
                  </a:moveTo>
                  <a:lnTo>
                    <a:pt x="803922" y="1358900"/>
                  </a:lnTo>
                  <a:lnTo>
                    <a:pt x="852208" y="1371600"/>
                  </a:lnTo>
                  <a:lnTo>
                    <a:pt x="867054" y="1358900"/>
                  </a:lnTo>
                  <a:close/>
                </a:path>
                <a:path w="1428115" h="1625600">
                  <a:moveTo>
                    <a:pt x="59740" y="1346200"/>
                  </a:moveTo>
                  <a:lnTo>
                    <a:pt x="13398" y="1346200"/>
                  </a:lnTo>
                  <a:lnTo>
                    <a:pt x="13106" y="1358900"/>
                  </a:lnTo>
                  <a:lnTo>
                    <a:pt x="59905" y="1358900"/>
                  </a:lnTo>
                  <a:lnTo>
                    <a:pt x="59740" y="1346200"/>
                  </a:lnTo>
                  <a:close/>
                </a:path>
                <a:path w="1428115" h="1625600">
                  <a:moveTo>
                    <a:pt x="75717" y="1346200"/>
                  </a:moveTo>
                  <a:lnTo>
                    <a:pt x="74358" y="1346200"/>
                  </a:lnTo>
                  <a:lnTo>
                    <a:pt x="66357" y="1358900"/>
                  </a:lnTo>
                  <a:lnTo>
                    <a:pt x="77279" y="1358900"/>
                  </a:lnTo>
                  <a:lnTo>
                    <a:pt x="75717" y="1346200"/>
                  </a:lnTo>
                  <a:close/>
                </a:path>
                <a:path w="1428115" h="1625600">
                  <a:moveTo>
                    <a:pt x="105092" y="1346200"/>
                  </a:moveTo>
                  <a:lnTo>
                    <a:pt x="103974" y="1346200"/>
                  </a:lnTo>
                  <a:lnTo>
                    <a:pt x="103301" y="1358900"/>
                  </a:lnTo>
                  <a:lnTo>
                    <a:pt x="107505" y="1358900"/>
                  </a:lnTo>
                  <a:lnTo>
                    <a:pt x="105092" y="1346200"/>
                  </a:lnTo>
                  <a:close/>
                </a:path>
                <a:path w="1428115" h="1625600">
                  <a:moveTo>
                    <a:pt x="134226" y="1346200"/>
                  </a:moveTo>
                  <a:lnTo>
                    <a:pt x="121272" y="1346200"/>
                  </a:lnTo>
                  <a:lnTo>
                    <a:pt x="120205" y="1358900"/>
                  </a:lnTo>
                  <a:lnTo>
                    <a:pt x="134950" y="1358900"/>
                  </a:lnTo>
                  <a:lnTo>
                    <a:pt x="134226" y="1346200"/>
                  </a:lnTo>
                  <a:close/>
                </a:path>
                <a:path w="1428115" h="1625600">
                  <a:moveTo>
                    <a:pt x="680643" y="1346200"/>
                  </a:moveTo>
                  <a:lnTo>
                    <a:pt x="141312" y="1346200"/>
                  </a:lnTo>
                  <a:lnTo>
                    <a:pt x="137985" y="1358900"/>
                  </a:lnTo>
                  <a:lnTo>
                    <a:pt x="681710" y="1358900"/>
                  </a:lnTo>
                  <a:lnTo>
                    <a:pt x="680643" y="1346200"/>
                  </a:lnTo>
                  <a:close/>
                </a:path>
                <a:path w="1428115" h="1625600">
                  <a:moveTo>
                    <a:pt x="883577" y="1346200"/>
                  </a:moveTo>
                  <a:lnTo>
                    <a:pt x="759675" y="1346200"/>
                  </a:lnTo>
                  <a:lnTo>
                    <a:pt x="760577" y="1358900"/>
                  </a:lnTo>
                  <a:lnTo>
                    <a:pt x="876896" y="1358900"/>
                  </a:lnTo>
                  <a:lnTo>
                    <a:pt x="883577" y="1346200"/>
                  </a:lnTo>
                  <a:close/>
                </a:path>
                <a:path w="1428115" h="1625600">
                  <a:moveTo>
                    <a:pt x="67068" y="1333500"/>
                  </a:moveTo>
                  <a:lnTo>
                    <a:pt x="20612" y="1333500"/>
                  </a:lnTo>
                  <a:lnTo>
                    <a:pt x="20332" y="1346200"/>
                  </a:lnTo>
                  <a:lnTo>
                    <a:pt x="66979" y="1346200"/>
                  </a:lnTo>
                  <a:lnTo>
                    <a:pt x="67068" y="1333500"/>
                  </a:lnTo>
                  <a:close/>
                </a:path>
                <a:path w="1428115" h="1625600">
                  <a:moveTo>
                    <a:pt x="138176" y="1333500"/>
                  </a:moveTo>
                  <a:lnTo>
                    <a:pt x="130162" y="1333500"/>
                  </a:lnTo>
                  <a:lnTo>
                    <a:pt x="130289" y="1346200"/>
                  </a:lnTo>
                  <a:lnTo>
                    <a:pt x="137109" y="1346200"/>
                  </a:lnTo>
                  <a:lnTo>
                    <a:pt x="138176" y="1333500"/>
                  </a:lnTo>
                  <a:close/>
                </a:path>
                <a:path w="1428115" h="1625600">
                  <a:moveTo>
                    <a:pt x="681824" y="1333500"/>
                  </a:moveTo>
                  <a:lnTo>
                    <a:pt x="139903" y="1333500"/>
                  </a:lnTo>
                  <a:lnTo>
                    <a:pt x="140373" y="1346200"/>
                  </a:lnTo>
                  <a:lnTo>
                    <a:pt x="681558" y="1346200"/>
                  </a:lnTo>
                  <a:lnTo>
                    <a:pt x="681824" y="1333500"/>
                  </a:lnTo>
                  <a:close/>
                </a:path>
                <a:path w="1428115" h="1625600">
                  <a:moveTo>
                    <a:pt x="903249" y="1333500"/>
                  </a:moveTo>
                  <a:lnTo>
                    <a:pt x="732053" y="1333500"/>
                  </a:lnTo>
                  <a:lnTo>
                    <a:pt x="732980" y="1346200"/>
                  </a:lnTo>
                  <a:lnTo>
                    <a:pt x="900252" y="1346200"/>
                  </a:lnTo>
                  <a:lnTo>
                    <a:pt x="903249" y="1333500"/>
                  </a:lnTo>
                  <a:close/>
                </a:path>
                <a:path w="1428115" h="1625600">
                  <a:moveTo>
                    <a:pt x="49149" y="1320800"/>
                  </a:moveTo>
                  <a:lnTo>
                    <a:pt x="29527" y="1320800"/>
                  </a:lnTo>
                  <a:lnTo>
                    <a:pt x="29489" y="1333500"/>
                  </a:lnTo>
                  <a:lnTo>
                    <a:pt x="52578" y="1333500"/>
                  </a:lnTo>
                  <a:lnTo>
                    <a:pt x="49149" y="1320800"/>
                  </a:lnTo>
                  <a:close/>
                </a:path>
                <a:path w="1428115" h="1625600">
                  <a:moveTo>
                    <a:pt x="717359" y="1295400"/>
                  </a:moveTo>
                  <a:lnTo>
                    <a:pt x="151384" y="1295400"/>
                  </a:lnTo>
                  <a:lnTo>
                    <a:pt x="150291" y="1308100"/>
                  </a:lnTo>
                  <a:lnTo>
                    <a:pt x="141808" y="1308100"/>
                  </a:lnTo>
                  <a:lnTo>
                    <a:pt x="141147" y="1320800"/>
                  </a:lnTo>
                  <a:lnTo>
                    <a:pt x="140017" y="1320800"/>
                  </a:lnTo>
                  <a:lnTo>
                    <a:pt x="139915" y="1333500"/>
                  </a:lnTo>
                  <a:lnTo>
                    <a:pt x="686917" y="1333500"/>
                  </a:lnTo>
                  <a:lnTo>
                    <a:pt x="704380" y="1308100"/>
                  </a:lnTo>
                  <a:lnTo>
                    <a:pt x="717359" y="1295400"/>
                  </a:lnTo>
                  <a:close/>
                </a:path>
                <a:path w="1428115" h="1625600">
                  <a:moveTo>
                    <a:pt x="931164" y="1308100"/>
                  </a:moveTo>
                  <a:lnTo>
                    <a:pt x="731570" y="1308100"/>
                  </a:lnTo>
                  <a:lnTo>
                    <a:pt x="730796" y="1320800"/>
                  </a:lnTo>
                  <a:lnTo>
                    <a:pt x="728980" y="1320800"/>
                  </a:lnTo>
                  <a:lnTo>
                    <a:pt x="723773" y="1333500"/>
                  </a:lnTo>
                  <a:lnTo>
                    <a:pt x="906538" y="1333500"/>
                  </a:lnTo>
                  <a:lnTo>
                    <a:pt x="915822" y="1320800"/>
                  </a:lnTo>
                  <a:lnTo>
                    <a:pt x="931164" y="1308100"/>
                  </a:lnTo>
                  <a:close/>
                </a:path>
                <a:path w="1428115" h="1625600">
                  <a:moveTo>
                    <a:pt x="934986" y="1295400"/>
                  </a:moveTo>
                  <a:lnTo>
                    <a:pt x="726325" y="1295400"/>
                  </a:lnTo>
                  <a:lnTo>
                    <a:pt x="726465" y="1308100"/>
                  </a:lnTo>
                  <a:lnTo>
                    <a:pt x="934478" y="1308100"/>
                  </a:lnTo>
                  <a:lnTo>
                    <a:pt x="934986" y="1295400"/>
                  </a:lnTo>
                  <a:close/>
                </a:path>
                <a:path w="1428115" h="1625600">
                  <a:moveTo>
                    <a:pt x="944753" y="1282700"/>
                  </a:moveTo>
                  <a:lnTo>
                    <a:pt x="124409" y="1282700"/>
                  </a:lnTo>
                  <a:lnTo>
                    <a:pt x="125590" y="1295400"/>
                  </a:lnTo>
                  <a:lnTo>
                    <a:pt x="943127" y="1295400"/>
                  </a:lnTo>
                  <a:lnTo>
                    <a:pt x="944753" y="1282700"/>
                  </a:lnTo>
                  <a:close/>
                </a:path>
                <a:path w="1428115" h="1625600">
                  <a:moveTo>
                    <a:pt x="963549" y="1270000"/>
                  </a:moveTo>
                  <a:lnTo>
                    <a:pt x="100444" y="1270000"/>
                  </a:lnTo>
                  <a:lnTo>
                    <a:pt x="105156" y="1282700"/>
                  </a:lnTo>
                  <a:lnTo>
                    <a:pt x="955319" y="1282700"/>
                  </a:lnTo>
                  <a:lnTo>
                    <a:pt x="963549" y="1270000"/>
                  </a:lnTo>
                  <a:close/>
                </a:path>
                <a:path w="1428115" h="1625600">
                  <a:moveTo>
                    <a:pt x="987729" y="1257300"/>
                  </a:moveTo>
                  <a:lnTo>
                    <a:pt x="74041" y="1257300"/>
                  </a:lnTo>
                  <a:lnTo>
                    <a:pt x="76047" y="1270000"/>
                  </a:lnTo>
                  <a:lnTo>
                    <a:pt x="986802" y="1270000"/>
                  </a:lnTo>
                  <a:lnTo>
                    <a:pt x="987729" y="1257300"/>
                  </a:lnTo>
                  <a:close/>
                </a:path>
                <a:path w="1428115" h="1625600">
                  <a:moveTo>
                    <a:pt x="998664" y="1231900"/>
                  </a:moveTo>
                  <a:lnTo>
                    <a:pt x="80010" y="1231900"/>
                  </a:lnTo>
                  <a:lnTo>
                    <a:pt x="79057" y="1244600"/>
                  </a:lnTo>
                  <a:lnTo>
                    <a:pt x="77216" y="1244600"/>
                  </a:lnTo>
                  <a:lnTo>
                    <a:pt x="76200" y="1257300"/>
                  </a:lnTo>
                  <a:lnTo>
                    <a:pt x="992517" y="1257300"/>
                  </a:lnTo>
                  <a:lnTo>
                    <a:pt x="995654" y="1244600"/>
                  </a:lnTo>
                  <a:lnTo>
                    <a:pt x="998664" y="1231900"/>
                  </a:lnTo>
                  <a:close/>
                </a:path>
                <a:path w="1428115" h="1625600">
                  <a:moveTo>
                    <a:pt x="1000810" y="1219200"/>
                  </a:moveTo>
                  <a:lnTo>
                    <a:pt x="86880" y="1219200"/>
                  </a:lnTo>
                  <a:lnTo>
                    <a:pt x="87058" y="1231900"/>
                  </a:lnTo>
                  <a:lnTo>
                    <a:pt x="997318" y="1231900"/>
                  </a:lnTo>
                  <a:lnTo>
                    <a:pt x="1000810" y="1219200"/>
                  </a:lnTo>
                  <a:close/>
                </a:path>
                <a:path w="1428115" h="1625600">
                  <a:moveTo>
                    <a:pt x="1243558" y="1219200"/>
                  </a:moveTo>
                  <a:lnTo>
                    <a:pt x="1221600" y="1219200"/>
                  </a:lnTo>
                  <a:lnTo>
                    <a:pt x="1222857" y="1231900"/>
                  </a:lnTo>
                  <a:lnTo>
                    <a:pt x="1243139" y="1231900"/>
                  </a:lnTo>
                  <a:lnTo>
                    <a:pt x="1243558" y="1219200"/>
                  </a:lnTo>
                  <a:close/>
                </a:path>
                <a:path w="1428115" h="1625600">
                  <a:moveTo>
                    <a:pt x="1006386" y="1206500"/>
                  </a:moveTo>
                  <a:lnTo>
                    <a:pt x="90843" y="1206500"/>
                  </a:lnTo>
                  <a:lnTo>
                    <a:pt x="90436" y="1219200"/>
                  </a:lnTo>
                  <a:lnTo>
                    <a:pt x="1006462" y="1219200"/>
                  </a:lnTo>
                  <a:lnTo>
                    <a:pt x="1006386" y="1206500"/>
                  </a:lnTo>
                  <a:close/>
                </a:path>
                <a:path w="1428115" h="1625600">
                  <a:moveTo>
                    <a:pt x="1279296" y="1193800"/>
                  </a:moveTo>
                  <a:lnTo>
                    <a:pt x="1115301" y="1193800"/>
                  </a:lnTo>
                  <a:lnTo>
                    <a:pt x="1115910" y="1206500"/>
                  </a:lnTo>
                  <a:lnTo>
                    <a:pt x="1188288" y="1206500"/>
                  </a:lnTo>
                  <a:lnTo>
                    <a:pt x="1188186" y="1219200"/>
                  </a:lnTo>
                  <a:lnTo>
                    <a:pt x="1244993" y="1219200"/>
                  </a:lnTo>
                  <a:lnTo>
                    <a:pt x="1279296" y="1193800"/>
                  </a:lnTo>
                  <a:close/>
                </a:path>
                <a:path w="1428115" h="1625600">
                  <a:moveTo>
                    <a:pt x="1340307" y="1206500"/>
                  </a:moveTo>
                  <a:lnTo>
                    <a:pt x="1298321" y="1206500"/>
                  </a:lnTo>
                  <a:lnTo>
                    <a:pt x="1308569" y="1219200"/>
                  </a:lnTo>
                  <a:lnTo>
                    <a:pt x="1323695" y="1219200"/>
                  </a:lnTo>
                  <a:lnTo>
                    <a:pt x="1340307" y="1206500"/>
                  </a:lnTo>
                  <a:close/>
                </a:path>
                <a:path w="1428115" h="1625600">
                  <a:moveTo>
                    <a:pt x="99148" y="1193800"/>
                  </a:moveTo>
                  <a:lnTo>
                    <a:pt x="95859" y="1193800"/>
                  </a:lnTo>
                  <a:lnTo>
                    <a:pt x="94843" y="1206500"/>
                  </a:lnTo>
                  <a:lnTo>
                    <a:pt x="100050" y="1206500"/>
                  </a:lnTo>
                  <a:lnTo>
                    <a:pt x="99148" y="1193800"/>
                  </a:lnTo>
                  <a:close/>
                </a:path>
                <a:path w="1428115" h="1625600">
                  <a:moveTo>
                    <a:pt x="126085" y="1193800"/>
                  </a:moveTo>
                  <a:lnTo>
                    <a:pt x="125603" y="1193800"/>
                  </a:lnTo>
                  <a:lnTo>
                    <a:pt x="125044" y="1206500"/>
                  </a:lnTo>
                  <a:lnTo>
                    <a:pt x="126009" y="1206500"/>
                  </a:lnTo>
                  <a:lnTo>
                    <a:pt x="126085" y="1193800"/>
                  </a:lnTo>
                  <a:close/>
                </a:path>
                <a:path w="1428115" h="1625600">
                  <a:moveTo>
                    <a:pt x="136283" y="1193800"/>
                  </a:moveTo>
                  <a:lnTo>
                    <a:pt x="133134" y="1193800"/>
                  </a:lnTo>
                  <a:lnTo>
                    <a:pt x="133235" y="1206500"/>
                  </a:lnTo>
                  <a:lnTo>
                    <a:pt x="136766" y="1206500"/>
                  </a:lnTo>
                  <a:lnTo>
                    <a:pt x="136283" y="1193800"/>
                  </a:lnTo>
                  <a:close/>
                </a:path>
                <a:path w="1428115" h="1625600">
                  <a:moveTo>
                    <a:pt x="1008278" y="1193800"/>
                  </a:moveTo>
                  <a:lnTo>
                    <a:pt x="137274" y="1193800"/>
                  </a:lnTo>
                  <a:lnTo>
                    <a:pt x="136766" y="1206500"/>
                  </a:lnTo>
                  <a:lnTo>
                    <a:pt x="1006830" y="1206500"/>
                  </a:lnTo>
                  <a:lnTo>
                    <a:pt x="1008278" y="1193800"/>
                  </a:lnTo>
                  <a:close/>
                </a:path>
                <a:path w="1428115" h="1625600">
                  <a:moveTo>
                    <a:pt x="1386522" y="1193800"/>
                  </a:moveTo>
                  <a:lnTo>
                    <a:pt x="1294790" y="1193800"/>
                  </a:lnTo>
                  <a:lnTo>
                    <a:pt x="1295057" y="1206500"/>
                  </a:lnTo>
                  <a:lnTo>
                    <a:pt x="1341374" y="1206500"/>
                  </a:lnTo>
                  <a:lnTo>
                    <a:pt x="1386522" y="1193800"/>
                  </a:lnTo>
                  <a:close/>
                </a:path>
                <a:path w="1428115" h="1625600">
                  <a:moveTo>
                    <a:pt x="1018781" y="1181100"/>
                  </a:moveTo>
                  <a:lnTo>
                    <a:pt x="139280" y="1181100"/>
                  </a:lnTo>
                  <a:lnTo>
                    <a:pt x="138785" y="1193800"/>
                  </a:lnTo>
                  <a:lnTo>
                    <a:pt x="1020203" y="1193800"/>
                  </a:lnTo>
                  <a:lnTo>
                    <a:pt x="1018781" y="1181100"/>
                  </a:lnTo>
                  <a:close/>
                </a:path>
                <a:path w="1428115" h="1625600">
                  <a:moveTo>
                    <a:pt x="1091730" y="1181100"/>
                  </a:moveTo>
                  <a:lnTo>
                    <a:pt x="1070267" y="1181100"/>
                  </a:lnTo>
                  <a:lnTo>
                    <a:pt x="1082611" y="1193800"/>
                  </a:lnTo>
                  <a:lnTo>
                    <a:pt x="1083487" y="1193800"/>
                  </a:lnTo>
                  <a:lnTo>
                    <a:pt x="1091730" y="1181100"/>
                  </a:lnTo>
                  <a:close/>
                </a:path>
                <a:path w="1428115" h="1625600">
                  <a:moveTo>
                    <a:pt x="1386306" y="1181100"/>
                  </a:moveTo>
                  <a:lnTo>
                    <a:pt x="1092720" y="1181100"/>
                  </a:lnTo>
                  <a:lnTo>
                    <a:pt x="1095565" y="1193800"/>
                  </a:lnTo>
                  <a:lnTo>
                    <a:pt x="1387944" y="1193800"/>
                  </a:lnTo>
                  <a:lnTo>
                    <a:pt x="1386306" y="1181100"/>
                  </a:lnTo>
                  <a:close/>
                </a:path>
                <a:path w="1428115" h="1625600">
                  <a:moveTo>
                    <a:pt x="1026452" y="1168400"/>
                  </a:moveTo>
                  <a:lnTo>
                    <a:pt x="145580" y="1168400"/>
                  </a:lnTo>
                  <a:lnTo>
                    <a:pt x="139382" y="1181100"/>
                  </a:lnTo>
                  <a:lnTo>
                    <a:pt x="1024445" y="1181100"/>
                  </a:lnTo>
                  <a:lnTo>
                    <a:pt x="1026452" y="1168400"/>
                  </a:lnTo>
                  <a:close/>
                </a:path>
                <a:path w="1428115" h="1625600">
                  <a:moveTo>
                    <a:pt x="1400937" y="1168400"/>
                  </a:moveTo>
                  <a:lnTo>
                    <a:pt x="1036586" y="1168400"/>
                  </a:lnTo>
                  <a:lnTo>
                    <a:pt x="1038783" y="1181100"/>
                  </a:lnTo>
                  <a:lnTo>
                    <a:pt x="1400416" y="1181100"/>
                  </a:lnTo>
                  <a:lnTo>
                    <a:pt x="1400937" y="1168400"/>
                  </a:lnTo>
                  <a:close/>
                </a:path>
                <a:path w="1428115" h="1625600">
                  <a:moveTo>
                    <a:pt x="167030" y="1155700"/>
                  </a:moveTo>
                  <a:lnTo>
                    <a:pt x="158737" y="1155700"/>
                  </a:lnTo>
                  <a:lnTo>
                    <a:pt x="158572" y="1168400"/>
                  </a:lnTo>
                  <a:lnTo>
                    <a:pt x="170929" y="1168400"/>
                  </a:lnTo>
                  <a:lnTo>
                    <a:pt x="167030" y="1155700"/>
                  </a:lnTo>
                  <a:close/>
                </a:path>
                <a:path w="1428115" h="1625600">
                  <a:moveTo>
                    <a:pt x="1381760" y="1155700"/>
                  </a:moveTo>
                  <a:lnTo>
                    <a:pt x="193497" y="1155700"/>
                  </a:lnTo>
                  <a:lnTo>
                    <a:pt x="191516" y="1168400"/>
                  </a:lnTo>
                  <a:lnTo>
                    <a:pt x="1391208" y="1168400"/>
                  </a:lnTo>
                  <a:lnTo>
                    <a:pt x="1381760" y="1155700"/>
                  </a:lnTo>
                  <a:close/>
                </a:path>
                <a:path w="1428115" h="1625600">
                  <a:moveTo>
                    <a:pt x="1368145" y="1143000"/>
                  </a:moveTo>
                  <a:lnTo>
                    <a:pt x="189496" y="1143000"/>
                  </a:lnTo>
                  <a:lnTo>
                    <a:pt x="189763" y="1155700"/>
                  </a:lnTo>
                  <a:lnTo>
                    <a:pt x="1369402" y="1155700"/>
                  </a:lnTo>
                  <a:lnTo>
                    <a:pt x="1368145" y="1143000"/>
                  </a:lnTo>
                  <a:close/>
                </a:path>
                <a:path w="1428115" h="1625600">
                  <a:moveTo>
                    <a:pt x="1350416" y="1130300"/>
                  </a:moveTo>
                  <a:lnTo>
                    <a:pt x="195884" y="1130300"/>
                  </a:lnTo>
                  <a:lnTo>
                    <a:pt x="195427" y="1143000"/>
                  </a:lnTo>
                  <a:lnTo>
                    <a:pt x="1350721" y="1143000"/>
                  </a:lnTo>
                  <a:lnTo>
                    <a:pt x="1350416" y="1130300"/>
                  </a:lnTo>
                  <a:close/>
                </a:path>
                <a:path w="1428115" h="1625600">
                  <a:moveTo>
                    <a:pt x="1347635" y="1117600"/>
                  </a:moveTo>
                  <a:lnTo>
                    <a:pt x="231724" y="1117600"/>
                  </a:lnTo>
                  <a:lnTo>
                    <a:pt x="231381" y="1130300"/>
                  </a:lnTo>
                  <a:lnTo>
                    <a:pt x="1347508" y="1130300"/>
                  </a:lnTo>
                  <a:lnTo>
                    <a:pt x="1347635" y="1117600"/>
                  </a:lnTo>
                  <a:close/>
                </a:path>
                <a:path w="1428115" h="1625600">
                  <a:moveTo>
                    <a:pt x="1344828" y="1104900"/>
                  </a:moveTo>
                  <a:lnTo>
                    <a:pt x="242912" y="1104900"/>
                  </a:lnTo>
                  <a:lnTo>
                    <a:pt x="242366" y="1117600"/>
                  </a:lnTo>
                  <a:lnTo>
                    <a:pt x="1347685" y="1117600"/>
                  </a:lnTo>
                  <a:lnTo>
                    <a:pt x="1344828" y="1104900"/>
                  </a:lnTo>
                  <a:close/>
                </a:path>
                <a:path w="1428115" h="1625600">
                  <a:moveTo>
                    <a:pt x="1359674" y="1092200"/>
                  </a:moveTo>
                  <a:lnTo>
                    <a:pt x="238645" y="1092200"/>
                  </a:lnTo>
                  <a:lnTo>
                    <a:pt x="238506" y="1104900"/>
                  </a:lnTo>
                  <a:lnTo>
                    <a:pt x="1345641" y="1104900"/>
                  </a:lnTo>
                  <a:lnTo>
                    <a:pt x="1359674" y="1092200"/>
                  </a:lnTo>
                  <a:close/>
                </a:path>
                <a:path w="1428115" h="1625600">
                  <a:moveTo>
                    <a:pt x="1365211" y="1079500"/>
                  </a:moveTo>
                  <a:lnTo>
                    <a:pt x="239877" y="1079500"/>
                  </a:lnTo>
                  <a:lnTo>
                    <a:pt x="238455" y="1092200"/>
                  </a:lnTo>
                  <a:lnTo>
                    <a:pt x="1364703" y="1092200"/>
                  </a:lnTo>
                  <a:lnTo>
                    <a:pt x="1365211" y="1079500"/>
                  </a:lnTo>
                  <a:close/>
                </a:path>
                <a:path w="1428115" h="1625600">
                  <a:moveTo>
                    <a:pt x="1373225" y="1066800"/>
                  </a:moveTo>
                  <a:lnTo>
                    <a:pt x="245821" y="1066800"/>
                  </a:lnTo>
                  <a:lnTo>
                    <a:pt x="245592" y="1079500"/>
                  </a:lnTo>
                  <a:lnTo>
                    <a:pt x="1371625" y="1079500"/>
                  </a:lnTo>
                  <a:lnTo>
                    <a:pt x="1373225" y="1066800"/>
                  </a:lnTo>
                  <a:close/>
                </a:path>
                <a:path w="1428115" h="1625600">
                  <a:moveTo>
                    <a:pt x="1382674" y="1054100"/>
                  </a:moveTo>
                  <a:lnTo>
                    <a:pt x="250672" y="1054100"/>
                  </a:lnTo>
                  <a:lnTo>
                    <a:pt x="251193" y="1066800"/>
                  </a:lnTo>
                  <a:lnTo>
                    <a:pt x="1379829" y="1066800"/>
                  </a:lnTo>
                  <a:lnTo>
                    <a:pt x="1382674" y="1054100"/>
                  </a:lnTo>
                  <a:close/>
                </a:path>
                <a:path w="1428115" h="1625600">
                  <a:moveTo>
                    <a:pt x="1395539" y="1041400"/>
                  </a:moveTo>
                  <a:lnTo>
                    <a:pt x="238861" y="1041400"/>
                  </a:lnTo>
                  <a:lnTo>
                    <a:pt x="242049" y="1054100"/>
                  </a:lnTo>
                  <a:lnTo>
                    <a:pt x="1394663" y="1054100"/>
                  </a:lnTo>
                  <a:lnTo>
                    <a:pt x="1395539" y="1041400"/>
                  </a:lnTo>
                  <a:close/>
                </a:path>
                <a:path w="1428115" h="1625600">
                  <a:moveTo>
                    <a:pt x="1399501" y="1028700"/>
                  </a:moveTo>
                  <a:lnTo>
                    <a:pt x="237642" y="1028700"/>
                  </a:lnTo>
                  <a:lnTo>
                    <a:pt x="238429" y="1041400"/>
                  </a:lnTo>
                  <a:lnTo>
                    <a:pt x="1399540" y="1041400"/>
                  </a:lnTo>
                  <a:lnTo>
                    <a:pt x="1399501" y="1028700"/>
                  </a:lnTo>
                  <a:close/>
                </a:path>
                <a:path w="1428115" h="1625600">
                  <a:moveTo>
                    <a:pt x="1398676" y="1016000"/>
                  </a:moveTo>
                  <a:lnTo>
                    <a:pt x="233857" y="1016000"/>
                  </a:lnTo>
                  <a:lnTo>
                    <a:pt x="232422" y="1028700"/>
                  </a:lnTo>
                  <a:lnTo>
                    <a:pt x="1397863" y="1028700"/>
                  </a:lnTo>
                  <a:lnTo>
                    <a:pt x="1398676" y="1016000"/>
                  </a:lnTo>
                  <a:close/>
                </a:path>
                <a:path w="1428115" h="1625600">
                  <a:moveTo>
                    <a:pt x="246214" y="1003300"/>
                  </a:moveTo>
                  <a:lnTo>
                    <a:pt x="244856" y="1003300"/>
                  </a:lnTo>
                  <a:lnTo>
                    <a:pt x="244233" y="1016000"/>
                  </a:lnTo>
                  <a:lnTo>
                    <a:pt x="249847" y="1016000"/>
                  </a:lnTo>
                  <a:lnTo>
                    <a:pt x="246214" y="1003300"/>
                  </a:lnTo>
                  <a:close/>
                </a:path>
                <a:path w="1428115" h="1625600">
                  <a:moveTo>
                    <a:pt x="1394993" y="1003300"/>
                  </a:moveTo>
                  <a:lnTo>
                    <a:pt x="251828" y="1003300"/>
                  </a:lnTo>
                  <a:lnTo>
                    <a:pt x="251142" y="1016000"/>
                  </a:lnTo>
                  <a:lnTo>
                    <a:pt x="1395260" y="1016000"/>
                  </a:lnTo>
                  <a:lnTo>
                    <a:pt x="1394993" y="1003300"/>
                  </a:lnTo>
                  <a:close/>
                </a:path>
                <a:path w="1428115" h="1625600">
                  <a:moveTo>
                    <a:pt x="1404454" y="1003300"/>
                  </a:moveTo>
                  <a:lnTo>
                    <a:pt x="1396707" y="1003300"/>
                  </a:lnTo>
                  <a:lnTo>
                    <a:pt x="1396453" y="1016000"/>
                  </a:lnTo>
                  <a:lnTo>
                    <a:pt x="1405547" y="1016000"/>
                  </a:lnTo>
                  <a:lnTo>
                    <a:pt x="1404454" y="1003300"/>
                  </a:lnTo>
                  <a:close/>
                </a:path>
                <a:path w="1428115" h="1625600">
                  <a:moveTo>
                    <a:pt x="1392491" y="990600"/>
                  </a:moveTo>
                  <a:lnTo>
                    <a:pt x="275031" y="990600"/>
                  </a:lnTo>
                  <a:lnTo>
                    <a:pt x="274904" y="1003300"/>
                  </a:lnTo>
                  <a:lnTo>
                    <a:pt x="1393101" y="1003300"/>
                  </a:lnTo>
                  <a:lnTo>
                    <a:pt x="1392491" y="990600"/>
                  </a:lnTo>
                  <a:close/>
                </a:path>
                <a:path w="1428115" h="1625600">
                  <a:moveTo>
                    <a:pt x="1392072" y="977900"/>
                  </a:moveTo>
                  <a:lnTo>
                    <a:pt x="287972" y="977900"/>
                  </a:lnTo>
                  <a:lnTo>
                    <a:pt x="287705" y="990600"/>
                  </a:lnTo>
                  <a:lnTo>
                    <a:pt x="1390459" y="990600"/>
                  </a:lnTo>
                  <a:lnTo>
                    <a:pt x="1392072" y="977900"/>
                  </a:lnTo>
                  <a:close/>
                </a:path>
                <a:path w="1428115" h="1625600">
                  <a:moveTo>
                    <a:pt x="1397876" y="965200"/>
                  </a:moveTo>
                  <a:lnTo>
                    <a:pt x="296532" y="965200"/>
                  </a:lnTo>
                  <a:lnTo>
                    <a:pt x="295960" y="977900"/>
                  </a:lnTo>
                  <a:lnTo>
                    <a:pt x="1397749" y="977900"/>
                  </a:lnTo>
                  <a:lnTo>
                    <a:pt x="1397876" y="965200"/>
                  </a:lnTo>
                  <a:close/>
                </a:path>
                <a:path w="1428115" h="1625600">
                  <a:moveTo>
                    <a:pt x="1408290" y="952500"/>
                  </a:moveTo>
                  <a:lnTo>
                    <a:pt x="312889" y="952500"/>
                  </a:lnTo>
                  <a:lnTo>
                    <a:pt x="309067" y="965200"/>
                  </a:lnTo>
                  <a:lnTo>
                    <a:pt x="1406779" y="965200"/>
                  </a:lnTo>
                  <a:lnTo>
                    <a:pt x="1408290" y="952500"/>
                  </a:lnTo>
                  <a:close/>
                </a:path>
                <a:path w="1428115" h="1625600">
                  <a:moveTo>
                    <a:pt x="1422857" y="939800"/>
                  </a:moveTo>
                  <a:lnTo>
                    <a:pt x="320789" y="939800"/>
                  </a:lnTo>
                  <a:lnTo>
                    <a:pt x="320408" y="952500"/>
                  </a:lnTo>
                  <a:lnTo>
                    <a:pt x="1423073" y="952500"/>
                  </a:lnTo>
                  <a:lnTo>
                    <a:pt x="1422857" y="939800"/>
                  </a:lnTo>
                  <a:close/>
                </a:path>
                <a:path w="1428115" h="1625600">
                  <a:moveTo>
                    <a:pt x="1427594" y="927100"/>
                  </a:moveTo>
                  <a:lnTo>
                    <a:pt x="328422" y="927100"/>
                  </a:lnTo>
                  <a:lnTo>
                    <a:pt x="326161" y="939800"/>
                  </a:lnTo>
                  <a:lnTo>
                    <a:pt x="1427353" y="939800"/>
                  </a:lnTo>
                  <a:lnTo>
                    <a:pt x="1427594" y="927100"/>
                  </a:lnTo>
                  <a:close/>
                </a:path>
                <a:path w="1428115" h="1625600">
                  <a:moveTo>
                    <a:pt x="1425054" y="914400"/>
                  </a:moveTo>
                  <a:lnTo>
                    <a:pt x="329882" y="914400"/>
                  </a:lnTo>
                  <a:lnTo>
                    <a:pt x="329666" y="927100"/>
                  </a:lnTo>
                  <a:lnTo>
                    <a:pt x="1424597" y="927100"/>
                  </a:lnTo>
                  <a:lnTo>
                    <a:pt x="1425054" y="914400"/>
                  </a:lnTo>
                  <a:close/>
                </a:path>
                <a:path w="1428115" h="1625600">
                  <a:moveTo>
                    <a:pt x="1425549" y="901700"/>
                  </a:moveTo>
                  <a:lnTo>
                    <a:pt x="331279" y="901700"/>
                  </a:lnTo>
                  <a:lnTo>
                    <a:pt x="331698" y="914400"/>
                  </a:lnTo>
                  <a:lnTo>
                    <a:pt x="1423428" y="914400"/>
                  </a:lnTo>
                  <a:lnTo>
                    <a:pt x="1425549" y="901700"/>
                  </a:lnTo>
                  <a:close/>
                </a:path>
                <a:path w="1428115" h="1625600">
                  <a:moveTo>
                    <a:pt x="1424914" y="889000"/>
                  </a:moveTo>
                  <a:lnTo>
                    <a:pt x="337883" y="889000"/>
                  </a:lnTo>
                  <a:lnTo>
                    <a:pt x="336816" y="901700"/>
                  </a:lnTo>
                  <a:lnTo>
                    <a:pt x="1422869" y="901700"/>
                  </a:lnTo>
                  <a:lnTo>
                    <a:pt x="1424914" y="889000"/>
                  </a:lnTo>
                  <a:close/>
                </a:path>
                <a:path w="1428115" h="1625600">
                  <a:moveTo>
                    <a:pt x="1397749" y="876300"/>
                  </a:moveTo>
                  <a:lnTo>
                    <a:pt x="348970" y="876300"/>
                  </a:lnTo>
                  <a:lnTo>
                    <a:pt x="348538" y="889000"/>
                  </a:lnTo>
                  <a:lnTo>
                    <a:pt x="1397787" y="889000"/>
                  </a:lnTo>
                  <a:lnTo>
                    <a:pt x="1397749" y="876300"/>
                  </a:lnTo>
                  <a:close/>
                </a:path>
                <a:path w="1428115" h="1625600">
                  <a:moveTo>
                    <a:pt x="1416862" y="876300"/>
                  </a:moveTo>
                  <a:lnTo>
                    <a:pt x="1413281" y="876300"/>
                  </a:lnTo>
                  <a:lnTo>
                    <a:pt x="1411782" y="889000"/>
                  </a:lnTo>
                  <a:lnTo>
                    <a:pt x="1424279" y="889000"/>
                  </a:lnTo>
                  <a:lnTo>
                    <a:pt x="1416862" y="876300"/>
                  </a:lnTo>
                  <a:close/>
                </a:path>
                <a:path w="1428115" h="1625600">
                  <a:moveTo>
                    <a:pt x="1368323" y="863600"/>
                  </a:moveTo>
                  <a:lnTo>
                    <a:pt x="355104" y="863600"/>
                  </a:lnTo>
                  <a:lnTo>
                    <a:pt x="351370" y="876300"/>
                  </a:lnTo>
                  <a:lnTo>
                    <a:pt x="1368691" y="876300"/>
                  </a:lnTo>
                  <a:lnTo>
                    <a:pt x="1368323" y="863600"/>
                  </a:lnTo>
                  <a:close/>
                </a:path>
                <a:path w="1428115" h="1625600">
                  <a:moveTo>
                    <a:pt x="1388300" y="863600"/>
                  </a:moveTo>
                  <a:lnTo>
                    <a:pt x="1374825" y="876300"/>
                  </a:lnTo>
                  <a:lnTo>
                    <a:pt x="1392034" y="876300"/>
                  </a:lnTo>
                  <a:lnTo>
                    <a:pt x="1388300" y="863600"/>
                  </a:lnTo>
                  <a:close/>
                </a:path>
                <a:path w="1428115" h="1625600">
                  <a:moveTo>
                    <a:pt x="1371384" y="850900"/>
                  </a:moveTo>
                  <a:lnTo>
                    <a:pt x="357555" y="850900"/>
                  </a:lnTo>
                  <a:lnTo>
                    <a:pt x="356844" y="863600"/>
                  </a:lnTo>
                  <a:lnTo>
                    <a:pt x="1371815" y="863600"/>
                  </a:lnTo>
                  <a:lnTo>
                    <a:pt x="1371384" y="850900"/>
                  </a:lnTo>
                  <a:close/>
                </a:path>
                <a:path w="1428115" h="1625600">
                  <a:moveTo>
                    <a:pt x="1376946" y="838200"/>
                  </a:moveTo>
                  <a:lnTo>
                    <a:pt x="368134" y="838200"/>
                  </a:lnTo>
                  <a:lnTo>
                    <a:pt x="367690" y="850900"/>
                  </a:lnTo>
                  <a:lnTo>
                    <a:pt x="1376172" y="850900"/>
                  </a:lnTo>
                  <a:lnTo>
                    <a:pt x="1376946" y="838200"/>
                  </a:lnTo>
                  <a:close/>
                </a:path>
                <a:path w="1428115" h="1625600">
                  <a:moveTo>
                    <a:pt x="1382699" y="825500"/>
                  </a:moveTo>
                  <a:lnTo>
                    <a:pt x="376428" y="825500"/>
                  </a:lnTo>
                  <a:lnTo>
                    <a:pt x="370370" y="838200"/>
                  </a:lnTo>
                  <a:lnTo>
                    <a:pt x="1382852" y="838200"/>
                  </a:lnTo>
                  <a:lnTo>
                    <a:pt x="1382699" y="825500"/>
                  </a:lnTo>
                  <a:close/>
                </a:path>
                <a:path w="1428115" h="1625600">
                  <a:moveTo>
                    <a:pt x="1382598" y="812800"/>
                  </a:moveTo>
                  <a:lnTo>
                    <a:pt x="386359" y="812800"/>
                  </a:lnTo>
                  <a:lnTo>
                    <a:pt x="386156" y="825500"/>
                  </a:lnTo>
                  <a:lnTo>
                    <a:pt x="1382953" y="825500"/>
                  </a:lnTo>
                  <a:lnTo>
                    <a:pt x="1382598" y="812800"/>
                  </a:lnTo>
                  <a:close/>
                </a:path>
                <a:path w="1428115" h="1625600">
                  <a:moveTo>
                    <a:pt x="1376464" y="800100"/>
                  </a:moveTo>
                  <a:lnTo>
                    <a:pt x="389001" y="800100"/>
                  </a:lnTo>
                  <a:lnTo>
                    <a:pt x="392290" y="812800"/>
                  </a:lnTo>
                  <a:lnTo>
                    <a:pt x="1376286" y="812800"/>
                  </a:lnTo>
                  <a:lnTo>
                    <a:pt x="1376464" y="800100"/>
                  </a:lnTo>
                  <a:close/>
                </a:path>
                <a:path w="1428115" h="1625600">
                  <a:moveTo>
                    <a:pt x="1369618" y="787400"/>
                  </a:moveTo>
                  <a:lnTo>
                    <a:pt x="390271" y="787400"/>
                  </a:lnTo>
                  <a:lnTo>
                    <a:pt x="390080" y="800100"/>
                  </a:lnTo>
                  <a:lnTo>
                    <a:pt x="1371320" y="800100"/>
                  </a:lnTo>
                  <a:lnTo>
                    <a:pt x="1369618" y="787400"/>
                  </a:lnTo>
                  <a:close/>
                </a:path>
                <a:path w="1428115" h="1625600">
                  <a:moveTo>
                    <a:pt x="1350810" y="774700"/>
                  </a:moveTo>
                  <a:lnTo>
                    <a:pt x="397789" y="774700"/>
                  </a:lnTo>
                  <a:lnTo>
                    <a:pt x="397192" y="787400"/>
                  </a:lnTo>
                  <a:lnTo>
                    <a:pt x="1350886" y="787400"/>
                  </a:lnTo>
                  <a:lnTo>
                    <a:pt x="1350810" y="774700"/>
                  </a:lnTo>
                  <a:close/>
                </a:path>
                <a:path w="1428115" h="1625600">
                  <a:moveTo>
                    <a:pt x="1345958" y="762000"/>
                  </a:moveTo>
                  <a:lnTo>
                    <a:pt x="395592" y="762000"/>
                  </a:lnTo>
                  <a:lnTo>
                    <a:pt x="395770" y="774700"/>
                  </a:lnTo>
                  <a:lnTo>
                    <a:pt x="1346314" y="774700"/>
                  </a:lnTo>
                  <a:lnTo>
                    <a:pt x="1345958" y="762000"/>
                  </a:lnTo>
                  <a:close/>
                </a:path>
                <a:path w="1428115" h="1625600">
                  <a:moveTo>
                    <a:pt x="1352410" y="749300"/>
                  </a:moveTo>
                  <a:lnTo>
                    <a:pt x="401624" y="749300"/>
                  </a:lnTo>
                  <a:lnTo>
                    <a:pt x="398818" y="762000"/>
                  </a:lnTo>
                  <a:lnTo>
                    <a:pt x="1349019" y="762000"/>
                  </a:lnTo>
                  <a:lnTo>
                    <a:pt x="1352410" y="749300"/>
                  </a:lnTo>
                  <a:close/>
                </a:path>
                <a:path w="1428115" h="1625600">
                  <a:moveTo>
                    <a:pt x="1350403" y="736600"/>
                  </a:moveTo>
                  <a:lnTo>
                    <a:pt x="409384" y="736600"/>
                  </a:lnTo>
                  <a:lnTo>
                    <a:pt x="409079" y="749300"/>
                  </a:lnTo>
                  <a:lnTo>
                    <a:pt x="1351241" y="749300"/>
                  </a:lnTo>
                  <a:lnTo>
                    <a:pt x="1350403" y="736600"/>
                  </a:lnTo>
                  <a:close/>
                </a:path>
                <a:path w="1428115" h="1625600">
                  <a:moveTo>
                    <a:pt x="1343558" y="723900"/>
                  </a:moveTo>
                  <a:lnTo>
                    <a:pt x="419646" y="723900"/>
                  </a:lnTo>
                  <a:lnTo>
                    <a:pt x="412953" y="736600"/>
                  </a:lnTo>
                  <a:lnTo>
                    <a:pt x="1343825" y="736600"/>
                  </a:lnTo>
                  <a:lnTo>
                    <a:pt x="1343558" y="723900"/>
                  </a:lnTo>
                  <a:close/>
                </a:path>
                <a:path w="1428115" h="1625600">
                  <a:moveTo>
                    <a:pt x="1343406" y="711200"/>
                  </a:moveTo>
                  <a:lnTo>
                    <a:pt x="428307" y="711200"/>
                  </a:lnTo>
                  <a:lnTo>
                    <a:pt x="426631" y="723900"/>
                  </a:lnTo>
                  <a:lnTo>
                    <a:pt x="1343342" y="723900"/>
                  </a:lnTo>
                  <a:lnTo>
                    <a:pt x="1343406" y="711200"/>
                  </a:lnTo>
                  <a:close/>
                </a:path>
                <a:path w="1428115" h="1625600">
                  <a:moveTo>
                    <a:pt x="1351635" y="698500"/>
                  </a:moveTo>
                  <a:lnTo>
                    <a:pt x="436346" y="698500"/>
                  </a:lnTo>
                  <a:lnTo>
                    <a:pt x="435190" y="711200"/>
                  </a:lnTo>
                  <a:lnTo>
                    <a:pt x="1352245" y="711200"/>
                  </a:lnTo>
                  <a:lnTo>
                    <a:pt x="1351635" y="698500"/>
                  </a:lnTo>
                  <a:close/>
                </a:path>
                <a:path w="1428115" h="1625600">
                  <a:moveTo>
                    <a:pt x="1348028" y="685800"/>
                  </a:moveTo>
                  <a:lnTo>
                    <a:pt x="451891" y="685800"/>
                  </a:lnTo>
                  <a:lnTo>
                    <a:pt x="450723" y="698500"/>
                  </a:lnTo>
                  <a:lnTo>
                    <a:pt x="1348359" y="698500"/>
                  </a:lnTo>
                  <a:lnTo>
                    <a:pt x="1348028" y="685800"/>
                  </a:lnTo>
                  <a:close/>
                </a:path>
                <a:path w="1428115" h="1625600">
                  <a:moveTo>
                    <a:pt x="1318475" y="647700"/>
                  </a:moveTo>
                  <a:lnTo>
                    <a:pt x="965784" y="647700"/>
                  </a:lnTo>
                  <a:lnTo>
                    <a:pt x="964742" y="660400"/>
                  </a:lnTo>
                  <a:lnTo>
                    <a:pt x="455764" y="660400"/>
                  </a:lnTo>
                  <a:lnTo>
                    <a:pt x="455041" y="673100"/>
                  </a:lnTo>
                  <a:lnTo>
                    <a:pt x="452653" y="673100"/>
                  </a:lnTo>
                  <a:lnTo>
                    <a:pt x="454875" y="685800"/>
                  </a:lnTo>
                  <a:lnTo>
                    <a:pt x="1346136" y="685800"/>
                  </a:lnTo>
                  <a:lnTo>
                    <a:pt x="1338592" y="673100"/>
                  </a:lnTo>
                  <a:lnTo>
                    <a:pt x="1318475" y="647700"/>
                  </a:lnTo>
                  <a:close/>
                </a:path>
                <a:path w="1428115" h="1625600">
                  <a:moveTo>
                    <a:pt x="938504" y="647700"/>
                  </a:moveTo>
                  <a:lnTo>
                    <a:pt x="461479" y="647700"/>
                  </a:lnTo>
                  <a:lnTo>
                    <a:pt x="461238" y="660400"/>
                  </a:lnTo>
                  <a:lnTo>
                    <a:pt x="939495" y="660400"/>
                  </a:lnTo>
                  <a:lnTo>
                    <a:pt x="938504" y="647700"/>
                  </a:lnTo>
                  <a:close/>
                </a:path>
                <a:path w="1428115" h="1625600">
                  <a:moveTo>
                    <a:pt x="901890" y="635000"/>
                  </a:moveTo>
                  <a:lnTo>
                    <a:pt x="467461" y="635000"/>
                  </a:lnTo>
                  <a:lnTo>
                    <a:pt x="467131" y="647700"/>
                  </a:lnTo>
                  <a:lnTo>
                    <a:pt x="910844" y="647700"/>
                  </a:lnTo>
                  <a:lnTo>
                    <a:pt x="901890" y="635000"/>
                  </a:lnTo>
                  <a:close/>
                </a:path>
                <a:path w="1428115" h="1625600">
                  <a:moveTo>
                    <a:pt x="1326286" y="635000"/>
                  </a:moveTo>
                  <a:lnTo>
                    <a:pt x="969314" y="635000"/>
                  </a:lnTo>
                  <a:lnTo>
                    <a:pt x="965568" y="647700"/>
                  </a:lnTo>
                  <a:lnTo>
                    <a:pt x="1327404" y="647700"/>
                  </a:lnTo>
                  <a:lnTo>
                    <a:pt x="1326286" y="635000"/>
                  </a:lnTo>
                  <a:close/>
                </a:path>
                <a:path w="1428115" h="1625600">
                  <a:moveTo>
                    <a:pt x="510705" y="622300"/>
                  </a:moveTo>
                  <a:lnTo>
                    <a:pt x="476465" y="622300"/>
                  </a:lnTo>
                  <a:lnTo>
                    <a:pt x="475094" y="635000"/>
                  </a:lnTo>
                  <a:lnTo>
                    <a:pt x="513194" y="635000"/>
                  </a:lnTo>
                  <a:lnTo>
                    <a:pt x="510705" y="622300"/>
                  </a:lnTo>
                  <a:close/>
                </a:path>
                <a:path w="1428115" h="1625600">
                  <a:moveTo>
                    <a:pt x="879551" y="622300"/>
                  </a:moveTo>
                  <a:lnTo>
                    <a:pt x="521652" y="622300"/>
                  </a:lnTo>
                  <a:lnTo>
                    <a:pt x="521182" y="635000"/>
                  </a:lnTo>
                  <a:lnTo>
                    <a:pt x="890778" y="635000"/>
                  </a:lnTo>
                  <a:lnTo>
                    <a:pt x="879551" y="622300"/>
                  </a:lnTo>
                  <a:close/>
                </a:path>
                <a:path w="1428115" h="1625600">
                  <a:moveTo>
                    <a:pt x="1330934" y="622300"/>
                  </a:moveTo>
                  <a:lnTo>
                    <a:pt x="1001128" y="622300"/>
                  </a:lnTo>
                  <a:lnTo>
                    <a:pt x="998499" y="635000"/>
                  </a:lnTo>
                  <a:lnTo>
                    <a:pt x="1330604" y="635000"/>
                  </a:lnTo>
                  <a:lnTo>
                    <a:pt x="1330934" y="622300"/>
                  </a:lnTo>
                  <a:close/>
                </a:path>
                <a:path w="1428115" h="1625600">
                  <a:moveTo>
                    <a:pt x="507873" y="609600"/>
                  </a:moveTo>
                  <a:lnTo>
                    <a:pt x="499770" y="609600"/>
                  </a:lnTo>
                  <a:lnTo>
                    <a:pt x="496036" y="622300"/>
                  </a:lnTo>
                  <a:lnTo>
                    <a:pt x="510324" y="622300"/>
                  </a:lnTo>
                  <a:lnTo>
                    <a:pt x="507873" y="609600"/>
                  </a:lnTo>
                  <a:close/>
                </a:path>
                <a:path w="1428115" h="1625600">
                  <a:moveTo>
                    <a:pt x="867587" y="609600"/>
                  </a:moveTo>
                  <a:lnTo>
                    <a:pt x="549529" y="609600"/>
                  </a:lnTo>
                  <a:lnTo>
                    <a:pt x="546862" y="622300"/>
                  </a:lnTo>
                  <a:lnTo>
                    <a:pt x="872286" y="622300"/>
                  </a:lnTo>
                  <a:lnTo>
                    <a:pt x="867587" y="609600"/>
                  </a:lnTo>
                  <a:close/>
                </a:path>
                <a:path w="1428115" h="1625600">
                  <a:moveTo>
                    <a:pt x="889330" y="609600"/>
                  </a:moveTo>
                  <a:lnTo>
                    <a:pt x="877227" y="609600"/>
                  </a:lnTo>
                  <a:lnTo>
                    <a:pt x="879182" y="622300"/>
                  </a:lnTo>
                  <a:lnTo>
                    <a:pt x="890803" y="622300"/>
                  </a:lnTo>
                  <a:lnTo>
                    <a:pt x="889330" y="609600"/>
                  </a:lnTo>
                  <a:close/>
                </a:path>
                <a:path w="1428115" h="1625600">
                  <a:moveTo>
                    <a:pt x="944422" y="609600"/>
                  </a:moveTo>
                  <a:lnTo>
                    <a:pt x="898867" y="609600"/>
                  </a:lnTo>
                  <a:lnTo>
                    <a:pt x="898525" y="622300"/>
                  </a:lnTo>
                  <a:lnTo>
                    <a:pt x="945337" y="622300"/>
                  </a:lnTo>
                  <a:lnTo>
                    <a:pt x="944422" y="609600"/>
                  </a:lnTo>
                  <a:close/>
                </a:path>
                <a:path w="1428115" h="1625600">
                  <a:moveTo>
                    <a:pt x="1322412" y="609600"/>
                  </a:moveTo>
                  <a:lnTo>
                    <a:pt x="1029284" y="609600"/>
                  </a:lnTo>
                  <a:lnTo>
                    <a:pt x="1026604" y="622300"/>
                  </a:lnTo>
                  <a:lnTo>
                    <a:pt x="1322844" y="622300"/>
                  </a:lnTo>
                  <a:lnTo>
                    <a:pt x="1322412" y="609600"/>
                  </a:lnTo>
                  <a:close/>
                </a:path>
                <a:path w="1428115" h="1625600">
                  <a:moveTo>
                    <a:pt x="858304" y="596900"/>
                  </a:moveTo>
                  <a:lnTo>
                    <a:pt x="559282" y="596900"/>
                  </a:lnTo>
                  <a:lnTo>
                    <a:pt x="558888" y="609600"/>
                  </a:lnTo>
                  <a:lnTo>
                    <a:pt x="859853" y="609600"/>
                  </a:lnTo>
                  <a:lnTo>
                    <a:pt x="858304" y="596900"/>
                  </a:lnTo>
                  <a:close/>
                </a:path>
                <a:path w="1428115" h="1625600">
                  <a:moveTo>
                    <a:pt x="890981" y="596900"/>
                  </a:moveTo>
                  <a:lnTo>
                    <a:pt x="873887" y="596900"/>
                  </a:lnTo>
                  <a:lnTo>
                    <a:pt x="874306" y="609600"/>
                  </a:lnTo>
                  <a:lnTo>
                    <a:pt x="892365" y="609600"/>
                  </a:lnTo>
                  <a:lnTo>
                    <a:pt x="890981" y="596900"/>
                  </a:lnTo>
                  <a:close/>
                </a:path>
                <a:path w="1428115" h="1625600">
                  <a:moveTo>
                    <a:pt x="943787" y="596900"/>
                  </a:moveTo>
                  <a:lnTo>
                    <a:pt x="896353" y="596900"/>
                  </a:lnTo>
                  <a:lnTo>
                    <a:pt x="896099" y="609600"/>
                  </a:lnTo>
                  <a:lnTo>
                    <a:pt x="946632" y="609600"/>
                  </a:lnTo>
                  <a:lnTo>
                    <a:pt x="943787" y="596900"/>
                  </a:lnTo>
                  <a:close/>
                </a:path>
                <a:path w="1428115" h="1625600">
                  <a:moveTo>
                    <a:pt x="1210081" y="596900"/>
                  </a:moveTo>
                  <a:lnTo>
                    <a:pt x="1036383" y="596900"/>
                  </a:lnTo>
                  <a:lnTo>
                    <a:pt x="1033335" y="609600"/>
                  </a:lnTo>
                  <a:lnTo>
                    <a:pt x="1213002" y="609600"/>
                  </a:lnTo>
                  <a:lnTo>
                    <a:pt x="1210081" y="596900"/>
                  </a:lnTo>
                  <a:close/>
                </a:path>
                <a:path w="1428115" h="1625600">
                  <a:moveTo>
                    <a:pt x="1320076" y="596900"/>
                  </a:moveTo>
                  <a:lnTo>
                    <a:pt x="1217434" y="596900"/>
                  </a:lnTo>
                  <a:lnTo>
                    <a:pt x="1218120" y="609600"/>
                  </a:lnTo>
                  <a:lnTo>
                    <a:pt x="1320380" y="609600"/>
                  </a:lnTo>
                  <a:lnTo>
                    <a:pt x="1320076" y="596900"/>
                  </a:lnTo>
                  <a:close/>
                </a:path>
                <a:path w="1428115" h="1625600">
                  <a:moveTo>
                    <a:pt x="861885" y="584200"/>
                  </a:moveTo>
                  <a:lnTo>
                    <a:pt x="581304" y="584200"/>
                  </a:lnTo>
                  <a:lnTo>
                    <a:pt x="578586" y="596900"/>
                  </a:lnTo>
                  <a:lnTo>
                    <a:pt x="861364" y="596900"/>
                  </a:lnTo>
                  <a:lnTo>
                    <a:pt x="861885" y="584200"/>
                  </a:lnTo>
                  <a:close/>
                </a:path>
                <a:path w="1428115" h="1625600">
                  <a:moveTo>
                    <a:pt x="871258" y="584200"/>
                  </a:moveTo>
                  <a:lnTo>
                    <a:pt x="864831" y="584200"/>
                  </a:lnTo>
                  <a:lnTo>
                    <a:pt x="866432" y="596900"/>
                  </a:lnTo>
                  <a:lnTo>
                    <a:pt x="867664" y="596900"/>
                  </a:lnTo>
                  <a:lnTo>
                    <a:pt x="871258" y="584200"/>
                  </a:lnTo>
                  <a:close/>
                </a:path>
                <a:path w="1428115" h="1625600">
                  <a:moveTo>
                    <a:pt x="873480" y="584200"/>
                  </a:moveTo>
                  <a:lnTo>
                    <a:pt x="871258" y="584200"/>
                  </a:lnTo>
                  <a:lnTo>
                    <a:pt x="872248" y="596900"/>
                  </a:lnTo>
                  <a:lnTo>
                    <a:pt x="874826" y="596900"/>
                  </a:lnTo>
                  <a:lnTo>
                    <a:pt x="875056" y="587724"/>
                  </a:lnTo>
                  <a:lnTo>
                    <a:pt x="873480" y="584200"/>
                  </a:lnTo>
                  <a:close/>
                </a:path>
                <a:path w="1428115" h="1625600">
                  <a:moveTo>
                    <a:pt x="880300" y="584200"/>
                  </a:moveTo>
                  <a:lnTo>
                    <a:pt x="875144" y="584200"/>
                  </a:lnTo>
                  <a:lnTo>
                    <a:pt x="875056" y="587724"/>
                  </a:lnTo>
                  <a:lnTo>
                    <a:pt x="879157" y="596900"/>
                  </a:lnTo>
                  <a:lnTo>
                    <a:pt x="880681" y="596900"/>
                  </a:lnTo>
                  <a:lnTo>
                    <a:pt x="880300" y="584200"/>
                  </a:lnTo>
                  <a:close/>
                </a:path>
                <a:path w="1428115" h="1625600">
                  <a:moveTo>
                    <a:pt x="890473" y="584200"/>
                  </a:moveTo>
                  <a:lnTo>
                    <a:pt x="881684" y="584200"/>
                  </a:lnTo>
                  <a:lnTo>
                    <a:pt x="883488" y="596900"/>
                  </a:lnTo>
                  <a:lnTo>
                    <a:pt x="890143" y="596900"/>
                  </a:lnTo>
                  <a:lnTo>
                    <a:pt x="890473" y="584200"/>
                  </a:lnTo>
                  <a:close/>
                </a:path>
                <a:path w="1428115" h="1625600">
                  <a:moveTo>
                    <a:pt x="968578" y="584200"/>
                  </a:moveTo>
                  <a:lnTo>
                    <a:pt x="892594" y="584200"/>
                  </a:lnTo>
                  <a:lnTo>
                    <a:pt x="892708" y="596900"/>
                  </a:lnTo>
                  <a:lnTo>
                    <a:pt x="968273" y="596900"/>
                  </a:lnTo>
                  <a:lnTo>
                    <a:pt x="968578" y="584200"/>
                  </a:lnTo>
                  <a:close/>
                </a:path>
                <a:path w="1428115" h="1625600">
                  <a:moveTo>
                    <a:pt x="1167701" y="584200"/>
                  </a:moveTo>
                  <a:lnTo>
                    <a:pt x="1037577" y="584200"/>
                  </a:lnTo>
                  <a:lnTo>
                    <a:pt x="1037945" y="596900"/>
                  </a:lnTo>
                  <a:lnTo>
                    <a:pt x="1172146" y="596900"/>
                  </a:lnTo>
                  <a:lnTo>
                    <a:pt x="1167701" y="584200"/>
                  </a:lnTo>
                  <a:close/>
                </a:path>
                <a:path w="1428115" h="1625600">
                  <a:moveTo>
                    <a:pt x="1194422" y="584200"/>
                  </a:moveTo>
                  <a:lnTo>
                    <a:pt x="1191031" y="584200"/>
                  </a:lnTo>
                  <a:lnTo>
                    <a:pt x="1191653" y="596900"/>
                  </a:lnTo>
                  <a:lnTo>
                    <a:pt x="1192453" y="596900"/>
                  </a:lnTo>
                  <a:lnTo>
                    <a:pt x="1194422" y="584200"/>
                  </a:lnTo>
                  <a:close/>
                </a:path>
                <a:path w="1428115" h="1625600">
                  <a:moveTo>
                    <a:pt x="1198511" y="584200"/>
                  </a:moveTo>
                  <a:lnTo>
                    <a:pt x="1195362" y="584200"/>
                  </a:lnTo>
                  <a:lnTo>
                    <a:pt x="1195971" y="596900"/>
                  </a:lnTo>
                  <a:lnTo>
                    <a:pt x="1198003" y="596900"/>
                  </a:lnTo>
                  <a:lnTo>
                    <a:pt x="1198511" y="584200"/>
                  </a:lnTo>
                  <a:close/>
                </a:path>
                <a:path w="1428115" h="1625600">
                  <a:moveTo>
                    <a:pt x="1314361" y="584200"/>
                  </a:moveTo>
                  <a:lnTo>
                    <a:pt x="1199883" y="584200"/>
                  </a:lnTo>
                  <a:lnTo>
                    <a:pt x="1200111" y="596900"/>
                  </a:lnTo>
                  <a:lnTo>
                    <a:pt x="1315008" y="596900"/>
                  </a:lnTo>
                  <a:lnTo>
                    <a:pt x="1314361" y="584200"/>
                  </a:lnTo>
                  <a:close/>
                </a:path>
                <a:path w="1428115" h="1625600">
                  <a:moveTo>
                    <a:pt x="875144" y="584200"/>
                  </a:moveTo>
                  <a:lnTo>
                    <a:pt x="873480" y="584200"/>
                  </a:lnTo>
                  <a:lnTo>
                    <a:pt x="875056" y="587724"/>
                  </a:lnTo>
                  <a:lnTo>
                    <a:pt x="875144" y="584200"/>
                  </a:lnTo>
                  <a:close/>
                </a:path>
                <a:path w="1428115" h="1625600">
                  <a:moveTo>
                    <a:pt x="976058" y="571500"/>
                  </a:moveTo>
                  <a:lnTo>
                    <a:pt x="627126" y="571500"/>
                  </a:lnTo>
                  <a:lnTo>
                    <a:pt x="627240" y="584200"/>
                  </a:lnTo>
                  <a:lnTo>
                    <a:pt x="976960" y="584200"/>
                  </a:lnTo>
                  <a:lnTo>
                    <a:pt x="976058" y="571500"/>
                  </a:lnTo>
                  <a:close/>
                </a:path>
                <a:path w="1428115" h="1625600">
                  <a:moveTo>
                    <a:pt x="1164374" y="558800"/>
                  </a:moveTo>
                  <a:lnTo>
                    <a:pt x="1074204" y="558800"/>
                  </a:lnTo>
                  <a:lnTo>
                    <a:pt x="1047330" y="584200"/>
                  </a:lnTo>
                  <a:lnTo>
                    <a:pt x="1165021" y="584200"/>
                  </a:lnTo>
                  <a:lnTo>
                    <a:pt x="1156233" y="571500"/>
                  </a:lnTo>
                  <a:lnTo>
                    <a:pt x="1163066" y="571500"/>
                  </a:lnTo>
                  <a:lnTo>
                    <a:pt x="1164374" y="558800"/>
                  </a:lnTo>
                  <a:close/>
                </a:path>
                <a:path w="1428115" h="1625600">
                  <a:moveTo>
                    <a:pt x="1177848" y="571500"/>
                  </a:moveTo>
                  <a:lnTo>
                    <a:pt x="1168514" y="571500"/>
                  </a:lnTo>
                  <a:lnTo>
                    <a:pt x="1172375" y="584200"/>
                  </a:lnTo>
                  <a:lnTo>
                    <a:pt x="1176528" y="584200"/>
                  </a:lnTo>
                  <a:lnTo>
                    <a:pt x="1177848" y="571500"/>
                  </a:lnTo>
                  <a:close/>
                </a:path>
                <a:path w="1428115" h="1625600">
                  <a:moveTo>
                    <a:pt x="1338465" y="571500"/>
                  </a:moveTo>
                  <a:lnTo>
                    <a:pt x="1178509" y="571500"/>
                  </a:lnTo>
                  <a:lnTo>
                    <a:pt x="1178890" y="584200"/>
                  </a:lnTo>
                  <a:lnTo>
                    <a:pt x="1338745" y="584200"/>
                  </a:lnTo>
                  <a:lnTo>
                    <a:pt x="1338465" y="571500"/>
                  </a:lnTo>
                  <a:close/>
                </a:path>
                <a:path w="1428115" h="1625600">
                  <a:moveTo>
                    <a:pt x="991069" y="558800"/>
                  </a:moveTo>
                  <a:lnTo>
                    <a:pt x="636346" y="558800"/>
                  </a:lnTo>
                  <a:lnTo>
                    <a:pt x="636117" y="571500"/>
                  </a:lnTo>
                  <a:lnTo>
                    <a:pt x="991298" y="571500"/>
                  </a:lnTo>
                  <a:lnTo>
                    <a:pt x="991069" y="558800"/>
                  </a:lnTo>
                  <a:close/>
                </a:path>
                <a:path w="1428115" h="1625600">
                  <a:moveTo>
                    <a:pt x="1346111" y="558800"/>
                  </a:moveTo>
                  <a:lnTo>
                    <a:pt x="1170508" y="558800"/>
                  </a:lnTo>
                  <a:lnTo>
                    <a:pt x="1170076" y="571500"/>
                  </a:lnTo>
                  <a:lnTo>
                    <a:pt x="1345590" y="571500"/>
                  </a:lnTo>
                  <a:lnTo>
                    <a:pt x="1346111" y="558800"/>
                  </a:lnTo>
                  <a:close/>
                </a:path>
                <a:path w="1428115" h="1625600">
                  <a:moveTo>
                    <a:pt x="998931" y="546100"/>
                  </a:moveTo>
                  <a:lnTo>
                    <a:pt x="653402" y="546100"/>
                  </a:lnTo>
                  <a:lnTo>
                    <a:pt x="650963" y="558800"/>
                  </a:lnTo>
                  <a:lnTo>
                    <a:pt x="998550" y="558800"/>
                  </a:lnTo>
                  <a:lnTo>
                    <a:pt x="998931" y="546100"/>
                  </a:lnTo>
                  <a:close/>
                </a:path>
                <a:path w="1428115" h="1625600">
                  <a:moveTo>
                    <a:pt x="1164386" y="546100"/>
                  </a:moveTo>
                  <a:lnTo>
                    <a:pt x="1081125" y="546100"/>
                  </a:lnTo>
                  <a:lnTo>
                    <a:pt x="1078674" y="558800"/>
                  </a:lnTo>
                  <a:lnTo>
                    <a:pt x="1163256" y="558800"/>
                  </a:lnTo>
                  <a:lnTo>
                    <a:pt x="1164386" y="546100"/>
                  </a:lnTo>
                  <a:close/>
                </a:path>
                <a:path w="1428115" h="1625600">
                  <a:moveTo>
                    <a:pt x="1353578" y="546100"/>
                  </a:moveTo>
                  <a:lnTo>
                    <a:pt x="1174407" y="546100"/>
                  </a:lnTo>
                  <a:lnTo>
                    <a:pt x="1174013" y="558800"/>
                  </a:lnTo>
                  <a:lnTo>
                    <a:pt x="1353146" y="558800"/>
                  </a:lnTo>
                  <a:lnTo>
                    <a:pt x="1353578" y="546100"/>
                  </a:lnTo>
                  <a:close/>
                </a:path>
                <a:path w="1428115" h="1625600">
                  <a:moveTo>
                    <a:pt x="694004" y="533400"/>
                  </a:moveTo>
                  <a:lnTo>
                    <a:pt x="682891" y="533400"/>
                  </a:lnTo>
                  <a:lnTo>
                    <a:pt x="681863" y="546100"/>
                  </a:lnTo>
                  <a:lnTo>
                    <a:pt x="696595" y="546100"/>
                  </a:lnTo>
                  <a:lnTo>
                    <a:pt x="694004" y="533400"/>
                  </a:lnTo>
                  <a:close/>
                </a:path>
                <a:path w="1428115" h="1625600">
                  <a:moveTo>
                    <a:pt x="1021372" y="533400"/>
                  </a:moveTo>
                  <a:lnTo>
                    <a:pt x="699084" y="533400"/>
                  </a:lnTo>
                  <a:lnTo>
                    <a:pt x="698601" y="546100"/>
                  </a:lnTo>
                  <a:lnTo>
                    <a:pt x="1021803" y="546100"/>
                  </a:lnTo>
                  <a:lnTo>
                    <a:pt x="1021372" y="533400"/>
                  </a:lnTo>
                  <a:close/>
                </a:path>
                <a:path w="1428115" h="1625600">
                  <a:moveTo>
                    <a:pt x="1169987" y="533400"/>
                  </a:moveTo>
                  <a:lnTo>
                    <a:pt x="1083297" y="533400"/>
                  </a:lnTo>
                  <a:lnTo>
                    <a:pt x="1082865" y="546100"/>
                  </a:lnTo>
                  <a:lnTo>
                    <a:pt x="1169301" y="546100"/>
                  </a:lnTo>
                  <a:lnTo>
                    <a:pt x="1169987" y="533400"/>
                  </a:lnTo>
                  <a:close/>
                </a:path>
                <a:path w="1428115" h="1625600">
                  <a:moveTo>
                    <a:pt x="1352626" y="533400"/>
                  </a:moveTo>
                  <a:lnTo>
                    <a:pt x="1182700" y="533400"/>
                  </a:lnTo>
                  <a:lnTo>
                    <a:pt x="1179283" y="546100"/>
                  </a:lnTo>
                  <a:lnTo>
                    <a:pt x="1353858" y="546100"/>
                  </a:lnTo>
                  <a:lnTo>
                    <a:pt x="1352626" y="533400"/>
                  </a:lnTo>
                  <a:close/>
                </a:path>
                <a:path w="1428115" h="1625600">
                  <a:moveTo>
                    <a:pt x="1029462" y="520700"/>
                  </a:moveTo>
                  <a:lnTo>
                    <a:pt x="733323" y="520700"/>
                  </a:lnTo>
                  <a:lnTo>
                    <a:pt x="732536" y="533400"/>
                  </a:lnTo>
                  <a:lnTo>
                    <a:pt x="1028319" y="533400"/>
                  </a:lnTo>
                  <a:lnTo>
                    <a:pt x="1029462" y="520700"/>
                  </a:lnTo>
                  <a:close/>
                </a:path>
                <a:path w="1428115" h="1625600">
                  <a:moveTo>
                    <a:pt x="1167650" y="520700"/>
                  </a:moveTo>
                  <a:lnTo>
                    <a:pt x="1083424" y="520700"/>
                  </a:lnTo>
                  <a:lnTo>
                    <a:pt x="1083119" y="533400"/>
                  </a:lnTo>
                  <a:lnTo>
                    <a:pt x="1167599" y="533400"/>
                  </a:lnTo>
                  <a:lnTo>
                    <a:pt x="1167650" y="520700"/>
                  </a:lnTo>
                  <a:close/>
                </a:path>
                <a:path w="1428115" h="1625600">
                  <a:moveTo>
                    <a:pt x="1368298" y="520700"/>
                  </a:moveTo>
                  <a:lnTo>
                    <a:pt x="1198118" y="520700"/>
                  </a:lnTo>
                  <a:lnTo>
                    <a:pt x="1199642" y="533400"/>
                  </a:lnTo>
                  <a:lnTo>
                    <a:pt x="1368310" y="533400"/>
                  </a:lnTo>
                  <a:lnTo>
                    <a:pt x="1368298" y="520700"/>
                  </a:lnTo>
                  <a:close/>
                </a:path>
                <a:path w="1428115" h="1625600">
                  <a:moveTo>
                    <a:pt x="1028839" y="508000"/>
                  </a:moveTo>
                  <a:lnTo>
                    <a:pt x="741616" y="508000"/>
                  </a:lnTo>
                  <a:lnTo>
                    <a:pt x="741400" y="520700"/>
                  </a:lnTo>
                  <a:lnTo>
                    <a:pt x="1029817" y="520700"/>
                  </a:lnTo>
                  <a:lnTo>
                    <a:pt x="1028839" y="508000"/>
                  </a:lnTo>
                  <a:close/>
                </a:path>
                <a:path w="1428115" h="1625600">
                  <a:moveTo>
                    <a:pt x="1170622" y="495300"/>
                  </a:moveTo>
                  <a:lnTo>
                    <a:pt x="1076858" y="495300"/>
                  </a:lnTo>
                  <a:lnTo>
                    <a:pt x="1081786" y="508000"/>
                  </a:lnTo>
                  <a:lnTo>
                    <a:pt x="1083983" y="520700"/>
                  </a:lnTo>
                  <a:lnTo>
                    <a:pt x="1174280" y="520700"/>
                  </a:lnTo>
                  <a:lnTo>
                    <a:pt x="1173784" y="508000"/>
                  </a:lnTo>
                  <a:lnTo>
                    <a:pt x="1171308" y="508000"/>
                  </a:lnTo>
                  <a:lnTo>
                    <a:pt x="1170622" y="495300"/>
                  </a:lnTo>
                  <a:close/>
                </a:path>
                <a:path w="1428115" h="1625600">
                  <a:moveTo>
                    <a:pt x="1355369" y="508000"/>
                  </a:moveTo>
                  <a:lnTo>
                    <a:pt x="1197673" y="508000"/>
                  </a:lnTo>
                  <a:lnTo>
                    <a:pt x="1197178" y="520700"/>
                  </a:lnTo>
                  <a:lnTo>
                    <a:pt x="1359649" y="520700"/>
                  </a:lnTo>
                  <a:lnTo>
                    <a:pt x="1355369" y="508000"/>
                  </a:lnTo>
                  <a:close/>
                </a:path>
                <a:path w="1428115" h="1625600">
                  <a:moveTo>
                    <a:pt x="1031760" y="495300"/>
                  </a:moveTo>
                  <a:lnTo>
                    <a:pt x="765263" y="495300"/>
                  </a:lnTo>
                  <a:lnTo>
                    <a:pt x="762990" y="508000"/>
                  </a:lnTo>
                  <a:lnTo>
                    <a:pt x="1032217" y="508000"/>
                  </a:lnTo>
                  <a:lnTo>
                    <a:pt x="1031760" y="495300"/>
                  </a:lnTo>
                  <a:close/>
                </a:path>
                <a:path w="1428115" h="1625600">
                  <a:moveTo>
                    <a:pt x="1173835" y="495300"/>
                  </a:moveTo>
                  <a:lnTo>
                    <a:pt x="1172667" y="495300"/>
                  </a:lnTo>
                  <a:lnTo>
                    <a:pt x="1171308" y="508000"/>
                  </a:lnTo>
                  <a:lnTo>
                    <a:pt x="1177264" y="508000"/>
                  </a:lnTo>
                  <a:lnTo>
                    <a:pt x="1173835" y="495300"/>
                  </a:lnTo>
                  <a:close/>
                </a:path>
                <a:path w="1428115" h="1625600">
                  <a:moveTo>
                    <a:pt x="1355051" y="495300"/>
                  </a:moveTo>
                  <a:lnTo>
                    <a:pt x="1192060" y="495300"/>
                  </a:lnTo>
                  <a:lnTo>
                    <a:pt x="1192034" y="508000"/>
                  </a:lnTo>
                  <a:lnTo>
                    <a:pt x="1354988" y="508000"/>
                  </a:lnTo>
                  <a:lnTo>
                    <a:pt x="1355051" y="495300"/>
                  </a:lnTo>
                  <a:close/>
                </a:path>
                <a:path w="1428115" h="1625600">
                  <a:moveTo>
                    <a:pt x="1047991" y="482600"/>
                  </a:moveTo>
                  <a:lnTo>
                    <a:pt x="783831" y="482600"/>
                  </a:lnTo>
                  <a:lnTo>
                    <a:pt x="783831" y="495300"/>
                  </a:lnTo>
                  <a:lnTo>
                    <a:pt x="1046213" y="495300"/>
                  </a:lnTo>
                  <a:lnTo>
                    <a:pt x="1047991" y="482600"/>
                  </a:lnTo>
                  <a:close/>
                </a:path>
                <a:path w="1428115" h="1625600">
                  <a:moveTo>
                    <a:pt x="1165783" y="482600"/>
                  </a:moveTo>
                  <a:lnTo>
                    <a:pt x="1083170" y="482600"/>
                  </a:lnTo>
                  <a:lnTo>
                    <a:pt x="1079957" y="495300"/>
                  </a:lnTo>
                  <a:lnTo>
                    <a:pt x="1167003" y="495300"/>
                  </a:lnTo>
                  <a:lnTo>
                    <a:pt x="1165783" y="482600"/>
                  </a:lnTo>
                  <a:close/>
                </a:path>
                <a:path w="1428115" h="1625600">
                  <a:moveTo>
                    <a:pt x="1349997" y="482600"/>
                  </a:moveTo>
                  <a:lnTo>
                    <a:pt x="1195070" y="482600"/>
                  </a:lnTo>
                  <a:lnTo>
                    <a:pt x="1194981" y="495300"/>
                  </a:lnTo>
                  <a:lnTo>
                    <a:pt x="1349933" y="495300"/>
                  </a:lnTo>
                  <a:lnTo>
                    <a:pt x="1349997" y="482600"/>
                  </a:lnTo>
                  <a:close/>
                </a:path>
                <a:path w="1428115" h="1625600">
                  <a:moveTo>
                    <a:pt x="785723" y="469900"/>
                  </a:moveTo>
                  <a:lnTo>
                    <a:pt x="779424" y="469900"/>
                  </a:lnTo>
                  <a:lnTo>
                    <a:pt x="778903" y="482600"/>
                  </a:lnTo>
                  <a:lnTo>
                    <a:pt x="787234" y="482600"/>
                  </a:lnTo>
                  <a:lnTo>
                    <a:pt x="785723" y="469900"/>
                  </a:lnTo>
                  <a:close/>
                </a:path>
                <a:path w="1428115" h="1625600">
                  <a:moveTo>
                    <a:pt x="1037869" y="444500"/>
                  </a:moveTo>
                  <a:lnTo>
                    <a:pt x="886485" y="444500"/>
                  </a:lnTo>
                  <a:lnTo>
                    <a:pt x="883500" y="457200"/>
                  </a:lnTo>
                  <a:lnTo>
                    <a:pt x="791984" y="457200"/>
                  </a:lnTo>
                  <a:lnTo>
                    <a:pt x="790232" y="469900"/>
                  </a:lnTo>
                  <a:lnTo>
                    <a:pt x="792937" y="469900"/>
                  </a:lnTo>
                  <a:lnTo>
                    <a:pt x="792645" y="482600"/>
                  </a:lnTo>
                  <a:lnTo>
                    <a:pt x="1056309" y="482600"/>
                  </a:lnTo>
                  <a:lnTo>
                    <a:pt x="1054950" y="469900"/>
                  </a:lnTo>
                  <a:lnTo>
                    <a:pt x="1043838" y="457200"/>
                  </a:lnTo>
                  <a:lnTo>
                    <a:pt x="1037869" y="444500"/>
                  </a:lnTo>
                  <a:close/>
                </a:path>
                <a:path w="1428115" h="1625600">
                  <a:moveTo>
                    <a:pt x="1160970" y="469900"/>
                  </a:moveTo>
                  <a:lnTo>
                    <a:pt x="1085126" y="469900"/>
                  </a:lnTo>
                  <a:lnTo>
                    <a:pt x="1084211" y="482600"/>
                  </a:lnTo>
                  <a:lnTo>
                    <a:pt x="1159789" y="482600"/>
                  </a:lnTo>
                  <a:lnTo>
                    <a:pt x="1160970" y="469900"/>
                  </a:lnTo>
                  <a:close/>
                </a:path>
                <a:path w="1428115" h="1625600">
                  <a:moveTo>
                    <a:pt x="1337614" y="469900"/>
                  </a:moveTo>
                  <a:lnTo>
                    <a:pt x="1195260" y="469900"/>
                  </a:lnTo>
                  <a:lnTo>
                    <a:pt x="1195933" y="482600"/>
                  </a:lnTo>
                  <a:lnTo>
                    <a:pt x="1349082" y="482600"/>
                  </a:lnTo>
                  <a:lnTo>
                    <a:pt x="1337614" y="469900"/>
                  </a:lnTo>
                  <a:close/>
                </a:path>
                <a:path w="1428115" h="1625600">
                  <a:moveTo>
                    <a:pt x="1162685" y="457200"/>
                  </a:moveTo>
                  <a:lnTo>
                    <a:pt x="1105217" y="457200"/>
                  </a:lnTo>
                  <a:lnTo>
                    <a:pt x="1094613" y="469900"/>
                  </a:lnTo>
                  <a:lnTo>
                    <a:pt x="1162875" y="469900"/>
                  </a:lnTo>
                  <a:lnTo>
                    <a:pt x="1162685" y="457200"/>
                  </a:lnTo>
                  <a:close/>
                </a:path>
                <a:path w="1428115" h="1625600">
                  <a:moveTo>
                    <a:pt x="1303642" y="457200"/>
                  </a:moveTo>
                  <a:lnTo>
                    <a:pt x="1173873" y="457200"/>
                  </a:lnTo>
                  <a:lnTo>
                    <a:pt x="1183322" y="469900"/>
                  </a:lnTo>
                  <a:lnTo>
                    <a:pt x="1306258" y="469900"/>
                  </a:lnTo>
                  <a:lnTo>
                    <a:pt x="1303642" y="457200"/>
                  </a:lnTo>
                  <a:close/>
                </a:path>
                <a:path w="1428115" h="1625600">
                  <a:moveTo>
                    <a:pt x="1321714" y="457200"/>
                  </a:moveTo>
                  <a:lnTo>
                    <a:pt x="1320647" y="457200"/>
                  </a:lnTo>
                  <a:lnTo>
                    <a:pt x="1317371" y="469900"/>
                  </a:lnTo>
                  <a:lnTo>
                    <a:pt x="1324089" y="469900"/>
                  </a:lnTo>
                  <a:lnTo>
                    <a:pt x="1321714" y="457200"/>
                  </a:lnTo>
                  <a:close/>
                </a:path>
                <a:path w="1428115" h="1625600">
                  <a:moveTo>
                    <a:pt x="1339697" y="457200"/>
                  </a:moveTo>
                  <a:lnTo>
                    <a:pt x="1330566" y="457200"/>
                  </a:lnTo>
                  <a:lnTo>
                    <a:pt x="1330261" y="469900"/>
                  </a:lnTo>
                  <a:lnTo>
                    <a:pt x="1337932" y="469900"/>
                  </a:lnTo>
                  <a:lnTo>
                    <a:pt x="1339697" y="457200"/>
                  </a:lnTo>
                  <a:close/>
                </a:path>
                <a:path w="1428115" h="1625600">
                  <a:moveTo>
                    <a:pt x="790994" y="444500"/>
                  </a:moveTo>
                  <a:lnTo>
                    <a:pt x="779487" y="444500"/>
                  </a:lnTo>
                  <a:lnTo>
                    <a:pt x="784352" y="457200"/>
                  </a:lnTo>
                  <a:lnTo>
                    <a:pt x="788695" y="457200"/>
                  </a:lnTo>
                  <a:lnTo>
                    <a:pt x="790994" y="444500"/>
                  </a:lnTo>
                  <a:close/>
                </a:path>
                <a:path w="1428115" h="1625600">
                  <a:moveTo>
                    <a:pt x="873683" y="444500"/>
                  </a:moveTo>
                  <a:lnTo>
                    <a:pt x="791730" y="444500"/>
                  </a:lnTo>
                  <a:lnTo>
                    <a:pt x="793051" y="457200"/>
                  </a:lnTo>
                  <a:lnTo>
                    <a:pt x="872998" y="457200"/>
                  </a:lnTo>
                  <a:lnTo>
                    <a:pt x="873683" y="444500"/>
                  </a:lnTo>
                  <a:close/>
                </a:path>
                <a:path w="1428115" h="1625600">
                  <a:moveTo>
                    <a:pt x="1287411" y="444500"/>
                  </a:moveTo>
                  <a:lnTo>
                    <a:pt x="1170533" y="444500"/>
                  </a:lnTo>
                  <a:lnTo>
                    <a:pt x="1171740" y="457200"/>
                  </a:lnTo>
                  <a:lnTo>
                    <a:pt x="1293596" y="457200"/>
                  </a:lnTo>
                  <a:lnTo>
                    <a:pt x="1287411" y="444500"/>
                  </a:lnTo>
                  <a:close/>
                </a:path>
                <a:path w="1428115" h="1625600">
                  <a:moveTo>
                    <a:pt x="1334617" y="444500"/>
                  </a:moveTo>
                  <a:lnTo>
                    <a:pt x="1333627" y="444500"/>
                  </a:lnTo>
                  <a:lnTo>
                    <a:pt x="1332496" y="457200"/>
                  </a:lnTo>
                  <a:lnTo>
                    <a:pt x="1336827" y="457200"/>
                  </a:lnTo>
                  <a:lnTo>
                    <a:pt x="1334617" y="444500"/>
                  </a:lnTo>
                  <a:close/>
                </a:path>
                <a:path w="1428115" h="1625600">
                  <a:moveTo>
                    <a:pt x="876884" y="431800"/>
                  </a:moveTo>
                  <a:lnTo>
                    <a:pt x="773201" y="431800"/>
                  </a:lnTo>
                  <a:lnTo>
                    <a:pt x="773099" y="444500"/>
                  </a:lnTo>
                  <a:lnTo>
                    <a:pt x="877036" y="444500"/>
                  </a:lnTo>
                  <a:lnTo>
                    <a:pt x="876884" y="431800"/>
                  </a:lnTo>
                  <a:close/>
                </a:path>
                <a:path w="1428115" h="1625600">
                  <a:moveTo>
                    <a:pt x="1032611" y="431800"/>
                  </a:moveTo>
                  <a:lnTo>
                    <a:pt x="895705" y="431800"/>
                  </a:lnTo>
                  <a:lnTo>
                    <a:pt x="894092" y="444500"/>
                  </a:lnTo>
                  <a:lnTo>
                    <a:pt x="1034338" y="444500"/>
                  </a:lnTo>
                  <a:lnTo>
                    <a:pt x="1032611" y="431800"/>
                  </a:lnTo>
                  <a:close/>
                </a:path>
                <a:path w="1428115" h="1625600">
                  <a:moveTo>
                    <a:pt x="1111923" y="431800"/>
                  </a:moveTo>
                  <a:lnTo>
                    <a:pt x="1104252" y="431800"/>
                  </a:lnTo>
                  <a:lnTo>
                    <a:pt x="1106017" y="444500"/>
                  </a:lnTo>
                  <a:lnTo>
                    <a:pt x="1111923" y="431800"/>
                  </a:lnTo>
                  <a:close/>
                </a:path>
                <a:path w="1428115" h="1625600">
                  <a:moveTo>
                    <a:pt x="1119047" y="431800"/>
                  </a:moveTo>
                  <a:lnTo>
                    <a:pt x="1111923" y="431800"/>
                  </a:lnTo>
                  <a:lnTo>
                    <a:pt x="1117219" y="444500"/>
                  </a:lnTo>
                  <a:lnTo>
                    <a:pt x="1119047" y="431800"/>
                  </a:lnTo>
                  <a:close/>
                </a:path>
                <a:path w="1428115" h="1625600">
                  <a:moveTo>
                    <a:pt x="1270825" y="431800"/>
                  </a:moveTo>
                  <a:lnTo>
                    <a:pt x="1151407" y="431800"/>
                  </a:lnTo>
                  <a:lnTo>
                    <a:pt x="1152982" y="444500"/>
                  </a:lnTo>
                  <a:lnTo>
                    <a:pt x="1271511" y="444500"/>
                  </a:lnTo>
                  <a:lnTo>
                    <a:pt x="1270825" y="431800"/>
                  </a:lnTo>
                  <a:close/>
                </a:path>
                <a:path w="1428115" h="1625600">
                  <a:moveTo>
                    <a:pt x="865670" y="419100"/>
                  </a:moveTo>
                  <a:lnTo>
                    <a:pt x="778129" y="419100"/>
                  </a:lnTo>
                  <a:lnTo>
                    <a:pt x="777544" y="431800"/>
                  </a:lnTo>
                  <a:lnTo>
                    <a:pt x="867371" y="431800"/>
                  </a:lnTo>
                  <a:lnTo>
                    <a:pt x="865670" y="419100"/>
                  </a:lnTo>
                  <a:close/>
                </a:path>
                <a:path w="1428115" h="1625600">
                  <a:moveTo>
                    <a:pt x="1033881" y="419100"/>
                  </a:moveTo>
                  <a:lnTo>
                    <a:pt x="907961" y="419100"/>
                  </a:lnTo>
                  <a:lnTo>
                    <a:pt x="898982" y="431800"/>
                  </a:lnTo>
                  <a:lnTo>
                    <a:pt x="1032967" y="431800"/>
                  </a:lnTo>
                  <a:lnTo>
                    <a:pt x="1033881" y="419100"/>
                  </a:lnTo>
                  <a:close/>
                </a:path>
                <a:path w="1428115" h="1625600">
                  <a:moveTo>
                    <a:pt x="1269606" y="419100"/>
                  </a:moveTo>
                  <a:lnTo>
                    <a:pt x="1075842" y="419100"/>
                  </a:lnTo>
                  <a:lnTo>
                    <a:pt x="1076871" y="431800"/>
                  </a:lnTo>
                  <a:lnTo>
                    <a:pt x="1269746" y="431800"/>
                  </a:lnTo>
                  <a:lnTo>
                    <a:pt x="1269606" y="419100"/>
                  </a:lnTo>
                  <a:close/>
                </a:path>
                <a:path w="1428115" h="1625600">
                  <a:moveTo>
                    <a:pt x="859967" y="406400"/>
                  </a:moveTo>
                  <a:lnTo>
                    <a:pt x="787234" y="406400"/>
                  </a:lnTo>
                  <a:lnTo>
                    <a:pt x="784428" y="419100"/>
                  </a:lnTo>
                  <a:lnTo>
                    <a:pt x="864387" y="419100"/>
                  </a:lnTo>
                  <a:lnTo>
                    <a:pt x="859967" y="406400"/>
                  </a:lnTo>
                  <a:close/>
                </a:path>
                <a:path w="1428115" h="1625600">
                  <a:moveTo>
                    <a:pt x="1035126" y="406400"/>
                  </a:moveTo>
                  <a:lnTo>
                    <a:pt x="914730" y="406400"/>
                  </a:lnTo>
                  <a:lnTo>
                    <a:pt x="914666" y="419100"/>
                  </a:lnTo>
                  <a:lnTo>
                    <a:pt x="1034364" y="419100"/>
                  </a:lnTo>
                  <a:lnTo>
                    <a:pt x="1035126" y="406400"/>
                  </a:lnTo>
                  <a:close/>
                </a:path>
                <a:path w="1428115" h="1625600">
                  <a:moveTo>
                    <a:pt x="1253401" y="406400"/>
                  </a:moveTo>
                  <a:lnTo>
                    <a:pt x="1080338" y="406400"/>
                  </a:lnTo>
                  <a:lnTo>
                    <a:pt x="1078649" y="419100"/>
                  </a:lnTo>
                  <a:lnTo>
                    <a:pt x="1254950" y="419100"/>
                  </a:lnTo>
                  <a:lnTo>
                    <a:pt x="1253401" y="406400"/>
                  </a:lnTo>
                  <a:close/>
                </a:path>
                <a:path w="1428115" h="1625600">
                  <a:moveTo>
                    <a:pt x="855103" y="393700"/>
                  </a:moveTo>
                  <a:lnTo>
                    <a:pt x="799401" y="393700"/>
                  </a:lnTo>
                  <a:lnTo>
                    <a:pt x="798906" y="406400"/>
                  </a:lnTo>
                  <a:lnTo>
                    <a:pt x="855256" y="406400"/>
                  </a:lnTo>
                  <a:lnTo>
                    <a:pt x="855103" y="393700"/>
                  </a:lnTo>
                  <a:close/>
                </a:path>
                <a:path w="1428115" h="1625600">
                  <a:moveTo>
                    <a:pt x="1043711" y="393700"/>
                  </a:moveTo>
                  <a:lnTo>
                    <a:pt x="922020" y="393700"/>
                  </a:lnTo>
                  <a:lnTo>
                    <a:pt x="920521" y="406400"/>
                  </a:lnTo>
                  <a:lnTo>
                    <a:pt x="1043419" y="406400"/>
                  </a:lnTo>
                  <a:lnTo>
                    <a:pt x="1043711" y="393700"/>
                  </a:lnTo>
                  <a:close/>
                </a:path>
                <a:path w="1428115" h="1625600">
                  <a:moveTo>
                    <a:pt x="1263116" y="381000"/>
                  </a:moveTo>
                  <a:lnTo>
                    <a:pt x="1084681" y="381000"/>
                  </a:lnTo>
                  <a:lnTo>
                    <a:pt x="1086015" y="393700"/>
                  </a:lnTo>
                  <a:lnTo>
                    <a:pt x="1085888" y="406400"/>
                  </a:lnTo>
                  <a:lnTo>
                    <a:pt x="1255471" y="406400"/>
                  </a:lnTo>
                  <a:lnTo>
                    <a:pt x="1255598" y="393700"/>
                  </a:lnTo>
                  <a:lnTo>
                    <a:pt x="1263116" y="393700"/>
                  </a:lnTo>
                  <a:lnTo>
                    <a:pt x="1263116" y="381000"/>
                  </a:lnTo>
                  <a:close/>
                </a:path>
                <a:path w="1428115" h="1625600">
                  <a:moveTo>
                    <a:pt x="856373" y="381000"/>
                  </a:moveTo>
                  <a:lnTo>
                    <a:pt x="798576" y="381000"/>
                  </a:lnTo>
                  <a:lnTo>
                    <a:pt x="798690" y="393700"/>
                  </a:lnTo>
                  <a:lnTo>
                    <a:pt x="857084" y="393700"/>
                  </a:lnTo>
                  <a:lnTo>
                    <a:pt x="856373" y="381000"/>
                  </a:lnTo>
                  <a:close/>
                </a:path>
                <a:path w="1428115" h="1625600">
                  <a:moveTo>
                    <a:pt x="1047800" y="381000"/>
                  </a:moveTo>
                  <a:lnTo>
                    <a:pt x="903122" y="381000"/>
                  </a:lnTo>
                  <a:lnTo>
                    <a:pt x="903046" y="393700"/>
                  </a:lnTo>
                  <a:lnTo>
                    <a:pt x="1046822" y="393700"/>
                  </a:lnTo>
                  <a:lnTo>
                    <a:pt x="1047800" y="381000"/>
                  </a:lnTo>
                  <a:close/>
                </a:path>
                <a:path w="1428115" h="1625600">
                  <a:moveTo>
                    <a:pt x="835888" y="368300"/>
                  </a:moveTo>
                  <a:lnTo>
                    <a:pt x="799414" y="368300"/>
                  </a:lnTo>
                  <a:lnTo>
                    <a:pt x="797826" y="381000"/>
                  </a:lnTo>
                  <a:lnTo>
                    <a:pt x="844715" y="381000"/>
                  </a:lnTo>
                  <a:lnTo>
                    <a:pt x="835888" y="368300"/>
                  </a:lnTo>
                  <a:close/>
                </a:path>
                <a:path w="1428115" h="1625600">
                  <a:moveTo>
                    <a:pt x="1054519" y="355600"/>
                  </a:moveTo>
                  <a:lnTo>
                    <a:pt x="899223" y="355600"/>
                  </a:lnTo>
                  <a:lnTo>
                    <a:pt x="899642" y="368300"/>
                  </a:lnTo>
                  <a:lnTo>
                    <a:pt x="902944" y="381000"/>
                  </a:lnTo>
                  <a:lnTo>
                    <a:pt x="1048016" y="381000"/>
                  </a:lnTo>
                  <a:lnTo>
                    <a:pt x="1048245" y="368300"/>
                  </a:lnTo>
                  <a:lnTo>
                    <a:pt x="1053579" y="368300"/>
                  </a:lnTo>
                  <a:lnTo>
                    <a:pt x="1054519" y="355600"/>
                  </a:lnTo>
                  <a:close/>
                </a:path>
                <a:path w="1428115" h="1625600">
                  <a:moveTo>
                    <a:pt x="1270901" y="368300"/>
                  </a:moveTo>
                  <a:lnTo>
                    <a:pt x="1081443" y="368300"/>
                  </a:lnTo>
                  <a:lnTo>
                    <a:pt x="1082421" y="381000"/>
                  </a:lnTo>
                  <a:lnTo>
                    <a:pt x="1270774" y="381000"/>
                  </a:lnTo>
                  <a:lnTo>
                    <a:pt x="1270901" y="368300"/>
                  </a:lnTo>
                  <a:close/>
                </a:path>
                <a:path w="1428115" h="1625600">
                  <a:moveTo>
                    <a:pt x="1279398" y="368300"/>
                  </a:moveTo>
                  <a:lnTo>
                    <a:pt x="1272679" y="368300"/>
                  </a:lnTo>
                  <a:lnTo>
                    <a:pt x="1272755" y="381000"/>
                  </a:lnTo>
                  <a:lnTo>
                    <a:pt x="1275918" y="381000"/>
                  </a:lnTo>
                  <a:lnTo>
                    <a:pt x="1279398" y="368300"/>
                  </a:lnTo>
                  <a:close/>
                </a:path>
                <a:path w="1428115" h="1625600">
                  <a:moveTo>
                    <a:pt x="831507" y="355600"/>
                  </a:moveTo>
                  <a:lnTo>
                    <a:pt x="789000" y="355600"/>
                  </a:lnTo>
                  <a:lnTo>
                    <a:pt x="789393" y="368300"/>
                  </a:lnTo>
                  <a:lnTo>
                    <a:pt x="832700" y="368300"/>
                  </a:lnTo>
                  <a:lnTo>
                    <a:pt x="831507" y="355600"/>
                  </a:lnTo>
                  <a:close/>
                </a:path>
                <a:path w="1428115" h="1625600">
                  <a:moveTo>
                    <a:pt x="1293139" y="355600"/>
                  </a:moveTo>
                  <a:lnTo>
                    <a:pt x="1088555" y="355600"/>
                  </a:lnTo>
                  <a:lnTo>
                    <a:pt x="1086853" y="368300"/>
                  </a:lnTo>
                  <a:lnTo>
                    <a:pt x="1290345" y="368300"/>
                  </a:lnTo>
                  <a:lnTo>
                    <a:pt x="1293139" y="355600"/>
                  </a:lnTo>
                  <a:close/>
                </a:path>
                <a:path w="1428115" h="1625600">
                  <a:moveTo>
                    <a:pt x="819492" y="342900"/>
                  </a:moveTo>
                  <a:lnTo>
                    <a:pt x="781291" y="342900"/>
                  </a:lnTo>
                  <a:lnTo>
                    <a:pt x="781240" y="355600"/>
                  </a:lnTo>
                  <a:lnTo>
                    <a:pt x="819658" y="355600"/>
                  </a:lnTo>
                  <a:lnTo>
                    <a:pt x="819492" y="342900"/>
                  </a:lnTo>
                  <a:close/>
                </a:path>
                <a:path w="1428115" h="1625600">
                  <a:moveTo>
                    <a:pt x="826795" y="342900"/>
                  </a:moveTo>
                  <a:lnTo>
                    <a:pt x="822121" y="342900"/>
                  </a:lnTo>
                  <a:lnTo>
                    <a:pt x="822528" y="355600"/>
                  </a:lnTo>
                  <a:lnTo>
                    <a:pt x="827341" y="355600"/>
                  </a:lnTo>
                  <a:lnTo>
                    <a:pt x="826795" y="342900"/>
                  </a:lnTo>
                  <a:close/>
                </a:path>
                <a:path w="1428115" h="1625600">
                  <a:moveTo>
                    <a:pt x="1058329" y="342900"/>
                  </a:moveTo>
                  <a:lnTo>
                    <a:pt x="904303" y="342900"/>
                  </a:lnTo>
                  <a:lnTo>
                    <a:pt x="904138" y="355600"/>
                  </a:lnTo>
                  <a:lnTo>
                    <a:pt x="1058456" y="355600"/>
                  </a:lnTo>
                  <a:lnTo>
                    <a:pt x="1058329" y="342900"/>
                  </a:lnTo>
                  <a:close/>
                </a:path>
                <a:path w="1428115" h="1625600">
                  <a:moveTo>
                    <a:pt x="1317447" y="342900"/>
                  </a:moveTo>
                  <a:lnTo>
                    <a:pt x="1093482" y="342900"/>
                  </a:lnTo>
                  <a:lnTo>
                    <a:pt x="1092606" y="355600"/>
                  </a:lnTo>
                  <a:lnTo>
                    <a:pt x="1317612" y="355600"/>
                  </a:lnTo>
                  <a:lnTo>
                    <a:pt x="1317447" y="342900"/>
                  </a:lnTo>
                  <a:close/>
                </a:path>
                <a:path w="1428115" h="1625600">
                  <a:moveTo>
                    <a:pt x="806615" y="330200"/>
                  </a:moveTo>
                  <a:lnTo>
                    <a:pt x="791857" y="330200"/>
                  </a:lnTo>
                  <a:lnTo>
                    <a:pt x="788746" y="342900"/>
                  </a:lnTo>
                  <a:lnTo>
                    <a:pt x="814476" y="342900"/>
                  </a:lnTo>
                  <a:lnTo>
                    <a:pt x="806615" y="330200"/>
                  </a:lnTo>
                  <a:close/>
                </a:path>
                <a:path w="1428115" h="1625600">
                  <a:moveTo>
                    <a:pt x="871639" y="330200"/>
                  </a:moveTo>
                  <a:lnTo>
                    <a:pt x="869099" y="330200"/>
                  </a:lnTo>
                  <a:lnTo>
                    <a:pt x="869645" y="342900"/>
                  </a:lnTo>
                  <a:lnTo>
                    <a:pt x="875804" y="342900"/>
                  </a:lnTo>
                  <a:lnTo>
                    <a:pt x="871639" y="330200"/>
                  </a:lnTo>
                  <a:close/>
                </a:path>
                <a:path w="1428115" h="1625600">
                  <a:moveTo>
                    <a:pt x="880237" y="330200"/>
                  </a:moveTo>
                  <a:lnTo>
                    <a:pt x="873467" y="330200"/>
                  </a:lnTo>
                  <a:lnTo>
                    <a:pt x="877722" y="342900"/>
                  </a:lnTo>
                  <a:lnTo>
                    <a:pt x="879271" y="342900"/>
                  </a:lnTo>
                  <a:lnTo>
                    <a:pt x="880237" y="330200"/>
                  </a:lnTo>
                  <a:close/>
                </a:path>
                <a:path w="1428115" h="1625600">
                  <a:moveTo>
                    <a:pt x="906056" y="330200"/>
                  </a:moveTo>
                  <a:lnTo>
                    <a:pt x="895959" y="330200"/>
                  </a:lnTo>
                  <a:lnTo>
                    <a:pt x="898829" y="342900"/>
                  </a:lnTo>
                  <a:lnTo>
                    <a:pt x="904989" y="342900"/>
                  </a:lnTo>
                  <a:lnTo>
                    <a:pt x="906056" y="330200"/>
                  </a:lnTo>
                  <a:close/>
                </a:path>
                <a:path w="1428115" h="1625600">
                  <a:moveTo>
                    <a:pt x="1057071" y="330200"/>
                  </a:moveTo>
                  <a:lnTo>
                    <a:pt x="908634" y="330200"/>
                  </a:lnTo>
                  <a:lnTo>
                    <a:pt x="908418" y="342900"/>
                  </a:lnTo>
                  <a:lnTo>
                    <a:pt x="1056589" y="342900"/>
                  </a:lnTo>
                  <a:lnTo>
                    <a:pt x="1057071" y="330200"/>
                  </a:lnTo>
                  <a:close/>
                </a:path>
                <a:path w="1428115" h="1625600">
                  <a:moveTo>
                    <a:pt x="1323047" y="330200"/>
                  </a:moveTo>
                  <a:lnTo>
                    <a:pt x="1096124" y="330200"/>
                  </a:lnTo>
                  <a:lnTo>
                    <a:pt x="1097368" y="342900"/>
                  </a:lnTo>
                  <a:lnTo>
                    <a:pt x="1322247" y="342900"/>
                  </a:lnTo>
                  <a:lnTo>
                    <a:pt x="1323047" y="330200"/>
                  </a:lnTo>
                  <a:close/>
                </a:path>
                <a:path w="1428115" h="1625600">
                  <a:moveTo>
                    <a:pt x="872604" y="317500"/>
                  </a:moveTo>
                  <a:lnTo>
                    <a:pt x="869670" y="317500"/>
                  </a:lnTo>
                  <a:lnTo>
                    <a:pt x="870851" y="330200"/>
                  </a:lnTo>
                  <a:lnTo>
                    <a:pt x="873010" y="330200"/>
                  </a:lnTo>
                  <a:lnTo>
                    <a:pt x="872604" y="317500"/>
                  </a:lnTo>
                  <a:close/>
                </a:path>
                <a:path w="1428115" h="1625600">
                  <a:moveTo>
                    <a:pt x="1063891" y="317500"/>
                  </a:moveTo>
                  <a:lnTo>
                    <a:pt x="891108" y="317500"/>
                  </a:lnTo>
                  <a:lnTo>
                    <a:pt x="893356" y="330200"/>
                  </a:lnTo>
                  <a:lnTo>
                    <a:pt x="1063802" y="330200"/>
                  </a:lnTo>
                  <a:lnTo>
                    <a:pt x="1063891" y="317500"/>
                  </a:lnTo>
                  <a:close/>
                </a:path>
                <a:path w="1428115" h="1625600">
                  <a:moveTo>
                    <a:pt x="1320698" y="317500"/>
                  </a:moveTo>
                  <a:lnTo>
                    <a:pt x="1109599" y="317500"/>
                  </a:lnTo>
                  <a:lnTo>
                    <a:pt x="1098384" y="330200"/>
                  </a:lnTo>
                  <a:lnTo>
                    <a:pt x="1320380" y="330200"/>
                  </a:lnTo>
                  <a:lnTo>
                    <a:pt x="1320698" y="317500"/>
                  </a:lnTo>
                  <a:close/>
                </a:path>
                <a:path w="1428115" h="1625600">
                  <a:moveTo>
                    <a:pt x="1061199" y="304800"/>
                  </a:moveTo>
                  <a:lnTo>
                    <a:pt x="872680" y="304800"/>
                  </a:lnTo>
                  <a:lnTo>
                    <a:pt x="871156" y="317500"/>
                  </a:lnTo>
                  <a:lnTo>
                    <a:pt x="1060653" y="317500"/>
                  </a:lnTo>
                  <a:lnTo>
                    <a:pt x="1061199" y="304800"/>
                  </a:lnTo>
                  <a:close/>
                </a:path>
                <a:path w="1428115" h="1625600">
                  <a:moveTo>
                    <a:pt x="1320939" y="304800"/>
                  </a:moveTo>
                  <a:lnTo>
                    <a:pt x="1121562" y="304800"/>
                  </a:lnTo>
                  <a:lnTo>
                    <a:pt x="1118387" y="317500"/>
                  </a:lnTo>
                  <a:lnTo>
                    <a:pt x="1320876" y="317500"/>
                  </a:lnTo>
                  <a:lnTo>
                    <a:pt x="1320939" y="304800"/>
                  </a:lnTo>
                  <a:close/>
                </a:path>
                <a:path w="1428115" h="1625600">
                  <a:moveTo>
                    <a:pt x="887361" y="279400"/>
                  </a:moveTo>
                  <a:lnTo>
                    <a:pt x="884605" y="279400"/>
                  </a:lnTo>
                  <a:lnTo>
                    <a:pt x="876782" y="304800"/>
                  </a:lnTo>
                  <a:lnTo>
                    <a:pt x="1074839" y="304800"/>
                  </a:lnTo>
                  <a:lnTo>
                    <a:pt x="1075613" y="292100"/>
                  </a:lnTo>
                  <a:lnTo>
                    <a:pt x="887133" y="292100"/>
                  </a:lnTo>
                  <a:lnTo>
                    <a:pt x="887361" y="279400"/>
                  </a:lnTo>
                  <a:close/>
                </a:path>
                <a:path w="1428115" h="1625600">
                  <a:moveTo>
                    <a:pt x="1255966" y="292100"/>
                  </a:moveTo>
                  <a:lnTo>
                    <a:pt x="1126324" y="292100"/>
                  </a:lnTo>
                  <a:lnTo>
                    <a:pt x="1126096" y="304800"/>
                  </a:lnTo>
                  <a:lnTo>
                    <a:pt x="1257287" y="304800"/>
                  </a:lnTo>
                  <a:lnTo>
                    <a:pt x="1255966" y="292100"/>
                  </a:lnTo>
                  <a:close/>
                </a:path>
                <a:path w="1428115" h="1625600">
                  <a:moveTo>
                    <a:pt x="1262214" y="292100"/>
                  </a:moveTo>
                  <a:lnTo>
                    <a:pt x="1258747" y="292100"/>
                  </a:lnTo>
                  <a:lnTo>
                    <a:pt x="1257287" y="304800"/>
                  </a:lnTo>
                  <a:lnTo>
                    <a:pt x="1267142" y="304800"/>
                  </a:lnTo>
                  <a:lnTo>
                    <a:pt x="1262214" y="292100"/>
                  </a:lnTo>
                  <a:close/>
                </a:path>
                <a:path w="1428115" h="1625600">
                  <a:moveTo>
                    <a:pt x="1272806" y="292100"/>
                  </a:moveTo>
                  <a:lnTo>
                    <a:pt x="1271333" y="292100"/>
                  </a:lnTo>
                  <a:lnTo>
                    <a:pt x="1270698" y="304800"/>
                  </a:lnTo>
                  <a:lnTo>
                    <a:pt x="1273340" y="304800"/>
                  </a:lnTo>
                  <a:lnTo>
                    <a:pt x="1272806" y="292100"/>
                  </a:lnTo>
                  <a:close/>
                </a:path>
                <a:path w="1428115" h="1625600">
                  <a:moveTo>
                    <a:pt x="1323301" y="292100"/>
                  </a:moveTo>
                  <a:lnTo>
                    <a:pt x="1275753" y="292100"/>
                  </a:lnTo>
                  <a:lnTo>
                    <a:pt x="1273340" y="304800"/>
                  </a:lnTo>
                  <a:lnTo>
                    <a:pt x="1322603" y="304800"/>
                  </a:lnTo>
                  <a:lnTo>
                    <a:pt x="1323301" y="292100"/>
                  </a:lnTo>
                  <a:close/>
                </a:path>
                <a:path w="1428115" h="1625600">
                  <a:moveTo>
                    <a:pt x="1076617" y="279400"/>
                  </a:moveTo>
                  <a:lnTo>
                    <a:pt x="899287" y="279400"/>
                  </a:lnTo>
                  <a:lnTo>
                    <a:pt x="896759" y="292100"/>
                  </a:lnTo>
                  <a:lnTo>
                    <a:pt x="1076693" y="292100"/>
                  </a:lnTo>
                  <a:lnTo>
                    <a:pt x="1076617" y="279400"/>
                  </a:lnTo>
                  <a:close/>
                </a:path>
                <a:path w="1428115" h="1625600">
                  <a:moveTo>
                    <a:pt x="1241640" y="266700"/>
                  </a:moveTo>
                  <a:lnTo>
                    <a:pt x="1120013" y="266700"/>
                  </a:lnTo>
                  <a:lnTo>
                    <a:pt x="1120317" y="279400"/>
                  </a:lnTo>
                  <a:lnTo>
                    <a:pt x="1126807" y="292100"/>
                  </a:lnTo>
                  <a:lnTo>
                    <a:pt x="1242783" y="292100"/>
                  </a:lnTo>
                  <a:lnTo>
                    <a:pt x="1242656" y="279400"/>
                  </a:lnTo>
                  <a:lnTo>
                    <a:pt x="1242961" y="279400"/>
                  </a:lnTo>
                  <a:lnTo>
                    <a:pt x="1241640" y="266700"/>
                  </a:lnTo>
                  <a:close/>
                </a:path>
                <a:path w="1428115" h="1625600">
                  <a:moveTo>
                    <a:pt x="1297482" y="266700"/>
                  </a:moveTo>
                  <a:lnTo>
                    <a:pt x="1257236" y="266700"/>
                  </a:lnTo>
                  <a:lnTo>
                    <a:pt x="1255610" y="279400"/>
                  </a:lnTo>
                  <a:lnTo>
                    <a:pt x="1263192" y="279400"/>
                  </a:lnTo>
                  <a:lnTo>
                    <a:pt x="1262430" y="292100"/>
                  </a:lnTo>
                  <a:lnTo>
                    <a:pt x="1319606" y="292100"/>
                  </a:lnTo>
                  <a:lnTo>
                    <a:pt x="1306766" y="279400"/>
                  </a:lnTo>
                  <a:lnTo>
                    <a:pt x="1297482" y="266700"/>
                  </a:lnTo>
                  <a:close/>
                </a:path>
                <a:path w="1428115" h="1625600">
                  <a:moveTo>
                    <a:pt x="901623" y="266700"/>
                  </a:moveTo>
                  <a:lnTo>
                    <a:pt x="898753" y="266700"/>
                  </a:lnTo>
                  <a:lnTo>
                    <a:pt x="900290" y="279400"/>
                  </a:lnTo>
                  <a:lnTo>
                    <a:pt x="901306" y="279400"/>
                  </a:lnTo>
                  <a:lnTo>
                    <a:pt x="901623" y="266700"/>
                  </a:lnTo>
                  <a:close/>
                </a:path>
                <a:path w="1428115" h="1625600">
                  <a:moveTo>
                    <a:pt x="1083297" y="266700"/>
                  </a:moveTo>
                  <a:lnTo>
                    <a:pt x="902296" y="266700"/>
                  </a:lnTo>
                  <a:lnTo>
                    <a:pt x="901827" y="279400"/>
                  </a:lnTo>
                  <a:lnTo>
                    <a:pt x="1082763" y="279400"/>
                  </a:lnTo>
                  <a:lnTo>
                    <a:pt x="1083297" y="266700"/>
                  </a:lnTo>
                  <a:close/>
                </a:path>
                <a:path w="1428115" h="1625600">
                  <a:moveTo>
                    <a:pt x="1087907" y="254000"/>
                  </a:moveTo>
                  <a:lnTo>
                    <a:pt x="902792" y="254000"/>
                  </a:lnTo>
                  <a:lnTo>
                    <a:pt x="901865" y="266700"/>
                  </a:lnTo>
                  <a:lnTo>
                    <a:pt x="1087501" y="266700"/>
                  </a:lnTo>
                  <a:lnTo>
                    <a:pt x="1087907" y="254000"/>
                  </a:lnTo>
                  <a:close/>
                </a:path>
                <a:path w="1428115" h="1625600">
                  <a:moveTo>
                    <a:pt x="1211122" y="254000"/>
                  </a:moveTo>
                  <a:lnTo>
                    <a:pt x="1121359" y="254000"/>
                  </a:lnTo>
                  <a:lnTo>
                    <a:pt x="1121803" y="266700"/>
                  </a:lnTo>
                  <a:lnTo>
                    <a:pt x="1215872" y="266700"/>
                  </a:lnTo>
                  <a:lnTo>
                    <a:pt x="1211122" y="254000"/>
                  </a:lnTo>
                  <a:close/>
                </a:path>
                <a:path w="1428115" h="1625600">
                  <a:moveTo>
                    <a:pt x="1287183" y="254000"/>
                  </a:moveTo>
                  <a:lnTo>
                    <a:pt x="1248460" y="254000"/>
                  </a:lnTo>
                  <a:lnTo>
                    <a:pt x="1248194" y="266700"/>
                  </a:lnTo>
                  <a:lnTo>
                    <a:pt x="1287272" y="266700"/>
                  </a:lnTo>
                  <a:lnTo>
                    <a:pt x="1287183" y="254000"/>
                  </a:lnTo>
                  <a:close/>
                </a:path>
                <a:path w="1428115" h="1625600">
                  <a:moveTo>
                    <a:pt x="894956" y="248023"/>
                  </a:moveTo>
                  <a:lnTo>
                    <a:pt x="895159" y="254000"/>
                  </a:lnTo>
                  <a:lnTo>
                    <a:pt x="895870" y="254000"/>
                  </a:lnTo>
                  <a:lnTo>
                    <a:pt x="894956" y="248023"/>
                  </a:lnTo>
                  <a:close/>
                </a:path>
                <a:path w="1428115" h="1625600">
                  <a:moveTo>
                    <a:pt x="1085138" y="241300"/>
                  </a:moveTo>
                  <a:lnTo>
                    <a:pt x="910145" y="241300"/>
                  </a:lnTo>
                  <a:lnTo>
                    <a:pt x="909396" y="254000"/>
                  </a:lnTo>
                  <a:lnTo>
                    <a:pt x="1085354" y="254000"/>
                  </a:lnTo>
                  <a:lnTo>
                    <a:pt x="1085138" y="241300"/>
                  </a:lnTo>
                  <a:close/>
                </a:path>
                <a:path w="1428115" h="1625600">
                  <a:moveTo>
                    <a:pt x="1183030" y="241300"/>
                  </a:moveTo>
                  <a:lnTo>
                    <a:pt x="1118412" y="241300"/>
                  </a:lnTo>
                  <a:lnTo>
                    <a:pt x="1118273" y="254000"/>
                  </a:lnTo>
                  <a:lnTo>
                    <a:pt x="1190853" y="254000"/>
                  </a:lnTo>
                  <a:lnTo>
                    <a:pt x="1183030" y="241300"/>
                  </a:lnTo>
                  <a:close/>
                </a:path>
                <a:path w="1428115" h="1625600">
                  <a:moveTo>
                    <a:pt x="1296454" y="241300"/>
                  </a:moveTo>
                  <a:lnTo>
                    <a:pt x="1228420" y="241300"/>
                  </a:lnTo>
                  <a:lnTo>
                    <a:pt x="1229487" y="254000"/>
                  </a:lnTo>
                  <a:lnTo>
                    <a:pt x="1295323" y="254000"/>
                  </a:lnTo>
                  <a:lnTo>
                    <a:pt x="1296454" y="241300"/>
                  </a:lnTo>
                  <a:close/>
                </a:path>
                <a:path w="1428115" h="1625600">
                  <a:moveTo>
                    <a:pt x="895451" y="228600"/>
                  </a:moveTo>
                  <a:lnTo>
                    <a:pt x="894130" y="228600"/>
                  </a:lnTo>
                  <a:lnTo>
                    <a:pt x="891865" y="240398"/>
                  </a:lnTo>
                  <a:lnTo>
                    <a:pt x="891832" y="241300"/>
                  </a:lnTo>
                  <a:lnTo>
                    <a:pt x="893927" y="241300"/>
                  </a:lnTo>
                  <a:lnTo>
                    <a:pt x="894956" y="248023"/>
                  </a:lnTo>
                  <a:lnTo>
                    <a:pt x="894727" y="241300"/>
                  </a:lnTo>
                  <a:lnTo>
                    <a:pt x="895451" y="228600"/>
                  </a:lnTo>
                  <a:close/>
                </a:path>
                <a:path w="1428115" h="1625600">
                  <a:moveTo>
                    <a:pt x="892302" y="228600"/>
                  </a:moveTo>
                  <a:lnTo>
                    <a:pt x="889635" y="228600"/>
                  </a:lnTo>
                  <a:lnTo>
                    <a:pt x="890206" y="241300"/>
                  </a:lnTo>
                  <a:lnTo>
                    <a:pt x="891692" y="241300"/>
                  </a:lnTo>
                  <a:lnTo>
                    <a:pt x="891865" y="240398"/>
                  </a:lnTo>
                  <a:lnTo>
                    <a:pt x="892302" y="228600"/>
                  </a:lnTo>
                  <a:close/>
                </a:path>
                <a:path w="1428115" h="1625600">
                  <a:moveTo>
                    <a:pt x="891865" y="240398"/>
                  </a:moveTo>
                  <a:lnTo>
                    <a:pt x="891692" y="241300"/>
                  </a:lnTo>
                  <a:lnTo>
                    <a:pt x="891832" y="241300"/>
                  </a:lnTo>
                  <a:lnTo>
                    <a:pt x="891865" y="240398"/>
                  </a:lnTo>
                  <a:close/>
                </a:path>
                <a:path w="1428115" h="1625600">
                  <a:moveTo>
                    <a:pt x="1073746" y="203200"/>
                  </a:moveTo>
                  <a:lnTo>
                    <a:pt x="904417" y="203200"/>
                  </a:lnTo>
                  <a:lnTo>
                    <a:pt x="903198" y="215900"/>
                  </a:lnTo>
                  <a:lnTo>
                    <a:pt x="921753" y="215900"/>
                  </a:lnTo>
                  <a:lnTo>
                    <a:pt x="921118" y="228600"/>
                  </a:lnTo>
                  <a:lnTo>
                    <a:pt x="917028" y="228600"/>
                  </a:lnTo>
                  <a:lnTo>
                    <a:pt x="911923" y="241300"/>
                  </a:lnTo>
                  <a:lnTo>
                    <a:pt x="1088288" y="241300"/>
                  </a:lnTo>
                  <a:lnTo>
                    <a:pt x="1087031" y="228600"/>
                  </a:lnTo>
                  <a:lnTo>
                    <a:pt x="1076667" y="215900"/>
                  </a:lnTo>
                  <a:lnTo>
                    <a:pt x="1073746" y="203200"/>
                  </a:lnTo>
                  <a:close/>
                </a:path>
                <a:path w="1428115" h="1625600">
                  <a:moveTo>
                    <a:pt x="1171308" y="228600"/>
                  </a:moveTo>
                  <a:lnTo>
                    <a:pt x="1118704" y="228600"/>
                  </a:lnTo>
                  <a:lnTo>
                    <a:pt x="1118933" y="241300"/>
                  </a:lnTo>
                  <a:lnTo>
                    <a:pt x="1172984" y="241300"/>
                  </a:lnTo>
                  <a:lnTo>
                    <a:pt x="1171308" y="228600"/>
                  </a:lnTo>
                  <a:close/>
                </a:path>
                <a:path w="1428115" h="1625600">
                  <a:moveTo>
                    <a:pt x="1320787" y="228600"/>
                  </a:moveTo>
                  <a:lnTo>
                    <a:pt x="1215567" y="228600"/>
                  </a:lnTo>
                  <a:lnTo>
                    <a:pt x="1216152" y="241300"/>
                  </a:lnTo>
                  <a:lnTo>
                    <a:pt x="1320609" y="241300"/>
                  </a:lnTo>
                  <a:lnTo>
                    <a:pt x="1320787" y="228600"/>
                  </a:lnTo>
                  <a:close/>
                </a:path>
                <a:path w="1428115" h="1625600">
                  <a:moveTo>
                    <a:pt x="893787" y="215900"/>
                  </a:moveTo>
                  <a:lnTo>
                    <a:pt x="891197" y="215900"/>
                  </a:lnTo>
                  <a:lnTo>
                    <a:pt x="890244" y="228600"/>
                  </a:lnTo>
                  <a:lnTo>
                    <a:pt x="893572" y="228600"/>
                  </a:lnTo>
                  <a:lnTo>
                    <a:pt x="893787" y="215900"/>
                  </a:lnTo>
                  <a:close/>
                </a:path>
                <a:path w="1428115" h="1625600">
                  <a:moveTo>
                    <a:pt x="1180223" y="215900"/>
                  </a:moveTo>
                  <a:lnTo>
                    <a:pt x="1111465" y="215900"/>
                  </a:lnTo>
                  <a:lnTo>
                    <a:pt x="1114056" y="228600"/>
                  </a:lnTo>
                  <a:lnTo>
                    <a:pt x="1179309" y="228600"/>
                  </a:lnTo>
                  <a:lnTo>
                    <a:pt x="1180223" y="215900"/>
                  </a:lnTo>
                  <a:close/>
                </a:path>
                <a:path w="1428115" h="1625600">
                  <a:moveTo>
                    <a:pt x="1320850" y="215900"/>
                  </a:moveTo>
                  <a:lnTo>
                    <a:pt x="1205458" y="215900"/>
                  </a:lnTo>
                  <a:lnTo>
                    <a:pt x="1206741" y="228600"/>
                  </a:lnTo>
                  <a:lnTo>
                    <a:pt x="1321587" y="228600"/>
                  </a:lnTo>
                  <a:lnTo>
                    <a:pt x="1320850" y="215900"/>
                  </a:lnTo>
                  <a:close/>
                </a:path>
                <a:path w="1428115" h="1625600">
                  <a:moveTo>
                    <a:pt x="896848" y="203200"/>
                  </a:moveTo>
                  <a:lnTo>
                    <a:pt x="895731" y="203200"/>
                  </a:lnTo>
                  <a:lnTo>
                    <a:pt x="894892" y="215900"/>
                  </a:lnTo>
                  <a:lnTo>
                    <a:pt x="896810" y="215900"/>
                  </a:lnTo>
                  <a:lnTo>
                    <a:pt x="896848" y="203200"/>
                  </a:lnTo>
                  <a:close/>
                </a:path>
                <a:path w="1428115" h="1625600">
                  <a:moveTo>
                    <a:pt x="1184605" y="203200"/>
                  </a:moveTo>
                  <a:lnTo>
                    <a:pt x="1120711" y="203200"/>
                  </a:lnTo>
                  <a:lnTo>
                    <a:pt x="1107719" y="215900"/>
                  </a:lnTo>
                  <a:lnTo>
                    <a:pt x="1184719" y="215900"/>
                  </a:lnTo>
                  <a:lnTo>
                    <a:pt x="1184605" y="203200"/>
                  </a:lnTo>
                  <a:close/>
                </a:path>
                <a:path w="1428115" h="1625600">
                  <a:moveTo>
                    <a:pt x="1324889" y="203200"/>
                  </a:moveTo>
                  <a:lnTo>
                    <a:pt x="1205788" y="203200"/>
                  </a:lnTo>
                  <a:lnTo>
                    <a:pt x="1206868" y="215900"/>
                  </a:lnTo>
                  <a:lnTo>
                    <a:pt x="1326870" y="215900"/>
                  </a:lnTo>
                  <a:lnTo>
                    <a:pt x="1324889" y="203200"/>
                  </a:lnTo>
                  <a:close/>
                </a:path>
                <a:path w="1428115" h="1625600">
                  <a:moveTo>
                    <a:pt x="905979" y="190500"/>
                  </a:moveTo>
                  <a:lnTo>
                    <a:pt x="903820" y="190500"/>
                  </a:lnTo>
                  <a:lnTo>
                    <a:pt x="903414" y="203200"/>
                  </a:lnTo>
                  <a:lnTo>
                    <a:pt x="905713" y="203200"/>
                  </a:lnTo>
                  <a:lnTo>
                    <a:pt x="905979" y="190500"/>
                  </a:lnTo>
                  <a:close/>
                </a:path>
                <a:path w="1428115" h="1625600">
                  <a:moveTo>
                    <a:pt x="1073873" y="190500"/>
                  </a:moveTo>
                  <a:lnTo>
                    <a:pt x="914361" y="190500"/>
                  </a:lnTo>
                  <a:lnTo>
                    <a:pt x="911567" y="203200"/>
                  </a:lnTo>
                  <a:lnTo>
                    <a:pt x="1072756" y="203200"/>
                  </a:lnTo>
                  <a:lnTo>
                    <a:pt x="1073873" y="190500"/>
                  </a:lnTo>
                  <a:close/>
                </a:path>
                <a:path w="1428115" h="1625600">
                  <a:moveTo>
                    <a:pt x="1179868" y="190500"/>
                  </a:moveTo>
                  <a:lnTo>
                    <a:pt x="1123581" y="190500"/>
                  </a:lnTo>
                  <a:lnTo>
                    <a:pt x="1122832" y="203200"/>
                  </a:lnTo>
                  <a:lnTo>
                    <a:pt x="1180020" y="203200"/>
                  </a:lnTo>
                  <a:lnTo>
                    <a:pt x="1179868" y="190500"/>
                  </a:lnTo>
                  <a:close/>
                </a:path>
                <a:path w="1428115" h="1625600">
                  <a:moveTo>
                    <a:pt x="1236662" y="190500"/>
                  </a:moveTo>
                  <a:lnTo>
                    <a:pt x="1205966" y="190500"/>
                  </a:lnTo>
                  <a:lnTo>
                    <a:pt x="1206017" y="203200"/>
                  </a:lnTo>
                  <a:lnTo>
                    <a:pt x="1244752" y="203200"/>
                  </a:lnTo>
                  <a:lnTo>
                    <a:pt x="1236662" y="190500"/>
                  </a:lnTo>
                  <a:close/>
                </a:path>
                <a:path w="1428115" h="1625600">
                  <a:moveTo>
                    <a:pt x="1306182" y="190500"/>
                  </a:moveTo>
                  <a:lnTo>
                    <a:pt x="1270635" y="190500"/>
                  </a:lnTo>
                  <a:lnTo>
                    <a:pt x="1270279" y="203200"/>
                  </a:lnTo>
                  <a:lnTo>
                    <a:pt x="1306372" y="203200"/>
                  </a:lnTo>
                  <a:lnTo>
                    <a:pt x="1306182" y="190500"/>
                  </a:lnTo>
                  <a:close/>
                </a:path>
                <a:path w="1428115" h="1625600">
                  <a:moveTo>
                    <a:pt x="1089812" y="177800"/>
                  </a:moveTo>
                  <a:lnTo>
                    <a:pt x="919048" y="177800"/>
                  </a:lnTo>
                  <a:lnTo>
                    <a:pt x="911694" y="190500"/>
                  </a:lnTo>
                  <a:lnTo>
                    <a:pt x="1089253" y="190500"/>
                  </a:lnTo>
                  <a:lnTo>
                    <a:pt x="1089812" y="177800"/>
                  </a:lnTo>
                  <a:close/>
                </a:path>
                <a:path w="1428115" h="1625600">
                  <a:moveTo>
                    <a:pt x="1183665" y="177800"/>
                  </a:moveTo>
                  <a:lnTo>
                    <a:pt x="1128382" y="177800"/>
                  </a:lnTo>
                  <a:lnTo>
                    <a:pt x="1128280" y="190500"/>
                  </a:lnTo>
                  <a:lnTo>
                    <a:pt x="1183665" y="190500"/>
                  </a:lnTo>
                  <a:lnTo>
                    <a:pt x="1183665" y="177800"/>
                  </a:lnTo>
                  <a:close/>
                </a:path>
                <a:path w="1428115" h="1625600">
                  <a:moveTo>
                    <a:pt x="1234782" y="177800"/>
                  </a:moveTo>
                  <a:lnTo>
                    <a:pt x="1216761" y="177800"/>
                  </a:lnTo>
                  <a:lnTo>
                    <a:pt x="1207795" y="190500"/>
                  </a:lnTo>
                  <a:lnTo>
                    <a:pt x="1234859" y="190500"/>
                  </a:lnTo>
                  <a:lnTo>
                    <a:pt x="1234782" y="177800"/>
                  </a:lnTo>
                  <a:close/>
                </a:path>
                <a:path w="1428115" h="1625600">
                  <a:moveTo>
                    <a:pt x="1253147" y="177800"/>
                  </a:moveTo>
                  <a:lnTo>
                    <a:pt x="1250213" y="177800"/>
                  </a:lnTo>
                  <a:lnTo>
                    <a:pt x="1251432" y="190500"/>
                  </a:lnTo>
                  <a:lnTo>
                    <a:pt x="1253147" y="177800"/>
                  </a:lnTo>
                  <a:close/>
                </a:path>
                <a:path w="1428115" h="1625600">
                  <a:moveTo>
                    <a:pt x="1290396" y="177800"/>
                  </a:moveTo>
                  <a:lnTo>
                    <a:pt x="1266075" y="177800"/>
                  </a:lnTo>
                  <a:lnTo>
                    <a:pt x="1267117" y="190500"/>
                  </a:lnTo>
                  <a:lnTo>
                    <a:pt x="1293139" y="190500"/>
                  </a:lnTo>
                  <a:lnTo>
                    <a:pt x="1290396" y="177800"/>
                  </a:lnTo>
                  <a:close/>
                </a:path>
                <a:path w="1428115" h="1625600">
                  <a:moveTo>
                    <a:pt x="1096492" y="165100"/>
                  </a:moveTo>
                  <a:lnTo>
                    <a:pt x="925499" y="165100"/>
                  </a:lnTo>
                  <a:lnTo>
                    <a:pt x="922058" y="177800"/>
                  </a:lnTo>
                  <a:lnTo>
                    <a:pt x="1095883" y="177800"/>
                  </a:lnTo>
                  <a:lnTo>
                    <a:pt x="1096492" y="165100"/>
                  </a:lnTo>
                  <a:close/>
                </a:path>
                <a:path w="1428115" h="1625600">
                  <a:moveTo>
                    <a:pt x="1193571" y="165100"/>
                  </a:moveTo>
                  <a:lnTo>
                    <a:pt x="1169035" y="165100"/>
                  </a:lnTo>
                  <a:lnTo>
                    <a:pt x="1157528" y="177800"/>
                  </a:lnTo>
                  <a:lnTo>
                    <a:pt x="1191221" y="177800"/>
                  </a:lnTo>
                  <a:lnTo>
                    <a:pt x="1193571" y="165100"/>
                  </a:lnTo>
                  <a:close/>
                </a:path>
                <a:path w="1428115" h="1625600">
                  <a:moveTo>
                    <a:pt x="1254480" y="165100"/>
                  </a:moveTo>
                  <a:lnTo>
                    <a:pt x="1252359" y="165100"/>
                  </a:lnTo>
                  <a:lnTo>
                    <a:pt x="1253032" y="177800"/>
                  </a:lnTo>
                  <a:lnTo>
                    <a:pt x="1256919" y="177800"/>
                  </a:lnTo>
                  <a:lnTo>
                    <a:pt x="1254480" y="165100"/>
                  </a:lnTo>
                  <a:close/>
                </a:path>
                <a:path w="1428115" h="1625600">
                  <a:moveTo>
                    <a:pt x="1287741" y="165100"/>
                  </a:moveTo>
                  <a:lnTo>
                    <a:pt x="1261097" y="165100"/>
                  </a:lnTo>
                  <a:lnTo>
                    <a:pt x="1259649" y="177800"/>
                  </a:lnTo>
                  <a:lnTo>
                    <a:pt x="1288021" y="177800"/>
                  </a:lnTo>
                  <a:lnTo>
                    <a:pt x="1287741" y="165100"/>
                  </a:lnTo>
                  <a:close/>
                </a:path>
                <a:path w="1428115" h="1625600">
                  <a:moveTo>
                    <a:pt x="1107313" y="152400"/>
                  </a:moveTo>
                  <a:lnTo>
                    <a:pt x="962964" y="152400"/>
                  </a:lnTo>
                  <a:lnTo>
                    <a:pt x="962190" y="165100"/>
                  </a:lnTo>
                  <a:lnTo>
                    <a:pt x="1106474" y="165100"/>
                  </a:lnTo>
                  <a:lnTo>
                    <a:pt x="1107313" y="152400"/>
                  </a:lnTo>
                  <a:close/>
                </a:path>
                <a:path w="1428115" h="1625600">
                  <a:moveTo>
                    <a:pt x="1199540" y="152400"/>
                  </a:moveTo>
                  <a:lnTo>
                    <a:pt x="1184656" y="152400"/>
                  </a:lnTo>
                  <a:lnTo>
                    <a:pt x="1180719" y="165100"/>
                  </a:lnTo>
                  <a:lnTo>
                    <a:pt x="1196022" y="165100"/>
                  </a:lnTo>
                  <a:lnTo>
                    <a:pt x="1199540" y="152400"/>
                  </a:lnTo>
                  <a:close/>
                </a:path>
                <a:path w="1428115" h="1625600">
                  <a:moveTo>
                    <a:pt x="1269771" y="152400"/>
                  </a:moveTo>
                  <a:lnTo>
                    <a:pt x="1237945" y="152400"/>
                  </a:lnTo>
                  <a:lnTo>
                    <a:pt x="1239037" y="165100"/>
                  </a:lnTo>
                  <a:lnTo>
                    <a:pt x="1265021" y="165100"/>
                  </a:lnTo>
                  <a:lnTo>
                    <a:pt x="1269771" y="152400"/>
                  </a:lnTo>
                  <a:close/>
                </a:path>
                <a:path w="1428115" h="1625600">
                  <a:moveTo>
                    <a:pt x="1275651" y="152400"/>
                  </a:moveTo>
                  <a:lnTo>
                    <a:pt x="1275308" y="152400"/>
                  </a:lnTo>
                  <a:lnTo>
                    <a:pt x="1274521" y="165100"/>
                  </a:lnTo>
                  <a:lnTo>
                    <a:pt x="1276934" y="165100"/>
                  </a:lnTo>
                  <a:lnTo>
                    <a:pt x="1275651" y="152400"/>
                  </a:lnTo>
                  <a:close/>
                </a:path>
                <a:path w="1428115" h="1625600">
                  <a:moveTo>
                    <a:pt x="1284084" y="152400"/>
                  </a:moveTo>
                  <a:lnTo>
                    <a:pt x="1281696" y="152400"/>
                  </a:lnTo>
                  <a:lnTo>
                    <a:pt x="1277975" y="165100"/>
                  </a:lnTo>
                  <a:lnTo>
                    <a:pt x="1285151" y="165100"/>
                  </a:lnTo>
                  <a:lnTo>
                    <a:pt x="1284084" y="152400"/>
                  </a:lnTo>
                  <a:close/>
                </a:path>
                <a:path w="1428115" h="1625600">
                  <a:moveTo>
                    <a:pt x="1115593" y="139700"/>
                  </a:moveTo>
                  <a:lnTo>
                    <a:pt x="978941" y="139700"/>
                  </a:lnTo>
                  <a:lnTo>
                    <a:pt x="978611" y="152400"/>
                  </a:lnTo>
                  <a:lnTo>
                    <a:pt x="1114945" y="152400"/>
                  </a:lnTo>
                  <a:lnTo>
                    <a:pt x="1115593" y="139700"/>
                  </a:lnTo>
                  <a:close/>
                </a:path>
                <a:path w="1428115" h="1625600">
                  <a:moveTo>
                    <a:pt x="1204709" y="139700"/>
                  </a:moveTo>
                  <a:lnTo>
                    <a:pt x="1188720" y="139700"/>
                  </a:lnTo>
                  <a:lnTo>
                    <a:pt x="1185811" y="152400"/>
                  </a:lnTo>
                  <a:lnTo>
                    <a:pt x="1204823" y="152400"/>
                  </a:lnTo>
                  <a:lnTo>
                    <a:pt x="1204709" y="139700"/>
                  </a:lnTo>
                  <a:close/>
                </a:path>
                <a:path w="1428115" h="1625600">
                  <a:moveTo>
                    <a:pt x="1282865" y="139700"/>
                  </a:moveTo>
                  <a:lnTo>
                    <a:pt x="1251267" y="139700"/>
                  </a:lnTo>
                  <a:lnTo>
                    <a:pt x="1240485" y="152400"/>
                  </a:lnTo>
                  <a:lnTo>
                    <a:pt x="1284617" y="152400"/>
                  </a:lnTo>
                  <a:lnTo>
                    <a:pt x="1282865" y="139700"/>
                  </a:lnTo>
                  <a:close/>
                </a:path>
                <a:path w="1428115" h="1625600">
                  <a:moveTo>
                    <a:pt x="1123353" y="127000"/>
                  </a:moveTo>
                  <a:lnTo>
                    <a:pt x="989469" y="127000"/>
                  </a:lnTo>
                  <a:lnTo>
                    <a:pt x="987361" y="139700"/>
                  </a:lnTo>
                  <a:lnTo>
                    <a:pt x="1122629" y="139700"/>
                  </a:lnTo>
                  <a:lnTo>
                    <a:pt x="1123353" y="127000"/>
                  </a:lnTo>
                  <a:close/>
                </a:path>
                <a:path w="1428115" h="1625600">
                  <a:moveTo>
                    <a:pt x="1204696" y="127000"/>
                  </a:moveTo>
                  <a:lnTo>
                    <a:pt x="1190675" y="127000"/>
                  </a:lnTo>
                  <a:lnTo>
                    <a:pt x="1189951" y="139700"/>
                  </a:lnTo>
                  <a:lnTo>
                    <a:pt x="1204468" y="139700"/>
                  </a:lnTo>
                  <a:lnTo>
                    <a:pt x="1204696" y="127000"/>
                  </a:lnTo>
                  <a:close/>
                </a:path>
                <a:path w="1428115" h="1625600">
                  <a:moveTo>
                    <a:pt x="1270635" y="127000"/>
                  </a:moveTo>
                  <a:lnTo>
                    <a:pt x="1264221" y="127000"/>
                  </a:lnTo>
                  <a:lnTo>
                    <a:pt x="1259725" y="139700"/>
                  </a:lnTo>
                  <a:lnTo>
                    <a:pt x="1276350" y="139700"/>
                  </a:lnTo>
                  <a:lnTo>
                    <a:pt x="1270635" y="127000"/>
                  </a:lnTo>
                  <a:close/>
                </a:path>
                <a:path w="1428115" h="1625600">
                  <a:moveTo>
                    <a:pt x="1125042" y="114300"/>
                  </a:moveTo>
                  <a:lnTo>
                    <a:pt x="997877" y="114300"/>
                  </a:lnTo>
                  <a:lnTo>
                    <a:pt x="995057" y="127000"/>
                  </a:lnTo>
                  <a:lnTo>
                    <a:pt x="1124686" y="127000"/>
                  </a:lnTo>
                  <a:lnTo>
                    <a:pt x="1125042" y="114300"/>
                  </a:lnTo>
                  <a:close/>
                </a:path>
                <a:path w="1428115" h="1625600">
                  <a:moveTo>
                    <a:pt x="1206576" y="114300"/>
                  </a:moveTo>
                  <a:lnTo>
                    <a:pt x="1192657" y="114300"/>
                  </a:lnTo>
                  <a:lnTo>
                    <a:pt x="1192072" y="127000"/>
                  </a:lnTo>
                  <a:lnTo>
                    <a:pt x="1209636" y="127000"/>
                  </a:lnTo>
                  <a:lnTo>
                    <a:pt x="1206576" y="114300"/>
                  </a:lnTo>
                  <a:close/>
                </a:path>
                <a:path w="1428115" h="1625600">
                  <a:moveTo>
                    <a:pt x="1127861" y="101600"/>
                  </a:moveTo>
                  <a:lnTo>
                    <a:pt x="1005611" y="101600"/>
                  </a:lnTo>
                  <a:lnTo>
                    <a:pt x="1002538" y="114300"/>
                  </a:lnTo>
                  <a:lnTo>
                    <a:pt x="1129042" y="114300"/>
                  </a:lnTo>
                  <a:lnTo>
                    <a:pt x="1127861" y="101600"/>
                  </a:lnTo>
                  <a:close/>
                </a:path>
                <a:path w="1428115" h="1625600">
                  <a:moveTo>
                    <a:pt x="1209535" y="101600"/>
                  </a:moveTo>
                  <a:lnTo>
                    <a:pt x="1189012" y="101600"/>
                  </a:lnTo>
                  <a:lnTo>
                    <a:pt x="1192987" y="114300"/>
                  </a:lnTo>
                  <a:lnTo>
                    <a:pt x="1209357" y="114300"/>
                  </a:lnTo>
                  <a:lnTo>
                    <a:pt x="1209535" y="101600"/>
                  </a:lnTo>
                  <a:close/>
                </a:path>
                <a:path w="1428115" h="1625600">
                  <a:moveTo>
                    <a:pt x="1130452" y="88900"/>
                  </a:moveTo>
                  <a:lnTo>
                    <a:pt x="1011542" y="88900"/>
                  </a:lnTo>
                  <a:lnTo>
                    <a:pt x="1009891" y="101600"/>
                  </a:lnTo>
                  <a:lnTo>
                    <a:pt x="1131049" y="101600"/>
                  </a:lnTo>
                  <a:lnTo>
                    <a:pt x="1130452" y="88900"/>
                  </a:lnTo>
                  <a:close/>
                </a:path>
                <a:path w="1428115" h="1625600">
                  <a:moveTo>
                    <a:pt x="1200531" y="88900"/>
                  </a:moveTo>
                  <a:lnTo>
                    <a:pt x="1190269" y="88900"/>
                  </a:lnTo>
                  <a:lnTo>
                    <a:pt x="1189418" y="101600"/>
                  </a:lnTo>
                  <a:lnTo>
                    <a:pt x="1201420" y="101600"/>
                  </a:lnTo>
                  <a:lnTo>
                    <a:pt x="1200531" y="88900"/>
                  </a:lnTo>
                  <a:close/>
                </a:path>
                <a:path w="1428115" h="1625600">
                  <a:moveTo>
                    <a:pt x="1126121" y="76200"/>
                  </a:moveTo>
                  <a:lnTo>
                    <a:pt x="1016266" y="76200"/>
                  </a:lnTo>
                  <a:lnTo>
                    <a:pt x="1015847" y="88900"/>
                  </a:lnTo>
                  <a:lnTo>
                    <a:pt x="1129474" y="88900"/>
                  </a:lnTo>
                  <a:lnTo>
                    <a:pt x="1126121" y="76200"/>
                  </a:lnTo>
                  <a:close/>
                </a:path>
                <a:path w="1428115" h="1625600">
                  <a:moveTo>
                    <a:pt x="1189558" y="76200"/>
                  </a:moveTo>
                  <a:lnTo>
                    <a:pt x="1180630" y="76200"/>
                  </a:lnTo>
                  <a:lnTo>
                    <a:pt x="1183322" y="88900"/>
                  </a:lnTo>
                  <a:lnTo>
                    <a:pt x="1189202" y="88900"/>
                  </a:lnTo>
                  <a:lnTo>
                    <a:pt x="1189558" y="76200"/>
                  </a:lnTo>
                  <a:close/>
                </a:path>
                <a:path w="1428115" h="1625600">
                  <a:moveTo>
                    <a:pt x="1106055" y="63500"/>
                  </a:moveTo>
                  <a:lnTo>
                    <a:pt x="1024115" y="63500"/>
                  </a:lnTo>
                  <a:lnTo>
                    <a:pt x="1022616" y="76200"/>
                  </a:lnTo>
                  <a:lnTo>
                    <a:pt x="1113561" y="76200"/>
                  </a:lnTo>
                  <a:lnTo>
                    <a:pt x="1106055" y="63500"/>
                  </a:lnTo>
                  <a:close/>
                </a:path>
                <a:path w="1428115" h="1625600">
                  <a:moveTo>
                    <a:pt x="1189088" y="63500"/>
                  </a:moveTo>
                  <a:lnTo>
                    <a:pt x="1179347" y="63500"/>
                  </a:lnTo>
                  <a:lnTo>
                    <a:pt x="1176096" y="76200"/>
                  </a:lnTo>
                  <a:lnTo>
                    <a:pt x="1194054" y="76200"/>
                  </a:lnTo>
                  <a:lnTo>
                    <a:pt x="1194541" y="71011"/>
                  </a:lnTo>
                  <a:lnTo>
                    <a:pt x="1189088" y="63500"/>
                  </a:lnTo>
                  <a:close/>
                </a:path>
                <a:path w="1428115" h="1625600">
                  <a:moveTo>
                    <a:pt x="1195915" y="72903"/>
                  </a:moveTo>
                  <a:lnTo>
                    <a:pt x="1196149" y="76200"/>
                  </a:lnTo>
                  <a:lnTo>
                    <a:pt x="1198308" y="76200"/>
                  </a:lnTo>
                  <a:lnTo>
                    <a:pt x="1195915" y="72903"/>
                  </a:lnTo>
                  <a:close/>
                </a:path>
                <a:path w="1428115" h="1625600">
                  <a:moveTo>
                    <a:pt x="1237843" y="63500"/>
                  </a:moveTo>
                  <a:lnTo>
                    <a:pt x="1236319" y="63500"/>
                  </a:lnTo>
                  <a:lnTo>
                    <a:pt x="1236700" y="76200"/>
                  </a:lnTo>
                  <a:lnTo>
                    <a:pt x="1246695" y="76200"/>
                  </a:lnTo>
                  <a:lnTo>
                    <a:pt x="1237843" y="63500"/>
                  </a:lnTo>
                  <a:close/>
                </a:path>
                <a:path w="1428115" h="1625600">
                  <a:moveTo>
                    <a:pt x="1195247" y="63500"/>
                  </a:moveTo>
                  <a:lnTo>
                    <a:pt x="1194541" y="71011"/>
                  </a:lnTo>
                  <a:lnTo>
                    <a:pt x="1195915" y="72903"/>
                  </a:lnTo>
                  <a:lnTo>
                    <a:pt x="1195247" y="63500"/>
                  </a:lnTo>
                  <a:close/>
                </a:path>
                <a:path w="1428115" h="1625600">
                  <a:moveTo>
                    <a:pt x="1065364" y="50800"/>
                  </a:moveTo>
                  <a:lnTo>
                    <a:pt x="1034935" y="50800"/>
                  </a:lnTo>
                  <a:lnTo>
                    <a:pt x="1027417" y="63500"/>
                  </a:lnTo>
                  <a:lnTo>
                    <a:pt x="1078268" y="63500"/>
                  </a:lnTo>
                  <a:lnTo>
                    <a:pt x="1065364" y="50800"/>
                  </a:lnTo>
                  <a:close/>
                </a:path>
                <a:path w="1428115" h="1625600">
                  <a:moveTo>
                    <a:pt x="1056919" y="38100"/>
                  </a:moveTo>
                  <a:lnTo>
                    <a:pt x="1042543" y="38100"/>
                  </a:lnTo>
                  <a:lnTo>
                    <a:pt x="1041285" y="50800"/>
                  </a:lnTo>
                  <a:lnTo>
                    <a:pt x="1056436" y="50800"/>
                  </a:lnTo>
                  <a:lnTo>
                    <a:pt x="1056919" y="38100"/>
                  </a:lnTo>
                  <a:close/>
                </a:path>
                <a:path w="1428115" h="1625600">
                  <a:moveTo>
                    <a:pt x="1113586" y="38100"/>
                  </a:moveTo>
                  <a:lnTo>
                    <a:pt x="1108240" y="38100"/>
                  </a:lnTo>
                  <a:lnTo>
                    <a:pt x="1109980" y="50800"/>
                  </a:lnTo>
                  <a:lnTo>
                    <a:pt x="1112316" y="50800"/>
                  </a:lnTo>
                  <a:lnTo>
                    <a:pt x="1113586" y="38100"/>
                  </a:lnTo>
                  <a:close/>
                </a:path>
                <a:path w="1428115" h="1625600">
                  <a:moveTo>
                    <a:pt x="1219923" y="38100"/>
                  </a:moveTo>
                  <a:lnTo>
                    <a:pt x="1218044" y="38100"/>
                  </a:lnTo>
                  <a:lnTo>
                    <a:pt x="1218247" y="50800"/>
                  </a:lnTo>
                  <a:lnTo>
                    <a:pt x="1219301" y="50800"/>
                  </a:lnTo>
                  <a:lnTo>
                    <a:pt x="1219923" y="38100"/>
                  </a:lnTo>
                  <a:close/>
                </a:path>
                <a:path w="1428115" h="1625600">
                  <a:moveTo>
                    <a:pt x="1254396" y="41065"/>
                  </a:moveTo>
                  <a:lnTo>
                    <a:pt x="1255953" y="50800"/>
                  </a:lnTo>
                  <a:lnTo>
                    <a:pt x="1258163" y="50800"/>
                  </a:lnTo>
                  <a:lnTo>
                    <a:pt x="1254396" y="41065"/>
                  </a:lnTo>
                  <a:close/>
                </a:path>
                <a:path w="1428115" h="1625600">
                  <a:moveTo>
                    <a:pt x="1253921" y="38100"/>
                  </a:moveTo>
                  <a:lnTo>
                    <a:pt x="1253248" y="38100"/>
                  </a:lnTo>
                  <a:lnTo>
                    <a:pt x="1254396" y="41065"/>
                  </a:lnTo>
                  <a:lnTo>
                    <a:pt x="1253921" y="38100"/>
                  </a:lnTo>
                  <a:close/>
                </a:path>
                <a:path w="1428115" h="1625600">
                  <a:moveTo>
                    <a:pt x="1114767" y="25400"/>
                  </a:moveTo>
                  <a:lnTo>
                    <a:pt x="1064437" y="25400"/>
                  </a:lnTo>
                  <a:lnTo>
                    <a:pt x="1063739" y="38100"/>
                  </a:lnTo>
                  <a:lnTo>
                    <a:pt x="1114640" y="38100"/>
                  </a:lnTo>
                  <a:lnTo>
                    <a:pt x="1114767" y="25400"/>
                  </a:lnTo>
                  <a:close/>
                </a:path>
                <a:path w="1428115" h="1625600">
                  <a:moveTo>
                    <a:pt x="1229829" y="25400"/>
                  </a:moveTo>
                  <a:lnTo>
                    <a:pt x="1223225" y="38100"/>
                  </a:lnTo>
                  <a:lnTo>
                    <a:pt x="1241602" y="38100"/>
                  </a:lnTo>
                  <a:lnTo>
                    <a:pt x="1229829" y="25400"/>
                  </a:lnTo>
                  <a:close/>
                </a:path>
                <a:path w="1428115" h="1625600">
                  <a:moveTo>
                    <a:pt x="1102436" y="12700"/>
                  </a:moveTo>
                  <a:lnTo>
                    <a:pt x="1073086" y="12700"/>
                  </a:lnTo>
                  <a:lnTo>
                    <a:pt x="1072769" y="25400"/>
                  </a:lnTo>
                  <a:lnTo>
                    <a:pt x="1102118" y="25400"/>
                  </a:lnTo>
                  <a:lnTo>
                    <a:pt x="1102436" y="12700"/>
                  </a:lnTo>
                  <a:close/>
                </a:path>
                <a:path w="1428115" h="1625600">
                  <a:moveTo>
                    <a:pt x="1109700" y="12700"/>
                  </a:moveTo>
                  <a:lnTo>
                    <a:pt x="1105179" y="12700"/>
                  </a:lnTo>
                  <a:lnTo>
                    <a:pt x="1104138" y="25400"/>
                  </a:lnTo>
                  <a:lnTo>
                    <a:pt x="1109586" y="25400"/>
                  </a:lnTo>
                  <a:lnTo>
                    <a:pt x="1109700" y="12700"/>
                  </a:lnTo>
                  <a:close/>
                </a:path>
                <a:path w="1428115" h="1625600">
                  <a:moveTo>
                    <a:pt x="1103630" y="0"/>
                  </a:moveTo>
                  <a:lnTo>
                    <a:pt x="1073886" y="0"/>
                  </a:lnTo>
                  <a:lnTo>
                    <a:pt x="1073467" y="12700"/>
                  </a:lnTo>
                  <a:lnTo>
                    <a:pt x="1109649" y="12700"/>
                  </a:lnTo>
                  <a:lnTo>
                    <a:pt x="1103630" y="0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27820" y="3792578"/>
              <a:ext cx="1428115" cy="1632585"/>
            </a:xfrm>
            <a:custGeom>
              <a:avLst/>
              <a:gdLst/>
              <a:ahLst/>
              <a:cxnLst/>
              <a:rect l="l" t="t" r="r" b="b"/>
              <a:pathLst>
                <a:path w="1428115" h="1632585">
                  <a:moveTo>
                    <a:pt x="254215" y="1523428"/>
                  </a:moveTo>
                  <a:lnTo>
                    <a:pt x="253911" y="1524952"/>
                  </a:lnTo>
                  <a:lnTo>
                    <a:pt x="253860" y="1526260"/>
                  </a:lnTo>
                  <a:lnTo>
                    <a:pt x="253517" y="1527416"/>
                  </a:lnTo>
                  <a:lnTo>
                    <a:pt x="252298" y="1528432"/>
                  </a:lnTo>
                  <a:lnTo>
                    <a:pt x="250786" y="1528559"/>
                  </a:lnTo>
                  <a:lnTo>
                    <a:pt x="246507" y="1526171"/>
                  </a:lnTo>
                  <a:lnTo>
                    <a:pt x="242277" y="1525752"/>
                  </a:lnTo>
                  <a:lnTo>
                    <a:pt x="241084" y="1525168"/>
                  </a:lnTo>
                  <a:lnTo>
                    <a:pt x="239509" y="1523326"/>
                  </a:lnTo>
                  <a:lnTo>
                    <a:pt x="238696" y="1522806"/>
                  </a:lnTo>
                  <a:lnTo>
                    <a:pt x="235775" y="1522844"/>
                  </a:lnTo>
                  <a:lnTo>
                    <a:pt x="231711" y="1521485"/>
                  </a:lnTo>
                  <a:lnTo>
                    <a:pt x="229654" y="1521231"/>
                  </a:lnTo>
                  <a:lnTo>
                    <a:pt x="226898" y="1521675"/>
                  </a:lnTo>
                  <a:lnTo>
                    <a:pt x="224663" y="1523187"/>
                  </a:lnTo>
                  <a:lnTo>
                    <a:pt x="224155" y="1526070"/>
                  </a:lnTo>
                  <a:lnTo>
                    <a:pt x="224282" y="1526552"/>
                  </a:lnTo>
                  <a:lnTo>
                    <a:pt x="224497" y="1528254"/>
                  </a:lnTo>
                  <a:lnTo>
                    <a:pt x="221691" y="1529511"/>
                  </a:lnTo>
                  <a:lnTo>
                    <a:pt x="220751" y="1530273"/>
                  </a:lnTo>
                  <a:lnTo>
                    <a:pt x="220497" y="1530883"/>
                  </a:lnTo>
                  <a:lnTo>
                    <a:pt x="220484" y="1531556"/>
                  </a:lnTo>
                  <a:lnTo>
                    <a:pt x="219875" y="1534109"/>
                  </a:lnTo>
                  <a:lnTo>
                    <a:pt x="219468" y="1534591"/>
                  </a:lnTo>
                  <a:lnTo>
                    <a:pt x="218592" y="1534655"/>
                  </a:lnTo>
                  <a:lnTo>
                    <a:pt x="217995" y="1534337"/>
                  </a:lnTo>
                  <a:lnTo>
                    <a:pt x="217589" y="1533715"/>
                  </a:lnTo>
                  <a:lnTo>
                    <a:pt x="217322" y="1532851"/>
                  </a:lnTo>
                  <a:lnTo>
                    <a:pt x="217170" y="1531962"/>
                  </a:lnTo>
                  <a:lnTo>
                    <a:pt x="216662" y="1530489"/>
                  </a:lnTo>
                  <a:lnTo>
                    <a:pt x="214947" y="1528381"/>
                  </a:lnTo>
                  <a:lnTo>
                    <a:pt x="214655" y="1526743"/>
                  </a:lnTo>
                  <a:lnTo>
                    <a:pt x="215138" y="1525155"/>
                  </a:lnTo>
                  <a:lnTo>
                    <a:pt x="216141" y="1524380"/>
                  </a:lnTo>
                  <a:lnTo>
                    <a:pt x="218719" y="1523847"/>
                  </a:lnTo>
                  <a:lnTo>
                    <a:pt x="219532" y="1522183"/>
                  </a:lnTo>
                  <a:lnTo>
                    <a:pt x="219278" y="1521167"/>
                  </a:lnTo>
                  <a:lnTo>
                    <a:pt x="218414" y="1520621"/>
                  </a:lnTo>
                  <a:lnTo>
                    <a:pt x="199517" y="1513573"/>
                  </a:lnTo>
                  <a:lnTo>
                    <a:pt x="198894" y="1515033"/>
                  </a:lnTo>
                  <a:lnTo>
                    <a:pt x="198742" y="1515516"/>
                  </a:lnTo>
                  <a:lnTo>
                    <a:pt x="196811" y="1520164"/>
                  </a:lnTo>
                  <a:lnTo>
                    <a:pt x="191871" y="1517688"/>
                  </a:lnTo>
                  <a:lnTo>
                    <a:pt x="190474" y="1516519"/>
                  </a:lnTo>
                  <a:lnTo>
                    <a:pt x="189826" y="1515490"/>
                  </a:lnTo>
                  <a:lnTo>
                    <a:pt x="189852" y="1514652"/>
                  </a:lnTo>
                  <a:lnTo>
                    <a:pt x="190182" y="1513636"/>
                  </a:lnTo>
                  <a:lnTo>
                    <a:pt x="190461" y="1512011"/>
                  </a:lnTo>
                  <a:lnTo>
                    <a:pt x="189992" y="1511350"/>
                  </a:lnTo>
                  <a:lnTo>
                    <a:pt x="189407" y="1510817"/>
                  </a:lnTo>
                  <a:lnTo>
                    <a:pt x="188734" y="1510601"/>
                  </a:lnTo>
                  <a:lnTo>
                    <a:pt x="187210" y="1511465"/>
                  </a:lnTo>
                  <a:lnTo>
                    <a:pt x="186563" y="1511338"/>
                  </a:lnTo>
                  <a:lnTo>
                    <a:pt x="186067" y="1510804"/>
                  </a:lnTo>
                  <a:lnTo>
                    <a:pt x="185712" y="1509991"/>
                  </a:lnTo>
                  <a:lnTo>
                    <a:pt x="181394" y="1508163"/>
                  </a:lnTo>
                  <a:lnTo>
                    <a:pt x="180632" y="1509496"/>
                  </a:lnTo>
                  <a:lnTo>
                    <a:pt x="179920" y="1510525"/>
                  </a:lnTo>
                  <a:lnTo>
                    <a:pt x="179146" y="1511020"/>
                  </a:lnTo>
                  <a:lnTo>
                    <a:pt x="178206" y="1510868"/>
                  </a:lnTo>
                  <a:lnTo>
                    <a:pt x="177520" y="1510207"/>
                  </a:lnTo>
                  <a:lnTo>
                    <a:pt x="177469" y="1509356"/>
                  </a:lnTo>
                  <a:lnTo>
                    <a:pt x="178358" y="1506867"/>
                  </a:lnTo>
                  <a:lnTo>
                    <a:pt x="175348" y="1504632"/>
                  </a:lnTo>
                  <a:lnTo>
                    <a:pt x="174853" y="1503679"/>
                  </a:lnTo>
                  <a:lnTo>
                    <a:pt x="174764" y="1500339"/>
                  </a:lnTo>
                  <a:lnTo>
                    <a:pt x="174345" y="1499387"/>
                  </a:lnTo>
                  <a:lnTo>
                    <a:pt x="170967" y="1497279"/>
                  </a:lnTo>
                  <a:lnTo>
                    <a:pt x="169672" y="1497037"/>
                  </a:lnTo>
                  <a:lnTo>
                    <a:pt x="168402" y="1497736"/>
                  </a:lnTo>
                  <a:lnTo>
                    <a:pt x="167005" y="1498714"/>
                  </a:lnTo>
                  <a:lnTo>
                    <a:pt x="165595" y="1498841"/>
                  </a:lnTo>
                  <a:lnTo>
                    <a:pt x="162979" y="1497926"/>
                  </a:lnTo>
                  <a:lnTo>
                    <a:pt x="162674" y="1499603"/>
                  </a:lnTo>
                  <a:lnTo>
                    <a:pt x="162636" y="1500111"/>
                  </a:lnTo>
                  <a:lnTo>
                    <a:pt x="162496" y="1502994"/>
                  </a:lnTo>
                  <a:lnTo>
                    <a:pt x="162166" y="1504403"/>
                  </a:lnTo>
                  <a:lnTo>
                    <a:pt x="161455" y="1505661"/>
                  </a:lnTo>
                  <a:lnTo>
                    <a:pt x="160108" y="1506727"/>
                  </a:lnTo>
                  <a:lnTo>
                    <a:pt x="159283" y="1506423"/>
                  </a:lnTo>
                  <a:lnTo>
                    <a:pt x="158838" y="1505381"/>
                  </a:lnTo>
                  <a:lnTo>
                    <a:pt x="158635" y="1504200"/>
                  </a:lnTo>
                  <a:lnTo>
                    <a:pt x="158623" y="1503298"/>
                  </a:lnTo>
                  <a:lnTo>
                    <a:pt x="158699" y="1502689"/>
                  </a:lnTo>
                  <a:lnTo>
                    <a:pt x="158546" y="1502194"/>
                  </a:lnTo>
                  <a:lnTo>
                    <a:pt x="156552" y="1500771"/>
                  </a:lnTo>
                  <a:lnTo>
                    <a:pt x="155054" y="1500212"/>
                  </a:lnTo>
                  <a:lnTo>
                    <a:pt x="152742" y="1499793"/>
                  </a:lnTo>
                  <a:lnTo>
                    <a:pt x="151536" y="1499946"/>
                  </a:lnTo>
                  <a:lnTo>
                    <a:pt x="148755" y="1504086"/>
                  </a:lnTo>
                  <a:lnTo>
                    <a:pt x="149631" y="1504759"/>
                  </a:lnTo>
                  <a:lnTo>
                    <a:pt x="152552" y="1506118"/>
                  </a:lnTo>
                  <a:lnTo>
                    <a:pt x="153339" y="1506740"/>
                  </a:lnTo>
                  <a:lnTo>
                    <a:pt x="153644" y="1507337"/>
                  </a:lnTo>
                  <a:lnTo>
                    <a:pt x="153936" y="1509102"/>
                  </a:lnTo>
                  <a:lnTo>
                    <a:pt x="154838" y="1510436"/>
                  </a:lnTo>
                  <a:lnTo>
                    <a:pt x="156121" y="1511795"/>
                  </a:lnTo>
                  <a:lnTo>
                    <a:pt x="156794" y="1513293"/>
                  </a:lnTo>
                  <a:lnTo>
                    <a:pt x="155917" y="1514957"/>
                  </a:lnTo>
                  <a:lnTo>
                    <a:pt x="154457" y="1515808"/>
                  </a:lnTo>
                  <a:lnTo>
                    <a:pt x="152730" y="1516468"/>
                  </a:lnTo>
                  <a:lnTo>
                    <a:pt x="151028" y="1517383"/>
                  </a:lnTo>
                  <a:lnTo>
                    <a:pt x="149707" y="1518945"/>
                  </a:lnTo>
                  <a:lnTo>
                    <a:pt x="148945" y="1519631"/>
                  </a:lnTo>
                  <a:lnTo>
                    <a:pt x="147066" y="1519123"/>
                  </a:lnTo>
                  <a:lnTo>
                    <a:pt x="146164" y="1519262"/>
                  </a:lnTo>
                  <a:lnTo>
                    <a:pt x="145427" y="1520012"/>
                  </a:lnTo>
                  <a:lnTo>
                    <a:pt x="144983" y="1520939"/>
                  </a:lnTo>
                  <a:lnTo>
                    <a:pt x="144602" y="1521904"/>
                  </a:lnTo>
                  <a:lnTo>
                    <a:pt x="144106" y="1522818"/>
                  </a:lnTo>
                  <a:lnTo>
                    <a:pt x="141897" y="1523542"/>
                  </a:lnTo>
                  <a:lnTo>
                    <a:pt x="137934" y="1519885"/>
                  </a:lnTo>
                  <a:lnTo>
                    <a:pt x="136017" y="1521256"/>
                  </a:lnTo>
                  <a:lnTo>
                    <a:pt x="136601" y="1523250"/>
                  </a:lnTo>
                  <a:lnTo>
                    <a:pt x="142748" y="1526387"/>
                  </a:lnTo>
                  <a:lnTo>
                    <a:pt x="144716" y="1528089"/>
                  </a:lnTo>
                  <a:lnTo>
                    <a:pt x="144818" y="1528737"/>
                  </a:lnTo>
                  <a:lnTo>
                    <a:pt x="144780" y="1530197"/>
                  </a:lnTo>
                  <a:lnTo>
                    <a:pt x="144881" y="1530819"/>
                  </a:lnTo>
                  <a:lnTo>
                    <a:pt x="145503" y="1531734"/>
                  </a:lnTo>
                  <a:lnTo>
                    <a:pt x="151231" y="1536052"/>
                  </a:lnTo>
                  <a:lnTo>
                    <a:pt x="152933" y="1536522"/>
                  </a:lnTo>
                  <a:lnTo>
                    <a:pt x="156222" y="1534553"/>
                  </a:lnTo>
                  <a:lnTo>
                    <a:pt x="157734" y="1534667"/>
                  </a:lnTo>
                  <a:lnTo>
                    <a:pt x="162890" y="1536827"/>
                  </a:lnTo>
                  <a:lnTo>
                    <a:pt x="163410" y="1537347"/>
                  </a:lnTo>
                  <a:lnTo>
                    <a:pt x="163474" y="1538655"/>
                  </a:lnTo>
                  <a:lnTo>
                    <a:pt x="162547" y="1544231"/>
                  </a:lnTo>
                  <a:lnTo>
                    <a:pt x="160261" y="1544446"/>
                  </a:lnTo>
                  <a:lnTo>
                    <a:pt x="158623" y="1544942"/>
                  </a:lnTo>
                  <a:lnTo>
                    <a:pt x="155219" y="1546453"/>
                  </a:lnTo>
                  <a:lnTo>
                    <a:pt x="153733" y="1546796"/>
                  </a:lnTo>
                  <a:lnTo>
                    <a:pt x="152336" y="1546161"/>
                  </a:lnTo>
                  <a:lnTo>
                    <a:pt x="151498" y="1544561"/>
                  </a:lnTo>
                  <a:lnTo>
                    <a:pt x="151041" y="1542465"/>
                  </a:lnTo>
                  <a:lnTo>
                    <a:pt x="150787" y="1540382"/>
                  </a:lnTo>
                  <a:lnTo>
                    <a:pt x="150253" y="1539189"/>
                  </a:lnTo>
                  <a:lnTo>
                    <a:pt x="149148" y="1538414"/>
                  </a:lnTo>
                  <a:lnTo>
                    <a:pt x="147853" y="1538160"/>
                  </a:lnTo>
                  <a:lnTo>
                    <a:pt x="146735" y="1538630"/>
                  </a:lnTo>
                  <a:lnTo>
                    <a:pt x="145542" y="1540903"/>
                  </a:lnTo>
                  <a:lnTo>
                    <a:pt x="144945" y="1541729"/>
                  </a:lnTo>
                  <a:lnTo>
                    <a:pt x="144094" y="1542605"/>
                  </a:lnTo>
                  <a:lnTo>
                    <a:pt x="140728" y="1544739"/>
                  </a:lnTo>
                  <a:lnTo>
                    <a:pt x="139090" y="1546161"/>
                  </a:lnTo>
                  <a:lnTo>
                    <a:pt x="138099" y="1548002"/>
                  </a:lnTo>
                  <a:lnTo>
                    <a:pt x="137693" y="1550111"/>
                  </a:lnTo>
                  <a:lnTo>
                    <a:pt x="137807" y="1552320"/>
                  </a:lnTo>
                  <a:lnTo>
                    <a:pt x="138899" y="1554848"/>
                  </a:lnTo>
                  <a:lnTo>
                    <a:pt x="140830" y="1556283"/>
                  </a:lnTo>
                  <a:lnTo>
                    <a:pt x="145186" y="1558124"/>
                  </a:lnTo>
                  <a:lnTo>
                    <a:pt x="146532" y="1559458"/>
                  </a:lnTo>
                  <a:lnTo>
                    <a:pt x="149517" y="1564970"/>
                  </a:lnTo>
                  <a:lnTo>
                    <a:pt x="150964" y="1566163"/>
                  </a:lnTo>
                  <a:lnTo>
                    <a:pt x="152565" y="1566595"/>
                  </a:lnTo>
                  <a:lnTo>
                    <a:pt x="158000" y="1566036"/>
                  </a:lnTo>
                  <a:lnTo>
                    <a:pt x="158826" y="1566786"/>
                  </a:lnTo>
                  <a:lnTo>
                    <a:pt x="159562" y="1570291"/>
                  </a:lnTo>
                  <a:lnTo>
                    <a:pt x="161175" y="1574063"/>
                  </a:lnTo>
                  <a:lnTo>
                    <a:pt x="163855" y="1576844"/>
                  </a:lnTo>
                  <a:lnTo>
                    <a:pt x="172935" y="1583054"/>
                  </a:lnTo>
                  <a:lnTo>
                    <a:pt x="174078" y="1584553"/>
                  </a:lnTo>
                  <a:lnTo>
                    <a:pt x="174421" y="1586928"/>
                  </a:lnTo>
                  <a:lnTo>
                    <a:pt x="174015" y="1588935"/>
                  </a:lnTo>
                  <a:lnTo>
                    <a:pt x="173177" y="1590636"/>
                  </a:lnTo>
                  <a:lnTo>
                    <a:pt x="170700" y="1594015"/>
                  </a:lnTo>
                  <a:lnTo>
                    <a:pt x="168960" y="1595373"/>
                  </a:lnTo>
                  <a:lnTo>
                    <a:pt x="166662" y="1595945"/>
                  </a:lnTo>
                  <a:lnTo>
                    <a:pt x="162598" y="1595831"/>
                  </a:lnTo>
                  <a:lnTo>
                    <a:pt x="160997" y="1594865"/>
                  </a:lnTo>
                  <a:lnTo>
                    <a:pt x="158965" y="1591132"/>
                  </a:lnTo>
                  <a:lnTo>
                    <a:pt x="157543" y="1589798"/>
                  </a:lnTo>
                  <a:lnTo>
                    <a:pt x="152565" y="1588427"/>
                  </a:lnTo>
                  <a:lnTo>
                    <a:pt x="150710" y="1587309"/>
                  </a:lnTo>
                  <a:lnTo>
                    <a:pt x="149733" y="1587144"/>
                  </a:lnTo>
                  <a:lnTo>
                    <a:pt x="148475" y="1587576"/>
                  </a:lnTo>
                  <a:lnTo>
                    <a:pt x="146672" y="1587880"/>
                  </a:lnTo>
                  <a:lnTo>
                    <a:pt x="145465" y="1586687"/>
                  </a:lnTo>
                  <a:lnTo>
                    <a:pt x="143916" y="1582699"/>
                  </a:lnTo>
                  <a:lnTo>
                    <a:pt x="142875" y="1580464"/>
                  </a:lnTo>
                  <a:lnTo>
                    <a:pt x="141795" y="1579194"/>
                  </a:lnTo>
                  <a:lnTo>
                    <a:pt x="140563" y="1579016"/>
                  </a:lnTo>
                  <a:lnTo>
                    <a:pt x="137541" y="1579968"/>
                  </a:lnTo>
                  <a:lnTo>
                    <a:pt x="136042" y="1580019"/>
                  </a:lnTo>
                  <a:lnTo>
                    <a:pt x="134531" y="1579587"/>
                  </a:lnTo>
                  <a:lnTo>
                    <a:pt x="133184" y="1578775"/>
                  </a:lnTo>
                  <a:lnTo>
                    <a:pt x="132105" y="1577632"/>
                  </a:lnTo>
                  <a:lnTo>
                    <a:pt x="131013" y="1575904"/>
                  </a:lnTo>
                  <a:lnTo>
                    <a:pt x="129641" y="1574711"/>
                  </a:lnTo>
                  <a:lnTo>
                    <a:pt x="127927" y="1574291"/>
                  </a:lnTo>
                  <a:lnTo>
                    <a:pt x="125857" y="1574914"/>
                  </a:lnTo>
                  <a:lnTo>
                    <a:pt x="123799" y="1575371"/>
                  </a:lnTo>
                  <a:lnTo>
                    <a:pt x="121920" y="1575104"/>
                  </a:lnTo>
                  <a:lnTo>
                    <a:pt x="118376" y="1573593"/>
                  </a:lnTo>
                  <a:lnTo>
                    <a:pt x="120561" y="1579029"/>
                  </a:lnTo>
                  <a:lnTo>
                    <a:pt x="109334" y="1582927"/>
                  </a:lnTo>
                  <a:lnTo>
                    <a:pt x="108077" y="1583550"/>
                  </a:lnTo>
                  <a:lnTo>
                    <a:pt x="106032" y="1585226"/>
                  </a:lnTo>
                  <a:lnTo>
                    <a:pt x="104978" y="1585887"/>
                  </a:lnTo>
                  <a:lnTo>
                    <a:pt x="102603" y="1586077"/>
                  </a:lnTo>
                  <a:lnTo>
                    <a:pt x="100126" y="1585633"/>
                  </a:lnTo>
                  <a:lnTo>
                    <a:pt x="97624" y="1585975"/>
                  </a:lnTo>
                  <a:lnTo>
                    <a:pt x="95199" y="1588642"/>
                  </a:lnTo>
                  <a:lnTo>
                    <a:pt x="94767" y="1589468"/>
                  </a:lnTo>
                  <a:lnTo>
                    <a:pt x="94424" y="1590281"/>
                  </a:lnTo>
                  <a:lnTo>
                    <a:pt x="94335" y="1591017"/>
                  </a:lnTo>
                  <a:lnTo>
                    <a:pt x="94615" y="1591640"/>
                  </a:lnTo>
                  <a:lnTo>
                    <a:pt x="95034" y="1592313"/>
                  </a:lnTo>
                  <a:lnTo>
                    <a:pt x="95046" y="1592821"/>
                  </a:lnTo>
                  <a:lnTo>
                    <a:pt x="94932" y="1593367"/>
                  </a:lnTo>
                  <a:lnTo>
                    <a:pt x="94907" y="1594103"/>
                  </a:lnTo>
                  <a:lnTo>
                    <a:pt x="95300" y="1594827"/>
                  </a:lnTo>
                  <a:lnTo>
                    <a:pt x="96050" y="1595246"/>
                  </a:lnTo>
                  <a:lnTo>
                    <a:pt x="98564" y="1596021"/>
                  </a:lnTo>
                  <a:lnTo>
                    <a:pt x="98996" y="1596301"/>
                  </a:lnTo>
                  <a:lnTo>
                    <a:pt x="99021" y="1596910"/>
                  </a:lnTo>
                  <a:lnTo>
                    <a:pt x="98742" y="1598218"/>
                  </a:lnTo>
                  <a:lnTo>
                    <a:pt x="98120" y="1599717"/>
                  </a:lnTo>
                  <a:lnTo>
                    <a:pt x="96329" y="1603247"/>
                  </a:lnTo>
                  <a:lnTo>
                    <a:pt x="96012" y="1604606"/>
                  </a:lnTo>
                  <a:lnTo>
                    <a:pt x="96481" y="1605597"/>
                  </a:lnTo>
                  <a:lnTo>
                    <a:pt x="100139" y="1608962"/>
                  </a:lnTo>
                  <a:lnTo>
                    <a:pt x="100545" y="1609610"/>
                  </a:lnTo>
                  <a:lnTo>
                    <a:pt x="100622" y="1610499"/>
                  </a:lnTo>
                  <a:lnTo>
                    <a:pt x="100330" y="1612010"/>
                  </a:lnTo>
                  <a:lnTo>
                    <a:pt x="99174" y="1615236"/>
                  </a:lnTo>
                  <a:lnTo>
                    <a:pt x="98831" y="1616697"/>
                  </a:lnTo>
                  <a:lnTo>
                    <a:pt x="99136" y="1618132"/>
                  </a:lnTo>
                  <a:lnTo>
                    <a:pt x="100279" y="1623390"/>
                  </a:lnTo>
                  <a:lnTo>
                    <a:pt x="98158" y="1624266"/>
                  </a:lnTo>
                  <a:lnTo>
                    <a:pt x="95656" y="1624583"/>
                  </a:lnTo>
                  <a:lnTo>
                    <a:pt x="94462" y="1624952"/>
                  </a:lnTo>
                  <a:lnTo>
                    <a:pt x="90932" y="1626590"/>
                  </a:lnTo>
                  <a:lnTo>
                    <a:pt x="89712" y="1626844"/>
                  </a:lnTo>
                  <a:lnTo>
                    <a:pt x="84404" y="1626831"/>
                  </a:lnTo>
                  <a:lnTo>
                    <a:pt x="83223" y="1627251"/>
                  </a:lnTo>
                  <a:lnTo>
                    <a:pt x="79984" y="1629511"/>
                  </a:lnTo>
                  <a:lnTo>
                    <a:pt x="76771" y="1630387"/>
                  </a:lnTo>
                  <a:lnTo>
                    <a:pt x="74193" y="1629384"/>
                  </a:lnTo>
                  <a:lnTo>
                    <a:pt x="71856" y="1627682"/>
                  </a:lnTo>
                  <a:lnTo>
                    <a:pt x="69291" y="1626425"/>
                  </a:lnTo>
                  <a:lnTo>
                    <a:pt x="64782" y="1626438"/>
                  </a:lnTo>
                  <a:lnTo>
                    <a:pt x="59791" y="1627847"/>
                  </a:lnTo>
                  <a:lnTo>
                    <a:pt x="49733" y="1632153"/>
                  </a:lnTo>
                  <a:lnTo>
                    <a:pt x="41656" y="1628546"/>
                  </a:lnTo>
                  <a:lnTo>
                    <a:pt x="41732" y="1627835"/>
                  </a:lnTo>
                  <a:lnTo>
                    <a:pt x="41859" y="1624863"/>
                  </a:lnTo>
                  <a:lnTo>
                    <a:pt x="41808" y="1624520"/>
                  </a:lnTo>
                  <a:lnTo>
                    <a:pt x="41668" y="1623923"/>
                  </a:lnTo>
                  <a:lnTo>
                    <a:pt x="41427" y="1623618"/>
                  </a:lnTo>
                  <a:lnTo>
                    <a:pt x="39941" y="1622361"/>
                  </a:lnTo>
                  <a:lnTo>
                    <a:pt x="39027" y="1621256"/>
                  </a:lnTo>
                  <a:lnTo>
                    <a:pt x="38849" y="1620735"/>
                  </a:lnTo>
                  <a:lnTo>
                    <a:pt x="38887" y="1620202"/>
                  </a:lnTo>
                  <a:lnTo>
                    <a:pt x="39306" y="1619186"/>
                  </a:lnTo>
                  <a:lnTo>
                    <a:pt x="39916" y="1617954"/>
                  </a:lnTo>
                  <a:lnTo>
                    <a:pt x="40220" y="1617535"/>
                  </a:lnTo>
                  <a:lnTo>
                    <a:pt x="40563" y="1617230"/>
                  </a:lnTo>
                  <a:lnTo>
                    <a:pt x="41719" y="1616875"/>
                  </a:lnTo>
                  <a:lnTo>
                    <a:pt x="42087" y="1616684"/>
                  </a:lnTo>
                  <a:lnTo>
                    <a:pt x="42392" y="1616328"/>
                  </a:lnTo>
                  <a:lnTo>
                    <a:pt x="42659" y="1615897"/>
                  </a:lnTo>
                  <a:lnTo>
                    <a:pt x="42951" y="1615389"/>
                  </a:lnTo>
                  <a:lnTo>
                    <a:pt x="43688" y="1614258"/>
                  </a:lnTo>
                  <a:lnTo>
                    <a:pt x="45567" y="1613090"/>
                  </a:lnTo>
                  <a:lnTo>
                    <a:pt x="47879" y="1613623"/>
                  </a:lnTo>
                  <a:lnTo>
                    <a:pt x="48310" y="1613611"/>
                  </a:lnTo>
                  <a:lnTo>
                    <a:pt x="48768" y="1613344"/>
                  </a:lnTo>
                  <a:lnTo>
                    <a:pt x="49276" y="1612912"/>
                  </a:lnTo>
                  <a:lnTo>
                    <a:pt x="50050" y="1612061"/>
                  </a:lnTo>
                  <a:lnTo>
                    <a:pt x="50584" y="1611731"/>
                  </a:lnTo>
                  <a:lnTo>
                    <a:pt x="51104" y="1611642"/>
                  </a:lnTo>
                  <a:lnTo>
                    <a:pt x="51549" y="1611693"/>
                  </a:lnTo>
                  <a:lnTo>
                    <a:pt x="52387" y="1611604"/>
                  </a:lnTo>
                  <a:lnTo>
                    <a:pt x="53263" y="1611248"/>
                  </a:lnTo>
                  <a:lnTo>
                    <a:pt x="53771" y="1610867"/>
                  </a:lnTo>
                  <a:lnTo>
                    <a:pt x="54203" y="1610639"/>
                  </a:lnTo>
                  <a:lnTo>
                    <a:pt x="54622" y="1610512"/>
                  </a:lnTo>
                  <a:lnTo>
                    <a:pt x="55029" y="1610474"/>
                  </a:lnTo>
                  <a:lnTo>
                    <a:pt x="55524" y="1610309"/>
                  </a:lnTo>
                  <a:lnTo>
                    <a:pt x="57823" y="1607388"/>
                  </a:lnTo>
                  <a:lnTo>
                    <a:pt x="58267" y="1606448"/>
                  </a:lnTo>
                  <a:lnTo>
                    <a:pt x="58750" y="1605699"/>
                  </a:lnTo>
                  <a:lnTo>
                    <a:pt x="59563" y="1604695"/>
                  </a:lnTo>
                  <a:lnTo>
                    <a:pt x="60109" y="1603679"/>
                  </a:lnTo>
                  <a:lnTo>
                    <a:pt x="60540" y="1602587"/>
                  </a:lnTo>
                  <a:lnTo>
                    <a:pt x="61544" y="1599425"/>
                  </a:lnTo>
                  <a:lnTo>
                    <a:pt x="61709" y="1598625"/>
                  </a:lnTo>
                  <a:lnTo>
                    <a:pt x="61683" y="1598117"/>
                  </a:lnTo>
                  <a:lnTo>
                    <a:pt x="61455" y="1597723"/>
                  </a:lnTo>
                  <a:lnTo>
                    <a:pt x="60744" y="1597101"/>
                  </a:lnTo>
                  <a:lnTo>
                    <a:pt x="58902" y="1596123"/>
                  </a:lnTo>
                  <a:lnTo>
                    <a:pt x="52565" y="1593811"/>
                  </a:lnTo>
                  <a:lnTo>
                    <a:pt x="52197" y="1593545"/>
                  </a:lnTo>
                  <a:lnTo>
                    <a:pt x="51904" y="1593214"/>
                  </a:lnTo>
                  <a:lnTo>
                    <a:pt x="51676" y="1592872"/>
                  </a:lnTo>
                  <a:lnTo>
                    <a:pt x="51346" y="1592122"/>
                  </a:lnTo>
                  <a:lnTo>
                    <a:pt x="51168" y="1591335"/>
                  </a:lnTo>
                  <a:lnTo>
                    <a:pt x="51231" y="1588947"/>
                  </a:lnTo>
                  <a:lnTo>
                    <a:pt x="51155" y="1588401"/>
                  </a:lnTo>
                  <a:lnTo>
                    <a:pt x="47739" y="1585531"/>
                  </a:lnTo>
                  <a:lnTo>
                    <a:pt x="47383" y="1585544"/>
                  </a:lnTo>
                  <a:lnTo>
                    <a:pt x="47155" y="1585594"/>
                  </a:lnTo>
                  <a:lnTo>
                    <a:pt x="46520" y="1585823"/>
                  </a:lnTo>
                  <a:lnTo>
                    <a:pt x="45808" y="1586255"/>
                  </a:lnTo>
                  <a:lnTo>
                    <a:pt x="43421" y="1588046"/>
                  </a:lnTo>
                  <a:lnTo>
                    <a:pt x="42659" y="1588414"/>
                  </a:lnTo>
                  <a:lnTo>
                    <a:pt x="41846" y="1588541"/>
                  </a:lnTo>
                  <a:lnTo>
                    <a:pt x="40970" y="1588503"/>
                  </a:lnTo>
                  <a:lnTo>
                    <a:pt x="40500" y="1588401"/>
                  </a:lnTo>
                  <a:lnTo>
                    <a:pt x="40093" y="1588198"/>
                  </a:lnTo>
                  <a:lnTo>
                    <a:pt x="39827" y="1587919"/>
                  </a:lnTo>
                  <a:lnTo>
                    <a:pt x="39827" y="1587550"/>
                  </a:lnTo>
                  <a:lnTo>
                    <a:pt x="40017" y="1587233"/>
                  </a:lnTo>
                  <a:lnTo>
                    <a:pt x="40347" y="1586991"/>
                  </a:lnTo>
                  <a:lnTo>
                    <a:pt x="40716" y="1586788"/>
                  </a:lnTo>
                  <a:lnTo>
                    <a:pt x="41008" y="1586560"/>
                  </a:lnTo>
                  <a:lnTo>
                    <a:pt x="41186" y="1586306"/>
                  </a:lnTo>
                  <a:lnTo>
                    <a:pt x="41059" y="1586001"/>
                  </a:lnTo>
                  <a:lnTo>
                    <a:pt x="40716" y="1585709"/>
                  </a:lnTo>
                  <a:lnTo>
                    <a:pt x="35737" y="1583613"/>
                  </a:lnTo>
                  <a:lnTo>
                    <a:pt x="35306" y="1583562"/>
                  </a:lnTo>
                  <a:lnTo>
                    <a:pt x="34937" y="1583639"/>
                  </a:lnTo>
                  <a:lnTo>
                    <a:pt x="33515" y="1584363"/>
                  </a:lnTo>
                  <a:lnTo>
                    <a:pt x="33159" y="1584439"/>
                  </a:lnTo>
                  <a:lnTo>
                    <a:pt x="32867" y="1584350"/>
                  </a:lnTo>
                  <a:lnTo>
                    <a:pt x="32626" y="1584121"/>
                  </a:lnTo>
                  <a:lnTo>
                    <a:pt x="31318" y="1581556"/>
                  </a:lnTo>
                  <a:lnTo>
                    <a:pt x="30302" y="1578254"/>
                  </a:lnTo>
                  <a:lnTo>
                    <a:pt x="30010" y="1577682"/>
                  </a:lnTo>
                  <a:lnTo>
                    <a:pt x="29565" y="1577263"/>
                  </a:lnTo>
                  <a:lnTo>
                    <a:pt x="27622" y="1576679"/>
                  </a:lnTo>
                  <a:lnTo>
                    <a:pt x="25349" y="1575727"/>
                  </a:lnTo>
                  <a:lnTo>
                    <a:pt x="23787" y="1574698"/>
                  </a:lnTo>
                  <a:lnTo>
                    <a:pt x="22936" y="1574571"/>
                  </a:lnTo>
                  <a:lnTo>
                    <a:pt x="22415" y="1574749"/>
                  </a:lnTo>
                  <a:lnTo>
                    <a:pt x="21882" y="1575663"/>
                  </a:lnTo>
                  <a:lnTo>
                    <a:pt x="19558" y="1578838"/>
                  </a:lnTo>
                  <a:lnTo>
                    <a:pt x="11734" y="1588960"/>
                  </a:lnTo>
                  <a:lnTo>
                    <a:pt x="11468" y="1588681"/>
                  </a:lnTo>
                  <a:lnTo>
                    <a:pt x="11150" y="1587944"/>
                  </a:lnTo>
                  <a:lnTo>
                    <a:pt x="10680" y="1585950"/>
                  </a:lnTo>
                  <a:lnTo>
                    <a:pt x="9474" y="1582927"/>
                  </a:lnTo>
                  <a:lnTo>
                    <a:pt x="8331" y="1580756"/>
                  </a:lnTo>
                  <a:lnTo>
                    <a:pt x="6375" y="1578584"/>
                  </a:lnTo>
                  <a:lnTo>
                    <a:pt x="6197" y="1578279"/>
                  </a:lnTo>
                  <a:lnTo>
                    <a:pt x="6070" y="1577936"/>
                  </a:lnTo>
                  <a:lnTo>
                    <a:pt x="5994" y="1577632"/>
                  </a:lnTo>
                  <a:lnTo>
                    <a:pt x="5969" y="1577390"/>
                  </a:lnTo>
                  <a:lnTo>
                    <a:pt x="5969" y="1577035"/>
                  </a:lnTo>
                  <a:lnTo>
                    <a:pt x="7670" y="1574304"/>
                  </a:lnTo>
                  <a:lnTo>
                    <a:pt x="7924" y="1573974"/>
                  </a:lnTo>
                  <a:lnTo>
                    <a:pt x="8026" y="1573580"/>
                  </a:lnTo>
                  <a:lnTo>
                    <a:pt x="7924" y="1573199"/>
                  </a:lnTo>
                  <a:lnTo>
                    <a:pt x="7683" y="1572869"/>
                  </a:lnTo>
                  <a:lnTo>
                    <a:pt x="4610" y="1569783"/>
                  </a:lnTo>
                  <a:lnTo>
                    <a:pt x="4165" y="1569338"/>
                  </a:lnTo>
                  <a:lnTo>
                    <a:pt x="3683" y="1569199"/>
                  </a:lnTo>
                  <a:lnTo>
                    <a:pt x="3213" y="1569161"/>
                  </a:lnTo>
                  <a:lnTo>
                    <a:pt x="2006" y="1569453"/>
                  </a:lnTo>
                  <a:lnTo>
                    <a:pt x="1155" y="1569834"/>
                  </a:lnTo>
                  <a:lnTo>
                    <a:pt x="127" y="1568780"/>
                  </a:lnTo>
                  <a:lnTo>
                    <a:pt x="2070" y="1561757"/>
                  </a:lnTo>
                  <a:lnTo>
                    <a:pt x="4889" y="1562303"/>
                  </a:lnTo>
                  <a:lnTo>
                    <a:pt x="5321" y="1562239"/>
                  </a:lnTo>
                  <a:lnTo>
                    <a:pt x="5448" y="1561947"/>
                  </a:lnTo>
                  <a:lnTo>
                    <a:pt x="5461" y="1561579"/>
                  </a:lnTo>
                  <a:lnTo>
                    <a:pt x="5422" y="1561160"/>
                  </a:lnTo>
                  <a:lnTo>
                    <a:pt x="5422" y="1560728"/>
                  </a:lnTo>
                  <a:lnTo>
                    <a:pt x="5448" y="1560296"/>
                  </a:lnTo>
                  <a:lnTo>
                    <a:pt x="5854" y="1557921"/>
                  </a:lnTo>
                  <a:lnTo>
                    <a:pt x="5765" y="1557312"/>
                  </a:lnTo>
                  <a:lnTo>
                    <a:pt x="5511" y="1556842"/>
                  </a:lnTo>
                  <a:lnTo>
                    <a:pt x="3835" y="1555229"/>
                  </a:lnTo>
                  <a:lnTo>
                    <a:pt x="3556" y="1554657"/>
                  </a:lnTo>
                  <a:lnTo>
                    <a:pt x="6400" y="1550022"/>
                  </a:lnTo>
                  <a:lnTo>
                    <a:pt x="7086" y="1549539"/>
                  </a:lnTo>
                  <a:lnTo>
                    <a:pt x="8089" y="1548625"/>
                  </a:lnTo>
                  <a:lnTo>
                    <a:pt x="8394" y="1548371"/>
                  </a:lnTo>
                  <a:lnTo>
                    <a:pt x="8877" y="1547799"/>
                  </a:lnTo>
                  <a:lnTo>
                    <a:pt x="11201" y="1540573"/>
                  </a:lnTo>
                  <a:lnTo>
                    <a:pt x="11252" y="1539951"/>
                  </a:lnTo>
                  <a:lnTo>
                    <a:pt x="15836" y="1533397"/>
                  </a:lnTo>
                  <a:lnTo>
                    <a:pt x="16865" y="1532267"/>
                  </a:lnTo>
                  <a:lnTo>
                    <a:pt x="19100" y="1530032"/>
                  </a:lnTo>
                  <a:lnTo>
                    <a:pt x="19608" y="1529880"/>
                  </a:lnTo>
                  <a:lnTo>
                    <a:pt x="20294" y="1529537"/>
                  </a:lnTo>
                  <a:lnTo>
                    <a:pt x="20675" y="1529118"/>
                  </a:lnTo>
                  <a:lnTo>
                    <a:pt x="20942" y="1528648"/>
                  </a:lnTo>
                  <a:lnTo>
                    <a:pt x="21513" y="1527238"/>
                  </a:lnTo>
                  <a:lnTo>
                    <a:pt x="21678" y="1527111"/>
                  </a:lnTo>
                  <a:lnTo>
                    <a:pt x="22148" y="1526832"/>
                  </a:lnTo>
                  <a:lnTo>
                    <a:pt x="29387" y="1529702"/>
                  </a:lnTo>
                  <a:lnTo>
                    <a:pt x="30721" y="1530235"/>
                  </a:lnTo>
                  <a:lnTo>
                    <a:pt x="30873" y="1527568"/>
                  </a:lnTo>
                  <a:lnTo>
                    <a:pt x="30810" y="1527327"/>
                  </a:lnTo>
                  <a:lnTo>
                    <a:pt x="30645" y="1526755"/>
                  </a:lnTo>
                  <a:lnTo>
                    <a:pt x="30391" y="1526565"/>
                  </a:lnTo>
                  <a:lnTo>
                    <a:pt x="27419" y="1525244"/>
                  </a:lnTo>
                  <a:lnTo>
                    <a:pt x="26670" y="1524660"/>
                  </a:lnTo>
                  <a:lnTo>
                    <a:pt x="26619" y="1524215"/>
                  </a:lnTo>
                  <a:lnTo>
                    <a:pt x="26720" y="1523695"/>
                  </a:lnTo>
                  <a:lnTo>
                    <a:pt x="29489" y="1517815"/>
                  </a:lnTo>
                  <a:lnTo>
                    <a:pt x="30340" y="1515516"/>
                  </a:lnTo>
                  <a:lnTo>
                    <a:pt x="30492" y="1514957"/>
                  </a:lnTo>
                  <a:lnTo>
                    <a:pt x="30619" y="1514271"/>
                  </a:lnTo>
                  <a:lnTo>
                    <a:pt x="30403" y="1513865"/>
                  </a:lnTo>
                  <a:lnTo>
                    <a:pt x="30086" y="1513547"/>
                  </a:lnTo>
                  <a:lnTo>
                    <a:pt x="28892" y="1512925"/>
                  </a:lnTo>
                  <a:lnTo>
                    <a:pt x="28498" y="1512608"/>
                  </a:lnTo>
                  <a:lnTo>
                    <a:pt x="28194" y="1512100"/>
                  </a:lnTo>
                  <a:lnTo>
                    <a:pt x="28168" y="1511604"/>
                  </a:lnTo>
                  <a:lnTo>
                    <a:pt x="28321" y="1511084"/>
                  </a:lnTo>
                  <a:lnTo>
                    <a:pt x="28575" y="1510588"/>
                  </a:lnTo>
                  <a:lnTo>
                    <a:pt x="30162" y="1507693"/>
                  </a:lnTo>
                  <a:lnTo>
                    <a:pt x="31115" y="1505711"/>
                  </a:lnTo>
                  <a:lnTo>
                    <a:pt x="31394" y="1505292"/>
                  </a:lnTo>
                  <a:lnTo>
                    <a:pt x="31711" y="1504962"/>
                  </a:lnTo>
                  <a:lnTo>
                    <a:pt x="32067" y="1504810"/>
                  </a:lnTo>
                  <a:lnTo>
                    <a:pt x="32893" y="1504746"/>
                  </a:lnTo>
                  <a:lnTo>
                    <a:pt x="33299" y="1504619"/>
                  </a:lnTo>
                  <a:lnTo>
                    <a:pt x="39789" y="1491767"/>
                  </a:lnTo>
                  <a:lnTo>
                    <a:pt x="40614" y="1490154"/>
                  </a:lnTo>
                  <a:lnTo>
                    <a:pt x="43789" y="1487309"/>
                  </a:lnTo>
                  <a:lnTo>
                    <a:pt x="43002" y="1486001"/>
                  </a:lnTo>
                  <a:lnTo>
                    <a:pt x="42049" y="1485518"/>
                  </a:lnTo>
                  <a:lnTo>
                    <a:pt x="40843" y="1485163"/>
                  </a:lnTo>
                  <a:lnTo>
                    <a:pt x="40716" y="1484782"/>
                  </a:lnTo>
                  <a:lnTo>
                    <a:pt x="43345" y="1481404"/>
                  </a:lnTo>
                  <a:lnTo>
                    <a:pt x="46799" y="1480045"/>
                  </a:lnTo>
                  <a:lnTo>
                    <a:pt x="48590" y="1474939"/>
                  </a:lnTo>
                  <a:lnTo>
                    <a:pt x="49225" y="1472196"/>
                  </a:lnTo>
                  <a:lnTo>
                    <a:pt x="49517" y="1471447"/>
                  </a:lnTo>
                  <a:lnTo>
                    <a:pt x="49847" y="1470850"/>
                  </a:lnTo>
                  <a:lnTo>
                    <a:pt x="50177" y="1470558"/>
                  </a:lnTo>
                  <a:lnTo>
                    <a:pt x="52362" y="1469148"/>
                  </a:lnTo>
                  <a:lnTo>
                    <a:pt x="52832" y="1468729"/>
                  </a:lnTo>
                  <a:lnTo>
                    <a:pt x="53149" y="1468018"/>
                  </a:lnTo>
                  <a:lnTo>
                    <a:pt x="54165" y="1465300"/>
                  </a:lnTo>
                  <a:lnTo>
                    <a:pt x="54584" y="1464398"/>
                  </a:lnTo>
                  <a:lnTo>
                    <a:pt x="54965" y="1463776"/>
                  </a:lnTo>
                  <a:lnTo>
                    <a:pt x="55295" y="1463471"/>
                  </a:lnTo>
                  <a:lnTo>
                    <a:pt x="55994" y="1462912"/>
                  </a:lnTo>
                  <a:lnTo>
                    <a:pt x="56896" y="1462455"/>
                  </a:lnTo>
                  <a:lnTo>
                    <a:pt x="58153" y="1461744"/>
                  </a:lnTo>
                  <a:lnTo>
                    <a:pt x="58166" y="1461503"/>
                  </a:lnTo>
                  <a:lnTo>
                    <a:pt x="58229" y="1461261"/>
                  </a:lnTo>
                  <a:lnTo>
                    <a:pt x="57950" y="1460550"/>
                  </a:lnTo>
                  <a:lnTo>
                    <a:pt x="57835" y="1460068"/>
                  </a:lnTo>
                  <a:lnTo>
                    <a:pt x="57835" y="1459395"/>
                  </a:lnTo>
                  <a:lnTo>
                    <a:pt x="61175" y="1456232"/>
                  </a:lnTo>
                  <a:lnTo>
                    <a:pt x="61468" y="1456372"/>
                  </a:lnTo>
                  <a:lnTo>
                    <a:pt x="61722" y="1456639"/>
                  </a:lnTo>
                  <a:lnTo>
                    <a:pt x="62496" y="1458010"/>
                  </a:lnTo>
                  <a:lnTo>
                    <a:pt x="62877" y="1458467"/>
                  </a:lnTo>
                  <a:lnTo>
                    <a:pt x="63182" y="1458696"/>
                  </a:lnTo>
                  <a:lnTo>
                    <a:pt x="63703" y="1458887"/>
                  </a:lnTo>
                  <a:lnTo>
                    <a:pt x="64338" y="1458937"/>
                  </a:lnTo>
                  <a:lnTo>
                    <a:pt x="66446" y="1458785"/>
                  </a:lnTo>
                  <a:lnTo>
                    <a:pt x="66738" y="1458861"/>
                  </a:lnTo>
                  <a:lnTo>
                    <a:pt x="68491" y="1459687"/>
                  </a:lnTo>
                  <a:lnTo>
                    <a:pt x="69342" y="1459877"/>
                  </a:lnTo>
                  <a:lnTo>
                    <a:pt x="69875" y="1459788"/>
                  </a:lnTo>
                  <a:lnTo>
                    <a:pt x="70332" y="1459623"/>
                  </a:lnTo>
                  <a:lnTo>
                    <a:pt x="71005" y="1459141"/>
                  </a:lnTo>
                  <a:lnTo>
                    <a:pt x="73977" y="1456321"/>
                  </a:lnTo>
                  <a:lnTo>
                    <a:pt x="80594" y="1450085"/>
                  </a:lnTo>
                  <a:lnTo>
                    <a:pt x="82105" y="1448892"/>
                  </a:lnTo>
                  <a:lnTo>
                    <a:pt x="82969" y="1448358"/>
                  </a:lnTo>
                  <a:lnTo>
                    <a:pt x="83388" y="1448269"/>
                  </a:lnTo>
                  <a:lnTo>
                    <a:pt x="84721" y="1448130"/>
                  </a:lnTo>
                  <a:lnTo>
                    <a:pt x="85813" y="1448295"/>
                  </a:lnTo>
                  <a:lnTo>
                    <a:pt x="87985" y="1450009"/>
                  </a:lnTo>
                  <a:lnTo>
                    <a:pt x="88404" y="1450162"/>
                  </a:lnTo>
                  <a:lnTo>
                    <a:pt x="98577" y="1458125"/>
                  </a:lnTo>
                  <a:lnTo>
                    <a:pt x="98767" y="1458925"/>
                  </a:lnTo>
                  <a:lnTo>
                    <a:pt x="99453" y="1459674"/>
                  </a:lnTo>
                  <a:lnTo>
                    <a:pt x="101358" y="1459661"/>
                  </a:lnTo>
                  <a:lnTo>
                    <a:pt x="101650" y="1459369"/>
                  </a:lnTo>
                  <a:lnTo>
                    <a:pt x="101993" y="1458950"/>
                  </a:lnTo>
                  <a:lnTo>
                    <a:pt x="102298" y="1457998"/>
                  </a:lnTo>
                  <a:lnTo>
                    <a:pt x="102666" y="1456550"/>
                  </a:lnTo>
                  <a:lnTo>
                    <a:pt x="102870" y="1456016"/>
                  </a:lnTo>
                  <a:lnTo>
                    <a:pt x="103187" y="1455407"/>
                  </a:lnTo>
                  <a:lnTo>
                    <a:pt x="103530" y="1455064"/>
                  </a:lnTo>
                  <a:lnTo>
                    <a:pt x="103898" y="1454848"/>
                  </a:lnTo>
                  <a:lnTo>
                    <a:pt x="107264" y="1453667"/>
                  </a:lnTo>
                  <a:lnTo>
                    <a:pt x="108102" y="1453248"/>
                  </a:lnTo>
                  <a:lnTo>
                    <a:pt x="108432" y="1452816"/>
                  </a:lnTo>
                  <a:lnTo>
                    <a:pt x="108635" y="1452333"/>
                  </a:lnTo>
                  <a:lnTo>
                    <a:pt x="108724" y="1451444"/>
                  </a:lnTo>
                  <a:lnTo>
                    <a:pt x="108902" y="1450517"/>
                  </a:lnTo>
                  <a:lnTo>
                    <a:pt x="109042" y="1450047"/>
                  </a:lnTo>
                  <a:lnTo>
                    <a:pt x="109207" y="1449120"/>
                  </a:lnTo>
                  <a:lnTo>
                    <a:pt x="109207" y="1448688"/>
                  </a:lnTo>
                  <a:lnTo>
                    <a:pt x="109118" y="1448282"/>
                  </a:lnTo>
                  <a:lnTo>
                    <a:pt x="108953" y="1447914"/>
                  </a:lnTo>
                  <a:lnTo>
                    <a:pt x="105981" y="1444129"/>
                  </a:lnTo>
                  <a:lnTo>
                    <a:pt x="105727" y="1443710"/>
                  </a:lnTo>
                  <a:lnTo>
                    <a:pt x="105511" y="1443113"/>
                  </a:lnTo>
                  <a:lnTo>
                    <a:pt x="105689" y="1442834"/>
                  </a:lnTo>
                  <a:lnTo>
                    <a:pt x="106019" y="1442656"/>
                  </a:lnTo>
                  <a:lnTo>
                    <a:pt x="106400" y="1442554"/>
                  </a:lnTo>
                  <a:lnTo>
                    <a:pt x="109334" y="1441107"/>
                  </a:lnTo>
                  <a:lnTo>
                    <a:pt x="109791" y="1440687"/>
                  </a:lnTo>
                  <a:lnTo>
                    <a:pt x="110363" y="1440065"/>
                  </a:lnTo>
                  <a:lnTo>
                    <a:pt x="112763" y="1436547"/>
                  </a:lnTo>
                  <a:lnTo>
                    <a:pt x="112979" y="1435938"/>
                  </a:lnTo>
                  <a:lnTo>
                    <a:pt x="112979" y="1435442"/>
                  </a:lnTo>
                  <a:lnTo>
                    <a:pt x="111417" y="1432928"/>
                  </a:lnTo>
                  <a:lnTo>
                    <a:pt x="111252" y="1432534"/>
                  </a:lnTo>
                  <a:lnTo>
                    <a:pt x="115392" y="1428305"/>
                  </a:lnTo>
                  <a:lnTo>
                    <a:pt x="117690" y="1428610"/>
                  </a:lnTo>
                  <a:lnTo>
                    <a:pt x="118948" y="1428495"/>
                  </a:lnTo>
                  <a:lnTo>
                    <a:pt x="123151" y="1426959"/>
                  </a:lnTo>
                  <a:lnTo>
                    <a:pt x="123964" y="1426375"/>
                  </a:lnTo>
                  <a:lnTo>
                    <a:pt x="125793" y="1424495"/>
                  </a:lnTo>
                  <a:lnTo>
                    <a:pt x="126695" y="1423593"/>
                  </a:lnTo>
                  <a:lnTo>
                    <a:pt x="131686" y="1417599"/>
                  </a:lnTo>
                  <a:lnTo>
                    <a:pt x="134327" y="1415249"/>
                  </a:lnTo>
                  <a:lnTo>
                    <a:pt x="134823" y="1414551"/>
                  </a:lnTo>
                  <a:lnTo>
                    <a:pt x="135026" y="1414106"/>
                  </a:lnTo>
                  <a:lnTo>
                    <a:pt x="134962" y="1413865"/>
                  </a:lnTo>
                  <a:lnTo>
                    <a:pt x="133819" y="1411643"/>
                  </a:lnTo>
                  <a:lnTo>
                    <a:pt x="133680" y="1411211"/>
                  </a:lnTo>
                  <a:lnTo>
                    <a:pt x="133667" y="1410677"/>
                  </a:lnTo>
                  <a:lnTo>
                    <a:pt x="133858" y="1410334"/>
                  </a:lnTo>
                  <a:lnTo>
                    <a:pt x="134188" y="1410068"/>
                  </a:lnTo>
                  <a:lnTo>
                    <a:pt x="135610" y="1409242"/>
                  </a:lnTo>
                  <a:lnTo>
                    <a:pt x="134124" y="1407718"/>
                  </a:lnTo>
                  <a:lnTo>
                    <a:pt x="133223" y="1407579"/>
                  </a:lnTo>
                  <a:lnTo>
                    <a:pt x="132245" y="1407833"/>
                  </a:lnTo>
                  <a:lnTo>
                    <a:pt x="130187" y="1407896"/>
                  </a:lnTo>
                  <a:lnTo>
                    <a:pt x="129578" y="1407655"/>
                  </a:lnTo>
                  <a:lnTo>
                    <a:pt x="129171" y="1407350"/>
                  </a:lnTo>
                  <a:lnTo>
                    <a:pt x="128358" y="1405699"/>
                  </a:lnTo>
                  <a:lnTo>
                    <a:pt x="128206" y="1404886"/>
                  </a:lnTo>
                  <a:lnTo>
                    <a:pt x="127939" y="1404302"/>
                  </a:lnTo>
                  <a:lnTo>
                    <a:pt x="123748" y="1398943"/>
                  </a:lnTo>
                  <a:lnTo>
                    <a:pt x="122301" y="1401267"/>
                  </a:lnTo>
                  <a:lnTo>
                    <a:pt x="121412" y="1401965"/>
                  </a:lnTo>
                  <a:lnTo>
                    <a:pt x="120599" y="1402092"/>
                  </a:lnTo>
                  <a:lnTo>
                    <a:pt x="118668" y="1401978"/>
                  </a:lnTo>
                  <a:lnTo>
                    <a:pt x="118021" y="1402067"/>
                  </a:lnTo>
                  <a:lnTo>
                    <a:pt x="117081" y="1402321"/>
                  </a:lnTo>
                  <a:lnTo>
                    <a:pt x="116547" y="1402664"/>
                  </a:lnTo>
                  <a:lnTo>
                    <a:pt x="116128" y="1403057"/>
                  </a:lnTo>
                  <a:lnTo>
                    <a:pt x="115252" y="1404543"/>
                  </a:lnTo>
                  <a:lnTo>
                    <a:pt x="114871" y="1405089"/>
                  </a:lnTo>
                  <a:lnTo>
                    <a:pt x="114261" y="1405775"/>
                  </a:lnTo>
                  <a:lnTo>
                    <a:pt x="113855" y="1406131"/>
                  </a:lnTo>
                  <a:lnTo>
                    <a:pt x="113487" y="1406347"/>
                  </a:lnTo>
                  <a:lnTo>
                    <a:pt x="110350" y="1407464"/>
                  </a:lnTo>
                  <a:lnTo>
                    <a:pt x="109258" y="1408099"/>
                  </a:lnTo>
                  <a:lnTo>
                    <a:pt x="107505" y="1409674"/>
                  </a:lnTo>
                  <a:lnTo>
                    <a:pt x="106997" y="1410030"/>
                  </a:lnTo>
                  <a:lnTo>
                    <a:pt x="106502" y="1410233"/>
                  </a:lnTo>
                  <a:lnTo>
                    <a:pt x="103022" y="1410449"/>
                  </a:lnTo>
                  <a:lnTo>
                    <a:pt x="101701" y="1410703"/>
                  </a:lnTo>
                  <a:lnTo>
                    <a:pt x="98742" y="1412443"/>
                  </a:lnTo>
                  <a:lnTo>
                    <a:pt x="97523" y="1413167"/>
                  </a:lnTo>
                  <a:lnTo>
                    <a:pt x="96393" y="1413548"/>
                  </a:lnTo>
                  <a:lnTo>
                    <a:pt x="95542" y="1413611"/>
                  </a:lnTo>
                  <a:lnTo>
                    <a:pt x="91998" y="1411401"/>
                  </a:lnTo>
                  <a:lnTo>
                    <a:pt x="89725" y="1409191"/>
                  </a:lnTo>
                  <a:lnTo>
                    <a:pt x="88950" y="1408645"/>
                  </a:lnTo>
                  <a:lnTo>
                    <a:pt x="86931" y="1409420"/>
                  </a:lnTo>
                  <a:lnTo>
                    <a:pt x="84289" y="1408976"/>
                  </a:lnTo>
                  <a:lnTo>
                    <a:pt x="80010" y="1409039"/>
                  </a:lnTo>
                  <a:lnTo>
                    <a:pt x="76428" y="1408341"/>
                  </a:lnTo>
                  <a:lnTo>
                    <a:pt x="75552" y="1408328"/>
                  </a:lnTo>
                  <a:lnTo>
                    <a:pt x="71983" y="1408887"/>
                  </a:lnTo>
                  <a:lnTo>
                    <a:pt x="71361" y="1409128"/>
                  </a:lnTo>
                  <a:lnTo>
                    <a:pt x="70700" y="1409738"/>
                  </a:lnTo>
                  <a:lnTo>
                    <a:pt x="70383" y="1410080"/>
                  </a:lnTo>
                  <a:lnTo>
                    <a:pt x="69710" y="1410639"/>
                  </a:lnTo>
                  <a:lnTo>
                    <a:pt x="69354" y="1410842"/>
                  </a:lnTo>
                  <a:lnTo>
                    <a:pt x="65265" y="1411858"/>
                  </a:lnTo>
                  <a:lnTo>
                    <a:pt x="64198" y="1411884"/>
                  </a:lnTo>
                  <a:lnTo>
                    <a:pt x="63525" y="1411693"/>
                  </a:lnTo>
                  <a:lnTo>
                    <a:pt x="62712" y="1410258"/>
                  </a:lnTo>
                  <a:lnTo>
                    <a:pt x="61582" y="1406778"/>
                  </a:lnTo>
                  <a:lnTo>
                    <a:pt x="61391" y="1406410"/>
                  </a:lnTo>
                  <a:lnTo>
                    <a:pt x="61125" y="1406131"/>
                  </a:lnTo>
                  <a:lnTo>
                    <a:pt x="58496" y="1404099"/>
                  </a:lnTo>
                  <a:lnTo>
                    <a:pt x="55295" y="1400657"/>
                  </a:lnTo>
                  <a:lnTo>
                    <a:pt x="54838" y="1400530"/>
                  </a:lnTo>
                  <a:lnTo>
                    <a:pt x="47231" y="1399832"/>
                  </a:lnTo>
                  <a:lnTo>
                    <a:pt x="46837" y="1399946"/>
                  </a:lnTo>
                  <a:lnTo>
                    <a:pt x="46532" y="1400213"/>
                  </a:lnTo>
                  <a:lnTo>
                    <a:pt x="46316" y="1400505"/>
                  </a:lnTo>
                  <a:lnTo>
                    <a:pt x="46151" y="1400733"/>
                  </a:lnTo>
                  <a:lnTo>
                    <a:pt x="45872" y="1401063"/>
                  </a:lnTo>
                  <a:lnTo>
                    <a:pt x="45250" y="1401317"/>
                  </a:lnTo>
                  <a:lnTo>
                    <a:pt x="44310" y="1401533"/>
                  </a:lnTo>
                  <a:lnTo>
                    <a:pt x="40500" y="1401635"/>
                  </a:lnTo>
                  <a:lnTo>
                    <a:pt x="39712" y="1401876"/>
                  </a:lnTo>
                  <a:lnTo>
                    <a:pt x="39344" y="1402067"/>
                  </a:lnTo>
                  <a:lnTo>
                    <a:pt x="38989" y="1402270"/>
                  </a:lnTo>
                  <a:lnTo>
                    <a:pt x="34404" y="1403680"/>
                  </a:lnTo>
                  <a:lnTo>
                    <a:pt x="34226" y="1403756"/>
                  </a:lnTo>
                  <a:lnTo>
                    <a:pt x="33439" y="1404035"/>
                  </a:lnTo>
                  <a:lnTo>
                    <a:pt x="32512" y="1404099"/>
                  </a:lnTo>
                  <a:lnTo>
                    <a:pt x="32029" y="1403934"/>
                  </a:lnTo>
                  <a:lnTo>
                    <a:pt x="31686" y="1403616"/>
                  </a:lnTo>
                  <a:lnTo>
                    <a:pt x="31203" y="1402854"/>
                  </a:lnTo>
                  <a:lnTo>
                    <a:pt x="30162" y="1401673"/>
                  </a:lnTo>
                  <a:lnTo>
                    <a:pt x="29921" y="1401279"/>
                  </a:lnTo>
                  <a:lnTo>
                    <a:pt x="29806" y="1400886"/>
                  </a:lnTo>
                  <a:lnTo>
                    <a:pt x="29768" y="1400492"/>
                  </a:lnTo>
                  <a:lnTo>
                    <a:pt x="29819" y="1400086"/>
                  </a:lnTo>
                  <a:lnTo>
                    <a:pt x="30264" y="1398447"/>
                  </a:lnTo>
                  <a:lnTo>
                    <a:pt x="30276" y="1398028"/>
                  </a:lnTo>
                  <a:lnTo>
                    <a:pt x="30149" y="1397634"/>
                  </a:lnTo>
                  <a:lnTo>
                    <a:pt x="29565" y="1396847"/>
                  </a:lnTo>
                  <a:lnTo>
                    <a:pt x="29362" y="1396453"/>
                  </a:lnTo>
                  <a:lnTo>
                    <a:pt x="29210" y="1396072"/>
                  </a:lnTo>
                  <a:lnTo>
                    <a:pt x="29019" y="1395260"/>
                  </a:lnTo>
                  <a:lnTo>
                    <a:pt x="28917" y="1394459"/>
                  </a:lnTo>
                  <a:lnTo>
                    <a:pt x="28829" y="1394053"/>
                  </a:lnTo>
                  <a:lnTo>
                    <a:pt x="28689" y="1393647"/>
                  </a:lnTo>
                  <a:lnTo>
                    <a:pt x="28473" y="1393278"/>
                  </a:lnTo>
                  <a:lnTo>
                    <a:pt x="28155" y="1392910"/>
                  </a:lnTo>
                  <a:lnTo>
                    <a:pt x="26657" y="1391627"/>
                  </a:lnTo>
                  <a:lnTo>
                    <a:pt x="26416" y="1391259"/>
                  </a:lnTo>
                  <a:lnTo>
                    <a:pt x="29210" y="1386166"/>
                  </a:lnTo>
                  <a:lnTo>
                    <a:pt x="29387" y="1385747"/>
                  </a:lnTo>
                  <a:lnTo>
                    <a:pt x="29438" y="1385328"/>
                  </a:lnTo>
                  <a:lnTo>
                    <a:pt x="29349" y="1384934"/>
                  </a:lnTo>
                  <a:lnTo>
                    <a:pt x="24549" y="1378381"/>
                  </a:lnTo>
                  <a:lnTo>
                    <a:pt x="24168" y="1377619"/>
                  </a:lnTo>
                  <a:lnTo>
                    <a:pt x="24130" y="1377226"/>
                  </a:lnTo>
                  <a:lnTo>
                    <a:pt x="24218" y="1376819"/>
                  </a:lnTo>
                  <a:lnTo>
                    <a:pt x="24447" y="1376413"/>
                  </a:lnTo>
                  <a:lnTo>
                    <a:pt x="25361" y="1375283"/>
                  </a:lnTo>
                  <a:lnTo>
                    <a:pt x="25628" y="1374762"/>
                  </a:lnTo>
                  <a:lnTo>
                    <a:pt x="24561" y="1374432"/>
                  </a:lnTo>
                  <a:lnTo>
                    <a:pt x="23571" y="1374432"/>
                  </a:lnTo>
                  <a:lnTo>
                    <a:pt x="23037" y="1374190"/>
                  </a:lnTo>
                  <a:lnTo>
                    <a:pt x="22771" y="1373885"/>
                  </a:lnTo>
                  <a:lnTo>
                    <a:pt x="22783" y="1373504"/>
                  </a:lnTo>
                  <a:lnTo>
                    <a:pt x="23304" y="1372603"/>
                  </a:lnTo>
                  <a:lnTo>
                    <a:pt x="23469" y="1371892"/>
                  </a:lnTo>
                  <a:lnTo>
                    <a:pt x="23342" y="1371447"/>
                  </a:lnTo>
                  <a:lnTo>
                    <a:pt x="22961" y="1370926"/>
                  </a:lnTo>
                  <a:lnTo>
                    <a:pt x="20764" y="1369034"/>
                  </a:lnTo>
                  <a:lnTo>
                    <a:pt x="18821" y="1367142"/>
                  </a:lnTo>
                  <a:lnTo>
                    <a:pt x="18630" y="1366685"/>
                  </a:lnTo>
                  <a:lnTo>
                    <a:pt x="18453" y="1366100"/>
                  </a:lnTo>
                  <a:lnTo>
                    <a:pt x="18656" y="1365275"/>
                  </a:lnTo>
                  <a:lnTo>
                    <a:pt x="18605" y="1364767"/>
                  </a:lnTo>
                  <a:lnTo>
                    <a:pt x="18376" y="1364360"/>
                  </a:lnTo>
                  <a:lnTo>
                    <a:pt x="17157" y="1362938"/>
                  </a:lnTo>
                  <a:lnTo>
                    <a:pt x="14833" y="1360233"/>
                  </a:lnTo>
                  <a:lnTo>
                    <a:pt x="14122" y="1359065"/>
                  </a:lnTo>
                  <a:lnTo>
                    <a:pt x="13208" y="1356677"/>
                  </a:lnTo>
                  <a:lnTo>
                    <a:pt x="12890" y="1354962"/>
                  </a:lnTo>
                  <a:lnTo>
                    <a:pt x="12915" y="1354366"/>
                  </a:lnTo>
                  <a:lnTo>
                    <a:pt x="19989" y="1347939"/>
                  </a:lnTo>
                  <a:lnTo>
                    <a:pt x="20408" y="1347660"/>
                  </a:lnTo>
                  <a:lnTo>
                    <a:pt x="20802" y="1347304"/>
                  </a:lnTo>
                  <a:lnTo>
                    <a:pt x="21209" y="1346733"/>
                  </a:lnTo>
                  <a:lnTo>
                    <a:pt x="21361" y="1346276"/>
                  </a:lnTo>
                  <a:lnTo>
                    <a:pt x="21399" y="1345806"/>
                  </a:lnTo>
                  <a:lnTo>
                    <a:pt x="21374" y="1345399"/>
                  </a:lnTo>
                  <a:lnTo>
                    <a:pt x="21297" y="1344980"/>
                  </a:lnTo>
                  <a:lnTo>
                    <a:pt x="21183" y="1344587"/>
                  </a:lnTo>
                  <a:lnTo>
                    <a:pt x="20586" y="1343393"/>
                  </a:lnTo>
                  <a:lnTo>
                    <a:pt x="20332" y="1341805"/>
                  </a:lnTo>
                  <a:lnTo>
                    <a:pt x="26568" y="1332141"/>
                  </a:lnTo>
                  <a:lnTo>
                    <a:pt x="27152" y="1331975"/>
                  </a:lnTo>
                  <a:lnTo>
                    <a:pt x="29540" y="1328610"/>
                  </a:lnTo>
                  <a:lnTo>
                    <a:pt x="29489" y="1327403"/>
                  </a:lnTo>
                  <a:lnTo>
                    <a:pt x="29527" y="1326908"/>
                  </a:lnTo>
                  <a:lnTo>
                    <a:pt x="29654" y="1326375"/>
                  </a:lnTo>
                  <a:lnTo>
                    <a:pt x="29997" y="1325689"/>
                  </a:lnTo>
                  <a:lnTo>
                    <a:pt x="30314" y="1325511"/>
                  </a:lnTo>
                  <a:lnTo>
                    <a:pt x="30530" y="1325664"/>
                  </a:lnTo>
                  <a:lnTo>
                    <a:pt x="30759" y="1326705"/>
                  </a:lnTo>
                  <a:lnTo>
                    <a:pt x="31064" y="1326819"/>
                  </a:lnTo>
                  <a:lnTo>
                    <a:pt x="31280" y="1326578"/>
                  </a:lnTo>
                  <a:lnTo>
                    <a:pt x="31521" y="1326222"/>
                  </a:lnTo>
                  <a:lnTo>
                    <a:pt x="31750" y="1325702"/>
                  </a:lnTo>
                  <a:lnTo>
                    <a:pt x="32029" y="1325130"/>
                  </a:lnTo>
                  <a:lnTo>
                    <a:pt x="32588" y="1324305"/>
                  </a:lnTo>
                  <a:lnTo>
                    <a:pt x="33058" y="1323936"/>
                  </a:lnTo>
                  <a:lnTo>
                    <a:pt x="33489" y="1323784"/>
                  </a:lnTo>
                  <a:lnTo>
                    <a:pt x="33883" y="1323962"/>
                  </a:lnTo>
                  <a:lnTo>
                    <a:pt x="34861" y="1324965"/>
                  </a:lnTo>
                  <a:lnTo>
                    <a:pt x="35242" y="1325181"/>
                  </a:lnTo>
                  <a:lnTo>
                    <a:pt x="35623" y="1325168"/>
                  </a:lnTo>
                  <a:lnTo>
                    <a:pt x="36423" y="1324927"/>
                  </a:lnTo>
                  <a:lnTo>
                    <a:pt x="41173" y="1322641"/>
                  </a:lnTo>
                  <a:lnTo>
                    <a:pt x="42786" y="1322400"/>
                  </a:lnTo>
                  <a:lnTo>
                    <a:pt x="43205" y="1322463"/>
                  </a:lnTo>
                  <a:lnTo>
                    <a:pt x="44881" y="1323212"/>
                  </a:lnTo>
                  <a:lnTo>
                    <a:pt x="47078" y="1323708"/>
                  </a:lnTo>
                  <a:lnTo>
                    <a:pt x="48031" y="1324406"/>
                  </a:lnTo>
                  <a:lnTo>
                    <a:pt x="49149" y="1325968"/>
                  </a:lnTo>
                  <a:lnTo>
                    <a:pt x="52578" y="1329537"/>
                  </a:lnTo>
                  <a:lnTo>
                    <a:pt x="53200" y="1329943"/>
                  </a:lnTo>
                  <a:lnTo>
                    <a:pt x="55346" y="1330680"/>
                  </a:lnTo>
                  <a:lnTo>
                    <a:pt x="62725" y="1335100"/>
                  </a:lnTo>
                  <a:lnTo>
                    <a:pt x="66954" y="1338833"/>
                  </a:lnTo>
                  <a:lnTo>
                    <a:pt x="67068" y="1339227"/>
                  </a:lnTo>
                  <a:lnTo>
                    <a:pt x="67119" y="1339634"/>
                  </a:lnTo>
                  <a:lnTo>
                    <a:pt x="67068" y="1340027"/>
                  </a:lnTo>
                  <a:lnTo>
                    <a:pt x="66979" y="1340434"/>
                  </a:lnTo>
                  <a:lnTo>
                    <a:pt x="66878" y="1341259"/>
                  </a:lnTo>
                  <a:lnTo>
                    <a:pt x="67157" y="1341932"/>
                  </a:lnTo>
                  <a:lnTo>
                    <a:pt x="67640" y="1342834"/>
                  </a:lnTo>
                  <a:lnTo>
                    <a:pt x="68961" y="1344561"/>
                  </a:lnTo>
                  <a:lnTo>
                    <a:pt x="69367" y="1345476"/>
                  </a:lnTo>
                  <a:lnTo>
                    <a:pt x="63817" y="1347584"/>
                  </a:lnTo>
                  <a:lnTo>
                    <a:pt x="63411" y="1347508"/>
                  </a:lnTo>
                  <a:lnTo>
                    <a:pt x="63055" y="1347292"/>
                  </a:lnTo>
                  <a:lnTo>
                    <a:pt x="62763" y="1347000"/>
                  </a:lnTo>
                  <a:lnTo>
                    <a:pt x="62382" y="1346161"/>
                  </a:lnTo>
                  <a:lnTo>
                    <a:pt x="62255" y="1345653"/>
                  </a:lnTo>
                  <a:lnTo>
                    <a:pt x="62166" y="1345425"/>
                  </a:lnTo>
                  <a:lnTo>
                    <a:pt x="62001" y="1345272"/>
                  </a:lnTo>
                  <a:lnTo>
                    <a:pt x="60896" y="1345310"/>
                  </a:lnTo>
                  <a:lnTo>
                    <a:pt x="60515" y="1345412"/>
                  </a:lnTo>
                  <a:lnTo>
                    <a:pt x="60198" y="1345577"/>
                  </a:lnTo>
                  <a:lnTo>
                    <a:pt x="59982" y="1345882"/>
                  </a:lnTo>
                  <a:lnTo>
                    <a:pt x="59931" y="1346238"/>
                  </a:lnTo>
                  <a:lnTo>
                    <a:pt x="59944" y="1348663"/>
                  </a:lnTo>
                  <a:lnTo>
                    <a:pt x="59778" y="1350238"/>
                  </a:lnTo>
                  <a:lnTo>
                    <a:pt x="59740" y="1351140"/>
                  </a:lnTo>
                  <a:lnTo>
                    <a:pt x="59905" y="1353121"/>
                  </a:lnTo>
                  <a:lnTo>
                    <a:pt x="59893" y="1353553"/>
                  </a:lnTo>
                  <a:lnTo>
                    <a:pt x="59778" y="1353959"/>
                  </a:lnTo>
                  <a:lnTo>
                    <a:pt x="59474" y="1354327"/>
                  </a:lnTo>
                  <a:lnTo>
                    <a:pt x="58750" y="1355102"/>
                  </a:lnTo>
                  <a:lnTo>
                    <a:pt x="58407" y="1355521"/>
                  </a:lnTo>
                  <a:lnTo>
                    <a:pt x="58140" y="1355940"/>
                  </a:lnTo>
                  <a:lnTo>
                    <a:pt x="57873" y="1356766"/>
                  </a:lnTo>
                  <a:lnTo>
                    <a:pt x="57785" y="1357172"/>
                  </a:lnTo>
                  <a:lnTo>
                    <a:pt x="57543" y="1357934"/>
                  </a:lnTo>
                  <a:lnTo>
                    <a:pt x="54749" y="1360373"/>
                  </a:lnTo>
                  <a:lnTo>
                    <a:pt x="52971" y="1361376"/>
                  </a:lnTo>
                  <a:lnTo>
                    <a:pt x="52108" y="1362189"/>
                  </a:lnTo>
                  <a:lnTo>
                    <a:pt x="51752" y="1362811"/>
                  </a:lnTo>
                  <a:lnTo>
                    <a:pt x="51752" y="1363306"/>
                  </a:lnTo>
                  <a:lnTo>
                    <a:pt x="51943" y="1363662"/>
                  </a:lnTo>
                  <a:lnTo>
                    <a:pt x="52235" y="1364043"/>
                  </a:lnTo>
                  <a:lnTo>
                    <a:pt x="52425" y="1364437"/>
                  </a:lnTo>
                  <a:lnTo>
                    <a:pt x="52666" y="1365110"/>
                  </a:lnTo>
                  <a:lnTo>
                    <a:pt x="52768" y="1365275"/>
                  </a:lnTo>
                  <a:lnTo>
                    <a:pt x="53200" y="1365491"/>
                  </a:lnTo>
                  <a:lnTo>
                    <a:pt x="55486" y="1365415"/>
                  </a:lnTo>
                  <a:lnTo>
                    <a:pt x="58293" y="1364741"/>
                  </a:lnTo>
                  <a:lnTo>
                    <a:pt x="58750" y="1364373"/>
                  </a:lnTo>
                  <a:lnTo>
                    <a:pt x="58889" y="1362684"/>
                  </a:lnTo>
                  <a:lnTo>
                    <a:pt x="59080" y="1362227"/>
                  </a:lnTo>
                  <a:lnTo>
                    <a:pt x="59524" y="1361351"/>
                  </a:lnTo>
                  <a:lnTo>
                    <a:pt x="59728" y="1360906"/>
                  </a:lnTo>
                  <a:lnTo>
                    <a:pt x="59880" y="1360258"/>
                  </a:lnTo>
                  <a:lnTo>
                    <a:pt x="60032" y="1359814"/>
                  </a:lnTo>
                  <a:lnTo>
                    <a:pt x="60299" y="1359280"/>
                  </a:lnTo>
                  <a:lnTo>
                    <a:pt x="60667" y="1359014"/>
                  </a:lnTo>
                  <a:lnTo>
                    <a:pt x="61087" y="1358887"/>
                  </a:lnTo>
                  <a:lnTo>
                    <a:pt x="62636" y="1358709"/>
                  </a:lnTo>
                  <a:lnTo>
                    <a:pt x="63030" y="1358430"/>
                  </a:lnTo>
                  <a:lnTo>
                    <a:pt x="63309" y="1357998"/>
                  </a:lnTo>
                  <a:lnTo>
                    <a:pt x="63652" y="1357782"/>
                  </a:lnTo>
                  <a:lnTo>
                    <a:pt x="64033" y="1357655"/>
                  </a:lnTo>
                  <a:lnTo>
                    <a:pt x="65417" y="1357502"/>
                  </a:lnTo>
                  <a:lnTo>
                    <a:pt x="65989" y="1357350"/>
                  </a:lnTo>
                  <a:lnTo>
                    <a:pt x="66840" y="1357007"/>
                  </a:lnTo>
                  <a:lnTo>
                    <a:pt x="67132" y="1356613"/>
                  </a:lnTo>
                  <a:lnTo>
                    <a:pt x="67094" y="1356233"/>
                  </a:lnTo>
                  <a:lnTo>
                    <a:pt x="65608" y="1355026"/>
                  </a:lnTo>
                  <a:lnTo>
                    <a:pt x="65430" y="1354620"/>
                  </a:lnTo>
                  <a:lnTo>
                    <a:pt x="65430" y="1354162"/>
                  </a:lnTo>
                  <a:lnTo>
                    <a:pt x="65633" y="1353591"/>
                  </a:lnTo>
                  <a:lnTo>
                    <a:pt x="65938" y="1353286"/>
                  </a:lnTo>
                  <a:lnTo>
                    <a:pt x="66344" y="1353134"/>
                  </a:lnTo>
                  <a:lnTo>
                    <a:pt x="74345" y="1352003"/>
                  </a:lnTo>
                  <a:lnTo>
                    <a:pt x="74930" y="1352003"/>
                  </a:lnTo>
                  <a:lnTo>
                    <a:pt x="77470" y="1355331"/>
                  </a:lnTo>
                  <a:lnTo>
                    <a:pt x="77444" y="1355775"/>
                  </a:lnTo>
                  <a:lnTo>
                    <a:pt x="75184" y="1359128"/>
                  </a:lnTo>
                  <a:lnTo>
                    <a:pt x="74891" y="1359446"/>
                  </a:lnTo>
                  <a:lnTo>
                    <a:pt x="74650" y="1359776"/>
                  </a:lnTo>
                  <a:lnTo>
                    <a:pt x="74549" y="1360093"/>
                  </a:lnTo>
                  <a:lnTo>
                    <a:pt x="74650" y="1360423"/>
                  </a:lnTo>
                  <a:lnTo>
                    <a:pt x="74841" y="1360779"/>
                  </a:lnTo>
                  <a:lnTo>
                    <a:pt x="76428" y="1362811"/>
                  </a:lnTo>
                  <a:lnTo>
                    <a:pt x="76555" y="1363205"/>
                  </a:lnTo>
                  <a:lnTo>
                    <a:pt x="73533" y="1365542"/>
                  </a:lnTo>
                  <a:lnTo>
                    <a:pt x="73190" y="1365796"/>
                  </a:lnTo>
                  <a:lnTo>
                    <a:pt x="72910" y="1366088"/>
                  </a:lnTo>
                  <a:lnTo>
                    <a:pt x="72682" y="1366367"/>
                  </a:lnTo>
                  <a:lnTo>
                    <a:pt x="72567" y="1366685"/>
                  </a:lnTo>
                  <a:lnTo>
                    <a:pt x="72529" y="1366862"/>
                  </a:lnTo>
                  <a:lnTo>
                    <a:pt x="72783" y="1367294"/>
                  </a:lnTo>
                  <a:lnTo>
                    <a:pt x="73240" y="1367586"/>
                  </a:lnTo>
                  <a:lnTo>
                    <a:pt x="74015" y="1367777"/>
                  </a:lnTo>
                  <a:lnTo>
                    <a:pt x="78130" y="1367599"/>
                  </a:lnTo>
                  <a:lnTo>
                    <a:pt x="78790" y="1367828"/>
                  </a:lnTo>
                  <a:lnTo>
                    <a:pt x="79222" y="1368120"/>
                  </a:lnTo>
                  <a:lnTo>
                    <a:pt x="79425" y="1368780"/>
                  </a:lnTo>
                  <a:lnTo>
                    <a:pt x="79476" y="1369034"/>
                  </a:lnTo>
                  <a:lnTo>
                    <a:pt x="79489" y="1369364"/>
                  </a:lnTo>
                  <a:lnTo>
                    <a:pt x="79400" y="1369720"/>
                  </a:lnTo>
                  <a:lnTo>
                    <a:pt x="79260" y="1369961"/>
                  </a:lnTo>
                  <a:lnTo>
                    <a:pt x="77711" y="1372311"/>
                  </a:lnTo>
                  <a:lnTo>
                    <a:pt x="77482" y="1372742"/>
                  </a:lnTo>
                  <a:lnTo>
                    <a:pt x="77368" y="1373149"/>
                  </a:lnTo>
                  <a:lnTo>
                    <a:pt x="77965" y="1373898"/>
                  </a:lnTo>
                  <a:lnTo>
                    <a:pt x="79425" y="1375003"/>
                  </a:lnTo>
                  <a:lnTo>
                    <a:pt x="80848" y="1375536"/>
                  </a:lnTo>
                  <a:lnTo>
                    <a:pt x="92062" y="1373847"/>
                  </a:lnTo>
                  <a:lnTo>
                    <a:pt x="92468" y="1373416"/>
                  </a:lnTo>
                  <a:lnTo>
                    <a:pt x="92646" y="1372996"/>
                  </a:lnTo>
                  <a:lnTo>
                    <a:pt x="92710" y="1372539"/>
                  </a:lnTo>
                  <a:lnTo>
                    <a:pt x="92735" y="1366951"/>
                  </a:lnTo>
                  <a:lnTo>
                    <a:pt x="92710" y="1366697"/>
                  </a:lnTo>
                  <a:lnTo>
                    <a:pt x="88404" y="1363243"/>
                  </a:lnTo>
                  <a:lnTo>
                    <a:pt x="86321" y="1361363"/>
                  </a:lnTo>
                  <a:lnTo>
                    <a:pt x="86055" y="1360970"/>
                  </a:lnTo>
                  <a:lnTo>
                    <a:pt x="85902" y="1360538"/>
                  </a:lnTo>
                  <a:lnTo>
                    <a:pt x="85839" y="1359928"/>
                  </a:lnTo>
                  <a:lnTo>
                    <a:pt x="86017" y="1359458"/>
                  </a:lnTo>
                  <a:lnTo>
                    <a:pt x="86271" y="1358988"/>
                  </a:lnTo>
                  <a:lnTo>
                    <a:pt x="86563" y="1358633"/>
                  </a:lnTo>
                  <a:lnTo>
                    <a:pt x="86906" y="1358366"/>
                  </a:lnTo>
                  <a:lnTo>
                    <a:pt x="87287" y="1358226"/>
                  </a:lnTo>
                  <a:lnTo>
                    <a:pt x="87718" y="1358277"/>
                  </a:lnTo>
                  <a:lnTo>
                    <a:pt x="89128" y="1358734"/>
                  </a:lnTo>
                  <a:lnTo>
                    <a:pt x="89560" y="1358734"/>
                  </a:lnTo>
                  <a:lnTo>
                    <a:pt x="89941" y="1358557"/>
                  </a:lnTo>
                  <a:lnTo>
                    <a:pt x="90322" y="1358341"/>
                  </a:lnTo>
                  <a:lnTo>
                    <a:pt x="90690" y="1358188"/>
                  </a:lnTo>
                  <a:lnTo>
                    <a:pt x="91084" y="1358176"/>
                  </a:lnTo>
                  <a:lnTo>
                    <a:pt x="91376" y="1358277"/>
                  </a:lnTo>
                  <a:lnTo>
                    <a:pt x="91681" y="1358544"/>
                  </a:lnTo>
                  <a:lnTo>
                    <a:pt x="91249" y="1361122"/>
                  </a:lnTo>
                  <a:lnTo>
                    <a:pt x="91338" y="1361605"/>
                  </a:lnTo>
                  <a:lnTo>
                    <a:pt x="91528" y="1362176"/>
                  </a:lnTo>
                  <a:lnTo>
                    <a:pt x="91909" y="1362443"/>
                  </a:lnTo>
                  <a:lnTo>
                    <a:pt x="92379" y="1362621"/>
                  </a:lnTo>
                  <a:lnTo>
                    <a:pt x="92824" y="1362697"/>
                  </a:lnTo>
                  <a:lnTo>
                    <a:pt x="93230" y="1362608"/>
                  </a:lnTo>
                  <a:lnTo>
                    <a:pt x="98209" y="1359268"/>
                  </a:lnTo>
                  <a:lnTo>
                    <a:pt x="98082" y="1358938"/>
                  </a:lnTo>
                  <a:lnTo>
                    <a:pt x="97802" y="1358607"/>
                  </a:lnTo>
                  <a:lnTo>
                    <a:pt x="95491" y="1356817"/>
                  </a:lnTo>
                  <a:lnTo>
                    <a:pt x="95364" y="1356296"/>
                  </a:lnTo>
                  <a:lnTo>
                    <a:pt x="95504" y="1355623"/>
                  </a:lnTo>
                  <a:lnTo>
                    <a:pt x="96443" y="1354404"/>
                  </a:lnTo>
                  <a:lnTo>
                    <a:pt x="97078" y="1354023"/>
                  </a:lnTo>
                  <a:lnTo>
                    <a:pt x="97650" y="1354010"/>
                  </a:lnTo>
                  <a:lnTo>
                    <a:pt x="101473" y="1356537"/>
                  </a:lnTo>
                  <a:lnTo>
                    <a:pt x="102108" y="1356817"/>
                  </a:lnTo>
                  <a:lnTo>
                    <a:pt x="102895" y="1356982"/>
                  </a:lnTo>
                  <a:lnTo>
                    <a:pt x="104355" y="1357096"/>
                  </a:lnTo>
                  <a:lnTo>
                    <a:pt x="105092" y="1356969"/>
                  </a:lnTo>
                  <a:lnTo>
                    <a:pt x="105600" y="1356728"/>
                  </a:lnTo>
                  <a:lnTo>
                    <a:pt x="105714" y="1356334"/>
                  </a:lnTo>
                  <a:lnTo>
                    <a:pt x="105651" y="1355966"/>
                  </a:lnTo>
                  <a:lnTo>
                    <a:pt x="103339" y="1354162"/>
                  </a:lnTo>
                  <a:lnTo>
                    <a:pt x="103174" y="1353756"/>
                  </a:lnTo>
                  <a:lnTo>
                    <a:pt x="103301" y="1353273"/>
                  </a:lnTo>
                  <a:lnTo>
                    <a:pt x="103974" y="1352562"/>
                  </a:lnTo>
                  <a:lnTo>
                    <a:pt x="104546" y="1352384"/>
                  </a:lnTo>
                  <a:lnTo>
                    <a:pt x="105079" y="1352346"/>
                  </a:lnTo>
                  <a:lnTo>
                    <a:pt x="107505" y="1353184"/>
                  </a:lnTo>
                  <a:lnTo>
                    <a:pt x="109067" y="1356042"/>
                  </a:lnTo>
                  <a:lnTo>
                    <a:pt x="108902" y="1356474"/>
                  </a:lnTo>
                  <a:lnTo>
                    <a:pt x="108673" y="1356906"/>
                  </a:lnTo>
                  <a:lnTo>
                    <a:pt x="108381" y="1357299"/>
                  </a:lnTo>
                  <a:lnTo>
                    <a:pt x="107442" y="1358315"/>
                  </a:lnTo>
                  <a:lnTo>
                    <a:pt x="106832" y="1359065"/>
                  </a:lnTo>
                  <a:lnTo>
                    <a:pt x="106603" y="1359496"/>
                  </a:lnTo>
                  <a:lnTo>
                    <a:pt x="106502" y="1359966"/>
                  </a:lnTo>
                  <a:lnTo>
                    <a:pt x="106616" y="1360385"/>
                  </a:lnTo>
                  <a:lnTo>
                    <a:pt x="106997" y="1360804"/>
                  </a:lnTo>
                  <a:lnTo>
                    <a:pt x="107353" y="1360906"/>
                  </a:lnTo>
                  <a:lnTo>
                    <a:pt x="107708" y="1360881"/>
                  </a:lnTo>
                  <a:lnTo>
                    <a:pt x="114338" y="1358633"/>
                  </a:lnTo>
                  <a:lnTo>
                    <a:pt x="116433" y="1358226"/>
                  </a:lnTo>
                  <a:lnTo>
                    <a:pt x="117068" y="1357947"/>
                  </a:lnTo>
                  <a:lnTo>
                    <a:pt x="117805" y="1357490"/>
                  </a:lnTo>
                  <a:lnTo>
                    <a:pt x="119773" y="1355394"/>
                  </a:lnTo>
                  <a:lnTo>
                    <a:pt x="119938" y="1354861"/>
                  </a:lnTo>
                  <a:lnTo>
                    <a:pt x="119875" y="1353845"/>
                  </a:lnTo>
                  <a:lnTo>
                    <a:pt x="120205" y="1352969"/>
                  </a:lnTo>
                  <a:lnTo>
                    <a:pt x="121272" y="1351432"/>
                  </a:lnTo>
                  <a:lnTo>
                    <a:pt x="122529" y="1350073"/>
                  </a:lnTo>
                  <a:lnTo>
                    <a:pt x="123190" y="1349502"/>
                  </a:lnTo>
                  <a:lnTo>
                    <a:pt x="123799" y="1349311"/>
                  </a:lnTo>
                  <a:lnTo>
                    <a:pt x="127431" y="1350695"/>
                  </a:lnTo>
                  <a:lnTo>
                    <a:pt x="127596" y="1350721"/>
                  </a:lnTo>
                  <a:lnTo>
                    <a:pt x="128841" y="1350924"/>
                  </a:lnTo>
                  <a:lnTo>
                    <a:pt x="131089" y="1350606"/>
                  </a:lnTo>
                  <a:lnTo>
                    <a:pt x="132626" y="1350644"/>
                  </a:lnTo>
                  <a:lnTo>
                    <a:pt x="133311" y="1350886"/>
                  </a:lnTo>
                  <a:lnTo>
                    <a:pt x="133781" y="1351203"/>
                  </a:lnTo>
                  <a:lnTo>
                    <a:pt x="134213" y="1351914"/>
                  </a:lnTo>
                  <a:lnTo>
                    <a:pt x="134962" y="1352791"/>
                  </a:lnTo>
                  <a:lnTo>
                    <a:pt x="135737" y="1353362"/>
                  </a:lnTo>
                  <a:lnTo>
                    <a:pt x="136258" y="1353426"/>
                  </a:lnTo>
                  <a:lnTo>
                    <a:pt x="136728" y="1353388"/>
                  </a:lnTo>
                  <a:lnTo>
                    <a:pt x="137439" y="1352981"/>
                  </a:lnTo>
                  <a:lnTo>
                    <a:pt x="137985" y="1352842"/>
                  </a:lnTo>
                  <a:lnTo>
                    <a:pt x="142227" y="1351699"/>
                  </a:lnTo>
                  <a:lnTo>
                    <a:pt x="142836" y="1351241"/>
                  </a:lnTo>
                  <a:lnTo>
                    <a:pt x="143675" y="1350746"/>
                  </a:lnTo>
                  <a:lnTo>
                    <a:pt x="145529" y="1350162"/>
                  </a:lnTo>
                  <a:lnTo>
                    <a:pt x="146367" y="1349717"/>
                  </a:lnTo>
                  <a:lnTo>
                    <a:pt x="146862" y="1349247"/>
                  </a:lnTo>
                  <a:lnTo>
                    <a:pt x="146939" y="1348816"/>
                  </a:lnTo>
                  <a:lnTo>
                    <a:pt x="147027" y="1347914"/>
                  </a:lnTo>
                  <a:lnTo>
                    <a:pt x="147180" y="1346987"/>
                  </a:lnTo>
                  <a:lnTo>
                    <a:pt x="141757" y="1345577"/>
                  </a:lnTo>
                  <a:lnTo>
                    <a:pt x="141173" y="1345310"/>
                  </a:lnTo>
                  <a:lnTo>
                    <a:pt x="141097" y="1344663"/>
                  </a:lnTo>
                  <a:lnTo>
                    <a:pt x="141109" y="1342936"/>
                  </a:lnTo>
                  <a:lnTo>
                    <a:pt x="141173" y="1342034"/>
                  </a:lnTo>
                  <a:lnTo>
                    <a:pt x="141173" y="1341539"/>
                  </a:lnTo>
                  <a:lnTo>
                    <a:pt x="139001" y="1339913"/>
                  </a:lnTo>
                  <a:lnTo>
                    <a:pt x="138176" y="1340027"/>
                  </a:lnTo>
                  <a:lnTo>
                    <a:pt x="137096" y="1340650"/>
                  </a:lnTo>
                  <a:lnTo>
                    <a:pt x="136715" y="1340815"/>
                  </a:lnTo>
                  <a:lnTo>
                    <a:pt x="131165" y="1341437"/>
                  </a:lnTo>
                  <a:lnTo>
                    <a:pt x="130949" y="1341348"/>
                  </a:lnTo>
                  <a:lnTo>
                    <a:pt x="130721" y="1341246"/>
                  </a:lnTo>
                  <a:lnTo>
                    <a:pt x="130429" y="1340904"/>
                  </a:lnTo>
                  <a:lnTo>
                    <a:pt x="130289" y="1340459"/>
                  </a:lnTo>
                  <a:lnTo>
                    <a:pt x="130175" y="1339862"/>
                  </a:lnTo>
                  <a:lnTo>
                    <a:pt x="130263" y="1339341"/>
                  </a:lnTo>
                  <a:lnTo>
                    <a:pt x="132181" y="1337881"/>
                  </a:lnTo>
                  <a:lnTo>
                    <a:pt x="136232" y="1337690"/>
                  </a:lnTo>
                  <a:lnTo>
                    <a:pt x="136575" y="1337589"/>
                  </a:lnTo>
                  <a:lnTo>
                    <a:pt x="136766" y="1337386"/>
                  </a:lnTo>
                  <a:lnTo>
                    <a:pt x="136779" y="1337068"/>
                  </a:lnTo>
                  <a:lnTo>
                    <a:pt x="135686" y="1332890"/>
                  </a:lnTo>
                  <a:lnTo>
                    <a:pt x="135724" y="1332318"/>
                  </a:lnTo>
                  <a:lnTo>
                    <a:pt x="135890" y="1331874"/>
                  </a:lnTo>
                  <a:lnTo>
                    <a:pt x="136461" y="1331086"/>
                  </a:lnTo>
                  <a:lnTo>
                    <a:pt x="137426" y="1330134"/>
                  </a:lnTo>
                  <a:lnTo>
                    <a:pt x="138417" y="1329270"/>
                  </a:lnTo>
                  <a:lnTo>
                    <a:pt x="139369" y="1328267"/>
                  </a:lnTo>
                  <a:lnTo>
                    <a:pt x="139674" y="1327861"/>
                  </a:lnTo>
                  <a:lnTo>
                    <a:pt x="139915" y="1327416"/>
                  </a:lnTo>
                  <a:lnTo>
                    <a:pt x="140017" y="1326794"/>
                  </a:lnTo>
                  <a:lnTo>
                    <a:pt x="139801" y="1326400"/>
                  </a:lnTo>
                  <a:lnTo>
                    <a:pt x="139471" y="1326032"/>
                  </a:lnTo>
                  <a:lnTo>
                    <a:pt x="136982" y="1324470"/>
                  </a:lnTo>
                  <a:lnTo>
                    <a:pt x="134188" y="1322717"/>
                  </a:lnTo>
                  <a:lnTo>
                    <a:pt x="134035" y="1322247"/>
                  </a:lnTo>
                  <a:lnTo>
                    <a:pt x="136855" y="1320228"/>
                  </a:lnTo>
                  <a:lnTo>
                    <a:pt x="137198" y="1320139"/>
                  </a:lnTo>
                  <a:lnTo>
                    <a:pt x="137477" y="1319949"/>
                  </a:lnTo>
                  <a:lnTo>
                    <a:pt x="137566" y="1319593"/>
                  </a:lnTo>
                  <a:lnTo>
                    <a:pt x="137629" y="1318539"/>
                  </a:lnTo>
                  <a:lnTo>
                    <a:pt x="137718" y="1317713"/>
                  </a:lnTo>
                  <a:lnTo>
                    <a:pt x="137896" y="1317180"/>
                  </a:lnTo>
                  <a:lnTo>
                    <a:pt x="138201" y="1316799"/>
                  </a:lnTo>
                  <a:lnTo>
                    <a:pt x="139306" y="1316164"/>
                  </a:lnTo>
                  <a:lnTo>
                    <a:pt x="140081" y="1315846"/>
                  </a:lnTo>
                  <a:lnTo>
                    <a:pt x="140449" y="1315694"/>
                  </a:lnTo>
                  <a:lnTo>
                    <a:pt x="140779" y="1315465"/>
                  </a:lnTo>
                  <a:lnTo>
                    <a:pt x="141033" y="1315161"/>
                  </a:lnTo>
                  <a:lnTo>
                    <a:pt x="141160" y="1314780"/>
                  </a:lnTo>
                  <a:lnTo>
                    <a:pt x="141389" y="1312189"/>
                  </a:lnTo>
                  <a:lnTo>
                    <a:pt x="141808" y="1307731"/>
                  </a:lnTo>
                  <a:lnTo>
                    <a:pt x="147701" y="1305102"/>
                  </a:lnTo>
                  <a:lnTo>
                    <a:pt x="148488" y="1304810"/>
                  </a:lnTo>
                  <a:lnTo>
                    <a:pt x="151777" y="1299298"/>
                  </a:lnTo>
                  <a:lnTo>
                    <a:pt x="151612" y="1298867"/>
                  </a:lnTo>
                  <a:lnTo>
                    <a:pt x="151231" y="1298549"/>
                  </a:lnTo>
                  <a:lnTo>
                    <a:pt x="148755" y="1297609"/>
                  </a:lnTo>
                  <a:lnTo>
                    <a:pt x="147040" y="1297444"/>
                  </a:lnTo>
                  <a:lnTo>
                    <a:pt x="146786" y="1297266"/>
                  </a:lnTo>
                  <a:lnTo>
                    <a:pt x="146634" y="1296949"/>
                  </a:lnTo>
                  <a:lnTo>
                    <a:pt x="146405" y="1295730"/>
                  </a:lnTo>
                  <a:lnTo>
                    <a:pt x="146291" y="1295336"/>
                  </a:lnTo>
                  <a:lnTo>
                    <a:pt x="146100" y="1294980"/>
                  </a:lnTo>
                  <a:lnTo>
                    <a:pt x="145745" y="1294688"/>
                  </a:lnTo>
                  <a:lnTo>
                    <a:pt x="143383" y="1293482"/>
                  </a:lnTo>
                  <a:lnTo>
                    <a:pt x="142748" y="1292834"/>
                  </a:lnTo>
                  <a:lnTo>
                    <a:pt x="141643" y="1291043"/>
                  </a:lnTo>
                  <a:lnTo>
                    <a:pt x="140970" y="1291716"/>
                  </a:lnTo>
                  <a:lnTo>
                    <a:pt x="140347" y="1292428"/>
                  </a:lnTo>
                  <a:lnTo>
                    <a:pt x="139763" y="1293253"/>
                  </a:lnTo>
                  <a:lnTo>
                    <a:pt x="138709" y="1295209"/>
                  </a:lnTo>
                  <a:lnTo>
                    <a:pt x="138277" y="1295679"/>
                  </a:lnTo>
                  <a:lnTo>
                    <a:pt x="137680" y="1296034"/>
                  </a:lnTo>
                  <a:lnTo>
                    <a:pt x="136525" y="1296339"/>
                  </a:lnTo>
                  <a:lnTo>
                    <a:pt x="135343" y="1296885"/>
                  </a:lnTo>
                  <a:lnTo>
                    <a:pt x="135001" y="1297165"/>
                  </a:lnTo>
                  <a:lnTo>
                    <a:pt x="134454" y="1297304"/>
                  </a:lnTo>
                  <a:lnTo>
                    <a:pt x="133502" y="1297279"/>
                  </a:lnTo>
                  <a:lnTo>
                    <a:pt x="128955" y="1295831"/>
                  </a:lnTo>
                  <a:lnTo>
                    <a:pt x="128003" y="1294841"/>
                  </a:lnTo>
                  <a:lnTo>
                    <a:pt x="125958" y="1293609"/>
                  </a:lnTo>
                  <a:lnTo>
                    <a:pt x="125539" y="1292910"/>
                  </a:lnTo>
                  <a:lnTo>
                    <a:pt x="125260" y="1292301"/>
                  </a:lnTo>
                  <a:lnTo>
                    <a:pt x="125298" y="1291780"/>
                  </a:lnTo>
                  <a:lnTo>
                    <a:pt x="125679" y="1290332"/>
                  </a:lnTo>
                  <a:lnTo>
                    <a:pt x="125742" y="1289888"/>
                  </a:lnTo>
                  <a:lnTo>
                    <a:pt x="125590" y="1289342"/>
                  </a:lnTo>
                  <a:lnTo>
                    <a:pt x="124396" y="1287818"/>
                  </a:lnTo>
                  <a:lnTo>
                    <a:pt x="123710" y="1286548"/>
                  </a:lnTo>
                  <a:lnTo>
                    <a:pt x="122326" y="1284757"/>
                  </a:lnTo>
                  <a:lnTo>
                    <a:pt x="122097" y="1284033"/>
                  </a:lnTo>
                  <a:lnTo>
                    <a:pt x="122072" y="1283423"/>
                  </a:lnTo>
                  <a:lnTo>
                    <a:pt x="122186" y="1282941"/>
                  </a:lnTo>
                  <a:lnTo>
                    <a:pt x="121793" y="1282407"/>
                  </a:lnTo>
                  <a:lnTo>
                    <a:pt x="120891" y="1281925"/>
                  </a:lnTo>
                  <a:lnTo>
                    <a:pt x="118491" y="1281315"/>
                  </a:lnTo>
                  <a:lnTo>
                    <a:pt x="117386" y="1281264"/>
                  </a:lnTo>
                  <a:lnTo>
                    <a:pt x="116598" y="1281366"/>
                  </a:lnTo>
                  <a:lnTo>
                    <a:pt x="116243" y="1281595"/>
                  </a:lnTo>
                  <a:lnTo>
                    <a:pt x="113893" y="1283576"/>
                  </a:lnTo>
                  <a:lnTo>
                    <a:pt x="113525" y="1283779"/>
                  </a:lnTo>
                  <a:lnTo>
                    <a:pt x="113131" y="1283893"/>
                  </a:lnTo>
                  <a:lnTo>
                    <a:pt x="111823" y="1283906"/>
                  </a:lnTo>
                  <a:lnTo>
                    <a:pt x="111467" y="1284160"/>
                  </a:lnTo>
                  <a:lnTo>
                    <a:pt x="111201" y="1284579"/>
                  </a:lnTo>
                  <a:lnTo>
                    <a:pt x="110655" y="1285557"/>
                  </a:lnTo>
                  <a:lnTo>
                    <a:pt x="110350" y="1285925"/>
                  </a:lnTo>
                  <a:lnTo>
                    <a:pt x="109982" y="1286128"/>
                  </a:lnTo>
                  <a:lnTo>
                    <a:pt x="109550" y="1286116"/>
                  </a:lnTo>
                  <a:lnTo>
                    <a:pt x="109029" y="1286002"/>
                  </a:lnTo>
                  <a:lnTo>
                    <a:pt x="108508" y="1285747"/>
                  </a:lnTo>
                  <a:lnTo>
                    <a:pt x="107899" y="1285316"/>
                  </a:lnTo>
                  <a:lnTo>
                    <a:pt x="107734" y="1284706"/>
                  </a:lnTo>
                  <a:lnTo>
                    <a:pt x="107823" y="1284147"/>
                  </a:lnTo>
                  <a:lnTo>
                    <a:pt x="108470" y="1282636"/>
                  </a:lnTo>
                  <a:lnTo>
                    <a:pt x="108800" y="1281633"/>
                  </a:lnTo>
                  <a:lnTo>
                    <a:pt x="108864" y="1281188"/>
                  </a:lnTo>
                  <a:lnTo>
                    <a:pt x="108813" y="1280756"/>
                  </a:lnTo>
                  <a:lnTo>
                    <a:pt x="108572" y="1280439"/>
                  </a:lnTo>
                  <a:lnTo>
                    <a:pt x="108229" y="1280236"/>
                  </a:lnTo>
                  <a:lnTo>
                    <a:pt x="107581" y="1280312"/>
                  </a:lnTo>
                  <a:lnTo>
                    <a:pt x="106705" y="1280693"/>
                  </a:lnTo>
                  <a:lnTo>
                    <a:pt x="105156" y="1279613"/>
                  </a:lnTo>
                  <a:lnTo>
                    <a:pt x="100444" y="1274267"/>
                  </a:lnTo>
                  <a:lnTo>
                    <a:pt x="99390" y="1274889"/>
                  </a:lnTo>
                  <a:lnTo>
                    <a:pt x="98336" y="1275333"/>
                  </a:lnTo>
                  <a:lnTo>
                    <a:pt x="96761" y="1275029"/>
                  </a:lnTo>
                  <a:lnTo>
                    <a:pt x="92240" y="1272717"/>
                  </a:lnTo>
                  <a:lnTo>
                    <a:pt x="91973" y="1272019"/>
                  </a:lnTo>
                  <a:lnTo>
                    <a:pt x="92087" y="1270838"/>
                  </a:lnTo>
                  <a:lnTo>
                    <a:pt x="91960" y="1270444"/>
                  </a:lnTo>
                  <a:lnTo>
                    <a:pt x="91694" y="1270050"/>
                  </a:lnTo>
                  <a:lnTo>
                    <a:pt x="89700" y="1268221"/>
                  </a:lnTo>
                  <a:lnTo>
                    <a:pt x="89077" y="1267904"/>
                  </a:lnTo>
                  <a:lnTo>
                    <a:pt x="85521" y="1267294"/>
                  </a:lnTo>
                  <a:lnTo>
                    <a:pt x="84124" y="1266710"/>
                  </a:lnTo>
                  <a:lnTo>
                    <a:pt x="83400" y="1266723"/>
                  </a:lnTo>
                  <a:lnTo>
                    <a:pt x="82842" y="1266824"/>
                  </a:lnTo>
                  <a:lnTo>
                    <a:pt x="80213" y="1268450"/>
                  </a:lnTo>
                  <a:lnTo>
                    <a:pt x="76034" y="1266291"/>
                  </a:lnTo>
                  <a:lnTo>
                    <a:pt x="74041" y="1263599"/>
                  </a:lnTo>
                  <a:lnTo>
                    <a:pt x="73698" y="1262799"/>
                  </a:lnTo>
                  <a:lnTo>
                    <a:pt x="73672" y="1262341"/>
                  </a:lnTo>
                  <a:lnTo>
                    <a:pt x="73761" y="1261859"/>
                  </a:lnTo>
                  <a:lnTo>
                    <a:pt x="74168" y="1261224"/>
                  </a:lnTo>
                  <a:lnTo>
                    <a:pt x="74574" y="1260868"/>
                  </a:lnTo>
                  <a:lnTo>
                    <a:pt x="74980" y="1260614"/>
                  </a:lnTo>
                  <a:lnTo>
                    <a:pt x="75780" y="1260208"/>
                  </a:lnTo>
                  <a:lnTo>
                    <a:pt x="76161" y="1259763"/>
                  </a:lnTo>
                  <a:lnTo>
                    <a:pt x="76415" y="1259116"/>
                  </a:lnTo>
                  <a:lnTo>
                    <a:pt x="76542" y="1257947"/>
                  </a:lnTo>
                  <a:lnTo>
                    <a:pt x="76479" y="1256703"/>
                  </a:lnTo>
                  <a:lnTo>
                    <a:pt x="75679" y="1253489"/>
                  </a:lnTo>
                  <a:lnTo>
                    <a:pt x="75831" y="1252842"/>
                  </a:lnTo>
                  <a:lnTo>
                    <a:pt x="76200" y="1252029"/>
                  </a:lnTo>
                  <a:lnTo>
                    <a:pt x="77216" y="1250518"/>
                  </a:lnTo>
                  <a:lnTo>
                    <a:pt x="78371" y="1249133"/>
                  </a:lnTo>
                  <a:lnTo>
                    <a:pt x="78752" y="1248613"/>
                  </a:lnTo>
                  <a:lnTo>
                    <a:pt x="79070" y="1247774"/>
                  </a:lnTo>
                  <a:lnTo>
                    <a:pt x="79184" y="1247292"/>
                  </a:lnTo>
                  <a:lnTo>
                    <a:pt x="79044" y="1246352"/>
                  </a:lnTo>
                  <a:lnTo>
                    <a:pt x="78854" y="1243304"/>
                  </a:lnTo>
                  <a:lnTo>
                    <a:pt x="78384" y="1242542"/>
                  </a:lnTo>
                  <a:lnTo>
                    <a:pt x="77698" y="1242313"/>
                  </a:lnTo>
                  <a:lnTo>
                    <a:pt x="77292" y="1242085"/>
                  </a:lnTo>
                  <a:lnTo>
                    <a:pt x="76885" y="1241704"/>
                  </a:lnTo>
                  <a:lnTo>
                    <a:pt x="76873" y="1241145"/>
                  </a:lnTo>
                  <a:lnTo>
                    <a:pt x="77089" y="1240739"/>
                  </a:lnTo>
                  <a:lnTo>
                    <a:pt x="77419" y="1240434"/>
                  </a:lnTo>
                  <a:lnTo>
                    <a:pt x="78282" y="1239888"/>
                  </a:lnTo>
                  <a:lnTo>
                    <a:pt x="78651" y="1239532"/>
                  </a:lnTo>
                  <a:lnTo>
                    <a:pt x="79057" y="1239075"/>
                  </a:lnTo>
                  <a:lnTo>
                    <a:pt x="80010" y="1237221"/>
                  </a:lnTo>
                  <a:lnTo>
                    <a:pt x="80429" y="1236522"/>
                  </a:lnTo>
                  <a:lnTo>
                    <a:pt x="81267" y="1235481"/>
                  </a:lnTo>
                  <a:lnTo>
                    <a:pt x="81381" y="1235036"/>
                  </a:lnTo>
                  <a:lnTo>
                    <a:pt x="81267" y="1233970"/>
                  </a:lnTo>
                  <a:lnTo>
                    <a:pt x="81267" y="1233195"/>
                  </a:lnTo>
                  <a:lnTo>
                    <a:pt x="81521" y="1232712"/>
                  </a:lnTo>
                  <a:lnTo>
                    <a:pt x="81800" y="1232369"/>
                  </a:lnTo>
                  <a:lnTo>
                    <a:pt x="82207" y="1232014"/>
                  </a:lnTo>
                  <a:lnTo>
                    <a:pt x="82321" y="1231887"/>
                  </a:lnTo>
                  <a:lnTo>
                    <a:pt x="82677" y="1231544"/>
                  </a:lnTo>
                  <a:lnTo>
                    <a:pt x="82994" y="1231264"/>
                  </a:lnTo>
                  <a:lnTo>
                    <a:pt x="83312" y="1230947"/>
                  </a:lnTo>
                  <a:lnTo>
                    <a:pt x="87083" y="1226413"/>
                  </a:lnTo>
                  <a:lnTo>
                    <a:pt x="87045" y="1226007"/>
                  </a:lnTo>
                  <a:lnTo>
                    <a:pt x="86880" y="1225130"/>
                  </a:lnTo>
                  <a:lnTo>
                    <a:pt x="86880" y="1224584"/>
                  </a:lnTo>
                  <a:lnTo>
                    <a:pt x="87045" y="1224203"/>
                  </a:lnTo>
                  <a:lnTo>
                    <a:pt x="87363" y="1223886"/>
                  </a:lnTo>
                  <a:lnTo>
                    <a:pt x="87731" y="1223644"/>
                  </a:lnTo>
                  <a:lnTo>
                    <a:pt x="90170" y="1223086"/>
                  </a:lnTo>
                  <a:lnTo>
                    <a:pt x="90563" y="1222946"/>
                  </a:lnTo>
                  <a:lnTo>
                    <a:pt x="91008" y="1222730"/>
                  </a:lnTo>
                  <a:lnTo>
                    <a:pt x="91465" y="1222374"/>
                  </a:lnTo>
                  <a:lnTo>
                    <a:pt x="91960" y="1221739"/>
                  </a:lnTo>
                  <a:lnTo>
                    <a:pt x="92036" y="1221257"/>
                  </a:lnTo>
                  <a:lnTo>
                    <a:pt x="91897" y="1220825"/>
                  </a:lnTo>
                  <a:lnTo>
                    <a:pt x="90335" y="1219555"/>
                  </a:lnTo>
                  <a:lnTo>
                    <a:pt x="90030" y="1219199"/>
                  </a:lnTo>
                  <a:lnTo>
                    <a:pt x="89941" y="1218691"/>
                  </a:lnTo>
                  <a:lnTo>
                    <a:pt x="89979" y="1218044"/>
                  </a:lnTo>
                  <a:lnTo>
                    <a:pt x="90157" y="1217066"/>
                  </a:lnTo>
                  <a:lnTo>
                    <a:pt x="90195" y="1216444"/>
                  </a:lnTo>
                  <a:lnTo>
                    <a:pt x="90055" y="1215923"/>
                  </a:lnTo>
                  <a:lnTo>
                    <a:pt x="89827" y="1215491"/>
                  </a:lnTo>
                  <a:lnTo>
                    <a:pt x="89649" y="1215021"/>
                  </a:lnTo>
                  <a:lnTo>
                    <a:pt x="89585" y="1214462"/>
                  </a:lnTo>
                  <a:lnTo>
                    <a:pt x="89725" y="1214056"/>
                  </a:lnTo>
                  <a:lnTo>
                    <a:pt x="90436" y="1213154"/>
                  </a:lnTo>
                  <a:lnTo>
                    <a:pt x="90843" y="1212392"/>
                  </a:lnTo>
                  <a:lnTo>
                    <a:pt x="90792" y="1211897"/>
                  </a:lnTo>
                  <a:lnTo>
                    <a:pt x="90347" y="1211059"/>
                  </a:lnTo>
                  <a:lnTo>
                    <a:pt x="90271" y="1210678"/>
                  </a:lnTo>
                  <a:lnTo>
                    <a:pt x="90322" y="1209433"/>
                  </a:lnTo>
                  <a:lnTo>
                    <a:pt x="90639" y="1206880"/>
                  </a:lnTo>
                  <a:lnTo>
                    <a:pt x="90665" y="1206030"/>
                  </a:lnTo>
                  <a:lnTo>
                    <a:pt x="90563" y="1205407"/>
                  </a:lnTo>
                  <a:lnTo>
                    <a:pt x="90538" y="1202855"/>
                  </a:lnTo>
                  <a:lnTo>
                    <a:pt x="92024" y="1202194"/>
                  </a:lnTo>
                  <a:lnTo>
                    <a:pt x="93002" y="1201940"/>
                  </a:lnTo>
                  <a:lnTo>
                    <a:pt x="94843" y="1200810"/>
                  </a:lnTo>
                  <a:lnTo>
                    <a:pt x="95859" y="1200353"/>
                  </a:lnTo>
                  <a:lnTo>
                    <a:pt x="97345" y="1199921"/>
                  </a:lnTo>
                  <a:lnTo>
                    <a:pt x="98158" y="1199870"/>
                  </a:lnTo>
                  <a:lnTo>
                    <a:pt x="98755" y="1199997"/>
                  </a:lnTo>
                  <a:lnTo>
                    <a:pt x="99148" y="1200264"/>
                  </a:lnTo>
                  <a:lnTo>
                    <a:pt x="100050" y="1201381"/>
                  </a:lnTo>
                  <a:lnTo>
                    <a:pt x="100596" y="1201750"/>
                  </a:lnTo>
                  <a:lnTo>
                    <a:pt x="100990" y="1201750"/>
                  </a:lnTo>
                  <a:lnTo>
                    <a:pt x="101473" y="1201521"/>
                  </a:lnTo>
                  <a:lnTo>
                    <a:pt x="101942" y="1201204"/>
                  </a:lnTo>
                  <a:lnTo>
                    <a:pt x="102501" y="1200899"/>
                  </a:lnTo>
                  <a:lnTo>
                    <a:pt x="102704" y="1201038"/>
                  </a:lnTo>
                  <a:lnTo>
                    <a:pt x="102717" y="1201356"/>
                  </a:lnTo>
                  <a:lnTo>
                    <a:pt x="102628" y="1201775"/>
                  </a:lnTo>
                  <a:lnTo>
                    <a:pt x="102260" y="1203007"/>
                  </a:lnTo>
                  <a:lnTo>
                    <a:pt x="102158" y="1203439"/>
                  </a:lnTo>
                  <a:lnTo>
                    <a:pt x="102171" y="1203833"/>
                  </a:lnTo>
                  <a:lnTo>
                    <a:pt x="102349" y="1204201"/>
                  </a:lnTo>
                  <a:lnTo>
                    <a:pt x="105994" y="1207096"/>
                  </a:lnTo>
                  <a:lnTo>
                    <a:pt x="107797" y="1206665"/>
                  </a:lnTo>
                  <a:lnTo>
                    <a:pt x="110731" y="1206931"/>
                  </a:lnTo>
                  <a:lnTo>
                    <a:pt x="111480" y="1206677"/>
                  </a:lnTo>
                  <a:lnTo>
                    <a:pt x="113144" y="1205852"/>
                  </a:lnTo>
                  <a:lnTo>
                    <a:pt x="113715" y="1205801"/>
                  </a:lnTo>
                  <a:lnTo>
                    <a:pt x="114122" y="1206017"/>
                  </a:lnTo>
                  <a:lnTo>
                    <a:pt x="114681" y="1206792"/>
                  </a:lnTo>
                  <a:lnTo>
                    <a:pt x="115036" y="1207134"/>
                  </a:lnTo>
                  <a:lnTo>
                    <a:pt x="115570" y="1207376"/>
                  </a:lnTo>
                  <a:lnTo>
                    <a:pt x="115989" y="1207287"/>
                  </a:lnTo>
                  <a:lnTo>
                    <a:pt x="116357" y="1206982"/>
                  </a:lnTo>
                  <a:lnTo>
                    <a:pt x="116560" y="1206588"/>
                  </a:lnTo>
                  <a:lnTo>
                    <a:pt x="116928" y="1205725"/>
                  </a:lnTo>
                  <a:lnTo>
                    <a:pt x="117208" y="1205318"/>
                  </a:lnTo>
                  <a:lnTo>
                    <a:pt x="117640" y="1204950"/>
                  </a:lnTo>
                  <a:lnTo>
                    <a:pt x="118046" y="1204899"/>
                  </a:lnTo>
                  <a:lnTo>
                    <a:pt x="118376" y="1205064"/>
                  </a:lnTo>
                  <a:lnTo>
                    <a:pt x="119126" y="1206106"/>
                  </a:lnTo>
                  <a:lnTo>
                    <a:pt x="119570" y="1206347"/>
                  </a:lnTo>
                  <a:lnTo>
                    <a:pt x="119926" y="1206220"/>
                  </a:lnTo>
                  <a:lnTo>
                    <a:pt x="120142" y="1205903"/>
                  </a:lnTo>
                  <a:lnTo>
                    <a:pt x="120269" y="1205496"/>
                  </a:lnTo>
                  <a:lnTo>
                    <a:pt x="120459" y="1205090"/>
                  </a:lnTo>
                  <a:lnTo>
                    <a:pt x="120713" y="1204671"/>
                  </a:lnTo>
                  <a:lnTo>
                    <a:pt x="120992" y="1204328"/>
                  </a:lnTo>
                  <a:lnTo>
                    <a:pt x="121259" y="1204036"/>
                  </a:lnTo>
                  <a:lnTo>
                    <a:pt x="122237" y="1203210"/>
                  </a:lnTo>
                  <a:lnTo>
                    <a:pt x="125044" y="1200429"/>
                  </a:lnTo>
                  <a:lnTo>
                    <a:pt x="125603" y="1199984"/>
                  </a:lnTo>
                  <a:lnTo>
                    <a:pt x="125958" y="1199946"/>
                  </a:lnTo>
                  <a:lnTo>
                    <a:pt x="126085" y="1200188"/>
                  </a:lnTo>
                  <a:lnTo>
                    <a:pt x="126034" y="1200569"/>
                  </a:lnTo>
                  <a:lnTo>
                    <a:pt x="126009" y="1200911"/>
                  </a:lnTo>
                  <a:lnTo>
                    <a:pt x="126314" y="1201127"/>
                  </a:lnTo>
                  <a:lnTo>
                    <a:pt x="126847" y="1200962"/>
                  </a:lnTo>
                  <a:lnTo>
                    <a:pt x="127317" y="1200937"/>
                  </a:lnTo>
                  <a:lnTo>
                    <a:pt x="127749" y="1201077"/>
                  </a:lnTo>
                  <a:lnTo>
                    <a:pt x="128041" y="1201331"/>
                  </a:lnTo>
                  <a:lnTo>
                    <a:pt x="128384" y="1201521"/>
                  </a:lnTo>
                  <a:lnTo>
                    <a:pt x="128790" y="1201394"/>
                  </a:lnTo>
                  <a:lnTo>
                    <a:pt x="129260" y="1201051"/>
                  </a:lnTo>
                  <a:lnTo>
                    <a:pt x="130124" y="1200530"/>
                  </a:lnTo>
                  <a:lnTo>
                    <a:pt x="130683" y="1200378"/>
                  </a:lnTo>
                  <a:lnTo>
                    <a:pt x="131152" y="1200365"/>
                  </a:lnTo>
                  <a:lnTo>
                    <a:pt x="131457" y="1200569"/>
                  </a:lnTo>
                  <a:lnTo>
                    <a:pt x="131610" y="1200759"/>
                  </a:lnTo>
                  <a:lnTo>
                    <a:pt x="131711" y="1201077"/>
                  </a:lnTo>
                  <a:lnTo>
                    <a:pt x="131711" y="1201432"/>
                  </a:lnTo>
                  <a:lnTo>
                    <a:pt x="131457" y="1201813"/>
                  </a:lnTo>
                  <a:lnTo>
                    <a:pt x="131089" y="1201940"/>
                  </a:lnTo>
                  <a:lnTo>
                    <a:pt x="130009" y="1201991"/>
                  </a:lnTo>
                  <a:lnTo>
                    <a:pt x="129527" y="1202169"/>
                  </a:lnTo>
                  <a:lnTo>
                    <a:pt x="129273" y="1202486"/>
                  </a:lnTo>
                  <a:lnTo>
                    <a:pt x="129387" y="1202842"/>
                  </a:lnTo>
                  <a:lnTo>
                    <a:pt x="130136" y="1203134"/>
                  </a:lnTo>
                  <a:lnTo>
                    <a:pt x="130530" y="1203426"/>
                  </a:lnTo>
                  <a:lnTo>
                    <a:pt x="130746" y="1203794"/>
                  </a:lnTo>
                  <a:lnTo>
                    <a:pt x="130784" y="1204175"/>
                  </a:lnTo>
                  <a:lnTo>
                    <a:pt x="130873" y="1204518"/>
                  </a:lnTo>
                  <a:lnTo>
                    <a:pt x="131203" y="1204734"/>
                  </a:lnTo>
                  <a:lnTo>
                    <a:pt x="131546" y="1204569"/>
                  </a:lnTo>
                  <a:lnTo>
                    <a:pt x="131889" y="1204302"/>
                  </a:lnTo>
                  <a:lnTo>
                    <a:pt x="132295" y="1204023"/>
                  </a:lnTo>
                  <a:lnTo>
                    <a:pt x="132461" y="1204175"/>
                  </a:lnTo>
                  <a:lnTo>
                    <a:pt x="132524" y="1204480"/>
                  </a:lnTo>
                  <a:lnTo>
                    <a:pt x="132626" y="1204836"/>
                  </a:lnTo>
                  <a:lnTo>
                    <a:pt x="132880" y="1205077"/>
                  </a:lnTo>
                  <a:lnTo>
                    <a:pt x="133184" y="1205026"/>
                  </a:lnTo>
                  <a:lnTo>
                    <a:pt x="133502" y="1204734"/>
                  </a:lnTo>
                  <a:lnTo>
                    <a:pt x="133756" y="1204340"/>
                  </a:lnTo>
                  <a:lnTo>
                    <a:pt x="133946" y="1203998"/>
                  </a:lnTo>
                  <a:lnTo>
                    <a:pt x="134277" y="1203477"/>
                  </a:lnTo>
                  <a:lnTo>
                    <a:pt x="134721" y="1201966"/>
                  </a:lnTo>
                  <a:lnTo>
                    <a:pt x="134112" y="1201242"/>
                  </a:lnTo>
                  <a:lnTo>
                    <a:pt x="133680" y="1200937"/>
                  </a:lnTo>
                  <a:lnTo>
                    <a:pt x="133235" y="1200480"/>
                  </a:lnTo>
                  <a:lnTo>
                    <a:pt x="133146" y="1200035"/>
                  </a:lnTo>
                  <a:lnTo>
                    <a:pt x="133248" y="1199603"/>
                  </a:lnTo>
                  <a:lnTo>
                    <a:pt x="133477" y="1199222"/>
                  </a:lnTo>
                  <a:lnTo>
                    <a:pt x="133781" y="1198956"/>
                  </a:lnTo>
                  <a:lnTo>
                    <a:pt x="134124" y="1198956"/>
                  </a:lnTo>
                  <a:lnTo>
                    <a:pt x="134531" y="1199159"/>
                  </a:lnTo>
                  <a:lnTo>
                    <a:pt x="135813" y="1200111"/>
                  </a:lnTo>
                  <a:lnTo>
                    <a:pt x="136283" y="1200340"/>
                  </a:lnTo>
                  <a:lnTo>
                    <a:pt x="136766" y="1200454"/>
                  </a:lnTo>
                  <a:lnTo>
                    <a:pt x="137274" y="1200200"/>
                  </a:lnTo>
                  <a:lnTo>
                    <a:pt x="137350" y="1199857"/>
                  </a:lnTo>
                  <a:lnTo>
                    <a:pt x="137121" y="1199476"/>
                  </a:lnTo>
                  <a:lnTo>
                    <a:pt x="135496" y="1198029"/>
                  </a:lnTo>
                  <a:lnTo>
                    <a:pt x="135153" y="1197571"/>
                  </a:lnTo>
                  <a:lnTo>
                    <a:pt x="134988" y="1197000"/>
                  </a:lnTo>
                  <a:lnTo>
                    <a:pt x="135178" y="1196505"/>
                  </a:lnTo>
                  <a:lnTo>
                    <a:pt x="135407" y="1196174"/>
                  </a:lnTo>
                  <a:lnTo>
                    <a:pt x="136017" y="1195577"/>
                  </a:lnTo>
                  <a:lnTo>
                    <a:pt x="136817" y="1194485"/>
                  </a:lnTo>
                  <a:lnTo>
                    <a:pt x="136817" y="1194155"/>
                  </a:lnTo>
                  <a:lnTo>
                    <a:pt x="136740" y="1193787"/>
                  </a:lnTo>
                  <a:lnTo>
                    <a:pt x="136499" y="1193647"/>
                  </a:lnTo>
                  <a:lnTo>
                    <a:pt x="135597" y="1193507"/>
                  </a:lnTo>
                  <a:lnTo>
                    <a:pt x="134988" y="1193050"/>
                  </a:lnTo>
                  <a:lnTo>
                    <a:pt x="134950" y="1192529"/>
                  </a:lnTo>
                  <a:lnTo>
                    <a:pt x="135153" y="1191882"/>
                  </a:lnTo>
                  <a:lnTo>
                    <a:pt x="135509" y="1191399"/>
                  </a:lnTo>
                  <a:lnTo>
                    <a:pt x="135864" y="1191221"/>
                  </a:lnTo>
                  <a:lnTo>
                    <a:pt x="136118" y="1191234"/>
                  </a:lnTo>
                  <a:lnTo>
                    <a:pt x="136537" y="1191437"/>
                  </a:lnTo>
                  <a:lnTo>
                    <a:pt x="136855" y="1191513"/>
                  </a:lnTo>
                  <a:lnTo>
                    <a:pt x="138785" y="1188618"/>
                  </a:lnTo>
                  <a:lnTo>
                    <a:pt x="139280" y="1187170"/>
                  </a:lnTo>
                  <a:lnTo>
                    <a:pt x="139344" y="1186383"/>
                  </a:lnTo>
                  <a:lnTo>
                    <a:pt x="139230" y="1185798"/>
                  </a:lnTo>
                  <a:lnTo>
                    <a:pt x="138887" y="1185443"/>
                  </a:lnTo>
                  <a:lnTo>
                    <a:pt x="137299" y="1184389"/>
                  </a:lnTo>
                  <a:lnTo>
                    <a:pt x="137096" y="1184033"/>
                  </a:lnTo>
                  <a:lnTo>
                    <a:pt x="137210" y="1183690"/>
                  </a:lnTo>
                  <a:lnTo>
                    <a:pt x="137502" y="1183449"/>
                  </a:lnTo>
                  <a:lnTo>
                    <a:pt x="138290" y="1183246"/>
                  </a:lnTo>
                  <a:lnTo>
                    <a:pt x="138620" y="1183119"/>
                  </a:lnTo>
                  <a:lnTo>
                    <a:pt x="138823" y="1182877"/>
                  </a:lnTo>
                  <a:lnTo>
                    <a:pt x="138696" y="1182535"/>
                  </a:lnTo>
                  <a:lnTo>
                    <a:pt x="138061" y="1181747"/>
                  </a:lnTo>
                  <a:lnTo>
                    <a:pt x="137845" y="1181353"/>
                  </a:lnTo>
                  <a:lnTo>
                    <a:pt x="137934" y="1180960"/>
                  </a:lnTo>
                  <a:lnTo>
                    <a:pt x="138455" y="1180096"/>
                  </a:lnTo>
                  <a:lnTo>
                    <a:pt x="139382" y="1178801"/>
                  </a:lnTo>
                  <a:lnTo>
                    <a:pt x="145592" y="1171003"/>
                  </a:lnTo>
                  <a:lnTo>
                    <a:pt x="145999" y="1170381"/>
                  </a:lnTo>
                  <a:lnTo>
                    <a:pt x="146227" y="1169923"/>
                  </a:lnTo>
                  <a:lnTo>
                    <a:pt x="146367" y="1169542"/>
                  </a:lnTo>
                  <a:lnTo>
                    <a:pt x="146418" y="1169174"/>
                  </a:lnTo>
                  <a:lnTo>
                    <a:pt x="146456" y="1167561"/>
                  </a:lnTo>
                  <a:lnTo>
                    <a:pt x="146570" y="1166774"/>
                  </a:lnTo>
                  <a:lnTo>
                    <a:pt x="146710" y="1166317"/>
                  </a:lnTo>
                  <a:lnTo>
                    <a:pt x="147104" y="1165758"/>
                  </a:lnTo>
                  <a:lnTo>
                    <a:pt x="149821" y="1164780"/>
                  </a:lnTo>
                  <a:lnTo>
                    <a:pt x="150241" y="1164450"/>
                  </a:lnTo>
                  <a:lnTo>
                    <a:pt x="150837" y="1163878"/>
                  </a:lnTo>
                  <a:lnTo>
                    <a:pt x="151282" y="1163319"/>
                  </a:lnTo>
                  <a:lnTo>
                    <a:pt x="152095" y="1162507"/>
                  </a:lnTo>
                  <a:lnTo>
                    <a:pt x="152641" y="1162392"/>
                  </a:lnTo>
                  <a:lnTo>
                    <a:pt x="152996" y="1162570"/>
                  </a:lnTo>
                  <a:lnTo>
                    <a:pt x="153111" y="1162964"/>
                  </a:lnTo>
                  <a:lnTo>
                    <a:pt x="153073" y="1163383"/>
                  </a:lnTo>
                  <a:lnTo>
                    <a:pt x="152933" y="1163802"/>
                  </a:lnTo>
                  <a:lnTo>
                    <a:pt x="152730" y="1164221"/>
                  </a:lnTo>
                  <a:lnTo>
                    <a:pt x="152615" y="1164640"/>
                  </a:lnTo>
                  <a:lnTo>
                    <a:pt x="152641" y="1165047"/>
                  </a:lnTo>
                  <a:lnTo>
                    <a:pt x="152742" y="1165453"/>
                  </a:lnTo>
                  <a:lnTo>
                    <a:pt x="152806" y="1166317"/>
                  </a:lnTo>
                  <a:lnTo>
                    <a:pt x="152971" y="1166748"/>
                  </a:lnTo>
                  <a:lnTo>
                    <a:pt x="153543" y="1167193"/>
                  </a:lnTo>
                  <a:lnTo>
                    <a:pt x="153847" y="1167117"/>
                  </a:lnTo>
                  <a:lnTo>
                    <a:pt x="153962" y="1166850"/>
                  </a:lnTo>
                  <a:lnTo>
                    <a:pt x="154076" y="1166418"/>
                  </a:lnTo>
                  <a:lnTo>
                    <a:pt x="154254" y="1166012"/>
                  </a:lnTo>
                  <a:lnTo>
                    <a:pt x="154876" y="1165453"/>
                  </a:lnTo>
                  <a:lnTo>
                    <a:pt x="155333" y="1164970"/>
                  </a:lnTo>
                  <a:lnTo>
                    <a:pt x="155892" y="1164475"/>
                  </a:lnTo>
                  <a:lnTo>
                    <a:pt x="158813" y="1160487"/>
                  </a:lnTo>
                  <a:lnTo>
                    <a:pt x="158877" y="1160068"/>
                  </a:lnTo>
                  <a:lnTo>
                    <a:pt x="160401" y="1158519"/>
                  </a:lnTo>
                  <a:lnTo>
                    <a:pt x="162090" y="1159065"/>
                  </a:lnTo>
                  <a:lnTo>
                    <a:pt x="163233" y="1159763"/>
                  </a:lnTo>
                  <a:lnTo>
                    <a:pt x="163385" y="1160094"/>
                  </a:lnTo>
                  <a:lnTo>
                    <a:pt x="163449" y="1161224"/>
                  </a:lnTo>
                  <a:lnTo>
                    <a:pt x="163804" y="1161656"/>
                  </a:lnTo>
                  <a:lnTo>
                    <a:pt x="171323" y="1165313"/>
                  </a:lnTo>
                  <a:lnTo>
                    <a:pt x="171234" y="1165720"/>
                  </a:lnTo>
                  <a:lnTo>
                    <a:pt x="168795" y="1169555"/>
                  </a:lnTo>
                  <a:lnTo>
                    <a:pt x="168516" y="1170038"/>
                  </a:lnTo>
                  <a:lnTo>
                    <a:pt x="172389" y="1173797"/>
                  </a:lnTo>
                  <a:lnTo>
                    <a:pt x="173863" y="1173479"/>
                  </a:lnTo>
                  <a:lnTo>
                    <a:pt x="179959" y="1171041"/>
                  </a:lnTo>
                  <a:lnTo>
                    <a:pt x="188861" y="1168184"/>
                  </a:lnTo>
                  <a:lnTo>
                    <a:pt x="193979" y="1160513"/>
                  </a:lnTo>
                  <a:lnTo>
                    <a:pt x="193840" y="1160043"/>
                  </a:lnTo>
                  <a:lnTo>
                    <a:pt x="193560" y="1159675"/>
                  </a:lnTo>
                  <a:lnTo>
                    <a:pt x="193167" y="1159357"/>
                  </a:lnTo>
                  <a:lnTo>
                    <a:pt x="190652" y="1158392"/>
                  </a:lnTo>
                  <a:lnTo>
                    <a:pt x="190360" y="1157998"/>
                  </a:lnTo>
                  <a:lnTo>
                    <a:pt x="190220" y="1157401"/>
                  </a:lnTo>
                  <a:lnTo>
                    <a:pt x="190639" y="1155547"/>
                  </a:lnTo>
                  <a:lnTo>
                    <a:pt x="190715" y="1154963"/>
                  </a:lnTo>
                  <a:lnTo>
                    <a:pt x="190715" y="1154595"/>
                  </a:lnTo>
                  <a:lnTo>
                    <a:pt x="190728" y="1154226"/>
                  </a:lnTo>
                  <a:lnTo>
                    <a:pt x="190906" y="1153286"/>
                  </a:lnTo>
                  <a:lnTo>
                    <a:pt x="190931" y="1152893"/>
                  </a:lnTo>
                  <a:lnTo>
                    <a:pt x="190893" y="1152486"/>
                  </a:lnTo>
                  <a:lnTo>
                    <a:pt x="189763" y="1150073"/>
                  </a:lnTo>
                  <a:lnTo>
                    <a:pt x="189496" y="1149261"/>
                  </a:lnTo>
                  <a:lnTo>
                    <a:pt x="189153" y="1147635"/>
                  </a:lnTo>
                  <a:lnTo>
                    <a:pt x="189115" y="1144701"/>
                  </a:lnTo>
                  <a:lnTo>
                    <a:pt x="189344" y="1143215"/>
                  </a:lnTo>
                  <a:lnTo>
                    <a:pt x="192011" y="1140929"/>
                  </a:lnTo>
                  <a:lnTo>
                    <a:pt x="193052" y="1140472"/>
                  </a:lnTo>
                  <a:lnTo>
                    <a:pt x="193878" y="1139913"/>
                  </a:lnTo>
                  <a:lnTo>
                    <a:pt x="194271" y="1139443"/>
                  </a:lnTo>
                  <a:lnTo>
                    <a:pt x="194551" y="1138796"/>
                  </a:lnTo>
                  <a:lnTo>
                    <a:pt x="194805" y="1138097"/>
                  </a:lnTo>
                  <a:lnTo>
                    <a:pt x="195427" y="1136916"/>
                  </a:lnTo>
                  <a:lnTo>
                    <a:pt x="195884" y="1136383"/>
                  </a:lnTo>
                  <a:lnTo>
                    <a:pt x="196342" y="1136065"/>
                  </a:lnTo>
                  <a:lnTo>
                    <a:pt x="200710" y="1135583"/>
                  </a:lnTo>
                  <a:lnTo>
                    <a:pt x="202196" y="1134935"/>
                  </a:lnTo>
                  <a:lnTo>
                    <a:pt x="203314" y="1134084"/>
                  </a:lnTo>
                  <a:lnTo>
                    <a:pt x="204749" y="1132611"/>
                  </a:lnTo>
                  <a:lnTo>
                    <a:pt x="206260" y="1131900"/>
                  </a:lnTo>
                  <a:lnTo>
                    <a:pt x="207606" y="1132128"/>
                  </a:lnTo>
                  <a:lnTo>
                    <a:pt x="209334" y="1133170"/>
                  </a:lnTo>
                  <a:lnTo>
                    <a:pt x="211556" y="1134490"/>
                  </a:lnTo>
                  <a:lnTo>
                    <a:pt x="212255" y="1134681"/>
                  </a:lnTo>
                  <a:lnTo>
                    <a:pt x="212763" y="1134719"/>
                  </a:lnTo>
                  <a:lnTo>
                    <a:pt x="213271" y="1134516"/>
                  </a:lnTo>
                  <a:lnTo>
                    <a:pt x="215722" y="1132852"/>
                  </a:lnTo>
                  <a:lnTo>
                    <a:pt x="216103" y="1132636"/>
                  </a:lnTo>
                  <a:lnTo>
                    <a:pt x="218528" y="1131608"/>
                  </a:lnTo>
                  <a:lnTo>
                    <a:pt x="220548" y="1131061"/>
                  </a:lnTo>
                  <a:lnTo>
                    <a:pt x="224104" y="1130947"/>
                  </a:lnTo>
                  <a:lnTo>
                    <a:pt x="224701" y="1130782"/>
                  </a:lnTo>
                  <a:lnTo>
                    <a:pt x="229946" y="1127442"/>
                  </a:lnTo>
                  <a:lnTo>
                    <a:pt x="230339" y="1127023"/>
                  </a:lnTo>
                  <a:lnTo>
                    <a:pt x="230593" y="1126540"/>
                  </a:lnTo>
                  <a:lnTo>
                    <a:pt x="231140" y="1125004"/>
                  </a:lnTo>
                  <a:lnTo>
                    <a:pt x="231368" y="1124470"/>
                  </a:lnTo>
                  <a:lnTo>
                    <a:pt x="231711" y="1123899"/>
                  </a:lnTo>
                  <a:lnTo>
                    <a:pt x="232079" y="1123645"/>
                  </a:lnTo>
                  <a:lnTo>
                    <a:pt x="232435" y="1123518"/>
                  </a:lnTo>
                  <a:lnTo>
                    <a:pt x="236880" y="1123518"/>
                  </a:lnTo>
                  <a:lnTo>
                    <a:pt x="237566" y="1123353"/>
                  </a:lnTo>
                  <a:lnTo>
                    <a:pt x="241808" y="1120470"/>
                  </a:lnTo>
                  <a:lnTo>
                    <a:pt x="241757" y="1119670"/>
                  </a:lnTo>
                  <a:lnTo>
                    <a:pt x="241871" y="1117003"/>
                  </a:lnTo>
                  <a:lnTo>
                    <a:pt x="242138" y="1115580"/>
                  </a:lnTo>
                  <a:lnTo>
                    <a:pt x="242354" y="1112215"/>
                  </a:lnTo>
                  <a:lnTo>
                    <a:pt x="242912" y="1111034"/>
                  </a:lnTo>
                  <a:lnTo>
                    <a:pt x="246888" y="1105852"/>
                  </a:lnTo>
                  <a:lnTo>
                    <a:pt x="246341" y="1103452"/>
                  </a:lnTo>
                  <a:lnTo>
                    <a:pt x="246164" y="1103172"/>
                  </a:lnTo>
                  <a:lnTo>
                    <a:pt x="245783" y="1103033"/>
                  </a:lnTo>
                  <a:lnTo>
                    <a:pt x="243624" y="1103020"/>
                  </a:lnTo>
                  <a:lnTo>
                    <a:pt x="243217" y="1102931"/>
                  </a:lnTo>
                  <a:lnTo>
                    <a:pt x="242938" y="1102677"/>
                  </a:lnTo>
                  <a:lnTo>
                    <a:pt x="242100" y="1100899"/>
                  </a:lnTo>
                  <a:lnTo>
                    <a:pt x="241820" y="1100467"/>
                  </a:lnTo>
                  <a:lnTo>
                    <a:pt x="239077" y="1099934"/>
                  </a:lnTo>
                  <a:lnTo>
                    <a:pt x="238760" y="1099616"/>
                  </a:lnTo>
                  <a:lnTo>
                    <a:pt x="238518" y="1099159"/>
                  </a:lnTo>
                  <a:lnTo>
                    <a:pt x="238645" y="1098664"/>
                  </a:lnTo>
                  <a:lnTo>
                    <a:pt x="239433" y="1096594"/>
                  </a:lnTo>
                  <a:lnTo>
                    <a:pt x="239560" y="1096035"/>
                  </a:lnTo>
                  <a:lnTo>
                    <a:pt x="239572" y="1095451"/>
                  </a:lnTo>
                  <a:lnTo>
                    <a:pt x="239242" y="1095171"/>
                  </a:lnTo>
                  <a:lnTo>
                    <a:pt x="237248" y="1094384"/>
                  </a:lnTo>
                  <a:lnTo>
                    <a:pt x="236626" y="1093914"/>
                  </a:lnTo>
                  <a:lnTo>
                    <a:pt x="236410" y="1093266"/>
                  </a:lnTo>
                  <a:lnTo>
                    <a:pt x="236448" y="1092708"/>
                  </a:lnTo>
                  <a:lnTo>
                    <a:pt x="237451" y="1089355"/>
                  </a:lnTo>
                  <a:lnTo>
                    <a:pt x="240779" y="1082547"/>
                  </a:lnTo>
                  <a:lnTo>
                    <a:pt x="241211" y="1082586"/>
                  </a:lnTo>
                  <a:lnTo>
                    <a:pt x="243192" y="1083373"/>
                  </a:lnTo>
                  <a:lnTo>
                    <a:pt x="243624" y="1083386"/>
                  </a:lnTo>
                  <a:lnTo>
                    <a:pt x="244005" y="1083221"/>
                  </a:lnTo>
                  <a:lnTo>
                    <a:pt x="246316" y="1081074"/>
                  </a:lnTo>
                  <a:lnTo>
                    <a:pt x="246938" y="1080338"/>
                  </a:lnTo>
                  <a:lnTo>
                    <a:pt x="245592" y="1074966"/>
                  </a:lnTo>
                  <a:lnTo>
                    <a:pt x="245808" y="1073340"/>
                  </a:lnTo>
                  <a:lnTo>
                    <a:pt x="246799" y="1072337"/>
                  </a:lnTo>
                  <a:lnTo>
                    <a:pt x="248475" y="1070889"/>
                  </a:lnTo>
                  <a:lnTo>
                    <a:pt x="253619" y="1065263"/>
                  </a:lnTo>
                  <a:lnTo>
                    <a:pt x="253974" y="1064767"/>
                  </a:lnTo>
                  <a:lnTo>
                    <a:pt x="254381" y="1064031"/>
                  </a:lnTo>
                  <a:lnTo>
                    <a:pt x="254355" y="1063548"/>
                  </a:lnTo>
                  <a:lnTo>
                    <a:pt x="254114" y="1063155"/>
                  </a:lnTo>
                  <a:lnTo>
                    <a:pt x="251637" y="1061364"/>
                  </a:lnTo>
                  <a:lnTo>
                    <a:pt x="251180" y="1060653"/>
                  </a:lnTo>
                  <a:lnTo>
                    <a:pt x="250672" y="1059065"/>
                  </a:lnTo>
                  <a:lnTo>
                    <a:pt x="250240" y="1056957"/>
                  </a:lnTo>
                  <a:lnTo>
                    <a:pt x="249821" y="1055598"/>
                  </a:lnTo>
                  <a:lnTo>
                    <a:pt x="244665" y="1050772"/>
                  </a:lnTo>
                  <a:lnTo>
                    <a:pt x="242036" y="1048296"/>
                  </a:lnTo>
                  <a:lnTo>
                    <a:pt x="238861" y="1044600"/>
                  </a:lnTo>
                  <a:lnTo>
                    <a:pt x="238493" y="1042403"/>
                  </a:lnTo>
                  <a:lnTo>
                    <a:pt x="238594" y="1041222"/>
                  </a:lnTo>
                  <a:lnTo>
                    <a:pt x="239115" y="1039456"/>
                  </a:lnTo>
                  <a:lnTo>
                    <a:pt x="239077" y="1038974"/>
                  </a:lnTo>
                  <a:lnTo>
                    <a:pt x="238429" y="1037399"/>
                  </a:lnTo>
                  <a:lnTo>
                    <a:pt x="237642" y="1034694"/>
                  </a:lnTo>
                  <a:lnTo>
                    <a:pt x="237591" y="1033894"/>
                  </a:lnTo>
                  <a:lnTo>
                    <a:pt x="237693" y="1033221"/>
                  </a:lnTo>
                  <a:lnTo>
                    <a:pt x="238150" y="1032014"/>
                  </a:lnTo>
                  <a:lnTo>
                    <a:pt x="238315" y="1031163"/>
                  </a:lnTo>
                  <a:lnTo>
                    <a:pt x="238150" y="1030668"/>
                  </a:lnTo>
                  <a:lnTo>
                    <a:pt x="237845" y="1030274"/>
                  </a:lnTo>
                  <a:lnTo>
                    <a:pt x="231635" y="1026198"/>
                  </a:lnTo>
                  <a:lnTo>
                    <a:pt x="231254" y="1025817"/>
                  </a:lnTo>
                  <a:lnTo>
                    <a:pt x="230898" y="1025309"/>
                  </a:lnTo>
                  <a:lnTo>
                    <a:pt x="230924" y="1024839"/>
                  </a:lnTo>
                  <a:lnTo>
                    <a:pt x="231114" y="1024432"/>
                  </a:lnTo>
                  <a:lnTo>
                    <a:pt x="231736" y="1023746"/>
                  </a:lnTo>
                  <a:lnTo>
                    <a:pt x="232422" y="1023162"/>
                  </a:lnTo>
                  <a:lnTo>
                    <a:pt x="233857" y="1022146"/>
                  </a:lnTo>
                  <a:lnTo>
                    <a:pt x="236816" y="1020584"/>
                  </a:lnTo>
                  <a:lnTo>
                    <a:pt x="237172" y="1020356"/>
                  </a:lnTo>
                  <a:lnTo>
                    <a:pt x="237502" y="1020013"/>
                  </a:lnTo>
                  <a:lnTo>
                    <a:pt x="237807" y="1019644"/>
                  </a:lnTo>
                  <a:lnTo>
                    <a:pt x="244233" y="1010310"/>
                  </a:lnTo>
                  <a:lnTo>
                    <a:pt x="244525" y="1009802"/>
                  </a:lnTo>
                  <a:lnTo>
                    <a:pt x="244856" y="1009294"/>
                  </a:lnTo>
                  <a:lnTo>
                    <a:pt x="245262" y="1008735"/>
                  </a:lnTo>
                  <a:lnTo>
                    <a:pt x="245732" y="1008583"/>
                  </a:lnTo>
                  <a:lnTo>
                    <a:pt x="246214" y="1008646"/>
                  </a:lnTo>
                  <a:lnTo>
                    <a:pt x="249847" y="1010221"/>
                  </a:lnTo>
                  <a:lnTo>
                    <a:pt x="250342" y="1010335"/>
                  </a:lnTo>
                  <a:lnTo>
                    <a:pt x="252742" y="1008227"/>
                  </a:lnTo>
                  <a:lnTo>
                    <a:pt x="253695" y="1007211"/>
                  </a:lnTo>
                  <a:lnTo>
                    <a:pt x="254698" y="1006284"/>
                  </a:lnTo>
                  <a:lnTo>
                    <a:pt x="258826" y="1001712"/>
                  </a:lnTo>
                  <a:lnTo>
                    <a:pt x="259067" y="1001394"/>
                  </a:lnTo>
                  <a:lnTo>
                    <a:pt x="259626" y="1000925"/>
                  </a:lnTo>
                  <a:lnTo>
                    <a:pt x="260578" y="1000759"/>
                  </a:lnTo>
                  <a:lnTo>
                    <a:pt x="263677" y="1002995"/>
                  </a:lnTo>
                  <a:lnTo>
                    <a:pt x="264312" y="1003096"/>
                  </a:lnTo>
                  <a:lnTo>
                    <a:pt x="268808" y="998943"/>
                  </a:lnTo>
                  <a:lnTo>
                    <a:pt x="269316" y="998575"/>
                  </a:lnTo>
                  <a:lnTo>
                    <a:pt x="269824" y="998600"/>
                  </a:lnTo>
                  <a:lnTo>
                    <a:pt x="270294" y="998778"/>
                  </a:lnTo>
                  <a:lnTo>
                    <a:pt x="274320" y="1001306"/>
                  </a:lnTo>
                  <a:lnTo>
                    <a:pt x="274701" y="1001280"/>
                  </a:lnTo>
                  <a:lnTo>
                    <a:pt x="274878" y="1001242"/>
                  </a:lnTo>
                  <a:lnTo>
                    <a:pt x="274904" y="1001090"/>
                  </a:lnTo>
                  <a:lnTo>
                    <a:pt x="275031" y="996784"/>
                  </a:lnTo>
                  <a:lnTo>
                    <a:pt x="275158" y="995857"/>
                  </a:lnTo>
                  <a:lnTo>
                    <a:pt x="275310" y="995413"/>
                  </a:lnTo>
                  <a:lnTo>
                    <a:pt x="275653" y="995006"/>
                  </a:lnTo>
                  <a:lnTo>
                    <a:pt x="276059" y="994829"/>
                  </a:lnTo>
                  <a:lnTo>
                    <a:pt x="279590" y="994219"/>
                  </a:lnTo>
                  <a:lnTo>
                    <a:pt x="280377" y="993901"/>
                  </a:lnTo>
                  <a:lnTo>
                    <a:pt x="282308" y="989545"/>
                  </a:lnTo>
                  <a:lnTo>
                    <a:pt x="282460" y="989050"/>
                  </a:lnTo>
                  <a:lnTo>
                    <a:pt x="282765" y="988517"/>
                  </a:lnTo>
                  <a:lnTo>
                    <a:pt x="283235" y="987932"/>
                  </a:lnTo>
                  <a:lnTo>
                    <a:pt x="283845" y="987539"/>
                  </a:lnTo>
                  <a:lnTo>
                    <a:pt x="286550" y="986358"/>
                  </a:lnTo>
                  <a:lnTo>
                    <a:pt x="287032" y="986002"/>
                  </a:lnTo>
                  <a:lnTo>
                    <a:pt x="287324" y="985621"/>
                  </a:lnTo>
                  <a:lnTo>
                    <a:pt x="287540" y="985126"/>
                  </a:lnTo>
                  <a:lnTo>
                    <a:pt x="287705" y="984732"/>
                  </a:lnTo>
                  <a:lnTo>
                    <a:pt x="287972" y="983818"/>
                  </a:lnTo>
                  <a:lnTo>
                    <a:pt x="289102" y="982192"/>
                  </a:lnTo>
                  <a:lnTo>
                    <a:pt x="290055" y="981379"/>
                  </a:lnTo>
                  <a:lnTo>
                    <a:pt x="293916" y="978725"/>
                  </a:lnTo>
                  <a:lnTo>
                    <a:pt x="294373" y="978217"/>
                  </a:lnTo>
                  <a:lnTo>
                    <a:pt x="294690" y="977684"/>
                  </a:lnTo>
                  <a:lnTo>
                    <a:pt x="294855" y="977201"/>
                  </a:lnTo>
                  <a:lnTo>
                    <a:pt x="295059" y="976236"/>
                  </a:lnTo>
                  <a:lnTo>
                    <a:pt x="295236" y="974839"/>
                  </a:lnTo>
                  <a:lnTo>
                    <a:pt x="295516" y="973429"/>
                  </a:lnTo>
                  <a:lnTo>
                    <a:pt x="300177" y="967790"/>
                  </a:lnTo>
                  <a:lnTo>
                    <a:pt x="301117" y="966952"/>
                  </a:lnTo>
                  <a:lnTo>
                    <a:pt x="301853" y="966152"/>
                  </a:lnTo>
                  <a:lnTo>
                    <a:pt x="302234" y="965542"/>
                  </a:lnTo>
                  <a:lnTo>
                    <a:pt x="302514" y="964895"/>
                  </a:lnTo>
                  <a:lnTo>
                    <a:pt x="302717" y="964298"/>
                  </a:lnTo>
                  <a:lnTo>
                    <a:pt x="303136" y="963498"/>
                  </a:lnTo>
                  <a:lnTo>
                    <a:pt x="303530" y="963104"/>
                  </a:lnTo>
                  <a:lnTo>
                    <a:pt x="303936" y="962812"/>
                  </a:lnTo>
                  <a:lnTo>
                    <a:pt x="308330" y="961491"/>
                  </a:lnTo>
                  <a:lnTo>
                    <a:pt x="309067" y="961085"/>
                  </a:lnTo>
                  <a:lnTo>
                    <a:pt x="312889" y="958113"/>
                  </a:lnTo>
                  <a:lnTo>
                    <a:pt x="313397" y="957491"/>
                  </a:lnTo>
                  <a:lnTo>
                    <a:pt x="313778" y="956894"/>
                  </a:lnTo>
                  <a:lnTo>
                    <a:pt x="314464" y="955433"/>
                  </a:lnTo>
                  <a:lnTo>
                    <a:pt x="314731" y="954951"/>
                  </a:lnTo>
                  <a:lnTo>
                    <a:pt x="319989" y="947686"/>
                  </a:lnTo>
                  <a:lnTo>
                    <a:pt x="320408" y="946962"/>
                  </a:lnTo>
                  <a:lnTo>
                    <a:pt x="320598" y="946340"/>
                  </a:lnTo>
                  <a:lnTo>
                    <a:pt x="320789" y="945654"/>
                  </a:lnTo>
                  <a:lnTo>
                    <a:pt x="321221" y="944549"/>
                  </a:lnTo>
                  <a:lnTo>
                    <a:pt x="321614" y="943978"/>
                  </a:lnTo>
                  <a:lnTo>
                    <a:pt x="322008" y="943597"/>
                  </a:lnTo>
                  <a:lnTo>
                    <a:pt x="323240" y="942593"/>
                  </a:lnTo>
                  <a:lnTo>
                    <a:pt x="324446" y="941247"/>
                  </a:lnTo>
                  <a:lnTo>
                    <a:pt x="324980" y="940447"/>
                  </a:lnTo>
                  <a:lnTo>
                    <a:pt x="325335" y="939761"/>
                  </a:lnTo>
                  <a:lnTo>
                    <a:pt x="325551" y="938822"/>
                  </a:lnTo>
                  <a:lnTo>
                    <a:pt x="325615" y="938339"/>
                  </a:lnTo>
                  <a:lnTo>
                    <a:pt x="325793" y="937729"/>
                  </a:lnTo>
                  <a:lnTo>
                    <a:pt x="326148" y="936942"/>
                  </a:lnTo>
                  <a:lnTo>
                    <a:pt x="328409" y="932916"/>
                  </a:lnTo>
                  <a:lnTo>
                    <a:pt x="328866" y="931938"/>
                  </a:lnTo>
                  <a:lnTo>
                    <a:pt x="329285" y="930846"/>
                  </a:lnTo>
                  <a:lnTo>
                    <a:pt x="329336" y="930224"/>
                  </a:lnTo>
                  <a:lnTo>
                    <a:pt x="329247" y="929716"/>
                  </a:lnTo>
                  <a:lnTo>
                    <a:pt x="328930" y="929398"/>
                  </a:lnTo>
                  <a:lnTo>
                    <a:pt x="327240" y="928293"/>
                  </a:lnTo>
                  <a:lnTo>
                    <a:pt x="326898" y="927925"/>
                  </a:lnTo>
                  <a:lnTo>
                    <a:pt x="326694" y="927480"/>
                  </a:lnTo>
                  <a:lnTo>
                    <a:pt x="326656" y="926858"/>
                  </a:lnTo>
                  <a:lnTo>
                    <a:pt x="326834" y="926337"/>
                  </a:lnTo>
                  <a:lnTo>
                    <a:pt x="327075" y="925829"/>
                  </a:lnTo>
                  <a:lnTo>
                    <a:pt x="327863" y="924610"/>
                  </a:lnTo>
                  <a:lnTo>
                    <a:pt x="329666" y="921486"/>
                  </a:lnTo>
                  <a:lnTo>
                    <a:pt x="329882" y="920864"/>
                  </a:lnTo>
                  <a:lnTo>
                    <a:pt x="329971" y="920343"/>
                  </a:lnTo>
                  <a:lnTo>
                    <a:pt x="329920" y="919911"/>
                  </a:lnTo>
                  <a:lnTo>
                    <a:pt x="329577" y="918667"/>
                  </a:lnTo>
                  <a:lnTo>
                    <a:pt x="329526" y="918146"/>
                  </a:lnTo>
                  <a:lnTo>
                    <a:pt x="329539" y="917524"/>
                  </a:lnTo>
                  <a:lnTo>
                    <a:pt x="329755" y="916978"/>
                  </a:lnTo>
                  <a:lnTo>
                    <a:pt x="329996" y="916520"/>
                  </a:lnTo>
                  <a:lnTo>
                    <a:pt x="331304" y="914793"/>
                  </a:lnTo>
                  <a:lnTo>
                    <a:pt x="331711" y="914184"/>
                  </a:lnTo>
                  <a:lnTo>
                    <a:pt x="332308" y="913117"/>
                  </a:lnTo>
                  <a:lnTo>
                    <a:pt x="332536" y="912444"/>
                  </a:lnTo>
                  <a:lnTo>
                    <a:pt x="332562" y="911898"/>
                  </a:lnTo>
                  <a:lnTo>
                    <a:pt x="332460" y="911491"/>
                  </a:lnTo>
                  <a:lnTo>
                    <a:pt x="331698" y="909535"/>
                  </a:lnTo>
                  <a:lnTo>
                    <a:pt x="331279" y="907897"/>
                  </a:lnTo>
                  <a:lnTo>
                    <a:pt x="336143" y="898004"/>
                  </a:lnTo>
                  <a:lnTo>
                    <a:pt x="336499" y="897737"/>
                  </a:lnTo>
                  <a:lnTo>
                    <a:pt x="336816" y="897381"/>
                  </a:lnTo>
                  <a:lnTo>
                    <a:pt x="337083" y="896899"/>
                  </a:lnTo>
                  <a:lnTo>
                    <a:pt x="337883" y="895349"/>
                  </a:lnTo>
                  <a:lnTo>
                    <a:pt x="338162" y="894905"/>
                  </a:lnTo>
                  <a:lnTo>
                    <a:pt x="338480" y="894537"/>
                  </a:lnTo>
                  <a:lnTo>
                    <a:pt x="338823" y="894219"/>
                  </a:lnTo>
                  <a:lnTo>
                    <a:pt x="339191" y="894016"/>
                  </a:lnTo>
                  <a:lnTo>
                    <a:pt x="343979" y="892352"/>
                  </a:lnTo>
                  <a:lnTo>
                    <a:pt x="344398" y="892111"/>
                  </a:lnTo>
                  <a:lnTo>
                    <a:pt x="344843" y="891692"/>
                  </a:lnTo>
                  <a:lnTo>
                    <a:pt x="345059" y="891247"/>
                  </a:lnTo>
                  <a:lnTo>
                    <a:pt x="345173" y="890765"/>
                  </a:lnTo>
                  <a:lnTo>
                    <a:pt x="345211" y="890282"/>
                  </a:lnTo>
                  <a:lnTo>
                    <a:pt x="345211" y="889825"/>
                  </a:lnTo>
                  <a:lnTo>
                    <a:pt x="345287" y="888809"/>
                  </a:lnTo>
                  <a:lnTo>
                    <a:pt x="347065" y="886586"/>
                  </a:lnTo>
                  <a:lnTo>
                    <a:pt x="347421" y="886371"/>
                  </a:lnTo>
                  <a:lnTo>
                    <a:pt x="347726" y="886142"/>
                  </a:lnTo>
                  <a:lnTo>
                    <a:pt x="348043" y="885748"/>
                  </a:lnTo>
                  <a:lnTo>
                    <a:pt x="348221" y="885304"/>
                  </a:lnTo>
                  <a:lnTo>
                    <a:pt x="348310" y="884847"/>
                  </a:lnTo>
                  <a:lnTo>
                    <a:pt x="348297" y="884402"/>
                  </a:lnTo>
                  <a:lnTo>
                    <a:pt x="348538" y="883424"/>
                  </a:lnTo>
                  <a:lnTo>
                    <a:pt x="348970" y="882027"/>
                  </a:lnTo>
                  <a:lnTo>
                    <a:pt x="350100" y="878966"/>
                  </a:lnTo>
                  <a:lnTo>
                    <a:pt x="350545" y="877582"/>
                  </a:lnTo>
                  <a:lnTo>
                    <a:pt x="350697" y="876630"/>
                  </a:lnTo>
                  <a:lnTo>
                    <a:pt x="350215" y="874140"/>
                  </a:lnTo>
                  <a:lnTo>
                    <a:pt x="350177" y="873658"/>
                  </a:lnTo>
                  <a:lnTo>
                    <a:pt x="355104" y="866419"/>
                  </a:lnTo>
                  <a:lnTo>
                    <a:pt x="355434" y="865962"/>
                  </a:lnTo>
                  <a:lnTo>
                    <a:pt x="355714" y="865416"/>
                  </a:lnTo>
                  <a:lnTo>
                    <a:pt x="355917" y="864565"/>
                  </a:lnTo>
                  <a:lnTo>
                    <a:pt x="355942" y="863993"/>
                  </a:lnTo>
                  <a:lnTo>
                    <a:pt x="355879" y="863498"/>
                  </a:lnTo>
                  <a:lnTo>
                    <a:pt x="355447" y="861885"/>
                  </a:lnTo>
                  <a:lnTo>
                    <a:pt x="355384" y="861440"/>
                  </a:lnTo>
                  <a:lnTo>
                    <a:pt x="355384" y="860996"/>
                  </a:lnTo>
                  <a:lnTo>
                    <a:pt x="355473" y="860526"/>
                  </a:lnTo>
                  <a:lnTo>
                    <a:pt x="364439" y="851611"/>
                  </a:lnTo>
                  <a:lnTo>
                    <a:pt x="365277" y="851090"/>
                  </a:lnTo>
                  <a:lnTo>
                    <a:pt x="366623" y="849909"/>
                  </a:lnTo>
                  <a:lnTo>
                    <a:pt x="367690" y="848436"/>
                  </a:lnTo>
                  <a:lnTo>
                    <a:pt x="368147" y="844384"/>
                  </a:lnTo>
                  <a:lnTo>
                    <a:pt x="368261" y="842073"/>
                  </a:lnTo>
                  <a:lnTo>
                    <a:pt x="368808" y="838022"/>
                  </a:lnTo>
                  <a:lnTo>
                    <a:pt x="376428" y="828890"/>
                  </a:lnTo>
                  <a:lnTo>
                    <a:pt x="376923" y="828268"/>
                  </a:lnTo>
                  <a:lnTo>
                    <a:pt x="377545" y="827392"/>
                  </a:lnTo>
                  <a:lnTo>
                    <a:pt x="378688" y="825563"/>
                  </a:lnTo>
                  <a:lnTo>
                    <a:pt x="379806" y="824077"/>
                  </a:lnTo>
                  <a:lnTo>
                    <a:pt x="380492" y="823442"/>
                  </a:lnTo>
                  <a:lnTo>
                    <a:pt x="380873" y="823239"/>
                  </a:lnTo>
                  <a:lnTo>
                    <a:pt x="381279" y="823150"/>
                  </a:lnTo>
                  <a:lnTo>
                    <a:pt x="382155" y="823112"/>
                  </a:lnTo>
                  <a:lnTo>
                    <a:pt x="382562" y="823010"/>
                  </a:lnTo>
                  <a:lnTo>
                    <a:pt x="386588" y="817486"/>
                  </a:lnTo>
                  <a:lnTo>
                    <a:pt x="386854" y="816622"/>
                  </a:lnTo>
                  <a:lnTo>
                    <a:pt x="387159" y="816076"/>
                  </a:lnTo>
                  <a:lnTo>
                    <a:pt x="387477" y="815606"/>
                  </a:lnTo>
                  <a:lnTo>
                    <a:pt x="389801" y="813206"/>
                  </a:lnTo>
                  <a:lnTo>
                    <a:pt x="391375" y="811352"/>
                  </a:lnTo>
                  <a:lnTo>
                    <a:pt x="392150" y="810247"/>
                  </a:lnTo>
                  <a:lnTo>
                    <a:pt x="392341" y="809637"/>
                  </a:lnTo>
                  <a:lnTo>
                    <a:pt x="392290" y="809142"/>
                  </a:lnTo>
                  <a:lnTo>
                    <a:pt x="388988" y="805840"/>
                  </a:lnTo>
                  <a:lnTo>
                    <a:pt x="388772" y="805459"/>
                  </a:lnTo>
                  <a:lnTo>
                    <a:pt x="388645" y="805065"/>
                  </a:lnTo>
                  <a:lnTo>
                    <a:pt x="388620" y="804633"/>
                  </a:lnTo>
                  <a:lnTo>
                    <a:pt x="388632" y="804176"/>
                  </a:lnTo>
                  <a:lnTo>
                    <a:pt x="389280" y="799045"/>
                  </a:lnTo>
                  <a:lnTo>
                    <a:pt x="389293" y="798588"/>
                  </a:lnTo>
                  <a:lnTo>
                    <a:pt x="389115" y="797305"/>
                  </a:lnTo>
                  <a:lnTo>
                    <a:pt x="389204" y="796721"/>
                  </a:lnTo>
                  <a:lnTo>
                    <a:pt x="389394" y="795972"/>
                  </a:lnTo>
                  <a:lnTo>
                    <a:pt x="390080" y="793978"/>
                  </a:lnTo>
                  <a:lnTo>
                    <a:pt x="390271" y="793343"/>
                  </a:lnTo>
                  <a:lnTo>
                    <a:pt x="390436" y="792391"/>
                  </a:lnTo>
                  <a:lnTo>
                    <a:pt x="390613" y="790409"/>
                  </a:lnTo>
                  <a:lnTo>
                    <a:pt x="390728" y="789711"/>
                  </a:lnTo>
                  <a:lnTo>
                    <a:pt x="394474" y="786269"/>
                  </a:lnTo>
                  <a:lnTo>
                    <a:pt x="394893" y="785990"/>
                  </a:lnTo>
                  <a:lnTo>
                    <a:pt x="395351" y="785279"/>
                  </a:lnTo>
                  <a:lnTo>
                    <a:pt x="395719" y="784504"/>
                  </a:lnTo>
                  <a:lnTo>
                    <a:pt x="396189" y="783272"/>
                  </a:lnTo>
                  <a:lnTo>
                    <a:pt x="396532" y="782573"/>
                  </a:lnTo>
                  <a:lnTo>
                    <a:pt x="396875" y="782040"/>
                  </a:lnTo>
                  <a:lnTo>
                    <a:pt x="397192" y="781672"/>
                  </a:lnTo>
                  <a:lnTo>
                    <a:pt x="397789" y="780795"/>
                  </a:lnTo>
                  <a:lnTo>
                    <a:pt x="398068" y="780326"/>
                  </a:lnTo>
                  <a:lnTo>
                    <a:pt x="399072" y="779005"/>
                  </a:lnTo>
                  <a:lnTo>
                    <a:pt x="399491" y="778370"/>
                  </a:lnTo>
                  <a:lnTo>
                    <a:pt x="400113" y="777303"/>
                  </a:lnTo>
                  <a:lnTo>
                    <a:pt x="400342" y="776630"/>
                  </a:lnTo>
                  <a:lnTo>
                    <a:pt x="400405" y="776058"/>
                  </a:lnTo>
                  <a:lnTo>
                    <a:pt x="400126" y="773023"/>
                  </a:lnTo>
                  <a:lnTo>
                    <a:pt x="399859" y="772236"/>
                  </a:lnTo>
                  <a:lnTo>
                    <a:pt x="399351" y="771524"/>
                  </a:lnTo>
                  <a:lnTo>
                    <a:pt x="396671" y="769759"/>
                  </a:lnTo>
                  <a:lnTo>
                    <a:pt x="396024" y="769086"/>
                  </a:lnTo>
                  <a:lnTo>
                    <a:pt x="395770" y="768705"/>
                  </a:lnTo>
                  <a:lnTo>
                    <a:pt x="395592" y="768273"/>
                  </a:lnTo>
                  <a:lnTo>
                    <a:pt x="395554" y="767714"/>
                  </a:lnTo>
                  <a:lnTo>
                    <a:pt x="395744" y="763422"/>
                  </a:lnTo>
                  <a:lnTo>
                    <a:pt x="401624" y="755789"/>
                  </a:lnTo>
                  <a:lnTo>
                    <a:pt x="402374" y="754760"/>
                  </a:lnTo>
                  <a:lnTo>
                    <a:pt x="405117" y="747877"/>
                  </a:lnTo>
                  <a:lnTo>
                    <a:pt x="405853" y="747331"/>
                  </a:lnTo>
                  <a:lnTo>
                    <a:pt x="407136" y="746023"/>
                  </a:lnTo>
                  <a:lnTo>
                    <a:pt x="408482" y="744473"/>
                  </a:lnTo>
                  <a:lnTo>
                    <a:pt x="409079" y="743584"/>
                  </a:lnTo>
                  <a:lnTo>
                    <a:pt x="409384" y="742886"/>
                  </a:lnTo>
                  <a:lnTo>
                    <a:pt x="409359" y="742441"/>
                  </a:lnTo>
                  <a:lnTo>
                    <a:pt x="408876" y="740829"/>
                  </a:lnTo>
                  <a:lnTo>
                    <a:pt x="408787" y="740371"/>
                  </a:lnTo>
                  <a:lnTo>
                    <a:pt x="411721" y="738009"/>
                  </a:lnTo>
                  <a:lnTo>
                    <a:pt x="412127" y="737831"/>
                  </a:lnTo>
                  <a:lnTo>
                    <a:pt x="412470" y="737615"/>
                  </a:lnTo>
                  <a:lnTo>
                    <a:pt x="412686" y="737209"/>
                  </a:lnTo>
                  <a:lnTo>
                    <a:pt x="412737" y="736790"/>
                  </a:lnTo>
                  <a:lnTo>
                    <a:pt x="412648" y="736384"/>
                  </a:lnTo>
                  <a:lnTo>
                    <a:pt x="412483" y="735939"/>
                  </a:lnTo>
                  <a:lnTo>
                    <a:pt x="412394" y="735469"/>
                  </a:lnTo>
                  <a:lnTo>
                    <a:pt x="412419" y="734860"/>
                  </a:lnTo>
                  <a:lnTo>
                    <a:pt x="412635" y="734402"/>
                  </a:lnTo>
                  <a:lnTo>
                    <a:pt x="412953" y="734047"/>
                  </a:lnTo>
                  <a:lnTo>
                    <a:pt x="419633" y="728802"/>
                  </a:lnTo>
                  <a:lnTo>
                    <a:pt x="421271" y="727087"/>
                  </a:lnTo>
                  <a:lnTo>
                    <a:pt x="426618" y="720356"/>
                  </a:lnTo>
                  <a:lnTo>
                    <a:pt x="428307" y="717727"/>
                  </a:lnTo>
                  <a:lnTo>
                    <a:pt x="432638" y="708786"/>
                  </a:lnTo>
                  <a:lnTo>
                    <a:pt x="433298" y="707593"/>
                  </a:lnTo>
                  <a:lnTo>
                    <a:pt x="433743" y="706945"/>
                  </a:lnTo>
                  <a:lnTo>
                    <a:pt x="434149" y="706424"/>
                  </a:lnTo>
                  <a:lnTo>
                    <a:pt x="435178" y="705535"/>
                  </a:lnTo>
                  <a:lnTo>
                    <a:pt x="436333" y="704761"/>
                  </a:lnTo>
                  <a:lnTo>
                    <a:pt x="436791" y="704329"/>
                  </a:lnTo>
                  <a:lnTo>
                    <a:pt x="439140" y="699896"/>
                  </a:lnTo>
                  <a:lnTo>
                    <a:pt x="439762" y="698411"/>
                  </a:lnTo>
                  <a:lnTo>
                    <a:pt x="450100" y="693851"/>
                  </a:lnTo>
                  <a:lnTo>
                    <a:pt x="450545" y="693686"/>
                  </a:lnTo>
                  <a:lnTo>
                    <a:pt x="450723" y="693534"/>
                  </a:lnTo>
                  <a:lnTo>
                    <a:pt x="451891" y="692213"/>
                  </a:lnTo>
                  <a:lnTo>
                    <a:pt x="452742" y="691057"/>
                  </a:lnTo>
                  <a:lnTo>
                    <a:pt x="453313" y="690422"/>
                  </a:lnTo>
                  <a:lnTo>
                    <a:pt x="453745" y="689990"/>
                  </a:lnTo>
                  <a:lnTo>
                    <a:pt x="455841" y="688314"/>
                  </a:lnTo>
                  <a:lnTo>
                    <a:pt x="456272" y="687768"/>
                  </a:lnTo>
                  <a:lnTo>
                    <a:pt x="456653" y="687247"/>
                  </a:lnTo>
                  <a:lnTo>
                    <a:pt x="458343" y="684491"/>
                  </a:lnTo>
                  <a:lnTo>
                    <a:pt x="458749" y="683691"/>
                  </a:lnTo>
                  <a:lnTo>
                    <a:pt x="458965" y="683056"/>
                  </a:lnTo>
                  <a:lnTo>
                    <a:pt x="458812" y="682713"/>
                  </a:lnTo>
                  <a:lnTo>
                    <a:pt x="458444" y="682497"/>
                  </a:lnTo>
                  <a:lnTo>
                    <a:pt x="456133" y="682078"/>
                  </a:lnTo>
                  <a:lnTo>
                    <a:pt x="455345" y="681532"/>
                  </a:lnTo>
                  <a:lnTo>
                    <a:pt x="454875" y="680783"/>
                  </a:lnTo>
                  <a:lnTo>
                    <a:pt x="452653" y="672109"/>
                  </a:lnTo>
                  <a:lnTo>
                    <a:pt x="452666" y="671664"/>
                  </a:lnTo>
                  <a:lnTo>
                    <a:pt x="452805" y="671017"/>
                  </a:lnTo>
                  <a:lnTo>
                    <a:pt x="453123" y="670204"/>
                  </a:lnTo>
                  <a:lnTo>
                    <a:pt x="453809" y="668807"/>
                  </a:lnTo>
                  <a:lnTo>
                    <a:pt x="454037" y="668451"/>
                  </a:lnTo>
                  <a:lnTo>
                    <a:pt x="454279" y="668058"/>
                  </a:lnTo>
                  <a:lnTo>
                    <a:pt x="454685" y="667499"/>
                  </a:lnTo>
                  <a:lnTo>
                    <a:pt x="455041" y="667194"/>
                  </a:lnTo>
                  <a:lnTo>
                    <a:pt x="455764" y="666686"/>
                  </a:lnTo>
                  <a:lnTo>
                    <a:pt x="456145" y="666495"/>
                  </a:lnTo>
                  <a:lnTo>
                    <a:pt x="456590" y="666191"/>
                  </a:lnTo>
                  <a:lnTo>
                    <a:pt x="458584" y="662101"/>
                  </a:lnTo>
                  <a:lnTo>
                    <a:pt x="458673" y="661212"/>
                  </a:lnTo>
                  <a:lnTo>
                    <a:pt x="458851" y="660590"/>
                  </a:lnTo>
                  <a:lnTo>
                    <a:pt x="459155" y="659841"/>
                  </a:lnTo>
                  <a:lnTo>
                    <a:pt x="460692" y="656666"/>
                  </a:lnTo>
                  <a:lnTo>
                    <a:pt x="461073" y="655624"/>
                  </a:lnTo>
                  <a:lnTo>
                    <a:pt x="461238" y="655104"/>
                  </a:lnTo>
                  <a:lnTo>
                    <a:pt x="461365" y="654621"/>
                  </a:lnTo>
                  <a:lnTo>
                    <a:pt x="461479" y="654138"/>
                  </a:lnTo>
                  <a:lnTo>
                    <a:pt x="461441" y="653694"/>
                  </a:lnTo>
                  <a:lnTo>
                    <a:pt x="461264" y="653300"/>
                  </a:lnTo>
                  <a:lnTo>
                    <a:pt x="458647" y="651509"/>
                  </a:lnTo>
                  <a:lnTo>
                    <a:pt x="458355" y="651116"/>
                  </a:lnTo>
                  <a:lnTo>
                    <a:pt x="458203" y="650659"/>
                  </a:lnTo>
                  <a:lnTo>
                    <a:pt x="458279" y="650011"/>
                  </a:lnTo>
                  <a:lnTo>
                    <a:pt x="458482" y="649579"/>
                  </a:lnTo>
                  <a:lnTo>
                    <a:pt x="464286" y="645312"/>
                  </a:lnTo>
                  <a:lnTo>
                    <a:pt x="464629" y="645032"/>
                  </a:lnTo>
                  <a:lnTo>
                    <a:pt x="464972" y="644702"/>
                  </a:lnTo>
                  <a:lnTo>
                    <a:pt x="467131" y="641870"/>
                  </a:lnTo>
                  <a:lnTo>
                    <a:pt x="467461" y="641515"/>
                  </a:lnTo>
                  <a:lnTo>
                    <a:pt x="470255" y="640499"/>
                  </a:lnTo>
                  <a:lnTo>
                    <a:pt x="471195" y="640257"/>
                  </a:lnTo>
                  <a:lnTo>
                    <a:pt x="472567" y="638975"/>
                  </a:lnTo>
                  <a:lnTo>
                    <a:pt x="472554" y="637235"/>
                  </a:lnTo>
                  <a:lnTo>
                    <a:pt x="472262" y="635914"/>
                  </a:lnTo>
                  <a:lnTo>
                    <a:pt x="472160" y="634403"/>
                  </a:lnTo>
                  <a:lnTo>
                    <a:pt x="487464" y="623023"/>
                  </a:lnTo>
                  <a:lnTo>
                    <a:pt x="488111" y="622630"/>
                  </a:lnTo>
                  <a:lnTo>
                    <a:pt x="496036" y="616661"/>
                  </a:lnTo>
                  <a:lnTo>
                    <a:pt x="499770" y="614425"/>
                  </a:lnTo>
                  <a:lnTo>
                    <a:pt x="501383" y="613905"/>
                  </a:lnTo>
                  <a:lnTo>
                    <a:pt x="502246" y="613778"/>
                  </a:lnTo>
                  <a:lnTo>
                    <a:pt x="504952" y="614413"/>
                  </a:lnTo>
                  <a:lnTo>
                    <a:pt x="507873" y="615645"/>
                  </a:lnTo>
                  <a:lnTo>
                    <a:pt x="510324" y="617727"/>
                  </a:lnTo>
                  <a:lnTo>
                    <a:pt x="511136" y="618921"/>
                  </a:lnTo>
                  <a:lnTo>
                    <a:pt x="511302" y="619467"/>
                  </a:lnTo>
                  <a:lnTo>
                    <a:pt x="511302" y="620013"/>
                  </a:lnTo>
                  <a:lnTo>
                    <a:pt x="511098" y="620483"/>
                  </a:lnTo>
                  <a:lnTo>
                    <a:pt x="510832" y="620953"/>
                  </a:lnTo>
                  <a:lnTo>
                    <a:pt x="510235" y="621830"/>
                  </a:lnTo>
                  <a:lnTo>
                    <a:pt x="510298" y="622947"/>
                  </a:lnTo>
                  <a:lnTo>
                    <a:pt x="510692" y="624598"/>
                  </a:lnTo>
                  <a:lnTo>
                    <a:pt x="513194" y="631024"/>
                  </a:lnTo>
                  <a:lnTo>
                    <a:pt x="513105" y="631507"/>
                  </a:lnTo>
                  <a:lnTo>
                    <a:pt x="512902" y="632028"/>
                  </a:lnTo>
                  <a:lnTo>
                    <a:pt x="512686" y="632574"/>
                  </a:lnTo>
                  <a:lnTo>
                    <a:pt x="512483" y="633082"/>
                  </a:lnTo>
                  <a:lnTo>
                    <a:pt x="512343" y="633717"/>
                  </a:lnTo>
                  <a:lnTo>
                    <a:pt x="512305" y="634364"/>
                  </a:lnTo>
                  <a:lnTo>
                    <a:pt x="512432" y="635241"/>
                  </a:lnTo>
                  <a:lnTo>
                    <a:pt x="512737" y="635431"/>
                  </a:lnTo>
                  <a:lnTo>
                    <a:pt x="513092" y="635406"/>
                  </a:lnTo>
                  <a:lnTo>
                    <a:pt x="514223" y="634784"/>
                  </a:lnTo>
                  <a:lnTo>
                    <a:pt x="514921" y="634187"/>
                  </a:lnTo>
                  <a:lnTo>
                    <a:pt x="517601" y="631520"/>
                  </a:lnTo>
                  <a:lnTo>
                    <a:pt x="518655" y="630618"/>
                  </a:lnTo>
                  <a:lnTo>
                    <a:pt x="521195" y="628967"/>
                  </a:lnTo>
                  <a:lnTo>
                    <a:pt x="521563" y="628662"/>
                  </a:lnTo>
                  <a:lnTo>
                    <a:pt x="521931" y="628218"/>
                  </a:lnTo>
                  <a:lnTo>
                    <a:pt x="522478" y="627341"/>
                  </a:lnTo>
                  <a:lnTo>
                    <a:pt x="523087" y="626490"/>
                  </a:lnTo>
                  <a:lnTo>
                    <a:pt x="523722" y="625792"/>
                  </a:lnTo>
                  <a:lnTo>
                    <a:pt x="524116" y="625500"/>
                  </a:lnTo>
                  <a:lnTo>
                    <a:pt x="524586" y="625271"/>
                  </a:lnTo>
                  <a:lnTo>
                    <a:pt x="525170" y="625220"/>
                  </a:lnTo>
                  <a:lnTo>
                    <a:pt x="529488" y="627608"/>
                  </a:lnTo>
                  <a:lnTo>
                    <a:pt x="530161" y="627684"/>
                  </a:lnTo>
                  <a:lnTo>
                    <a:pt x="538187" y="620902"/>
                  </a:lnTo>
                  <a:lnTo>
                    <a:pt x="538505" y="620420"/>
                  </a:lnTo>
                  <a:lnTo>
                    <a:pt x="539242" y="620102"/>
                  </a:lnTo>
                  <a:lnTo>
                    <a:pt x="540397" y="619950"/>
                  </a:lnTo>
                  <a:lnTo>
                    <a:pt x="542531" y="620255"/>
                  </a:lnTo>
                  <a:lnTo>
                    <a:pt x="543534" y="620166"/>
                  </a:lnTo>
                  <a:lnTo>
                    <a:pt x="544195" y="619874"/>
                  </a:lnTo>
                  <a:lnTo>
                    <a:pt x="545007" y="618324"/>
                  </a:lnTo>
                  <a:lnTo>
                    <a:pt x="545325" y="617842"/>
                  </a:lnTo>
                  <a:lnTo>
                    <a:pt x="545655" y="617385"/>
                  </a:lnTo>
                  <a:lnTo>
                    <a:pt x="546074" y="616940"/>
                  </a:lnTo>
                  <a:lnTo>
                    <a:pt x="546849" y="616343"/>
                  </a:lnTo>
                  <a:lnTo>
                    <a:pt x="549529" y="614933"/>
                  </a:lnTo>
                  <a:lnTo>
                    <a:pt x="549884" y="614654"/>
                  </a:lnTo>
                  <a:lnTo>
                    <a:pt x="550202" y="614298"/>
                  </a:lnTo>
                  <a:lnTo>
                    <a:pt x="550481" y="613867"/>
                  </a:lnTo>
                  <a:lnTo>
                    <a:pt x="550633" y="613371"/>
                  </a:lnTo>
                  <a:lnTo>
                    <a:pt x="550608" y="612952"/>
                  </a:lnTo>
                  <a:lnTo>
                    <a:pt x="550392" y="612571"/>
                  </a:lnTo>
                  <a:lnTo>
                    <a:pt x="549033" y="610781"/>
                  </a:lnTo>
                  <a:lnTo>
                    <a:pt x="548868" y="610412"/>
                  </a:lnTo>
                  <a:lnTo>
                    <a:pt x="548881" y="610019"/>
                  </a:lnTo>
                  <a:lnTo>
                    <a:pt x="549135" y="609676"/>
                  </a:lnTo>
                  <a:lnTo>
                    <a:pt x="550837" y="608571"/>
                  </a:lnTo>
                  <a:lnTo>
                    <a:pt x="555840" y="606628"/>
                  </a:lnTo>
                  <a:lnTo>
                    <a:pt x="556882" y="606018"/>
                  </a:lnTo>
                  <a:lnTo>
                    <a:pt x="557301" y="605713"/>
                  </a:lnTo>
                  <a:lnTo>
                    <a:pt x="557644" y="605345"/>
                  </a:lnTo>
                  <a:lnTo>
                    <a:pt x="558901" y="603745"/>
                  </a:lnTo>
                  <a:lnTo>
                    <a:pt x="559282" y="603364"/>
                  </a:lnTo>
                  <a:lnTo>
                    <a:pt x="561873" y="601256"/>
                  </a:lnTo>
                  <a:lnTo>
                    <a:pt x="562127" y="600887"/>
                  </a:lnTo>
                  <a:lnTo>
                    <a:pt x="562343" y="600468"/>
                  </a:lnTo>
                  <a:lnTo>
                    <a:pt x="562597" y="600074"/>
                  </a:lnTo>
                  <a:lnTo>
                    <a:pt x="566953" y="597026"/>
                  </a:lnTo>
                  <a:lnTo>
                    <a:pt x="568401" y="595693"/>
                  </a:lnTo>
                  <a:lnTo>
                    <a:pt x="569328" y="595325"/>
                  </a:lnTo>
                  <a:lnTo>
                    <a:pt x="572566" y="595020"/>
                  </a:lnTo>
                  <a:lnTo>
                    <a:pt x="573151" y="594779"/>
                  </a:lnTo>
                  <a:lnTo>
                    <a:pt x="573646" y="594461"/>
                  </a:lnTo>
                  <a:lnTo>
                    <a:pt x="575983" y="592391"/>
                  </a:lnTo>
                  <a:lnTo>
                    <a:pt x="576859" y="591858"/>
                  </a:lnTo>
                  <a:lnTo>
                    <a:pt x="577494" y="591692"/>
                  </a:lnTo>
                  <a:lnTo>
                    <a:pt x="578129" y="591667"/>
                  </a:lnTo>
                  <a:lnTo>
                    <a:pt x="578586" y="591438"/>
                  </a:lnTo>
                  <a:lnTo>
                    <a:pt x="581304" y="589533"/>
                  </a:lnTo>
                  <a:lnTo>
                    <a:pt x="581736" y="589152"/>
                  </a:lnTo>
                  <a:lnTo>
                    <a:pt x="582447" y="588327"/>
                  </a:lnTo>
                  <a:lnTo>
                    <a:pt x="582841" y="587921"/>
                  </a:lnTo>
                  <a:lnTo>
                    <a:pt x="583387" y="587527"/>
                  </a:lnTo>
                  <a:lnTo>
                    <a:pt x="583857" y="587438"/>
                  </a:lnTo>
                  <a:lnTo>
                    <a:pt x="589013" y="588124"/>
                  </a:lnTo>
                  <a:lnTo>
                    <a:pt x="591934" y="588937"/>
                  </a:lnTo>
                  <a:lnTo>
                    <a:pt x="593217" y="588848"/>
                  </a:lnTo>
                  <a:lnTo>
                    <a:pt x="594131" y="588492"/>
                  </a:lnTo>
                  <a:lnTo>
                    <a:pt x="609358" y="585609"/>
                  </a:lnTo>
                  <a:lnTo>
                    <a:pt x="610273" y="585228"/>
                  </a:lnTo>
                  <a:lnTo>
                    <a:pt x="616445" y="585495"/>
                  </a:lnTo>
                  <a:lnTo>
                    <a:pt x="617804" y="586206"/>
                  </a:lnTo>
                  <a:lnTo>
                    <a:pt x="621969" y="587070"/>
                  </a:lnTo>
                  <a:lnTo>
                    <a:pt x="623290" y="585381"/>
                  </a:lnTo>
                  <a:lnTo>
                    <a:pt x="623265" y="584517"/>
                  </a:lnTo>
                  <a:lnTo>
                    <a:pt x="623176" y="583615"/>
                  </a:lnTo>
                  <a:lnTo>
                    <a:pt x="622846" y="582282"/>
                  </a:lnTo>
                  <a:lnTo>
                    <a:pt x="622795" y="581850"/>
                  </a:lnTo>
                  <a:lnTo>
                    <a:pt x="622858" y="581444"/>
                  </a:lnTo>
                  <a:lnTo>
                    <a:pt x="623201" y="581088"/>
                  </a:lnTo>
                  <a:lnTo>
                    <a:pt x="626884" y="578967"/>
                  </a:lnTo>
                  <a:lnTo>
                    <a:pt x="627240" y="578561"/>
                  </a:lnTo>
                  <a:lnTo>
                    <a:pt x="627227" y="578142"/>
                  </a:lnTo>
                  <a:lnTo>
                    <a:pt x="627113" y="577697"/>
                  </a:lnTo>
                  <a:lnTo>
                    <a:pt x="626262" y="575817"/>
                  </a:lnTo>
                  <a:lnTo>
                    <a:pt x="626173" y="575411"/>
                  </a:lnTo>
                  <a:lnTo>
                    <a:pt x="626224" y="574992"/>
                  </a:lnTo>
                  <a:lnTo>
                    <a:pt x="626516" y="574598"/>
                  </a:lnTo>
                  <a:lnTo>
                    <a:pt x="627849" y="573493"/>
                  </a:lnTo>
                  <a:lnTo>
                    <a:pt x="628243" y="573087"/>
                  </a:lnTo>
                  <a:lnTo>
                    <a:pt x="628497" y="572681"/>
                  </a:lnTo>
                  <a:lnTo>
                    <a:pt x="628700" y="572261"/>
                  </a:lnTo>
                  <a:lnTo>
                    <a:pt x="628827" y="571830"/>
                  </a:lnTo>
                  <a:lnTo>
                    <a:pt x="629005" y="571372"/>
                  </a:lnTo>
                  <a:lnTo>
                    <a:pt x="629246" y="570915"/>
                  </a:lnTo>
                  <a:lnTo>
                    <a:pt x="629716" y="570395"/>
                  </a:lnTo>
                  <a:lnTo>
                    <a:pt x="630123" y="570128"/>
                  </a:lnTo>
                  <a:lnTo>
                    <a:pt x="633069" y="569277"/>
                  </a:lnTo>
                  <a:lnTo>
                    <a:pt x="633895" y="568858"/>
                  </a:lnTo>
                  <a:lnTo>
                    <a:pt x="636117" y="565556"/>
                  </a:lnTo>
                  <a:lnTo>
                    <a:pt x="636333" y="565137"/>
                  </a:lnTo>
                  <a:lnTo>
                    <a:pt x="636612" y="564730"/>
                  </a:lnTo>
                  <a:lnTo>
                    <a:pt x="636943" y="564349"/>
                  </a:lnTo>
                  <a:lnTo>
                    <a:pt x="637298" y="563981"/>
                  </a:lnTo>
                  <a:lnTo>
                    <a:pt x="637921" y="563435"/>
                  </a:lnTo>
                  <a:lnTo>
                    <a:pt x="638200" y="563168"/>
                  </a:lnTo>
                  <a:lnTo>
                    <a:pt x="645769" y="558571"/>
                  </a:lnTo>
                  <a:lnTo>
                    <a:pt x="646125" y="558698"/>
                  </a:lnTo>
                  <a:lnTo>
                    <a:pt x="646366" y="559041"/>
                  </a:lnTo>
                  <a:lnTo>
                    <a:pt x="647255" y="560819"/>
                  </a:lnTo>
                  <a:lnTo>
                    <a:pt x="648627" y="562508"/>
                  </a:lnTo>
                  <a:lnTo>
                    <a:pt x="649020" y="562736"/>
                  </a:lnTo>
                  <a:lnTo>
                    <a:pt x="649414" y="562851"/>
                  </a:lnTo>
                  <a:lnTo>
                    <a:pt x="649795" y="562635"/>
                  </a:lnTo>
                  <a:lnTo>
                    <a:pt x="651103" y="560209"/>
                  </a:lnTo>
                  <a:lnTo>
                    <a:pt x="651217" y="559790"/>
                  </a:lnTo>
                  <a:lnTo>
                    <a:pt x="651230" y="558914"/>
                  </a:lnTo>
                  <a:lnTo>
                    <a:pt x="651078" y="557999"/>
                  </a:lnTo>
                  <a:lnTo>
                    <a:pt x="650430" y="555739"/>
                  </a:lnTo>
                  <a:lnTo>
                    <a:pt x="650570" y="555167"/>
                  </a:lnTo>
                  <a:lnTo>
                    <a:pt x="650963" y="554520"/>
                  </a:lnTo>
                  <a:lnTo>
                    <a:pt x="653389" y="552373"/>
                  </a:lnTo>
                  <a:lnTo>
                    <a:pt x="653719" y="551980"/>
                  </a:lnTo>
                  <a:lnTo>
                    <a:pt x="653999" y="551573"/>
                  </a:lnTo>
                  <a:lnTo>
                    <a:pt x="654380" y="550710"/>
                  </a:lnTo>
                  <a:lnTo>
                    <a:pt x="654621" y="550227"/>
                  </a:lnTo>
                  <a:lnTo>
                    <a:pt x="655066" y="549694"/>
                  </a:lnTo>
                  <a:lnTo>
                    <a:pt x="655523" y="549363"/>
                  </a:lnTo>
                  <a:lnTo>
                    <a:pt x="657529" y="548639"/>
                  </a:lnTo>
                  <a:lnTo>
                    <a:pt x="658101" y="548322"/>
                  </a:lnTo>
                  <a:lnTo>
                    <a:pt x="660527" y="546379"/>
                  </a:lnTo>
                  <a:lnTo>
                    <a:pt x="660882" y="545922"/>
                  </a:lnTo>
                  <a:lnTo>
                    <a:pt x="661047" y="545515"/>
                  </a:lnTo>
                  <a:lnTo>
                    <a:pt x="661200" y="545071"/>
                  </a:lnTo>
                  <a:lnTo>
                    <a:pt x="661416" y="544614"/>
                  </a:lnTo>
                  <a:lnTo>
                    <a:pt x="661835" y="544169"/>
                  </a:lnTo>
                  <a:lnTo>
                    <a:pt x="662393" y="543940"/>
                  </a:lnTo>
                  <a:lnTo>
                    <a:pt x="662825" y="544080"/>
                  </a:lnTo>
                  <a:lnTo>
                    <a:pt x="664210" y="546188"/>
                  </a:lnTo>
                  <a:lnTo>
                    <a:pt x="664845" y="546506"/>
                  </a:lnTo>
                  <a:lnTo>
                    <a:pt x="665721" y="546620"/>
                  </a:lnTo>
                  <a:lnTo>
                    <a:pt x="668578" y="545807"/>
                  </a:lnTo>
                  <a:lnTo>
                    <a:pt x="669455" y="545312"/>
                  </a:lnTo>
                  <a:lnTo>
                    <a:pt x="671131" y="544080"/>
                  </a:lnTo>
                  <a:lnTo>
                    <a:pt x="671741" y="543940"/>
                  </a:lnTo>
                  <a:lnTo>
                    <a:pt x="672211" y="544080"/>
                  </a:lnTo>
                  <a:lnTo>
                    <a:pt x="673011" y="544487"/>
                  </a:lnTo>
                  <a:lnTo>
                    <a:pt x="673430" y="544588"/>
                  </a:lnTo>
                  <a:lnTo>
                    <a:pt x="677176" y="543763"/>
                  </a:lnTo>
                  <a:lnTo>
                    <a:pt x="677748" y="543458"/>
                  </a:lnTo>
                  <a:lnTo>
                    <a:pt x="678192" y="543077"/>
                  </a:lnTo>
                  <a:lnTo>
                    <a:pt x="678573" y="542594"/>
                  </a:lnTo>
                  <a:lnTo>
                    <a:pt x="679018" y="542086"/>
                  </a:lnTo>
                  <a:lnTo>
                    <a:pt x="679716" y="541388"/>
                  </a:lnTo>
                  <a:lnTo>
                    <a:pt x="680250" y="541108"/>
                  </a:lnTo>
                  <a:lnTo>
                    <a:pt x="680745" y="541045"/>
                  </a:lnTo>
                  <a:lnTo>
                    <a:pt x="681532" y="541159"/>
                  </a:lnTo>
                  <a:lnTo>
                    <a:pt x="681863" y="541007"/>
                  </a:lnTo>
                  <a:lnTo>
                    <a:pt x="686816" y="537197"/>
                  </a:lnTo>
                  <a:lnTo>
                    <a:pt x="687387" y="537387"/>
                  </a:lnTo>
                  <a:lnTo>
                    <a:pt x="689711" y="538873"/>
                  </a:lnTo>
                  <a:lnTo>
                    <a:pt x="694004" y="539102"/>
                  </a:lnTo>
                  <a:lnTo>
                    <a:pt x="696582" y="540321"/>
                  </a:lnTo>
                  <a:lnTo>
                    <a:pt x="697166" y="540372"/>
                  </a:lnTo>
                  <a:lnTo>
                    <a:pt x="698004" y="540257"/>
                  </a:lnTo>
                  <a:lnTo>
                    <a:pt x="698601" y="539965"/>
                  </a:lnTo>
                  <a:lnTo>
                    <a:pt x="699084" y="539610"/>
                  </a:lnTo>
                  <a:lnTo>
                    <a:pt x="699973" y="538733"/>
                  </a:lnTo>
                  <a:lnTo>
                    <a:pt x="701789" y="537438"/>
                  </a:lnTo>
                  <a:lnTo>
                    <a:pt x="703046" y="536828"/>
                  </a:lnTo>
                  <a:lnTo>
                    <a:pt x="703922" y="536765"/>
                  </a:lnTo>
                  <a:lnTo>
                    <a:pt x="704291" y="536955"/>
                  </a:lnTo>
                  <a:lnTo>
                    <a:pt x="704900" y="537667"/>
                  </a:lnTo>
                  <a:lnTo>
                    <a:pt x="705281" y="537921"/>
                  </a:lnTo>
                  <a:lnTo>
                    <a:pt x="706145" y="538086"/>
                  </a:lnTo>
                  <a:lnTo>
                    <a:pt x="707212" y="538022"/>
                  </a:lnTo>
                  <a:lnTo>
                    <a:pt x="707593" y="537756"/>
                  </a:lnTo>
                  <a:lnTo>
                    <a:pt x="707821" y="537400"/>
                  </a:lnTo>
                  <a:lnTo>
                    <a:pt x="707910" y="536981"/>
                  </a:lnTo>
                  <a:lnTo>
                    <a:pt x="707974" y="536524"/>
                  </a:lnTo>
                  <a:lnTo>
                    <a:pt x="708101" y="536054"/>
                  </a:lnTo>
                  <a:lnTo>
                    <a:pt x="708494" y="535546"/>
                  </a:lnTo>
                  <a:lnTo>
                    <a:pt x="708888" y="535152"/>
                  </a:lnTo>
                  <a:lnTo>
                    <a:pt x="709244" y="534746"/>
                  </a:lnTo>
                  <a:lnTo>
                    <a:pt x="709472" y="534327"/>
                  </a:lnTo>
                  <a:lnTo>
                    <a:pt x="709688" y="533882"/>
                  </a:lnTo>
                  <a:lnTo>
                    <a:pt x="709980" y="533412"/>
                  </a:lnTo>
                  <a:lnTo>
                    <a:pt x="710438" y="532904"/>
                  </a:lnTo>
                  <a:lnTo>
                    <a:pt x="710882" y="532650"/>
                  </a:lnTo>
                  <a:lnTo>
                    <a:pt x="711327" y="532549"/>
                  </a:lnTo>
                  <a:lnTo>
                    <a:pt x="717753" y="532980"/>
                  </a:lnTo>
                  <a:lnTo>
                    <a:pt x="719975" y="532536"/>
                  </a:lnTo>
                  <a:lnTo>
                    <a:pt x="721245" y="532803"/>
                  </a:lnTo>
                  <a:lnTo>
                    <a:pt x="721893" y="532739"/>
                  </a:lnTo>
                  <a:lnTo>
                    <a:pt x="724293" y="531520"/>
                  </a:lnTo>
                  <a:lnTo>
                    <a:pt x="725106" y="531253"/>
                  </a:lnTo>
                  <a:lnTo>
                    <a:pt x="725741" y="531291"/>
                  </a:lnTo>
                  <a:lnTo>
                    <a:pt x="726770" y="532231"/>
                  </a:lnTo>
                  <a:lnTo>
                    <a:pt x="727075" y="532295"/>
                  </a:lnTo>
                  <a:lnTo>
                    <a:pt x="733767" y="525500"/>
                  </a:lnTo>
                  <a:lnTo>
                    <a:pt x="734415" y="523671"/>
                  </a:lnTo>
                  <a:lnTo>
                    <a:pt x="734936" y="522160"/>
                  </a:lnTo>
                  <a:lnTo>
                    <a:pt x="734999" y="521931"/>
                  </a:lnTo>
                  <a:lnTo>
                    <a:pt x="735076" y="521576"/>
                  </a:lnTo>
                  <a:lnTo>
                    <a:pt x="735076" y="521144"/>
                  </a:lnTo>
                  <a:lnTo>
                    <a:pt x="735025" y="520699"/>
                  </a:lnTo>
                  <a:lnTo>
                    <a:pt x="734936" y="520306"/>
                  </a:lnTo>
                  <a:lnTo>
                    <a:pt x="734898" y="519810"/>
                  </a:lnTo>
                  <a:lnTo>
                    <a:pt x="736917" y="517347"/>
                  </a:lnTo>
                  <a:lnTo>
                    <a:pt x="737768" y="517474"/>
                  </a:lnTo>
                  <a:lnTo>
                    <a:pt x="738987" y="517956"/>
                  </a:lnTo>
                  <a:lnTo>
                    <a:pt x="739876" y="517918"/>
                  </a:lnTo>
                  <a:lnTo>
                    <a:pt x="740359" y="517702"/>
                  </a:lnTo>
                  <a:lnTo>
                    <a:pt x="740918" y="517245"/>
                  </a:lnTo>
                  <a:lnTo>
                    <a:pt x="741184" y="516801"/>
                  </a:lnTo>
                  <a:lnTo>
                    <a:pt x="741349" y="516343"/>
                  </a:lnTo>
                  <a:lnTo>
                    <a:pt x="741349" y="515899"/>
                  </a:lnTo>
                  <a:lnTo>
                    <a:pt x="741311" y="515429"/>
                  </a:lnTo>
                  <a:lnTo>
                    <a:pt x="741387" y="514870"/>
                  </a:lnTo>
                  <a:lnTo>
                    <a:pt x="741616" y="514172"/>
                  </a:lnTo>
                  <a:lnTo>
                    <a:pt x="742048" y="513511"/>
                  </a:lnTo>
                  <a:lnTo>
                    <a:pt x="742200" y="512991"/>
                  </a:lnTo>
                  <a:lnTo>
                    <a:pt x="742073" y="511848"/>
                  </a:lnTo>
                  <a:lnTo>
                    <a:pt x="742276" y="511047"/>
                  </a:lnTo>
                  <a:lnTo>
                    <a:pt x="742607" y="510946"/>
                  </a:lnTo>
                  <a:lnTo>
                    <a:pt x="743407" y="511251"/>
                  </a:lnTo>
                  <a:lnTo>
                    <a:pt x="743839" y="511276"/>
                  </a:lnTo>
                  <a:lnTo>
                    <a:pt x="744296" y="511086"/>
                  </a:lnTo>
                  <a:lnTo>
                    <a:pt x="747953" y="508469"/>
                  </a:lnTo>
                  <a:lnTo>
                    <a:pt x="748499" y="508190"/>
                  </a:lnTo>
                  <a:lnTo>
                    <a:pt x="750303" y="507949"/>
                  </a:lnTo>
                  <a:lnTo>
                    <a:pt x="751611" y="508063"/>
                  </a:lnTo>
                  <a:lnTo>
                    <a:pt x="752119" y="507961"/>
                  </a:lnTo>
                  <a:lnTo>
                    <a:pt x="756081" y="505866"/>
                  </a:lnTo>
                  <a:lnTo>
                    <a:pt x="757504" y="505434"/>
                  </a:lnTo>
                  <a:lnTo>
                    <a:pt x="758113" y="505104"/>
                  </a:lnTo>
                  <a:lnTo>
                    <a:pt x="762406" y="502894"/>
                  </a:lnTo>
                  <a:lnTo>
                    <a:pt x="762990" y="502742"/>
                  </a:lnTo>
                  <a:lnTo>
                    <a:pt x="765251" y="501243"/>
                  </a:lnTo>
                  <a:lnTo>
                    <a:pt x="765581" y="500862"/>
                  </a:lnTo>
                  <a:lnTo>
                    <a:pt x="765632" y="500430"/>
                  </a:lnTo>
                  <a:lnTo>
                    <a:pt x="765263" y="499071"/>
                  </a:lnTo>
                  <a:lnTo>
                    <a:pt x="765251" y="498551"/>
                  </a:lnTo>
                  <a:lnTo>
                    <a:pt x="765352" y="497979"/>
                  </a:lnTo>
                  <a:lnTo>
                    <a:pt x="765810" y="497217"/>
                  </a:lnTo>
                  <a:lnTo>
                    <a:pt x="766254" y="496811"/>
                  </a:lnTo>
                  <a:lnTo>
                    <a:pt x="766737" y="496608"/>
                  </a:lnTo>
                  <a:lnTo>
                    <a:pt x="767168" y="496608"/>
                  </a:lnTo>
                  <a:lnTo>
                    <a:pt x="768007" y="496874"/>
                  </a:lnTo>
                  <a:lnTo>
                    <a:pt x="769772" y="498246"/>
                  </a:lnTo>
                  <a:lnTo>
                    <a:pt x="769924" y="498373"/>
                  </a:lnTo>
                  <a:lnTo>
                    <a:pt x="774585" y="499033"/>
                  </a:lnTo>
                  <a:lnTo>
                    <a:pt x="783831" y="489940"/>
                  </a:lnTo>
                  <a:lnTo>
                    <a:pt x="783818" y="489038"/>
                  </a:lnTo>
                  <a:lnTo>
                    <a:pt x="783501" y="485914"/>
                  </a:lnTo>
                  <a:lnTo>
                    <a:pt x="783513" y="485470"/>
                  </a:lnTo>
                  <a:lnTo>
                    <a:pt x="783526" y="485063"/>
                  </a:lnTo>
                  <a:lnTo>
                    <a:pt x="783450" y="484708"/>
                  </a:lnTo>
                  <a:lnTo>
                    <a:pt x="783158" y="484504"/>
                  </a:lnTo>
                  <a:lnTo>
                    <a:pt x="781164" y="484377"/>
                  </a:lnTo>
                  <a:lnTo>
                    <a:pt x="776312" y="484035"/>
                  </a:lnTo>
                  <a:lnTo>
                    <a:pt x="775919" y="483844"/>
                  </a:lnTo>
                  <a:lnTo>
                    <a:pt x="775576" y="483501"/>
                  </a:lnTo>
                  <a:lnTo>
                    <a:pt x="775373" y="483031"/>
                  </a:lnTo>
                  <a:lnTo>
                    <a:pt x="775411" y="482485"/>
                  </a:lnTo>
                  <a:lnTo>
                    <a:pt x="775779" y="481672"/>
                  </a:lnTo>
                  <a:lnTo>
                    <a:pt x="776224" y="481177"/>
                  </a:lnTo>
                  <a:lnTo>
                    <a:pt x="776706" y="480809"/>
                  </a:lnTo>
                  <a:lnTo>
                    <a:pt x="778129" y="480288"/>
                  </a:lnTo>
                  <a:lnTo>
                    <a:pt x="778649" y="479983"/>
                  </a:lnTo>
                  <a:lnTo>
                    <a:pt x="778713" y="479615"/>
                  </a:lnTo>
                  <a:lnTo>
                    <a:pt x="778535" y="479158"/>
                  </a:lnTo>
                  <a:lnTo>
                    <a:pt x="778243" y="478688"/>
                  </a:lnTo>
                  <a:lnTo>
                    <a:pt x="778129" y="478116"/>
                  </a:lnTo>
                  <a:lnTo>
                    <a:pt x="780808" y="475653"/>
                  </a:lnTo>
                  <a:lnTo>
                    <a:pt x="783158" y="476135"/>
                  </a:lnTo>
                  <a:lnTo>
                    <a:pt x="784707" y="475513"/>
                  </a:lnTo>
                  <a:lnTo>
                    <a:pt x="785177" y="475399"/>
                  </a:lnTo>
                  <a:lnTo>
                    <a:pt x="785456" y="475513"/>
                  </a:lnTo>
                  <a:lnTo>
                    <a:pt x="785710" y="475741"/>
                  </a:lnTo>
                  <a:lnTo>
                    <a:pt x="786460" y="477278"/>
                  </a:lnTo>
                  <a:lnTo>
                    <a:pt x="787222" y="478866"/>
                  </a:lnTo>
                  <a:lnTo>
                    <a:pt x="787527" y="479234"/>
                  </a:lnTo>
                  <a:lnTo>
                    <a:pt x="787895" y="479412"/>
                  </a:lnTo>
                  <a:lnTo>
                    <a:pt x="788758" y="479386"/>
                  </a:lnTo>
                  <a:lnTo>
                    <a:pt x="789762" y="479069"/>
                  </a:lnTo>
                  <a:lnTo>
                    <a:pt x="793838" y="473011"/>
                  </a:lnTo>
                  <a:lnTo>
                    <a:pt x="793813" y="472566"/>
                  </a:lnTo>
                  <a:lnTo>
                    <a:pt x="792937" y="469785"/>
                  </a:lnTo>
                  <a:lnTo>
                    <a:pt x="792721" y="469353"/>
                  </a:lnTo>
                  <a:lnTo>
                    <a:pt x="792429" y="468985"/>
                  </a:lnTo>
                  <a:lnTo>
                    <a:pt x="791425" y="468350"/>
                  </a:lnTo>
                  <a:lnTo>
                    <a:pt x="791273" y="468248"/>
                  </a:lnTo>
                  <a:lnTo>
                    <a:pt x="790994" y="467931"/>
                  </a:lnTo>
                  <a:lnTo>
                    <a:pt x="790879" y="467512"/>
                  </a:lnTo>
                  <a:lnTo>
                    <a:pt x="790829" y="467105"/>
                  </a:lnTo>
                  <a:lnTo>
                    <a:pt x="790638" y="466699"/>
                  </a:lnTo>
                  <a:lnTo>
                    <a:pt x="790028" y="466128"/>
                  </a:lnTo>
                  <a:lnTo>
                    <a:pt x="789813" y="465823"/>
                  </a:lnTo>
                  <a:lnTo>
                    <a:pt x="789851" y="465454"/>
                  </a:lnTo>
                  <a:lnTo>
                    <a:pt x="790003" y="465035"/>
                  </a:lnTo>
                  <a:lnTo>
                    <a:pt x="790232" y="464629"/>
                  </a:lnTo>
                  <a:lnTo>
                    <a:pt x="791984" y="462241"/>
                  </a:lnTo>
                  <a:lnTo>
                    <a:pt x="792289" y="461759"/>
                  </a:lnTo>
                  <a:lnTo>
                    <a:pt x="792518" y="461340"/>
                  </a:lnTo>
                  <a:lnTo>
                    <a:pt x="792721" y="460908"/>
                  </a:lnTo>
                  <a:lnTo>
                    <a:pt x="793038" y="460019"/>
                  </a:lnTo>
                  <a:lnTo>
                    <a:pt x="793242" y="459562"/>
                  </a:lnTo>
                  <a:lnTo>
                    <a:pt x="793635" y="458977"/>
                  </a:lnTo>
                  <a:lnTo>
                    <a:pt x="795007" y="457898"/>
                  </a:lnTo>
                  <a:lnTo>
                    <a:pt x="795515" y="457199"/>
                  </a:lnTo>
                  <a:lnTo>
                    <a:pt x="795896" y="456476"/>
                  </a:lnTo>
                  <a:lnTo>
                    <a:pt x="796163" y="455447"/>
                  </a:lnTo>
                  <a:lnTo>
                    <a:pt x="796175" y="455015"/>
                  </a:lnTo>
                  <a:lnTo>
                    <a:pt x="796086" y="454596"/>
                  </a:lnTo>
                  <a:lnTo>
                    <a:pt x="795858" y="454266"/>
                  </a:lnTo>
                  <a:lnTo>
                    <a:pt x="795489" y="454037"/>
                  </a:lnTo>
                  <a:lnTo>
                    <a:pt x="793775" y="453885"/>
                  </a:lnTo>
                  <a:lnTo>
                    <a:pt x="793394" y="453669"/>
                  </a:lnTo>
                  <a:lnTo>
                    <a:pt x="793038" y="453301"/>
                  </a:lnTo>
                  <a:lnTo>
                    <a:pt x="791730" y="450557"/>
                  </a:lnTo>
                  <a:lnTo>
                    <a:pt x="791400" y="450265"/>
                  </a:lnTo>
                  <a:lnTo>
                    <a:pt x="790994" y="450265"/>
                  </a:lnTo>
                  <a:lnTo>
                    <a:pt x="788695" y="451497"/>
                  </a:lnTo>
                  <a:lnTo>
                    <a:pt x="786028" y="451891"/>
                  </a:lnTo>
                  <a:lnTo>
                    <a:pt x="784352" y="451383"/>
                  </a:lnTo>
                  <a:lnTo>
                    <a:pt x="779487" y="448487"/>
                  </a:lnTo>
                  <a:lnTo>
                    <a:pt x="774865" y="448144"/>
                  </a:lnTo>
                  <a:lnTo>
                    <a:pt x="774687" y="447916"/>
                  </a:lnTo>
                  <a:lnTo>
                    <a:pt x="774547" y="446684"/>
                  </a:lnTo>
                  <a:lnTo>
                    <a:pt x="774268" y="445325"/>
                  </a:lnTo>
                  <a:lnTo>
                    <a:pt x="774242" y="444436"/>
                  </a:lnTo>
                  <a:lnTo>
                    <a:pt x="774280" y="444004"/>
                  </a:lnTo>
                  <a:lnTo>
                    <a:pt x="774280" y="443090"/>
                  </a:lnTo>
                  <a:lnTo>
                    <a:pt x="774026" y="441261"/>
                  </a:lnTo>
                  <a:lnTo>
                    <a:pt x="773645" y="439915"/>
                  </a:lnTo>
                  <a:lnTo>
                    <a:pt x="773188" y="438937"/>
                  </a:lnTo>
                  <a:lnTo>
                    <a:pt x="773087" y="438505"/>
                  </a:lnTo>
                  <a:lnTo>
                    <a:pt x="773214" y="438048"/>
                  </a:lnTo>
                  <a:lnTo>
                    <a:pt x="773430" y="437641"/>
                  </a:lnTo>
                  <a:lnTo>
                    <a:pt x="776681" y="432803"/>
                  </a:lnTo>
                  <a:lnTo>
                    <a:pt x="776897" y="432282"/>
                  </a:lnTo>
                  <a:lnTo>
                    <a:pt x="776998" y="431812"/>
                  </a:lnTo>
                  <a:lnTo>
                    <a:pt x="777303" y="427837"/>
                  </a:lnTo>
                  <a:lnTo>
                    <a:pt x="777405" y="427405"/>
                  </a:lnTo>
                  <a:lnTo>
                    <a:pt x="777557" y="426948"/>
                  </a:lnTo>
                  <a:lnTo>
                    <a:pt x="778141" y="425322"/>
                  </a:lnTo>
                  <a:lnTo>
                    <a:pt x="778586" y="423989"/>
                  </a:lnTo>
                  <a:lnTo>
                    <a:pt x="778700" y="423557"/>
                  </a:lnTo>
                  <a:lnTo>
                    <a:pt x="778789" y="423125"/>
                  </a:lnTo>
                  <a:lnTo>
                    <a:pt x="778891" y="421893"/>
                  </a:lnTo>
                  <a:lnTo>
                    <a:pt x="779068" y="420839"/>
                  </a:lnTo>
                  <a:lnTo>
                    <a:pt x="782370" y="416839"/>
                  </a:lnTo>
                  <a:lnTo>
                    <a:pt x="782777" y="416483"/>
                  </a:lnTo>
                  <a:lnTo>
                    <a:pt x="783170" y="415975"/>
                  </a:lnTo>
                  <a:lnTo>
                    <a:pt x="784009" y="414604"/>
                  </a:lnTo>
                  <a:lnTo>
                    <a:pt x="784428" y="414121"/>
                  </a:lnTo>
                  <a:lnTo>
                    <a:pt x="787234" y="411530"/>
                  </a:lnTo>
                  <a:lnTo>
                    <a:pt x="787895" y="410654"/>
                  </a:lnTo>
                  <a:lnTo>
                    <a:pt x="788263" y="409943"/>
                  </a:lnTo>
                  <a:lnTo>
                    <a:pt x="788644" y="409028"/>
                  </a:lnTo>
                  <a:lnTo>
                    <a:pt x="788924" y="408482"/>
                  </a:lnTo>
                  <a:lnTo>
                    <a:pt x="789228" y="407987"/>
                  </a:lnTo>
                  <a:lnTo>
                    <a:pt x="791324" y="406057"/>
                  </a:lnTo>
                  <a:lnTo>
                    <a:pt x="791959" y="405345"/>
                  </a:lnTo>
                  <a:lnTo>
                    <a:pt x="792480" y="404926"/>
                  </a:lnTo>
                  <a:lnTo>
                    <a:pt x="793864" y="404279"/>
                  </a:lnTo>
                  <a:lnTo>
                    <a:pt x="795248" y="403072"/>
                  </a:lnTo>
                  <a:lnTo>
                    <a:pt x="799401" y="399072"/>
                  </a:lnTo>
                  <a:lnTo>
                    <a:pt x="799884" y="398411"/>
                  </a:lnTo>
                  <a:lnTo>
                    <a:pt x="800481" y="397878"/>
                  </a:lnTo>
                  <a:lnTo>
                    <a:pt x="801420" y="397167"/>
                  </a:lnTo>
                  <a:lnTo>
                    <a:pt x="801776" y="396646"/>
                  </a:lnTo>
                  <a:lnTo>
                    <a:pt x="801954" y="396151"/>
                  </a:lnTo>
                  <a:lnTo>
                    <a:pt x="801903" y="395693"/>
                  </a:lnTo>
                  <a:lnTo>
                    <a:pt x="801763" y="395236"/>
                  </a:lnTo>
                  <a:lnTo>
                    <a:pt x="801217" y="394334"/>
                  </a:lnTo>
                  <a:lnTo>
                    <a:pt x="800862" y="393953"/>
                  </a:lnTo>
                  <a:lnTo>
                    <a:pt x="799274" y="393014"/>
                  </a:lnTo>
                  <a:lnTo>
                    <a:pt x="798995" y="392658"/>
                  </a:lnTo>
                  <a:lnTo>
                    <a:pt x="798766" y="392226"/>
                  </a:lnTo>
                  <a:lnTo>
                    <a:pt x="798639" y="391769"/>
                  </a:lnTo>
                  <a:lnTo>
                    <a:pt x="798588" y="391325"/>
                  </a:lnTo>
                  <a:lnTo>
                    <a:pt x="798576" y="390880"/>
                  </a:lnTo>
                  <a:lnTo>
                    <a:pt x="798690" y="388645"/>
                  </a:lnTo>
                  <a:lnTo>
                    <a:pt x="798588" y="386435"/>
                  </a:lnTo>
                  <a:lnTo>
                    <a:pt x="798474" y="385991"/>
                  </a:lnTo>
                  <a:lnTo>
                    <a:pt x="797890" y="385267"/>
                  </a:lnTo>
                  <a:lnTo>
                    <a:pt x="797661" y="384822"/>
                  </a:lnTo>
                  <a:lnTo>
                    <a:pt x="797572" y="384263"/>
                  </a:lnTo>
                  <a:lnTo>
                    <a:pt x="797572" y="383412"/>
                  </a:lnTo>
                  <a:lnTo>
                    <a:pt x="797458" y="382803"/>
                  </a:lnTo>
                  <a:lnTo>
                    <a:pt x="797407" y="382269"/>
                  </a:lnTo>
                  <a:lnTo>
                    <a:pt x="797534" y="381901"/>
                  </a:lnTo>
                  <a:lnTo>
                    <a:pt x="797864" y="381647"/>
                  </a:lnTo>
                  <a:lnTo>
                    <a:pt x="799096" y="381241"/>
                  </a:lnTo>
                  <a:lnTo>
                    <a:pt x="799338" y="381038"/>
                  </a:lnTo>
                  <a:lnTo>
                    <a:pt x="799439" y="380682"/>
                  </a:lnTo>
                  <a:lnTo>
                    <a:pt x="799655" y="378942"/>
                  </a:lnTo>
                  <a:lnTo>
                    <a:pt x="799655" y="378536"/>
                  </a:lnTo>
                  <a:lnTo>
                    <a:pt x="799604" y="378231"/>
                  </a:lnTo>
                  <a:lnTo>
                    <a:pt x="799350" y="378142"/>
                  </a:lnTo>
                  <a:lnTo>
                    <a:pt x="797687" y="378244"/>
                  </a:lnTo>
                  <a:lnTo>
                    <a:pt x="797356" y="378117"/>
                  </a:lnTo>
                  <a:lnTo>
                    <a:pt x="797191" y="377774"/>
                  </a:lnTo>
                  <a:lnTo>
                    <a:pt x="797204" y="377367"/>
                  </a:lnTo>
                  <a:lnTo>
                    <a:pt x="797344" y="376923"/>
                  </a:lnTo>
                  <a:lnTo>
                    <a:pt x="797547" y="376516"/>
                  </a:lnTo>
                  <a:lnTo>
                    <a:pt x="797826" y="376085"/>
                  </a:lnTo>
                  <a:lnTo>
                    <a:pt x="799414" y="373138"/>
                  </a:lnTo>
                  <a:lnTo>
                    <a:pt x="799566" y="372706"/>
                  </a:lnTo>
                  <a:lnTo>
                    <a:pt x="799668" y="372236"/>
                  </a:lnTo>
                  <a:lnTo>
                    <a:pt x="799211" y="370916"/>
                  </a:lnTo>
                  <a:lnTo>
                    <a:pt x="798868" y="370522"/>
                  </a:lnTo>
                  <a:lnTo>
                    <a:pt x="798474" y="370230"/>
                  </a:lnTo>
                  <a:lnTo>
                    <a:pt x="797648" y="369976"/>
                  </a:lnTo>
                  <a:lnTo>
                    <a:pt x="797267" y="369646"/>
                  </a:lnTo>
                  <a:lnTo>
                    <a:pt x="796290" y="368122"/>
                  </a:lnTo>
                  <a:lnTo>
                    <a:pt x="795934" y="367995"/>
                  </a:lnTo>
                  <a:lnTo>
                    <a:pt x="793305" y="368350"/>
                  </a:lnTo>
                  <a:lnTo>
                    <a:pt x="792467" y="367969"/>
                  </a:lnTo>
                  <a:lnTo>
                    <a:pt x="792099" y="367626"/>
                  </a:lnTo>
                  <a:lnTo>
                    <a:pt x="791756" y="367068"/>
                  </a:lnTo>
                  <a:lnTo>
                    <a:pt x="790892" y="364655"/>
                  </a:lnTo>
                  <a:lnTo>
                    <a:pt x="790625" y="364185"/>
                  </a:lnTo>
                  <a:lnTo>
                    <a:pt x="790105" y="363639"/>
                  </a:lnTo>
                  <a:lnTo>
                    <a:pt x="789393" y="362318"/>
                  </a:lnTo>
                  <a:lnTo>
                    <a:pt x="789000" y="360895"/>
                  </a:lnTo>
                  <a:lnTo>
                    <a:pt x="788631" y="360260"/>
                  </a:lnTo>
                  <a:lnTo>
                    <a:pt x="788212" y="359930"/>
                  </a:lnTo>
                  <a:lnTo>
                    <a:pt x="787793" y="359816"/>
                  </a:lnTo>
                  <a:lnTo>
                    <a:pt x="787400" y="359524"/>
                  </a:lnTo>
                  <a:lnTo>
                    <a:pt x="787031" y="359054"/>
                  </a:lnTo>
                  <a:lnTo>
                    <a:pt x="786130" y="357390"/>
                  </a:lnTo>
                  <a:lnTo>
                    <a:pt x="785761" y="357098"/>
                  </a:lnTo>
                  <a:lnTo>
                    <a:pt x="785342" y="356984"/>
                  </a:lnTo>
                  <a:lnTo>
                    <a:pt x="784923" y="357060"/>
                  </a:lnTo>
                  <a:lnTo>
                    <a:pt x="784517" y="357352"/>
                  </a:lnTo>
                  <a:lnTo>
                    <a:pt x="784237" y="357733"/>
                  </a:lnTo>
                  <a:lnTo>
                    <a:pt x="784085" y="358178"/>
                  </a:lnTo>
                  <a:lnTo>
                    <a:pt x="783983" y="358597"/>
                  </a:lnTo>
                  <a:lnTo>
                    <a:pt x="783831" y="359028"/>
                  </a:lnTo>
                  <a:lnTo>
                    <a:pt x="783564" y="359384"/>
                  </a:lnTo>
                  <a:lnTo>
                    <a:pt x="783170" y="359575"/>
                  </a:lnTo>
                  <a:lnTo>
                    <a:pt x="782777" y="359524"/>
                  </a:lnTo>
                  <a:lnTo>
                    <a:pt x="780770" y="358089"/>
                  </a:lnTo>
                  <a:lnTo>
                    <a:pt x="779081" y="357568"/>
                  </a:lnTo>
                  <a:lnTo>
                    <a:pt x="778306" y="356958"/>
                  </a:lnTo>
                  <a:lnTo>
                    <a:pt x="777760" y="356107"/>
                  </a:lnTo>
                  <a:lnTo>
                    <a:pt x="777722" y="355130"/>
                  </a:lnTo>
                  <a:lnTo>
                    <a:pt x="777862" y="353377"/>
                  </a:lnTo>
                  <a:lnTo>
                    <a:pt x="778052" y="352755"/>
                  </a:lnTo>
                  <a:lnTo>
                    <a:pt x="778395" y="352272"/>
                  </a:lnTo>
                  <a:lnTo>
                    <a:pt x="780173" y="351193"/>
                  </a:lnTo>
                  <a:lnTo>
                    <a:pt x="780580" y="350862"/>
                  </a:lnTo>
                  <a:lnTo>
                    <a:pt x="780859" y="350481"/>
                  </a:lnTo>
                  <a:lnTo>
                    <a:pt x="781075" y="349973"/>
                  </a:lnTo>
                  <a:lnTo>
                    <a:pt x="781240" y="349453"/>
                  </a:lnTo>
                  <a:lnTo>
                    <a:pt x="781278" y="348526"/>
                  </a:lnTo>
                  <a:lnTo>
                    <a:pt x="780605" y="346557"/>
                  </a:lnTo>
                  <a:lnTo>
                    <a:pt x="780503" y="345846"/>
                  </a:lnTo>
                  <a:lnTo>
                    <a:pt x="780503" y="345262"/>
                  </a:lnTo>
                  <a:lnTo>
                    <a:pt x="780681" y="344652"/>
                  </a:lnTo>
                  <a:lnTo>
                    <a:pt x="785050" y="341807"/>
                  </a:lnTo>
                  <a:lnTo>
                    <a:pt x="788746" y="339648"/>
                  </a:lnTo>
                  <a:lnTo>
                    <a:pt x="791857" y="336448"/>
                  </a:lnTo>
                  <a:lnTo>
                    <a:pt x="792314" y="336054"/>
                  </a:lnTo>
                  <a:lnTo>
                    <a:pt x="792797" y="335851"/>
                  </a:lnTo>
                  <a:lnTo>
                    <a:pt x="793305" y="335787"/>
                  </a:lnTo>
                  <a:lnTo>
                    <a:pt x="793927" y="336181"/>
                  </a:lnTo>
                  <a:lnTo>
                    <a:pt x="794359" y="336308"/>
                  </a:lnTo>
                  <a:lnTo>
                    <a:pt x="795604" y="335635"/>
                  </a:lnTo>
                  <a:lnTo>
                    <a:pt x="798931" y="333717"/>
                  </a:lnTo>
                  <a:lnTo>
                    <a:pt x="800874" y="333032"/>
                  </a:lnTo>
                  <a:lnTo>
                    <a:pt x="802144" y="332498"/>
                  </a:lnTo>
                  <a:lnTo>
                    <a:pt x="802525" y="332143"/>
                  </a:lnTo>
                  <a:lnTo>
                    <a:pt x="802741" y="331876"/>
                  </a:lnTo>
                  <a:lnTo>
                    <a:pt x="802944" y="331546"/>
                  </a:lnTo>
                  <a:lnTo>
                    <a:pt x="804875" y="329120"/>
                  </a:lnTo>
                  <a:lnTo>
                    <a:pt x="805332" y="328256"/>
                  </a:lnTo>
                  <a:lnTo>
                    <a:pt x="805789" y="327317"/>
                  </a:lnTo>
                  <a:lnTo>
                    <a:pt x="806615" y="327926"/>
                  </a:lnTo>
                  <a:lnTo>
                    <a:pt x="814463" y="339826"/>
                  </a:lnTo>
                  <a:lnTo>
                    <a:pt x="825639" y="347344"/>
                  </a:lnTo>
                  <a:lnTo>
                    <a:pt x="826795" y="348767"/>
                  </a:lnTo>
                  <a:lnTo>
                    <a:pt x="827341" y="350875"/>
                  </a:lnTo>
                  <a:lnTo>
                    <a:pt x="826490" y="351281"/>
                  </a:lnTo>
                  <a:lnTo>
                    <a:pt x="822528" y="349745"/>
                  </a:lnTo>
                  <a:lnTo>
                    <a:pt x="822109" y="348995"/>
                  </a:lnTo>
                  <a:lnTo>
                    <a:pt x="822896" y="347903"/>
                  </a:lnTo>
                  <a:lnTo>
                    <a:pt x="822337" y="347713"/>
                  </a:lnTo>
                  <a:lnTo>
                    <a:pt x="821118" y="347891"/>
                  </a:lnTo>
                  <a:lnTo>
                    <a:pt x="820547" y="347776"/>
                  </a:lnTo>
                  <a:lnTo>
                    <a:pt x="820293" y="347383"/>
                  </a:lnTo>
                  <a:lnTo>
                    <a:pt x="820166" y="346811"/>
                  </a:lnTo>
                  <a:lnTo>
                    <a:pt x="819962" y="346443"/>
                  </a:lnTo>
                  <a:lnTo>
                    <a:pt x="819492" y="346659"/>
                  </a:lnTo>
                  <a:lnTo>
                    <a:pt x="819658" y="350050"/>
                  </a:lnTo>
                  <a:lnTo>
                    <a:pt x="819861" y="350888"/>
                  </a:lnTo>
                  <a:lnTo>
                    <a:pt x="820521" y="351637"/>
                  </a:lnTo>
                  <a:lnTo>
                    <a:pt x="822236" y="352424"/>
                  </a:lnTo>
                  <a:lnTo>
                    <a:pt x="824179" y="354507"/>
                  </a:lnTo>
                  <a:lnTo>
                    <a:pt x="827201" y="356209"/>
                  </a:lnTo>
                  <a:lnTo>
                    <a:pt x="829144" y="358330"/>
                  </a:lnTo>
                  <a:lnTo>
                    <a:pt x="830821" y="359130"/>
                  </a:lnTo>
                  <a:lnTo>
                    <a:pt x="831507" y="359841"/>
                  </a:lnTo>
                  <a:lnTo>
                    <a:pt x="832688" y="362508"/>
                  </a:lnTo>
                  <a:lnTo>
                    <a:pt x="834097" y="364286"/>
                  </a:lnTo>
                  <a:lnTo>
                    <a:pt x="835888" y="368604"/>
                  </a:lnTo>
                  <a:lnTo>
                    <a:pt x="837069" y="369912"/>
                  </a:lnTo>
                  <a:lnTo>
                    <a:pt x="844715" y="378383"/>
                  </a:lnTo>
                  <a:lnTo>
                    <a:pt x="853884" y="383527"/>
                  </a:lnTo>
                  <a:lnTo>
                    <a:pt x="856373" y="386410"/>
                  </a:lnTo>
                  <a:lnTo>
                    <a:pt x="857084" y="388302"/>
                  </a:lnTo>
                  <a:lnTo>
                    <a:pt x="855002" y="388556"/>
                  </a:lnTo>
                  <a:lnTo>
                    <a:pt x="853871" y="389166"/>
                  </a:lnTo>
                  <a:lnTo>
                    <a:pt x="853020" y="390944"/>
                  </a:lnTo>
                  <a:lnTo>
                    <a:pt x="853033" y="392480"/>
                  </a:lnTo>
                  <a:lnTo>
                    <a:pt x="855040" y="395643"/>
                  </a:lnTo>
                  <a:lnTo>
                    <a:pt x="855129" y="397281"/>
                  </a:lnTo>
                  <a:lnTo>
                    <a:pt x="855103" y="399008"/>
                  </a:lnTo>
                  <a:lnTo>
                    <a:pt x="855243" y="400443"/>
                  </a:lnTo>
                  <a:lnTo>
                    <a:pt x="855853" y="401231"/>
                  </a:lnTo>
                  <a:lnTo>
                    <a:pt x="858126" y="402005"/>
                  </a:lnTo>
                  <a:lnTo>
                    <a:pt x="859155" y="402831"/>
                  </a:lnTo>
                  <a:lnTo>
                    <a:pt x="859675" y="404240"/>
                  </a:lnTo>
                  <a:lnTo>
                    <a:pt x="859967" y="405676"/>
                  </a:lnTo>
                  <a:lnTo>
                    <a:pt x="864387" y="413702"/>
                  </a:lnTo>
                  <a:lnTo>
                    <a:pt x="868565" y="424853"/>
                  </a:lnTo>
                  <a:lnTo>
                    <a:pt x="865657" y="422605"/>
                  </a:lnTo>
                  <a:lnTo>
                    <a:pt x="867371" y="426796"/>
                  </a:lnTo>
                  <a:lnTo>
                    <a:pt x="867968" y="427647"/>
                  </a:lnTo>
                  <a:lnTo>
                    <a:pt x="869899" y="428129"/>
                  </a:lnTo>
                  <a:lnTo>
                    <a:pt x="870673" y="428713"/>
                  </a:lnTo>
                  <a:lnTo>
                    <a:pt x="874572" y="433730"/>
                  </a:lnTo>
                  <a:lnTo>
                    <a:pt x="876084" y="434644"/>
                  </a:lnTo>
                  <a:lnTo>
                    <a:pt x="876668" y="435254"/>
                  </a:lnTo>
                  <a:lnTo>
                    <a:pt x="876871" y="436321"/>
                  </a:lnTo>
                  <a:lnTo>
                    <a:pt x="876884" y="437565"/>
                  </a:lnTo>
                  <a:lnTo>
                    <a:pt x="877036" y="438670"/>
                  </a:lnTo>
                  <a:lnTo>
                    <a:pt x="878255" y="442366"/>
                  </a:lnTo>
                  <a:lnTo>
                    <a:pt x="878039" y="444347"/>
                  </a:lnTo>
                  <a:lnTo>
                    <a:pt x="875131" y="447154"/>
                  </a:lnTo>
                  <a:lnTo>
                    <a:pt x="874483" y="449376"/>
                  </a:lnTo>
                  <a:lnTo>
                    <a:pt x="874052" y="449846"/>
                  </a:lnTo>
                  <a:lnTo>
                    <a:pt x="873683" y="450380"/>
                  </a:lnTo>
                  <a:lnTo>
                    <a:pt x="873010" y="451523"/>
                  </a:lnTo>
                  <a:lnTo>
                    <a:pt x="874864" y="451472"/>
                  </a:lnTo>
                  <a:lnTo>
                    <a:pt x="875728" y="451751"/>
                  </a:lnTo>
                  <a:lnTo>
                    <a:pt x="874255" y="455891"/>
                  </a:lnTo>
                  <a:lnTo>
                    <a:pt x="874801" y="457301"/>
                  </a:lnTo>
                  <a:lnTo>
                    <a:pt x="876109" y="456857"/>
                  </a:lnTo>
                  <a:lnTo>
                    <a:pt x="879005" y="454825"/>
                  </a:lnTo>
                  <a:lnTo>
                    <a:pt x="881392" y="454698"/>
                  </a:lnTo>
                  <a:lnTo>
                    <a:pt x="882764" y="454037"/>
                  </a:lnTo>
                  <a:lnTo>
                    <a:pt x="883488" y="452348"/>
                  </a:lnTo>
                  <a:lnTo>
                    <a:pt x="886485" y="449999"/>
                  </a:lnTo>
                  <a:lnTo>
                    <a:pt x="886853" y="449948"/>
                  </a:lnTo>
                  <a:lnTo>
                    <a:pt x="888415" y="449313"/>
                  </a:lnTo>
                  <a:lnTo>
                    <a:pt x="888885" y="449364"/>
                  </a:lnTo>
                  <a:lnTo>
                    <a:pt x="890193" y="449897"/>
                  </a:lnTo>
                  <a:lnTo>
                    <a:pt x="889469" y="449059"/>
                  </a:lnTo>
                  <a:lnTo>
                    <a:pt x="888619" y="447979"/>
                  </a:lnTo>
                  <a:lnTo>
                    <a:pt x="888326" y="446214"/>
                  </a:lnTo>
                  <a:lnTo>
                    <a:pt x="888860" y="444182"/>
                  </a:lnTo>
                  <a:lnTo>
                    <a:pt x="889457" y="443382"/>
                  </a:lnTo>
                  <a:lnTo>
                    <a:pt x="891552" y="441845"/>
                  </a:lnTo>
                  <a:lnTo>
                    <a:pt x="892886" y="440474"/>
                  </a:lnTo>
                  <a:lnTo>
                    <a:pt x="894092" y="439000"/>
                  </a:lnTo>
                  <a:lnTo>
                    <a:pt x="895705" y="437324"/>
                  </a:lnTo>
                  <a:lnTo>
                    <a:pt x="898982" y="434797"/>
                  </a:lnTo>
                  <a:lnTo>
                    <a:pt x="907961" y="424878"/>
                  </a:lnTo>
                  <a:lnTo>
                    <a:pt x="908977" y="423341"/>
                  </a:lnTo>
                  <a:lnTo>
                    <a:pt x="909777" y="421576"/>
                  </a:lnTo>
                  <a:lnTo>
                    <a:pt x="910488" y="420192"/>
                  </a:lnTo>
                  <a:lnTo>
                    <a:pt x="912469" y="417652"/>
                  </a:lnTo>
                  <a:lnTo>
                    <a:pt x="913218" y="416140"/>
                  </a:lnTo>
                  <a:lnTo>
                    <a:pt x="914349" y="414464"/>
                  </a:lnTo>
                  <a:lnTo>
                    <a:pt x="914603" y="413956"/>
                  </a:lnTo>
                  <a:lnTo>
                    <a:pt x="914654" y="413575"/>
                  </a:lnTo>
                  <a:lnTo>
                    <a:pt x="914666" y="413245"/>
                  </a:lnTo>
                  <a:lnTo>
                    <a:pt x="914730" y="412902"/>
                  </a:lnTo>
                  <a:lnTo>
                    <a:pt x="915568" y="410997"/>
                  </a:lnTo>
                  <a:lnTo>
                    <a:pt x="916012" y="410375"/>
                  </a:lnTo>
                  <a:lnTo>
                    <a:pt x="917829" y="410121"/>
                  </a:lnTo>
                  <a:lnTo>
                    <a:pt x="918743" y="409028"/>
                  </a:lnTo>
                  <a:lnTo>
                    <a:pt x="919594" y="407390"/>
                  </a:lnTo>
                  <a:lnTo>
                    <a:pt x="920648" y="405625"/>
                  </a:lnTo>
                  <a:lnTo>
                    <a:pt x="917194" y="404520"/>
                  </a:lnTo>
                  <a:lnTo>
                    <a:pt x="916190" y="403529"/>
                  </a:lnTo>
                  <a:lnTo>
                    <a:pt x="915898" y="402729"/>
                  </a:lnTo>
                  <a:lnTo>
                    <a:pt x="916368" y="401891"/>
                  </a:lnTo>
                  <a:lnTo>
                    <a:pt x="918032" y="401269"/>
                  </a:lnTo>
                  <a:lnTo>
                    <a:pt x="921029" y="402132"/>
                  </a:lnTo>
                  <a:lnTo>
                    <a:pt x="922705" y="401586"/>
                  </a:lnTo>
                  <a:lnTo>
                    <a:pt x="920508" y="400900"/>
                  </a:lnTo>
                  <a:lnTo>
                    <a:pt x="922032" y="400062"/>
                  </a:lnTo>
                  <a:lnTo>
                    <a:pt x="924941" y="399935"/>
                  </a:lnTo>
                  <a:lnTo>
                    <a:pt x="926452" y="399440"/>
                  </a:lnTo>
                  <a:lnTo>
                    <a:pt x="919556" y="398614"/>
                  </a:lnTo>
                  <a:lnTo>
                    <a:pt x="920407" y="397509"/>
                  </a:lnTo>
                  <a:lnTo>
                    <a:pt x="919607" y="396963"/>
                  </a:lnTo>
                  <a:lnTo>
                    <a:pt x="916584" y="397052"/>
                  </a:lnTo>
                  <a:lnTo>
                    <a:pt x="911567" y="399148"/>
                  </a:lnTo>
                  <a:lnTo>
                    <a:pt x="908405" y="397852"/>
                  </a:lnTo>
                  <a:lnTo>
                    <a:pt x="903630" y="391274"/>
                  </a:lnTo>
                  <a:lnTo>
                    <a:pt x="903135" y="389712"/>
                  </a:lnTo>
                  <a:lnTo>
                    <a:pt x="903046" y="387845"/>
                  </a:lnTo>
                  <a:lnTo>
                    <a:pt x="903109" y="383628"/>
                  </a:lnTo>
                  <a:lnTo>
                    <a:pt x="902957" y="381584"/>
                  </a:lnTo>
                  <a:lnTo>
                    <a:pt x="899642" y="365429"/>
                  </a:lnTo>
                  <a:lnTo>
                    <a:pt x="899223" y="359917"/>
                  </a:lnTo>
                  <a:lnTo>
                    <a:pt x="899401" y="355892"/>
                  </a:lnTo>
                  <a:lnTo>
                    <a:pt x="899668" y="354444"/>
                  </a:lnTo>
                  <a:lnTo>
                    <a:pt x="901014" y="352513"/>
                  </a:lnTo>
                  <a:lnTo>
                    <a:pt x="902766" y="351269"/>
                  </a:lnTo>
                  <a:lnTo>
                    <a:pt x="904125" y="349897"/>
                  </a:lnTo>
                  <a:lnTo>
                    <a:pt x="904303" y="347624"/>
                  </a:lnTo>
                  <a:lnTo>
                    <a:pt x="904748" y="347040"/>
                  </a:lnTo>
                  <a:lnTo>
                    <a:pt x="904925" y="345782"/>
                  </a:lnTo>
                  <a:lnTo>
                    <a:pt x="905370" y="344690"/>
                  </a:lnTo>
                  <a:lnTo>
                    <a:pt x="905979" y="343585"/>
                  </a:lnTo>
                  <a:lnTo>
                    <a:pt x="906551" y="342379"/>
                  </a:lnTo>
                  <a:lnTo>
                    <a:pt x="906957" y="341172"/>
                  </a:lnTo>
                  <a:lnTo>
                    <a:pt x="907351" y="339445"/>
                  </a:lnTo>
                  <a:lnTo>
                    <a:pt x="907656" y="338378"/>
                  </a:lnTo>
                  <a:lnTo>
                    <a:pt x="907999" y="337731"/>
                  </a:lnTo>
                  <a:lnTo>
                    <a:pt x="908431" y="337108"/>
                  </a:lnTo>
                  <a:lnTo>
                    <a:pt x="908634" y="336575"/>
                  </a:lnTo>
                  <a:lnTo>
                    <a:pt x="908354" y="336245"/>
                  </a:lnTo>
                  <a:lnTo>
                    <a:pt x="907415" y="335673"/>
                  </a:lnTo>
                  <a:lnTo>
                    <a:pt x="906830" y="335749"/>
                  </a:lnTo>
                  <a:lnTo>
                    <a:pt x="906056" y="336511"/>
                  </a:lnTo>
                  <a:lnTo>
                    <a:pt x="904989" y="338010"/>
                  </a:lnTo>
                  <a:lnTo>
                    <a:pt x="904773" y="338658"/>
                  </a:lnTo>
                  <a:lnTo>
                    <a:pt x="904887" y="339382"/>
                  </a:lnTo>
                  <a:lnTo>
                    <a:pt x="904862" y="341096"/>
                  </a:lnTo>
                  <a:lnTo>
                    <a:pt x="902716" y="340207"/>
                  </a:lnTo>
                  <a:lnTo>
                    <a:pt x="898829" y="336994"/>
                  </a:lnTo>
                  <a:lnTo>
                    <a:pt x="895959" y="331190"/>
                  </a:lnTo>
                  <a:lnTo>
                    <a:pt x="895223" y="327926"/>
                  </a:lnTo>
                  <a:lnTo>
                    <a:pt x="893356" y="326478"/>
                  </a:lnTo>
                  <a:lnTo>
                    <a:pt x="891095" y="322960"/>
                  </a:lnTo>
                  <a:lnTo>
                    <a:pt x="886790" y="321157"/>
                  </a:lnTo>
                  <a:lnTo>
                    <a:pt x="882180" y="313423"/>
                  </a:lnTo>
                  <a:lnTo>
                    <a:pt x="879919" y="311619"/>
                  </a:lnTo>
                  <a:lnTo>
                    <a:pt x="878052" y="312483"/>
                  </a:lnTo>
                  <a:lnTo>
                    <a:pt x="878293" y="312775"/>
                  </a:lnTo>
                  <a:lnTo>
                    <a:pt x="878484" y="313308"/>
                  </a:lnTo>
                  <a:lnTo>
                    <a:pt x="875449" y="316255"/>
                  </a:lnTo>
                  <a:lnTo>
                    <a:pt x="873455" y="315582"/>
                  </a:lnTo>
                  <a:lnTo>
                    <a:pt x="872947" y="315696"/>
                  </a:lnTo>
                  <a:lnTo>
                    <a:pt x="872604" y="317957"/>
                  </a:lnTo>
                  <a:lnTo>
                    <a:pt x="873010" y="325564"/>
                  </a:lnTo>
                  <a:lnTo>
                    <a:pt x="871842" y="326059"/>
                  </a:lnTo>
                  <a:lnTo>
                    <a:pt x="870851" y="324751"/>
                  </a:lnTo>
                  <a:lnTo>
                    <a:pt x="869683" y="320954"/>
                  </a:lnTo>
                  <a:lnTo>
                    <a:pt x="869581" y="319493"/>
                  </a:lnTo>
                  <a:lnTo>
                    <a:pt x="869810" y="317944"/>
                  </a:lnTo>
                  <a:lnTo>
                    <a:pt x="870343" y="316179"/>
                  </a:lnTo>
                  <a:lnTo>
                    <a:pt x="871143" y="314083"/>
                  </a:lnTo>
                  <a:lnTo>
                    <a:pt x="872680" y="310553"/>
                  </a:lnTo>
                  <a:lnTo>
                    <a:pt x="873417" y="308533"/>
                  </a:lnTo>
                  <a:lnTo>
                    <a:pt x="873594" y="307187"/>
                  </a:lnTo>
                  <a:lnTo>
                    <a:pt x="873594" y="305701"/>
                  </a:lnTo>
                  <a:lnTo>
                    <a:pt x="874179" y="303834"/>
                  </a:lnTo>
                  <a:lnTo>
                    <a:pt x="875068" y="302005"/>
                  </a:lnTo>
                  <a:lnTo>
                    <a:pt x="876782" y="299427"/>
                  </a:lnTo>
                  <a:lnTo>
                    <a:pt x="884593" y="284391"/>
                  </a:lnTo>
                  <a:lnTo>
                    <a:pt x="888936" y="279958"/>
                  </a:lnTo>
                  <a:lnTo>
                    <a:pt x="889622" y="280047"/>
                  </a:lnTo>
                  <a:lnTo>
                    <a:pt x="889800" y="280428"/>
                  </a:lnTo>
                  <a:lnTo>
                    <a:pt x="889596" y="282041"/>
                  </a:lnTo>
                  <a:lnTo>
                    <a:pt x="889622" y="282727"/>
                  </a:lnTo>
                  <a:lnTo>
                    <a:pt x="888441" y="283756"/>
                  </a:lnTo>
                  <a:lnTo>
                    <a:pt x="887882" y="284340"/>
                  </a:lnTo>
                  <a:lnTo>
                    <a:pt x="887349" y="285318"/>
                  </a:lnTo>
                  <a:lnTo>
                    <a:pt x="887120" y="287870"/>
                  </a:lnTo>
                  <a:lnTo>
                    <a:pt x="887501" y="288632"/>
                  </a:lnTo>
                  <a:lnTo>
                    <a:pt x="888034" y="288670"/>
                  </a:lnTo>
                  <a:lnTo>
                    <a:pt x="889393" y="288061"/>
                  </a:lnTo>
                  <a:lnTo>
                    <a:pt x="892314" y="288328"/>
                  </a:lnTo>
                  <a:lnTo>
                    <a:pt x="894334" y="287794"/>
                  </a:lnTo>
                  <a:lnTo>
                    <a:pt x="896747" y="286118"/>
                  </a:lnTo>
                  <a:lnTo>
                    <a:pt x="899287" y="283324"/>
                  </a:lnTo>
                  <a:lnTo>
                    <a:pt x="901623" y="279425"/>
                  </a:lnTo>
                  <a:lnTo>
                    <a:pt x="901052" y="279336"/>
                  </a:lnTo>
                  <a:lnTo>
                    <a:pt x="900493" y="279717"/>
                  </a:lnTo>
                  <a:lnTo>
                    <a:pt x="900137" y="279819"/>
                  </a:lnTo>
                  <a:lnTo>
                    <a:pt x="900163" y="278930"/>
                  </a:lnTo>
                  <a:lnTo>
                    <a:pt x="900379" y="278206"/>
                  </a:lnTo>
                  <a:lnTo>
                    <a:pt x="900684" y="277571"/>
                  </a:lnTo>
                  <a:lnTo>
                    <a:pt x="901026" y="276923"/>
                  </a:lnTo>
                  <a:lnTo>
                    <a:pt x="901344" y="276250"/>
                  </a:lnTo>
                  <a:lnTo>
                    <a:pt x="901827" y="274764"/>
                  </a:lnTo>
                  <a:lnTo>
                    <a:pt x="902296" y="273037"/>
                  </a:lnTo>
                  <a:lnTo>
                    <a:pt x="902462" y="271538"/>
                  </a:lnTo>
                  <a:lnTo>
                    <a:pt x="902081" y="270751"/>
                  </a:lnTo>
                  <a:lnTo>
                    <a:pt x="901623" y="271627"/>
                  </a:lnTo>
                  <a:lnTo>
                    <a:pt x="901306" y="273659"/>
                  </a:lnTo>
                  <a:lnTo>
                    <a:pt x="900925" y="275323"/>
                  </a:lnTo>
                  <a:lnTo>
                    <a:pt x="900290" y="275094"/>
                  </a:lnTo>
                  <a:lnTo>
                    <a:pt x="898753" y="271881"/>
                  </a:lnTo>
                  <a:lnTo>
                    <a:pt x="898436" y="268985"/>
                  </a:lnTo>
                  <a:lnTo>
                    <a:pt x="898105" y="267995"/>
                  </a:lnTo>
                  <a:lnTo>
                    <a:pt x="898144" y="266852"/>
                  </a:lnTo>
                  <a:lnTo>
                    <a:pt x="899071" y="264909"/>
                  </a:lnTo>
                  <a:lnTo>
                    <a:pt x="899998" y="263601"/>
                  </a:lnTo>
                  <a:lnTo>
                    <a:pt x="901865" y="261569"/>
                  </a:lnTo>
                  <a:lnTo>
                    <a:pt x="902792" y="260184"/>
                  </a:lnTo>
                  <a:lnTo>
                    <a:pt x="906018" y="253682"/>
                  </a:lnTo>
                  <a:lnTo>
                    <a:pt x="907643" y="251498"/>
                  </a:lnTo>
                  <a:lnTo>
                    <a:pt x="909205" y="251510"/>
                  </a:lnTo>
                  <a:lnTo>
                    <a:pt x="909396" y="249643"/>
                  </a:lnTo>
                  <a:lnTo>
                    <a:pt x="910145" y="247700"/>
                  </a:lnTo>
                  <a:lnTo>
                    <a:pt x="911110" y="246367"/>
                  </a:lnTo>
                  <a:lnTo>
                    <a:pt x="911898" y="246291"/>
                  </a:lnTo>
                  <a:lnTo>
                    <a:pt x="911542" y="245719"/>
                  </a:lnTo>
                  <a:lnTo>
                    <a:pt x="910818" y="242900"/>
                  </a:lnTo>
                  <a:lnTo>
                    <a:pt x="911034" y="241287"/>
                  </a:lnTo>
                  <a:lnTo>
                    <a:pt x="911923" y="239255"/>
                  </a:lnTo>
                  <a:lnTo>
                    <a:pt x="917028" y="229869"/>
                  </a:lnTo>
                  <a:lnTo>
                    <a:pt x="917981" y="228371"/>
                  </a:lnTo>
                  <a:lnTo>
                    <a:pt x="920254" y="225285"/>
                  </a:lnTo>
                  <a:lnTo>
                    <a:pt x="921118" y="223735"/>
                  </a:lnTo>
                  <a:lnTo>
                    <a:pt x="921740" y="221729"/>
                  </a:lnTo>
                  <a:lnTo>
                    <a:pt x="922070" y="219227"/>
                  </a:lnTo>
                  <a:lnTo>
                    <a:pt x="921969" y="216801"/>
                  </a:lnTo>
                  <a:lnTo>
                    <a:pt x="921550" y="214922"/>
                  </a:lnTo>
                  <a:lnTo>
                    <a:pt x="918578" y="212267"/>
                  </a:lnTo>
                  <a:lnTo>
                    <a:pt x="917676" y="212153"/>
                  </a:lnTo>
                  <a:lnTo>
                    <a:pt x="914920" y="213588"/>
                  </a:lnTo>
                  <a:lnTo>
                    <a:pt x="907021" y="213258"/>
                  </a:lnTo>
                  <a:lnTo>
                    <a:pt x="904100" y="214401"/>
                  </a:lnTo>
                  <a:lnTo>
                    <a:pt x="903198" y="214058"/>
                  </a:lnTo>
                  <a:lnTo>
                    <a:pt x="904405" y="208686"/>
                  </a:lnTo>
                  <a:lnTo>
                    <a:pt x="904354" y="207022"/>
                  </a:lnTo>
                  <a:lnTo>
                    <a:pt x="904189" y="205460"/>
                  </a:lnTo>
                  <a:lnTo>
                    <a:pt x="904341" y="203377"/>
                  </a:lnTo>
                  <a:lnTo>
                    <a:pt x="905383" y="201980"/>
                  </a:lnTo>
                  <a:lnTo>
                    <a:pt x="906500" y="201142"/>
                  </a:lnTo>
                  <a:lnTo>
                    <a:pt x="910564" y="198932"/>
                  </a:lnTo>
                  <a:lnTo>
                    <a:pt x="911555" y="198031"/>
                  </a:lnTo>
                  <a:lnTo>
                    <a:pt x="914349" y="194919"/>
                  </a:lnTo>
                  <a:lnTo>
                    <a:pt x="915035" y="193903"/>
                  </a:lnTo>
                  <a:lnTo>
                    <a:pt x="915835" y="192341"/>
                  </a:lnTo>
                  <a:lnTo>
                    <a:pt x="916000" y="191706"/>
                  </a:lnTo>
                  <a:lnTo>
                    <a:pt x="915898" y="191388"/>
                  </a:lnTo>
                  <a:lnTo>
                    <a:pt x="915987" y="190919"/>
                  </a:lnTo>
                  <a:lnTo>
                    <a:pt x="916711" y="189852"/>
                  </a:lnTo>
                  <a:lnTo>
                    <a:pt x="917206" y="189407"/>
                  </a:lnTo>
                  <a:lnTo>
                    <a:pt x="918171" y="189077"/>
                  </a:lnTo>
                  <a:lnTo>
                    <a:pt x="918718" y="188645"/>
                  </a:lnTo>
                  <a:lnTo>
                    <a:pt x="918552" y="187324"/>
                  </a:lnTo>
                  <a:lnTo>
                    <a:pt x="918083" y="186321"/>
                  </a:lnTo>
                  <a:lnTo>
                    <a:pt x="917384" y="185940"/>
                  </a:lnTo>
                  <a:lnTo>
                    <a:pt x="916584" y="186448"/>
                  </a:lnTo>
                  <a:lnTo>
                    <a:pt x="916165" y="188099"/>
                  </a:lnTo>
                  <a:lnTo>
                    <a:pt x="915352" y="188607"/>
                  </a:lnTo>
                  <a:lnTo>
                    <a:pt x="914361" y="188798"/>
                  </a:lnTo>
                  <a:lnTo>
                    <a:pt x="913498" y="189471"/>
                  </a:lnTo>
                  <a:lnTo>
                    <a:pt x="913485" y="191782"/>
                  </a:lnTo>
                  <a:lnTo>
                    <a:pt x="913599" y="192303"/>
                  </a:lnTo>
                  <a:lnTo>
                    <a:pt x="912139" y="193497"/>
                  </a:lnTo>
                  <a:lnTo>
                    <a:pt x="910513" y="193497"/>
                  </a:lnTo>
                  <a:lnTo>
                    <a:pt x="909383" y="192341"/>
                  </a:lnTo>
                  <a:lnTo>
                    <a:pt x="909307" y="190042"/>
                  </a:lnTo>
                  <a:lnTo>
                    <a:pt x="910285" y="187744"/>
                  </a:lnTo>
                  <a:lnTo>
                    <a:pt x="911694" y="186054"/>
                  </a:lnTo>
                  <a:lnTo>
                    <a:pt x="919035" y="180479"/>
                  </a:lnTo>
                  <a:lnTo>
                    <a:pt x="920267" y="178485"/>
                  </a:lnTo>
                  <a:lnTo>
                    <a:pt x="926668" y="169392"/>
                  </a:lnTo>
                  <a:lnTo>
                    <a:pt x="929728" y="170459"/>
                  </a:lnTo>
                  <a:lnTo>
                    <a:pt x="934732" y="168668"/>
                  </a:lnTo>
                  <a:lnTo>
                    <a:pt x="939292" y="168465"/>
                  </a:lnTo>
                  <a:lnTo>
                    <a:pt x="946200" y="165620"/>
                  </a:lnTo>
                  <a:lnTo>
                    <a:pt x="949261" y="165493"/>
                  </a:lnTo>
                  <a:lnTo>
                    <a:pt x="949693" y="163969"/>
                  </a:lnTo>
                  <a:lnTo>
                    <a:pt x="950569" y="163245"/>
                  </a:lnTo>
                  <a:lnTo>
                    <a:pt x="952995" y="163093"/>
                  </a:lnTo>
                  <a:lnTo>
                    <a:pt x="955230" y="162217"/>
                  </a:lnTo>
                  <a:lnTo>
                    <a:pt x="959586" y="159384"/>
                  </a:lnTo>
                  <a:lnTo>
                    <a:pt x="960602" y="159054"/>
                  </a:lnTo>
                  <a:lnTo>
                    <a:pt x="962190" y="159194"/>
                  </a:lnTo>
                  <a:lnTo>
                    <a:pt x="962964" y="158838"/>
                  </a:lnTo>
                  <a:lnTo>
                    <a:pt x="966114" y="155486"/>
                  </a:lnTo>
                  <a:lnTo>
                    <a:pt x="976579" y="147269"/>
                  </a:lnTo>
                  <a:lnTo>
                    <a:pt x="978242" y="147040"/>
                  </a:lnTo>
                  <a:lnTo>
                    <a:pt x="978852" y="149326"/>
                  </a:lnTo>
                  <a:lnTo>
                    <a:pt x="978801" y="148196"/>
                  </a:lnTo>
                  <a:lnTo>
                    <a:pt x="978649" y="147256"/>
                  </a:lnTo>
                  <a:lnTo>
                    <a:pt x="978623" y="146329"/>
                  </a:lnTo>
                  <a:lnTo>
                    <a:pt x="978928" y="145199"/>
                  </a:lnTo>
                  <a:lnTo>
                    <a:pt x="979462" y="144424"/>
                  </a:lnTo>
                  <a:lnTo>
                    <a:pt x="985837" y="137439"/>
                  </a:lnTo>
                  <a:lnTo>
                    <a:pt x="986764" y="136804"/>
                  </a:lnTo>
                  <a:lnTo>
                    <a:pt x="987361" y="135978"/>
                  </a:lnTo>
                  <a:lnTo>
                    <a:pt x="989469" y="131762"/>
                  </a:lnTo>
                  <a:lnTo>
                    <a:pt x="990282" y="130352"/>
                  </a:lnTo>
                  <a:lnTo>
                    <a:pt x="990993" y="129705"/>
                  </a:lnTo>
                  <a:lnTo>
                    <a:pt x="991577" y="129362"/>
                  </a:lnTo>
                  <a:lnTo>
                    <a:pt x="992149" y="128790"/>
                  </a:lnTo>
                  <a:lnTo>
                    <a:pt x="992746" y="127380"/>
                  </a:lnTo>
                  <a:lnTo>
                    <a:pt x="993851" y="124028"/>
                  </a:lnTo>
                  <a:lnTo>
                    <a:pt x="995057" y="122250"/>
                  </a:lnTo>
                  <a:lnTo>
                    <a:pt x="997877" y="119608"/>
                  </a:lnTo>
                  <a:lnTo>
                    <a:pt x="998918" y="117690"/>
                  </a:lnTo>
                  <a:lnTo>
                    <a:pt x="999744" y="115011"/>
                  </a:lnTo>
                  <a:lnTo>
                    <a:pt x="1000036" y="114236"/>
                  </a:lnTo>
                  <a:lnTo>
                    <a:pt x="1000493" y="113372"/>
                  </a:lnTo>
                  <a:lnTo>
                    <a:pt x="1000887" y="112814"/>
                  </a:lnTo>
                  <a:lnTo>
                    <a:pt x="1001280" y="112153"/>
                  </a:lnTo>
                  <a:lnTo>
                    <a:pt x="1001737" y="111010"/>
                  </a:lnTo>
                  <a:lnTo>
                    <a:pt x="1002538" y="109169"/>
                  </a:lnTo>
                  <a:lnTo>
                    <a:pt x="1005611" y="104343"/>
                  </a:lnTo>
                  <a:lnTo>
                    <a:pt x="1007110" y="100812"/>
                  </a:lnTo>
                  <a:lnTo>
                    <a:pt x="1007910" y="99288"/>
                  </a:lnTo>
                  <a:lnTo>
                    <a:pt x="1008786" y="98488"/>
                  </a:lnTo>
                  <a:lnTo>
                    <a:pt x="1009065" y="97053"/>
                  </a:lnTo>
                  <a:lnTo>
                    <a:pt x="1009891" y="95897"/>
                  </a:lnTo>
                  <a:lnTo>
                    <a:pt x="1011542" y="94475"/>
                  </a:lnTo>
                  <a:lnTo>
                    <a:pt x="1011745" y="93332"/>
                  </a:lnTo>
                  <a:lnTo>
                    <a:pt x="1012151" y="92227"/>
                  </a:lnTo>
                  <a:lnTo>
                    <a:pt x="1012634" y="91160"/>
                  </a:lnTo>
                  <a:lnTo>
                    <a:pt x="1013167" y="90182"/>
                  </a:lnTo>
                  <a:lnTo>
                    <a:pt x="1013472" y="88861"/>
                  </a:lnTo>
                  <a:lnTo>
                    <a:pt x="1014120" y="87401"/>
                  </a:lnTo>
                  <a:lnTo>
                    <a:pt x="1015580" y="84670"/>
                  </a:lnTo>
                  <a:lnTo>
                    <a:pt x="1015847" y="83997"/>
                  </a:lnTo>
                  <a:lnTo>
                    <a:pt x="1016266" y="82524"/>
                  </a:lnTo>
                  <a:lnTo>
                    <a:pt x="1016571" y="81889"/>
                  </a:lnTo>
                  <a:lnTo>
                    <a:pt x="1017219" y="81203"/>
                  </a:lnTo>
                  <a:lnTo>
                    <a:pt x="1018273" y="81216"/>
                  </a:lnTo>
                  <a:lnTo>
                    <a:pt x="1018870" y="80911"/>
                  </a:lnTo>
                  <a:lnTo>
                    <a:pt x="1018667" y="78574"/>
                  </a:lnTo>
                  <a:lnTo>
                    <a:pt x="1018654" y="77330"/>
                  </a:lnTo>
                  <a:lnTo>
                    <a:pt x="1018984" y="76047"/>
                  </a:lnTo>
                  <a:lnTo>
                    <a:pt x="1019619" y="75095"/>
                  </a:lnTo>
                  <a:lnTo>
                    <a:pt x="1020419" y="74371"/>
                  </a:lnTo>
                  <a:lnTo>
                    <a:pt x="1021245" y="73431"/>
                  </a:lnTo>
                  <a:lnTo>
                    <a:pt x="1022616" y="70561"/>
                  </a:lnTo>
                  <a:lnTo>
                    <a:pt x="1024115" y="68541"/>
                  </a:lnTo>
                  <a:lnTo>
                    <a:pt x="1024763" y="67157"/>
                  </a:lnTo>
                  <a:lnTo>
                    <a:pt x="1025601" y="65671"/>
                  </a:lnTo>
                  <a:lnTo>
                    <a:pt x="1026452" y="65544"/>
                  </a:lnTo>
                  <a:lnTo>
                    <a:pt x="1027252" y="65874"/>
                  </a:lnTo>
                  <a:lnTo>
                    <a:pt x="1027912" y="65773"/>
                  </a:lnTo>
                  <a:lnTo>
                    <a:pt x="1027544" y="64871"/>
                  </a:lnTo>
                  <a:lnTo>
                    <a:pt x="1026629" y="64033"/>
                  </a:lnTo>
                  <a:lnTo>
                    <a:pt x="1026464" y="62852"/>
                  </a:lnTo>
                  <a:lnTo>
                    <a:pt x="1026756" y="61950"/>
                  </a:lnTo>
                  <a:lnTo>
                    <a:pt x="1027417" y="61175"/>
                  </a:lnTo>
                  <a:lnTo>
                    <a:pt x="1034923" y="56172"/>
                  </a:lnTo>
                  <a:lnTo>
                    <a:pt x="1036955" y="54190"/>
                  </a:lnTo>
                  <a:lnTo>
                    <a:pt x="1039241" y="51244"/>
                  </a:lnTo>
                  <a:lnTo>
                    <a:pt x="1041285" y="47536"/>
                  </a:lnTo>
                  <a:lnTo>
                    <a:pt x="1042543" y="43256"/>
                  </a:lnTo>
                  <a:lnTo>
                    <a:pt x="1044613" y="41579"/>
                  </a:lnTo>
                  <a:lnTo>
                    <a:pt x="1046543" y="40690"/>
                  </a:lnTo>
                  <a:lnTo>
                    <a:pt x="1048308" y="40449"/>
                  </a:lnTo>
                  <a:lnTo>
                    <a:pt x="1056627" y="43256"/>
                  </a:lnTo>
                  <a:lnTo>
                    <a:pt x="1056932" y="44322"/>
                  </a:lnTo>
                  <a:lnTo>
                    <a:pt x="1056436" y="46202"/>
                  </a:lnTo>
                  <a:lnTo>
                    <a:pt x="1055560" y="46697"/>
                  </a:lnTo>
                  <a:lnTo>
                    <a:pt x="1049604" y="46456"/>
                  </a:lnTo>
                  <a:lnTo>
                    <a:pt x="1049007" y="46913"/>
                  </a:lnTo>
                  <a:lnTo>
                    <a:pt x="1048550" y="47840"/>
                  </a:lnTo>
                  <a:lnTo>
                    <a:pt x="1048397" y="49288"/>
                  </a:lnTo>
                  <a:lnTo>
                    <a:pt x="1048829" y="50457"/>
                  </a:lnTo>
                  <a:lnTo>
                    <a:pt x="1057071" y="52717"/>
                  </a:lnTo>
                  <a:lnTo>
                    <a:pt x="1065364" y="53378"/>
                  </a:lnTo>
                  <a:lnTo>
                    <a:pt x="1078255" y="58369"/>
                  </a:lnTo>
                  <a:lnTo>
                    <a:pt x="1089075" y="59816"/>
                  </a:lnTo>
                  <a:lnTo>
                    <a:pt x="1095171" y="62750"/>
                  </a:lnTo>
                  <a:lnTo>
                    <a:pt x="1097864" y="62102"/>
                  </a:lnTo>
                  <a:lnTo>
                    <a:pt x="1100518" y="62991"/>
                  </a:lnTo>
                  <a:lnTo>
                    <a:pt x="1102931" y="62852"/>
                  </a:lnTo>
                  <a:lnTo>
                    <a:pt x="1103426" y="63830"/>
                  </a:lnTo>
                  <a:lnTo>
                    <a:pt x="1103820" y="63195"/>
                  </a:lnTo>
                  <a:lnTo>
                    <a:pt x="1106055" y="66903"/>
                  </a:lnTo>
                  <a:lnTo>
                    <a:pt x="1113548" y="72796"/>
                  </a:lnTo>
                  <a:lnTo>
                    <a:pt x="1113866" y="74307"/>
                  </a:lnTo>
                  <a:lnTo>
                    <a:pt x="1113167" y="74320"/>
                  </a:lnTo>
                  <a:lnTo>
                    <a:pt x="1111618" y="74879"/>
                  </a:lnTo>
                  <a:lnTo>
                    <a:pt x="1110881" y="74891"/>
                  </a:lnTo>
                  <a:lnTo>
                    <a:pt x="1109573" y="74320"/>
                  </a:lnTo>
                  <a:lnTo>
                    <a:pt x="1108824" y="74307"/>
                  </a:lnTo>
                  <a:lnTo>
                    <a:pt x="1108036" y="74828"/>
                  </a:lnTo>
                  <a:lnTo>
                    <a:pt x="1108976" y="75056"/>
                  </a:lnTo>
                  <a:lnTo>
                    <a:pt x="1109421" y="75463"/>
                  </a:lnTo>
                  <a:lnTo>
                    <a:pt x="1109446" y="76238"/>
                  </a:lnTo>
                  <a:lnTo>
                    <a:pt x="1109548" y="76847"/>
                  </a:lnTo>
                  <a:lnTo>
                    <a:pt x="1117193" y="75476"/>
                  </a:lnTo>
                  <a:lnTo>
                    <a:pt x="1120813" y="80238"/>
                  </a:lnTo>
                  <a:lnTo>
                    <a:pt x="1126121" y="82359"/>
                  </a:lnTo>
                  <a:lnTo>
                    <a:pt x="1129487" y="88061"/>
                  </a:lnTo>
                  <a:lnTo>
                    <a:pt x="1133576" y="92189"/>
                  </a:lnTo>
                  <a:lnTo>
                    <a:pt x="1130211" y="91973"/>
                  </a:lnTo>
                  <a:lnTo>
                    <a:pt x="1130084" y="94183"/>
                  </a:lnTo>
                  <a:lnTo>
                    <a:pt x="1130084" y="94665"/>
                  </a:lnTo>
                  <a:lnTo>
                    <a:pt x="1130439" y="95135"/>
                  </a:lnTo>
                  <a:lnTo>
                    <a:pt x="1131049" y="95503"/>
                  </a:lnTo>
                  <a:lnTo>
                    <a:pt x="1131506" y="96050"/>
                  </a:lnTo>
                  <a:lnTo>
                    <a:pt x="1131443" y="97091"/>
                  </a:lnTo>
                  <a:lnTo>
                    <a:pt x="1130655" y="98056"/>
                  </a:lnTo>
                  <a:lnTo>
                    <a:pt x="1129423" y="98882"/>
                  </a:lnTo>
                  <a:lnTo>
                    <a:pt x="1128293" y="100025"/>
                  </a:lnTo>
                  <a:lnTo>
                    <a:pt x="1127810" y="101904"/>
                  </a:lnTo>
                  <a:lnTo>
                    <a:pt x="1127721" y="105702"/>
                  </a:lnTo>
                  <a:lnTo>
                    <a:pt x="1127848" y="107226"/>
                  </a:lnTo>
                  <a:lnTo>
                    <a:pt x="1129042" y="109905"/>
                  </a:lnTo>
                  <a:lnTo>
                    <a:pt x="1128877" y="110667"/>
                  </a:lnTo>
                  <a:lnTo>
                    <a:pt x="1124267" y="128181"/>
                  </a:lnTo>
                  <a:lnTo>
                    <a:pt x="1124470" y="129400"/>
                  </a:lnTo>
                  <a:lnTo>
                    <a:pt x="1124775" y="130022"/>
                  </a:lnTo>
                  <a:lnTo>
                    <a:pt x="1124445" y="131152"/>
                  </a:lnTo>
                  <a:lnTo>
                    <a:pt x="1123861" y="132372"/>
                  </a:lnTo>
                  <a:lnTo>
                    <a:pt x="1123353" y="133172"/>
                  </a:lnTo>
                  <a:lnTo>
                    <a:pt x="1122629" y="133972"/>
                  </a:lnTo>
                  <a:lnTo>
                    <a:pt x="1121079" y="135153"/>
                  </a:lnTo>
                  <a:lnTo>
                    <a:pt x="1119276" y="136956"/>
                  </a:lnTo>
                  <a:lnTo>
                    <a:pt x="1118235" y="138315"/>
                  </a:lnTo>
                  <a:lnTo>
                    <a:pt x="1117295" y="140093"/>
                  </a:lnTo>
                  <a:lnTo>
                    <a:pt x="1116457" y="142532"/>
                  </a:lnTo>
                  <a:lnTo>
                    <a:pt x="1115885" y="144906"/>
                  </a:lnTo>
                  <a:lnTo>
                    <a:pt x="1115593" y="145567"/>
                  </a:lnTo>
                  <a:lnTo>
                    <a:pt x="1114933" y="146570"/>
                  </a:lnTo>
                  <a:lnTo>
                    <a:pt x="1114158" y="147485"/>
                  </a:lnTo>
                  <a:lnTo>
                    <a:pt x="1110488" y="150380"/>
                  </a:lnTo>
                  <a:lnTo>
                    <a:pt x="1109459" y="151968"/>
                  </a:lnTo>
                  <a:lnTo>
                    <a:pt x="1108633" y="153860"/>
                  </a:lnTo>
                  <a:lnTo>
                    <a:pt x="1107313" y="157911"/>
                  </a:lnTo>
                  <a:lnTo>
                    <a:pt x="1106474" y="159829"/>
                  </a:lnTo>
                  <a:lnTo>
                    <a:pt x="1105585" y="161505"/>
                  </a:lnTo>
                  <a:lnTo>
                    <a:pt x="1104811" y="162813"/>
                  </a:lnTo>
                  <a:lnTo>
                    <a:pt x="1103122" y="164744"/>
                  </a:lnTo>
                  <a:lnTo>
                    <a:pt x="1100074" y="165811"/>
                  </a:lnTo>
                  <a:lnTo>
                    <a:pt x="1098423" y="166814"/>
                  </a:lnTo>
                  <a:lnTo>
                    <a:pt x="1096492" y="170345"/>
                  </a:lnTo>
                  <a:lnTo>
                    <a:pt x="1095895" y="174713"/>
                  </a:lnTo>
                  <a:lnTo>
                    <a:pt x="1095514" y="178701"/>
                  </a:lnTo>
                  <a:lnTo>
                    <a:pt x="1094295" y="181114"/>
                  </a:lnTo>
                  <a:lnTo>
                    <a:pt x="1089253" y="186016"/>
                  </a:lnTo>
                  <a:lnTo>
                    <a:pt x="1087983" y="188594"/>
                  </a:lnTo>
                  <a:lnTo>
                    <a:pt x="1086370" y="189712"/>
                  </a:lnTo>
                  <a:lnTo>
                    <a:pt x="1081659" y="191046"/>
                  </a:lnTo>
                  <a:lnTo>
                    <a:pt x="1081265" y="190855"/>
                  </a:lnTo>
                  <a:lnTo>
                    <a:pt x="1080579" y="190055"/>
                  </a:lnTo>
                  <a:lnTo>
                    <a:pt x="1080274" y="189915"/>
                  </a:lnTo>
                  <a:lnTo>
                    <a:pt x="1079703" y="190233"/>
                  </a:lnTo>
                  <a:lnTo>
                    <a:pt x="1078293" y="191414"/>
                  </a:lnTo>
                  <a:lnTo>
                    <a:pt x="1075105" y="193116"/>
                  </a:lnTo>
                  <a:lnTo>
                    <a:pt x="1073873" y="194729"/>
                  </a:lnTo>
                  <a:lnTo>
                    <a:pt x="1072743" y="197586"/>
                  </a:lnTo>
                  <a:lnTo>
                    <a:pt x="1072349" y="200126"/>
                  </a:lnTo>
                  <a:lnTo>
                    <a:pt x="1072515" y="202374"/>
                  </a:lnTo>
                  <a:lnTo>
                    <a:pt x="1072997" y="204215"/>
                  </a:lnTo>
                  <a:lnTo>
                    <a:pt x="1073746" y="206095"/>
                  </a:lnTo>
                  <a:lnTo>
                    <a:pt x="1076667" y="217423"/>
                  </a:lnTo>
                  <a:lnTo>
                    <a:pt x="1087031" y="233044"/>
                  </a:lnTo>
                  <a:lnTo>
                    <a:pt x="1088288" y="236232"/>
                  </a:lnTo>
                  <a:lnTo>
                    <a:pt x="1088732" y="238569"/>
                  </a:lnTo>
                  <a:lnTo>
                    <a:pt x="1088415" y="240398"/>
                  </a:lnTo>
                  <a:lnTo>
                    <a:pt x="1086218" y="243420"/>
                  </a:lnTo>
                  <a:lnTo>
                    <a:pt x="1085418" y="245122"/>
                  </a:lnTo>
                  <a:lnTo>
                    <a:pt x="1085151" y="247192"/>
                  </a:lnTo>
                  <a:lnTo>
                    <a:pt x="1085342" y="248361"/>
                  </a:lnTo>
                  <a:lnTo>
                    <a:pt x="1086104" y="250037"/>
                  </a:lnTo>
                  <a:lnTo>
                    <a:pt x="1086319" y="251269"/>
                  </a:lnTo>
                  <a:lnTo>
                    <a:pt x="1086307" y="251917"/>
                  </a:lnTo>
                  <a:lnTo>
                    <a:pt x="1086180" y="252399"/>
                  </a:lnTo>
                  <a:lnTo>
                    <a:pt x="1086078" y="252806"/>
                  </a:lnTo>
                  <a:lnTo>
                    <a:pt x="1086040" y="253136"/>
                  </a:lnTo>
                  <a:lnTo>
                    <a:pt x="1086116" y="253657"/>
                  </a:lnTo>
                  <a:lnTo>
                    <a:pt x="1086408" y="254215"/>
                  </a:lnTo>
                  <a:lnTo>
                    <a:pt x="1086929" y="256590"/>
                  </a:lnTo>
                  <a:lnTo>
                    <a:pt x="1087564" y="258190"/>
                  </a:lnTo>
                  <a:lnTo>
                    <a:pt x="1087907" y="259994"/>
                  </a:lnTo>
                  <a:lnTo>
                    <a:pt x="1087488" y="262635"/>
                  </a:lnTo>
                  <a:lnTo>
                    <a:pt x="1086802" y="264629"/>
                  </a:lnTo>
                  <a:lnTo>
                    <a:pt x="1085913" y="266699"/>
                  </a:lnTo>
                  <a:lnTo>
                    <a:pt x="1084973" y="268579"/>
                  </a:lnTo>
                  <a:lnTo>
                    <a:pt x="1084059" y="270052"/>
                  </a:lnTo>
                  <a:lnTo>
                    <a:pt x="1083284" y="271564"/>
                  </a:lnTo>
                  <a:lnTo>
                    <a:pt x="1082763" y="273253"/>
                  </a:lnTo>
                  <a:lnTo>
                    <a:pt x="1082281" y="275107"/>
                  </a:lnTo>
                  <a:lnTo>
                    <a:pt x="1081595" y="277075"/>
                  </a:lnTo>
                  <a:lnTo>
                    <a:pt x="1080554" y="278510"/>
                  </a:lnTo>
                  <a:lnTo>
                    <a:pt x="1077493" y="281863"/>
                  </a:lnTo>
                  <a:lnTo>
                    <a:pt x="1076896" y="283451"/>
                  </a:lnTo>
                  <a:lnTo>
                    <a:pt x="1076845" y="283819"/>
                  </a:lnTo>
                  <a:lnTo>
                    <a:pt x="1076744" y="284327"/>
                  </a:lnTo>
                  <a:lnTo>
                    <a:pt x="1076642" y="284949"/>
                  </a:lnTo>
                  <a:lnTo>
                    <a:pt x="1076617" y="285699"/>
                  </a:lnTo>
                  <a:lnTo>
                    <a:pt x="1076693" y="286283"/>
                  </a:lnTo>
                  <a:lnTo>
                    <a:pt x="1076833" y="286588"/>
                  </a:lnTo>
                  <a:lnTo>
                    <a:pt x="1076972" y="286804"/>
                  </a:lnTo>
                  <a:lnTo>
                    <a:pt x="1077112" y="287159"/>
                  </a:lnTo>
                  <a:lnTo>
                    <a:pt x="1077595" y="288950"/>
                  </a:lnTo>
                  <a:lnTo>
                    <a:pt x="1077760" y="290093"/>
                  </a:lnTo>
                  <a:lnTo>
                    <a:pt x="1077734" y="291325"/>
                  </a:lnTo>
                  <a:lnTo>
                    <a:pt x="1077175" y="293484"/>
                  </a:lnTo>
                  <a:lnTo>
                    <a:pt x="1075613" y="297129"/>
                  </a:lnTo>
                  <a:lnTo>
                    <a:pt x="1074839" y="301497"/>
                  </a:lnTo>
                  <a:lnTo>
                    <a:pt x="1073543" y="302463"/>
                  </a:lnTo>
                  <a:lnTo>
                    <a:pt x="1070635" y="302907"/>
                  </a:lnTo>
                  <a:lnTo>
                    <a:pt x="1069009" y="303885"/>
                  </a:lnTo>
                  <a:lnTo>
                    <a:pt x="1062380" y="309829"/>
                  </a:lnTo>
                  <a:lnTo>
                    <a:pt x="1061186" y="311315"/>
                  </a:lnTo>
                  <a:lnTo>
                    <a:pt x="1060653" y="313118"/>
                  </a:lnTo>
                  <a:lnTo>
                    <a:pt x="1061021" y="315671"/>
                  </a:lnTo>
                  <a:lnTo>
                    <a:pt x="1063891" y="321017"/>
                  </a:lnTo>
                  <a:lnTo>
                    <a:pt x="1063802" y="324053"/>
                  </a:lnTo>
                  <a:lnTo>
                    <a:pt x="1063091" y="325500"/>
                  </a:lnTo>
                  <a:lnTo>
                    <a:pt x="1061250" y="328091"/>
                  </a:lnTo>
                  <a:lnTo>
                    <a:pt x="1061097" y="328409"/>
                  </a:lnTo>
                  <a:lnTo>
                    <a:pt x="1060894" y="329247"/>
                  </a:lnTo>
                  <a:lnTo>
                    <a:pt x="1060704" y="329615"/>
                  </a:lnTo>
                  <a:lnTo>
                    <a:pt x="1060373" y="329958"/>
                  </a:lnTo>
                  <a:lnTo>
                    <a:pt x="1059434" y="330555"/>
                  </a:lnTo>
                  <a:lnTo>
                    <a:pt x="1058151" y="331685"/>
                  </a:lnTo>
                  <a:lnTo>
                    <a:pt x="1057579" y="332371"/>
                  </a:lnTo>
                  <a:lnTo>
                    <a:pt x="1056995" y="333222"/>
                  </a:lnTo>
                  <a:lnTo>
                    <a:pt x="1056855" y="333806"/>
                  </a:lnTo>
                  <a:lnTo>
                    <a:pt x="1056932" y="334568"/>
                  </a:lnTo>
                  <a:lnTo>
                    <a:pt x="1057160" y="335914"/>
                  </a:lnTo>
                  <a:lnTo>
                    <a:pt x="1057071" y="336664"/>
                  </a:lnTo>
                  <a:lnTo>
                    <a:pt x="1056589" y="338327"/>
                  </a:lnTo>
                  <a:lnTo>
                    <a:pt x="1056513" y="339026"/>
                  </a:lnTo>
                  <a:lnTo>
                    <a:pt x="1056741" y="340829"/>
                  </a:lnTo>
                  <a:lnTo>
                    <a:pt x="1057948" y="345071"/>
                  </a:lnTo>
                  <a:lnTo>
                    <a:pt x="1058329" y="347395"/>
                  </a:lnTo>
                  <a:lnTo>
                    <a:pt x="1058456" y="350494"/>
                  </a:lnTo>
                  <a:lnTo>
                    <a:pt x="1057986" y="353860"/>
                  </a:lnTo>
                  <a:lnTo>
                    <a:pt x="1056640" y="356958"/>
                  </a:lnTo>
                  <a:lnTo>
                    <a:pt x="1055916" y="358343"/>
                  </a:lnTo>
                  <a:lnTo>
                    <a:pt x="1055230" y="359930"/>
                  </a:lnTo>
                  <a:lnTo>
                    <a:pt x="1054519" y="361480"/>
                  </a:lnTo>
                  <a:lnTo>
                    <a:pt x="1053579" y="362737"/>
                  </a:lnTo>
                  <a:lnTo>
                    <a:pt x="1051344" y="364680"/>
                  </a:lnTo>
                  <a:lnTo>
                    <a:pt x="1050264" y="366039"/>
                  </a:lnTo>
                  <a:lnTo>
                    <a:pt x="1050023" y="367385"/>
                  </a:lnTo>
                  <a:lnTo>
                    <a:pt x="1049439" y="368211"/>
                  </a:lnTo>
                  <a:lnTo>
                    <a:pt x="1048131" y="368744"/>
                  </a:lnTo>
                  <a:lnTo>
                    <a:pt x="1047419" y="369303"/>
                  </a:lnTo>
                  <a:lnTo>
                    <a:pt x="1048029" y="371157"/>
                  </a:lnTo>
                  <a:lnTo>
                    <a:pt x="1048245" y="373633"/>
                  </a:lnTo>
                  <a:lnTo>
                    <a:pt x="1048016" y="382498"/>
                  </a:lnTo>
                  <a:lnTo>
                    <a:pt x="1047800" y="383908"/>
                  </a:lnTo>
                  <a:lnTo>
                    <a:pt x="1046822" y="387642"/>
                  </a:lnTo>
                  <a:lnTo>
                    <a:pt x="1046657" y="388848"/>
                  </a:lnTo>
                  <a:lnTo>
                    <a:pt x="1045883" y="389547"/>
                  </a:lnTo>
                  <a:lnTo>
                    <a:pt x="1045260" y="389953"/>
                  </a:lnTo>
                  <a:lnTo>
                    <a:pt x="1044676" y="390118"/>
                  </a:lnTo>
                  <a:lnTo>
                    <a:pt x="1041984" y="389496"/>
                  </a:lnTo>
                  <a:lnTo>
                    <a:pt x="1041273" y="389991"/>
                  </a:lnTo>
                  <a:lnTo>
                    <a:pt x="1041908" y="391782"/>
                  </a:lnTo>
                  <a:lnTo>
                    <a:pt x="1043025" y="393674"/>
                  </a:lnTo>
                  <a:lnTo>
                    <a:pt x="1043876" y="395960"/>
                  </a:lnTo>
                  <a:lnTo>
                    <a:pt x="1043711" y="398881"/>
                  </a:lnTo>
                  <a:lnTo>
                    <a:pt x="1043419" y="400583"/>
                  </a:lnTo>
                  <a:lnTo>
                    <a:pt x="1043470" y="401497"/>
                  </a:lnTo>
                  <a:lnTo>
                    <a:pt x="1043317" y="402234"/>
                  </a:lnTo>
                  <a:lnTo>
                    <a:pt x="1042454" y="403491"/>
                  </a:lnTo>
                  <a:lnTo>
                    <a:pt x="1041400" y="404406"/>
                  </a:lnTo>
                  <a:lnTo>
                    <a:pt x="1039266" y="405409"/>
                  </a:lnTo>
                  <a:lnTo>
                    <a:pt x="1038174" y="406298"/>
                  </a:lnTo>
                  <a:lnTo>
                    <a:pt x="1034059" y="415251"/>
                  </a:lnTo>
                  <a:lnTo>
                    <a:pt x="1034173" y="420827"/>
                  </a:lnTo>
                  <a:lnTo>
                    <a:pt x="1033881" y="422681"/>
                  </a:lnTo>
                  <a:lnTo>
                    <a:pt x="1032967" y="427075"/>
                  </a:lnTo>
                  <a:lnTo>
                    <a:pt x="1032840" y="428751"/>
                  </a:lnTo>
                  <a:lnTo>
                    <a:pt x="1032840" y="429793"/>
                  </a:lnTo>
                  <a:lnTo>
                    <a:pt x="1032573" y="431939"/>
                  </a:lnTo>
                  <a:lnTo>
                    <a:pt x="1043838" y="454431"/>
                  </a:lnTo>
                  <a:lnTo>
                    <a:pt x="1054950" y="473151"/>
                  </a:lnTo>
                  <a:lnTo>
                    <a:pt x="1056297" y="477685"/>
                  </a:lnTo>
                  <a:lnTo>
                    <a:pt x="1056576" y="479640"/>
                  </a:lnTo>
                  <a:lnTo>
                    <a:pt x="1056538" y="481063"/>
                  </a:lnTo>
                  <a:lnTo>
                    <a:pt x="1053655" y="486917"/>
                  </a:lnTo>
                  <a:lnTo>
                    <a:pt x="1053388" y="486028"/>
                  </a:lnTo>
                  <a:lnTo>
                    <a:pt x="1053604" y="485000"/>
                  </a:lnTo>
                  <a:lnTo>
                    <a:pt x="1054087" y="483996"/>
                  </a:lnTo>
                  <a:lnTo>
                    <a:pt x="1054544" y="483133"/>
                  </a:lnTo>
                  <a:lnTo>
                    <a:pt x="1054798" y="482460"/>
                  </a:lnTo>
                  <a:lnTo>
                    <a:pt x="1054214" y="481266"/>
                  </a:lnTo>
                  <a:lnTo>
                    <a:pt x="1052461" y="481939"/>
                  </a:lnTo>
                  <a:lnTo>
                    <a:pt x="1049007" y="484568"/>
                  </a:lnTo>
                  <a:lnTo>
                    <a:pt x="1048004" y="486054"/>
                  </a:lnTo>
                  <a:lnTo>
                    <a:pt x="1046213" y="490308"/>
                  </a:lnTo>
                  <a:lnTo>
                    <a:pt x="1045222" y="491489"/>
                  </a:lnTo>
                  <a:lnTo>
                    <a:pt x="1041857" y="493674"/>
                  </a:lnTo>
                  <a:lnTo>
                    <a:pt x="1034973" y="499643"/>
                  </a:lnTo>
                  <a:lnTo>
                    <a:pt x="1032611" y="500862"/>
                  </a:lnTo>
                  <a:lnTo>
                    <a:pt x="1031748" y="501764"/>
                  </a:lnTo>
                  <a:lnTo>
                    <a:pt x="1032230" y="504799"/>
                  </a:lnTo>
                  <a:lnTo>
                    <a:pt x="1032141" y="506412"/>
                  </a:lnTo>
                  <a:lnTo>
                    <a:pt x="1031481" y="508165"/>
                  </a:lnTo>
                  <a:lnTo>
                    <a:pt x="1030795" y="508927"/>
                  </a:lnTo>
                  <a:lnTo>
                    <a:pt x="1029195" y="510019"/>
                  </a:lnTo>
                  <a:lnTo>
                    <a:pt x="1028534" y="511238"/>
                  </a:lnTo>
                  <a:lnTo>
                    <a:pt x="1028230" y="512533"/>
                  </a:lnTo>
                  <a:lnTo>
                    <a:pt x="1028319" y="513333"/>
                  </a:lnTo>
                  <a:lnTo>
                    <a:pt x="1028839" y="514553"/>
                  </a:lnTo>
                  <a:lnTo>
                    <a:pt x="1029817" y="522249"/>
                  </a:lnTo>
                  <a:lnTo>
                    <a:pt x="1029792" y="523836"/>
                  </a:lnTo>
                  <a:lnTo>
                    <a:pt x="1029462" y="525437"/>
                  </a:lnTo>
                  <a:lnTo>
                    <a:pt x="1028319" y="529234"/>
                  </a:lnTo>
                  <a:lnTo>
                    <a:pt x="1027328" y="533488"/>
                  </a:lnTo>
                  <a:lnTo>
                    <a:pt x="1026642" y="534835"/>
                  </a:lnTo>
                  <a:lnTo>
                    <a:pt x="1025398" y="535584"/>
                  </a:lnTo>
                  <a:lnTo>
                    <a:pt x="1022832" y="535647"/>
                  </a:lnTo>
                  <a:lnTo>
                    <a:pt x="1021727" y="536727"/>
                  </a:lnTo>
                  <a:lnTo>
                    <a:pt x="1021372" y="539711"/>
                  </a:lnTo>
                  <a:lnTo>
                    <a:pt x="1021791" y="541667"/>
                  </a:lnTo>
                  <a:lnTo>
                    <a:pt x="1022375" y="543178"/>
                  </a:lnTo>
                  <a:lnTo>
                    <a:pt x="1022426" y="544804"/>
                  </a:lnTo>
                  <a:lnTo>
                    <a:pt x="1021245" y="547103"/>
                  </a:lnTo>
                  <a:lnTo>
                    <a:pt x="1020216" y="548106"/>
                  </a:lnTo>
                  <a:lnTo>
                    <a:pt x="1019937" y="547471"/>
                  </a:lnTo>
                  <a:lnTo>
                    <a:pt x="1020000" y="546138"/>
                  </a:lnTo>
                  <a:lnTo>
                    <a:pt x="1019949" y="545058"/>
                  </a:lnTo>
                  <a:lnTo>
                    <a:pt x="1019378" y="544271"/>
                  </a:lnTo>
                  <a:lnTo>
                    <a:pt x="1018603" y="544093"/>
                  </a:lnTo>
                  <a:lnTo>
                    <a:pt x="1017727" y="544347"/>
                  </a:lnTo>
                  <a:lnTo>
                    <a:pt x="1016076" y="545426"/>
                  </a:lnTo>
                  <a:lnTo>
                    <a:pt x="1013371" y="546252"/>
                  </a:lnTo>
                  <a:lnTo>
                    <a:pt x="1012672" y="546633"/>
                  </a:lnTo>
                  <a:lnTo>
                    <a:pt x="1012215" y="547446"/>
                  </a:lnTo>
                  <a:lnTo>
                    <a:pt x="1012291" y="548906"/>
                  </a:lnTo>
                  <a:lnTo>
                    <a:pt x="1010158" y="550595"/>
                  </a:lnTo>
                  <a:lnTo>
                    <a:pt x="1007872" y="550887"/>
                  </a:lnTo>
                  <a:lnTo>
                    <a:pt x="1001915" y="549249"/>
                  </a:lnTo>
                  <a:lnTo>
                    <a:pt x="1000760" y="549465"/>
                  </a:lnTo>
                  <a:lnTo>
                    <a:pt x="999553" y="550583"/>
                  </a:lnTo>
                  <a:lnTo>
                    <a:pt x="998931" y="551662"/>
                  </a:lnTo>
                  <a:lnTo>
                    <a:pt x="998550" y="552653"/>
                  </a:lnTo>
                  <a:lnTo>
                    <a:pt x="998283" y="553618"/>
                  </a:lnTo>
                  <a:lnTo>
                    <a:pt x="997940" y="554647"/>
                  </a:lnTo>
                  <a:lnTo>
                    <a:pt x="997813" y="556463"/>
                  </a:lnTo>
                  <a:lnTo>
                    <a:pt x="996734" y="557771"/>
                  </a:lnTo>
                  <a:lnTo>
                    <a:pt x="995387" y="558660"/>
                  </a:lnTo>
                  <a:lnTo>
                    <a:pt x="991514" y="560120"/>
                  </a:lnTo>
                  <a:lnTo>
                    <a:pt x="990739" y="561073"/>
                  </a:lnTo>
                  <a:lnTo>
                    <a:pt x="990600" y="561974"/>
                  </a:lnTo>
                  <a:lnTo>
                    <a:pt x="990714" y="562902"/>
                  </a:lnTo>
                  <a:lnTo>
                    <a:pt x="991069" y="564311"/>
                  </a:lnTo>
                  <a:lnTo>
                    <a:pt x="991311" y="566343"/>
                  </a:lnTo>
                  <a:lnTo>
                    <a:pt x="991222" y="567499"/>
                  </a:lnTo>
                  <a:lnTo>
                    <a:pt x="990803" y="568477"/>
                  </a:lnTo>
                  <a:lnTo>
                    <a:pt x="990396" y="569099"/>
                  </a:lnTo>
                  <a:lnTo>
                    <a:pt x="989304" y="571131"/>
                  </a:lnTo>
                  <a:lnTo>
                    <a:pt x="988999" y="571855"/>
                  </a:lnTo>
                  <a:lnTo>
                    <a:pt x="987742" y="573354"/>
                  </a:lnTo>
                  <a:lnTo>
                    <a:pt x="985647" y="573963"/>
                  </a:lnTo>
                  <a:lnTo>
                    <a:pt x="983538" y="573938"/>
                  </a:lnTo>
                  <a:lnTo>
                    <a:pt x="982319" y="573519"/>
                  </a:lnTo>
                  <a:lnTo>
                    <a:pt x="981329" y="571563"/>
                  </a:lnTo>
                  <a:lnTo>
                    <a:pt x="980719" y="570928"/>
                  </a:lnTo>
                  <a:lnTo>
                    <a:pt x="979766" y="571182"/>
                  </a:lnTo>
                  <a:lnTo>
                    <a:pt x="978814" y="571779"/>
                  </a:lnTo>
                  <a:lnTo>
                    <a:pt x="978052" y="572046"/>
                  </a:lnTo>
                  <a:lnTo>
                    <a:pt x="975728" y="571830"/>
                  </a:lnTo>
                  <a:lnTo>
                    <a:pt x="975194" y="572236"/>
                  </a:lnTo>
                  <a:lnTo>
                    <a:pt x="974801" y="573138"/>
                  </a:lnTo>
                  <a:lnTo>
                    <a:pt x="974445" y="575335"/>
                  </a:lnTo>
                  <a:lnTo>
                    <a:pt x="974572" y="575449"/>
                  </a:lnTo>
                  <a:lnTo>
                    <a:pt x="975207" y="576325"/>
                  </a:lnTo>
                  <a:lnTo>
                    <a:pt x="975804" y="576859"/>
                  </a:lnTo>
                  <a:lnTo>
                    <a:pt x="976058" y="577303"/>
                  </a:lnTo>
                  <a:lnTo>
                    <a:pt x="976960" y="578383"/>
                  </a:lnTo>
                  <a:lnTo>
                    <a:pt x="978128" y="579234"/>
                  </a:lnTo>
                  <a:lnTo>
                    <a:pt x="978865" y="580707"/>
                  </a:lnTo>
                  <a:lnTo>
                    <a:pt x="978484" y="583730"/>
                  </a:lnTo>
                  <a:lnTo>
                    <a:pt x="978103" y="585609"/>
                  </a:lnTo>
                  <a:lnTo>
                    <a:pt x="977696" y="586409"/>
                  </a:lnTo>
                  <a:lnTo>
                    <a:pt x="976871" y="586790"/>
                  </a:lnTo>
                  <a:lnTo>
                    <a:pt x="976376" y="586524"/>
                  </a:lnTo>
                  <a:lnTo>
                    <a:pt x="976033" y="585736"/>
                  </a:lnTo>
                  <a:lnTo>
                    <a:pt x="975893" y="584707"/>
                  </a:lnTo>
                  <a:lnTo>
                    <a:pt x="976147" y="582536"/>
                  </a:lnTo>
                  <a:lnTo>
                    <a:pt x="975931" y="581672"/>
                  </a:lnTo>
                  <a:lnTo>
                    <a:pt x="974737" y="585558"/>
                  </a:lnTo>
                  <a:lnTo>
                    <a:pt x="966431" y="585800"/>
                  </a:lnTo>
                  <a:lnTo>
                    <a:pt x="967105" y="586714"/>
                  </a:lnTo>
                  <a:lnTo>
                    <a:pt x="968933" y="587260"/>
                  </a:lnTo>
                  <a:lnTo>
                    <a:pt x="969365" y="588606"/>
                  </a:lnTo>
                  <a:lnTo>
                    <a:pt x="968578" y="588771"/>
                  </a:lnTo>
                  <a:lnTo>
                    <a:pt x="968273" y="591527"/>
                  </a:lnTo>
                  <a:lnTo>
                    <a:pt x="967333" y="593216"/>
                  </a:lnTo>
                  <a:lnTo>
                    <a:pt x="966698" y="593559"/>
                  </a:lnTo>
                  <a:lnTo>
                    <a:pt x="965314" y="593826"/>
                  </a:lnTo>
                  <a:lnTo>
                    <a:pt x="964552" y="594601"/>
                  </a:lnTo>
                  <a:lnTo>
                    <a:pt x="964082" y="595172"/>
                  </a:lnTo>
                  <a:lnTo>
                    <a:pt x="963193" y="596087"/>
                  </a:lnTo>
                  <a:lnTo>
                    <a:pt x="962698" y="596684"/>
                  </a:lnTo>
                  <a:lnTo>
                    <a:pt x="961605" y="597674"/>
                  </a:lnTo>
                  <a:lnTo>
                    <a:pt x="959586" y="597865"/>
                  </a:lnTo>
                  <a:lnTo>
                    <a:pt x="958545" y="598411"/>
                  </a:lnTo>
                  <a:lnTo>
                    <a:pt x="957745" y="599503"/>
                  </a:lnTo>
                  <a:lnTo>
                    <a:pt x="956348" y="602043"/>
                  </a:lnTo>
                  <a:lnTo>
                    <a:pt x="955484" y="602995"/>
                  </a:lnTo>
                  <a:lnTo>
                    <a:pt x="954595" y="602805"/>
                  </a:lnTo>
                  <a:lnTo>
                    <a:pt x="952906" y="600036"/>
                  </a:lnTo>
                  <a:lnTo>
                    <a:pt x="952068" y="599185"/>
                  </a:lnTo>
                  <a:lnTo>
                    <a:pt x="950899" y="599300"/>
                  </a:lnTo>
                  <a:lnTo>
                    <a:pt x="948804" y="600519"/>
                  </a:lnTo>
                  <a:lnTo>
                    <a:pt x="947877" y="600506"/>
                  </a:lnTo>
                  <a:lnTo>
                    <a:pt x="947191" y="599605"/>
                  </a:lnTo>
                  <a:lnTo>
                    <a:pt x="945832" y="595350"/>
                  </a:lnTo>
                  <a:lnTo>
                    <a:pt x="944930" y="594398"/>
                  </a:lnTo>
                  <a:lnTo>
                    <a:pt x="943825" y="594182"/>
                  </a:lnTo>
                  <a:lnTo>
                    <a:pt x="942581" y="594563"/>
                  </a:lnTo>
                  <a:lnTo>
                    <a:pt x="941273" y="595375"/>
                  </a:lnTo>
                  <a:lnTo>
                    <a:pt x="944905" y="598931"/>
                  </a:lnTo>
                  <a:lnTo>
                    <a:pt x="945222" y="601014"/>
                  </a:lnTo>
                  <a:lnTo>
                    <a:pt x="943114" y="600405"/>
                  </a:lnTo>
                  <a:lnTo>
                    <a:pt x="943787" y="601611"/>
                  </a:lnTo>
                  <a:lnTo>
                    <a:pt x="946632" y="603986"/>
                  </a:lnTo>
                  <a:lnTo>
                    <a:pt x="945819" y="604786"/>
                  </a:lnTo>
                  <a:lnTo>
                    <a:pt x="945222" y="605574"/>
                  </a:lnTo>
                  <a:lnTo>
                    <a:pt x="944702" y="606564"/>
                  </a:lnTo>
                  <a:lnTo>
                    <a:pt x="944181" y="608101"/>
                  </a:lnTo>
                  <a:lnTo>
                    <a:pt x="944067" y="609638"/>
                  </a:lnTo>
                  <a:lnTo>
                    <a:pt x="944549" y="610679"/>
                  </a:lnTo>
                  <a:lnTo>
                    <a:pt x="945146" y="611593"/>
                  </a:lnTo>
                  <a:lnTo>
                    <a:pt x="945426" y="612647"/>
                  </a:lnTo>
                  <a:lnTo>
                    <a:pt x="943864" y="614006"/>
                  </a:lnTo>
                  <a:lnTo>
                    <a:pt x="944422" y="615556"/>
                  </a:lnTo>
                  <a:lnTo>
                    <a:pt x="945337" y="617372"/>
                  </a:lnTo>
                  <a:lnTo>
                    <a:pt x="944930" y="619556"/>
                  </a:lnTo>
                  <a:lnTo>
                    <a:pt x="944905" y="620483"/>
                  </a:lnTo>
                  <a:lnTo>
                    <a:pt x="944422" y="621029"/>
                  </a:lnTo>
                  <a:lnTo>
                    <a:pt x="943076" y="621576"/>
                  </a:lnTo>
                  <a:lnTo>
                    <a:pt x="943152" y="623112"/>
                  </a:lnTo>
                  <a:lnTo>
                    <a:pt x="943279" y="623608"/>
                  </a:lnTo>
                  <a:lnTo>
                    <a:pt x="941349" y="624306"/>
                  </a:lnTo>
                  <a:lnTo>
                    <a:pt x="938758" y="624179"/>
                  </a:lnTo>
                  <a:lnTo>
                    <a:pt x="936485" y="623227"/>
                  </a:lnTo>
                  <a:lnTo>
                    <a:pt x="935482" y="621360"/>
                  </a:lnTo>
                  <a:lnTo>
                    <a:pt x="936447" y="620140"/>
                  </a:lnTo>
                  <a:lnTo>
                    <a:pt x="936929" y="619658"/>
                  </a:lnTo>
                  <a:lnTo>
                    <a:pt x="937399" y="619290"/>
                  </a:lnTo>
                  <a:lnTo>
                    <a:pt x="936294" y="619671"/>
                  </a:lnTo>
                  <a:lnTo>
                    <a:pt x="934123" y="622172"/>
                  </a:lnTo>
                  <a:lnTo>
                    <a:pt x="933119" y="622592"/>
                  </a:lnTo>
                  <a:lnTo>
                    <a:pt x="932078" y="622198"/>
                  </a:lnTo>
                  <a:lnTo>
                    <a:pt x="929944" y="620674"/>
                  </a:lnTo>
                  <a:lnTo>
                    <a:pt x="929182" y="619518"/>
                  </a:lnTo>
                  <a:lnTo>
                    <a:pt x="929411" y="620737"/>
                  </a:lnTo>
                  <a:lnTo>
                    <a:pt x="930402" y="622020"/>
                  </a:lnTo>
                  <a:lnTo>
                    <a:pt x="930681" y="623112"/>
                  </a:lnTo>
                  <a:lnTo>
                    <a:pt x="925690" y="621004"/>
                  </a:lnTo>
                  <a:lnTo>
                    <a:pt x="925245" y="621055"/>
                  </a:lnTo>
                  <a:lnTo>
                    <a:pt x="924598" y="621334"/>
                  </a:lnTo>
                  <a:lnTo>
                    <a:pt x="924001" y="621906"/>
                  </a:lnTo>
                  <a:lnTo>
                    <a:pt x="923582" y="622934"/>
                  </a:lnTo>
                  <a:lnTo>
                    <a:pt x="923848" y="623633"/>
                  </a:lnTo>
                  <a:lnTo>
                    <a:pt x="925868" y="625525"/>
                  </a:lnTo>
                  <a:lnTo>
                    <a:pt x="923975" y="626414"/>
                  </a:lnTo>
                  <a:lnTo>
                    <a:pt x="922401" y="625792"/>
                  </a:lnTo>
                  <a:lnTo>
                    <a:pt x="919530" y="623671"/>
                  </a:lnTo>
                  <a:lnTo>
                    <a:pt x="920699" y="626630"/>
                  </a:lnTo>
                  <a:lnTo>
                    <a:pt x="920000" y="627265"/>
                  </a:lnTo>
                  <a:lnTo>
                    <a:pt x="919873" y="627557"/>
                  </a:lnTo>
                  <a:lnTo>
                    <a:pt x="919708" y="628268"/>
                  </a:lnTo>
                  <a:lnTo>
                    <a:pt x="909154" y="627049"/>
                  </a:lnTo>
                  <a:lnTo>
                    <a:pt x="900950" y="620090"/>
                  </a:lnTo>
                  <a:lnTo>
                    <a:pt x="898525" y="616483"/>
                  </a:lnTo>
                  <a:lnTo>
                    <a:pt x="898867" y="612406"/>
                  </a:lnTo>
                  <a:lnTo>
                    <a:pt x="899807" y="611504"/>
                  </a:lnTo>
                  <a:lnTo>
                    <a:pt x="900811" y="611479"/>
                  </a:lnTo>
                  <a:lnTo>
                    <a:pt x="902525" y="612228"/>
                  </a:lnTo>
                  <a:lnTo>
                    <a:pt x="903300" y="612038"/>
                  </a:lnTo>
                  <a:lnTo>
                    <a:pt x="905002" y="610755"/>
                  </a:lnTo>
                  <a:lnTo>
                    <a:pt x="905814" y="610603"/>
                  </a:lnTo>
                  <a:lnTo>
                    <a:pt x="909650" y="611035"/>
                  </a:lnTo>
                  <a:lnTo>
                    <a:pt x="910691" y="610819"/>
                  </a:lnTo>
                  <a:lnTo>
                    <a:pt x="911161" y="610590"/>
                  </a:lnTo>
                  <a:lnTo>
                    <a:pt x="911466" y="610222"/>
                  </a:lnTo>
                  <a:lnTo>
                    <a:pt x="911821" y="609333"/>
                  </a:lnTo>
                  <a:lnTo>
                    <a:pt x="912139" y="608977"/>
                  </a:lnTo>
                  <a:lnTo>
                    <a:pt x="912647" y="608825"/>
                  </a:lnTo>
                  <a:lnTo>
                    <a:pt x="913003" y="609091"/>
                  </a:lnTo>
                  <a:lnTo>
                    <a:pt x="913320" y="609485"/>
                  </a:lnTo>
                  <a:lnTo>
                    <a:pt x="913714" y="609752"/>
                  </a:lnTo>
                  <a:lnTo>
                    <a:pt x="914031" y="609663"/>
                  </a:lnTo>
                  <a:lnTo>
                    <a:pt x="916762" y="607440"/>
                  </a:lnTo>
                  <a:lnTo>
                    <a:pt x="917206" y="606691"/>
                  </a:lnTo>
                  <a:lnTo>
                    <a:pt x="916698" y="606158"/>
                  </a:lnTo>
                  <a:lnTo>
                    <a:pt x="913434" y="604862"/>
                  </a:lnTo>
                  <a:lnTo>
                    <a:pt x="911606" y="604812"/>
                  </a:lnTo>
                  <a:lnTo>
                    <a:pt x="909751" y="605955"/>
                  </a:lnTo>
                  <a:lnTo>
                    <a:pt x="912558" y="606780"/>
                  </a:lnTo>
                  <a:lnTo>
                    <a:pt x="906881" y="607059"/>
                  </a:lnTo>
                  <a:lnTo>
                    <a:pt x="907300" y="607796"/>
                  </a:lnTo>
                  <a:lnTo>
                    <a:pt x="909078" y="609003"/>
                  </a:lnTo>
                  <a:lnTo>
                    <a:pt x="908913" y="609599"/>
                  </a:lnTo>
                  <a:lnTo>
                    <a:pt x="900658" y="609028"/>
                  </a:lnTo>
                  <a:lnTo>
                    <a:pt x="899731" y="608545"/>
                  </a:lnTo>
                  <a:lnTo>
                    <a:pt x="896493" y="605205"/>
                  </a:lnTo>
                  <a:lnTo>
                    <a:pt x="896099" y="604240"/>
                  </a:lnTo>
                  <a:lnTo>
                    <a:pt x="896353" y="603249"/>
                  </a:lnTo>
                  <a:lnTo>
                    <a:pt x="897623" y="602259"/>
                  </a:lnTo>
                  <a:lnTo>
                    <a:pt x="895019" y="600506"/>
                  </a:lnTo>
                  <a:lnTo>
                    <a:pt x="894295" y="599554"/>
                  </a:lnTo>
                  <a:lnTo>
                    <a:pt x="892848" y="595350"/>
                  </a:lnTo>
                  <a:lnTo>
                    <a:pt x="892568" y="593356"/>
                  </a:lnTo>
                  <a:lnTo>
                    <a:pt x="892708" y="591184"/>
                  </a:lnTo>
                  <a:lnTo>
                    <a:pt x="892594" y="589305"/>
                  </a:lnTo>
                  <a:lnTo>
                    <a:pt x="891527" y="588149"/>
                  </a:lnTo>
                  <a:lnTo>
                    <a:pt x="890701" y="588873"/>
                  </a:lnTo>
                  <a:lnTo>
                    <a:pt x="890460" y="589876"/>
                  </a:lnTo>
                  <a:lnTo>
                    <a:pt x="890143" y="590969"/>
                  </a:lnTo>
                  <a:lnTo>
                    <a:pt x="889088" y="591972"/>
                  </a:lnTo>
                  <a:lnTo>
                    <a:pt x="887971" y="592277"/>
                  </a:lnTo>
                  <a:lnTo>
                    <a:pt x="884504" y="591832"/>
                  </a:lnTo>
                  <a:lnTo>
                    <a:pt x="883475" y="591032"/>
                  </a:lnTo>
                  <a:lnTo>
                    <a:pt x="881684" y="588492"/>
                  </a:lnTo>
                  <a:lnTo>
                    <a:pt x="880618" y="587971"/>
                  </a:lnTo>
                  <a:lnTo>
                    <a:pt x="879551" y="588390"/>
                  </a:lnTo>
                  <a:lnTo>
                    <a:pt x="879678" y="589292"/>
                  </a:lnTo>
                  <a:lnTo>
                    <a:pt x="880300" y="590511"/>
                  </a:lnTo>
                  <a:lnTo>
                    <a:pt x="880681" y="591870"/>
                  </a:lnTo>
                  <a:lnTo>
                    <a:pt x="879144" y="592099"/>
                  </a:lnTo>
                  <a:lnTo>
                    <a:pt x="873480" y="586422"/>
                  </a:lnTo>
                  <a:lnTo>
                    <a:pt x="872782" y="586143"/>
                  </a:lnTo>
                  <a:lnTo>
                    <a:pt x="870585" y="586612"/>
                  </a:lnTo>
                  <a:lnTo>
                    <a:pt x="869886" y="586511"/>
                  </a:lnTo>
                  <a:lnTo>
                    <a:pt x="864450" y="583488"/>
                  </a:lnTo>
                  <a:lnTo>
                    <a:pt x="858278" y="583526"/>
                  </a:lnTo>
                  <a:lnTo>
                    <a:pt x="858456" y="584923"/>
                  </a:lnTo>
                  <a:lnTo>
                    <a:pt x="858748" y="585800"/>
                  </a:lnTo>
                  <a:lnTo>
                    <a:pt x="859205" y="586308"/>
                  </a:lnTo>
                  <a:lnTo>
                    <a:pt x="861453" y="587387"/>
                  </a:lnTo>
                  <a:lnTo>
                    <a:pt x="861910" y="588314"/>
                  </a:lnTo>
                  <a:lnTo>
                    <a:pt x="861885" y="589902"/>
                  </a:lnTo>
                  <a:lnTo>
                    <a:pt x="861364" y="591731"/>
                  </a:lnTo>
                  <a:lnTo>
                    <a:pt x="859764" y="595312"/>
                  </a:lnTo>
                  <a:lnTo>
                    <a:pt x="859078" y="597039"/>
                  </a:lnTo>
                  <a:lnTo>
                    <a:pt x="858266" y="599820"/>
                  </a:lnTo>
                  <a:lnTo>
                    <a:pt x="858024" y="601471"/>
                  </a:lnTo>
                  <a:lnTo>
                    <a:pt x="858304" y="602818"/>
                  </a:lnTo>
                  <a:lnTo>
                    <a:pt x="859840" y="606717"/>
                  </a:lnTo>
                  <a:lnTo>
                    <a:pt x="864489" y="613473"/>
                  </a:lnTo>
                  <a:lnTo>
                    <a:pt x="867587" y="615835"/>
                  </a:lnTo>
                  <a:lnTo>
                    <a:pt x="872286" y="617410"/>
                  </a:lnTo>
                  <a:lnTo>
                    <a:pt x="873582" y="619061"/>
                  </a:lnTo>
                  <a:lnTo>
                    <a:pt x="875436" y="619683"/>
                  </a:lnTo>
                  <a:lnTo>
                    <a:pt x="877773" y="623125"/>
                  </a:lnTo>
                  <a:lnTo>
                    <a:pt x="878420" y="625373"/>
                  </a:lnTo>
                  <a:lnTo>
                    <a:pt x="879551" y="627418"/>
                  </a:lnTo>
                  <a:lnTo>
                    <a:pt x="890778" y="635863"/>
                  </a:lnTo>
                  <a:lnTo>
                    <a:pt x="893254" y="639216"/>
                  </a:lnTo>
                  <a:lnTo>
                    <a:pt x="901877" y="641375"/>
                  </a:lnTo>
                  <a:lnTo>
                    <a:pt x="910844" y="642200"/>
                  </a:lnTo>
                  <a:lnTo>
                    <a:pt x="921092" y="644601"/>
                  </a:lnTo>
                  <a:lnTo>
                    <a:pt x="927087" y="646976"/>
                  </a:lnTo>
                  <a:lnTo>
                    <a:pt x="930643" y="648284"/>
                  </a:lnTo>
                  <a:lnTo>
                    <a:pt x="933488" y="650938"/>
                  </a:lnTo>
                  <a:lnTo>
                    <a:pt x="938504" y="653567"/>
                  </a:lnTo>
                  <a:lnTo>
                    <a:pt x="939482" y="654964"/>
                  </a:lnTo>
                  <a:lnTo>
                    <a:pt x="940015" y="656564"/>
                  </a:lnTo>
                  <a:lnTo>
                    <a:pt x="940663" y="660895"/>
                  </a:lnTo>
                  <a:lnTo>
                    <a:pt x="941666" y="662762"/>
                  </a:lnTo>
                  <a:lnTo>
                    <a:pt x="945057" y="662203"/>
                  </a:lnTo>
                  <a:lnTo>
                    <a:pt x="946340" y="663130"/>
                  </a:lnTo>
                  <a:lnTo>
                    <a:pt x="946734" y="664133"/>
                  </a:lnTo>
                  <a:lnTo>
                    <a:pt x="947039" y="664641"/>
                  </a:lnTo>
                  <a:lnTo>
                    <a:pt x="947483" y="664768"/>
                  </a:lnTo>
                  <a:lnTo>
                    <a:pt x="948232" y="664667"/>
                  </a:lnTo>
                  <a:lnTo>
                    <a:pt x="948372" y="664540"/>
                  </a:lnTo>
                  <a:lnTo>
                    <a:pt x="948969" y="663879"/>
                  </a:lnTo>
                  <a:lnTo>
                    <a:pt x="949274" y="663778"/>
                  </a:lnTo>
                  <a:lnTo>
                    <a:pt x="949350" y="663981"/>
                  </a:lnTo>
                  <a:lnTo>
                    <a:pt x="949426" y="664286"/>
                  </a:lnTo>
                  <a:lnTo>
                    <a:pt x="949858" y="664527"/>
                  </a:lnTo>
                  <a:lnTo>
                    <a:pt x="949985" y="664819"/>
                  </a:lnTo>
                  <a:lnTo>
                    <a:pt x="950150" y="665048"/>
                  </a:lnTo>
                  <a:lnTo>
                    <a:pt x="950480" y="664971"/>
                  </a:lnTo>
                  <a:lnTo>
                    <a:pt x="951191" y="664159"/>
                  </a:lnTo>
                  <a:lnTo>
                    <a:pt x="958049" y="661682"/>
                  </a:lnTo>
                  <a:lnTo>
                    <a:pt x="965784" y="652322"/>
                  </a:lnTo>
                  <a:lnTo>
                    <a:pt x="965758" y="651598"/>
                  </a:lnTo>
                  <a:lnTo>
                    <a:pt x="965492" y="650163"/>
                  </a:lnTo>
                  <a:lnTo>
                    <a:pt x="965581" y="649376"/>
                  </a:lnTo>
                  <a:lnTo>
                    <a:pt x="965733" y="648576"/>
                  </a:lnTo>
                  <a:lnTo>
                    <a:pt x="965796" y="648055"/>
                  </a:lnTo>
                  <a:lnTo>
                    <a:pt x="965911" y="647522"/>
                  </a:lnTo>
                  <a:lnTo>
                    <a:pt x="966330" y="646683"/>
                  </a:lnTo>
                  <a:lnTo>
                    <a:pt x="966800" y="646074"/>
                  </a:lnTo>
                  <a:lnTo>
                    <a:pt x="967854" y="645337"/>
                  </a:lnTo>
                  <a:lnTo>
                    <a:pt x="968400" y="644728"/>
                  </a:lnTo>
                  <a:lnTo>
                    <a:pt x="967549" y="643712"/>
                  </a:lnTo>
                  <a:lnTo>
                    <a:pt x="966393" y="643661"/>
                  </a:lnTo>
                  <a:lnTo>
                    <a:pt x="963955" y="644182"/>
                  </a:lnTo>
                  <a:lnTo>
                    <a:pt x="965568" y="642162"/>
                  </a:lnTo>
                  <a:lnTo>
                    <a:pt x="969314" y="641172"/>
                  </a:lnTo>
                  <a:lnTo>
                    <a:pt x="971092" y="640016"/>
                  </a:lnTo>
                  <a:lnTo>
                    <a:pt x="971626" y="639178"/>
                  </a:lnTo>
                  <a:lnTo>
                    <a:pt x="972477" y="637171"/>
                  </a:lnTo>
                  <a:lnTo>
                    <a:pt x="972959" y="636422"/>
                  </a:lnTo>
                  <a:lnTo>
                    <a:pt x="973836" y="635939"/>
                  </a:lnTo>
                  <a:lnTo>
                    <a:pt x="985037" y="637095"/>
                  </a:lnTo>
                  <a:lnTo>
                    <a:pt x="986815" y="636816"/>
                  </a:lnTo>
                  <a:lnTo>
                    <a:pt x="987729" y="636308"/>
                  </a:lnTo>
                  <a:lnTo>
                    <a:pt x="989253" y="636816"/>
                  </a:lnTo>
                  <a:lnTo>
                    <a:pt x="990180" y="636854"/>
                  </a:lnTo>
                  <a:lnTo>
                    <a:pt x="990866" y="635850"/>
                  </a:lnTo>
                  <a:lnTo>
                    <a:pt x="991349" y="634796"/>
                  </a:lnTo>
                  <a:lnTo>
                    <a:pt x="991984" y="634136"/>
                  </a:lnTo>
                  <a:lnTo>
                    <a:pt x="992632" y="633577"/>
                  </a:lnTo>
                  <a:lnTo>
                    <a:pt x="993178" y="632955"/>
                  </a:lnTo>
                  <a:lnTo>
                    <a:pt x="993165" y="632764"/>
                  </a:lnTo>
                  <a:lnTo>
                    <a:pt x="993190" y="632218"/>
                  </a:lnTo>
                  <a:lnTo>
                    <a:pt x="993279" y="631596"/>
                  </a:lnTo>
                  <a:lnTo>
                    <a:pt x="993419" y="631101"/>
                  </a:lnTo>
                  <a:lnTo>
                    <a:pt x="993876" y="630440"/>
                  </a:lnTo>
                  <a:lnTo>
                    <a:pt x="994206" y="630212"/>
                  </a:lnTo>
                  <a:lnTo>
                    <a:pt x="998512" y="630212"/>
                  </a:lnTo>
                  <a:lnTo>
                    <a:pt x="1001128" y="628497"/>
                  </a:lnTo>
                  <a:lnTo>
                    <a:pt x="1012964" y="627354"/>
                  </a:lnTo>
                  <a:lnTo>
                    <a:pt x="1014539" y="626452"/>
                  </a:lnTo>
                  <a:lnTo>
                    <a:pt x="1015199" y="625627"/>
                  </a:lnTo>
                  <a:lnTo>
                    <a:pt x="1016241" y="623760"/>
                  </a:lnTo>
                  <a:lnTo>
                    <a:pt x="1018413" y="621537"/>
                  </a:lnTo>
                  <a:lnTo>
                    <a:pt x="1019683" y="619810"/>
                  </a:lnTo>
                  <a:lnTo>
                    <a:pt x="1021321" y="618489"/>
                  </a:lnTo>
                  <a:lnTo>
                    <a:pt x="1024877" y="618464"/>
                  </a:lnTo>
                  <a:lnTo>
                    <a:pt x="1026617" y="617791"/>
                  </a:lnTo>
                  <a:lnTo>
                    <a:pt x="1029284" y="615441"/>
                  </a:lnTo>
                  <a:lnTo>
                    <a:pt x="1029906" y="615162"/>
                  </a:lnTo>
                  <a:lnTo>
                    <a:pt x="1030109" y="614756"/>
                  </a:lnTo>
                  <a:lnTo>
                    <a:pt x="1030668" y="611771"/>
                  </a:lnTo>
                  <a:lnTo>
                    <a:pt x="1031227" y="610704"/>
                  </a:lnTo>
                  <a:lnTo>
                    <a:pt x="1032738" y="609930"/>
                  </a:lnTo>
                  <a:lnTo>
                    <a:pt x="1033360" y="608939"/>
                  </a:lnTo>
                  <a:lnTo>
                    <a:pt x="1033475" y="608063"/>
                  </a:lnTo>
                  <a:lnTo>
                    <a:pt x="1033335" y="605104"/>
                  </a:lnTo>
                  <a:lnTo>
                    <a:pt x="1036383" y="599262"/>
                  </a:lnTo>
                  <a:lnTo>
                    <a:pt x="1037399" y="597560"/>
                  </a:lnTo>
                  <a:lnTo>
                    <a:pt x="1037920" y="595795"/>
                  </a:lnTo>
                  <a:lnTo>
                    <a:pt x="1037945" y="593483"/>
                  </a:lnTo>
                  <a:lnTo>
                    <a:pt x="1037564" y="589610"/>
                  </a:lnTo>
                  <a:lnTo>
                    <a:pt x="1047330" y="579412"/>
                  </a:lnTo>
                  <a:lnTo>
                    <a:pt x="1078674" y="553034"/>
                  </a:lnTo>
                  <a:lnTo>
                    <a:pt x="1081125" y="545210"/>
                  </a:lnTo>
                  <a:lnTo>
                    <a:pt x="1082560" y="541832"/>
                  </a:lnTo>
                  <a:lnTo>
                    <a:pt x="1082484" y="541108"/>
                  </a:lnTo>
                  <a:lnTo>
                    <a:pt x="1082865" y="540613"/>
                  </a:lnTo>
                  <a:lnTo>
                    <a:pt x="1083284" y="534898"/>
                  </a:lnTo>
                  <a:lnTo>
                    <a:pt x="1083119" y="529729"/>
                  </a:lnTo>
                  <a:lnTo>
                    <a:pt x="1083411" y="526808"/>
                  </a:lnTo>
                  <a:lnTo>
                    <a:pt x="1083856" y="523887"/>
                  </a:lnTo>
                  <a:lnTo>
                    <a:pt x="1084160" y="521030"/>
                  </a:lnTo>
                  <a:lnTo>
                    <a:pt x="1083995" y="518325"/>
                  </a:lnTo>
                  <a:lnTo>
                    <a:pt x="1081773" y="510133"/>
                  </a:lnTo>
                  <a:lnTo>
                    <a:pt x="1076845" y="500494"/>
                  </a:lnTo>
                  <a:lnTo>
                    <a:pt x="1076350" y="497116"/>
                  </a:lnTo>
                  <a:lnTo>
                    <a:pt x="1077137" y="495642"/>
                  </a:lnTo>
                  <a:lnTo>
                    <a:pt x="1079957" y="492163"/>
                  </a:lnTo>
                  <a:lnTo>
                    <a:pt x="1083157" y="487425"/>
                  </a:lnTo>
                  <a:lnTo>
                    <a:pt x="1084135" y="484924"/>
                  </a:lnTo>
                  <a:lnTo>
                    <a:pt x="1084338" y="482155"/>
                  </a:lnTo>
                  <a:lnTo>
                    <a:pt x="1084199" y="479399"/>
                  </a:lnTo>
                  <a:lnTo>
                    <a:pt x="1084211" y="476973"/>
                  </a:lnTo>
                  <a:lnTo>
                    <a:pt x="1085126" y="475868"/>
                  </a:lnTo>
                  <a:lnTo>
                    <a:pt x="1085773" y="474344"/>
                  </a:lnTo>
                  <a:lnTo>
                    <a:pt x="1086383" y="472566"/>
                  </a:lnTo>
                  <a:lnTo>
                    <a:pt x="1087196" y="470674"/>
                  </a:lnTo>
                  <a:lnTo>
                    <a:pt x="1088656" y="468528"/>
                  </a:lnTo>
                  <a:lnTo>
                    <a:pt x="1090066" y="467410"/>
                  </a:lnTo>
                  <a:lnTo>
                    <a:pt x="1094613" y="464883"/>
                  </a:lnTo>
                  <a:lnTo>
                    <a:pt x="1105217" y="463334"/>
                  </a:lnTo>
                  <a:lnTo>
                    <a:pt x="1114971" y="460336"/>
                  </a:lnTo>
                  <a:lnTo>
                    <a:pt x="1125372" y="460286"/>
                  </a:lnTo>
                  <a:lnTo>
                    <a:pt x="1129398" y="461403"/>
                  </a:lnTo>
                  <a:lnTo>
                    <a:pt x="1136738" y="458914"/>
                  </a:lnTo>
                  <a:lnTo>
                    <a:pt x="1143508" y="459079"/>
                  </a:lnTo>
                  <a:lnTo>
                    <a:pt x="1146911" y="458063"/>
                  </a:lnTo>
                  <a:lnTo>
                    <a:pt x="1148511" y="458025"/>
                  </a:lnTo>
                  <a:lnTo>
                    <a:pt x="1162888" y="467169"/>
                  </a:lnTo>
                  <a:lnTo>
                    <a:pt x="1163027" y="469061"/>
                  </a:lnTo>
                  <a:lnTo>
                    <a:pt x="1163485" y="471639"/>
                  </a:lnTo>
                  <a:lnTo>
                    <a:pt x="1163358" y="473074"/>
                  </a:lnTo>
                  <a:lnTo>
                    <a:pt x="1162558" y="474090"/>
                  </a:lnTo>
                  <a:lnTo>
                    <a:pt x="1160970" y="475348"/>
                  </a:lnTo>
                  <a:lnTo>
                    <a:pt x="1159802" y="477227"/>
                  </a:lnTo>
                  <a:lnTo>
                    <a:pt x="1159789" y="479399"/>
                  </a:lnTo>
                  <a:lnTo>
                    <a:pt x="1160386" y="481368"/>
                  </a:lnTo>
                  <a:lnTo>
                    <a:pt x="1165783" y="488289"/>
                  </a:lnTo>
                  <a:lnTo>
                    <a:pt x="1167003" y="491324"/>
                  </a:lnTo>
                  <a:lnTo>
                    <a:pt x="1169466" y="493648"/>
                  </a:lnTo>
                  <a:lnTo>
                    <a:pt x="1170152" y="496061"/>
                  </a:lnTo>
                  <a:lnTo>
                    <a:pt x="1170305" y="498551"/>
                  </a:lnTo>
                  <a:lnTo>
                    <a:pt x="1170609" y="500887"/>
                  </a:lnTo>
                  <a:lnTo>
                    <a:pt x="1171321" y="502119"/>
                  </a:lnTo>
                  <a:lnTo>
                    <a:pt x="1172667" y="501345"/>
                  </a:lnTo>
                  <a:lnTo>
                    <a:pt x="1172083" y="500316"/>
                  </a:lnTo>
                  <a:lnTo>
                    <a:pt x="1171727" y="499986"/>
                  </a:lnTo>
                  <a:lnTo>
                    <a:pt x="1171333" y="499846"/>
                  </a:lnTo>
                  <a:lnTo>
                    <a:pt x="1172502" y="498754"/>
                  </a:lnTo>
                  <a:lnTo>
                    <a:pt x="1173835" y="499973"/>
                  </a:lnTo>
                  <a:lnTo>
                    <a:pt x="1177264" y="506818"/>
                  </a:lnTo>
                  <a:lnTo>
                    <a:pt x="1177442" y="507542"/>
                  </a:lnTo>
                  <a:lnTo>
                    <a:pt x="1176934" y="508787"/>
                  </a:lnTo>
                  <a:lnTo>
                    <a:pt x="1176147" y="509574"/>
                  </a:lnTo>
                  <a:lnTo>
                    <a:pt x="1175283" y="510158"/>
                  </a:lnTo>
                  <a:lnTo>
                    <a:pt x="1174610" y="510781"/>
                  </a:lnTo>
                  <a:lnTo>
                    <a:pt x="1173607" y="512952"/>
                  </a:lnTo>
                  <a:lnTo>
                    <a:pt x="1173784" y="514375"/>
                  </a:lnTo>
                  <a:lnTo>
                    <a:pt x="1174292" y="515835"/>
                  </a:lnTo>
                  <a:lnTo>
                    <a:pt x="1174229" y="518147"/>
                  </a:lnTo>
                  <a:lnTo>
                    <a:pt x="1169377" y="524078"/>
                  </a:lnTo>
                  <a:lnTo>
                    <a:pt x="1168717" y="524687"/>
                  </a:lnTo>
                  <a:lnTo>
                    <a:pt x="1168082" y="525678"/>
                  </a:lnTo>
                  <a:lnTo>
                    <a:pt x="1167650" y="526961"/>
                  </a:lnTo>
                  <a:lnTo>
                    <a:pt x="1167599" y="528065"/>
                  </a:lnTo>
                  <a:lnTo>
                    <a:pt x="1167841" y="528929"/>
                  </a:lnTo>
                  <a:lnTo>
                    <a:pt x="1168247" y="529589"/>
                  </a:lnTo>
                  <a:lnTo>
                    <a:pt x="1169377" y="530732"/>
                  </a:lnTo>
                  <a:lnTo>
                    <a:pt x="1172349" y="532358"/>
                  </a:lnTo>
                  <a:lnTo>
                    <a:pt x="1172832" y="532930"/>
                  </a:lnTo>
                  <a:lnTo>
                    <a:pt x="1172946" y="533768"/>
                  </a:lnTo>
                  <a:lnTo>
                    <a:pt x="1172438" y="535063"/>
                  </a:lnTo>
                  <a:lnTo>
                    <a:pt x="1171282" y="536562"/>
                  </a:lnTo>
                  <a:lnTo>
                    <a:pt x="1170609" y="537616"/>
                  </a:lnTo>
                  <a:lnTo>
                    <a:pt x="1166418" y="543305"/>
                  </a:lnTo>
                  <a:lnTo>
                    <a:pt x="1165872" y="544220"/>
                  </a:lnTo>
                  <a:lnTo>
                    <a:pt x="1165631" y="545401"/>
                  </a:lnTo>
                  <a:lnTo>
                    <a:pt x="1165758" y="546138"/>
                  </a:lnTo>
                  <a:lnTo>
                    <a:pt x="1165987" y="546722"/>
                  </a:lnTo>
                  <a:lnTo>
                    <a:pt x="1166101" y="547446"/>
                  </a:lnTo>
                  <a:lnTo>
                    <a:pt x="1165517" y="549833"/>
                  </a:lnTo>
                  <a:lnTo>
                    <a:pt x="1164386" y="552068"/>
                  </a:lnTo>
                  <a:lnTo>
                    <a:pt x="1163256" y="553796"/>
                  </a:lnTo>
                  <a:lnTo>
                    <a:pt x="1162786" y="554735"/>
                  </a:lnTo>
                  <a:lnTo>
                    <a:pt x="1163256" y="557148"/>
                  </a:lnTo>
                  <a:lnTo>
                    <a:pt x="1163866" y="559130"/>
                  </a:lnTo>
                  <a:lnTo>
                    <a:pt x="1164844" y="560069"/>
                  </a:lnTo>
                  <a:lnTo>
                    <a:pt x="1165212" y="560819"/>
                  </a:lnTo>
                  <a:lnTo>
                    <a:pt x="1159751" y="568667"/>
                  </a:lnTo>
                  <a:lnTo>
                    <a:pt x="1159268" y="567880"/>
                  </a:lnTo>
                  <a:lnTo>
                    <a:pt x="1158938" y="566864"/>
                  </a:lnTo>
                  <a:lnTo>
                    <a:pt x="1158506" y="566305"/>
                  </a:lnTo>
                  <a:lnTo>
                    <a:pt x="1155280" y="571284"/>
                  </a:lnTo>
                  <a:lnTo>
                    <a:pt x="1156233" y="573506"/>
                  </a:lnTo>
                  <a:lnTo>
                    <a:pt x="1165021" y="583679"/>
                  </a:lnTo>
                  <a:lnTo>
                    <a:pt x="1167688" y="585558"/>
                  </a:lnTo>
                  <a:lnTo>
                    <a:pt x="1172146" y="590943"/>
                  </a:lnTo>
                  <a:lnTo>
                    <a:pt x="1172730" y="592835"/>
                  </a:lnTo>
                  <a:lnTo>
                    <a:pt x="1172337" y="593585"/>
                  </a:lnTo>
                  <a:lnTo>
                    <a:pt x="1171892" y="594639"/>
                  </a:lnTo>
                  <a:lnTo>
                    <a:pt x="1171486" y="595756"/>
                  </a:lnTo>
                  <a:lnTo>
                    <a:pt x="1171219" y="596671"/>
                  </a:lnTo>
                  <a:lnTo>
                    <a:pt x="1171422" y="597446"/>
                  </a:lnTo>
                  <a:lnTo>
                    <a:pt x="1172324" y="597192"/>
                  </a:lnTo>
                  <a:lnTo>
                    <a:pt x="1174064" y="596277"/>
                  </a:lnTo>
                  <a:lnTo>
                    <a:pt x="1177683" y="595769"/>
                  </a:lnTo>
                  <a:lnTo>
                    <a:pt x="1177988" y="595985"/>
                  </a:lnTo>
                  <a:lnTo>
                    <a:pt x="1178204" y="596430"/>
                  </a:lnTo>
                  <a:lnTo>
                    <a:pt x="1178547" y="597522"/>
                  </a:lnTo>
                  <a:lnTo>
                    <a:pt x="1178814" y="597750"/>
                  </a:lnTo>
                  <a:lnTo>
                    <a:pt x="1180833" y="597242"/>
                  </a:lnTo>
                  <a:lnTo>
                    <a:pt x="1181049" y="597382"/>
                  </a:lnTo>
                  <a:lnTo>
                    <a:pt x="1181392" y="598741"/>
                  </a:lnTo>
                  <a:lnTo>
                    <a:pt x="1181620" y="599071"/>
                  </a:lnTo>
                  <a:lnTo>
                    <a:pt x="1182725" y="599528"/>
                  </a:lnTo>
                  <a:lnTo>
                    <a:pt x="1183068" y="599859"/>
                  </a:lnTo>
                  <a:lnTo>
                    <a:pt x="1183436" y="600062"/>
                  </a:lnTo>
                  <a:lnTo>
                    <a:pt x="1183894" y="599897"/>
                  </a:lnTo>
                  <a:lnTo>
                    <a:pt x="1184338" y="599617"/>
                  </a:lnTo>
                  <a:lnTo>
                    <a:pt x="1185418" y="599300"/>
                  </a:lnTo>
                  <a:lnTo>
                    <a:pt x="1186688" y="599262"/>
                  </a:lnTo>
                  <a:lnTo>
                    <a:pt x="1189532" y="597839"/>
                  </a:lnTo>
                  <a:lnTo>
                    <a:pt x="1190498" y="597687"/>
                  </a:lnTo>
                  <a:lnTo>
                    <a:pt x="1191247" y="598208"/>
                  </a:lnTo>
                  <a:lnTo>
                    <a:pt x="1191920" y="598957"/>
                  </a:lnTo>
                  <a:lnTo>
                    <a:pt x="1193076" y="599668"/>
                  </a:lnTo>
                  <a:lnTo>
                    <a:pt x="1194092" y="600976"/>
                  </a:lnTo>
                  <a:lnTo>
                    <a:pt x="1194511" y="601179"/>
                  </a:lnTo>
                  <a:lnTo>
                    <a:pt x="1198994" y="601941"/>
                  </a:lnTo>
                  <a:lnTo>
                    <a:pt x="1199769" y="601840"/>
                  </a:lnTo>
                  <a:lnTo>
                    <a:pt x="1202283" y="600214"/>
                  </a:lnTo>
                  <a:lnTo>
                    <a:pt x="1203109" y="599998"/>
                  </a:lnTo>
                  <a:lnTo>
                    <a:pt x="1205560" y="600697"/>
                  </a:lnTo>
                  <a:lnTo>
                    <a:pt x="1207871" y="600430"/>
                  </a:lnTo>
                  <a:lnTo>
                    <a:pt x="1210081" y="601522"/>
                  </a:lnTo>
                  <a:lnTo>
                    <a:pt x="1213002" y="604151"/>
                  </a:lnTo>
                  <a:lnTo>
                    <a:pt x="1214742" y="604989"/>
                  </a:lnTo>
                  <a:lnTo>
                    <a:pt x="1215555" y="604913"/>
                  </a:lnTo>
                  <a:lnTo>
                    <a:pt x="1217282" y="604304"/>
                  </a:lnTo>
                  <a:lnTo>
                    <a:pt x="1218120" y="604367"/>
                  </a:lnTo>
                  <a:lnTo>
                    <a:pt x="1217434" y="601776"/>
                  </a:lnTo>
                  <a:lnTo>
                    <a:pt x="1217066" y="601014"/>
                  </a:lnTo>
                  <a:lnTo>
                    <a:pt x="1216355" y="600328"/>
                  </a:lnTo>
                  <a:lnTo>
                    <a:pt x="1211948" y="599351"/>
                  </a:lnTo>
                  <a:lnTo>
                    <a:pt x="1211033" y="598843"/>
                  </a:lnTo>
                  <a:lnTo>
                    <a:pt x="1210665" y="597890"/>
                  </a:lnTo>
                  <a:lnTo>
                    <a:pt x="1211046" y="597153"/>
                  </a:lnTo>
                  <a:lnTo>
                    <a:pt x="1212659" y="596480"/>
                  </a:lnTo>
                  <a:lnTo>
                    <a:pt x="1213256" y="595795"/>
                  </a:lnTo>
                  <a:lnTo>
                    <a:pt x="1209306" y="595033"/>
                  </a:lnTo>
                  <a:lnTo>
                    <a:pt x="1208303" y="595274"/>
                  </a:lnTo>
                  <a:lnTo>
                    <a:pt x="1207554" y="595833"/>
                  </a:lnTo>
                  <a:lnTo>
                    <a:pt x="1205928" y="597598"/>
                  </a:lnTo>
                  <a:lnTo>
                    <a:pt x="1204099" y="598474"/>
                  </a:lnTo>
                  <a:lnTo>
                    <a:pt x="1202093" y="598182"/>
                  </a:lnTo>
                  <a:lnTo>
                    <a:pt x="1200327" y="596938"/>
                  </a:lnTo>
                  <a:lnTo>
                    <a:pt x="1199172" y="594944"/>
                  </a:lnTo>
                  <a:lnTo>
                    <a:pt x="1200175" y="594474"/>
                  </a:lnTo>
                  <a:lnTo>
                    <a:pt x="1202893" y="595693"/>
                  </a:lnTo>
                  <a:lnTo>
                    <a:pt x="1203972" y="595261"/>
                  </a:lnTo>
                  <a:lnTo>
                    <a:pt x="1204645" y="594398"/>
                  </a:lnTo>
                  <a:lnTo>
                    <a:pt x="1204671" y="593267"/>
                  </a:lnTo>
                  <a:lnTo>
                    <a:pt x="1203833" y="592086"/>
                  </a:lnTo>
                  <a:lnTo>
                    <a:pt x="1202944" y="591858"/>
                  </a:lnTo>
                  <a:lnTo>
                    <a:pt x="1201204" y="592556"/>
                  </a:lnTo>
                  <a:lnTo>
                    <a:pt x="1200454" y="592061"/>
                  </a:lnTo>
                  <a:lnTo>
                    <a:pt x="1200111" y="590956"/>
                  </a:lnTo>
                  <a:lnTo>
                    <a:pt x="1199883" y="589559"/>
                  </a:lnTo>
                  <a:lnTo>
                    <a:pt x="1199540" y="588556"/>
                  </a:lnTo>
                  <a:lnTo>
                    <a:pt x="1198943" y="588657"/>
                  </a:lnTo>
                  <a:lnTo>
                    <a:pt x="1198880" y="589648"/>
                  </a:lnTo>
                  <a:lnTo>
                    <a:pt x="1198511" y="590613"/>
                  </a:lnTo>
                  <a:lnTo>
                    <a:pt x="1198003" y="591692"/>
                  </a:lnTo>
                  <a:lnTo>
                    <a:pt x="1197584" y="593102"/>
                  </a:lnTo>
                  <a:lnTo>
                    <a:pt x="1197102" y="594118"/>
                  </a:lnTo>
                  <a:lnTo>
                    <a:pt x="1196594" y="593343"/>
                  </a:lnTo>
                  <a:lnTo>
                    <a:pt x="1195971" y="590854"/>
                  </a:lnTo>
                  <a:lnTo>
                    <a:pt x="1195362" y="589838"/>
                  </a:lnTo>
                  <a:lnTo>
                    <a:pt x="1194422" y="590067"/>
                  </a:lnTo>
                  <a:lnTo>
                    <a:pt x="1192453" y="591146"/>
                  </a:lnTo>
                  <a:lnTo>
                    <a:pt x="1191641" y="590842"/>
                  </a:lnTo>
                  <a:lnTo>
                    <a:pt x="1191031" y="590194"/>
                  </a:lnTo>
                  <a:lnTo>
                    <a:pt x="1190358" y="589800"/>
                  </a:lnTo>
                  <a:lnTo>
                    <a:pt x="1189469" y="590207"/>
                  </a:lnTo>
                  <a:lnTo>
                    <a:pt x="1187729" y="590422"/>
                  </a:lnTo>
                  <a:lnTo>
                    <a:pt x="1184973" y="586384"/>
                  </a:lnTo>
                  <a:lnTo>
                    <a:pt x="1183284" y="585927"/>
                  </a:lnTo>
                  <a:lnTo>
                    <a:pt x="1182484" y="586168"/>
                  </a:lnTo>
                  <a:lnTo>
                    <a:pt x="1180134" y="586257"/>
                  </a:lnTo>
                  <a:lnTo>
                    <a:pt x="1179753" y="585685"/>
                  </a:lnTo>
                  <a:lnTo>
                    <a:pt x="1180414" y="584517"/>
                  </a:lnTo>
                  <a:lnTo>
                    <a:pt x="1181531" y="583755"/>
                  </a:lnTo>
                  <a:lnTo>
                    <a:pt x="1183436" y="582942"/>
                  </a:lnTo>
                  <a:lnTo>
                    <a:pt x="1182446" y="582891"/>
                  </a:lnTo>
                  <a:lnTo>
                    <a:pt x="1180198" y="582028"/>
                  </a:lnTo>
                  <a:lnTo>
                    <a:pt x="1179474" y="581177"/>
                  </a:lnTo>
                  <a:lnTo>
                    <a:pt x="1179144" y="579945"/>
                  </a:lnTo>
                  <a:lnTo>
                    <a:pt x="1178890" y="578383"/>
                  </a:lnTo>
                  <a:lnTo>
                    <a:pt x="1178496" y="577278"/>
                  </a:lnTo>
                  <a:lnTo>
                    <a:pt x="1177848" y="577354"/>
                  </a:lnTo>
                  <a:lnTo>
                    <a:pt x="1176528" y="580453"/>
                  </a:lnTo>
                  <a:lnTo>
                    <a:pt x="1172375" y="580161"/>
                  </a:lnTo>
                  <a:lnTo>
                    <a:pt x="1168514" y="577710"/>
                  </a:lnTo>
                  <a:lnTo>
                    <a:pt x="1167993" y="574357"/>
                  </a:lnTo>
                  <a:lnTo>
                    <a:pt x="1168869" y="572363"/>
                  </a:lnTo>
                  <a:lnTo>
                    <a:pt x="1169339" y="570229"/>
                  </a:lnTo>
                  <a:lnTo>
                    <a:pt x="1172895" y="561924"/>
                  </a:lnTo>
                  <a:lnTo>
                    <a:pt x="1173759" y="562025"/>
                  </a:lnTo>
                  <a:lnTo>
                    <a:pt x="1174584" y="561847"/>
                  </a:lnTo>
                  <a:lnTo>
                    <a:pt x="1175283" y="560831"/>
                  </a:lnTo>
                  <a:lnTo>
                    <a:pt x="1174496" y="560666"/>
                  </a:lnTo>
                  <a:lnTo>
                    <a:pt x="1173797" y="560793"/>
                  </a:lnTo>
                  <a:lnTo>
                    <a:pt x="1173175" y="560641"/>
                  </a:lnTo>
                  <a:lnTo>
                    <a:pt x="1172629" y="559650"/>
                  </a:lnTo>
                  <a:lnTo>
                    <a:pt x="1172451" y="558812"/>
                  </a:lnTo>
                  <a:lnTo>
                    <a:pt x="1172324" y="557834"/>
                  </a:lnTo>
                  <a:lnTo>
                    <a:pt x="1172248" y="555815"/>
                  </a:lnTo>
                  <a:lnTo>
                    <a:pt x="1172832" y="555218"/>
                  </a:lnTo>
                  <a:lnTo>
                    <a:pt x="1173035" y="554964"/>
                  </a:lnTo>
                  <a:lnTo>
                    <a:pt x="1174013" y="553123"/>
                  </a:lnTo>
                  <a:lnTo>
                    <a:pt x="1174394" y="551586"/>
                  </a:lnTo>
                  <a:lnTo>
                    <a:pt x="1174610" y="550011"/>
                  </a:lnTo>
                  <a:lnTo>
                    <a:pt x="1175080" y="548017"/>
                  </a:lnTo>
                  <a:lnTo>
                    <a:pt x="1185951" y="536905"/>
                  </a:lnTo>
                  <a:lnTo>
                    <a:pt x="1191018" y="537857"/>
                  </a:lnTo>
                  <a:lnTo>
                    <a:pt x="1194511" y="537006"/>
                  </a:lnTo>
                  <a:lnTo>
                    <a:pt x="1198041" y="537514"/>
                  </a:lnTo>
                  <a:lnTo>
                    <a:pt x="1199883" y="537032"/>
                  </a:lnTo>
                  <a:lnTo>
                    <a:pt x="1200823" y="535647"/>
                  </a:lnTo>
                  <a:lnTo>
                    <a:pt x="1200340" y="533869"/>
                  </a:lnTo>
                  <a:lnTo>
                    <a:pt x="1199489" y="531837"/>
                  </a:lnTo>
                  <a:lnTo>
                    <a:pt x="1199261" y="529716"/>
                  </a:lnTo>
                  <a:lnTo>
                    <a:pt x="1199591" y="528078"/>
                  </a:lnTo>
                  <a:lnTo>
                    <a:pt x="1199629" y="527418"/>
                  </a:lnTo>
                  <a:lnTo>
                    <a:pt x="1198118" y="525627"/>
                  </a:lnTo>
                  <a:lnTo>
                    <a:pt x="1196759" y="524852"/>
                  </a:lnTo>
                  <a:lnTo>
                    <a:pt x="1196187" y="523976"/>
                  </a:lnTo>
                  <a:lnTo>
                    <a:pt x="1195971" y="523087"/>
                  </a:lnTo>
                  <a:lnTo>
                    <a:pt x="1195946" y="522122"/>
                  </a:lnTo>
                  <a:lnTo>
                    <a:pt x="1195984" y="520344"/>
                  </a:lnTo>
                  <a:lnTo>
                    <a:pt x="1195565" y="517550"/>
                  </a:lnTo>
                  <a:lnTo>
                    <a:pt x="1195616" y="516445"/>
                  </a:lnTo>
                  <a:lnTo>
                    <a:pt x="1196136" y="516394"/>
                  </a:lnTo>
                  <a:lnTo>
                    <a:pt x="1196670" y="516026"/>
                  </a:lnTo>
                  <a:lnTo>
                    <a:pt x="1197178" y="515315"/>
                  </a:lnTo>
                  <a:lnTo>
                    <a:pt x="1197673" y="514362"/>
                  </a:lnTo>
                  <a:lnTo>
                    <a:pt x="1197178" y="512038"/>
                  </a:lnTo>
                  <a:lnTo>
                    <a:pt x="1196263" y="510946"/>
                  </a:lnTo>
                  <a:lnTo>
                    <a:pt x="1195082" y="510832"/>
                  </a:lnTo>
                  <a:lnTo>
                    <a:pt x="1193736" y="511454"/>
                  </a:lnTo>
                  <a:lnTo>
                    <a:pt x="1192441" y="511492"/>
                  </a:lnTo>
                  <a:lnTo>
                    <a:pt x="1192390" y="509650"/>
                  </a:lnTo>
                  <a:lnTo>
                    <a:pt x="1192796" y="507415"/>
                  </a:lnTo>
                  <a:lnTo>
                    <a:pt x="1192872" y="506285"/>
                  </a:lnTo>
                  <a:lnTo>
                    <a:pt x="1192364" y="505459"/>
                  </a:lnTo>
                  <a:lnTo>
                    <a:pt x="1192034" y="503643"/>
                  </a:lnTo>
                  <a:lnTo>
                    <a:pt x="1192047" y="501446"/>
                  </a:lnTo>
                  <a:lnTo>
                    <a:pt x="1192618" y="499541"/>
                  </a:lnTo>
                  <a:lnTo>
                    <a:pt x="1193469" y="498005"/>
                  </a:lnTo>
                  <a:lnTo>
                    <a:pt x="1194041" y="496608"/>
                  </a:lnTo>
                  <a:lnTo>
                    <a:pt x="1194447" y="495122"/>
                  </a:lnTo>
                  <a:lnTo>
                    <a:pt x="1194752" y="493179"/>
                  </a:lnTo>
                  <a:lnTo>
                    <a:pt x="1194968" y="491121"/>
                  </a:lnTo>
                  <a:lnTo>
                    <a:pt x="1195070" y="488949"/>
                  </a:lnTo>
                  <a:lnTo>
                    <a:pt x="1195044" y="486905"/>
                  </a:lnTo>
                  <a:lnTo>
                    <a:pt x="1194892" y="485190"/>
                  </a:lnTo>
                  <a:lnTo>
                    <a:pt x="1194968" y="483641"/>
                  </a:lnTo>
                  <a:lnTo>
                    <a:pt x="1195806" y="479285"/>
                  </a:lnTo>
                  <a:lnTo>
                    <a:pt x="1195933" y="477392"/>
                  </a:lnTo>
                  <a:lnTo>
                    <a:pt x="1195260" y="474865"/>
                  </a:lnTo>
                  <a:lnTo>
                    <a:pt x="1193939" y="473646"/>
                  </a:lnTo>
                  <a:lnTo>
                    <a:pt x="1187805" y="471919"/>
                  </a:lnTo>
                  <a:lnTo>
                    <a:pt x="1186383" y="470560"/>
                  </a:lnTo>
                  <a:lnTo>
                    <a:pt x="1184821" y="466318"/>
                  </a:lnTo>
                  <a:lnTo>
                    <a:pt x="1183322" y="464934"/>
                  </a:lnTo>
                  <a:lnTo>
                    <a:pt x="1173873" y="461086"/>
                  </a:lnTo>
                  <a:lnTo>
                    <a:pt x="1173429" y="460438"/>
                  </a:lnTo>
                  <a:lnTo>
                    <a:pt x="1173035" y="459485"/>
                  </a:lnTo>
                  <a:lnTo>
                    <a:pt x="1172489" y="457212"/>
                  </a:lnTo>
                  <a:lnTo>
                    <a:pt x="1172133" y="453555"/>
                  </a:lnTo>
                  <a:lnTo>
                    <a:pt x="1171727" y="452970"/>
                  </a:lnTo>
                  <a:lnTo>
                    <a:pt x="1170533" y="449452"/>
                  </a:lnTo>
                  <a:lnTo>
                    <a:pt x="1169898" y="448690"/>
                  </a:lnTo>
                  <a:lnTo>
                    <a:pt x="1167790" y="447433"/>
                  </a:lnTo>
                  <a:lnTo>
                    <a:pt x="1167434" y="446976"/>
                  </a:lnTo>
                  <a:lnTo>
                    <a:pt x="1167155" y="446354"/>
                  </a:lnTo>
                  <a:lnTo>
                    <a:pt x="1166825" y="445871"/>
                  </a:lnTo>
                  <a:lnTo>
                    <a:pt x="1166342" y="445769"/>
                  </a:lnTo>
                  <a:lnTo>
                    <a:pt x="1166012" y="446036"/>
                  </a:lnTo>
                  <a:lnTo>
                    <a:pt x="1165186" y="447090"/>
                  </a:lnTo>
                  <a:lnTo>
                    <a:pt x="1164818" y="447433"/>
                  </a:lnTo>
                  <a:lnTo>
                    <a:pt x="1163993" y="447509"/>
                  </a:lnTo>
                  <a:lnTo>
                    <a:pt x="1160399" y="445363"/>
                  </a:lnTo>
                  <a:lnTo>
                    <a:pt x="1155230" y="439889"/>
                  </a:lnTo>
                  <a:lnTo>
                    <a:pt x="1152969" y="438518"/>
                  </a:lnTo>
                  <a:lnTo>
                    <a:pt x="1151407" y="435305"/>
                  </a:lnTo>
                  <a:lnTo>
                    <a:pt x="1149985" y="434035"/>
                  </a:lnTo>
                  <a:lnTo>
                    <a:pt x="1142174" y="432739"/>
                  </a:lnTo>
                  <a:lnTo>
                    <a:pt x="1133411" y="428066"/>
                  </a:lnTo>
                  <a:lnTo>
                    <a:pt x="1131430" y="428574"/>
                  </a:lnTo>
                  <a:lnTo>
                    <a:pt x="1125766" y="432193"/>
                  </a:lnTo>
                  <a:lnTo>
                    <a:pt x="1120813" y="433514"/>
                  </a:lnTo>
                  <a:lnTo>
                    <a:pt x="1119073" y="434555"/>
                  </a:lnTo>
                  <a:lnTo>
                    <a:pt x="1117358" y="436460"/>
                  </a:lnTo>
                  <a:lnTo>
                    <a:pt x="1118717" y="437527"/>
                  </a:lnTo>
                  <a:lnTo>
                    <a:pt x="1119047" y="438162"/>
                  </a:lnTo>
                  <a:lnTo>
                    <a:pt x="1117219" y="439165"/>
                  </a:lnTo>
                  <a:lnTo>
                    <a:pt x="1111923" y="437743"/>
                  </a:lnTo>
                  <a:lnTo>
                    <a:pt x="1106004" y="438607"/>
                  </a:lnTo>
                  <a:lnTo>
                    <a:pt x="1104252" y="437807"/>
                  </a:lnTo>
                  <a:lnTo>
                    <a:pt x="1098715" y="431901"/>
                  </a:lnTo>
                  <a:lnTo>
                    <a:pt x="1092784" y="429132"/>
                  </a:lnTo>
                  <a:lnTo>
                    <a:pt x="1090574" y="429005"/>
                  </a:lnTo>
                  <a:lnTo>
                    <a:pt x="1082484" y="431723"/>
                  </a:lnTo>
                  <a:lnTo>
                    <a:pt x="1080122" y="431876"/>
                  </a:lnTo>
                  <a:lnTo>
                    <a:pt x="1078280" y="430517"/>
                  </a:lnTo>
                  <a:lnTo>
                    <a:pt x="1076858" y="427837"/>
                  </a:lnTo>
                  <a:lnTo>
                    <a:pt x="1075829" y="424091"/>
                  </a:lnTo>
                  <a:lnTo>
                    <a:pt x="1075626" y="422567"/>
                  </a:lnTo>
                  <a:lnTo>
                    <a:pt x="1075728" y="421233"/>
                  </a:lnTo>
                  <a:lnTo>
                    <a:pt x="1076236" y="419900"/>
                  </a:lnTo>
                  <a:lnTo>
                    <a:pt x="1077569" y="417626"/>
                  </a:lnTo>
                  <a:lnTo>
                    <a:pt x="1078306" y="416039"/>
                  </a:lnTo>
                  <a:lnTo>
                    <a:pt x="1078649" y="415378"/>
                  </a:lnTo>
                  <a:lnTo>
                    <a:pt x="1080350" y="412876"/>
                  </a:lnTo>
                  <a:lnTo>
                    <a:pt x="1081874" y="410273"/>
                  </a:lnTo>
                  <a:lnTo>
                    <a:pt x="1085735" y="401802"/>
                  </a:lnTo>
                  <a:lnTo>
                    <a:pt x="1085875" y="401192"/>
                  </a:lnTo>
                  <a:lnTo>
                    <a:pt x="1086015" y="395363"/>
                  </a:lnTo>
                  <a:lnTo>
                    <a:pt x="1084668" y="387108"/>
                  </a:lnTo>
                  <a:lnTo>
                    <a:pt x="1082421" y="379971"/>
                  </a:lnTo>
                  <a:lnTo>
                    <a:pt x="1081443" y="374853"/>
                  </a:lnTo>
                  <a:lnTo>
                    <a:pt x="1081151" y="371665"/>
                  </a:lnTo>
                  <a:lnTo>
                    <a:pt x="1081430" y="368833"/>
                  </a:lnTo>
                  <a:lnTo>
                    <a:pt x="1082713" y="366331"/>
                  </a:lnTo>
                  <a:lnTo>
                    <a:pt x="1086866" y="362216"/>
                  </a:lnTo>
                  <a:lnTo>
                    <a:pt x="1088555" y="359816"/>
                  </a:lnTo>
                  <a:lnTo>
                    <a:pt x="1088720" y="358343"/>
                  </a:lnTo>
                  <a:lnTo>
                    <a:pt x="1089240" y="356742"/>
                  </a:lnTo>
                  <a:lnTo>
                    <a:pt x="1089939" y="355269"/>
                  </a:lnTo>
                  <a:lnTo>
                    <a:pt x="1092212" y="351548"/>
                  </a:lnTo>
                  <a:lnTo>
                    <a:pt x="1092606" y="350392"/>
                  </a:lnTo>
                  <a:lnTo>
                    <a:pt x="1093482" y="346875"/>
                  </a:lnTo>
                  <a:lnTo>
                    <a:pt x="1093876" y="345846"/>
                  </a:lnTo>
                  <a:lnTo>
                    <a:pt x="1096149" y="342264"/>
                  </a:lnTo>
                  <a:lnTo>
                    <a:pt x="1096937" y="340855"/>
                  </a:lnTo>
                  <a:lnTo>
                    <a:pt x="1097419" y="339369"/>
                  </a:lnTo>
                  <a:lnTo>
                    <a:pt x="1097368" y="338023"/>
                  </a:lnTo>
                  <a:lnTo>
                    <a:pt x="1096124" y="336080"/>
                  </a:lnTo>
                  <a:lnTo>
                    <a:pt x="1096086" y="334924"/>
                  </a:lnTo>
                  <a:lnTo>
                    <a:pt x="1097102" y="332955"/>
                  </a:lnTo>
                  <a:lnTo>
                    <a:pt x="1098384" y="331393"/>
                  </a:lnTo>
                  <a:lnTo>
                    <a:pt x="1109599" y="322338"/>
                  </a:lnTo>
                  <a:lnTo>
                    <a:pt x="1110665" y="321182"/>
                  </a:lnTo>
                  <a:lnTo>
                    <a:pt x="1111719" y="319570"/>
                  </a:lnTo>
                  <a:lnTo>
                    <a:pt x="1112202" y="318490"/>
                  </a:lnTo>
                  <a:lnTo>
                    <a:pt x="1112558" y="317461"/>
                  </a:lnTo>
                  <a:lnTo>
                    <a:pt x="1112977" y="316509"/>
                  </a:lnTo>
                  <a:lnTo>
                    <a:pt x="1113586" y="315721"/>
                  </a:lnTo>
                  <a:lnTo>
                    <a:pt x="1118400" y="311962"/>
                  </a:lnTo>
                  <a:lnTo>
                    <a:pt x="1121562" y="308432"/>
                  </a:lnTo>
                  <a:lnTo>
                    <a:pt x="1126642" y="295528"/>
                  </a:lnTo>
                  <a:lnTo>
                    <a:pt x="1127290" y="292557"/>
                  </a:lnTo>
                  <a:lnTo>
                    <a:pt x="1127417" y="291706"/>
                  </a:lnTo>
                  <a:lnTo>
                    <a:pt x="1127353" y="288912"/>
                  </a:lnTo>
                  <a:lnTo>
                    <a:pt x="1126807" y="286842"/>
                  </a:lnTo>
                  <a:lnTo>
                    <a:pt x="1120317" y="273481"/>
                  </a:lnTo>
                  <a:lnTo>
                    <a:pt x="1120013" y="271602"/>
                  </a:lnTo>
                  <a:lnTo>
                    <a:pt x="1120317" y="268617"/>
                  </a:lnTo>
                  <a:lnTo>
                    <a:pt x="1120813" y="266509"/>
                  </a:lnTo>
                  <a:lnTo>
                    <a:pt x="1121346" y="264629"/>
                  </a:lnTo>
                  <a:lnTo>
                    <a:pt x="1121727" y="262737"/>
                  </a:lnTo>
                  <a:lnTo>
                    <a:pt x="1121803" y="260642"/>
                  </a:lnTo>
                  <a:lnTo>
                    <a:pt x="1121359" y="258521"/>
                  </a:lnTo>
                  <a:lnTo>
                    <a:pt x="1119619" y="255384"/>
                  </a:lnTo>
                  <a:lnTo>
                    <a:pt x="1118958" y="253568"/>
                  </a:lnTo>
                  <a:lnTo>
                    <a:pt x="1118412" y="250139"/>
                  </a:lnTo>
                  <a:lnTo>
                    <a:pt x="1118273" y="248043"/>
                  </a:lnTo>
                  <a:lnTo>
                    <a:pt x="1118412" y="246405"/>
                  </a:lnTo>
                  <a:lnTo>
                    <a:pt x="1118793" y="244309"/>
                  </a:lnTo>
                  <a:lnTo>
                    <a:pt x="1118933" y="242265"/>
                  </a:lnTo>
                  <a:lnTo>
                    <a:pt x="1118692" y="234365"/>
                  </a:lnTo>
                  <a:lnTo>
                    <a:pt x="1118425" y="232181"/>
                  </a:lnTo>
                  <a:lnTo>
                    <a:pt x="1117942" y="231165"/>
                  </a:lnTo>
                  <a:lnTo>
                    <a:pt x="1117447" y="230504"/>
                  </a:lnTo>
                  <a:lnTo>
                    <a:pt x="1116774" y="228041"/>
                  </a:lnTo>
                  <a:lnTo>
                    <a:pt x="1115733" y="226860"/>
                  </a:lnTo>
                  <a:lnTo>
                    <a:pt x="1114590" y="223723"/>
                  </a:lnTo>
                  <a:lnTo>
                    <a:pt x="1114056" y="222834"/>
                  </a:lnTo>
                  <a:lnTo>
                    <a:pt x="1111465" y="220357"/>
                  </a:lnTo>
                  <a:lnTo>
                    <a:pt x="1110195" y="217741"/>
                  </a:lnTo>
                  <a:lnTo>
                    <a:pt x="1107732" y="215912"/>
                  </a:lnTo>
                  <a:lnTo>
                    <a:pt x="1106716" y="214325"/>
                  </a:lnTo>
                  <a:lnTo>
                    <a:pt x="1106970" y="212115"/>
                  </a:lnTo>
                  <a:lnTo>
                    <a:pt x="1107706" y="211112"/>
                  </a:lnTo>
                  <a:lnTo>
                    <a:pt x="1120711" y="200596"/>
                  </a:lnTo>
                  <a:lnTo>
                    <a:pt x="1121448" y="199758"/>
                  </a:lnTo>
                  <a:lnTo>
                    <a:pt x="1122819" y="197853"/>
                  </a:lnTo>
                  <a:lnTo>
                    <a:pt x="1123581" y="196989"/>
                  </a:lnTo>
                  <a:lnTo>
                    <a:pt x="1125804" y="195084"/>
                  </a:lnTo>
                  <a:lnTo>
                    <a:pt x="1126578" y="194081"/>
                  </a:lnTo>
                  <a:lnTo>
                    <a:pt x="1127683" y="192189"/>
                  </a:lnTo>
                  <a:lnTo>
                    <a:pt x="1128344" y="190461"/>
                  </a:lnTo>
                  <a:lnTo>
                    <a:pt x="1128610" y="188760"/>
                  </a:lnTo>
                  <a:lnTo>
                    <a:pt x="1128598" y="186867"/>
                  </a:lnTo>
                  <a:lnTo>
                    <a:pt x="1128280" y="184899"/>
                  </a:lnTo>
                  <a:lnTo>
                    <a:pt x="1128382" y="183857"/>
                  </a:lnTo>
                  <a:lnTo>
                    <a:pt x="1139367" y="176809"/>
                  </a:lnTo>
                  <a:lnTo>
                    <a:pt x="1145260" y="174383"/>
                  </a:lnTo>
                  <a:lnTo>
                    <a:pt x="1155293" y="172377"/>
                  </a:lnTo>
                  <a:lnTo>
                    <a:pt x="1157528" y="173354"/>
                  </a:lnTo>
                  <a:lnTo>
                    <a:pt x="1160119" y="172224"/>
                  </a:lnTo>
                  <a:lnTo>
                    <a:pt x="1188720" y="142455"/>
                  </a:lnTo>
                  <a:lnTo>
                    <a:pt x="1189037" y="140474"/>
                  </a:lnTo>
                  <a:lnTo>
                    <a:pt x="1189951" y="137096"/>
                  </a:lnTo>
                  <a:lnTo>
                    <a:pt x="1190675" y="130352"/>
                  </a:lnTo>
                  <a:lnTo>
                    <a:pt x="1191488" y="125437"/>
                  </a:lnTo>
                  <a:lnTo>
                    <a:pt x="1191742" y="123482"/>
                  </a:lnTo>
                  <a:lnTo>
                    <a:pt x="1192072" y="121551"/>
                  </a:lnTo>
                  <a:lnTo>
                    <a:pt x="1192657" y="119926"/>
                  </a:lnTo>
                  <a:lnTo>
                    <a:pt x="1192860" y="118808"/>
                  </a:lnTo>
                  <a:lnTo>
                    <a:pt x="1193063" y="116725"/>
                  </a:lnTo>
                  <a:lnTo>
                    <a:pt x="1193228" y="113258"/>
                  </a:lnTo>
                  <a:lnTo>
                    <a:pt x="1192987" y="111010"/>
                  </a:lnTo>
                  <a:lnTo>
                    <a:pt x="1189024" y="96659"/>
                  </a:lnTo>
                  <a:lnTo>
                    <a:pt x="1189012" y="96050"/>
                  </a:lnTo>
                  <a:lnTo>
                    <a:pt x="1189418" y="95580"/>
                  </a:lnTo>
                  <a:lnTo>
                    <a:pt x="1190269" y="94957"/>
                  </a:lnTo>
                  <a:lnTo>
                    <a:pt x="1197140" y="91820"/>
                  </a:lnTo>
                  <a:lnTo>
                    <a:pt x="1198740" y="91706"/>
                  </a:lnTo>
                  <a:lnTo>
                    <a:pt x="1200137" y="92709"/>
                  </a:lnTo>
                  <a:lnTo>
                    <a:pt x="1200518" y="93510"/>
                  </a:lnTo>
                  <a:lnTo>
                    <a:pt x="1201420" y="96469"/>
                  </a:lnTo>
                  <a:lnTo>
                    <a:pt x="1201953" y="97256"/>
                  </a:lnTo>
                  <a:lnTo>
                    <a:pt x="1205179" y="99479"/>
                  </a:lnTo>
                  <a:lnTo>
                    <a:pt x="1208011" y="104711"/>
                  </a:lnTo>
                  <a:lnTo>
                    <a:pt x="1209128" y="105562"/>
                  </a:lnTo>
                  <a:lnTo>
                    <a:pt x="1209535" y="106413"/>
                  </a:lnTo>
                  <a:lnTo>
                    <a:pt x="1209357" y="108229"/>
                  </a:lnTo>
                  <a:lnTo>
                    <a:pt x="1208976" y="108419"/>
                  </a:lnTo>
                  <a:lnTo>
                    <a:pt x="1206563" y="110667"/>
                  </a:lnTo>
                  <a:lnTo>
                    <a:pt x="1206119" y="110159"/>
                  </a:lnTo>
                  <a:lnTo>
                    <a:pt x="1205877" y="109359"/>
                  </a:lnTo>
                  <a:lnTo>
                    <a:pt x="1205522" y="109029"/>
                  </a:lnTo>
                  <a:lnTo>
                    <a:pt x="1204214" y="110680"/>
                  </a:lnTo>
                  <a:lnTo>
                    <a:pt x="1203134" y="111607"/>
                  </a:lnTo>
                  <a:lnTo>
                    <a:pt x="1202677" y="112407"/>
                  </a:lnTo>
                  <a:lnTo>
                    <a:pt x="1203286" y="112369"/>
                  </a:lnTo>
                  <a:lnTo>
                    <a:pt x="1204734" y="111594"/>
                  </a:lnTo>
                  <a:lnTo>
                    <a:pt x="1205293" y="111658"/>
                  </a:lnTo>
                  <a:lnTo>
                    <a:pt x="1205522" y="112217"/>
                  </a:lnTo>
                  <a:lnTo>
                    <a:pt x="1205623" y="113080"/>
                  </a:lnTo>
                  <a:lnTo>
                    <a:pt x="1205661" y="114858"/>
                  </a:lnTo>
                  <a:lnTo>
                    <a:pt x="1205979" y="116966"/>
                  </a:lnTo>
                  <a:lnTo>
                    <a:pt x="1206576" y="118503"/>
                  </a:lnTo>
                  <a:lnTo>
                    <a:pt x="1209636" y="122389"/>
                  </a:lnTo>
                  <a:lnTo>
                    <a:pt x="1210310" y="123901"/>
                  </a:lnTo>
                  <a:lnTo>
                    <a:pt x="1210462" y="125869"/>
                  </a:lnTo>
                  <a:lnTo>
                    <a:pt x="1209890" y="127596"/>
                  </a:lnTo>
                  <a:lnTo>
                    <a:pt x="1208900" y="127634"/>
                  </a:lnTo>
                  <a:lnTo>
                    <a:pt x="1207808" y="127025"/>
                  </a:lnTo>
                  <a:lnTo>
                    <a:pt x="1206919" y="126898"/>
                  </a:lnTo>
                  <a:lnTo>
                    <a:pt x="1205445" y="128701"/>
                  </a:lnTo>
                  <a:lnTo>
                    <a:pt x="1204696" y="131279"/>
                  </a:lnTo>
                  <a:lnTo>
                    <a:pt x="1204455" y="134277"/>
                  </a:lnTo>
                  <a:lnTo>
                    <a:pt x="1204696" y="139750"/>
                  </a:lnTo>
                  <a:lnTo>
                    <a:pt x="1204620" y="140449"/>
                  </a:lnTo>
                  <a:lnTo>
                    <a:pt x="1204226" y="141947"/>
                  </a:lnTo>
                  <a:lnTo>
                    <a:pt x="1204137" y="142620"/>
                  </a:lnTo>
                  <a:lnTo>
                    <a:pt x="1204709" y="145491"/>
                  </a:lnTo>
                  <a:lnTo>
                    <a:pt x="1204823" y="146900"/>
                  </a:lnTo>
                  <a:lnTo>
                    <a:pt x="1204226" y="147421"/>
                  </a:lnTo>
                  <a:lnTo>
                    <a:pt x="1204569" y="148932"/>
                  </a:lnTo>
                  <a:lnTo>
                    <a:pt x="1206131" y="150507"/>
                  </a:lnTo>
                  <a:lnTo>
                    <a:pt x="1205699" y="152158"/>
                  </a:lnTo>
                  <a:lnTo>
                    <a:pt x="1205407" y="152806"/>
                  </a:lnTo>
                  <a:lnTo>
                    <a:pt x="1204887" y="154254"/>
                  </a:lnTo>
                  <a:lnTo>
                    <a:pt x="1204518" y="154965"/>
                  </a:lnTo>
                  <a:lnTo>
                    <a:pt x="1203947" y="155600"/>
                  </a:lnTo>
                  <a:lnTo>
                    <a:pt x="1200619" y="157098"/>
                  </a:lnTo>
                  <a:lnTo>
                    <a:pt x="1199553" y="158026"/>
                  </a:lnTo>
                  <a:lnTo>
                    <a:pt x="1195285" y="166865"/>
                  </a:lnTo>
                  <a:lnTo>
                    <a:pt x="1195222" y="167538"/>
                  </a:lnTo>
                  <a:lnTo>
                    <a:pt x="1194993" y="168389"/>
                  </a:lnTo>
                  <a:lnTo>
                    <a:pt x="1194498" y="169773"/>
                  </a:lnTo>
                  <a:lnTo>
                    <a:pt x="1194308" y="170395"/>
                  </a:lnTo>
                  <a:lnTo>
                    <a:pt x="1193571" y="171602"/>
                  </a:lnTo>
                  <a:lnTo>
                    <a:pt x="1191221" y="172681"/>
                  </a:lnTo>
                  <a:lnTo>
                    <a:pt x="1190371" y="173901"/>
                  </a:lnTo>
                  <a:lnTo>
                    <a:pt x="1190332" y="174421"/>
                  </a:lnTo>
                  <a:lnTo>
                    <a:pt x="1190396" y="176898"/>
                  </a:lnTo>
                  <a:lnTo>
                    <a:pt x="1190358" y="177787"/>
                  </a:lnTo>
                  <a:lnTo>
                    <a:pt x="1190078" y="178371"/>
                  </a:lnTo>
                  <a:lnTo>
                    <a:pt x="1188212" y="180035"/>
                  </a:lnTo>
                  <a:lnTo>
                    <a:pt x="1187005" y="180352"/>
                  </a:lnTo>
                  <a:lnTo>
                    <a:pt x="1185125" y="179692"/>
                  </a:lnTo>
                  <a:lnTo>
                    <a:pt x="1184389" y="180251"/>
                  </a:lnTo>
                  <a:lnTo>
                    <a:pt x="1183767" y="181114"/>
                  </a:lnTo>
                  <a:lnTo>
                    <a:pt x="1183538" y="182016"/>
                  </a:lnTo>
                  <a:lnTo>
                    <a:pt x="1183652" y="183807"/>
                  </a:lnTo>
                  <a:lnTo>
                    <a:pt x="1183678" y="184746"/>
                  </a:lnTo>
                  <a:lnTo>
                    <a:pt x="1183576" y="185775"/>
                  </a:lnTo>
                  <a:lnTo>
                    <a:pt x="1182712" y="186664"/>
                  </a:lnTo>
                  <a:lnTo>
                    <a:pt x="1181569" y="188302"/>
                  </a:lnTo>
                  <a:lnTo>
                    <a:pt x="1180706" y="190207"/>
                  </a:lnTo>
                  <a:lnTo>
                    <a:pt x="1180693" y="191795"/>
                  </a:lnTo>
                  <a:lnTo>
                    <a:pt x="1179880" y="193166"/>
                  </a:lnTo>
                  <a:lnTo>
                    <a:pt x="1179398" y="194817"/>
                  </a:lnTo>
                  <a:lnTo>
                    <a:pt x="1179360" y="196240"/>
                  </a:lnTo>
                  <a:lnTo>
                    <a:pt x="1179868" y="196964"/>
                  </a:lnTo>
                  <a:lnTo>
                    <a:pt x="1180020" y="197332"/>
                  </a:lnTo>
                  <a:lnTo>
                    <a:pt x="1179918" y="198107"/>
                  </a:lnTo>
                  <a:lnTo>
                    <a:pt x="1179715" y="198970"/>
                  </a:lnTo>
                  <a:lnTo>
                    <a:pt x="1179639" y="199631"/>
                  </a:lnTo>
                  <a:lnTo>
                    <a:pt x="1179791" y="200444"/>
                  </a:lnTo>
                  <a:lnTo>
                    <a:pt x="1180020" y="201142"/>
                  </a:lnTo>
                  <a:lnTo>
                    <a:pt x="1180325" y="201650"/>
                  </a:lnTo>
                  <a:lnTo>
                    <a:pt x="1181493" y="202552"/>
                  </a:lnTo>
                  <a:lnTo>
                    <a:pt x="1184605" y="208381"/>
                  </a:lnTo>
                  <a:lnTo>
                    <a:pt x="1184719" y="209778"/>
                  </a:lnTo>
                  <a:lnTo>
                    <a:pt x="1184008" y="210858"/>
                  </a:lnTo>
                  <a:lnTo>
                    <a:pt x="1181722" y="211429"/>
                  </a:lnTo>
                  <a:lnTo>
                    <a:pt x="1180642" y="212166"/>
                  </a:lnTo>
                  <a:lnTo>
                    <a:pt x="1180566" y="213563"/>
                  </a:lnTo>
                  <a:lnTo>
                    <a:pt x="1182598" y="216915"/>
                  </a:lnTo>
                  <a:lnTo>
                    <a:pt x="1182992" y="218541"/>
                  </a:lnTo>
                  <a:lnTo>
                    <a:pt x="1183106" y="219468"/>
                  </a:lnTo>
                  <a:lnTo>
                    <a:pt x="1183106" y="220141"/>
                  </a:lnTo>
                  <a:lnTo>
                    <a:pt x="1182852" y="220662"/>
                  </a:lnTo>
                  <a:lnTo>
                    <a:pt x="1182217" y="221183"/>
                  </a:lnTo>
                  <a:lnTo>
                    <a:pt x="1180744" y="221818"/>
                  </a:lnTo>
                  <a:lnTo>
                    <a:pt x="1180211" y="222211"/>
                  </a:lnTo>
                  <a:lnTo>
                    <a:pt x="1179309" y="223215"/>
                  </a:lnTo>
                  <a:lnTo>
                    <a:pt x="1178826" y="224193"/>
                  </a:lnTo>
                  <a:lnTo>
                    <a:pt x="1178661" y="225374"/>
                  </a:lnTo>
                  <a:lnTo>
                    <a:pt x="1178687" y="226910"/>
                  </a:lnTo>
                  <a:lnTo>
                    <a:pt x="1177429" y="227558"/>
                  </a:lnTo>
                  <a:lnTo>
                    <a:pt x="1173530" y="225691"/>
                  </a:lnTo>
                  <a:lnTo>
                    <a:pt x="1173124" y="225831"/>
                  </a:lnTo>
                  <a:lnTo>
                    <a:pt x="1172603" y="226313"/>
                  </a:lnTo>
                  <a:lnTo>
                    <a:pt x="1172184" y="227152"/>
                  </a:lnTo>
                  <a:lnTo>
                    <a:pt x="1171968" y="229107"/>
                  </a:lnTo>
                  <a:lnTo>
                    <a:pt x="1171663" y="229793"/>
                  </a:lnTo>
                  <a:lnTo>
                    <a:pt x="1171346" y="230352"/>
                  </a:lnTo>
                  <a:lnTo>
                    <a:pt x="1171130" y="230746"/>
                  </a:lnTo>
                  <a:lnTo>
                    <a:pt x="1171295" y="234594"/>
                  </a:lnTo>
                  <a:lnTo>
                    <a:pt x="1172984" y="237985"/>
                  </a:lnTo>
                  <a:lnTo>
                    <a:pt x="1183030" y="247167"/>
                  </a:lnTo>
                  <a:lnTo>
                    <a:pt x="1190853" y="251675"/>
                  </a:lnTo>
                  <a:lnTo>
                    <a:pt x="1192898" y="255295"/>
                  </a:lnTo>
                  <a:lnTo>
                    <a:pt x="1193393" y="255574"/>
                  </a:lnTo>
                  <a:lnTo>
                    <a:pt x="1193241" y="254673"/>
                  </a:lnTo>
                  <a:lnTo>
                    <a:pt x="1193558" y="253911"/>
                  </a:lnTo>
                  <a:lnTo>
                    <a:pt x="1194104" y="253403"/>
                  </a:lnTo>
                  <a:lnTo>
                    <a:pt x="1194663" y="253288"/>
                  </a:lnTo>
                  <a:lnTo>
                    <a:pt x="1203782" y="256971"/>
                  </a:lnTo>
                  <a:lnTo>
                    <a:pt x="1211122" y="259295"/>
                  </a:lnTo>
                  <a:lnTo>
                    <a:pt x="1215859" y="261772"/>
                  </a:lnTo>
                  <a:lnTo>
                    <a:pt x="1216444" y="262686"/>
                  </a:lnTo>
                  <a:lnTo>
                    <a:pt x="1215593" y="263486"/>
                  </a:lnTo>
                  <a:lnTo>
                    <a:pt x="1215021" y="264540"/>
                  </a:lnTo>
                  <a:lnTo>
                    <a:pt x="1214755" y="265925"/>
                  </a:lnTo>
                  <a:lnTo>
                    <a:pt x="1214742" y="267652"/>
                  </a:lnTo>
                  <a:lnTo>
                    <a:pt x="1214882" y="268135"/>
                  </a:lnTo>
                  <a:lnTo>
                    <a:pt x="1215072" y="268554"/>
                  </a:lnTo>
                  <a:lnTo>
                    <a:pt x="1215174" y="269125"/>
                  </a:lnTo>
                  <a:lnTo>
                    <a:pt x="1215072" y="270078"/>
                  </a:lnTo>
                  <a:lnTo>
                    <a:pt x="1214831" y="270852"/>
                  </a:lnTo>
                  <a:lnTo>
                    <a:pt x="1214577" y="271322"/>
                  </a:lnTo>
                  <a:lnTo>
                    <a:pt x="1214374" y="271843"/>
                  </a:lnTo>
                  <a:lnTo>
                    <a:pt x="1214247" y="272846"/>
                  </a:lnTo>
                  <a:lnTo>
                    <a:pt x="1214780" y="272453"/>
                  </a:lnTo>
                  <a:lnTo>
                    <a:pt x="1215453" y="271691"/>
                  </a:lnTo>
                  <a:lnTo>
                    <a:pt x="1216088" y="270611"/>
                  </a:lnTo>
                  <a:lnTo>
                    <a:pt x="1216520" y="269366"/>
                  </a:lnTo>
                  <a:lnTo>
                    <a:pt x="1216609" y="268300"/>
                  </a:lnTo>
                  <a:lnTo>
                    <a:pt x="1216456" y="264794"/>
                  </a:lnTo>
                  <a:lnTo>
                    <a:pt x="1219200" y="263080"/>
                  </a:lnTo>
                  <a:lnTo>
                    <a:pt x="1229969" y="267855"/>
                  </a:lnTo>
                  <a:lnTo>
                    <a:pt x="1235532" y="267588"/>
                  </a:lnTo>
                  <a:lnTo>
                    <a:pt x="1241640" y="271868"/>
                  </a:lnTo>
                  <a:lnTo>
                    <a:pt x="1242949" y="273875"/>
                  </a:lnTo>
                  <a:lnTo>
                    <a:pt x="1243507" y="275386"/>
                  </a:lnTo>
                  <a:lnTo>
                    <a:pt x="1243723" y="277431"/>
                  </a:lnTo>
                  <a:lnTo>
                    <a:pt x="1243418" y="280250"/>
                  </a:lnTo>
                  <a:lnTo>
                    <a:pt x="1242936" y="282752"/>
                  </a:lnTo>
                  <a:lnTo>
                    <a:pt x="1242656" y="284822"/>
                  </a:lnTo>
                  <a:lnTo>
                    <a:pt x="1242783" y="286613"/>
                  </a:lnTo>
                  <a:lnTo>
                    <a:pt x="1243495" y="288277"/>
                  </a:lnTo>
                  <a:lnTo>
                    <a:pt x="1244841" y="289775"/>
                  </a:lnTo>
                  <a:lnTo>
                    <a:pt x="1252829" y="293446"/>
                  </a:lnTo>
                  <a:lnTo>
                    <a:pt x="1254658" y="297091"/>
                  </a:lnTo>
                  <a:lnTo>
                    <a:pt x="1255966" y="298564"/>
                  </a:lnTo>
                  <a:lnTo>
                    <a:pt x="1257287" y="298894"/>
                  </a:lnTo>
                  <a:lnTo>
                    <a:pt x="1258747" y="298348"/>
                  </a:lnTo>
                  <a:lnTo>
                    <a:pt x="1260525" y="297141"/>
                  </a:lnTo>
                  <a:lnTo>
                    <a:pt x="1262214" y="296659"/>
                  </a:lnTo>
                  <a:lnTo>
                    <a:pt x="1267142" y="298945"/>
                  </a:lnTo>
                  <a:lnTo>
                    <a:pt x="1270698" y="298907"/>
                  </a:lnTo>
                  <a:lnTo>
                    <a:pt x="1271333" y="298449"/>
                  </a:lnTo>
                  <a:lnTo>
                    <a:pt x="1271993" y="297433"/>
                  </a:lnTo>
                  <a:lnTo>
                    <a:pt x="1272603" y="296786"/>
                  </a:lnTo>
                  <a:lnTo>
                    <a:pt x="1273111" y="297408"/>
                  </a:lnTo>
                  <a:lnTo>
                    <a:pt x="1272806" y="298449"/>
                  </a:lnTo>
                  <a:lnTo>
                    <a:pt x="1273327" y="298742"/>
                  </a:lnTo>
                  <a:lnTo>
                    <a:pt x="1275753" y="298386"/>
                  </a:lnTo>
                  <a:lnTo>
                    <a:pt x="1276248" y="298030"/>
                  </a:lnTo>
                  <a:lnTo>
                    <a:pt x="1276629" y="297065"/>
                  </a:lnTo>
                  <a:lnTo>
                    <a:pt x="1276629" y="296163"/>
                  </a:lnTo>
                  <a:lnTo>
                    <a:pt x="1276375" y="295605"/>
                  </a:lnTo>
                  <a:lnTo>
                    <a:pt x="1275994" y="295351"/>
                  </a:lnTo>
                  <a:lnTo>
                    <a:pt x="1275664" y="295325"/>
                  </a:lnTo>
                  <a:lnTo>
                    <a:pt x="1277467" y="294589"/>
                  </a:lnTo>
                  <a:lnTo>
                    <a:pt x="1278559" y="293738"/>
                  </a:lnTo>
                  <a:lnTo>
                    <a:pt x="1279194" y="292607"/>
                  </a:lnTo>
                  <a:lnTo>
                    <a:pt x="1279131" y="291045"/>
                  </a:lnTo>
                  <a:lnTo>
                    <a:pt x="1278331" y="290588"/>
                  </a:lnTo>
                  <a:lnTo>
                    <a:pt x="1277277" y="290906"/>
                  </a:lnTo>
                  <a:lnTo>
                    <a:pt x="1274470" y="293344"/>
                  </a:lnTo>
                  <a:lnTo>
                    <a:pt x="1271206" y="290207"/>
                  </a:lnTo>
                  <a:lnTo>
                    <a:pt x="1269022" y="291972"/>
                  </a:lnTo>
                  <a:lnTo>
                    <a:pt x="1269923" y="292049"/>
                  </a:lnTo>
                  <a:lnTo>
                    <a:pt x="1270774" y="292442"/>
                  </a:lnTo>
                  <a:lnTo>
                    <a:pt x="1272273" y="293966"/>
                  </a:lnTo>
                  <a:lnTo>
                    <a:pt x="1267180" y="296951"/>
                  </a:lnTo>
                  <a:lnTo>
                    <a:pt x="1265809" y="296176"/>
                  </a:lnTo>
                  <a:lnTo>
                    <a:pt x="1264640" y="294652"/>
                  </a:lnTo>
                  <a:lnTo>
                    <a:pt x="1263332" y="293547"/>
                  </a:lnTo>
                  <a:lnTo>
                    <a:pt x="1261846" y="293268"/>
                  </a:lnTo>
                  <a:lnTo>
                    <a:pt x="1260195" y="294195"/>
                  </a:lnTo>
                  <a:lnTo>
                    <a:pt x="1258633" y="296341"/>
                  </a:lnTo>
                  <a:lnTo>
                    <a:pt x="1257846" y="297192"/>
                  </a:lnTo>
                  <a:lnTo>
                    <a:pt x="1257249" y="297014"/>
                  </a:lnTo>
                  <a:lnTo>
                    <a:pt x="1257147" y="296265"/>
                  </a:lnTo>
                  <a:lnTo>
                    <a:pt x="1257261" y="295300"/>
                  </a:lnTo>
                  <a:lnTo>
                    <a:pt x="1257490" y="294360"/>
                  </a:lnTo>
                  <a:lnTo>
                    <a:pt x="1257693" y="293700"/>
                  </a:lnTo>
                  <a:lnTo>
                    <a:pt x="1259738" y="290067"/>
                  </a:lnTo>
                  <a:lnTo>
                    <a:pt x="1260424" y="288264"/>
                  </a:lnTo>
                  <a:lnTo>
                    <a:pt x="1259903" y="286956"/>
                  </a:lnTo>
                  <a:lnTo>
                    <a:pt x="1260729" y="286537"/>
                  </a:lnTo>
                  <a:lnTo>
                    <a:pt x="1262430" y="286283"/>
                  </a:lnTo>
                  <a:lnTo>
                    <a:pt x="1263192" y="285584"/>
                  </a:lnTo>
                  <a:lnTo>
                    <a:pt x="1263027" y="284302"/>
                  </a:lnTo>
                  <a:lnTo>
                    <a:pt x="1262735" y="283375"/>
                  </a:lnTo>
                  <a:lnTo>
                    <a:pt x="1261922" y="282105"/>
                  </a:lnTo>
                  <a:lnTo>
                    <a:pt x="1262481" y="281177"/>
                  </a:lnTo>
                  <a:lnTo>
                    <a:pt x="1262710" y="280974"/>
                  </a:lnTo>
                  <a:lnTo>
                    <a:pt x="1263027" y="280949"/>
                  </a:lnTo>
                  <a:lnTo>
                    <a:pt x="1262570" y="278726"/>
                  </a:lnTo>
                  <a:lnTo>
                    <a:pt x="1260970" y="278383"/>
                  </a:lnTo>
                  <a:lnTo>
                    <a:pt x="1257757" y="279247"/>
                  </a:lnTo>
                  <a:lnTo>
                    <a:pt x="1258214" y="281635"/>
                  </a:lnTo>
                  <a:lnTo>
                    <a:pt x="1260817" y="283514"/>
                  </a:lnTo>
                  <a:lnTo>
                    <a:pt x="1261313" y="285216"/>
                  </a:lnTo>
                  <a:lnTo>
                    <a:pt x="1259281" y="284860"/>
                  </a:lnTo>
                  <a:lnTo>
                    <a:pt x="1257515" y="283311"/>
                  </a:lnTo>
                  <a:lnTo>
                    <a:pt x="1255979" y="280822"/>
                  </a:lnTo>
                  <a:lnTo>
                    <a:pt x="1254671" y="277685"/>
                  </a:lnTo>
                  <a:lnTo>
                    <a:pt x="1254810" y="276428"/>
                  </a:lnTo>
                  <a:lnTo>
                    <a:pt x="1255610" y="275056"/>
                  </a:lnTo>
                  <a:lnTo>
                    <a:pt x="1257236" y="272922"/>
                  </a:lnTo>
                  <a:lnTo>
                    <a:pt x="1257808" y="271691"/>
                  </a:lnTo>
                  <a:lnTo>
                    <a:pt x="1258303" y="270382"/>
                  </a:lnTo>
                  <a:lnTo>
                    <a:pt x="1258709" y="268947"/>
                  </a:lnTo>
                  <a:lnTo>
                    <a:pt x="1259090" y="267296"/>
                  </a:lnTo>
                  <a:lnTo>
                    <a:pt x="1258697" y="264083"/>
                  </a:lnTo>
                  <a:lnTo>
                    <a:pt x="1256588" y="262534"/>
                  </a:lnTo>
                  <a:lnTo>
                    <a:pt x="1251394" y="260692"/>
                  </a:lnTo>
                  <a:lnTo>
                    <a:pt x="1248956" y="262597"/>
                  </a:lnTo>
                  <a:lnTo>
                    <a:pt x="1248194" y="262102"/>
                  </a:lnTo>
                  <a:lnTo>
                    <a:pt x="1248460" y="259854"/>
                  </a:lnTo>
                  <a:lnTo>
                    <a:pt x="1248486" y="259168"/>
                  </a:lnTo>
                  <a:lnTo>
                    <a:pt x="1248448" y="258508"/>
                  </a:lnTo>
                  <a:lnTo>
                    <a:pt x="1248473" y="257314"/>
                  </a:lnTo>
                  <a:lnTo>
                    <a:pt x="1248422" y="256819"/>
                  </a:lnTo>
                  <a:lnTo>
                    <a:pt x="1249565" y="255384"/>
                  </a:lnTo>
                  <a:lnTo>
                    <a:pt x="1251724" y="254215"/>
                  </a:lnTo>
                  <a:lnTo>
                    <a:pt x="1252728" y="252399"/>
                  </a:lnTo>
                  <a:lnTo>
                    <a:pt x="1252181" y="251561"/>
                  </a:lnTo>
                  <a:lnTo>
                    <a:pt x="1251597" y="251548"/>
                  </a:lnTo>
                  <a:lnTo>
                    <a:pt x="1250137" y="252526"/>
                  </a:lnTo>
                  <a:lnTo>
                    <a:pt x="1248651" y="252793"/>
                  </a:lnTo>
                  <a:lnTo>
                    <a:pt x="1248054" y="253187"/>
                  </a:lnTo>
                  <a:lnTo>
                    <a:pt x="1248117" y="254165"/>
                  </a:lnTo>
                  <a:lnTo>
                    <a:pt x="1244968" y="254952"/>
                  </a:lnTo>
                  <a:lnTo>
                    <a:pt x="1243418" y="255930"/>
                  </a:lnTo>
                  <a:lnTo>
                    <a:pt x="1243558" y="257784"/>
                  </a:lnTo>
                  <a:lnTo>
                    <a:pt x="1242199" y="258571"/>
                  </a:lnTo>
                  <a:lnTo>
                    <a:pt x="1241056" y="257860"/>
                  </a:lnTo>
                  <a:lnTo>
                    <a:pt x="1239266" y="254914"/>
                  </a:lnTo>
                  <a:lnTo>
                    <a:pt x="1237272" y="252895"/>
                  </a:lnTo>
                  <a:lnTo>
                    <a:pt x="1234960" y="252044"/>
                  </a:lnTo>
                  <a:lnTo>
                    <a:pt x="1235265" y="253225"/>
                  </a:lnTo>
                  <a:lnTo>
                    <a:pt x="1237081" y="255181"/>
                  </a:lnTo>
                  <a:lnTo>
                    <a:pt x="1236040" y="255346"/>
                  </a:lnTo>
                  <a:lnTo>
                    <a:pt x="1229487" y="248056"/>
                  </a:lnTo>
                  <a:lnTo>
                    <a:pt x="1228407" y="245656"/>
                  </a:lnTo>
                  <a:lnTo>
                    <a:pt x="1227582" y="242887"/>
                  </a:lnTo>
                  <a:lnTo>
                    <a:pt x="1226921" y="241515"/>
                  </a:lnTo>
                  <a:lnTo>
                    <a:pt x="1226108" y="240868"/>
                  </a:lnTo>
                  <a:lnTo>
                    <a:pt x="1222514" y="239839"/>
                  </a:lnTo>
                  <a:lnTo>
                    <a:pt x="1216152" y="235330"/>
                  </a:lnTo>
                  <a:lnTo>
                    <a:pt x="1215567" y="234607"/>
                  </a:lnTo>
                  <a:lnTo>
                    <a:pt x="1215250" y="233679"/>
                  </a:lnTo>
                  <a:lnTo>
                    <a:pt x="1214589" y="230403"/>
                  </a:lnTo>
                  <a:lnTo>
                    <a:pt x="1213612" y="228422"/>
                  </a:lnTo>
                  <a:lnTo>
                    <a:pt x="1212316" y="226872"/>
                  </a:lnTo>
                  <a:lnTo>
                    <a:pt x="1206728" y="223888"/>
                  </a:lnTo>
                  <a:lnTo>
                    <a:pt x="1205458" y="222300"/>
                  </a:lnTo>
                  <a:lnTo>
                    <a:pt x="1205280" y="219951"/>
                  </a:lnTo>
                  <a:lnTo>
                    <a:pt x="1205636" y="218884"/>
                  </a:lnTo>
                  <a:lnTo>
                    <a:pt x="1206525" y="217004"/>
                  </a:lnTo>
                  <a:lnTo>
                    <a:pt x="1206830" y="215950"/>
                  </a:lnTo>
                  <a:lnTo>
                    <a:pt x="1206868" y="214782"/>
                  </a:lnTo>
                  <a:lnTo>
                    <a:pt x="1205788" y="208584"/>
                  </a:lnTo>
                  <a:lnTo>
                    <a:pt x="1205636" y="206489"/>
                  </a:lnTo>
                  <a:lnTo>
                    <a:pt x="1206004" y="202730"/>
                  </a:lnTo>
                  <a:lnTo>
                    <a:pt x="1205966" y="194017"/>
                  </a:lnTo>
                  <a:lnTo>
                    <a:pt x="1205738" y="192049"/>
                  </a:lnTo>
                  <a:lnTo>
                    <a:pt x="1205255" y="190487"/>
                  </a:lnTo>
                  <a:lnTo>
                    <a:pt x="1204493" y="189318"/>
                  </a:lnTo>
                  <a:lnTo>
                    <a:pt x="1205712" y="188048"/>
                  </a:lnTo>
                  <a:lnTo>
                    <a:pt x="1207808" y="187845"/>
                  </a:lnTo>
                  <a:lnTo>
                    <a:pt x="1216761" y="183159"/>
                  </a:lnTo>
                  <a:lnTo>
                    <a:pt x="1224851" y="182460"/>
                  </a:lnTo>
                  <a:lnTo>
                    <a:pt x="1232941" y="181749"/>
                  </a:lnTo>
                  <a:lnTo>
                    <a:pt x="1234782" y="182702"/>
                  </a:lnTo>
                  <a:lnTo>
                    <a:pt x="1234859" y="184657"/>
                  </a:lnTo>
                  <a:lnTo>
                    <a:pt x="1236662" y="185356"/>
                  </a:lnTo>
                  <a:lnTo>
                    <a:pt x="1244752" y="198221"/>
                  </a:lnTo>
                  <a:lnTo>
                    <a:pt x="1245895" y="202018"/>
                  </a:lnTo>
                  <a:lnTo>
                    <a:pt x="1249070" y="206578"/>
                  </a:lnTo>
                  <a:lnTo>
                    <a:pt x="1270622" y="196214"/>
                  </a:lnTo>
                  <a:lnTo>
                    <a:pt x="1270330" y="194348"/>
                  </a:lnTo>
                  <a:lnTo>
                    <a:pt x="1267117" y="184556"/>
                  </a:lnTo>
                  <a:lnTo>
                    <a:pt x="1266075" y="182892"/>
                  </a:lnTo>
                  <a:lnTo>
                    <a:pt x="1264856" y="181800"/>
                  </a:lnTo>
                  <a:lnTo>
                    <a:pt x="1258303" y="180733"/>
                  </a:lnTo>
                  <a:lnTo>
                    <a:pt x="1253147" y="184035"/>
                  </a:lnTo>
                  <a:lnTo>
                    <a:pt x="1251445" y="184505"/>
                  </a:lnTo>
                  <a:lnTo>
                    <a:pt x="1250213" y="183718"/>
                  </a:lnTo>
                  <a:lnTo>
                    <a:pt x="1248473" y="180949"/>
                  </a:lnTo>
                  <a:lnTo>
                    <a:pt x="1248537" y="179196"/>
                  </a:lnTo>
                  <a:lnTo>
                    <a:pt x="1250162" y="176822"/>
                  </a:lnTo>
                  <a:lnTo>
                    <a:pt x="1253096" y="173774"/>
                  </a:lnTo>
                  <a:lnTo>
                    <a:pt x="1253286" y="172542"/>
                  </a:lnTo>
                  <a:lnTo>
                    <a:pt x="1253032" y="171653"/>
                  </a:lnTo>
                  <a:lnTo>
                    <a:pt x="1252359" y="170256"/>
                  </a:lnTo>
                  <a:lnTo>
                    <a:pt x="1253528" y="169252"/>
                  </a:lnTo>
                  <a:lnTo>
                    <a:pt x="1254480" y="169456"/>
                  </a:lnTo>
                  <a:lnTo>
                    <a:pt x="1256919" y="172796"/>
                  </a:lnTo>
                  <a:lnTo>
                    <a:pt x="1257985" y="173380"/>
                  </a:lnTo>
                  <a:lnTo>
                    <a:pt x="1258531" y="173189"/>
                  </a:lnTo>
                  <a:lnTo>
                    <a:pt x="1259649" y="172084"/>
                  </a:lnTo>
                  <a:lnTo>
                    <a:pt x="1261097" y="171437"/>
                  </a:lnTo>
                  <a:lnTo>
                    <a:pt x="1266685" y="164312"/>
                  </a:lnTo>
                  <a:lnTo>
                    <a:pt x="1268996" y="162242"/>
                  </a:lnTo>
                  <a:lnTo>
                    <a:pt x="1273759" y="160032"/>
                  </a:lnTo>
                  <a:lnTo>
                    <a:pt x="1274178" y="159651"/>
                  </a:lnTo>
                  <a:lnTo>
                    <a:pt x="1274521" y="159169"/>
                  </a:lnTo>
                  <a:lnTo>
                    <a:pt x="1275308" y="157810"/>
                  </a:lnTo>
                  <a:lnTo>
                    <a:pt x="1275638" y="157822"/>
                  </a:lnTo>
                  <a:lnTo>
                    <a:pt x="1276921" y="159664"/>
                  </a:lnTo>
                  <a:lnTo>
                    <a:pt x="1277975" y="160388"/>
                  </a:lnTo>
                  <a:lnTo>
                    <a:pt x="1281696" y="158788"/>
                  </a:lnTo>
                  <a:lnTo>
                    <a:pt x="1284084" y="158711"/>
                  </a:lnTo>
                  <a:lnTo>
                    <a:pt x="1285151" y="159181"/>
                  </a:lnTo>
                  <a:lnTo>
                    <a:pt x="1286065" y="160223"/>
                  </a:lnTo>
                  <a:lnTo>
                    <a:pt x="1285913" y="160667"/>
                  </a:lnTo>
                  <a:lnTo>
                    <a:pt x="1284782" y="161340"/>
                  </a:lnTo>
                  <a:lnTo>
                    <a:pt x="1284452" y="161632"/>
                  </a:lnTo>
                  <a:lnTo>
                    <a:pt x="1284097" y="162064"/>
                  </a:lnTo>
                  <a:lnTo>
                    <a:pt x="1283881" y="162547"/>
                  </a:lnTo>
                  <a:lnTo>
                    <a:pt x="1283843" y="163144"/>
                  </a:lnTo>
                  <a:lnTo>
                    <a:pt x="1283919" y="163779"/>
                  </a:lnTo>
                  <a:lnTo>
                    <a:pt x="1285151" y="166979"/>
                  </a:lnTo>
                  <a:lnTo>
                    <a:pt x="1285405" y="167360"/>
                  </a:lnTo>
                  <a:lnTo>
                    <a:pt x="1287284" y="168465"/>
                  </a:lnTo>
                  <a:lnTo>
                    <a:pt x="1287526" y="168935"/>
                  </a:lnTo>
                  <a:lnTo>
                    <a:pt x="1287564" y="169671"/>
                  </a:lnTo>
                  <a:lnTo>
                    <a:pt x="1287640" y="170332"/>
                  </a:lnTo>
                  <a:lnTo>
                    <a:pt x="1287741" y="171005"/>
                  </a:lnTo>
                  <a:lnTo>
                    <a:pt x="1288034" y="171970"/>
                  </a:lnTo>
                  <a:lnTo>
                    <a:pt x="1288161" y="172732"/>
                  </a:lnTo>
                  <a:lnTo>
                    <a:pt x="1288148" y="173786"/>
                  </a:lnTo>
                  <a:lnTo>
                    <a:pt x="1287970" y="174396"/>
                  </a:lnTo>
                  <a:lnTo>
                    <a:pt x="1287767" y="174840"/>
                  </a:lnTo>
                  <a:lnTo>
                    <a:pt x="1287741" y="175196"/>
                  </a:lnTo>
                  <a:lnTo>
                    <a:pt x="1287881" y="175552"/>
                  </a:lnTo>
                  <a:lnTo>
                    <a:pt x="1287957" y="175958"/>
                  </a:lnTo>
                  <a:lnTo>
                    <a:pt x="1287716" y="176441"/>
                  </a:lnTo>
                  <a:lnTo>
                    <a:pt x="1287348" y="176707"/>
                  </a:lnTo>
                  <a:lnTo>
                    <a:pt x="1286103" y="177050"/>
                  </a:lnTo>
                  <a:lnTo>
                    <a:pt x="1285925" y="177203"/>
                  </a:lnTo>
                  <a:lnTo>
                    <a:pt x="1286205" y="177622"/>
                  </a:lnTo>
                  <a:lnTo>
                    <a:pt x="1287360" y="178625"/>
                  </a:lnTo>
                  <a:lnTo>
                    <a:pt x="1287564" y="179069"/>
                  </a:lnTo>
                  <a:lnTo>
                    <a:pt x="1287538" y="179654"/>
                  </a:lnTo>
                  <a:lnTo>
                    <a:pt x="1287589" y="180111"/>
                  </a:lnTo>
                  <a:lnTo>
                    <a:pt x="1287919" y="180314"/>
                  </a:lnTo>
                  <a:lnTo>
                    <a:pt x="1290281" y="180314"/>
                  </a:lnTo>
                  <a:lnTo>
                    <a:pt x="1290675" y="180454"/>
                  </a:lnTo>
                  <a:lnTo>
                    <a:pt x="1290878" y="180720"/>
                  </a:lnTo>
                  <a:lnTo>
                    <a:pt x="1290650" y="181063"/>
                  </a:lnTo>
                  <a:lnTo>
                    <a:pt x="1290358" y="181279"/>
                  </a:lnTo>
                  <a:lnTo>
                    <a:pt x="1290154" y="181495"/>
                  </a:lnTo>
                  <a:lnTo>
                    <a:pt x="1290396" y="181889"/>
                  </a:lnTo>
                  <a:lnTo>
                    <a:pt x="1293139" y="184543"/>
                  </a:lnTo>
                  <a:lnTo>
                    <a:pt x="1293368" y="184924"/>
                  </a:lnTo>
                  <a:lnTo>
                    <a:pt x="1293418" y="185356"/>
                  </a:lnTo>
                  <a:lnTo>
                    <a:pt x="1293266" y="185813"/>
                  </a:lnTo>
                  <a:lnTo>
                    <a:pt x="1293050" y="186283"/>
                  </a:lnTo>
                  <a:lnTo>
                    <a:pt x="1292847" y="186753"/>
                  </a:lnTo>
                  <a:lnTo>
                    <a:pt x="1292809" y="187223"/>
                  </a:lnTo>
                  <a:lnTo>
                    <a:pt x="1293037" y="187566"/>
                  </a:lnTo>
                  <a:lnTo>
                    <a:pt x="1293444" y="187693"/>
                  </a:lnTo>
                  <a:lnTo>
                    <a:pt x="1295171" y="187439"/>
                  </a:lnTo>
                  <a:lnTo>
                    <a:pt x="1295527" y="187490"/>
                  </a:lnTo>
                  <a:lnTo>
                    <a:pt x="1296123" y="187832"/>
                  </a:lnTo>
                  <a:lnTo>
                    <a:pt x="1297432" y="189153"/>
                  </a:lnTo>
                  <a:lnTo>
                    <a:pt x="1297647" y="189572"/>
                  </a:lnTo>
                  <a:lnTo>
                    <a:pt x="1297749" y="190068"/>
                  </a:lnTo>
                  <a:lnTo>
                    <a:pt x="1297660" y="190753"/>
                  </a:lnTo>
                  <a:lnTo>
                    <a:pt x="1297508" y="191312"/>
                  </a:lnTo>
                  <a:lnTo>
                    <a:pt x="1297444" y="191871"/>
                  </a:lnTo>
                  <a:lnTo>
                    <a:pt x="1297520" y="192354"/>
                  </a:lnTo>
                  <a:lnTo>
                    <a:pt x="1297863" y="192684"/>
                  </a:lnTo>
                  <a:lnTo>
                    <a:pt x="1298270" y="192722"/>
                  </a:lnTo>
                  <a:lnTo>
                    <a:pt x="1299146" y="192531"/>
                  </a:lnTo>
                  <a:lnTo>
                    <a:pt x="1301280" y="193039"/>
                  </a:lnTo>
                  <a:lnTo>
                    <a:pt x="1304315" y="195414"/>
                  </a:lnTo>
                  <a:lnTo>
                    <a:pt x="1305598" y="195389"/>
                  </a:lnTo>
                  <a:lnTo>
                    <a:pt x="1305890" y="195732"/>
                  </a:lnTo>
                  <a:lnTo>
                    <a:pt x="1306182" y="196265"/>
                  </a:lnTo>
                  <a:lnTo>
                    <a:pt x="1306372" y="197167"/>
                  </a:lnTo>
                  <a:lnTo>
                    <a:pt x="1306817" y="197624"/>
                  </a:lnTo>
                  <a:lnTo>
                    <a:pt x="1307198" y="197662"/>
                  </a:lnTo>
                  <a:lnTo>
                    <a:pt x="1308023" y="197307"/>
                  </a:lnTo>
                  <a:lnTo>
                    <a:pt x="1308468" y="197243"/>
                  </a:lnTo>
                  <a:lnTo>
                    <a:pt x="1311046" y="198221"/>
                  </a:lnTo>
                  <a:lnTo>
                    <a:pt x="1312011" y="198285"/>
                  </a:lnTo>
                  <a:lnTo>
                    <a:pt x="1314208" y="197218"/>
                  </a:lnTo>
                  <a:lnTo>
                    <a:pt x="1314640" y="197294"/>
                  </a:lnTo>
                  <a:lnTo>
                    <a:pt x="1318717" y="201180"/>
                  </a:lnTo>
                  <a:lnTo>
                    <a:pt x="1318945" y="201663"/>
                  </a:lnTo>
                  <a:lnTo>
                    <a:pt x="1319047" y="202260"/>
                  </a:lnTo>
                  <a:lnTo>
                    <a:pt x="1318983" y="203161"/>
                  </a:lnTo>
                  <a:lnTo>
                    <a:pt x="1318958" y="203504"/>
                  </a:lnTo>
                  <a:lnTo>
                    <a:pt x="1318920" y="203733"/>
                  </a:lnTo>
                  <a:lnTo>
                    <a:pt x="1318983" y="204190"/>
                  </a:lnTo>
                  <a:lnTo>
                    <a:pt x="1319403" y="204901"/>
                  </a:lnTo>
                  <a:lnTo>
                    <a:pt x="1319695" y="205143"/>
                  </a:lnTo>
                  <a:lnTo>
                    <a:pt x="1320380" y="205155"/>
                  </a:lnTo>
                  <a:lnTo>
                    <a:pt x="1322717" y="205968"/>
                  </a:lnTo>
                  <a:lnTo>
                    <a:pt x="1323390" y="206717"/>
                  </a:lnTo>
                  <a:lnTo>
                    <a:pt x="1323708" y="207302"/>
                  </a:lnTo>
                  <a:lnTo>
                    <a:pt x="1324063" y="207721"/>
                  </a:lnTo>
                  <a:lnTo>
                    <a:pt x="1324521" y="208572"/>
                  </a:lnTo>
                  <a:lnTo>
                    <a:pt x="1324533" y="209105"/>
                  </a:lnTo>
                  <a:lnTo>
                    <a:pt x="1324876" y="209600"/>
                  </a:lnTo>
                  <a:lnTo>
                    <a:pt x="1326883" y="211048"/>
                  </a:lnTo>
                  <a:lnTo>
                    <a:pt x="1327238" y="211061"/>
                  </a:lnTo>
                  <a:lnTo>
                    <a:pt x="1327594" y="210921"/>
                  </a:lnTo>
                  <a:lnTo>
                    <a:pt x="1327950" y="210870"/>
                  </a:lnTo>
                  <a:lnTo>
                    <a:pt x="1328204" y="211175"/>
                  </a:lnTo>
                  <a:lnTo>
                    <a:pt x="1328369" y="211734"/>
                  </a:lnTo>
                  <a:lnTo>
                    <a:pt x="1328420" y="212750"/>
                  </a:lnTo>
                  <a:lnTo>
                    <a:pt x="1328508" y="213486"/>
                  </a:lnTo>
                  <a:lnTo>
                    <a:pt x="1328915" y="214121"/>
                  </a:lnTo>
                  <a:lnTo>
                    <a:pt x="1329753" y="214845"/>
                  </a:lnTo>
                  <a:lnTo>
                    <a:pt x="1330020" y="215226"/>
                  </a:lnTo>
                  <a:lnTo>
                    <a:pt x="1330617" y="216446"/>
                  </a:lnTo>
                  <a:lnTo>
                    <a:pt x="1330680" y="216877"/>
                  </a:lnTo>
                  <a:lnTo>
                    <a:pt x="1330540" y="217347"/>
                  </a:lnTo>
                  <a:lnTo>
                    <a:pt x="1330286" y="217741"/>
                  </a:lnTo>
                  <a:lnTo>
                    <a:pt x="1329931" y="217995"/>
                  </a:lnTo>
                  <a:lnTo>
                    <a:pt x="1329524" y="218008"/>
                  </a:lnTo>
                  <a:lnTo>
                    <a:pt x="1328775" y="217601"/>
                  </a:lnTo>
                  <a:lnTo>
                    <a:pt x="1328521" y="217550"/>
                  </a:lnTo>
                  <a:lnTo>
                    <a:pt x="1328369" y="218008"/>
                  </a:lnTo>
                  <a:lnTo>
                    <a:pt x="1328229" y="218833"/>
                  </a:lnTo>
                  <a:lnTo>
                    <a:pt x="1327988" y="219341"/>
                  </a:lnTo>
                  <a:lnTo>
                    <a:pt x="1327607" y="219367"/>
                  </a:lnTo>
                  <a:lnTo>
                    <a:pt x="1325562" y="217804"/>
                  </a:lnTo>
                  <a:lnTo>
                    <a:pt x="1325245" y="217855"/>
                  </a:lnTo>
                  <a:lnTo>
                    <a:pt x="1324775" y="218592"/>
                  </a:lnTo>
                  <a:lnTo>
                    <a:pt x="1324432" y="218859"/>
                  </a:lnTo>
                  <a:lnTo>
                    <a:pt x="1322133" y="219163"/>
                  </a:lnTo>
                  <a:lnTo>
                    <a:pt x="1321384" y="219671"/>
                  </a:lnTo>
                  <a:lnTo>
                    <a:pt x="1321054" y="220027"/>
                  </a:lnTo>
                  <a:lnTo>
                    <a:pt x="1320774" y="220446"/>
                  </a:lnTo>
                  <a:lnTo>
                    <a:pt x="1320571" y="220941"/>
                  </a:lnTo>
                  <a:lnTo>
                    <a:pt x="1320469" y="221449"/>
                  </a:lnTo>
                  <a:lnTo>
                    <a:pt x="1320533" y="221894"/>
                  </a:lnTo>
                  <a:lnTo>
                    <a:pt x="1320850" y="222211"/>
                  </a:lnTo>
                  <a:lnTo>
                    <a:pt x="1321574" y="222618"/>
                  </a:lnTo>
                  <a:lnTo>
                    <a:pt x="1321765" y="222986"/>
                  </a:lnTo>
                  <a:lnTo>
                    <a:pt x="1321879" y="223443"/>
                  </a:lnTo>
                  <a:lnTo>
                    <a:pt x="1321968" y="223913"/>
                  </a:lnTo>
                  <a:lnTo>
                    <a:pt x="1322273" y="225259"/>
                  </a:lnTo>
                  <a:lnTo>
                    <a:pt x="1322349" y="225755"/>
                  </a:lnTo>
                  <a:lnTo>
                    <a:pt x="1322311" y="226199"/>
                  </a:lnTo>
                  <a:lnTo>
                    <a:pt x="1322019" y="226656"/>
                  </a:lnTo>
                  <a:lnTo>
                    <a:pt x="1321193" y="226593"/>
                  </a:lnTo>
                  <a:lnTo>
                    <a:pt x="1320850" y="226860"/>
                  </a:lnTo>
                  <a:lnTo>
                    <a:pt x="1320723" y="227634"/>
                  </a:lnTo>
                  <a:lnTo>
                    <a:pt x="1320838" y="233235"/>
                  </a:lnTo>
                  <a:lnTo>
                    <a:pt x="1320787" y="234340"/>
                  </a:lnTo>
                  <a:lnTo>
                    <a:pt x="1319161" y="236702"/>
                  </a:lnTo>
                  <a:lnTo>
                    <a:pt x="1317739" y="236461"/>
                  </a:lnTo>
                  <a:lnTo>
                    <a:pt x="1317421" y="236677"/>
                  </a:lnTo>
                  <a:lnTo>
                    <a:pt x="1317244" y="237121"/>
                  </a:lnTo>
                  <a:lnTo>
                    <a:pt x="1317129" y="237578"/>
                  </a:lnTo>
                  <a:lnTo>
                    <a:pt x="1316901" y="238036"/>
                  </a:lnTo>
                  <a:lnTo>
                    <a:pt x="1316393" y="238810"/>
                  </a:lnTo>
                  <a:lnTo>
                    <a:pt x="1316050" y="239433"/>
                  </a:lnTo>
                  <a:lnTo>
                    <a:pt x="1315796" y="239839"/>
                  </a:lnTo>
                  <a:lnTo>
                    <a:pt x="1315453" y="240156"/>
                  </a:lnTo>
                  <a:lnTo>
                    <a:pt x="1311986" y="241045"/>
                  </a:lnTo>
                  <a:lnTo>
                    <a:pt x="1302715" y="238861"/>
                  </a:lnTo>
                  <a:lnTo>
                    <a:pt x="1301432" y="239280"/>
                  </a:lnTo>
                  <a:lnTo>
                    <a:pt x="1300937" y="239204"/>
                  </a:lnTo>
                  <a:lnTo>
                    <a:pt x="1300022" y="238721"/>
                  </a:lnTo>
                  <a:lnTo>
                    <a:pt x="1298689" y="237413"/>
                  </a:lnTo>
                  <a:lnTo>
                    <a:pt x="1298295" y="237210"/>
                  </a:lnTo>
                  <a:lnTo>
                    <a:pt x="1297863" y="237197"/>
                  </a:lnTo>
                  <a:lnTo>
                    <a:pt x="1297482" y="237375"/>
                  </a:lnTo>
                  <a:lnTo>
                    <a:pt x="1296454" y="238226"/>
                  </a:lnTo>
                  <a:lnTo>
                    <a:pt x="1296250" y="238544"/>
                  </a:lnTo>
                  <a:lnTo>
                    <a:pt x="1296631" y="239877"/>
                  </a:lnTo>
                  <a:lnTo>
                    <a:pt x="1296758" y="240499"/>
                  </a:lnTo>
                  <a:lnTo>
                    <a:pt x="1296847" y="241211"/>
                  </a:lnTo>
                  <a:lnTo>
                    <a:pt x="1296898" y="242430"/>
                  </a:lnTo>
                  <a:lnTo>
                    <a:pt x="1296873" y="243204"/>
                  </a:lnTo>
                  <a:lnTo>
                    <a:pt x="1288872" y="251942"/>
                  </a:lnTo>
                  <a:lnTo>
                    <a:pt x="1287919" y="253047"/>
                  </a:lnTo>
                  <a:lnTo>
                    <a:pt x="1287386" y="253923"/>
                  </a:lnTo>
                  <a:lnTo>
                    <a:pt x="1287272" y="254520"/>
                  </a:lnTo>
                  <a:lnTo>
                    <a:pt x="1287233" y="255282"/>
                  </a:lnTo>
                  <a:lnTo>
                    <a:pt x="1287310" y="258267"/>
                  </a:lnTo>
                  <a:lnTo>
                    <a:pt x="1287170" y="259524"/>
                  </a:lnTo>
                  <a:lnTo>
                    <a:pt x="1287170" y="260324"/>
                  </a:lnTo>
                  <a:lnTo>
                    <a:pt x="1287272" y="261302"/>
                  </a:lnTo>
                  <a:lnTo>
                    <a:pt x="1287729" y="262991"/>
                  </a:lnTo>
                  <a:lnTo>
                    <a:pt x="1288122" y="263804"/>
                  </a:lnTo>
                  <a:lnTo>
                    <a:pt x="1288567" y="264274"/>
                  </a:lnTo>
                  <a:lnTo>
                    <a:pt x="1291247" y="264921"/>
                  </a:lnTo>
                  <a:lnTo>
                    <a:pt x="1294930" y="267004"/>
                  </a:lnTo>
                  <a:lnTo>
                    <a:pt x="1297482" y="269735"/>
                  </a:lnTo>
                  <a:lnTo>
                    <a:pt x="1306753" y="285191"/>
                  </a:lnTo>
                  <a:lnTo>
                    <a:pt x="1319606" y="291553"/>
                  </a:lnTo>
                  <a:lnTo>
                    <a:pt x="1322882" y="294766"/>
                  </a:lnTo>
                  <a:lnTo>
                    <a:pt x="1323162" y="295211"/>
                  </a:lnTo>
                  <a:lnTo>
                    <a:pt x="1323327" y="295770"/>
                  </a:lnTo>
                  <a:lnTo>
                    <a:pt x="1323301" y="296671"/>
                  </a:lnTo>
                  <a:lnTo>
                    <a:pt x="1322590" y="300075"/>
                  </a:lnTo>
                  <a:lnTo>
                    <a:pt x="1322539" y="300494"/>
                  </a:lnTo>
                  <a:lnTo>
                    <a:pt x="1322425" y="301307"/>
                  </a:lnTo>
                  <a:lnTo>
                    <a:pt x="1322171" y="303898"/>
                  </a:lnTo>
                  <a:lnTo>
                    <a:pt x="1321904" y="305574"/>
                  </a:lnTo>
                  <a:lnTo>
                    <a:pt x="1321219" y="308990"/>
                  </a:lnTo>
                  <a:lnTo>
                    <a:pt x="1321054" y="310108"/>
                  </a:lnTo>
                  <a:lnTo>
                    <a:pt x="1320939" y="311188"/>
                  </a:lnTo>
                  <a:lnTo>
                    <a:pt x="1320876" y="312318"/>
                  </a:lnTo>
                  <a:lnTo>
                    <a:pt x="1320876" y="312839"/>
                  </a:lnTo>
                  <a:lnTo>
                    <a:pt x="1320825" y="313867"/>
                  </a:lnTo>
                  <a:lnTo>
                    <a:pt x="1320863" y="314451"/>
                  </a:lnTo>
                  <a:lnTo>
                    <a:pt x="1320977" y="315061"/>
                  </a:lnTo>
                  <a:lnTo>
                    <a:pt x="1321320" y="315861"/>
                  </a:lnTo>
                  <a:lnTo>
                    <a:pt x="1322565" y="317677"/>
                  </a:lnTo>
                  <a:lnTo>
                    <a:pt x="1322628" y="318046"/>
                  </a:lnTo>
                  <a:lnTo>
                    <a:pt x="1323467" y="319570"/>
                  </a:lnTo>
                  <a:lnTo>
                    <a:pt x="1323581" y="319989"/>
                  </a:lnTo>
                  <a:lnTo>
                    <a:pt x="1323492" y="320459"/>
                  </a:lnTo>
                  <a:lnTo>
                    <a:pt x="1323289" y="320941"/>
                  </a:lnTo>
                  <a:lnTo>
                    <a:pt x="1323035" y="321386"/>
                  </a:lnTo>
                  <a:lnTo>
                    <a:pt x="1322095" y="322503"/>
                  </a:lnTo>
                  <a:lnTo>
                    <a:pt x="1320698" y="323710"/>
                  </a:lnTo>
                  <a:lnTo>
                    <a:pt x="1320380" y="324065"/>
                  </a:lnTo>
                  <a:lnTo>
                    <a:pt x="1319491" y="326847"/>
                  </a:lnTo>
                  <a:lnTo>
                    <a:pt x="1319530" y="327405"/>
                  </a:lnTo>
                  <a:lnTo>
                    <a:pt x="1319771" y="328028"/>
                  </a:lnTo>
                  <a:lnTo>
                    <a:pt x="1321041" y="329945"/>
                  </a:lnTo>
                  <a:lnTo>
                    <a:pt x="1321346" y="330123"/>
                  </a:lnTo>
                  <a:lnTo>
                    <a:pt x="1322133" y="330276"/>
                  </a:lnTo>
                  <a:lnTo>
                    <a:pt x="1322476" y="330530"/>
                  </a:lnTo>
                  <a:lnTo>
                    <a:pt x="1322717" y="330885"/>
                  </a:lnTo>
                  <a:lnTo>
                    <a:pt x="1323301" y="332079"/>
                  </a:lnTo>
                  <a:lnTo>
                    <a:pt x="1323454" y="332549"/>
                  </a:lnTo>
                  <a:lnTo>
                    <a:pt x="1323543" y="333108"/>
                  </a:lnTo>
                  <a:lnTo>
                    <a:pt x="1323505" y="333870"/>
                  </a:lnTo>
                  <a:lnTo>
                    <a:pt x="1322514" y="336651"/>
                  </a:lnTo>
                  <a:lnTo>
                    <a:pt x="1322247" y="337108"/>
                  </a:lnTo>
                  <a:lnTo>
                    <a:pt x="1322019" y="337642"/>
                  </a:lnTo>
                  <a:lnTo>
                    <a:pt x="1321841" y="338213"/>
                  </a:lnTo>
                  <a:lnTo>
                    <a:pt x="1321625" y="338785"/>
                  </a:lnTo>
                  <a:lnTo>
                    <a:pt x="1321409" y="339305"/>
                  </a:lnTo>
                  <a:lnTo>
                    <a:pt x="1321130" y="339724"/>
                  </a:lnTo>
                  <a:lnTo>
                    <a:pt x="1320787" y="340055"/>
                  </a:lnTo>
                  <a:lnTo>
                    <a:pt x="1319606" y="340639"/>
                  </a:lnTo>
                  <a:lnTo>
                    <a:pt x="1319314" y="340969"/>
                  </a:lnTo>
                  <a:lnTo>
                    <a:pt x="1319174" y="341591"/>
                  </a:lnTo>
                  <a:lnTo>
                    <a:pt x="1319136" y="342353"/>
                  </a:lnTo>
                  <a:lnTo>
                    <a:pt x="1319136" y="343636"/>
                  </a:lnTo>
                  <a:lnTo>
                    <a:pt x="1318920" y="344246"/>
                  </a:lnTo>
                  <a:lnTo>
                    <a:pt x="1318679" y="344817"/>
                  </a:lnTo>
                  <a:lnTo>
                    <a:pt x="1318526" y="345300"/>
                  </a:lnTo>
                  <a:lnTo>
                    <a:pt x="1318298" y="346074"/>
                  </a:lnTo>
                  <a:lnTo>
                    <a:pt x="1317904" y="346316"/>
                  </a:lnTo>
                  <a:lnTo>
                    <a:pt x="1316964" y="346494"/>
                  </a:lnTo>
                  <a:lnTo>
                    <a:pt x="1316672" y="346862"/>
                  </a:lnTo>
                  <a:lnTo>
                    <a:pt x="1316532" y="347395"/>
                  </a:lnTo>
                  <a:lnTo>
                    <a:pt x="1316558" y="347979"/>
                  </a:lnTo>
                  <a:lnTo>
                    <a:pt x="1316850" y="348576"/>
                  </a:lnTo>
                  <a:lnTo>
                    <a:pt x="1317447" y="349402"/>
                  </a:lnTo>
                  <a:lnTo>
                    <a:pt x="1317612" y="349808"/>
                  </a:lnTo>
                  <a:lnTo>
                    <a:pt x="1317713" y="350240"/>
                  </a:lnTo>
                  <a:lnTo>
                    <a:pt x="1317612" y="350748"/>
                  </a:lnTo>
                  <a:lnTo>
                    <a:pt x="1317485" y="351320"/>
                  </a:lnTo>
                  <a:lnTo>
                    <a:pt x="1317434" y="351891"/>
                  </a:lnTo>
                  <a:lnTo>
                    <a:pt x="1317561" y="352399"/>
                  </a:lnTo>
                  <a:lnTo>
                    <a:pt x="1317993" y="352894"/>
                  </a:lnTo>
                  <a:lnTo>
                    <a:pt x="1318475" y="353186"/>
                  </a:lnTo>
                  <a:lnTo>
                    <a:pt x="1319898" y="353453"/>
                  </a:lnTo>
                  <a:lnTo>
                    <a:pt x="1320800" y="354050"/>
                  </a:lnTo>
                  <a:lnTo>
                    <a:pt x="1321079" y="354037"/>
                  </a:lnTo>
                  <a:lnTo>
                    <a:pt x="1321269" y="354177"/>
                  </a:lnTo>
                  <a:lnTo>
                    <a:pt x="1321257" y="354571"/>
                  </a:lnTo>
                  <a:lnTo>
                    <a:pt x="1321168" y="355091"/>
                  </a:lnTo>
                  <a:lnTo>
                    <a:pt x="1320977" y="355612"/>
                  </a:lnTo>
                  <a:lnTo>
                    <a:pt x="1320774" y="355993"/>
                  </a:lnTo>
                  <a:lnTo>
                    <a:pt x="1320482" y="355955"/>
                  </a:lnTo>
                  <a:lnTo>
                    <a:pt x="1320203" y="355739"/>
                  </a:lnTo>
                  <a:lnTo>
                    <a:pt x="1319809" y="355599"/>
                  </a:lnTo>
                  <a:lnTo>
                    <a:pt x="1319415" y="355676"/>
                  </a:lnTo>
                  <a:lnTo>
                    <a:pt x="1319149" y="355993"/>
                  </a:lnTo>
                  <a:lnTo>
                    <a:pt x="1319060" y="356425"/>
                  </a:lnTo>
                  <a:lnTo>
                    <a:pt x="1319314" y="356908"/>
                  </a:lnTo>
                  <a:lnTo>
                    <a:pt x="1319466" y="357327"/>
                  </a:lnTo>
                  <a:lnTo>
                    <a:pt x="1319479" y="357720"/>
                  </a:lnTo>
                  <a:lnTo>
                    <a:pt x="1319110" y="358025"/>
                  </a:lnTo>
                  <a:lnTo>
                    <a:pt x="1318717" y="358178"/>
                  </a:lnTo>
                  <a:lnTo>
                    <a:pt x="1318298" y="358216"/>
                  </a:lnTo>
                  <a:lnTo>
                    <a:pt x="1317980" y="357885"/>
                  </a:lnTo>
                  <a:lnTo>
                    <a:pt x="1317828" y="357327"/>
                  </a:lnTo>
                  <a:lnTo>
                    <a:pt x="1317840" y="356336"/>
                  </a:lnTo>
                  <a:lnTo>
                    <a:pt x="1317790" y="355688"/>
                  </a:lnTo>
                  <a:lnTo>
                    <a:pt x="1317675" y="355218"/>
                  </a:lnTo>
                  <a:lnTo>
                    <a:pt x="1317294" y="355066"/>
                  </a:lnTo>
                  <a:lnTo>
                    <a:pt x="1316482" y="355168"/>
                  </a:lnTo>
                  <a:lnTo>
                    <a:pt x="1316113" y="355003"/>
                  </a:lnTo>
                  <a:lnTo>
                    <a:pt x="1315821" y="354609"/>
                  </a:lnTo>
                  <a:lnTo>
                    <a:pt x="1315631" y="353847"/>
                  </a:lnTo>
                  <a:lnTo>
                    <a:pt x="1315339" y="352221"/>
                  </a:lnTo>
                  <a:lnTo>
                    <a:pt x="1315186" y="351650"/>
                  </a:lnTo>
                  <a:lnTo>
                    <a:pt x="1314996" y="351218"/>
                  </a:lnTo>
                  <a:lnTo>
                    <a:pt x="1314640" y="350913"/>
                  </a:lnTo>
                  <a:lnTo>
                    <a:pt x="1307846" y="349846"/>
                  </a:lnTo>
                  <a:lnTo>
                    <a:pt x="1307007" y="350215"/>
                  </a:lnTo>
                  <a:lnTo>
                    <a:pt x="1306652" y="350494"/>
                  </a:lnTo>
                  <a:lnTo>
                    <a:pt x="1306322" y="350824"/>
                  </a:lnTo>
                  <a:lnTo>
                    <a:pt x="1305763" y="351701"/>
                  </a:lnTo>
                  <a:lnTo>
                    <a:pt x="1305458" y="352082"/>
                  </a:lnTo>
                  <a:lnTo>
                    <a:pt x="1305077" y="352310"/>
                  </a:lnTo>
                  <a:lnTo>
                    <a:pt x="1304658" y="352386"/>
                  </a:lnTo>
                  <a:lnTo>
                    <a:pt x="1304163" y="352247"/>
                  </a:lnTo>
                  <a:lnTo>
                    <a:pt x="1302537" y="351281"/>
                  </a:lnTo>
                  <a:lnTo>
                    <a:pt x="1302194" y="351294"/>
                  </a:lnTo>
                  <a:lnTo>
                    <a:pt x="1302004" y="351701"/>
                  </a:lnTo>
                  <a:lnTo>
                    <a:pt x="1301965" y="352310"/>
                  </a:lnTo>
                  <a:lnTo>
                    <a:pt x="1301978" y="353288"/>
                  </a:lnTo>
                  <a:lnTo>
                    <a:pt x="1301940" y="353987"/>
                  </a:lnTo>
                  <a:lnTo>
                    <a:pt x="1301826" y="354609"/>
                  </a:lnTo>
                  <a:lnTo>
                    <a:pt x="1301597" y="355079"/>
                  </a:lnTo>
                  <a:lnTo>
                    <a:pt x="1301267" y="355333"/>
                  </a:lnTo>
                  <a:lnTo>
                    <a:pt x="1300873" y="355345"/>
                  </a:lnTo>
                  <a:lnTo>
                    <a:pt x="1299794" y="354545"/>
                  </a:lnTo>
                  <a:lnTo>
                    <a:pt x="1299337" y="354368"/>
                  </a:lnTo>
                  <a:lnTo>
                    <a:pt x="1298943" y="354418"/>
                  </a:lnTo>
                  <a:lnTo>
                    <a:pt x="1298651" y="354698"/>
                  </a:lnTo>
                  <a:lnTo>
                    <a:pt x="1298562" y="355371"/>
                  </a:lnTo>
                  <a:lnTo>
                    <a:pt x="1298790" y="356311"/>
                  </a:lnTo>
                  <a:lnTo>
                    <a:pt x="1298765" y="357301"/>
                  </a:lnTo>
                  <a:lnTo>
                    <a:pt x="1298562" y="357885"/>
                  </a:lnTo>
                  <a:lnTo>
                    <a:pt x="1298232" y="358279"/>
                  </a:lnTo>
                  <a:lnTo>
                    <a:pt x="1293406" y="361200"/>
                  </a:lnTo>
                  <a:lnTo>
                    <a:pt x="1293139" y="361632"/>
                  </a:lnTo>
                  <a:lnTo>
                    <a:pt x="1290345" y="364045"/>
                  </a:lnTo>
                  <a:lnTo>
                    <a:pt x="1288643" y="364667"/>
                  </a:lnTo>
                  <a:lnTo>
                    <a:pt x="1288224" y="364655"/>
                  </a:lnTo>
                  <a:lnTo>
                    <a:pt x="1287843" y="364426"/>
                  </a:lnTo>
                  <a:lnTo>
                    <a:pt x="1287526" y="364108"/>
                  </a:lnTo>
                  <a:lnTo>
                    <a:pt x="1287284" y="363740"/>
                  </a:lnTo>
                  <a:lnTo>
                    <a:pt x="1286637" y="363067"/>
                  </a:lnTo>
                  <a:lnTo>
                    <a:pt x="1285671" y="362800"/>
                  </a:lnTo>
                  <a:lnTo>
                    <a:pt x="1285278" y="362991"/>
                  </a:lnTo>
                  <a:lnTo>
                    <a:pt x="1284998" y="363372"/>
                  </a:lnTo>
                  <a:lnTo>
                    <a:pt x="1284833" y="364045"/>
                  </a:lnTo>
                  <a:lnTo>
                    <a:pt x="1284833" y="364921"/>
                  </a:lnTo>
                  <a:lnTo>
                    <a:pt x="1284897" y="365937"/>
                  </a:lnTo>
                  <a:lnTo>
                    <a:pt x="1284668" y="366420"/>
                  </a:lnTo>
                  <a:lnTo>
                    <a:pt x="1284312" y="366636"/>
                  </a:lnTo>
                  <a:lnTo>
                    <a:pt x="1282915" y="366661"/>
                  </a:lnTo>
                  <a:lnTo>
                    <a:pt x="1282560" y="366902"/>
                  </a:lnTo>
                  <a:lnTo>
                    <a:pt x="1280718" y="369849"/>
                  </a:lnTo>
                  <a:lnTo>
                    <a:pt x="1280553" y="370344"/>
                  </a:lnTo>
                  <a:lnTo>
                    <a:pt x="1280312" y="370789"/>
                  </a:lnTo>
                  <a:lnTo>
                    <a:pt x="1279398" y="371919"/>
                  </a:lnTo>
                  <a:lnTo>
                    <a:pt x="1275930" y="376885"/>
                  </a:lnTo>
                  <a:lnTo>
                    <a:pt x="1275588" y="377177"/>
                  </a:lnTo>
                  <a:lnTo>
                    <a:pt x="1275181" y="377278"/>
                  </a:lnTo>
                  <a:lnTo>
                    <a:pt x="1274292" y="376923"/>
                  </a:lnTo>
                  <a:lnTo>
                    <a:pt x="1273530" y="376313"/>
                  </a:lnTo>
                  <a:lnTo>
                    <a:pt x="1272933" y="375615"/>
                  </a:lnTo>
                  <a:lnTo>
                    <a:pt x="1272743" y="375183"/>
                  </a:lnTo>
                  <a:lnTo>
                    <a:pt x="1272679" y="374700"/>
                  </a:lnTo>
                  <a:lnTo>
                    <a:pt x="1272882" y="374154"/>
                  </a:lnTo>
                  <a:lnTo>
                    <a:pt x="1273467" y="373710"/>
                  </a:lnTo>
                  <a:lnTo>
                    <a:pt x="1273390" y="373443"/>
                  </a:lnTo>
                  <a:lnTo>
                    <a:pt x="1272959" y="373037"/>
                  </a:lnTo>
                  <a:lnTo>
                    <a:pt x="1271917" y="372719"/>
                  </a:lnTo>
                  <a:lnTo>
                    <a:pt x="1271460" y="372795"/>
                  </a:lnTo>
                  <a:lnTo>
                    <a:pt x="1271104" y="372935"/>
                  </a:lnTo>
                  <a:lnTo>
                    <a:pt x="1270952" y="373278"/>
                  </a:lnTo>
                  <a:lnTo>
                    <a:pt x="1270901" y="373735"/>
                  </a:lnTo>
                  <a:lnTo>
                    <a:pt x="1270774" y="375805"/>
                  </a:lnTo>
                  <a:lnTo>
                    <a:pt x="1270660" y="376339"/>
                  </a:lnTo>
                  <a:lnTo>
                    <a:pt x="1270469" y="376847"/>
                  </a:lnTo>
                  <a:lnTo>
                    <a:pt x="1270228" y="377380"/>
                  </a:lnTo>
                  <a:lnTo>
                    <a:pt x="1270088" y="378078"/>
                  </a:lnTo>
                  <a:lnTo>
                    <a:pt x="1270038" y="379006"/>
                  </a:lnTo>
                  <a:lnTo>
                    <a:pt x="1270304" y="380530"/>
                  </a:lnTo>
                  <a:lnTo>
                    <a:pt x="1270279" y="381393"/>
                  </a:lnTo>
                  <a:lnTo>
                    <a:pt x="1270127" y="382028"/>
                  </a:lnTo>
                  <a:lnTo>
                    <a:pt x="1269822" y="382333"/>
                  </a:lnTo>
                  <a:lnTo>
                    <a:pt x="1269530" y="382371"/>
                  </a:lnTo>
                  <a:lnTo>
                    <a:pt x="1269199" y="382104"/>
                  </a:lnTo>
                  <a:lnTo>
                    <a:pt x="1268996" y="381520"/>
                  </a:lnTo>
                  <a:lnTo>
                    <a:pt x="1268742" y="381114"/>
                  </a:lnTo>
                  <a:lnTo>
                    <a:pt x="1268399" y="380885"/>
                  </a:lnTo>
                  <a:lnTo>
                    <a:pt x="1265567" y="380898"/>
                  </a:lnTo>
                  <a:lnTo>
                    <a:pt x="1265161" y="381050"/>
                  </a:lnTo>
                  <a:lnTo>
                    <a:pt x="1264818" y="381380"/>
                  </a:lnTo>
                  <a:lnTo>
                    <a:pt x="1264564" y="381800"/>
                  </a:lnTo>
                  <a:lnTo>
                    <a:pt x="1264450" y="382485"/>
                  </a:lnTo>
                  <a:lnTo>
                    <a:pt x="1264437" y="383222"/>
                  </a:lnTo>
                  <a:lnTo>
                    <a:pt x="1264526" y="384340"/>
                  </a:lnTo>
                  <a:lnTo>
                    <a:pt x="1264335" y="384708"/>
                  </a:lnTo>
                  <a:lnTo>
                    <a:pt x="1264107" y="384670"/>
                  </a:lnTo>
                  <a:lnTo>
                    <a:pt x="1263484" y="384073"/>
                  </a:lnTo>
                  <a:lnTo>
                    <a:pt x="1263065" y="383933"/>
                  </a:lnTo>
                  <a:lnTo>
                    <a:pt x="1262646" y="383997"/>
                  </a:lnTo>
                  <a:lnTo>
                    <a:pt x="1262468" y="384530"/>
                  </a:lnTo>
                  <a:lnTo>
                    <a:pt x="1262494" y="385508"/>
                  </a:lnTo>
                  <a:lnTo>
                    <a:pt x="1263129" y="387515"/>
                  </a:lnTo>
                  <a:lnTo>
                    <a:pt x="1263116" y="388429"/>
                  </a:lnTo>
                  <a:lnTo>
                    <a:pt x="1262875" y="388886"/>
                  </a:lnTo>
                  <a:lnTo>
                    <a:pt x="1261986" y="389089"/>
                  </a:lnTo>
                  <a:lnTo>
                    <a:pt x="1261618" y="389420"/>
                  </a:lnTo>
                  <a:lnTo>
                    <a:pt x="1261300" y="389788"/>
                  </a:lnTo>
                  <a:lnTo>
                    <a:pt x="1260741" y="390613"/>
                  </a:lnTo>
                  <a:lnTo>
                    <a:pt x="1260398" y="390931"/>
                  </a:lnTo>
                  <a:lnTo>
                    <a:pt x="1260005" y="391121"/>
                  </a:lnTo>
                  <a:lnTo>
                    <a:pt x="1258646" y="391236"/>
                  </a:lnTo>
                  <a:lnTo>
                    <a:pt x="1258366" y="391540"/>
                  </a:lnTo>
                  <a:lnTo>
                    <a:pt x="1254086" y="395427"/>
                  </a:lnTo>
                  <a:lnTo>
                    <a:pt x="1252461" y="394754"/>
                  </a:lnTo>
                  <a:lnTo>
                    <a:pt x="1252245" y="394804"/>
                  </a:lnTo>
                  <a:lnTo>
                    <a:pt x="1252194" y="395122"/>
                  </a:lnTo>
                  <a:lnTo>
                    <a:pt x="1252448" y="395808"/>
                  </a:lnTo>
                  <a:lnTo>
                    <a:pt x="1252956" y="396722"/>
                  </a:lnTo>
                  <a:lnTo>
                    <a:pt x="1255433" y="399503"/>
                  </a:lnTo>
                  <a:lnTo>
                    <a:pt x="1255598" y="399846"/>
                  </a:lnTo>
                  <a:lnTo>
                    <a:pt x="1255471" y="400329"/>
                  </a:lnTo>
                  <a:lnTo>
                    <a:pt x="1255229" y="400634"/>
                  </a:lnTo>
                  <a:lnTo>
                    <a:pt x="1254696" y="400977"/>
                  </a:lnTo>
                  <a:lnTo>
                    <a:pt x="1254404" y="401218"/>
                  </a:lnTo>
                  <a:lnTo>
                    <a:pt x="1254213" y="401624"/>
                  </a:lnTo>
                  <a:lnTo>
                    <a:pt x="1254302" y="402145"/>
                  </a:lnTo>
                  <a:lnTo>
                    <a:pt x="1254645" y="402704"/>
                  </a:lnTo>
                  <a:lnTo>
                    <a:pt x="1255991" y="404240"/>
                  </a:lnTo>
                  <a:lnTo>
                    <a:pt x="1256296" y="405168"/>
                  </a:lnTo>
                  <a:lnTo>
                    <a:pt x="1256284" y="405828"/>
                  </a:lnTo>
                  <a:lnTo>
                    <a:pt x="1256106" y="406463"/>
                  </a:lnTo>
                  <a:lnTo>
                    <a:pt x="1255953" y="406984"/>
                  </a:lnTo>
                  <a:lnTo>
                    <a:pt x="1255941" y="407504"/>
                  </a:lnTo>
                  <a:lnTo>
                    <a:pt x="1256131" y="407923"/>
                  </a:lnTo>
                  <a:lnTo>
                    <a:pt x="1257617" y="408698"/>
                  </a:lnTo>
                  <a:lnTo>
                    <a:pt x="1257706" y="409181"/>
                  </a:lnTo>
                  <a:lnTo>
                    <a:pt x="1257490" y="409511"/>
                  </a:lnTo>
                  <a:lnTo>
                    <a:pt x="1257147" y="409740"/>
                  </a:lnTo>
                  <a:lnTo>
                    <a:pt x="1253490" y="411302"/>
                  </a:lnTo>
                  <a:lnTo>
                    <a:pt x="1253324" y="411708"/>
                  </a:lnTo>
                  <a:lnTo>
                    <a:pt x="1253401" y="412153"/>
                  </a:lnTo>
                  <a:lnTo>
                    <a:pt x="1254937" y="412953"/>
                  </a:lnTo>
                  <a:lnTo>
                    <a:pt x="1255229" y="413473"/>
                  </a:lnTo>
                  <a:lnTo>
                    <a:pt x="1255598" y="413892"/>
                  </a:lnTo>
                  <a:lnTo>
                    <a:pt x="1256157" y="414197"/>
                  </a:lnTo>
                  <a:lnTo>
                    <a:pt x="1257160" y="414439"/>
                  </a:lnTo>
                  <a:lnTo>
                    <a:pt x="1265262" y="419011"/>
                  </a:lnTo>
                  <a:lnTo>
                    <a:pt x="1265783" y="419099"/>
                  </a:lnTo>
                  <a:lnTo>
                    <a:pt x="1266215" y="418998"/>
                  </a:lnTo>
                  <a:lnTo>
                    <a:pt x="1266596" y="418769"/>
                  </a:lnTo>
                  <a:lnTo>
                    <a:pt x="1266990" y="418630"/>
                  </a:lnTo>
                  <a:lnTo>
                    <a:pt x="1267396" y="418706"/>
                  </a:lnTo>
                  <a:lnTo>
                    <a:pt x="1267701" y="419011"/>
                  </a:lnTo>
                  <a:lnTo>
                    <a:pt x="1267777" y="419607"/>
                  </a:lnTo>
                  <a:lnTo>
                    <a:pt x="1267764" y="420128"/>
                  </a:lnTo>
                  <a:lnTo>
                    <a:pt x="1267815" y="420636"/>
                  </a:lnTo>
                  <a:lnTo>
                    <a:pt x="1268298" y="421081"/>
                  </a:lnTo>
                  <a:lnTo>
                    <a:pt x="1268514" y="421487"/>
                  </a:lnTo>
                  <a:lnTo>
                    <a:pt x="1268514" y="421893"/>
                  </a:lnTo>
                  <a:lnTo>
                    <a:pt x="1268247" y="422211"/>
                  </a:lnTo>
                  <a:lnTo>
                    <a:pt x="1267599" y="422821"/>
                  </a:lnTo>
                  <a:lnTo>
                    <a:pt x="1267498" y="423240"/>
                  </a:lnTo>
                  <a:lnTo>
                    <a:pt x="1267701" y="423773"/>
                  </a:lnTo>
                  <a:lnTo>
                    <a:pt x="1269149" y="425030"/>
                  </a:lnTo>
                  <a:lnTo>
                    <a:pt x="1269593" y="425615"/>
                  </a:lnTo>
                  <a:lnTo>
                    <a:pt x="1269746" y="426504"/>
                  </a:lnTo>
                  <a:lnTo>
                    <a:pt x="1269746" y="427761"/>
                  </a:lnTo>
                  <a:lnTo>
                    <a:pt x="1270063" y="429615"/>
                  </a:lnTo>
                  <a:lnTo>
                    <a:pt x="1270241" y="432028"/>
                  </a:lnTo>
                  <a:lnTo>
                    <a:pt x="1270228" y="432523"/>
                  </a:lnTo>
                  <a:lnTo>
                    <a:pt x="1270177" y="433069"/>
                  </a:lnTo>
                  <a:lnTo>
                    <a:pt x="1270088" y="433603"/>
                  </a:lnTo>
                  <a:lnTo>
                    <a:pt x="1269949" y="434174"/>
                  </a:lnTo>
                  <a:lnTo>
                    <a:pt x="1269860" y="434797"/>
                  </a:lnTo>
                  <a:lnTo>
                    <a:pt x="1269923" y="435521"/>
                  </a:lnTo>
                  <a:lnTo>
                    <a:pt x="1270317" y="436486"/>
                  </a:lnTo>
                  <a:lnTo>
                    <a:pt x="1270558" y="437781"/>
                  </a:lnTo>
                  <a:lnTo>
                    <a:pt x="1270812" y="438315"/>
                  </a:lnTo>
                  <a:lnTo>
                    <a:pt x="1271511" y="438924"/>
                  </a:lnTo>
                  <a:lnTo>
                    <a:pt x="1271854" y="439381"/>
                  </a:lnTo>
                  <a:lnTo>
                    <a:pt x="1271765" y="439940"/>
                  </a:lnTo>
                  <a:lnTo>
                    <a:pt x="1271524" y="440283"/>
                  </a:lnTo>
                  <a:lnTo>
                    <a:pt x="1271397" y="440639"/>
                  </a:lnTo>
                  <a:lnTo>
                    <a:pt x="1271612" y="440969"/>
                  </a:lnTo>
                  <a:lnTo>
                    <a:pt x="1273810" y="441705"/>
                  </a:lnTo>
                  <a:lnTo>
                    <a:pt x="1274191" y="441985"/>
                  </a:lnTo>
                  <a:lnTo>
                    <a:pt x="1274229" y="442582"/>
                  </a:lnTo>
                  <a:lnTo>
                    <a:pt x="1274025" y="443674"/>
                  </a:lnTo>
                  <a:lnTo>
                    <a:pt x="1273987" y="444169"/>
                  </a:lnTo>
                  <a:lnTo>
                    <a:pt x="1274025" y="444639"/>
                  </a:lnTo>
                  <a:lnTo>
                    <a:pt x="1274140" y="445096"/>
                  </a:lnTo>
                  <a:lnTo>
                    <a:pt x="1275130" y="446900"/>
                  </a:lnTo>
                  <a:lnTo>
                    <a:pt x="1275092" y="447357"/>
                  </a:lnTo>
                  <a:lnTo>
                    <a:pt x="1274876" y="447763"/>
                  </a:lnTo>
                  <a:lnTo>
                    <a:pt x="1274584" y="448119"/>
                  </a:lnTo>
                  <a:lnTo>
                    <a:pt x="1274343" y="448475"/>
                  </a:lnTo>
                  <a:lnTo>
                    <a:pt x="1274318" y="448843"/>
                  </a:lnTo>
                  <a:lnTo>
                    <a:pt x="1274584" y="449084"/>
                  </a:lnTo>
                  <a:lnTo>
                    <a:pt x="1276121" y="449008"/>
                  </a:lnTo>
                  <a:lnTo>
                    <a:pt x="1276578" y="449249"/>
                  </a:lnTo>
                  <a:lnTo>
                    <a:pt x="1277023" y="449630"/>
                  </a:lnTo>
                  <a:lnTo>
                    <a:pt x="1277531" y="450253"/>
                  </a:lnTo>
                  <a:lnTo>
                    <a:pt x="1278089" y="450392"/>
                  </a:lnTo>
                  <a:lnTo>
                    <a:pt x="1278496" y="450341"/>
                  </a:lnTo>
                  <a:lnTo>
                    <a:pt x="1279347" y="449833"/>
                  </a:lnTo>
                  <a:lnTo>
                    <a:pt x="1280147" y="449567"/>
                  </a:lnTo>
                  <a:lnTo>
                    <a:pt x="1282217" y="449948"/>
                  </a:lnTo>
                  <a:lnTo>
                    <a:pt x="1282954" y="449478"/>
                  </a:lnTo>
                  <a:lnTo>
                    <a:pt x="1283284" y="449402"/>
                  </a:lnTo>
                  <a:lnTo>
                    <a:pt x="1283576" y="449529"/>
                  </a:lnTo>
                  <a:lnTo>
                    <a:pt x="1283538" y="449897"/>
                  </a:lnTo>
                  <a:lnTo>
                    <a:pt x="1283550" y="450126"/>
                  </a:lnTo>
                  <a:lnTo>
                    <a:pt x="1283754" y="450329"/>
                  </a:lnTo>
                  <a:lnTo>
                    <a:pt x="1286433" y="450329"/>
                  </a:lnTo>
                  <a:lnTo>
                    <a:pt x="1287399" y="450684"/>
                  </a:lnTo>
                  <a:lnTo>
                    <a:pt x="1293583" y="455142"/>
                  </a:lnTo>
                  <a:lnTo>
                    <a:pt x="1301940" y="457644"/>
                  </a:lnTo>
                  <a:lnTo>
                    <a:pt x="1302778" y="458330"/>
                  </a:lnTo>
                  <a:lnTo>
                    <a:pt x="1302956" y="458990"/>
                  </a:lnTo>
                  <a:lnTo>
                    <a:pt x="1303032" y="459511"/>
                  </a:lnTo>
                  <a:lnTo>
                    <a:pt x="1303032" y="460057"/>
                  </a:lnTo>
                  <a:lnTo>
                    <a:pt x="1303083" y="461048"/>
                  </a:lnTo>
                  <a:lnTo>
                    <a:pt x="1303235" y="461568"/>
                  </a:lnTo>
                  <a:lnTo>
                    <a:pt x="1303629" y="462267"/>
                  </a:lnTo>
                  <a:lnTo>
                    <a:pt x="1306258" y="465137"/>
                  </a:lnTo>
                  <a:lnTo>
                    <a:pt x="1306918" y="466166"/>
                  </a:lnTo>
                  <a:lnTo>
                    <a:pt x="1307020" y="466839"/>
                  </a:lnTo>
                  <a:lnTo>
                    <a:pt x="1307160" y="467347"/>
                  </a:lnTo>
                  <a:lnTo>
                    <a:pt x="1307414" y="467753"/>
                  </a:lnTo>
                  <a:lnTo>
                    <a:pt x="1307960" y="467918"/>
                  </a:lnTo>
                  <a:lnTo>
                    <a:pt x="1314907" y="466178"/>
                  </a:lnTo>
                  <a:lnTo>
                    <a:pt x="1317371" y="464134"/>
                  </a:lnTo>
                  <a:lnTo>
                    <a:pt x="1320647" y="462826"/>
                  </a:lnTo>
                  <a:lnTo>
                    <a:pt x="1321155" y="462889"/>
                  </a:lnTo>
                  <a:lnTo>
                    <a:pt x="1321701" y="463181"/>
                  </a:lnTo>
                  <a:lnTo>
                    <a:pt x="1324089" y="466077"/>
                  </a:lnTo>
                  <a:lnTo>
                    <a:pt x="1324991" y="466229"/>
                  </a:lnTo>
                  <a:lnTo>
                    <a:pt x="1331150" y="462165"/>
                  </a:lnTo>
                  <a:lnTo>
                    <a:pt x="1331125" y="461797"/>
                  </a:lnTo>
                  <a:lnTo>
                    <a:pt x="1331074" y="461556"/>
                  </a:lnTo>
                  <a:lnTo>
                    <a:pt x="1330833" y="460832"/>
                  </a:lnTo>
                  <a:lnTo>
                    <a:pt x="1330744" y="460400"/>
                  </a:lnTo>
                  <a:lnTo>
                    <a:pt x="1330794" y="459943"/>
                  </a:lnTo>
                  <a:lnTo>
                    <a:pt x="1330972" y="459447"/>
                  </a:lnTo>
                  <a:lnTo>
                    <a:pt x="1331404" y="458393"/>
                  </a:lnTo>
                  <a:lnTo>
                    <a:pt x="1331772" y="457238"/>
                  </a:lnTo>
                  <a:lnTo>
                    <a:pt x="1331899" y="456641"/>
                  </a:lnTo>
                  <a:lnTo>
                    <a:pt x="1332014" y="456107"/>
                  </a:lnTo>
                  <a:lnTo>
                    <a:pt x="1332128" y="455040"/>
                  </a:lnTo>
                  <a:lnTo>
                    <a:pt x="1332179" y="454024"/>
                  </a:lnTo>
                  <a:lnTo>
                    <a:pt x="1332166" y="453529"/>
                  </a:lnTo>
                  <a:lnTo>
                    <a:pt x="1332179" y="453047"/>
                  </a:lnTo>
                  <a:lnTo>
                    <a:pt x="1334249" y="449935"/>
                  </a:lnTo>
                  <a:lnTo>
                    <a:pt x="1334617" y="449960"/>
                  </a:lnTo>
                  <a:lnTo>
                    <a:pt x="1341132" y="460070"/>
                  </a:lnTo>
                  <a:lnTo>
                    <a:pt x="1341031" y="460819"/>
                  </a:lnTo>
                  <a:lnTo>
                    <a:pt x="1336713" y="465086"/>
                  </a:lnTo>
                  <a:lnTo>
                    <a:pt x="1336357" y="465353"/>
                  </a:lnTo>
                  <a:lnTo>
                    <a:pt x="1334554" y="467664"/>
                  </a:lnTo>
                  <a:lnTo>
                    <a:pt x="1334325" y="468109"/>
                  </a:lnTo>
                  <a:lnTo>
                    <a:pt x="1334185" y="468566"/>
                  </a:lnTo>
                  <a:lnTo>
                    <a:pt x="1334160" y="469023"/>
                  </a:lnTo>
                  <a:lnTo>
                    <a:pt x="1334401" y="469925"/>
                  </a:lnTo>
                  <a:lnTo>
                    <a:pt x="1336116" y="473608"/>
                  </a:lnTo>
                  <a:lnTo>
                    <a:pt x="1336916" y="474573"/>
                  </a:lnTo>
                  <a:lnTo>
                    <a:pt x="1337614" y="475132"/>
                  </a:lnTo>
                  <a:lnTo>
                    <a:pt x="1349082" y="479285"/>
                  </a:lnTo>
                  <a:lnTo>
                    <a:pt x="1349527" y="479285"/>
                  </a:lnTo>
                  <a:lnTo>
                    <a:pt x="1353007" y="478447"/>
                  </a:lnTo>
                  <a:lnTo>
                    <a:pt x="1353972" y="478523"/>
                  </a:lnTo>
                  <a:lnTo>
                    <a:pt x="1354899" y="478942"/>
                  </a:lnTo>
                  <a:lnTo>
                    <a:pt x="1355267" y="479247"/>
                  </a:lnTo>
                  <a:lnTo>
                    <a:pt x="1355521" y="479755"/>
                  </a:lnTo>
                  <a:lnTo>
                    <a:pt x="1355661" y="480415"/>
                  </a:lnTo>
                  <a:lnTo>
                    <a:pt x="1355496" y="482523"/>
                  </a:lnTo>
                  <a:lnTo>
                    <a:pt x="1355509" y="483234"/>
                  </a:lnTo>
                  <a:lnTo>
                    <a:pt x="1355788" y="483831"/>
                  </a:lnTo>
                  <a:lnTo>
                    <a:pt x="1356093" y="484250"/>
                  </a:lnTo>
                  <a:lnTo>
                    <a:pt x="1356258" y="484657"/>
                  </a:lnTo>
                  <a:lnTo>
                    <a:pt x="1356093" y="485101"/>
                  </a:lnTo>
                  <a:lnTo>
                    <a:pt x="1355813" y="485482"/>
                  </a:lnTo>
                  <a:lnTo>
                    <a:pt x="1355153" y="486117"/>
                  </a:lnTo>
                  <a:lnTo>
                    <a:pt x="1354899" y="486460"/>
                  </a:lnTo>
                  <a:lnTo>
                    <a:pt x="1354734" y="486879"/>
                  </a:lnTo>
                  <a:lnTo>
                    <a:pt x="1354569" y="487286"/>
                  </a:lnTo>
                  <a:lnTo>
                    <a:pt x="1354239" y="487514"/>
                  </a:lnTo>
                  <a:lnTo>
                    <a:pt x="1351470" y="487768"/>
                  </a:lnTo>
                  <a:lnTo>
                    <a:pt x="1350645" y="488048"/>
                  </a:lnTo>
                  <a:lnTo>
                    <a:pt x="1350264" y="488289"/>
                  </a:lnTo>
                  <a:lnTo>
                    <a:pt x="1349997" y="488848"/>
                  </a:lnTo>
                  <a:lnTo>
                    <a:pt x="1349933" y="489686"/>
                  </a:lnTo>
                  <a:lnTo>
                    <a:pt x="1350264" y="491362"/>
                  </a:lnTo>
                  <a:lnTo>
                    <a:pt x="1350619" y="492175"/>
                  </a:lnTo>
                  <a:lnTo>
                    <a:pt x="1351076" y="492734"/>
                  </a:lnTo>
                  <a:lnTo>
                    <a:pt x="1352600" y="493445"/>
                  </a:lnTo>
                  <a:lnTo>
                    <a:pt x="1352956" y="493763"/>
                  </a:lnTo>
                  <a:lnTo>
                    <a:pt x="1353489" y="494461"/>
                  </a:lnTo>
                  <a:lnTo>
                    <a:pt x="1354188" y="495109"/>
                  </a:lnTo>
                  <a:lnTo>
                    <a:pt x="1354493" y="495934"/>
                  </a:lnTo>
                  <a:lnTo>
                    <a:pt x="1354709" y="497154"/>
                  </a:lnTo>
                  <a:lnTo>
                    <a:pt x="1355039" y="501599"/>
                  </a:lnTo>
                  <a:lnTo>
                    <a:pt x="1354988" y="503288"/>
                  </a:lnTo>
                  <a:lnTo>
                    <a:pt x="1354785" y="506653"/>
                  </a:lnTo>
                  <a:lnTo>
                    <a:pt x="1354696" y="507263"/>
                  </a:lnTo>
                  <a:lnTo>
                    <a:pt x="1354289" y="509523"/>
                  </a:lnTo>
                  <a:lnTo>
                    <a:pt x="1354239" y="510146"/>
                  </a:lnTo>
                  <a:lnTo>
                    <a:pt x="1354289" y="510781"/>
                  </a:lnTo>
                  <a:lnTo>
                    <a:pt x="1354582" y="511594"/>
                  </a:lnTo>
                  <a:lnTo>
                    <a:pt x="1355369" y="512444"/>
                  </a:lnTo>
                  <a:lnTo>
                    <a:pt x="1359649" y="515061"/>
                  </a:lnTo>
                  <a:lnTo>
                    <a:pt x="1360055" y="515023"/>
                  </a:lnTo>
                  <a:lnTo>
                    <a:pt x="1361211" y="514616"/>
                  </a:lnTo>
                  <a:lnTo>
                    <a:pt x="1361465" y="514591"/>
                  </a:lnTo>
                  <a:lnTo>
                    <a:pt x="1361643" y="514794"/>
                  </a:lnTo>
                  <a:lnTo>
                    <a:pt x="1361770" y="515175"/>
                  </a:lnTo>
                  <a:lnTo>
                    <a:pt x="1361871" y="515607"/>
                  </a:lnTo>
                  <a:lnTo>
                    <a:pt x="1362024" y="516508"/>
                  </a:lnTo>
                  <a:lnTo>
                    <a:pt x="1361998" y="516991"/>
                  </a:lnTo>
                  <a:lnTo>
                    <a:pt x="1361897" y="517474"/>
                  </a:lnTo>
                  <a:lnTo>
                    <a:pt x="1361554" y="518045"/>
                  </a:lnTo>
                  <a:lnTo>
                    <a:pt x="1361325" y="518579"/>
                  </a:lnTo>
                  <a:lnTo>
                    <a:pt x="1361300" y="519252"/>
                  </a:lnTo>
                  <a:lnTo>
                    <a:pt x="1361478" y="519722"/>
                  </a:lnTo>
                  <a:lnTo>
                    <a:pt x="1367751" y="525970"/>
                  </a:lnTo>
                  <a:lnTo>
                    <a:pt x="1368171" y="526719"/>
                  </a:lnTo>
                  <a:lnTo>
                    <a:pt x="1368298" y="527164"/>
                  </a:lnTo>
                  <a:lnTo>
                    <a:pt x="1368310" y="527596"/>
                  </a:lnTo>
                  <a:lnTo>
                    <a:pt x="1367878" y="528078"/>
                  </a:lnTo>
                  <a:lnTo>
                    <a:pt x="1364691" y="529247"/>
                  </a:lnTo>
                  <a:lnTo>
                    <a:pt x="1364119" y="529628"/>
                  </a:lnTo>
                  <a:lnTo>
                    <a:pt x="1363802" y="529996"/>
                  </a:lnTo>
                  <a:lnTo>
                    <a:pt x="1362113" y="530377"/>
                  </a:lnTo>
                  <a:lnTo>
                    <a:pt x="1356029" y="529323"/>
                  </a:lnTo>
                  <a:lnTo>
                    <a:pt x="1354556" y="530390"/>
                  </a:lnTo>
                  <a:lnTo>
                    <a:pt x="1352994" y="531101"/>
                  </a:lnTo>
                  <a:lnTo>
                    <a:pt x="1352626" y="531177"/>
                  </a:lnTo>
                  <a:lnTo>
                    <a:pt x="1352296" y="531025"/>
                  </a:lnTo>
                  <a:lnTo>
                    <a:pt x="1351381" y="530174"/>
                  </a:lnTo>
                  <a:lnTo>
                    <a:pt x="1351076" y="530085"/>
                  </a:lnTo>
                  <a:lnTo>
                    <a:pt x="1350911" y="530364"/>
                  </a:lnTo>
                  <a:lnTo>
                    <a:pt x="1350619" y="531469"/>
                  </a:lnTo>
                  <a:lnTo>
                    <a:pt x="1350403" y="532142"/>
                  </a:lnTo>
                  <a:lnTo>
                    <a:pt x="1350060" y="532460"/>
                  </a:lnTo>
                  <a:lnTo>
                    <a:pt x="1348689" y="532714"/>
                  </a:lnTo>
                  <a:lnTo>
                    <a:pt x="1348384" y="532891"/>
                  </a:lnTo>
                  <a:lnTo>
                    <a:pt x="1348244" y="533133"/>
                  </a:lnTo>
                  <a:lnTo>
                    <a:pt x="1348625" y="533641"/>
                  </a:lnTo>
                  <a:lnTo>
                    <a:pt x="1350251" y="534936"/>
                  </a:lnTo>
                  <a:lnTo>
                    <a:pt x="1352626" y="537679"/>
                  </a:lnTo>
                  <a:lnTo>
                    <a:pt x="1353845" y="540664"/>
                  </a:lnTo>
                  <a:lnTo>
                    <a:pt x="1354010" y="541299"/>
                  </a:lnTo>
                  <a:lnTo>
                    <a:pt x="1354124" y="541845"/>
                  </a:lnTo>
                  <a:lnTo>
                    <a:pt x="1354201" y="543712"/>
                  </a:lnTo>
                  <a:lnTo>
                    <a:pt x="1354124" y="549033"/>
                  </a:lnTo>
                  <a:lnTo>
                    <a:pt x="1353566" y="551459"/>
                  </a:lnTo>
                  <a:lnTo>
                    <a:pt x="1353146" y="552805"/>
                  </a:lnTo>
                  <a:lnTo>
                    <a:pt x="1352918" y="553351"/>
                  </a:lnTo>
                  <a:lnTo>
                    <a:pt x="1352715" y="553923"/>
                  </a:lnTo>
                  <a:lnTo>
                    <a:pt x="1352562" y="554532"/>
                  </a:lnTo>
                  <a:lnTo>
                    <a:pt x="1352448" y="555167"/>
                  </a:lnTo>
                  <a:lnTo>
                    <a:pt x="1352448" y="556488"/>
                  </a:lnTo>
                  <a:lnTo>
                    <a:pt x="1352473" y="557491"/>
                  </a:lnTo>
                  <a:lnTo>
                    <a:pt x="1352448" y="558990"/>
                  </a:lnTo>
                  <a:lnTo>
                    <a:pt x="1350060" y="561035"/>
                  </a:lnTo>
                  <a:lnTo>
                    <a:pt x="1348511" y="561847"/>
                  </a:lnTo>
                  <a:lnTo>
                    <a:pt x="1345323" y="567093"/>
                  </a:lnTo>
                  <a:lnTo>
                    <a:pt x="1345425" y="568007"/>
                  </a:lnTo>
                  <a:lnTo>
                    <a:pt x="1345704" y="569125"/>
                  </a:lnTo>
                  <a:lnTo>
                    <a:pt x="1345692" y="569531"/>
                  </a:lnTo>
                  <a:lnTo>
                    <a:pt x="1345387" y="569963"/>
                  </a:lnTo>
                  <a:lnTo>
                    <a:pt x="1345018" y="570255"/>
                  </a:lnTo>
                  <a:lnTo>
                    <a:pt x="1344637" y="570445"/>
                  </a:lnTo>
                  <a:lnTo>
                    <a:pt x="1344282" y="570483"/>
                  </a:lnTo>
                  <a:lnTo>
                    <a:pt x="1343977" y="570268"/>
                  </a:lnTo>
                  <a:lnTo>
                    <a:pt x="1342796" y="568947"/>
                  </a:lnTo>
                  <a:lnTo>
                    <a:pt x="1342021" y="568426"/>
                  </a:lnTo>
                  <a:lnTo>
                    <a:pt x="1341539" y="568337"/>
                  </a:lnTo>
                  <a:lnTo>
                    <a:pt x="1341107" y="568375"/>
                  </a:lnTo>
                  <a:lnTo>
                    <a:pt x="1340739" y="568629"/>
                  </a:lnTo>
                  <a:lnTo>
                    <a:pt x="1340434" y="568998"/>
                  </a:lnTo>
                  <a:lnTo>
                    <a:pt x="1340231" y="569518"/>
                  </a:lnTo>
                  <a:lnTo>
                    <a:pt x="1340065" y="570255"/>
                  </a:lnTo>
                  <a:lnTo>
                    <a:pt x="1339621" y="572693"/>
                  </a:lnTo>
                  <a:lnTo>
                    <a:pt x="1339367" y="573557"/>
                  </a:lnTo>
                  <a:lnTo>
                    <a:pt x="1339113" y="574243"/>
                  </a:lnTo>
                  <a:lnTo>
                    <a:pt x="1338592" y="575170"/>
                  </a:lnTo>
                  <a:lnTo>
                    <a:pt x="1338389" y="575729"/>
                  </a:lnTo>
                  <a:lnTo>
                    <a:pt x="1338262" y="576351"/>
                  </a:lnTo>
                  <a:lnTo>
                    <a:pt x="1338351" y="577214"/>
                  </a:lnTo>
                  <a:lnTo>
                    <a:pt x="1338465" y="577799"/>
                  </a:lnTo>
                  <a:lnTo>
                    <a:pt x="1338745" y="578738"/>
                  </a:lnTo>
                  <a:lnTo>
                    <a:pt x="1338808" y="579221"/>
                  </a:lnTo>
                  <a:lnTo>
                    <a:pt x="1338783" y="579780"/>
                  </a:lnTo>
                  <a:lnTo>
                    <a:pt x="1338554" y="580491"/>
                  </a:lnTo>
                  <a:lnTo>
                    <a:pt x="1338313" y="581101"/>
                  </a:lnTo>
                  <a:lnTo>
                    <a:pt x="1338122" y="581748"/>
                  </a:lnTo>
                  <a:lnTo>
                    <a:pt x="1337983" y="582460"/>
                  </a:lnTo>
                  <a:lnTo>
                    <a:pt x="1337818" y="584784"/>
                  </a:lnTo>
                  <a:lnTo>
                    <a:pt x="1337792" y="585038"/>
                  </a:lnTo>
                  <a:lnTo>
                    <a:pt x="1337729" y="585355"/>
                  </a:lnTo>
                  <a:lnTo>
                    <a:pt x="1337627" y="585838"/>
                  </a:lnTo>
                  <a:lnTo>
                    <a:pt x="1337068" y="587628"/>
                  </a:lnTo>
                  <a:lnTo>
                    <a:pt x="1336890" y="588606"/>
                  </a:lnTo>
                  <a:lnTo>
                    <a:pt x="1336662" y="589254"/>
                  </a:lnTo>
                  <a:lnTo>
                    <a:pt x="1336357" y="589686"/>
                  </a:lnTo>
                  <a:lnTo>
                    <a:pt x="1335951" y="589851"/>
                  </a:lnTo>
                  <a:lnTo>
                    <a:pt x="1326057" y="587908"/>
                  </a:lnTo>
                  <a:lnTo>
                    <a:pt x="1324889" y="586600"/>
                  </a:lnTo>
                  <a:lnTo>
                    <a:pt x="1324508" y="586409"/>
                  </a:lnTo>
                  <a:lnTo>
                    <a:pt x="1323835" y="586295"/>
                  </a:lnTo>
                  <a:lnTo>
                    <a:pt x="1323467" y="586435"/>
                  </a:lnTo>
                  <a:lnTo>
                    <a:pt x="1323111" y="586663"/>
                  </a:lnTo>
                  <a:lnTo>
                    <a:pt x="1321816" y="587946"/>
                  </a:lnTo>
                  <a:lnTo>
                    <a:pt x="1320571" y="588365"/>
                  </a:lnTo>
                  <a:lnTo>
                    <a:pt x="1319669" y="588365"/>
                  </a:lnTo>
                  <a:lnTo>
                    <a:pt x="1318844" y="587921"/>
                  </a:lnTo>
                  <a:lnTo>
                    <a:pt x="1317396" y="586689"/>
                  </a:lnTo>
                  <a:lnTo>
                    <a:pt x="1316558" y="586219"/>
                  </a:lnTo>
                  <a:lnTo>
                    <a:pt x="1314323" y="589064"/>
                  </a:lnTo>
                  <a:lnTo>
                    <a:pt x="1314348" y="589876"/>
                  </a:lnTo>
                  <a:lnTo>
                    <a:pt x="1315008" y="591781"/>
                  </a:lnTo>
                  <a:lnTo>
                    <a:pt x="1315275" y="592327"/>
                  </a:lnTo>
                  <a:lnTo>
                    <a:pt x="1315745" y="593051"/>
                  </a:lnTo>
                  <a:lnTo>
                    <a:pt x="1316139" y="593839"/>
                  </a:lnTo>
                  <a:lnTo>
                    <a:pt x="1317269" y="597128"/>
                  </a:lnTo>
                  <a:lnTo>
                    <a:pt x="1317980" y="600417"/>
                  </a:lnTo>
                  <a:lnTo>
                    <a:pt x="1318272" y="601433"/>
                  </a:lnTo>
                  <a:lnTo>
                    <a:pt x="1318780" y="602081"/>
                  </a:lnTo>
                  <a:lnTo>
                    <a:pt x="1319707" y="602462"/>
                  </a:lnTo>
                  <a:lnTo>
                    <a:pt x="1320076" y="602881"/>
                  </a:lnTo>
                  <a:lnTo>
                    <a:pt x="1320380" y="603542"/>
                  </a:lnTo>
                  <a:lnTo>
                    <a:pt x="1320787" y="604723"/>
                  </a:lnTo>
                  <a:lnTo>
                    <a:pt x="1321079" y="605332"/>
                  </a:lnTo>
                  <a:lnTo>
                    <a:pt x="1321295" y="605675"/>
                  </a:lnTo>
                  <a:lnTo>
                    <a:pt x="1321511" y="605751"/>
                  </a:lnTo>
                  <a:lnTo>
                    <a:pt x="1322146" y="605459"/>
                  </a:lnTo>
                  <a:lnTo>
                    <a:pt x="1322501" y="605408"/>
                  </a:lnTo>
                  <a:lnTo>
                    <a:pt x="1322819" y="605574"/>
                  </a:lnTo>
                  <a:lnTo>
                    <a:pt x="1323060" y="605878"/>
                  </a:lnTo>
                  <a:lnTo>
                    <a:pt x="1324394" y="608291"/>
                  </a:lnTo>
                  <a:lnTo>
                    <a:pt x="1324368" y="609142"/>
                  </a:lnTo>
                  <a:lnTo>
                    <a:pt x="1324203" y="609752"/>
                  </a:lnTo>
                  <a:lnTo>
                    <a:pt x="1323924" y="610260"/>
                  </a:lnTo>
                  <a:lnTo>
                    <a:pt x="1323657" y="610666"/>
                  </a:lnTo>
                  <a:lnTo>
                    <a:pt x="1323467" y="611022"/>
                  </a:lnTo>
                  <a:lnTo>
                    <a:pt x="1323479" y="611301"/>
                  </a:lnTo>
                  <a:lnTo>
                    <a:pt x="1324127" y="611593"/>
                  </a:lnTo>
                  <a:lnTo>
                    <a:pt x="1324292" y="611758"/>
                  </a:lnTo>
                  <a:lnTo>
                    <a:pt x="1324127" y="611987"/>
                  </a:lnTo>
                  <a:lnTo>
                    <a:pt x="1323822" y="612241"/>
                  </a:lnTo>
                  <a:lnTo>
                    <a:pt x="1322311" y="613117"/>
                  </a:lnTo>
                  <a:lnTo>
                    <a:pt x="1321993" y="613409"/>
                  </a:lnTo>
                  <a:lnTo>
                    <a:pt x="1321765" y="613803"/>
                  </a:lnTo>
                  <a:lnTo>
                    <a:pt x="1321701" y="614298"/>
                  </a:lnTo>
                  <a:lnTo>
                    <a:pt x="1321968" y="615048"/>
                  </a:lnTo>
                  <a:lnTo>
                    <a:pt x="1322400" y="616051"/>
                  </a:lnTo>
                  <a:lnTo>
                    <a:pt x="1322832" y="617359"/>
                  </a:lnTo>
                  <a:lnTo>
                    <a:pt x="1323149" y="618693"/>
                  </a:lnTo>
                  <a:lnTo>
                    <a:pt x="1323594" y="619531"/>
                  </a:lnTo>
                  <a:lnTo>
                    <a:pt x="1324089" y="620039"/>
                  </a:lnTo>
                  <a:lnTo>
                    <a:pt x="1325079" y="620699"/>
                  </a:lnTo>
                  <a:lnTo>
                    <a:pt x="1325448" y="621245"/>
                  </a:lnTo>
                  <a:lnTo>
                    <a:pt x="1325854" y="622223"/>
                  </a:lnTo>
                  <a:lnTo>
                    <a:pt x="1327302" y="624331"/>
                  </a:lnTo>
                  <a:lnTo>
                    <a:pt x="1327632" y="624585"/>
                  </a:lnTo>
                  <a:lnTo>
                    <a:pt x="1328039" y="624712"/>
                  </a:lnTo>
                  <a:lnTo>
                    <a:pt x="1328445" y="624674"/>
                  </a:lnTo>
                  <a:lnTo>
                    <a:pt x="1329994" y="624014"/>
                  </a:lnTo>
                  <a:lnTo>
                    <a:pt x="1330350" y="623989"/>
                  </a:lnTo>
                  <a:lnTo>
                    <a:pt x="1330667" y="624243"/>
                  </a:lnTo>
                  <a:lnTo>
                    <a:pt x="1330909" y="624624"/>
                  </a:lnTo>
                  <a:lnTo>
                    <a:pt x="1330807" y="625347"/>
                  </a:lnTo>
                  <a:lnTo>
                    <a:pt x="1330477" y="626452"/>
                  </a:lnTo>
                  <a:lnTo>
                    <a:pt x="1330452" y="626744"/>
                  </a:lnTo>
                  <a:lnTo>
                    <a:pt x="1330706" y="626783"/>
                  </a:lnTo>
                  <a:lnTo>
                    <a:pt x="1331455" y="626719"/>
                  </a:lnTo>
                  <a:lnTo>
                    <a:pt x="1331734" y="626846"/>
                  </a:lnTo>
                  <a:lnTo>
                    <a:pt x="1331709" y="627329"/>
                  </a:lnTo>
                  <a:lnTo>
                    <a:pt x="1331518" y="627786"/>
                  </a:lnTo>
                  <a:lnTo>
                    <a:pt x="1330934" y="628586"/>
                  </a:lnTo>
                  <a:lnTo>
                    <a:pt x="1330604" y="628929"/>
                  </a:lnTo>
                  <a:lnTo>
                    <a:pt x="1330325" y="629297"/>
                  </a:lnTo>
                  <a:lnTo>
                    <a:pt x="1330109" y="629716"/>
                  </a:lnTo>
                  <a:lnTo>
                    <a:pt x="1330071" y="630250"/>
                  </a:lnTo>
                  <a:lnTo>
                    <a:pt x="1330248" y="630834"/>
                  </a:lnTo>
                  <a:lnTo>
                    <a:pt x="1330426" y="631253"/>
                  </a:lnTo>
                  <a:lnTo>
                    <a:pt x="1330515" y="631583"/>
                  </a:lnTo>
                  <a:lnTo>
                    <a:pt x="1330312" y="631685"/>
                  </a:lnTo>
                  <a:lnTo>
                    <a:pt x="1329194" y="631342"/>
                  </a:lnTo>
                  <a:lnTo>
                    <a:pt x="1328978" y="631405"/>
                  </a:lnTo>
                  <a:lnTo>
                    <a:pt x="1327581" y="632904"/>
                  </a:lnTo>
                  <a:lnTo>
                    <a:pt x="1327010" y="633691"/>
                  </a:lnTo>
                  <a:lnTo>
                    <a:pt x="1326743" y="634149"/>
                  </a:lnTo>
                  <a:lnTo>
                    <a:pt x="1326273" y="635139"/>
                  </a:lnTo>
                  <a:lnTo>
                    <a:pt x="1325994" y="635571"/>
                  </a:lnTo>
                  <a:lnTo>
                    <a:pt x="1325664" y="635850"/>
                  </a:lnTo>
                  <a:lnTo>
                    <a:pt x="1325460" y="636460"/>
                  </a:lnTo>
                  <a:lnTo>
                    <a:pt x="1325499" y="637387"/>
                  </a:lnTo>
                  <a:lnTo>
                    <a:pt x="1326286" y="639635"/>
                  </a:lnTo>
                  <a:lnTo>
                    <a:pt x="1327391" y="641781"/>
                  </a:lnTo>
                  <a:lnTo>
                    <a:pt x="1327442" y="642175"/>
                  </a:lnTo>
                  <a:lnTo>
                    <a:pt x="1327213" y="642581"/>
                  </a:lnTo>
                  <a:lnTo>
                    <a:pt x="1326807" y="642721"/>
                  </a:lnTo>
                  <a:lnTo>
                    <a:pt x="1326324" y="642734"/>
                  </a:lnTo>
                  <a:lnTo>
                    <a:pt x="1325981" y="642823"/>
                  </a:lnTo>
                  <a:lnTo>
                    <a:pt x="1325880" y="643051"/>
                  </a:lnTo>
                  <a:lnTo>
                    <a:pt x="1326248" y="643445"/>
                  </a:lnTo>
                  <a:lnTo>
                    <a:pt x="1327594" y="644321"/>
                  </a:lnTo>
                  <a:lnTo>
                    <a:pt x="1327886" y="644626"/>
                  </a:lnTo>
                  <a:lnTo>
                    <a:pt x="1327962" y="644931"/>
                  </a:lnTo>
                  <a:lnTo>
                    <a:pt x="1327746" y="645159"/>
                  </a:lnTo>
                  <a:lnTo>
                    <a:pt x="1325029" y="646442"/>
                  </a:lnTo>
                  <a:lnTo>
                    <a:pt x="1324597" y="646480"/>
                  </a:lnTo>
                  <a:lnTo>
                    <a:pt x="1324152" y="646404"/>
                  </a:lnTo>
                  <a:lnTo>
                    <a:pt x="1323352" y="646074"/>
                  </a:lnTo>
                  <a:lnTo>
                    <a:pt x="1323124" y="646163"/>
                  </a:lnTo>
                  <a:lnTo>
                    <a:pt x="1323174" y="646480"/>
                  </a:lnTo>
                  <a:lnTo>
                    <a:pt x="1323936" y="647572"/>
                  </a:lnTo>
                  <a:lnTo>
                    <a:pt x="1324127" y="648042"/>
                  </a:lnTo>
                  <a:lnTo>
                    <a:pt x="1324038" y="648487"/>
                  </a:lnTo>
                  <a:lnTo>
                    <a:pt x="1323784" y="648830"/>
                  </a:lnTo>
                  <a:lnTo>
                    <a:pt x="1323428" y="648957"/>
                  </a:lnTo>
                  <a:lnTo>
                    <a:pt x="1323035" y="648868"/>
                  </a:lnTo>
                  <a:lnTo>
                    <a:pt x="1322006" y="648030"/>
                  </a:lnTo>
                  <a:lnTo>
                    <a:pt x="1321701" y="647877"/>
                  </a:lnTo>
                  <a:lnTo>
                    <a:pt x="1321447" y="648144"/>
                  </a:lnTo>
                  <a:lnTo>
                    <a:pt x="1321396" y="648728"/>
                  </a:lnTo>
                  <a:lnTo>
                    <a:pt x="1321473" y="649719"/>
                  </a:lnTo>
                  <a:lnTo>
                    <a:pt x="1321308" y="650278"/>
                  </a:lnTo>
                  <a:lnTo>
                    <a:pt x="1320977" y="650570"/>
                  </a:lnTo>
                  <a:lnTo>
                    <a:pt x="1319085" y="650595"/>
                  </a:lnTo>
                  <a:lnTo>
                    <a:pt x="1318729" y="650760"/>
                  </a:lnTo>
                  <a:lnTo>
                    <a:pt x="1318526" y="651065"/>
                  </a:lnTo>
                  <a:lnTo>
                    <a:pt x="1318475" y="651484"/>
                  </a:lnTo>
                  <a:lnTo>
                    <a:pt x="1338592" y="678840"/>
                  </a:lnTo>
                  <a:lnTo>
                    <a:pt x="1346136" y="687704"/>
                  </a:lnTo>
                  <a:lnTo>
                    <a:pt x="1346428" y="688238"/>
                  </a:lnTo>
                  <a:lnTo>
                    <a:pt x="1346492" y="688720"/>
                  </a:lnTo>
                  <a:lnTo>
                    <a:pt x="1346238" y="689216"/>
                  </a:lnTo>
                  <a:lnTo>
                    <a:pt x="1345577" y="689838"/>
                  </a:lnTo>
                  <a:lnTo>
                    <a:pt x="1345374" y="690168"/>
                  </a:lnTo>
                  <a:lnTo>
                    <a:pt x="1346796" y="692264"/>
                  </a:lnTo>
                  <a:lnTo>
                    <a:pt x="1348028" y="692238"/>
                  </a:lnTo>
                  <a:lnTo>
                    <a:pt x="1348359" y="692467"/>
                  </a:lnTo>
                  <a:lnTo>
                    <a:pt x="1348613" y="692810"/>
                  </a:lnTo>
                  <a:lnTo>
                    <a:pt x="1349463" y="694804"/>
                  </a:lnTo>
                  <a:lnTo>
                    <a:pt x="1349578" y="695363"/>
                  </a:lnTo>
                  <a:lnTo>
                    <a:pt x="1349654" y="696086"/>
                  </a:lnTo>
                  <a:lnTo>
                    <a:pt x="1349616" y="697255"/>
                  </a:lnTo>
                  <a:lnTo>
                    <a:pt x="1349349" y="699731"/>
                  </a:lnTo>
                  <a:lnTo>
                    <a:pt x="1349324" y="700239"/>
                  </a:lnTo>
                  <a:lnTo>
                    <a:pt x="1349362" y="700747"/>
                  </a:lnTo>
                  <a:lnTo>
                    <a:pt x="1349476" y="701268"/>
                  </a:lnTo>
                  <a:lnTo>
                    <a:pt x="1349730" y="701852"/>
                  </a:lnTo>
                  <a:lnTo>
                    <a:pt x="1351229" y="703935"/>
                  </a:lnTo>
                  <a:lnTo>
                    <a:pt x="1351622" y="704710"/>
                  </a:lnTo>
                  <a:lnTo>
                    <a:pt x="1352245" y="706475"/>
                  </a:lnTo>
                  <a:lnTo>
                    <a:pt x="1352372" y="707123"/>
                  </a:lnTo>
                  <a:lnTo>
                    <a:pt x="1352461" y="707745"/>
                  </a:lnTo>
                  <a:lnTo>
                    <a:pt x="1352448" y="708367"/>
                  </a:lnTo>
                  <a:lnTo>
                    <a:pt x="1352194" y="709256"/>
                  </a:lnTo>
                  <a:lnTo>
                    <a:pt x="1351838" y="709701"/>
                  </a:lnTo>
                  <a:lnTo>
                    <a:pt x="1351432" y="709955"/>
                  </a:lnTo>
                  <a:lnTo>
                    <a:pt x="1349451" y="710806"/>
                  </a:lnTo>
                  <a:lnTo>
                    <a:pt x="1348765" y="711390"/>
                  </a:lnTo>
                  <a:lnTo>
                    <a:pt x="1348460" y="711733"/>
                  </a:lnTo>
                  <a:lnTo>
                    <a:pt x="1347762" y="712266"/>
                  </a:lnTo>
                  <a:lnTo>
                    <a:pt x="1344968" y="712457"/>
                  </a:lnTo>
                  <a:lnTo>
                    <a:pt x="1344599" y="712660"/>
                  </a:lnTo>
                  <a:lnTo>
                    <a:pt x="1343444" y="716762"/>
                  </a:lnTo>
                  <a:lnTo>
                    <a:pt x="1343406" y="717257"/>
                  </a:lnTo>
                  <a:lnTo>
                    <a:pt x="1343406" y="717740"/>
                  </a:lnTo>
                  <a:lnTo>
                    <a:pt x="1343342" y="718756"/>
                  </a:lnTo>
                  <a:lnTo>
                    <a:pt x="1343266" y="719251"/>
                  </a:lnTo>
                  <a:lnTo>
                    <a:pt x="1342859" y="721423"/>
                  </a:lnTo>
                  <a:lnTo>
                    <a:pt x="1342707" y="722464"/>
                  </a:lnTo>
                  <a:lnTo>
                    <a:pt x="1342593" y="723988"/>
                  </a:lnTo>
                  <a:lnTo>
                    <a:pt x="1342542" y="726439"/>
                  </a:lnTo>
                  <a:lnTo>
                    <a:pt x="1342605" y="727074"/>
                  </a:lnTo>
                  <a:lnTo>
                    <a:pt x="1347139" y="732840"/>
                  </a:lnTo>
                  <a:lnTo>
                    <a:pt x="1347800" y="733475"/>
                  </a:lnTo>
                  <a:lnTo>
                    <a:pt x="1348003" y="733856"/>
                  </a:lnTo>
                  <a:lnTo>
                    <a:pt x="1348460" y="735075"/>
                  </a:lnTo>
                  <a:lnTo>
                    <a:pt x="1350111" y="738136"/>
                  </a:lnTo>
                  <a:lnTo>
                    <a:pt x="1350403" y="739101"/>
                  </a:lnTo>
                  <a:lnTo>
                    <a:pt x="1351241" y="743369"/>
                  </a:lnTo>
                  <a:lnTo>
                    <a:pt x="1351775" y="745147"/>
                  </a:lnTo>
                  <a:lnTo>
                    <a:pt x="1351927" y="745553"/>
                  </a:lnTo>
                  <a:lnTo>
                    <a:pt x="1355077" y="751814"/>
                  </a:lnTo>
                  <a:lnTo>
                    <a:pt x="1355204" y="752297"/>
                  </a:lnTo>
                  <a:lnTo>
                    <a:pt x="1349019" y="756259"/>
                  </a:lnTo>
                  <a:lnTo>
                    <a:pt x="1348676" y="756551"/>
                  </a:lnTo>
                  <a:lnTo>
                    <a:pt x="1348397" y="756970"/>
                  </a:lnTo>
                  <a:lnTo>
                    <a:pt x="1348193" y="757478"/>
                  </a:lnTo>
                  <a:lnTo>
                    <a:pt x="1348028" y="758024"/>
                  </a:lnTo>
                  <a:lnTo>
                    <a:pt x="1347812" y="758558"/>
                  </a:lnTo>
                  <a:lnTo>
                    <a:pt x="1347597" y="759028"/>
                  </a:lnTo>
                  <a:lnTo>
                    <a:pt x="1347292" y="759409"/>
                  </a:lnTo>
                  <a:lnTo>
                    <a:pt x="1345361" y="761301"/>
                  </a:lnTo>
                  <a:lnTo>
                    <a:pt x="1345107" y="761720"/>
                  </a:lnTo>
                  <a:lnTo>
                    <a:pt x="1344980" y="762355"/>
                  </a:lnTo>
                  <a:lnTo>
                    <a:pt x="1344993" y="763054"/>
                  </a:lnTo>
                  <a:lnTo>
                    <a:pt x="1345958" y="767435"/>
                  </a:lnTo>
                  <a:lnTo>
                    <a:pt x="1346327" y="768603"/>
                  </a:lnTo>
                  <a:lnTo>
                    <a:pt x="1346873" y="770039"/>
                  </a:lnTo>
                  <a:lnTo>
                    <a:pt x="1351343" y="777443"/>
                  </a:lnTo>
                  <a:lnTo>
                    <a:pt x="1351407" y="777874"/>
                  </a:lnTo>
                  <a:lnTo>
                    <a:pt x="1351305" y="778421"/>
                  </a:lnTo>
                  <a:lnTo>
                    <a:pt x="1351013" y="779551"/>
                  </a:lnTo>
                  <a:lnTo>
                    <a:pt x="1350886" y="780224"/>
                  </a:lnTo>
                  <a:lnTo>
                    <a:pt x="1350810" y="780973"/>
                  </a:lnTo>
                  <a:lnTo>
                    <a:pt x="1350886" y="782040"/>
                  </a:lnTo>
                  <a:lnTo>
                    <a:pt x="1350746" y="782700"/>
                  </a:lnTo>
                  <a:lnTo>
                    <a:pt x="1350530" y="783208"/>
                  </a:lnTo>
                  <a:lnTo>
                    <a:pt x="1350251" y="783577"/>
                  </a:lnTo>
                  <a:lnTo>
                    <a:pt x="1350048" y="783958"/>
                  </a:lnTo>
                  <a:lnTo>
                    <a:pt x="1352359" y="789546"/>
                  </a:lnTo>
                  <a:lnTo>
                    <a:pt x="1354620" y="788619"/>
                  </a:lnTo>
                  <a:lnTo>
                    <a:pt x="1358150" y="788022"/>
                  </a:lnTo>
                  <a:lnTo>
                    <a:pt x="1369301" y="792975"/>
                  </a:lnTo>
                  <a:lnTo>
                    <a:pt x="1369631" y="793800"/>
                  </a:lnTo>
                  <a:lnTo>
                    <a:pt x="1371307" y="796328"/>
                  </a:lnTo>
                  <a:lnTo>
                    <a:pt x="1371803" y="797521"/>
                  </a:lnTo>
                  <a:lnTo>
                    <a:pt x="1372006" y="797915"/>
                  </a:lnTo>
                  <a:lnTo>
                    <a:pt x="1372514" y="798626"/>
                  </a:lnTo>
                  <a:lnTo>
                    <a:pt x="1373136" y="799274"/>
                  </a:lnTo>
                  <a:lnTo>
                    <a:pt x="1373924" y="799807"/>
                  </a:lnTo>
                  <a:lnTo>
                    <a:pt x="1377022" y="800430"/>
                  </a:lnTo>
                  <a:lnTo>
                    <a:pt x="1377467" y="800633"/>
                  </a:lnTo>
                  <a:lnTo>
                    <a:pt x="1377810" y="800988"/>
                  </a:lnTo>
                  <a:lnTo>
                    <a:pt x="1377772" y="801649"/>
                  </a:lnTo>
                  <a:lnTo>
                    <a:pt x="1377619" y="802246"/>
                  </a:lnTo>
                  <a:lnTo>
                    <a:pt x="1376959" y="803757"/>
                  </a:lnTo>
                  <a:lnTo>
                    <a:pt x="1376819" y="804278"/>
                  </a:lnTo>
                  <a:lnTo>
                    <a:pt x="1374800" y="807656"/>
                  </a:lnTo>
                  <a:lnTo>
                    <a:pt x="1372958" y="807631"/>
                  </a:lnTo>
                  <a:lnTo>
                    <a:pt x="1372565" y="807719"/>
                  </a:lnTo>
                  <a:lnTo>
                    <a:pt x="1372323" y="807961"/>
                  </a:lnTo>
                  <a:lnTo>
                    <a:pt x="1372323" y="808304"/>
                  </a:lnTo>
                  <a:lnTo>
                    <a:pt x="1372616" y="808608"/>
                  </a:lnTo>
                  <a:lnTo>
                    <a:pt x="1380413" y="813257"/>
                  </a:lnTo>
                  <a:lnTo>
                    <a:pt x="1380807" y="813765"/>
                  </a:lnTo>
                  <a:lnTo>
                    <a:pt x="1381137" y="814489"/>
                  </a:lnTo>
                  <a:lnTo>
                    <a:pt x="1381506" y="815911"/>
                  </a:lnTo>
                  <a:lnTo>
                    <a:pt x="1381823" y="816648"/>
                  </a:lnTo>
                  <a:lnTo>
                    <a:pt x="1382407" y="817765"/>
                  </a:lnTo>
                  <a:lnTo>
                    <a:pt x="1382598" y="818553"/>
                  </a:lnTo>
                  <a:lnTo>
                    <a:pt x="1382953" y="821054"/>
                  </a:lnTo>
                  <a:lnTo>
                    <a:pt x="1383525" y="823467"/>
                  </a:lnTo>
                  <a:lnTo>
                    <a:pt x="1383563" y="824217"/>
                  </a:lnTo>
                  <a:lnTo>
                    <a:pt x="1383360" y="825042"/>
                  </a:lnTo>
                  <a:lnTo>
                    <a:pt x="1383055" y="825550"/>
                  </a:lnTo>
                  <a:lnTo>
                    <a:pt x="1381963" y="826452"/>
                  </a:lnTo>
                  <a:lnTo>
                    <a:pt x="1381709" y="826896"/>
                  </a:lnTo>
                  <a:lnTo>
                    <a:pt x="1381556" y="827455"/>
                  </a:lnTo>
                  <a:lnTo>
                    <a:pt x="1381696" y="828852"/>
                  </a:lnTo>
                  <a:lnTo>
                    <a:pt x="1381785" y="829373"/>
                  </a:lnTo>
                  <a:lnTo>
                    <a:pt x="1381912" y="829767"/>
                  </a:lnTo>
                  <a:lnTo>
                    <a:pt x="1382344" y="830529"/>
                  </a:lnTo>
                  <a:lnTo>
                    <a:pt x="1382560" y="831087"/>
                  </a:lnTo>
                  <a:lnTo>
                    <a:pt x="1382699" y="831786"/>
                  </a:lnTo>
                  <a:lnTo>
                    <a:pt x="1382852" y="833031"/>
                  </a:lnTo>
                  <a:lnTo>
                    <a:pt x="1383055" y="833704"/>
                  </a:lnTo>
                  <a:lnTo>
                    <a:pt x="1383525" y="834669"/>
                  </a:lnTo>
                  <a:lnTo>
                    <a:pt x="1383576" y="835164"/>
                  </a:lnTo>
                  <a:lnTo>
                    <a:pt x="1383398" y="836409"/>
                  </a:lnTo>
                  <a:lnTo>
                    <a:pt x="1383309" y="836917"/>
                  </a:lnTo>
                  <a:lnTo>
                    <a:pt x="1383144" y="837412"/>
                  </a:lnTo>
                  <a:lnTo>
                    <a:pt x="1382344" y="839355"/>
                  </a:lnTo>
                  <a:lnTo>
                    <a:pt x="1382141" y="840066"/>
                  </a:lnTo>
                  <a:lnTo>
                    <a:pt x="1376946" y="844384"/>
                  </a:lnTo>
                  <a:lnTo>
                    <a:pt x="1376172" y="844765"/>
                  </a:lnTo>
                  <a:lnTo>
                    <a:pt x="1372336" y="850811"/>
                  </a:lnTo>
                  <a:lnTo>
                    <a:pt x="1371206" y="852703"/>
                  </a:lnTo>
                  <a:lnTo>
                    <a:pt x="1371028" y="853173"/>
                  </a:lnTo>
                  <a:lnTo>
                    <a:pt x="1370901" y="853643"/>
                  </a:lnTo>
                  <a:lnTo>
                    <a:pt x="1370863" y="854354"/>
                  </a:lnTo>
                  <a:lnTo>
                    <a:pt x="1370965" y="855217"/>
                  </a:lnTo>
                  <a:lnTo>
                    <a:pt x="1371384" y="856792"/>
                  </a:lnTo>
                  <a:lnTo>
                    <a:pt x="1371815" y="857554"/>
                  </a:lnTo>
                  <a:lnTo>
                    <a:pt x="1372273" y="858138"/>
                  </a:lnTo>
                  <a:lnTo>
                    <a:pt x="1372616" y="858469"/>
                  </a:lnTo>
                  <a:lnTo>
                    <a:pt x="1372908" y="858824"/>
                  </a:lnTo>
                  <a:lnTo>
                    <a:pt x="1373035" y="859231"/>
                  </a:lnTo>
                  <a:lnTo>
                    <a:pt x="1373111" y="859650"/>
                  </a:lnTo>
                  <a:lnTo>
                    <a:pt x="1373111" y="860259"/>
                  </a:lnTo>
                  <a:lnTo>
                    <a:pt x="1369872" y="864628"/>
                  </a:lnTo>
                  <a:lnTo>
                    <a:pt x="1369161" y="865212"/>
                  </a:lnTo>
                  <a:lnTo>
                    <a:pt x="1367828" y="868235"/>
                  </a:lnTo>
                  <a:lnTo>
                    <a:pt x="1368044" y="869238"/>
                  </a:lnTo>
                  <a:lnTo>
                    <a:pt x="1368310" y="869835"/>
                  </a:lnTo>
                  <a:lnTo>
                    <a:pt x="1368691" y="870292"/>
                  </a:lnTo>
                  <a:lnTo>
                    <a:pt x="1369148" y="870559"/>
                  </a:lnTo>
                  <a:lnTo>
                    <a:pt x="1374813" y="871740"/>
                  </a:lnTo>
                  <a:lnTo>
                    <a:pt x="1388300" y="869721"/>
                  </a:lnTo>
                  <a:lnTo>
                    <a:pt x="1392034" y="870419"/>
                  </a:lnTo>
                  <a:lnTo>
                    <a:pt x="1393482" y="873137"/>
                  </a:lnTo>
                  <a:lnTo>
                    <a:pt x="1393431" y="873823"/>
                  </a:lnTo>
                  <a:lnTo>
                    <a:pt x="1393088" y="874915"/>
                  </a:lnTo>
                  <a:lnTo>
                    <a:pt x="1392732" y="875461"/>
                  </a:lnTo>
                  <a:lnTo>
                    <a:pt x="1392021" y="876274"/>
                  </a:lnTo>
                  <a:lnTo>
                    <a:pt x="1391742" y="876706"/>
                  </a:lnTo>
                  <a:lnTo>
                    <a:pt x="1391526" y="877176"/>
                  </a:lnTo>
                  <a:lnTo>
                    <a:pt x="1391412" y="877735"/>
                  </a:lnTo>
                  <a:lnTo>
                    <a:pt x="1391361" y="878344"/>
                  </a:lnTo>
                  <a:lnTo>
                    <a:pt x="1391475" y="879170"/>
                  </a:lnTo>
                  <a:lnTo>
                    <a:pt x="1395158" y="881494"/>
                  </a:lnTo>
                  <a:lnTo>
                    <a:pt x="1396898" y="881329"/>
                  </a:lnTo>
                  <a:lnTo>
                    <a:pt x="1397304" y="881456"/>
                  </a:lnTo>
                  <a:lnTo>
                    <a:pt x="1397571" y="881964"/>
                  </a:lnTo>
                  <a:lnTo>
                    <a:pt x="1397749" y="882713"/>
                  </a:lnTo>
                  <a:lnTo>
                    <a:pt x="1397787" y="885012"/>
                  </a:lnTo>
                  <a:lnTo>
                    <a:pt x="1397876" y="885634"/>
                  </a:lnTo>
                  <a:lnTo>
                    <a:pt x="1400149" y="887120"/>
                  </a:lnTo>
                  <a:lnTo>
                    <a:pt x="1406613" y="884974"/>
                  </a:lnTo>
                  <a:lnTo>
                    <a:pt x="1410042" y="884554"/>
                  </a:lnTo>
                  <a:lnTo>
                    <a:pt x="1410411" y="884300"/>
                  </a:lnTo>
                  <a:lnTo>
                    <a:pt x="1411782" y="882929"/>
                  </a:lnTo>
                  <a:lnTo>
                    <a:pt x="1413281" y="881951"/>
                  </a:lnTo>
                  <a:lnTo>
                    <a:pt x="1414094" y="881722"/>
                  </a:lnTo>
                  <a:lnTo>
                    <a:pt x="1414970" y="881697"/>
                  </a:lnTo>
                  <a:lnTo>
                    <a:pt x="1416862" y="882103"/>
                  </a:lnTo>
                  <a:lnTo>
                    <a:pt x="1425549" y="889368"/>
                  </a:lnTo>
                  <a:lnTo>
                    <a:pt x="1425524" y="889888"/>
                  </a:lnTo>
                  <a:lnTo>
                    <a:pt x="1425346" y="890866"/>
                  </a:lnTo>
                  <a:lnTo>
                    <a:pt x="1424914" y="892327"/>
                  </a:lnTo>
                  <a:lnTo>
                    <a:pt x="1422857" y="897991"/>
                  </a:lnTo>
                  <a:lnTo>
                    <a:pt x="1422717" y="898753"/>
                  </a:lnTo>
                  <a:lnTo>
                    <a:pt x="1425752" y="903147"/>
                  </a:lnTo>
                  <a:lnTo>
                    <a:pt x="1425956" y="903541"/>
                  </a:lnTo>
                  <a:lnTo>
                    <a:pt x="1426095" y="903935"/>
                  </a:lnTo>
                  <a:lnTo>
                    <a:pt x="1426171" y="904366"/>
                  </a:lnTo>
                  <a:lnTo>
                    <a:pt x="1425968" y="905090"/>
                  </a:lnTo>
                  <a:lnTo>
                    <a:pt x="1425549" y="906068"/>
                  </a:lnTo>
                  <a:lnTo>
                    <a:pt x="1423428" y="909815"/>
                  </a:lnTo>
                  <a:lnTo>
                    <a:pt x="1423085" y="910589"/>
                  </a:lnTo>
                  <a:lnTo>
                    <a:pt x="1422666" y="911771"/>
                  </a:lnTo>
                  <a:lnTo>
                    <a:pt x="1422463" y="912507"/>
                  </a:lnTo>
                  <a:lnTo>
                    <a:pt x="1422349" y="913091"/>
                  </a:lnTo>
                  <a:lnTo>
                    <a:pt x="1422158" y="914971"/>
                  </a:lnTo>
                  <a:lnTo>
                    <a:pt x="1422171" y="915441"/>
                  </a:lnTo>
                  <a:lnTo>
                    <a:pt x="1422260" y="915860"/>
                  </a:lnTo>
                  <a:lnTo>
                    <a:pt x="1422438" y="916254"/>
                  </a:lnTo>
                  <a:lnTo>
                    <a:pt x="1424851" y="919467"/>
                  </a:lnTo>
                  <a:lnTo>
                    <a:pt x="1424990" y="919848"/>
                  </a:lnTo>
                  <a:lnTo>
                    <a:pt x="1425079" y="920267"/>
                  </a:lnTo>
                  <a:lnTo>
                    <a:pt x="1425054" y="920711"/>
                  </a:lnTo>
                  <a:lnTo>
                    <a:pt x="1424597" y="923061"/>
                  </a:lnTo>
                  <a:lnTo>
                    <a:pt x="1424571" y="923505"/>
                  </a:lnTo>
                  <a:lnTo>
                    <a:pt x="1424635" y="923924"/>
                  </a:lnTo>
                  <a:lnTo>
                    <a:pt x="1425003" y="925144"/>
                  </a:lnTo>
                  <a:lnTo>
                    <a:pt x="1425054" y="925588"/>
                  </a:lnTo>
                  <a:lnTo>
                    <a:pt x="1425054" y="926020"/>
                  </a:lnTo>
                  <a:lnTo>
                    <a:pt x="1425041" y="926477"/>
                  </a:lnTo>
                  <a:lnTo>
                    <a:pt x="1425067" y="926896"/>
                  </a:lnTo>
                  <a:lnTo>
                    <a:pt x="1425143" y="927328"/>
                  </a:lnTo>
                  <a:lnTo>
                    <a:pt x="1425282" y="927722"/>
                  </a:lnTo>
                  <a:lnTo>
                    <a:pt x="1425524" y="928103"/>
                  </a:lnTo>
                  <a:lnTo>
                    <a:pt x="1426832" y="929601"/>
                  </a:lnTo>
                  <a:lnTo>
                    <a:pt x="1427353" y="930668"/>
                  </a:lnTo>
                  <a:lnTo>
                    <a:pt x="1427492" y="931075"/>
                  </a:lnTo>
                  <a:lnTo>
                    <a:pt x="1427645" y="931913"/>
                  </a:lnTo>
                  <a:lnTo>
                    <a:pt x="1427670" y="932332"/>
                  </a:lnTo>
                  <a:lnTo>
                    <a:pt x="1427645" y="932789"/>
                  </a:lnTo>
                  <a:lnTo>
                    <a:pt x="1427594" y="933246"/>
                  </a:lnTo>
                  <a:lnTo>
                    <a:pt x="1427353" y="934199"/>
                  </a:lnTo>
                  <a:lnTo>
                    <a:pt x="1427213" y="934681"/>
                  </a:lnTo>
                  <a:lnTo>
                    <a:pt x="1426984" y="935634"/>
                  </a:lnTo>
                  <a:lnTo>
                    <a:pt x="1426692" y="936320"/>
                  </a:lnTo>
                  <a:lnTo>
                    <a:pt x="1425346" y="938733"/>
                  </a:lnTo>
                  <a:lnTo>
                    <a:pt x="1424952" y="939596"/>
                  </a:lnTo>
                  <a:lnTo>
                    <a:pt x="1424762" y="940269"/>
                  </a:lnTo>
                  <a:lnTo>
                    <a:pt x="1424736" y="940714"/>
                  </a:lnTo>
                  <a:lnTo>
                    <a:pt x="1424533" y="941374"/>
                  </a:lnTo>
                  <a:lnTo>
                    <a:pt x="1424178" y="942225"/>
                  </a:lnTo>
                  <a:lnTo>
                    <a:pt x="1423263" y="943762"/>
                  </a:lnTo>
                  <a:lnTo>
                    <a:pt x="1422857" y="944625"/>
                  </a:lnTo>
                  <a:lnTo>
                    <a:pt x="1422641" y="945299"/>
                  </a:lnTo>
                  <a:lnTo>
                    <a:pt x="1422717" y="945718"/>
                  </a:lnTo>
                  <a:lnTo>
                    <a:pt x="1422857" y="946111"/>
                  </a:lnTo>
                  <a:lnTo>
                    <a:pt x="1423073" y="946505"/>
                  </a:lnTo>
                  <a:lnTo>
                    <a:pt x="1423327" y="946861"/>
                  </a:lnTo>
                  <a:lnTo>
                    <a:pt x="1423555" y="947229"/>
                  </a:lnTo>
                  <a:lnTo>
                    <a:pt x="1423657" y="947661"/>
                  </a:lnTo>
                  <a:lnTo>
                    <a:pt x="1423644" y="948093"/>
                  </a:lnTo>
                  <a:lnTo>
                    <a:pt x="1423543" y="949007"/>
                  </a:lnTo>
                  <a:lnTo>
                    <a:pt x="1411414" y="955776"/>
                  </a:lnTo>
                  <a:lnTo>
                    <a:pt x="1410766" y="956246"/>
                  </a:lnTo>
                  <a:lnTo>
                    <a:pt x="1408290" y="958519"/>
                  </a:lnTo>
                  <a:lnTo>
                    <a:pt x="1406766" y="959535"/>
                  </a:lnTo>
                  <a:lnTo>
                    <a:pt x="1405559" y="959967"/>
                  </a:lnTo>
                  <a:lnTo>
                    <a:pt x="1405128" y="960361"/>
                  </a:lnTo>
                  <a:lnTo>
                    <a:pt x="1404683" y="960945"/>
                  </a:lnTo>
                  <a:lnTo>
                    <a:pt x="1403642" y="962825"/>
                  </a:lnTo>
                  <a:lnTo>
                    <a:pt x="1403096" y="963510"/>
                  </a:lnTo>
                  <a:lnTo>
                    <a:pt x="1401229" y="965149"/>
                  </a:lnTo>
                  <a:lnTo>
                    <a:pt x="1400835" y="965631"/>
                  </a:lnTo>
                  <a:lnTo>
                    <a:pt x="1400365" y="966508"/>
                  </a:lnTo>
                  <a:lnTo>
                    <a:pt x="1399882" y="967689"/>
                  </a:lnTo>
                  <a:lnTo>
                    <a:pt x="1398168" y="970495"/>
                  </a:lnTo>
                  <a:lnTo>
                    <a:pt x="1397876" y="971270"/>
                  </a:lnTo>
                  <a:lnTo>
                    <a:pt x="1397762" y="971880"/>
                  </a:lnTo>
                  <a:lnTo>
                    <a:pt x="1397685" y="972489"/>
                  </a:lnTo>
                  <a:lnTo>
                    <a:pt x="1397419" y="973251"/>
                  </a:lnTo>
                  <a:lnTo>
                    <a:pt x="1396657" y="974636"/>
                  </a:lnTo>
                  <a:lnTo>
                    <a:pt x="1396403" y="975398"/>
                  </a:lnTo>
                  <a:lnTo>
                    <a:pt x="1396301" y="976007"/>
                  </a:lnTo>
                  <a:lnTo>
                    <a:pt x="1396365" y="976414"/>
                  </a:lnTo>
                  <a:lnTo>
                    <a:pt x="1396403" y="976858"/>
                  </a:lnTo>
                  <a:lnTo>
                    <a:pt x="1390459" y="985697"/>
                  </a:lnTo>
                  <a:lnTo>
                    <a:pt x="1390015" y="986256"/>
                  </a:lnTo>
                  <a:lnTo>
                    <a:pt x="1389126" y="987729"/>
                  </a:lnTo>
                  <a:lnTo>
                    <a:pt x="1388681" y="988098"/>
                  </a:lnTo>
                  <a:lnTo>
                    <a:pt x="1388122" y="988250"/>
                  </a:lnTo>
                  <a:lnTo>
                    <a:pt x="1387132" y="987971"/>
                  </a:lnTo>
                  <a:lnTo>
                    <a:pt x="1385709" y="986993"/>
                  </a:lnTo>
                  <a:lnTo>
                    <a:pt x="1385214" y="986802"/>
                  </a:lnTo>
                  <a:lnTo>
                    <a:pt x="1384706" y="986777"/>
                  </a:lnTo>
                  <a:lnTo>
                    <a:pt x="1384058" y="986980"/>
                  </a:lnTo>
                  <a:lnTo>
                    <a:pt x="1383652" y="987234"/>
                  </a:lnTo>
                  <a:lnTo>
                    <a:pt x="1382788" y="988390"/>
                  </a:lnTo>
                  <a:lnTo>
                    <a:pt x="1382928" y="988694"/>
                  </a:lnTo>
                  <a:lnTo>
                    <a:pt x="1383055" y="988694"/>
                  </a:lnTo>
                  <a:lnTo>
                    <a:pt x="1383233" y="989710"/>
                  </a:lnTo>
                  <a:lnTo>
                    <a:pt x="1383614" y="991146"/>
                  </a:lnTo>
                  <a:lnTo>
                    <a:pt x="1384134" y="992339"/>
                  </a:lnTo>
                  <a:lnTo>
                    <a:pt x="1384782" y="993216"/>
                  </a:lnTo>
                  <a:lnTo>
                    <a:pt x="1387094" y="993393"/>
                  </a:lnTo>
                  <a:lnTo>
                    <a:pt x="1388224" y="993927"/>
                  </a:lnTo>
                  <a:lnTo>
                    <a:pt x="1388541" y="995718"/>
                  </a:lnTo>
                  <a:lnTo>
                    <a:pt x="1389062" y="995756"/>
                  </a:lnTo>
                  <a:lnTo>
                    <a:pt x="1391666" y="995032"/>
                  </a:lnTo>
                  <a:lnTo>
                    <a:pt x="1392504" y="995552"/>
                  </a:lnTo>
                  <a:lnTo>
                    <a:pt x="1393101" y="997280"/>
                  </a:lnTo>
                  <a:lnTo>
                    <a:pt x="1393621" y="998385"/>
                  </a:lnTo>
                  <a:lnTo>
                    <a:pt x="1395069" y="1000328"/>
                  </a:lnTo>
                  <a:lnTo>
                    <a:pt x="1394777" y="1001394"/>
                  </a:lnTo>
                  <a:lnTo>
                    <a:pt x="1394815" y="1002283"/>
                  </a:lnTo>
                  <a:lnTo>
                    <a:pt x="1395196" y="1004061"/>
                  </a:lnTo>
                  <a:lnTo>
                    <a:pt x="1393939" y="1004747"/>
                  </a:lnTo>
                  <a:lnTo>
                    <a:pt x="1393977" y="1005649"/>
                  </a:lnTo>
                  <a:lnTo>
                    <a:pt x="1394510" y="1006728"/>
                  </a:lnTo>
                  <a:lnTo>
                    <a:pt x="1394777" y="1007948"/>
                  </a:lnTo>
                  <a:lnTo>
                    <a:pt x="1396136" y="1010729"/>
                  </a:lnTo>
                  <a:lnTo>
                    <a:pt x="1396453" y="1010234"/>
                  </a:lnTo>
                  <a:lnTo>
                    <a:pt x="1396707" y="1009573"/>
                  </a:lnTo>
                  <a:lnTo>
                    <a:pt x="1397076" y="1009078"/>
                  </a:lnTo>
                  <a:lnTo>
                    <a:pt x="1398790" y="1008811"/>
                  </a:lnTo>
                  <a:lnTo>
                    <a:pt x="1404442" y="1009484"/>
                  </a:lnTo>
                  <a:lnTo>
                    <a:pt x="1405547" y="1010856"/>
                  </a:lnTo>
                  <a:lnTo>
                    <a:pt x="1405242" y="1012164"/>
                  </a:lnTo>
                  <a:lnTo>
                    <a:pt x="1404683" y="1012977"/>
                  </a:lnTo>
                  <a:lnTo>
                    <a:pt x="1402994" y="1014514"/>
                  </a:lnTo>
                  <a:lnTo>
                    <a:pt x="1400378" y="1017930"/>
                  </a:lnTo>
                  <a:lnTo>
                    <a:pt x="1399476" y="1018349"/>
                  </a:lnTo>
                  <a:lnTo>
                    <a:pt x="1399120" y="1018705"/>
                  </a:lnTo>
                  <a:lnTo>
                    <a:pt x="1399044" y="1019606"/>
                  </a:lnTo>
                  <a:lnTo>
                    <a:pt x="1399070" y="1020635"/>
                  </a:lnTo>
                  <a:lnTo>
                    <a:pt x="1399019" y="1021359"/>
                  </a:lnTo>
                  <a:lnTo>
                    <a:pt x="1398689" y="1021981"/>
                  </a:lnTo>
                  <a:lnTo>
                    <a:pt x="1397863" y="1022578"/>
                  </a:lnTo>
                  <a:lnTo>
                    <a:pt x="1397482" y="1022997"/>
                  </a:lnTo>
                  <a:lnTo>
                    <a:pt x="1396961" y="1024153"/>
                  </a:lnTo>
                  <a:lnTo>
                    <a:pt x="1395641" y="1028318"/>
                  </a:lnTo>
                  <a:lnTo>
                    <a:pt x="1395603" y="1028852"/>
                  </a:lnTo>
                  <a:lnTo>
                    <a:pt x="1395552" y="1029271"/>
                  </a:lnTo>
                  <a:lnTo>
                    <a:pt x="1395679" y="1029652"/>
                  </a:lnTo>
                  <a:lnTo>
                    <a:pt x="1396415" y="1030757"/>
                  </a:lnTo>
                  <a:lnTo>
                    <a:pt x="1396593" y="1031125"/>
                  </a:lnTo>
                  <a:lnTo>
                    <a:pt x="1397050" y="1032763"/>
                  </a:lnTo>
                  <a:lnTo>
                    <a:pt x="1397215" y="1033157"/>
                  </a:lnTo>
                  <a:lnTo>
                    <a:pt x="1397546" y="1033487"/>
                  </a:lnTo>
                  <a:lnTo>
                    <a:pt x="1399336" y="1034503"/>
                  </a:lnTo>
                  <a:lnTo>
                    <a:pt x="1399501" y="1034859"/>
                  </a:lnTo>
                  <a:lnTo>
                    <a:pt x="1395742" y="1041488"/>
                  </a:lnTo>
                  <a:lnTo>
                    <a:pt x="1395349" y="1042009"/>
                  </a:lnTo>
                  <a:lnTo>
                    <a:pt x="1395158" y="1042593"/>
                  </a:lnTo>
                  <a:lnTo>
                    <a:pt x="1395120" y="1043076"/>
                  </a:lnTo>
                  <a:lnTo>
                    <a:pt x="1395133" y="1043533"/>
                  </a:lnTo>
                  <a:lnTo>
                    <a:pt x="1395209" y="1043939"/>
                  </a:lnTo>
                  <a:lnTo>
                    <a:pt x="1395361" y="1045209"/>
                  </a:lnTo>
                  <a:lnTo>
                    <a:pt x="1395603" y="1046454"/>
                  </a:lnTo>
                  <a:lnTo>
                    <a:pt x="1395641" y="1046899"/>
                  </a:lnTo>
                  <a:lnTo>
                    <a:pt x="1395526" y="1047343"/>
                  </a:lnTo>
                  <a:lnTo>
                    <a:pt x="1394663" y="1048689"/>
                  </a:lnTo>
                  <a:lnTo>
                    <a:pt x="1393012" y="1050683"/>
                  </a:lnTo>
                  <a:lnTo>
                    <a:pt x="1392148" y="1051204"/>
                  </a:lnTo>
                  <a:lnTo>
                    <a:pt x="1388008" y="1051534"/>
                  </a:lnTo>
                  <a:lnTo>
                    <a:pt x="1387627" y="1051725"/>
                  </a:lnTo>
                  <a:lnTo>
                    <a:pt x="1379232" y="1063713"/>
                  </a:lnTo>
                  <a:lnTo>
                    <a:pt x="1379131" y="1064183"/>
                  </a:lnTo>
                  <a:lnTo>
                    <a:pt x="1378915" y="1064653"/>
                  </a:lnTo>
                  <a:lnTo>
                    <a:pt x="1378559" y="1065148"/>
                  </a:lnTo>
                  <a:lnTo>
                    <a:pt x="1378115" y="1065644"/>
                  </a:lnTo>
                  <a:lnTo>
                    <a:pt x="1376540" y="1066965"/>
                  </a:lnTo>
                  <a:lnTo>
                    <a:pt x="1376184" y="1067371"/>
                  </a:lnTo>
                  <a:lnTo>
                    <a:pt x="1375867" y="1067879"/>
                  </a:lnTo>
                  <a:lnTo>
                    <a:pt x="1375638" y="1068704"/>
                  </a:lnTo>
                  <a:lnTo>
                    <a:pt x="1375651" y="1069251"/>
                  </a:lnTo>
                  <a:lnTo>
                    <a:pt x="1375765" y="1069733"/>
                  </a:lnTo>
                  <a:lnTo>
                    <a:pt x="1375930" y="1070114"/>
                  </a:lnTo>
                  <a:lnTo>
                    <a:pt x="1375918" y="1070546"/>
                  </a:lnTo>
                  <a:lnTo>
                    <a:pt x="1375702" y="1070978"/>
                  </a:lnTo>
                  <a:lnTo>
                    <a:pt x="1375067" y="1071410"/>
                  </a:lnTo>
                  <a:lnTo>
                    <a:pt x="1373695" y="1071943"/>
                  </a:lnTo>
                  <a:lnTo>
                    <a:pt x="1373225" y="1072235"/>
                  </a:lnTo>
                  <a:lnTo>
                    <a:pt x="1371625" y="1073734"/>
                  </a:lnTo>
                  <a:lnTo>
                    <a:pt x="1371193" y="1073975"/>
                  </a:lnTo>
                  <a:lnTo>
                    <a:pt x="1369987" y="1074267"/>
                  </a:lnTo>
                  <a:lnTo>
                    <a:pt x="1369580" y="1074559"/>
                  </a:lnTo>
                  <a:lnTo>
                    <a:pt x="1369212" y="1075067"/>
                  </a:lnTo>
                  <a:lnTo>
                    <a:pt x="1368793" y="1075943"/>
                  </a:lnTo>
                  <a:lnTo>
                    <a:pt x="1368425" y="1076629"/>
                  </a:lnTo>
                  <a:lnTo>
                    <a:pt x="1367993" y="1077239"/>
                  </a:lnTo>
                  <a:lnTo>
                    <a:pt x="1367332" y="1077912"/>
                  </a:lnTo>
                  <a:lnTo>
                    <a:pt x="1366926" y="1078458"/>
                  </a:lnTo>
                  <a:lnTo>
                    <a:pt x="1366685" y="1079157"/>
                  </a:lnTo>
                  <a:lnTo>
                    <a:pt x="1366710" y="1079639"/>
                  </a:lnTo>
                  <a:lnTo>
                    <a:pt x="1366786" y="1080096"/>
                  </a:lnTo>
                  <a:lnTo>
                    <a:pt x="1367180" y="1081303"/>
                  </a:lnTo>
                  <a:lnTo>
                    <a:pt x="1367256" y="1081722"/>
                  </a:lnTo>
                  <a:lnTo>
                    <a:pt x="1359674" y="1089063"/>
                  </a:lnTo>
                  <a:lnTo>
                    <a:pt x="1345641" y="1105941"/>
                  </a:lnTo>
                  <a:lnTo>
                    <a:pt x="1344828" y="1107630"/>
                  </a:lnTo>
                  <a:lnTo>
                    <a:pt x="1347660" y="1123378"/>
                  </a:lnTo>
                  <a:lnTo>
                    <a:pt x="1347685" y="1123594"/>
                  </a:lnTo>
                  <a:lnTo>
                    <a:pt x="1347698" y="1123822"/>
                  </a:lnTo>
                  <a:lnTo>
                    <a:pt x="1347635" y="1124115"/>
                  </a:lnTo>
                  <a:lnTo>
                    <a:pt x="1347508" y="1124534"/>
                  </a:lnTo>
                  <a:lnTo>
                    <a:pt x="1345806" y="1128077"/>
                  </a:lnTo>
                  <a:lnTo>
                    <a:pt x="1345704" y="1128572"/>
                  </a:lnTo>
                  <a:lnTo>
                    <a:pt x="1345730" y="1128979"/>
                  </a:lnTo>
                  <a:lnTo>
                    <a:pt x="1345793" y="1129385"/>
                  </a:lnTo>
                  <a:lnTo>
                    <a:pt x="1346098" y="1130617"/>
                  </a:lnTo>
                  <a:lnTo>
                    <a:pt x="1346187" y="1131036"/>
                  </a:lnTo>
                  <a:lnTo>
                    <a:pt x="1346415" y="1131849"/>
                  </a:lnTo>
                  <a:lnTo>
                    <a:pt x="1346822" y="1132319"/>
                  </a:lnTo>
                  <a:lnTo>
                    <a:pt x="1349476" y="1134300"/>
                  </a:lnTo>
                  <a:lnTo>
                    <a:pt x="1349971" y="1134960"/>
                  </a:lnTo>
                  <a:lnTo>
                    <a:pt x="1350175" y="1135418"/>
                  </a:lnTo>
                  <a:lnTo>
                    <a:pt x="1350403" y="1136268"/>
                  </a:lnTo>
                  <a:lnTo>
                    <a:pt x="1350708" y="1137932"/>
                  </a:lnTo>
                  <a:lnTo>
                    <a:pt x="1350873" y="1139189"/>
                  </a:lnTo>
                  <a:lnTo>
                    <a:pt x="1350949" y="1139609"/>
                  </a:lnTo>
                  <a:lnTo>
                    <a:pt x="1351013" y="1140040"/>
                  </a:lnTo>
                  <a:lnTo>
                    <a:pt x="1351305" y="1140536"/>
                  </a:lnTo>
                  <a:lnTo>
                    <a:pt x="1351864" y="1141069"/>
                  </a:lnTo>
                  <a:lnTo>
                    <a:pt x="1356690" y="1143190"/>
                  </a:lnTo>
                  <a:lnTo>
                    <a:pt x="1360512" y="1142784"/>
                  </a:lnTo>
                  <a:lnTo>
                    <a:pt x="1361414" y="1142911"/>
                  </a:lnTo>
                  <a:lnTo>
                    <a:pt x="1363713" y="1144104"/>
                  </a:lnTo>
                  <a:lnTo>
                    <a:pt x="1366926" y="1147216"/>
                  </a:lnTo>
                  <a:lnTo>
                    <a:pt x="1368132" y="1148778"/>
                  </a:lnTo>
                  <a:lnTo>
                    <a:pt x="1369402" y="1151470"/>
                  </a:lnTo>
                  <a:lnTo>
                    <a:pt x="1369898" y="1151966"/>
                  </a:lnTo>
                  <a:lnTo>
                    <a:pt x="1373822" y="1154214"/>
                  </a:lnTo>
                  <a:lnTo>
                    <a:pt x="1374724" y="1154252"/>
                  </a:lnTo>
                  <a:lnTo>
                    <a:pt x="1375537" y="1154074"/>
                  </a:lnTo>
                  <a:lnTo>
                    <a:pt x="1377416" y="1153134"/>
                  </a:lnTo>
                  <a:lnTo>
                    <a:pt x="1377797" y="1153020"/>
                  </a:lnTo>
                  <a:lnTo>
                    <a:pt x="1378216" y="1153083"/>
                  </a:lnTo>
                  <a:lnTo>
                    <a:pt x="1378610" y="1153388"/>
                  </a:lnTo>
                  <a:lnTo>
                    <a:pt x="1379156" y="1154595"/>
                  </a:lnTo>
                  <a:lnTo>
                    <a:pt x="1380070" y="1157046"/>
                  </a:lnTo>
                  <a:lnTo>
                    <a:pt x="1380972" y="1158976"/>
                  </a:lnTo>
                  <a:lnTo>
                    <a:pt x="1381302" y="1159395"/>
                  </a:lnTo>
                  <a:lnTo>
                    <a:pt x="1381760" y="1159852"/>
                  </a:lnTo>
                  <a:lnTo>
                    <a:pt x="1391196" y="1165466"/>
                  </a:lnTo>
                  <a:lnTo>
                    <a:pt x="1391602" y="1165555"/>
                  </a:lnTo>
                  <a:lnTo>
                    <a:pt x="1394472" y="1165034"/>
                  </a:lnTo>
                  <a:lnTo>
                    <a:pt x="1395996" y="1164297"/>
                  </a:lnTo>
                  <a:lnTo>
                    <a:pt x="1396403" y="1164208"/>
                  </a:lnTo>
                  <a:lnTo>
                    <a:pt x="1401076" y="1170673"/>
                  </a:lnTo>
                  <a:lnTo>
                    <a:pt x="1400949" y="1172260"/>
                  </a:lnTo>
                  <a:lnTo>
                    <a:pt x="1400416" y="1175143"/>
                  </a:lnTo>
                  <a:lnTo>
                    <a:pt x="1399590" y="1175918"/>
                  </a:lnTo>
                  <a:lnTo>
                    <a:pt x="1392021" y="1176972"/>
                  </a:lnTo>
                  <a:lnTo>
                    <a:pt x="1391246" y="1177378"/>
                  </a:lnTo>
                  <a:lnTo>
                    <a:pt x="1386293" y="1181227"/>
                  </a:lnTo>
                  <a:lnTo>
                    <a:pt x="1386014" y="1181646"/>
                  </a:lnTo>
                  <a:lnTo>
                    <a:pt x="1385836" y="1182103"/>
                  </a:lnTo>
                  <a:lnTo>
                    <a:pt x="1385760" y="1182560"/>
                  </a:lnTo>
                  <a:lnTo>
                    <a:pt x="1385773" y="1182979"/>
                  </a:lnTo>
                  <a:lnTo>
                    <a:pt x="1385938" y="1183805"/>
                  </a:lnTo>
                  <a:lnTo>
                    <a:pt x="1386293" y="1185011"/>
                  </a:lnTo>
                  <a:lnTo>
                    <a:pt x="1387944" y="1188453"/>
                  </a:lnTo>
                  <a:lnTo>
                    <a:pt x="1387525" y="1189037"/>
                  </a:lnTo>
                  <a:lnTo>
                    <a:pt x="1386522" y="1189786"/>
                  </a:lnTo>
                  <a:lnTo>
                    <a:pt x="1341374" y="1209738"/>
                  </a:lnTo>
                  <a:lnTo>
                    <a:pt x="1340307" y="1209662"/>
                  </a:lnTo>
                  <a:lnTo>
                    <a:pt x="1323695" y="1220190"/>
                  </a:lnTo>
                  <a:lnTo>
                    <a:pt x="1312430" y="1221320"/>
                  </a:lnTo>
                  <a:lnTo>
                    <a:pt x="1312100" y="1221206"/>
                  </a:lnTo>
                  <a:lnTo>
                    <a:pt x="1310589" y="1219746"/>
                  </a:lnTo>
                  <a:lnTo>
                    <a:pt x="1308557" y="1216863"/>
                  </a:lnTo>
                  <a:lnTo>
                    <a:pt x="1298321" y="1205979"/>
                  </a:lnTo>
                  <a:lnTo>
                    <a:pt x="1295057" y="1200403"/>
                  </a:lnTo>
                  <a:lnTo>
                    <a:pt x="1294790" y="1200061"/>
                  </a:lnTo>
                  <a:lnTo>
                    <a:pt x="1294396" y="1199768"/>
                  </a:lnTo>
                  <a:lnTo>
                    <a:pt x="1279296" y="1199375"/>
                  </a:lnTo>
                  <a:lnTo>
                    <a:pt x="1244981" y="1221028"/>
                  </a:lnTo>
                  <a:lnTo>
                    <a:pt x="1244155" y="1221905"/>
                  </a:lnTo>
                  <a:lnTo>
                    <a:pt x="1243787" y="1222997"/>
                  </a:lnTo>
                  <a:lnTo>
                    <a:pt x="1243558" y="1224191"/>
                  </a:lnTo>
                  <a:lnTo>
                    <a:pt x="1243126" y="1227975"/>
                  </a:lnTo>
                  <a:lnTo>
                    <a:pt x="1242898" y="1229194"/>
                  </a:lnTo>
                  <a:lnTo>
                    <a:pt x="1242466" y="1230299"/>
                  </a:lnTo>
                  <a:lnTo>
                    <a:pt x="1241564" y="1231163"/>
                  </a:lnTo>
                  <a:lnTo>
                    <a:pt x="1233487" y="1236027"/>
                  </a:lnTo>
                  <a:lnTo>
                    <a:pt x="1232382" y="1236243"/>
                  </a:lnTo>
                  <a:lnTo>
                    <a:pt x="1231353" y="1235595"/>
                  </a:lnTo>
                  <a:lnTo>
                    <a:pt x="1222857" y="1225816"/>
                  </a:lnTo>
                  <a:lnTo>
                    <a:pt x="1221600" y="1224851"/>
                  </a:lnTo>
                  <a:lnTo>
                    <a:pt x="1219911" y="1224064"/>
                  </a:lnTo>
                  <a:lnTo>
                    <a:pt x="1207846" y="1223340"/>
                  </a:lnTo>
                  <a:lnTo>
                    <a:pt x="1205649" y="1224368"/>
                  </a:lnTo>
                  <a:lnTo>
                    <a:pt x="1191044" y="1220177"/>
                  </a:lnTo>
                  <a:lnTo>
                    <a:pt x="1188186" y="1214691"/>
                  </a:lnTo>
                  <a:lnTo>
                    <a:pt x="1188288" y="1210919"/>
                  </a:lnTo>
                  <a:lnTo>
                    <a:pt x="1188250" y="1209890"/>
                  </a:lnTo>
                  <a:lnTo>
                    <a:pt x="1187996" y="1209395"/>
                  </a:lnTo>
                  <a:lnTo>
                    <a:pt x="1187589" y="1209090"/>
                  </a:lnTo>
                  <a:lnTo>
                    <a:pt x="1175956" y="1203731"/>
                  </a:lnTo>
                  <a:lnTo>
                    <a:pt x="1175283" y="1203629"/>
                  </a:lnTo>
                  <a:lnTo>
                    <a:pt x="1174508" y="1203718"/>
                  </a:lnTo>
                  <a:lnTo>
                    <a:pt x="1171943" y="1205217"/>
                  </a:lnTo>
                  <a:lnTo>
                    <a:pt x="1171409" y="1205407"/>
                  </a:lnTo>
                  <a:lnTo>
                    <a:pt x="1163828" y="1204252"/>
                  </a:lnTo>
                  <a:lnTo>
                    <a:pt x="1163269" y="1204340"/>
                  </a:lnTo>
                  <a:lnTo>
                    <a:pt x="1162608" y="1204594"/>
                  </a:lnTo>
                  <a:lnTo>
                    <a:pt x="1152753" y="1210779"/>
                  </a:lnTo>
                  <a:lnTo>
                    <a:pt x="1151724" y="1211071"/>
                  </a:lnTo>
                  <a:lnTo>
                    <a:pt x="1150861" y="1211033"/>
                  </a:lnTo>
                  <a:lnTo>
                    <a:pt x="1138326" y="1206322"/>
                  </a:lnTo>
                  <a:lnTo>
                    <a:pt x="1123696" y="1204137"/>
                  </a:lnTo>
                  <a:lnTo>
                    <a:pt x="1118882" y="1205229"/>
                  </a:lnTo>
                  <a:lnTo>
                    <a:pt x="1117955" y="1205204"/>
                  </a:lnTo>
                  <a:lnTo>
                    <a:pt x="1117409" y="1204988"/>
                  </a:lnTo>
                  <a:lnTo>
                    <a:pt x="1115910" y="1201064"/>
                  </a:lnTo>
                  <a:lnTo>
                    <a:pt x="1115288" y="1200010"/>
                  </a:lnTo>
                  <a:lnTo>
                    <a:pt x="1115212" y="1199603"/>
                  </a:lnTo>
                  <a:lnTo>
                    <a:pt x="1115263" y="1199159"/>
                  </a:lnTo>
                  <a:lnTo>
                    <a:pt x="1116152" y="1195412"/>
                  </a:lnTo>
                  <a:lnTo>
                    <a:pt x="1116317" y="1194981"/>
                  </a:lnTo>
                  <a:lnTo>
                    <a:pt x="1116571" y="1194612"/>
                  </a:lnTo>
                  <a:lnTo>
                    <a:pt x="1117523" y="1193749"/>
                  </a:lnTo>
                  <a:lnTo>
                    <a:pt x="1117650" y="1193406"/>
                  </a:lnTo>
                  <a:lnTo>
                    <a:pt x="1115453" y="1191933"/>
                  </a:lnTo>
                  <a:lnTo>
                    <a:pt x="1115085" y="1191679"/>
                  </a:lnTo>
                  <a:lnTo>
                    <a:pt x="1114755" y="1191374"/>
                  </a:lnTo>
                  <a:lnTo>
                    <a:pt x="1113650" y="1189507"/>
                  </a:lnTo>
                  <a:lnTo>
                    <a:pt x="1113345" y="1189189"/>
                  </a:lnTo>
                  <a:lnTo>
                    <a:pt x="1112939" y="1188923"/>
                  </a:lnTo>
                  <a:lnTo>
                    <a:pt x="1112227" y="1188885"/>
                  </a:lnTo>
                  <a:lnTo>
                    <a:pt x="1109624" y="1189354"/>
                  </a:lnTo>
                  <a:lnTo>
                    <a:pt x="1108773" y="1189304"/>
                  </a:lnTo>
                  <a:lnTo>
                    <a:pt x="1107630" y="1189012"/>
                  </a:lnTo>
                  <a:lnTo>
                    <a:pt x="1105916" y="1189151"/>
                  </a:lnTo>
                  <a:lnTo>
                    <a:pt x="1105408" y="1188999"/>
                  </a:lnTo>
                  <a:lnTo>
                    <a:pt x="1105077" y="1188796"/>
                  </a:lnTo>
                  <a:lnTo>
                    <a:pt x="1104925" y="1188580"/>
                  </a:lnTo>
                  <a:lnTo>
                    <a:pt x="1104658" y="1188326"/>
                  </a:lnTo>
                  <a:lnTo>
                    <a:pt x="1104087" y="1188326"/>
                  </a:lnTo>
                  <a:lnTo>
                    <a:pt x="1103337" y="1188694"/>
                  </a:lnTo>
                  <a:lnTo>
                    <a:pt x="1100645" y="1190942"/>
                  </a:lnTo>
                  <a:lnTo>
                    <a:pt x="1100048" y="1191094"/>
                  </a:lnTo>
                  <a:lnTo>
                    <a:pt x="1096365" y="1190828"/>
                  </a:lnTo>
                  <a:lnTo>
                    <a:pt x="1095921" y="1190612"/>
                  </a:lnTo>
                  <a:lnTo>
                    <a:pt x="1095565" y="1190294"/>
                  </a:lnTo>
                  <a:lnTo>
                    <a:pt x="1092720" y="1185951"/>
                  </a:lnTo>
                  <a:lnTo>
                    <a:pt x="1092276" y="1185735"/>
                  </a:lnTo>
                  <a:lnTo>
                    <a:pt x="1091730" y="1185710"/>
                  </a:lnTo>
                  <a:lnTo>
                    <a:pt x="1083487" y="1188300"/>
                  </a:lnTo>
                  <a:lnTo>
                    <a:pt x="1082624" y="1188364"/>
                  </a:lnTo>
                  <a:lnTo>
                    <a:pt x="1070254" y="1183639"/>
                  </a:lnTo>
                  <a:lnTo>
                    <a:pt x="1068438" y="1183398"/>
                  </a:lnTo>
                  <a:lnTo>
                    <a:pt x="1066622" y="1183614"/>
                  </a:lnTo>
                  <a:lnTo>
                    <a:pt x="1060132" y="1186332"/>
                  </a:lnTo>
                  <a:lnTo>
                    <a:pt x="1059700" y="1186345"/>
                  </a:lnTo>
                  <a:lnTo>
                    <a:pt x="1056754" y="1182865"/>
                  </a:lnTo>
                  <a:lnTo>
                    <a:pt x="1056093" y="1181760"/>
                  </a:lnTo>
                  <a:lnTo>
                    <a:pt x="1053376" y="1179093"/>
                  </a:lnTo>
                  <a:lnTo>
                    <a:pt x="1051610" y="1177899"/>
                  </a:lnTo>
                  <a:lnTo>
                    <a:pt x="1045921" y="1176375"/>
                  </a:lnTo>
                  <a:lnTo>
                    <a:pt x="1039228" y="1176566"/>
                  </a:lnTo>
                  <a:lnTo>
                    <a:pt x="1038783" y="1176375"/>
                  </a:lnTo>
                  <a:lnTo>
                    <a:pt x="1036586" y="1174470"/>
                  </a:lnTo>
                  <a:lnTo>
                    <a:pt x="1035672" y="1173937"/>
                  </a:lnTo>
                  <a:lnTo>
                    <a:pt x="1033259" y="1173251"/>
                  </a:lnTo>
                  <a:lnTo>
                    <a:pt x="1028890" y="1170393"/>
                  </a:lnTo>
                  <a:lnTo>
                    <a:pt x="1024204" y="1179106"/>
                  </a:lnTo>
                  <a:lnTo>
                    <a:pt x="1024229" y="1179550"/>
                  </a:lnTo>
                  <a:lnTo>
                    <a:pt x="1023734" y="1180718"/>
                  </a:lnTo>
                  <a:lnTo>
                    <a:pt x="1022464" y="1180426"/>
                  </a:lnTo>
                  <a:lnTo>
                    <a:pt x="1021664" y="1180007"/>
                  </a:lnTo>
                  <a:lnTo>
                    <a:pt x="1020889" y="1179271"/>
                  </a:lnTo>
                  <a:lnTo>
                    <a:pt x="1020267" y="1180376"/>
                  </a:lnTo>
                  <a:lnTo>
                    <a:pt x="1019937" y="1180401"/>
                  </a:lnTo>
                  <a:lnTo>
                    <a:pt x="1019657" y="1180718"/>
                  </a:lnTo>
                  <a:lnTo>
                    <a:pt x="1019467" y="1181188"/>
                  </a:lnTo>
                  <a:lnTo>
                    <a:pt x="1018324" y="1186332"/>
                  </a:lnTo>
                  <a:lnTo>
                    <a:pt x="1018463" y="1187043"/>
                  </a:lnTo>
                  <a:lnTo>
                    <a:pt x="1018781" y="1187449"/>
                  </a:lnTo>
                  <a:lnTo>
                    <a:pt x="1020191" y="1188059"/>
                  </a:lnTo>
                  <a:lnTo>
                    <a:pt x="1020445" y="1188326"/>
                  </a:lnTo>
                  <a:lnTo>
                    <a:pt x="1020572" y="1188694"/>
                  </a:lnTo>
                  <a:lnTo>
                    <a:pt x="1020635" y="1189088"/>
                  </a:lnTo>
                  <a:lnTo>
                    <a:pt x="1020660" y="1189520"/>
                  </a:lnTo>
                  <a:lnTo>
                    <a:pt x="1020622" y="1191285"/>
                  </a:lnTo>
                  <a:lnTo>
                    <a:pt x="1009675" y="1199083"/>
                  </a:lnTo>
                  <a:lnTo>
                    <a:pt x="1008278" y="1199794"/>
                  </a:lnTo>
                  <a:lnTo>
                    <a:pt x="1006830" y="1201178"/>
                  </a:lnTo>
                  <a:lnTo>
                    <a:pt x="1004341" y="1207173"/>
                  </a:lnTo>
                  <a:lnTo>
                    <a:pt x="1003820" y="1208824"/>
                  </a:lnTo>
                  <a:lnTo>
                    <a:pt x="1003655" y="1209713"/>
                  </a:lnTo>
                  <a:lnTo>
                    <a:pt x="1003846" y="1210157"/>
                  </a:lnTo>
                  <a:lnTo>
                    <a:pt x="1004239" y="1210436"/>
                  </a:lnTo>
                  <a:lnTo>
                    <a:pt x="1005636" y="1211071"/>
                  </a:lnTo>
                  <a:lnTo>
                    <a:pt x="1005954" y="1211389"/>
                  </a:lnTo>
                  <a:lnTo>
                    <a:pt x="1006182" y="1211745"/>
                  </a:lnTo>
                  <a:lnTo>
                    <a:pt x="1006309" y="1212138"/>
                  </a:lnTo>
                  <a:lnTo>
                    <a:pt x="1006386" y="1212545"/>
                  </a:lnTo>
                  <a:lnTo>
                    <a:pt x="1006462" y="1213396"/>
                  </a:lnTo>
                  <a:lnTo>
                    <a:pt x="1006449" y="1216380"/>
                  </a:lnTo>
                  <a:lnTo>
                    <a:pt x="997318" y="1228470"/>
                  </a:lnTo>
                  <a:lnTo>
                    <a:pt x="997026" y="1228826"/>
                  </a:lnTo>
                  <a:lnTo>
                    <a:pt x="996886" y="1229258"/>
                  </a:lnTo>
                  <a:lnTo>
                    <a:pt x="997026" y="1229817"/>
                  </a:lnTo>
                  <a:lnTo>
                    <a:pt x="997267" y="1230248"/>
                  </a:lnTo>
                  <a:lnTo>
                    <a:pt x="998283" y="1231277"/>
                  </a:lnTo>
                  <a:lnTo>
                    <a:pt x="998524" y="1231633"/>
                  </a:lnTo>
                  <a:lnTo>
                    <a:pt x="998715" y="1232014"/>
                  </a:lnTo>
                  <a:lnTo>
                    <a:pt x="998816" y="1232433"/>
                  </a:lnTo>
                  <a:lnTo>
                    <a:pt x="998842" y="1232852"/>
                  </a:lnTo>
                  <a:lnTo>
                    <a:pt x="998804" y="1233296"/>
                  </a:lnTo>
                  <a:lnTo>
                    <a:pt x="998651" y="1234084"/>
                  </a:lnTo>
                  <a:lnTo>
                    <a:pt x="995654" y="1244003"/>
                  </a:lnTo>
                  <a:lnTo>
                    <a:pt x="992517" y="1258925"/>
                  </a:lnTo>
                  <a:lnTo>
                    <a:pt x="992085" y="1260081"/>
                  </a:lnTo>
                  <a:lnTo>
                    <a:pt x="991425" y="1261160"/>
                  </a:lnTo>
                  <a:lnTo>
                    <a:pt x="987717" y="1263573"/>
                  </a:lnTo>
                  <a:lnTo>
                    <a:pt x="986802" y="1265694"/>
                  </a:lnTo>
                  <a:lnTo>
                    <a:pt x="985799" y="1270571"/>
                  </a:lnTo>
                  <a:lnTo>
                    <a:pt x="985291" y="1272463"/>
                  </a:lnTo>
                  <a:lnTo>
                    <a:pt x="984554" y="1273035"/>
                  </a:lnTo>
                  <a:lnTo>
                    <a:pt x="975842" y="1273898"/>
                  </a:lnTo>
                  <a:lnTo>
                    <a:pt x="964450" y="1271498"/>
                  </a:lnTo>
                  <a:lnTo>
                    <a:pt x="963549" y="1271968"/>
                  </a:lnTo>
                  <a:lnTo>
                    <a:pt x="953579" y="1279982"/>
                  </a:lnTo>
                  <a:lnTo>
                    <a:pt x="953160" y="1279817"/>
                  </a:lnTo>
                  <a:lnTo>
                    <a:pt x="952766" y="1279537"/>
                  </a:lnTo>
                  <a:lnTo>
                    <a:pt x="951458" y="1278216"/>
                  </a:lnTo>
                  <a:lnTo>
                    <a:pt x="951077" y="1278178"/>
                  </a:lnTo>
                  <a:lnTo>
                    <a:pt x="950531" y="1278508"/>
                  </a:lnTo>
                  <a:lnTo>
                    <a:pt x="948969" y="1281112"/>
                  </a:lnTo>
                  <a:lnTo>
                    <a:pt x="946353" y="1286573"/>
                  </a:lnTo>
                  <a:lnTo>
                    <a:pt x="945642" y="1287678"/>
                  </a:lnTo>
                  <a:lnTo>
                    <a:pt x="944753" y="1288732"/>
                  </a:lnTo>
                  <a:lnTo>
                    <a:pt x="943127" y="1289735"/>
                  </a:lnTo>
                  <a:lnTo>
                    <a:pt x="942022" y="1290167"/>
                  </a:lnTo>
                  <a:lnTo>
                    <a:pt x="936599" y="1291107"/>
                  </a:lnTo>
                  <a:lnTo>
                    <a:pt x="935558" y="1291551"/>
                  </a:lnTo>
                  <a:lnTo>
                    <a:pt x="935177" y="1292542"/>
                  </a:lnTo>
                  <a:lnTo>
                    <a:pt x="934986" y="1293710"/>
                  </a:lnTo>
                  <a:lnTo>
                    <a:pt x="934478" y="1306487"/>
                  </a:lnTo>
                  <a:lnTo>
                    <a:pt x="934224" y="1308557"/>
                  </a:lnTo>
                  <a:lnTo>
                    <a:pt x="933119" y="1310424"/>
                  </a:lnTo>
                  <a:lnTo>
                    <a:pt x="931164" y="1312887"/>
                  </a:lnTo>
                  <a:lnTo>
                    <a:pt x="915822" y="1326451"/>
                  </a:lnTo>
                  <a:lnTo>
                    <a:pt x="906538" y="1331696"/>
                  </a:lnTo>
                  <a:lnTo>
                    <a:pt x="904544" y="1333233"/>
                  </a:lnTo>
                  <a:lnTo>
                    <a:pt x="892009" y="1345095"/>
                  </a:lnTo>
                  <a:lnTo>
                    <a:pt x="890854" y="1346327"/>
                  </a:lnTo>
                  <a:lnTo>
                    <a:pt x="890384" y="1346746"/>
                  </a:lnTo>
                  <a:lnTo>
                    <a:pt x="889063" y="1347190"/>
                  </a:lnTo>
                  <a:lnTo>
                    <a:pt x="888644" y="1347647"/>
                  </a:lnTo>
                  <a:lnTo>
                    <a:pt x="888479" y="1348104"/>
                  </a:lnTo>
                  <a:lnTo>
                    <a:pt x="888415" y="1348587"/>
                  </a:lnTo>
                  <a:lnTo>
                    <a:pt x="888390" y="1349019"/>
                  </a:lnTo>
                  <a:lnTo>
                    <a:pt x="888301" y="1349463"/>
                  </a:lnTo>
                  <a:lnTo>
                    <a:pt x="888161" y="1349895"/>
                  </a:lnTo>
                  <a:lnTo>
                    <a:pt x="887907" y="1350314"/>
                  </a:lnTo>
                  <a:lnTo>
                    <a:pt x="887539" y="1350619"/>
                  </a:lnTo>
                  <a:lnTo>
                    <a:pt x="887107" y="1350810"/>
                  </a:lnTo>
                  <a:lnTo>
                    <a:pt x="886460" y="1350797"/>
                  </a:lnTo>
                  <a:lnTo>
                    <a:pt x="884910" y="1350390"/>
                  </a:lnTo>
                  <a:lnTo>
                    <a:pt x="883564" y="1350848"/>
                  </a:lnTo>
                  <a:lnTo>
                    <a:pt x="873975" y="1358036"/>
                  </a:lnTo>
                  <a:lnTo>
                    <a:pt x="873899" y="1358480"/>
                  </a:lnTo>
                  <a:lnTo>
                    <a:pt x="873658" y="1358849"/>
                  </a:lnTo>
                  <a:lnTo>
                    <a:pt x="873201" y="1359115"/>
                  </a:lnTo>
                  <a:lnTo>
                    <a:pt x="870013" y="1359217"/>
                  </a:lnTo>
                  <a:lnTo>
                    <a:pt x="867067" y="1359788"/>
                  </a:lnTo>
                  <a:lnTo>
                    <a:pt x="852208" y="1367929"/>
                  </a:lnTo>
                  <a:lnTo>
                    <a:pt x="803910" y="1354251"/>
                  </a:lnTo>
                  <a:lnTo>
                    <a:pt x="802881" y="1354480"/>
                  </a:lnTo>
                  <a:lnTo>
                    <a:pt x="798626" y="1356258"/>
                  </a:lnTo>
                  <a:lnTo>
                    <a:pt x="797648" y="1356969"/>
                  </a:lnTo>
                  <a:lnTo>
                    <a:pt x="796785" y="1357858"/>
                  </a:lnTo>
                  <a:lnTo>
                    <a:pt x="796531" y="1359369"/>
                  </a:lnTo>
                  <a:lnTo>
                    <a:pt x="795845" y="1360246"/>
                  </a:lnTo>
                  <a:lnTo>
                    <a:pt x="794931" y="1361097"/>
                  </a:lnTo>
                  <a:lnTo>
                    <a:pt x="793826" y="1361808"/>
                  </a:lnTo>
                  <a:lnTo>
                    <a:pt x="792518" y="1362379"/>
                  </a:lnTo>
                  <a:lnTo>
                    <a:pt x="791108" y="1362735"/>
                  </a:lnTo>
                  <a:lnTo>
                    <a:pt x="776566" y="1358366"/>
                  </a:lnTo>
                  <a:lnTo>
                    <a:pt x="774776" y="1356715"/>
                  </a:lnTo>
                  <a:lnTo>
                    <a:pt x="760577" y="1352969"/>
                  </a:lnTo>
                  <a:lnTo>
                    <a:pt x="759675" y="1352257"/>
                  </a:lnTo>
                  <a:lnTo>
                    <a:pt x="759231" y="1350759"/>
                  </a:lnTo>
                  <a:lnTo>
                    <a:pt x="758659" y="1347736"/>
                  </a:lnTo>
                  <a:lnTo>
                    <a:pt x="758215" y="1346250"/>
                  </a:lnTo>
                  <a:lnTo>
                    <a:pt x="757123" y="1344561"/>
                  </a:lnTo>
                  <a:lnTo>
                    <a:pt x="755865" y="1343152"/>
                  </a:lnTo>
                  <a:lnTo>
                    <a:pt x="754735" y="1342859"/>
                  </a:lnTo>
                  <a:lnTo>
                    <a:pt x="737793" y="1340434"/>
                  </a:lnTo>
                  <a:lnTo>
                    <a:pt x="734402" y="1340573"/>
                  </a:lnTo>
                  <a:lnTo>
                    <a:pt x="732980" y="1340383"/>
                  </a:lnTo>
                  <a:lnTo>
                    <a:pt x="732066" y="1339989"/>
                  </a:lnTo>
                  <a:lnTo>
                    <a:pt x="730529" y="1338618"/>
                  </a:lnTo>
                  <a:lnTo>
                    <a:pt x="729805" y="1338414"/>
                  </a:lnTo>
                  <a:lnTo>
                    <a:pt x="723722" y="1338033"/>
                  </a:lnTo>
                  <a:lnTo>
                    <a:pt x="722871" y="1337779"/>
                  </a:lnTo>
                  <a:lnTo>
                    <a:pt x="722820" y="1337144"/>
                  </a:lnTo>
                  <a:lnTo>
                    <a:pt x="722909" y="1336624"/>
                  </a:lnTo>
                  <a:lnTo>
                    <a:pt x="723607" y="1335036"/>
                  </a:lnTo>
                  <a:lnTo>
                    <a:pt x="723722" y="1334490"/>
                  </a:lnTo>
                  <a:lnTo>
                    <a:pt x="723722" y="1333893"/>
                  </a:lnTo>
                  <a:lnTo>
                    <a:pt x="723506" y="1333042"/>
                  </a:lnTo>
                  <a:lnTo>
                    <a:pt x="723392" y="1332344"/>
                  </a:lnTo>
                  <a:lnTo>
                    <a:pt x="730808" y="1314665"/>
                  </a:lnTo>
                  <a:lnTo>
                    <a:pt x="731570" y="1314386"/>
                  </a:lnTo>
                  <a:lnTo>
                    <a:pt x="731913" y="1314107"/>
                  </a:lnTo>
                  <a:lnTo>
                    <a:pt x="732205" y="1313751"/>
                  </a:lnTo>
                  <a:lnTo>
                    <a:pt x="732434" y="1313281"/>
                  </a:lnTo>
                  <a:lnTo>
                    <a:pt x="732294" y="1312367"/>
                  </a:lnTo>
                  <a:lnTo>
                    <a:pt x="731774" y="1311147"/>
                  </a:lnTo>
                  <a:lnTo>
                    <a:pt x="729043" y="1307477"/>
                  </a:lnTo>
                  <a:lnTo>
                    <a:pt x="727964" y="1306702"/>
                  </a:lnTo>
                  <a:lnTo>
                    <a:pt x="726897" y="1306296"/>
                  </a:lnTo>
                  <a:lnTo>
                    <a:pt x="726516" y="1306004"/>
                  </a:lnTo>
                  <a:lnTo>
                    <a:pt x="726313" y="1305458"/>
                  </a:lnTo>
                  <a:lnTo>
                    <a:pt x="726262" y="1304963"/>
                  </a:lnTo>
                  <a:lnTo>
                    <a:pt x="726300" y="1304480"/>
                  </a:lnTo>
                  <a:lnTo>
                    <a:pt x="726440" y="1303566"/>
                  </a:lnTo>
                  <a:lnTo>
                    <a:pt x="726465" y="1303108"/>
                  </a:lnTo>
                  <a:lnTo>
                    <a:pt x="726313" y="1301902"/>
                  </a:lnTo>
                  <a:lnTo>
                    <a:pt x="726300" y="1299692"/>
                  </a:lnTo>
                  <a:lnTo>
                    <a:pt x="726135" y="1299286"/>
                  </a:lnTo>
                  <a:lnTo>
                    <a:pt x="725779" y="1298981"/>
                  </a:lnTo>
                  <a:lnTo>
                    <a:pt x="723493" y="1298841"/>
                  </a:lnTo>
                  <a:lnTo>
                    <a:pt x="722871" y="1298498"/>
                  </a:lnTo>
                  <a:lnTo>
                    <a:pt x="721918" y="1297622"/>
                  </a:lnTo>
                  <a:lnTo>
                    <a:pt x="721550" y="1297038"/>
                  </a:lnTo>
                  <a:lnTo>
                    <a:pt x="721321" y="1296504"/>
                  </a:lnTo>
                  <a:lnTo>
                    <a:pt x="721258" y="1296111"/>
                  </a:lnTo>
                  <a:lnTo>
                    <a:pt x="720991" y="1295717"/>
                  </a:lnTo>
                  <a:lnTo>
                    <a:pt x="720471" y="1295412"/>
                  </a:lnTo>
                  <a:lnTo>
                    <a:pt x="718731" y="1295120"/>
                  </a:lnTo>
                  <a:lnTo>
                    <a:pt x="717359" y="1295628"/>
                  </a:lnTo>
                  <a:lnTo>
                    <a:pt x="704380" y="1312722"/>
                  </a:lnTo>
                  <a:lnTo>
                    <a:pt x="686917" y="1335493"/>
                  </a:lnTo>
                  <a:lnTo>
                    <a:pt x="685203" y="1336992"/>
                  </a:lnTo>
                  <a:lnTo>
                    <a:pt x="684911" y="1337360"/>
                  </a:lnTo>
                  <a:lnTo>
                    <a:pt x="684390" y="1338364"/>
                  </a:lnTo>
                  <a:lnTo>
                    <a:pt x="684364" y="1338935"/>
                  </a:lnTo>
                  <a:lnTo>
                    <a:pt x="681824" y="1339202"/>
                  </a:lnTo>
                  <a:lnTo>
                    <a:pt x="681558" y="1340472"/>
                  </a:lnTo>
                  <a:lnTo>
                    <a:pt x="681913" y="1342174"/>
                  </a:lnTo>
                  <a:lnTo>
                    <a:pt x="682447" y="1343647"/>
                  </a:lnTo>
                  <a:lnTo>
                    <a:pt x="682015" y="1344244"/>
                  </a:lnTo>
                  <a:lnTo>
                    <a:pt x="681748" y="1344828"/>
                  </a:lnTo>
                  <a:lnTo>
                    <a:pt x="681659" y="1345361"/>
                  </a:lnTo>
                  <a:lnTo>
                    <a:pt x="681774" y="1345857"/>
                  </a:lnTo>
                  <a:lnTo>
                    <a:pt x="681723" y="1346619"/>
                  </a:lnTo>
                  <a:lnTo>
                    <a:pt x="680440" y="1350937"/>
                  </a:lnTo>
                  <a:lnTo>
                    <a:pt x="680427" y="1351470"/>
                  </a:lnTo>
                  <a:lnTo>
                    <a:pt x="680643" y="1352054"/>
                  </a:lnTo>
                  <a:lnTo>
                    <a:pt x="681710" y="1352867"/>
                  </a:lnTo>
                  <a:lnTo>
                    <a:pt x="682040" y="1353553"/>
                  </a:lnTo>
                  <a:lnTo>
                    <a:pt x="682117" y="1354594"/>
                  </a:lnTo>
                  <a:lnTo>
                    <a:pt x="681774" y="1356804"/>
                  </a:lnTo>
                  <a:lnTo>
                    <a:pt x="681710" y="1357706"/>
                  </a:lnTo>
                  <a:lnTo>
                    <a:pt x="681939" y="1358099"/>
                  </a:lnTo>
                  <a:lnTo>
                    <a:pt x="683602" y="1358658"/>
                  </a:lnTo>
                  <a:lnTo>
                    <a:pt x="684352" y="1359153"/>
                  </a:lnTo>
                  <a:lnTo>
                    <a:pt x="684479" y="1359903"/>
                  </a:lnTo>
                  <a:lnTo>
                    <a:pt x="684174" y="1361363"/>
                  </a:lnTo>
                  <a:lnTo>
                    <a:pt x="682040" y="1369212"/>
                  </a:lnTo>
                  <a:lnTo>
                    <a:pt x="682180" y="1369606"/>
                  </a:lnTo>
                  <a:lnTo>
                    <a:pt x="682358" y="1369758"/>
                  </a:lnTo>
                  <a:lnTo>
                    <a:pt x="682713" y="1369809"/>
                  </a:lnTo>
                  <a:lnTo>
                    <a:pt x="683094" y="1369796"/>
                  </a:lnTo>
                  <a:lnTo>
                    <a:pt x="684288" y="1369491"/>
                  </a:lnTo>
                  <a:lnTo>
                    <a:pt x="684796" y="1369466"/>
                  </a:lnTo>
                  <a:lnTo>
                    <a:pt x="686612" y="1370749"/>
                  </a:lnTo>
                  <a:lnTo>
                    <a:pt x="686574" y="1371269"/>
                  </a:lnTo>
                  <a:lnTo>
                    <a:pt x="686447" y="1371930"/>
                  </a:lnTo>
                  <a:lnTo>
                    <a:pt x="685990" y="1373479"/>
                  </a:lnTo>
                  <a:lnTo>
                    <a:pt x="685888" y="1373949"/>
                  </a:lnTo>
                  <a:lnTo>
                    <a:pt x="671525" y="1381417"/>
                  </a:lnTo>
                  <a:lnTo>
                    <a:pt x="671169" y="1381721"/>
                  </a:lnTo>
                  <a:lnTo>
                    <a:pt x="670864" y="1382128"/>
                  </a:lnTo>
                  <a:lnTo>
                    <a:pt x="670712" y="1383436"/>
                  </a:lnTo>
                  <a:lnTo>
                    <a:pt x="670687" y="1384376"/>
                  </a:lnTo>
                  <a:lnTo>
                    <a:pt x="671334" y="1390675"/>
                  </a:lnTo>
                  <a:lnTo>
                    <a:pt x="675805" y="1395425"/>
                  </a:lnTo>
                  <a:lnTo>
                    <a:pt x="676643" y="1395742"/>
                  </a:lnTo>
                  <a:lnTo>
                    <a:pt x="677227" y="1396110"/>
                  </a:lnTo>
                  <a:lnTo>
                    <a:pt x="677392" y="1396555"/>
                  </a:lnTo>
                  <a:lnTo>
                    <a:pt x="677329" y="1396961"/>
                  </a:lnTo>
                  <a:lnTo>
                    <a:pt x="677176" y="1397330"/>
                  </a:lnTo>
                  <a:lnTo>
                    <a:pt x="677049" y="1397546"/>
                  </a:lnTo>
                  <a:lnTo>
                    <a:pt x="676821" y="1397736"/>
                  </a:lnTo>
                  <a:lnTo>
                    <a:pt x="675576" y="1398142"/>
                  </a:lnTo>
                  <a:lnTo>
                    <a:pt x="674839" y="1398536"/>
                  </a:lnTo>
                  <a:lnTo>
                    <a:pt x="674001" y="1400263"/>
                  </a:lnTo>
                  <a:lnTo>
                    <a:pt x="674065" y="1400441"/>
                  </a:lnTo>
                  <a:lnTo>
                    <a:pt x="674141" y="1400632"/>
                  </a:lnTo>
                  <a:lnTo>
                    <a:pt x="679081" y="1402727"/>
                  </a:lnTo>
                  <a:lnTo>
                    <a:pt x="679869" y="1402778"/>
                  </a:lnTo>
                  <a:lnTo>
                    <a:pt x="680593" y="1402651"/>
                  </a:lnTo>
                  <a:lnTo>
                    <a:pt x="682510" y="1400073"/>
                  </a:lnTo>
                  <a:lnTo>
                    <a:pt x="682485" y="1399654"/>
                  </a:lnTo>
                  <a:lnTo>
                    <a:pt x="681850" y="1398981"/>
                  </a:lnTo>
                  <a:lnTo>
                    <a:pt x="681736" y="1398587"/>
                  </a:lnTo>
                  <a:lnTo>
                    <a:pt x="681736" y="1398155"/>
                  </a:lnTo>
                  <a:lnTo>
                    <a:pt x="681799" y="1397698"/>
                  </a:lnTo>
                  <a:lnTo>
                    <a:pt x="687679" y="1393456"/>
                  </a:lnTo>
                  <a:lnTo>
                    <a:pt x="692670" y="1394129"/>
                  </a:lnTo>
                  <a:lnTo>
                    <a:pt x="693826" y="1393964"/>
                  </a:lnTo>
                  <a:lnTo>
                    <a:pt x="694575" y="1393520"/>
                  </a:lnTo>
                  <a:lnTo>
                    <a:pt x="694931" y="1393545"/>
                  </a:lnTo>
                  <a:lnTo>
                    <a:pt x="695426" y="1393697"/>
                  </a:lnTo>
                  <a:lnTo>
                    <a:pt x="698106" y="1395082"/>
                  </a:lnTo>
                  <a:lnTo>
                    <a:pt x="698779" y="1395742"/>
                  </a:lnTo>
                  <a:lnTo>
                    <a:pt x="698690" y="1396834"/>
                  </a:lnTo>
                  <a:lnTo>
                    <a:pt x="697826" y="1398650"/>
                  </a:lnTo>
                  <a:lnTo>
                    <a:pt x="697649" y="1399146"/>
                  </a:lnTo>
                  <a:lnTo>
                    <a:pt x="697661" y="1399616"/>
                  </a:lnTo>
                  <a:lnTo>
                    <a:pt x="698042" y="1400022"/>
                  </a:lnTo>
                  <a:lnTo>
                    <a:pt x="698461" y="1400276"/>
                  </a:lnTo>
                  <a:lnTo>
                    <a:pt x="698830" y="1400657"/>
                  </a:lnTo>
                  <a:lnTo>
                    <a:pt x="698982" y="1401229"/>
                  </a:lnTo>
                  <a:lnTo>
                    <a:pt x="698957" y="1402270"/>
                  </a:lnTo>
                  <a:lnTo>
                    <a:pt x="698881" y="1402905"/>
                  </a:lnTo>
                  <a:lnTo>
                    <a:pt x="698728" y="1403375"/>
                  </a:lnTo>
                  <a:lnTo>
                    <a:pt x="698411" y="1403527"/>
                  </a:lnTo>
                  <a:lnTo>
                    <a:pt x="698004" y="1403553"/>
                  </a:lnTo>
                  <a:lnTo>
                    <a:pt x="697103" y="1403426"/>
                  </a:lnTo>
                  <a:lnTo>
                    <a:pt x="696671" y="1403426"/>
                  </a:lnTo>
                  <a:lnTo>
                    <a:pt x="696277" y="1403553"/>
                  </a:lnTo>
                  <a:lnTo>
                    <a:pt x="695972" y="1403908"/>
                  </a:lnTo>
                  <a:lnTo>
                    <a:pt x="695794" y="1404404"/>
                  </a:lnTo>
                  <a:lnTo>
                    <a:pt x="695794" y="1404988"/>
                  </a:lnTo>
                  <a:lnTo>
                    <a:pt x="696087" y="1405737"/>
                  </a:lnTo>
                  <a:lnTo>
                    <a:pt x="696455" y="1406194"/>
                  </a:lnTo>
                  <a:lnTo>
                    <a:pt x="696861" y="1406563"/>
                  </a:lnTo>
                  <a:lnTo>
                    <a:pt x="700684" y="1408137"/>
                  </a:lnTo>
                  <a:lnTo>
                    <a:pt x="701052" y="1408493"/>
                  </a:lnTo>
                  <a:lnTo>
                    <a:pt x="701243" y="1409039"/>
                  </a:lnTo>
                  <a:lnTo>
                    <a:pt x="701179" y="1410004"/>
                  </a:lnTo>
                  <a:lnTo>
                    <a:pt x="704278" y="1421561"/>
                  </a:lnTo>
                  <a:lnTo>
                    <a:pt x="704888" y="1422653"/>
                  </a:lnTo>
                  <a:lnTo>
                    <a:pt x="711123" y="1430654"/>
                  </a:lnTo>
                  <a:lnTo>
                    <a:pt x="712584" y="1433690"/>
                  </a:lnTo>
                  <a:lnTo>
                    <a:pt x="713422" y="1436585"/>
                  </a:lnTo>
                  <a:lnTo>
                    <a:pt x="713447" y="1437220"/>
                  </a:lnTo>
                  <a:lnTo>
                    <a:pt x="713359" y="1438224"/>
                  </a:lnTo>
                  <a:lnTo>
                    <a:pt x="708964" y="1445386"/>
                  </a:lnTo>
                  <a:lnTo>
                    <a:pt x="708520" y="1445628"/>
                  </a:lnTo>
                  <a:lnTo>
                    <a:pt x="708063" y="1445996"/>
                  </a:lnTo>
                  <a:lnTo>
                    <a:pt x="707491" y="1446822"/>
                  </a:lnTo>
                  <a:lnTo>
                    <a:pt x="706297" y="1448866"/>
                  </a:lnTo>
                  <a:lnTo>
                    <a:pt x="704748" y="1450797"/>
                  </a:lnTo>
                  <a:lnTo>
                    <a:pt x="703757" y="1451279"/>
                  </a:lnTo>
                  <a:lnTo>
                    <a:pt x="701370" y="1451165"/>
                  </a:lnTo>
                  <a:lnTo>
                    <a:pt x="700074" y="1450365"/>
                  </a:lnTo>
                  <a:lnTo>
                    <a:pt x="699465" y="1449641"/>
                  </a:lnTo>
                  <a:lnTo>
                    <a:pt x="699300" y="1449273"/>
                  </a:lnTo>
                  <a:lnTo>
                    <a:pt x="698944" y="1449019"/>
                  </a:lnTo>
                  <a:lnTo>
                    <a:pt x="696861" y="1451178"/>
                  </a:lnTo>
                  <a:lnTo>
                    <a:pt x="696760" y="1451648"/>
                  </a:lnTo>
                  <a:lnTo>
                    <a:pt x="694423" y="1453172"/>
                  </a:lnTo>
                  <a:lnTo>
                    <a:pt x="693940" y="1453108"/>
                  </a:lnTo>
                  <a:lnTo>
                    <a:pt x="693356" y="1452854"/>
                  </a:lnTo>
                  <a:lnTo>
                    <a:pt x="690397" y="1450809"/>
                  </a:lnTo>
                  <a:lnTo>
                    <a:pt x="686168" y="1450365"/>
                  </a:lnTo>
                  <a:lnTo>
                    <a:pt x="685266" y="1449743"/>
                  </a:lnTo>
                  <a:lnTo>
                    <a:pt x="682713" y="1447228"/>
                  </a:lnTo>
                  <a:lnTo>
                    <a:pt x="681913" y="1446834"/>
                  </a:lnTo>
                  <a:lnTo>
                    <a:pt x="681088" y="1447203"/>
                  </a:lnTo>
                  <a:lnTo>
                    <a:pt x="681075" y="1448307"/>
                  </a:lnTo>
                  <a:lnTo>
                    <a:pt x="682434" y="1450873"/>
                  </a:lnTo>
                  <a:lnTo>
                    <a:pt x="682536" y="1452524"/>
                  </a:lnTo>
                  <a:lnTo>
                    <a:pt x="672134" y="1462138"/>
                  </a:lnTo>
                  <a:lnTo>
                    <a:pt x="668274" y="1460372"/>
                  </a:lnTo>
                  <a:lnTo>
                    <a:pt x="667512" y="1460258"/>
                  </a:lnTo>
                  <a:lnTo>
                    <a:pt x="665848" y="1460512"/>
                  </a:lnTo>
                  <a:lnTo>
                    <a:pt x="664921" y="1460944"/>
                  </a:lnTo>
                  <a:lnTo>
                    <a:pt x="663981" y="1461731"/>
                  </a:lnTo>
                  <a:lnTo>
                    <a:pt x="663422" y="1462620"/>
                  </a:lnTo>
                  <a:lnTo>
                    <a:pt x="663714" y="1463802"/>
                  </a:lnTo>
                  <a:lnTo>
                    <a:pt x="664616" y="1464005"/>
                  </a:lnTo>
                  <a:lnTo>
                    <a:pt x="666953" y="1463992"/>
                  </a:lnTo>
                  <a:lnTo>
                    <a:pt x="667461" y="1464716"/>
                  </a:lnTo>
                  <a:lnTo>
                    <a:pt x="667778" y="1465745"/>
                  </a:lnTo>
                  <a:lnTo>
                    <a:pt x="667981" y="1466786"/>
                  </a:lnTo>
                  <a:lnTo>
                    <a:pt x="668324" y="1467345"/>
                  </a:lnTo>
                  <a:lnTo>
                    <a:pt x="668705" y="1467751"/>
                  </a:lnTo>
                  <a:lnTo>
                    <a:pt x="669112" y="1468031"/>
                  </a:lnTo>
                  <a:lnTo>
                    <a:pt x="669366" y="1468551"/>
                  </a:lnTo>
                  <a:lnTo>
                    <a:pt x="666597" y="1474025"/>
                  </a:lnTo>
                  <a:lnTo>
                    <a:pt x="663498" y="1473809"/>
                  </a:lnTo>
                  <a:lnTo>
                    <a:pt x="663079" y="1473860"/>
                  </a:lnTo>
                  <a:lnTo>
                    <a:pt x="662673" y="1474012"/>
                  </a:lnTo>
                  <a:lnTo>
                    <a:pt x="659307" y="1475752"/>
                  </a:lnTo>
                  <a:lnTo>
                    <a:pt x="659053" y="1476311"/>
                  </a:lnTo>
                  <a:lnTo>
                    <a:pt x="658977" y="1477098"/>
                  </a:lnTo>
                  <a:lnTo>
                    <a:pt x="659206" y="1478635"/>
                  </a:lnTo>
                  <a:lnTo>
                    <a:pt x="659549" y="1479168"/>
                  </a:lnTo>
                  <a:lnTo>
                    <a:pt x="659980" y="1479461"/>
                  </a:lnTo>
                  <a:lnTo>
                    <a:pt x="660412" y="1479435"/>
                  </a:lnTo>
                  <a:lnTo>
                    <a:pt x="660819" y="1479486"/>
                  </a:lnTo>
                  <a:lnTo>
                    <a:pt x="661187" y="1479600"/>
                  </a:lnTo>
                  <a:lnTo>
                    <a:pt x="661416" y="1479892"/>
                  </a:lnTo>
                  <a:lnTo>
                    <a:pt x="661530" y="1480273"/>
                  </a:lnTo>
                  <a:lnTo>
                    <a:pt x="661593" y="1480667"/>
                  </a:lnTo>
                  <a:lnTo>
                    <a:pt x="661581" y="1481150"/>
                  </a:lnTo>
                  <a:lnTo>
                    <a:pt x="659307" y="1483512"/>
                  </a:lnTo>
                  <a:lnTo>
                    <a:pt x="658964" y="1483931"/>
                  </a:lnTo>
                  <a:lnTo>
                    <a:pt x="658710" y="1484668"/>
                  </a:lnTo>
                  <a:lnTo>
                    <a:pt x="658583" y="1486103"/>
                  </a:lnTo>
                  <a:lnTo>
                    <a:pt x="658571" y="1486903"/>
                  </a:lnTo>
                  <a:lnTo>
                    <a:pt x="658634" y="1487512"/>
                  </a:lnTo>
                  <a:lnTo>
                    <a:pt x="658799" y="1487893"/>
                  </a:lnTo>
                  <a:lnTo>
                    <a:pt x="659168" y="1488211"/>
                  </a:lnTo>
                  <a:lnTo>
                    <a:pt x="660095" y="1488770"/>
                  </a:lnTo>
                  <a:lnTo>
                    <a:pt x="660831" y="1489392"/>
                  </a:lnTo>
                  <a:lnTo>
                    <a:pt x="661123" y="1489735"/>
                  </a:lnTo>
                  <a:lnTo>
                    <a:pt x="661352" y="1490090"/>
                  </a:lnTo>
                  <a:lnTo>
                    <a:pt x="661530" y="1490459"/>
                  </a:lnTo>
                  <a:lnTo>
                    <a:pt x="661644" y="1490852"/>
                  </a:lnTo>
                  <a:lnTo>
                    <a:pt x="661504" y="1491538"/>
                  </a:lnTo>
                  <a:lnTo>
                    <a:pt x="661136" y="1492453"/>
                  </a:lnTo>
                  <a:lnTo>
                    <a:pt x="657834" y="1497736"/>
                  </a:lnTo>
                  <a:lnTo>
                    <a:pt x="657072" y="1499184"/>
                  </a:lnTo>
                  <a:lnTo>
                    <a:pt x="649528" y="1507261"/>
                  </a:lnTo>
                  <a:lnTo>
                    <a:pt x="647585" y="1507108"/>
                  </a:lnTo>
                  <a:lnTo>
                    <a:pt x="638022" y="1504619"/>
                  </a:lnTo>
                  <a:lnTo>
                    <a:pt x="637768" y="1504607"/>
                  </a:lnTo>
                  <a:lnTo>
                    <a:pt x="636498" y="1504581"/>
                  </a:lnTo>
                  <a:lnTo>
                    <a:pt x="635914" y="1505546"/>
                  </a:lnTo>
                  <a:lnTo>
                    <a:pt x="635914" y="1507515"/>
                  </a:lnTo>
                  <a:lnTo>
                    <a:pt x="636498" y="1508226"/>
                  </a:lnTo>
                  <a:lnTo>
                    <a:pt x="639965" y="1510144"/>
                  </a:lnTo>
                  <a:lnTo>
                    <a:pt x="641235" y="1510360"/>
                  </a:lnTo>
                  <a:lnTo>
                    <a:pt x="645833" y="1510398"/>
                  </a:lnTo>
                  <a:lnTo>
                    <a:pt x="647052" y="1510677"/>
                  </a:lnTo>
                  <a:lnTo>
                    <a:pt x="647928" y="1511185"/>
                  </a:lnTo>
                  <a:lnTo>
                    <a:pt x="648093" y="1512582"/>
                  </a:lnTo>
                  <a:lnTo>
                    <a:pt x="647242" y="1513204"/>
                  </a:lnTo>
                  <a:lnTo>
                    <a:pt x="646099" y="1513636"/>
                  </a:lnTo>
                  <a:lnTo>
                    <a:pt x="643445" y="1513928"/>
                  </a:lnTo>
                  <a:lnTo>
                    <a:pt x="643077" y="1513751"/>
                  </a:lnTo>
                  <a:lnTo>
                    <a:pt x="642747" y="1513484"/>
                  </a:lnTo>
                  <a:lnTo>
                    <a:pt x="642137" y="1512862"/>
                  </a:lnTo>
                  <a:lnTo>
                    <a:pt x="641743" y="1512633"/>
                  </a:lnTo>
                  <a:lnTo>
                    <a:pt x="641413" y="1512544"/>
                  </a:lnTo>
                  <a:lnTo>
                    <a:pt x="641108" y="1512595"/>
                  </a:lnTo>
                  <a:lnTo>
                    <a:pt x="639470" y="1513179"/>
                  </a:lnTo>
                  <a:lnTo>
                    <a:pt x="639152" y="1513344"/>
                  </a:lnTo>
                  <a:lnTo>
                    <a:pt x="638924" y="1513687"/>
                  </a:lnTo>
                  <a:lnTo>
                    <a:pt x="638733" y="1514754"/>
                  </a:lnTo>
                  <a:lnTo>
                    <a:pt x="638606" y="1515275"/>
                  </a:lnTo>
                  <a:lnTo>
                    <a:pt x="638378" y="1515783"/>
                  </a:lnTo>
                  <a:lnTo>
                    <a:pt x="637628" y="1516748"/>
                  </a:lnTo>
                  <a:lnTo>
                    <a:pt x="635609" y="1518627"/>
                  </a:lnTo>
                  <a:lnTo>
                    <a:pt x="635266" y="1519135"/>
                  </a:lnTo>
                  <a:lnTo>
                    <a:pt x="634974" y="1519834"/>
                  </a:lnTo>
                  <a:lnTo>
                    <a:pt x="634644" y="1520952"/>
                  </a:lnTo>
                  <a:lnTo>
                    <a:pt x="634403" y="1522209"/>
                  </a:lnTo>
                  <a:lnTo>
                    <a:pt x="634390" y="1522704"/>
                  </a:lnTo>
                  <a:lnTo>
                    <a:pt x="634568" y="1523225"/>
                  </a:lnTo>
                  <a:lnTo>
                    <a:pt x="636397" y="1526374"/>
                  </a:lnTo>
                  <a:lnTo>
                    <a:pt x="637133" y="1527276"/>
                  </a:lnTo>
                  <a:lnTo>
                    <a:pt x="637946" y="1527670"/>
                  </a:lnTo>
                  <a:lnTo>
                    <a:pt x="639826" y="1528165"/>
                  </a:lnTo>
                  <a:lnTo>
                    <a:pt x="640346" y="1528584"/>
                  </a:lnTo>
                  <a:lnTo>
                    <a:pt x="640956" y="1529524"/>
                  </a:lnTo>
                  <a:lnTo>
                    <a:pt x="641299" y="1530794"/>
                  </a:lnTo>
                  <a:lnTo>
                    <a:pt x="641324" y="1532229"/>
                  </a:lnTo>
                  <a:lnTo>
                    <a:pt x="640245" y="1534109"/>
                  </a:lnTo>
                  <a:lnTo>
                    <a:pt x="637933" y="1537144"/>
                  </a:lnTo>
                  <a:lnTo>
                    <a:pt x="637489" y="1537576"/>
                  </a:lnTo>
                  <a:lnTo>
                    <a:pt x="636841" y="1538046"/>
                  </a:lnTo>
                  <a:lnTo>
                    <a:pt x="636016" y="1538122"/>
                  </a:lnTo>
                  <a:lnTo>
                    <a:pt x="630389" y="1537563"/>
                  </a:lnTo>
                  <a:lnTo>
                    <a:pt x="629932" y="1537601"/>
                  </a:lnTo>
                  <a:lnTo>
                    <a:pt x="624408" y="1542707"/>
                  </a:lnTo>
                  <a:lnTo>
                    <a:pt x="624319" y="1542897"/>
                  </a:lnTo>
                  <a:lnTo>
                    <a:pt x="624090" y="1543608"/>
                  </a:lnTo>
                  <a:lnTo>
                    <a:pt x="623925" y="1544700"/>
                  </a:lnTo>
                  <a:lnTo>
                    <a:pt x="623862" y="1545361"/>
                  </a:lnTo>
                  <a:lnTo>
                    <a:pt x="623887" y="1545907"/>
                  </a:lnTo>
                  <a:lnTo>
                    <a:pt x="623989" y="1546732"/>
                  </a:lnTo>
                  <a:lnTo>
                    <a:pt x="624281" y="1548117"/>
                  </a:lnTo>
                  <a:lnTo>
                    <a:pt x="624306" y="1548409"/>
                  </a:lnTo>
                  <a:lnTo>
                    <a:pt x="623836" y="1549527"/>
                  </a:lnTo>
                  <a:lnTo>
                    <a:pt x="621601" y="1552028"/>
                  </a:lnTo>
                  <a:lnTo>
                    <a:pt x="621271" y="1552892"/>
                  </a:lnTo>
                  <a:lnTo>
                    <a:pt x="620928" y="1552625"/>
                  </a:lnTo>
                  <a:lnTo>
                    <a:pt x="619950" y="1552689"/>
                  </a:lnTo>
                  <a:lnTo>
                    <a:pt x="617169" y="1555127"/>
                  </a:lnTo>
                  <a:lnTo>
                    <a:pt x="616242" y="1556207"/>
                  </a:lnTo>
                  <a:lnTo>
                    <a:pt x="615950" y="1556804"/>
                  </a:lnTo>
                  <a:lnTo>
                    <a:pt x="615708" y="1557477"/>
                  </a:lnTo>
                  <a:lnTo>
                    <a:pt x="615403" y="1558048"/>
                  </a:lnTo>
                  <a:lnTo>
                    <a:pt x="614819" y="1558366"/>
                  </a:lnTo>
                  <a:lnTo>
                    <a:pt x="610362" y="1558543"/>
                  </a:lnTo>
                  <a:lnTo>
                    <a:pt x="609168" y="1559026"/>
                  </a:lnTo>
                  <a:lnTo>
                    <a:pt x="606894" y="1561147"/>
                  </a:lnTo>
                  <a:lnTo>
                    <a:pt x="605853" y="1561642"/>
                  </a:lnTo>
                  <a:lnTo>
                    <a:pt x="605129" y="1561312"/>
                  </a:lnTo>
                  <a:lnTo>
                    <a:pt x="600100" y="1555064"/>
                  </a:lnTo>
                  <a:lnTo>
                    <a:pt x="598538" y="1553857"/>
                  </a:lnTo>
                  <a:lnTo>
                    <a:pt x="594995" y="1552333"/>
                  </a:lnTo>
                  <a:lnTo>
                    <a:pt x="593979" y="1551025"/>
                  </a:lnTo>
                  <a:lnTo>
                    <a:pt x="591883" y="1544675"/>
                  </a:lnTo>
                  <a:lnTo>
                    <a:pt x="590969" y="1543037"/>
                  </a:lnTo>
                  <a:lnTo>
                    <a:pt x="586155" y="1537855"/>
                  </a:lnTo>
                  <a:lnTo>
                    <a:pt x="577583" y="1533804"/>
                  </a:lnTo>
                  <a:lnTo>
                    <a:pt x="572008" y="1528902"/>
                  </a:lnTo>
                  <a:lnTo>
                    <a:pt x="570801" y="1528838"/>
                  </a:lnTo>
                  <a:lnTo>
                    <a:pt x="565759" y="1531442"/>
                  </a:lnTo>
                  <a:lnTo>
                    <a:pt x="563740" y="1531492"/>
                  </a:lnTo>
                  <a:lnTo>
                    <a:pt x="563308" y="1529448"/>
                  </a:lnTo>
                  <a:lnTo>
                    <a:pt x="563346" y="1526743"/>
                  </a:lnTo>
                  <a:lnTo>
                    <a:pt x="562686" y="1524812"/>
                  </a:lnTo>
                  <a:lnTo>
                    <a:pt x="555485" y="1519262"/>
                  </a:lnTo>
                  <a:lnTo>
                    <a:pt x="554736" y="1519097"/>
                  </a:lnTo>
                  <a:lnTo>
                    <a:pt x="553859" y="1519364"/>
                  </a:lnTo>
                  <a:lnTo>
                    <a:pt x="553250" y="1519859"/>
                  </a:lnTo>
                  <a:lnTo>
                    <a:pt x="553072" y="1520418"/>
                  </a:lnTo>
                  <a:lnTo>
                    <a:pt x="553059" y="1521091"/>
                  </a:lnTo>
                  <a:lnTo>
                    <a:pt x="552704" y="1523961"/>
                  </a:lnTo>
                  <a:lnTo>
                    <a:pt x="553097" y="1524977"/>
                  </a:lnTo>
                  <a:lnTo>
                    <a:pt x="553885" y="1525663"/>
                  </a:lnTo>
                  <a:lnTo>
                    <a:pt x="554774" y="1526768"/>
                  </a:lnTo>
                  <a:lnTo>
                    <a:pt x="554062" y="1529905"/>
                  </a:lnTo>
                  <a:lnTo>
                    <a:pt x="553516" y="1531238"/>
                  </a:lnTo>
                  <a:lnTo>
                    <a:pt x="552729" y="1532102"/>
                  </a:lnTo>
                  <a:lnTo>
                    <a:pt x="551370" y="1532394"/>
                  </a:lnTo>
                  <a:lnTo>
                    <a:pt x="550494" y="1531581"/>
                  </a:lnTo>
                  <a:lnTo>
                    <a:pt x="549973" y="1530134"/>
                  </a:lnTo>
                  <a:lnTo>
                    <a:pt x="549211" y="1526832"/>
                  </a:lnTo>
                  <a:lnTo>
                    <a:pt x="548563" y="1525638"/>
                  </a:lnTo>
                  <a:lnTo>
                    <a:pt x="547662" y="1524749"/>
                  </a:lnTo>
                  <a:lnTo>
                    <a:pt x="543864" y="1522806"/>
                  </a:lnTo>
                  <a:lnTo>
                    <a:pt x="543356" y="1522539"/>
                  </a:lnTo>
                  <a:lnTo>
                    <a:pt x="539940" y="1527073"/>
                  </a:lnTo>
                  <a:lnTo>
                    <a:pt x="539203" y="1528190"/>
                  </a:lnTo>
                  <a:lnTo>
                    <a:pt x="536613" y="1528965"/>
                  </a:lnTo>
                  <a:lnTo>
                    <a:pt x="535559" y="1529664"/>
                  </a:lnTo>
                  <a:lnTo>
                    <a:pt x="535305" y="1530311"/>
                  </a:lnTo>
                  <a:lnTo>
                    <a:pt x="535063" y="1531924"/>
                  </a:lnTo>
                  <a:lnTo>
                    <a:pt x="534682" y="1532686"/>
                  </a:lnTo>
                  <a:lnTo>
                    <a:pt x="533946" y="1533309"/>
                  </a:lnTo>
                  <a:lnTo>
                    <a:pt x="533361" y="1533309"/>
                  </a:lnTo>
                  <a:lnTo>
                    <a:pt x="532257" y="1532585"/>
                  </a:lnTo>
                  <a:lnTo>
                    <a:pt x="531190" y="1532305"/>
                  </a:lnTo>
                  <a:lnTo>
                    <a:pt x="527786" y="1532420"/>
                  </a:lnTo>
                  <a:lnTo>
                    <a:pt x="524637" y="1530324"/>
                  </a:lnTo>
                  <a:lnTo>
                    <a:pt x="523532" y="1529930"/>
                  </a:lnTo>
                  <a:lnTo>
                    <a:pt x="520865" y="1530210"/>
                  </a:lnTo>
                  <a:lnTo>
                    <a:pt x="519950" y="1529968"/>
                  </a:lnTo>
                  <a:lnTo>
                    <a:pt x="519315" y="1529410"/>
                  </a:lnTo>
                  <a:lnTo>
                    <a:pt x="518883" y="1528775"/>
                  </a:lnTo>
                  <a:lnTo>
                    <a:pt x="518299" y="1528292"/>
                  </a:lnTo>
                  <a:lnTo>
                    <a:pt x="517245" y="1528203"/>
                  </a:lnTo>
                  <a:lnTo>
                    <a:pt x="513803" y="1528876"/>
                  </a:lnTo>
                  <a:lnTo>
                    <a:pt x="514057" y="1529245"/>
                  </a:lnTo>
                  <a:lnTo>
                    <a:pt x="514731" y="1530642"/>
                  </a:lnTo>
                  <a:lnTo>
                    <a:pt x="513219" y="1532674"/>
                  </a:lnTo>
                  <a:lnTo>
                    <a:pt x="514311" y="1535125"/>
                  </a:lnTo>
                  <a:lnTo>
                    <a:pt x="517182" y="1538630"/>
                  </a:lnTo>
                  <a:lnTo>
                    <a:pt x="516483" y="1540167"/>
                  </a:lnTo>
                  <a:lnTo>
                    <a:pt x="515302" y="1540268"/>
                  </a:lnTo>
                  <a:lnTo>
                    <a:pt x="514007" y="1539938"/>
                  </a:lnTo>
                  <a:lnTo>
                    <a:pt x="512927" y="1540230"/>
                  </a:lnTo>
                  <a:lnTo>
                    <a:pt x="512076" y="1541500"/>
                  </a:lnTo>
                  <a:lnTo>
                    <a:pt x="511530" y="1542478"/>
                  </a:lnTo>
                  <a:lnTo>
                    <a:pt x="510895" y="1543088"/>
                  </a:lnTo>
                  <a:lnTo>
                    <a:pt x="509727" y="1543227"/>
                  </a:lnTo>
                  <a:lnTo>
                    <a:pt x="508711" y="1545120"/>
                  </a:lnTo>
                  <a:lnTo>
                    <a:pt x="507631" y="1545729"/>
                  </a:lnTo>
                  <a:lnTo>
                    <a:pt x="500138" y="1544396"/>
                  </a:lnTo>
                  <a:lnTo>
                    <a:pt x="496430" y="1540827"/>
                  </a:lnTo>
                  <a:lnTo>
                    <a:pt x="495046" y="1540255"/>
                  </a:lnTo>
                  <a:lnTo>
                    <a:pt x="493255" y="1540230"/>
                  </a:lnTo>
                  <a:lnTo>
                    <a:pt x="491604" y="1540713"/>
                  </a:lnTo>
                  <a:lnTo>
                    <a:pt x="490296" y="1541589"/>
                  </a:lnTo>
                  <a:lnTo>
                    <a:pt x="487426" y="1544091"/>
                  </a:lnTo>
                  <a:lnTo>
                    <a:pt x="483920" y="1545539"/>
                  </a:lnTo>
                  <a:lnTo>
                    <a:pt x="480072" y="1545475"/>
                  </a:lnTo>
                  <a:lnTo>
                    <a:pt x="471957" y="1542414"/>
                  </a:lnTo>
                  <a:lnTo>
                    <a:pt x="468769" y="1542033"/>
                  </a:lnTo>
                  <a:lnTo>
                    <a:pt x="466026" y="1540116"/>
                  </a:lnTo>
                  <a:lnTo>
                    <a:pt x="464578" y="1540205"/>
                  </a:lnTo>
                  <a:lnTo>
                    <a:pt x="463054" y="1541132"/>
                  </a:lnTo>
                  <a:lnTo>
                    <a:pt x="461467" y="1542707"/>
                  </a:lnTo>
                  <a:lnTo>
                    <a:pt x="459841" y="1543532"/>
                  </a:lnTo>
                  <a:lnTo>
                    <a:pt x="457873" y="1543367"/>
                  </a:lnTo>
                  <a:lnTo>
                    <a:pt x="454456" y="1542122"/>
                  </a:lnTo>
                  <a:lnTo>
                    <a:pt x="452894" y="1541983"/>
                  </a:lnTo>
                  <a:lnTo>
                    <a:pt x="449668" y="1542580"/>
                  </a:lnTo>
                  <a:lnTo>
                    <a:pt x="448132" y="1542440"/>
                  </a:lnTo>
                  <a:lnTo>
                    <a:pt x="439064" y="1539735"/>
                  </a:lnTo>
                  <a:lnTo>
                    <a:pt x="437896" y="1539963"/>
                  </a:lnTo>
                  <a:lnTo>
                    <a:pt x="435495" y="1541221"/>
                  </a:lnTo>
                  <a:lnTo>
                    <a:pt x="434263" y="1541487"/>
                  </a:lnTo>
                  <a:lnTo>
                    <a:pt x="431253" y="1540916"/>
                  </a:lnTo>
                  <a:lnTo>
                    <a:pt x="425500" y="1538604"/>
                  </a:lnTo>
                  <a:lnTo>
                    <a:pt x="422465" y="1538033"/>
                  </a:lnTo>
                  <a:lnTo>
                    <a:pt x="404482" y="1538122"/>
                  </a:lnTo>
                  <a:lnTo>
                    <a:pt x="398259" y="1538135"/>
                  </a:lnTo>
                  <a:lnTo>
                    <a:pt x="397967" y="1536572"/>
                  </a:lnTo>
                  <a:lnTo>
                    <a:pt x="399440" y="1531264"/>
                  </a:lnTo>
                  <a:lnTo>
                    <a:pt x="398818" y="1530248"/>
                  </a:lnTo>
                  <a:lnTo>
                    <a:pt x="395020" y="1530362"/>
                  </a:lnTo>
                  <a:lnTo>
                    <a:pt x="393153" y="1530845"/>
                  </a:lnTo>
                  <a:lnTo>
                    <a:pt x="391147" y="1532293"/>
                  </a:lnTo>
                  <a:lnTo>
                    <a:pt x="388988" y="1534236"/>
                  </a:lnTo>
                  <a:lnTo>
                    <a:pt x="387299" y="1535099"/>
                  </a:lnTo>
                  <a:lnTo>
                    <a:pt x="385800" y="1534871"/>
                  </a:lnTo>
                  <a:lnTo>
                    <a:pt x="380314" y="1530337"/>
                  </a:lnTo>
                  <a:lnTo>
                    <a:pt x="376097" y="1528127"/>
                  </a:lnTo>
                  <a:lnTo>
                    <a:pt x="374688" y="1528063"/>
                  </a:lnTo>
                  <a:lnTo>
                    <a:pt x="374091" y="1529041"/>
                  </a:lnTo>
                  <a:lnTo>
                    <a:pt x="373545" y="1532064"/>
                  </a:lnTo>
                  <a:lnTo>
                    <a:pt x="372605" y="1533601"/>
                  </a:lnTo>
                  <a:lnTo>
                    <a:pt x="371513" y="1533537"/>
                  </a:lnTo>
                  <a:lnTo>
                    <a:pt x="369189" y="1531823"/>
                  </a:lnTo>
                  <a:lnTo>
                    <a:pt x="367842" y="1531404"/>
                  </a:lnTo>
                  <a:lnTo>
                    <a:pt x="361073" y="1531873"/>
                  </a:lnTo>
                  <a:lnTo>
                    <a:pt x="359994" y="1532521"/>
                  </a:lnTo>
                  <a:lnTo>
                    <a:pt x="359295" y="1534375"/>
                  </a:lnTo>
                  <a:lnTo>
                    <a:pt x="359219" y="1534756"/>
                  </a:lnTo>
                  <a:lnTo>
                    <a:pt x="358914" y="1536001"/>
                  </a:lnTo>
                  <a:lnTo>
                    <a:pt x="357263" y="1537474"/>
                  </a:lnTo>
                  <a:lnTo>
                    <a:pt x="355600" y="1546313"/>
                  </a:lnTo>
                  <a:lnTo>
                    <a:pt x="353339" y="1548358"/>
                  </a:lnTo>
                  <a:lnTo>
                    <a:pt x="352856" y="1548218"/>
                  </a:lnTo>
                  <a:lnTo>
                    <a:pt x="351701" y="1547126"/>
                  </a:lnTo>
                  <a:lnTo>
                    <a:pt x="351332" y="1547088"/>
                  </a:lnTo>
                  <a:lnTo>
                    <a:pt x="350558" y="1547469"/>
                  </a:lnTo>
                  <a:lnTo>
                    <a:pt x="350164" y="1547545"/>
                  </a:lnTo>
                  <a:lnTo>
                    <a:pt x="349351" y="1547317"/>
                  </a:lnTo>
                  <a:lnTo>
                    <a:pt x="348767" y="1546809"/>
                  </a:lnTo>
                  <a:lnTo>
                    <a:pt x="348310" y="1546085"/>
                  </a:lnTo>
                  <a:lnTo>
                    <a:pt x="347916" y="1545145"/>
                  </a:lnTo>
                  <a:lnTo>
                    <a:pt x="346151" y="1538871"/>
                  </a:lnTo>
                  <a:lnTo>
                    <a:pt x="343560" y="1536458"/>
                  </a:lnTo>
                  <a:lnTo>
                    <a:pt x="340118" y="1536827"/>
                  </a:lnTo>
                  <a:lnTo>
                    <a:pt x="336346" y="1538147"/>
                  </a:lnTo>
                  <a:lnTo>
                    <a:pt x="332841" y="1538541"/>
                  </a:lnTo>
                  <a:lnTo>
                    <a:pt x="331266" y="1537728"/>
                  </a:lnTo>
                  <a:lnTo>
                    <a:pt x="330149" y="1536318"/>
                  </a:lnTo>
                  <a:lnTo>
                    <a:pt x="328307" y="1532813"/>
                  </a:lnTo>
                  <a:lnTo>
                    <a:pt x="327926" y="1532039"/>
                  </a:lnTo>
                  <a:lnTo>
                    <a:pt x="325501" y="1532623"/>
                  </a:lnTo>
                  <a:lnTo>
                    <a:pt x="324256" y="1532445"/>
                  </a:lnTo>
                  <a:lnTo>
                    <a:pt x="323773" y="1532166"/>
                  </a:lnTo>
                  <a:lnTo>
                    <a:pt x="322973" y="1531442"/>
                  </a:lnTo>
                  <a:lnTo>
                    <a:pt x="322453" y="1531137"/>
                  </a:lnTo>
                  <a:lnTo>
                    <a:pt x="322110" y="1531302"/>
                  </a:lnTo>
                  <a:lnTo>
                    <a:pt x="321564" y="1531721"/>
                  </a:lnTo>
                  <a:lnTo>
                    <a:pt x="320903" y="1532102"/>
                  </a:lnTo>
                  <a:lnTo>
                    <a:pt x="320255" y="1532140"/>
                  </a:lnTo>
                  <a:lnTo>
                    <a:pt x="315556" y="1530934"/>
                  </a:lnTo>
                  <a:lnTo>
                    <a:pt x="314629" y="1529943"/>
                  </a:lnTo>
                  <a:lnTo>
                    <a:pt x="314020" y="1529549"/>
                  </a:lnTo>
                  <a:lnTo>
                    <a:pt x="313334" y="1529753"/>
                  </a:lnTo>
                  <a:lnTo>
                    <a:pt x="312928" y="1529943"/>
                  </a:lnTo>
                  <a:lnTo>
                    <a:pt x="311835" y="1530032"/>
                  </a:lnTo>
                  <a:lnTo>
                    <a:pt x="310324" y="1529803"/>
                  </a:lnTo>
                  <a:lnTo>
                    <a:pt x="307682" y="1530045"/>
                  </a:lnTo>
                  <a:lnTo>
                    <a:pt x="306476" y="1529841"/>
                  </a:lnTo>
                  <a:lnTo>
                    <a:pt x="304698" y="1528495"/>
                  </a:lnTo>
                  <a:lnTo>
                    <a:pt x="304025" y="1528292"/>
                  </a:lnTo>
                  <a:lnTo>
                    <a:pt x="303479" y="1528419"/>
                  </a:lnTo>
                  <a:lnTo>
                    <a:pt x="302361" y="1529105"/>
                  </a:lnTo>
                  <a:lnTo>
                    <a:pt x="301853" y="1529270"/>
                  </a:lnTo>
                  <a:lnTo>
                    <a:pt x="301294" y="1529143"/>
                  </a:lnTo>
                  <a:lnTo>
                    <a:pt x="300748" y="1528813"/>
                  </a:lnTo>
                  <a:lnTo>
                    <a:pt x="300329" y="1528317"/>
                  </a:lnTo>
                  <a:lnTo>
                    <a:pt x="299847" y="1527047"/>
                  </a:lnTo>
                  <a:lnTo>
                    <a:pt x="299326" y="1527225"/>
                  </a:lnTo>
                  <a:lnTo>
                    <a:pt x="298742" y="1527670"/>
                  </a:lnTo>
                  <a:lnTo>
                    <a:pt x="298246" y="1527860"/>
                  </a:lnTo>
                  <a:lnTo>
                    <a:pt x="297954" y="1528406"/>
                  </a:lnTo>
                  <a:lnTo>
                    <a:pt x="298145" y="1529905"/>
                  </a:lnTo>
                  <a:lnTo>
                    <a:pt x="298831" y="1532432"/>
                  </a:lnTo>
                  <a:lnTo>
                    <a:pt x="297218" y="1534185"/>
                  </a:lnTo>
                  <a:lnTo>
                    <a:pt x="295503" y="1534388"/>
                  </a:lnTo>
                  <a:lnTo>
                    <a:pt x="293738" y="1534020"/>
                  </a:lnTo>
                  <a:lnTo>
                    <a:pt x="292023" y="1534058"/>
                  </a:lnTo>
                  <a:lnTo>
                    <a:pt x="291134" y="1534896"/>
                  </a:lnTo>
                  <a:lnTo>
                    <a:pt x="290601" y="1534388"/>
                  </a:lnTo>
                  <a:lnTo>
                    <a:pt x="289496" y="1533550"/>
                  </a:lnTo>
                  <a:lnTo>
                    <a:pt x="286893" y="1529143"/>
                  </a:lnTo>
                  <a:lnTo>
                    <a:pt x="285826" y="1527898"/>
                  </a:lnTo>
                  <a:lnTo>
                    <a:pt x="284276" y="1527136"/>
                  </a:lnTo>
                  <a:lnTo>
                    <a:pt x="275475" y="1527594"/>
                  </a:lnTo>
                  <a:lnTo>
                    <a:pt x="272338" y="1526578"/>
                  </a:lnTo>
                  <a:lnTo>
                    <a:pt x="270814" y="1526666"/>
                  </a:lnTo>
                  <a:lnTo>
                    <a:pt x="267627" y="1527682"/>
                  </a:lnTo>
                  <a:lnTo>
                    <a:pt x="266103" y="1527771"/>
                  </a:lnTo>
                  <a:lnTo>
                    <a:pt x="264414" y="1527124"/>
                  </a:lnTo>
                  <a:lnTo>
                    <a:pt x="259689" y="1523771"/>
                  </a:lnTo>
                  <a:lnTo>
                    <a:pt x="257022" y="1522577"/>
                  </a:lnTo>
                  <a:lnTo>
                    <a:pt x="255333" y="1522437"/>
                  </a:lnTo>
                  <a:lnTo>
                    <a:pt x="254215" y="1523428"/>
                  </a:lnTo>
                </a:path>
                <a:path w="1428115" h="1632585">
                  <a:moveTo>
                    <a:pt x="653897" y="1498892"/>
                  </a:moveTo>
                  <a:lnTo>
                    <a:pt x="654773" y="1497482"/>
                  </a:lnTo>
                  <a:lnTo>
                    <a:pt x="654888" y="1496580"/>
                  </a:lnTo>
                  <a:lnTo>
                    <a:pt x="654380" y="1496301"/>
                  </a:lnTo>
                  <a:lnTo>
                    <a:pt x="650798" y="1499133"/>
                  </a:lnTo>
                  <a:lnTo>
                    <a:pt x="651713" y="1500098"/>
                  </a:lnTo>
                  <a:lnTo>
                    <a:pt x="652551" y="1500073"/>
                  </a:lnTo>
                  <a:lnTo>
                    <a:pt x="652792" y="1499920"/>
                  </a:lnTo>
                  <a:lnTo>
                    <a:pt x="652995" y="1499819"/>
                  </a:lnTo>
                  <a:lnTo>
                    <a:pt x="653897" y="1498892"/>
                  </a:lnTo>
                </a:path>
                <a:path w="1428115" h="1632585">
                  <a:moveTo>
                    <a:pt x="651052" y="1503159"/>
                  </a:moveTo>
                  <a:lnTo>
                    <a:pt x="650646" y="1502651"/>
                  </a:lnTo>
                  <a:lnTo>
                    <a:pt x="649947" y="1502270"/>
                  </a:lnTo>
                  <a:lnTo>
                    <a:pt x="649071" y="1502079"/>
                  </a:lnTo>
                  <a:lnTo>
                    <a:pt x="648335" y="1502079"/>
                  </a:lnTo>
                  <a:lnTo>
                    <a:pt x="647954" y="1502359"/>
                  </a:lnTo>
                  <a:lnTo>
                    <a:pt x="647865" y="1502752"/>
                  </a:lnTo>
                  <a:lnTo>
                    <a:pt x="648944" y="1503730"/>
                  </a:lnTo>
                  <a:lnTo>
                    <a:pt x="649947" y="1503908"/>
                  </a:lnTo>
                  <a:lnTo>
                    <a:pt x="650506" y="1503870"/>
                  </a:lnTo>
                  <a:lnTo>
                    <a:pt x="651002" y="1503616"/>
                  </a:lnTo>
                  <a:lnTo>
                    <a:pt x="651052" y="1503159"/>
                  </a:lnTo>
                </a:path>
                <a:path w="1428115" h="1632585">
                  <a:moveTo>
                    <a:pt x="875042" y="595528"/>
                  </a:moveTo>
                  <a:lnTo>
                    <a:pt x="876185" y="598728"/>
                  </a:lnTo>
                  <a:lnTo>
                    <a:pt x="876960" y="599859"/>
                  </a:lnTo>
                  <a:lnTo>
                    <a:pt x="877862" y="600671"/>
                  </a:lnTo>
                  <a:lnTo>
                    <a:pt x="878840" y="601014"/>
                  </a:lnTo>
                  <a:lnTo>
                    <a:pt x="878509" y="599782"/>
                  </a:lnTo>
                  <a:lnTo>
                    <a:pt x="876833" y="596811"/>
                  </a:lnTo>
                  <a:lnTo>
                    <a:pt x="876566" y="595922"/>
                  </a:lnTo>
                  <a:lnTo>
                    <a:pt x="876363" y="594677"/>
                  </a:lnTo>
                  <a:lnTo>
                    <a:pt x="876503" y="593661"/>
                  </a:lnTo>
                  <a:lnTo>
                    <a:pt x="877366" y="593470"/>
                  </a:lnTo>
                  <a:lnTo>
                    <a:pt x="880897" y="595210"/>
                  </a:lnTo>
                  <a:lnTo>
                    <a:pt x="882904" y="595490"/>
                  </a:lnTo>
                  <a:lnTo>
                    <a:pt x="883780" y="596074"/>
                  </a:lnTo>
                  <a:lnTo>
                    <a:pt x="884275" y="597560"/>
                  </a:lnTo>
                  <a:lnTo>
                    <a:pt x="883450" y="597877"/>
                  </a:lnTo>
                  <a:lnTo>
                    <a:pt x="883183" y="597801"/>
                  </a:lnTo>
                  <a:lnTo>
                    <a:pt x="883704" y="598601"/>
                  </a:lnTo>
                  <a:lnTo>
                    <a:pt x="886231" y="600100"/>
                  </a:lnTo>
                  <a:lnTo>
                    <a:pt x="887107" y="600227"/>
                  </a:lnTo>
                  <a:lnTo>
                    <a:pt x="887463" y="600481"/>
                  </a:lnTo>
                  <a:lnTo>
                    <a:pt x="887653" y="600951"/>
                  </a:lnTo>
                  <a:lnTo>
                    <a:pt x="887857" y="602170"/>
                  </a:lnTo>
                  <a:lnTo>
                    <a:pt x="888072" y="602602"/>
                  </a:lnTo>
                  <a:lnTo>
                    <a:pt x="889393" y="603072"/>
                  </a:lnTo>
                  <a:lnTo>
                    <a:pt x="890981" y="603161"/>
                  </a:lnTo>
                  <a:lnTo>
                    <a:pt x="892365" y="603757"/>
                  </a:lnTo>
                  <a:lnTo>
                    <a:pt x="893089" y="605751"/>
                  </a:lnTo>
                  <a:lnTo>
                    <a:pt x="892886" y="606437"/>
                  </a:lnTo>
                  <a:lnTo>
                    <a:pt x="891730" y="608926"/>
                  </a:lnTo>
                  <a:lnTo>
                    <a:pt x="891692" y="609180"/>
                  </a:lnTo>
                  <a:lnTo>
                    <a:pt x="891667" y="609574"/>
                  </a:lnTo>
                  <a:lnTo>
                    <a:pt x="891540" y="610082"/>
                  </a:lnTo>
                  <a:lnTo>
                    <a:pt x="891209" y="610641"/>
                  </a:lnTo>
                  <a:lnTo>
                    <a:pt x="890816" y="610704"/>
                  </a:lnTo>
                  <a:lnTo>
                    <a:pt x="890358" y="610400"/>
                  </a:lnTo>
                  <a:lnTo>
                    <a:pt x="889863" y="610234"/>
                  </a:lnTo>
                  <a:lnTo>
                    <a:pt x="889381" y="610717"/>
                  </a:lnTo>
                  <a:lnTo>
                    <a:pt x="889342" y="612343"/>
                  </a:lnTo>
                  <a:lnTo>
                    <a:pt x="890803" y="616356"/>
                  </a:lnTo>
                  <a:lnTo>
                    <a:pt x="891082" y="617727"/>
                  </a:lnTo>
                  <a:lnTo>
                    <a:pt x="890320" y="617385"/>
                  </a:lnTo>
                  <a:lnTo>
                    <a:pt x="889635" y="616750"/>
                  </a:lnTo>
                  <a:lnTo>
                    <a:pt x="888873" y="616508"/>
                  </a:lnTo>
                  <a:lnTo>
                    <a:pt x="887869" y="617321"/>
                  </a:lnTo>
                  <a:lnTo>
                    <a:pt x="888758" y="617435"/>
                  </a:lnTo>
                  <a:lnTo>
                    <a:pt x="889381" y="617943"/>
                  </a:lnTo>
                  <a:lnTo>
                    <a:pt x="889482" y="618858"/>
                  </a:lnTo>
                  <a:lnTo>
                    <a:pt x="888771" y="620229"/>
                  </a:lnTo>
                  <a:lnTo>
                    <a:pt x="888593" y="620318"/>
                  </a:lnTo>
                  <a:lnTo>
                    <a:pt x="887133" y="621360"/>
                  </a:lnTo>
                  <a:lnTo>
                    <a:pt x="886663" y="621537"/>
                  </a:lnTo>
                  <a:lnTo>
                    <a:pt x="883513" y="620610"/>
                  </a:lnTo>
                  <a:lnTo>
                    <a:pt x="881494" y="620547"/>
                  </a:lnTo>
                  <a:lnTo>
                    <a:pt x="881100" y="620902"/>
                  </a:lnTo>
                  <a:lnTo>
                    <a:pt x="880732" y="621487"/>
                  </a:lnTo>
                  <a:lnTo>
                    <a:pt x="880389" y="621893"/>
                  </a:lnTo>
                  <a:lnTo>
                    <a:pt x="880110" y="621728"/>
                  </a:lnTo>
                  <a:lnTo>
                    <a:pt x="879817" y="621271"/>
                  </a:lnTo>
                  <a:lnTo>
                    <a:pt x="879182" y="620407"/>
                  </a:lnTo>
                  <a:lnTo>
                    <a:pt x="878928" y="619861"/>
                  </a:lnTo>
                  <a:lnTo>
                    <a:pt x="877239" y="616064"/>
                  </a:lnTo>
                  <a:lnTo>
                    <a:pt x="872020" y="608545"/>
                  </a:lnTo>
                  <a:lnTo>
                    <a:pt x="872032" y="607555"/>
                  </a:lnTo>
                  <a:lnTo>
                    <a:pt x="872375" y="607390"/>
                  </a:lnTo>
                  <a:lnTo>
                    <a:pt x="872680" y="607542"/>
                  </a:lnTo>
                  <a:lnTo>
                    <a:pt x="873023" y="607606"/>
                  </a:lnTo>
                  <a:lnTo>
                    <a:pt x="873569" y="607136"/>
                  </a:lnTo>
                  <a:lnTo>
                    <a:pt x="874052" y="605370"/>
                  </a:lnTo>
                  <a:lnTo>
                    <a:pt x="874306" y="604812"/>
                  </a:lnTo>
                  <a:lnTo>
                    <a:pt x="873874" y="602691"/>
                  </a:lnTo>
                  <a:lnTo>
                    <a:pt x="873760" y="597992"/>
                  </a:lnTo>
                  <a:lnTo>
                    <a:pt x="872705" y="592023"/>
                  </a:lnTo>
                  <a:lnTo>
                    <a:pt x="872236" y="591146"/>
                  </a:lnTo>
                  <a:lnTo>
                    <a:pt x="871258" y="590638"/>
                  </a:lnTo>
                  <a:lnTo>
                    <a:pt x="867664" y="591045"/>
                  </a:lnTo>
                  <a:lnTo>
                    <a:pt x="867702" y="592048"/>
                  </a:lnTo>
                  <a:lnTo>
                    <a:pt x="867752" y="592366"/>
                  </a:lnTo>
                  <a:lnTo>
                    <a:pt x="866432" y="592112"/>
                  </a:lnTo>
                  <a:lnTo>
                    <a:pt x="864819" y="590588"/>
                  </a:lnTo>
                  <a:lnTo>
                    <a:pt x="863625" y="588467"/>
                  </a:lnTo>
                  <a:lnTo>
                    <a:pt x="863523" y="586422"/>
                  </a:lnTo>
                  <a:lnTo>
                    <a:pt x="864412" y="585469"/>
                  </a:lnTo>
                  <a:lnTo>
                    <a:pt x="865517" y="585673"/>
                  </a:lnTo>
                  <a:lnTo>
                    <a:pt x="868514" y="588225"/>
                  </a:lnTo>
                  <a:lnTo>
                    <a:pt x="869276" y="588492"/>
                  </a:lnTo>
                  <a:lnTo>
                    <a:pt x="873785" y="588733"/>
                  </a:lnTo>
                  <a:lnTo>
                    <a:pt x="875144" y="590016"/>
                  </a:lnTo>
                  <a:lnTo>
                    <a:pt x="874826" y="594220"/>
                  </a:lnTo>
                  <a:lnTo>
                    <a:pt x="875042" y="595528"/>
                  </a:lnTo>
                </a:path>
                <a:path w="1428115" h="1632585">
                  <a:moveTo>
                    <a:pt x="863320" y="397992"/>
                  </a:moveTo>
                  <a:lnTo>
                    <a:pt x="862939" y="398246"/>
                  </a:lnTo>
                  <a:lnTo>
                    <a:pt x="861860" y="397014"/>
                  </a:lnTo>
                  <a:lnTo>
                    <a:pt x="861364" y="397014"/>
                  </a:lnTo>
                  <a:lnTo>
                    <a:pt x="861161" y="397306"/>
                  </a:lnTo>
                  <a:lnTo>
                    <a:pt x="861301" y="397484"/>
                  </a:lnTo>
                  <a:lnTo>
                    <a:pt x="861098" y="397497"/>
                  </a:lnTo>
                  <a:lnTo>
                    <a:pt x="858418" y="392379"/>
                  </a:lnTo>
                  <a:lnTo>
                    <a:pt x="857999" y="392226"/>
                  </a:lnTo>
                  <a:lnTo>
                    <a:pt x="856462" y="393064"/>
                  </a:lnTo>
                  <a:lnTo>
                    <a:pt x="855853" y="392734"/>
                  </a:lnTo>
                  <a:lnTo>
                    <a:pt x="855510" y="392163"/>
                  </a:lnTo>
                  <a:lnTo>
                    <a:pt x="855459" y="391655"/>
                  </a:lnTo>
                  <a:lnTo>
                    <a:pt x="855776" y="391210"/>
                  </a:lnTo>
                  <a:lnTo>
                    <a:pt x="859878" y="391058"/>
                  </a:lnTo>
                  <a:lnTo>
                    <a:pt x="862749" y="393166"/>
                  </a:lnTo>
                  <a:lnTo>
                    <a:pt x="863625" y="395084"/>
                  </a:lnTo>
                  <a:lnTo>
                    <a:pt x="863955" y="396798"/>
                  </a:lnTo>
                  <a:lnTo>
                    <a:pt x="863701" y="397459"/>
                  </a:lnTo>
                  <a:lnTo>
                    <a:pt x="863320" y="397992"/>
                  </a:lnTo>
                </a:path>
                <a:path w="1428115" h="1632585">
                  <a:moveTo>
                    <a:pt x="880757" y="337985"/>
                  </a:moveTo>
                  <a:lnTo>
                    <a:pt x="880402" y="338810"/>
                  </a:lnTo>
                  <a:lnTo>
                    <a:pt x="877925" y="340220"/>
                  </a:lnTo>
                  <a:lnTo>
                    <a:pt x="875449" y="340944"/>
                  </a:lnTo>
                  <a:lnTo>
                    <a:pt x="874331" y="341769"/>
                  </a:lnTo>
                  <a:lnTo>
                    <a:pt x="873747" y="342417"/>
                  </a:lnTo>
                  <a:lnTo>
                    <a:pt x="873086" y="342557"/>
                  </a:lnTo>
                  <a:lnTo>
                    <a:pt x="872045" y="341998"/>
                  </a:lnTo>
                  <a:lnTo>
                    <a:pt x="871639" y="341287"/>
                  </a:lnTo>
                  <a:lnTo>
                    <a:pt x="869645" y="338912"/>
                  </a:lnTo>
                  <a:lnTo>
                    <a:pt x="869086" y="336435"/>
                  </a:lnTo>
                  <a:lnTo>
                    <a:pt x="869442" y="333882"/>
                  </a:lnTo>
                  <a:lnTo>
                    <a:pt x="870419" y="332524"/>
                  </a:lnTo>
                  <a:lnTo>
                    <a:pt x="870966" y="332447"/>
                  </a:lnTo>
                  <a:lnTo>
                    <a:pt x="870953" y="332943"/>
                  </a:lnTo>
                  <a:lnTo>
                    <a:pt x="870991" y="333349"/>
                  </a:lnTo>
                  <a:lnTo>
                    <a:pt x="871118" y="333679"/>
                  </a:lnTo>
                  <a:lnTo>
                    <a:pt x="871270" y="334327"/>
                  </a:lnTo>
                  <a:lnTo>
                    <a:pt x="871639" y="334949"/>
                  </a:lnTo>
                  <a:lnTo>
                    <a:pt x="875804" y="337921"/>
                  </a:lnTo>
                  <a:lnTo>
                    <a:pt x="875550" y="337858"/>
                  </a:lnTo>
                  <a:lnTo>
                    <a:pt x="875817" y="338023"/>
                  </a:lnTo>
                  <a:lnTo>
                    <a:pt x="877443" y="338505"/>
                  </a:lnTo>
                  <a:lnTo>
                    <a:pt x="880122" y="337718"/>
                  </a:lnTo>
                  <a:lnTo>
                    <a:pt x="880757" y="337985"/>
                  </a:lnTo>
                </a:path>
                <a:path w="1428115" h="1632585">
                  <a:moveTo>
                    <a:pt x="873137" y="331482"/>
                  </a:moveTo>
                  <a:lnTo>
                    <a:pt x="874280" y="329818"/>
                  </a:lnTo>
                  <a:lnTo>
                    <a:pt x="879754" y="325627"/>
                  </a:lnTo>
                  <a:lnTo>
                    <a:pt x="881113" y="325018"/>
                  </a:lnTo>
                  <a:lnTo>
                    <a:pt x="884936" y="325018"/>
                  </a:lnTo>
                  <a:lnTo>
                    <a:pt x="885456" y="325348"/>
                  </a:lnTo>
                  <a:lnTo>
                    <a:pt x="885444" y="326351"/>
                  </a:lnTo>
                  <a:lnTo>
                    <a:pt x="885304" y="327558"/>
                  </a:lnTo>
                  <a:lnTo>
                    <a:pt x="885240" y="328650"/>
                  </a:lnTo>
                  <a:lnTo>
                    <a:pt x="884428" y="330974"/>
                  </a:lnTo>
                  <a:lnTo>
                    <a:pt x="882548" y="333679"/>
                  </a:lnTo>
                  <a:lnTo>
                    <a:pt x="881037" y="335292"/>
                  </a:lnTo>
                  <a:lnTo>
                    <a:pt x="880237" y="336562"/>
                  </a:lnTo>
                  <a:lnTo>
                    <a:pt x="879271" y="337375"/>
                  </a:lnTo>
                  <a:lnTo>
                    <a:pt x="878192" y="337502"/>
                  </a:lnTo>
                  <a:lnTo>
                    <a:pt x="877722" y="337400"/>
                  </a:lnTo>
                  <a:lnTo>
                    <a:pt x="873467" y="334200"/>
                  </a:lnTo>
                  <a:lnTo>
                    <a:pt x="873150" y="333387"/>
                  </a:lnTo>
                  <a:lnTo>
                    <a:pt x="873137" y="331482"/>
                  </a:lnTo>
                </a:path>
                <a:path w="1428115" h="1632585">
                  <a:moveTo>
                    <a:pt x="890993" y="239318"/>
                  </a:moveTo>
                  <a:lnTo>
                    <a:pt x="891679" y="237934"/>
                  </a:lnTo>
                  <a:lnTo>
                    <a:pt x="894118" y="235127"/>
                  </a:lnTo>
                  <a:lnTo>
                    <a:pt x="895337" y="234378"/>
                  </a:lnTo>
                  <a:lnTo>
                    <a:pt x="895451" y="234695"/>
                  </a:lnTo>
                  <a:lnTo>
                    <a:pt x="894727" y="235902"/>
                  </a:lnTo>
                  <a:lnTo>
                    <a:pt x="894448" y="237121"/>
                  </a:lnTo>
                  <a:lnTo>
                    <a:pt x="894461" y="237870"/>
                  </a:lnTo>
                  <a:lnTo>
                    <a:pt x="894549" y="238505"/>
                  </a:lnTo>
                  <a:lnTo>
                    <a:pt x="894778" y="238963"/>
                  </a:lnTo>
                  <a:lnTo>
                    <a:pt x="894689" y="239445"/>
                  </a:lnTo>
                  <a:lnTo>
                    <a:pt x="894359" y="240068"/>
                  </a:lnTo>
                  <a:lnTo>
                    <a:pt x="894397" y="240677"/>
                  </a:lnTo>
                  <a:lnTo>
                    <a:pt x="894727" y="241147"/>
                  </a:lnTo>
                  <a:lnTo>
                    <a:pt x="894892" y="241668"/>
                  </a:lnTo>
                  <a:lnTo>
                    <a:pt x="894753" y="242341"/>
                  </a:lnTo>
                  <a:lnTo>
                    <a:pt x="894689" y="242887"/>
                  </a:lnTo>
                  <a:lnTo>
                    <a:pt x="894765" y="243255"/>
                  </a:lnTo>
                  <a:lnTo>
                    <a:pt x="894765" y="243598"/>
                  </a:lnTo>
                  <a:lnTo>
                    <a:pt x="894651" y="243903"/>
                  </a:lnTo>
                  <a:lnTo>
                    <a:pt x="894638" y="244271"/>
                  </a:lnTo>
                  <a:lnTo>
                    <a:pt x="894740" y="244614"/>
                  </a:lnTo>
                  <a:lnTo>
                    <a:pt x="895146" y="247967"/>
                  </a:lnTo>
                  <a:lnTo>
                    <a:pt x="895350" y="248475"/>
                  </a:lnTo>
                  <a:lnTo>
                    <a:pt x="895769" y="249059"/>
                  </a:lnTo>
                  <a:lnTo>
                    <a:pt x="896302" y="250126"/>
                  </a:lnTo>
                  <a:lnTo>
                    <a:pt x="896315" y="250367"/>
                  </a:lnTo>
                  <a:lnTo>
                    <a:pt x="895870" y="249974"/>
                  </a:lnTo>
                  <a:lnTo>
                    <a:pt x="893927" y="247307"/>
                  </a:lnTo>
                  <a:lnTo>
                    <a:pt x="891133" y="240487"/>
                  </a:lnTo>
                  <a:lnTo>
                    <a:pt x="890993" y="239318"/>
                  </a:lnTo>
                </a:path>
                <a:path w="1428115" h="1632585">
                  <a:moveTo>
                    <a:pt x="889698" y="226517"/>
                  </a:moveTo>
                  <a:lnTo>
                    <a:pt x="893559" y="214071"/>
                  </a:lnTo>
                  <a:lnTo>
                    <a:pt x="894156" y="212724"/>
                  </a:lnTo>
                  <a:lnTo>
                    <a:pt x="894892" y="211162"/>
                  </a:lnTo>
                  <a:lnTo>
                    <a:pt x="895731" y="209702"/>
                  </a:lnTo>
                  <a:lnTo>
                    <a:pt x="896505" y="208711"/>
                  </a:lnTo>
                  <a:lnTo>
                    <a:pt x="896848" y="208991"/>
                  </a:lnTo>
                  <a:lnTo>
                    <a:pt x="896810" y="210972"/>
                  </a:lnTo>
                  <a:lnTo>
                    <a:pt x="896874" y="211620"/>
                  </a:lnTo>
                  <a:lnTo>
                    <a:pt x="896899" y="212420"/>
                  </a:lnTo>
                  <a:lnTo>
                    <a:pt x="896620" y="213385"/>
                  </a:lnTo>
                  <a:lnTo>
                    <a:pt x="896112" y="214248"/>
                  </a:lnTo>
                  <a:lnTo>
                    <a:pt x="895553" y="215023"/>
                  </a:lnTo>
                  <a:lnTo>
                    <a:pt x="894956" y="216077"/>
                  </a:lnTo>
                  <a:lnTo>
                    <a:pt x="894308" y="217423"/>
                  </a:lnTo>
                  <a:lnTo>
                    <a:pt x="893622" y="219227"/>
                  </a:lnTo>
                  <a:lnTo>
                    <a:pt x="893559" y="221018"/>
                  </a:lnTo>
                  <a:lnTo>
                    <a:pt x="893800" y="222084"/>
                  </a:lnTo>
                  <a:lnTo>
                    <a:pt x="893699" y="222961"/>
                  </a:lnTo>
                  <a:lnTo>
                    <a:pt x="893572" y="223735"/>
                  </a:lnTo>
                  <a:lnTo>
                    <a:pt x="893406" y="224383"/>
                  </a:lnTo>
                  <a:lnTo>
                    <a:pt x="893368" y="225031"/>
                  </a:lnTo>
                  <a:lnTo>
                    <a:pt x="893546" y="226047"/>
                  </a:lnTo>
                  <a:lnTo>
                    <a:pt x="893749" y="226821"/>
                  </a:lnTo>
                  <a:lnTo>
                    <a:pt x="893775" y="227329"/>
                  </a:lnTo>
                  <a:lnTo>
                    <a:pt x="893406" y="228917"/>
                  </a:lnTo>
                  <a:lnTo>
                    <a:pt x="892302" y="232689"/>
                  </a:lnTo>
                  <a:lnTo>
                    <a:pt x="891832" y="235356"/>
                  </a:lnTo>
                  <a:lnTo>
                    <a:pt x="891654" y="236702"/>
                  </a:lnTo>
                  <a:lnTo>
                    <a:pt x="891095" y="236791"/>
                  </a:lnTo>
                  <a:lnTo>
                    <a:pt x="890206" y="235673"/>
                  </a:lnTo>
                  <a:lnTo>
                    <a:pt x="889635" y="232651"/>
                  </a:lnTo>
                  <a:lnTo>
                    <a:pt x="889508" y="229298"/>
                  </a:lnTo>
                  <a:lnTo>
                    <a:pt x="889698" y="226517"/>
                  </a:lnTo>
                </a:path>
                <a:path w="1428115" h="1632585">
                  <a:moveTo>
                    <a:pt x="901369" y="200647"/>
                  </a:moveTo>
                  <a:lnTo>
                    <a:pt x="903185" y="198373"/>
                  </a:lnTo>
                  <a:lnTo>
                    <a:pt x="903287" y="198031"/>
                  </a:lnTo>
                  <a:lnTo>
                    <a:pt x="903414" y="197599"/>
                  </a:lnTo>
                  <a:lnTo>
                    <a:pt x="903681" y="197180"/>
                  </a:lnTo>
                  <a:lnTo>
                    <a:pt x="903820" y="197002"/>
                  </a:lnTo>
                  <a:lnTo>
                    <a:pt x="907973" y="192303"/>
                  </a:lnTo>
                  <a:lnTo>
                    <a:pt x="908126" y="192455"/>
                  </a:lnTo>
                  <a:lnTo>
                    <a:pt x="908126" y="193243"/>
                  </a:lnTo>
                  <a:lnTo>
                    <a:pt x="907694" y="194348"/>
                  </a:lnTo>
                  <a:lnTo>
                    <a:pt x="907072" y="195224"/>
                  </a:lnTo>
                  <a:lnTo>
                    <a:pt x="906487" y="195846"/>
                  </a:lnTo>
                  <a:lnTo>
                    <a:pt x="905979" y="196532"/>
                  </a:lnTo>
                  <a:lnTo>
                    <a:pt x="905713" y="197243"/>
                  </a:lnTo>
                  <a:lnTo>
                    <a:pt x="905764" y="197675"/>
                  </a:lnTo>
                  <a:lnTo>
                    <a:pt x="905687" y="198158"/>
                  </a:lnTo>
                  <a:lnTo>
                    <a:pt x="905395" y="198818"/>
                  </a:lnTo>
                  <a:lnTo>
                    <a:pt x="905217" y="199580"/>
                  </a:lnTo>
                  <a:lnTo>
                    <a:pt x="905141" y="200355"/>
                  </a:lnTo>
                  <a:lnTo>
                    <a:pt x="904849" y="200850"/>
                  </a:lnTo>
                  <a:lnTo>
                    <a:pt x="904303" y="201294"/>
                  </a:lnTo>
                  <a:lnTo>
                    <a:pt x="903706" y="201904"/>
                  </a:lnTo>
                  <a:lnTo>
                    <a:pt x="903109" y="202412"/>
                  </a:lnTo>
                  <a:lnTo>
                    <a:pt x="902601" y="202971"/>
                  </a:lnTo>
                  <a:lnTo>
                    <a:pt x="901598" y="204800"/>
                  </a:lnTo>
                  <a:lnTo>
                    <a:pt x="900823" y="206070"/>
                  </a:lnTo>
                  <a:lnTo>
                    <a:pt x="899756" y="207022"/>
                  </a:lnTo>
                  <a:lnTo>
                    <a:pt x="898499" y="207441"/>
                  </a:lnTo>
                  <a:lnTo>
                    <a:pt x="897686" y="207200"/>
                  </a:lnTo>
                  <a:lnTo>
                    <a:pt x="897559" y="206324"/>
                  </a:lnTo>
                  <a:lnTo>
                    <a:pt x="898436" y="204685"/>
                  </a:lnTo>
                  <a:lnTo>
                    <a:pt x="901369" y="200647"/>
                  </a:lnTo>
                </a:path>
                <a:path w="1428115" h="1632585">
                  <a:moveTo>
                    <a:pt x="1237957" y="157556"/>
                  </a:moveTo>
                  <a:lnTo>
                    <a:pt x="1251267" y="145402"/>
                  </a:lnTo>
                  <a:lnTo>
                    <a:pt x="1252016" y="144665"/>
                  </a:lnTo>
                  <a:lnTo>
                    <a:pt x="1252486" y="143662"/>
                  </a:lnTo>
                  <a:lnTo>
                    <a:pt x="1253807" y="140233"/>
                  </a:lnTo>
                  <a:lnTo>
                    <a:pt x="1255369" y="137896"/>
                  </a:lnTo>
                  <a:lnTo>
                    <a:pt x="1256868" y="136778"/>
                  </a:lnTo>
                  <a:lnTo>
                    <a:pt x="1259725" y="135597"/>
                  </a:lnTo>
                  <a:lnTo>
                    <a:pt x="1264221" y="131584"/>
                  </a:lnTo>
                  <a:lnTo>
                    <a:pt x="1265542" y="131203"/>
                  </a:lnTo>
                  <a:lnTo>
                    <a:pt x="1270635" y="132867"/>
                  </a:lnTo>
                  <a:lnTo>
                    <a:pt x="1276350" y="137871"/>
                  </a:lnTo>
                  <a:lnTo>
                    <a:pt x="1279321" y="138887"/>
                  </a:lnTo>
                  <a:lnTo>
                    <a:pt x="1281836" y="140995"/>
                  </a:lnTo>
                  <a:lnTo>
                    <a:pt x="1282877" y="142862"/>
                  </a:lnTo>
                  <a:lnTo>
                    <a:pt x="1284617" y="147167"/>
                  </a:lnTo>
                  <a:lnTo>
                    <a:pt x="1285024" y="149263"/>
                  </a:lnTo>
                  <a:lnTo>
                    <a:pt x="1283563" y="150799"/>
                  </a:lnTo>
                  <a:lnTo>
                    <a:pt x="1280680" y="152057"/>
                  </a:lnTo>
                  <a:lnTo>
                    <a:pt x="1277594" y="154622"/>
                  </a:lnTo>
                  <a:lnTo>
                    <a:pt x="1274216" y="156235"/>
                  </a:lnTo>
                  <a:lnTo>
                    <a:pt x="1271384" y="156565"/>
                  </a:lnTo>
                  <a:lnTo>
                    <a:pt x="1269771" y="157746"/>
                  </a:lnTo>
                  <a:lnTo>
                    <a:pt x="1265008" y="162534"/>
                  </a:lnTo>
                  <a:lnTo>
                    <a:pt x="1263675" y="163245"/>
                  </a:lnTo>
                  <a:lnTo>
                    <a:pt x="1258011" y="164020"/>
                  </a:lnTo>
                  <a:lnTo>
                    <a:pt x="1247063" y="161251"/>
                  </a:lnTo>
                  <a:lnTo>
                    <a:pt x="1244701" y="161937"/>
                  </a:lnTo>
                  <a:lnTo>
                    <a:pt x="1239037" y="159219"/>
                  </a:lnTo>
                  <a:lnTo>
                    <a:pt x="1237957" y="157556"/>
                  </a:lnTo>
                </a:path>
                <a:path w="1428115" h="1632585">
                  <a:moveTo>
                    <a:pt x="1196149" y="70091"/>
                  </a:moveTo>
                  <a:lnTo>
                    <a:pt x="1195247" y="69799"/>
                  </a:lnTo>
                  <a:lnTo>
                    <a:pt x="1194054" y="70878"/>
                  </a:lnTo>
                  <a:lnTo>
                    <a:pt x="1193025" y="72999"/>
                  </a:lnTo>
                  <a:lnTo>
                    <a:pt x="1192606" y="75831"/>
                  </a:lnTo>
                  <a:lnTo>
                    <a:pt x="1190091" y="80327"/>
                  </a:lnTo>
                  <a:lnTo>
                    <a:pt x="1189558" y="81635"/>
                  </a:lnTo>
                  <a:lnTo>
                    <a:pt x="1189202" y="83883"/>
                  </a:lnTo>
                  <a:lnTo>
                    <a:pt x="1189342" y="85432"/>
                  </a:lnTo>
                  <a:lnTo>
                    <a:pt x="1190104" y="87604"/>
                  </a:lnTo>
                  <a:lnTo>
                    <a:pt x="1189647" y="88404"/>
                  </a:lnTo>
                  <a:lnTo>
                    <a:pt x="1188808" y="90360"/>
                  </a:lnTo>
                  <a:lnTo>
                    <a:pt x="1188453" y="90957"/>
                  </a:lnTo>
                  <a:lnTo>
                    <a:pt x="1187665" y="91300"/>
                  </a:lnTo>
                  <a:lnTo>
                    <a:pt x="1186065" y="89280"/>
                  </a:lnTo>
                  <a:lnTo>
                    <a:pt x="1186319" y="88836"/>
                  </a:lnTo>
                  <a:lnTo>
                    <a:pt x="1186916" y="87439"/>
                  </a:lnTo>
                  <a:lnTo>
                    <a:pt x="1183322" y="86144"/>
                  </a:lnTo>
                  <a:lnTo>
                    <a:pt x="1180630" y="82651"/>
                  </a:lnTo>
                  <a:lnTo>
                    <a:pt x="1180553" y="82029"/>
                  </a:lnTo>
                  <a:lnTo>
                    <a:pt x="1180630" y="81305"/>
                  </a:lnTo>
                  <a:lnTo>
                    <a:pt x="1180566" y="80670"/>
                  </a:lnTo>
                  <a:lnTo>
                    <a:pt x="1178280" y="79184"/>
                  </a:lnTo>
                  <a:lnTo>
                    <a:pt x="1177582" y="78041"/>
                  </a:lnTo>
                  <a:lnTo>
                    <a:pt x="1176172" y="74421"/>
                  </a:lnTo>
                  <a:lnTo>
                    <a:pt x="1175867" y="73024"/>
                  </a:lnTo>
                  <a:lnTo>
                    <a:pt x="1176096" y="71500"/>
                  </a:lnTo>
                  <a:lnTo>
                    <a:pt x="1179347" y="66230"/>
                  </a:lnTo>
                  <a:lnTo>
                    <a:pt x="1180490" y="64668"/>
                  </a:lnTo>
                  <a:lnTo>
                    <a:pt x="1181417" y="64147"/>
                  </a:lnTo>
                  <a:lnTo>
                    <a:pt x="1189088" y="64071"/>
                  </a:lnTo>
                  <a:lnTo>
                    <a:pt x="1195324" y="68351"/>
                  </a:lnTo>
                  <a:lnTo>
                    <a:pt x="1198308" y="70421"/>
                  </a:lnTo>
                  <a:lnTo>
                    <a:pt x="1200886" y="73812"/>
                  </a:lnTo>
                  <a:lnTo>
                    <a:pt x="1200746" y="74396"/>
                  </a:lnTo>
                  <a:lnTo>
                    <a:pt x="1198753" y="71932"/>
                  </a:lnTo>
                  <a:lnTo>
                    <a:pt x="1196721" y="70751"/>
                  </a:lnTo>
                  <a:lnTo>
                    <a:pt x="1196149" y="70091"/>
                  </a:lnTo>
                </a:path>
                <a:path w="1428115" h="1632585">
                  <a:moveTo>
                    <a:pt x="1251673" y="74739"/>
                  </a:moveTo>
                  <a:lnTo>
                    <a:pt x="1251826" y="75615"/>
                  </a:lnTo>
                  <a:lnTo>
                    <a:pt x="1251724" y="76631"/>
                  </a:lnTo>
                  <a:lnTo>
                    <a:pt x="1251267" y="77673"/>
                  </a:lnTo>
                  <a:lnTo>
                    <a:pt x="1250746" y="77863"/>
                  </a:lnTo>
                  <a:lnTo>
                    <a:pt x="1250213" y="77698"/>
                  </a:lnTo>
                  <a:lnTo>
                    <a:pt x="1248346" y="78308"/>
                  </a:lnTo>
                  <a:lnTo>
                    <a:pt x="1240053" y="74777"/>
                  </a:lnTo>
                  <a:lnTo>
                    <a:pt x="1236700" y="70688"/>
                  </a:lnTo>
                  <a:lnTo>
                    <a:pt x="1236306" y="69037"/>
                  </a:lnTo>
                  <a:lnTo>
                    <a:pt x="1236256" y="67906"/>
                  </a:lnTo>
                  <a:lnTo>
                    <a:pt x="1236713" y="67360"/>
                  </a:lnTo>
                  <a:lnTo>
                    <a:pt x="1237843" y="67411"/>
                  </a:lnTo>
                  <a:lnTo>
                    <a:pt x="1246695" y="72123"/>
                  </a:lnTo>
                  <a:lnTo>
                    <a:pt x="1250365" y="72186"/>
                  </a:lnTo>
                  <a:lnTo>
                    <a:pt x="1251216" y="73469"/>
                  </a:lnTo>
                  <a:lnTo>
                    <a:pt x="1251673" y="74739"/>
                  </a:lnTo>
                </a:path>
                <a:path w="1428115" h="1632585">
                  <a:moveTo>
                    <a:pt x="1257947" y="50609"/>
                  </a:moveTo>
                  <a:lnTo>
                    <a:pt x="1257223" y="49860"/>
                  </a:lnTo>
                  <a:lnTo>
                    <a:pt x="1255953" y="46748"/>
                  </a:lnTo>
                  <a:lnTo>
                    <a:pt x="1253921" y="44068"/>
                  </a:lnTo>
                  <a:lnTo>
                    <a:pt x="1246860" y="39255"/>
                  </a:lnTo>
                  <a:lnTo>
                    <a:pt x="1242402" y="38760"/>
                  </a:lnTo>
                  <a:lnTo>
                    <a:pt x="1241450" y="37337"/>
                  </a:lnTo>
                  <a:lnTo>
                    <a:pt x="1244688" y="34353"/>
                  </a:lnTo>
                  <a:lnTo>
                    <a:pt x="1246911" y="35686"/>
                  </a:lnTo>
                  <a:lnTo>
                    <a:pt x="1250861" y="40144"/>
                  </a:lnTo>
                  <a:lnTo>
                    <a:pt x="1253236" y="41313"/>
                  </a:lnTo>
                  <a:lnTo>
                    <a:pt x="1258150" y="46659"/>
                  </a:lnTo>
                  <a:lnTo>
                    <a:pt x="1258417" y="48729"/>
                  </a:lnTo>
                  <a:lnTo>
                    <a:pt x="1257947" y="50609"/>
                  </a:lnTo>
                </a:path>
                <a:path w="1428115" h="1632585">
                  <a:moveTo>
                    <a:pt x="1232585" y="42494"/>
                  </a:moveTo>
                  <a:lnTo>
                    <a:pt x="1224178" y="40944"/>
                  </a:lnTo>
                  <a:lnTo>
                    <a:pt x="1224661" y="40627"/>
                  </a:lnTo>
                  <a:lnTo>
                    <a:pt x="1225245" y="40055"/>
                  </a:lnTo>
                  <a:lnTo>
                    <a:pt x="1225677" y="39344"/>
                  </a:lnTo>
                  <a:lnTo>
                    <a:pt x="1225740" y="38493"/>
                  </a:lnTo>
                  <a:lnTo>
                    <a:pt x="1225981" y="38049"/>
                  </a:lnTo>
                  <a:lnTo>
                    <a:pt x="1226566" y="36639"/>
                  </a:lnTo>
                  <a:lnTo>
                    <a:pt x="1225969" y="36918"/>
                  </a:lnTo>
                  <a:lnTo>
                    <a:pt x="1224089" y="38468"/>
                  </a:lnTo>
                  <a:lnTo>
                    <a:pt x="1221778" y="39509"/>
                  </a:lnTo>
                  <a:lnTo>
                    <a:pt x="1221028" y="40195"/>
                  </a:lnTo>
                  <a:lnTo>
                    <a:pt x="1220241" y="41465"/>
                  </a:lnTo>
                  <a:lnTo>
                    <a:pt x="1220063" y="42379"/>
                  </a:lnTo>
                  <a:lnTo>
                    <a:pt x="1220101" y="43154"/>
                  </a:lnTo>
                  <a:lnTo>
                    <a:pt x="1219923" y="44043"/>
                  </a:lnTo>
                  <a:lnTo>
                    <a:pt x="1219301" y="45084"/>
                  </a:lnTo>
                  <a:lnTo>
                    <a:pt x="1218704" y="45313"/>
                  </a:lnTo>
                  <a:lnTo>
                    <a:pt x="1218247" y="44792"/>
                  </a:lnTo>
                  <a:lnTo>
                    <a:pt x="1218044" y="43611"/>
                  </a:lnTo>
                  <a:lnTo>
                    <a:pt x="1218349" y="42684"/>
                  </a:lnTo>
                  <a:lnTo>
                    <a:pt x="1218425" y="42481"/>
                  </a:lnTo>
                  <a:lnTo>
                    <a:pt x="1218552" y="42290"/>
                  </a:lnTo>
                  <a:lnTo>
                    <a:pt x="1218755" y="41782"/>
                  </a:lnTo>
                  <a:lnTo>
                    <a:pt x="1219847" y="39789"/>
                  </a:lnTo>
                  <a:lnTo>
                    <a:pt x="1220914" y="38226"/>
                  </a:lnTo>
                  <a:lnTo>
                    <a:pt x="1223225" y="35852"/>
                  </a:lnTo>
                  <a:lnTo>
                    <a:pt x="1229829" y="31838"/>
                  </a:lnTo>
                  <a:lnTo>
                    <a:pt x="1241590" y="31991"/>
                  </a:lnTo>
                  <a:lnTo>
                    <a:pt x="1242402" y="34137"/>
                  </a:lnTo>
                  <a:lnTo>
                    <a:pt x="1241069" y="35344"/>
                  </a:lnTo>
                  <a:lnTo>
                    <a:pt x="1237373" y="36575"/>
                  </a:lnTo>
                  <a:lnTo>
                    <a:pt x="1236319" y="37109"/>
                  </a:lnTo>
                  <a:lnTo>
                    <a:pt x="1235735" y="37579"/>
                  </a:lnTo>
                  <a:lnTo>
                    <a:pt x="1235354" y="38328"/>
                  </a:lnTo>
                  <a:lnTo>
                    <a:pt x="1235278" y="39192"/>
                  </a:lnTo>
                  <a:lnTo>
                    <a:pt x="1235608" y="40551"/>
                  </a:lnTo>
                  <a:lnTo>
                    <a:pt x="1235621" y="41478"/>
                  </a:lnTo>
                  <a:lnTo>
                    <a:pt x="1232585" y="42494"/>
                  </a:lnTo>
                </a:path>
                <a:path w="1428115" h="1632585">
                  <a:moveTo>
                    <a:pt x="1106017" y="9956"/>
                  </a:moveTo>
                  <a:lnTo>
                    <a:pt x="1105763" y="10642"/>
                  </a:lnTo>
                  <a:lnTo>
                    <a:pt x="1105776" y="11950"/>
                  </a:lnTo>
                  <a:lnTo>
                    <a:pt x="1105649" y="13779"/>
                  </a:lnTo>
                  <a:lnTo>
                    <a:pt x="1105192" y="15290"/>
                  </a:lnTo>
                  <a:lnTo>
                    <a:pt x="1104519" y="16281"/>
                  </a:lnTo>
                  <a:lnTo>
                    <a:pt x="1103731" y="17132"/>
                  </a:lnTo>
                  <a:lnTo>
                    <a:pt x="1102893" y="18173"/>
                  </a:lnTo>
                  <a:lnTo>
                    <a:pt x="1102436" y="19240"/>
                  </a:lnTo>
                  <a:lnTo>
                    <a:pt x="1102106" y="20535"/>
                  </a:lnTo>
                  <a:lnTo>
                    <a:pt x="1101940" y="21716"/>
                  </a:lnTo>
                  <a:lnTo>
                    <a:pt x="1101928" y="22402"/>
                  </a:lnTo>
                  <a:lnTo>
                    <a:pt x="1100709" y="23545"/>
                  </a:lnTo>
                  <a:lnTo>
                    <a:pt x="1098588" y="23939"/>
                  </a:lnTo>
                  <a:lnTo>
                    <a:pt x="1097495" y="25958"/>
                  </a:lnTo>
                  <a:lnTo>
                    <a:pt x="1098067" y="26060"/>
                  </a:lnTo>
                  <a:lnTo>
                    <a:pt x="1100074" y="25336"/>
                  </a:lnTo>
                  <a:lnTo>
                    <a:pt x="1100645" y="25476"/>
                  </a:lnTo>
                  <a:lnTo>
                    <a:pt x="1102106" y="26619"/>
                  </a:lnTo>
                  <a:lnTo>
                    <a:pt x="1103985" y="26949"/>
                  </a:lnTo>
                  <a:lnTo>
                    <a:pt x="1104506" y="27330"/>
                  </a:lnTo>
                  <a:lnTo>
                    <a:pt x="1104760" y="27901"/>
                  </a:lnTo>
                  <a:lnTo>
                    <a:pt x="1105128" y="29311"/>
                  </a:lnTo>
                  <a:lnTo>
                    <a:pt x="1105433" y="29679"/>
                  </a:lnTo>
                  <a:lnTo>
                    <a:pt x="1105827" y="27127"/>
                  </a:lnTo>
                  <a:lnTo>
                    <a:pt x="1106830" y="25628"/>
                  </a:lnTo>
                  <a:lnTo>
                    <a:pt x="1108062" y="24853"/>
                  </a:lnTo>
                  <a:lnTo>
                    <a:pt x="1110335" y="24244"/>
                  </a:lnTo>
                  <a:lnTo>
                    <a:pt x="1110996" y="23596"/>
                  </a:lnTo>
                  <a:lnTo>
                    <a:pt x="1111618" y="22110"/>
                  </a:lnTo>
                  <a:lnTo>
                    <a:pt x="1112139" y="21323"/>
                  </a:lnTo>
                  <a:lnTo>
                    <a:pt x="1112647" y="21945"/>
                  </a:lnTo>
                  <a:lnTo>
                    <a:pt x="1114679" y="29946"/>
                  </a:lnTo>
                  <a:lnTo>
                    <a:pt x="1114767" y="31356"/>
                  </a:lnTo>
                  <a:lnTo>
                    <a:pt x="1114640" y="32346"/>
                  </a:lnTo>
                  <a:lnTo>
                    <a:pt x="1115060" y="34912"/>
                  </a:lnTo>
                  <a:lnTo>
                    <a:pt x="1114933" y="36055"/>
                  </a:lnTo>
                  <a:lnTo>
                    <a:pt x="1114691" y="37122"/>
                  </a:lnTo>
                  <a:lnTo>
                    <a:pt x="1114374" y="38150"/>
                  </a:lnTo>
                  <a:lnTo>
                    <a:pt x="1113586" y="43967"/>
                  </a:lnTo>
                  <a:lnTo>
                    <a:pt x="1112316" y="52870"/>
                  </a:lnTo>
                  <a:lnTo>
                    <a:pt x="1111554" y="53441"/>
                  </a:lnTo>
                  <a:lnTo>
                    <a:pt x="1109980" y="47332"/>
                  </a:lnTo>
                  <a:lnTo>
                    <a:pt x="1108252" y="40792"/>
                  </a:lnTo>
                  <a:lnTo>
                    <a:pt x="1105763" y="37160"/>
                  </a:lnTo>
                  <a:lnTo>
                    <a:pt x="1104798" y="37122"/>
                  </a:lnTo>
                  <a:lnTo>
                    <a:pt x="1103934" y="37922"/>
                  </a:lnTo>
                  <a:lnTo>
                    <a:pt x="1103020" y="39128"/>
                  </a:lnTo>
                  <a:lnTo>
                    <a:pt x="1102220" y="39750"/>
                  </a:lnTo>
                  <a:lnTo>
                    <a:pt x="1093304" y="39166"/>
                  </a:lnTo>
                  <a:lnTo>
                    <a:pt x="1084389" y="38569"/>
                  </a:lnTo>
                  <a:lnTo>
                    <a:pt x="1077518" y="41744"/>
                  </a:lnTo>
                  <a:lnTo>
                    <a:pt x="1071587" y="41262"/>
                  </a:lnTo>
                  <a:lnTo>
                    <a:pt x="1070394" y="40055"/>
                  </a:lnTo>
                  <a:lnTo>
                    <a:pt x="1069886" y="37566"/>
                  </a:lnTo>
                  <a:lnTo>
                    <a:pt x="1069936" y="35394"/>
                  </a:lnTo>
                  <a:lnTo>
                    <a:pt x="1069797" y="34658"/>
                  </a:lnTo>
                  <a:lnTo>
                    <a:pt x="1069378" y="34226"/>
                  </a:lnTo>
                  <a:lnTo>
                    <a:pt x="1068641" y="34289"/>
                  </a:lnTo>
                  <a:lnTo>
                    <a:pt x="1065974" y="36194"/>
                  </a:lnTo>
                  <a:lnTo>
                    <a:pt x="1065263" y="37020"/>
                  </a:lnTo>
                  <a:lnTo>
                    <a:pt x="1065453" y="37782"/>
                  </a:lnTo>
                  <a:lnTo>
                    <a:pt x="1066533" y="38887"/>
                  </a:lnTo>
                  <a:lnTo>
                    <a:pt x="1066914" y="39903"/>
                  </a:lnTo>
                  <a:lnTo>
                    <a:pt x="1067015" y="41122"/>
                  </a:lnTo>
                  <a:lnTo>
                    <a:pt x="1066774" y="41859"/>
                  </a:lnTo>
                  <a:lnTo>
                    <a:pt x="1064818" y="39789"/>
                  </a:lnTo>
                  <a:lnTo>
                    <a:pt x="1063980" y="39446"/>
                  </a:lnTo>
                  <a:lnTo>
                    <a:pt x="1062469" y="39789"/>
                  </a:lnTo>
                  <a:lnTo>
                    <a:pt x="1061847" y="39560"/>
                  </a:lnTo>
                  <a:lnTo>
                    <a:pt x="1061364" y="38976"/>
                  </a:lnTo>
                  <a:lnTo>
                    <a:pt x="1061237" y="38074"/>
                  </a:lnTo>
                  <a:lnTo>
                    <a:pt x="1061885" y="36271"/>
                  </a:lnTo>
                  <a:lnTo>
                    <a:pt x="1069327" y="25869"/>
                  </a:lnTo>
                  <a:lnTo>
                    <a:pt x="1070127" y="24714"/>
                  </a:lnTo>
                  <a:lnTo>
                    <a:pt x="1071118" y="23063"/>
                  </a:lnTo>
                  <a:lnTo>
                    <a:pt x="1072070" y="21170"/>
                  </a:lnTo>
                  <a:lnTo>
                    <a:pt x="1072756" y="19265"/>
                  </a:lnTo>
                  <a:lnTo>
                    <a:pt x="1073086" y="17195"/>
                  </a:lnTo>
                  <a:lnTo>
                    <a:pt x="1073010" y="13982"/>
                  </a:lnTo>
                  <a:lnTo>
                    <a:pt x="1073353" y="12103"/>
                  </a:lnTo>
                  <a:lnTo>
                    <a:pt x="1073518" y="10782"/>
                  </a:lnTo>
                  <a:lnTo>
                    <a:pt x="1073467" y="7416"/>
                  </a:lnTo>
                  <a:lnTo>
                    <a:pt x="1073886" y="5232"/>
                  </a:lnTo>
                  <a:lnTo>
                    <a:pt x="1074788" y="4559"/>
                  </a:lnTo>
                  <a:lnTo>
                    <a:pt x="1090358" y="0"/>
                  </a:lnTo>
                  <a:lnTo>
                    <a:pt x="1091120" y="1155"/>
                  </a:lnTo>
                  <a:lnTo>
                    <a:pt x="1091272" y="2235"/>
                  </a:lnTo>
                  <a:lnTo>
                    <a:pt x="1092339" y="2451"/>
                  </a:lnTo>
                  <a:lnTo>
                    <a:pt x="1095184" y="1358"/>
                  </a:lnTo>
                  <a:lnTo>
                    <a:pt x="1103630" y="2108"/>
                  </a:lnTo>
                  <a:lnTo>
                    <a:pt x="1109649" y="9245"/>
                  </a:lnTo>
                  <a:lnTo>
                    <a:pt x="1110107" y="11531"/>
                  </a:lnTo>
                  <a:lnTo>
                    <a:pt x="1109129" y="11963"/>
                  </a:lnTo>
                  <a:lnTo>
                    <a:pt x="1107059" y="10020"/>
                  </a:lnTo>
                  <a:lnTo>
                    <a:pt x="1106017" y="9956"/>
                  </a:lnTo>
                </a:path>
                <a:path w="1428115" h="1632585">
                  <a:moveTo>
                    <a:pt x="1105966" y="24129"/>
                  </a:moveTo>
                  <a:lnTo>
                    <a:pt x="1105242" y="25133"/>
                  </a:lnTo>
                  <a:lnTo>
                    <a:pt x="1104328" y="25971"/>
                  </a:lnTo>
                  <a:lnTo>
                    <a:pt x="1103668" y="25692"/>
                  </a:lnTo>
                  <a:lnTo>
                    <a:pt x="1103096" y="25031"/>
                  </a:lnTo>
                  <a:lnTo>
                    <a:pt x="1102474" y="24650"/>
                  </a:lnTo>
                  <a:lnTo>
                    <a:pt x="1103007" y="23964"/>
                  </a:lnTo>
                  <a:lnTo>
                    <a:pt x="1103350" y="22910"/>
                  </a:lnTo>
                  <a:lnTo>
                    <a:pt x="1103972" y="20231"/>
                  </a:lnTo>
                  <a:lnTo>
                    <a:pt x="1104138" y="19596"/>
                  </a:lnTo>
                  <a:lnTo>
                    <a:pt x="1105179" y="18173"/>
                  </a:lnTo>
                  <a:lnTo>
                    <a:pt x="1107173" y="16471"/>
                  </a:lnTo>
                  <a:lnTo>
                    <a:pt x="1107782" y="15417"/>
                  </a:lnTo>
                  <a:lnTo>
                    <a:pt x="1108913" y="13804"/>
                  </a:lnTo>
                  <a:lnTo>
                    <a:pt x="1110157" y="14350"/>
                  </a:lnTo>
                  <a:lnTo>
                    <a:pt x="1110983" y="15989"/>
                  </a:lnTo>
                  <a:lnTo>
                    <a:pt x="1110818" y="17678"/>
                  </a:lnTo>
                  <a:lnTo>
                    <a:pt x="1109929" y="18681"/>
                  </a:lnTo>
                  <a:lnTo>
                    <a:pt x="1109687" y="19126"/>
                  </a:lnTo>
                  <a:lnTo>
                    <a:pt x="1109599" y="19799"/>
                  </a:lnTo>
                  <a:lnTo>
                    <a:pt x="1109738" y="20713"/>
                  </a:lnTo>
                  <a:lnTo>
                    <a:pt x="1109675" y="21196"/>
                  </a:lnTo>
                  <a:lnTo>
                    <a:pt x="1109052" y="22644"/>
                  </a:lnTo>
                  <a:lnTo>
                    <a:pt x="1108633" y="22948"/>
                  </a:lnTo>
                  <a:lnTo>
                    <a:pt x="1108227" y="22821"/>
                  </a:lnTo>
                  <a:lnTo>
                    <a:pt x="1107630" y="22885"/>
                  </a:lnTo>
                  <a:lnTo>
                    <a:pt x="1106500" y="23558"/>
                  </a:lnTo>
                  <a:lnTo>
                    <a:pt x="1105966" y="24129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74718" y="4467706"/>
              <a:ext cx="1104900" cy="1073150"/>
            </a:xfrm>
            <a:custGeom>
              <a:avLst/>
              <a:gdLst/>
              <a:ahLst/>
              <a:cxnLst/>
              <a:rect l="l" t="t" r="r" b="b"/>
              <a:pathLst>
                <a:path w="1104900" h="1073150">
                  <a:moveTo>
                    <a:pt x="844867" y="1040129"/>
                  </a:moveTo>
                  <a:lnTo>
                    <a:pt x="755713" y="1040129"/>
                  </a:lnTo>
                  <a:lnTo>
                    <a:pt x="758786" y="1041399"/>
                  </a:lnTo>
                  <a:lnTo>
                    <a:pt x="760882" y="1042669"/>
                  </a:lnTo>
                  <a:lnTo>
                    <a:pt x="760399" y="1046479"/>
                  </a:lnTo>
                  <a:lnTo>
                    <a:pt x="759294" y="1049019"/>
                  </a:lnTo>
                  <a:lnTo>
                    <a:pt x="759371" y="1051559"/>
                  </a:lnTo>
                  <a:lnTo>
                    <a:pt x="802843" y="1073149"/>
                  </a:lnTo>
                  <a:lnTo>
                    <a:pt x="820331" y="1073149"/>
                  </a:lnTo>
                  <a:lnTo>
                    <a:pt x="824509" y="1068069"/>
                  </a:lnTo>
                  <a:lnTo>
                    <a:pt x="828166" y="1061719"/>
                  </a:lnTo>
                  <a:lnTo>
                    <a:pt x="829475" y="1059179"/>
                  </a:lnTo>
                  <a:lnTo>
                    <a:pt x="837209" y="1047749"/>
                  </a:lnTo>
                  <a:lnTo>
                    <a:pt x="839723" y="1045209"/>
                  </a:lnTo>
                  <a:lnTo>
                    <a:pt x="842213" y="1043939"/>
                  </a:lnTo>
                  <a:lnTo>
                    <a:pt x="844791" y="1042669"/>
                  </a:lnTo>
                  <a:lnTo>
                    <a:pt x="846924" y="1042669"/>
                  </a:lnTo>
                  <a:lnTo>
                    <a:pt x="844867" y="1040129"/>
                  </a:lnTo>
                  <a:close/>
                </a:path>
                <a:path w="1104900" h="1073150">
                  <a:moveTo>
                    <a:pt x="737353" y="1056639"/>
                  </a:moveTo>
                  <a:lnTo>
                    <a:pt x="728002" y="1056639"/>
                  </a:lnTo>
                  <a:lnTo>
                    <a:pt x="730453" y="1057909"/>
                  </a:lnTo>
                  <a:lnTo>
                    <a:pt x="733005" y="1059179"/>
                  </a:lnTo>
                  <a:lnTo>
                    <a:pt x="735977" y="1057909"/>
                  </a:lnTo>
                  <a:lnTo>
                    <a:pt x="737353" y="1056639"/>
                  </a:lnTo>
                  <a:close/>
                </a:path>
                <a:path w="1104900" h="1073150">
                  <a:moveTo>
                    <a:pt x="719442" y="1050289"/>
                  </a:moveTo>
                  <a:lnTo>
                    <a:pt x="717651" y="1051559"/>
                  </a:lnTo>
                  <a:lnTo>
                    <a:pt x="717080" y="1052829"/>
                  </a:lnTo>
                  <a:lnTo>
                    <a:pt x="717321" y="1054099"/>
                  </a:lnTo>
                  <a:lnTo>
                    <a:pt x="718908" y="1057909"/>
                  </a:lnTo>
                  <a:lnTo>
                    <a:pt x="720775" y="1057909"/>
                  </a:lnTo>
                  <a:lnTo>
                    <a:pt x="723099" y="1056639"/>
                  </a:lnTo>
                  <a:lnTo>
                    <a:pt x="737353" y="1056639"/>
                  </a:lnTo>
                  <a:lnTo>
                    <a:pt x="740105" y="1054099"/>
                  </a:lnTo>
                  <a:lnTo>
                    <a:pt x="741171" y="1052829"/>
                  </a:lnTo>
                  <a:lnTo>
                    <a:pt x="721982" y="1052829"/>
                  </a:lnTo>
                  <a:lnTo>
                    <a:pt x="719442" y="1050289"/>
                  </a:lnTo>
                  <a:close/>
                </a:path>
                <a:path w="1104900" h="1073150">
                  <a:moveTo>
                    <a:pt x="805929" y="980439"/>
                  </a:moveTo>
                  <a:lnTo>
                    <a:pt x="684796" y="980439"/>
                  </a:lnTo>
                  <a:lnTo>
                    <a:pt x="685215" y="981709"/>
                  </a:lnTo>
                  <a:lnTo>
                    <a:pt x="685939" y="982979"/>
                  </a:lnTo>
                  <a:lnTo>
                    <a:pt x="686066" y="984249"/>
                  </a:lnTo>
                  <a:lnTo>
                    <a:pt x="685711" y="985519"/>
                  </a:lnTo>
                  <a:lnTo>
                    <a:pt x="685317" y="986789"/>
                  </a:lnTo>
                  <a:lnTo>
                    <a:pt x="685266" y="988059"/>
                  </a:lnTo>
                  <a:lnTo>
                    <a:pt x="685965" y="988059"/>
                  </a:lnTo>
                  <a:lnTo>
                    <a:pt x="691667" y="991869"/>
                  </a:lnTo>
                  <a:lnTo>
                    <a:pt x="693254" y="993139"/>
                  </a:lnTo>
                  <a:lnTo>
                    <a:pt x="693826" y="995679"/>
                  </a:lnTo>
                  <a:lnTo>
                    <a:pt x="692721" y="999489"/>
                  </a:lnTo>
                  <a:lnTo>
                    <a:pt x="691743" y="1000759"/>
                  </a:lnTo>
                  <a:lnTo>
                    <a:pt x="690714" y="1002029"/>
                  </a:lnTo>
                  <a:lnTo>
                    <a:pt x="688466" y="1002029"/>
                  </a:lnTo>
                  <a:lnTo>
                    <a:pt x="687603" y="1003299"/>
                  </a:lnTo>
                  <a:lnTo>
                    <a:pt x="687133" y="1004569"/>
                  </a:lnTo>
                  <a:lnTo>
                    <a:pt x="686955" y="1005839"/>
                  </a:lnTo>
                  <a:lnTo>
                    <a:pt x="687082" y="1007109"/>
                  </a:lnTo>
                  <a:lnTo>
                    <a:pt x="687908" y="1008379"/>
                  </a:lnTo>
                  <a:lnTo>
                    <a:pt x="690371" y="1009649"/>
                  </a:lnTo>
                  <a:lnTo>
                    <a:pt x="690511" y="1009649"/>
                  </a:lnTo>
                  <a:lnTo>
                    <a:pt x="688797" y="1012189"/>
                  </a:lnTo>
                  <a:lnTo>
                    <a:pt x="688454" y="1013459"/>
                  </a:lnTo>
                  <a:lnTo>
                    <a:pt x="688898" y="1014729"/>
                  </a:lnTo>
                  <a:lnTo>
                    <a:pt x="690054" y="1015999"/>
                  </a:lnTo>
                  <a:lnTo>
                    <a:pt x="693038" y="1015999"/>
                  </a:lnTo>
                  <a:lnTo>
                    <a:pt x="693585" y="1017269"/>
                  </a:lnTo>
                  <a:lnTo>
                    <a:pt x="693339" y="1019809"/>
                  </a:lnTo>
                  <a:lnTo>
                    <a:pt x="693216" y="1022349"/>
                  </a:lnTo>
                  <a:lnTo>
                    <a:pt x="693623" y="1023619"/>
                  </a:lnTo>
                  <a:lnTo>
                    <a:pt x="695934" y="1027429"/>
                  </a:lnTo>
                  <a:lnTo>
                    <a:pt x="697420" y="1028699"/>
                  </a:lnTo>
                  <a:lnTo>
                    <a:pt x="709828" y="1036319"/>
                  </a:lnTo>
                  <a:lnTo>
                    <a:pt x="710704" y="1037589"/>
                  </a:lnTo>
                  <a:lnTo>
                    <a:pt x="711022" y="1038859"/>
                  </a:lnTo>
                  <a:lnTo>
                    <a:pt x="711034" y="1040129"/>
                  </a:lnTo>
                  <a:lnTo>
                    <a:pt x="711301" y="1041399"/>
                  </a:lnTo>
                  <a:lnTo>
                    <a:pt x="712647" y="1041399"/>
                  </a:lnTo>
                  <a:lnTo>
                    <a:pt x="717740" y="1042669"/>
                  </a:lnTo>
                  <a:lnTo>
                    <a:pt x="720216" y="1043939"/>
                  </a:lnTo>
                  <a:lnTo>
                    <a:pt x="721575" y="1046479"/>
                  </a:lnTo>
                  <a:lnTo>
                    <a:pt x="722007" y="1047749"/>
                  </a:lnTo>
                  <a:lnTo>
                    <a:pt x="724090" y="1050289"/>
                  </a:lnTo>
                  <a:lnTo>
                    <a:pt x="724471" y="1050289"/>
                  </a:lnTo>
                  <a:lnTo>
                    <a:pt x="723430" y="1052829"/>
                  </a:lnTo>
                  <a:lnTo>
                    <a:pt x="741171" y="1052829"/>
                  </a:lnTo>
                  <a:lnTo>
                    <a:pt x="743521" y="1051559"/>
                  </a:lnTo>
                  <a:lnTo>
                    <a:pt x="744512" y="1051559"/>
                  </a:lnTo>
                  <a:lnTo>
                    <a:pt x="745312" y="1050289"/>
                  </a:lnTo>
                  <a:lnTo>
                    <a:pt x="746226" y="1047749"/>
                  </a:lnTo>
                  <a:lnTo>
                    <a:pt x="746950" y="1045209"/>
                  </a:lnTo>
                  <a:lnTo>
                    <a:pt x="747801" y="1045209"/>
                  </a:lnTo>
                  <a:lnTo>
                    <a:pt x="752055" y="1040129"/>
                  </a:lnTo>
                  <a:lnTo>
                    <a:pt x="844867" y="1040129"/>
                  </a:lnTo>
                  <a:lnTo>
                    <a:pt x="844003" y="1038859"/>
                  </a:lnTo>
                  <a:lnTo>
                    <a:pt x="843724" y="1036319"/>
                  </a:lnTo>
                  <a:lnTo>
                    <a:pt x="844334" y="1029969"/>
                  </a:lnTo>
                  <a:lnTo>
                    <a:pt x="844029" y="1027429"/>
                  </a:lnTo>
                  <a:lnTo>
                    <a:pt x="842467" y="1026159"/>
                  </a:lnTo>
                  <a:lnTo>
                    <a:pt x="840955" y="1023619"/>
                  </a:lnTo>
                  <a:lnTo>
                    <a:pt x="839495" y="1022349"/>
                  </a:lnTo>
                  <a:lnTo>
                    <a:pt x="838784" y="1022349"/>
                  </a:lnTo>
                  <a:lnTo>
                    <a:pt x="837488" y="1021079"/>
                  </a:lnTo>
                  <a:lnTo>
                    <a:pt x="836269" y="1021079"/>
                  </a:lnTo>
                  <a:lnTo>
                    <a:pt x="835050" y="1019809"/>
                  </a:lnTo>
                  <a:lnTo>
                    <a:pt x="833996" y="1018539"/>
                  </a:lnTo>
                  <a:lnTo>
                    <a:pt x="830618" y="1017269"/>
                  </a:lnTo>
                  <a:lnTo>
                    <a:pt x="829614" y="1017269"/>
                  </a:lnTo>
                  <a:lnTo>
                    <a:pt x="828014" y="1014729"/>
                  </a:lnTo>
                  <a:lnTo>
                    <a:pt x="825525" y="1014729"/>
                  </a:lnTo>
                  <a:lnTo>
                    <a:pt x="825068" y="1013459"/>
                  </a:lnTo>
                  <a:lnTo>
                    <a:pt x="824433" y="1013459"/>
                  </a:lnTo>
                  <a:lnTo>
                    <a:pt x="824293" y="1012189"/>
                  </a:lnTo>
                  <a:lnTo>
                    <a:pt x="824115" y="1012189"/>
                  </a:lnTo>
                  <a:lnTo>
                    <a:pt x="823048" y="1009649"/>
                  </a:lnTo>
                  <a:lnTo>
                    <a:pt x="822794" y="1008379"/>
                  </a:lnTo>
                  <a:lnTo>
                    <a:pt x="822832" y="1005839"/>
                  </a:lnTo>
                  <a:lnTo>
                    <a:pt x="822985" y="1005839"/>
                  </a:lnTo>
                  <a:lnTo>
                    <a:pt x="824014" y="1003299"/>
                  </a:lnTo>
                  <a:lnTo>
                    <a:pt x="824623" y="1002029"/>
                  </a:lnTo>
                  <a:lnTo>
                    <a:pt x="804900" y="993139"/>
                  </a:lnTo>
                  <a:lnTo>
                    <a:pt x="804519" y="991869"/>
                  </a:lnTo>
                  <a:lnTo>
                    <a:pt x="804760" y="990599"/>
                  </a:lnTo>
                  <a:lnTo>
                    <a:pt x="804925" y="990599"/>
                  </a:lnTo>
                  <a:lnTo>
                    <a:pt x="804570" y="989329"/>
                  </a:lnTo>
                  <a:lnTo>
                    <a:pt x="799833" y="986789"/>
                  </a:lnTo>
                  <a:lnTo>
                    <a:pt x="799160" y="985519"/>
                  </a:lnTo>
                  <a:lnTo>
                    <a:pt x="799909" y="984249"/>
                  </a:lnTo>
                  <a:lnTo>
                    <a:pt x="801065" y="982979"/>
                  </a:lnTo>
                  <a:lnTo>
                    <a:pt x="804951" y="982979"/>
                  </a:lnTo>
                  <a:lnTo>
                    <a:pt x="805383" y="981709"/>
                  </a:lnTo>
                  <a:lnTo>
                    <a:pt x="805929" y="980439"/>
                  </a:lnTo>
                  <a:close/>
                </a:path>
                <a:path w="1104900" h="1073150">
                  <a:moveTo>
                    <a:pt x="846924" y="1042669"/>
                  </a:moveTo>
                  <a:lnTo>
                    <a:pt x="844791" y="1042669"/>
                  </a:lnTo>
                  <a:lnTo>
                    <a:pt x="847610" y="1043939"/>
                  </a:lnTo>
                  <a:lnTo>
                    <a:pt x="846924" y="1042669"/>
                  </a:lnTo>
                  <a:close/>
                </a:path>
                <a:path w="1104900" h="1073150">
                  <a:moveTo>
                    <a:pt x="651573" y="980439"/>
                  </a:moveTo>
                  <a:lnTo>
                    <a:pt x="641121" y="980439"/>
                  </a:lnTo>
                  <a:lnTo>
                    <a:pt x="642899" y="981709"/>
                  </a:lnTo>
                  <a:lnTo>
                    <a:pt x="646607" y="985519"/>
                  </a:lnTo>
                  <a:lnTo>
                    <a:pt x="648601" y="985519"/>
                  </a:lnTo>
                  <a:lnTo>
                    <a:pt x="650366" y="982979"/>
                  </a:lnTo>
                  <a:lnTo>
                    <a:pt x="651573" y="980439"/>
                  </a:lnTo>
                  <a:close/>
                </a:path>
                <a:path w="1104900" h="1073150">
                  <a:moveTo>
                    <a:pt x="679856" y="980439"/>
                  </a:moveTo>
                  <a:lnTo>
                    <a:pt x="671931" y="980439"/>
                  </a:lnTo>
                  <a:lnTo>
                    <a:pt x="672630" y="981709"/>
                  </a:lnTo>
                  <a:lnTo>
                    <a:pt x="673582" y="982979"/>
                  </a:lnTo>
                  <a:lnTo>
                    <a:pt x="674801" y="984249"/>
                  </a:lnTo>
                  <a:lnTo>
                    <a:pt x="676262" y="984249"/>
                  </a:lnTo>
                  <a:lnTo>
                    <a:pt x="679856" y="980439"/>
                  </a:lnTo>
                  <a:close/>
                </a:path>
                <a:path w="1104900" h="1073150">
                  <a:moveTo>
                    <a:pt x="637552" y="981709"/>
                  </a:moveTo>
                  <a:lnTo>
                    <a:pt x="633602" y="981709"/>
                  </a:lnTo>
                  <a:lnTo>
                    <a:pt x="634784" y="982979"/>
                  </a:lnTo>
                  <a:lnTo>
                    <a:pt x="636206" y="982979"/>
                  </a:lnTo>
                  <a:lnTo>
                    <a:pt x="637552" y="981709"/>
                  </a:lnTo>
                  <a:close/>
                </a:path>
                <a:path w="1104900" h="1073150">
                  <a:moveTo>
                    <a:pt x="796289" y="963929"/>
                  </a:moveTo>
                  <a:lnTo>
                    <a:pt x="795439" y="965199"/>
                  </a:lnTo>
                  <a:lnTo>
                    <a:pt x="628383" y="965199"/>
                  </a:lnTo>
                  <a:lnTo>
                    <a:pt x="629462" y="966469"/>
                  </a:lnTo>
                  <a:lnTo>
                    <a:pt x="630212" y="966469"/>
                  </a:lnTo>
                  <a:lnTo>
                    <a:pt x="630694" y="967739"/>
                  </a:lnTo>
                  <a:lnTo>
                    <a:pt x="630745" y="970279"/>
                  </a:lnTo>
                  <a:lnTo>
                    <a:pt x="630669" y="971549"/>
                  </a:lnTo>
                  <a:lnTo>
                    <a:pt x="629958" y="974089"/>
                  </a:lnTo>
                  <a:lnTo>
                    <a:pt x="629780" y="975359"/>
                  </a:lnTo>
                  <a:lnTo>
                    <a:pt x="629932" y="976629"/>
                  </a:lnTo>
                  <a:lnTo>
                    <a:pt x="630377" y="977899"/>
                  </a:lnTo>
                  <a:lnTo>
                    <a:pt x="632599" y="981709"/>
                  </a:lnTo>
                  <a:lnTo>
                    <a:pt x="638619" y="981709"/>
                  </a:lnTo>
                  <a:lnTo>
                    <a:pt x="639724" y="980439"/>
                  </a:lnTo>
                  <a:lnTo>
                    <a:pt x="651573" y="980439"/>
                  </a:lnTo>
                  <a:lnTo>
                    <a:pt x="653503" y="975359"/>
                  </a:lnTo>
                  <a:lnTo>
                    <a:pt x="655104" y="972819"/>
                  </a:lnTo>
                  <a:lnTo>
                    <a:pt x="656831" y="971549"/>
                  </a:lnTo>
                  <a:lnTo>
                    <a:pt x="658380" y="970279"/>
                  </a:lnTo>
                  <a:lnTo>
                    <a:pt x="800168" y="970279"/>
                  </a:lnTo>
                  <a:lnTo>
                    <a:pt x="797598" y="965199"/>
                  </a:lnTo>
                  <a:lnTo>
                    <a:pt x="796289" y="963929"/>
                  </a:lnTo>
                  <a:close/>
                </a:path>
                <a:path w="1104900" h="1073150">
                  <a:moveTo>
                    <a:pt x="808342" y="979169"/>
                  </a:moveTo>
                  <a:lnTo>
                    <a:pt x="672401" y="979169"/>
                  </a:lnTo>
                  <a:lnTo>
                    <a:pt x="672223" y="980439"/>
                  </a:lnTo>
                  <a:lnTo>
                    <a:pt x="807656" y="980439"/>
                  </a:lnTo>
                  <a:lnTo>
                    <a:pt x="808342" y="979169"/>
                  </a:lnTo>
                  <a:close/>
                </a:path>
                <a:path w="1104900" h="1073150">
                  <a:moveTo>
                    <a:pt x="800168" y="970279"/>
                  </a:moveTo>
                  <a:lnTo>
                    <a:pt x="659790" y="970279"/>
                  </a:lnTo>
                  <a:lnTo>
                    <a:pt x="661301" y="972819"/>
                  </a:lnTo>
                  <a:lnTo>
                    <a:pt x="661949" y="974089"/>
                  </a:lnTo>
                  <a:lnTo>
                    <a:pt x="664514" y="975359"/>
                  </a:lnTo>
                  <a:lnTo>
                    <a:pt x="665213" y="975359"/>
                  </a:lnTo>
                  <a:lnTo>
                    <a:pt x="665429" y="977899"/>
                  </a:lnTo>
                  <a:lnTo>
                    <a:pt x="668235" y="977899"/>
                  </a:lnTo>
                  <a:lnTo>
                    <a:pt x="672083" y="979169"/>
                  </a:lnTo>
                  <a:lnTo>
                    <a:pt x="808799" y="979169"/>
                  </a:lnTo>
                  <a:lnTo>
                    <a:pt x="808215" y="976629"/>
                  </a:lnTo>
                  <a:lnTo>
                    <a:pt x="800811" y="971549"/>
                  </a:lnTo>
                  <a:lnTo>
                    <a:pt x="800168" y="970279"/>
                  </a:lnTo>
                  <a:close/>
                </a:path>
                <a:path w="1104900" h="1073150">
                  <a:moveTo>
                    <a:pt x="575182" y="948689"/>
                  </a:moveTo>
                  <a:lnTo>
                    <a:pt x="531329" y="948689"/>
                  </a:lnTo>
                  <a:lnTo>
                    <a:pt x="532574" y="949959"/>
                  </a:lnTo>
                  <a:lnTo>
                    <a:pt x="533577" y="951229"/>
                  </a:lnTo>
                  <a:lnTo>
                    <a:pt x="534238" y="952499"/>
                  </a:lnTo>
                  <a:lnTo>
                    <a:pt x="534327" y="953769"/>
                  </a:lnTo>
                  <a:lnTo>
                    <a:pt x="534085" y="955039"/>
                  </a:lnTo>
                  <a:lnTo>
                    <a:pt x="534073" y="956309"/>
                  </a:lnTo>
                  <a:lnTo>
                    <a:pt x="535762" y="957579"/>
                  </a:lnTo>
                  <a:lnTo>
                    <a:pt x="536117" y="958849"/>
                  </a:lnTo>
                  <a:lnTo>
                    <a:pt x="536473" y="962659"/>
                  </a:lnTo>
                  <a:lnTo>
                    <a:pt x="537756" y="965199"/>
                  </a:lnTo>
                  <a:lnTo>
                    <a:pt x="539686" y="965199"/>
                  </a:lnTo>
                  <a:lnTo>
                    <a:pt x="544804" y="962659"/>
                  </a:lnTo>
                  <a:lnTo>
                    <a:pt x="554888" y="962659"/>
                  </a:lnTo>
                  <a:lnTo>
                    <a:pt x="564692" y="960119"/>
                  </a:lnTo>
                  <a:lnTo>
                    <a:pt x="566546" y="958849"/>
                  </a:lnTo>
                  <a:lnTo>
                    <a:pt x="572833" y="951229"/>
                  </a:lnTo>
                  <a:lnTo>
                    <a:pt x="574192" y="949959"/>
                  </a:lnTo>
                  <a:lnTo>
                    <a:pt x="575182" y="948689"/>
                  </a:lnTo>
                  <a:close/>
                </a:path>
                <a:path w="1104900" h="1073150">
                  <a:moveTo>
                    <a:pt x="794956" y="949959"/>
                  </a:moveTo>
                  <a:lnTo>
                    <a:pt x="609752" y="949959"/>
                  </a:lnTo>
                  <a:lnTo>
                    <a:pt x="610349" y="951229"/>
                  </a:lnTo>
                  <a:lnTo>
                    <a:pt x="611390" y="952499"/>
                  </a:lnTo>
                  <a:lnTo>
                    <a:pt x="612355" y="953769"/>
                  </a:lnTo>
                  <a:lnTo>
                    <a:pt x="613600" y="955039"/>
                  </a:lnTo>
                  <a:lnTo>
                    <a:pt x="617753" y="955039"/>
                  </a:lnTo>
                  <a:lnTo>
                    <a:pt x="621487" y="957579"/>
                  </a:lnTo>
                  <a:lnTo>
                    <a:pt x="628891" y="957579"/>
                  </a:lnTo>
                  <a:lnTo>
                    <a:pt x="629310" y="958849"/>
                  </a:lnTo>
                  <a:lnTo>
                    <a:pt x="629183" y="960119"/>
                  </a:lnTo>
                  <a:lnTo>
                    <a:pt x="628167" y="963929"/>
                  </a:lnTo>
                  <a:lnTo>
                    <a:pt x="627887" y="965199"/>
                  </a:lnTo>
                  <a:lnTo>
                    <a:pt x="791667" y="965199"/>
                  </a:lnTo>
                  <a:lnTo>
                    <a:pt x="791121" y="963929"/>
                  </a:lnTo>
                  <a:lnTo>
                    <a:pt x="791197" y="957579"/>
                  </a:lnTo>
                  <a:lnTo>
                    <a:pt x="791336" y="956309"/>
                  </a:lnTo>
                  <a:lnTo>
                    <a:pt x="791959" y="955039"/>
                  </a:lnTo>
                  <a:lnTo>
                    <a:pt x="793508" y="953769"/>
                  </a:lnTo>
                  <a:lnTo>
                    <a:pt x="794829" y="953769"/>
                  </a:lnTo>
                  <a:lnTo>
                    <a:pt x="794956" y="949959"/>
                  </a:lnTo>
                  <a:close/>
                </a:path>
                <a:path w="1104900" h="1073150">
                  <a:moveTo>
                    <a:pt x="793013" y="943609"/>
                  </a:moveTo>
                  <a:lnTo>
                    <a:pt x="596353" y="943609"/>
                  </a:lnTo>
                  <a:lnTo>
                    <a:pt x="597471" y="944879"/>
                  </a:lnTo>
                  <a:lnTo>
                    <a:pt x="598550" y="953769"/>
                  </a:lnTo>
                  <a:lnTo>
                    <a:pt x="599287" y="953769"/>
                  </a:lnTo>
                  <a:lnTo>
                    <a:pt x="602310" y="956309"/>
                  </a:lnTo>
                  <a:lnTo>
                    <a:pt x="603237" y="957579"/>
                  </a:lnTo>
                  <a:lnTo>
                    <a:pt x="603745" y="956309"/>
                  </a:lnTo>
                  <a:lnTo>
                    <a:pt x="604037" y="955039"/>
                  </a:lnTo>
                  <a:lnTo>
                    <a:pt x="604278" y="952499"/>
                  </a:lnTo>
                  <a:lnTo>
                    <a:pt x="604900" y="949959"/>
                  </a:lnTo>
                  <a:lnTo>
                    <a:pt x="794765" y="949959"/>
                  </a:lnTo>
                  <a:lnTo>
                    <a:pt x="794537" y="948689"/>
                  </a:lnTo>
                  <a:lnTo>
                    <a:pt x="793051" y="947419"/>
                  </a:lnTo>
                  <a:lnTo>
                    <a:pt x="792124" y="946149"/>
                  </a:lnTo>
                  <a:lnTo>
                    <a:pt x="791984" y="946149"/>
                  </a:lnTo>
                  <a:lnTo>
                    <a:pt x="792416" y="944879"/>
                  </a:lnTo>
                  <a:lnTo>
                    <a:pt x="793013" y="943609"/>
                  </a:lnTo>
                  <a:close/>
                </a:path>
                <a:path w="1104900" h="1073150">
                  <a:moveTo>
                    <a:pt x="759472" y="904239"/>
                  </a:moveTo>
                  <a:lnTo>
                    <a:pt x="511390" y="904239"/>
                  </a:lnTo>
                  <a:lnTo>
                    <a:pt x="512102" y="905509"/>
                  </a:lnTo>
                  <a:lnTo>
                    <a:pt x="512991" y="908049"/>
                  </a:lnTo>
                  <a:lnTo>
                    <a:pt x="515226" y="911859"/>
                  </a:lnTo>
                  <a:lnTo>
                    <a:pt x="515619" y="913129"/>
                  </a:lnTo>
                  <a:lnTo>
                    <a:pt x="516026" y="915669"/>
                  </a:lnTo>
                  <a:lnTo>
                    <a:pt x="516712" y="918209"/>
                  </a:lnTo>
                  <a:lnTo>
                    <a:pt x="522744" y="923289"/>
                  </a:lnTo>
                  <a:lnTo>
                    <a:pt x="522604" y="925829"/>
                  </a:lnTo>
                  <a:lnTo>
                    <a:pt x="521017" y="928369"/>
                  </a:lnTo>
                  <a:lnTo>
                    <a:pt x="521055" y="930909"/>
                  </a:lnTo>
                  <a:lnTo>
                    <a:pt x="526313" y="946149"/>
                  </a:lnTo>
                  <a:lnTo>
                    <a:pt x="527062" y="947419"/>
                  </a:lnTo>
                  <a:lnTo>
                    <a:pt x="527761" y="948689"/>
                  </a:lnTo>
                  <a:lnTo>
                    <a:pt x="576071" y="948689"/>
                  </a:lnTo>
                  <a:lnTo>
                    <a:pt x="579043" y="952499"/>
                  </a:lnTo>
                  <a:lnTo>
                    <a:pt x="580313" y="953769"/>
                  </a:lnTo>
                  <a:lnTo>
                    <a:pt x="583095" y="953769"/>
                  </a:lnTo>
                  <a:lnTo>
                    <a:pt x="584060" y="952499"/>
                  </a:lnTo>
                  <a:lnTo>
                    <a:pt x="585736" y="949959"/>
                  </a:lnTo>
                  <a:lnTo>
                    <a:pt x="590588" y="949959"/>
                  </a:lnTo>
                  <a:lnTo>
                    <a:pt x="591083" y="948689"/>
                  </a:lnTo>
                  <a:lnTo>
                    <a:pt x="591629" y="946149"/>
                  </a:lnTo>
                  <a:lnTo>
                    <a:pt x="592213" y="946149"/>
                  </a:lnTo>
                  <a:lnTo>
                    <a:pt x="593102" y="944879"/>
                  </a:lnTo>
                  <a:lnTo>
                    <a:pt x="594245" y="944879"/>
                  </a:lnTo>
                  <a:lnTo>
                    <a:pt x="596353" y="943609"/>
                  </a:lnTo>
                  <a:lnTo>
                    <a:pt x="793318" y="943609"/>
                  </a:lnTo>
                  <a:lnTo>
                    <a:pt x="793673" y="942339"/>
                  </a:lnTo>
                  <a:lnTo>
                    <a:pt x="795489" y="942339"/>
                  </a:lnTo>
                  <a:lnTo>
                    <a:pt x="796048" y="941069"/>
                  </a:lnTo>
                  <a:lnTo>
                    <a:pt x="796785" y="939799"/>
                  </a:lnTo>
                  <a:lnTo>
                    <a:pt x="797153" y="939799"/>
                  </a:lnTo>
                  <a:lnTo>
                    <a:pt x="797521" y="938529"/>
                  </a:lnTo>
                  <a:lnTo>
                    <a:pt x="802373" y="938529"/>
                  </a:lnTo>
                  <a:lnTo>
                    <a:pt x="803147" y="937259"/>
                  </a:lnTo>
                  <a:lnTo>
                    <a:pt x="806361" y="937259"/>
                  </a:lnTo>
                  <a:lnTo>
                    <a:pt x="806869" y="935989"/>
                  </a:lnTo>
                  <a:lnTo>
                    <a:pt x="809205" y="935989"/>
                  </a:lnTo>
                  <a:lnTo>
                    <a:pt x="810005" y="934719"/>
                  </a:lnTo>
                  <a:lnTo>
                    <a:pt x="810425" y="934719"/>
                  </a:lnTo>
                  <a:lnTo>
                    <a:pt x="810653" y="933449"/>
                  </a:lnTo>
                  <a:lnTo>
                    <a:pt x="810920" y="933449"/>
                  </a:lnTo>
                  <a:lnTo>
                    <a:pt x="811364" y="932179"/>
                  </a:lnTo>
                  <a:lnTo>
                    <a:pt x="811860" y="930909"/>
                  </a:lnTo>
                  <a:lnTo>
                    <a:pt x="812660" y="929639"/>
                  </a:lnTo>
                  <a:lnTo>
                    <a:pt x="813219" y="929639"/>
                  </a:lnTo>
                  <a:lnTo>
                    <a:pt x="813650" y="928369"/>
                  </a:lnTo>
                  <a:lnTo>
                    <a:pt x="814654" y="924559"/>
                  </a:lnTo>
                  <a:lnTo>
                    <a:pt x="814806" y="924559"/>
                  </a:lnTo>
                  <a:lnTo>
                    <a:pt x="814781" y="923289"/>
                  </a:lnTo>
                  <a:lnTo>
                    <a:pt x="814565" y="923289"/>
                  </a:lnTo>
                  <a:lnTo>
                    <a:pt x="813854" y="922019"/>
                  </a:lnTo>
                  <a:lnTo>
                    <a:pt x="811999" y="922019"/>
                  </a:lnTo>
                  <a:lnTo>
                    <a:pt x="805675" y="919479"/>
                  </a:lnTo>
                  <a:lnTo>
                    <a:pt x="805294" y="919479"/>
                  </a:lnTo>
                  <a:lnTo>
                    <a:pt x="805002" y="918209"/>
                  </a:lnTo>
                  <a:lnTo>
                    <a:pt x="804443" y="918209"/>
                  </a:lnTo>
                  <a:lnTo>
                    <a:pt x="804265" y="916939"/>
                  </a:lnTo>
                  <a:lnTo>
                    <a:pt x="804341" y="914399"/>
                  </a:lnTo>
                  <a:lnTo>
                    <a:pt x="764565" y="914399"/>
                  </a:lnTo>
                  <a:lnTo>
                    <a:pt x="764260" y="913129"/>
                  </a:lnTo>
                  <a:lnTo>
                    <a:pt x="763777" y="911859"/>
                  </a:lnTo>
                  <a:lnTo>
                    <a:pt x="762571" y="908049"/>
                  </a:lnTo>
                  <a:lnTo>
                    <a:pt x="761428" y="906779"/>
                  </a:lnTo>
                  <a:lnTo>
                    <a:pt x="759472" y="904239"/>
                  </a:lnTo>
                  <a:close/>
                </a:path>
                <a:path w="1104900" h="1073150">
                  <a:moveTo>
                    <a:pt x="590588" y="949959"/>
                  </a:moveTo>
                  <a:lnTo>
                    <a:pt x="586778" y="949959"/>
                  </a:lnTo>
                  <a:lnTo>
                    <a:pt x="589318" y="951229"/>
                  </a:lnTo>
                  <a:lnTo>
                    <a:pt x="590588" y="949959"/>
                  </a:lnTo>
                  <a:close/>
                </a:path>
                <a:path w="1104900" h="1073150">
                  <a:moveTo>
                    <a:pt x="782002" y="838199"/>
                  </a:moveTo>
                  <a:lnTo>
                    <a:pt x="469798" y="838199"/>
                  </a:lnTo>
                  <a:lnTo>
                    <a:pt x="471119" y="839469"/>
                  </a:lnTo>
                  <a:lnTo>
                    <a:pt x="471296" y="840739"/>
                  </a:lnTo>
                  <a:lnTo>
                    <a:pt x="471271" y="843279"/>
                  </a:lnTo>
                  <a:lnTo>
                    <a:pt x="471525" y="843279"/>
                  </a:lnTo>
                  <a:lnTo>
                    <a:pt x="475106" y="848359"/>
                  </a:lnTo>
                  <a:lnTo>
                    <a:pt x="476275" y="850899"/>
                  </a:lnTo>
                  <a:lnTo>
                    <a:pt x="476516" y="852169"/>
                  </a:lnTo>
                  <a:lnTo>
                    <a:pt x="476211" y="853439"/>
                  </a:lnTo>
                  <a:lnTo>
                    <a:pt x="473494" y="853439"/>
                  </a:lnTo>
                  <a:lnTo>
                    <a:pt x="473773" y="854709"/>
                  </a:lnTo>
                  <a:lnTo>
                    <a:pt x="473113" y="855979"/>
                  </a:lnTo>
                  <a:lnTo>
                    <a:pt x="472224" y="857249"/>
                  </a:lnTo>
                  <a:lnTo>
                    <a:pt x="471843" y="858519"/>
                  </a:lnTo>
                  <a:lnTo>
                    <a:pt x="472528" y="861059"/>
                  </a:lnTo>
                  <a:lnTo>
                    <a:pt x="472693" y="862329"/>
                  </a:lnTo>
                  <a:lnTo>
                    <a:pt x="472287" y="863599"/>
                  </a:lnTo>
                  <a:lnTo>
                    <a:pt x="472706" y="864869"/>
                  </a:lnTo>
                  <a:lnTo>
                    <a:pt x="479704" y="872489"/>
                  </a:lnTo>
                  <a:lnTo>
                    <a:pt x="482282" y="873759"/>
                  </a:lnTo>
                  <a:lnTo>
                    <a:pt x="484339" y="876299"/>
                  </a:lnTo>
                  <a:lnTo>
                    <a:pt x="484708" y="878839"/>
                  </a:lnTo>
                  <a:lnTo>
                    <a:pt x="484441" y="881379"/>
                  </a:lnTo>
                  <a:lnTo>
                    <a:pt x="485101" y="882649"/>
                  </a:lnTo>
                  <a:lnTo>
                    <a:pt x="487298" y="883919"/>
                  </a:lnTo>
                  <a:lnTo>
                    <a:pt x="487819" y="885189"/>
                  </a:lnTo>
                  <a:lnTo>
                    <a:pt x="487641" y="886459"/>
                  </a:lnTo>
                  <a:lnTo>
                    <a:pt x="486562" y="890269"/>
                  </a:lnTo>
                  <a:lnTo>
                    <a:pt x="486409" y="890269"/>
                  </a:lnTo>
                  <a:lnTo>
                    <a:pt x="486384" y="891539"/>
                  </a:lnTo>
                  <a:lnTo>
                    <a:pt x="486155" y="892809"/>
                  </a:lnTo>
                  <a:lnTo>
                    <a:pt x="485305" y="894079"/>
                  </a:lnTo>
                  <a:lnTo>
                    <a:pt x="485787" y="896619"/>
                  </a:lnTo>
                  <a:lnTo>
                    <a:pt x="486194" y="897889"/>
                  </a:lnTo>
                  <a:lnTo>
                    <a:pt x="487425" y="899159"/>
                  </a:lnTo>
                  <a:lnTo>
                    <a:pt x="487603" y="900429"/>
                  </a:lnTo>
                  <a:lnTo>
                    <a:pt x="487654" y="901699"/>
                  </a:lnTo>
                  <a:lnTo>
                    <a:pt x="487857" y="902969"/>
                  </a:lnTo>
                  <a:lnTo>
                    <a:pt x="488594" y="904239"/>
                  </a:lnTo>
                  <a:lnTo>
                    <a:pt x="491959" y="906779"/>
                  </a:lnTo>
                  <a:lnTo>
                    <a:pt x="492264" y="908049"/>
                  </a:lnTo>
                  <a:lnTo>
                    <a:pt x="492658" y="909319"/>
                  </a:lnTo>
                  <a:lnTo>
                    <a:pt x="492937" y="909319"/>
                  </a:lnTo>
                  <a:lnTo>
                    <a:pt x="494753" y="911859"/>
                  </a:lnTo>
                  <a:lnTo>
                    <a:pt x="495223" y="911859"/>
                  </a:lnTo>
                  <a:lnTo>
                    <a:pt x="495223" y="913129"/>
                  </a:lnTo>
                  <a:lnTo>
                    <a:pt x="494957" y="913129"/>
                  </a:lnTo>
                  <a:lnTo>
                    <a:pt x="494436" y="914399"/>
                  </a:lnTo>
                  <a:lnTo>
                    <a:pt x="493750" y="914399"/>
                  </a:lnTo>
                  <a:lnTo>
                    <a:pt x="489305" y="916939"/>
                  </a:lnTo>
                  <a:lnTo>
                    <a:pt x="488149" y="918209"/>
                  </a:lnTo>
                  <a:lnTo>
                    <a:pt x="486333" y="920749"/>
                  </a:lnTo>
                  <a:lnTo>
                    <a:pt x="485343" y="922019"/>
                  </a:lnTo>
                  <a:lnTo>
                    <a:pt x="482561" y="925829"/>
                  </a:lnTo>
                  <a:lnTo>
                    <a:pt x="481507" y="927099"/>
                  </a:lnTo>
                  <a:lnTo>
                    <a:pt x="480936" y="928369"/>
                  </a:lnTo>
                  <a:lnTo>
                    <a:pt x="483336" y="937259"/>
                  </a:lnTo>
                  <a:lnTo>
                    <a:pt x="492150" y="937259"/>
                  </a:lnTo>
                  <a:lnTo>
                    <a:pt x="494626" y="934719"/>
                  </a:lnTo>
                  <a:lnTo>
                    <a:pt x="495731" y="933449"/>
                  </a:lnTo>
                  <a:lnTo>
                    <a:pt x="496938" y="927099"/>
                  </a:lnTo>
                  <a:lnTo>
                    <a:pt x="497751" y="924559"/>
                  </a:lnTo>
                  <a:lnTo>
                    <a:pt x="499795" y="923289"/>
                  </a:lnTo>
                  <a:lnTo>
                    <a:pt x="500557" y="920749"/>
                  </a:lnTo>
                  <a:lnTo>
                    <a:pt x="500291" y="919479"/>
                  </a:lnTo>
                  <a:lnTo>
                    <a:pt x="500456" y="918209"/>
                  </a:lnTo>
                  <a:lnTo>
                    <a:pt x="500938" y="918209"/>
                  </a:lnTo>
                  <a:lnTo>
                    <a:pt x="502348" y="916939"/>
                  </a:lnTo>
                  <a:lnTo>
                    <a:pt x="502945" y="916939"/>
                  </a:lnTo>
                  <a:lnTo>
                    <a:pt x="503847" y="913129"/>
                  </a:lnTo>
                  <a:lnTo>
                    <a:pt x="502107" y="910589"/>
                  </a:lnTo>
                  <a:lnTo>
                    <a:pt x="499859" y="908049"/>
                  </a:lnTo>
                  <a:lnTo>
                    <a:pt x="499262" y="906779"/>
                  </a:lnTo>
                  <a:lnTo>
                    <a:pt x="502221" y="906779"/>
                  </a:lnTo>
                  <a:lnTo>
                    <a:pt x="502742" y="902969"/>
                  </a:lnTo>
                  <a:lnTo>
                    <a:pt x="759066" y="902969"/>
                  </a:lnTo>
                  <a:lnTo>
                    <a:pt x="759155" y="901699"/>
                  </a:lnTo>
                  <a:lnTo>
                    <a:pt x="759586" y="901699"/>
                  </a:lnTo>
                  <a:lnTo>
                    <a:pt x="760171" y="900429"/>
                  </a:lnTo>
                  <a:lnTo>
                    <a:pt x="761022" y="899159"/>
                  </a:lnTo>
                  <a:lnTo>
                    <a:pt x="760780" y="897889"/>
                  </a:lnTo>
                  <a:lnTo>
                    <a:pt x="757262" y="895349"/>
                  </a:lnTo>
                  <a:lnTo>
                    <a:pt x="754265" y="895349"/>
                  </a:lnTo>
                  <a:lnTo>
                    <a:pt x="753224" y="894079"/>
                  </a:lnTo>
                  <a:lnTo>
                    <a:pt x="753097" y="892809"/>
                  </a:lnTo>
                  <a:lnTo>
                    <a:pt x="753986" y="888999"/>
                  </a:lnTo>
                  <a:lnTo>
                    <a:pt x="754379" y="887729"/>
                  </a:lnTo>
                  <a:lnTo>
                    <a:pt x="758558" y="887729"/>
                  </a:lnTo>
                  <a:lnTo>
                    <a:pt x="758520" y="886459"/>
                  </a:lnTo>
                  <a:lnTo>
                    <a:pt x="758558" y="885189"/>
                  </a:lnTo>
                  <a:lnTo>
                    <a:pt x="758964" y="883919"/>
                  </a:lnTo>
                  <a:lnTo>
                    <a:pt x="758863" y="882649"/>
                  </a:lnTo>
                  <a:lnTo>
                    <a:pt x="758621" y="882649"/>
                  </a:lnTo>
                  <a:lnTo>
                    <a:pt x="756932" y="880109"/>
                  </a:lnTo>
                  <a:lnTo>
                    <a:pt x="756653" y="880109"/>
                  </a:lnTo>
                  <a:lnTo>
                    <a:pt x="756488" y="878839"/>
                  </a:lnTo>
                  <a:lnTo>
                    <a:pt x="756729" y="877569"/>
                  </a:lnTo>
                  <a:lnTo>
                    <a:pt x="756958" y="877569"/>
                  </a:lnTo>
                  <a:lnTo>
                    <a:pt x="757288" y="876299"/>
                  </a:lnTo>
                  <a:lnTo>
                    <a:pt x="757986" y="876299"/>
                  </a:lnTo>
                  <a:lnTo>
                    <a:pt x="759485" y="875029"/>
                  </a:lnTo>
                  <a:lnTo>
                    <a:pt x="760183" y="875029"/>
                  </a:lnTo>
                  <a:lnTo>
                    <a:pt x="761504" y="873759"/>
                  </a:lnTo>
                  <a:lnTo>
                    <a:pt x="761974" y="873759"/>
                  </a:lnTo>
                  <a:lnTo>
                    <a:pt x="762533" y="872489"/>
                  </a:lnTo>
                  <a:lnTo>
                    <a:pt x="763498" y="869949"/>
                  </a:lnTo>
                  <a:lnTo>
                    <a:pt x="763904" y="869949"/>
                  </a:lnTo>
                  <a:lnTo>
                    <a:pt x="764146" y="868679"/>
                  </a:lnTo>
                  <a:lnTo>
                    <a:pt x="764285" y="866139"/>
                  </a:lnTo>
                  <a:lnTo>
                    <a:pt x="764362" y="864869"/>
                  </a:lnTo>
                  <a:lnTo>
                    <a:pt x="764819" y="863599"/>
                  </a:lnTo>
                  <a:lnTo>
                    <a:pt x="765124" y="862329"/>
                  </a:lnTo>
                  <a:lnTo>
                    <a:pt x="765390" y="862329"/>
                  </a:lnTo>
                  <a:lnTo>
                    <a:pt x="766025" y="861059"/>
                  </a:lnTo>
                  <a:lnTo>
                    <a:pt x="768946" y="858519"/>
                  </a:lnTo>
                  <a:lnTo>
                    <a:pt x="769962" y="857249"/>
                  </a:lnTo>
                  <a:lnTo>
                    <a:pt x="770559" y="857249"/>
                  </a:lnTo>
                  <a:lnTo>
                    <a:pt x="770966" y="855979"/>
                  </a:lnTo>
                  <a:lnTo>
                    <a:pt x="772706" y="855979"/>
                  </a:lnTo>
                  <a:lnTo>
                    <a:pt x="773404" y="854709"/>
                  </a:lnTo>
                  <a:lnTo>
                    <a:pt x="774039" y="854709"/>
                  </a:lnTo>
                  <a:lnTo>
                    <a:pt x="774611" y="852169"/>
                  </a:lnTo>
                  <a:lnTo>
                    <a:pt x="783488" y="852169"/>
                  </a:lnTo>
                  <a:lnTo>
                    <a:pt x="780516" y="850899"/>
                  </a:lnTo>
                  <a:lnTo>
                    <a:pt x="779767" y="849629"/>
                  </a:lnTo>
                  <a:lnTo>
                    <a:pt x="782586" y="843279"/>
                  </a:lnTo>
                  <a:lnTo>
                    <a:pt x="783437" y="840739"/>
                  </a:lnTo>
                  <a:lnTo>
                    <a:pt x="783589" y="840739"/>
                  </a:lnTo>
                  <a:lnTo>
                    <a:pt x="783716" y="839469"/>
                  </a:lnTo>
                  <a:lnTo>
                    <a:pt x="783183" y="839469"/>
                  </a:lnTo>
                  <a:lnTo>
                    <a:pt x="782002" y="838199"/>
                  </a:lnTo>
                  <a:close/>
                </a:path>
                <a:path w="1104900" h="1073150">
                  <a:moveTo>
                    <a:pt x="793445" y="911859"/>
                  </a:moveTo>
                  <a:lnTo>
                    <a:pt x="767892" y="911859"/>
                  </a:lnTo>
                  <a:lnTo>
                    <a:pt x="767308" y="913129"/>
                  </a:lnTo>
                  <a:lnTo>
                    <a:pt x="766203" y="914399"/>
                  </a:lnTo>
                  <a:lnTo>
                    <a:pt x="793610" y="914399"/>
                  </a:lnTo>
                  <a:lnTo>
                    <a:pt x="793203" y="913129"/>
                  </a:lnTo>
                  <a:lnTo>
                    <a:pt x="793445" y="911859"/>
                  </a:lnTo>
                  <a:close/>
                </a:path>
                <a:path w="1104900" h="1073150">
                  <a:moveTo>
                    <a:pt x="802551" y="911859"/>
                  </a:moveTo>
                  <a:lnTo>
                    <a:pt x="798906" y="911859"/>
                  </a:lnTo>
                  <a:lnTo>
                    <a:pt x="796518" y="913129"/>
                  </a:lnTo>
                  <a:lnTo>
                    <a:pt x="795756" y="914399"/>
                  </a:lnTo>
                  <a:lnTo>
                    <a:pt x="804265" y="914399"/>
                  </a:lnTo>
                  <a:lnTo>
                    <a:pt x="804125" y="913129"/>
                  </a:lnTo>
                  <a:lnTo>
                    <a:pt x="803897" y="913129"/>
                  </a:lnTo>
                  <a:lnTo>
                    <a:pt x="802551" y="911859"/>
                  </a:lnTo>
                  <a:close/>
                </a:path>
                <a:path w="1104900" h="1073150">
                  <a:moveTo>
                    <a:pt x="776884" y="900429"/>
                  </a:moveTo>
                  <a:lnTo>
                    <a:pt x="775512" y="900429"/>
                  </a:lnTo>
                  <a:lnTo>
                    <a:pt x="774979" y="901699"/>
                  </a:lnTo>
                  <a:lnTo>
                    <a:pt x="772667" y="904239"/>
                  </a:lnTo>
                  <a:lnTo>
                    <a:pt x="768337" y="911859"/>
                  </a:lnTo>
                  <a:lnTo>
                    <a:pt x="794156" y="911859"/>
                  </a:lnTo>
                  <a:lnTo>
                    <a:pt x="793813" y="910589"/>
                  </a:lnTo>
                  <a:lnTo>
                    <a:pt x="788847" y="909319"/>
                  </a:lnTo>
                  <a:lnTo>
                    <a:pt x="785723" y="909319"/>
                  </a:lnTo>
                  <a:lnTo>
                    <a:pt x="784428" y="906779"/>
                  </a:lnTo>
                  <a:lnTo>
                    <a:pt x="783399" y="904239"/>
                  </a:lnTo>
                  <a:lnTo>
                    <a:pt x="783107" y="902969"/>
                  </a:lnTo>
                  <a:lnTo>
                    <a:pt x="782675" y="902969"/>
                  </a:lnTo>
                  <a:lnTo>
                    <a:pt x="780719" y="901699"/>
                  </a:lnTo>
                  <a:lnTo>
                    <a:pt x="778446" y="901699"/>
                  </a:lnTo>
                  <a:lnTo>
                    <a:pt x="776884" y="900429"/>
                  </a:lnTo>
                  <a:close/>
                </a:path>
                <a:path w="1104900" h="1073150">
                  <a:moveTo>
                    <a:pt x="800849" y="910589"/>
                  </a:moveTo>
                  <a:lnTo>
                    <a:pt x="800252" y="910589"/>
                  </a:lnTo>
                  <a:lnTo>
                    <a:pt x="799617" y="911859"/>
                  </a:lnTo>
                  <a:lnTo>
                    <a:pt x="801725" y="911859"/>
                  </a:lnTo>
                  <a:lnTo>
                    <a:pt x="800849" y="910589"/>
                  </a:lnTo>
                  <a:close/>
                </a:path>
                <a:path w="1104900" h="1073150">
                  <a:moveTo>
                    <a:pt x="759091" y="902969"/>
                  </a:moveTo>
                  <a:lnTo>
                    <a:pt x="509371" y="902969"/>
                  </a:lnTo>
                  <a:lnTo>
                    <a:pt x="510489" y="904239"/>
                  </a:lnTo>
                  <a:lnTo>
                    <a:pt x="759294" y="904239"/>
                  </a:lnTo>
                  <a:lnTo>
                    <a:pt x="759091" y="902969"/>
                  </a:lnTo>
                  <a:close/>
                </a:path>
                <a:path w="1104900" h="1073150">
                  <a:moveTo>
                    <a:pt x="756310" y="894079"/>
                  </a:moveTo>
                  <a:lnTo>
                    <a:pt x="755103" y="895349"/>
                  </a:lnTo>
                  <a:lnTo>
                    <a:pt x="756780" y="895349"/>
                  </a:lnTo>
                  <a:lnTo>
                    <a:pt x="756310" y="894079"/>
                  </a:lnTo>
                  <a:close/>
                </a:path>
                <a:path w="1104900" h="1073150">
                  <a:moveTo>
                    <a:pt x="783742" y="852169"/>
                  </a:moveTo>
                  <a:lnTo>
                    <a:pt x="775258" y="852169"/>
                  </a:lnTo>
                  <a:lnTo>
                    <a:pt x="783831" y="855979"/>
                  </a:lnTo>
                  <a:lnTo>
                    <a:pt x="783983" y="853439"/>
                  </a:lnTo>
                  <a:lnTo>
                    <a:pt x="783742" y="852169"/>
                  </a:lnTo>
                  <a:close/>
                </a:path>
                <a:path w="1104900" h="1073150">
                  <a:moveTo>
                    <a:pt x="781265" y="836929"/>
                  </a:moveTo>
                  <a:lnTo>
                    <a:pt x="469125" y="836929"/>
                  </a:lnTo>
                  <a:lnTo>
                    <a:pt x="469684" y="838199"/>
                  </a:lnTo>
                  <a:lnTo>
                    <a:pt x="781303" y="838199"/>
                  </a:lnTo>
                  <a:lnTo>
                    <a:pt x="781265" y="836929"/>
                  </a:lnTo>
                  <a:close/>
                </a:path>
                <a:path w="1104900" h="1073150">
                  <a:moveTo>
                    <a:pt x="784224" y="830579"/>
                  </a:moveTo>
                  <a:lnTo>
                    <a:pt x="460781" y="830579"/>
                  </a:lnTo>
                  <a:lnTo>
                    <a:pt x="461416" y="831849"/>
                  </a:lnTo>
                  <a:lnTo>
                    <a:pt x="462457" y="831849"/>
                  </a:lnTo>
                  <a:lnTo>
                    <a:pt x="462483" y="833119"/>
                  </a:lnTo>
                  <a:lnTo>
                    <a:pt x="462800" y="834389"/>
                  </a:lnTo>
                  <a:lnTo>
                    <a:pt x="463867" y="834389"/>
                  </a:lnTo>
                  <a:lnTo>
                    <a:pt x="466991" y="836929"/>
                  </a:lnTo>
                  <a:lnTo>
                    <a:pt x="781418" y="836929"/>
                  </a:lnTo>
                  <a:lnTo>
                    <a:pt x="783259" y="833119"/>
                  </a:lnTo>
                  <a:lnTo>
                    <a:pt x="784224" y="830579"/>
                  </a:lnTo>
                  <a:close/>
                </a:path>
                <a:path w="1104900" h="1073150">
                  <a:moveTo>
                    <a:pt x="786714" y="829309"/>
                  </a:moveTo>
                  <a:lnTo>
                    <a:pt x="454596" y="829309"/>
                  </a:lnTo>
                  <a:lnTo>
                    <a:pt x="459917" y="833119"/>
                  </a:lnTo>
                  <a:lnTo>
                    <a:pt x="460247" y="831849"/>
                  </a:lnTo>
                  <a:lnTo>
                    <a:pt x="460781" y="830579"/>
                  </a:lnTo>
                  <a:lnTo>
                    <a:pt x="786396" y="830579"/>
                  </a:lnTo>
                  <a:lnTo>
                    <a:pt x="786714" y="829309"/>
                  </a:lnTo>
                  <a:close/>
                </a:path>
                <a:path w="1104900" h="1073150">
                  <a:moveTo>
                    <a:pt x="790977" y="821689"/>
                  </a:moveTo>
                  <a:lnTo>
                    <a:pt x="443737" y="821689"/>
                  </a:lnTo>
                  <a:lnTo>
                    <a:pt x="444042" y="822959"/>
                  </a:lnTo>
                  <a:lnTo>
                    <a:pt x="444436" y="824229"/>
                  </a:lnTo>
                  <a:lnTo>
                    <a:pt x="444715" y="824229"/>
                  </a:lnTo>
                  <a:lnTo>
                    <a:pt x="447357" y="825499"/>
                  </a:lnTo>
                  <a:lnTo>
                    <a:pt x="448081" y="826769"/>
                  </a:lnTo>
                  <a:lnTo>
                    <a:pt x="446722" y="828039"/>
                  </a:lnTo>
                  <a:lnTo>
                    <a:pt x="447560" y="828039"/>
                  </a:lnTo>
                  <a:lnTo>
                    <a:pt x="448348" y="829309"/>
                  </a:lnTo>
                  <a:lnTo>
                    <a:pt x="448919" y="830579"/>
                  </a:lnTo>
                  <a:lnTo>
                    <a:pt x="450659" y="830579"/>
                  </a:lnTo>
                  <a:lnTo>
                    <a:pt x="451599" y="829309"/>
                  </a:lnTo>
                  <a:lnTo>
                    <a:pt x="787158" y="829309"/>
                  </a:lnTo>
                  <a:lnTo>
                    <a:pt x="790977" y="821689"/>
                  </a:lnTo>
                  <a:close/>
                </a:path>
                <a:path w="1104900" h="1073150">
                  <a:moveTo>
                    <a:pt x="204533" y="824229"/>
                  </a:moveTo>
                  <a:lnTo>
                    <a:pt x="179184" y="824229"/>
                  </a:lnTo>
                  <a:lnTo>
                    <a:pt x="190715" y="826769"/>
                  </a:lnTo>
                  <a:lnTo>
                    <a:pt x="196938" y="826769"/>
                  </a:lnTo>
                  <a:lnTo>
                    <a:pt x="203047" y="825499"/>
                  </a:lnTo>
                  <a:lnTo>
                    <a:pt x="204533" y="824229"/>
                  </a:lnTo>
                  <a:close/>
                </a:path>
                <a:path w="1104900" h="1073150">
                  <a:moveTo>
                    <a:pt x="207302" y="817879"/>
                  </a:moveTo>
                  <a:lnTo>
                    <a:pt x="172554" y="817879"/>
                  </a:lnTo>
                  <a:lnTo>
                    <a:pt x="173380" y="821689"/>
                  </a:lnTo>
                  <a:lnTo>
                    <a:pt x="175018" y="825499"/>
                  </a:lnTo>
                  <a:lnTo>
                    <a:pt x="176301" y="825499"/>
                  </a:lnTo>
                  <a:lnTo>
                    <a:pt x="178269" y="824229"/>
                  </a:lnTo>
                  <a:lnTo>
                    <a:pt x="205295" y="824229"/>
                  </a:lnTo>
                  <a:lnTo>
                    <a:pt x="205765" y="822959"/>
                  </a:lnTo>
                  <a:lnTo>
                    <a:pt x="206959" y="820419"/>
                  </a:lnTo>
                  <a:lnTo>
                    <a:pt x="207302" y="817879"/>
                  </a:lnTo>
                  <a:close/>
                </a:path>
                <a:path w="1104900" h="1073150">
                  <a:moveTo>
                    <a:pt x="810005" y="787399"/>
                  </a:moveTo>
                  <a:lnTo>
                    <a:pt x="412356" y="787399"/>
                  </a:lnTo>
                  <a:lnTo>
                    <a:pt x="413270" y="788669"/>
                  </a:lnTo>
                  <a:lnTo>
                    <a:pt x="414007" y="791209"/>
                  </a:lnTo>
                  <a:lnTo>
                    <a:pt x="433400" y="791209"/>
                  </a:lnTo>
                  <a:lnTo>
                    <a:pt x="434187" y="792479"/>
                  </a:lnTo>
                  <a:lnTo>
                    <a:pt x="433590" y="795019"/>
                  </a:lnTo>
                  <a:lnTo>
                    <a:pt x="432498" y="798829"/>
                  </a:lnTo>
                  <a:lnTo>
                    <a:pt x="431863" y="801369"/>
                  </a:lnTo>
                  <a:lnTo>
                    <a:pt x="431584" y="808989"/>
                  </a:lnTo>
                  <a:lnTo>
                    <a:pt x="430187" y="814069"/>
                  </a:lnTo>
                  <a:lnTo>
                    <a:pt x="430072" y="815339"/>
                  </a:lnTo>
                  <a:lnTo>
                    <a:pt x="430199" y="816609"/>
                  </a:lnTo>
                  <a:lnTo>
                    <a:pt x="430618" y="819149"/>
                  </a:lnTo>
                  <a:lnTo>
                    <a:pt x="431228" y="819149"/>
                  </a:lnTo>
                  <a:lnTo>
                    <a:pt x="431507" y="820419"/>
                  </a:lnTo>
                  <a:lnTo>
                    <a:pt x="432841" y="820419"/>
                  </a:lnTo>
                  <a:lnTo>
                    <a:pt x="436702" y="822959"/>
                  </a:lnTo>
                  <a:lnTo>
                    <a:pt x="438899" y="822959"/>
                  </a:lnTo>
                  <a:lnTo>
                    <a:pt x="439508" y="821689"/>
                  </a:lnTo>
                  <a:lnTo>
                    <a:pt x="790977" y="821689"/>
                  </a:lnTo>
                  <a:lnTo>
                    <a:pt x="792886" y="817879"/>
                  </a:lnTo>
                  <a:lnTo>
                    <a:pt x="793711" y="815339"/>
                  </a:lnTo>
                  <a:lnTo>
                    <a:pt x="796886" y="812799"/>
                  </a:lnTo>
                  <a:lnTo>
                    <a:pt x="796112" y="811529"/>
                  </a:lnTo>
                  <a:lnTo>
                    <a:pt x="795146" y="811529"/>
                  </a:lnTo>
                  <a:lnTo>
                    <a:pt x="793940" y="810259"/>
                  </a:lnTo>
                  <a:lnTo>
                    <a:pt x="794537" y="807719"/>
                  </a:lnTo>
                  <a:lnTo>
                    <a:pt x="795261" y="807719"/>
                  </a:lnTo>
                  <a:lnTo>
                    <a:pt x="795642" y="806449"/>
                  </a:lnTo>
                  <a:lnTo>
                    <a:pt x="796442" y="806449"/>
                  </a:lnTo>
                  <a:lnTo>
                    <a:pt x="799909" y="805179"/>
                  </a:lnTo>
                  <a:lnTo>
                    <a:pt x="800811" y="805179"/>
                  </a:lnTo>
                  <a:lnTo>
                    <a:pt x="801065" y="803909"/>
                  </a:lnTo>
                  <a:lnTo>
                    <a:pt x="801217" y="803909"/>
                  </a:lnTo>
                  <a:lnTo>
                    <a:pt x="801687" y="800099"/>
                  </a:lnTo>
                  <a:lnTo>
                    <a:pt x="802322" y="797559"/>
                  </a:lnTo>
                  <a:lnTo>
                    <a:pt x="802614" y="797559"/>
                  </a:lnTo>
                  <a:lnTo>
                    <a:pt x="802944" y="796289"/>
                  </a:lnTo>
                  <a:lnTo>
                    <a:pt x="803262" y="796289"/>
                  </a:lnTo>
                  <a:lnTo>
                    <a:pt x="805459" y="795019"/>
                  </a:lnTo>
                  <a:lnTo>
                    <a:pt x="805929" y="793749"/>
                  </a:lnTo>
                  <a:lnTo>
                    <a:pt x="806246" y="793749"/>
                  </a:lnTo>
                  <a:lnTo>
                    <a:pt x="807262" y="791209"/>
                  </a:lnTo>
                  <a:lnTo>
                    <a:pt x="807681" y="789939"/>
                  </a:lnTo>
                  <a:lnTo>
                    <a:pt x="808062" y="788669"/>
                  </a:lnTo>
                  <a:lnTo>
                    <a:pt x="809091" y="788669"/>
                  </a:lnTo>
                  <a:lnTo>
                    <a:pt x="810005" y="787399"/>
                  </a:lnTo>
                  <a:close/>
                </a:path>
                <a:path w="1104900" h="1073150">
                  <a:moveTo>
                    <a:pt x="442302" y="821689"/>
                  </a:moveTo>
                  <a:lnTo>
                    <a:pt x="440181" y="821689"/>
                  </a:lnTo>
                  <a:lnTo>
                    <a:pt x="441350" y="822959"/>
                  </a:lnTo>
                  <a:lnTo>
                    <a:pt x="441794" y="822959"/>
                  </a:lnTo>
                  <a:lnTo>
                    <a:pt x="442302" y="821689"/>
                  </a:lnTo>
                  <a:close/>
                </a:path>
                <a:path w="1104900" h="1073150">
                  <a:moveTo>
                    <a:pt x="219506" y="770889"/>
                  </a:moveTo>
                  <a:lnTo>
                    <a:pt x="170027" y="770889"/>
                  </a:lnTo>
                  <a:lnTo>
                    <a:pt x="170345" y="772159"/>
                  </a:lnTo>
                  <a:lnTo>
                    <a:pt x="170840" y="775969"/>
                  </a:lnTo>
                  <a:lnTo>
                    <a:pt x="170878" y="777239"/>
                  </a:lnTo>
                  <a:lnTo>
                    <a:pt x="171627" y="779779"/>
                  </a:lnTo>
                  <a:lnTo>
                    <a:pt x="171678" y="784859"/>
                  </a:lnTo>
                  <a:lnTo>
                    <a:pt x="172415" y="787399"/>
                  </a:lnTo>
                  <a:lnTo>
                    <a:pt x="172199" y="787399"/>
                  </a:lnTo>
                  <a:lnTo>
                    <a:pt x="171780" y="788669"/>
                  </a:lnTo>
                  <a:lnTo>
                    <a:pt x="171500" y="789939"/>
                  </a:lnTo>
                  <a:lnTo>
                    <a:pt x="171564" y="791209"/>
                  </a:lnTo>
                  <a:lnTo>
                    <a:pt x="172643" y="795019"/>
                  </a:lnTo>
                  <a:lnTo>
                    <a:pt x="172427" y="797559"/>
                  </a:lnTo>
                  <a:lnTo>
                    <a:pt x="171615" y="798829"/>
                  </a:lnTo>
                  <a:lnTo>
                    <a:pt x="170611" y="801369"/>
                  </a:lnTo>
                  <a:lnTo>
                    <a:pt x="169913" y="803909"/>
                  </a:lnTo>
                  <a:lnTo>
                    <a:pt x="169811" y="805179"/>
                  </a:lnTo>
                  <a:lnTo>
                    <a:pt x="169379" y="806449"/>
                  </a:lnTo>
                  <a:lnTo>
                    <a:pt x="169303" y="807719"/>
                  </a:lnTo>
                  <a:lnTo>
                    <a:pt x="169443" y="807719"/>
                  </a:lnTo>
                  <a:lnTo>
                    <a:pt x="170268" y="810259"/>
                  </a:lnTo>
                  <a:lnTo>
                    <a:pt x="170091" y="812799"/>
                  </a:lnTo>
                  <a:lnTo>
                    <a:pt x="169430" y="814069"/>
                  </a:lnTo>
                  <a:lnTo>
                    <a:pt x="169341" y="816609"/>
                  </a:lnTo>
                  <a:lnTo>
                    <a:pt x="170827" y="816609"/>
                  </a:lnTo>
                  <a:lnTo>
                    <a:pt x="172275" y="817879"/>
                  </a:lnTo>
                  <a:lnTo>
                    <a:pt x="207175" y="817879"/>
                  </a:lnTo>
                  <a:lnTo>
                    <a:pt x="204673" y="814069"/>
                  </a:lnTo>
                  <a:lnTo>
                    <a:pt x="205739" y="812799"/>
                  </a:lnTo>
                  <a:lnTo>
                    <a:pt x="207670" y="810259"/>
                  </a:lnTo>
                  <a:lnTo>
                    <a:pt x="208521" y="806449"/>
                  </a:lnTo>
                  <a:lnTo>
                    <a:pt x="209029" y="802639"/>
                  </a:lnTo>
                  <a:lnTo>
                    <a:pt x="210832" y="796289"/>
                  </a:lnTo>
                  <a:lnTo>
                    <a:pt x="215976" y="786129"/>
                  </a:lnTo>
                  <a:lnTo>
                    <a:pt x="219240" y="781049"/>
                  </a:lnTo>
                  <a:lnTo>
                    <a:pt x="220383" y="778509"/>
                  </a:lnTo>
                  <a:lnTo>
                    <a:pt x="220230" y="775969"/>
                  </a:lnTo>
                  <a:lnTo>
                    <a:pt x="218274" y="774699"/>
                  </a:lnTo>
                  <a:lnTo>
                    <a:pt x="217563" y="773429"/>
                  </a:lnTo>
                  <a:lnTo>
                    <a:pt x="218224" y="772159"/>
                  </a:lnTo>
                  <a:lnTo>
                    <a:pt x="219506" y="770889"/>
                  </a:lnTo>
                  <a:close/>
                </a:path>
                <a:path w="1104900" h="1073150">
                  <a:moveTo>
                    <a:pt x="405803" y="788669"/>
                  </a:moveTo>
                  <a:lnTo>
                    <a:pt x="390080" y="788669"/>
                  </a:lnTo>
                  <a:lnTo>
                    <a:pt x="391198" y="789939"/>
                  </a:lnTo>
                  <a:lnTo>
                    <a:pt x="392023" y="791209"/>
                  </a:lnTo>
                  <a:lnTo>
                    <a:pt x="391642" y="792479"/>
                  </a:lnTo>
                  <a:lnTo>
                    <a:pt x="390740" y="795019"/>
                  </a:lnTo>
                  <a:lnTo>
                    <a:pt x="390524" y="797559"/>
                  </a:lnTo>
                  <a:lnTo>
                    <a:pt x="398297" y="797559"/>
                  </a:lnTo>
                  <a:lnTo>
                    <a:pt x="399859" y="795019"/>
                  </a:lnTo>
                  <a:lnTo>
                    <a:pt x="400557" y="792479"/>
                  </a:lnTo>
                  <a:lnTo>
                    <a:pt x="401688" y="789939"/>
                  </a:lnTo>
                  <a:lnTo>
                    <a:pt x="405803" y="788669"/>
                  </a:lnTo>
                  <a:close/>
                </a:path>
                <a:path w="1104900" h="1073150">
                  <a:moveTo>
                    <a:pt x="422643" y="791209"/>
                  </a:moveTo>
                  <a:lnTo>
                    <a:pt x="414947" y="791209"/>
                  </a:lnTo>
                  <a:lnTo>
                    <a:pt x="416217" y="792479"/>
                  </a:lnTo>
                  <a:lnTo>
                    <a:pt x="417626" y="793749"/>
                  </a:lnTo>
                  <a:lnTo>
                    <a:pt x="420331" y="793749"/>
                  </a:lnTo>
                  <a:lnTo>
                    <a:pt x="422643" y="791209"/>
                  </a:lnTo>
                  <a:close/>
                </a:path>
                <a:path w="1104900" h="1073150">
                  <a:moveTo>
                    <a:pt x="432358" y="791209"/>
                  </a:moveTo>
                  <a:lnTo>
                    <a:pt x="425411" y="791209"/>
                  </a:lnTo>
                  <a:lnTo>
                    <a:pt x="427812" y="792479"/>
                  </a:lnTo>
                  <a:lnTo>
                    <a:pt x="429132" y="793749"/>
                  </a:lnTo>
                  <a:lnTo>
                    <a:pt x="430542" y="792479"/>
                  </a:lnTo>
                  <a:lnTo>
                    <a:pt x="432358" y="791209"/>
                  </a:lnTo>
                  <a:close/>
                </a:path>
                <a:path w="1104900" h="1073150">
                  <a:moveTo>
                    <a:pt x="810933" y="784859"/>
                  </a:moveTo>
                  <a:lnTo>
                    <a:pt x="375526" y="784859"/>
                  </a:lnTo>
                  <a:lnTo>
                    <a:pt x="376034" y="786129"/>
                  </a:lnTo>
                  <a:lnTo>
                    <a:pt x="379209" y="788669"/>
                  </a:lnTo>
                  <a:lnTo>
                    <a:pt x="383222" y="791209"/>
                  </a:lnTo>
                  <a:lnTo>
                    <a:pt x="386333" y="791209"/>
                  </a:lnTo>
                  <a:lnTo>
                    <a:pt x="387756" y="789939"/>
                  </a:lnTo>
                  <a:lnTo>
                    <a:pt x="388975" y="788669"/>
                  </a:lnTo>
                  <a:lnTo>
                    <a:pt x="405803" y="788669"/>
                  </a:lnTo>
                  <a:lnTo>
                    <a:pt x="408355" y="787399"/>
                  </a:lnTo>
                  <a:lnTo>
                    <a:pt x="811275" y="787399"/>
                  </a:lnTo>
                  <a:lnTo>
                    <a:pt x="811326" y="786129"/>
                  </a:lnTo>
                  <a:lnTo>
                    <a:pt x="810933" y="786129"/>
                  </a:lnTo>
                  <a:lnTo>
                    <a:pt x="810933" y="784859"/>
                  </a:lnTo>
                  <a:close/>
                </a:path>
                <a:path w="1104900" h="1073150">
                  <a:moveTo>
                    <a:pt x="376262" y="779779"/>
                  </a:moveTo>
                  <a:lnTo>
                    <a:pt x="375716" y="779779"/>
                  </a:lnTo>
                  <a:lnTo>
                    <a:pt x="375659" y="781049"/>
                  </a:lnTo>
                  <a:lnTo>
                    <a:pt x="375551" y="784859"/>
                  </a:lnTo>
                  <a:lnTo>
                    <a:pt x="811148" y="784859"/>
                  </a:lnTo>
                  <a:lnTo>
                    <a:pt x="811428" y="783589"/>
                  </a:lnTo>
                  <a:lnTo>
                    <a:pt x="813396" y="782319"/>
                  </a:lnTo>
                  <a:lnTo>
                    <a:pt x="382231" y="782319"/>
                  </a:lnTo>
                  <a:lnTo>
                    <a:pt x="381088" y="781049"/>
                  </a:lnTo>
                  <a:lnTo>
                    <a:pt x="376262" y="779779"/>
                  </a:lnTo>
                  <a:close/>
                </a:path>
                <a:path w="1104900" h="1073150">
                  <a:moveTo>
                    <a:pt x="859078" y="769619"/>
                  </a:moveTo>
                  <a:lnTo>
                    <a:pt x="381850" y="769619"/>
                  </a:lnTo>
                  <a:lnTo>
                    <a:pt x="382384" y="770889"/>
                  </a:lnTo>
                  <a:lnTo>
                    <a:pt x="382333" y="773429"/>
                  </a:lnTo>
                  <a:lnTo>
                    <a:pt x="382511" y="774699"/>
                  </a:lnTo>
                  <a:lnTo>
                    <a:pt x="383158" y="774699"/>
                  </a:lnTo>
                  <a:lnTo>
                    <a:pt x="385076" y="775969"/>
                  </a:lnTo>
                  <a:lnTo>
                    <a:pt x="385673" y="777239"/>
                  </a:lnTo>
                  <a:lnTo>
                    <a:pt x="385279" y="778509"/>
                  </a:lnTo>
                  <a:lnTo>
                    <a:pt x="384301" y="781049"/>
                  </a:lnTo>
                  <a:lnTo>
                    <a:pt x="383298" y="781049"/>
                  </a:lnTo>
                  <a:lnTo>
                    <a:pt x="382231" y="782319"/>
                  </a:lnTo>
                  <a:lnTo>
                    <a:pt x="814819" y="782319"/>
                  </a:lnTo>
                  <a:lnTo>
                    <a:pt x="815606" y="783589"/>
                  </a:lnTo>
                  <a:lnTo>
                    <a:pt x="816292" y="783589"/>
                  </a:lnTo>
                  <a:lnTo>
                    <a:pt x="816800" y="784859"/>
                  </a:lnTo>
                  <a:lnTo>
                    <a:pt x="824102" y="784859"/>
                  </a:lnTo>
                  <a:lnTo>
                    <a:pt x="827074" y="782319"/>
                  </a:lnTo>
                  <a:lnTo>
                    <a:pt x="833704" y="775969"/>
                  </a:lnTo>
                  <a:lnTo>
                    <a:pt x="835215" y="774699"/>
                  </a:lnTo>
                  <a:lnTo>
                    <a:pt x="836079" y="773429"/>
                  </a:lnTo>
                  <a:lnTo>
                    <a:pt x="862063" y="773429"/>
                  </a:lnTo>
                  <a:lnTo>
                    <a:pt x="859078" y="769619"/>
                  </a:lnTo>
                  <a:close/>
                </a:path>
                <a:path w="1104900" h="1073150">
                  <a:moveTo>
                    <a:pt x="861733" y="777239"/>
                  </a:moveTo>
                  <a:lnTo>
                    <a:pt x="848207" y="777239"/>
                  </a:lnTo>
                  <a:lnTo>
                    <a:pt x="851407" y="782319"/>
                  </a:lnTo>
                  <a:lnTo>
                    <a:pt x="851598" y="782319"/>
                  </a:lnTo>
                  <a:lnTo>
                    <a:pt x="851687" y="783589"/>
                  </a:lnTo>
                  <a:lnTo>
                    <a:pt x="851865" y="784859"/>
                  </a:lnTo>
                  <a:lnTo>
                    <a:pt x="855090" y="784859"/>
                  </a:lnTo>
                  <a:lnTo>
                    <a:pt x="855383" y="783589"/>
                  </a:lnTo>
                  <a:lnTo>
                    <a:pt x="855764" y="782319"/>
                  </a:lnTo>
                  <a:lnTo>
                    <a:pt x="855967" y="781049"/>
                  </a:lnTo>
                  <a:lnTo>
                    <a:pt x="856640" y="781049"/>
                  </a:lnTo>
                  <a:lnTo>
                    <a:pt x="856995" y="779779"/>
                  </a:lnTo>
                  <a:lnTo>
                    <a:pt x="860374" y="779779"/>
                  </a:lnTo>
                  <a:lnTo>
                    <a:pt x="861199" y="778509"/>
                  </a:lnTo>
                  <a:lnTo>
                    <a:pt x="861529" y="778509"/>
                  </a:lnTo>
                  <a:lnTo>
                    <a:pt x="861733" y="777239"/>
                  </a:lnTo>
                  <a:close/>
                </a:path>
                <a:path w="1104900" h="1073150">
                  <a:moveTo>
                    <a:pt x="271208" y="767079"/>
                  </a:moveTo>
                  <a:lnTo>
                    <a:pt x="169532" y="767079"/>
                  </a:lnTo>
                  <a:lnTo>
                    <a:pt x="169430" y="768349"/>
                  </a:lnTo>
                  <a:lnTo>
                    <a:pt x="169367" y="770889"/>
                  </a:lnTo>
                  <a:lnTo>
                    <a:pt x="219506" y="770889"/>
                  </a:lnTo>
                  <a:lnTo>
                    <a:pt x="220522" y="772159"/>
                  </a:lnTo>
                  <a:lnTo>
                    <a:pt x="224116" y="778509"/>
                  </a:lnTo>
                  <a:lnTo>
                    <a:pt x="225907" y="781049"/>
                  </a:lnTo>
                  <a:lnTo>
                    <a:pt x="228104" y="782319"/>
                  </a:lnTo>
                  <a:lnTo>
                    <a:pt x="240068" y="781049"/>
                  </a:lnTo>
                  <a:lnTo>
                    <a:pt x="247319" y="778509"/>
                  </a:lnTo>
                  <a:lnTo>
                    <a:pt x="250215" y="777239"/>
                  </a:lnTo>
                  <a:lnTo>
                    <a:pt x="267315" y="777239"/>
                  </a:lnTo>
                  <a:lnTo>
                    <a:pt x="267588" y="775969"/>
                  </a:lnTo>
                  <a:lnTo>
                    <a:pt x="267334" y="773429"/>
                  </a:lnTo>
                  <a:lnTo>
                    <a:pt x="267220" y="769619"/>
                  </a:lnTo>
                  <a:lnTo>
                    <a:pt x="268985" y="768349"/>
                  </a:lnTo>
                  <a:lnTo>
                    <a:pt x="271208" y="767079"/>
                  </a:lnTo>
                  <a:close/>
                </a:path>
                <a:path w="1104900" h="1073150">
                  <a:moveTo>
                    <a:pt x="267315" y="777239"/>
                  </a:moveTo>
                  <a:lnTo>
                    <a:pt x="250215" y="777239"/>
                  </a:lnTo>
                  <a:lnTo>
                    <a:pt x="257378" y="779779"/>
                  </a:lnTo>
                  <a:lnTo>
                    <a:pt x="262216" y="781049"/>
                  </a:lnTo>
                  <a:lnTo>
                    <a:pt x="264896" y="779779"/>
                  </a:lnTo>
                  <a:lnTo>
                    <a:pt x="267042" y="778509"/>
                  </a:lnTo>
                  <a:lnTo>
                    <a:pt x="267315" y="777239"/>
                  </a:lnTo>
                  <a:close/>
                </a:path>
                <a:path w="1104900" h="1073150">
                  <a:moveTo>
                    <a:pt x="862215" y="773429"/>
                  </a:moveTo>
                  <a:lnTo>
                    <a:pt x="838911" y="773429"/>
                  </a:lnTo>
                  <a:lnTo>
                    <a:pt x="841095" y="775969"/>
                  </a:lnTo>
                  <a:lnTo>
                    <a:pt x="845858" y="775969"/>
                  </a:lnTo>
                  <a:lnTo>
                    <a:pt x="847839" y="777239"/>
                  </a:lnTo>
                  <a:lnTo>
                    <a:pt x="861821" y="777239"/>
                  </a:lnTo>
                  <a:lnTo>
                    <a:pt x="862126" y="775969"/>
                  </a:lnTo>
                  <a:lnTo>
                    <a:pt x="862215" y="773429"/>
                  </a:lnTo>
                  <a:close/>
                </a:path>
                <a:path w="1104900" h="1073150">
                  <a:moveTo>
                    <a:pt x="328802" y="768349"/>
                  </a:moveTo>
                  <a:lnTo>
                    <a:pt x="307111" y="768349"/>
                  </a:lnTo>
                  <a:lnTo>
                    <a:pt x="309537" y="769619"/>
                  </a:lnTo>
                  <a:lnTo>
                    <a:pt x="318465" y="772159"/>
                  </a:lnTo>
                  <a:lnTo>
                    <a:pt x="325323" y="773429"/>
                  </a:lnTo>
                  <a:lnTo>
                    <a:pt x="326466" y="772159"/>
                  </a:lnTo>
                  <a:lnTo>
                    <a:pt x="327177" y="772159"/>
                  </a:lnTo>
                  <a:lnTo>
                    <a:pt x="327659" y="770889"/>
                  </a:lnTo>
                  <a:lnTo>
                    <a:pt x="328104" y="769619"/>
                  </a:lnTo>
                  <a:lnTo>
                    <a:pt x="328802" y="768349"/>
                  </a:lnTo>
                  <a:close/>
                </a:path>
                <a:path w="1104900" h="1073150">
                  <a:moveTo>
                    <a:pt x="343899" y="761999"/>
                  </a:moveTo>
                  <a:lnTo>
                    <a:pt x="277609" y="761999"/>
                  </a:lnTo>
                  <a:lnTo>
                    <a:pt x="278828" y="763269"/>
                  </a:lnTo>
                  <a:lnTo>
                    <a:pt x="281685" y="765809"/>
                  </a:lnTo>
                  <a:lnTo>
                    <a:pt x="292379" y="772159"/>
                  </a:lnTo>
                  <a:lnTo>
                    <a:pt x="293458" y="772159"/>
                  </a:lnTo>
                  <a:lnTo>
                    <a:pt x="297319" y="770889"/>
                  </a:lnTo>
                  <a:lnTo>
                    <a:pt x="307111" y="768349"/>
                  </a:lnTo>
                  <a:lnTo>
                    <a:pt x="330517" y="768349"/>
                  </a:lnTo>
                  <a:lnTo>
                    <a:pt x="331558" y="767079"/>
                  </a:lnTo>
                  <a:lnTo>
                    <a:pt x="331533" y="765809"/>
                  </a:lnTo>
                  <a:lnTo>
                    <a:pt x="341375" y="765809"/>
                  </a:lnTo>
                  <a:lnTo>
                    <a:pt x="342518" y="764539"/>
                  </a:lnTo>
                  <a:lnTo>
                    <a:pt x="343899" y="761999"/>
                  </a:lnTo>
                  <a:close/>
                </a:path>
                <a:path w="1104900" h="1073150">
                  <a:moveTo>
                    <a:pt x="867384" y="754379"/>
                  </a:moveTo>
                  <a:lnTo>
                    <a:pt x="366902" y="754379"/>
                  </a:lnTo>
                  <a:lnTo>
                    <a:pt x="367283" y="755649"/>
                  </a:lnTo>
                  <a:lnTo>
                    <a:pt x="367423" y="758189"/>
                  </a:lnTo>
                  <a:lnTo>
                    <a:pt x="367207" y="759459"/>
                  </a:lnTo>
                  <a:lnTo>
                    <a:pt x="367144" y="760729"/>
                  </a:lnTo>
                  <a:lnTo>
                    <a:pt x="367931" y="761999"/>
                  </a:lnTo>
                  <a:lnTo>
                    <a:pt x="378358" y="769619"/>
                  </a:lnTo>
                  <a:lnTo>
                    <a:pt x="858824" y="769619"/>
                  </a:lnTo>
                  <a:lnTo>
                    <a:pt x="858608" y="768349"/>
                  </a:lnTo>
                  <a:lnTo>
                    <a:pt x="859497" y="768349"/>
                  </a:lnTo>
                  <a:lnTo>
                    <a:pt x="862431" y="767079"/>
                  </a:lnTo>
                  <a:lnTo>
                    <a:pt x="862901" y="765809"/>
                  </a:lnTo>
                  <a:lnTo>
                    <a:pt x="863460" y="765809"/>
                  </a:lnTo>
                  <a:lnTo>
                    <a:pt x="865873" y="761999"/>
                  </a:lnTo>
                  <a:lnTo>
                    <a:pt x="866089" y="761999"/>
                  </a:lnTo>
                  <a:lnTo>
                    <a:pt x="866089" y="760729"/>
                  </a:lnTo>
                  <a:lnTo>
                    <a:pt x="864527" y="758189"/>
                  </a:lnTo>
                  <a:lnTo>
                    <a:pt x="864361" y="758189"/>
                  </a:lnTo>
                  <a:lnTo>
                    <a:pt x="864336" y="756919"/>
                  </a:lnTo>
                  <a:lnTo>
                    <a:pt x="865111" y="756919"/>
                  </a:lnTo>
                  <a:lnTo>
                    <a:pt x="866063" y="755649"/>
                  </a:lnTo>
                  <a:lnTo>
                    <a:pt x="867384" y="754379"/>
                  </a:lnTo>
                  <a:close/>
                </a:path>
                <a:path w="1104900" h="1073150">
                  <a:moveTo>
                    <a:pt x="350824" y="755649"/>
                  </a:moveTo>
                  <a:lnTo>
                    <a:pt x="165150" y="755649"/>
                  </a:lnTo>
                  <a:lnTo>
                    <a:pt x="167043" y="756919"/>
                  </a:lnTo>
                  <a:lnTo>
                    <a:pt x="167627" y="758189"/>
                  </a:lnTo>
                  <a:lnTo>
                    <a:pt x="168084" y="764539"/>
                  </a:lnTo>
                  <a:lnTo>
                    <a:pt x="169341" y="767079"/>
                  </a:lnTo>
                  <a:lnTo>
                    <a:pt x="272275" y="767079"/>
                  </a:lnTo>
                  <a:lnTo>
                    <a:pt x="274065" y="764539"/>
                  </a:lnTo>
                  <a:lnTo>
                    <a:pt x="276580" y="761999"/>
                  </a:lnTo>
                  <a:lnTo>
                    <a:pt x="343899" y="761999"/>
                  </a:lnTo>
                  <a:lnTo>
                    <a:pt x="344589" y="760729"/>
                  </a:lnTo>
                  <a:lnTo>
                    <a:pt x="345376" y="759459"/>
                  </a:lnTo>
                  <a:lnTo>
                    <a:pt x="348564" y="759459"/>
                  </a:lnTo>
                  <a:lnTo>
                    <a:pt x="349719" y="756919"/>
                  </a:lnTo>
                  <a:lnTo>
                    <a:pt x="350824" y="755649"/>
                  </a:lnTo>
                  <a:close/>
                </a:path>
                <a:path w="1104900" h="1073150">
                  <a:moveTo>
                    <a:pt x="338543" y="765809"/>
                  </a:moveTo>
                  <a:lnTo>
                    <a:pt x="332752" y="765809"/>
                  </a:lnTo>
                  <a:lnTo>
                    <a:pt x="335470" y="767079"/>
                  </a:lnTo>
                  <a:lnTo>
                    <a:pt x="337451" y="767079"/>
                  </a:lnTo>
                  <a:lnTo>
                    <a:pt x="338543" y="765809"/>
                  </a:lnTo>
                  <a:close/>
                </a:path>
                <a:path w="1104900" h="1073150">
                  <a:moveTo>
                    <a:pt x="341375" y="765809"/>
                  </a:moveTo>
                  <a:lnTo>
                    <a:pt x="338543" y="765809"/>
                  </a:lnTo>
                  <a:lnTo>
                    <a:pt x="339699" y="767079"/>
                  </a:lnTo>
                  <a:lnTo>
                    <a:pt x="340550" y="767079"/>
                  </a:lnTo>
                  <a:lnTo>
                    <a:pt x="341375" y="765809"/>
                  </a:lnTo>
                  <a:close/>
                </a:path>
                <a:path w="1104900" h="1073150">
                  <a:moveTo>
                    <a:pt x="361289" y="755649"/>
                  </a:moveTo>
                  <a:lnTo>
                    <a:pt x="350824" y="755649"/>
                  </a:lnTo>
                  <a:lnTo>
                    <a:pt x="351612" y="756919"/>
                  </a:lnTo>
                  <a:lnTo>
                    <a:pt x="352564" y="759459"/>
                  </a:lnTo>
                  <a:lnTo>
                    <a:pt x="354596" y="760729"/>
                  </a:lnTo>
                  <a:lnTo>
                    <a:pt x="354787" y="760729"/>
                  </a:lnTo>
                  <a:lnTo>
                    <a:pt x="353225" y="761999"/>
                  </a:lnTo>
                  <a:lnTo>
                    <a:pt x="351726" y="761999"/>
                  </a:lnTo>
                  <a:lnTo>
                    <a:pt x="351904" y="763269"/>
                  </a:lnTo>
                  <a:lnTo>
                    <a:pt x="352945" y="764539"/>
                  </a:lnTo>
                  <a:lnTo>
                    <a:pt x="358470" y="764539"/>
                  </a:lnTo>
                  <a:lnTo>
                    <a:pt x="359854" y="761999"/>
                  </a:lnTo>
                  <a:lnTo>
                    <a:pt x="361289" y="755649"/>
                  </a:lnTo>
                  <a:close/>
                </a:path>
                <a:path w="1104900" h="1073150">
                  <a:moveTo>
                    <a:pt x="842048" y="734059"/>
                  </a:moveTo>
                  <a:lnTo>
                    <a:pt x="840028" y="735329"/>
                  </a:lnTo>
                  <a:lnTo>
                    <a:pt x="823493" y="735329"/>
                  </a:lnTo>
                  <a:lnTo>
                    <a:pt x="822807" y="736599"/>
                  </a:lnTo>
                  <a:lnTo>
                    <a:pt x="822451" y="736599"/>
                  </a:lnTo>
                  <a:lnTo>
                    <a:pt x="818362" y="737869"/>
                  </a:lnTo>
                  <a:lnTo>
                    <a:pt x="146062" y="737869"/>
                  </a:lnTo>
                  <a:lnTo>
                    <a:pt x="151358" y="740409"/>
                  </a:lnTo>
                  <a:lnTo>
                    <a:pt x="151726" y="741679"/>
                  </a:lnTo>
                  <a:lnTo>
                    <a:pt x="151942" y="741679"/>
                  </a:lnTo>
                  <a:lnTo>
                    <a:pt x="151879" y="742949"/>
                  </a:lnTo>
                  <a:lnTo>
                    <a:pt x="151371" y="742949"/>
                  </a:lnTo>
                  <a:lnTo>
                    <a:pt x="150431" y="744219"/>
                  </a:lnTo>
                  <a:lnTo>
                    <a:pt x="149631" y="745489"/>
                  </a:lnTo>
                  <a:lnTo>
                    <a:pt x="149390" y="746759"/>
                  </a:lnTo>
                  <a:lnTo>
                    <a:pt x="149415" y="749299"/>
                  </a:lnTo>
                  <a:lnTo>
                    <a:pt x="149199" y="749299"/>
                  </a:lnTo>
                  <a:lnTo>
                    <a:pt x="148018" y="750569"/>
                  </a:lnTo>
                  <a:lnTo>
                    <a:pt x="147764" y="751839"/>
                  </a:lnTo>
                  <a:lnTo>
                    <a:pt x="149136" y="753109"/>
                  </a:lnTo>
                  <a:lnTo>
                    <a:pt x="156311" y="756919"/>
                  </a:lnTo>
                  <a:lnTo>
                    <a:pt x="156806" y="756919"/>
                  </a:lnTo>
                  <a:lnTo>
                    <a:pt x="159448" y="755649"/>
                  </a:lnTo>
                  <a:lnTo>
                    <a:pt x="361289" y="755649"/>
                  </a:lnTo>
                  <a:lnTo>
                    <a:pt x="362546" y="753109"/>
                  </a:lnTo>
                  <a:lnTo>
                    <a:pt x="364286" y="751839"/>
                  </a:lnTo>
                  <a:lnTo>
                    <a:pt x="877061" y="751839"/>
                  </a:lnTo>
                  <a:lnTo>
                    <a:pt x="878890" y="750569"/>
                  </a:lnTo>
                  <a:lnTo>
                    <a:pt x="879805" y="749299"/>
                  </a:lnTo>
                  <a:lnTo>
                    <a:pt x="881291" y="746759"/>
                  </a:lnTo>
                  <a:lnTo>
                    <a:pt x="881887" y="745489"/>
                  </a:lnTo>
                  <a:lnTo>
                    <a:pt x="882332" y="745489"/>
                  </a:lnTo>
                  <a:lnTo>
                    <a:pt x="883729" y="744219"/>
                  </a:lnTo>
                  <a:lnTo>
                    <a:pt x="884796" y="742949"/>
                  </a:lnTo>
                  <a:lnTo>
                    <a:pt x="887425" y="740409"/>
                  </a:lnTo>
                  <a:lnTo>
                    <a:pt x="887920" y="740409"/>
                  </a:lnTo>
                  <a:lnTo>
                    <a:pt x="888136" y="739139"/>
                  </a:lnTo>
                  <a:lnTo>
                    <a:pt x="848639" y="739139"/>
                  </a:lnTo>
                  <a:lnTo>
                    <a:pt x="845096" y="736599"/>
                  </a:lnTo>
                  <a:lnTo>
                    <a:pt x="842822" y="735329"/>
                  </a:lnTo>
                  <a:lnTo>
                    <a:pt x="842048" y="734059"/>
                  </a:lnTo>
                  <a:close/>
                </a:path>
                <a:path w="1104900" h="1073150">
                  <a:moveTo>
                    <a:pt x="876261" y="751839"/>
                  </a:moveTo>
                  <a:lnTo>
                    <a:pt x="364286" y="751839"/>
                  </a:lnTo>
                  <a:lnTo>
                    <a:pt x="366394" y="754379"/>
                  </a:lnTo>
                  <a:lnTo>
                    <a:pt x="872045" y="754379"/>
                  </a:lnTo>
                  <a:lnTo>
                    <a:pt x="876261" y="751839"/>
                  </a:lnTo>
                  <a:close/>
                </a:path>
                <a:path w="1104900" h="1073150">
                  <a:moveTo>
                    <a:pt x="886955" y="735329"/>
                  </a:moveTo>
                  <a:lnTo>
                    <a:pt x="856119" y="735329"/>
                  </a:lnTo>
                  <a:lnTo>
                    <a:pt x="854798" y="736599"/>
                  </a:lnTo>
                  <a:lnTo>
                    <a:pt x="850620" y="739139"/>
                  </a:lnTo>
                  <a:lnTo>
                    <a:pt x="888072" y="739139"/>
                  </a:lnTo>
                  <a:lnTo>
                    <a:pt x="886917" y="736599"/>
                  </a:lnTo>
                  <a:lnTo>
                    <a:pt x="886764" y="736599"/>
                  </a:lnTo>
                  <a:lnTo>
                    <a:pt x="886955" y="735329"/>
                  </a:lnTo>
                  <a:close/>
                </a:path>
                <a:path w="1104900" h="1073150">
                  <a:moveTo>
                    <a:pt x="808393" y="726439"/>
                  </a:moveTo>
                  <a:lnTo>
                    <a:pt x="797407" y="726439"/>
                  </a:lnTo>
                  <a:lnTo>
                    <a:pt x="793597" y="727709"/>
                  </a:lnTo>
                  <a:lnTo>
                    <a:pt x="792098" y="727709"/>
                  </a:lnTo>
                  <a:lnTo>
                    <a:pt x="787501" y="728979"/>
                  </a:lnTo>
                  <a:lnTo>
                    <a:pt x="139306" y="728979"/>
                  </a:lnTo>
                  <a:lnTo>
                    <a:pt x="138645" y="730249"/>
                  </a:lnTo>
                  <a:lnTo>
                    <a:pt x="138429" y="731519"/>
                  </a:lnTo>
                  <a:lnTo>
                    <a:pt x="139344" y="734059"/>
                  </a:lnTo>
                  <a:lnTo>
                    <a:pt x="139255" y="735329"/>
                  </a:lnTo>
                  <a:lnTo>
                    <a:pt x="139966" y="735329"/>
                  </a:lnTo>
                  <a:lnTo>
                    <a:pt x="142151" y="737869"/>
                  </a:lnTo>
                  <a:lnTo>
                    <a:pt x="817308" y="737869"/>
                  </a:lnTo>
                  <a:lnTo>
                    <a:pt x="816635" y="736599"/>
                  </a:lnTo>
                  <a:lnTo>
                    <a:pt x="815822" y="735329"/>
                  </a:lnTo>
                  <a:lnTo>
                    <a:pt x="814679" y="732789"/>
                  </a:lnTo>
                  <a:lnTo>
                    <a:pt x="814489" y="731519"/>
                  </a:lnTo>
                  <a:lnTo>
                    <a:pt x="814235" y="731519"/>
                  </a:lnTo>
                  <a:lnTo>
                    <a:pt x="811593" y="728979"/>
                  </a:lnTo>
                  <a:lnTo>
                    <a:pt x="808393" y="726439"/>
                  </a:lnTo>
                  <a:close/>
                </a:path>
                <a:path w="1104900" h="1073150">
                  <a:moveTo>
                    <a:pt x="837399" y="734059"/>
                  </a:moveTo>
                  <a:lnTo>
                    <a:pt x="824458" y="734059"/>
                  </a:lnTo>
                  <a:lnTo>
                    <a:pt x="823810" y="735329"/>
                  </a:lnTo>
                  <a:lnTo>
                    <a:pt x="840028" y="735329"/>
                  </a:lnTo>
                  <a:lnTo>
                    <a:pt x="837399" y="734059"/>
                  </a:lnTo>
                  <a:close/>
                </a:path>
                <a:path w="1104900" h="1073150">
                  <a:moveTo>
                    <a:pt x="881316" y="730249"/>
                  </a:moveTo>
                  <a:lnTo>
                    <a:pt x="867968" y="730249"/>
                  </a:lnTo>
                  <a:lnTo>
                    <a:pt x="867371" y="731519"/>
                  </a:lnTo>
                  <a:lnTo>
                    <a:pt x="866584" y="731519"/>
                  </a:lnTo>
                  <a:lnTo>
                    <a:pt x="863447" y="732789"/>
                  </a:lnTo>
                  <a:lnTo>
                    <a:pt x="862355" y="734059"/>
                  </a:lnTo>
                  <a:lnTo>
                    <a:pt x="860615" y="735329"/>
                  </a:lnTo>
                  <a:lnTo>
                    <a:pt x="888720" y="735329"/>
                  </a:lnTo>
                  <a:lnTo>
                    <a:pt x="887234" y="732789"/>
                  </a:lnTo>
                  <a:lnTo>
                    <a:pt x="882268" y="732789"/>
                  </a:lnTo>
                  <a:lnTo>
                    <a:pt x="881468" y="731519"/>
                  </a:lnTo>
                  <a:lnTo>
                    <a:pt x="881316" y="730249"/>
                  </a:lnTo>
                  <a:close/>
                </a:path>
                <a:path w="1104900" h="1073150">
                  <a:moveTo>
                    <a:pt x="876846" y="723899"/>
                  </a:moveTo>
                  <a:lnTo>
                    <a:pt x="875398" y="726439"/>
                  </a:lnTo>
                  <a:lnTo>
                    <a:pt x="874521" y="727709"/>
                  </a:lnTo>
                  <a:lnTo>
                    <a:pt x="869657" y="727709"/>
                  </a:lnTo>
                  <a:lnTo>
                    <a:pt x="869226" y="728979"/>
                  </a:lnTo>
                  <a:lnTo>
                    <a:pt x="868349" y="730249"/>
                  </a:lnTo>
                  <a:lnTo>
                    <a:pt x="881049" y="730249"/>
                  </a:lnTo>
                  <a:lnTo>
                    <a:pt x="876846" y="723899"/>
                  </a:lnTo>
                  <a:close/>
                </a:path>
                <a:path w="1104900" h="1073150">
                  <a:moveTo>
                    <a:pt x="783031" y="726439"/>
                  </a:moveTo>
                  <a:lnTo>
                    <a:pt x="138912" y="726439"/>
                  </a:lnTo>
                  <a:lnTo>
                    <a:pt x="139699" y="727709"/>
                  </a:lnTo>
                  <a:lnTo>
                    <a:pt x="139877" y="727709"/>
                  </a:lnTo>
                  <a:lnTo>
                    <a:pt x="139636" y="728979"/>
                  </a:lnTo>
                  <a:lnTo>
                    <a:pt x="784288" y="728979"/>
                  </a:lnTo>
                  <a:lnTo>
                    <a:pt x="783259" y="727709"/>
                  </a:lnTo>
                  <a:lnTo>
                    <a:pt x="783031" y="726439"/>
                  </a:lnTo>
                  <a:close/>
                </a:path>
                <a:path w="1104900" h="1073150">
                  <a:moveTo>
                    <a:pt x="783259" y="722629"/>
                  </a:moveTo>
                  <a:lnTo>
                    <a:pt x="139306" y="722629"/>
                  </a:lnTo>
                  <a:lnTo>
                    <a:pt x="138925" y="723899"/>
                  </a:lnTo>
                  <a:lnTo>
                    <a:pt x="138226" y="723899"/>
                  </a:lnTo>
                  <a:lnTo>
                    <a:pt x="138036" y="725169"/>
                  </a:lnTo>
                  <a:lnTo>
                    <a:pt x="138468" y="726439"/>
                  </a:lnTo>
                  <a:lnTo>
                    <a:pt x="782866" y="726439"/>
                  </a:lnTo>
                  <a:lnTo>
                    <a:pt x="782916" y="725169"/>
                  </a:lnTo>
                  <a:lnTo>
                    <a:pt x="783374" y="723899"/>
                  </a:lnTo>
                  <a:lnTo>
                    <a:pt x="783259" y="722629"/>
                  </a:lnTo>
                  <a:close/>
                </a:path>
                <a:path w="1104900" h="1073150">
                  <a:moveTo>
                    <a:pt x="800328" y="725169"/>
                  </a:moveTo>
                  <a:lnTo>
                    <a:pt x="799630" y="725169"/>
                  </a:lnTo>
                  <a:lnTo>
                    <a:pt x="799261" y="726439"/>
                  </a:lnTo>
                  <a:lnTo>
                    <a:pt x="807948" y="726439"/>
                  </a:lnTo>
                  <a:lnTo>
                    <a:pt x="800328" y="725169"/>
                  </a:lnTo>
                  <a:close/>
                </a:path>
                <a:path w="1104900" h="1073150">
                  <a:moveTo>
                    <a:pt x="782459" y="721359"/>
                  </a:moveTo>
                  <a:lnTo>
                    <a:pt x="141706" y="721359"/>
                  </a:lnTo>
                  <a:lnTo>
                    <a:pt x="141325" y="722629"/>
                  </a:lnTo>
                  <a:lnTo>
                    <a:pt x="782675" y="722629"/>
                  </a:lnTo>
                  <a:lnTo>
                    <a:pt x="782459" y="721359"/>
                  </a:lnTo>
                  <a:close/>
                </a:path>
                <a:path w="1104900" h="1073150">
                  <a:moveTo>
                    <a:pt x="779830" y="715009"/>
                  </a:moveTo>
                  <a:lnTo>
                    <a:pt x="139166" y="715009"/>
                  </a:lnTo>
                  <a:lnTo>
                    <a:pt x="139153" y="716279"/>
                  </a:lnTo>
                  <a:lnTo>
                    <a:pt x="139484" y="718819"/>
                  </a:lnTo>
                  <a:lnTo>
                    <a:pt x="139915" y="720089"/>
                  </a:lnTo>
                  <a:lnTo>
                    <a:pt x="140550" y="720089"/>
                  </a:lnTo>
                  <a:lnTo>
                    <a:pt x="141312" y="721359"/>
                  </a:lnTo>
                  <a:lnTo>
                    <a:pt x="782116" y="721359"/>
                  </a:lnTo>
                  <a:lnTo>
                    <a:pt x="781926" y="720089"/>
                  </a:lnTo>
                  <a:lnTo>
                    <a:pt x="781786" y="718819"/>
                  </a:lnTo>
                  <a:lnTo>
                    <a:pt x="781265" y="718819"/>
                  </a:lnTo>
                  <a:lnTo>
                    <a:pt x="779754" y="717549"/>
                  </a:lnTo>
                  <a:lnTo>
                    <a:pt x="779513" y="716279"/>
                  </a:lnTo>
                  <a:lnTo>
                    <a:pt x="779640" y="716279"/>
                  </a:lnTo>
                  <a:lnTo>
                    <a:pt x="779830" y="715009"/>
                  </a:lnTo>
                  <a:close/>
                </a:path>
                <a:path w="1104900" h="1073150">
                  <a:moveTo>
                    <a:pt x="123964" y="713739"/>
                  </a:moveTo>
                  <a:lnTo>
                    <a:pt x="117386" y="713739"/>
                  </a:lnTo>
                  <a:lnTo>
                    <a:pt x="117741" y="715009"/>
                  </a:lnTo>
                  <a:lnTo>
                    <a:pt x="121196" y="717549"/>
                  </a:lnTo>
                  <a:lnTo>
                    <a:pt x="122542" y="717549"/>
                  </a:lnTo>
                  <a:lnTo>
                    <a:pt x="122783" y="716279"/>
                  </a:lnTo>
                  <a:lnTo>
                    <a:pt x="122923" y="716279"/>
                  </a:lnTo>
                  <a:lnTo>
                    <a:pt x="123088" y="715009"/>
                  </a:lnTo>
                  <a:lnTo>
                    <a:pt x="123418" y="715009"/>
                  </a:lnTo>
                  <a:lnTo>
                    <a:pt x="123964" y="713739"/>
                  </a:lnTo>
                  <a:close/>
                </a:path>
                <a:path w="1104900" h="1073150">
                  <a:moveTo>
                    <a:pt x="132397" y="711199"/>
                  </a:moveTo>
                  <a:lnTo>
                    <a:pt x="116700" y="711199"/>
                  </a:lnTo>
                  <a:lnTo>
                    <a:pt x="117043" y="712469"/>
                  </a:lnTo>
                  <a:lnTo>
                    <a:pt x="117220" y="712469"/>
                  </a:lnTo>
                  <a:lnTo>
                    <a:pt x="117043" y="713739"/>
                  </a:lnTo>
                  <a:lnTo>
                    <a:pt x="128739" y="713739"/>
                  </a:lnTo>
                  <a:lnTo>
                    <a:pt x="129057" y="715009"/>
                  </a:lnTo>
                  <a:lnTo>
                    <a:pt x="129489" y="715009"/>
                  </a:lnTo>
                  <a:lnTo>
                    <a:pt x="130124" y="713739"/>
                  </a:lnTo>
                  <a:lnTo>
                    <a:pt x="132397" y="711199"/>
                  </a:lnTo>
                  <a:close/>
                </a:path>
                <a:path w="1104900" h="1073150">
                  <a:moveTo>
                    <a:pt x="782446" y="709929"/>
                  </a:moveTo>
                  <a:lnTo>
                    <a:pt x="133616" y="709929"/>
                  </a:lnTo>
                  <a:lnTo>
                    <a:pt x="134378" y="711199"/>
                  </a:lnTo>
                  <a:lnTo>
                    <a:pt x="135305" y="712469"/>
                  </a:lnTo>
                  <a:lnTo>
                    <a:pt x="136118" y="713739"/>
                  </a:lnTo>
                  <a:lnTo>
                    <a:pt x="138607" y="715009"/>
                  </a:lnTo>
                  <a:lnTo>
                    <a:pt x="780059" y="715009"/>
                  </a:lnTo>
                  <a:lnTo>
                    <a:pt x="782319" y="711199"/>
                  </a:lnTo>
                  <a:lnTo>
                    <a:pt x="782548" y="711199"/>
                  </a:lnTo>
                  <a:lnTo>
                    <a:pt x="782446" y="709929"/>
                  </a:lnTo>
                  <a:close/>
                </a:path>
                <a:path w="1104900" h="1073150">
                  <a:moveTo>
                    <a:pt x="775881" y="698499"/>
                  </a:moveTo>
                  <a:lnTo>
                    <a:pt x="108927" y="698499"/>
                  </a:lnTo>
                  <a:lnTo>
                    <a:pt x="103758" y="706119"/>
                  </a:lnTo>
                  <a:lnTo>
                    <a:pt x="103543" y="706119"/>
                  </a:lnTo>
                  <a:lnTo>
                    <a:pt x="103454" y="707389"/>
                  </a:lnTo>
                  <a:lnTo>
                    <a:pt x="104190" y="707389"/>
                  </a:lnTo>
                  <a:lnTo>
                    <a:pt x="111340" y="712469"/>
                  </a:lnTo>
                  <a:lnTo>
                    <a:pt x="113639" y="712469"/>
                  </a:lnTo>
                  <a:lnTo>
                    <a:pt x="114033" y="711199"/>
                  </a:lnTo>
                  <a:lnTo>
                    <a:pt x="132397" y="711199"/>
                  </a:lnTo>
                  <a:lnTo>
                    <a:pt x="132753" y="709929"/>
                  </a:lnTo>
                  <a:lnTo>
                    <a:pt x="782446" y="709929"/>
                  </a:lnTo>
                  <a:lnTo>
                    <a:pt x="777659" y="703579"/>
                  </a:lnTo>
                  <a:lnTo>
                    <a:pt x="777265" y="703579"/>
                  </a:lnTo>
                  <a:lnTo>
                    <a:pt x="777239" y="702309"/>
                  </a:lnTo>
                  <a:lnTo>
                    <a:pt x="777544" y="702309"/>
                  </a:lnTo>
                  <a:lnTo>
                    <a:pt x="778459" y="701039"/>
                  </a:lnTo>
                  <a:lnTo>
                    <a:pt x="778725" y="699769"/>
                  </a:lnTo>
                  <a:lnTo>
                    <a:pt x="775868" y="699769"/>
                  </a:lnTo>
                  <a:lnTo>
                    <a:pt x="775881" y="698499"/>
                  </a:lnTo>
                  <a:close/>
                </a:path>
                <a:path w="1104900" h="1073150">
                  <a:moveTo>
                    <a:pt x="845565" y="698499"/>
                  </a:moveTo>
                  <a:lnTo>
                    <a:pt x="830465" y="698499"/>
                  </a:lnTo>
                  <a:lnTo>
                    <a:pt x="831062" y="699769"/>
                  </a:lnTo>
                  <a:lnTo>
                    <a:pt x="832535" y="701039"/>
                  </a:lnTo>
                  <a:lnTo>
                    <a:pt x="833945" y="701039"/>
                  </a:lnTo>
                  <a:lnTo>
                    <a:pt x="845159" y="699769"/>
                  </a:lnTo>
                  <a:lnTo>
                    <a:pt x="845565" y="698499"/>
                  </a:lnTo>
                  <a:close/>
                </a:path>
                <a:path w="1104900" h="1073150">
                  <a:moveTo>
                    <a:pt x="776579" y="697229"/>
                  </a:moveTo>
                  <a:lnTo>
                    <a:pt x="109270" y="697229"/>
                  </a:lnTo>
                  <a:lnTo>
                    <a:pt x="109143" y="698499"/>
                  </a:lnTo>
                  <a:lnTo>
                    <a:pt x="776401" y="698499"/>
                  </a:lnTo>
                  <a:lnTo>
                    <a:pt x="776579" y="697229"/>
                  </a:lnTo>
                  <a:close/>
                </a:path>
                <a:path w="1104900" h="1073150">
                  <a:moveTo>
                    <a:pt x="845845" y="692149"/>
                  </a:moveTo>
                  <a:lnTo>
                    <a:pt x="825626" y="692149"/>
                  </a:lnTo>
                  <a:lnTo>
                    <a:pt x="825880" y="693419"/>
                  </a:lnTo>
                  <a:lnTo>
                    <a:pt x="832319" y="693419"/>
                  </a:lnTo>
                  <a:lnTo>
                    <a:pt x="832535" y="694689"/>
                  </a:lnTo>
                  <a:lnTo>
                    <a:pt x="832357" y="695959"/>
                  </a:lnTo>
                  <a:lnTo>
                    <a:pt x="830808" y="697229"/>
                  </a:lnTo>
                  <a:lnTo>
                    <a:pt x="830579" y="698499"/>
                  </a:lnTo>
                  <a:lnTo>
                    <a:pt x="845807" y="698499"/>
                  </a:lnTo>
                  <a:lnTo>
                    <a:pt x="845845" y="692149"/>
                  </a:lnTo>
                  <a:close/>
                </a:path>
                <a:path w="1104900" h="1073150">
                  <a:moveTo>
                    <a:pt x="766000" y="680719"/>
                  </a:moveTo>
                  <a:lnTo>
                    <a:pt x="97789" y="680719"/>
                  </a:lnTo>
                  <a:lnTo>
                    <a:pt x="99567" y="681989"/>
                  </a:lnTo>
                  <a:lnTo>
                    <a:pt x="101752" y="681989"/>
                  </a:lnTo>
                  <a:lnTo>
                    <a:pt x="104901" y="684529"/>
                  </a:lnTo>
                  <a:lnTo>
                    <a:pt x="106070" y="685799"/>
                  </a:lnTo>
                  <a:lnTo>
                    <a:pt x="107327" y="693419"/>
                  </a:lnTo>
                  <a:lnTo>
                    <a:pt x="107657" y="693419"/>
                  </a:lnTo>
                  <a:lnTo>
                    <a:pt x="108838" y="694689"/>
                  </a:lnTo>
                  <a:lnTo>
                    <a:pt x="109067" y="695959"/>
                  </a:lnTo>
                  <a:lnTo>
                    <a:pt x="109105" y="697229"/>
                  </a:lnTo>
                  <a:lnTo>
                    <a:pt x="776452" y="697229"/>
                  </a:lnTo>
                  <a:lnTo>
                    <a:pt x="776058" y="695959"/>
                  </a:lnTo>
                  <a:lnTo>
                    <a:pt x="773874" y="694689"/>
                  </a:lnTo>
                  <a:lnTo>
                    <a:pt x="771931" y="692149"/>
                  </a:lnTo>
                  <a:lnTo>
                    <a:pt x="771550" y="692149"/>
                  </a:lnTo>
                  <a:lnTo>
                    <a:pt x="771753" y="690879"/>
                  </a:lnTo>
                  <a:lnTo>
                    <a:pt x="771486" y="689609"/>
                  </a:lnTo>
                  <a:lnTo>
                    <a:pt x="767943" y="685799"/>
                  </a:lnTo>
                  <a:lnTo>
                    <a:pt x="767232" y="684529"/>
                  </a:lnTo>
                  <a:lnTo>
                    <a:pt x="766317" y="681989"/>
                  </a:lnTo>
                  <a:lnTo>
                    <a:pt x="766000" y="680719"/>
                  </a:lnTo>
                  <a:close/>
                </a:path>
                <a:path w="1104900" h="1073150">
                  <a:moveTo>
                    <a:pt x="845438" y="690879"/>
                  </a:moveTo>
                  <a:lnTo>
                    <a:pt x="826300" y="690879"/>
                  </a:lnTo>
                  <a:lnTo>
                    <a:pt x="825779" y="692149"/>
                  </a:lnTo>
                  <a:lnTo>
                    <a:pt x="845642" y="692149"/>
                  </a:lnTo>
                  <a:lnTo>
                    <a:pt x="845438" y="690879"/>
                  </a:lnTo>
                  <a:close/>
                </a:path>
                <a:path w="1104900" h="1073150">
                  <a:moveTo>
                    <a:pt x="94449" y="681989"/>
                  </a:moveTo>
                  <a:lnTo>
                    <a:pt x="78663" y="681989"/>
                  </a:lnTo>
                  <a:lnTo>
                    <a:pt x="80314" y="683259"/>
                  </a:lnTo>
                  <a:lnTo>
                    <a:pt x="82156" y="684529"/>
                  </a:lnTo>
                  <a:lnTo>
                    <a:pt x="82562" y="684529"/>
                  </a:lnTo>
                  <a:lnTo>
                    <a:pt x="82511" y="685799"/>
                  </a:lnTo>
                  <a:lnTo>
                    <a:pt x="82092" y="685799"/>
                  </a:lnTo>
                  <a:lnTo>
                    <a:pt x="80860" y="688339"/>
                  </a:lnTo>
                  <a:lnTo>
                    <a:pt x="84620" y="688339"/>
                  </a:lnTo>
                  <a:lnTo>
                    <a:pt x="88760" y="690879"/>
                  </a:lnTo>
                  <a:lnTo>
                    <a:pt x="89636" y="690879"/>
                  </a:lnTo>
                  <a:lnTo>
                    <a:pt x="90258" y="689609"/>
                  </a:lnTo>
                  <a:lnTo>
                    <a:pt x="90716" y="689609"/>
                  </a:lnTo>
                  <a:lnTo>
                    <a:pt x="90931" y="688339"/>
                  </a:lnTo>
                  <a:lnTo>
                    <a:pt x="91312" y="687069"/>
                  </a:lnTo>
                  <a:lnTo>
                    <a:pt x="93611" y="683259"/>
                  </a:lnTo>
                  <a:lnTo>
                    <a:pt x="94030" y="683259"/>
                  </a:lnTo>
                  <a:lnTo>
                    <a:pt x="94449" y="681989"/>
                  </a:lnTo>
                  <a:close/>
                </a:path>
                <a:path w="1104900" h="1073150">
                  <a:moveTo>
                    <a:pt x="812838" y="685799"/>
                  </a:moveTo>
                  <a:lnTo>
                    <a:pt x="807834" y="685799"/>
                  </a:lnTo>
                  <a:lnTo>
                    <a:pt x="806068" y="687069"/>
                  </a:lnTo>
                  <a:lnTo>
                    <a:pt x="805205" y="687069"/>
                  </a:lnTo>
                  <a:lnTo>
                    <a:pt x="804862" y="688339"/>
                  </a:lnTo>
                  <a:lnTo>
                    <a:pt x="805052" y="689609"/>
                  </a:lnTo>
                  <a:lnTo>
                    <a:pt x="805535" y="689609"/>
                  </a:lnTo>
                  <a:lnTo>
                    <a:pt x="805764" y="690879"/>
                  </a:lnTo>
                  <a:lnTo>
                    <a:pt x="811390" y="690879"/>
                  </a:lnTo>
                  <a:lnTo>
                    <a:pt x="811834" y="689609"/>
                  </a:lnTo>
                  <a:lnTo>
                    <a:pt x="811987" y="688339"/>
                  </a:lnTo>
                  <a:lnTo>
                    <a:pt x="812177" y="688339"/>
                  </a:lnTo>
                  <a:lnTo>
                    <a:pt x="812634" y="687069"/>
                  </a:lnTo>
                  <a:lnTo>
                    <a:pt x="812838" y="685799"/>
                  </a:lnTo>
                  <a:close/>
                </a:path>
                <a:path w="1104900" h="1073150">
                  <a:moveTo>
                    <a:pt x="839012" y="685799"/>
                  </a:moveTo>
                  <a:lnTo>
                    <a:pt x="827951" y="685799"/>
                  </a:lnTo>
                  <a:lnTo>
                    <a:pt x="829525" y="688339"/>
                  </a:lnTo>
                  <a:lnTo>
                    <a:pt x="829665" y="688339"/>
                  </a:lnTo>
                  <a:lnTo>
                    <a:pt x="829665" y="689609"/>
                  </a:lnTo>
                  <a:lnTo>
                    <a:pt x="828865" y="689609"/>
                  </a:lnTo>
                  <a:lnTo>
                    <a:pt x="826630" y="690879"/>
                  </a:lnTo>
                  <a:lnTo>
                    <a:pt x="845121" y="690879"/>
                  </a:lnTo>
                  <a:lnTo>
                    <a:pt x="841501" y="688339"/>
                  </a:lnTo>
                  <a:lnTo>
                    <a:pt x="839419" y="687069"/>
                  </a:lnTo>
                  <a:lnTo>
                    <a:pt x="839152" y="687069"/>
                  </a:lnTo>
                  <a:lnTo>
                    <a:pt x="839012" y="685799"/>
                  </a:lnTo>
                  <a:close/>
                </a:path>
                <a:path w="1104900" h="1073150">
                  <a:moveTo>
                    <a:pt x="83172" y="688339"/>
                  </a:moveTo>
                  <a:lnTo>
                    <a:pt x="80606" y="688339"/>
                  </a:lnTo>
                  <a:lnTo>
                    <a:pt x="80987" y="689609"/>
                  </a:lnTo>
                  <a:lnTo>
                    <a:pt x="81546" y="689609"/>
                  </a:lnTo>
                  <a:lnTo>
                    <a:pt x="83172" y="688339"/>
                  </a:lnTo>
                  <a:close/>
                </a:path>
                <a:path w="1104900" h="1073150">
                  <a:moveTo>
                    <a:pt x="856411" y="678179"/>
                  </a:moveTo>
                  <a:lnTo>
                    <a:pt x="828814" y="678179"/>
                  </a:lnTo>
                  <a:lnTo>
                    <a:pt x="830376" y="679449"/>
                  </a:lnTo>
                  <a:lnTo>
                    <a:pt x="830529" y="680719"/>
                  </a:lnTo>
                  <a:lnTo>
                    <a:pt x="830452" y="681989"/>
                  </a:lnTo>
                  <a:lnTo>
                    <a:pt x="830148" y="683259"/>
                  </a:lnTo>
                  <a:lnTo>
                    <a:pt x="844486" y="683259"/>
                  </a:lnTo>
                  <a:lnTo>
                    <a:pt x="844778" y="684529"/>
                  </a:lnTo>
                  <a:lnTo>
                    <a:pt x="844359" y="687069"/>
                  </a:lnTo>
                  <a:lnTo>
                    <a:pt x="844626" y="687069"/>
                  </a:lnTo>
                  <a:lnTo>
                    <a:pt x="845007" y="688339"/>
                  </a:lnTo>
                  <a:lnTo>
                    <a:pt x="846708" y="688339"/>
                  </a:lnTo>
                  <a:lnTo>
                    <a:pt x="847458" y="687069"/>
                  </a:lnTo>
                  <a:lnTo>
                    <a:pt x="850645" y="685799"/>
                  </a:lnTo>
                  <a:lnTo>
                    <a:pt x="850976" y="685799"/>
                  </a:lnTo>
                  <a:lnTo>
                    <a:pt x="851306" y="684529"/>
                  </a:lnTo>
                  <a:lnTo>
                    <a:pt x="850912" y="684529"/>
                  </a:lnTo>
                  <a:lnTo>
                    <a:pt x="848588" y="681989"/>
                  </a:lnTo>
                  <a:lnTo>
                    <a:pt x="848461" y="681989"/>
                  </a:lnTo>
                  <a:lnTo>
                    <a:pt x="848613" y="680719"/>
                  </a:lnTo>
                  <a:lnTo>
                    <a:pt x="849553" y="679449"/>
                  </a:lnTo>
                  <a:lnTo>
                    <a:pt x="856272" y="679449"/>
                  </a:lnTo>
                  <a:lnTo>
                    <a:pt x="856411" y="678179"/>
                  </a:lnTo>
                  <a:close/>
                </a:path>
                <a:path w="1104900" h="1073150">
                  <a:moveTo>
                    <a:pt x="813409" y="684529"/>
                  </a:moveTo>
                  <a:lnTo>
                    <a:pt x="809663" y="684529"/>
                  </a:lnTo>
                  <a:lnTo>
                    <a:pt x="808850" y="685799"/>
                  </a:lnTo>
                  <a:lnTo>
                    <a:pt x="813130" y="685799"/>
                  </a:lnTo>
                  <a:lnTo>
                    <a:pt x="813409" y="684529"/>
                  </a:lnTo>
                  <a:close/>
                </a:path>
                <a:path w="1104900" h="1073150">
                  <a:moveTo>
                    <a:pt x="839114" y="684529"/>
                  </a:moveTo>
                  <a:lnTo>
                    <a:pt x="827989" y="684529"/>
                  </a:lnTo>
                  <a:lnTo>
                    <a:pt x="827747" y="685799"/>
                  </a:lnTo>
                  <a:lnTo>
                    <a:pt x="838936" y="685799"/>
                  </a:lnTo>
                  <a:lnTo>
                    <a:pt x="839114" y="684529"/>
                  </a:lnTo>
                  <a:close/>
                </a:path>
                <a:path w="1104900" h="1073150">
                  <a:moveTo>
                    <a:pt x="869543" y="683259"/>
                  </a:moveTo>
                  <a:lnTo>
                    <a:pt x="860526" y="683259"/>
                  </a:lnTo>
                  <a:lnTo>
                    <a:pt x="859929" y="684529"/>
                  </a:lnTo>
                  <a:lnTo>
                    <a:pt x="859713" y="684529"/>
                  </a:lnTo>
                  <a:lnTo>
                    <a:pt x="859612" y="685799"/>
                  </a:lnTo>
                  <a:lnTo>
                    <a:pt x="860805" y="685799"/>
                  </a:lnTo>
                  <a:lnTo>
                    <a:pt x="867435" y="684529"/>
                  </a:lnTo>
                  <a:lnTo>
                    <a:pt x="869543" y="683259"/>
                  </a:lnTo>
                  <a:close/>
                </a:path>
                <a:path w="1104900" h="1073150">
                  <a:moveTo>
                    <a:pt x="816406" y="683259"/>
                  </a:moveTo>
                  <a:lnTo>
                    <a:pt x="810653" y="683259"/>
                  </a:lnTo>
                  <a:lnTo>
                    <a:pt x="810348" y="684529"/>
                  </a:lnTo>
                  <a:lnTo>
                    <a:pt x="816140" y="684529"/>
                  </a:lnTo>
                  <a:lnTo>
                    <a:pt x="816406" y="683259"/>
                  </a:lnTo>
                  <a:close/>
                </a:path>
                <a:path w="1104900" h="1073150">
                  <a:moveTo>
                    <a:pt x="840003" y="683259"/>
                  </a:moveTo>
                  <a:lnTo>
                    <a:pt x="829640" y="683259"/>
                  </a:lnTo>
                  <a:lnTo>
                    <a:pt x="828293" y="684529"/>
                  </a:lnTo>
                  <a:lnTo>
                    <a:pt x="839673" y="684529"/>
                  </a:lnTo>
                  <a:lnTo>
                    <a:pt x="840003" y="683259"/>
                  </a:lnTo>
                  <a:close/>
                </a:path>
                <a:path w="1104900" h="1073150">
                  <a:moveTo>
                    <a:pt x="843419" y="683259"/>
                  </a:moveTo>
                  <a:lnTo>
                    <a:pt x="840828" y="683259"/>
                  </a:lnTo>
                  <a:lnTo>
                    <a:pt x="842238" y="684529"/>
                  </a:lnTo>
                  <a:lnTo>
                    <a:pt x="843051" y="684529"/>
                  </a:lnTo>
                  <a:lnTo>
                    <a:pt x="843419" y="683259"/>
                  </a:lnTo>
                  <a:close/>
                </a:path>
                <a:path w="1104900" h="1073150">
                  <a:moveTo>
                    <a:pt x="819950" y="681989"/>
                  </a:moveTo>
                  <a:lnTo>
                    <a:pt x="810971" y="681989"/>
                  </a:lnTo>
                  <a:lnTo>
                    <a:pt x="810894" y="683259"/>
                  </a:lnTo>
                  <a:lnTo>
                    <a:pt x="819086" y="683259"/>
                  </a:lnTo>
                  <a:lnTo>
                    <a:pt x="819950" y="681989"/>
                  </a:lnTo>
                  <a:close/>
                </a:path>
                <a:path w="1104900" h="1073150">
                  <a:moveTo>
                    <a:pt x="872883" y="680719"/>
                  </a:moveTo>
                  <a:lnTo>
                    <a:pt x="862114" y="680719"/>
                  </a:lnTo>
                  <a:lnTo>
                    <a:pt x="862164" y="681989"/>
                  </a:lnTo>
                  <a:lnTo>
                    <a:pt x="861783" y="681989"/>
                  </a:lnTo>
                  <a:lnTo>
                    <a:pt x="861479" y="683259"/>
                  </a:lnTo>
                  <a:lnTo>
                    <a:pt x="870915" y="683259"/>
                  </a:lnTo>
                  <a:lnTo>
                    <a:pt x="872883" y="680719"/>
                  </a:lnTo>
                  <a:close/>
                </a:path>
                <a:path w="1104900" h="1073150">
                  <a:moveTo>
                    <a:pt x="766914" y="676909"/>
                  </a:moveTo>
                  <a:lnTo>
                    <a:pt x="69291" y="676909"/>
                  </a:lnTo>
                  <a:lnTo>
                    <a:pt x="69278" y="678179"/>
                  </a:lnTo>
                  <a:lnTo>
                    <a:pt x="69913" y="678179"/>
                  </a:lnTo>
                  <a:lnTo>
                    <a:pt x="75120" y="681989"/>
                  </a:lnTo>
                  <a:lnTo>
                    <a:pt x="96227" y="681989"/>
                  </a:lnTo>
                  <a:lnTo>
                    <a:pt x="96977" y="680719"/>
                  </a:lnTo>
                  <a:lnTo>
                    <a:pt x="766000" y="680719"/>
                  </a:lnTo>
                  <a:lnTo>
                    <a:pt x="766013" y="679449"/>
                  </a:lnTo>
                  <a:lnTo>
                    <a:pt x="766203" y="679449"/>
                  </a:lnTo>
                  <a:lnTo>
                    <a:pt x="766495" y="678179"/>
                  </a:lnTo>
                  <a:lnTo>
                    <a:pt x="766914" y="676909"/>
                  </a:lnTo>
                  <a:close/>
                </a:path>
                <a:path w="1104900" h="1073150">
                  <a:moveTo>
                    <a:pt x="818718" y="680719"/>
                  </a:moveTo>
                  <a:lnTo>
                    <a:pt x="811517" y="680719"/>
                  </a:lnTo>
                  <a:lnTo>
                    <a:pt x="811250" y="681989"/>
                  </a:lnTo>
                  <a:lnTo>
                    <a:pt x="820191" y="681989"/>
                  </a:lnTo>
                  <a:lnTo>
                    <a:pt x="818718" y="680719"/>
                  </a:lnTo>
                  <a:close/>
                </a:path>
                <a:path w="1104900" h="1073150">
                  <a:moveTo>
                    <a:pt x="856437" y="679449"/>
                  </a:moveTo>
                  <a:lnTo>
                    <a:pt x="850760" y="679449"/>
                  </a:lnTo>
                  <a:lnTo>
                    <a:pt x="854582" y="681989"/>
                  </a:lnTo>
                  <a:lnTo>
                    <a:pt x="858748" y="681989"/>
                  </a:lnTo>
                  <a:lnTo>
                    <a:pt x="856437" y="679449"/>
                  </a:lnTo>
                  <a:close/>
                </a:path>
                <a:path w="1104900" h="1073150">
                  <a:moveTo>
                    <a:pt x="818527" y="679449"/>
                  </a:moveTo>
                  <a:lnTo>
                    <a:pt x="812571" y="679449"/>
                  </a:lnTo>
                  <a:lnTo>
                    <a:pt x="811834" y="680719"/>
                  </a:lnTo>
                  <a:lnTo>
                    <a:pt x="818527" y="680719"/>
                  </a:lnTo>
                  <a:lnTo>
                    <a:pt x="818527" y="679449"/>
                  </a:lnTo>
                  <a:close/>
                </a:path>
                <a:path w="1104900" h="1073150">
                  <a:moveTo>
                    <a:pt x="874369" y="676909"/>
                  </a:moveTo>
                  <a:lnTo>
                    <a:pt x="828027" y="676909"/>
                  </a:lnTo>
                  <a:lnTo>
                    <a:pt x="828446" y="678179"/>
                  </a:lnTo>
                  <a:lnTo>
                    <a:pt x="860602" y="678179"/>
                  </a:lnTo>
                  <a:lnTo>
                    <a:pt x="861009" y="679449"/>
                  </a:lnTo>
                  <a:lnTo>
                    <a:pt x="861301" y="679449"/>
                  </a:lnTo>
                  <a:lnTo>
                    <a:pt x="861999" y="680719"/>
                  </a:lnTo>
                  <a:lnTo>
                    <a:pt x="873048" y="680719"/>
                  </a:lnTo>
                  <a:lnTo>
                    <a:pt x="872985" y="679449"/>
                  </a:lnTo>
                  <a:lnTo>
                    <a:pt x="873302" y="678179"/>
                  </a:lnTo>
                  <a:lnTo>
                    <a:pt x="874369" y="676909"/>
                  </a:lnTo>
                  <a:close/>
                </a:path>
                <a:path w="1104900" h="1073150">
                  <a:moveTo>
                    <a:pt x="815365" y="670559"/>
                  </a:moveTo>
                  <a:lnTo>
                    <a:pt x="813307" y="670559"/>
                  </a:lnTo>
                  <a:lnTo>
                    <a:pt x="813092" y="671829"/>
                  </a:lnTo>
                  <a:lnTo>
                    <a:pt x="813053" y="674369"/>
                  </a:lnTo>
                  <a:lnTo>
                    <a:pt x="812876" y="675639"/>
                  </a:lnTo>
                  <a:lnTo>
                    <a:pt x="812838" y="676909"/>
                  </a:lnTo>
                  <a:lnTo>
                    <a:pt x="812990" y="678179"/>
                  </a:lnTo>
                  <a:lnTo>
                    <a:pt x="812990" y="679449"/>
                  </a:lnTo>
                  <a:lnTo>
                    <a:pt x="818730" y="679449"/>
                  </a:lnTo>
                  <a:lnTo>
                    <a:pt x="819048" y="678179"/>
                  </a:lnTo>
                  <a:lnTo>
                    <a:pt x="819442" y="678179"/>
                  </a:lnTo>
                  <a:lnTo>
                    <a:pt x="827455" y="676909"/>
                  </a:lnTo>
                  <a:lnTo>
                    <a:pt x="874369" y="676909"/>
                  </a:lnTo>
                  <a:lnTo>
                    <a:pt x="875626" y="675639"/>
                  </a:lnTo>
                  <a:lnTo>
                    <a:pt x="876299" y="674369"/>
                  </a:lnTo>
                  <a:lnTo>
                    <a:pt x="900036" y="674369"/>
                  </a:lnTo>
                  <a:lnTo>
                    <a:pt x="900125" y="673099"/>
                  </a:lnTo>
                  <a:lnTo>
                    <a:pt x="815873" y="673099"/>
                  </a:lnTo>
                  <a:lnTo>
                    <a:pt x="815492" y="671829"/>
                  </a:lnTo>
                  <a:lnTo>
                    <a:pt x="815365" y="670559"/>
                  </a:lnTo>
                  <a:close/>
                </a:path>
                <a:path w="1104900" h="1073150">
                  <a:moveTo>
                    <a:pt x="895337" y="676909"/>
                  </a:moveTo>
                  <a:lnTo>
                    <a:pt x="887323" y="676909"/>
                  </a:lnTo>
                  <a:lnTo>
                    <a:pt x="888060" y="678179"/>
                  </a:lnTo>
                  <a:lnTo>
                    <a:pt x="888834" y="679449"/>
                  </a:lnTo>
                  <a:lnTo>
                    <a:pt x="889825" y="679449"/>
                  </a:lnTo>
                  <a:lnTo>
                    <a:pt x="890549" y="678179"/>
                  </a:lnTo>
                  <a:lnTo>
                    <a:pt x="894753" y="678179"/>
                  </a:lnTo>
                  <a:lnTo>
                    <a:pt x="895337" y="676909"/>
                  </a:lnTo>
                  <a:close/>
                </a:path>
                <a:path w="1104900" h="1073150">
                  <a:moveTo>
                    <a:pt x="767867" y="675639"/>
                  </a:moveTo>
                  <a:lnTo>
                    <a:pt x="69748" y="675639"/>
                  </a:lnTo>
                  <a:lnTo>
                    <a:pt x="69456" y="676909"/>
                  </a:lnTo>
                  <a:lnTo>
                    <a:pt x="767372" y="676909"/>
                  </a:lnTo>
                  <a:lnTo>
                    <a:pt x="767867" y="675639"/>
                  </a:lnTo>
                  <a:close/>
                </a:path>
                <a:path w="1104900" h="1073150">
                  <a:moveTo>
                    <a:pt x="899972" y="674369"/>
                  </a:moveTo>
                  <a:lnTo>
                    <a:pt x="876896" y="674369"/>
                  </a:lnTo>
                  <a:lnTo>
                    <a:pt x="880529" y="675639"/>
                  </a:lnTo>
                  <a:lnTo>
                    <a:pt x="881938" y="676909"/>
                  </a:lnTo>
                  <a:lnTo>
                    <a:pt x="884186" y="675639"/>
                  </a:lnTo>
                  <a:lnTo>
                    <a:pt x="899464" y="675639"/>
                  </a:lnTo>
                  <a:lnTo>
                    <a:pt x="899972" y="674369"/>
                  </a:lnTo>
                  <a:close/>
                </a:path>
                <a:path w="1104900" h="1073150">
                  <a:moveTo>
                    <a:pt x="896785" y="675639"/>
                  </a:moveTo>
                  <a:lnTo>
                    <a:pt x="885723" y="675639"/>
                  </a:lnTo>
                  <a:lnTo>
                    <a:pt x="886421" y="676909"/>
                  </a:lnTo>
                  <a:lnTo>
                    <a:pt x="895934" y="676909"/>
                  </a:lnTo>
                  <a:lnTo>
                    <a:pt x="896785" y="675639"/>
                  </a:lnTo>
                  <a:close/>
                </a:path>
                <a:path w="1104900" h="1073150">
                  <a:moveTo>
                    <a:pt x="773087" y="673099"/>
                  </a:moveTo>
                  <a:lnTo>
                    <a:pt x="73964" y="673099"/>
                  </a:lnTo>
                  <a:lnTo>
                    <a:pt x="72415" y="674369"/>
                  </a:lnTo>
                  <a:lnTo>
                    <a:pt x="71640" y="674369"/>
                  </a:lnTo>
                  <a:lnTo>
                    <a:pt x="70878" y="675639"/>
                  </a:lnTo>
                  <a:lnTo>
                    <a:pt x="769543" y="675639"/>
                  </a:lnTo>
                  <a:lnTo>
                    <a:pt x="773087" y="673099"/>
                  </a:lnTo>
                  <a:close/>
                </a:path>
                <a:path w="1104900" h="1073150">
                  <a:moveTo>
                    <a:pt x="774306" y="671829"/>
                  </a:moveTo>
                  <a:lnTo>
                    <a:pt x="74866" y="671829"/>
                  </a:lnTo>
                  <a:lnTo>
                    <a:pt x="74828" y="673099"/>
                  </a:lnTo>
                  <a:lnTo>
                    <a:pt x="773912" y="673099"/>
                  </a:lnTo>
                  <a:lnTo>
                    <a:pt x="774306" y="671829"/>
                  </a:lnTo>
                  <a:close/>
                </a:path>
                <a:path w="1104900" h="1073150">
                  <a:moveTo>
                    <a:pt x="894854" y="670559"/>
                  </a:moveTo>
                  <a:lnTo>
                    <a:pt x="822464" y="670559"/>
                  </a:lnTo>
                  <a:lnTo>
                    <a:pt x="822578" y="671829"/>
                  </a:lnTo>
                  <a:lnTo>
                    <a:pt x="822109" y="671829"/>
                  </a:lnTo>
                  <a:lnTo>
                    <a:pt x="821766" y="673099"/>
                  </a:lnTo>
                  <a:lnTo>
                    <a:pt x="900290" y="673099"/>
                  </a:lnTo>
                  <a:lnTo>
                    <a:pt x="894854" y="670559"/>
                  </a:lnTo>
                  <a:close/>
                </a:path>
                <a:path w="1104900" h="1073150">
                  <a:moveTo>
                    <a:pt x="774318" y="660399"/>
                  </a:moveTo>
                  <a:lnTo>
                    <a:pt x="86448" y="660399"/>
                  </a:lnTo>
                  <a:lnTo>
                    <a:pt x="86042" y="661669"/>
                  </a:lnTo>
                  <a:lnTo>
                    <a:pt x="85267" y="662939"/>
                  </a:lnTo>
                  <a:lnTo>
                    <a:pt x="84645" y="664209"/>
                  </a:lnTo>
                  <a:lnTo>
                    <a:pt x="83921" y="664209"/>
                  </a:lnTo>
                  <a:lnTo>
                    <a:pt x="83172" y="665479"/>
                  </a:lnTo>
                  <a:lnTo>
                    <a:pt x="81292" y="666749"/>
                  </a:lnTo>
                  <a:lnTo>
                    <a:pt x="80530" y="666749"/>
                  </a:lnTo>
                  <a:lnTo>
                    <a:pt x="78981" y="668019"/>
                  </a:lnTo>
                  <a:lnTo>
                    <a:pt x="72593" y="668019"/>
                  </a:lnTo>
                  <a:lnTo>
                    <a:pt x="72656" y="669289"/>
                  </a:lnTo>
                  <a:lnTo>
                    <a:pt x="72986" y="669289"/>
                  </a:lnTo>
                  <a:lnTo>
                    <a:pt x="74612" y="671829"/>
                  </a:lnTo>
                  <a:lnTo>
                    <a:pt x="774496" y="671829"/>
                  </a:lnTo>
                  <a:lnTo>
                    <a:pt x="774395" y="670559"/>
                  </a:lnTo>
                  <a:lnTo>
                    <a:pt x="773683" y="669289"/>
                  </a:lnTo>
                  <a:lnTo>
                    <a:pt x="773556" y="668019"/>
                  </a:lnTo>
                  <a:lnTo>
                    <a:pt x="773616" y="664209"/>
                  </a:lnTo>
                  <a:lnTo>
                    <a:pt x="773709" y="662939"/>
                  </a:lnTo>
                  <a:lnTo>
                    <a:pt x="774318" y="660399"/>
                  </a:lnTo>
                  <a:close/>
                </a:path>
                <a:path w="1104900" h="1073150">
                  <a:moveTo>
                    <a:pt x="894219" y="668019"/>
                  </a:moveTo>
                  <a:lnTo>
                    <a:pt x="820750" y="668019"/>
                  </a:lnTo>
                  <a:lnTo>
                    <a:pt x="822070" y="670559"/>
                  </a:lnTo>
                  <a:lnTo>
                    <a:pt x="894206" y="670559"/>
                  </a:lnTo>
                  <a:lnTo>
                    <a:pt x="894219" y="668019"/>
                  </a:lnTo>
                  <a:close/>
                </a:path>
                <a:path w="1104900" h="1073150">
                  <a:moveTo>
                    <a:pt x="73634" y="666749"/>
                  </a:moveTo>
                  <a:lnTo>
                    <a:pt x="73240" y="666749"/>
                  </a:lnTo>
                  <a:lnTo>
                    <a:pt x="72897" y="668019"/>
                  </a:lnTo>
                  <a:lnTo>
                    <a:pt x="74040" y="668019"/>
                  </a:lnTo>
                  <a:lnTo>
                    <a:pt x="73634" y="666749"/>
                  </a:lnTo>
                  <a:close/>
                </a:path>
                <a:path w="1104900" h="1073150">
                  <a:moveTo>
                    <a:pt x="883386" y="665479"/>
                  </a:moveTo>
                  <a:lnTo>
                    <a:pt x="820077" y="665479"/>
                  </a:lnTo>
                  <a:lnTo>
                    <a:pt x="819975" y="666749"/>
                  </a:lnTo>
                  <a:lnTo>
                    <a:pt x="820254" y="668019"/>
                  </a:lnTo>
                  <a:lnTo>
                    <a:pt x="894270" y="668019"/>
                  </a:lnTo>
                  <a:lnTo>
                    <a:pt x="894270" y="666749"/>
                  </a:lnTo>
                  <a:lnTo>
                    <a:pt x="883526" y="666749"/>
                  </a:lnTo>
                  <a:lnTo>
                    <a:pt x="883386" y="665479"/>
                  </a:lnTo>
                  <a:close/>
                </a:path>
                <a:path w="1104900" h="1073150">
                  <a:moveTo>
                    <a:pt x="893876" y="665479"/>
                  </a:moveTo>
                  <a:lnTo>
                    <a:pt x="891273" y="665479"/>
                  </a:lnTo>
                  <a:lnTo>
                    <a:pt x="890206" y="666749"/>
                  </a:lnTo>
                  <a:lnTo>
                    <a:pt x="894181" y="666749"/>
                  </a:lnTo>
                  <a:lnTo>
                    <a:pt x="893876" y="665479"/>
                  </a:lnTo>
                  <a:close/>
                </a:path>
                <a:path w="1104900" h="1073150">
                  <a:moveTo>
                    <a:pt x="883361" y="664209"/>
                  </a:moveTo>
                  <a:lnTo>
                    <a:pt x="820178" y="664209"/>
                  </a:lnTo>
                  <a:lnTo>
                    <a:pt x="820229" y="665479"/>
                  </a:lnTo>
                  <a:lnTo>
                    <a:pt x="883272" y="665479"/>
                  </a:lnTo>
                  <a:lnTo>
                    <a:pt x="883361" y="664209"/>
                  </a:lnTo>
                  <a:close/>
                </a:path>
                <a:path w="1104900" h="1073150">
                  <a:moveTo>
                    <a:pt x="890523" y="655319"/>
                  </a:moveTo>
                  <a:lnTo>
                    <a:pt x="806297" y="655319"/>
                  </a:lnTo>
                  <a:lnTo>
                    <a:pt x="808443" y="656589"/>
                  </a:lnTo>
                  <a:lnTo>
                    <a:pt x="815822" y="660399"/>
                  </a:lnTo>
                  <a:lnTo>
                    <a:pt x="820064" y="664209"/>
                  </a:lnTo>
                  <a:lnTo>
                    <a:pt x="884199" y="664209"/>
                  </a:lnTo>
                  <a:lnTo>
                    <a:pt x="884974" y="662939"/>
                  </a:lnTo>
                  <a:lnTo>
                    <a:pt x="889876" y="662939"/>
                  </a:lnTo>
                  <a:lnTo>
                    <a:pt x="888784" y="657859"/>
                  </a:lnTo>
                  <a:lnTo>
                    <a:pt x="888987" y="657859"/>
                  </a:lnTo>
                  <a:lnTo>
                    <a:pt x="889558" y="656589"/>
                  </a:lnTo>
                  <a:lnTo>
                    <a:pt x="890523" y="655319"/>
                  </a:lnTo>
                  <a:close/>
                </a:path>
                <a:path w="1104900" h="1073150">
                  <a:moveTo>
                    <a:pt x="782586" y="652779"/>
                  </a:moveTo>
                  <a:lnTo>
                    <a:pt x="85559" y="652779"/>
                  </a:lnTo>
                  <a:lnTo>
                    <a:pt x="85521" y="654049"/>
                  </a:lnTo>
                  <a:lnTo>
                    <a:pt x="86906" y="657859"/>
                  </a:lnTo>
                  <a:lnTo>
                    <a:pt x="86715" y="660399"/>
                  </a:lnTo>
                  <a:lnTo>
                    <a:pt x="774547" y="660399"/>
                  </a:lnTo>
                  <a:lnTo>
                    <a:pt x="774877" y="659129"/>
                  </a:lnTo>
                  <a:lnTo>
                    <a:pt x="775271" y="659129"/>
                  </a:lnTo>
                  <a:lnTo>
                    <a:pt x="775830" y="657859"/>
                  </a:lnTo>
                  <a:lnTo>
                    <a:pt x="780262" y="657859"/>
                  </a:lnTo>
                  <a:lnTo>
                    <a:pt x="781202" y="656589"/>
                  </a:lnTo>
                  <a:lnTo>
                    <a:pt x="782116" y="656589"/>
                  </a:lnTo>
                  <a:lnTo>
                    <a:pt x="782319" y="655319"/>
                  </a:lnTo>
                  <a:lnTo>
                    <a:pt x="782548" y="655319"/>
                  </a:lnTo>
                  <a:lnTo>
                    <a:pt x="782586" y="652779"/>
                  </a:lnTo>
                  <a:close/>
                </a:path>
                <a:path w="1104900" h="1073150">
                  <a:moveTo>
                    <a:pt x="887285" y="647699"/>
                  </a:moveTo>
                  <a:lnTo>
                    <a:pt x="796302" y="647699"/>
                  </a:lnTo>
                  <a:lnTo>
                    <a:pt x="797979" y="648969"/>
                  </a:lnTo>
                  <a:lnTo>
                    <a:pt x="800188" y="648969"/>
                  </a:lnTo>
                  <a:lnTo>
                    <a:pt x="801128" y="650239"/>
                  </a:lnTo>
                  <a:lnTo>
                    <a:pt x="805662" y="655319"/>
                  </a:lnTo>
                  <a:lnTo>
                    <a:pt x="891514" y="655319"/>
                  </a:lnTo>
                  <a:lnTo>
                    <a:pt x="892479" y="654049"/>
                  </a:lnTo>
                  <a:lnTo>
                    <a:pt x="892771" y="652779"/>
                  </a:lnTo>
                  <a:lnTo>
                    <a:pt x="893102" y="652779"/>
                  </a:lnTo>
                  <a:lnTo>
                    <a:pt x="892911" y="651509"/>
                  </a:lnTo>
                  <a:lnTo>
                    <a:pt x="892568" y="651509"/>
                  </a:lnTo>
                  <a:lnTo>
                    <a:pt x="887285" y="647699"/>
                  </a:lnTo>
                  <a:close/>
                </a:path>
                <a:path w="1104900" h="1073150">
                  <a:moveTo>
                    <a:pt x="782751" y="651509"/>
                  </a:moveTo>
                  <a:lnTo>
                    <a:pt x="86169" y="651509"/>
                  </a:lnTo>
                  <a:lnTo>
                    <a:pt x="85851" y="652779"/>
                  </a:lnTo>
                  <a:lnTo>
                    <a:pt x="782624" y="652779"/>
                  </a:lnTo>
                  <a:lnTo>
                    <a:pt x="782751" y="651509"/>
                  </a:lnTo>
                  <a:close/>
                </a:path>
                <a:path w="1104900" h="1073150">
                  <a:moveTo>
                    <a:pt x="784390" y="651509"/>
                  </a:moveTo>
                  <a:lnTo>
                    <a:pt x="783628" y="651509"/>
                  </a:lnTo>
                  <a:lnTo>
                    <a:pt x="783869" y="652779"/>
                  </a:lnTo>
                  <a:lnTo>
                    <a:pt x="784161" y="652779"/>
                  </a:lnTo>
                  <a:lnTo>
                    <a:pt x="784390" y="651509"/>
                  </a:lnTo>
                  <a:close/>
                </a:path>
                <a:path w="1104900" h="1073150">
                  <a:moveTo>
                    <a:pt x="785139" y="650239"/>
                  </a:moveTo>
                  <a:lnTo>
                    <a:pt x="87617" y="650239"/>
                  </a:lnTo>
                  <a:lnTo>
                    <a:pt x="87261" y="651509"/>
                  </a:lnTo>
                  <a:lnTo>
                    <a:pt x="784859" y="651509"/>
                  </a:lnTo>
                  <a:lnTo>
                    <a:pt x="785139" y="650239"/>
                  </a:lnTo>
                  <a:close/>
                </a:path>
                <a:path w="1104900" h="1073150">
                  <a:moveTo>
                    <a:pt x="786155" y="648969"/>
                  </a:moveTo>
                  <a:lnTo>
                    <a:pt x="88252" y="648969"/>
                  </a:lnTo>
                  <a:lnTo>
                    <a:pt x="88112" y="650239"/>
                  </a:lnTo>
                  <a:lnTo>
                    <a:pt x="785685" y="650239"/>
                  </a:lnTo>
                  <a:lnTo>
                    <a:pt x="786155" y="648969"/>
                  </a:lnTo>
                  <a:close/>
                </a:path>
                <a:path w="1104900" h="1073150">
                  <a:moveTo>
                    <a:pt x="794270" y="647699"/>
                  </a:moveTo>
                  <a:lnTo>
                    <a:pt x="88811" y="647699"/>
                  </a:lnTo>
                  <a:lnTo>
                    <a:pt x="88620" y="648969"/>
                  </a:lnTo>
                  <a:lnTo>
                    <a:pt x="786993" y="648969"/>
                  </a:lnTo>
                  <a:lnTo>
                    <a:pt x="787958" y="650239"/>
                  </a:lnTo>
                  <a:lnTo>
                    <a:pt x="789533" y="650239"/>
                  </a:lnTo>
                  <a:lnTo>
                    <a:pt x="794270" y="647699"/>
                  </a:lnTo>
                  <a:close/>
                </a:path>
                <a:path w="1104900" h="1073150">
                  <a:moveTo>
                    <a:pt x="892416" y="641349"/>
                  </a:moveTo>
                  <a:lnTo>
                    <a:pt x="87375" y="641349"/>
                  </a:lnTo>
                  <a:lnTo>
                    <a:pt x="88417" y="642619"/>
                  </a:lnTo>
                  <a:lnTo>
                    <a:pt x="89509" y="645159"/>
                  </a:lnTo>
                  <a:lnTo>
                    <a:pt x="89547" y="646429"/>
                  </a:lnTo>
                  <a:lnTo>
                    <a:pt x="89344" y="647699"/>
                  </a:lnTo>
                  <a:lnTo>
                    <a:pt x="887145" y="647699"/>
                  </a:lnTo>
                  <a:lnTo>
                    <a:pt x="887336" y="646429"/>
                  </a:lnTo>
                  <a:lnTo>
                    <a:pt x="887958" y="646429"/>
                  </a:lnTo>
                  <a:lnTo>
                    <a:pt x="889546" y="645159"/>
                  </a:lnTo>
                  <a:lnTo>
                    <a:pt x="890676" y="645159"/>
                  </a:lnTo>
                  <a:lnTo>
                    <a:pt x="890727" y="643889"/>
                  </a:lnTo>
                  <a:lnTo>
                    <a:pt x="890816" y="642619"/>
                  </a:lnTo>
                  <a:lnTo>
                    <a:pt x="891298" y="642619"/>
                  </a:lnTo>
                  <a:lnTo>
                    <a:pt x="892416" y="641349"/>
                  </a:lnTo>
                  <a:close/>
                </a:path>
                <a:path w="1104900" h="1073150">
                  <a:moveTo>
                    <a:pt x="894143" y="640079"/>
                  </a:moveTo>
                  <a:lnTo>
                    <a:pt x="86347" y="640079"/>
                  </a:lnTo>
                  <a:lnTo>
                    <a:pt x="86906" y="641349"/>
                  </a:lnTo>
                  <a:lnTo>
                    <a:pt x="893889" y="641349"/>
                  </a:lnTo>
                  <a:lnTo>
                    <a:pt x="894143" y="640079"/>
                  </a:lnTo>
                  <a:close/>
                </a:path>
                <a:path w="1104900" h="1073150">
                  <a:moveTo>
                    <a:pt x="895045" y="632459"/>
                  </a:moveTo>
                  <a:lnTo>
                    <a:pt x="81025" y="632459"/>
                  </a:lnTo>
                  <a:lnTo>
                    <a:pt x="81470" y="633729"/>
                  </a:lnTo>
                  <a:lnTo>
                    <a:pt x="85255" y="633729"/>
                  </a:lnTo>
                  <a:lnTo>
                    <a:pt x="85534" y="634999"/>
                  </a:lnTo>
                  <a:lnTo>
                    <a:pt x="86804" y="636269"/>
                  </a:lnTo>
                  <a:lnTo>
                    <a:pt x="86880" y="637539"/>
                  </a:lnTo>
                  <a:lnTo>
                    <a:pt x="85953" y="638809"/>
                  </a:lnTo>
                  <a:lnTo>
                    <a:pt x="86093" y="640079"/>
                  </a:lnTo>
                  <a:lnTo>
                    <a:pt x="894245" y="640079"/>
                  </a:lnTo>
                  <a:lnTo>
                    <a:pt x="895045" y="632459"/>
                  </a:lnTo>
                  <a:close/>
                </a:path>
                <a:path w="1104900" h="1073150">
                  <a:moveTo>
                    <a:pt x="901585" y="629919"/>
                  </a:moveTo>
                  <a:lnTo>
                    <a:pt x="81394" y="629919"/>
                  </a:lnTo>
                  <a:lnTo>
                    <a:pt x="80860" y="632459"/>
                  </a:lnTo>
                  <a:lnTo>
                    <a:pt x="895248" y="632459"/>
                  </a:lnTo>
                  <a:lnTo>
                    <a:pt x="895553" y="631189"/>
                  </a:lnTo>
                  <a:lnTo>
                    <a:pt x="900810" y="631189"/>
                  </a:lnTo>
                  <a:lnTo>
                    <a:pt x="901585" y="629919"/>
                  </a:lnTo>
                  <a:close/>
                </a:path>
                <a:path w="1104900" h="1073150">
                  <a:moveTo>
                    <a:pt x="878357" y="617219"/>
                  </a:moveTo>
                  <a:lnTo>
                    <a:pt x="67170" y="617219"/>
                  </a:lnTo>
                  <a:lnTo>
                    <a:pt x="67068" y="621029"/>
                  </a:lnTo>
                  <a:lnTo>
                    <a:pt x="72656" y="621029"/>
                  </a:lnTo>
                  <a:lnTo>
                    <a:pt x="74828" y="624839"/>
                  </a:lnTo>
                  <a:lnTo>
                    <a:pt x="75679" y="626109"/>
                  </a:lnTo>
                  <a:lnTo>
                    <a:pt x="78130" y="627379"/>
                  </a:lnTo>
                  <a:lnTo>
                    <a:pt x="80810" y="628649"/>
                  </a:lnTo>
                  <a:lnTo>
                    <a:pt x="81178" y="629919"/>
                  </a:lnTo>
                  <a:lnTo>
                    <a:pt x="901915" y="629919"/>
                  </a:lnTo>
                  <a:lnTo>
                    <a:pt x="902817" y="628649"/>
                  </a:lnTo>
                  <a:lnTo>
                    <a:pt x="903389" y="627379"/>
                  </a:lnTo>
                  <a:lnTo>
                    <a:pt x="904481" y="626109"/>
                  </a:lnTo>
                  <a:lnTo>
                    <a:pt x="904722" y="624839"/>
                  </a:lnTo>
                  <a:lnTo>
                    <a:pt x="904328" y="623569"/>
                  </a:lnTo>
                  <a:lnTo>
                    <a:pt x="900137" y="623569"/>
                  </a:lnTo>
                  <a:lnTo>
                    <a:pt x="899883" y="622299"/>
                  </a:lnTo>
                  <a:lnTo>
                    <a:pt x="886612" y="622299"/>
                  </a:lnTo>
                  <a:lnTo>
                    <a:pt x="882053" y="621029"/>
                  </a:lnTo>
                  <a:lnTo>
                    <a:pt x="881100" y="619759"/>
                  </a:lnTo>
                  <a:lnTo>
                    <a:pt x="879055" y="618489"/>
                  </a:lnTo>
                  <a:lnTo>
                    <a:pt x="878636" y="618489"/>
                  </a:lnTo>
                  <a:lnTo>
                    <a:pt x="878357" y="617219"/>
                  </a:lnTo>
                  <a:close/>
                </a:path>
                <a:path w="1104900" h="1073150">
                  <a:moveTo>
                    <a:pt x="69976" y="621029"/>
                  </a:moveTo>
                  <a:lnTo>
                    <a:pt x="67309" y="621029"/>
                  </a:lnTo>
                  <a:lnTo>
                    <a:pt x="67652" y="622299"/>
                  </a:lnTo>
                  <a:lnTo>
                    <a:pt x="69672" y="622299"/>
                  </a:lnTo>
                  <a:lnTo>
                    <a:pt x="69976" y="621029"/>
                  </a:lnTo>
                  <a:close/>
                </a:path>
                <a:path w="1104900" h="1073150">
                  <a:moveTo>
                    <a:pt x="899502" y="621029"/>
                  </a:moveTo>
                  <a:lnTo>
                    <a:pt x="890777" y="621029"/>
                  </a:lnTo>
                  <a:lnTo>
                    <a:pt x="889622" y="622299"/>
                  </a:lnTo>
                  <a:lnTo>
                    <a:pt x="899731" y="622299"/>
                  </a:lnTo>
                  <a:lnTo>
                    <a:pt x="899502" y="621029"/>
                  </a:lnTo>
                  <a:close/>
                </a:path>
                <a:path w="1104900" h="1073150">
                  <a:moveTo>
                    <a:pt x="896480" y="618489"/>
                  </a:moveTo>
                  <a:lnTo>
                    <a:pt x="892873" y="618489"/>
                  </a:lnTo>
                  <a:lnTo>
                    <a:pt x="891819" y="621029"/>
                  </a:lnTo>
                  <a:lnTo>
                    <a:pt x="899210" y="621029"/>
                  </a:lnTo>
                  <a:lnTo>
                    <a:pt x="898842" y="619759"/>
                  </a:lnTo>
                  <a:lnTo>
                    <a:pt x="896480" y="618489"/>
                  </a:lnTo>
                  <a:close/>
                </a:path>
                <a:path w="1104900" h="1073150">
                  <a:moveTo>
                    <a:pt x="894740" y="615949"/>
                  </a:moveTo>
                  <a:lnTo>
                    <a:pt x="894067" y="617219"/>
                  </a:lnTo>
                  <a:lnTo>
                    <a:pt x="893457" y="618489"/>
                  </a:lnTo>
                  <a:lnTo>
                    <a:pt x="895845" y="618489"/>
                  </a:lnTo>
                  <a:lnTo>
                    <a:pt x="894740" y="615949"/>
                  </a:lnTo>
                  <a:close/>
                </a:path>
                <a:path w="1104900" h="1073150">
                  <a:moveTo>
                    <a:pt x="874001" y="607059"/>
                  </a:moveTo>
                  <a:lnTo>
                    <a:pt x="869340" y="607059"/>
                  </a:lnTo>
                  <a:lnTo>
                    <a:pt x="866990" y="609599"/>
                  </a:lnTo>
                  <a:lnTo>
                    <a:pt x="864298" y="609599"/>
                  </a:lnTo>
                  <a:lnTo>
                    <a:pt x="863752" y="610869"/>
                  </a:lnTo>
                  <a:lnTo>
                    <a:pt x="863460" y="610869"/>
                  </a:lnTo>
                  <a:lnTo>
                    <a:pt x="863079" y="612139"/>
                  </a:lnTo>
                  <a:lnTo>
                    <a:pt x="65658" y="612139"/>
                  </a:lnTo>
                  <a:lnTo>
                    <a:pt x="65824" y="613409"/>
                  </a:lnTo>
                  <a:lnTo>
                    <a:pt x="65951" y="614679"/>
                  </a:lnTo>
                  <a:lnTo>
                    <a:pt x="67017" y="615949"/>
                  </a:lnTo>
                  <a:lnTo>
                    <a:pt x="67157" y="617219"/>
                  </a:lnTo>
                  <a:lnTo>
                    <a:pt x="878395" y="617219"/>
                  </a:lnTo>
                  <a:lnTo>
                    <a:pt x="878789" y="615949"/>
                  </a:lnTo>
                  <a:lnTo>
                    <a:pt x="878700" y="614679"/>
                  </a:lnTo>
                  <a:lnTo>
                    <a:pt x="877506" y="613409"/>
                  </a:lnTo>
                  <a:lnTo>
                    <a:pt x="876807" y="612139"/>
                  </a:lnTo>
                  <a:lnTo>
                    <a:pt x="875423" y="610869"/>
                  </a:lnTo>
                  <a:lnTo>
                    <a:pt x="875207" y="609599"/>
                  </a:lnTo>
                  <a:lnTo>
                    <a:pt x="875169" y="608329"/>
                  </a:lnTo>
                  <a:lnTo>
                    <a:pt x="874890" y="608329"/>
                  </a:lnTo>
                  <a:lnTo>
                    <a:pt x="874001" y="607059"/>
                  </a:lnTo>
                  <a:close/>
                </a:path>
                <a:path w="1104900" h="1073150">
                  <a:moveTo>
                    <a:pt x="861898" y="607059"/>
                  </a:moveTo>
                  <a:lnTo>
                    <a:pt x="54546" y="607059"/>
                  </a:lnTo>
                  <a:lnTo>
                    <a:pt x="55943" y="608329"/>
                  </a:lnTo>
                  <a:lnTo>
                    <a:pt x="57175" y="609599"/>
                  </a:lnTo>
                  <a:lnTo>
                    <a:pt x="62712" y="613409"/>
                  </a:lnTo>
                  <a:lnTo>
                    <a:pt x="63550" y="613409"/>
                  </a:lnTo>
                  <a:lnTo>
                    <a:pt x="64706" y="612139"/>
                  </a:lnTo>
                  <a:lnTo>
                    <a:pt x="862647" y="612139"/>
                  </a:lnTo>
                  <a:lnTo>
                    <a:pt x="862126" y="610869"/>
                  </a:lnTo>
                  <a:lnTo>
                    <a:pt x="861009" y="610869"/>
                  </a:lnTo>
                  <a:lnTo>
                    <a:pt x="860920" y="609599"/>
                  </a:lnTo>
                  <a:lnTo>
                    <a:pt x="861567" y="608329"/>
                  </a:lnTo>
                  <a:lnTo>
                    <a:pt x="861898" y="607059"/>
                  </a:lnTo>
                  <a:close/>
                </a:path>
                <a:path w="1104900" h="1073150">
                  <a:moveTo>
                    <a:pt x="54546" y="607059"/>
                  </a:moveTo>
                  <a:lnTo>
                    <a:pt x="40716" y="607059"/>
                  </a:lnTo>
                  <a:lnTo>
                    <a:pt x="40665" y="608329"/>
                  </a:lnTo>
                  <a:lnTo>
                    <a:pt x="45389" y="608329"/>
                  </a:lnTo>
                  <a:lnTo>
                    <a:pt x="46418" y="609599"/>
                  </a:lnTo>
                  <a:lnTo>
                    <a:pt x="47282" y="609599"/>
                  </a:lnTo>
                  <a:lnTo>
                    <a:pt x="47104" y="610869"/>
                  </a:lnTo>
                  <a:lnTo>
                    <a:pt x="47307" y="612139"/>
                  </a:lnTo>
                  <a:lnTo>
                    <a:pt x="48044" y="612139"/>
                  </a:lnTo>
                  <a:lnTo>
                    <a:pt x="54546" y="607059"/>
                  </a:lnTo>
                  <a:close/>
                </a:path>
                <a:path w="1104900" h="1073150">
                  <a:moveTo>
                    <a:pt x="853554" y="599439"/>
                  </a:moveTo>
                  <a:lnTo>
                    <a:pt x="852487" y="600709"/>
                  </a:lnTo>
                  <a:lnTo>
                    <a:pt x="44234" y="600709"/>
                  </a:lnTo>
                  <a:lnTo>
                    <a:pt x="44475" y="601979"/>
                  </a:lnTo>
                  <a:lnTo>
                    <a:pt x="44399" y="603249"/>
                  </a:lnTo>
                  <a:lnTo>
                    <a:pt x="44030" y="603249"/>
                  </a:lnTo>
                  <a:lnTo>
                    <a:pt x="43751" y="604519"/>
                  </a:lnTo>
                  <a:lnTo>
                    <a:pt x="43052" y="604519"/>
                  </a:lnTo>
                  <a:lnTo>
                    <a:pt x="42329" y="605789"/>
                  </a:lnTo>
                  <a:lnTo>
                    <a:pt x="41236" y="607059"/>
                  </a:lnTo>
                  <a:lnTo>
                    <a:pt x="861961" y="607059"/>
                  </a:lnTo>
                  <a:lnTo>
                    <a:pt x="861923" y="605789"/>
                  </a:lnTo>
                  <a:lnTo>
                    <a:pt x="859815" y="605789"/>
                  </a:lnTo>
                  <a:lnTo>
                    <a:pt x="858253" y="604519"/>
                  </a:lnTo>
                  <a:lnTo>
                    <a:pt x="853554" y="599439"/>
                  </a:lnTo>
                  <a:close/>
                </a:path>
                <a:path w="1104900" h="1073150">
                  <a:moveTo>
                    <a:pt x="37566" y="600709"/>
                  </a:moveTo>
                  <a:lnTo>
                    <a:pt x="35445" y="600709"/>
                  </a:lnTo>
                  <a:lnTo>
                    <a:pt x="36017" y="601979"/>
                  </a:lnTo>
                  <a:lnTo>
                    <a:pt x="36969" y="601979"/>
                  </a:lnTo>
                  <a:lnTo>
                    <a:pt x="37566" y="600709"/>
                  </a:lnTo>
                  <a:close/>
                </a:path>
                <a:path w="1104900" h="1073150">
                  <a:moveTo>
                    <a:pt x="39585" y="599439"/>
                  </a:moveTo>
                  <a:lnTo>
                    <a:pt x="34582" y="599439"/>
                  </a:lnTo>
                  <a:lnTo>
                    <a:pt x="34886" y="600709"/>
                  </a:lnTo>
                  <a:lnTo>
                    <a:pt x="38823" y="600709"/>
                  </a:lnTo>
                  <a:lnTo>
                    <a:pt x="39585" y="599439"/>
                  </a:lnTo>
                  <a:close/>
                </a:path>
                <a:path w="1104900" h="1073150">
                  <a:moveTo>
                    <a:pt x="845057" y="595629"/>
                  </a:moveTo>
                  <a:lnTo>
                    <a:pt x="28308" y="595629"/>
                  </a:lnTo>
                  <a:lnTo>
                    <a:pt x="34074" y="599439"/>
                  </a:lnTo>
                  <a:lnTo>
                    <a:pt x="40411" y="599439"/>
                  </a:lnTo>
                  <a:lnTo>
                    <a:pt x="41300" y="600709"/>
                  </a:lnTo>
                  <a:lnTo>
                    <a:pt x="849871" y="600709"/>
                  </a:lnTo>
                  <a:lnTo>
                    <a:pt x="845324" y="598169"/>
                  </a:lnTo>
                  <a:lnTo>
                    <a:pt x="845083" y="596899"/>
                  </a:lnTo>
                  <a:lnTo>
                    <a:pt x="845057" y="595629"/>
                  </a:lnTo>
                  <a:close/>
                </a:path>
                <a:path w="1104900" h="1073150">
                  <a:moveTo>
                    <a:pt x="27025" y="595629"/>
                  </a:moveTo>
                  <a:lnTo>
                    <a:pt x="22034" y="595629"/>
                  </a:lnTo>
                  <a:lnTo>
                    <a:pt x="23507" y="596899"/>
                  </a:lnTo>
                  <a:lnTo>
                    <a:pt x="24333" y="598169"/>
                  </a:lnTo>
                  <a:lnTo>
                    <a:pt x="26123" y="598169"/>
                  </a:lnTo>
                  <a:lnTo>
                    <a:pt x="26517" y="596899"/>
                  </a:lnTo>
                  <a:lnTo>
                    <a:pt x="26873" y="596899"/>
                  </a:lnTo>
                  <a:lnTo>
                    <a:pt x="27025" y="595629"/>
                  </a:lnTo>
                  <a:close/>
                </a:path>
                <a:path w="1104900" h="1073150">
                  <a:moveTo>
                    <a:pt x="837234" y="591819"/>
                  </a:moveTo>
                  <a:lnTo>
                    <a:pt x="835952" y="591819"/>
                  </a:lnTo>
                  <a:lnTo>
                    <a:pt x="833323" y="594359"/>
                  </a:lnTo>
                  <a:lnTo>
                    <a:pt x="16357" y="594359"/>
                  </a:lnTo>
                  <a:lnTo>
                    <a:pt x="19443" y="595629"/>
                  </a:lnTo>
                  <a:lnTo>
                    <a:pt x="844803" y="595629"/>
                  </a:lnTo>
                  <a:lnTo>
                    <a:pt x="842810" y="593089"/>
                  </a:lnTo>
                  <a:lnTo>
                    <a:pt x="838619" y="593089"/>
                  </a:lnTo>
                  <a:lnTo>
                    <a:pt x="837234" y="591819"/>
                  </a:lnTo>
                  <a:close/>
                </a:path>
                <a:path w="1104900" h="1073150">
                  <a:moveTo>
                    <a:pt x="0" y="562609"/>
                  </a:moveTo>
                  <a:lnTo>
                    <a:pt x="2285" y="568959"/>
                  </a:lnTo>
                  <a:lnTo>
                    <a:pt x="3911" y="575309"/>
                  </a:lnTo>
                  <a:lnTo>
                    <a:pt x="5092" y="576579"/>
                  </a:lnTo>
                  <a:lnTo>
                    <a:pt x="5676" y="577849"/>
                  </a:lnTo>
                  <a:lnTo>
                    <a:pt x="5930" y="579119"/>
                  </a:lnTo>
                  <a:lnTo>
                    <a:pt x="8775" y="591819"/>
                  </a:lnTo>
                  <a:lnTo>
                    <a:pt x="9207" y="591819"/>
                  </a:lnTo>
                  <a:lnTo>
                    <a:pt x="9905" y="593089"/>
                  </a:lnTo>
                  <a:lnTo>
                    <a:pt x="12560" y="594359"/>
                  </a:lnTo>
                  <a:lnTo>
                    <a:pt x="833323" y="594359"/>
                  </a:lnTo>
                  <a:lnTo>
                    <a:pt x="829132" y="591819"/>
                  </a:lnTo>
                  <a:lnTo>
                    <a:pt x="827150" y="589279"/>
                  </a:lnTo>
                  <a:lnTo>
                    <a:pt x="826808" y="588009"/>
                  </a:lnTo>
                  <a:lnTo>
                    <a:pt x="826858" y="586739"/>
                  </a:lnTo>
                  <a:lnTo>
                    <a:pt x="828078" y="586739"/>
                  </a:lnTo>
                  <a:lnTo>
                    <a:pt x="828890" y="585469"/>
                  </a:lnTo>
                  <a:lnTo>
                    <a:pt x="829259" y="585469"/>
                  </a:lnTo>
                  <a:lnTo>
                    <a:pt x="829513" y="584199"/>
                  </a:lnTo>
                  <a:lnTo>
                    <a:pt x="829576" y="581659"/>
                  </a:lnTo>
                  <a:lnTo>
                    <a:pt x="828776" y="579119"/>
                  </a:lnTo>
                  <a:lnTo>
                    <a:pt x="828941" y="577849"/>
                  </a:lnTo>
                  <a:lnTo>
                    <a:pt x="829309" y="577849"/>
                  </a:lnTo>
                  <a:lnTo>
                    <a:pt x="830313" y="576579"/>
                  </a:lnTo>
                  <a:lnTo>
                    <a:pt x="831481" y="574039"/>
                  </a:lnTo>
                  <a:lnTo>
                    <a:pt x="831849" y="574039"/>
                  </a:lnTo>
                  <a:lnTo>
                    <a:pt x="832180" y="572769"/>
                  </a:lnTo>
                  <a:lnTo>
                    <a:pt x="832154" y="571499"/>
                  </a:lnTo>
                  <a:lnTo>
                    <a:pt x="831951" y="568959"/>
                  </a:lnTo>
                  <a:lnTo>
                    <a:pt x="831494" y="567689"/>
                  </a:lnTo>
                  <a:lnTo>
                    <a:pt x="829995" y="567689"/>
                  </a:lnTo>
                  <a:lnTo>
                    <a:pt x="829970" y="566419"/>
                  </a:lnTo>
                  <a:lnTo>
                    <a:pt x="830516" y="566419"/>
                  </a:lnTo>
                  <a:lnTo>
                    <a:pt x="831380" y="565149"/>
                  </a:lnTo>
                  <a:lnTo>
                    <a:pt x="832154" y="565149"/>
                  </a:lnTo>
                  <a:lnTo>
                    <a:pt x="832631" y="563879"/>
                  </a:lnTo>
                  <a:lnTo>
                    <a:pt x="1790" y="563879"/>
                  </a:lnTo>
                  <a:lnTo>
                    <a:pt x="0" y="562609"/>
                  </a:lnTo>
                  <a:close/>
                </a:path>
                <a:path w="1104900" h="1073150">
                  <a:moveTo>
                    <a:pt x="833107" y="562609"/>
                  </a:moveTo>
                  <a:lnTo>
                    <a:pt x="2247" y="562609"/>
                  </a:lnTo>
                  <a:lnTo>
                    <a:pt x="2019" y="563879"/>
                  </a:lnTo>
                  <a:lnTo>
                    <a:pt x="832631" y="563879"/>
                  </a:lnTo>
                  <a:lnTo>
                    <a:pt x="833107" y="562609"/>
                  </a:lnTo>
                  <a:close/>
                </a:path>
                <a:path w="1104900" h="1073150">
                  <a:moveTo>
                    <a:pt x="834478" y="560069"/>
                  </a:moveTo>
                  <a:lnTo>
                    <a:pt x="1777" y="560069"/>
                  </a:lnTo>
                  <a:lnTo>
                    <a:pt x="2209" y="562609"/>
                  </a:lnTo>
                  <a:lnTo>
                    <a:pt x="833539" y="562609"/>
                  </a:lnTo>
                  <a:lnTo>
                    <a:pt x="834364" y="561339"/>
                  </a:lnTo>
                  <a:lnTo>
                    <a:pt x="834478" y="560069"/>
                  </a:lnTo>
                  <a:close/>
                </a:path>
                <a:path w="1104900" h="1073150">
                  <a:moveTo>
                    <a:pt x="838898" y="553719"/>
                  </a:moveTo>
                  <a:lnTo>
                    <a:pt x="5765" y="553719"/>
                  </a:lnTo>
                  <a:lnTo>
                    <a:pt x="4406" y="554989"/>
                  </a:lnTo>
                  <a:lnTo>
                    <a:pt x="4025" y="554989"/>
                  </a:lnTo>
                  <a:lnTo>
                    <a:pt x="3530" y="556259"/>
                  </a:lnTo>
                  <a:lnTo>
                    <a:pt x="3009" y="556259"/>
                  </a:lnTo>
                  <a:lnTo>
                    <a:pt x="2222" y="558799"/>
                  </a:lnTo>
                  <a:lnTo>
                    <a:pt x="1917" y="560069"/>
                  </a:lnTo>
                  <a:lnTo>
                    <a:pt x="834377" y="560069"/>
                  </a:lnTo>
                  <a:lnTo>
                    <a:pt x="834351" y="558799"/>
                  </a:lnTo>
                  <a:lnTo>
                    <a:pt x="834618" y="558799"/>
                  </a:lnTo>
                  <a:lnTo>
                    <a:pt x="834910" y="557529"/>
                  </a:lnTo>
                  <a:lnTo>
                    <a:pt x="835431" y="557529"/>
                  </a:lnTo>
                  <a:lnTo>
                    <a:pt x="836409" y="556259"/>
                  </a:lnTo>
                  <a:lnTo>
                    <a:pt x="838898" y="553719"/>
                  </a:lnTo>
                  <a:close/>
                </a:path>
                <a:path w="1104900" h="1073150">
                  <a:moveTo>
                    <a:pt x="847953" y="525779"/>
                  </a:moveTo>
                  <a:lnTo>
                    <a:pt x="2552" y="525779"/>
                  </a:lnTo>
                  <a:lnTo>
                    <a:pt x="2616" y="529589"/>
                  </a:lnTo>
                  <a:lnTo>
                    <a:pt x="3594" y="533399"/>
                  </a:lnTo>
                  <a:lnTo>
                    <a:pt x="6375" y="542289"/>
                  </a:lnTo>
                  <a:lnTo>
                    <a:pt x="6718" y="546099"/>
                  </a:lnTo>
                  <a:lnTo>
                    <a:pt x="6896" y="547369"/>
                  </a:lnTo>
                  <a:lnTo>
                    <a:pt x="6857" y="552449"/>
                  </a:lnTo>
                  <a:lnTo>
                    <a:pt x="6718" y="553719"/>
                  </a:lnTo>
                  <a:lnTo>
                    <a:pt x="839800" y="553719"/>
                  </a:lnTo>
                  <a:lnTo>
                    <a:pt x="840041" y="552449"/>
                  </a:lnTo>
                  <a:lnTo>
                    <a:pt x="840181" y="552449"/>
                  </a:lnTo>
                  <a:lnTo>
                    <a:pt x="840155" y="551179"/>
                  </a:lnTo>
                  <a:lnTo>
                    <a:pt x="839977" y="551179"/>
                  </a:lnTo>
                  <a:lnTo>
                    <a:pt x="839977" y="549909"/>
                  </a:lnTo>
                  <a:lnTo>
                    <a:pt x="840460" y="549909"/>
                  </a:lnTo>
                  <a:lnTo>
                    <a:pt x="840841" y="548639"/>
                  </a:lnTo>
                  <a:lnTo>
                    <a:pt x="844105" y="548639"/>
                  </a:lnTo>
                  <a:lnTo>
                    <a:pt x="844562" y="547369"/>
                  </a:lnTo>
                  <a:lnTo>
                    <a:pt x="845134" y="547369"/>
                  </a:lnTo>
                  <a:lnTo>
                    <a:pt x="844981" y="546099"/>
                  </a:lnTo>
                  <a:lnTo>
                    <a:pt x="843445" y="544829"/>
                  </a:lnTo>
                  <a:lnTo>
                    <a:pt x="843140" y="544829"/>
                  </a:lnTo>
                  <a:lnTo>
                    <a:pt x="843076" y="543559"/>
                  </a:lnTo>
                  <a:lnTo>
                    <a:pt x="843267" y="542289"/>
                  </a:lnTo>
                  <a:lnTo>
                    <a:pt x="843152" y="541019"/>
                  </a:lnTo>
                  <a:lnTo>
                    <a:pt x="842746" y="541019"/>
                  </a:lnTo>
                  <a:lnTo>
                    <a:pt x="842683" y="539749"/>
                  </a:lnTo>
                  <a:lnTo>
                    <a:pt x="842822" y="539749"/>
                  </a:lnTo>
                  <a:lnTo>
                    <a:pt x="843533" y="538479"/>
                  </a:lnTo>
                  <a:lnTo>
                    <a:pt x="843953" y="538479"/>
                  </a:lnTo>
                  <a:lnTo>
                    <a:pt x="843902" y="537209"/>
                  </a:lnTo>
                  <a:lnTo>
                    <a:pt x="843457" y="535939"/>
                  </a:lnTo>
                  <a:lnTo>
                    <a:pt x="843419" y="534669"/>
                  </a:lnTo>
                  <a:lnTo>
                    <a:pt x="843737" y="532129"/>
                  </a:lnTo>
                  <a:lnTo>
                    <a:pt x="843654" y="529589"/>
                  </a:lnTo>
                  <a:lnTo>
                    <a:pt x="843635" y="528319"/>
                  </a:lnTo>
                  <a:lnTo>
                    <a:pt x="845121" y="528319"/>
                  </a:lnTo>
                  <a:lnTo>
                    <a:pt x="846112" y="527049"/>
                  </a:lnTo>
                  <a:lnTo>
                    <a:pt x="847953" y="525779"/>
                  </a:lnTo>
                  <a:close/>
                </a:path>
                <a:path w="1104900" h="1073150">
                  <a:moveTo>
                    <a:pt x="869441" y="532129"/>
                  </a:moveTo>
                  <a:lnTo>
                    <a:pt x="868146" y="532129"/>
                  </a:lnTo>
                  <a:lnTo>
                    <a:pt x="868679" y="533399"/>
                  </a:lnTo>
                  <a:lnTo>
                    <a:pt x="869099" y="533399"/>
                  </a:lnTo>
                  <a:lnTo>
                    <a:pt x="869441" y="532129"/>
                  </a:lnTo>
                  <a:close/>
                </a:path>
                <a:path w="1104900" h="1073150">
                  <a:moveTo>
                    <a:pt x="873810" y="529589"/>
                  </a:moveTo>
                  <a:lnTo>
                    <a:pt x="855459" y="529589"/>
                  </a:lnTo>
                  <a:lnTo>
                    <a:pt x="859091" y="532129"/>
                  </a:lnTo>
                  <a:lnTo>
                    <a:pt x="864590" y="532129"/>
                  </a:lnTo>
                  <a:lnTo>
                    <a:pt x="866241" y="530859"/>
                  </a:lnTo>
                  <a:lnTo>
                    <a:pt x="873556" y="530859"/>
                  </a:lnTo>
                  <a:lnTo>
                    <a:pt x="873810" y="529589"/>
                  </a:lnTo>
                  <a:close/>
                </a:path>
                <a:path w="1104900" h="1073150">
                  <a:moveTo>
                    <a:pt x="870026" y="530859"/>
                  </a:moveTo>
                  <a:lnTo>
                    <a:pt x="866813" y="530859"/>
                  </a:lnTo>
                  <a:lnTo>
                    <a:pt x="867232" y="532129"/>
                  </a:lnTo>
                  <a:lnTo>
                    <a:pt x="869670" y="532129"/>
                  </a:lnTo>
                  <a:lnTo>
                    <a:pt x="870026" y="530859"/>
                  </a:lnTo>
                  <a:close/>
                </a:path>
                <a:path w="1104900" h="1073150">
                  <a:moveTo>
                    <a:pt x="873239" y="530859"/>
                  </a:moveTo>
                  <a:lnTo>
                    <a:pt x="871486" y="530859"/>
                  </a:lnTo>
                  <a:lnTo>
                    <a:pt x="872223" y="532129"/>
                  </a:lnTo>
                  <a:lnTo>
                    <a:pt x="873023" y="532129"/>
                  </a:lnTo>
                  <a:lnTo>
                    <a:pt x="873239" y="530859"/>
                  </a:lnTo>
                  <a:close/>
                </a:path>
                <a:path w="1104900" h="1073150">
                  <a:moveTo>
                    <a:pt x="884656" y="529589"/>
                  </a:moveTo>
                  <a:lnTo>
                    <a:pt x="883970" y="529589"/>
                  </a:lnTo>
                  <a:lnTo>
                    <a:pt x="884300" y="530859"/>
                  </a:lnTo>
                  <a:lnTo>
                    <a:pt x="884656" y="529589"/>
                  </a:lnTo>
                  <a:close/>
                </a:path>
                <a:path w="1104900" h="1073150">
                  <a:moveTo>
                    <a:pt x="886853" y="529589"/>
                  </a:moveTo>
                  <a:lnTo>
                    <a:pt x="885621" y="529589"/>
                  </a:lnTo>
                  <a:lnTo>
                    <a:pt x="885723" y="530859"/>
                  </a:lnTo>
                  <a:lnTo>
                    <a:pt x="886599" y="530859"/>
                  </a:lnTo>
                  <a:lnTo>
                    <a:pt x="886853" y="529589"/>
                  </a:lnTo>
                  <a:close/>
                </a:path>
                <a:path w="1104900" h="1073150">
                  <a:moveTo>
                    <a:pt x="878141" y="525779"/>
                  </a:moveTo>
                  <a:lnTo>
                    <a:pt x="855598" y="525779"/>
                  </a:lnTo>
                  <a:lnTo>
                    <a:pt x="855802" y="527049"/>
                  </a:lnTo>
                  <a:lnTo>
                    <a:pt x="855370" y="528319"/>
                  </a:lnTo>
                  <a:lnTo>
                    <a:pt x="855268" y="529589"/>
                  </a:lnTo>
                  <a:lnTo>
                    <a:pt x="874356" y="529589"/>
                  </a:lnTo>
                  <a:lnTo>
                    <a:pt x="875347" y="528319"/>
                  </a:lnTo>
                  <a:lnTo>
                    <a:pt x="878141" y="525779"/>
                  </a:lnTo>
                  <a:close/>
                </a:path>
                <a:path w="1104900" h="1073150">
                  <a:moveTo>
                    <a:pt x="887818" y="527049"/>
                  </a:moveTo>
                  <a:lnTo>
                    <a:pt x="882624" y="527049"/>
                  </a:lnTo>
                  <a:lnTo>
                    <a:pt x="882383" y="528319"/>
                  </a:lnTo>
                  <a:lnTo>
                    <a:pt x="883615" y="528319"/>
                  </a:lnTo>
                  <a:lnTo>
                    <a:pt x="883843" y="529589"/>
                  </a:lnTo>
                  <a:lnTo>
                    <a:pt x="887387" y="529589"/>
                  </a:lnTo>
                  <a:lnTo>
                    <a:pt x="887818" y="527049"/>
                  </a:lnTo>
                  <a:close/>
                </a:path>
                <a:path w="1104900" h="1073150">
                  <a:moveTo>
                    <a:pt x="855598" y="525779"/>
                  </a:moveTo>
                  <a:lnTo>
                    <a:pt x="852246" y="525779"/>
                  </a:lnTo>
                  <a:lnTo>
                    <a:pt x="853147" y="527049"/>
                  </a:lnTo>
                  <a:lnTo>
                    <a:pt x="855040" y="527049"/>
                  </a:lnTo>
                  <a:lnTo>
                    <a:pt x="855598" y="525779"/>
                  </a:lnTo>
                  <a:close/>
                </a:path>
                <a:path w="1104900" h="1073150">
                  <a:moveTo>
                    <a:pt x="883221" y="525779"/>
                  </a:moveTo>
                  <a:lnTo>
                    <a:pt x="879106" y="525779"/>
                  </a:lnTo>
                  <a:lnTo>
                    <a:pt x="879411" y="527049"/>
                  </a:lnTo>
                  <a:lnTo>
                    <a:pt x="882357" y="527049"/>
                  </a:lnTo>
                  <a:lnTo>
                    <a:pt x="883221" y="525779"/>
                  </a:lnTo>
                  <a:close/>
                </a:path>
                <a:path w="1104900" h="1073150">
                  <a:moveTo>
                    <a:pt x="886332" y="525779"/>
                  </a:moveTo>
                  <a:lnTo>
                    <a:pt x="884707" y="525779"/>
                  </a:lnTo>
                  <a:lnTo>
                    <a:pt x="884821" y="527049"/>
                  </a:lnTo>
                  <a:lnTo>
                    <a:pt x="886777" y="527049"/>
                  </a:lnTo>
                  <a:lnTo>
                    <a:pt x="886332" y="525779"/>
                  </a:lnTo>
                  <a:close/>
                </a:path>
                <a:path w="1104900" h="1073150">
                  <a:moveTo>
                    <a:pt x="888085" y="521969"/>
                  </a:moveTo>
                  <a:lnTo>
                    <a:pt x="5016" y="521969"/>
                  </a:lnTo>
                  <a:lnTo>
                    <a:pt x="4876" y="523239"/>
                  </a:lnTo>
                  <a:lnTo>
                    <a:pt x="4533" y="525779"/>
                  </a:lnTo>
                  <a:lnTo>
                    <a:pt x="886244" y="525779"/>
                  </a:lnTo>
                  <a:lnTo>
                    <a:pt x="886358" y="524509"/>
                  </a:lnTo>
                  <a:lnTo>
                    <a:pt x="890231" y="524509"/>
                  </a:lnTo>
                  <a:lnTo>
                    <a:pt x="888606" y="523239"/>
                  </a:lnTo>
                  <a:lnTo>
                    <a:pt x="888263" y="523239"/>
                  </a:lnTo>
                  <a:lnTo>
                    <a:pt x="888085" y="521969"/>
                  </a:lnTo>
                  <a:close/>
                </a:path>
                <a:path w="1104900" h="1073150">
                  <a:moveTo>
                    <a:pt x="890231" y="524509"/>
                  </a:moveTo>
                  <a:lnTo>
                    <a:pt x="887615" y="524509"/>
                  </a:lnTo>
                  <a:lnTo>
                    <a:pt x="888911" y="525779"/>
                  </a:lnTo>
                  <a:lnTo>
                    <a:pt x="890447" y="525779"/>
                  </a:lnTo>
                  <a:lnTo>
                    <a:pt x="890231" y="524509"/>
                  </a:lnTo>
                  <a:close/>
                </a:path>
                <a:path w="1104900" h="1073150">
                  <a:moveTo>
                    <a:pt x="888085" y="518159"/>
                  </a:moveTo>
                  <a:lnTo>
                    <a:pt x="18592" y="518159"/>
                  </a:lnTo>
                  <a:lnTo>
                    <a:pt x="6794" y="520699"/>
                  </a:lnTo>
                  <a:lnTo>
                    <a:pt x="6083" y="520699"/>
                  </a:lnTo>
                  <a:lnTo>
                    <a:pt x="5562" y="521969"/>
                  </a:lnTo>
                  <a:lnTo>
                    <a:pt x="888517" y="521969"/>
                  </a:lnTo>
                  <a:lnTo>
                    <a:pt x="889114" y="520699"/>
                  </a:lnTo>
                  <a:lnTo>
                    <a:pt x="889914" y="519429"/>
                  </a:lnTo>
                  <a:lnTo>
                    <a:pt x="888707" y="519429"/>
                  </a:lnTo>
                  <a:lnTo>
                    <a:pt x="888085" y="518159"/>
                  </a:lnTo>
                  <a:close/>
                </a:path>
                <a:path w="1104900" h="1073150">
                  <a:moveTo>
                    <a:pt x="890409" y="509269"/>
                  </a:moveTo>
                  <a:lnTo>
                    <a:pt x="27952" y="509269"/>
                  </a:lnTo>
                  <a:lnTo>
                    <a:pt x="25755" y="511809"/>
                  </a:lnTo>
                  <a:lnTo>
                    <a:pt x="25120" y="513079"/>
                  </a:lnTo>
                  <a:lnTo>
                    <a:pt x="24256" y="514349"/>
                  </a:lnTo>
                  <a:lnTo>
                    <a:pt x="23571" y="514349"/>
                  </a:lnTo>
                  <a:lnTo>
                    <a:pt x="22580" y="515619"/>
                  </a:lnTo>
                  <a:lnTo>
                    <a:pt x="20408" y="516889"/>
                  </a:lnTo>
                  <a:lnTo>
                    <a:pt x="19380" y="518159"/>
                  </a:lnTo>
                  <a:lnTo>
                    <a:pt x="888060" y="518159"/>
                  </a:lnTo>
                  <a:lnTo>
                    <a:pt x="888263" y="516889"/>
                  </a:lnTo>
                  <a:lnTo>
                    <a:pt x="890485" y="516889"/>
                  </a:lnTo>
                  <a:lnTo>
                    <a:pt x="891451" y="515619"/>
                  </a:lnTo>
                  <a:lnTo>
                    <a:pt x="891705" y="515619"/>
                  </a:lnTo>
                  <a:lnTo>
                    <a:pt x="891882" y="514349"/>
                  </a:lnTo>
                  <a:lnTo>
                    <a:pt x="892390" y="513079"/>
                  </a:lnTo>
                  <a:lnTo>
                    <a:pt x="892327" y="511809"/>
                  </a:lnTo>
                  <a:lnTo>
                    <a:pt x="891984" y="510539"/>
                  </a:lnTo>
                  <a:lnTo>
                    <a:pt x="890409" y="509269"/>
                  </a:lnTo>
                  <a:close/>
                </a:path>
                <a:path w="1104900" h="1073150">
                  <a:moveTo>
                    <a:pt x="33185" y="507999"/>
                  </a:moveTo>
                  <a:lnTo>
                    <a:pt x="29451" y="507999"/>
                  </a:lnTo>
                  <a:lnTo>
                    <a:pt x="28689" y="509269"/>
                  </a:lnTo>
                  <a:lnTo>
                    <a:pt x="35242" y="509269"/>
                  </a:lnTo>
                  <a:lnTo>
                    <a:pt x="33185" y="507999"/>
                  </a:lnTo>
                  <a:close/>
                </a:path>
                <a:path w="1104900" h="1073150">
                  <a:moveTo>
                    <a:pt x="899096" y="495299"/>
                  </a:moveTo>
                  <a:lnTo>
                    <a:pt x="43052" y="495299"/>
                  </a:lnTo>
                  <a:lnTo>
                    <a:pt x="41960" y="496569"/>
                  </a:lnTo>
                  <a:lnTo>
                    <a:pt x="40957" y="496569"/>
                  </a:lnTo>
                  <a:lnTo>
                    <a:pt x="39179" y="499109"/>
                  </a:lnTo>
                  <a:lnTo>
                    <a:pt x="38150" y="500379"/>
                  </a:lnTo>
                  <a:lnTo>
                    <a:pt x="37261" y="501649"/>
                  </a:lnTo>
                  <a:lnTo>
                    <a:pt x="36537" y="502919"/>
                  </a:lnTo>
                  <a:lnTo>
                    <a:pt x="35966" y="505459"/>
                  </a:lnTo>
                  <a:lnTo>
                    <a:pt x="35864" y="506729"/>
                  </a:lnTo>
                  <a:lnTo>
                    <a:pt x="36029" y="507999"/>
                  </a:lnTo>
                  <a:lnTo>
                    <a:pt x="35585" y="509269"/>
                  </a:lnTo>
                  <a:lnTo>
                    <a:pt x="891387" y="509269"/>
                  </a:lnTo>
                  <a:lnTo>
                    <a:pt x="891730" y="507999"/>
                  </a:lnTo>
                  <a:lnTo>
                    <a:pt x="891158" y="506729"/>
                  </a:lnTo>
                  <a:lnTo>
                    <a:pt x="891552" y="505459"/>
                  </a:lnTo>
                  <a:lnTo>
                    <a:pt x="892479" y="504189"/>
                  </a:lnTo>
                  <a:lnTo>
                    <a:pt x="898702" y="496569"/>
                  </a:lnTo>
                  <a:lnTo>
                    <a:pt x="899096" y="495299"/>
                  </a:lnTo>
                  <a:close/>
                </a:path>
                <a:path w="1104900" h="1073150">
                  <a:moveTo>
                    <a:pt x="946975" y="486409"/>
                  </a:moveTo>
                  <a:lnTo>
                    <a:pt x="919022" y="486409"/>
                  </a:lnTo>
                  <a:lnTo>
                    <a:pt x="920127" y="487679"/>
                  </a:lnTo>
                  <a:lnTo>
                    <a:pt x="924026" y="490219"/>
                  </a:lnTo>
                  <a:lnTo>
                    <a:pt x="924420" y="490219"/>
                  </a:lnTo>
                  <a:lnTo>
                    <a:pt x="924331" y="491489"/>
                  </a:lnTo>
                  <a:lnTo>
                    <a:pt x="924039" y="491489"/>
                  </a:lnTo>
                  <a:lnTo>
                    <a:pt x="923810" y="492759"/>
                  </a:lnTo>
                  <a:lnTo>
                    <a:pt x="923239" y="492759"/>
                  </a:lnTo>
                  <a:lnTo>
                    <a:pt x="921892" y="495299"/>
                  </a:lnTo>
                  <a:lnTo>
                    <a:pt x="921613" y="495299"/>
                  </a:lnTo>
                  <a:lnTo>
                    <a:pt x="921511" y="496569"/>
                  </a:lnTo>
                  <a:lnTo>
                    <a:pt x="921702" y="496569"/>
                  </a:lnTo>
                  <a:lnTo>
                    <a:pt x="922553" y="497839"/>
                  </a:lnTo>
                  <a:lnTo>
                    <a:pt x="923975" y="499109"/>
                  </a:lnTo>
                  <a:lnTo>
                    <a:pt x="926960" y="499109"/>
                  </a:lnTo>
                  <a:lnTo>
                    <a:pt x="933068" y="496569"/>
                  </a:lnTo>
                  <a:lnTo>
                    <a:pt x="941958" y="494029"/>
                  </a:lnTo>
                  <a:lnTo>
                    <a:pt x="943673" y="492759"/>
                  </a:lnTo>
                  <a:lnTo>
                    <a:pt x="944625" y="491489"/>
                  </a:lnTo>
                  <a:lnTo>
                    <a:pt x="946607" y="487679"/>
                  </a:lnTo>
                  <a:lnTo>
                    <a:pt x="946975" y="486409"/>
                  </a:lnTo>
                  <a:close/>
                </a:path>
                <a:path w="1104900" h="1073150">
                  <a:moveTo>
                    <a:pt x="59601" y="488949"/>
                  </a:moveTo>
                  <a:lnTo>
                    <a:pt x="57823" y="488949"/>
                  </a:lnTo>
                  <a:lnTo>
                    <a:pt x="54736" y="492759"/>
                  </a:lnTo>
                  <a:lnTo>
                    <a:pt x="53060" y="494029"/>
                  </a:lnTo>
                  <a:lnTo>
                    <a:pt x="51295" y="494029"/>
                  </a:lnTo>
                  <a:lnTo>
                    <a:pt x="48806" y="495299"/>
                  </a:lnTo>
                  <a:lnTo>
                    <a:pt x="899502" y="495299"/>
                  </a:lnTo>
                  <a:lnTo>
                    <a:pt x="899553" y="492759"/>
                  </a:lnTo>
                  <a:lnTo>
                    <a:pt x="899807" y="491489"/>
                  </a:lnTo>
                  <a:lnTo>
                    <a:pt x="60515" y="491489"/>
                  </a:lnTo>
                  <a:lnTo>
                    <a:pt x="60159" y="490219"/>
                  </a:lnTo>
                  <a:lnTo>
                    <a:pt x="59601" y="488949"/>
                  </a:lnTo>
                  <a:close/>
                </a:path>
                <a:path w="1104900" h="1073150">
                  <a:moveTo>
                    <a:pt x="907160" y="491489"/>
                  </a:moveTo>
                  <a:lnTo>
                    <a:pt x="905903" y="491489"/>
                  </a:lnTo>
                  <a:lnTo>
                    <a:pt x="906081" y="492759"/>
                  </a:lnTo>
                  <a:lnTo>
                    <a:pt x="907059" y="492759"/>
                  </a:lnTo>
                  <a:lnTo>
                    <a:pt x="907160" y="491489"/>
                  </a:lnTo>
                  <a:close/>
                </a:path>
                <a:path w="1104900" h="1073150">
                  <a:moveTo>
                    <a:pt x="64109" y="490219"/>
                  </a:moveTo>
                  <a:lnTo>
                    <a:pt x="63042" y="490219"/>
                  </a:lnTo>
                  <a:lnTo>
                    <a:pt x="62445" y="491489"/>
                  </a:lnTo>
                  <a:lnTo>
                    <a:pt x="65976" y="491489"/>
                  </a:lnTo>
                  <a:lnTo>
                    <a:pt x="64109" y="490219"/>
                  </a:lnTo>
                  <a:close/>
                </a:path>
                <a:path w="1104900" h="1073150">
                  <a:moveTo>
                    <a:pt x="68008" y="482599"/>
                  </a:moveTo>
                  <a:lnTo>
                    <a:pt x="67716" y="482599"/>
                  </a:lnTo>
                  <a:lnTo>
                    <a:pt x="67081" y="483869"/>
                  </a:lnTo>
                  <a:lnTo>
                    <a:pt x="65976" y="491489"/>
                  </a:lnTo>
                  <a:lnTo>
                    <a:pt x="900201" y="491489"/>
                  </a:lnTo>
                  <a:lnTo>
                    <a:pt x="902931" y="490219"/>
                  </a:lnTo>
                  <a:lnTo>
                    <a:pt x="903350" y="490219"/>
                  </a:lnTo>
                  <a:lnTo>
                    <a:pt x="903935" y="488949"/>
                  </a:lnTo>
                  <a:lnTo>
                    <a:pt x="904379" y="488949"/>
                  </a:lnTo>
                  <a:lnTo>
                    <a:pt x="905217" y="487679"/>
                  </a:lnTo>
                  <a:lnTo>
                    <a:pt x="911872" y="487679"/>
                  </a:lnTo>
                  <a:lnTo>
                    <a:pt x="911974" y="485139"/>
                  </a:lnTo>
                  <a:lnTo>
                    <a:pt x="912291" y="485139"/>
                  </a:lnTo>
                  <a:lnTo>
                    <a:pt x="912685" y="483869"/>
                  </a:lnTo>
                  <a:lnTo>
                    <a:pt x="70497" y="483869"/>
                  </a:lnTo>
                  <a:lnTo>
                    <a:pt x="68008" y="482599"/>
                  </a:lnTo>
                  <a:close/>
                </a:path>
                <a:path w="1104900" h="1073150">
                  <a:moveTo>
                    <a:pt x="908430" y="490219"/>
                  </a:moveTo>
                  <a:lnTo>
                    <a:pt x="905738" y="490219"/>
                  </a:lnTo>
                  <a:lnTo>
                    <a:pt x="905840" y="491489"/>
                  </a:lnTo>
                  <a:lnTo>
                    <a:pt x="907973" y="491489"/>
                  </a:lnTo>
                  <a:lnTo>
                    <a:pt x="908430" y="490219"/>
                  </a:lnTo>
                  <a:close/>
                </a:path>
                <a:path w="1104900" h="1073150">
                  <a:moveTo>
                    <a:pt x="910996" y="488949"/>
                  </a:moveTo>
                  <a:lnTo>
                    <a:pt x="906017" y="488949"/>
                  </a:lnTo>
                  <a:lnTo>
                    <a:pt x="905827" y="490219"/>
                  </a:lnTo>
                  <a:lnTo>
                    <a:pt x="908989" y="490219"/>
                  </a:lnTo>
                  <a:lnTo>
                    <a:pt x="910996" y="488949"/>
                  </a:lnTo>
                  <a:close/>
                </a:path>
                <a:path w="1104900" h="1073150">
                  <a:moveTo>
                    <a:pt x="911682" y="487679"/>
                  </a:moveTo>
                  <a:lnTo>
                    <a:pt x="906094" y="487679"/>
                  </a:lnTo>
                  <a:lnTo>
                    <a:pt x="906208" y="488949"/>
                  </a:lnTo>
                  <a:lnTo>
                    <a:pt x="911364" y="488949"/>
                  </a:lnTo>
                  <a:lnTo>
                    <a:pt x="911682" y="487679"/>
                  </a:lnTo>
                  <a:close/>
                </a:path>
                <a:path w="1104900" h="1073150">
                  <a:moveTo>
                    <a:pt x="946937" y="485139"/>
                  </a:moveTo>
                  <a:lnTo>
                    <a:pt x="916482" y="485139"/>
                  </a:lnTo>
                  <a:lnTo>
                    <a:pt x="916546" y="486409"/>
                  </a:lnTo>
                  <a:lnTo>
                    <a:pt x="916901" y="487679"/>
                  </a:lnTo>
                  <a:lnTo>
                    <a:pt x="919022" y="486409"/>
                  </a:lnTo>
                  <a:lnTo>
                    <a:pt x="947064" y="486409"/>
                  </a:lnTo>
                  <a:lnTo>
                    <a:pt x="946937" y="485139"/>
                  </a:lnTo>
                  <a:close/>
                </a:path>
                <a:path w="1104900" h="1073150">
                  <a:moveTo>
                    <a:pt x="943762" y="483869"/>
                  </a:moveTo>
                  <a:lnTo>
                    <a:pt x="913510" y="483869"/>
                  </a:lnTo>
                  <a:lnTo>
                    <a:pt x="915187" y="485139"/>
                  </a:lnTo>
                  <a:lnTo>
                    <a:pt x="946276" y="485139"/>
                  </a:lnTo>
                  <a:lnTo>
                    <a:pt x="943762" y="483869"/>
                  </a:lnTo>
                  <a:close/>
                </a:path>
                <a:path w="1104900" h="1073150">
                  <a:moveTo>
                    <a:pt x="943825" y="480059"/>
                  </a:moveTo>
                  <a:lnTo>
                    <a:pt x="71691" y="480059"/>
                  </a:lnTo>
                  <a:lnTo>
                    <a:pt x="71488" y="481329"/>
                  </a:lnTo>
                  <a:lnTo>
                    <a:pt x="71653" y="482599"/>
                  </a:lnTo>
                  <a:lnTo>
                    <a:pt x="72389" y="483869"/>
                  </a:lnTo>
                  <a:lnTo>
                    <a:pt x="943457" y="483869"/>
                  </a:lnTo>
                  <a:lnTo>
                    <a:pt x="943317" y="482599"/>
                  </a:lnTo>
                  <a:lnTo>
                    <a:pt x="943749" y="481329"/>
                  </a:lnTo>
                  <a:lnTo>
                    <a:pt x="943825" y="480059"/>
                  </a:lnTo>
                  <a:close/>
                </a:path>
                <a:path w="1104900" h="1073150">
                  <a:moveTo>
                    <a:pt x="944003" y="478789"/>
                  </a:moveTo>
                  <a:lnTo>
                    <a:pt x="81457" y="478789"/>
                  </a:lnTo>
                  <a:lnTo>
                    <a:pt x="78295" y="480059"/>
                  </a:lnTo>
                  <a:lnTo>
                    <a:pt x="943838" y="480059"/>
                  </a:lnTo>
                  <a:lnTo>
                    <a:pt x="944003" y="478789"/>
                  </a:lnTo>
                  <a:close/>
                </a:path>
                <a:path w="1104900" h="1073150">
                  <a:moveTo>
                    <a:pt x="990676" y="448309"/>
                  </a:moveTo>
                  <a:lnTo>
                    <a:pt x="86982" y="448309"/>
                  </a:lnTo>
                  <a:lnTo>
                    <a:pt x="87007" y="450849"/>
                  </a:lnTo>
                  <a:lnTo>
                    <a:pt x="86334" y="455929"/>
                  </a:lnTo>
                  <a:lnTo>
                    <a:pt x="86207" y="457199"/>
                  </a:lnTo>
                  <a:lnTo>
                    <a:pt x="86194" y="459739"/>
                  </a:lnTo>
                  <a:lnTo>
                    <a:pt x="86550" y="461009"/>
                  </a:lnTo>
                  <a:lnTo>
                    <a:pt x="87071" y="462279"/>
                  </a:lnTo>
                  <a:lnTo>
                    <a:pt x="87172" y="463549"/>
                  </a:lnTo>
                  <a:lnTo>
                    <a:pt x="86486" y="468629"/>
                  </a:lnTo>
                  <a:lnTo>
                    <a:pt x="86321" y="472439"/>
                  </a:lnTo>
                  <a:lnTo>
                    <a:pt x="85051" y="478789"/>
                  </a:lnTo>
                  <a:lnTo>
                    <a:pt x="944041" y="478789"/>
                  </a:lnTo>
                  <a:lnTo>
                    <a:pt x="944003" y="477519"/>
                  </a:lnTo>
                  <a:lnTo>
                    <a:pt x="942860" y="474979"/>
                  </a:lnTo>
                  <a:lnTo>
                    <a:pt x="942593" y="474979"/>
                  </a:lnTo>
                  <a:lnTo>
                    <a:pt x="942251" y="473709"/>
                  </a:lnTo>
                  <a:lnTo>
                    <a:pt x="942212" y="469899"/>
                  </a:lnTo>
                  <a:lnTo>
                    <a:pt x="942441" y="468629"/>
                  </a:lnTo>
                  <a:lnTo>
                    <a:pt x="942835" y="467359"/>
                  </a:lnTo>
                  <a:lnTo>
                    <a:pt x="943622" y="467359"/>
                  </a:lnTo>
                  <a:lnTo>
                    <a:pt x="943940" y="466089"/>
                  </a:lnTo>
                  <a:lnTo>
                    <a:pt x="946149" y="466089"/>
                  </a:lnTo>
                  <a:lnTo>
                    <a:pt x="946975" y="464819"/>
                  </a:lnTo>
                  <a:lnTo>
                    <a:pt x="947661" y="464819"/>
                  </a:lnTo>
                  <a:lnTo>
                    <a:pt x="947902" y="463549"/>
                  </a:lnTo>
                  <a:lnTo>
                    <a:pt x="948537" y="462279"/>
                  </a:lnTo>
                  <a:lnTo>
                    <a:pt x="948994" y="462279"/>
                  </a:lnTo>
                  <a:lnTo>
                    <a:pt x="949451" y="461009"/>
                  </a:lnTo>
                  <a:lnTo>
                    <a:pt x="955293" y="461009"/>
                  </a:lnTo>
                  <a:lnTo>
                    <a:pt x="956424" y="459739"/>
                  </a:lnTo>
                  <a:lnTo>
                    <a:pt x="957859" y="458469"/>
                  </a:lnTo>
                  <a:lnTo>
                    <a:pt x="959370" y="457199"/>
                  </a:lnTo>
                  <a:lnTo>
                    <a:pt x="973658" y="457199"/>
                  </a:lnTo>
                  <a:lnTo>
                    <a:pt x="977201" y="455929"/>
                  </a:lnTo>
                  <a:lnTo>
                    <a:pt x="977798" y="455929"/>
                  </a:lnTo>
                  <a:lnTo>
                    <a:pt x="983056" y="453389"/>
                  </a:lnTo>
                  <a:lnTo>
                    <a:pt x="983437" y="452119"/>
                  </a:lnTo>
                  <a:lnTo>
                    <a:pt x="983691" y="452119"/>
                  </a:lnTo>
                  <a:lnTo>
                    <a:pt x="984249" y="450849"/>
                  </a:lnTo>
                  <a:lnTo>
                    <a:pt x="984478" y="449579"/>
                  </a:lnTo>
                  <a:lnTo>
                    <a:pt x="989990" y="449579"/>
                  </a:lnTo>
                  <a:lnTo>
                    <a:pt x="990676" y="448309"/>
                  </a:lnTo>
                  <a:close/>
                </a:path>
                <a:path w="1104900" h="1073150">
                  <a:moveTo>
                    <a:pt x="971626" y="457199"/>
                  </a:moveTo>
                  <a:lnTo>
                    <a:pt x="960716" y="457199"/>
                  </a:lnTo>
                  <a:lnTo>
                    <a:pt x="964653" y="459739"/>
                  </a:lnTo>
                  <a:lnTo>
                    <a:pt x="966381" y="459739"/>
                  </a:lnTo>
                  <a:lnTo>
                    <a:pt x="968819" y="458469"/>
                  </a:lnTo>
                  <a:lnTo>
                    <a:pt x="969200" y="458469"/>
                  </a:lnTo>
                  <a:lnTo>
                    <a:pt x="971626" y="457199"/>
                  </a:lnTo>
                  <a:close/>
                </a:path>
                <a:path w="1104900" h="1073150">
                  <a:moveTo>
                    <a:pt x="992530" y="421639"/>
                  </a:moveTo>
                  <a:lnTo>
                    <a:pt x="84213" y="421639"/>
                  </a:lnTo>
                  <a:lnTo>
                    <a:pt x="83972" y="422909"/>
                  </a:lnTo>
                  <a:lnTo>
                    <a:pt x="80581" y="422909"/>
                  </a:lnTo>
                  <a:lnTo>
                    <a:pt x="79628" y="426719"/>
                  </a:lnTo>
                  <a:lnTo>
                    <a:pt x="81191" y="427989"/>
                  </a:lnTo>
                  <a:lnTo>
                    <a:pt x="82029" y="429259"/>
                  </a:lnTo>
                  <a:lnTo>
                    <a:pt x="82753" y="430529"/>
                  </a:lnTo>
                  <a:lnTo>
                    <a:pt x="83172" y="433069"/>
                  </a:lnTo>
                  <a:lnTo>
                    <a:pt x="82943" y="439419"/>
                  </a:lnTo>
                  <a:lnTo>
                    <a:pt x="83350" y="440689"/>
                  </a:lnTo>
                  <a:lnTo>
                    <a:pt x="85140" y="444499"/>
                  </a:lnTo>
                  <a:lnTo>
                    <a:pt x="86728" y="448309"/>
                  </a:lnTo>
                  <a:lnTo>
                    <a:pt x="991196" y="448309"/>
                  </a:lnTo>
                  <a:lnTo>
                    <a:pt x="994130" y="447039"/>
                  </a:lnTo>
                  <a:lnTo>
                    <a:pt x="994740" y="447039"/>
                  </a:lnTo>
                  <a:lnTo>
                    <a:pt x="994854" y="445769"/>
                  </a:lnTo>
                  <a:lnTo>
                    <a:pt x="994968" y="441959"/>
                  </a:lnTo>
                  <a:lnTo>
                    <a:pt x="995248" y="440689"/>
                  </a:lnTo>
                  <a:lnTo>
                    <a:pt x="995464" y="438149"/>
                  </a:lnTo>
                  <a:lnTo>
                    <a:pt x="996010" y="436879"/>
                  </a:lnTo>
                  <a:lnTo>
                    <a:pt x="998296" y="434339"/>
                  </a:lnTo>
                  <a:lnTo>
                    <a:pt x="998854" y="433069"/>
                  </a:lnTo>
                  <a:lnTo>
                    <a:pt x="999769" y="431799"/>
                  </a:lnTo>
                  <a:lnTo>
                    <a:pt x="999985" y="431799"/>
                  </a:lnTo>
                  <a:lnTo>
                    <a:pt x="999439" y="429259"/>
                  </a:lnTo>
                  <a:lnTo>
                    <a:pt x="999274" y="429259"/>
                  </a:lnTo>
                  <a:lnTo>
                    <a:pt x="998880" y="427989"/>
                  </a:lnTo>
                  <a:lnTo>
                    <a:pt x="996048" y="427989"/>
                  </a:lnTo>
                  <a:lnTo>
                    <a:pt x="995197" y="426719"/>
                  </a:lnTo>
                  <a:lnTo>
                    <a:pt x="994917" y="425449"/>
                  </a:lnTo>
                  <a:lnTo>
                    <a:pt x="991857" y="425449"/>
                  </a:lnTo>
                  <a:lnTo>
                    <a:pt x="991615" y="424179"/>
                  </a:lnTo>
                  <a:lnTo>
                    <a:pt x="992530" y="421639"/>
                  </a:lnTo>
                  <a:close/>
                </a:path>
                <a:path w="1104900" h="1073150">
                  <a:moveTo>
                    <a:pt x="1007071" y="389889"/>
                  </a:moveTo>
                  <a:lnTo>
                    <a:pt x="83985" y="389889"/>
                  </a:lnTo>
                  <a:lnTo>
                    <a:pt x="84289" y="391159"/>
                  </a:lnTo>
                  <a:lnTo>
                    <a:pt x="85648" y="393699"/>
                  </a:lnTo>
                  <a:lnTo>
                    <a:pt x="86118" y="394969"/>
                  </a:lnTo>
                  <a:lnTo>
                    <a:pt x="86220" y="398779"/>
                  </a:lnTo>
                  <a:lnTo>
                    <a:pt x="82143" y="398779"/>
                  </a:lnTo>
                  <a:lnTo>
                    <a:pt x="81025" y="400049"/>
                  </a:lnTo>
                  <a:lnTo>
                    <a:pt x="80492" y="401319"/>
                  </a:lnTo>
                  <a:lnTo>
                    <a:pt x="80365" y="401319"/>
                  </a:lnTo>
                  <a:lnTo>
                    <a:pt x="80327" y="402589"/>
                  </a:lnTo>
                  <a:lnTo>
                    <a:pt x="80949" y="402589"/>
                  </a:lnTo>
                  <a:lnTo>
                    <a:pt x="81991" y="403859"/>
                  </a:lnTo>
                  <a:lnTo>
                    <a:pt x="83654" y="403859"/>
                  </a:lnTo>
                  <a:lnTo>
                    <a:pt x="84302" y="405129"/>
                  </a:lnTo>
                  <a:lnTo>
                    <a:pt x="84429" y="406399"/>
                  </a:lnTo>
                  <a:lnTo>
                    <a:pt x="84504" y="408939"/>
                  </a:lnTo>
                  <a:lnTo>
                    <a:pt x="84086" y="419099"/>
                  </a:lnTo>
                  <a:lnTo>
                    <a:pt x="84353" y="421639"/>
                  </a:lnTo>
                  <a:lnTo>
                    <a:pt x="992657" y="421639"/>
                  </a:lnTo>
                  <a:lnTo>
                    <a:pt x="992670" y="420369"/>
                  </a:lnTo>
                  <a:lnTo>
                    <a:pt x="990358" y="420369"/>
                  </a:lnTo>
                  <a:lnTo>
                    <a:pt x="989736" y="419099"/>
                  </a:lnTo>
                  <a:lnTo>
                    <a:pt x="989507" y="419099"/>
                  </a:lnTo>
                  <a:lnTo>
                    <a:pt x="989558" y="417829"/>
                  </a:lnTo>
                  <a:lnTo>
                    <a:pt x="991552" y="412749"/>
                  </a:lnTo>
                  <a:lnTo>
                    <a:pt x="992974" y="408939"/>
                  </a:lnTo>
                  <a:lnTo>
                    <a:pt x="993228" y="408939"/>
                  </a:lnTo>
                  <a:lnTo>
                    <a:pt x="993520" y="407669"/>
                  </a:lnTo>
                  <a:lnTo>
                    <a:pt x="998251" y="407669"/>
                  </a:lnTo>
                  <a:lnTo>
                    <a:pt x="999401" y="406399"/>
                  </a:lnTo>
                  <a:lnTo>
                    <a:pt x="1000048" y="406399"/>
                  </a:lnTo>
                  <a:lnTo>
                    <a:pt x="998702" y="400049"/>
                  </a:lnTo>
                  <a:lnTo>
                    <a:pt x="998918" y="398779"/>
                  </a:lnTo>
                  <a:lnTo>
                    <a:pt x="999896" y="397509"/>
                  </a:lnTo>
                  <a:lnTo>
                    <a:pt x="1001572" y="396239"/>
                  </a:lnTo>
                  <a:lnTo>
                    <a:pt x="1006728" y="391159"/>
                  </a:lnTo>
                  <a:lnTo>
                    <a:pt x="1007071" y="389889"/>
                  </a:lnTo>
                  <a:close/>
                </a:path>
                <a:path w="1104900" h="1073150">
                  <a:moveTo>
                    <a:pt x="998251" y="407669"/>
                  </a:moveTo>
                  <a:lnTo>
                    <a:pt x="994321" y="407669"/>
                  </a:lnTo>
                  <a:lnTo>
                    <a:pt x="996302" y="408939"/>
                  </a:lnTo>
                  <a:lnTo>
                    <a:pt x="997102" y="408939"/>
                  </a:lnTo>
                  <a:lnTo>
                    <a:pt x="998251" y="407669"/>
                  </a:lnTo>
                  <a:close/>
                </a:path>
                <a:path w="1104900" h="1073150">
                  <a:moveTo>
                    <a:pt x="1007452" y="388619"/>
                  </a:moveTo>
                  <a:lnTo>
                    <a:pt x="84137" y="388619"/>
                  </a:lnTo>
                  <a:lnTo>
                    <a:pt x="83934" y="389889"/>
                  </a:lnTo>
                  <a:lnTo>
                    <a:pt x="1007478" y="389889"/>
                  </a:lnTo>
                  <a:lnTo>
                    <a:pt x="1007452" y="388619"/>
                  </a:lnTo>
                  <a:close/>
                </a:path>
                <a:path w="1104900" h="1073150">
                  <a:moveTo>
                    <a:pt x="992212" y="364489"/>
                  </a:moveTo>
                  <a:lnTo>
                    <a:pt x="119557" y="364489"/>
                  </a:lnTo>
                  <a:lnTo>
                    <a:pt x="119418" y="365759"/>
                  </a:lnTo>
                  <a:lnTo>
                    <a:pt x="119087" y="367029"/>
                  </a:lnTo>
                  <a:lnTo>
                    <a:pt x="118503" y="368299"/>
                  </a:lnTo>
                  <a:lnTo>
                    <a:pt x="113271" y="368299"/>
                  </a:lnTo>
                  <a:lnTo>
                    <a:pt x="112204" y="369569"/>
                  </a:lnTo>
                  <a:lnTo>
                    <a:pt x="108762" y="370839"/>
                  </a:lnTo>
                  <a:lnTo>
                    <a:pt x="106298" y="372109"/>
                  </a:lnTo>
                  <a:lnTo>
                    <a:pt x="92049" y="372109"/>
                  </a:lnTo>
                  <a:lnTo>
                    <a:pt x="91833" y="373379"/>
                  </a:lnTo>
                  <a:lnTo>
                    <a:pt x="91909" y="374649"/>
                  </a:lnTo>
                  <a:lnTo>
                    <a:pt x="91566" y="375919"/>
                  </a:lnTo>
                  <a:lnTo>
                    <a:pt x="91008" y="377189"/>
                  </a:lnTo>
                  <a:lnTo>
                    <a:pt x="90144" y="377189"/>
                  </a:lnTo>
                  <a:lnTo>
                    <a:pt x="89763" y="378459"/>
                  </a:lnTo>
                  <a:lnTo>
                    <a:pt x="87795" y="378459"/>
                  </a:lnTo>
                  <a:lnTo>
                    <a:pt x="87490" y="379729"/>
                  </a:lnTo>
                  <a:lnTo>
                    <a:pt x="82486" y="386079"/>
                  </a:lnTo>
                  <a:lnTo>
                    <a:pt x="82181" y="386079"/>
                  </a:lnTo>
                  <a:lnTo>
                    <a:pt x="82511" y="387349"/>
                  </a:lnTo>
                  <a:lnTo>
                    <a:pt x="82905" y="387349"/>
                  </a:lnTo>
                  <a:lnTo>
                    <a:pt x="84175" y="388619"/>
                  </a:lnTo>
                  <a:lnTo>
                    <a:pt x="1007211" y="388619"/>
                  </a:lnTo>
                  <a:lnTo>
                    <a:pt x="1004747" y="387349"/>
                  </a:lnTo>
                  <a:lnTo>
                    <a:pt x="1004290" y="386079"/>
                  </a:lnTo>
                  <a:lnTo>
                    <a:pt x="1003769" y="384809"/>
                  </a:lnTo>
                  <a:lnTo>
                    <a:pt x="1003350" y="382269"/>
                  </a:lnTo>
                  <a:lnTo>
                    <a:pt x="1002918" y="380999"/>
                  </a:lnTo>
                  <a:lnTo>
                    <a:pt x="997762" y="375919"/>
                  </a:lnTo>
                  <a:lnTo>
                    <a:pt x="995146" y="373379"/>
                  </a:lnTo>
                  <a:lnTo>
                    <a:pt x="991971" y="369569"/>
                  </a:lnTo>
                  <a:lnTo>
                    <a:pt x="991590" y="368299"/>
                  </a:lnTo>
                  <a:lnTo>
                    <a:pt x="991692" y="367029"/>
                  </a:lnTo>
                  <a:lnTo>
                    <a:pt x="992212" y="364489"/>
                  </a:lnTo>
                  <a:close/>
                </a:path>
                <a:path w="1104900" h="1073150">
                  <a:moveTo>
                    <a:pt x="97688" y="368299"/>
                  </a:moveTo>
                  <a:lnTo>
                    <a:pt x="97358" y="369569"/>
                  </a:lnTo>
                  <a:lnTo>
                    <a:pt x="97205" y="370839"/>
                  </a:lnTo>
                  <a:lnTo>
                    <a:pt x="95173" y="370839"/>
                  </a:lnTo>
                  <a:lnTo>
                    <a:pt x="94792" y="372109"/>
                  </a:lnTo>
                  <a:lnTo>
                    <a:pt x="106298" y="372109"/>
                  </a:lnTo>
                  <a:lnTo>
                    <a:pt x="101079" y="370839"/>
                  </a:lnTo>
                  <a:lnTo>
                    <a:pt x="97688" y="368299"/>
                  </a:lnTo>
                  <a:close/>
                </a:path>
                <a:path w="1104900" h="1073150">
                  <a:moveTo>
                    <a:pt x="119176" y="354329"/>
                  </a:moveTo>
                  <a:lnTo>
                    <a:pt x="116649" y="354329"/>
                  </a:lnTo>
                  <a:lnTo>
                    <a:pt x="116712" y="355599"/>
                  </a:lnTo>
                  <a:lnTo>
                    <a:pt x="117894" y="359409"/>
                  </a:lnTo>
                  <a:lnTo>
                    <a:pt x="119265" y="361949"/>
                  </a:lnTo>
                  <a:lnTo>
                    <a:pt x="119557" y="363219"/>
                  </a:lnTo>
                  <a:lnTo>
                    <a:pt x="119608" y="364489"/>
                  </a:lnTo>
                  <a:lnTo>
                    <a:pt x="992187" y="364489"/>
                  </a:lnTo>
                  <a:lnTo>
                    <a:pt x="991527" y="363219"/>
                  </a:lnTo>
                  <a:lnTo>
                    <a:pt x="991133" y="361949"/>
                  </a:lnTo>
                  <a:lnTo>
                    <a:pt x="125793" y="361949"/>
                  </a:lnTo>
                  <a:lnTo>
                    <a:pt x="124815" y="360679"/>
                  </a:lnTo>
                  <a:lnTo>
                    <a:pt x="124472" y="359409"/>
                  </a:lnTo>
                  <a:lnTo>
                    <a:pt x="124345" y="359409"/>
                  </a:lnTo>
                  <a:lnTo>
                    <a:pt x="124459" y="358139"/>
                  </a:lnTo>
                  <a:lnTo>
                    <a:pt x="123418" y="356869"/>
                  </a:lnTo>
                  <a:lnTo>
                    <a:pt x="120167" y="356869"/>
                  </a:lnTo>
                  <a:lnTo>
                    <a:pt x="119265" y="355599"/>
                  </a:lnTo>
                  <a:lnTo>
                    <a:pt x="119176" y="354329"/>
                  </a:lnTo>
                  <a:close/>
                </a:path>
                <a:path w="1104900" h="1073150">
                  <a:moveTo>
                    <a:pt x="990790" y="358139"/>
                  </a:moveTo>
                  <a:lnTo>
                    <a:pt x="129387" y="358139"/>
                  </a:lnTo>
                  <a:lnTo>
                    <a:pt x="129273" y="359409"/>
                  </a:lnTo>
                  <a:lnTo>
                    <a:pt x="129349" y="360679"/>
                  </a:lnTo>
                  <a:lnTo>
                    <a:pt x="129209" y="361949"/>
                  </a:lnTo>
                  <a:lnTo>
                    <a:pt x="991133" y="361949"/>
                  </a:lnTo>
                  <a:lnTo>
                    <a:pt x="990739" y="360679"/>
                  </a:lnTo>
                  <a:lnTo>
                    <a:pt x="990790" y="358139"/>
                  </a:lnTo>
                  <a:close/>
                </a:path>
                <a:path w="1104900" h="1073150">
                  <a:moveTo>
                    <a:pt x="124510" y="344169"/>
                  </a:moveTo>
                  <a:lnTo>
                    <a:pt x="120472" y="344169"/>
                  </a:lnTo>
                  <a:lnTo>
                    <a:pt x="120510" y="345439"/>
                  </a:lnTo>
                  <a:lnTo>
                    <a:pt x="120027" y="346709"/>
                  </a:lnTo>
                  <a:lnTo>
                    <a:pt x="130378" y="346709"/>
                  </a:lnTo>
                  <a:lnTo>
                    <a:pt x="131216" y="347979"/>
                  </a:lnTo>
                  <a:lnTo>
                    <a:pt x="132575" y="347979"/>
                  </a:lnTo>
                  <a:lnTo>
                    <a:pt x="132765" y="351789"/>
                  </a:lnTo>
                  <a:lnTo>
                    <a:pt x="132930" y="353059"/>
                  </a:lnTo>
                  <a:lnTo>
                    <a:pt x="134734" y="356869"/>
                  </a:lnTo>
                  <a:lnTo>
                    <a:pt x="134543" y="358139"/>
                  </a:lnTo>
                  <a:lnTo>
                    <a:pt x="991247" y="358139"/>
                  </a:lnTo>
                  <a:lnTo>
                    <a:pt x="991412" y="356869"/>
                  </a:lnTo>
                  <a:lnTo>
                    <a:pt x="991260" y="355599"/>
                  </a:lnTo>
                  <a:lnTo>
                    <a:pt x="990955" y="355599"/>
                  </a:lnTo>
                  <a:lnTo>
                    <a:pt x="984745" y="351789"/>
                  </a:lnTo>
                  <a:lnTo>
                    <a:pt x="984364" y="351789"/>
                  </a:lnTo>
                  <a:lnTo>
                    <a:pt x="983983" y="350519"/>
                  </a:lnTo>
                  <a:lnTo>
                    <a:pt x="984211" y="350519"/>
                  </a:lnTo>
                  <a:lnTo>
                    <a:pt x="984846" y="349249"/>
                  </a:lnTo>
                  <a:lnTo>
                    <a:pt x="985519" y="349249"/>
                  </a:lnTo>
                  <a:lnTo>
                    <a:pt x="986955" y="347979"/>
                  </a:lnTo>
                  <a:lnTo>
                    <a:pt x="989914" y="346709"/>
                  </a:lnTo>
                  <a:lnTo>
                    <a:pt x="990282" y="345439"/>
                  </a:lnTo>
                  <a:lnTo>
                    <a:pt x="129933" y="345439"/>
                  </a:lnTo>
                  <a:lnTo>
                    <a:pt x="124510" y="344169"/>
                  </a:lnTo>
                  <a:close/>
                </a:path>
                <a:path w="1104900" h="1073150">
                  <a:moveTo>
                    <a:pt x="120510" y="351789"/>
                  </a:moveTo>
                  <a:lnTo>
                    <a:pt x="119011" y="351789"/>
                  </a:lnTo>
                  <a:lnTo>
                    <a:pt x="116890" y="354329"/>
                  </a:lnTo>
                  <a:lnTo>
                    <a:pt x="119354" y="354329"/>
                  </a:lnTo>
                  <a:lnTo>
                    <a:pt x="120561" y="353059"/>
                  </a:lnTo>
                  <a:lnTo>
                    <a:pt x="120891" y="353059"/>
                  </a:lnTo>
                  <a:lnTo>
                    <a:pt x="120510" y="351789"/>
                  </a:lnTo>
                  <a:close/>
                </a:path>
                <a:path w="1104900" h="1073150">
                  <a:moveTo>
                    <a:pt x="127977" y="347979"/>
                  </a:moveTo>
                  <a:lnTo>
                    <a:pt x="120472" y="347979"/>
                  </a:lnTo>
                  <a:lnTo>
                    <a:pt x="120738" y="349249"/>
                  </a:lnTo>
                  <a:lnTo>
                    <a:pt x="127469" y="349249"/>
                  </a:lnTo>
                  <a:lnTo>
                    <a:pt x="127977" y="347979"/>
                  </a:lnTo>
                  <a:close/>
                </a:path>
                <a:path w="1104900" h="1073150">
                  <a:moveTo>
                    <a:pt x="129171" y="346709"/>
                  </a:moveTo>
                  <a:lnTo>
                    <a:pt x="119849" y="346709"/>
                  </a:lnTo>
                  <a:lnTo>
                    <a:pt x="119964" y="347979"/>
                  </a:lnTo>
                  <a:lnTo>
                    <a:pt x="128803" y="347979"/>
                  </a:lnTo>
                  <a:lnTo>
                    <a:pt x="129171" y="346709"/>
                  </a:lnTo>
                  <a:close/>
                </a:path>
                <a:path w="1104900" h="1073150">
                  <a:moveTo>
                    <a:pt x="140779" y="342899"/>
                  </a:moveTo>
                  <a:lnTo>
                    <a:pt x="139433" y="342899"/>
                  </a:lnTo>
                  <a:lnTo>
                    <a:pt x="135966" y="345439"/>
                  </a:lnTo>
                  <a:lnTo>
                    <a:pt x="143573" y="345439"/>
                  </a:lnTo>
                  <a:lnTo>
                    <a:pt x="141630" y="344169"/>
                  </a:lnTo>
                  <a:lnTo>
                    <a:pt x="140779" y="342899"/>
                  </a:lnTo>
                  <a:close/>
                </a:path>
                <a:path w="1104900" h="1073150">
                  <a:moveTo>
                    <a:pt x="998359" y="334009"/>
                  </a:moveTo>
                  <a:lnTo>
                    <a:pt x="153047" y="334009"/>
                  </a:lnTo>
                  <a:lnTo>
                    <a:pt x="152971" y="336549"/>
                  </a:lnTo>
                  <a:lnTo>
                    <a:pt x="152742" y="337819"/>
                  </a:lnTo>
                  <a:lnTo>
                    <a:pt x="145237" y="337819"/>
                  </a:lnTo>
                  <a:lnTo>
                    <a:pt x="145008" y="339089"/>
                  </a:lnTo>
                  <a:lnTo>
                    <a:pt x="146367" y="339089"/>
                  </a:lnTo>
                  <a:lnTo>
                    <a:pt x="146659" y="340359"/>
                  </a:lnTo>
                  <a:lnTo>
                    <a:pt x="146456" y="341629"/>
                  </a:lnTo>
                  <a:lnTo>
                    <a:pt x="146278" y="344169"/>
                  </a:lnTo>
                  <a:lnTo>
                    <a:pt x="145770" y="345439"/>
                  </a:lnTo>
                  <a:lnTo>
                    <a:pt x="990917" y="345439"/>
                  </a:lnTo>
                  <a:lnTo>
                    <a:pt x="997343" y="335279"/>
                  </a:lnTo>
                  <a:lnTo>
                    <a:pt x="997953" y="335279"/>
                  </a:lnTo>
                  <a:lnTo>
                    <a:pt x="998359" y="334009"/>
                  </a:lnTo>
                  <a:close/>
                </a:path>
                <a:path w="1104900" h="1073150">
                  <a:moveTo>
                    <a:pt x="122212" y="340359"/>
                  </a:moveTo>
                  <a:lnTo>
                    <a:pt x="121958" y="340359"/>
                  </a:lnTo>
                  <a:lnTo>
                    <a:pt x="121627" y="342899"/>
                  </a:lnTo>
                  <a:lnTo>
                    <a:pt x="121437" y="342899"/>
                  </a:lnTo>
                  <a:lnTo>
                    <a:pt x="120726" y="344169"/>
                  </a:lnTo>
                  <a:lnTo>
                    <a:pt x="123850" y="344169"/>
                  </a:lnTo>
                  <a:lnTo>
                    <a:pt x="123405" y="342899"/>
                  </a:lnTo>
                  <a:lnTo>
                    <a:pt x="122212" y="340359"/>
                  </a:lnTo>
                  <a:close/>
                </a:path>
                <a:path w="1104900" h="1073150">
                  <a:moveTo>
                    <a:pt x="149923" y="335279"/>
                  </a:moveTo>
                  <a:lnTo>
                    <a:pt x="148196" y="335279"/>
                  </a:lnTo>
                  <a:lnTo>
                    <a:pt x="145580" y="337819"/>
                  </a:lnTo>
                  <a:lnTo>
                    <a:pt x="150215" y="337819"/>
                  </a:lnTo>
                  <a:lnTo>
                    <a:pt x="150113" y="336549"/>
                  </a:lnTo>
                  <a:lnTo>
                    <a:pt x="149923" y="335279"/>
                  </a:lnTo>
                  <a:close/>
                </a:path>
                <a:path w="1104900" h="1073150">
                  <a:moveTo>
                    <a:pt x="1012164" y="326389"/>
                  </a:moveTo>
                  <a:lnTo>
                    <a:pt x="157899" y="326389"/>
                  </a:lnTo>
                  <a:lnTo>
                    <a:pt x="157886" y="327659"/>
                  </a:lnTo>
                  <a:lnTo>
                    <a:pt x="158330" y="327659"/>
                  </a:lnTo>
                  <a:lnTo>
                    <a:pt x="158407" y="328929"/>
                  </a:lnTo>
                  <a:lnTo>
                    <a:pt x="157835" y="330199"/>
                  </a:lnTo>
                  <a:lnTo>
                    <a:pt x="158013" y="331469"/>
                  </a:lnTo>
                  <a:lnTo>
                    <a:pt x="158826" y="331469"/>
                  </a:lnTo>
                  <a:lnTo>
                    <a:pt x="158838" y="332739"/>
                  </a:lnTo>
                  <a:lnTo>
                    <a:pt x="158521" y="332739"/>
                  </a:lnTo>
                  <a:lnTo>
                    <a:pt x="158241" y="334009"/>
                  </a:lnTo>
                  <a:lnTo>
                    <a:pt x="999324" y="334009"/>
                  </a:lnTo>
                  <a:lnTo>
                    <a:pt x="1002944" y="335279"/>
                  </a:lnTo>
                  <a:lnTo>
                    <a:pt x="1004912" y="335279"/>
                  </a:lnTo>
                  <a:lnTo>
                    <a:pt x="1006805" y="332739"/>
                  </a:lnTo>
                  <a:lnTo>
                    <a:pt x="1007795" y="331469"/>
                  </a:lnTo>
                  <a:lnTo>
                    <a:pt x="1011923" y="327659"/>
                  </a:lnTo>
                  <a:lnTo>
                    <a:pt x="1012164" y="326389"/>
                  </a:lnTo>
                  <a:close/>
                </a:path>
                <a:path w="1104900" h="1073150">
                  <a:moveTo>
                    <a:pt x="1033475" y="318769"/>
                  </a:moveTo>
                  <a:lnTo>
                    <a:pt x="158368" y="318769"/>
                  </a:lnTo>
                  <a:lnTo>
                    <a:pt x="158381" y="320039"/>
                  </a:lnTo>
                  <a:lnTo>
                    <a:pt x="157987" y="322579"/>
                  </a:lnTo>
                  <a:lnTo>
                    <a:pt x="161848" y="322579"/>
                  </a:lnTo>
                  <a:lnTo>
                    <a:pt x="161543" y="323849"/>
                  </a:lnTo>
                  <a:lnTo>
                    <a:pt x="161340" y="325119"/>
                  </a:lnTo>
                  <a:lnTo>
                    <a:pt x="160540" y="325119"/>
                  </a:lnTo>
                  <a:lnTo>
                    <a:pt x="160096" y="326389"/>
                  </a:lnTo>
                  <a:lnTo>
                    <a:pt x="1013688" y="326389"/>
                  </a:lnTo>
                  <a:lnTo>
                    <a:pt x="1016774" y="328929"/>
                  </a:lnTo>
                  <a:lnTo>
                    <a:pt x="1017917" y="328929"/>
                  </a:lnTo>
                  <a:lnTo>
                    <a:pt x="1018273" y="327659"/>
                  </a:lnTo>
                  <a:lnTo>
                    <a:pt x="1018933" y="327659"/>
                  </a:lnTo>
                  <a:lnTo>
                    <a:pt x="1021918" y="323849"/>
                  </a:lnTo>
                  <a:lnTo>
                    <a:pt x="1028086" y="323849"/>
                  </a:lnTo>
                  <a:lnTo>
                    <a:pt x="1028128" y="322579"/>
                  </a:lnTo>
                  <a:lnTo>
                    <a:pt x="1028255" y="321309"/>
                  </a:lnTo>
                  <a:lnTo>
                    <a:pt x="1028407" y="321309"/>
                  </a:lnTo>
                  <a:lnTo>
                    <a:pt x="1028763" y="320039"/>
                  </a:lnTo>
                  <a:lnTo>
                    <a:pt x="1032687" y="320039"/>
                  </a:lnTo>
                  <a:lnTo>
                    <a:pt x="1033475" y="318769"/>
                  </a:lnTo>
                  <a:close/>
                </a:path>
                <a:path w="1104900" h="1073150">
                  <a:moveTo>
                    <a:pt x="1028086" y="323849"/>
                  </a:moveTo>
                  <a:lnTo>
                    <a:pt x="1023391" y="323849"/>
                  </a:lnTo>
                  <a:lnTo>
                    <a:pt x="1027417" y="326389"/>
                  </a:lnTo>
                  <a:lnTo>
                    <a:pt x="1028001" y="326389"/>
                  </a:lnTo>
                  <a:lnTo>
                    <a:pt x="1028086" y="323849"/>
                  </a:lnTo>
                  <a:close/>
                </a:path>
                <a:path w="1104900" h="1073150">
                  <a:moveTo>
                    <a:pt x="158343" y="312419"/>
                  </a:moveTo>
                  <a:lnTo>
                    <a:pt x="156908" y="312419"/>
                  </a:lnTo>
                  <a:lnTo>
                    <a:pt x="156730" y="313689"/>
                  </a:lnTo>
                  <a:lnTo>
                    <a:pt x="154978" y="314959"/>
                  </a:lnTo>
                  <a:lnTo>
                    <a:pt x="155638" y="316229"/>
                  </a:lnTo>
                  <a:lnTo>
                    <a:pt x="155968" y="317499"/>
                  </a:lnTo>
                  <a:lnTo>
                    <a:pt x="156209" y="318769"/>
                  </a:lnTo>
                  <a:lnTo>
                    <a:pt x="157378" y="318769"/>
                  </a:lnTo>
                  <a:lnTo>
                    <a:pt x="157695" y="317499"/>
                  </a:lnTo>
                  <a:lnTo>
                    <a:pt x="1034897" y="317499"/>
                  </a:lnTo>
                  <a:lnTo>
                    <a:pt x="1035151" y="316229"/>
                  </a:lnTo>
                  <a:lnTo>
                    <a:pt x="158851" y="316229"/>
                  </a:lnTo>
                  <a:lnTo>
                    <a:pt x="157962" y="314959"/>
                  </a:lnTo>
                  <a:lnTo>
                    <a:pt x="157987" y="313689"/>
                  </a:lnTo>
                  <a:lnTo>
                    <a:pt x="158343" y="312419"/>
                  </a:lnTo>
                  <a:close/>
                </a:path>
                <a:path w="1104900" h="1073150">
                  <a:moveTo>
                    <a:pt x="1034529" y="317499"/>
                  </a:moveTo>
                  <a:lnTo>
                    <a:pt x="157695" y="317499"/>
                  </a:lnTo>
                  <a:lnTo>
                    <a:pt x="157873" y="318769"/>
                  </a:lnTo>
                  <a:lnTo>
                    <a:pt x="1034287" y="318769"/>
                  </a:lnTo>
                  <a:lnTo>
                    <a:pt x="1034529" y="317499"/>
                  </a:lnTo>
                  <a:close/>
                </a:path>
                <a:path w="1104900" h="1073150">
                  <a:moveTo>
                    <a:pt x="1035405" y="314959"/>
                  </a:moveTo>
                  <a:lnTo>
                    <a:pt x="160477" y="314959"/>
                  </a:lnTo>
                  <a:lnTo>
                    <a:pt x="160248" y="316229"/>
                  </a:lnTo>
                  <a:lnTo>
                    <a:pt x="1035151" y="316229"/>
                  </a:lnTo>
                  <a:lnTo>
                    <a:pt x="1035405" y="314959"/>
                  </a:lnTo>
                  <a:close/>
                </a:path>
                <a:path w="1104900" h="1073150">
                  <a:moveTo>
                    <a:pt x="1035862" y="313689"/>
                  </a:moveTo>
                  <a:lnTo>
                    <a:pt x="160896" y="313689"/>
                  </a:lnTo>
                  <a:lnTo>
                    <a:pt x="160794" y="314959"/>
                  </a:lnTo>
                  <a:lnTo>
                    <a:pt x="1035557" y="314959"/>
                  </a:lnTo>
                  <a:lnTo>
                    <a:pt x="1035862" y="313689"/>
                  </a:lnTo>
                  <a:close/>
                </a:path>
                <a:path w="1104900" h="1073150">
                  <a:moveTo>
                    <a:pt x="1036954" y="312419"/>
                  </a:moveTo>
                  <a:lnTo>
                    <a:pt x="160832" y="312419"/>
                  </a:lnTo>
                  <a:lnTo>
                    <a:pt x="160985" y="313689"/>
                  </a:lnTo>
                  <a:lnTo>
                    <a:pt x="1036332" y="313689"/>
                  </a:lnTo>
                  <a:lnTo>
                    <a:pt x="1036954" y="312419"/>
                  </a:lnTo>
                  <a:close/>
                </a:path>
                <a:path w="1104900" h="1073150">
                  <a:moveTo>
                    <a:pt x="158978" y="311149"/>
                  </a:moveTo>
                  <a:lnTo>
                    <a:pt x="156362" y="311149"/>
                  </a:lnTo>
                  <a:lnTo>
                    <a:pt x="156527" y="312419"/>
                  </a:lnTo>
                  <a:lnTo>
                    <a:pt x="158724" y="312419"/>
                  </a:lnTo>
                  <a:lnTo>
                    <a:pt x="158978" y="311149"/>
                  </a:lnTo>
                  <a:close/>
                </a:path>
                <a:path w="1104900" h="1073150">
                  <a:moveTo>
                    <a:pt x="1040129" y="311149"/>
                  </a:moveTo>
                  <a:lnTo>
                    <a:pt x="160464" y="311149"/>
                  </a:lnTo>
                  <a:lnTo>
                    <a:pt x="160693" y="312419"/>
                  </a:lnTo>
                  <a:lnTo>
                    <a:pt x="1039647" y="312419"/>
                  </a:lnTo>
                  <a:lnTo>
                    <a:pt x="1040129" y="311149"/>
                  </a:lnTo>
                  <a:close/>
                </a:path>
                <a:path w="1104900" h="1073150">
                  <a:moveTo>
                    <a:pt x="1040803" y="309879"/>
                  </a:moveTo>
                  <a:lnTo>
                    <a:pt x="156629" y="309879"/>
                  </a:lnTo>
                  <a:lnTo>
                    <a:pt x="156298" y="311149"/>
                  </a:lnTo>
                  <a:lnTo>
                    <a:pt x="1040434" y="311149"/>
                  </a:lnTo>
                  <a:lnTo>
                    <a:pt x="1040803" y="309879"/>
                  </a:lnTo>
                  <a:close/>
                </a:path>
                <a:path w="1104900" h="1073150">
                  <a:moveTo>
                    <a:pt x="1047483" y="303529"/>
                  </a:moveTo>
                  <a:lnTo>
                    <a:pt x="166319" y="303529"/>
                  </a:lnTo>
                  <a:lnTo>
                    <a:pt x="166065" y="304799"/>
                  </a:lnTo>
                  <a:lnTo>
                    <a:pt x="165811" y="304799"/>
                  </a:lnTo>
                  <a:lnTo>
                    <a:pt x="163575" y="307339"/>
                  </a:lnTo>
                  <a:lnTo>
                    <a:pt x="162280" y="308609"/>
                  </a:lnTo>
                  <a:lnTo>
                    <a:pt x="157403" y="309879"/>
                  </a:lnTo>
                  <a:lnTo>
                    <a:pt x="1041069" y="309879"/>
                  </a:lnTo>
                  <a:lnTo>
                    <a:pt x="1042200" y="307339"/>
                  </a:lnTo>
                  <a:lnTo>
                    <a:pt x="1043165" y="307339"/>
                  </a:lnTo>
                  <a:lnTo>
                    <a:pt x="1047013" y="304799"/>
                  </a:lnTo>
                  <a:lnTo>
                    <a:pt x="1047483" y="303529"/>
                  </a:lnTo>
                  <a:close/>
                </a:path>
                <a:path w="1104900" h="1073150">
                  <a:moveTo>
                    <a:pt x="1047965" y="302259"/>
                  </a:moveTo>
                  <a:lnTo>
                    <a:pt x="166382" y="302259"/>
                  </a:lnTo>
                  <a:lnTo>
                    <a:pt x="166293" y="303529"/>
                  </a:lnTo>
                  <a:lnTo>
                    <a:pt x="1047800" y="303529"/>
                  </a:lnTo>
                  <a:lnTo>
                    <a:pt x="1047965" y="302259"/>
                  </a:lnTo>
                  <a:close/>
                </a:path>
                <a:path w="1104900" h="1073150">
                  <a:moveTo>
                    <a:pt x="1048613" y="298449"/>
                  </a:moveTo>
                  <a:lnTo>
                    <a:pt x="170472" y="298449"/>
                  </a:lnTo>
                  <a:lnTo>
                    <a:pt x="170586" y="299719"/>
                  </a:lnTo>
                  <a:lnTo>
                    <a:pt x="168681" y="299719"/>
                  </a:lnTo>
                  <a:lnTo>
                    <a:pt x="168033" y="300989"/>
                  </a:lnTo>
                  <a:lnTo>
                    <a:pt x="166890" y="300989"/>
                  </a:lnTo>
                  <a:lnTo>
                    <a:pt x="166623" y="302259"/>
                  </a:lnTo>
                  <a:lnTo>
                    <a:pt x="1048156" y="302259"/>
                  </a:lnTo>
                  <a:lnTo>
                    <a:pt x="1048334" y="299719"/>
                  </a:lnTo>
                  <a:lnTo>
                    <a:pt x="1048613" y="298449"/>
                  </a:lnTo>
                  <a:close/>
                </a:path>
                <a:path w="1104900" h="1073150">
                  <a:moveTo>
                    <a:pt x="1053274" y="293369"/>
                  </a:moveTo>
                  <a:lnTo>
                    <a:pt x="161340" y="293369"/>
                  </a:lnTo>
                  <a:lnTo>
                    <a:pt x="162610" y="294639"/>
                  </a:lnTo>
                  <a:lnTo>
                    <a:pt x="165036" y="294639"/>
                  </a:lnTo>
                  <a:lnTo>
                    <a:pt x="167576" y="297179"/>
                  </a:lnTo>
                  <a:lnTo>
                    <a:pt x="169887" y="297179"/>
                  </a:lnTo>
                  <a:lnTo>
                    <a:pt x="170129" y="298449"/>
                  </a:lnTo>
                  <a:lnTo>
                    <a:pt x="1048791" y="298449"/>
                  </a:lnTo>
                  <a:lnTo>
                    <a:pt x="1049058" y="297179"/>
                  </a:lnTo>
                  <a:lnTo>
                    <a:pt x="1049642" y="295909"/>
                  </a:lnTo>
                  <a:lnTo>
                    <a:pt x="1050480" y="295909"/>
                  </a:lnTo>
                  <a:lnTo>
                    <a:pt x="1053274" y="293369"/>
                  </a:lnTo>
                  <a:close/>
                </a:path>
                <a:path w="1104900" h="1073150">
                  <a:moveTo>
                    <a:pt x="1067561" y="280669"/>
                  </a:moveTo>
                  <a:lnTo>
                    <a:pt x="154393" y="280669"/>
                  </a:lnTo>
                  <a:lnTo>
                    <a:pt x="153631" y="281939"/>
                  </a:lnTo>
                  <a:lnTo>
                    <a:pt x="153225" y="281939"/>
                  </a:lnTo>
                  <a:lnTo>
                    <a:pt x="153606" y="283209"/>
                  </a:lnTo>
                  <a:lnTo>
                    <a:pt x="153466" y="284479"/>
                  </a:lnTo>
                  <a:lnTo>
                    <a:pt x="150736" y="284479"/>
                  </a:lnTo>
                  <a:lnTo>
                    <a:pt x="150964" y="285749"/>
                  </a:lnTo>
                  <a:lnTo>
                    <a:pt x="151358" y="285749"/>
                  </a:lnTo>
                  <a:lnTo>
                    <a:pt x="152768" y="287019"/>
                  </a:lnTo>
                  <a:lnTo>
                    <a:pt x="153581" y="289559"/>
                  </a:lnTo>
                  <a:lnTo>
                    <a:pt x="154076" y="290829"/>
                  </a:lnTo>
                  <a:lnTo>
                    <a:pt x="155867" y="293369"/>
                  </a:lnTo>
                  <a:lnTo>
                    <a:pt x="156286" y="294639"/>
                  </a:lnTo>
                  <a:lnTo>
                    <a:pt x="158407" y="294639"/>
                  </a:lnTo>
                  <a:lnTo>
                    <a:pt x="160527" y="293369"/>
                  </a:lnTo>
                  <a:lnTo>
                    <a:pt x="1053274" y="293369"/>
                  </a:lnTo>
                  <a:lnTo>
                    <a:pt x="1054214" y="292099"/>
                  </a:lnTo>
                  <a:lnTo>
                    <a:pt x="1054950" y="292099"/>
                  </a:lnTo>
                  <a:lnTo>
                    <a:pt x="1055331" y="290829"/>
                  </a:lnTo>
                  <a:lnTo>
                    <a:pt x="1055623" y="290829"/>
                  </a:lnTo>
                  <a:lnTo>
                    <a:pt x="1055827" y="289559"/>
                  </a:lnTo>
                  <a:lnTo>
                    <a:pt x="1056246" y="289559"/>
                  </a:lnTo>
                  <a:lnTo>
                    <a:pt x="1056627" y="288289"/>
                  </a:lnTo>
                  <a:lnTo>
                    <a:pt x="1057033" y="288289"/>
                  </a:lnTo>
                  <a:lnTo>
                    <a:pt x="1061440" y="287019"/>
                  </a:lnTo>
                  <a:lnTo>
                    <a:pt x="1062164" y="287019"/>
                  </a:lnTo>
                  <a:lnTo>
                    <a:pt x="1065999" y="283209"/>
                  </a:lnTo>
                  <a:lnTo>
                    <a:pt x="1066495" y="283209"/>
                  </a:lnTo>
                  <a:lnTo>
                    <a:pt x="1066876" y="281939"/>
                  </a:lnTo>
                  <a:lnTo>
                    <a:pt x="1067561" y="280669"/>
                  </a:lnTo>
                  <a:close/>
                </a:path>
                <a:path w="1104900" h="1073150">
                  <a:moveTo>
                    <a:pt x="151587" y="283209"/>
                  </a:moveTo>
                  <a:lnTo>
                    <a:pt x="151218" y="283209"/>
                  </a:lnTo>
                  <a:lnTo>
                    <a:pt x="150914" y="284479"/>
                  </a:lnTo>
                  <a:lnTo>
                    <a:pt x="153187" y="284479"/>
                  </a:lnTo>
                  <a:lnTo>
                    <a:pt x="151587" y="283209"/>
                  </a:lnTo>
                  <a:close/>
                </a:path>
                <a:path w="1104900" h="1073150">
                  <a:moveTo>
                    <a:pt x="1074724" y="269239"/>
                  </a:moveTo>
                  <a:lnTo>
                    <a:pt x="157848" y="269239"/>
                  </a:lnTo>
                  <a:lnTo>
                    <a:pt x="156171" y="270509"/>
                  </a:lnTo>
                  <a:lnTo>
                    <a:pt x="155638" y="270509"/>
                  </a:lnTo>
                  <a:lnTo>
                    <a:pt x="154965" y="271779"/>
                  </a:lnTo>
                  <a:lnTo>
                    <a:pt x="149288" y="271779"/>
                  </a:lnTo>
                  <a:lnTo>
                    <a:pt x="148285" y="273049"/>
                  </a:lnTo>
                  <a:lnTo>
                    <a:pt x="148310" y="274319"/>
                  </a:lnTo>
                  <a:lnTo>
                    <a:pt x="148526" y="275589"/>
                  </a:lnTo>
                  <a:lnTo>
                    <a:pt x="149466" y="276859"/>
                  </a:lnTo>
                  <a:lnTo>
                    <a:pt x="150063" y="278129"/>
                  </a:lnTo>
                  <a:lnTo>
                    <a:pt x="155498" y="278129"/>
                  </a:lnTo>
                  <a:lnTo>
                    <a:pt x="155765" y="279399"/>
                  </a:lnTo>
                  <a:lnTo>
                    <a:pt x="155524" y="280669"/>
                  </a:lnTo>
                  <a:lnTo>
                    <a:pt x="1067828" y="280669"/>
                  </a:lnTo>
                  <a:lnTo>
                    <a:pt x="1068082" y="279399"/>
                  </a:lnTo>
                  <a:lnTo>
                    <a:pt x="1068819" y="278129"/>
                  </a:lnTo>
                  <a:lnTo>
                    <a:pt x="1070660" y="275589"/>
                  </a:lnTo>
                  <a:lnTo>
                    <a:pt x="1072464" y="274319"/>
                  </a:lnTo>
                  <a:lnTo>
                    <a:pt x="1073099" y="273049"/>
                  </a:lnTo>
                  <a:lnTo>
                    <a:pt x="1073505" y="273049"/>
                  </a:lnTo>
                  <a:lnTo>
                    <a:pt x="1073886" y="271779"/>
                  </a:lnTo>
                  <a:lnTo>
                    <a:pt x="1074331" y="270509"/>
                  </a:lnTo>
                  <a:lnTo>
                    <a:pt x="1074724" y="269239"/>
                  </a:lnTo>
                  <a:close/>
                </a:path>
                <a:path w="1104900" h="1073150">
                  <a:moveTo>
                    <a:pt x="153771" y="270509"/>
                  </a:moveTo>
                  <a:lnTo>
                    <a:pt x="152298" y="270509"/>
                  </a:lnTo>
                  <a:lnTo>
                    <a:pt x="150952" y="271779"/>
                  </a:lnTo>
                  <a:lnTo>
                    <a:pt x="154965" y="271779"/>
                  </a:lnTo>
                  <a:lnTo>
                    <a:pt x="153771" y="270509"/>
                  </a:lnTo>
                  <a:close/>
                </a:path>
                <a:path w="1104900" h="1073150">
                  <a:moveTo>
                    <a:pt x="1078090" y="265429"/>
                  </a:moveTo>
                  <a:lnTo>
                    <a:pt x="158711" y="265429"/>
                  </a:lnTo>
                  <a:lnTo>
                    <a:pt x="158508" y="266699"/>
                  </a:lnTo>
                  <a:lnTo>
                    <a:pt x="158495" y="269239"/>
                  </a:lnTo>
                  <a:lnTo>
                    <a:pt x="1075118" y="269239"/>
                  </a:lnTo>
                  <a:lnTo>
                    <a:pt x="1077544" y="266699"/>
                  </a:lnTo>
                  <a:lnTo>
                    <a:pt x="1078090" y="265429"/>
                  </a:lnTo>
                  <a:close/>
                </a:path>
                <a:path w="1104900" h="1073150">
                  <a:moveTo>
                    <a:pt x="1078661" y="264159"/>
                  </a:moveTo>
                  <a:lnTo>
                    <a:pt x="165239" y="264159"/>
                  </a:lnTo>
                  <a:lnTo>
                    <a:pt x="164871" y="265429"/>
                  </a:lnTo>
                  <a:lnTo>
                    <a:pt x="1078433" y="265429"/>
                  </a:lnTo>
                  <a:lnTo>
                    <a:pt x="1078661" y="264159"/>
                  </a:lnTo>
                  <a:close/>
                </a:path>
                <a:path w="1104900" h="1073150">
                  <a:moveTo>
                    <a:pt x="167233" y="261619"/>
                  </a:moveTo>
                  <a:lnTo>
                    <a:pt x="165861" y="261619"/>
                  </a:lnTo>
                  <a:lnTo>
                    <a:pt x="165468" y="262889"/>
                  </a:lnTo>
                  <a:lnTo>
                    <a:pt x="165379" y="264159"/>
                  </a:lnTo>
                  <a:lnTo>
                    <a:pt x="1078725" y="264159"/>
                  </a:lnTo>
                  <a:lnTo>
                    <a:pt x="1078903" y="262889"/>
                  </a:lnTo>
                  <a:lnTo>
                    <a:pt x="168325" y="262889"/>
                  </a:lnTo>
                  <a:lnTo>
                    <a:pt x="167233" y="261619"/>
                  </a:lnTo>
                  <a:close/>
                </a:path>
                <a:path w="1104900" h="1073150">
                  <a:moveTo>
                    <a:pt x="172415" y="260349"/>
                  </a:moveTo>
                  <a:lnTo>
                    <a:pt x="171284" y="260349"/>
                  </a:lnTo>
                  <a:lnTo>
                    <a:pt x="169824" y="262889"/>
                  </a:lnTo>
                  <a:lnTo>
                    <a:pt x="1079258" y="262889"/>
                  </a:lnTo>
                  <a:lnTo>
                    <a:pt x="1079823" y="261619"/>
                  </a:lnTo>
                  <a:lnTo>
                    <a:pt x="174675" y="261619"/>
                  </a:lnTo>
                  <a:lnTo>
                    <a:pt x="172415" y="260349"/>
                  </a:lnTo>
                  <a:close/>
                </a:path>
                <a:path w="1104900" h="1073150">
                  <a:moveTo>
                    <a:pt x="1082433" y="255269"/>
                  </a:moveTo>
                  <a:lnTo>
                    <a:pt x="178828" y="255269"/>
                  </a:lnTo>
                  <a:lnTo>
                    <a:pt x="178904" y="256539"/>
                  </a:lnTo>
                  <a:lnTo>
                    <a:pt x="179184" y="256539"/>
                  </a:lnTo>
                  <a:lnTo>
                    <a:pt x="180060" y="257809"/>
                  </a:lnTo>
                  <a:lnTo>
                    <a:pt x="180174" y="259079"/>
                  </a:lnTo>
                  <a:lnTo>
                    <a:pt x="179349" y="259079"/>
                  </a:lnTo>
                  <a:lnTo>
                    <a:pt x="177698" y="260349"/>
                  </a:lnTo>
                  <a:lnTo>
                    <a:pt x="175894" y="261619"/>
                  </a:lnTo>
                  <a:lnTo>
                    <a:pt x="1079823" y="261619"/>
                  </a:lnTo>
                  <a:lnTo>
                    <a:pt x="1081519" y="257809"/>
                  </a:lnTo>
                  <a:lnTo>
                    <a:pt x="1081963" y="257809"/>
                  </a:lnTo>
                  <a:lnTo>
                    <a:pt x="1082382" y="256539"/>
                  </a:lnTo>
                  <a:lnTo>
                    <a:pt x="1082433" y="255269"/>
                  </a:lnTo>
                  <a:close/>
                </a:path>
                <a:path w="1104900" h="1073150">
                  <a:moveTo>
                    <a:pt x="1079931" y="251459"/>
                  </a:moveTo>
                  <a:lnTo>
                    <a:pt x="181355" y="251459"/>
                  </a:lnTo>
                  <a:lnTo>
                    <a:pt x="180847" y="252729"/>
                  </a:lnTo>
                  <a:lnTo>
                    <a:pt x="179527" y="253999"/>
                  </a:lnTo>
                  <a:lnTo>
                    <a:pt x="179057" y="255269"/>
                  </a:lnTo>
                  <a:lnTo>
                    <a:pt x="1082039" y="255269"/>
                  </a:lnTo>
                  <a:lnTo>
                    <a:pt x="1080338" y="253999"/>
                  </a:lnTo>
                  <a:lnTo>
                    <a:pt x="1079995" y="253999"/>
                  </a:lnTo>
                  <a:lnTo>
                    <a:pt x="1079804" y="252729"/>
                  </a:lnTo>
                  <a:lnTo>
                    <a:pt x="1079931" y="251459"/>
                  </a:lnTo>
                  <a:close/>
                </a:path>
                <a:path w="1104900" h="1073150">
                  <a:moveTo>
                    <a:pt x="184975" y="246379"/>
                  </a:moveTo>
                  <a:lnTo>
                    <a:pt x="183527" y="246379"/>
                  </a:lnTo>
                  <a:lnTo>
                    <a:pt x="182511" y="247649"/>
                  </a:lnTo>
                  <a:lnTo>
                    <a:pt x="182397" y="250189"/>
                  </a:lnTo>
                  <a:lnTo>
                    <a:pt x="181825" y="251459"/>
                  </a:lnTo>
                  <a:lnTo>
                    <a:pt x="1080173" y="251459"/>
                  </a:lnTo>
                  <a:lnTo>
                    <a:pt x="1080973" y="250189"/>
                  </a:lnTo>
                  <a:lnTo>
                    <a:pt x="1082158" y="247649"/>
                  </a:lnTo>
                  <a:lnTo>
                    <a:pt x="186753" y="247649"/>
                  </a:lnTo>
                  <a:lnTo>
                    <a:pt x="184975" y="246379"/>
                  </a:lnTo>
                  <a:close/>
                </a:path>
                <a:path w="1104900" h="1073150">
                  <a:moveTo>
                    <a:pt x="1082751" y="246379"/>
                  </a:moveTo>
                  <a:lnTo>
                    <a:pt x="188086" y="246379"/>
                  </a:lnTo>
                  <a:lnTo>
                    <a:pt x="187286" y="247649"/>
                  </a:lnTo>
                  <a:lnTo>
                    <a:pt x="1082158" y="247649"/>
                  </a:lnTo>
                  <a:lnTo>
                    <a:pt x="1082751" y="246379"/>
                  </a:lnTo>
                  <a:close/>
                </a:path>
                <a:path w="1104900" h="1073150">
                  <a:moveTo>
                    <a:pt x="1082674" y="243839"/>
                  </a:moveTo>
                  <a:lnTo>
                    <a:pt x="189471" y="243839"/>
                  </a:lnTo>
                  <a:lnTo>
                    <a:pt x="188048" y="245109"/>
                  </a:lnTo>
                  <a:lnTo>
                    <a:pt x="187959" y="246379"/>
                  </a:lnTo>
                  <a:lnTo>
                    <a:pt x="1083068" y="246379"/>
                  </a:lnTo>
                  <a:lnTo>
                    <a:pt x="1083017" y="245109"/>
                  </a:lnTo>
                  <a:lnTo>
                    <a:pt x="1082674" y="243839"/>
                  </a:lnTo>
                  <a:close/>
                </a:path>
                <a:path w="1104900" h="1073150">
                  <a:moveTo>
                    <a:pt x="201409" y="241299"/>
                  </a:moveTo>
                  <a:lnTo>
                    <a:pt x="199567" y="241299"/>
                  </a:lnTo>
                  <a:lnTo>
                    <a:pt x="196126" y="242569"/>
                  </a:lnTo>
                  <a:lnTo>
                    <a:pt x="193713" y="242569"/>
                  </a:lnTo>
                  <a:lnTo>
                    <a:pt x="192328" y="243839"/>
                  </a:lnTo>
                  <a:lnTo>
                    <a:pt x="205511" y="243839"/>
                  </a:lnTo>
                  <a:lnTo>
                    <a:pt x="201409" y="241299"/>
                  </a:lnTo>
                  <a:close/>
                </a:path>
                <a:path w="1104900" h="1073150">
                  <a:moveTo>
                    <a:pt x="1082649" y="242569"/>
                  </a:moveTo>
                  <a:lnTo>
                    <a:pt x="209346" y="242569"/>
                  </a:lnTo>
                  <a:lnTo>
                    <a:pt x="206260" y="243839"/>
                  </a:lnTo>
                  <a:lnTo>
                    <a:pt x="1082624" y="243839"/>
                  </a:lnTo>
                  <a:lnTo>
                    <a:pt x="1082649" y="242569"/>
                  </a:lnTo>
                  <a:close/>
                </a:path>
                <a:path w="1104900" h="1073150">
                  <a:moveTo>
                    <a:pt x="223710" y="238759"/>
                  </a:moveTo>
                  <a:lnTo>
                    <a:pt x="215303" y="238759"/>
                  </a:lnTo>
                  <a:lnTo>
                    <a:pt x="214617" y="240029"/>
                  </a:lnTo>
                  <a:lnTo>
                    <a:pt x="214033" y="241299"/>
                  </a:lnTo>
                  <a:lnTo>
                    <a:pt x="213321" y="242569"/>
                  </a:lnTo>
                  <a:lnTo>
                    <a:pt x="1083106" y="242569"/>
                  </a:lnTo>
                  <a:lnTo>
                    <a:pt x="1084402" y="240029"/>
                  </a:lnTo>
                  <a:lnTo>
                    <a:pt x="223735" y="240029"/>
                  </a:lnTo>
                  <a:lnTo>
                    <a:pt x="223710" y="238759"/>
                  </a:lnTo>
                  <a:close/>
                </a:path>
                <a:path w="1104900" h="1073150">
                  <a:moveTo>
                    <a:pt x="1088110" y="223519"/>
                  </a:moveTo>
                  <a:lnTo>
                    <a:pt x="242201" y="223519"/>
                  </a:lnTo>
                  <a:lnTo>
                    <a:pt x="241858" y="224789"/>
                  </a:lnTo>
                  <a:lnTo>
                    <a:pt x="241985" y="226059"/>
                  </a:lnTo>
                  <a:lnTo>
                    <a:pt x="242354" y="227329"/>
                  </a:lnTo>
                  <a:lnTo>
                    <a:pt x="243052" y="228599"/>
                  </a:lnTo>
                  <a:lnTo>
                    <a:pt x="246849" y="231139"/>
                  </a:lnTo>
                  <a:lnTo>
                    <a:pt x="247180" y="232409"/>
                  </a:lnTo>
                  <a:lnTo>
                    <a:pt x="246595" y="233679"/>
                  </a:lnTo>
                  <a:lnTo>
                    <a:pt x="230365" y="233679"/>
                  </a:lnTo>
                  <a:lnTo>
                    <a:pt x="230047" y="234949"/>
                  </a:lnTo>
                  <a:lnTo>
                    <a:pt x="229869" y="236219"/>
                  </a:lnTo>
                  <a:lnTo>
                    <a:pt x="229527" y="236219"/>
                  </a:lnTo>
                  <a:lnTo>
                    <a:pt x="228714" y="237489"/>
                  </a:lnTo>
                  <a:lnTo>
                    <a:pt x="228079" y="238759"/>
                  </a:lnTo>
                  <a:lnTo>
                    <a:pt x="225247" y="238759"/>
                  </a:lnTo>
                  <a:lnTo>
                    <a:pt x="224815" y="240029"/>
                  </a:lnTo>
                  <a:lnTo>
                    <a:pt x="1084821" y="240029"/>
                  </a:lnTo>
                  <a:lnTo>
                    <a:pt x="1085418" y="238759"/>
                  </a:lnTo>
                  <a:lnTo>
                    <a:pt x="1085634" y="237489"/>
                  </a:lnTo>
                  <a:lnTo>
                    <a:pt x="1084795" y="234949"/>
                  </a:lnTo>
                  <a:lnTo>
                    <a:pt x="1084376" y="233679"/>
                  </a:lnTo>
                  <a:lnTo>
                    <a:pt x="1084351" y="232409"/>
                  </a:lnTo>
                  <a:lnTo>
                    <a:pt x="1084579" y="231139"/>
                  </a:lnTo>
                  <a:lnTo>
                    <a:pt x="1084872" y="229869"/>
                  </a:lnTo>
                  <a:lnTo>
                    <a:pt x="1085227" y="228599"/>
                  </a:lnTo>
                  <a:lnTo>
                    <a:pt x="1086586" y="226059"/>
                  </a:lnTo>
                  <a:lnTo>
                    <a:pt x="1087145" y="224789"/>
                  </a:lnTo>
                  <a:lnTo>
                    <a:pt x="1087767" y="224789"/>
                  </a:lnTo>
                  <a:lnTo>
                    <a:pt x="1088110" y="223519"/>
                  </a:lnTo>
                  <a:close/>
                </a:path>
                <a:path w="1104900" h="1073150">
                  <a:moveTo>
                    <a:pt x="223710" y="236219"/>
                  </a:moveTo>
                  <a:lnTo>
                    <a:pt x="222148" y="236219"/>
                  </a:lnTo>
                  <a:lnTo>
                    <a:pt x="216712" y="238759"/>
                  </a:lnTo>
                  <a:lnTo>
                    <a:pt x="224027" y="238759"/>
                  </a:lnTo>
                  <a:lnTo>
                    <a:pt x="224091" y="237489"/>
                  </a:lnTo>
                  <a:lnTo>
                    <a:pt x="223951" y="237489"/>
                  </a:lnTo>
                  <a:lnTo>
                    <a:pt x="223710" y="236219"/>
                  </a:lnTo>
                  <a:close/>
                </a:path>
                <a:path w="1104900" h="1073150">
                  <a:moveTo>
                    <a:pt x="238988" y="229869"/>
                  </a:moveTo>
                  <a:lnTo>
                    <a:pt x="233591" y="229869"/>
                  </a:lnTo>
                  <a:lnTo>
                    <a:pt x="232524" y="231139"/>
                  </a:lnTo>
                  <a:lnTo>
                    <a:pt x="230962" y="233679"/>
                  </a:lnTo>
                  <a:lnTo>
                    <a:pt x="244157" y="233679"/>
                  </a:lnTo>
                  <a:lnTo>
                    <a:pt x="242569" y="232409"/>
                  </a:lnTo>
                  <a:lnTo>
                    <a:pt x="238988" y="229869"/>
                  </a:lnTo>
                  <a:close/>
                </a:path>
                <a:path w="1104900" h="1073150">
                  <a:moveTo>
                    <a:pt x="1090980" y="220979"/>
                  </a:moveTo>
                  <a:lnTo>
                    <a:pt x="245186" y="220979"/>
                  </a:lnTo>
                  <a:lnTo>
                    <a:pt x="242849" y="223519"/>
                  </a:lnTo>
                  <a:lnTo>
                    <a:pt x="1089596" y="223519"/>
                  </a:lnTo>
                  <a:lnTo>
                    <a:pt x="1089926" y="222249"/>
                  </a:lnTo>
                  <a:lnTo>
                    <a:pt x="1090980" y="220979"/>
                  </a:lnTo>
                  <a:close/>
                </a:path>
                <a:path w="1104900" h="1073150">
                  <a:moveTo>
                    <a:pt x="1091577" y="219709"/>
                  </a:moveTo>
                  <a:lnTo>
                    <a:pt x="246100" y="219709"/>
                  </a:lnTo>
                  <a:lnTo>
                    <a:pt x="245770" y="220979"/>
                  </a:lnTo>
                  <a:lnTo>
                    <a:pt x="1091260" y="220979"/>
                  </a:lnTo>
                  <a:lnTo>
                    <a:pt x="1091577" y="219709"/>
                  </a:lnTo>
                  <a:close/>
                </a:path>
                <a:path w="1104900" h="1073150">
                  <a:moveTo>
                    <a:pt x="250850" y="204469"/>
                  </a:moveTo>
                  <a:lnTo>
                    <a:pt x="249262" y="204469"/>
                  </a:lnTo>
                  <a:lnTo>
                    <a:pt x="249300" y="205739"/>
                  </a:lnTo>
                  <a:lnTo>
                    <a:pt x="248627" y="207009"/>
                  </a:lnTo>
                  <a:lnTo>
                    <a:pt x="245617" y="207009"/>
                  </a:lnTo>
                  <a:lnTo>
                    <a:pt x="246913" y="213359"/>
                  </a:lnTo>
                  <a:lnTo>
                    <a:pt x="246938" y="215899"/>
                  </a:lnTo>
                  <a:lnTo>
                    <a:pt x="246379" y="219709"/>
                  </a:lnTo>
                  <a:lnTo>
                    <a:pt x="1092288" y="219709"/>
                  </a:lnTo>
                  <a:lnTo>
                    <a:pt x="1097089" y="218439"/>
                  </a:lnTo>
                  <a:lnTo>
                    <a:pt x="1097495" y="217169"/>
                  </a:lnTo>
                  <a:lnTo>
                    <a:pt x="1098156" y="217169"/>
                  </a:lnTo>
                  <a:lnTo>
                    <a:pt x="1098270" y="215899"/>
                  </a:lnTo>
                  <a:lnTo>
                    <a:pt x="1098384" y="214629"/>
                  </a:lnTo>
                  <a:lnTo>
                    <a:pt x="1098537" y="213359"/>
                  </a:lnTo>
                  <a:lnTo>
                    <a:pt x="1099070" y="213359"/>
                  </a:lnTo>
                  <a:lnTo>
                    <a:pt x="1099426" y="212089"/>
                  </a:lnTo>
                  <a:lnTo>
                    <a:pt x="1100823" y="212089"/>
                  </a:lnTo>
                  <a:lnTo>
                    <a:pt x="1101140" y="210819"/>
                  </a:lnTo>
                  <a:lnTo>
                    <a:pt x="258127" y="210819"/>
                  </a:lnTo>
                  <a:lnTo>
                    <a:pt x="255841" y="209549"/>
                  </a:lnTo>
                  <a:lnTo>
                    <a:pt x="255346" y="209549"/>
                  </a:lnTo>
                  <a:lnTo>
                    <a:pt x="253961" y="207009"/>
                  </a:lnTo>
                  <a:lnTo>
                    <a:pt x="252552" y="205739"/>
                  </a:lnTo>
                  <a:lnTo>
                    <a:pt x="250850" y="204469"/>
                  </a:lnTo>
                  <a:close/>
                </a:path>
                <a:path w="1104900" h="1073150">
                  <a:moveTo>
                    <a:pt x="1101407" y="209549"/>
                  </a:moveTo>
                  <a:lnTo>
                    <a:pt x="260642" y="209549"/>
                  </a:lnTo>
                  <a:lnTo>
                    <a:pt x="259549" y="210819"/>
                  </a:lnTo>
                  <a:lnTo>
                    <a:pt x="1101407" y="210819"/>
                  </a:lnTo>
                  <a:lnTo>
                    <a:pt x="1101407" y="209549"/>
                  </a:lnTo>
                  <a:close/>
                </a:path>
                <a:path w="1104900" h="1073150">
                  <a:moveTo>
                    <a:pt x="1103655" y="196849"/>
                  </a:moveTo>
                  <a:lnTo>
                    <a:pt x="1093279" y="196849"/>
                  </a:lnTo>
                  <a:lnTo>
                    <a:pt x="1087615" y="200659"/>
                  </a:lnTo>
                  <a:lnTo>
                    <a:pt x="268109" y="200659"/>
                  </a:lnTo>
                  <a:lnTo>
                    <a:pt x="267563" y="201929"/>
                  </a:lnTo>
                  <a:lnTo>
                    <a:pt x="266509" y="203199"/>
                  </a:lnTo>
                  <a:lnTo>
                    <a:pt x="265912" y="204469"/>
                  </a:lnTo>
                  <a:lnTo>
                    <a:pt x="261467" y="204469"/>
                  </a:lnTo>
                  <a:lnTo>
                    <a:pt x="260832" y="205739"/>
                  </a:lnTo>
                  <a:lnTo>
                    <a:pt x="260172" y="205739"/>
                  </a:lnTo>
                  <a:lnTo>
                    <a:pt x="260197" y="207009"/>
                  </a:lnTo>
                  <a:lnTo>
                    <a:pt x="261531" y="208279"/>
                  </a:lnTo>
                  <a:lnTo>
                    <a:pt x="261340" y="209549"/>
                  </a:lnTo>
                  <a:lnTo>
                    <a:pt x="1101636" y="209549"/>
                  </a:lnTo>
                  <a:lnTo>
                    <a:pt x="1102080" y="207009"/>
                  </a:lnTo>
                  <a:lnTo>
                    <a:pt x="1103210" y="204469"/>
                  </a:lnTo>
                  <a:lnTo>
                    <a:pt x="1103642" y="203199"/>
                  </a:lnTo>
                  <a:lnTo>
                    <a:pt x="1103807" y="201929"/>
                  </a:lnTo>
                  <a:lnTo>
                    <a:pt x="1103312" y="199389"/>
                  </a:lnTo>
                  <a:lnTo>
                    <a:pt x="1103299" y="198119"/>
                  </a:lnTo>
                  <a:lnTo>
                    <a:pt x="1103439" y="198119"/>
                  </a:lnTo>
                  <a:lnTo>
                    <a:pt x="1103655" y="196849"/>
                  </a:lnTo>
                  <a:close/>
                </a:path>
                <a:path w="1104900" h="1073150">
                  <a:moveTo>
                    <a:pt x="739698" y="172719"/>
                  </a:moveTo>
                  <a:lnTo>
                    <a:pt x="660514" y="172719"/>
                  </a:lnTo>
                  <a:lnTo>
                    <a:pt x="660628" y="173989"/>
                  </a:lnTo>
                  <a:lnTo>
                    <a:pt x="660425" y="173989"/>
                  </a:lnTo>
                  <a:lnTo>
                    <a:pt x="655853" y="179069"/>
                  </a:lnTo>
                  <a:lnTo>
                    <a:pt x="655421" y="180339"/>
                  </a:lnTo>
                  <a:lnTo>
                    <a:pt x="655497" y="181609"/>
                  </a:lnTo>
                  <a:lnTo>
                    <a:pt x="655281" y="181609"/>
                  </a:lnTo>
                  <a:lnTo>
                    <a:pt x="654215" y="182879"/>
                  </a:lnTo>
                  <a:lnTo>
                    <a:pt x="651700" y="186689"/>
                  </a:lnTo>
                  <a:lnTo>
                    <a:pt x="648436" y="190499"/>
                  </a:lnTo>
                  <a:lnTo>
                    <a:pt x="647865" y="191769"/>
                  </a:lnTo>
                  <a:lnTo>
                    <a:pt x="318554" y="191769"/>
                  </a:lnTo>
                  <a:lnTo>
                    <a:pt x="318401" y="193039"/>
                  </a:lnTo>
                  <a:lnTo>
                    <a:pt x="317499" y="193039"/>
                  </a:lnTo>
                  <a:lnTo>
                    <a:pt x="316966" y="194309"/>
                  </a:lnTo>
                  <a:lnTo>
                    <a:pt x="314007" y="194309"/>
                  </a:lnTo>
                  <a:lnTo>
                    <a:pt x="313283" y="195579"/>
                  </a:lnTo>
                  <a:lnTo>
                    <a:pt x="310286" y="195579"/>
                  </a:lnTo>
                  <a:lnTo>
                    <a:pt x="309854" y="196849"/>
                  </a:lnTo>
                  <a:lnTo>
                    <a:pt x="305396" y="196849"/>
                  </a:lnTo>
                  <a:lnTo>
                    <a:pt x="303961" y="198119"/>
                  </a:lnTo>
                  <a:lnTo>
                    <a:pt x="267550" y="198119"/>
                  </a:lnTo>
                  <a:lnTo>
                    <a:pt x="267576" y="199389"/>
                  </a:lnTo>
                  <a:lnTo>
                    <a:pt x="268655" y="199389"/>
                  </a:lnTo>
                  <a:lnTo>
                    <a:pt x="268389" y="200659"/>
                  </a:lnTo>
                  <a:lnTo>
                    <a:pt x="1078064" y="200659"/>
                  </a:lnTo>
                  <a:lnTo>
                    <a:pt x="1073391" y="199389"/>
                  </a:lnTo>
                  <a:lnTo>
                    <a:pt x="1033351" y="179069"/>
                  </a:lnTo>
                  <a:lnTo>
                    <a:pt x="910488" y="179069"/>
                  </a:lnTo>
                  <a:lnTo>
                    <a:pt x="907413" y="176529"/>
                  </a:lnTo>
                  <a:lnTo>
                    <a:pt x="741921" y="176529"/>
                  </a:lnTo>
                  <a:lnTo>
                    <a:pt x="740054" y="175259"/>
                  </a:lnTo>
                  <a:lnTo>
                    <a:pt x="739660" y="173989"/>
                  </a:lnTo>
                  <a:lnTo>
                    <a:pt x="739698" y="172719"/>
                  </a:lnTo>
                  <a:close/>
                </a:path>
                <a:path w="1104900" h="1073150">
                  <a:moveTo>
                    <a:pt x="1085824" y="199389"/>
                  </a:moveTo>
                  <a:lnTo>
                    <a:pt x="1081493" y="199389"/>
                  </a:lnTo>
                  <a:lnTo>
                    <a:pt x="1079639" y="200659"/>
                  </a:lnTo>
                  <a:lnTo>
                    <a:pt x="1086142" y="200659"/>
                  </a:lnTo>
                  <a:lnTo>
                    <a:pt x="1085824" y="199389"/>
                  </a:lnTo>
                  <a:close/>
                </a:path>
                <a:path w="1104900" h="1073150">
                  <a:moveTo>
                    <a:pt x="290334" y="191769"/>
                  </a:moveTo>
                  <a:lnTo>
                    <a:pt x="269646" y="191769"/>
                  </a:lnTo>
                  <a:lnTo>
                    <a:pt x="268389" y="193039"/>
                  </a:lnTo>
                  <a:lnTo>
                    <a:pt x="266903" y="193039"/>
                  </a:lnTo>
                  <a:lnTo>
                    <a:pt x="266547" y="194309"/>
                  </a:lnTo>
                  <a:lnTo>
                    <a:pt x="265468" y="195579"/>
                  </a:lnTo>
                  <a:lnTo>
                    <a:pt x="265023" y="195579"/>
                  </a:lnTo>
                  <a:lnTo>
                    <a:pt x="265074" y="196849"/>
                  </a:lnTo>
                  <a:lnTo>
                    <a:pt x="265709" y="199389"/>
                  </a:lnTo>
                  <a:lnTo>
                    <a:pt x="266293" y="199389"/>
                  </a:lnTo>
                  <a:lnTo>
                    <a:pt x="266636" y="198119"/>
                  </a:lnTo>
                  <a:lnTo>
                    <a:pt x="296875" y="198119"/>
                  </a:lnTo>
                  <a:lnTo>
                    <a:pt x="295630" y="196849"/>
                  </a:lnTo>
                  <a:lnTo>
                    <a:pt x="292544" y="195579"/>
                  </a:lnTo>
                  <a:lnTo>
                    <a:pt x="290944" y="194309"/>
                  </a:lnTo>
                  <a:lnTo>
                    <a:pt x="290588" y="193039"/>
                  </a:lnTo>
                  <a:lnTo>
                    <a:pt x="290334" y="191769"/>
                  </a:lnTo>
                  <a:close/>
                </a:path>
                <a:path w="1104900" h="1073150">
                  <a:moveTo>
                    <a:pt x="1104468" y="195579"/>
                  </a:moveTo>
                  <a:lnTo>
                    <a:pt x="1102156" y="195579"/>
                  </a:lnTo>
                  <a:lnTo>
                    <a:pt x="1098499" y="196849"/>
                  </a:lnTo>
                  <a:lnTo>
                    <a:pt x="1103883" y="196849"/>
                  </a:lnTo>
                  <a:lnTo>
                    <a:pt x="1104468" y="195579"/>
                  </a:lnTo>
                  <a:close/>
                </a:path>
                <a:path w="1104900" h="1073150">
                  <a:moveTo>
                    <a:pt x="282181" y="189229"/>
                  </a:moveTo>
                  <a:lnTo>
                    <a:pt x="270700" y="189229"/>
                  </a:lnTo>
                  <a:lnTo>
                    <a:pt x="270763" y="191769"/>
                  </a:lnTo>
                  <a:lnTo>
                    <a:pt x="286169" y="191769"/>
                  </a:lnTo>
                  <a:lnTo>
                    <a:pt x="283463" y="190499"/>
                  </a:lnTo>
                  <a:lnTo>
                    <a:pt x="282181" y="189229"/>
                  </a:lnTo>
                  <a:close/>
                </a:path>
                <a:path w="1104900" h="1073150">
                  <a:moveTo>
                    <a:pt x="452145" y="182879"/>
                  </a:moveTo>
                  <a:lnTo>
                    <a:pt x="315353" y="182879"/>
                  </a:lnTo>
                  <a:lnTo>
                    <a:pt x="314744" y="184149"/>
                  </a:lnTo>
                  <a:lnTo>
                    <a:pt x="314883" y="184149"/>
                  </a:lnTo>
                  <a:lnTo>
                    <a:pt x="316052" y="185419"/>
                  </a:lnTo>
                  <a:lnTo>
                    <a:pt x="317931" y="187959"/>
                  </a:lnTo>
                  <a:lnTo>
                    <a:pt x="318173" y="187959"/>
                  </a:lnTo>
                  <a:lnTo>
                    <a:pt x="318134" y="190499"/>
                  </a:lnTo>
                  <a:lnTo>
                    <a:pt x="318604" y="191769"/>
                  </a:lnTo>
                  <a:lnTo>
                    <a:pt x="466483" y="191769"/>
                  </a:lnTo>
                  <a:lnTo>
                    <a:pt x="460273" y="187959"/>
                  </a:lnTo>
                  <a:lnTo>
                    <a:pt x="457911" y="186689"/>
                  </a:lnTo>
                  <a:lnTo>
                    <a:pt x="452145" y="182879"/>
                  </a:lnTo>
                  <a:close/>
                </a:path>
                <a:path w="1104900" h="1073150">
                  <a:moveTo>
                    <a:pt x="638924" y="185419"/>
                  </a:moveTo>
                  <a:lnTo>
                    <a:pt x="470687" y="185419"/>
                  </a:lnTo>
                  <a:lnTo>
                    <a:pt x="469976" y="186689"/>
                  </a:lnTo>
                  <a:lnTo>
                    <a:pt x="467944" y="187959"/>
                  </a:lnTo>
                  <a:lnTo>
                    <a:pt x="467118" y="187959"/>
                  </a:lnTo>
                  <a:lnTo>
                    <a:pt x="467575" y="189229"/>
                  </a:lnTo>
                  <a:lnTo>
                    <a:pt x="467550" y="190499"/>
                  </a:lnTo>
                  <a:lnTo>
                    <a:pt x="467321" y="190499"/>
                  </a:lnTo>
                  <a:lnTo>
                    <a:pt x="466483" y="191769"/>
                  </a:lnTo>
                  <a:lnTo>
                    <a:pt x="646175" y="191769"/>
                  </a:lnTo>
                  <a:lnTo>
                    <a:pt x="643623" y="190499"/>
                  </a:lnTo>
                  <a:lnTo>
                    <a:pt x="640067" y="186689"/>
                  </a:lnTo>
                  <a:lnTo>
                    <a:pt x="638924" y="185419"/>
                  </a:lnTo>
                  <a:close/>
                </a:path>
                <a:path w="1104900" h="1073150">
                  <a:moveTo>
                    <a:pt x="275729" y="186689"/>
                  </a:moveTo>
                  <a:lnTo>
                    <a:pt x="274891" y="186689"/>
                  </a:lnTo>
                  <a:lnTo>
                    <a:pt x="273723" y="187959"/>
                  </a:lnTo>
                  <a:lnTo>
                    <a:pt x="271068" y="189229"/>
                  </a:lnTo>
                  <a:lnTo>
                    <a:pt x="277787" y="189229"/>
                  </a:lnTo>
                  <a:lnTo>
                    <a:pt x="276923" y="187959"/>
                  </a:lnTo>
                  <a:lnTo>
                    <a:pt x="275729" y="186689"/>
                  </a:lnTo>
                  <a:close/>
                </a:path>
                <a:path w="1104900" h="1073150">
                  <a:moveTo>
                    <a:pt x="638428" y="184149"/>
                  </a:moveTo>
                  <a:lnTo>
                    <a:pt x="471576" y="184149"/>
                  </a:lnTo>
                  <a:lnTo>
                    <a:pt x="471220" y="185419"/>
                  </a:lnTo>
                  <a:lnTo>
                    <a:pt x="638568" y="185419"/>
                  </a:lnTo>
                  <a:lnTo>
                    <a:pt x="638428" y="184149"/>
                  </a:lnTo>
                  <a:close/>
                </a:path>
                <a:path w="1104900" h="1073150">
                  <a:moveTo>
                    <a:pt x="638632" y="182879"/>
                  </a:moveTo>
                  <a:lnTo>
                    <a:pt x="475691" y="182879"/>
                  </a:lnTo>
                  <a:lnTo>
                    <a:pt x="475246" y="184149"/>
                  </a:lnTo>
                  <a:lnTo>
                    <a:pt x="638441" y="184149"/>
                  </a:lnTo>
                  <a:lnTo>
                    <a:pt x="638632" y="182879"/>
                  </a:lnTo>
                  <a:close/>
                </a:path>
                <a:path w="1104900" h="1073150">
                  <a:moveTo>
                    <a:pt x="431571" y="181609"/>
                  </a:moveTo>
                  <a:lnTo>
                    <a:pt x="316217" y="181609"/>
                  </a:lnTo>
                  <a:lnTo>
                    <a:pt x="315975" y="182879"/>
                  </a:lnTo>
                  <a:lnTo>
                    <a:pt x="432854" y="182879"/>
                  </a:lnTo>
                  <a:lnTo>
                    <a:pt x="431571" y="181609"/>
                  </a:lnTo>
                  <a:close/>
                </a:path>
                <a:path w="1104900" h="1073150">
                  <a:moveTo>
                    <a:pt x="446773" y="180339"/>
                  </a:moveTo>
                  <a:lnTo>
                    <a:pt x="440347" y="180339"/>
                  </a:lnTo>
                  <a:lnTo>
                    <a:pt x="439178" y="181609"/>
                  </a:lnTo>
                  <a:lnTo>
                    <a:pt x="438416" y="182879"/>
                  </a:lnTo>
                  <a:lnTo>
                    <a:pt x="448779" y="182879"/>
                  </a:lnTo>
                  <a:lnTo>
                    <a:pt x="446773" y="180339"/>
                  </a:lnTo>
                  <a:close/>
                </a:path>
                <a:path w="1104900" h="1073150">
                  <a:moveTo>
                    <a:pt x="645985" y="172719"/>
                  </a:moveTo>
                  <a:lnTo>
                    <a:pt x="489711" y="172719"/>
                  </a:lnTo>
                  <a:lnTo>
                    <a:pt x="489127" y="173989"/>
                  </a:lnTo>
                  <a:lnTo>
                    <a:pt x="482409" y="173989"/>
                  </a:lnTo>
                  <a:lnTo>
                    <a:pt x="482765" y="175259"/>
                  </a:lnTo>
                  <a:lnTo>
                    <a:pt x="484365" y="175259"/>
                  </a:lnTo>
                  <a:lnTo>
                    <a:pt x="484276" y="176529"/>
                  </a:lnTo>
                  <a:lnTo>
                    <a:pt x="480237" y="176529"/>
                  </a:lnTo>
                  <a:lnTo>
                    <a:pt x="479818" y="177799"/>
                  </a:lnTo>
                  <a:lnTo>
                    <a:pt x="478523" y="179069"/>
                  </a:lnTo>
                  <a:lnTo>
                    <a:pt x="478269" y="179069"/>
                  </a:lnTo>
                  <a:lnTo>
                    <a:pt x="477367" y="181609"/>
                  </a:lnTo>
                  <a:lnTo>
                    <a:pt x="476542" y="182879"/>
                  </a:lnTo>
                  <a:lnTo>
                    <a:pt x="638835" y="182879"/>
                  </a:lnTo>
                  <a:lnTo>
                    <a:pt x="639305" y="181609"/>
                  </a:lnTo>
                  <a:lnTo>
                    <a:pt x="645071" y="175259"/>
                  </a:lnTo>
                  <a:lnTo>
                    <a:pt x="645985" y="172719"/>
                  </a:lnTo>
                  <a:close/>
                </a:path>
                <a:path w="1104900" h="1073150">
                  <a:moveTo>
                    <a:pt x="430999" y="177799"/>
                  </a:moveTo>
                  <a:lnTo>
                    <a:pt x="328942" y="177799"/>
                  </a:lnTo>
                  <a:lnTo>
                    <a:pt x="328371" y="179069"/>
                  </a:lnTo>
                  <a:lnTo>
                    <a:pt x="317538" y="179069"/>
                  </a:lnTo>
                  <a:lnTo>
                    <a:pt x="316915" y="180339"/>
                  </a:lnTo>
                  <a:lnTo>
                    <a:pt x="316483" y="181609"/>
                  </a:lnTo>
                  <a:lnTo>
                    <a:pt x="430796" y="181609"/>
                  </a:lnTo>
                  <a:lnTo>
                    <a:pt x="430910" y="180339"/>
                  </a:lnTo>
                  <a:lnTo>
                    <a:pt x="430999" y="177799"/>
                  </a:lnTo>
                  <a:close/>
                </a:path>
                <a:path w="1104900" h="1073150">
                  <a:moveTo>
                    <a:pt x="323735" y="175259"/>
                  </a:moveTo>
                  <a:lnTo>
                    <a:pt x="322592" y="175259"/>
                  </a:lnTo>
                  <a:lnTo>
                    <a:pt x="322402" y="176529"/>
                  </a:lnTo>
                  <a:lnTo>
                    <a:pt x="322325" y="177799"/>
                  </a:lnTo>
                  <a:lnTo>
                    <a:pt x="319684" y="177799"/>
                  </a:lnTo>
                  <a:lnTo>
                    <a:pt x="318579" y="179069"/>
                  </a:lnTo>
                  <a:lnTo>
                    <a:pt x="328371" y="179069"/>
                  </a:lnTo>
                  <a:lnTo>
                    <a:pt x="327926" y="177799"/>
                  </a:lnTo>
                  <a:lnTo>
                    <a:pt x="325462" y="176529"/>
                  </a:lnTo>
                  <a:lnTo>
                    <a:pt x="323735" y="175259"/>
                  </a:lnTo>
                  <a:close/>
                </a:path>
                <a:path w="1104900" h="1073150">
                  <a:moveTo>
                    <a:pt x="920419" y="170179"/>
                  </a:moveTo>
                  <a:lnTo>
                    <a:pt x="919365" y="170179"/>
                  </a:lnTo>
                  <a:lnTo>
                    <a:pt x="916266" y="173989"/>
                  </a:lnTo>
                  <a:lnTo>
                    <a:pt x="910488" y="179069"/>
                  </a:lnTo>
                  <a:lnTo>
                    <a:pt x="1033351" y="179069"/>
                  </a:lnTo>
                  <a:lnTo>
                    <a:pt x="1030849" y="177799"/>
                  </a:lnTo>
                  <a:lnTo>
                    <a:pt x="971486" y="177799"/>
                  </a:lnTo>
                  <a:lnTo>
                    <a:pt x="969959" y="176529"/>
                  </a:lnTo>
                  <a:lnTo>
                    <a:pt x="945718" y="176529"/>
                  </a:lnTo>
                  <a:lnTo>
                    <a:pt x="941060" y="172719"/>
                  </a:lnTo>
                  <a:lnTo>
                    <a:pt x="923836" y="172719"/>
                  </a:lnTo>
                  <a:lnTo>
                    <a:pt x="922845" y="171449"/>
                  </a:lnTo>
                  <a:lnTo>
                    <a:pt x="920419" y="170179"/>
                  </a:lnTo>
                  <a:close/>
                </a:path>
                <a:path w="1104900" h="1073150">
                  <a:moveTo>
                    <a:pt x="333552" y="175259"/>
                  </a:moveTo>
                  <a:lnTo>
                    <a:pt x="331241" y="175259"/>
                  </a:lnTo>
                  <a:lnTo>
                    <a:pt x="330288" y="176529"/>
                  </a:lnTo>
                  <a:lnTo>
                    <a:pt x="329806" y="177799"/>
                  </a:lnTo>
                  <a:lnTo>
                    <a:pt x="334429" y="177799"/>
                  </a:lnTo>
                  <a:lnTo>
                    <a:pt x="334175" y="176529"/>
                  </a:lnTo>
                  <a:lnTo>
                    <a:pt x="333552" y="175259"/>
                  </a:lnTo>
                  <a:close/>
                </a:path>
                <a:path w="1104900" h="1073150">
                  <a:moveTo>
                    <a:pt x="359968" y="176529"/>
                  </a:moveTo>
                  <a:lnTo>
                    <a:pt x="335406" y="176529"/>
                  </a:lnTo>
                  <a:lnTo>
                    <a:pt x="334848" y="177799"/>
                  </a:lnTo>
                  <a:lnTo>
                    <a:pt x="363842" y="177799"/>
                  </a:lnTo>
                  <a:lnTo>
                    <a:pt x="359968" y="176529"/>
                  </a:lnTo>
                  <a:close/>
                </a:path>
                <a:path w="1104900" h="1073150">
                  <a:moveTo>
                    <a:pt x="431228" y="176529"/>
                  </a:moveTo>
                  <a:lnTo>
                    <a:pt x="371767" y="176529"/>
                  </a:lnTo>
                  <a:lnTo>
                    <a:pt x="370865" y="177799"/>
                  </a:lnTo>
                  <a:lnTo>
                    <a:pt x="431101" y="177799"/>
                  </a:lnTo>
                  <a:lnTo>
                    <a:pt x="431228" y="176529"/>
                  </a:lnTo>
                  <a:close/>
                </a:path>
                <a:path w="1104900" h="1073150">
                  <a:moveTo>
                    <a:pt x="987818" y="163829"/>
                  </a:moveTo>
                  <a:lnTo>
                    <a:pt x="984745" y="163829"/>
                  </a:lnTo>
                  <a:lnTo>
                    <a:pt x="978801" y="168909"/>
                  </a:lnTo>
                  <a:lnTo>
                    <a:pt x="978306" y="170179"/>
                  </a:lnTo>
                  <a:lnTo>
                    <a:pt x="978039" y="171449"/>
                  </a:lnTo>
                  <a:lnTo>
                    <a:pt x="977455" y="172719"/>
                  </a:lnTo>
                  <a:lnTo>
                    <a:pt x="976591" y="173989"/>
                  </a:lnTo>
                  <a:lnTo>
                    <a:pt x="973620" y="177799"/>
                  </a:lnTo>
                  <a:lnTo>
                    <a:pt x="1030849" y="177799"/>
                  </a:lnTo>
                  <a:lnTo>
                    <a:pt x="1018336" y="171449"/>
                  </a:lnTo>
                  <a:lnTo>
                    <a:pt x="1013091" y="171449"/>
                  </a:lnTo>
                  <a:lnTo>
                    <a:pt x="1005098" y="165099"/>
                  </a:lnTo>
                  <a:lnTo>
                    <a:pt x="989977" y="165099"/>
                  </a:lnTo>
                  <a:lnTo>
                    <a:pt x="987818" y="163829"/>
                  </a:lnTo>
                  <a:close/>
                </a:path>
                <a:path w="1104900" h="1073150">
                  <a:moveTo>
                    <a:pt x="338200" y="175259"/>
                  </a:moveTo>
                  <a:lnTo>
                    <a:pt x="336676" y="175259"/>
                  </a:lnTo>
                  <a:lnTo>
                    <a:pt x="336245" y="176529"/>
                  </a:lnTo>
                  <a:lnTo>
                    <a:pt x="338442" y="176529"/>
                  </a:lnTo>
                  <a:lnTo>
                    <a:pt x="338200" y="175259"/>
                  </a:lnTo>
                  <a:close/>
                </a:path>
                <a:path w="1104900" h="1073150">
                  <a:moveTo>
                    <a:pt x="339991" y="166369"/>
                  </a:moveTo>
                  <a:lnTo>
                    <a:pt x="337959" y="167639"/>
                  </a:lnTo>
                  <a:lnTo>
                    <a:pt x="337591" y="167639"/>
                  </a:lnTo>
                  <a:lnTo>
                    <a:pt x="337197" y="168909"/>
                  </a:lnTo>
                  <a:lnTo>
                    <a:pt x="339318" y="172719"/>
                  </a:lnTo>
                  <a:lnTo>
                    <a:pt x="340461" y="176529"/>
                  </a:lnTo>
                  <a:lnTo>
                    <a:pt x="351802" y="176529"/>
                  </a:lnTo>
                  <a:lnTo>
                    <a:pt x="348614" y="175259"/>
                  </a:lnTo>
                  <a:lnTo>
                    <a:pt x="342633" y="171449"/>
                  </a:lnTo>
                  <a:lnTo>
                    <a:pt x="342239" y="171449"/>
                  </a:lnTo>
                  <a:lnTo>
                    <a:pt x="339991" y="166369"/>
                  </a:lnTo>
                  <a:close/>
                </a:path>
                <a:path w="1104900" h="1073150">
                  <a:moveTo>
                    <a:pt x="384543" y="172719"/>
                  </a:moveTo>
                  <a:lnTo>
                    <a:pt x="382333" y="172719"/>
                  </a:lnTo>
                  <a:lnTo>
                    <a:pt x="377939" y="173989"/>
                  </a:lnTo>
                  <a:lnTo>
                    <a:pt x="376123" y="173989"/>
                  </a:lnTo>
                  <a:lnTo>
                    <a:pt x="375678" y="175259"/>
                  </a:lnTo>
                  <a:lnTo>
                    <a:pt x="374992" y="175259"/>
                  </a:lnTo>
                  <a:lnTo>
                    <a:pt x="374434" y="176529"/>
                  </a:lnTo>
                  <a:lnTo>
                    <a:pt x="388683" y="176529"/>
                  </a:lnTo>
                  <a:lnTo>
                    <a:pt x="386118" y="173989"/>
                  </a:lnTo>
                  <a:lnTo>
                    <a:pt x="384543" y="172719"/>
                  </a:lnTo>
                  <a:close/>
                </a:path>
                <a:path w="1104900" h="1073150">
                  <a:moveTo>
                    <a:pt x="417118" y="156209"/>
                  </a:moveTo>
                  <a:lnTo>
                    <a:pt x="406501" y="156209"/>
                  </a:lnTo>
                  <a:lnTo>
                    <a:pt x="406171" y="157479"/>
                  </a:lnTo>
                  <a:lnTo>
                    <a:pt x="405739" y="157479"/>
                  </a:lnTo>
                  <a:lnTo>
                    <a:pt x="405028" y="158749"/>
                  </a:lnTo>
                  <a:lnTo>
                    <a:pt x="404012" y="160019"/>
                  </a:lnTo>
                  <a:lnTo>
                    <a:pt x="403288" y="160019"/>
                  </a:lnTo>
                  <a:lnTo>
                    <a:pt x="402894" y="162559"/>
                  </a:lnTo>
                  <a:lnTo>
                    <a:pt x="402628" y="166369"/>
                  </a:lnTo>
                  <a:lnTo>
                    <a:pt x="402297" y="167639"/>
                  </a:lnTo>
                  <a:lnTo>
                    <a:pt x="402018" y="167639"/>
                  </a:lnTo>
                  <a:lnTo>
                    <a:pt x="398754" y="170179"/>
                  </a:lnTo>
                  <a:lnTo>
                    <a:pt x="395858" y="172719"/>
                  </a:lnTo>
                  <a:lnTo>
                    <a:pt x="391363" y="173989"/>
                  </a:lnTo>
                  <a:lnTo>
                    <a:pt x="390690" y="175259"/>
                  </a:lnTo>
                  <a:lnTo>
                    <a:pt x="389661" y="176529"/>
                  </a:lnTo>
                  <a:lnTo>
                    <a:pt x="431444" y="176529"/>
                  </a:lnTo>
                  <a:lnTo>
                    <a:pt x="431825" y="175259"/>
                  </a:lnTo>
                  <a:lnTo>
                    <a:pt x="432053" y="173989"/>
                  </a:lnTo>
                  <a:lnTo>
                    <a:pt x="432053" y="172719"/>
                  </a:lnTo>
                  <a:lnTo>
                    <a:pt x="431914" y="171449"/>
                  </a:lnTo>
                  <a:lnTo>
                    <a:pt x="425970" y="167639"/>
                  </a:lnTo>
                  <a:lnTo>
                    <a:pt x="425399" y="166369"/>
                  </a:lnTo>
                  <a:lnTo>
                    <a:pt x="425322" y="165099"/>
                  </a:lnTo>
                  <a:lnTo>
                    <a:pt x="425145" y="165099"/>
                  </a:lnTo>
                  <a:lnTo>
                    <a:pt x="424256" y="163829"/>
                  </a:lnTo>
                  <a:lnTo>
                    <a:pt x="423760" y="162559"/>
                  </a:lnTo>
                  <a:lnTo>
                    <a:pt x="422706" y="161289"/>
                  </a:lnTo>
                  <a:lnTo>
                    <a:pt x="418071" y="157479"/>
                  </a:lnTo>
                  <a:lnTo>
                    <a:pt x="417118" y="156209"/>
                  </a:lnTo>
                  <a:close/>
                </a:path>
                <a:path w="1104900" h="1073150">
                  <a:moveTo>
                    <a:pt x="779741" y="161289"/>
                  </a:moveTo>
                  <a:lnTo>
                    <a:pt x="776528" y="161289"/>
                  </a:lnTo>
                  <a:lnTo>
                    <a:pt x="772350" y="162559"/>
                  </a:lnTo>
                  <a:lnTo>
                    <a:pt x="770712" y="162559"/>
                  </a:lnTo>
                  <a:lnTo>
                    <a:pt x="766013" y="166369"/>
                  </a:lnTo>
                  <a:lnTo>
                    <a:pt x="764781" y="167639"/>
                  </a:lnTo>
                  <a:lnTo>
                    <a:pt x="762863" y="170179"/>
                  </a:lnTo>
                  <a:lnTo>
                    <a:pt x="761568" y="170179"/>
                  </a:lnTo>
                  <a:lnTo>
                    <a:pt x="750303" y="173989"/>
                  </a:lnTo>
                  <a:lnTo>
                    <a:pt x="749604" y="175259"/>
                  </a:lnTo>
                  <a:lnTo>
                    <a:pt x="747242" y="176529"/>
                  </a:lnTo>
                  <a:lnTo>
                    <a:pt x="907413" y="176529"/>
                  </a:lnTo>
                  <a:lnTo>
                    <a:pt x="901265" y="171449"/>
                  </a:lnTo>
                  <a:lnTo>
                    <a:pt x="785317" y="171449"/>
                  </a:lnTo>
                  <a:lnTo>
                    <a:pt x="780580" y="162559"/>
                  </a:lnTo>
                  <a:lnTo>
                    <a:pt x="779741" y="161289"/>
                  </a:lnTo>
                  <a:close/>
                </a:path>
                <a:path w="1104900" h="1073150">
                  <a:moveTo>
                    <a:pt x="957745" y="166369"/>
                  </a:moveTo>
                  <a:lnTo>
                    <a:pt x="956271" y="166369"/>
                  </a:lnTo>
                  <a:lnTo>
                    <a:pt x="954671" y="168909"/>
                  </a:lnTo>
                  <a:lnTo>
                    <a:pt x="948791" y="175259"/>
                  </a:lnTo>
                  <a:lnTo>
                    <a:pt x="947775" y="175259"/>
                  </a:lnTo>
                  <a:lnTo>
                    <a:pt x="946734" y="176529"/>
                  </a:lnTo>
                  <a:lnTo>
                    <a:pt x="969959" y="176529"/>
                  </a:lnTo>
                  <a:lnTo>
                    <a:pt x="957745" y="166369"/>
                  </a:lnTo>
                  <a:close/>
                </a:path>
                <a:path w="1104900" h="1073150">
                  <a:moveTo>
                    <a:pt x="332993" y="173989"/>
                  </a:moveTo>
                  <a:lnTo>
                    <a:pt x="332574" y="173989"/>
                  </a:lnTo>
                  <a:lnTo>
                    <a:pt x="332003" y="175259"/>
                  </a:lnTo>
                  <a:lnTo>
                    <a:pt x="333324" y="175259"/>
                  </a:lnTo>
                  <a:lnTo>
                    <a:pt x="332993" y="173989"/>
                  </a:lnTo>
                  <a:close/>
                </a:path>
                <a:path w="1104900" h="1073150">
                  <a:moveTo>
                    <a:pt x="486854" y="172719"/>
                  </a:moveTo>
                  <a:lnTo>
                    <a:pt x="482752" y="172719"/>
                  </a:lnTo>
                  <a:lnTo>
                    <a:pt x="482269" y="173989"/>
                  </a:lnTo>
                  <a:lnTo>
                    <a:pt x="488264" y="173989"/>
                  </a:lnTo>
                  <a:lnTo>
                    <a:pt x="486854" y="172719"/>
                  </a:lnTo>
                  <a:close/>
                </a:path>
                <a:path w="1104900" h="1073150">
                  <a:moveTo>
                    <a:pt x="528993" y="161289"/>
                  </a:moveTo>
                  <a:lnTo>
                    <a:pt x="526745" y="161289"/>
                  </a:lnTo>
                  <a:lnTo>
                    <a:pt x="526338" y="162559"/>
                  </a:lnTo>
                  <a:lnTo>
                    <a:pt x="523074" y="162559"/>
                  </a:lnTo>
                  <a:lnTo>
                    <a:pt x="521271" y="163829"/>
                  </a:lnTo>
                  <a:lnTo>
                    <a:pt x="520306" y="163829"/>
                  </a:lnTo>
                  <a:lnTo>
                    <a:pt x="519772" y="165099"/>
                  </a:lnTo>
                  <a:lnTo>
                    <a:pt x="518185" y="167639"/>
                  </a:lnTo>
                  <a:lnTo>
                    <a:pt x="517880" y="167639"/>
                  </a:lnTo>
                  <a:lnTo>
                    <a:pt x="517397" y="168909"/>
                  </a:lnTo>
                  <a:lnTo>
                    <a:pt x="493280" y="168909"/>
                  </a:lnTo>
                  <a:lnTo>
                    <a:pt x="493661" y="170179"/>
                  </a:lnTo>
                  <a:lnTo>
                    <a:pt x="493623" y="171449"/>
                  </a:lnTo>
                  <a:lnTo>
                    <a:pt x="492912" y="171449"/>
                  </a:lnTo>
                  <a:lnTo>
                    <a:pt x="492290" y="172719"/>
                  </a:lnTo>
                  <a:lnTo>
                    <a:pt x="645731" y="172719"/>
                  </a:lnTo>
                  <a:lnTo>
                    <a:pt x="640562" y="167639"/>
                  </a:lnTo>
                  <a:lnTo>
                    <a:pt x="640003" y="166369"/>
                  </a:lnTo>
                  <a:lnTo>
                    <a:pt x="532574" y="166369"/>
                  </a:lnTo>
                  <a:lnTo>
                    <a:pt x="530885" y="165099"/>
                  </a:lnTo>
                  <a:lnTo>
                    <a:pt x="530034" y="165099"/>
                  </a:lnTo>
                  <a:lnTo>
                    <a:pt x="529958" y="163829"/>
                  </a:lnTo>
                  <a:lnTo>
                    <a:pt x="529615" y="162559"/>
                  </a:lnTo>
                  <a:lnTo>
                    <a:pt x="528993" y="161289"/>
                  </a:lnTo>
                  <a:close/>
                </a:path>
                <a:path w="1104900" h="1073150">
                  <a:moveTo>
                    <a:pt x="670407" y="161289"/>
                  </a:moveTo>
                  <a:lnTo>
                    <a:pt x="668489" y="161289"/>
                  </a:lnTo>
                  <a:lnTo>
                    <a:pt x="667918" y="162559"/>
                  </a:lnTo>
                  <a:lnTo>
                    <a:pt x="660730" y="170179"/>
                  </a:lnTo>
                  <a:lnTo>
                    <a:pt x="660057" y="171449"/>
                  </a:lnTo>
                  <a:lnTo>
                    <a:pt x="660044" y="172719"/>
                  </a:lnTo>
                  <a:lnTo>
                    <a:pt x="739762" y="172719"/>
                  </a:lnTo>
                  <a:lnTo>
                    <a:pt x="740105" y="170179"/>
                  </a:lnTo>
                  <a:lnTo>
                    <a:pt x="740105" y="167639"/>
                  </a:lnTo>
                  <a:lnTo>
                    <a:pt x="712000" y="167639"/>
                  </a:lnTo>
                  <a:lnTo>
                    <a:pt x="709294" y="165099"/>
                  </a:lnTo>
                  <a:lnTo>
                    <a:pt x="708278" y="163829"/>
                  </a:lnTo>
                  <a:lnTo>
                    <a:pt x="677481" y="163829"/>
                  </a:lnTo>
                  <a:lnTo>
                    <a:pt x="670407" y="161289"/>
                  </a:lnTo>
                  <a:close/>
                </a:path>
                <a:path w="1104900" h="1073150">
                  <a:moveTo>
                    <a:pt x="932192" y="165099"/>
                  </a:moveTo>
                  <a:lnTo>
                    <a:pt x="931138" y="166369"/>
                  </a:lnTo>
                  <a:lnTo>
                    <a:pt x="930528" y="166369"/>
                  </a:lnTo>
                  <a:lnTo>
                    <a:pt x="928890" y="168909"/>
                  </a:lnTo>
                  <a:lnTo>
                    <a:pt x="928535" y="168909"/>
                  </a:lnTo>
                  <a:lnTo>
                    <a:pt x="925385" y="171449"/>
                  </a:lnTo>
                  <a:lnTo>
                    <a:pt x="924928" y="172719"/>
                  </a:lnTo>
                  <a:lnTo>
                    <a:pt x="941060" y="172719"/>
                  </a:lnTo>
                  <a:lnTo>
                    <a:pt x="933297" y="166369"/>
                  </a:lnTo>
                  <a:lnTo>
                    <a:pt x="932192" y="165099"/>
                  </a:lnTo>
                  <a:close/>
                </a:path>
                <a:path w="1104900" h="1073150">
                  <a:moveTo>
                    <a:pt x="798626" y="115569"/>
                  </a:moveTo>
                  <a:lnTo>
                    <a:pt x="797090" y="115569"/>
                  </a:lnTo>
                  <a:lnTo>
                    <a:pt x="795769" y="118109"/>
                  </a:lnTo>
                  <a:lnTo>
                    <a:pt x="791502" y="121919"/>
                  </a:lnTo>
                  <a:lnTo>
                    <a:pt x="781583" y="133349"/>
                  </a:lnTo>
                  <a:lnTo>
                    <a:pt x="781443" y="133349"/>
                  </a:lnTo>
                  <a:lnTo>
                    <a:pt x="781608" y="134619"/>
                  </a:lnTo>
                  <a:lnTo>
                    <a:pt x="792251" y="146049"/>
                  </a:lnTo>
                  <a:lnTo>
                    <a:pt x="792416" y="146049"/>
                  </a:lnTo>
                  <a:lnTo>
                    <a:pt x="791895" y="147319"/>
                  </a:lnTo>
                  <a:lnTo>
                    <a:pt x="789838" y="149859"/>
                  </a:lnTo>
                  <a:lnTo>
                    <a:pt x="789368" y="149859"/>
                  </a:lnTo>
                  <a:lnTo>
                    <a:pt x="789254" y="151129"/>
                  </a:lnTo>
                  <a:lnTo>
                    <a:pt x="789914" y="152399"/>
                  </a:lnTo>
                  <a:lnTo>
                    <a:pt x="793102" y="154939"/>
                  </a:lnTo>
                  <a:lnTo>
                    <a:pt x="794346" y="157479"/>
                  </a:lnTo>
                  <a:lnTo>
                    <a:pt x="793407" y="161289"/>
                  </a:lnTo>
                  <a:lnTo>
                    <a:pt x="793191" y="162559"/>
                  </a:lnTo>
                  <a:lnTo>
                    <a:pt x="791502" y="163829"/>
                  </a:lnTo>
                  <a:lnTo>
                    <a:pt x="785317" y="171449"/>
                  </a:lnTo>
                  <a:lnTo>
                    <a:pt x="901265" y="171449"/>
                  </a:lnTo>
                  <a:lnTo>
                    <a:pt x="884355" y="157479"/>
                  </a:lnTo>
                  <a:lnTo>
                    <a:pt x="865835" y="157479"/>
                  </a:lnTo>
                  <a:lnTo>
                    <a:pt x="851649" y="144779"/>
                  </a:lnTo>
                  <a:lnTo>
                    <a:pt x="851420" y="144779"/>
                  </a:lnTo>
                  <a:lnTo>
                    <a:pt x="851547" y="143509"/>
                  </a:lnTo>
                  <a:lnTo>
                    <a:pt x="851788" y="143509"/>
                  </a:lnTo>
                  <a:lnTo>
                    <a:pt x="852423" y="142239"/>
                  </a:lnTo>
                  <a:lnTo>
                    <a:pt x="857694" y="135889"/>
                  </a:lnTo>
                  <a:lnTo>
                    <a:pt x="858011" y="135889"/>
                  </a:lnTo>
                  <a:lnTo>
                    <a:pt x="857973" y="134619"/>
                  </a:lnTo>
                  <a:lnTo>
                    <a:pt x="857440" y="133349"/>
                  </a:lnTo>
                  <a:lnTo>
                    <a:pt x="853388" y="129539"/>
                  </a:lnTo>
                  <a:lnTo>
                    <a:pt x="833323" y="129539"/>
                  </a:lnTo>
                  <a:lnTo>
                    <a:pt x="831900" y="128269"/>
                  </a:lnTo>
                  <a:lnTo>
                    <a:pt x="812990" y="128269"/>
                  </a:lnTo>
                  <a:lnTo>
                    <a:pt x="811339" y="126999"/>
                  </a:lnTo>
                  <a:lnTo>
                    <a:pt x="798626" y="115569"/>
                  </a:lnTo>
                  <a:close/>
                </a:path>
                <a:path w="1104900" h="1073150">
                  <a:moveTo>
                    <a:pt x="511670" y="167639"/>
                  </a:moveTo>
                  <a:lnTo>
                    <a:pt x="493534" y="167639"/>
                  </a:lnTo>
                  <a:lnTo>
                    <a:pt x="493318" y="168909"/>
                  </a:lnTo>
                  <a:lnTo>
                    <a:pt x="514019" y="168909"/>
                  </a:lnTo>
                  <a:lnTo>
                    <a:pt x="511670" y="167639"/>
                  </a:lnTo>
                  <a:close/>
                </a:path>
                <a:path w="1104900" h="1073150">
                  <a:moveTo>
                    <a:pt x="502538" y="165099"/>
                  </a:moveTo>
                  <a:lnTo>
                    <a:pt x="497116" y="165099"/>
                  </a:lnTo>
                  <a:lnTo>
                    <a:pt x="496874" y="166369"/>
                  </a:lnTo>
                  <a:lnTo>
                    <a:pt x="495528" y="166369"/>
                  </a:lnTo>
                  <a:lnTo>
                    <a:pt x="494906" y="167639"/>
                  </a:lnTo>
                  <a:lnTo>
                    <a:pt x="508063" y="167639"/>
                  </a:lnTo>
                  <a:lnTo>
                    <a:pt x="504634" y="166369"/>
                  </a:lnTo>
                  <a:lnTo>
                    <a:pt x="502538" y="165099"/>
                  </a:lnTo>
                  <a:close/>
                </a:path>
                <a:path w="1104900" h="1073150">
                  <a:moveTo>
                    <a:pt x="732332" y="158749"/>
                  </a:moveTo>
                  <a:lnTo>
                    <a:pt x="731392" y="158749"/>
                  </a:lnTo>
                  <a:lnTo>
                    <a:pt x="728217" y="161289"/>
                  </a:lnTo>
                  <a:lnTo>
                    <a:pt x="718502" y="165099"/>
                  </a:lnTo>
                  <a:lnTo>
                    <a:pt x="717702" y="165099"/>
                  </a:lnTo>
                  <a:lnTo>
                    <a:pt x="717295" y="166369"/>
                  </a:lnTo>
                  <a:lnTo>
                    <a:pt x="716152" y="166369"/>
                  </a:lnTo>
                  <a:lnTo>
                    <a:pt x="715644" y="167639"/>
                  </a:lnTo>
                  <a:lnTo>
                    <a:pt x="739863" y="167639"/>
                  </a:lnTo>
                  <a:lnTo>
                    <a:pt x="739482" y="166369"/>
                  </a:lnTo>
                  <a:lnTo>
                    <a:pt x="736028" y="161289"/>
                  </a:lnTo>
                  <a:lnTo>
                    <a:pt x="734377" y="160019"/>
                  </a:lnTo>
                  <a:lnTo>
                    <a:pt x="732332" y="158749"/>
                  </a:lnTo>
                  <a:close/>
                </a:path>
                <a:path w="1104900" h="1073150">
                  <a:moveTo>
                    <a:pt x="640257" y="165099"/>
                  </a:moveTo>
                  <a:lnTo>
                    <a:pt x="533958" y="165099"/>
                  </a:lnTo>
                  <a:lnTo>
                    <a:pt x="532574" y="166369"/>
                  </a:lnTo>
                  <a:lnTo>
                    <a:pt x="640079" y="166369"/>
                  </a:lnTo>
                  <a:lnTo>
                    <a:pt x="640257" y="165099"/>
                  </a:lnTo>
                  <a:close/>
                </a:path>
                <a:path w="1104900" h="1073150">
                  <a:moveTo>
                    <a:pt x="502145" y="163829"/>
                  </a:moveTo>
                  <a:lnTo>
                    <a:pt x="497738" y="163829"/>
                  </a:lnTo>
                  <a:lnTo>
                    <a:pt x="497522" y="165099"/>
                  </a:lnTo>
                  <a:lnTo>
                    <a:pt x="502043" y="165099"/>
                  </a:lnTo>
                  <a:lnTo>
                    <a:pt x="502145" y="163829"/>
                  </a:lnTo>
                  <a:close/>
                </a:path>
                <a:path w="1104900" h="1073150">
                  <a:moveTo>
                    <a:pt x="640346" y="162559"/>
                  </a:moveTo>
                  <a:lnTo>
                    <a:pt x="552602" y="162559"/>
                  </a:lnTo>
                  <a:lnTo>
                    <a:pt x="552221" y="163829"/>
                  </a:lnTo>
                  <a:lnTo>
                    <a:pt x="535419" y="163829"/>
                  </a:lnTo>
                  <a:lnTo>
                    <a:pt x="534657" y="165099"/>
                  </a:lnTo>
                  <a:lnTo>
                    <a:pt x="640384" y="165099"/>
                  </a:lnTo>
                  <a:lnTo>
                    <a:pt x="640562" y="163829"/>
                  </a:lnTo>
                  <a:lnTo>
                    <a:pt x="640346" y="162559"/>
                  </a:lnTo>
                  <a:close/>
                </a:path>
                <a:path w="1104900" h="1073150">
                  <a:moveTo>
                    <a:pt x="996289" y="161289"/>
                  </a:moveTo>
                  <a:lnTo>
                    <a:pt x="995362" y="161289"/>
                  </a:lnTo>
                  <a:lnTo>
                    <a:pt x="994409" y="162559"/>
                  </a:lnTo>
                  <a:lnTo>
                    <a:pt x="991019" y="165099"/>
                  </a:lnTo>
                  <a:lnTo>
                    <a:pt x="1005098" y="165099"/>
                  </a:lnTo>
                  <a:lnTo>
                    <a:pt x="1001901" y="162559"/>
                  </a:lnTo>
                  <a:lnTo>
                    <a:pt x="997191" y="162559"/>
                  </a:lnTo>
                  <a:lnTo>
                    <a:pt x="996289" y="161289"/>
                  </a:lnTo>
                  <a:close/>
                </a:path>
                <a:path w="1104900" h="1073150">
                  <a:moveTo>
                    <a:pt x="501167" y="162559"/>
                  </a:moveTo>
                  <a:lnTo>
                    <a:pt x="500595" y="162559"/>
                  </a:lnTo>
                  <a:lnTo>
                    <a:pt x="498754" y="163829"/>
                  </a:lnTo>
                  <a:lnTo>
                    <a:pt x="501586" y="163829"/>
                  </a:lnTo>
                  <a:lnTo>
                    <a:pt x="501167" y="162559"/>
                  </a:lnTo>
                  <a:close/>
                </a:path>
                <a:path w="1104900" h="1073150">
                  <a:moveTo>
                    <a:pt x="549973" y="162559"/>
                  </a:moveTo>
                  <a:lnTo>
                    <a:pt x="536473" y="162559"/>
                  </a:lnTo>
                  <a:lnTo>
                    <a:pt x="536905" y="163829"/>
                  </a:lnTo>
                  <a:lnTo>
                    <a:pt x="550684" y="163829"/>
                  </a:lnTo>
                  <a:lnTo>
                    <a:pt x="549973" y="162559"/>
                  </a:lnTo>
                  <a:close/>
                </a:path>
                <a:path w="1104900" h="1073150">
                  <a:moveTo>
                    <a:pt x="681012" y="156209"/>
                  </a:moveTo>
                  <a:lnTo>
                    <a:pt x="677710" y="156209"/>
                  </a:lnTo>
                  <a:lnTo>
                    <a:pt x="677316" y="157479"/>
                  </a:lnTo>
                  <a:lnTo>
                    <a:pt x="677176" y="157479"/>
                  </a:lnTo>
                  <a:lnTo>
                    <a:pt x="678256" y="162559"/>
                  </a:lnTo>
                  <a:lnTo>
                    <a:pt x="678179" y="163829"/>
                  </a:lnTo>
                  <a:lnTo>
                    <a:pt x="708278" y="163829"/>
                  </a:lnTo>
                  <a:lnTo>
                    <a:pt x="701725" y="162559"/>
                  </a:lnTo>
                  <a:lnTo>
                    <a:pt x="687019" y="162559"/>
                  </a:lnTo>
                  <a:lnTo>
                    <a:pt x="681012" y="156209"/>
                  </a:lnTo>
                  <a:close/>
                </a:path>
                <a:path w="1104900" h="1073150">
                  <a:moveTo>
                    <a:pt x="546658" y="161289"/>
                  </a:moveTo>
                  <a:lnTo>
                    <a:pt x="536574" y="161289"/>
                  </a:lnTo>
                  <a:lnTo>
                    <a:pt x="536371" y="162559"/>
                  </a:lnTo>
                  <a:lnTo>
                    <a:pt x="549579" y="162559"/>
                  </a:lnTo>
                  <a:lnTo>
                    <a:pt x="546658" y="161289"/>
                  </a:lnTo>
                  <a:close/>
                </a:path>
                <a:path w="1104900" h="1073150">
                  <a:moveTo>
                    <a:pt x="631977" y="154939"/>
                  </a:moveTo>
                  <a:lnTo>
                    <a:pt x="554532" y="154939"/>
                  </a:lnTo>
                  <a:lnTo>
                    <a:pt x="553999" y="156209"/>
                  </a:lnTo>
                  <a:lnTo>
                    <a:pt x="553554" y="158749"/>
                  </a:lnTo>
                  <a:lnTo>
                    <a:pt x="553351" y="158749"/>
                  </a:lnTo>
                  <a:lnTo>
                    <a:pt x="552894" y="162559"/>
                  </a:lnTo>
                  <a:lnTo>
                    <a:pt x="640016" y="162559"/>
                  </a:lnTo>
                  <a:lnTo>
                    <a:pt x="638479" y="160019"/>
                  </a:lnTo>
                  <a:lnTo>
                    <a:pt x="637666" y="158749"/>
                  </a:lnTo>
                  <a:lnTo>
                    <a:pt x="636777" y="156209"/>
                  </a:lnTo>
                  <a:lnTo>
                    <a:pt x="632320" y="156209"/>
                  </a:lnTo>
                  <a:lnTo>
                    <a:pt x="631977" y="154939"/>
                  </a:lnTo>
                  <a:close/>
                </a:path>
                <a:path w="1104900" h="1073150">
                  <a:moveTo>
                    <a:pt x="698423" y="160019"/>
                  </a:moveTo>
                  <a:lnTo>
                    <a:pt x="691426" y="160019"/>
                  </a:lnTo>
                  <a:lnTo>
                    <a:pt x="689051" y="162559"/>
                  </a:lnTo>
                  <a:lnTo>
                    <a:pt x="701725" y="162559"/>
                  </a:lnTo>
                  <a:lnTo>
                    <a:pt x="698423" y="160019"/>
                  </a:lnTo>
                  <a:close/>
                </a:path>
                <a:path w="1104900" h="1073150">
                  <a:moveTo>
                    <a:pt x="1000302" y="161289"/>
                  </a:moveTo>
                  <a:lnTo>
                    <a:pt x="998435" y="161289"/>
                  </a:lnTo>
                  <a:lnTo>
                    <a:pt x="997572" y="162559"/>
                  </a:lnTo>
                  <a:lnTo>
                    <a:pt x="1001901" y="162559"/>
                  </a:lnTo>
                  <a:lnTo>
                    <a:pt x="1000302" y="161289"/>
                  </a:lnTo>
                  <a:close/>
                </a:path>
                <a:path w="1104900" h="1073150">
                  <a:moveTo>
                    <a:pt x="547154" y="160019"/>
                  </a:moveTo>
                  <a:lnTo>
                    <a:pt x="537667" y="160019"/>
                  </a:lnTo>
                  <a:lnTo>
                    <a:pt x="537184" y="161289"/>
                  </a:lnTo>
                  <a:lnTo>
                    <a:pt x="546455" y="161289"/>
                  </a:lnTo>
                  <a:lnTo>
                    <a:pt x="547154" y="160019"/>
                  </a:lnTo>
                  <a:close/>
                </a:path>
                <a:path w="1104900" h="1073150">
                  <a:moveTo>
                    <a:pt x="542201" y="156209"/>
                  </a:moveTo>
                  <a:lnTo>
                    <a:pt x="539762" y="156209"/>
                  </a:lnTo>
                  <a:lnTo>
                    <a:pt x="539470" y="157479"/>
                  </a:lnTo>
                  <a:lnTo>
                    <a:pt x="539229" y="157479"/>
                  </a:lnTo>
                  <a:lnTo>
                    <a:pt x="539102" y="158749"/>
                  </a:lnTo>
                  <a:lnTo>
                    <a:pt x="538848" y="160019"/>
                  </a:lnTo>
                  <a:lnTo>
                    <a:pt x="547636" y="160019"/>
                  </a:lnTo>
                  <a:lnTo>
                    <a:pt x="547573" y="158749"/>
                  </a:lnTo>
                  <a:lnTo>
                    <a:pt x="544601" y="158749"/>
                  </a:lnTo>
                  <a:lnTo>
                    <a:pt x="544182" y="157479"/>
                  </a:lnTo>
                  <a:lnTo>
                    <a:pt x="542201" y="156209"/>
                  </a:lnTo>
                  <a:close/>
                </a:path>
                <a:path w="1104900" h="1073150">
                  <a:moveTo>
                    <a:pt x="873594" y="148589"/>
                  </a:moveTo>
                  <a:lnTo>
                    <a:pt x="872794" y="149859"/>
                  </a:lnTo>
                  <a:lnTo>
                    <a:pt x="872235" y="149859"/>
                  </a:lnTo>
                  <a:lnTo>
                    <a:pt x="867270" y="156209"/>
                  </a:lnTo>
                  <a:lnTo>
                    <a:pt x="866889" y="156209"/>
                  </a:lnTo>
                  <a:lnTo>
                    <a:pt x="866406" y="157479"/>
                  </a:lnTo>
                  <a:lnTo>
                    <a:pt x="884355" y="157479"/>
                  </a:lnTo>
                  <a:lnTo>
                    <a:pt x="873594" y="148589"/>
                  </a:lnTo>
                  <a:close/>
                </a:path>
                <a:path w="1104900" h="1073150">
                  <a:moveTo>
                    <a:pt x="411721" y="153669"/>
                  </a:moveTo>
                  <a:lnTo>
                    <a:pt x="410692" y="153669"/>
                  </a:lnTo>
                  <a:lnTo>
                    <a:pt x="409143" y="154939"/>
                  </a:lnTo>
                  <a:lnTo>
                    <a:pt x="408749" y="154939"/>
                  </a:lnTo>
                  <a:lnTo>
                    <a:pt x="407504" y="156209"/>
                  </a:lnTo>
                  <a:lnTo>
                    <a:pt x="415785" y="156209"/>
                  </a:lnTo>
                  <a:lnTo>
                    <a:pt x="413854" y="154939"/>
                  </a:lnTo>
                  <a:lnTo>
                    <a:pt x="411721" y="153669"/>
                  </a:lnTo>
                  <a:close/>
                </a:path>
                <a:path w="1104900" h="1073150">
                  <a:moveTo>
                    <a:pt x="656386" y="77469"/>
                  </a:moveTo>
                  <a:lnTo>
                    <a:pt x="574001" y="77469"/>
                  </a:lnTo>
                  <a:lnTo>
                    <a:pt x="571271" y="80009"/>
                  </a:lnTo>
                  <a:lnTo>
                    <a:pt x="569442" y="83819"/>
                  </a:lnTo>
                  <a:lnTo>
                    <a:pt x="569125" y="83819"/>
                  </a:lnTo>
                  <a:lnTo>
                    <a:pt x="569582" y="85089"/>
                  </a:lnTo>
                  <a:lnTo>
                    <a:pt x="572566" y="88899"/>
                  </a:lnTo>
                  <a:lnTo>
                    <a:pt x="573303" y="90169"/>
                  </a:lnTo>
                  <a:lnTo>
                    <a:pt x="573811" y="91439"/>
                  </a:lnTo>
                  <a:lnTo>
                    <a:pt x="573392" y="92709"/>
                  </a:lnTo>
                  <a:lnTo>
                    <a:pt x="573290" y="93979"/>
                  </a:lnTo>
                  <a:lnTo>
                    <a:pt x="572617" y="95249"/>
                  </a:lnTo>
                  <a:lnTo>
                    <a:pt x="572109" y="95249"/>
                  </a:lnTo>
                  <a:lnTo>
                    <a:pt x="567220" y="101599"/>
                  </a:lnTo>
                  <a:lnTo>
                    <a:pt x="554202" y="116839"/>
                  </a:lnTo>
                  <a:lnTo>
                    <a:pt x="560273" y="123189"/>
                  </a:lnTo>
                  <a:lnTo>
                    <a:pt x="554431" y="129539"/>
                  </a:lnTo>
                  <a:lnTo>
                    <a:pt x="553465" y="132079"/>
                  </a:lnTo>
                  <a:lnTo>
                    <a:pt x="555447" y="140969"/>
                  </a:lnTo>
                  <a:lnTo>
                    <a:pt x="558279" y="140969"/>
                  </a:lnTo>
                  <a:lnTo>
                    <a:pt x="557491" y="142239"/>
                  </a:lnTo>
                  <a:lnTo>
                    <a:pt x="557110" y="143509"/>
                  </a:lnTo>
                  <a:lnTo>
                    <a:pt x="556983" y="144779"/>
                  </a:lnTo>
                  <a:lnTo>
                    <a:pt x="557237" y="146049"/>
                  </a:lnTo>
                  <a:lnTo>
                    <a:pt x="557453" y="149859"/>
                  </a:lnTo>
                  <a:lnTo>
                    <a:pt x="558076" y="151129"/>
                  </a:lnTo>
                  <a:lnTo>
                    <a:pt x="557987" y="152399"/>
                  </a:lnTo>
                  <a:lnTo>
                    <a:pt x="557301" y="152399"/>
                  </a:lnTo>
                  <a:lnTo>
                    <a:pt x="556513" y="153669"/>
                  </a:lnTo>
                  <a:lnTo>
                    <a:pt x="555751" y="153669"/>
                  </a:lnTo>
                  <a:lnTo>
                    <a:pt x="554761" y="154939"/>
                  </a:lnTo>
                  <a:lnTo>
                    <a:pt x="632396" y="154939"/>
                  </a:lnTo>
                  <a:lnTo>
                    <a:pt x="640714" y="144779"/>
                  </a:lnTo>
                  <a:lnTo>
                    <a:pt x="640841" y="143509"/>
                  </a:lnTo>
                  <a:lnTo>
                    <a:pt x="623938" y="129539"/>
                  </a:lnTo>
                  <a:lnTo>
                    <a:pt x="622630" y="126999"/>
                  </a:lnTo>
                  <a:lnTo>
                    <a:pt x="623976" y="124459"/>
                  </a:lnTo>
                  <a:lnTo>
                    <a:pt x="624725" y="123189"/>
                  </a:lnTo>
                  <a:lnTo>
                    <a:pt x="625868" y="120649"/>
                  </a:lnTo>
                  <a:lnTo>
                    <a:pt x="626376" y="119379"/>
                  </a:lnTo>
                  <a:lnTo>
                    <a:pt x="626668" y="119379"/>
                  </a:lnTo>
                  <a:lnTo>
                    <a:pt x="628370" y="116839"/>
                  </a:lnTo>
                  <a:lnTo>
                    <a:pt x="628675" y="116839"/>
                  </a:lnTo>
                  <a:lnTo>
                    <a:pt x="631469" y="111759"/>
                  </a:lnTo>
                  <a:lnTo>
                    <a:pt x="632383" y="110489"/>
                  </a:lnTo>
                  <a:lnTo>
                    <a:pt x="633488" y="109219"/>
                  </a:lnTo>
                  <a:lnTo>
                    <a:pt x="634669" y="106679"/>
                  </a:lnTo>
                  <a:lnTo>
                    <a:pt x="637933" y="99059"/>
                  </a:lnTo>
                  <a:lnTo>
                    <a:pt x="639140" y="96519"/>
                  </a:lnTo>
                  <a:lnTo>
                    <a:pt x="641337" y="92709"/>
                  </a:lnTo>
                  <a:lnTo>
                    <a:pt x="641845" y="92709"/>
                  </a:lnTo>
                  <a:lnTo>
                    <a:pt x="642162" y="91439"/>
                  </a:lnTo>
                  <a:lnTo>
                    <a:pt x="642454" y="91439"/>
                  </a:lnTo>
                  <a:lnTo>
                    <a:pt x="643115" y="90169"/>
                  </a:lnTo>
                  <a:lnTo>
                    <a:pt x="645350" y="90169"/>
                  </a:lnTo>
                  <a:lnTo>
                    <a:pt x="656285" y="87629"/>
                  </a:lnTo>
                  <a:lnTo>
                    <a:pt x="658177" y="87629"/>
                  </a:lnTo>
                  <a:lnTo>
                    <a:pt x="661161" y="85089"/>
                  </a:lnTo>
                  <a:lnTo>
                    <a:pt x="661415" y="85089"/>
                  </a:lnTo>
                  <a:lnTo>
                    <a:pt x="660539" y="81279"/>
                  </a:lnTo>
                  <a:lnTo>
                    <a:pt x="659066" y="81279"/>
                  </a:lnTo>
                  <a:lnTo>
                    <a:pt x="658736" y="80009"/>
                  </a:lnTo>
                  <a:lnTo>
                    <a:pt x="656386" y="77469"/>
                  </a:lnTo>
                  <a:close/>
                </a:path>
                <a:path w="1104900" h="1073150">
                  <a:moveTo>
                    <a:pt x="842581" y="119379"/>
                  </a:moveTo>
                  <a:lnTo>
                    <a:pt x="841806" y="120649"/>
                  </a:lnTo>
                  <a:lnTo>
                    <a:pt x="841527" y="120649"/>
                  </a:lnTo>
                  <a:lnTo>
                    <a:pt x="836637" y="125729"/>
                  </a:lnTo>
                  <a:lnTo>
                    <a:pt x="834161" y="128269"/>
                  </a:lnTo>
                  <a:lnTo>
                    <a:pt x="833754" y="128269"/>
                  </a:lnTo>
                  <a:lnTo>
                    <a:pt x="833323" y="129539"/>
                  </a:lnTo>
                  <a:lnTo>
                    <a:pt x="853388" y="129539"/>
                  </a:lnTo>
                  <a:lnTo>
                    <a:pt x="842581" y="119379"/>
                  </a:lnTo>
                  <a:close/>
                </a:path>
                <a:path w="1104900" h="1073150">
                  <a:moveTo>
                    <a:pt x="821943" y="119379"/>
                  </a:moveTo>
                  <a:lnTo>
                    <a:pt x="820864" y="119379"/>
                  </a:lnTo>
                  <a:lnTo>
                    <a:pt x="820394" y="120649"/>
                  </a:lnTo>
                  <a:lnTo>
                    <a:pt x="819950" y="120649"/>
                  </a:lnTo>
                  <a:lnTo>
                    <a:pt x="813777" y="126999"/>
                  </a:lnTo>
                  <a:lnTo>
                    <a:pt x="812990" y="128269"/>
                  </a:lnTo>
                  <a:lnTo>
                    <a:pt x="831900" y="128269"/>
                  </a:lnTo>
                  <a:lnTo>
                    <a:pt x="821943" y="119379"/>
                  </a:lnTo>
                  <a:close/>
                </a:path>
                <a:path w="1104900" h="1073150">
                  <a:moveTo>
                    <a:pt x="660361" y="80009"/>
                  </a:moveTo>
                  <a:lnTo>
                    <a:pt x="660133" y="80009"/>
                  </a:lnTo>
                  <a:lnTo>
                    <a:pt x="659434" y="81279"/>
                  </a:lnTo>
                  <a:lnTo>
                    <a:pt x="660539" y="81279"/>
                  </a:lnTo>
                  <a:lnTo>
                    <a:pt x="660361" y="80009"/>
                  </a:lnTo>
                  <a:close/>
                </a:path>
                <a:path w="1104900" h="1073150">
                  <a:moveTo>
                    <a:pt x="663244" y="64769"/>
                  </a:moveTo>
                  <a:lnTo>
                    <a:pt x="587400" y="64769"/>
                  </a:lnTo>
                  <a:lnTo>
                    <a:pt x="581164" y="71119"/>
                  </a:lnTo>
                  <a:lnTo>
                    <a:pt x="574344" y="77469"/>
                  </a:lnTo>
                  <a:lnTo>
                    <a:pt x="656170" y="77469"/>
                  </a:lnTo>
                  <a:lnTo>
                    <a:pt x="656170" y="76199"/>
                  </a:lnTo>
                  <a:lnTo>
                    <a:pt x="659523" y="76199"/>
                  </a:lnTo>
                  <a:lnTo>
                    <a:pt x="657974" y="71119"/>
                  </a:lnTo>
                  <a:lnTo>
                    <a:pt x="658380" y="69849"/>
                  </a:lnTo>
                  <a:lnTo>
                    <a:pt x="658964" y="68579"/>
                  </a:lnTo>
                  <a:lnTo>
                    <a:pt x="659168" y="68579"/>
                  </a:lnTo>
                  <a:lnTo>
                    <a:pt x="658977" y="67309"/>
                  </a:lnTo>
                  <a:lnTo>
                    <a:pt x="659282" y="67309"/>
                  </a:lnTo>
                  <a:lnTo>
                    <a:pt x="661377" y="66039"/>
                  </a:lnTo>
                  <a:lnTo>
                    <a:pt x="662698" y="66039"/>
                  </a:lnTo>
                  <a:lnTo>
                    <a:pt x="663244" y="64769"/>
                  </a:lnTo>
                  <a:close/>
                </a:path>
                <a:path w="1104900" h="1073150">
                  <a:moveTo>
                    <a:pt x="659460" y="76199"/>
                  </a:moveTo>
                  <a:lnTo>
                    <a:pt x="657529" y="76199"/>
                  </a:lnTo>
                  <a:lnTo>
                    <a:pt x="658698" y="77469"/>
                  </a:lnTo>
                  <a:lnTo>
                    <a:pt x="659256" y="77469"/>
                  </a:lnTo>
                  <a:lnTo>
                    <a:pt x="659460" y="76199"/>
                  </a:lnTo>
                  <a:close/>
                </a:path>
                <a:path w="1104900" h="1073150">
                  <a:moveTo>
                    <a:pt x="662609" y="20319"/>
                  </a:moveTo>
                  <a:lnTo>
                    <a:pt x="613943" y="20319"/>
                  </a:lnTo>
                  <a:lnTo>
                    <a:pt x="613752" y="21589"/>
                  </a:lnTo>
                  <a:lnTo>
                    <a:pt x="611924" y="21589"/>
                  </a:lnTo>
                  <a:lnTo>
                    <a:pt x="611466" y="22859"/>
                  </a:lnTo>
                  <a:lnTo>
                    <a:pt x="611009" y="22859"/>
                  </a:lnTo>
                  <a:lnTo>
                    <a:pt x="611263" y="24129"/>
                  </a:lnTo>
                  <a:lnTo>
                    <a:pt x="612152" y="24129"/>
                  </a:lnTo>
                  <a:lnTo>
                    <a:pt x="612343" y="25399"/>
                  </a:lnTo>
                  <a:lnTo>
                    <a:pt x="611771" y="26669"/>
                  </a:lnTo>
                  <a:lnTo>
                    <a:pt x="611327" y="27939"/>
                  </a:lnTo>
                  <a:lnTo>
                    <a:pt x="610666" y="27939"/>
                  </a:lnTo>
                  <a:lnTo>
                    <a:pt x="610692" y="30479"/>
                  </a:lnTo>
                  <a:lnTo>
                    <a:pt x="600735" y="30479"/>
                  </a:lnTo>
                  <a:lnTo>
                    <a:pt x="600494" y="31749"/>
                  </a:lnTo>
                  <a:lnTo>
                    <a:pt x="600328" y="31749"/>
                  </a:lnTo>
                  <a:lnTo>
                    <a:pt x="600227" y="33019"/>
                  </a:lnTo>
                  <a:lnTo>
                    <a:pt x="599782" y="33019"/>
                  </a:lnTo>
                  <a:lnTo>
                    <a:pt x="599452" y="34289"/>
                  </a:lnTo>
                  <a:lnTo>
                    <a:pt x="598677" y="34289"/>
                  </a:lnTo>
                  <a:lnTo>
                    <a:pt x="597141" y="36829"/>
                  </a:lnTo>
                  <a:lnTo>
                    <a:pt x="596353" y="36829"/>
                  </a:lnTo>
                  <a:lnTo>
                    <a:pt x="594779" y="38099"/>
                  </a:lnTo>
                  <a:lnTo>
                    <a:pt x="593597" y="38099"/>
                  </a:lnTo>
                  <a:lnTo>
                    <a:pt x="593267" y="39369"/>
                  </a:lnTo>
                  <a:lnTo>
                    <a:pt x="592988" y="40639"/>
                  </a:lnTo>
                  <a:lnTo>
                    <a:pt x="592645" y="40639"/>
                  </a:lnTo>
                  <a:lnTo>
                    <a:pt x="591083" y="41909"/>
                  </a:lnTo>
                  <a:lnTo>
                    <a:pt x="590461" y="41909"/>
                  </a:lnTo>
                  <a:lnTo>
                    <a:pt x="590283" y="43179"/>
                  </a:lnTo>
                  <a:lnTo>
                    <a:pt x="589584" y="43179"/>
                  </a:lnTo>
                  <a:lnTo>
                    <a:pt x="584834" y="45719"/>
                  </a:lnTo>
                  <a:lnTo>
                    <a:pt x="584339" y="46989"/>
                  </a:lnTo>
                  <a:lnTo>
                    <a:pt x="564603" y="46989"/>
                  </a:lnTo>
                  <a:lnTo>
                    <a:pt x="564654" y="48259"/>
                  </a:lnTo>
                  <a:lnTo>
                    <a:pt x="564921" y="48259"/>
                  </a:lnTo>
                  <a:lnTo>
                    <a:pt x="565213" y="49529"/>
                  </a:lnTo>
                  <a:lnTo>
                    <a:pt x="567270" y="49529"/>
                  </a:lnTo>
                  <a:lnTo>
                    <a:pt x="567702" y="50799"/>
                  </a:lnTo>
                  <a:lnTo>
                    <a:pt x="568769" y="52069"/>
                  </a:lnTo>
                  <a:lnTo>
                    <a:pt x="570141" y="55879"/>
                  </a:lnTo>
                  <a:lnTo>
                    <a:pt x="570331" y="55879"/>
                  </a:lnTo>
                  <a:lnTo>
                    <a:pt x="570598" y="57149"/>
                  </a:lnTo>
                  <a:lnTo>
                    <a:pt x="573011" y="57149"/>
                  </a:lnTo>
                  <a:lnTo>
                    <a:pt x="573036" y="58419"/>
                  </a:lnTo>
                  <a:lnTo>
                    <a:pt x="574090" y="59689"/>
                  </a:lnTo>
                  <a:lnTo>
                    <a:pt x="584060" y="59689"/>
                  </a:lnTo>
                  <a:lnTo>
                    <a:pt x="587921" y="62229"/>
                  </a:lnTo>
                  <a:lnTo>
                    <a:pt x="588136" y="63499"/>
                  </a:lnTo>
                  <a:lnTo>
                    <a:pt x="587743" y="64769"/>
                  </a:lnTo>
                  <a:lnTo>
                    <a:pt x="663625" y="64769"/>
                  </a:lnTo>
                  <a:lnTo>
                    <a:pt x="664883" y="62229"/>
                  </a:lnTo>
                  <a:lnTo>
                    <a:pt x="665035" y="60959"/>
                  </a:lnTo>
                  <a:lnTo>
                    <a:pt x="665352" y="59689"/>
                  </a:lnTo>
                  <a:lnTo>
                    <a:pt x="665606" y="58419"/>
                  </a:lnTo>
                  <a:lnTo>
                    <a:pt x="667029" y="55879"/>
                  </a:lnTo>
                  <a:lnTo>
                    <a:pt x="668007" y="52069"/>
                  </a:lnTo>
                  <a:lnTo>
                    <a:pt x="670204" y="46989"/>
                  </a:lnTo>
                  <a:lnTo>
                    <a:pt x="671296" y="43179"/>
                  </a:lnTo>
                  <a:lnTo>
                    <a:pt x="671779" y="41909"/>
                  </a:lnTo>
                  <a:lnTo>
                    <a:pt x="660412" y="31749"/>
                  </a:lnTo>
                  <a:lnTo>
                    <a:pt x="658380" y="29209"/>
                  </a:lnTo>
                  <a:lnTo>
                    <a:pt x="659155" y="27939"/>
                  </a:lnTo>
                  <a:lnTo>
                    <a:pt x="659625" y="26669"/>
                  </a:lnTo>
                  <a:lnTo>
                    <a:pt x="659828" y="25399"/>
                  </a:lnTo>
                  <a:lnTo>
                    <a:pt x="660349" y="25399"/>
                  </a:lnTo>
                  <a:lnTo>
                    <a:pt x="661250" y="22859"/>
                  </a:lnTo>
                  <a:lnTo>
                    <a:pt x="662558" y="21589"/>
                  </a:lnTo>
                  <a:lnTo>
                    <a:pt x="662609" y="20319"/>
                  </a:lnTo>
                  <a:close/>
                </a:path>
                <a:path w="1104900" h="1073150">
                  <a:moveTo>
                    <a:pt x="580034" y="60959"/>
                  </a:moveTo>
                  <a:lnTo>
                    <a:pt x="577913" y="60959"/>
                  </a:lnTo>
                  <a:lnTo>
                    <a:pt x="578815" y="62229"/>
                  </a:lnTo>
                  <a:lnTo>
                    <a:pt x="579653" y="62229"/>
                  </a:lnTo>
                  <a:lnTo>
                    <a:pt x="580034" y="60959"/>
                  </a:lnTo>
                  <a:close/>
                </a:path>
                <a:path w="1104900" h="1073150">
                  <a:moveTo>
                    <a:pt x="582866" y="59689"/>
                  </a:moveTo>
                  <a:lnTo>
                    <a:pt x="576618" y="59689"/>
                  </a:lnTo>
                  <a:lnTo>
                    <a:pt x="576897" y="60959"/>
                  </a:lnTo>
                  <a:lnTo>
                    <a:pt x="582460" y="60959"/>
                  </a:lnTo>
                  <a:lnTo>
                    <a:pt x="582866" y="59689"/>
                  </a:lnTo>
                  <a:close/>
                </a:path>
                <a:path w="1104900" h="1073150">
                  <a:moveTo>
                    <a:pt x="583806" y="45719"/>
                  </a:moveTo>
                  <a:lnTo>
                    <a:pt x="565721" y="45719"/>
                  </a:lnTo>
                  <a:lnTo>
                    <a:pt x="565378" y="46989"/>
                  </a:lnTo>
                  <a:lnTo>
                    <a:pt x="584339" y="46989"/>
                  </a:lnTo>
                  <a:lnTo>
                    <a:pt x="583806" y="45719"/>
                  </a:lnTo>
                  <a:close/>
                </a:path>
                <a:path w="1104900" h="1073150">
                  <a:moveTo>
                    <a:pt x="582040" y="43179"/>
                  </a:moveTo>
                  <a:lnTo>
                    <a:pt x="566610" y="43179"/>
                  </a:lnTo>
                  <a:lnTo>
                    <a:pt x="566331" y="44449"/>
                  </a:lnTo>
                  <a:lnTo>
                    <a:pt x="566102" y="45719"/>
                  </a:lnTo>
                  <a:lnTo>
                    <a:pt x="583082" y="45719"/>
                  </a:lnTo>
                  <a:lnTo>
                    <a:pt x="582040" y="43179"/>
                  </a:lnTo>
                  <a:close/>
                </a:path>
                <a:path w="1104900" h="1073150">
                  <a:moveTo>
                    <a:pt x="576618" y="40639"/>
                  </a:moveTo>
                  <a:lnTo>
                    <a:pt x="568058" y="40639"/>
                  </a:lnTo>
                  <a:lnTo>
                    <a:pt x="567016" y="43179"/>
                  </a:lnTo>
                  <a:lnTo>
                    <a:pt x="581405" y="43179"/>
                  </a:lnTo>
                  <a:lnTo>
                    <a:pt x="580250" y="41909"/>
                  </a:lnTo>
                  <a:lnTo>
                    <a:pt x="577989" y="41909"/>
                  </a:lnTo>
                  <a:lnTo>
                    <a:pt x="576618" y="40639"/>
                  </a:lnTo>
                  <a:close/>
                </a:path>
                <a:path w="1104900" h="1073150">
                  <a:moveTo>
                    <a:pt x="569404" y="36829"/>
                  </a:moveTo>
                  <a:lnTo>
                    <a:pt x="568032" y="36829"/>
                  </a:lnTo>
                  <a:lnTo>
                    <a:pt x="568045" y="38099"/>
                  </a:lnTo>
                  <a:lnTo>
                    <a:pt x="568337" y="39369"/>
                  </a:lnTo>
                  <a:lnTo>
                    <a:pt x="568388" y="40639"/>
                  </a:lnTo>
                  <a:lnTo>
                    <a:pt x="575741" y="40639"/>
                  </a:lnTo>
                  <a:lnTo>
                    <a:pt x="574357" y="38099"/>
                  </a:lnTo>
                  <a:lnTo>
                    <a:pt x="570331" y="38099"/>
                  </a:lnTo>
                  <a:lnTo>
                    <a:pt x="569404" y="36829"/>
                  </a:lnTo>
                  <a:close/>
                </a:path>
                <a:path w="1104900" h="1073150">
                  <a:moveTo>
                    <a:pt x="623252" y="10159"/>
                  </a:moveTo>
                  <a:lnTo>
                    <a:pt x="623138" y="11429"/>
                  </a:lnTo>
                  <a:lnTo>
                    <a:pt x="623074" y="12699"/>
                  </a:lnTo>
                  <a:lnTo>
                    <a:pt x="623277" y="13969"/>
                  </a:lnTo>
                  <a:lnTo>
                    <a:pt x="623011" y="13969"/>
                  </a:lnTo>
                  <a:lnTo>
                    <a:pt x="618223" y="17779"/>
                  </a:lnTo>
                  <a:lnTo>
                    <a:pt x="615873" y="20319"/>
                  </a:lnTo>
                  <a:lnTo>
                    <a:pt x="660234" y="20319"/>
                  </a:lnTo>
                  <a:lnTo>
                    <a:pt x="659358" y="19049"/>
                  </a:lnTo>
                  <a:lnTo>
                    <a:pt x="657834" y="16509"/>
                  </a:lnTo>
                  <a:lnTo>
                    <a:pt x="656856" y="15239"/>
                  </a:lnTo>
                  <a:lnTo>
                    <a:pt x="655078" y="12699"/>
                  </a:lnTo>
                  <a:lnTo>
                    <a:pt x="653567" y="11429"/>
                  </a:lnTo>
                  <a:lnTo>
                    <a:pt x="624179" y="11429"/>
                  </a:lnTo>
                  <a:lnTo>
                    <a:pt x="623252" y="10159"/>
                  </a:lnTo>
                  <a:close/>
                </a:path>
                <a:path w="1104900" h="1073150">
                  <a:moveTo>
                    <a:pt x="638594" y="0"/>
                  </a:moveTo>
                  <a:lnTo>
                    <a:pt x="637819" y="0"/>
                  </a:lnTo>
                  <a:lnTo>
                    <a:pt x="636904" y="2539"/>
                  </a:lnTo>
                  <a:lnTo>
                    <a:pt x="636333" y="2539"/>
                  </a:lnTo>
                  <a:lnTo>
                    <a:pt x="636003" y="3809"/>
                  </a:lnTo>
                  <a:lnTo>
                    <a:pt x="631228" y="3809"/>
                  </a:lnTo>
                  <a:lnTo>
                    <a:pt x="630631" y="5079"/>
                  </a:lnTo>
                  <a:lnTo>
                    <a:pt x="629462" y="5079"/>
                  </a:lnTo>
                  <a:lnTo>
                    <a:pt x="629094" y="6349"/>
                  </a:lnTo>
                  <a:lnTo>
                    <a:pt x="627138" y="8889"/>
                  </a:lnTo>
                  <a:lnTo>
                    <a:pt x="625665" y="10159"/>
                  </a:lnTo>
                  <a:lnTo>
                    <a:pt x="625220" y="10159"/>
                  </a:lnTo>
                  <a:lnTo>
                    <a:pt x="624611" y="11429"/>
                  </a:lnTo>
                  <a:lnTo>
                    <a:pt x="653186" y="11429"/>
                  </a:lnTo>
                  <a:lnTo>
                    <a:pt x="653110" y="10159"/>
                  </a:lnTo>
                  <a:lnTo>
                    <a:pt x="652843" y="8889"/>
                  </a:lnTo>
                  <a:lnTo>
                    <a:pt x="652525" y="8889"/>
                  </a:lnTo>
                  <a:lnTo>
                    <a:pt x="651357" y="7619"/>
                  </a:lnTo>
                  <a:lnTo>
                    <a:pt x="648030" y="7619"/>
                  </a:lnTo>
                  <a:lnTo>
                    <a:pt x="639889" y="1269"/>
                  </a:lnTo>
                  <a:lnTo>
                    <a:pt x="638594" y="0"/>
                  </a:lnTo>
                  <a:close/>
                </a:path>
              </a:pathLst>
            </a:custGeom>
            <a:solidFill>
              <a:srgbClr val="EB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74719" y="4467285"/>
              <a:ext cx="1104900" cy="1073785"/>
            </a:xfrm>
            <a:custGeom>
              <a:avLst/>
              <a:gdLst/>
              <a:ahLst/>
              <a:cxnLst/>
              <a:rect l="l" t="t" r="r" b="b"/>
              <a:pathLst>
                <a:path w="1104900" h="1073785">
                  <a:moveTo>
                    <a:pt x="358470" y="764070"/>
                  </a:moveTo>
                  <a:lnTo>
                    <a:pt x="356514" y="764692"/>
                  </a:lnTo>
                  <a:lnTo>
                    <a:pt x="354076" y="764324"/>
                  </a:lnTo>
                  <a:lnTo>
                    <a:pt x="352945" y="763854"/>
                  </a:lnTo>
                  <a:lnTo>
                    <a:pt x="351904" y="763028"/>
                  </a:lnTo>
                  <a:lnTo>
                    <a:pt x="351726" y="762088"/>
                  </a:lnTo>
                  <a:lnTo>
                    <a:pt x="353225" y="761225"/>
                  </a:lnTo>
                  <a:lnTo>
                    <a:pt x="354787" y="760539"/>
                  </a:lnTo>
                  <a:lnTo>
                    <a:pt x="354596" y="760006"/>
                  </a:lnTo>
                  <a:lnTo>
                    <a:pt x="352552" y="758723"/>
                  </a:lnTo>
                  <a:lnTo>
                    <a:pt x="351612" y="756361"/>
                  </a:lnTo>
                  <a:lnTo>
                    <a:pt x="350824" y="755853"/>
                  </a:lnTo>
                  <a:lnTo>
                    <a:pt x="349707" y="757301"/>
                  </a:lnTo>
                  <a:lnTo>
                    <a:pt x="348564" y="759015"/>
                  </a:lnTo>
                  <a:lnTo>
                    <a:pt x="347624" y="759218"/>
                  </a:lnTo>
                  <a:lnTo>
                    <a:pt x="346646" y="758926"/>
                  </a:lnTo>
                  <a:lnTo>
                    <a:pt x="345363" y="759307"/>
                  </a:lnTo>
                  <a:lnTo>
                    <a:pt x="344589" y="760285"/>
                  </a:lnTo>
                  <a:lnTo>
                    <a:pt x="342531" y="764654"/>
                  </a:lnTo>
                  <a:lnTo>
                    <a:pt x="341388" y="766140"/>
                  </a:lnTo>
                  <a:lnTo>
                    <a:pt x="340537" y="766648"/>
                  </a:lnTo>
                  <a:lnTo>
                    <a:pt x="339699" y="766483"/>
                  </a:lnTo>
                  <a:lnTo>
                    <a:pt x="338543" y="766025"/>
                  </a:lnTo>
                  <a:lnTo>
                    <a:pt x="337451" y="767067"/>
                  </a:lnTo>
                  <a:lnTo>
                    <a:pt x="336448" y="767372"/>
                  </a:lnTo>
                  <a:lnTo>
                    <a:pt x="335470" y="767156"/>
                  </a:lnTo>
                  <a:lnTo>
                    <a:pt x="332752" y="765695"/>
                  </a:lnTo>
                  <a:lnTo>
                    <a:pt x="332117" y="765517"/>
                  </a:lnTo>
                  <a:lnTo>
                    <a:pt x="331533" y="765721"/>
                  </a:lnTo>
                  <a:lnTo>
                    <a:pt x="331470" y="766292"/>
                  </a:lnTo>
                  <a:lnTo>
                    <a:pt x="331584" y="766940"/>
                  </a:lnTo>
                  <a:lnTo>
                    <a:pt x="331571" y="767308"/>
                  </a:lnTo>
                  <a:lnTo>
                    <a:pt x="330517" y="767626"/>
                  </a:lnTo>
                  <a:lnTo>
                    <a:pt x="329590" y="767651"/>
                  </a:lnTo>
                  <a:lnTo>
                    <a:pt x="328790" y="768057"/>
                  </a:lnTo>
                  <a:lnTo>
                    <a:pt x="328104" y="769493"/>
                  </a:lnTo>
                  <a:lnTo>
                    <a:pt x="327659" y="770940"/>
                  </a:lnTo>
                  <a:lnTo>
                    <a:pt x="327177" y="771880"/>
                  </a:lnTo>
                  <a:lnTo>
                    <a:pt x="326466" y="772388"/>
                  </a:lnTo>
                  <a:lnTo>
                    <a:pt x="325323" y="772591"/>
                  </a:lnTo>
                  <a:lnTo>
                    <a:pt x="318465" y="772109"/>
                  </a:lnTo>
                  <a:lnTo>
                    <a:pt x="309537" y="768908"/>
                  </a:lnTo>
                  <a:lnTo>
                    <a:pt x="307111" y="768718"/>
                  </a:lnTo>
                  <a:lnTo>
                    <a:pt x="297319" y="770407"/>
                  </a:lnTo>
                  <a:lnTo>
                    <a:pt x="293446" y="772045"/>
                  </a:lnTo>
                  <a:lnTo>
                    <a:pt x="292379" y="772109"/>
                  </a:lnTo>
                  <a:lnTo>
                    <a:pt x="281686" y="765683"/>
                  </a:lnTo>
                  <a:lnTo>
                    <a:pt x="278828" y="762431"/>
                  </a:lnTo>
                  <a:lnTo>
                    <a:pt x="277622" y="762063"/>
                  </a:lnTo>
                  <a:lnTo>
                    <a:pt x="276580" y="762419"/>
                  </a:lnTo>
                  <a:lnTo>
                    <a:pt x="275297" y="763231"/>
                  </a:lnTo>
                  <a:lnTo>
                    <a:pt x="274078" y="764273"/>
                  </a:lnTo>
                  <a:lnTo>
                    <a:pt x="272275" y="766356"/>
                  </a:lnTo>
                  <a:lnTo>
                    <a:pt x="271208" y="767143"/>
                  </a:lnTo>
                  <a:lnTo>
                    <a:pt x="268986" y="768362"/>
                  </a:lnTo>
                  <a:lnTo>
                    <a:pt x="267220" y="770039"/>
                  </a:lnTo>
                  <a:lnTo>
                    <a:pt x="267208" y="772452"/>
                  </a:lnTo>
                  <a:lnTo>
                    <a:pt x="267589" y="775208"/>
                  </a:lnTo>
                  <a:lnTo>
                    <a:pt x="267042" y="777913"/>
                  </a:lnTo>
                  <a:lnTo>
                    <a:pt x="264896" y="779881"/>
                  </a:lnTo>
                  <a:lnTo>
                    <a:pt x="262216" y="780326"/>
                  </a:lnTo>
                  <a:lnTo>
                    <a:pt x="257390" y="779564"/>
                  </a:lnTo>
                  <a:lnTo>
                    <a:pt x="250215" y="777265"/>
                  </a:lnTo>
                  <a:lnTo>
                    <a:pt x="247319" y="777773"/>
                  </a:lnTo>
                  <a:lnTo>
                    <a:pt x="240068" y="780516"/>
                  </a:lnTo>
                  <a:lnTo>
                    <a:pt x="228117" y="781558"/>
                  </a:lnTo>
                  <a:lnTo>
                    <a:pt x="225907" y="780694"/>
                  </a:lnTo>
                  <a:lnTo>
                    <a:pt x="224116" y="778903"/>
                  </a:lnTo>
                  <a:lnTo>
                    <a:pt x="220522" y="771715"/>
                  </a:lnTo>
                  <a:lnTo>
                    <a:pt x="219494" y="770902"/>
                  </a:lnTo>
                  <a:lnTo>
                    <a:pt x="218224" y="771359"/>
                  </a:lnTo>
                  <a:lnTo>
                    <a:pt x="217563" y="772883"/>
                  </a:lnTo>
                  <a:lnTo>
                    <a:pt x="218262" y="774192"/>
                  </a:lnTo>
                  <a:lnTo>
                    <a:pt x="220243" y="776071"/>
                  </a:lnTo>
                  <a:lnTo>
                    <a:pt x="220383" y="778306"/>
                  </a:lnTo>
                  <a:lnTo>
                    <a:pt x="219240" y="780618"/>
                  </a:lnTo>
                  <a:lnTo>
                    <a:pt x="215976" y="785418"/>
                  </a:lnTo>
                  <a:lnTo>
                    <a:pt x="210832" y="796226"/>
                  </a:lnTo>
                  <a:lnTo>
                    <a:pt x="209029" y="801839"/>
                  </a:lnTo>
                  <a:lnTo>
                    <a:pt x="208521" y="806831"/>
                  </a:lnTo>
                  <a:lnTo>
                    <a:pt x="207670" y="810006"/>
                  </a:lnTo>
                  <a:lnTo>
                    <a:pt x="205740" y="812253"/>
                  </a:lnTo>
                  <a:lnTo>
                    <a:pt x="204685" y="814120"/>
                  </a:lnTo>
                  <a:lnTo>
                    <a:pt x="207162" y="817079"/>
                  </a:lnTo>
                  <a:lnTo>
                    <a:pt x="207302" y="818235"/>
                  </a:lnTo>
                  <a:lnTo>
                    <a:pt x="196938" y="826643"/>
                  </a:lnTo>
                  <a:lnTo>
                    <a:pt x="190715" y="826414"/>
                  </a:lnTo>
                  <a:lnTo>
                    <a:pt x="179184" y="824242"/>
                  </a:lnTo>
                  <a:lnTo>
                    <a:pt x="178257" y="824382"/>
                  </a:lnTo>
                  <a:lnTo>
                    <a:pt x="176301" y="825169"/>
                  </a:lnTo>
                  <a:lnTo>
                    <a:pt x="175488" y="825169"/>
                  </a:lnTo>
                  <a:lnTo>
                    <a:pt x="175018" y="824674"/>
                  </a:lnTo>
                  <a:lnTo>
                    <a:pt x="173380" y="821461"/>
                  </a:lnTo>
                  <a:lnTo>
                    <a:pt x="172567" y="818045"/>
                  </a:lnTo>
                  <a:lnTo>
                    <a:pt x="172275" y="817549"/>
                  </a:lnTo>
                  <a:lnTo>
                    <a:pt x="170827" y="816991"/>
                  </a:lnTo>
                  <a:lnTo>
                    <a:pt x="169329" y="815873"/>
                  </a:lnTo>
                  <a:lnTo>
                    <a:pt x="169430" y="814489"/>
                  </a:lnTo>
                  <a:lnTo>
                    <a:pt x="170091" y="812761"/>
                  </a:lnTo>
                  <a:lnTo>
                    <a:pt x="170256" y="810564"/>
                  </a:lnTo>
                  <a:lnTo>
                    <a:pt x="169443" y="807935"/>
                  </a:lnTo>
                  <a:lnTo>
                    <a:pt x="169303" y="807008"/>
                  </a:lnTo>
                  <a:lnTo>
                    <a:pt x="169379" y="806196"/>
                  </a:lnTo>
                  <a:lnTo>
                    <a:pt x="169799" y="804519"/>
                  </a:lnTo>
                  <a:lnTo>
                    <a:pt x="169900" y="803668"/>
                  </a:lnTo>
                  <a:lnTo>
                    <a:pt x="170624" y="801293"/>
                  </a:lnTo>
                  <a:lnTo>
                    <a:pt x="171615" y="799109"/>
                  </a:lnTo>
                  <a:lnTo>
                    <a:pt x="172415" y="796899"/>
                  </a:lnTo>
                  <a:lnTo>
                    <a:pt x="172643" y="794410"/>
                  </a:lnTo>
                  <a:lnTo>
                    <a:pt x="171577" y="791171"/>
                  </a:lnTo>
                  <a:lnTo>
                    <a:pt x="171500" y="790067"/>
                  </a:lnTo>
                  <a:lnTo>
                    <a:pt x="171792" y="788885"/>
                  </a:lnTo>
                  <a:lnTo>
                    <a:pt x="172186" y="787806"/>
                  </a:lnTo>
                  <a:lnTo>
                    <a:pt x="172415" y="786752"/>
                  </a:lnTo>
                  <a:lnTo>
                    <a:pt x="171678" y="784021"/>
                  </a:lnTo>
                  <a:lnTo>
                    <a:pt x="171615" y="780161"/>
                  </a:lnTo>
                  <a:lnTo>
                    <a:pt x="170891" y="777468"/>
                  </a:lnTo>
                  <a:lnTo>
                    <a:pt x="170853" y="775601"/>
                  </a:lnTo>
                  <a:lnTo>
                    <a:pt x="170345" y="771855"/>
                  </a:lnTo>
                  <a:lnTo>
                    <a:pt x="170014" y="771169"/>
                  </a:lnTo>
                  <a:lnTo>
                    <a:pt x="169379" y="770267"/>
                  </a:lnTo>
                  <a:lnTo>
                    <a:pt x="169278" y="769480"/>
                  </a:lnTo>
                  <a:lnTo>
                    <a:pt x="169430" y="768591"/>
                  </a:lnTo>
                  <a:lnTo>
                    <a:pt x="169532" y="767359"/>
                  </a:lnTo>
                  <a:lnTo>
                    <a:pt x="169341" y="766267"/>
                  </a:lnTo>
                  <a:lnTo>
                    <a:pt x="168084" y="763854"/>
                  </a:lnTo>
                  <a:lnTo>
                    <a:pt x="167614" y="758190"/>
                  </a:lnTo>
                  <a:lnTo>
                    <a:pt x="167043" y="756640"/>
                  </a:lnTo>
                  <a:lnTo>
                    <a:pt x="165150" y="755434"/>
                  </a:lnTo>
                  <a:lnTo>
                    <a:pt x="162433" y="755218"/>
                  </a:lnTo>
                  <a:lnTo>
                    <a:pt x="159448" y="755764"/>
                  </a:lnTo>
                  <a:lnTo>
                    <a:pt x="156806" y="756856"/>
                  </a:lnTo>
                  <a:lnTo>
                    <a:pt x="156298" y="757186"/>
                  </a:lnTo>
                  <a:lnTo>
                    <a:pt x="149136" y="752970"/>
                  </a:lnTo>
                  <a:lnTo>
                    <a:pt x="147777" y="751408"/>
                  </a:lnTo>
                  <a:lnTo>
                    <a:pt x="148018" y="750976"/>
                  </a:lnTo>
                  <a:lnTo>
                    <a:pt x="149199" y="749261"/>
                  </a:lnTo>
                  <a:lnTo>
                    <a:pt x="149415" y="748715"/>
                  </a:lnTo>
                  <a:lnTo>
                    <a:pt x="149529" y="748080"/>
                  </a:lnTo>
                  <a:lnTo>
                    <a:pt x="149351" y="747141"/>
                  </a:lnTo>
                  <a:lnTo>
                    <a:pt x="149301" y="746531"/>
                  </a:lnTo>
                  <a:lnTo>
                    <a:pt x="149390" y="745998"/>
                  </a:lnTo>
                  <a:lnTo>
                    <a:pt x="149631" y="745553"/>
                  </a:lnTo>
                  <a:lnTo>
                    <a:pt x="150431" y="744283"/>
                  </a:lnTo>
                  <a:lnTo>
                    <a:pt x="151371" y="743000"/>
                  </a:lnTo>
                  <a:lnTo>
                    <a:pt x="151892" y="742162"/>
                  </a:lnTo>
                  <a:lnTo>
                    <a:pt x="151942" y="742022"/>
                  </a:lnTo>
                  <a:lnTo>
                    <a:pt x="151980" y="741375"/>
                  </a:lnTo>
                  <a:lnTo>
                    <a:pt x="151714" y="740956"/>
                  </a:lnTo>
                  <a:lnTo>
                    <a:pt x="151358" y="740575"/>
                  </a:lnTo>
                  <a:lnTo>
                    <a:pt x="146075" y="737120"/>
                  </a:lnTo>
                  <a:lnTo>
                    <a:pt x="145681" y="737044"/>
                  </a:lnTo>
                  <a:lnTo>
                    <a:pt x="145313" y="737108"/>
                  </a:lnTo>
                  <a:lnTo>
                    <a:pt x="145008" y="737260"/>
                  </a:lnTo>
                  <a:lnTo>
                    <a:pt x="144830" y="737425"/>
                  </a:lnTo>
                  <a:lnTo>
                    <a:pt x="144475" y="737781"/>
                  </a:lnTo>
                  <a:lnTo>
                    <a:pt x="144144" y="737997"/>
                  </a:lnTo>
                  <a:lnTo>
                    <a:pt x="143764" y="738149"/>
                  </a:lnTo>
                  <a:lnTo>
                    <a:pt x="143357" y="738136"/>
                  </a:lnTo>
                  <a:lnTo>
                    <a:pt x="142951" y="738022"/>
                  </a:lnTo>
                  <a:lnTo>
                    <a:pt x="142151" y="737666"/>
                  </a:lnTo>
                  <a:lnTo>
                    <a:pt x="139966" y="735698"/>
                  </a:lnTo>
                  <a:lnTo>
                    <a:pt x="139509" y="735050"/>
                  </a:lnTo>
                  <a:lnTo>
                    <a:pt x="139255" y="734504"/>
                  </a:lnTo>
                  <a:lnTo>
                    <a:pt x="139344" y="733272"/>
                  </a:lnTo>
                  <a:lnTo>
                    <a:pt x="138429" y="730872"/>
                  </a:lnTo>
                  <a:lnTo>
                    <a:pt x="138645" y="729754"/>
                  </a:lnTo>
                  <a:lnTo>
                    <a:pt x="139306" y="728865"/>
                  </a:lnTo>
                  <a:lnTo>
                    <a:pt x="139636" y="728370"/>
                  </a:lnTo>
                  <a:lnTo>
                    <a:pt x="139890" y="727773"/>
                  </a:lnTo>
                  <a:lnTo>
                    <a:pt x="139700" y="727405"/>
                  </a:lnTo>
                  <a:lnTo>
                    <a:pt x="138912" y="726706"/>
                  </a:lnTo>
                  <a:lnTo>
                    <a:pt x="138468" y="726147"/>
                  </a:lnTo>
                  <a:lnTo>
                    <a:pt x="138074" y="725043"/>
                  </a:lnTo>
                  <a:lnTo>
                    <a:pt x="138036" y="724395"/>
                  </a:lnTo>
                  <a:lnTo>
                    <a:pt x="138226" y="723874"/>
                  </a:lnTo>
                  <a:lnTo>
                    <a:pt x="140919" y="722223"/>
                  </a:lnTo>
                  <a:lnTo>
                    <a:pt x="141312" y="722007"/>
                  </a:lnTo>
                  <a:lnTo>
                    <a:pt x="141706" y="721512"/>
                  </a:lnTo>
                  <a:lnTo>
                    <a:pt x="141604" y="721118"/>
                  </a:lnTo>
                  <a:lnTo>
                    <a:pt x="141312" y="720737"/>
                  </a:lnTo>
                  <a:lnTo>
                    <a:pt x="140538" y="720039"/>
                  </a:lnTo>
                  <a:lnTo>
                    <a:pt x="139915" y="719289"/>
                  </a:lnTo>
                  <a:lnTo>
                    <a:pt x="139484" y="718388"/>
                  </a:lnTo>
                  <a:lnTo>
                    <a:pt x="139153" y="716521"/>
                  </a:lnTo>
                  <a:lnTo>
                    <a:pt x="139153" y="715365"/>
                  </a:lnTo>
                  <a:lnTo>
                    <a:pt x="138925" y="714756"/>
                  </a:lnTo>
                  <a:lnTo>
                    <a:pt x="138607" y="714425"/>
                  </a:lnTo>
                  <a:lnTo>
                    <a:pt x="136131" y="713524"/>
                  </a:lnTo>
                  <a:lnTo>
                    <a:pt x="135318" y="712838"/>
                  </a:lnTo>
                  <a:lnTo>
                    <a:pt x="134378" y="711428"/>
                  </a:lnTo>
                  <a:lnTo>
                    <a:pt x="133616" y="710133"/>
                  </a:lnTo>
                  <a:lnTo>
                    <a:pt x="133197" y="710031"/>
                  </a:lnTo>
                  <a:lnTo>
                    <a:pt x="132753" y="710184"/>
                  </a:lnTo>
                  <a:lnTo>
                    <a:pt x="132397" y="710552"/>
                  </a:lnTo>
                  <a:lnTo>
                    <a:pt x="130124" y="713613"/>
                  </a:lnTo>
                  <a:lnTo>
                    <a:pt x="129489" y="714197"/>
                  </a:lnTo>
                  <a:lnTo>
                    <a:pt x="129057" y="714235"/>
                  </a:lnTo>
                  <a:lnTo>
                    <a:pt x="128727" y="714032"/>
                  </a:lnTo>
                  <a:lnTo>
                    <a:pt x="128485" y="713663"/>
                  </a:lnTo>
                  <a:lnTo>
                    <a:pt x="127952" y="713295"/>
                  </a:lnTo>
                  <a:lnTo>
                    <a:pt x="127101" y="713041"/>
                  </a:lnTo>
                  <a:lnTo>
                    <a:pt x="125374" y="712978"/>
                  </a:lnTo>
                  <a:lnTo>
                    <a:pt x="124548" y="713206"/>
                  </a:lnTo>
                  <a:lnTo>
                    <a:pt x="122923" y="716089"/>
                  </a:lnTo>
                  <a:lnTo>
                    <a:pt x="122783" y="716534"/>
                  </a:lnTo>
                  <a:lnTo>
                    <a:pt x="122542" y="716940"/>
                  </a:lnTo>
                  <a:lnTo>
                    <a:pt x="122097" y="717308"/>
                  </a:lnTo>
                  <a:lnTo>
                    <a:pt x="121640" y="717296"/>
                  </a:lnTo>
                  <a:lnTo>
                    <a:pt x="117055" y="713371"/>
                  </a:lnTo>
                  <a:lnTo>
                    <a:pt x="117106" y="712952"/>
                  </a:lnTo>
                  <a:lnTo>
                    <a:pt x="117208" y="712571"/>
                  </a:lnTo>
                  <a:lnTo>
                    <a:pt x="117221" y="712216"/>
                  </a:lnTo>
                  <a:lnTo>
                    <a:pt x="117043" y="711898"/>
                  </a:lnTo>
                  <a:lnTo>
                    <a:pt x="116700" y="711619"/>
                  </a:lnTo>
                  <a:lnTo>
                    <a:pt x="116217" y="711314"/>
                  </a:lnTo>
                  <a:lnTo>
                    <a:pt x="114858" y="710844"/>
                  </a:lnTo>
                  <a:lnTo>
                    <a:pt x="114414" y="711034"/>
                  </a:lnTo>
                  <a:lnTo>
                    <a:pt x="114046" y="711352"/>
                  </a:lnTo>
                  <a:lnTo>
                    <a:pt x="113639" y="711796"/>
                  </a:lnTo>
                  <a:lnTo>
                    <a:pt x="113144" y="712165"/>
                  </a:lnTo>
                  <a:lnTo>
                    <a:pt x="112394" y="712495"/>
                  </a:lnTo>
                  <a:lnTo>
                    <a:pt x="111848" y="712495"/>
                  </a:lnTo>
                  <a:lnTo>
                    <a:pt x="103454" y="706551"/>
                  </a:lnTo>
                  <a:lnTo>
                    <a:pt x="103543" y="706145"/>
                  </a:lnTo>
                  <a:lnTo>
                    <a:pt x="103758" y="705713"/>
                  </a:lnTo>
                  <a:lnTo>
                    <a:pt x="108927" y="698373"/>
                  </a:lnTo>
                  <a:lnTo>
                    <a:pt x="109143" y="697941"/>
                  </a:lnTo>
                  <a:lnTo>
                    <a:pt x="109283" y="697522"/>
                  </a:lnTo>
                  <a:lnTo>
                    <a:pt x="109105" y="696734"/>
                  </a:lnTo>
                  <a:lnTo>
                    <a:pt x="109054" y="696341"/>
                  </a:lnTo>
                  <a:lnTo>
                    <a:pt x="109105" y="695921"/>
                  </a:lnTo>
                  <a:lnTo>
                    <a:pt x="109067" y="695439"/>
                  </a:lnTo>
                  <a:lnTo>
                    <a:pt x="108839" y="694918"/>
                  </a:lnTo>
                  <a:lnTo>
                    <a:pt x="107657" y="693508"/>
                  </a:lnTo>
                  <a:lnTo>
                    <a:pt x="107454" y="693204"/>
                  </a:lnTo>
                  <a:lnTo>
                    <a:pt x="107327" y="692835"/>
                  </a:lnTo>
                  <a:lnTo>
                    <a:pt x="106070" y="685825"/>
                  </a:lnTo>
                  <a:lnTo>
                    <a:pt x="104914" y="683806"/>
                  </a:lnTo>
                  <a:lnTo>
                    <a:pt x="103339" y="682472"/>
                  </a:lnTo>
                  <a:lnTo>
                    <a:pt x="101752" y="681774"/>
                  </a:lnTo>
                  <a:lnTo>
                    <a:pt x="99568" y="681164"/>
                  </a:lnTo>
                  <a:lnTo>
                    <a:pt x="97789" y="680974"/>
                  </a:lnTo>
                  <a:lnTo>
                    <a:pt x="96977" y="681050"/>
                  </a:lnTo>
                  <a:lnTo>
                    <a:pt x="90703" y="689051"/>
                  </a:lnTo>
                  <a:lnTo>
                    <a:pt x="90550" y="689419"/>
                  </a:lnTo>
                  <a:lnTo>
                    <a:pt x="90258" y="689838"/>
                  </a:lnTo>
                  <a:lnTo>
                    <a:pt x="89636" y="690346"/>
                  </a:lnTo>
                  <a:lnTo>
                    <a:pt x="89179" y="690524"/>
                  </a:lnTo>
                  <a:lnTo>
                    <a:pt x="88747" y="690549"/>
                  </a:lnTo>
                  <a:lnTo>
                    <a:pt x="84620" y="688505"/>
                  </a:lnTo>
                  <a:lnTo>
                    <a:pt x="83807" y="688276"/>
                  </a:lnTo>
                  <a:lnTo>
                    <a:pt x="83159" y="688340"/>
                  </a:lnTo>
                  <a:lnTo>
                    <a:pt x="81546" y="688911"/>
                  </a:lnTo>
                  <a:lnTo>
                    <a:pt x="80987" y="688911"/>
                  </a:lnTo>
                  <a:lnTo>
                    <a:pt x="80606" y="688708"/>
                  </a:lnTo>
                  <a:lnTo>
                    <a:pt x="80644" y="688352"/>
                  </a:lnTo>
                  <a:lnTo>
                    <a:pt x="80848" y="687920"/>
                  </a:lnTo>
                  <a:lnTo>
                    <a:pt x="82092" y="686193"/>
                  </a:lnTo>
                  <a:lnTo>
                    <a:pt x="82334" y="685774"/>
                  </a:lnTo>
                  <a:lnTo>
                    <a:pt x="82511" y="685342"/>
                  </a:lnTo>
                  <a:lnTo>
                    <a:pt x="82562" y="684949"/>
                  </a:lnTo>
                  <a:lnTo>
                    <a:pt x="82486" y="684606"/>
                  </a:lnTo>
                  <a:lnTo>
                    <a:pt x="78041" y="681520"/>
                  </a:lnTo>
                  <a:lnTo>
                    <a:pt x="77444" y="681532"/>
                  </a:lnTo>
                  <a:lnTo>
                    <a:pt x="76149" y="681812"/>
                  </a:lnTo>
                  <a:lnTo>
                    <a:pt x="75603" y="681761"/>
                  </a:lnTo>
                  <a:lnTo>
                    <a:pt x="75120" y="681609"/>
                  </a:lnTo>
                  <a:lnTo>
                    <a:pt x="69926" y="678319"/>
                  </a:lnTo>
                  <a:lnTo>
                    <a:pt x="69456" y="677786"/>
                  </a:lnTo>
                  <a:lnTo>
                    <a:pt x="69278" y="677341"/>
                  </a:lnTo>
                  <a:lnTo>
                    <a:pt x="69291" y="676897"/>
                  </a:lnTo>
                  <a:lnTo>
                    <a:pt x="73964" y="673392"/>
                  </a:lnTo>
                  <a:lnTo>
                    <a:pt x="74345" y="673163"/>
                  </a:lnTo>
                  <a:lnTo>
                    <a:pt x="74663" y="672833"/>
                  </a:lnTo>
                  <a:lnTo>
                    <a:pt x="74841" y="672452"/>
                  </a:lnTo>
                  <a:lnTo>
                    <a:pt x="74879" y="672058"/>
                  </a:lnTo>
                  <a:lnTo>
                    <a:pt x="74803" y="671652"/>
                  </a:lnTo>
                  <a:lnTo>
                    <a:pt x="74612" y="671271"/>
                  </a:lnTo>
                  <a:lnTo>
                    <a:pt x="72986" y="669290"/>
                  </a:lnTo>
                  <a:lnTo>
                    <a:pt x="72656" y="668718"/>
                  </a:lnTo>
                  <a:lnTo>
                    <a:pt x="72593" y="668248"/>
                  </a:lnTo>
                  <a:lnTo>
                    <a:pt x="72656" y="667804"/>
                  </a:lnTo>
                  <a:lnTo>
                    <a:pt x="72897" y="667435"/>
                  </a:lnTo>
                  <a:lnTo>
                    <a:pt x="73240" y="667156"/>
                  </a:lnTo>
                  <a:lnTo>
                    <a:pt x="73634" y="667080"/>
                  </a:lnTo>
                  <a:lnTo>
                    <a:pt x="74040" y="667181"/>
                  </a:lnTo>
                  <a:lnTo>
                    <a:pt x="75755" y="668147"/>
                  </a:lnTo>
                  <a:lnTo>
                    <a:pt x="76174" y="668312"/>
                  </a:lnTo>
                  <a:lnTo>
                    <a:pt x="77012" y="668426"/>
                  </a:lnTo>
                  <a:lnTo>
                    <a:pt x="77800" y="668350"/>
                  </a:lnTo>
                  <a:lnTo>
                    <a:pt x="78181" y="668235"/>
                  </a:lnTo>
                  <a:lnTo>
                    <a:pt x="86906" y="657669"/>
                  </a:lnTo>
                  <a:lnTo>
                    <a:pt x="85636" y="653948"/>
                  </a:lnTo>
                  <a:lnTo>
                    <a:pt x="85521" y="653338"/>
                  </a:lnTo>
                  <a:lnTo>
                    <a:pt x="87248" y="650709"/>
                  </a:lnTo>
                  <a:lnTo>
                    <a:pt x="87604" y="650341"/>
                  </a:lnTo>
                  <a:lnTo>
                    <a:pt x="88112" y="649643"/>
                  </a:lnTo>
                  <a:lnTo>
                    <a:pt x="88201" y="649478"/>
                  </a:lnTo>
                  <a:lnTo>
                    <a:pt x="88620" y="648271"/>
                  </a:lnTo>
                  <a:lnTo>
                    <a:pt x="88823" y="647865"/>
                  </a:lnTo>
                  <a:lnTo>
                    <a:pt x="89344" y="646912"/>
                  </a:lnTo>
                  <a:lnTo>
                    <a:pt x="89547" y="646315"/>
                  </a:lnTo>
                  <a:lnTo>
                    <a:pt x="89509" y="645109"/>
                  </a:lnTo>
                  <a:lnTo>
                    <a:pt x="88404" y="642531"/>
                  </a:lnTo>
                  <a:lnTo>
                    <a:pt x="87375" y="641121"/>
                  </a:lnTo>
                  <a:lnTo>
                    <a:pt x="86893" y="640638"/>
                  </a:lnTo>
                  <a:lnTo>
                    <a:pt x="86334" y="639851"/>
                  </a:lnTo>
                  <a:lnTo>
                    <a:pt x="86093" y="639381"/>
                  </a:lnTo>
                  <a:lnTo>
                    <a:pt x="85966" y="638263"/>
                  </a:lnTo>
                  <a:lnTo>
                    <a:pt x="86880" y="636955"/>
                  </a:lnTo>
                  <a:lnTo>
                    <a:pt x="86969" y="636549"/>
                  </a:lnTo>
                  <a:lnTo>
                    <a:pt x="84975" y="633882"/>
                  </a:lnTo>
                  <a:lnTo>
                    <a:pt x="84239" y="633907"/>
                  </a:lnTo>
                  <a:lnTo>
                    <a:pt x="83845" y="633996"/>
                  </a:lnTo>
                  <a:lnTo>
                    <a:pt x="83261" y="633933"/>
                  </a:lnTo>
                  <a:lnTo>
                    <a:pt x="82600" y="633755"/>
                  </a:lnTo>
                  <a:lnTo>
                    <a:pt x="81470" y="633069"/>
                  </a:lnTo>
                  <a:lnTo>
                    <a:pt x="81025" y="632574"/>
                  </a:lnTo>
                  <a:lnTo>
                    <a:pt x="80860" y="632079"/>
                  </a:lnTo>
                  <a:lnTo>
                    <a:pt x="81394" y="630237"/>
                  </a:lnTo>
                  <a:lnTo>
                    <a:pt x="81381" y="629627"/>
                  </a:lnTo>
                  <a:lnTo>
                    <a:pt x="81178" y="629183"/>
                  </a:lnTo>
                  <a:lnTo>
                    <a:pt x="80810" y="628789"/>
                  </a:lnTo>
                  <a:lnTo>
                    <a:pt x="78130" y="627062"/>
                  </a:lnTo>
                  <a:lnTo>
                    <a:pt x="75679" y="625513"/>
                  </a:lnTo>
                  <a:lnTo>
                    <a:pt x="74841" y="624598"/>
                  </a:lnTo>
                  <a:lnTo>
                    <a:pt x="72643" y="621118"/>
                  </a:lnTo>
                  <a:lnTo>
                    <a:pt x="72021" y="620560"/>
                  </a:lnTo>
                  <a:lnTo>
                    <a:pt x="71488" y="620229"/>
                  </a:lnTo>
                  <a:lnTo>
                    <a:pt x="71094" y="620217"/>
                  </a:lnTo>
                  <a:lnTo>
                    <a:pt x="70688" y="620293"/>
                  </a:lnTo>
                  <a:lnTo>
                    <a:pt x="70370" y="620547"/>
                  </a:lnTo>
                  <a:lnTo>
                    <a:pt x="70142" y="620903"/>
                  </a:lnTo>
                  <a:lnTo>
                    <a:pt x="69976" y="621309"/>
                  </a:lnTo>
                  <a:lnTo>
                    <a:pt x="69659" y="621677"/>
                  </a:lnTo>
                  <a:lnTo>
                    <a:pt x="69202" y="621919"/>
                  </a:lnTo>
                  <a:lnTo>
                    <a:pt x="68173" y="621868"/>
                  </a:lnTo>
                  <a:lnTo>
                    <a:pt x="67652" y="621601"/>
                  </a:lnTo>
                  <a:lnTo>
                    <a:pt x="67310" y="621233"/>
                  </a:lnTo>
                  <a:lnTo>
                    <a:pt x="67068" y="620433"/>
                  </a:lnTo>
                  <a:lnTo>
                    <a:pt x="66992" y="619645"/>
                  </a:lnTo>
                  <a:lnTo>
                    <a:pt x="67170" y="617588"/>
                  </a:lnTo>
                  <a:lnTo>
                    <a:pt x="67157" y="616788"/>
                  </a:lnTo>
                  <a:lnTo>
                    <a:pt x="67017" y="616267"/>
                  </a:lnTo>
                  <a:lnTo>
                    <a:pt x="65951" y="614172"/>
                  </a:lnTo>
                  <a:lnTo>
                    <a:pt x="65849" y="613587"/>
                  </a:lnTo>
                  <a:lnTo>
                    <a:pt x="65824" y="613067"/>
                  </a:lnTo>
                  <a:lnTo>
                    <a:pt x="65658" y="612406"/>
                  </a:lnTo>
                  <a:lnTo>
                    <a:pt x="65430" y="612101"/>
                  </a:lnTo>
                  <a:lnTo>
                    <a:pt x="65074" y="611962"/>
                  </a:lnTo>
                  <a:lnTo>
                    <a:pt x="64706" y="612051"/>
                  </a:lnTo>
                  <a:lnTo>
                    <a:pt x="63550" y="612660"/>
                  </a:lnTo>
                  <a:lnTo>
                    <a:pt x="63144" y="612724"/>
                  </a:lnTo>
                  <a:lnTo>
                    <a:pt x="62725" y="612648"/>
                  </a:lnTo>
                  <a:lnTo>
                    <a:pt x="57175" y="609396"/>
                  </a:lnTo>
                  <a:lnTo>
                    <a:pt x="55943" y="608190"/>
                  </a:lnTo>
                  <a:lnTo>
                    <a:pt x="54546" y="606234"/>
                  </a:lnTo>
                  <a:lnTo>
                    <a:pt x="49657" y="610565"/>
                  </a:lnTo>
                  <a:lnTo>
                    <a:pt x="48044" y="611619"/>
                  </a:lnTo>
                  <a:lnTo>
                    <a:pt x="47637" y="611581"/>
                  </a:lnTo>
                  <a:lnTo>
                    <a:pt x="47320" y="611416"/>
                  </a:lnTo>
                  <a:lnTo>
                    <a:pt x="47104" y="611111"/>
                  </a:lnTo>
                  <a:lnTo>
                    <a:pt x="47104" y="610730"/>
                  </a:lnTo>
                  <a:lnTo>
                    <a:pt x="47282" y="609892"/>
                  </a:lnTo>
                  <a:lnTo>
                    <a:pt x="47282" y="609485"/>
                  </a:lnTo>
                  <a:lnTo>
                    <a:pt x="47155" y="609142"/>
                  </a:lnTo>
                  <a:lnTo>
                    <a:pt x="46862" y="608888"/>
                  </a:lnTo>
                  <a:lnTo>
                    <a:pt x="46431" y="608761"/>
                  </a:lnTo>
                  <a:lnTo>
                    <a:pt x="45389" y="608685"/>
                  </a:lnTo>
                  <a:lnTo>
                    <a:pt x="44996" y="608545"/>
                  </a:lnTo>
                  <a:lnTo>
                    <a:pt x="44678" y="608241"/>
                  </a:lnTo>
                  <a:lnTo>
                    <a:pt x="44107" y="608012"/>
                  </a:lnTo>
                  <a:lnTo>
                    <a:pt x="43154" y="607872"/>
                  </a:lnTo>
                  <a:lnTo>
                    <a:pt x="41643" y="608050"/>
                  </a:lnTo>
                  <a:lnTo>
                    <a:pt x="40957" y="607860"/>
                  </a:lnTo>
                  <a:lnTo>
                    <a:pt x="40665" y="607593"/>
                  </a:lnTo>
                  <a:lnTo>
                    <a:pt x="40716" y="607187"/>
                  </a:lnTo>
                  <a:lnTo>
                    <a:pt x="40919" y="606780"/>
                  </a:lnTo>
                  <a:lnTo>
                    <a:pt x="41236" y="606412"/>
                  </a:lnTo>
                  <a:lnTo>
                    <a:pt x="42329" y="605383"/>
                  </a:lnTo>
                  <a:lnTo>
                    <a:pt x="43053" y="604583"/>
                  </a:lnTo>
                  <a:lnTo>
                    <a:pt x="44488" y="601980"/>
                  </a:lnTo>
                  <a:lnTo>
                    <a:pt x="44475" y="601510"/>
                  </a:lnTo>
                  <a:lnTo>
                    <a:pt x="44234" y="600913"/>
                  </a:lnTo>
                  <a:lnTo>
                    <a:pt x="43916" y="600722"/>
                  </a:lnTo>
                  <a:lnTo>
                    <a:pt x="43510" y="600684"/>
                  </a:lnTo>
                  <a:lnTo>
                    <a:pt x="42506" y="600849"/>
                  </a:lnTo>
                  <a:lnTo>
                    <a:pt x="41770" y="600837"/>
                  </a:lnTo>
                  <a:lnTo>
                    <a:pt x="41300" y="600519"/>
                  </a:lnTo>
                  <a:lnTo>
                    <a:pt x="40411" y="599605"/>
                  </a:lnTo>
                  <a:lnTo>
                    <a:pt x="39992" y="599516"/>
                  </a:lnTo>
                  <a:lnTo>
                    <a:pt x="39585" y="599617"/>
                  </a:lnTo>
                  <a:lnTo>
                    <a:pt x="38811" y="600125"/>
                  </a:lnTo>
                  <a:lnTo>
                    <a:pt x="38061" y="600735"/>
                  </a:lnTo>
                  <a:lnTo>
                    <a:pt x="37566" y="601014"/>
                  </a:lnTo>
                  <a:lnTo>
                    <a:pt x="36969" y="601179"/>
                  </a:lnTo>
                  <a:lnTo>
                    <a:pt x="36017" y="601205"/>
                  </a:lnTo>
                  <a:lnTo>
                    <a:pt x="35445" y="600976"/>
                  </a:lnTo>
                  <a:lnTo>
                    <a:pt x="35077" y="600633"/>
                  </a:lnTo>
                  <a:lnTo>
                    <a:pt x="34886" y="600252"/>
                  </a:lnTo>
                  <a:lnTo>
                    <a:pt x="34582" y="599465"/>
                  </a:lnTo>
                  <a:lnTo>
                    <a:pt x="34074" y="598944"/>
                  </a:lnTo>
                  <a:lnTo>
                    <a:pt x="28308" y="595680"/>
                  </a:lnTo>
                  <a:lnTo>
                    <a:pt x="27698" y="595515"/>
                  </a:lnTo>
                  <a:lnTo>
                    <a:pt x="27241" y="595604"/>
                  </a:lnTo>
                  <a:lnTo>
                    <a:pt x="27012" y="595960"/>
                  </a:lnTo>
                  <a:lnTo>
                    <a:pt x="26873" y="596379"/>
                  </a:lnTo>
                  <a:lnTo>
                    <a:pt x="26758" y="596798"/>
                  </a:lnTo>
                  <a:lnTo>
                    <a:pt x="26517" y="597217"/>
                  </a:lnTo>
                  <a:lnTo>
                    <a:pt x="26123" y="597611"/>
                  </a:lnTo>
                  <a:lnTo>
                    <a:pt x="25387" y="597903"/>
                  </a:lnTo>
                  <a:lnTo>
                    <a:pt x="24841" y="597852"/>
                  </a:lnTo>
                  <a:lnTo>
                    <a:pt x="24345" y="597598"/>
                  </a:lnTo>
                  <a:lnTo>
                    <a:pt x="23507" y="596900"/>
                  </a:lnTo>
                  <a:lnTo>
                    <a:pt x="22034" y="595985"/>
                  </a:lnTo>
                  <a:lnTo>
                    <a:pt x="19443" y="594842"/>
                  </a:lnTo>
                  <a:lnTo>
                    <a:pt x="16357" y="594245"/>
                  </a:lnTo>
                  <a:lnTo>
                    <a:pt x="13449" y="594207"/>
                  </a:lnTo>
                  <a:lnTo>
                    <a:pt x="12560" y="593890"/>
                  </a:lnTo>
                  <a:lnTo>
                    <a:pt x="9918" y="592404"/>
                  </a:lnTo>
                  <a:lnTo>
                    <a:pt x="9207" y="591820"/>
                  </a:lnTo>
                  <a:lnTo>
                    <a:pt x="8788" y="591299"/>
                  </a:lnTo>
                  <a:lnTo>
                    <a:pt x="5930" y="578535"/>
                  </a:lnTo>
                  <a:lnTo>
                    <a:pt x="5664" y="577735"/>
                  </a:lnTo>
                  <a:lnTo>
                    <a:pt x="5092" y="576884"/>
                  </a:lnTo>
                  <a:lnTo>
                    <a:pt x="3911" y="575640"/>
                  </a:lnTo>
                  <a:lnTo>
                    <a:pt x="2285" y="568667"/>
                  </a:lnTo>
                  <a:lnTo>
                    <a:pt x="0" y="562978"/>
                  </a:lnTo>
                  <a:lnTo>
                    <a:pt x="1790" y="563333"/>
                  </a:lnTo>
                  <a:lnTo>
                    <a:pt x="2006" y="563105"/>
                  </a:lnTo>
                  <a:lnTo>
                    <a:pt x="2235" y="562800"/>
                  </a:lnTo>
                  <a:lnTo>
                    <a:pt x="2209" y="562406"/>
                  </a:lnTo>
                  <a:lnTo>
                    <a:pt x="1778" y="560412"/>
                  </a:lnTo>
                  <a:lnTo>
                    <a:pt x="1930" y="559638"/>
                  </a:lnTo>
                  <a:lnTo>
                    <a:pt x="5765" y="554037"/>
                  </a:lnTo>
                  <a:lnTo>
                    <a:pt x="6426" y="553516"/>
                  </a:lnTo>
                  <a:lnTo>
                    <a:pt x="6730" y="553059"/>
                  </a:lnTo>
                  <a:lnTo>
                    <a:pt x="6857" y="552602"/>
                  </a:lnTo>
                  <a:lnTo>
                    <a:pt x="6896" y="547331"/>
                  </a:lnTo>
                  <a:lnTo>
                    <a:pt x="6730" y="545414"/>
                  </a:lnTo>
                  <a:lnTo>
                    <a:pt x="6375" y="542188"/>
                  </a:lnTo>
                  <a:lnTo>
                    <a:pt x="3594" y="533184"/>
                  </a:lnTo>
                  <a:lnTo>
                    <a:pt x="2628" y="529488"/>
                  </a:lnTo>
                  <a:lnTo>
                    <a:pt x="2552" y="526110"/>
                  </a:lnTo>
                  <a:lnTo>
                    <a:pt x="3581" y="526021"/>
                  </a:lnTo>
                  <a:lnTo>
                    <a:pt x="3975" y="525894"/>
                  </a:lnTo>
                  <a:lnTo>
                    <a:pt x="4279" y="525703"/>
                  </a:lnTo>
                  <a:lnTo>
                    <a:pt x="4444" y="525360"/>
                  </a:lnTo>
                  <a:lnTo>
                    <a:pt x="4533" y="524992"/>
                  </a:lnTo>
                  <a:lnTo>
                    <a:pt x="4864" y="522478"/>
                  </a:lnTo>
                  <a:lnTo>
                    <a:pt x="5016" y="522058"/>
                  </a:lnTo>
                  <a:lnTo>
                    <a:pt x="18605" y="517753"/>
                  </a:lnTo>
                  <a:lnTo>
                    <a:pt x="19367" y="517410"/>
                  </a:lnTo>
                  <a:lnTo>
                    <a:pt x="25120" y="512470"/>
                  </a:lnTo>
                  <a:lnTo>
                    <a:pt x="25755" y="511619"/>
                  </a:lnTo>
                  <a:lnTo>
                    <a:pt x="30505" y="507606"/>
                  </a:lnTo>
                  <a:lnTo>
                    <a:pt x="31394" y="507606"/>
                  </a:lnTo>
                  <a:lnTo>
                    <a:pt x="33185" y="507974"/>
                  </a:lnTo>
                  <a:lnTo>
                    <a:pt x="35242" y="508774"/>
                  </a:lnTo>
                  <a:lnTo>
                    <a:pt x="35585" y="508812"/>
                  </a:lnTo>
                  <a:lnTo>
                    <a:pt x="36029" y="507784"/>
                  </a:lnTo>
                  <a:lnTo>
                    <a:pt x="35864" y="506691"/>
                  </a:lnTo>
                  <a:lnTo>
                    <a:pt x="35953" y="505167"/>
                  </a:lnTo>
                  <a:lnTo>
                    <a:pt x="36537" y="502780"/>
                  </a:lnTo>
                  <a:lnTo>
                    <a:pt x="37261" y="501586"/>
                  </a:lnTo>
                  <a:lnTo>
                    <a:pt x="38163" y="500697"/>
                  </a:lnTo>
                  <a:lnTo>
                    <a:pt x="39192" y="499402"/>
                  </a:lnTo>
                  <a:lnTo>
                    <a:pt x="47663" y="495388"/>
                  </a:lnTo>
                  <a:lnTo>
                    <a:pt x="48806" y="495173"/>
                  </a:lnTo>
                  <a:lnTo>
                    <a:pt x="51307" y="494144"/>
                  </a:lnTo>
                  <a:lnTo>
                    <a:pt x="53060" y="493293"/>
                  </a:lnTo>
                  <a:lnTo>
                    <a:pt x="54736" y="492709"/>
                  </a:lnTo>
                  <a:lnTo>
                    <a:pt x="55778" y="491731"/>
                  </a:lnTo>
                  <a:lnTo>
                    <a:pt x="57823" y="488340"/>
                  </a:lnTo>
                  <a:lnTo>
                    <a:pt x="58724" y="488327"/>
                  </a:lnTo>
                  <a:lnTo>
                    <a:pt x="59105" y="488543"/>
                  </a:lnTo>
                  <a:lnTo>
                    <a:pt x="59601" y="489013"/>
                  </a:lnTo>
                  <a:lnTo>
                    <a:pt x="60159" y="489864"/>
                  </a:lnTo>
                  <a:lnTo>
                    <a:pt x="60515" y="490715"/>
                  </a:lnTo>
                  <a:lnTo>
                    <a:pt x="60705" y="490994"/>
                  </a:lnTo>
                  <a:lnTo>
                    <a:pt x="61010" y="491096"/>
                  </a:lnTo>
                  <a:lnTo>
                    <a:pt x="61531" y="491147"/>
                  </a:lnTo>
                  <a:lnTo>
                    <a:pt x="62433" y="490842"/>
                  </a:lnTo>
                  <a:lnTo>
                    <a:pt x="63042" y="490575"/>
                  </a:lnTo>
                  <a:lnTo>
                    <a:pt x="63690" y="490423"/>
                  </a:lnTo>
                  <a:lnTo>
                    <a:pt x="64109" y="490372"/>
                  </a:lnTo>
                  <a:lnTo>
                    <a:pt x="65976" y="490931"/>
                  </a:lnTo>
                  <a:lnTo>
                    <a:pt x="67081" y="483565"/>
                  </a:lnTo>
                  <a:lnTo>
                    <a:pt x="67716" y="481863"/>
                  </a:lnTo>
                  <a:lnTo>
                    <a:pt x="68008" y="481888"/>
                  </a:lnTo>
                  <a:lnTo>
                    <a:pt x="70497" y="483704"/>
                  </a:lnTo>
                  <a:lnTo>
                    <a:pt x="71513" y="484035"/>
                  </a:lnTo>
                  <a:lnTo>
                    <a:pt x="72136" y="483933"/>
                  </a:lnTo>
                  <a:lnTo>
                    <a:pt x="72339" y="483768"/>
                  </a:lnTo>
                  <a:lnTo>
                    <a:pt x="72389" y="483489"/>
                  </a:lnTo>
                  <a:lnTo>
                    <a:pt x="71653" y="481990"/>
                  </a:lnTo>
                  <a:lnTo>
                    <a:pt x="71513" y="481457"/>
                  </a:lnTo>
                  <a:lnTo>
                    <a:pt x="71488" y="480834"/>
                  </a:lnTo>
                  <a:lnTo>
                    <a:pt x="71691" y="479831"/>
                  </a:lnTo>
                  <a:lnTo>
                    <a:pt x="71882" y="479412"/>
                  </a:lnTo>
                  <a:lnTo>
                    <a:pt x="72161" y="479221"/>
                  </a:lnTo>
                  <a:lnTo>
                    <a:pt x="77495" y="480072"/>
                  </a:lnTo>
                  <a:lnTo>
                    <a:pt x="78295" y="479945"/>
                  </a:lnTo>
                  <a:lnTo>
                    <a:pt x="81445" y="478828"/>
                  </a:lnTo>
                  <a:lnTo>
                    <a:pt x="81864" y="478777"/>
                  </a:lnTo>
                  <a:lnTo>
                    <a:pt x="82270" y="478764"/>
                  </a:lnTo>
                  <a:lnTo>
                    <a:pt x="83565" y="479107"/>
                  </a:lnTo>
                  <a:lnTo>
                    <a:pt x="84023" y="479132"/>
                  </a:lnTo>
                  <a:lnTo>
                    <a:pt x="86474" y="468337"/>
                  </a:lnTo>
                  <a:lnTo>
                    <a:pt x="86804" y="465886"/>
                  </a:lnTo>
                  <a:lnTo>
                    <a:pt x="87160" y="463308"/>
                  </a:lnTo>
                  <a:lnTo>
                    <a:pt x="87058" y="462165"/>
                  </a:lnTo>
                  <a:lnTo>
                    <a:pt x="86550" y="460895"/>
                  </a:lnTo>
                  <a:lnTo>
                    <a:pt x="86194" y="459587"/>
                  </a:lnTo>
                  <a:lnTo>
                    <a:pt x="86080" y="457885"/>
                  </a:lnTo>
                  <a:lnTo>
                    <a:pt x="86321" y="456082"/>
                  </a:lnTo>
                  <a:lnTo>
                    <a:pt x="87007" y="450621"/>
                  </a:lnTo>
                  <a:lnTo>
                    <a:pt x="86982" y="448652"/>
                  </a:lnTo>
                  <a:lnTo>
                    <a:pt x="86740" y="447738"/>
                  </a:lnTo>
                  <a:lnTo>
                    <a:pt x="85140" y="444868"/>
                  </a:lnTo>
                  <a:lnTo>
                    <a:pt x="83350" y="440944"/>
                  </a:lnTo>
                  <a:lnTo>
                    <a:pt x="82943" y="439521"/>
                  </a:lnTo>
                  <a:lnTo>
                    <a:pt x="83172" y="433031"/>
                  </a:lnTo>
                  <a:lnTo>
                    <a:pt x="82753" y="429920"/>
                  </a:lnTo>
                  <a:lnTo>
                    <a:pt x="82029" y="428752"/>
                  </a:lnTo>
                  <a:lnTo>
                    <a:pt x="81191" y="427875"/>
                  </a:lnTo>
                  <a:lnTo>
                    <a:pt x="79641" y="426923"/>
                  </a:lnTo>
                  <a:lnTo>
                    <a:pt x="80581" y="422859"/>
                  </a:lnTo>
                  <a:lnTo>
                    <a:pt x="80975" y="422681"/>
                  </a:lnTo>
                  <a:lnTo>
                    <a:pt x="81445" y="422376"/>
                  </a:lnTo>
                  <a:lnTo>
                    <a:pt x="82296" y="422681"/>
                  </a:lnTo>
                  <a:lnTo>
                    <a:pt x="84353" y="421436"/>
                  </a:lnTo>
                  <a:lnTo>
                    <a:pt x="84086" y="418439"/>
                  </a:lnTo>
                  <a:lnTo>
                    <a:pt x="84569" y="407339"/>
                  </a:lnTo>
                  <a:lnTo>
                    <a:pt x="84302" y="404698"/>
                  </a:lnTo>
                  <a:lnTo>
                    <a:pt x="83654" y="404050"/>
                  </a:lnTo>
                  <a:lnTo>
                    <a:pt x="83108" y="404025"/>
                  </a:lnTo>
                  <a:lnTo>
                    <a:pt x="82613" y="403910"/>
                  </a:lnTo>
                  <a:lnTo>
                    <a:pt x="81991" y="403631"/>
                  </a:lnTo>
                  <a:lnTo>
                    <a:pt x="80949" y="402907"/>
                  </a:lnTo>
                  <a:lnTo>
                    <a:pt x="80518" y="402399"/>
                  </a:lnTo>
                  <a:lnTo>
                    <a:pt x="80327" y="401904"/>
                  </a:lnTo>
                  <a:lnTo>
                    <a:pt x="80365" y="401485"/>
                  </a:lnTo>
                  <a:lnTo>
                    <a:pt x="83007" y="398818"/>
                  </a:lnTo>
                  <a:lnTo>
                    <a:pt x="85636" y="399148"/>
                  </a:lnTo>
                  <a:lnTo>
                    <a:pt x="86029" y="398957"/>
                  </a:lnTo>
                  <a:lnTo>
                    <a:pt x="86207" y="398627"/>
                  </a:lnTo>
                  <a:lnTo>
                    <a:pt x="86220" y="398233"/>
                  </a:lnTo>
                  <a:lnTo>
                    <a:pt x="86131" y="397014"/>
                  </a:lnTo>
                  <a:lnTo>
                    <a:pt x="86194" y="395782"/>
                  </a:lnTo>
                  <a:lnTo>
                    <a:pt x="86118" y="394970"/>
                  </a:lnTo>
                  <a:lnTo>
                    <a:pt x="85648" y="393382"/>
                  </a:lnTo>
                  <a:lnTo>
                    <a:pt x="84277" y="390893"/>
                  </a:lnTo>
                  <a:lnTo>
                    <a:pt x="83997" y="390156"/>
                  </a:lnTo>
                  <a:lnTo>
                    <a:pt x="83934" y="389534"/>
                  </a:lnTo>
                  <a:lnTo>
                    <a:pt x="84137" y="389001"/>
                  </a:lnTo>
                  <a:lnTo>
                    <a:pt x="84454" y="388429"/>
                  </a:lnTo>
                  <a:lnTo>
                    <a:pt x="84429" y="388035"/>
                  </a:lnTo>
                  <a:lnTo>
                    <a:pt x="84175" y="387781"/>
                  </a:lnTo>
                  <a:lnTo>
                    <a:pt x="82905" y="387337"/>
                  </a:lnTo>
                  <a:lnTo>
                    <a:pt x="82511" y="387057"/>
                  </a:lnTo>
                  <a:lnTo>
                    <a:pt x="82181" y="386486"/>
                  </a:lnTo>
                  <a:lnTo>
                    <a:pt x="82245" y="385991"/>
                  </a:lnTo>
                  <a:lnTo>
                    <a:pt x="82486" y="385495"/>
                  </a:lnTo>
                  <a:lnTo>
                    <a:pt x="87490" y="378879"/>
                  </a:lnTo>
                  <a:lnTo>
                    <a:pt x="87795" y="378536"/>
                  </a:lnTo>
                  <a:lnTo>
                    <a:pt x="88176" y="378282"/>
                  </a:lnTo>
                  <a:lnTo>
                    <a:pt x="88988" y="378193"/>
                  </a:lnTo>
                  <a:lnTo>
                    <a:pt x="89382" y="378091"/>
                  </a:lnTo>
                  <a:lnTo>
                    <a:pt x="91909" y="374497"/>
                  </a:lnTo>
                  <a:lnTo>
                    <a:pt x="91782" y="373481"/>
                  </a:lnTo>
                  <a:lnTo>
                    <a:pt x="91821" y="372719"/>
                  </a:lnTo>
                  <a:lnTo>
                    <a:pt x="92036" y="372211"/>
                  </a:lnTo>
                  <a:lnTo>
                    <a:pt x="92379" y="371906"/>
                  </a:lnTo>
                  <a:lnTo>
                    <a:pt x="92773" y="371805"/>
                  </a:lnTo>
                  <a:lnTo>
                    <a:pt x="93992" y="371754"/>
                  </a:lnTo>
                  <a:lnTo>
                    <a:pt x="94386" y="371589"/>
                  </a:lnTo>
                  <a:lnTo>
                    <a:pt x="94780" y="371360"/>
                  </a:lnTo>
                  <a:lnTo>
                    <a:pt x="95173" y="371233"/>
                  </a:lnTo>
                  <a:lnTo>
                    <a:pt x="95580" y="371182"/>
                  </a:lnTo>
                  <a:lnTo>
                    <a:pt x="96024" y="371195"/>
                  </a:lnTo>
                  <a:lnTo>
                    <a:pt x="96456" y="371144"/>
                  </a:lnTo>
                  <a:lnTo>
                    <a:pt x="96939" y="370801"/>
                  </a:lnTo>
                  <a:lnTo>
                    <a:pt x="97205" y="370420"/>
                  </a:lnTo>
                  <a:lnTo>
                    <a:pt x="97370" y="369900"/>
                  </a:lnTo>
                  <a:lnTo>
                    <a:pt x="97701" y="368554"/>
                  </a:lnTo>
                  <a:lnTo>
                    <a:pt x="101079" y="370039"/>
                  </a:lnTo>
                  <a:lnTo>
                    <a:pt x="106298" y="371309"/>
                  </a:lnTo>
                  <a:lnTo>
                    <a:pt x="108762" y="370471"/>
                  </a:lnTo>
                  <a:lnTo>
                    <a:pt x="112217" y="368744"/>
                  </a:lnTo>
                  <a:lnTo>
                    <a:pt x="113271" y="368312"/>
                  </a:lnTo>
                  <a:lnTo>
                    <a:pt x="114058" y="368109"/>
                  </a:lnTo>
                  <a:lnTo>
                    <a:pt x="116509" y="368668"/>
                  </a:lnTo>
                  <a:lnTo>
                    <a:pt x="116852" y="368706"/>
                  </a:lnTo>
                  <a:lnTo>
                    <a:pt x="119608" y="364134"/>
                  </a:lnTo>
                  <a:lnTo>
                    <a:pt x="119557" y="363397"/>
                  </a:lnTo>
                  <a:lnTo>
                    <a:pt x="119265" y="362178"/>
                  </a:lnTo>
                  <a:lnTo>
                    <a:pt x="117894" y="359448"/>
                  </a:lnTo>
                  <a:lnTo>
                    <a:pt x="116712" y="355473"/>
                  </a:lnTo>
                  <a:lnTo>
                    <a:pt x="116649" y="354634"/>
                  </a:lnTo>
                  <a:lnTo>
                    <a:pt x="116878" y="353491"/>
                  </a:lnTo>
                  <a:lnTo>
                    <a:pt x="119011" y="352196"/>
                  </a:lnTo>
                  <a:lnTo>
                    <a:pt x="120078" y="351929"/>
                  </a:lnTo>
                  <a:lnTo>
                    <a:pt x="120510" y="352044"/>
                  </a:lnTo>
                  <a:lnTo>
                    <a:pt x="120878" y="352234"/>
                  </a:lnTo>
                  <a:lnTo>
                    <a:pt x="121170" y="352526"/>
                  </a:lnTo>
                  <a:lnTo>
                    <a:pt x="121157" y="352894"/>
                  </a:lnTo>
                  <a:lnTo>
                    <a:pt x="120916" y="353237"/>
                  </a:lnTo>
                  <a:lnTo>
                    <a:pt x="120561" y="353453"/>
                  </a:lnTo>
                  <a:lnTo>
                    <a:pt x="119354" y="353758"/>
                  </a:lnTo>
                  <a:lnTo>
                    <a:pt x="119176" y="354177"/>
                  </a:lnTo>
                  <a:lnTo>
                    <a:pt x="123418" y="357149"/>
                  </a:lnTo>
                  <a:lnTo>
                    <a:pt x="124574" y="357390"/>
                  </a:lnTo>
                  <a:lnTo>
                    <a:pt x="124701" y="357682"/>
                  </a:lnTo>
                  <a:lnTo>
                    <a:pt x="124650" y="358089"/>
                  </a:lnTo>
                  <a:lnTo>
                    <a:pt x="124472" y="358495"/>
                  </a:lnTo>
                  <a:lnTo>
                    <a:pt x="124358" y="358914"/>
                  </a:lnTo>
                  <a:lnTo>
                    <a:pt x="126974" y="362216"/>
                  </a:lnTo>
                  <a:lnTo>
                    <a:pt x="127774" y="362127"/>
                  </a:lnTo>
                  <a:lnTo>
                    <a:pt x="129336" y="360692"/>
                  </a:lnTo>
                  <a:lnTo>
                    <a:pt x="129209" y="359422"/>
                  </a:lnTo>
                  <a:lnTo>
                    <a:pt x="129273" y="358940"/>
                  </a:lnTo>
                  <a:lnTo>
                    <a:pt x="129387" y="358406"/>
                  </a:lnTo>
                  <a:lnTo>
                    <a:pt x="129692" y="358089"/>
                  </a:lnTo>
                  <a:lnTo>
                    <a:pt x="130060" y="357936"/>
                  </a:lnTo>
                  <a:lnTo>
                    <a:pt x="132981" y="357886"/>
                  </a:lnTo>
                  <a:lnTo>
                    <a:pt x="134048" y="357720"/>
                  </a:lnTo>
                  <a:lnTo>
                    <a:pt x="134264" y="357632"/>
                  </a:lnTo>
                  <a:lnTo>
                    <a:pt x="134543" y="357416"/>
                  </a:lnTo>
                  <a:lnTo>
                    <a:pt x="134747" y="357073"/>
                  </a:lnTo>
                  <a:lnTo>
                    <a:pt x="134810" y="356679"/>
                  </a:lnTo>
                  <a:lnTo>
                    <a:pt x="134734" y="356273"/>
                  </a:lnTo>
                  <a:lnTo>
                    <a:pt x="132930" y="352348"/>
                  </a:lnTo>
                  <a:lnTo>
                    <a:pt x="132765" y="351548"/>
                  </a:lnTo>
                  <a:lnTo>
                    <a:pt x="129959" y="346849"/>
                  </a:lnTo>
                  <a:lnTo>
                    <a:pt x="129552" y="346913"/>
                  </a:lnTo>
                  <a:lnTo>
                    <a:pt x="129171" y="347129"/>
                  </a:lnTo>
                  <a:lnTo>
                    <a:pt x="128803" y="347408"/>
                  </a:lnTo>
                  <a:lnTo>
                    <a:pt x="127977" y="348310"/>
                  </a:lnTo>
                  <a:lnTo>
                    <a:pt x="127469" y="348805"/>
                  </a:lnTo>
                  <a:lnTo>
                    <a:pt x="127215" y="348996"/>
                  </a:lnTo>
                  <a:lnTo>
                    <a:pt x="126885" y="349148"/>
                  </a:lnTo>
                  <a:lnTo>
                    <a:pt x="126504" y="349250"/>
                  </a:lnTo>
                  <a:lnTo>
                    <a:pt x="126098" y="349237"/>
                  </a:lnTo>
                  <a:lnTo>
                    <a:pt x="123647" y="348729"/>
                  </a:lnTo>
                  <a:lnTo>
                    <a:pt x="121094" y="348615"/>
                  </a:lnTo>
                  <a:lnTo>
                    <a:pt x="119849" y="346316"/>
                  </a:lnTo>
                  <a:lnTo>
                    <a:pt x="120027" y="346087"/>
                  </a:lnTo>
                  <a:lnTo>
                    <a:pt x="120510" y="345427"/>
                  </a:lnTo>
                  <a:lnTo>
                    <a:pt x="120472" y="344030"/>
                  </a:lnTo>
                  <a:lnTo>
                    <a:pt x="120726" y="343573"/>
                  </a:lnTo>
                  <a:lnTo>
                    <a:pt x="121437" y="342722"/>
                  </a:lnTo>
                  <a:lnTo>
                    <a:pt x="121627" y="342099"/>
                  </a:lnTo>
                  <a:lnTo>
                    <a:pt x="121958" y="340182"/>
                  </a:lnTo>
                  <a:lnTo>
                    <a:pt x="122110" y="339966"/>
                  </a:lnTo>
                  <a:lnTo>
                    <a:pt x="123393" y="343179"/>
                  </a:lnTo>
                  <a:lnTo>
                    <a:pt x="123837" y="343928"/>
                  </a:lnTo>
                  <a:lnTo>
                    <a:pt x="124155" y="344271"/>
                  </a:lnTo>
                  <a:lnTo>
                    <a:pt x="124510" y="344474"/>
                  </a:lnTo>
                  <a:lnTo>
                    <a:pt x="129933" y="345605"/>
                  </a:lnTo>
                  <a:lnTo>
                    <a:pt x="130746" y="345541"/>
                  </a:lnTo>
                  <a:lnTo>
                    <a:pt x="131495" y="345414"/>
                  </a:lnTo>
                  <a:lnTo>
                    <a:pt x="132448" y="345097"/>
                  </a:lnTo>
                  <a:lnTo>
                    <a:pt x="133057" y="345008"/>
                  </a:lnTo>
                  <a:lnTo>
                    <a:pt x="133591" y="345008"/>
                  </a:lnTo>
                  <a:lnTo>
                    <a:pt x="135966" y="345554"/>
                  </a:lnTo>
                  <a:lnTo>
                    <a:pt x="139446" y="343293"/>
                  </a:lnTo>
                  <a:lnTo>
                    <a:pt x="140779" y="342976"/>
                  </a:lnTo>
                  <a:lnTo>
                    <a:pt x="141630" y="343420"/>
                  </a:lnTo>
                  <a:lnTo>
                    <a:pt x="143573" y="344893"/>
                  </a:lnTo>
                  <a:lnTo>
                    <a:pt x="144411" y="345274"/>
                  </a:lnTo>
                  <a:lnTo>
                    <a:pt x="144970" y="345363"/>
                  </a:lnTo>
                  <a:lnTo>
                    <a:pt x="145453" y="345274"/>
                  </a:lnTo>
                  <a:lnTo>
                    <a:pt x="145757" y="345097"/>
                  </a:lnTo>
                  <a:lnTo>
                    <a:pt x="146278" y="344512"/>
                  </a:lnTo>
                  <a:lnTo>
                    <a:pt x="146456" y="341845"/>
                  </a:lnTo>
                  <a:lnTo>
                    <a:pt x="146786" y="339966"/>
                  </a:lnTo>
                  <a:lnTo>
                    <a:pt x="146659" y="339521"/>
                  </a:lnTo>
                  <a:lnTo>
                    <a:pt x="146367" y="339305"/>
                  </a:lnTo>
                  <a:lnTo>
                    <a:pt x="145186" y="339090"/>
                  </a:lnTo>
                  <a:lnTo>
                    <a:pt x="144945" y="338924"/>
                  </a:lnTo>
                  <a:lnTo>
                    <a:pt x="149059" y="334899"/>
                  </a:lnTo>
                  <a:lnTo>
                    <a:pt x="149390" y="334949"/>
                  </a:lnTo>
                  <a:lnTo>
                    <a:pt x="149694" y="335216"/>
                  </a:lnTo>
                  <a:lnTo>
                    <a:pt x="149936" y="335534"/>
                  </a:lnTo>
                  <a:lnTo>
                    <a:pt x="150075" y="335940"/>
                  </a:lnTo>
                  <a:lnTo>
                    <a:pt x="150114" y="336791"/>
                  </a:lnTo>
                  <a:lnTo>
                    <a:pt x="150215" y="337172"/>
                  </a:lnTo>
                  <a:lnTo>
                    <a:pt x="150317" y="337464"/>
                  </a:lnTo>
                  <a:lnTo>
                    <a:pt x="150571" y="337629"/>
                  </a:lnTo>
                  <a:lnTo>
                    <a:pt x="150914" y="337667"/>
                  </a:lnTo>
                  <a:lnTo>
                    <a:pt x="151968" y="337515"/>
                  </a:lnTo>
                  <a:lnTo>
                    <a:pt x="152971" y="336423"/>
                  </a:lnTo>
                  <a:lnTo>
                    <a:pt x="152958" y="334759"/>
                  </a:lnTo>
                  <a:lnTo>
                    <a:pt x="153047" y="334314"/>
                  </a:lnTo>
                  <a:lnTo>
                    <a:pt x="153225" y="333832"/>
                  </a:lnTo>
                  <a:lnTo>
                    <a:pt x="153555" y="333667"/>
                  </a:lnTo>
                  <a:lnTo>
                    <a:pt x="153936" y="333717"/>
                  </a:lnTo>
                  <a:lnTo>
                    <a:pt x="154749" y="334175"/>
                  </a:lnTo>
                  <a:lnTo>
                    <a:pt x="155168" y="334264"/>
                  </a:lnTo>
                  <a:lnTo>
                    <a:pt x="158838" y="332257"/>
                  </a:lnTo>
                  <a:lnTo>
                    <a:pt x="158826" y="331851"/>
                  </a:lnTo>
                  <a:lnTo>
                    <a:pt x="158622" y="331444"/>
                  </a:lnTo>
                  <a:lnTo>
                    <a:pt x="158013" y="330682"/>
                  </a:lnTo>
                  <a:lnTo>
                    <a:pt x="157822" y="330301"/>
                  </a:lnTo>
                  <a:lnTo>
                    <a:pt x="157835" y="329882"/>
                  </a:lnTo>
                  <a:lnTo>
                    <a:pt x="158000" y="329450"/>
                  </a:lnTo>
                  <a:lnTo>
                    <a:pt x="158343" y="328612"/>
                  </a:lnTo>
                  <a:lnTo>
                    <a:pt x="158407" y="328180"/>
                  </a:lnTo>
                  <a:lnTo>
                    <a:pt x="158330" y="327799"/>
                  </a:lnTo>
                  <a:lnTo>
                    <a:pt x="157886" y="327037"/>
                  </a:lnTo>
                  <a:lnTo>
                    <a:pt x="157886" y="326529"/>
                  </a:lnTo>
                  <a:lnTo>
                    <a:pt x="158115" y="326224"/>
                  </a:lnTo>
                  <a:lnTo>
                    <a:pt x="158470" y="325996"/>
                  </a:lnTo>
                  <a:lnTo>
                    <a:pt x="158864" y="325882"/>
                  </a:lnTo>
                  <a:lnTo>
                    <a:pt x="160108" y="325628"/>
                  </a:lnTo>
                  <a:lnTo>
                    <a:pt x="160540" y="325437"/>
                  </a:lnTo>
                  <a:lnTo>
                    <a:pt x="161874" y="322351"/>
                  </a:lnTo>
                  <a:lnTo>
                    <a:pt x="161670" y="322072"/>
                  </a:lnTo>
                  <a:lnTo>
                    <a:pt x="161340" y="322021"/>
                  </a:lnTo>
                  <a:lnTo>
                    <a:pt x="158508" y="322389"/>
                  </a:lnTo>
                  <a:lnTo>
                    <a:pt x="158191" y="322173"/>
                  </a:lnTo>
                  <a:lnTo>
                    <a:pt x="157988" y="321754"/>
                  </a:lnTo>
                  <a:lnTo>
                    <a:pt x="158369" y="319405"/>
                  </a:lnTo>
                  <a:lnTo>
                    <a:pt x="158369" y="318985"/>
                  </a:lnTo>
                  <a:lnTo>
                    <a:pt x="158254" y="318592"/>
                  </a:lnTo>
                  <a:lnTo>
                    <a:pt x="158089" y="318223"/>
                  </a:lnTo>
                  <a:lnTo>
                    <a:pt x="157873" y="317957"/>
                  </a:lnTo>
                  <a:lnTo>
                    <a:pt x="157695" y="317893"/>
                  </a:lnTo>
                  <a:lnTo>
                    <a:pt x="157391" y="317957"/>
                  </a:lnTo>
                  <a:lnTo>
                    <a:pt x="156667" y="318338"/>
                  </a:lnTo>
                  <a:lnTo>
                    <a:pt x="156375" y="318439"/>
                  </a:lnTo>
                  <a:lnTo>
                    <a:pt x="156197" y="318173"/>
                  </a:lnTo>
                  <a:lnTo>
                    <a:pt x="155968" y="316992"/>
                  </a:lnTo>
                  <a:lnTo>
                    <a:pt x="155638" y="316191"/>
                  </a:lnTo>
                  <a:lnTo>
                    <a:pt x="154990" y="315036"/>
                  </a:lnTo>
                  <a:lnTo>
                    <a:pt x="156730" y="313385"/>
                  </a:lnTo>
                  <a:lnTo>
                    <a:pt x="156819" y="313004"/>
                  </a:lnTo>
                  <a:lnTo>
                    <a:pt x="156908" y="312508"/>
                  </a:lnTo>
                  <a:lnTo>
                    <a:pt x="156527" y="311683"/>
                  </a:lnTo>
                  <a:lnTo>
                    <a:pt x="156362" y="311188"/>
                  </a:lnTo>
                  <a:lnTo>
                    <a:pt x="162280" y="307936"/>
                  </a:lnTo>
                  <a:lnTo>
                    <a:pt x="163576" y="307352"/>
                  </a:lnTo>
                  <a:lnTo>
                    <a:pt x="165823" y="305015"/>
                  </a:lnTo>
                  <a:lnTo>
                    <a:pt x="166065" y="304533"/>
                  </a:lnTo>
                  <a:lnTo>
                    <a:pt x="166319" y="303898"/>
                  </a:lnTo>
                  <a:lnTo>
                    <a:pt x="166306" y="302971"/>
                  </a:lnTo>
                  <a:lnTo>
                    <a:pt x="166370" y="302361"/>
                  </a:lnTo>
                  <a:lnTo>
                    <a:pt x="168694" y="300088"/>
                  </a:lnTo>
                  <a:lnTo>
                    <a:pt x="170281" y="299415"/>
                  </a:lnTo>
                  <a:lnTo>
                    <a:pt x="170408" y="299275"/>
                  </a:lnTo>
                  <a:lnTo>
                    <a:pt x="170586" y="299148"/>
                  </a:lnTo>
                  <a:lnTo>
                    <a:pt x="170472" y="298513"/>
                  </a:lnTo>
                  <a:lnTo>
                    <a:pt x="167576" y="296621"/>
                  </a:lnTo>
                  <a:lnTo>
                    <a:pt x="165049" y="295008"/>
                  </a:lnTo>
                  <a:lnTo>
                    <a:pt x="164884" y="294995"/>
                  </a:lnTo>
                  <a:lnTo>
                    <a:pt x="163829" y="294716"/>
                  </a:lnTo>
                  <a:lnTo>
                    <a:pt x="162610" y="294068"/>
                  </a:lnTo>
                  <a:lnTo>
                    <a:pt x="161340" y="293700"/>
                  </a:lnTo>
                  <a:lnTo>
                    <a:pt x="160527" y="293725"/>
                  </a:lnTo>
                  <a:lnTo>
                    <a:pt x="158407" y="294195"/>
                  </a:lnTo>
                  <a:lnTo>
                    <a:pt x="157797" y="294233"/>
                  </a:lnTo>
                  <a:lnTo>
                    <a:pt x="153581" y="289407"/>
                  </a:lnTo>
                  <a:lnTo>
                    <a:pt x="152768" y="287388"/>
                  </a:lnTo>
                  <a:lnTo>
                    <a:pt x="151358" y="285838"/>
                  </a:lnTo>
                  <a:lnTo>
                    <a:pt x="150964" y="285115"/>
                  </a:lnTo>
                  <a:lnTo>
                    <a:pt x="150736" y="284124"/>
                  </a:lnTo>
                  <a:lnTo>
                    <a:pt x="150914" y="283641"/>
                  </a:lnTo>
                  <a:lnTo>
                    <a:pt x="151218" y="283438"/>
                  </a:lnTo>
                  <a:lnTo>
                    <a:pt x="151587" y="283464"/>
                  </a:lnTo>
                  <a:lnTo>
                    <a:pt x="153187" y="284048"/>
                  </a:lnTo>
                  <a:lnTo>
                    <a:pt x="153314" y="283997"/>
                  </a:lnTo>
                  <a:lnTo>
                    <a:pt x="153466" y="283857"/>
                  </a:lnTo>
                  <a:lnTo>
                    <a:pt x="153606" y="283464"/>
                  </a:lnTo>
                  <a:lnTo>
                    <a:pt x="153225" y="282003"/>
                  </a:lnTo>
                  <a:lnTo>
                    <a:pt x="153339" y="281520"/>
                  </a:lnTo>
                  <a:lnTo>
                    <a:pt x="153631" y="281178"/>
                  </a:lnTo>
                  <a:lnTo>
                    <a:pt x="154393" y="280758"/>
                  </a:lnTo>
                  <a:lnTo>
                    <a:pt x="155181" y="280263"/>
                  </a:lnTo>
                  <a:lnTo>
                    <a:pt x="155536" y="279920"/>
                  </a:lnTo>
                  <a:lnTo>
                    <a:pt x="155841" y="279501"/>
                  </a:lnTo>
                  <a:lnTo>
                    <a:pt x="155867" y="279107"/>
                  </a:lnTo>
                  <a:lnTo>
                    <a:pt x="155752" y="278765"/>
                  </a:lnTo>
                  <a:lnTo>
                    <a:pt x="155498" y="278549"/>
                  </a:lnTo>
                  <a:lnTo>
                    <a:pt x="155143" y="278460"/>
                  </a:lnTo>
                  <a:lnTo>
                    <a:pt x="150622" y="278028"/>
                  </a:lnTo>
                  <a:lnTo>
                    <a:pt x="150063" y="277660"/>
                  </a:lnTo>
                  <a:lnTo>
                    <a:pt x="149466" y="276961"/>
                  </a:lnTo>
                  <a:lnTo>
                    <a:pt x="148526" y="275120"/>
                  </a:lnTo>
                  <a:lnTo>
                    <a:pt x="148310" y="274180"/>
                  </a:lnTo>
                  <a:lnTo>
                    <a:pt x="148285" y="273443"/>
                  </a:lnTo>
                  <a:lnTo>
                    <a:pt x="149288" y="271437"/>
                  </a:lnTo>
                  <a:lnTo>
                    <a:pt x="149694" y="271030"/>
                  </a:lnTo>
                  <a:lnTo>
                    <a:pt x="150952" y="271195"/>
                  </a:lnTo>
                  <a:lnTo>
                    <a:pt x="152298" y="270852"/>
                  </a:lnTo>
                  <a:lnTo>
                    <a:pt x="153771" y="270840"/>
                  </a:lnTo>
                  <a:lnTo>
                    <a:pt x="154965" y="270967"/>
                  </a:lnTo>
                  <a:lnTo>
                    <a:pt x="155625" y="270814"/>
                  </a:lnTo>
                  <a:lnTo>
                    <a:pt x="158559" y="267893"/>
                  </a:lnTo>
                  <a:lnTo>
                    <a:pt x="158508" y="265874"/>
                  </a:lnTo>
                  <a:lnTo>
                    <a:pt x="158711" y="265061"/>
                  </a:lnTo>
                  <a:lnTo>
                    <a:pt x="159969" y="265074"/>
                  </a:lnTo>
                  <a:lnTo>
                    <a:pt x="161188" y="265353"/>
                  </a:lnTo>
                  <a:lnTo>
                    <a:pt x="162991" y="265112"/>
                  </a:lnTo>
                  <a:lnTo>
                    <a:pt x="163588" y="265328"/>
                  </a:lnTo>
                  <a:lnTo>
                    <a:pt x="164211" y="265353"/>
                  </a:lnTo>
                  <a:lnTo>
                    <a:pt x="164871" y="264871"/>
                  </a:lnTo>
                  <a:lnTo>
                    <a:pt x="165239" y="264172"/>
                  </a:lnTo>
                  <a:lnTo>
                    <a:pt x="165379" y="263537"/>
                  </a:lnTo>
                  <a:lnTo>
                    <a:pt x="165455" y="262915"/>
                  </a:lnTo>
                  <a:lnTo>
                    <a:pt x="165861" y="261658"/>
                  </a:lnTo>
                  <a:lnTo>
                    <a:pt x="166027" y="261264"/>
                  </a:lnTo>
                  <a:lnTo>
                    <a:pt x="166420" y="261112"/>
                  </a:lnTo>
                  <a:lnTo>
                    <a:pt x="167233" y="261239"/>
                  </a:lnTo>
                  <a:lnTo>
                    <a:pt x="168313" y="262356"/>
                  </a:lnTo>
                  <a:lnTo>
                    <a:pt x="168986" y="262699"/>
                  </a:lnTo>
                  <a:lnTo>
                    <a:pt x="169824" y="262115"/>
                  </a:lnTo>
                  <a:lnTo>
                    <a:pt x="171284" y="260680"/>
                  </a:lnTo>
                  <a:lnTo>
                    <a:pt x="172415" y="260413"/>
                  </a:lnTo>
                  <a:lnTo>
                    <a:pt x="174675" y="261099"/>
                  </a:lnTo>
                  <a:lnTo>
                    <a:pt x="175895" y="260934"/>
                  </a:lnTo>
                  <a:lnTo>
                    <a:pt x="177685" y="260375"/>
                  </a:lnTo>
                  <a:lnTo>
                    <a:pt x="179349" y="259511"/>
                  </a:lnTo>
                  <a:lnTo>
                    <a:pt x="180174" y="258368"/>
                  </a:lnTo>
                  <a:lnTo>
                    <a:pt x="180047" y="257708"/>
                  </a:lnTo>
                  <a:lnTo>
                    <a:pt x="179184" y="256628"/>
                  </a:lnTo>
                  <a:lnTo>
                    <a:pt x="178904" y="256019"/>
                  </a:lnTo>
                  <a:lnTo>
                    <a:pt x="178828" y="255003"/>
                  </a:lnTo>
                  <a:lnTo>
                    <a:pt x="179044" y="254444"/>
                  </a:lnTo>
                  <a:lnTo>
                    <a:pt x="179539" y="253961"/>
                  </a:lnTo>
                  <a:lnTo>
                    <a:pt x="180847" y="252387"/>
                  </a:lnTo>
                  <a:lnTo>
                    <a:pt x="181343" y="251866"/>
                  </a:lnTo>
                  <a:lnTo>
                    <a:pt x="181825" y="251282"/>
                  </a:lnTo>
                  <a:lnTo>
                    <a:pt x="182308" y="250380"/>
                  </a:lnTo>
                  <a:lnTo>
                    <a:pt x="182397" y="249847"/>
                  </a:lnTo>
                  <a:lnTo>
                    <a:pt x="182397" y="248399"/>
                  </a:lnTo>
                  <a:lnTo>
                    <a:pt x="182524" y="247929"/>
                  </a:lnTo>
                  <a:lnTo>
                    <a:pt x="183527" y="246227"/>
                  </a:lnTo>
                  <a:lnTo>
                    <a:pt x="184175" y="245643"/>
                  </a:lnTo>
                  <a:lnTo>
                    <a:pt x="184975" y="245795"/>
                  </a:lnTo>
                  <a:lnTo>
                    <a:pt x="186766" y="247523"/>
                  </a:lnTo>
                  <a:lnTo>
                    <a:pt x="187274" y="247535"/>
                  </a:lnTo>
                  <a:lnTo>
                    <a:pt x="188074" y="246380"/>
                  </a:lnTo>
                  <a:lnTo>
                    <a:pt x="187960" y="245592"/>
                  </a:lnTo>
                  <a:lnTo>
                    <a:pt x="188048" y="244868"/>
                  </a:lnTo>
                  <a:lnTo>
                    <a:pt x="189471" y="243840"/>
                  </a:lnTo>
                  <a:lnTo>
                    <a:pt x="190525" y="243713"/>
                  </a:lnTo>
                  <a:lnTo>
                    <a:pt x="191376" y="244081"/>
                  </a:lnTo>
                  <a:lnTo>
                    <a:pt x="192328" y="244068"/>
                  </a:lnTo>
                  <a:lnTo>
                    <a:pt x="193713" y="242722"/>
                  </a:lnTo>
                  <a:lnTo>
                    <a:pt x="194195" y="242430"/>
                  </a:lnTo>
                  <a:lnTo>
                    <a:pt x="194690" y="242570"/>
                  </a:lnTo>
                  <a:lnTo>
                    <a:pt x="195148" y="242836"/>
                  </a:lnTo>
                  <a:lnTo>
                    <a:pt x="195541" y="242976"/>
                  </a:lnTo>
                  <a:lnTo>
                    <a:pt x="196126" y="242887"/>
                  </a:lnTo>
                  <a:lnTo>
                    <a:pt x="199567" y="241655"/>
                  </a:lnTo>
                  <a:lnTo>
                    <a:pt x="200482" y="241515"/>
                  </a:lnTo>
                  <a:lnTo>
                    <a:pt x="201409" y="241655"/>
                  </a:lnTo>
                  <a:lnTo>
                    <a:pt x="205524" y="244005"/>
                  </a:lnTo>
                  <a:lnTo>
                    <a:pt x="206247" y="243928"/>
                  </a:lnTo>
                  <a:lnTo>
                    <a:pt x="209346" y="242138"/>
                  </a:lnTo>
                  <a:lnTo>
                    <a:pt x="210388" y="241947"/>
                  </a:lnTo>
                  <a:lnTo>
                    <a:pt x="212344" y="242227"/>
                  </a:lnTo>
                  <a:lnTo>
                    <a:pt x="213309" y="241935"/>
                  </a:lnTo>
                  <a:lnTo>
                    <a:pt x="214033" y="241084"/>
                  </a:lnTo>
                  <a:lnTo>
                    <a:pt x="214604" y="239928"/>
                  </a:lnTo>
                  <a:lnTo>
                    <a:pt x="215315" y="238887"/>
                  </a:lnTo>
                  <a:lnTo>
                    <a:pt x="216141" y="238518"/>
                  </a:lnTo>
                  <a:lnTo>
                    <a:pt x="216712" y="238480"/>
                  </a:lnTo>
                  <a:lnTo>
                    <a:pt x="222148" y="236232"/>
                  </a:lnTo>
                  <a:lnTo>
                    <a:pt x="222859" y="236093"/>
                  </a:lnTo>
                  <a:lnTo>
                    <a:pt x="223240" y="236207"/>
                  </a:lnTo>
                  <a:lnTo>
                    <a:pt x="223507" y="236372"/>
                  </a:lnTo>
                  <a:lnTo>
                    <a:pt x="223710" y="236588"/>
                  </a:lnTo>
                  <a:lnTo>
                    <a:pt x="223951" y="236956"/>
                  </a:lnTo>
                  <a:lnTo>
                    <a:pt x="224091" y="237451"/>
                  </a:lnTo>
                  <a:lnTo>
                    <a:pt x="224028" y="237921"/>
                  </a:lnTo>
                  <a:lnTo>
                    <a:pt x="223862" y="238467"/>
                  </a:lnTo>
                  <a:lnTo>
                    <a:pt x="223710" y="238937"/>
                  </a:lnTo>
                  <a:lnTo>
                    <a:pt x="223735" y="239356"/>
                  </a:lnTo>
                  <a:lnTo>
                    <a:pt x="224294" y="239649"/>
                  </a:lnTo>
                  <a:lnTo>
                    <a:pt x="224815" y="239433"/>
                  </a:lnTo>
                  <a:lnTo>
                    <a:pt x="225247" y="239077"/>
                  </a:lnTo>
                  <a:lnTo>
                    <a:pt x="226148" y="238150"/>
                  </a:lnTo>
                  <a:lnTo>
                    <a:pt x="228079" y="237959"/>
                  </a:lnTo>
                  <a:lnTo>
                    <a:pt x="228726" y="237566"/>
                  </a:lnTo>
                  <a:lnTo>
                    <a:pt x="229527" y="236461"/>
                  </a:lnTo>
                  <a:lnTo>
                    <a:pt x="229870" y="235839"/>
                  </a:lnTo>
                  <a:lnTo>
                    <a:pt x="230047" y="235254"/>
                  </a:lnTo>
                  <a:lnTo>
                    <a:pt x="230047" y="234746"/>
                  </a:lnTo>
                  <a:lnTo>
                    <a:pt x="230352" y="234010"/>
                  </a:lnTo>
                  <a:lnTo>
                    <a:pt x="236181" y="229057"/>
                  </a:lnTo>
                  <a:lnTo>
                    <a:pt x="237248" y="229247"/>
                  </a:lnTo>
                  <a:lnTo>
                    <a:pt x="238988" y="229920"/>
                  </a:lnTo>
                  <a:lnTo>
                    <a:pt x="242570" y="232562"/>
                  </a:lnTo>
                  <a:lnTo>
                    <a:pt x="244157" y="233387"/>
                  </a:lnTo>
                  <a:lnTo>
                    <a:pt x="246583" y="233413"/>
                  </a:lnTo>
                  <a:lnTo>
                    <a:pt x="247243" y="232333"/>
                  </a:lnTo>
                  <a:lnTo>
                    <a:pt x="247180" y="231597"/>
                  </a:lnTo>
                  <a:lnTo>
                    <a:pt x="246849" y="230886"/>
                  </a:lnTo>
                  <a:lnTo>
                    <a:pt x="243039" y="227901"/>
                  </a:lnTo>
                  <a:lnTo>
                    <a:pt x="242354" y="226822"/>
                  </a:lnTo>
                  <a:lnTo>
                    <a:pt x="241985" y="225920"/>
                  </a:lnTo>
                  <a:lnTo>
                    <a:pt x="241858" y="224574"/>
                  </a:lnTo>
                  <a:lnTo>
                    <a:pt x="242201" y="223672"/>
                  </a:lnTo>
                  <a:lnTo>
                    <a:pt x="242836" y="222796"/>
                  </a:lnTo>
                  <a:lnTo>
                    <a:pt x="245186" y="220865"/>
                  </a:lnTo>
                  <a:lnTo>
                    <a:pt x="245770" y="220179"/>
                  </a:lnTo>
                  <a:lnTo>
                    <a:pt x="246100" y="219684"/>
                  </a:lnTo>
                  <a:lnTo>
                    <a:pt x="246379" y="218909"/>
                  </a:lnTo>
                  <a:lnTo>
                    <a:pt x="246938" y="215392"/>
                  </a:lnTo>
                  <a:lnTo>
                    <a:pt x="246989" y="213969"/>
                  </a:lnTo>
                  <a:lnTo>
                    <a:pt x="246913" y="212598"/>
                  </a:lnTo>
                  <a:lnTo>
                    <a:pt x="245618" y="206730"/>
                  </a:lnTo>
                  <a:lnTo>
                    <a:pt x="245592" y="206400"/>
                  </a:lnTo>
                  <a:lnTo>
                    <a:pt x="248627" y="206425"/>
                  </a:lnTo>
                  <a:lnTo>
                    <a:pt x="249301" y="206044"/>
                  </a:lnTo>
                  <a:lnTo>
                    <a:pt x="249262" y="204863"/>
                  </a:lnTo>
                  <a:lnTo>
                    <a:pt x="249339" y="204419"/>
                  </a:lnTo>
                  <a:lnTo>
                    <a:pt x="249631" y="203962"/>
                  </a:lnTo>
                  <a:lnTo>
                    <a:pt x="249999" y="203796"/>
                  </a:lnTo>
                  <a:lnTo>
                    <a:pt x="250431" y="203822"/>
                  </a:lnTo>
                  <a:lnTo>
                    <a:pt x="250863" y="203974"/>
                  </a:lnTo>
                  <a:lnTo>
                    <a:pt x="252539" y="205232"/>
                  </a:lnTo>
                  <a:lnTo>
                    <a:pt x="253961" y="206743"/>
                  </a:lnTo>
                  <a:lnTo>
                    <a:pt x="255346" y="208902"/>
                  </a:lnTo>
                  <a:lnTo>
                    <a:pt x="255841" y="209448"/>
                  </a:lnTo>
                  <a:lnTo>
                    <a:pt x="258127" y="211010"/>
                  </a:lnTo>
                  <a:lnTo>
                    <a:pt x="258686" y="211162"/>
                  </a:lnTo>
                  <a:lnTo>
                    <a:pt x="259168" y="211048"/>
                  </a:lnTo>
                  <a:lnTo>
                    <a:pt x="261162" y="209270"/>
                  </a:lnTo>
                  <a:lnTo>
                    <a:pt x="261340" y="209016"/>
                  </a:lnTo>
                  <a:lnTo>
                    <a:pt x="261531" y="208368"/>
                  </a:lnTo>
                  <a:lnTo>
                    <a:pt x="260197" y="206463"/>
                  </a:lnTo>
                  <a:lnTo>
                    <a:pt x="260172" y="206019"/>
                  </a:lnTo>
                  <a:lnTo>
                    <a:pt x="264731" y="204457"/>
                  </a:lnTo>
                  <a:lnTo>
                    <a:pt x="265150" y="204393"/>
                  </a:lnTo>
                  <a:lnTo>
                    <a:pt x="265633" y="204165"/>
                  </a:lnTo>
                  <a:lnTo>
                    <a:pt x="265912" y="203720"/>
                  </a:lnTo>
                  <a:lnTo>
                    <a:pt x="266522" y="202577"/>
                  </a:lnTo>
                  <a:lnTo>
                    <a:pt x="267563" y="201637"/>
                  </a:lnTo>
                  <a:lnTo>
                    <a:pt x="268693" y="199466"/>
                  </a:lnTo>
                  <a:lnTo>
                    <a:pt x="268541" y="199288"/>
                  </a:lnTo>
                  <a:lnTo>
                    <a:pt x="268274" y="199263"/>
                  </a:lnTo>
                  <a:lnTo>
                    <a:pt x="268008" y="199326"/>
                  </a:lnTo>
                  <a:lnTo>
                    <a:pt x="267804" y="199263"/>
                  </a:lnTo>
                  <a:lnTo>
                    <a:pt x="267576" y="199097"/>
                  </a:lnTo>
                  <a:lnTo>
                    <a:pt x="267550" y="198513"/>
                  </a:lnTo>
                  <a:lnTo>
                    <a:pt x="267398" y="198132"/>
                  </a:lnTo>
                  <a:lnTo>
                    <a:pt x="267246" y="197980"/>
                  </a:lnTo>
                  <a:lnTo>
                    <a:pt x="266966" y="198031"/>
                  </a:lnTo>
                  <a:lnTo>
                    <a:pt x="266636" y="198323"/>
                  </a:lnTo>
                  <a:lnTo>
                    <a:pt x="266280" y="198564"/>
                  </a:lnTo>
                  <a:lnTo>
                    <a:pt x="265950" y="198691"/>
                  </a:lnTo>
                  <a:lnTo>
                    <a:pt x="265722" y="198551"/>
                  </a:lnTo>
                  <a:lnTo>
                    <a:pt x="265074" y="196545"/>
                  </a:lnTo>
                  <a:lnTo>
                    <a:pt x="265010" y="195948"/>
                  </a:lnTo>
                  <a:lnTo>
                    <a:pt x="265201" y="195465"/>
                  </a:lnTo>
                  <a:lnTo>
                    <a:pt x="269646" y="191935"/>
                  </a:lnTo>
                  <a:lnTo>
                    <a:pt x="270421" y="191592"/>
                  </a:lnTo>
                  <a:lnTo>
                    <a:pt x="270675" y="191350"/>
                  </a:lnTo>
                  <a:lnTo>
                    <a:pt x="270764" y="191008"/>
                  </a:lnTo>
                  <a:lnTo>
                    <a:pt x="270675" y="190131"/>
                  </a:lnTo>
                  <a:lnTo>
                    <a:pt x="270700" y="189623"/>
                  </a:lnTo>
                  <a:lnTo>
                    <a:pt x="271068" y="189077"/>
                  </a:lnTo>
                  <a:lnTo>
                    <a:pt x="273735" y="187185"/>
                  </a:lnTo>
                  <a:lnTo>
                    <a:pt x="274891" y="186677"/>
                  </a:lnTo>
                  <a:lnTo>
                    <a:pt x="275209" y="186651"/>
                  </a:lnTo>
                  <a:lnTo>
                    <a:pt x="275729" y="186880"/>
                  </a:lnTo>
                  <a:lnTo>
                    <a:pt x="276923" y="188328"/>
                  </a:lnTo>
                  <a:lnTo>
                    <a:pt x="277787" y="188582"/>
                  </a:lnTo>
                  <a:lnTo>
                    <a:pt x="281203" y="188531"/>
                  </a:lnTo>
                  <a:lnTo>
                    <a:pt x="281635" y="188734"/>
                  </a:lnTo>
                  <a:lnTo>
                    <a:pt x="281927" y="188988"/>
                  </a:lnTo>
                  <a:lnTo>
                    <a:pt x="282181" y="189585"/>
                  </a:lnTo>
                  <a:lnTo>
                    <a:pt x="283464" y="190868"/>
                  </a:lnTo>
                  <a:lnTo>
                    <a:pt x="286169" y="191858"/>
                  </a:lnTo>
                  <a:lnTo>
                    <a:pt x="286867" y="191909"/>
                  </a:lnTo>
                  <a:lnTo>
                    <a:pt x="287642" y="191693"/>
                  </a:lnTo>
                  <a:lnTo>
                    <a:pt x="287959" y="191541"/>
                  </a:lnTo>
                  <a:lnTo>
                    <a:pt x="288328" y="191439"/>
                  </a:lnTo>
                  <a:lnTo>
                    <a:pt x="288823" y="191389"/>
                  </a:lnTo>
                  <a:lnTo>
                    <a:pt x="289687" y="191439"/>
                  </a:lnTo>
                  <a:lnTo>
                    <a:pt x="290106" y="191693"/>
                  </a:lnTo>
                  <a:lnTo>
                    <a:pt x="290334" y="192049"/>
                  </a:lnTo>
                  <a:lnTo>
                    <a:pt x="290576" y="193217"/>
                  </a:lnTo>
                  <a:lnTo>
                    <a:pt x="290944" y="194030"/>
                  </a:lnTo>
                  <a:lnTo>
                    <a:pt x="292544" y="195160"/>
                  </a:lnTo>
                  <a:lnTo>
                    <a:pt x="295630" y="197078"/>
                  </a:lnTo>
                  <a:lnTo>
                    <a:pt x="296875" y="197523"/>
                  </a:lnTo>
                  <a:lnTo>
                    <a:pt x="297535" y="197485"/>
                  </a:lnTo>
                  <a:lnTo>
                    <a:pt x="303250" y="198386"/>
                  </a:lnTo>
                  <a:lnTo>
                    <a:pt x="303961" y="198361"/>
                  </a:lnTo>
                  <a:lnTo>
                    <a:pt x="305409" y="197104"/>
                  </a:lnTo>
                  <a:lnTo>
                    <a:pt x="306273" y="196443"/>
                  </a:lnTo>
                  <a:lnTo>
                    <a:pt x="306857" y="196176"/>
                  </a:lnTo>
                  <a:lnTo>
                    <a:pt x="307416" y="196202"/>
                  </a:lnTo>
                  <a:lnTo>
                    <a:pt x="308838" y="196672"/>
                  </a:lnTo>
                  <a:lnTo>
                    <a:pt x="309397" y="196583"/>
                  </a:lnTo>
                  <a:lnTo>
                    <a:pt x="309854" y="196316"/>
                  </a:lnTo>
                  <a:lnTo>
                    <a:pt x="310286" y="195973"/>
                  </a:lnTo>
                  <a:lnTo>
                    <a:pt x="310845" y="195668"/>
                  </a:lnTo>
                  <a:lnTo>
                    <a:pt x="311607" y="195440"/>
                  </a:lnTo>
                  <a:lnTo>
                    <a:pt x="312610" y="195478"/>
                  </a:lnTo>
                  <a:lnTo>
                    <a:pt x="313080" y="195402"/>
                  </a:lnTo>
                  <a:lnTo>
                    <a:pt x="313283" y="195376"/>
                  </a:lnTo>
                  <a:lnTo>
                    <a:pt x="314007" y="194652"/>
                  </a:lnTo>
                  <a:lnTo>
                    <a:pt x="316966" y="193573"/>
                  </a:lnTo>
                  <a:lnTo>
                    <a:pt x="318643" y="191579"/>
                  </a:lnTo>
                  <a:lnTo>
                    <a:pt x="318604" y="191173"/>
                  </a:lnTo>
                  <a:lnTo>
                    <a:pt x="318134" y="189877"/>
                  </a:lnTo>
                  <a:lnTo>
                    <a:pt x="318046" y="189255"/>
                  </a:lnTo>
                  <a:lnTo>
                    <a:pt x="318173" y="188239"/>
                  </a:lnTo>
                  <a:lnTo>
                    <a:pt x="318147" y="187629"/>
                  </a:lnTo>
                  <a:lnTo>
                    <a:pt x="317931" y="187109"/>
                  </a:lnTo>
                  <a:lnTo>
                    <a:pt x="316052" y="184899"/>
                  </a:lnTo>
                  <a:lnTo>
                    <a:pt x="314883" y="184277"/>
                  </a:lnTo>
                  <a:lnTo>
                    <a:pt x="314617" y="183870"/>
                  </a:lnTo>
                  <a:lnTo>
                    <a:pt x="314617" y="183578"/>
                  </a:lnTo>
                  <a:lnTo>
                    <a:pt x="314756" y="183400"/>
                  </a:lnTo>
                  <a:lnTo>
                    <a:pt x="315353" y="183032"/>
                  </a:lnTo>
                  <a:lnTo>
                    <a:pt x="315696" y="182740"/>
                  </a:lnTo>
                  <a:lnTo>
                    <a:pt x="315963" y="182346"/>
                  </a:lnTo>
                  <a:lnTo>
                    <a:pt x="316217" y="181940"/>
                  </a:lnTo>
                  <a:lnTo>
                    <a:pt x="316496" y="181317"/>
                  </a:lnTo>
                  <a:lnTo>
                    <a:pt x="316915" y="180594"/>
                  </a:lnTo>
                  <a:lnTo>
                    <a:pt x="317538" y="179336"/>
                  </a:lnTo>
                  <a:lnTo>
                    <a:pt x="317995" y="178790"/>
                  </a:lnTo>
                  <a:lnTo>
                    <a:pt x="318287" y="178485"/>
                  </a:lnTo>
                  <a:lnTo>
                    <a:pt x="318579" y="178358"/>
                  </a:lnTo>
                  <a:lnTo>
                    <a:pt x="319684" y="177673"/>
                  </a:lnTo>
                  <a:lnTo>
                    <a:pt x="320090" y="177482"/>
                  </a:lnTo>
                  <a:lnTo>
                    <a:pt x="320484" y="177419"/>
                  </a:lnTo>
                  <a:lnTo>
                    <a:pt x="321348" y="177761"/>
                  </a:lnTo>
                  <a:lnTo>
                    <a:pt x="321754" y="177850"/>
                  </a:lnTo>
                  <a:lnTo>
                    <a:pt x="322072" y="177761"/>
                  </a:lnTo>
                  <a:lnTo>
                    <a:pt x="322249" y="177469"/>
                  </a:lnTo>
                  <a:lnTo>
                    <a:pt x="322326" y="177101"/>
                  </a:lnTo>
                  <a:lnTo>
                    <a:pt x="322389" y="176085"/>
                  </a:lnTo>
                  <a:lnTo>
                    <a:pt x="322592" y="175399"/>
                  </a:lnTo>
                  <a:lnTo>
                    <a:pt x="322922" y="175069"/>
                  </a:lnTo>
                  <a:lnTo>
                    <a:pt x="323303" y="174955"/>
                  </a:lnTo>
                  <a:lnTo>
                    <a:pt x="323723" y="175031"/>
                  </a:lnTo>
                  <a:lnTo>
                    <a:pt x="325462" y="175933"/>
                  </a:lnTo>
                  <a:lnTo>
                    <a:pt x="327926" y="178092"/>
                  </a:lnTo>
                  <a:lnTo>
                    <a:pt x="328371" y="178308"/>
                  </a:lnTo>
                  <a:lnTo>
                    <a:pt x="328942" y="178206"/>
                  </a:lnTo>
                  <a:lnTo>
                    <a:pt x="329349" y="177901"/>
                  </a:lnTo>
                  <a:lnTo>
                    <a:pt x="329806" y="177279"/>
                  </a:lnTo>
                  <a:lnTo>
                    <a:pt x="330288" y="176517"/>
                  </a:lnTo>
                  <a:lnTo>
                    <a:pt x="331241" y="175145"/>
                  </a:lnTo>
                  <a:lnTo>
                    <a:pt x="332003" y="174459"/>
                  </a:lnTo>
                  <a:lnTo>
                    <a:pt x="332574" y="174142"/>
                  </a:lnTo>
                  <a:lnTo>
                    <a:pt x="332994" y="174244"/>
                  </a:lnTo>
                  <a:lnTo>
                    <a:pt x="333324" y="174536"/>
                  </a:lnTo>
                  <a:lnTo>
                    <a:pt x="333552" y="174891"/>
                  </a:lnTo>
                  <a:lnTo>
                    <a:pt x="334175" y="176872"/>
                  </a:lnTo>
                  <a:lnTo>
                    <a:pt x="334441" y="177139"/>
                  </a:lnTo>
                  <a:lnTo>
                    <a:pt x="336677" y="175577"/>
                  </a:lnTo>
                  <a:lnTo>
                    <a:pt x="337083" y="175272"/>
                  </a:lnTo>
                  <a:lnTo>
                    <a:pt x="337477" y="175171"/>
                  </a:lnTo>
                  <a:lnTo>
                    <a:pt x="337870" y="175272"/>
                  </a:lnTo>
                  <a:lnTo>
                    <a:pt x="338201" y="175514"/>
                  </a:lnTo>
                  <a:lnTo>
                    <a:pt x="338442" y="175856"/>
                  </a:lnTo>
                  <a:lnTo>
                    <a:pt x="338658" y="176237"/>
                  </a:lnTo>
                  <a:lnTo>
                    <a:pt x="338912" y="176555"/>
                  </a:lnTo>
                  <a:lnTo>
                    <a:pt x="339280" y="176758"/>
                  </a:lnTo>
                  <a:lnTo>
                    <a:pt x="340055" y="176568"/>
                  </a:lnTo>
                  <a:lnTo>
                    <a:pt x="340347" y="176237"/>
                  </a:lnTo>
                  <a:lnTo>
                    <a:pt x="340461" y="175831"/>
                  </a:lnTo>
                  <a:lnTo>
                    <a:pt x="339318" y="172643"/>
                  </a:lnTo>
                  <a:lnTo>
                    <a:pt x="337261" y="168732"/>
                  </a:lnTo>
                  <a:lnTo>
                    <a:pt x="337197" y="168389"/>
                  </a:lnTo>
                  <a:lnTo>
                    <a:pt x="337578" y="168008"/>
                  </a:lnTo>
                  <a:lnTo>
                    <a:pt x="337959" y="167741"/>
                  </a:lnTo>
                  <a:lnTo>
                    <a:pt x="339991" y="166116"/>
                  </a:lnTo>
                  <a:lnTo>
                    <a:pt x="342239" y="171208"/>
                  </a:lnTo>
                  <a:lnTo>
                    <a:pt x="342646" y="171653"/>
                  </a:lnTo>
                  <a:lnTo>
                    <a:pt x="348627" y="175031"/>
                  </a:lnTo>
                  <a:lnTo>
                    <a:pt x="351802" y="175869"/>
                  </a:lnTo>
                  <a:lnTo>
                    <a:pt x="354812" y="175818"/>
                  </a:lnTo>
                  <a:lnTo>
                    <a:pt x="358000" y="176822"/>
                  </a:lnTo>
                  <a:lnTo>
                    <a:pt x="359054" y="176796"/>
                  </a:lnTo>
                  <a:lnTo>
                    <a:pt x="359956" y="176644"/>
                  </a:lnTo>
                  <a:lnTo>
                    <a:pt x="363842" y="177812"/>
                  </a:lnTo>
                  <a:lnTo>
                    <a:pt x="366052" y="177812"/>
                  </a:lnTo>
                  <a:lnTo>
                    <a:pt x="370281" y="177368"/>
                  </a:lnTo>
                  <a:lnTo>
                    <a:pt x="370865" y="177152"/>
                  </a:lnTo>
                  <a:lnTo>
                    <a:pt x="371767" y="176606"/>
                  </a:lnTo>
                  <a:lnTo>
                    <a:pt x="372275" y="176212"/>
                  </a:lnTo>
                  <a:lnTo>
                    <a:pt x="372808" y="175996"/>
                  </a:lnTo>
                  <a:lnTo>
                    <a:pt x="373926" y="176110"/>
                  </a:lnTo>
                  <a:lnTo>
                    <a:pt x="374446" y="175996"/>
                  </a:lnTo>
                  <a:lnTo>
                    <a:pt x="375005" y="175641"/>
                  </a:lnTo>
                  <a:lnTo>
                    <a:pt x="375386" y="175247"/>
                  </a:lnTo>
                  <a:lnTo>
                    <a:pt x="375691" y="174904"/>
                  </a:lnTo>
                  <a:lnTo>
                    <a:pt x="376123" y="174282"/>
                  </a:lnTo>
                  <a:lnTo>
                    <a:pt x="376453" y="173926"/>
                  </a:lnTo>
                  <a:lnTo>
                    <a:pt x="382333" y="172364"/>
                  </a:lnTo>
                  <a:lnTo>
                    <a:pt x="383667" y="172529"/>
                  </a:lnTo>
                  <a:lnTo>
                    <a:pt x="384543" y="172796"/>
                  </a:lnTo>
                  <a:lnTo>
                    <a:pt x="386118" y="174294"/>
                  </a:lnTo>
                  <a:lnTo>
                    <a:pt x="388683" y="176022"/>
                  </a:lnTo>
                  <a:lnTo>
                    <a:pt x="389166" y="176123"/>
                  </a:lnTo>
                  <a:lnTo>
                    <a:pt x="389661" y="175958"/>
                  </a:lnTo>
                  <a:lnTo>
                    <a:pt x="390690" y="174853"/>
                  </a:lnTo>
                  <a:lnTo>
                    <a:pt x="391375" y="174345"/>
                  </a:lnTo>
                  <a:lnTo>
                    <a:pt x="402894" y="162344"/>
                  </a:lnTo>
                  <a:lnTo>
                    <a:pt x="403085" y="161569"/>
                  </a:lnTo>
                  <a:lnTo>
                    <a:pt x="403288" y="160248"/>
                  </a:lnTo>
                  <a:lnTo>
                    <a:pt x="403580" y="159791"/>
                  </a:lnTo>
                  <a:lnTo>
                    <a:pt x="404025" y="159245"/>
                  </a:lnTo>
                  <a:lnTo>
                    <a:pt x="405015" y="158343"/>
                  </a:lnTo>
                  <a:lnTo>
                    <a:pt x="405739" y="157441"/>
                  </a:lnTo>
                  <a:lnTo>
                    <a:pt x="405790" y="157314"/>
                  </a:lnTo>
                  <a:lnTo>
                    <a:pt x="405917" y="157086"/>
                  </a:lnTo>
                  <a:lnTo>
                    <a:pt x="408749" y="155244"/>
                  </a:lnTo>
                  <a:lnTo>
                    <a:pt x="409130" y="155054"/>
                  </a:lnTo>
                  <a:lnTo>
                    <a:pt x="410692" y="153936"/>
                  </a:lnTo>
                  <a:lnTo>
                    <a:pt x="411721" y="153695"/>
                  </a:lnTo>
                  <a:lnTo>
                    <a:pt x="413867" y="154851"/>
                  </a:lnTo>
                  <a:lnTo>
                    <a:pt x="415785" y="156476"/>
                  </a:lnTo>
                  <a:lnTo>
                    <a:pt x="416775" y="156324"/>
                  </a:lnTo>
                  <a:lnTo>
                    <a:pt x="424281" y="163233"/>
                  </a:lnTo>
                  <a:lnTo>
                    <a:pt x="424256" y="163639"/>
                  </a:lnTo>
                  <a:lnTo>
                    <a:pt x="425145" y="164795"/>
                  </a:lnTo>
                  <a:lnTo>
                    <a:pt x="425323" y="165201"/>
                  </a:lnTo>
                  <a:lnTo>
                    <a:pt x="425373" y="165608"/>
                  </a:lnTo>
                  <a:lnTo>
                    <a:pt x="425411" y="166420"/>
                  </a:lnTo>
                  <a:lnTo>
                    <a:pt x="425970" y="167170"/>
                  </a:lnTo>
                  <a:lnTo>
                    <a:pt x="431927" y="171805"/>
                  </a:lnTo>
                  <a:lnTo>
                    <a:pt x="432053" y="172186"/>
                  </a:lnTo>
                  <a:lnTo>
                    <a:pt x="432117" y="172618"/>
                  </a:lnTo>
                  <a:lnTo>
                    <a:pt x="432053" y="173850"/>
                  </a:lnTo>
                  <a:lnTo>
                    <a:pt x="431914" y="175082"/>
                  </a:lnTo>
                  <a:lnTo>
                    <a:pt x="431825" y="175425"/>
                  </a:lnTo>
                  <a:lnTo>
                    <a:pt x="431444" y="176364"/>
                  </a:lnTo>
                  <a:lnTo>
                    <a:pt x="431228" y="176796"/>
                  </a:lnTo>
                  <a:lnTo>
                    <a:pt x="431101" y="177228"/>
                  </a:lnTo>
                  <a:lnTo>
                    <a:pt x="431025" y="177660"/>
                  </a:lnTo>
                  <a:lnTo>
                    <a:pt x="430999" y="178066"/>
                  </a:lnTo>
                  <a:lnTo>
                    <a:pt x="431063" y="178892"/>
                  </a:lnTo>
                  <a:lnTo>
                    <a:pt x="431012" y="179717"/>
                  </a:lnTo>
                  <a:lnTo>
                    <a:pt x="430911" y="180124"/>
                  </a:lnTo>
                  <a:lnTo>
                    <a:pt x="430796" y="180975"/>
                  </a:lnTo>
                  <a:lnTo>
                    <a:pt x="430872" y="181381"/>
                  </a:lnTo>
                  <a:lnTo>
                    <a:pt x="431571" y="181800"/>
                  </a:lnTo>
                  <a:lnTo>
                    <a:pt x="432854" y="182143"/>
                  </a:lnTo>
                  <a:lnTo>
                    <a:pt x="437121" y="182448"/>
                  </a:lnTo>
                  <a:lnTo>
                    <a:pt x="438023" y="182321"/>
                  </a:lnTo>
                  <a:lnTo>
                    <a:pt x="438429" y="182067"/>
                  </a:lnTo>
                  <a:lnTo>
                    <a:pt x="439178" y="181432"/>
                  </a:lnTo>
                  <a:lnTo>
                    <a:pt x="440347" y="180251"/>
                  </a:lnTo>
                  <a:lnTo>
                    <a:pt x="440702" y="179844"/>
                  </a:lnTo>
                  <a:lnTo>
                    <a:pt x="441248" y="179590"/>
                  </a:lnTo>
                  <a:lnTo>
                    <a:pt x="441947" y="179527"/>
                  </a:lnTo>
                  <a:lnTo>
                    <a:pt x="443992" y="180314"/>
                  </a:lnTo>
                  <a:lnTo>
                    <a:pt x="444753" y="180263"/>
                  </a:lnTo>
                  <a:lnTo>
                    <a:pt x="445236" y="180098"/>
                  </a:lnTo>
                  <a:lnTo>
                    <a:pt x="445668" y="179997"/>
                  </a:lnTo>
                  <a:lnTo>
                    <a:pt x="446176" y="180124"/>
                  </a:lnTo>
                  <a:lnTo>
                    <a:pt x="446773" y="180454"/>
                  </a:lnTo>
                  <a:lnTo>
                    <a:pt x="448779" y="182130"/>
                  </a:lnTo>
                  <a:lnTo>
                    <a:pt x="449325" y="182321"/>
                  </a:lnTo>
                  <a:lnTo>
                    <a:pt x="450126" y="182295"/>
                  </a:lnTo>
                  <a:lnTo>
                    <a:pt x="452145" y="182918"/>
                  </a:lnTo>
                  <a:lnTo>
                    <a:pt x="457911" y="186207"/>
                  </a:lnTo>
                  <a:lnTo>
                    <a:pt x="460273" y="187680"/>
                  </a:lnTo>
                  <a:lnTo>
                    <a:pt x="466483" y="191249"/>
                  </a:lnTo>
                  <a:lnTo>
                    <a:pt x="467309" y="190398"/>
                  </a:lnTo>
                  <a:lnTo>
                    <a:pt x="467550" y="190030"/>
                  </a:lnTo>
                  <a:lnTo>
                    <a:pt x="467677" y="189572"/>
                  </a:lnTo>
                  <a:lnTo>
                    <a:pt x="467563" y="189141"/>
                  </a:lnTo>
                  <a:lnTo>
                    <a:pt x="467118" y="188353"/>
                  </a:lnTo>
                  <a:lnTo>
                    <a:pt x="467156" y="187960"/>
                  </a:lnTo>
                  <a:lnTo>
                    <a:pt x="467410" y="187642"/>
                  </a:lnTo>
                  <a:lnTo>
                    <a:pt x="467956" y="187210"/>
                  </a:lnTo>
                  <a:lnTo>
                    <a:pt x="469976" y="185991"/>
                  </a:lnTo>
                  <a:lnTo>
                    <a:pt x="470687" y="185432"/>
                  </a:lnTo>
                  <a:lnTo>
                    <a:pt x="471208" y="184937"/>
                  </a:lnTo>
                  <a:lnTo>
                    <a:pt x="471576" y="184518"/>
                  </a:lnTo>
                  <a:lnTo>
                    <a:pt x="472059" y="184111"/>
                  </a:lnTo>
                  <a:lnTo>
                    <a:pt x="472655" y="183756"/>
                  </a:lnTo>
                  <a:lnTo>
                    <a:pt x="473646" y="183553"/>
                  </a:lnTo>
                  <a:lnTo>
                    <a:pt x="475246" y="183438"/>
                  </a:lnTo>
                  <a:lnTo>
                    <a:pt x="475691" y="183248"/>
                  </a:lnTo>
                  <a:lnTo>
                    <a:pt x="476199" y="182702"/>
                  </a:lnTo>
                  <a:lnTo>
                    <a:pt x="476542" y="182245"/>
                  </a:lnTo>
                  <a:lnTo>
                    <a:pt x="477367" y="180898"/>
                  </a:lnTo>
                  <a:lnTo>
                    <a:pt x="478269" y="179158"/>
                  </a:lnTo>
                  <a:lnTo>
                    <a:pt x="478523" y="178727"/>
                  </a:lnTo>
                  <a:lnTo>
                    <a:pt x="479831" y="176974"/>
                  </a:lnTo>
                  <a:lnTo>
                    <a:pt x="480237" y="176606"/>
                  </a:lnTo>
                  <a:lnTo>
                    <a:pt x="480822" y="176352"/>
                  </a:lnTo>
                  <a:lnTo>
                    <a:pt x="481787" y="176250"/>
                  </a:lnTo>
                  <a:lnTo>
                    <a:pt x="483438" y="176403"/>
                  </a:lnTo>
                  <a:lnTo>
                    <a:pt x="483781" y="176352"/>
                  </a:lnTo>
                  <a:lnTo>
                    <a:pt x="484085" y="176098"/>
                  </a:lnTo>
                  <a:lnTo>
                    <a:pt x="484289" y="175806"/>
                  </a:lnTo>
                  <a:lnTo>
                    <a:pt x="484352" y="175552"/>
                  </a:lnTo>
                  <a:lnTo>
                    <a:pt x="484352" y="175234"/>
                  </a:lnTo>
                  <a:lnTo>
                    <a:pt x="484187" y="174929"/>
                  </a:lnTo>
                  <a:lnTo>
                    <a:pt x="483882" y="174675"/>
                  </a:lnTo>
                  <a:lnTo>
                    <a:pt x="483108" y="174586"/>
                  </a:lnTo>
                  <a:lnTo>
                    <a:pt x="482752" y="174421"/>
                  </a:lnTo>
                  <a:lnTo>
                    <a:pt x="482409" y="174104"/>
                  </a:lnTo>
                  <a:lnTo>
                    <a:pt x="482244" y="173736"/>
                  </a:lnTo>
                  <a:lnTo>
                    <a:pt x="482269" y="173329"/>
                  </a:lnTo>
                  <a:lnTo>
                    <a:pt x="482752" y="172948"/>
                  </a:lnTo>
                  <a:lnTo>
                    <a:pt x="483552" y="172694"/>
                  </a:lnTo>
                  <a:lnTo>
                    <a:pt x="485305" y="172554"/>
                  </a:lnTo>
                  <a:lnTo>
                    <a:pt x="486841" y="172796"/>
                  </a:lnTo>
                  <a:lnTo>
                    <a:pt x="488264" y="173418"/>
                  </a:lnTo>
                  <a:lnTo>
                    <a:pt x="488683" y="173507"/>
                  </a:lnTo>
                  <a:lnTo>
                    <a:pt x="489127" y="173469"/>
                  </a:lnTo>
                  <a:lnTo>
                    <a:pt x="489712" y="173113"/>
                  </a:lnTo>
                  <a:lnTo>
                    <a:pt x="490169" y="172758"/>
                  </a:lnTo>
                  <a:lnTo>
                    <a:pt x="490639" y="172453"/>
                  </a:lnTo>
                  <a:lnTo>
                    <a:pt x="491109" y="172313"/>
                  </a:lnTo>
                  <a:lnTo>
                    <a:pt x="492290" y="172186"/>
                  </a:lnTo>
                  <a:lnTo>
                    <a:pt x="492912" y="171805"/>
                  </a:lnTo>
                  <a:lnTo>
                    <a:pt x="493331" y="171386"/>
                  </a:lnTo>
                  <a:lnTo>
                    <a:pt x="493623" y="170929"/>
                  </a:lnTo>
                  <a:lnTo>
                    <a:pt x="493687" y="170510"/>
                  </a:lnTo>
                  <a:lnTo>
                    <a:pt x="493661" y="170116"/>
                  </a:lnTo>
                  <a:lnTo>
                    <a:pt x="493280" y="168478"/>
                  </a:lnTo>
                  <a:lnTo>
                    <a:pt x="493318" y="168084"/>
                  </a:lnTo>
                  <a:lnTo>
                    <a:pt x="495528" y="166585"/>
                  </a:lnTo>
                  <a:lnTo>
                    <a:pt x="496519" y="166090"/>
                  </a:lnTo>
                  <a:lnTo>
                    <a:pt x="496874" y="165722"/>
                  </a:lnTo>
                  <a:lnTo>
                    <a:pt x="497116" y="165366"/>
                  </a:lnTo>
                  <a:lnTo>
                    <a:pt x="497522" y="164426"/>
                  </a:lnTo>
                  <a:lnTo>
                    <a:pt x="497738" y="164045"/>
                  </a:lnTo>
                  <a:lnTo>
                    <a:pt x="498157" y="163614"/>
                  </a:lnTo>
                  <a:lnTo>
                    <a:pt x="498754" y="163207"/>
                  </a:lnTo>
                  <a:lnTo>
                    <a:pt x="500595" y="162725"/>
                  </a:lnTo>
                  <a:lnTo>
                    <a:pt x="501167" y="162763"/>
                  </a:lnTo>
                  <a:lnTo>
                    <a:pt x="501586" y="163017"/>
                  </a:lnTo>
                  <a:lnTo>
                    <a:pt x="501954" y="163372"/>
                  </a:lnTo>
                  <a:lnTo>
                    <a:pt x="502132" y="163753"/>
                  </a:lnTo>
                  <a:lnTo>
                    <a:pt x="502145" y="164160"/>
                  </a:lnTo>
                  <a:lnTo>
                    <a:pt x="502043" y="164553"/>
                  </a:lnTo>
                  <a:lnTo>
                    <a:pt x="502234" y="164884"/>
                  </a:lnTo>
                  <a:lnTo>
                    <a:pt x="502539" y="165074"/>
                  </a:lnTo>
                  <a:lnTo>
                    <a:pt x="504634" y="165531"/>
                  </a:lnTo>
                  <a:lnTo>
                    <a:pt x="508063" y="166941"/>
                  </a:lnTo>
                  <a:lnTo>
                    <a:pt x="510959" y="167055"/>
                  </a:lnTo>
                  <a:lnTo>
                    <a:pt x="511670" y="167233"/>
                  </a:lnTo>
                  <a:lnTo>
                    <a:pt x="514019" y="168643"/>
                  </a:lnTo>
                  <a:lnTo>
                    <a:pt x="514870" y="168948"/>
                  </a:lnTo>
                  <a:lnTo>
                    <a:pt x="515772" y="169062"/>
                  </a:lnTo>
                  <a:lnTo>
                    <a:pt x="516623" y="168973"/>
                  </a:lnTo>
                  <a:lnTo>
                    <a:pt x="517017" y="168846"/>
                  </a:lnTo>
                  <a:lnTo>
                    <a:pt x="517397" y="168579"/>
                  </a:lnTo>
                  <a:lnTo>
                    <a:pt x="517880" y="168033"/>
                  </a:lnTo>
                  <a:lnTo>
                    <a:pt x="518185" y="167551"/>
                  </a:lnTo>
                  <a:lnTo>
                    <a:pt x="519772" y="164490"/>
                  </a:lnTo>
                  <a:lnTo>
                    <a:pt x="520306" y="164007"/>
                  </a:lnTo>
                  <a:lnTo>
                    <a:pt x="521258" y="163512"/>
                  </a:lnTo>
                  <a:lnTo>
                    <a:pt x="523074" y="162864"/>
                  </a:lnTo>
                  <a:lnTo>
                    <a:pt x="525170" y="162547"/>
                  </a:lnTo>
                  <a:lnTo>
                    <a:pt x="526072" y="162102"/>
                  </a:lnTo>
                  <a:lnTo>
                    <a:pt x="528281" y="160883"/>
                  </a:lnTo>
                  <a:lnTo>
                    <a:pt x="528675" y="161010"/>
                  </a:lnTo>
                  <a:lnTo>
                    <a:pt x="528993" y="161340"/>
                  </a:lnTo>
                  <a:lnTo>
                    <a:pt x="529602" y="162306"/>
                  </a:lnTo>
                  <a:lnTo>
                    <a:pt x="529958" y="163461"/>
                  </a:lnTo>
                  <a:lnTo>
                    <a:pt x="530034" y="164287"/>
                  </a:lnTo>
                  <a:lnTo>
                    <a:pt x="530377" y="164693"/>
                  </a:lnTo>
                  <a:lnTo>
                    <a:pt x="530885" y="165100"/>
                  </a:lnTo>
                  <a:lnTo>
                    <a:pt x="532574" y="165608"/>
                  </a:lnTo>
                  <a:lnTo>
                    <a:pt x="533958" y="165049"/>
                  </a:lnTo>
                  <a:lnTo>
                    <a:pt x="534657" y="164566"/>
                  </a:lnTo>
                  <a:lnTo>
                    <a:pt x="535419" y="164223"/>
                  </a:lnTo>
                  <a:lnTo>
                    <a:pt x="536613" y="164020"/>
                  </a:lnTo>
                  <a:lnTo>
                    <a:pt x="536879" y="163791"/>
                  </a:lnTo>
                  <a:lnTo>
                    <a:pt x="536905" y="163283"/>
                  </a:lnTo>
                  <a:lnTo>
                    <a:pt x="536460" y="162407"/>
                  </a:lnTo>
                  <a:lnTo>
                    <a:pt x="536384" y="161963"/>
                  </a:lnTo>
                  <a:lnTo>
                    <a:pt x="536575" y="161442"/>
                  </a:lnTo>
                  <a:lnTo>
                    <a:pt x="537184" y="160769"/>
                  </a:lnTo>
                  <a:lnTo>
                    <a:pt x="537667" y="160350"/>
                  </a:lnTo>
                  <a:lnTo>
                    <a:pt x="538124" y="160045"/>
                  </a:lnTo>
                  <a:lnTo>
                    <a:pt x="538505" y="159702"/>
                  </a:lnTo>
                  <a:lnTo>
                    <a:pt x="538848" y="159219"/>
                  </a:lnTo>
                  <a:lnTo>
                    <a:pt x="539102" y="158432"/>
                  </a:lnTo>
                  <a:lnTo>
                    <a:pt x="539229" y="157886"/>
                  </a:lnTo>
                  <a:lnTo>
                    <a:pt x="539305" y="157378"/>
                  </a:lnTo>
                  <a:lnTo>
                    <a:pt x="539483" y="156908"/>
                  </a:lnTo>
                  <a:lnTo>
                    <a:pt x="539762" y="156400"/>
                  </a:lnTo>
                  <a:lnTo>
                    <a:pt x="540410" y="155803"/>
                  </a:lnTo>
                  <a:lnTo>
                    <a:pt x="540905" y="155524"/>
                  </a:lnTo>
                  <a:lnTo>
                    <a:pt x="541375" y="155409"/>
                  </a:lnTo>
                  <a:lnTo>
                    <a:pt x="541794" y="155460"/>
                  </a:lnTo>
                  <a:lnTo>
                    <a:pt x="542188" y="155689"/>
                  </a:lnTo>
                  <a:lnTo>
                    <a:pt x="544182" y="157873"/>
                  </a:lnTo>
                  <a:lnTo>
                    <a:pt x="544601" y="158076"/>
                  </a:lnTo>
                  <a:lnTo>
                    <a:pt x="547636" y="159232"/>
                  </a:lnTo>
                  <a:lnTo>
                    <a:pt x="547585" y="159651"/>
                  </a:lnTo>
                  <a:lnTo>
                    <a:pt x="547458" y="160032"/>
                  </a:lnTo>
                  <a:lnTo>
                    <a:pt x="547154" y="160337"/>
                  </a:lnTo>
                  <a:lnTo>
                    <a:pt x="546455" y="160794"/>
                  </a:lnTo>
                  <a:lnTo>
                    <a:pt x="546277" y="161112"/>
                  </a:lnTo>
                  <a:lnTo>
                    <a:pt x="546341" y="161404"/>
                  </a:lnTo>
                  <a:lnTo>
                    <a:pt x="546658" y="161594"/>
                  </a:lnTo>
                  <a:lnTo>
                    <a:pt x="549579" y="162280"/>
                  </a:lnTo>
                  <a:lnTo>
                    <a:pt x="549986" y="162509"/>
                  </a:lnTo>
                  <a:lnTo>
                    <a:pt x="550684" y="163106"/>
                  </a:lnTo>
                  <a:lnTo>
                    <a:pt x="551040" y="163271"/>
                  </a:lnTo>
                  <a:lnTo>
                    <a:pt x="551421" y="163271"/>
                  </a:lnTo>
                  <a:lnTo>
                    <a:pt x="552221" y="163131"/>
                  </a:lnTo>
                  <a:lnTo>
                    <a:pt x="552589" y="162725"/>
                  </a:lnTo>
                  <a:lnTo>
                    <a:pt x="552894" y="162039"/>
                  </a:lnTo>
                  <a:lnTo>
                    <a:pt x="553351" y="158813"/>
                  </a:lnTo>
                  <a:lnTo>
                    <a:pt x="553554" y="158026"/>
                  </a:lnTo>
                  <a:lnTo>
                    <a:pt x="557669" y="152247"/>
                  </a:lnTo>
                  <a:lnTo>
                    <a:pt x="557987" y="151892"/>
                  </a:lnTo>
                  <a:lnTo>
                    <a:pt x="558177" y="151434"/>
                  </a:lnTo>
                  <a:lnTo>
                    <a:pt x="558063" y="150850"/>
                  </a:lnTo>
                  <a:lnTo>
                    <a:pt x="557453" y="149136"/>
                  </a:lnTo>
                  <a:lnTo>
                    <a:pt x="557237" y="145465"/>
                  </a:lnTo>
                  <a:lnTo>
                    <a:pt x="557009" y="144614"/>
                  </a:lnTo>
                  <a:lnTo>
                    <a:pt x="556996" y="144094"/>
                  </a:lnTo>
                  <a:lnTo>
                    <a:pt x="557110" y="143446"/>
                  </a:lnTo>
                  <a:lnTo>
                    <a:pt x="557491" y="142417"/>
                  </a:lnTo>
                  <a:lnTo>
                    <a:pt x="558279" y="140906"/>
                  </a:lnTo>
                  <a:lnTo>
                    <a:pt x="558101" y="140792"/>
                  </a:lnTo>
                  <a:lnTo>
                    <a:pt x="556171" y="140906"/>
                  </a:lnTo>
                  <a:lnTo>
                    <a:pt x="555828" y="140817"/>
                  </a:lnTo>
                  <a:lnTo>
                    <a:pt x="555612" y="140538"/>
                  </a:lnTo>
                  <a:lnTo>
                    <a:pt x="555447" y="140182"/>
                  </a:lnTo>
                  <a:lnTo>
                    <a:pt x="553466" y="132054"/>
                  </a:lnTo>
                  <a:lnTo>
                    <a:pt x="554431" y="129959"/>
                  </a:lnTo>
                  <a:lnTo>
                    <a:pt x="560273" y="122732"/>
                  </a:lnTo>
                  <a:lnTo>
                    <a:pt x="554215" y="116382"/>
                  </a:lnTo>
                  <a:lnTo>
                    <a:pt x="567220" y="101155"/>
                  </a:lnTo>
                  <a:lnTo>
                    <a:pt x="572109" y="95516"/>
                  </a:lnTo>
                  <a:lnTo>
                    <a:pt x="572617" y="94729"/>
                  </a:lnTo>
                  <a:lnTo>
                    <a:pt x="573278" y="93510"/>
                  </a:lnTo>
                  <a:lnTo>
                    <a:pt x="573392" y="92671"/>
                  </a:lnTo>
                  <a:lnTo>
                    <a:pt x="573811" y="91020"/>
                  </a:lnTo>
                  <a:lnTo>
                    <a:pt x="573316" y="89763"/>
                  </a:lnTo>
                  <a:lnTo>
                    <a:pt x="572566" y="88557"/>
                  </a:lnTo>
                  <a:lnTo>
                    <a:pt x="569582" y="85267"/>
                  </a:lnTo>
                  <a:lnTo>
                    <a:pt x="569125" y="84213"/>
                  </a:lnTo>
                  <a:lnTo>
                    <a:pt x="569442" y="83019"/>
                  </a:lnTo>
                  <a:lnTo>
                    <a:pt x="570052" y="81826"/>
                  </a:lnTo>
                  <a:lnTo>
                    <a:pt x="571284" y="80010"/>
                  </a:lnTo>
                  <a:lnTo>
                    <a:pt x="574001" y="77343"/>
                  </a:lnTo>
                  <a:lnTo>
                    <a:pt x="574344" y="76962"/>
                  </a:lnTo>
                  <a:lnTo>
                    <a:pt x="588187" y="63144"/>
                  </a:lnTo>
                  <a:lnTo>
                    <a:pt x="588137" y="62788"/>
                  </a:lnTo>
                  <a:lnTo>
                    <a:pt x="587921" y="62484"/>
                  </a:lnTo>
                  <a:lnTo>
                    <a:pt x="584060" y="59575"/>
                  </a:lnTo>
                  <a:lnTo>
                    <a:pt x="583653" y="59474"/>
                  </a:lnTo>
                  <a:lnTo>
                    <a:pt x="583247" y="59677"/>
                  </a:lnTo>
                  <a:lnTo>
                    <a:pt x="582853" y="59982"/>
                  </a:lnTo>
                  <a:lnTo>
                    <a:pt x="582472" y="60248"/>
                  </a:lnTo>
                  <a:lnTo>
                    <a:pt x="582053" y="60401"/>
                  </a:lnTo>
                  <a:lnTo>
                    <a:pt x="581240" y="60515"/>
                  </a:lnTo>
                  <a:lnTo>
                    <a:pt x="580834" y="60667"/>
                  </a:lnTo>
                  <a:lnTo>
                    <a:pt x="580047" y="61214"/>
                  </a:lnTo>
                  <a:lnTo>
                    <a:pt x="579653" y="61404"/>
                  </a:lnTo>
                  <a:lnTo>
                    <a:pt x="579234" y="61480"/>
                  </a:lnTo>
                  <a:lnTo>
                    <a:pt x="578815" y="61429"/>
                  </a:lnTo>
                  <a:lnTo>
                    <a:pt x="577913" y="61112"/>
                  </a:lnTo>
                  <a:lnTo>
                    <a:pt x="576897" y="60286"/>
                  </a:lnTo>
                  <a:lnTo>
                    <a:pt x="576618" y="59563"/>
                  </a:lnTo>
                  <a:lnTo>
                    <a:pt x="576338" y="59194"/>
                  </a:lnTo>
                  <a:lnTo>
                    <a:pt x="576021" y="59093"/>
                  </a:lnTo>
                  <a:lnTo>
                    <a:pt x="575678" y="59220"/>
                  </a:lnTo>
                  <a:lnTo>
                    <a:pt x="575360" y="59512"/>
                  </a:lnTo>
                  <a:lnTo>
                    <a:pt x="574979" y="59766"/>
                  </a:lnTo>
                  <a:lnTo>
                    <a:pt x="574586" y="59753"/>
                  </a:lnTo>
                  <a:lnTo>
                    <a:pt x="574090" y="59563"/>
                  </a:lnTo>
                  <a:lnTo>
                    <a:pt x="573036" y="58724"/>
                  </a:lnTo>
                  <a:lnTo>
                    <a:pt x="573011" y="58229"/>
                  </a:lnTo>
                  <a:lnTo>
                    <a:pt x="573036" y="57721"/>
                  </a:lnTo>
                  <a:lnTo>
                    <a:pt x="573011" y="57175"/>
                  </a:lnTo>
                  <a:lnTo>
                    <a:pt x="572769" y="56908"/>
                  </a:lnTo>
                  <a:lnTo>
                    <a:pt x="572401" y="56819"/>
                  </a:lnTo>
                  <a:lnTo>
                    <a:pt x="571563" y="56870"/>
                  </a:lnTo>
                  <a:lnTo>
                    <a:pt x="571106" y="56807"/>
                  </a:lnTo>
                  <a:lnTo>
                    <a:pt x="570598" y="56603"/>
                  </a:lnTo>
                  <a:lnTo>
                    <a:pt x="570331" y="56273"/>
                  </a:lnTo>
                  <a:lnTo>
                    <a:pt x="570141" y="55905"/>
                  </a:lnTo>
                  <a:lnTo>
                    <a:pt x="568769" y="51460"/>
                  </a:lnTo>
                  <a:lnTo>
                    <a:pt x="567715" y="49961"/>
                  </a:lnTo>
                  <a:lnTo>
                    <a:pt x="567270" y="49682"/>
                  </a:lnTo>
                  <a:lnTo>
                    <a:pt x="565886" y="49403"/>
                  </a:lnTo>
                  <a:lnTo>
                    <a:pt x="565226" y="48933"/>
                  </a:lnTo>
                  <a:lnTo>
                    <a:pt x="564921" y="48387"/>
                  </a:lnTo>
                  <a:lnTo>
                    <a:pt x="564654" y="47586"/>
                  </a:lnTo>
                  <a:lnTo>
                    <a:pt x="564591" y="47091"/>
                  </a:lnTo>
                  <a:lnTo>
                    <a:pt x="564718" y="46710"/>
                  </a:lnTo>
                  <a:lnTo>
                    <a:pt x="565378" y="46304"/>
                  </a:lnTo>
                  <a:lnTo>
                    <a:pt x="565721" y="45974"/>
                  </a:lnTo>
                  <a:lnTo>
                    <a:pt x="565950" y="45580"/>
                  </a:lnTo>
                  <a:lnTo>
                    <a:pt x="566102" y="45161"/>
                  </a:lnTo>
                  <a:lnTo>
                    <a:pt x="566318" y="44310"/>
                  </a:lnTo>
                  <a:lnTo>
                    <a:pt x="566610" y="43446"/>
                  </a:lnTo>
                  <a:lnTo>
                    <a:pt x="567016" y="42583"/>
                  </a:lnTo>
                  <a:lnTo>
                    <a:pt x="568058" y="40830"/>
                  </a:lnTo>
                  <a:lnTo>
                    <a:pt x="568274" y="40398"/>
                  </a:lnTo>
                  <a:lnTo>
                    <a:pt x="568401" y="39966"/>
                  </a:lnTo>
                  <a:lnTo>
                    <a:pt x="568401" y="39382"/>
                  </a:lnTo>
                  <a:lnTo>
                    <a:pt x="568325" y="38684"/>
                  </a:lnTo>
                  <a:lnTo>
                    <a:pt x="568058" y="37515"/>
                  </a:lnTo>
                  <a:lnTo>
                    <a:pt x="568032" y="36893"/>
                  </a:lnTo>
                  <a:lnTo>
                    <a:pt x="568248" y="36474"/>
                  </a:lnTo>
                  <a:lnTo>
                    <a:pt x="568528" y="36283"/>
                  </a:lnTo>
                  <a:lnTo>
                    <a:pt x="569023" y="36220"/>
                  </a:lnTo>
                  <a:lnTo>
                    <a:pt x="569404" y="36842"/>
                  </a:lnTo>
                  <a:lnTo>
                    <a:pt x="570331" y="37515"/>
                  </a:lnTo>
                  <a:lnTo>
                    <a:pt x="571309" y="37655"/>
                  </a:lnTo>
                  <a:lnTo>
                    <a:pt x="573227" y="37604"/>
                  </a:lnTo>
                  <a:lnTo>
                    <a:pt x="573887" y="37769"/>
                  </a:lnTo>
                  <a:lnTo>
                    <a:pt x="574370" y="38087"/>
                  </a:lnTo>
                  <a:lnTo>
                    <a:pt x="575741" y="39903"/>
                  </a:lnTo>
                  <a:lnTo>
                    <a:pt x="576618" y="40728"/>
                  </a:lnTo>
                  <a:lnTo>
                    <a:pt x="577989" y="41452"/>
                  </a:lnTo>
                  <a:lnTo>
                    <a:pt x="580250" y="41897"/>
                  </a:lnTo>
                  <a:lnTo>
                    <a:pt x="581418" y="42557"/>
                  </a:lnTo>
                  <a:lnTo>
                    <a:pt x="582041" y="43332"/>
                  </a:lnTo>
                  <a:lnTo>
                    <a:pt x="583082" y="45199"/>
                  </a:lnTo>
                  <a:lnTo>
                    <a:pt x="583806" y="45999"/>
                  </a:lnTo>
                  <a:lnTo>
                    <a:pt x="584339" y="46151"/>
                  </a:lnTo>
                  <a:lnTo>
                    <a:pt x="584822" y="46113"/>
                  </a:lnTo>
                  <a:lnTo>
                    <a:pt x="589584" y="43370"/>
                  </a:lnTo>
                  <a:lnTo>
                    <a:pt x="589902" y="43116"/>
                  </a:lnTo>
                  <a:lnTo>
                    <a:pt x="590143" y="42748"/>
                  </a:lnTo>
                  <a:lnTo>
                    <a:pt x="590283" y="42341"/>
                  </a:lnTo>
                  <a:lnTo>
                    <a:pt x="590473" y="41948"/>
                  </a:lnTo>
                  <a:lnTo>
                    <a:pt x="590740" y="41592"/>
                  </a:lnTo>
                  <a:lnTo>
                    <a:pt x="591083" y="41262"/>
                  </a:lnTo>
                  <a:lnTo>
                    <a:pt x="592645" y="40182"/>
                  </a:lnTo>
                  <a:lnTo>
                    <a:pt x="592988" y="39890"/>
                  </a:lnTo>
                  <a:lnTo>
                    <a:pt x="593191" y="39547"/>
                  </a:lnTo>
                  <a:lnTo>
                    <a:pt x="593255" y="39154"/>
                  </a:lnTo>
                  <a:lnTo>
                    <a:pt x="593267" y="38773"/>
                  </a:lnTo>
                  <a:lnTo>
                    <a:pt x="593597" y="38404"/>
                  </a:lnTo>
                  <a:lnTo>
                    <a:pt x="593953" y="38125"/>
                  </a:lnTo>
                  <a:lnTo>
                    <a:pt x="594779" y="37668"/>
                  </a:lnTo>
                  <a:lnTo>
                    <a:pt x="596353" y="36626"/>
                  </a:lnTo>
                  <a:lnTo>
                    <a:pt x="600392" y="31521"/>
                  </a:lnTo>
                  <a:lnTo>
                    <a:pt x="600494" y="31140"/>
                  </a:lnTo>
                  <a:lnTo>
                    <a:pt x="600735" y="30734"/>
                  </a:lnTo>
                  <a:lnTo>
                    <a:pt x="601091" y="30645"/>
                  </a:lnTo>
                  <a:lnTo>
                    <a:pt x="601459" y="30695"/>
                  </a:lnTo>
                  <a:lnTo>
                    <a:pt x="602056" y="30873"/>
                  </a:lnTo>
                  <a:lnTo>
                    <a:pt x="604697" y="30759"/>
                  </a:lnTo>
                  <a:lnTo>
                    <a:pt x="605421" y="30505"/>
                  </a:lnTo>
                  <a:lnTo>
                    <a:pt x="605917" y="30187"/>
                  </a:lnTo>
                  <a:lnTo>
                    <a:pt x="606247" y="29908"/>
                  </a:lnTo>
                  <a:lnTo>
                    <a:pt x="606628" y="29845"/>
                  </a:lnTo>
                  <a:lnTo>
                    <a:pt x="610285" y="30632"/>
                  </a:lnTo>
                  <a:lnTo>
                    <a:pt x="610704" y="30226"/>
                  </a:lnTo>
                  <a:lnTo>
                    <a:pt x="610654" y="28194"/>
                  </a:lnTo>
                  <a:lnTo>
                    <a:pt x="611327" y="27114"/>
                  </a:lnTo>
                  <a:lnTo>
                    <a:pt x="611771" y="26517"/>
                  </a:lnTo>
                  <a:lnTo>
                    <a:pt x="612330" y="25374"/>
                  </a:lnTo>
                  <a:lnTo>
                    <a:pt x="612343" y="24803"/>
                  </a:lnTo>
                  <a:lnTo>
                    <a:pt x="612152" y="24536"/>
                  </a:lnTo>
                  <a:lnTo>
                    <a:pt x="611860" y="24498"/>
                  </a:lnTo>
                  <a:lnTo>
                    <a:pt x="611581" y="24320"/>
                  </a:lnTo>
                  <a:lnTo>
                    <a:pt x="611263" y="23888"/>
                  </a:lnTo>
                  <a:lnTo>
                    <a:pt x="610997" y="22999"/>
                  </a:lnTo>
                  <a:lnTo>
                    <a:pt x="611149" y="22440"/>
                  </a:lnTo>
                  <a:lnTo>
                    <a:pt x="611454" y="22021"/>
                  </a:lnTo>
                  <a:lnTo>
                    <a:pt x="611936" y="21742"/>
                  </a:lnTo>
                  <a:lnTo>
                    <a:pt x="612444" y="21602"/>
                  </a:lnTo>
                  <a:lnTo>
                    <a:pt x="613181" y="21463"/>
                  </a:lnTo>
                  <a:lnTo>
                    <a:pt x="613473" y="21183"/>
                  </a:lnTo>
                  <a:lnTo>
                    <a:pt x="613765" y="20789"/>
                  </a:lnTo>
                  <a:lnTo>
                    <a:pt x="613943" y="20637"/>
                  </a:lnTo>
                  <a:lnTo>
                    <a:pt x="614235" y="20497"/>
                  </a:lnTo>
                  <a:lnTo>
                    <a:pt x="615099" y="20231"/>
                  </a:lnTo>
                  <a:lnTo>
                    <a:pt x="615873" y="19837"/>
                  </a:lnTo>
                  <a:lnTo>
                    <a:pt x="618236" y="18072"/>
                  </a:lnTo>
                  <a:lnTo>
                    <a:pt x="623023" y="13957"/>
                  </a:lnTo>
                  <a:lnTo>
                    <a:pt x="623239" y="13627"/>
                  </a:lnTo>
                  <a:lnTo>
                    <a:pt x="623277" y="13373"/>
                  </a:lnTo>
                  <a:lnTo>
                    <a:pt x="623087" y="12242"/>
                  </a:lnTo>
                  <a:lnTo>
                    <a:pt x="623074" y="11874"/>
                  </a:lnTo>
                  <a:lnTo>
                    <a:pt x="623138" y="11125"/>
                  </a:lnTo>
                  <a:lnTo>
                    <a:pt x="623252" y="10477"/>
                  </a:lnTo>
                  <a:lnTo>
                    <a:pt x="624179" y="10782"/>
                  </a:lnTo>
                  <a:lnTo>
                    <a:pt x="624598" y="10706"/>
                  </a:lnTo>
                  <a:lnTo>
                    <a:pt x="625221" y="10312"/>
                  </a:lnTo>
                  <a:lnTo>
                    <a:pt x="625678" y="9880"/>
                  </a:lnTo>
                  <a:lnTo>
                    <a:pt x="627151" y="8242"/>
                  </a:lnTo>
                  <a:lnTo>
                    <a:pt x="629107" y="5676"/>
                  </a:lnTo>
                  <a:lnTo>
                    <a:pt x="629462" y="5245"/>
                  </a:lnTo>
                  <a:lnTo>
                    <a:pt x="634758" y="3759"/>
                  </a:lnTo>
                  <a:lnTo>
                    <a:pt x="635114" y="3644"/>
                  </a:lnTo>
                  <a:lnTo>
                    <a:pt x="637819" y="0"/>
                  </a:lnTo>
                  <a:lnTo>
                    <a:pt x="638594" y="50"/>
                  </a:lnTo>
                  <a:lnTo>
                    <a:pt x="639889" y="546"/>
                  </a:lnTo>
                  <a:lnTo>
                    <a:pt x="648017" y="6794"/>
                  </a:lnTo>
                  <a:lnTo>
                    <a:pt x="651357" y="7721"/>
                  </a:lnTo>
                  <a:lnTo>
                    <a:pt x="652526" y="8788"/>
                  </a:lnTo>
                  <a:lnTo>
                    <a:pt x="652856" y="9271"/>
                  </a:lnTo>
                  <a:lnTo>
                    <a:pt x="653122" y="10134"/>
                  </a:lnTo>
                  <a:lnTo>
                    <a:pt x="653199" y="10680"/>
                  </a:lnTo>
                  <a:lnTo>
                    <a:pt x="653567" y="11671"/>
                  </a:lnTo>
                  <a:lnTo>
                    <a:pt x="655078" y="13017"/>
                  </a:lnTo>
                  <a:lnTo>
                    <a:pt x="656856" y="14414"/>
                  </a:lnTo>
                  <a:lnTo>
                    <a:pt x="657834" y="15709"/>
                  </a:lnTo>
                  <a:lnTo>
                    <a:pt x="659371" y="18783"/>
                  </a:lnTo>
                  <a:lnTo>
                    <a:pt x="660234" y="19519"/>
                  </a:lnTo>
                  <a:lnTo>
                    <a:pt x="660400" y="19608"/>
                  </a:lnTo>
                  <a:lnTo>
                    <a:pt x="662089" y="19888"/>
                  </a:lnTo>
                  <a:lnTo>
                    <a:pt x="662419" y="20027"/>
                  </a:lnTo>
                  <a:lnTo>
                    <a:pt x="662609" y="20307"/>
                  </a:lnTo>
                  <a:lnTo>
                    <a:pt x="662559" y="20916"/>
                  </a:lnTo>
                  <a:lnTo>
                    <a:pt x="662495" y="21056"/>
                  </a:lnTo>
                  <a:lnTo>
                    <a:pt x="661250" y="23228"/>
                  </a:lnTo>
                  <a:lnTo>
                    <a:pt x="660349" y="24561"/>
                  </a:lnTo>
                  <a:lnTo>
                    <a:pt x="659828" y="25438"/>
                  </a:lnTo>
                  <a:lnTo>
                    <a:pt x="659638" y="25869"/>
                  </a:lnTo>
                  <a:lnTo>
                    <a:pt x="659155" y="27165"/>
                  </a:lnTo>
                  <a:lnTo>
                    <a:pt x="658380" y="28930"/>
                  </a:lnTo>
                  <a:lnTo>
                    <a:pt x="660425" y="31635"/>
                  </a:lnTo>
                  <a:lnTo>
                    <a:pt x="671779" y="41833"/>
                  </a:lnTo>
                  <a:lnTo>
                    <a:pt x="671296" y="43167"/>
                  </a:lnTo>
                  <a:lnTo>
                    <a:pt x="670191" y="47066"/>
                  </a:lnTo>
                  <a:lnTo>
                    <a:pt x="668007" y="52260"/>
                  </a:lnTo>
                  <a:lnTo>
                    <a:pt x="667029" y="55270"/>
                  </a:lnTo>
                  <a:lnTo>
                    <a:pt x="665607" y="58724"/>
                  </a:lnTo>
                  <a:lnTo>
                    <a:pt x="665353" y="59588"/>
                  </a:lnTo>
                  <a:lnTo>
                    <a:pt x="665149" y="60858"/>
                  </a:lnTo>
                  <a:lnTo>
                    <a:pt x="665035" y="61277"/>
                  </a:lnTo>
                  <a:lnTo>
                    <a:pt x="659282" y="66992"/>
                  </a:lnTo>
                  <a:lnTo>
                    <a:pt x="659015" y="67221"/>
                  </a:lnTo>
                  <a:lnTo>
                    <a:pt x="658964" y="67538"/>
                  </a:lnTo>
                  <a:lnTo>
                    <a:pt x="659168" y="68122"/>
                  </a:lnTo>
                  <a:lnTo>
                    <a:pt x="659155" y="68478"/>
                  </a:lnTo>
                  <a:lnTo>
                    <a:pt x="658964" y="68961"/>
                  </a:lnTo>
                  <a:lnTo>
                    <a:pt x="658380" y="69761"/>
                  </a:lnTo>
                  <a:lnTo>
                    <a:pt x="658025" y="70345"/>
                  </a:lnTo>
                  <a:lnTo>
                    <a:pt x="657910" y="71018"/>
                  </a:lnTo>
                  <a:lnTo>
                    <a:pt x="657961" y="71501"/>
                  </a:lnTo>
                  <a:lnTo>
                    <a:pt x="659523" y="76327"/>
                  </a:lnTo>
                  <a:lnTo>
                    <a:pt x="659447" y="76542"/>
                  </a:lnTo>
                  <a:lnTo>
                    <a:pt x="659257" y="76758"/>
                  </a:lnTo>
                  <a:lnTo>
                    <a:pt x="658698" y="76809"/>
                  </a:lnTo>
                  <a:lnTo>
                    <a:pt x="657529" y="75984"/>
                  </a:lnTo>
                  <a:lnTo>
                    <a:pt x="657161" y="75882"/>
                  </a:lnTo>
                  <a:lnTo>
                    <a:pt x="656780" y="75996"/>
                  </a:lnTo>
                  <a:lnTo>
                    <a:pt x="656424" y="76263"/>
                  </a:lnTo>
                  <a:lnTo>
                    <a:pt x="656170" y="76619"/>
                  </a:lnTo>
                  <a:lnTo>
                    <a:pt x="656170" y="77101"/>
                  </a:lnTo>
                  <a:lnTo>
                    <a:pt x="656386" y="77508"/>
                  </a:lnTo>
                  <a:lnTo>
                    <a:pt x="658736" y="80225"/>
                  </a:lnTo>
                  <a:lnTo>
                    <a:pt x="659066" y="80479"/>
                  </a:lnTo>
                  <a:lnTo>
                    <a:pt x="659434" y="80441"/>
                  </a:lnTo>
                  <a:lnTo>
                    <a:pt x="660133" y="80162"/>
                  </a:lnTo>
                  <a:lnTo>
                    <a:pt x="660349" y="80276"/>
                  </a:lnTo>
                  <a:lnTo>
                    <a:pt x="660539" y="80568"/>
                  </a:lnTo>
                  <a:lnTo>
                    <a:pt x="661428" y="84302"/>
                  </a:lnTo>
                  <a:lnTo>
                    <a:pt x="661403" y="84747"/>
                  </a:lnTo>
                  <a:lnTo>
                    <a:pt x="661162" y="85204"/>
                  </a:lnTo>
                  <a:lnTo>
                    <a:pt x="658177" y="86931"/>
                  </a:lnTo>
                  <a:lnTo>
                    <a:pt x="657567" y="87414"/>
                  </a:lnTo>
                  <a:lnTo>
                    <a:pt x="656297" y="87934"/>
                  </a:lnTo>
                  <a:lnTo>
                    <a:pt x="645350" y="89738"/>
                  </a:lnTo>
                  <a:lnTo>
                    <a:pt x="643115" y="90424"/>
                  </a:lnTo>
                  <a:lnTo>
                    <a:pt x="642454" y="91122"/>
                  </a:lnTo>
                  <a:lnTo>
                    <a:pt x="642162" y="91478"/>
                  </a:lnTo>
                  <a:lnTo>
                    <a:pt x="641845" y="91935"/>
                  </a:lnTo>
                  <a:lnTo>
                    <a:pt x="641350" y="92798"/>
                  </a:lnTo>
                  <a:lnTo>
                    <a:pt x="639140" y="96253"/>
                  </a:lnTo>
                  <a:lnTo>
                    <a:pt x="637933" y="98679"/>
                  </a:lnTo>
                  <a:lnTo>
                    <a:pt x="634657" y="106248"/>
                  </a:lnTo>
                  <a:lnTo>
                    <a:pt x="633488" y="108381"/>
                  </a:lnTo>
                  <a:lnTo>
                    <a:pt x="632383" y="110185"/>
                  </a:lnTo>
                  <a:lnTo>
                    <a:pt x="631469" y="111467"/>
                  </a:lnTo>
                  <a:lnTo>
                    <a:pt x="628675" y="116319"/>
                  </a:lnTo>
                  <a:lnTo>
                    <a:pt x="628370" y="116776"/>
                  </a:lnTo>
                  <a:lnTo>
                    <a:pt x="626668" y="118973"/>
                  </a:lnTo>
                  <a:lnTo>
                    <a:pt x="626376" y="119418"/>
                  </a:lnTo>
                  <a:lnTo>
                    <a:pt x="625856" y="120281"/>
                  </a:lnTo>
                  <a:lnTo>
                    <a:pt x="624725" y="122504"/>
                  </a:lnTo>
                  <a:lnTo>
                    <a:pt x="623976" y="123774"/>
                  </a:lnTo>
                  <a:lnTo>
                    <a:pt x="622681" y="126377"/>
                  </a:lnTo>
                  <a:lnTo>
                    <a:pt x="622681" y="126911"/>
                  </a:lnTo>
                  <a:lnTo>
                    <a:pt x="622630" y="127330"/>
                  </a:lnTo>
                  <a:lnTo>
                    <a:pt x="623951" y="128765"/>
                  </a:lnTo>
                  <a:lnTo>
                    <a:pt x="640829" y="143383"/>
                  </a:lnTo>
                  <a:lnTo>
                    <a:pt x="640880" y="143700"/>
                  </a:lnTo>
                  <a:lnTo>
                    <a:pt x="640715" y="144272"/>
                  </a:lnTo>
                  <a:lnTo>
                    <a:pt x="632396" y="154139"/>
                  </a:lnTo>
                  <a:lnTo>
                    <a:pt x="632218" y="154495"/>
                  </a:lnTo>
                  <a:lnTo>
                    <a:pt x="633590" y="156489"/>
                  </a:lnTo>
                  <a:lnTo>
                    <a:pt x="633996" y="156438"/>
                  </a:lnTo>
                  <a:lnTo>
                    <a:pt x="634403" y="156298"/>
                  </a:lnTo>
                  <a:lnTo>
                    <a:pt x="635228" y="155879"/>
                  </a:lnTo>
                  <a:lnTo>
                    <a:pt x="635635" y="155752"/>
                  </a:lnTo>
                  <a:lnTo>
                    <a:pt x="636003" y="155740"/>
                  </a:lnTo>
                  <a:lnTo>
                    <a:pt x="636397" y="155829"/>
                  </a:lnTo>
                  <a:lnTo>
                    <a:pt x="636778" y="156349"/>
                  </a:lnTo>
                  <a:lnTo>
                    <a:pt x="637667" y="158915"/>
                  </a:lnTo>
                  <a:lnTo>
                    <a:pt x="638479" y="160375"/>
                  </a:lnTo>
                  <a:lnTo>
                    <a:pt x="640016" y="161886"/>
                  </a:lnTo>
                  <a:lnTo>
                    <a:pt x="640346" y="162496"/>
                  </a:lnTo>
                  <a:lnTo>
                    <a:pt x="640562" y="163207"/>
                  </a:lnTo>
                  <a:lnTo>
                    <a:pt x="640397" y="164426"/>
                  </a:lnTo>
                  <a:lnTo>
                    <a:pt x="640245" y="165138"/>
                  </a:lnTo>
                  <a:lnTo>
                    <a:pt x="640080" y="165722"/>
                  </a:lnTo>
                  <a:lnTo>
                    <a:pt x="640003" y="166179"/>
                  </a:lnTo>
                  <a:lnTo>
                    <a:pt x="640003" y="166674"/>
                  </a:lnTo>
                  <a:lnTo>
                    <a:pt x="640562" y="167716"/>
                  </a:lnTo>
                  <a:lnTo>
                    <a:pt x="645731" y="172745"/>
                  </a:lnTo>
                  <a:lnTo>
                    <a:pt x="645972" y="173139"/>
                  </a:lnTo>
                  <a:lnTo>
                    <a:pt x="645515" y="174231"/>
                  </a:lnTo>
                  <a:lnTo>
                    <a:pt x="645083" y="175094"/>
                  </a:lnTo>
                  <a:lnTo>
                    <a:pt x="639305" y="181825"/>
                  </a:lnTo>
                  <a:lnTo>
                    <a:pt x="638835" y="182562"/>
                  </a:lnTo>
                  <a:lnTo>
                    <a:pt x="638632" y="182905"/>
                  </a:lnTo>
                  <a:lnTo>
                    <a:pt x="638429" y="183349"/>
                  </a:lnTo>
                  <a:lnTo>
                    <a:pt x="638378" y="183769"/>
                  </a:lnTo>
                  <a:lnTo>
                    <a:pt x="638429" y="184188"/>
                  </a:lnTo>
                  <a:lnTo>
                    <a:pt x="646176" y="191008"/>
                  </a:lnTo>
                  <a:lnTo>
                    <a:pt x="647115" y="191452"/>
                  </a:lnTo>
                  <a:lnTo>
                    <a:pt x="647865" y="191160"/>
                  </a:lnTo>
                  <a:lnTo>
                    <a:pt x="648436" y="190855"/>
                  </a:lnTo>
                  <a:lnTo>
                    <a:pt x="651700" y="187020"/>
                  </a:lnTo>
                  <a:lnTo>
                    <a:pt x="654227" y="183286"/>
                  </a:lnTo>
                  <a:lnTo>
                    <a:pt x="655281" y="181952"/>
                  </a:lnTo>
                  <a:lnTo>
                    <a:pt x="655497" y="181521"/>
                  </a:lnTo>
                  <a:lnTo>
                    <a:pt x="655497" y="181114"/>
                  </a:lnTo>
                  <a:lnTo>
                    <a:pt x="655294" y="180263"/>
                  </a:lnTo>
                  <a:lnTo>
                    <a:pt x="655421" y="179781"/>
                  </a:lnTo>
                  <a:lnTo>
                    <a:pt x="655853" y="179171"/>
                  </a:lnTo>
                  <a:lnTo>
                    <a:pt x="660425" y="173748"/>
                  </a:lnTo>
                  <a:lnTo>
                    <a:pt x="660641" y="173202"/>
                  </a:lnTo>
                  <a:lnTo>
                    <a:pt x="660527" y="172808"/>
                  </a:lnTo>
                  <a:lnTo>
                    <a:pt x="660044" y="172046"/>
                  </a:lnTo>
                  <a:lnTo>
                    <a:pt x="659968" y="171691"/>
                  </a:lnTo>
                  <a:lnTo>
                    <a:pt x="660006" y="171399"/>
                  </a:lnTo>
                  <a:lnTo>
                    <a:pt x="660069" y="171196"/>
                  </a:lnTo>
                  <a:lnTo>
                    <a:pt x="669594" y="161112"/>
                  </a:lnTo>
                  <a:lnTo>
                    <a:pt x="670407" y="161213"/>
                  </a:lnTo>
                  <a:lnTo>
                    <a:pt x="677481" y="163677"/>
                  </a:lnTo>
                  <a:lnTo>
                    <a:pt x="677862" y="163601"/>
                  </a:lnTo>
                  <a:lnTo>
                    <a:pt x="678167" y="163360"/>
                  </a:lnTo>
                  <a:lnTo>
                    <a:pt x="678256" y="162775"/>
                  </a:lnTo>
                  <a:lnTo>
                    <a:pt x="677164" y="157734"/>
                  </a:lnTo>
                  <a:lnTo>
                    <a:pt x="677214" y="157314"/>
                  </a:lnTo>
                  <a:lnTo>
                    <a:pt x="680148" y="155803"/>
                  </a:lnTo>
                  <a:lnTo>
                    <a:pt x="681012" y="156489"/>
                  </a:lnTo>
                  <a:lnTo>
                    <a:pt x="687006" y="162217"/>
                  </a:lnTo>
                  <a:lnTo>
                    <a:pt x="687984" y="162636"/>
                  </a:lnTo>
                  <a:lnTo>
                    <a:pt x="688594" y="162471"/>
                  </a:lnTo>
                  <a:lnTo>
                    <a:pt x="689051" y="162204"/>
                  </a:lnTo>
                  <a:lnTo>
                    <a:pt x="691426" y="160121"/>
                  </a:lnTo>
                  <a:lnTo>
                    <a:pt x="691807" y="159905"/>
                  </a:lnTo>
                  <a:lnTo>
                    <a:pt x="692226" y="159740"/>
                  </a:lnTo>
                  <a:lnTo>
                    <a:pt x="692632" y="159651"/>
                  </a:lnTo>
                  <a:lnTo>
                    <a:pt x="697217" y="159854"/>
                  </a:lnTo>
                  <a:lnTo>
                    <a:pt x="698411" y="160223"/>
                  </a:lnTo>
                  <a:lnTo>
                    <a:pt x="701725" y="162217"/>
                  </a:lnTo>
                  <a:lnTo>
                    <a:pt x="708266" y="163918"/>
                  </a:lnTo>
                  <a:lnTo>
                    <a:pt x="709294" y="164401"/>
                  </a:lnTo>
                  <a:lnTo>
                    <a:pt x="712000" y="166852"/>
                  </a:lnTo>
                  <a:lnTo>
                    <a:pt x="713092" y="167347"/>
                  </a:lnTo>
                  <a:lnTo>
                    <a:pt x="717296" y="165595"/>
                  </a:lnTo>
                  <a:lnTo>
                    <a:pt x="717702" y="165303"/>
                  </a:lnTo>
                  <a:lnTo>
                    <a:pt x="718502" y="164896"/>
                  </a:lnTo>
                  <a:lnTo>
                    <a:pt x="721779" y="164096"/>
                  </a:lnTo>
                  <a:lnTo>
                    <a:pt x="728218" y="160845"/>
                  </a:lnTo>
                  <a:lnTo>
                    <a:pt x="731393" y="158826"/>
                  </a:lnTo>
                  <a:lnTo>
                    <a:pt x="731850" y="158699"/>
                  </a:lnTo>
                  <a:lnTo>
                    <a:pt x="732332" y="158699"/>
                  </a:lnTo>
                  <a:lnTo>
                    <a:pt x="740206" y="169532"/>
                  </a:lnTo>
                  <a:lnTo>
                    <a:pt x="740105" y="170370"/>
                  </a:lnTo>
                  <a:lnTo>
                    <a:pt x="739762" y="171881"/>
                  </a:lnTo>
                  <a:lnTo>
                    <a:pt x="739698" y="172300"/>
                  </a:lnTo>
                  <a:lnTo>
                    <a:pt x="744448" y="176872"/>
                  </a:lnTo>
                  <a:lnTo>
                    <a:pt x="745109" y="176758"/>
                  </a:lnTo>
                  <a:lnTo>
                    <a:pt x="747229" y="176034"/>
                  </a:lnTo>
                  <a:lnTo>
                    <a:pt x="749604" y="174777"/>
                  </a:lnTo>
                  <a:lnTo>
                    <a:pt x="750303" y="174383"/>
                  </a:lnTo>
                  <a:lnTo>
                    <a:pt x="764781" y="167373"/>
                  </a:lnTo>
                  <a:lnTo>
                    <a:pt x="766025" y="166255"/>
                  </a:lnTo>
                  <a:lnTo>
                    <a:pt x="770712" y="162864"/>
                  </a:lnTo>
                  <a:lnTo>
                    <a:pt x="772350" y="162052"/>
                  </a:lnTo>
                  <a:lnTo>
                    <a:pt x="776528" y="160883"/>
                  </a:lnTo>
                  <a:lnTo>
                    <a:pt x="778916" y="160718"/>
                  </a:lnTo>
                  <a:lnTo>
                    <a:pt x="779741" y="160870"/>
                  </a:lnTo>
                  <a:lnTo>
                    <a:pt x="780580" y="161975"/>
                  </a:lnTo>
                  <a:lnTo>
                    <a:pt x="785317" y="171475"/>
                  </a:lnTo>
                  <a:lnTo>
                    <a:pt x="791514" y="164134"/>
                  </a:lnTo>
                  <a:lnTo>
                    <a:pt x="793178" y="161810"/>
                  </a:lnTo>
                  <a:lnTo>
                    <a:pt x="793394" y="160553"/>
                  </a:lnTo>
                  <a:lnTo>
                    <a:pt x="794346" y="157810"/>
                  </a:lnTo>
                  <a:lnTo>
                    <a:pt x="793724" y="155778"/>
                  </a:lnTo>
                  <a:lnTo>
                    <a:pt x="793115" y="154508"/>
                  </a:lnTo>
                  <a:lnTo>
                    <a:pt x="789914" y="151765"/>
                  </a:lnTo>
                  <a:lnTo>
                    <a:pt x="789254" y="150888"/>
                  </a:lnTo>
                  <a:lnTo>
                    <a:pt x="789368" y="150164"/>
                  </a:lnTo>
                  <a:lnTo>
                    <a:pt x="789838" y="149402"/>
                  </a:lnTo>
                  <a:lnTo>
                    <a:pt x="791895" y="146964"/>
                  </a:lnTo>
                  <a:lnTo>
                    <a:pt x="792416" y="145999"/>
                  </a:lnTo>
                  <a:lnTo>
                    <a:pt x="792238" y="145262"/>
                  </a:lnTo>
                  <a:lnTo>
                    <a:pt x="781608" y="134200"/>
                  </a:lnTo>
                  <a:lnTo>
                    <a:pt x="781456" y="133731"/>
                  </a:lnTo>
                  <a:lnTo>
                    <a:pt x="781583" y="133311"/>
                  </a:lnTo>
                  <a:lnTo>
                    <a:pt x="791502" y="122047"/>
                  </a:lnTo>
                  <a:lnTo>
                    <a:pt x="795375" y="118122"/>
                  </a:lnTo>
                  <a:lnTo>
                    <a:pt x="795769" y="117716"/>
                  </a:lnTo>
                  <a:lnTo>
                    <a:pt x="797077" y="115976"/>
                  </a:lnTo>
                  <a:lnTo>
                    <a:pt x="797407" y="115608"/>
                  </a:lnTo>
                  <a:lnTo>
                    <a:pt x="797788" y="115430"/>
                  </a:lnTo>
                  <a:lnTo>
                    <a:pt x="798093" y="115366"/>
                  </a:lnTo>
                  <a:lnTo>
                    <a:pt x="798626" y="115582"/>
                  </a:lnTo>
                  <a:lnTo>
                    <a:pt x="811339" y="126758"/>
                  </a:lnTo>
                  <a:lnTo>
                    <a:pt x="812990" y="127685"/>
                  </a:lnTo>
                  <a:lnTo>
                    <a:pt x="813765" y="126987"/>
                  </a:lnTo>
                  <a:lnTo>
                    <a:pt x="819962" y="120256"/>
                  </a:lnTo>
                  <a:lnTo>
                    <a:pt x="820381" y="119837"/>
                  </a:lnTo>
                  <a:lnTo>
                    <a:pt x="820864" y="119494"/>
                  </a:lnTo>
                  <a:lnTo>
                    <a:pt x="821436" y="119227"/>
                  </a:lnTo>
                  <a:lnTo>
                    <a:pt x="821944" y="119341"/>
                  </a:lnTo>
                  <a:lnTo>
                    <a:pt x="833323" y="128790"/>
                  </a:lnTo>
                  <a:lnTo>
                    <a:pt x="833755" y="128524"/>
                  </a:lnTo>
                  <a:lnTo>
                    <a:pt x="834174" y="128155"/>
                  </a:lnTo>
                  <a:lnTo>
                    <a:pt x="836650" y="125361"/>
                  </a:lnTo>
                  <a:lnTo>
                    <a:pt x="841527" y="120688"/>
                  </a:lnTo>
                  <a:lnTo>
                    <a:pt x="841819" y="120345"/>
                  </a:lnTo>
                  <a:lnTo>
                    <a:pt x="842581" y="119684"/>
                  </a:lnTo>
                  <a:lnTo>
                    <a:pt x="857453" y="133515"/>
                  </a:lnTo>
                  <a:lnTo>
                    <a:pt x="857973" y="134620"/>
                  </a:lnTo>
                  <a:lnTo>
                    <a:pt x="858024" y="135394"/>
                  </a:lnTo>
                  <a:lnTo>
                    <a:pt x="857694" y="135839"/>
                  </a:lnTo>
                  <a:lnTo>
                    <a:pt x="852424" y="142062"/>
                  </a:lnTo>
                  <a:lnTo>
                    <a:pt x="851788" y="142951"/>
                  </a:lnTo>
                  <a:lnTo>
                    <a:pt x="851547" y="143433"/>
                  </a:lnTo>
                  <a:lnTo>
                    <a:pt x="851420" y="144030"/>
                  </a:lnTo>
                  <a:lnTo>
                    <a:pt x="851649" y="144475"/>
                  </a:lnTo>
                  <a:lnTo>
                    <a:pt x="865835" y="156743"/>
                  </a:lnTo>
                  <a:lnTo>
                    <a:pt x="866406" y="156845"/>
                  </a:lnTo>
                  <a:lnTo>
                    <a:pt x="866889" y="156629"/>
                  </a:lnTo>
                  <a:lnTo>
                    <a:pt x="867257" y="156222"/>
                  </a:lnTo>
                  <a:lnTo>
                    <a:pt x="872236" y="150114"/>
                  </a:lnTo>
                  <a:lnTo>
                    <a:pt x="872794" y="149288"/>
                  </a:lnTo>
                  <a:lnTo>
                    <a:pt x="873594" y="147980"/>
                  </a:lnTo>
                  <a:lnTo>
                    <a:pt x="910488" y="179082"/>
                  </a:lnTo>
                  <a:lnTo>
                    <a:pt x="911948" y="178015"/>
                  </a:lnTo>
                  <a:lnTo>
                    <a:pt x="916254" y="173418"/>
                  </a:lnTo>
                  <a:lnTo>
                    <a:pt x="919353" y="169621"/>
                  </a:lnTo>
                  <a:lnTo>
                    <a:pt x="919975" y="169367"/>
                  </a:lnTo>
                  <a:lnTo>
                    <a:pt x="920432" y="169443"/>
                  </a:lnTo>
                  <a:lnTo>
                    <a:pt x="922858" y="171665"/>
                  </a:lnTo>
                  <a:lnTo>
                    <a:pt x="923836" y="172161"/>
                  </a:lnTo>
                  <a:lnTo>
                    <a:pt x="930529" y="166471"/>
                  </a:lnTo>
                  <a:lnTo>
                    <a:pt x="931138" y="166014"/>
                  </a:lnTo>
                  <a:lnTo>
                    <a:pt x="932192" y="165417"/>
                  </a:lnTo>
                  <a:lnTo>
                    <a:pt x="933297" y="165823"/>
                  </a:lnTo>
                  <a:lnTo>
                    <a:pt x="945730" y="175831"/>
                  </a:lnTo>
                  <a:lnTo>
                    <a:pt x="946746" y="176161"/>
                  </a:lnTo>
                  <a:lnTo>
                    <a:pt x="947775" y="175590"/>
                  </a:lnTo>
                  <a:lnTo>
                    <a:pt x="948791" y="174713"/>
                  </a:lnTo>
                  <a:lnTo>
                    <a:pt x="954671" y="168681"/>
                  </a:lnTo>
                  <a:lnTo>
                    <a:pt x="956271" y="166763"/>
                  </a:lnTo>
                  <a:lnTo>
                    <a:pt x="956843" y="166141"/>
                  </a:lnTo>
                  <a:lnTo>
                    <a:pt x="957326" y="166014"/>
                  </a:lnTo>
                  <a:lnTo>
                    <a:pt x="957745" y="166166"/>
                  </a:lnTo>
                  <a:lnTo>
                    <a:pt x="971486" y="177355"/>
                  </a:lnTo>
                  <a:lnTo>
                    <a:pt x="972007" y="177622"/>
                  </a:lnTo>
                  <a:lnTo>
                    <a:pt x="978306" y="170116"/>
                  </a:lnTo>
                  <a:lnTo>
                    <a:pt x="978788" y="168770"/>
                  </a:lnTo>
                  <a:lnTo>
                    <a:pt x="984745" y="163372"/>
                  </a:lnTo>
                  <a:lnTo>
                    <a:pt x="987818" y="163601"/>
                  </a:lnTo>
                  <a:lnTo>
                    <a:pt x="989977" y="165023"/>
                  </a:lnTo>
                  <a:lnTo>
                    <a:pt x="990625" y="165265"/>
                  </a:lnTo>
                  <a:lnTo>
                    <a:pt x="991019" y="165087"/>
                  </a:lnTo>
                  <a:lnTo>
                    <a:pt x="994410" y="162039"/>
                  </a:lnTo>
                  <a:lnTo>
                    <a:pt x="995362" y="161404"/>
                  </a:lnTo>
                  <a:lnTo>
                    <a:pt x="995921" y="161328"/>
                  </a:lnTo>
                  <a:lnTo>
                    <a:pt x="996276" y="161366"/>
                  </a:lnTo>
                  <a:lnTo>
                    <a:pt x="997191" y="161861"/>
                  </a:lnTo>
                  <a:lnTo>
                    <a:pt x="997394" y="161912"/>
                  </a:lnTo>
                  <a:lnTo>
                    <a:pt x="997585" y="161874"/>
                  </a:lnTo>
                  <a:lnTo>
                    <a:pt x="998435" y="161213"/>
                  </a:lnTo>
                  <a:lnTo>
                    <a:pt x="999223" y="160769"/>
                  </a:lnTo>
                  <a:lnTo>
                    <a:pt x="999794" y="160845"/>
                  </a:lnTo>
                  <a:lnTo>
                    <a:pt x="1000302" y="161086"/>
                  </a:lnTo>
                  <a:lnTo>
                    <a:pt x="1013091" y="170954"/>
                  </a:lnTo>
                  <a:lnTo>
                    <a:pt x="1013904" y="171221"/>
                  </a:lnTo>
                  <a:lnTo>
                    <a:pt x="1017638" y="171145"/>
                  </a:lnTo>
                  <a:lnTo>
                    <a:pt x="1018336" y="171361"/>
                  </a:lnTo>
                  <a:lnTo>
                    <a:pt x="1073391" y="198577"/>
                  </a:lnTo>
                  <a:lnTo>
                    <a:pt x="1078064" y="200177"/>
                  </a:lnTo>
                  <a:lnTo>
                    <a:pt x="1079639" y="200304"/>
                  </a:lnTo>
                  <a:lnTo>
                    <a:pt x="1081506" y="199275"/>
                  </a:lnTo>
                  <a:lnTo>
                    <a:pt x="1082827" y="198869"/>
                  </a:lnTo>
                  <a:lnTo>
                    <a:pt x="1082967" y="198843"/>
                  </a:lnTo>
                  <a:lnTo>
                    <a:pt x="1084211" y="198653"/>
                  </a:lnTo>
                  <a:lnTo>
                    <a:pt x="1084973" y="198716"/>
                  </a:lnTo>
                  <a:lnTo>
                    <a:pt x="1085418" y="198958"/>
                  </a:lnTo>
                  <a:lnTo>
                    <a:pt x="1085837" y="199745"/>
                  </a:lnTo>
                  <a:lnTo>
                    <a:pt x="1086142" y="200164"/>
                  </a:lnTo>
                  <a:lnTo>
                    <a:pt x="1086726" y="200571"/>
                  </a:lnTo>
                  <a:lnTo>
                    <a:pt x="1087196" y="200596"/>
                  </a:lnTo>
                  <a:lnTo>
                    <a:pt x="1087615" y="200482"/>
                  </a:lnTo>
                  <a:lnTo>
                    <a:pt x="1093279" y="197116"/>
                  </a:lnTo>
                  <a:lnTo>
                    <a:pt x="1095057" y="196405"/>
                  </a:lnTo>
                  <a:lnTo>
                    <a:pt x="1095768" y="196291"/>
                  </a:lnTo>
                  <a:lnTo>
                    <a:pt x="1098499" y="196659"/>
                  </a:lnTo>
                  <a:lnTo>
                    <a:pt x="1102144" y="195948"/>
                  </a:lnTo>
                  <a:lnTo>
                    <a:pt x="1104468" y="195897"/>
                  </a:lnTo>
                  <a:lnTo>
                    <a:pt x="1103884" y="196773"/>
                  </a:lnTo>
                  <a:lnTo>
                    <a:pt x="1103655" y="197205"/>
                  </a:lnTo>
                  <a:lnTo>
                    <a:pt x="1103452" y="197764"/>
                  </a:lnTo>
                  <a:lnTo>
                    <a:pt x="1103312" y="198424"/>
                  </a:lnTo>
                  <a:lnTo>
                    <a:pt x="1103287" y="198945"/>
                  </a:lnTo>
                  <a:lnTo>
                    <a:pt x="1103312" y="199428"/>
                  </a:lnTo>
                  <a:lnTo>
                    <a:pt x="1103807" y="201930"/>
                  </a:lnTo>
                  <a:lnTo>
                    <a:pt x="1103642" y="202869"/>
                  </a:lnTo>
                  <a:lnTo>
                    <a:pt x="1103210" y="204266"/>
                  </a:lnTo>
                  <a:lnTo>
                    <a:pt x="1102080" y="207314"/>
                  </a:lnTo>
                  <a:lnTo>
                    <a:pt x="1101636" y="208711"/>
                  </a:lnTo>
                  <a:lnTo>
                    <a:pt x="1101407" y="209702"/>
                  </a:lnTo>
                  <a:lnTo>
                    <a:pt x="1101407" y="210146"/>
                  </a:lnTo>
                  <a:lnTo>
                    <a:pt x="1101331" y="210604"/>
                  </a:lnTo>
                  <a:lnTo>
                    <a:pt x="1099807" y="212039"/>
                  </a:lnTo>
                  <a:lnTo>
                    <a:pt x="1099439" y="212267"/>
                  </a:lnTo>
                  <a:lnTo>
                    <a:pt x="1098308" y="215125"/>
                  </a:lnTo>
                  <a:lnTo>
                    <a:pt x="1098308" y="215582"/>
                  </a:lnTo>
                  <a:lnTo>
                    <a:pt x="1098270" y="216065"/>
                  </a:lnTo>
                  <a:lnTo>
                    <a:pt x="1092288" y="219303"/>
                  </a:lnTo>
                  <a:lnTo>
                    <a:pt x="1091933" y="219519"/>
                  </a:lnTo>
                  <a:lnTo>
                    <a:pt x="1091577" y="219824"/>
                  </a:lnTo>
                  <a:lnTo>
                    <a:pt x="1091260" y="220192"/>
                  </a:lnTo>
                  <a:lnTo>
                    <a:pt x="1090980" y="220649"/>
                  </a:lnTo>
                  <a:lnTo>
                    <a:pt x="1090180" y="222186"/>
                  </a:lnTo>
                  <a:lnTo>
                    <a:pt x="1089914" y="222681"/>
                  </a:lnTo>
                  <a:lnTo>
                    <a:pt x="1089596" y="223024"/>
                  </a:lnTo>
                  <a:lnTo>
                    <a:pt x="1089240" y="223291"/>
                  </a:lnTo>
                  <a:lnTo>
                    <a:pt x="1088478" y="223647"/>
                  </a:lnTo>
                  <a:lnTo>
                    <a:pt x="1088110" y="223862"/>
                  </a:lnTo>
                  <a:lnTo>
                    <a:pt x="1084351" y="231851"/>
                  </a:lnTo>
                  <a:lnTo>
                    <a:pt x="1084376" y="233184"/>
                  </a:lnTo>
                  <a:lnTo>
                    <a:pt x="1084808" y="234823"/>
                  </a:lnTo>
                  <a:lnTo>
                    <a:pt x="1085570" y="236791"/>
                  </a:lnTo>
                  <a:lnTo>
                    <a:pt x="1085659" y="237197"/>
                  </a:lnTo>
                  <a:lnTo>
                    <a:pt x="1083106" y="241808"/>
                  </a:lnTo>
                  <a:lnTo>
                    <a:pt x="1082852" y="242265"/>
                  </a:lnTo>
                  <a:lnTo>
                    <a:pt x="1082649" y="242811"/>
                  </a:lnTo>
                  <a:lnTo>
                    <a:pt x="1082624" y="243446"/>
                  </a:lnTo>
                  <a:lnTo>
                    <a:pt x="1082675" y="243954"/>
                  </a:lnTo>
                  <a:lnTo>
                    <a:pt x="1083017" y="245198"/>
                  </a:lnTo>
                  <a:lnTo>
                    <a:pt x="1083081" y="245630"/>
                  </a:lnTo>
                  <a:lnTo>
                    <a:pt x="1082979" y="246164"/>
                  </a:lnTo>
                  <a:lnTo>
                    <a:pt x="1082763" y="246786"/>
                  </a:lnTo>
                  <a:lnTo>
                    <a:pt x="1080973" y="249897"/>
                  </a:lnTo>
                  <a:lnTo>
                    <a:pt x="1080173" y="251129"/>
                  </a:lnTo>
                  <a:lnTo>
                    <a:pt x="1079931" y="251637"/>
                  </a:lnTo>
                  <a:lnTo>
                    <a:pt x="1079754" y="252158"/>
                  </a:lnTo>
                  <a:lnTo>
                    <a:pt x="1079804" y="252768"/>
                  </a:lnTo>
                  <a:lnTo>
                    <a:pt x="1079995" y="253212"/>
                  </a:lnTo>
                  <a:lnTo>
                    <a:pt x="1080338" y="253580"/>
                  </a:lnTo>
                  <a:lnTo>
                    <a:pt x="1082039" y="254685"/>
                  </a:lnTo>
                  <a:lnTo>
                    <a:pt x="1082357" y="255003"/>
                  </a:lnTo>
                  <a:lnTo>
                    <a:pt x="1082433" y="255524"/>
                  </a:lnTo>
                  <a:lnTo>
                    <a:pt x="1082395" y="256133"/>
                  </a:lnTo>
                  <a:lnTo>
                    <a:pt x="1081976" y="257225"/>
                  </a:lnTo>
                  <a:lnTo>
                    <a:pt x="1081519" y="258203"/>
                  </a:lnTo>
                  <a:lnTo>
                    <a:pt x="1079258" y="262242"/>
                  </a:lnTo>
                  <a:lnTo>
                    <a:pt x="1078903" y="263017"/>
                  </a:lnTo>
                  <a:lnTo>
                    <a:pt x="1078725" y="263626"/>
                  </a:lnTo>
                  <a:lnTo>
                    <a:pt x="1078661" y="264109"/>
                  </a:lnTo>
                  <a:lnTo>
                    <a:pt x="1078433" y="265049"/>
                  </a:lnTo>
                  <a:lnTo>
                    <a:pt x="1078090" y="265734"/>
                  </a:lnTo>
                  <a:lnTo>
                    <a:pt x="1077544" y="266534"/>
                  </a:lnTo>
                  <a:lnTo>
                    <a:pt x="1076350" y="267893"/>
                  </a:lnTo>
                  <a:lnTo>
                    <a:pt x="1075118" y="268884"/>
                  </a:lnTo>
                  <a:lnTo>
                    <a:pt x="1074724" y="269278"/>
                  </a:lnTo>
                  <a:lnTo>
                    <a:pt x="1074331" y="269849"/>
                  </a:lnTo>
                  <a:lnTo>
                    <a:pt x="1073886" y="270941"/>
                  </a:lnTo>
                  <a:lnTo>
                    <a:pt x="1073708" y="271627"/>
                  </a:lnTo>
                  <a:lnTo>
                    <a:pt x="1073505" y="272262"/>
                  </a:lnTo>
                  <a:lnTo>
                    <a:pt x="1073099" y="272973"/>
                  </a:lnTo>
                  <a:lnTo>
                    <a:pt x="1072464" y="273634"/>
                  </a:lnTo>
                  <a:lnTo>
                    <a:pt x="1070660" y="275907"/>
                  </a:lnTo>
                  <a:lnTo>
                    <a:pt x="1068819" y="278422"/>
                  </a:lnTo>
                  <a:lnTo>
                    <a:pt x="1068082" y="279704"/>
                  </a:lnTo>
                  <a:lnTo>
                    <a:pt x="1067828" y="280238"/>
                  </a:lnTo>
                  <a:lnTo>
                    <a:pt x="1067562" y="280720"/>
                  </a:lnTo>
                  <a:lnTo>
                    <a:pt x="1057033" y="288099"/>
                  </a:lnTo>
                  <a:lnTo>
                    <a:pt x="1056627" y="288391"/>
                  </a:lnTo>
                  <a:lnTo>
                    <a:pt x="1056246" y="288785"/>
                  </a:lnTo>
                  <a:lnTo>
                    <a:pt x="1055827" y="289598"/>
                  </a:lnTo>
                  <a:lnTo>
                    <a:pt x="1055624" y="290182"/>
                  </a:lnTo>
                  <a:lnTo>
                    <a:pt x="1055344" y="290830"/>
                  </a:lnTo>
                  <a:lnTo>
                    <a:pt x="1054963" y="291439"/>
                  </a:lnTo>
                  <a:lnTo>
                    <a:pt x="1054214" y="292252"/>
                  </a:lnTo>
                  <a:lnTo>
                    <a:pt x="1053287" y="293090"/>
                  </a:lnTo>
                  <a:lnTo>
                    <a:pt x="1050480" y="295148"/>
                  </a:lnTo>
                  <a:lnTo>
                    <a:pt x="1050061" y="295617"/>
                  </a:lnTo>
                  <a:lnTo>
                    <a:pt x="1048156" y="301523"/>
                  </a:lnTo>
                  <a:lnTo>
                    <a:pt x="1047965" y="302488"/>
                  </a:lnTo>
                  <a:lnTo>
                    <a:pt x="1047800" y="302983"/>
                  </a:lnTo>
                  <a:lnTo>
                    <a:pt x="1047470" y="303504"/>
                  </a:lnTo>
                  <a:lnTo>
                    <a:pt x="1047013" y="304012"/>
                  </a:lnTo>
                  <a:lnTo>
                    <a:pt x="1043152" y="306679"/>
                  </a:lnTo>
                  <a:lnTo>
                    <a:pt x="1042200" y="307479"/>
                  </a:lnTo>
                  <a:lnTo>
                    <a:pt x="1041069" y="309118"/>
                  </a:lnTo>
                  <a:lnTo>
                    <a:pt x="1040803" y="310019"/>
                  </a:lnTo>
                  <a:lnTo>
                    <a:pt x="1040638" y="310413"/>
                  </a:lnTo>
                  <a:lnTo>
                    <a:pt x="1040422" y="310921"/>
                  </a:lnTo>
                  <a:lnTo>
                    <a:pt x="1040130" y="311289"/>
                  </a:lnTo>
                  <a:lnTo>
                    <a:pt x="1039660" y="311645"/>
                  </a:lnTo>
                  <a:lnTo>
                    <a:pt x="1036955" y="312839"/>
                  </a:lnTo>
                  <a:lnTo>
                    <a:pt x="1036345" y="313220"/>
                  </a:lnTo>
                  <a:lnTo>
                    <a:pt x="1035862" y="313804"/>
                  </a:lnTo>
                  <a:lnTo>
                    <a:pt x="1035557" y="314337"/>
                  </a:lnTo>
                  <a:lnTo>
                    <a:pt x="1035405" y="314845"/>
                  </a:lnTo>
                  <a:lnTo>
                    <a:pt x="1034897" y="316801"/>
                  </a:lnTo>
                  <a:lnTo>
                    <a:pt x="1034529" y="317804"/>
                  </a:lnTo>
                  <a:lnTo>
                    <a:pt x="1029157" y="320128"/>
                  </a:lnTo>
                  <a:lnTo>
                    <a:pt x="1028750" y="320294"/>
                  </a:lnTo>
                  <a:lnTo>
                    <a:pt x="1028407" y="320713"/>
                  </a:lnTo>
                  <a:lnTo>
                    <a:pt x="1028255" y="321157"/>
                  </a:lnTo>
                  <a:lnTo>
                    <a:pt x="1028128" y="322072"/>
                  </a:lnTo>
                  <a:lnTo>
                    <a:pt x="1028001" y="326377"/>
                  </a:lnTo>
                  <a:lnTo>
                    <a:pt x="1027976" y="326529"/>
                  </a:lnTo>
                  <a:lnTo>
                    <a:pt x="1027798" y="326567"/>
                  </a:lnTo>
                  <a:lnTo>
                    <a:pt x="1027430" y="326605"/>
                  </a:lnTo>
                  <a:lnTo>
                    <a:pt x="1023391" y="324078"/>
                  </a:lnTo>
                  <a:lnTo>
                    <a:pt x="1022921" y="323888"/>
                  </a:lnTo>
                  <a:lnTo>
                    <a:pt x="1022413" y="323862"/>
                  </a:lnTo>
                  <a:lnTo>
                    <a:pt x="1021918" y="324243"/>
                  </a:lnTo>
                  <a:lnTo>
                    <a:pt x="1019708" y="326631"/>
                  </a:lnTo>
                  <a:lnTo>
                    <a:pt x="1018933" y="327456"/>
                  </a:lnTo>
                  <a:lnTo>
                    <a:pt x="1018273" y="328041"/>
                  </a:lnTo>
                  <a:lnTo>
                    <a:pt x="1017917" y="328307"/>
                  </a:lnTo>
                  <a:lnTo>
                    <a:pt x="1017422" y="328383"/>
                  </a:lnTo>
                  <a:lnTo>
                    <a:pt x="1016774" y="328282"/>
                  </a:lnTo>
                  <a:lnTo>
                    <a:pt x="1013688" y="326047"/>
                  </a:lnTo>
                  <a:lnTo>
                    <a:pt x="1012736" y="326212"/>
                  </a:lnTo>
                  <a:lnTo>
                    <a:pt x="1012164" y="326682"/>
                  </a:lnTo>
                  <a:lnTo>
                    <a:pt x="1011923" y="326999"/>
                  </a:lnTo>
                  <a:lnTo>
                    <a:pt x="1007795" y="331571"/>
                  </a:lnTo>
                  <a:lnTo>
                    <a:pt x="1006805" y="332498"/>
                  </a:lnTo>
                  <a:lnTo>
                    <a:pt x="1005852" y="333527"/>
                  </a:lnTo>
                  <a:lnTo>
                    <a:pt x="1004925" y="334695"/>
                  </a:lnTo>
                  <a:lnTo>
                    <a:pt x="1004582" y="335064"/>
                  </a:lnTo>
                  <a:lnTo>
                    <a:pt x="1004239" y="335381"/>
                  </a:lnTo>
                  <a:lnTo>
                    <a:pt x="1003871" y="335610"/>
                  </a:lnTo>
                  <a:lnTo>
                    <a:pt x="1003439" y="335622"/>
                  </a:lnTo>
                  <a:lnTo>
                    <a:pt x="1002957" y="335521"/>
                  </a:lnTo>
                  <a:lnTo>
                    <a:pt x="999324" y="333946"/>
                  </a:lnTo>
                  <a:lnTo>
                    <a:pt x="998829" y="333883"/>
                  </a:lnTo>
                  <a:lnTo>
                    <a:pt x="998359" y="334022"/>
                  </a:lnTo>
                  <a:lnTo>
                    <a:pt x="997953" y="334581"/>
                  </a:lnTo>
                  <a:lnTo>
                    <a:pt x="997635" y="335089"/>
                  </a:lnTo>
                  <a:lnTo>
                    <a:pt x="997331" y="335597"/>
                  </a:lnTo>
                  <a:lnTo>
                    <a:pt x="990917" y="344932"/>
                  </a:lnTo>
                  <a:lnTo>
                    <a:pt x="990600" y="345313"/>
                  </a:lnTo>
                  <a:lnTo>
                    <a:pt x="990282" y="345643"/>
                  </a:lnTo>
                  <a:lnTo>
                    <a:pt x="989926" y="345871"/>
                  </a:lnTo>
                  <a:lnTo>
                    <a:pt x="986967" y="347433"/>
                  </a:lnTo>
                  <a:lnTo>
                    <a:pt x="985519" y="348449"/>
                  </a:lnTo>
                  <a:lnTo>
                    <a:pt x="984846" y="349046"/>
                  </a:lnTo>
                  <a:lnTo>
                    <a:pt x="984211" y="349732"/>
                  </a:lnTo>
                  <a:lnTo>
                    <a:pt x="984021" y="350126"/>
                  </a:lnTo>
                  <a:lnTo>
                    <a:pt x="983995" y="350608"/>
                  </a:lnTo>
                  <a:lnTo>
                    <a:pt x="984364" y="351104"/>
                  </a:lnTo>
                  <a:lnTo>
                    <a:pt x="984745" y="351485"/>
                  </a:lnTo>
                  <a:lnTo>
                    <a:pt x="990942" y="355561"/>
                  </a:lnTo>
                  <a:lnTo>
                    <a:pt x="991260" y="355955"/>
                  </a:lnTo>
                  <a:lnTo>
                    <a:pt x="991412" y="356450"/>
                  </a:lnTo>
                  <a:lnTo>
                    <a:pt x="991247" y="357301"/>
                  </a:lnTo>
                  <a:lnTo>
                    <a:pt x="990790" y="358508"/>
                  </a:lnTo>
                  <a:lnTo>
                    <a:pt x="990688" y="359181"/>
                  </a:lnTo>
                  <a:lnTo>
                    <a:pt x="990739" y="359981"/>
                  </a:lnTo>
                  <a:lnTo>
                    <a:pt x="991539" y="362686"/>
                  </a:lnTo>
                  <a:lnTo>
                    <a:pt x="992174" y="364261"/>
                  </a:lnTo>
                  <a:lnTo>
                    <a:pt x="992225" y="364744"/>
                  </a:lnTo>
                  <a:lnTo>
                    <a:pt x="991692" y="366522"/>
                  </a:lnTo>
                  <a:lnTo>
                    <a:pt x="991590" y="367703"/>
                  </a:lnTo>
                  <a:lnTo>
                    <a:pt x="991971" y="369887"/>
                  </a:lnTo>
                  <a:lnTo>
                    <a:pt x="995146" y="373583"/>
                  </a:lnTo>
                  <a:lnTo>
                    <a:pt x="997762" y="376059"/>
                  </a:lnTo>
                  <a:lnTo>
                    <a:pt x="1002919" y="380885"/>
                  </a:lnTo>
                  <a:lnTo>
                    <a:pt x="1003350" y="382257"/>
                  </a:lnTo>
                  <a:lnTo>
                    <a:pt x="1003769" y="384352"/>
                  </a:lnTo>
                  <a:lnTo>
                    <a:pt x="1004290" y="385940"/>
                  </a:lnTo>
                  <a:lnTo>
                    <a:pt x="1004747" y="386664"/>
                  </a:lnTo>
                  <a:lnTo>
                    <a:pt x="1007224" y="388442"/>
                  </a:lnTo>
                  <a:lnTo>
                    <a:pt x="1007452" y="388835"/>
                  </a:lnTo>
                  <a:lnTo>
                    <a:pt x="999896" y="397624"/>
                  </a:lnTo>
                  <a:lnTo>
                    <a:pt x="998918" y="398640"/>
                  </a:lnTo>
                  <a:lnTo>
                    <a:pt x="998702" y="400253"/>
                  </a:lnTo>
                  <a:lnTo>
                    <a:pt x="1000048" y="405625"/>
                  </a:lnTo>
                  <a:lnTo>
                    <a:pt x="999413" y="406361"/>
                  </a:lnTo>
                  <a:lnTo>
                    <a:pt x="997102" y="408508"/>
                  </a:lnTo>
                  <a:lnTo>
                    <a:pt x="996734" y="408686"/>
                  </a:lnTo>
                  <a:lnTo>
                    <a:pt x="996302" y="408673"/>
                  </a:lnTo>
                  <a:lnTo>
                    <a:pt x="994321" y="407885"/>
                  </a:lnTo>
                  <a:lnTo>
                    <a:pt x="993889" y="407847"/>
                  </a:lnTo>
                  <a:lnTo>
                    <a:pt x="989507" y="418566"/>
                  </a:lnTo>
                  <a:lnTo>
                    <a:pt x="989736" y="419201"/>
                  </a:lnTo>
                  <a:lnTo>
                    <a:pt x="990358" y="419671"/>
                  </a:lnTo>
                  <a:lnTo>
                    <a:pt x="992352" y="420458"/>
                  </a:lnTo>
                  <a:lnTo>
                    <a:pt x="992670" y="420738"/>
                  </a:lnTo>
                  <a:lnTo>
                    <a:pt x="992670" y="421335"/>
                  </a:lnTo>
                  <a:lnTo>
                    <a:pt x="992530" y="421881"/>
                  </a:lnTo>
                  <a:lnTo>
                    <a:pt x="991743" y="423951"/>
                  </a:lnTo>
                  <a:lnTo>
                    <a:pt x="991616" y="424446"/>
                  </a:lnTo>
                  <a:lnTo>
                    <a:pt x="991857" y="424903"/>
                  </a:lnTo>
                  <a:lnTo>
                    <a:pt x="992174" y="425234"/>
                  </a:lnTo>
                  <a:lnTo>
                    <a:pt x="994918" y="425754"/>
                  </a:lnTo>
                  <a:lnTo>
                    <a:pt x="995210" y="426186"/>
                  </a:lnTo>
                  <a:lnTo>
                    <a:pt x="996048" y="427964"/>
                  </a:lnTo>
                  <a:lnTo>
                    <a:pt x="996327" y="428231"/>
                  </a:lnTo>
                  <a:lnTo>
                    <a:pt x="996721" y="428320"/>
                  </a:lnTo>
                  <a:lnTo>
                    <a:pt x="998880" y="428320"/>
                  </a:lnTo>
                  <a:lnTo>
                    <a:pt x="999261" y="428459"/>
                  </a:lnTo>
                  <a:lnTo>
                    <a:pt x="999439" y="428752"/>
                  </a:lnTo>
                  <a:lnTo>
                    <a:pt x="999985" y="431152"/>
                  </a:lnTo>
                  <a:lnTo>
                    <a:pt x="999947" y="431647"/>
                  </a:lnTo>
                  <a:lnTo>
                    <a:pt x="999769" y="432219"/>
                  </a:lnTo>
                  <a:lnTo>
                    <a:pt x="998855" y="433476"/>
                  </a:lnTo>
                  <a:lnTo>
                    <a:pt x="998296" y="434098"/>
                  </a:lnTo>
                  <a:lnTo>
                    <a:pt x="996010" y="436321"/>
                  </a:lnTo>
                  <a:lnTo>
                    <a:pt x="995464" y="437502"/>
                  </a:lnTo>
                  <a:lnTo>
                    <a:pt x="995248" y="440880"/>
                  </a:lnTo>
                  <a:lnTo>
                    <a:pt x="994968" y="442290"/>
                  </a:lnTo>
                  <a:lnTo>
                    <a:pt x="994854" y="444957"/>
                  </a:lnTo>
                  <a:lnTo>
                    <a:pt x="994918" y="445668"/>
                  </a:lnTo>
                  <a:lnTo>
                    <a:pt x="994867" y="445935"/>
                  </a:lnTo>
                  <a:lnTo>
                    <a:pt x="989977" y="448818"/>
                  </a:lnTo>
                  <a:lnTo>
                    <a:pt x="985532" y="448805"/>
                  </a:lnTo>
                  <a:lnTo>
                    <a:pt x="985177" y="448932"/>
                  </a:lnTo>
                  <a:lnTo>
                    <a:pt x="984821" y="449186"/>
                  </a:lnTo>
                  <a:lnTo>
                    <a:pt x="984478" y="449770"/>
                  </a:lnTo>
                  <a:lnTo>
                    <a:pt x="984250" y="450291"/>
                  </a:lnTo>
                  <a:lnTo>
                    <a:pt x="983691" y="451827"/>
                  </a:lnTo>
                  <a:lnTo>
                    <a:pt x="983437" y="452310"/>
                  </a:lnTo>
                  <a:lnTo>
                    <a:pt x="983056" y="452742"/>
                  </a:lnTo>
                  <a:lnTo>
                    <a:pt x="977811" y="456082"/>
                  </a:lnTo>
                  <a:lnTo>
                    <a:pt x="977201" y="456247"/>
                  </a:lnTo>
                  <a:lnTo>
                    <a:pt x="973658" y="456361"/>
                  </a:lnTo>
                  <a:lnTo>
                    <a:pt x="971626" y="456895"/>
                  </a:lnTo>
                  <a:lnTo>
                    <a:pt x="969200" y="457936"/>
                  </a:lnTo>
                  <a:lnTo>
                    <a:pt x="968819" y="458139"/>
                  </a:lnTo>
                  <a:lnTo>
                    <a:pt x="966368" y="459803"/>
                  </a:lnTo>
                  <a:lnTo>
                    <a:pt x="965860" y="460006"/>
                  </a:lnTo>
                  <a:lnTo>
                    <a:pt x="965352" y="459968"/>
                  </a:lnTo>
                  <a:lnTo>
                    <a:pt x="964653" y="459790"/>
                  </a:lnTo>
                  <a:lnTo>
                    <a:pt x="962444" y="458457"/>
                  </a:lnTo>
                  <a:lnTo>
                    <a:pt x="960716" y="457415"/>
                  </a:lnTo>
                  <a:lnTo>
                    <a:pt x="959357" y="457200"/>
                  </a:lnTo>
                  <a:lnTo>
                    <a:pt x="957859" y="457911"/>
                  </a:lnTo>
                  <a:lnTo>
                    <a:pt x="956411" y="459384"/>
                  </a:lnTo>
                  <a:lnTo>
                    <a:pt x="955294" y="460222"/>
                  </a:lnTo>
                  <a:lnTo>
                    <a:pt x="953820" y="460870"/>
                  </a:lnTo>
                  <a:lnTo>
                    <a:pt x="949451" y="461365"/>
                  </a:lnTo>
                  <a:lnTo>
                    <a:pt x="948994" y="461683"/>
                  </a:lnTo>
                  <a:lnTo>
                    <a:pt x="948524" y="462203"/>
                  </a:lnTo>
                  <a:lnTo>
                    <a:pt x="947902" y="463384"/>
                  </a:lnTo>
                  <a:lnTo>
                    <a:pt x="947661" y="464083"/>
                  </a:lnTo>
                  <a:lnTo>
                    <a:pt x="947369" y="464731"/>
                  </a:lnTo>
                  <a:lnTo>
                    <a:pt x="946975" y="465213"/>
                  </a:lnTo>
                  <a:lnTo>
                    <a:pt x="946162" y="465759"/>
                  </a:lnTo>
                  <a:lnTo>
                    <a:pt x="945108" y="466217"/>
                  </a:lnTo>
                  <a:lnTo>
                    <a:pt x="943927" y="466496"/>
                  </a:lnTo>
                  <a:lnTo>
                    <a:pt x="943622" y="466610"/>
                  </a:lnTo>
                  <a:lnTo>
                    <a:pt x="943229" y="466940"/>
                  </a:lnTo>
                  <a:lnTo>
                    <a:pt x="942848" y="467550"/>
                  </a:lnTo>
                  <a:lnTo>
                    <a:pt x="942441" y="468503"/>
                  </a:lnTo>
                  <a:lnTo>
                    <a:pt x="942213" y="469988"/>
                  </a:lnTo>
                  <a:lnTo>
                    <a:pt x="942251" y="472935"/>
                  </a:lnTo>
                  <a:lnTo>
                    <a:pt x="942594" y="474548"/>
                  </a:lnTo>
                  <a:lnTo>
                    <a:pt x="942860" y="475361"/>
                  </a:lnTo>
                  <a:lnTo>
                    <a:pt x="944003" y="477786"/>
                  </a:lnTo>
                  <a:lnTo>
                    <a:pt x="944041" y="478193"/>
                  </a:lnTo>
                  <a:lnTo>
                    <a:pt x="944003" y="478574"/>
                  </a:lnTo>
                  <a:lnTo>
                    <a:pt x="943825" y="479513"/>
                  </a:lnTo>
                  <a:lnTo>
                    <a:pt x="943813" y="479882"/>
                  </a:lnTo>
                  <a:lnTo>
                    <a:pt x="943813" y="480250"/>
                  </a:lnTo>
                  <a:lnTo>
                    <a:pt x="943749" y="480834"/>
                  </a:lnTo>
                  <a:lnTo>
                    <a:pt x="943317" y="482701"/>
                  </a:lnTo>
                  <a:lnTo>
                    <a:pt x="943457" y="483285"/>
                  </a:lnTo>
                  <a:lnTo>
                    <a:pt x="943762" y="483679"/>
                  </a:lnTo>
                  <a:lnTo>
                    <a:pt x="946276" y="484644"/>
                  </a:lnTo>
                  <a:lnTo>
                    <a:pt x="946657" y="484962"/>
                  </a:lnTo>
                  <a:lnTo>
                    <a:pt x="946937" y="485343"/>
                  </a:lnTo>
                  <a:lnTo>
                    <a:pt x="947077" y="485800"/>
                  </a:lnTo>
                  <a:lnTo>
                    <a:pt x="946975" y="486384"/>
                  </a:lnTo>
                  <a:lnTo>
                    <a:pt x="933069" y="496341"/>
                  </a:lnTo>
                  <a:lnTo>
                    <a:pt x="926960" y="498767"/>
                  </a:lnTo>
                  <a:lnTo>
                    <a:pt x="925487" y="499084"/>
                  </a:lnTo>
                  <a:lnTo>
                    <a:pt x="923975" y="499071"/>
                  </a:lnTo>
                  <a:lnTo>
                    <a:pt x="922553" y="497941"/>
                  </a:lnTo>
                  <a:lnTo>
                    <a:pt x="921702" y="496912"/>
                  </a:lnTo>
                  <a:lnTo>
                    <a:pt x="921512" y="495935"/>
                  </a:lnTo>
                  <a:lnTo>
                    <a:pt x="921613" y="495325"/>
                  </a:lnTo>
                  <a:lnTo>
                    <a:pt x="921893" y="494842"/>
                  </a:lnTo>
                  <a:lnTo>
                    <a:pt x="923239" y="493128"/>
                  </a:lnTo>
                  <a:lnTo>
                    <a:pt x="923810" y="492277"/>
                  </a:lnTo>
                  <a:lnTo>
                    <a:pt x="924039" y="491845"/>
                  </a:lnTo>
                  <a:lnTo>
                    <a:pt x="924204" y="491426"/>
                  </a:lnTo>
                  <a:lnTo>
                    <a:pt x="924331" y="491007"/>
                  </a:lnTo>
                  <a:lnTo>
                    <a:pt x="924420" y="490601"/>
                  </a:lnTo>
                  <a:lnTo>
                    <a:pt x="924306" y="490169"/>
                  </a:lnTo>
                  <a:lnTo>
                    <a:pt x="924026" y="489737"/>
                  </a:lnTo>
                  <a:lnTo>
                    <a:pt x="920127" y="487095"/>
                  </a:lnTo>
                  <a:lnTo>
                    <a:pt x="919022" y="486765"/>
                  </a:lnTo>
                  <a:lnTo>
                    <a:pt x="916901" y="486956"/>
                  </a:lnTo>
                  <a:lnTo>
                    <a:pt x="916546" y="486511"/>
                  </a:lnTo>
                  <a:lnTo>
                    <a:pt x="916482" y="485394"/>
                  </a:lnTo>
                  <a:lnTo>
                    <a:pt x="916330" y="485063"/>
                  </a:lnTo>
                  <a:lnTo>
                    <a:pt x="915187" y="484352"/>
                  </a:lnTo>
                  <a:lnTo>
                    <a:pt x="913511" y="483806"/>
                  </a:lnTo>
                  <a:lnTo>
                    <a:pt x="913079" y="483844"/>
                  </a:lnTo>
                  <a:lnTo>
                    <a:pt x="911885" y="487006"/>
                  </a:lnTo>
                  <a:lnTo>
                    <a:pt x="911834" y="487413"/>
                  </a:lnTo>
                  <a:lnTo>
                    <a:pt x="911682" y="487819"/>
                  </a:lnTo>
                  <a:lnTo>
                    <a:pt x="911364" y="488213"/>
                  </a:lnTo>
                  <a:lnTo>
                    <a:pt x="910996" y="488518"/>
                  </a:lnTo>
                  <a:lnTo>
                    <a:pt x="909002" y="489762"/>
                  </a:lnTo>
                  <a:lnTo>
                    <a:pt x="908431" y="490258"/>
                  </a:lnTo>
                  <a:lnTo>
                    <a:pt x="907973" y="490740"/>
                  </a:lnTo>
                  <a:lnTo>
                    <a:pt x="907351" y="491312"/>
                  </a:lnTo>
                  <a:lnTo>
                    <a:pt x="907173" y="491718"/>
                  </a:lnTo>
                  <a:lnTo>
                    <a:pt x="907059" y="492137"/>
                  </a:lnTo>
                  <a:lnTo>
                    <a:pt x="906945" y="492404"/>
                  </a:lnTo>
                  <a:lnTo>
                    <a:pt x="906653" y="492480"/>
                  </a:lnTo>
                  <a:lnTo>
                    <a:pt x="906081" y="492036"/>
                  </a:lnTo>
                  <a:lnTo>
                    <a:pt x="905903" y="491604"/>
                  </a:lnTo>
                  <a:lnTo>
                    <a:pt x="905840" y="490740"/>
                  </a:lnTo>
                  <a:lnTo>
                    <a:pt x="905738" y="490334"/>
                  </a:lnTo>
                  <a:lnTo>
                    <a:pt x="905713" y="489927"/>
                  </a:lnTo>
                  <a:lnTo>
                    <a:pt x="905827" y="489508"/>
                  </a:lnTo>
                  <a:lnTo>
                    <a:pt x="906030" y="489089"/>
                  </a:lnTo>
                  <a:lnTo>
                    <a:pt x="906170" y="488670"/>
                  </a:lnTo>
                  <a:lnTo>
                    <a:pt x="906208" y="488264"/>
                  </a:lnTo>
                  <a:lnTo>
                    <a:pt x="906094" y="487857"/>
                  </a:lnTo>
                  <a:lnTo>
                    <a:pt x="905738" y="487692"/>
                  </a:lnTo>
                  <a:lnTo>
                    <a:pt x="905205" y="487794"/>
                  </a:lnTo>
                  <a:lnTo>
                    <a:pt x="904379" y="488619"/>
                  </a:lnTo>
                  <a:lnTo>
                    <a:pt x="903935" y="489178"/>
                  </a:lnTo>
                  <a:lnTo>
                    <a:pt x="903351" y="489750"/>
                  </a:lnTo>
                  <a:lnTo>
                    <a:pt x="902919" y="490080"/>
                  </a:lnTo>
                  <a:lnTo>
                    <a:pt x="900201" y="491045"/>
                  </a:lnTo>
                  <a:lnTo>
                    <a:pt x="899807" y="491617"/>
                  </a:lnTo>
                  <a:lnTo>
                    <a:pt x="899668" y="492074"/>
                  </a:lnTo>
                  <a:lnTo>
                    <a:pt x="899553" y="492848"/>
                  </a:lnTo>
                  <a:lnTo>
                    <a:pt x="899515" y="494474"/>
                  </a:lnTo>
                  <a:lnTo>
                    <a:pt x="899464" y="494830"/>
                  </a:lnTo>
                  <a:lnTo>
                    <a:pt x="899325" y="495211"/>
                  </a:lnTo>
                  <a:lnTo>
                    <a:pt x="899096" y="495668"/>
                  </a:lnTo>
                  <a:lnTo>
                    <a:pt x="898690" y="496290"/>
                  </a:lnTo>
                  <a:lnTo>
                    <a:pt x="892479" y="504088"/>
                  </a:lnTo>
                  <a:lnTo>
                    <a:pt x="891552" y="505396"/>
                  </a:lnTo>
                  <a:lnTo>
                    <a:pt x="891032" y="506247"/>
                  </a:lnTo>
                  <a:lnTo>
                    <a:pt x="890943" y="506653"/>
                  </a:lnTo>
                  <a:lnTo>
                    <a:pt x="891159" y="507047"/>
                  </a:lnTo>
                  <a:lnTo>
                    <a:pt x="891806" y="507822"/>
                  </a:lnTo>
                  <a:lnTo>
                    <a:pt x="891920" y="508165"/>
                  </a:lnTo>
                  <a:lnTo>
                    <a:pt x="891730" y="508406"/>
                  </a:lnTo>
                  <a:lnTo>
                    <a:pt x="891387" y="508546"/>
                  </a:lnTo>
                  <a:lnTo>
                    <a:pt x="890600" y="508749"/>
                  </a:lnTo>
                  <a:lnTo>
                    <a:pt x="890308" y="508990"/>
                  </a:lnTo>
                  <a:lnTo>
                    <a:pt x="890193" y="509333"/>
                  </a:lnTo>
                  <a:lnTo>
                    <a:pt x="890409" y="509676"/>
                  </a:lnTo>
                  <a:lnTo>
                    <a:pt x="891984" y="510730"/>
                  </a:lnTo>
                  <a:lnTo>
                    <a:pt x="892327" y="511098"/>
                  </a:lnTo>
                  <a:lnTo>
                    <a:pt x="892441" y="511670"/>
                  </a:lnTo>
                  <a:lnTo>
                    <a:pt x="892378" y="512470"/>
                  </a:lnTo>
                  <a:lnTo>
                    <a:pt x="891882" y="513918"/>
                  </a:lnTo>
                  <a:lnTo>
                    <a:pt x="891692" y="515493"/>
                  </a:lnTo>
                  <a:lnTo>
                    <a:pt x="891451" y="515823"/>
                  </a:lnTo>
                  <a:lnTo>
                    <a:pt x="890485" y="516610"/>
                  </a:lnTo>
                  <a:lnTo>
                    <a:pt x="890269" y="516724"/>
                  </a:lnTo>
                  <a:lnTo>
                    <a:pt x="889952" y="516801"/>
                  </a:lnTo>
                  <a:lnTo>
                    <a:pt x="889635" y="516724"/>
                  </a:lnTo>
                  <a:lnTo>
                    <a:pt x="889215" y="516534"/>
                  </a:lnTo>
                  <a:lnTo>
                    <a:pt x="888974" y="516521"/>
                  </a:lnTo>
                  <a:lnTo>
                    <a:pt x="888606" y="516686"/>
                  </a:lnTo>
                  <a:lnTo>
                    <a:pt x="888263" y="517169"/>
                  </a:lnTo>
                  <a:lnTo>
                    <a:pt x="888047" y="517817"/>
                  </a:lnTo>
                  <a:lnTo>
                    <a:pt x="888098" y="518337"/>
                  </a:lnTo>
                  <a:lnTo>
                    <a:pt x="888707" y="518795"/>
                  </a:lnTo>
                  <a:lnTo>
                    <a:pt x="889596" y="518934"/>
                  </a:lnTo>
                  <a:lnTo>
                    <a:pt x="889850" y="519074"/>
                  </a:lnTo>
                  <a:lnTo>
                    <a:pt x="889927" y="519442"/>
                  </a:lnTo>
                  <a:lnTo>
                    <a:pt x="889927" y="519772"/>
                  </a:lnTo>
                  <a:lnTo>
                    <a:pt x="889126" y="520865"/>
                  </a:lnTo>
                  <a:lnTo>
                    <a:pt x="888517" y="521462"/>
                  </a:lnTo>
                  <a:lnTo>
                    <a:pt x="888276" y="521792"/>
                  </a:lnTo>
                  <a:lnTo>
                    <a:pt x="888098" y="522287"/>
                  </a:lnTo>
                  <a:lnTo>
                    <a:pt x="888263" y="522871"/>
                  </a:lnTo>
                  <a:lnTo>
                    <a:pt x="888593" y="523328"/>
                  </a:lnTo>
                  <a:lnTo>
                    <a:pt x="890231" y="524776"/>
                  </a:lnTo>
                  <a:lnTo>
                    <a:pt x="890447" y="525145"/>
                  </a:lnTo>
                  <a:lnTo>
                    <a:pt x="890371" y="525487"/>
                  </a:lnTo>
                  <a:lnTo>
                    <a:pt x="889863" y="525741"/>
                  </a:lnTo>
                  <a:lnTo>
                    <a:pt x="889381" y="525627"/>
                  </a:lnTo>
                  <a:lnTo>
                    <a:pt x="888911" y="525411"/>
                  </a:lnTo>
                  <a:lnTo>
                    <a:pt x="887628" y="524446"/>
                  </a:lnTo>
                  <a:lnTo>
                    <a:pt x="887222" y="524256"/>
                  </a:lnTo>
                  <a:lnTo>
                    <a:pt x="886879" y="524243"/>
                  </a:lnTo>
                  <a:lnTo>
                    <a:pt x="886587" y="524510"/>
                  </a:lnTo>
                  <a:lnTo>
                    <a:pt x="886345" y="524891"/>
                  </a:lnTo>
                  <a:lnTo>
                    <a:pt x="886244" y="525335"/>
                  </a:lnTo>
                  <a:lnTo>
                    <a:pt x="886332" y="525767"/>
                  </a:lnTo>
                  <a:lnTo>
                    <a:pt x="886777" y="526224"/>
                  </a:lnTo>
                  <a:lnTo>
                    <a:pt x="887209" y="526529"/>
                  </a:lnTo>
                  <a:lnTo>
                    <a:pt x="887818" y="527265"/>
                  </a:lnTo>
                  <a:lnTo>
                    <a:pt x="887387" y="528764"/>
                  </a:lnTo>
                  <a:lnTo>
                    <a:pt x="887056" y="529285"/>
                  </a:lnTo>
                  <a:lnTo>
                    <a:pt x="886853" y="529628"/>
                  </a:lnTo>
                  <a:lnTo>
                    <a:pt x="886612" y="530021"/>
                  </a:lnTo>
                  <a:lnTo>
                    <a:pt x="886294" y="530313"/>
                  </a:lnTo>
                  <a:lnTo>
                    <a:pt x="885977" y="530377"/>
                  </a:lnTo>
                  <a:lnTo>
                    <a:pt x="885723" y="530136"/>
                  </a:lnTo>
                  <a:lnTo>
                    <a:pt x="885621" y="529780"/>
                  </a:lnTo>
                  <a:lnTo>
                    <a:pt x="885570" y="529463"/>
                  </a:lnTo>
                  <a:lnTo>
                    <a:pt x="885405" y="529310"/>
                  </a:lnTo>
                  <a:lnTo>
                    <a:pt x="884999" y="529590"/>
                  </a:lnTo>
                  <a:lnTo>
                    <a:pt x="884643" y="529869"/>
                  </a:lnTo>
                  <a:lnTo>
                    <a:pt x="884301" y="530021"/>
                  </a:lnTo>
                  <a:lnTo>
                    <a:pt x="883970" y="529805"/>
                  </a:lnTo>
                  <a:lnTo>
                    <a:pt x="883881" y="529475"/>
                  </a:lnTo>
                  <a:lnTo>
                    <a:pt x="883843" y="529082"/>
                  </a:lnTo>
                  <a:lnTo>
                    <a:pt x="883627" y="528713"/>
                  </a:lnTo>
                  <a:lnTo>
                    <a:pt x="883234" y="528421"/>
                  </a:lnTo>
                  <a:lnTo>
                    <a:pt x="882484" y="528129"/>
                  </a:lnTo>
                  <a:lnTo>
                    <a:pt x="882383" y="527773"/>
                  </a:lnTo>
                  <a:lnTo>
                    <a:pt x="882624" y="527469"/>
                  </a:lnTo>
                  <a:lnTo>
                    <a:pt x="883107" y="527291"/>
                  </a:lnTo>
                  <a:lnTo>
                    <a:pt x="884186" y="527227"/>
                  </a:lnTo>
                  <a:lnTo>
                    <a:pt x="884555" y="527100"/>
                  </a:lnTo>
                  <a:lnTo>
                    <a:pt x="884809" y="526719"/>
                  </a:lnTo>
                  <a:lnTo>
                    <a:pt x="884821" y="526364"/>
                  </a:lnTo>
                  <a:lnTo>
                    <a:pt x="884707" y="526046"/>
                  </a:lnTo>
                  <a:lnTo>
                    <a:pt x="884555" y="525868"/>
                  </a:lnTo>
                  <a:lnTo>
                    <a:pt x="884262" y="525665"/>
                  </a:lnTo>
                  <a:lnTo>
                    <a:pt x="883780" y="525678"/>
                  </a:lnTo>
                  <a:lnTo>
                    <a:pt x="883221" y="525818"/>
                  </a:lnTo>
                  <a:lnTo>
                    <a:pt x="882357" y="526338"/>
                  </a:lnTo>
                  <a:lnTo>
                    <a:pt x="881900" y="526681"/>
                  </a:lnTo>
                  <a:lnTo>
                    <a:pt x="881494" y="526808"/>
                  </a:lnTo>
                  <a:lnTo>
                    <a:pt x="881138" y="526630"/>
                  </a:lnTo>
                  <a:lnTo>
                    <a:pt x="880846" y="526376"/>
                  </a:lnTo>
                  <a:lnTo>
                    <a:pt x="880427" y="526224"/>
                  </a:lnTo>
                  <a:lnTo>
                    <a:pt x="879944" y="526262"/>
                  </a:lnTo>
                  <a:lnTo>
                    <a:pt x="879424" y="526415"/>
                  </a:lnTo>
                  <a:lnTo>
                    <a:pt x="879106" y="526199"/>
                  </a:lnTo>
                  <a:lnTo>
                    <a:pt x="879144" y="525868"/>
                  </a:lnTo>
                  <a:lnTo>
                    <a:pt x="879182" y="525475"/>
                  </a:lnTo>
                  <a:lnTo>
                    <a:pt x="879068" y="525246"/>
                  </a:lnTo>
                  <a:lnTo>
                    <a:pt x="878713" y="525272"/>
                  </a:lnTo>
                  <a:lnTo>
                    <a:pt x="878141" y="525716"/>
                  </a:lnTo>
                  <a:lnTo>
                    <a:pt x="875347" y="528510"/>
                  </a:lnTo>
                  <a:lnTo>
                    <a:pt x="874356" y="529336"/>
                  </a:lnTo>
                  <a:lnTo>
                    <a:pt x="873251" y="531190"/>
                  </a:lnTo>
                  <a:lnTo>
                    <a:pt x="873023" y="531507"/>
                  </a:lnTo>
                  <a:lnTo>
                    <a:pt x="872667" y="531634"/>
                  </a:lnTo>
                  <a:lnTo>
                    <a:pt x="872223" y="531393"/>
                  </a:lnTo>
                  <a:lnTo>
                    <a:pt x="871486" y="530364"/>
                  </a:lnTo>
                  <a:lnTo>
                    <a:pt x="871143" y="530199"/>
                  </a:lnTo>
                  <a:lnTo>
                    <a:pt x="870750" y="530237"/>
                  </a:lnTo>
                  <a:lnTo>
                    <a:pt x="870305" y="530606"/>
                  </a:lnTo>
                  <a:lnTo>
                    <a:pt x="870026" y="531012"/>
                  </a:lnTo>
                  <a:lnTo>
                    <a:pt x="869657" y="531876"/>
                  </a:lnTo>
                  <a:lnTo>
                    <a:pt x="869454" y="532269"/>
                  </a:lnTo>
                  <a:lnTo>
                    <a:pt x="869086" y="532587"/>
                  </a:lnTo>
                  <a:lnTo>
                    <a:pt x="868680" y="532663"/>
                  </a:lnTo>
                  <a:lnTo>
                    <a:pt x="868146" y="532422"/>
                  </a:lnTo>
                  <a:lnTo>
                    <a:pt x="867778" y="532079"/>
                  </a:lnTo>
                  <a:lnTo>
                    <a:pt x="867232" y="531304"/>
                  </a:lnTo>
                  <a:lnTo>
                    <a:pt x="866825" y="531101"/>
                  </a:lnTo>
                  <a:lnTo>
                    <a:pt x="866241" y="531139"/>
                  </a:lnTo>
                  <a:lnTo>
                    <a:pt x="864590" y="531964"/>
                  </a:lnTo>
                  <a:lnTo>
                    <a:pt x="863841" y="532218"/>
                  </a:lnTo>
                  <a:lnTo>
                    <a:pt x="860894" y="531964"/>
                  </a:lnTo>
                  <a:lnTo>
                    <a:pt x="859091" y="532396"/>
                  </a:lnTo>
                  <a:lnTo>
                    <a:pt x="855459" y="529488"/>
                  </a:lnTo>
                  <a:lnTo>
                    <a:pt x="855268" y="529120"/>
                  </a:lnTo>
                  <a:lnTo>
                    <a:pt x="855268" y="528726"/>
                  </a:lnTo>
                  <a:lnTo>
                    <a:pt x="855370" y="528294"/>
                  </a:lnTo>
                  <a:lnTo>
                    <a:pt x="855726" y="527062"/>
                  </a:lnTo>
                  <a:lnTo>
                    <a:pt x="855814" y="526643"/>
                  </a:lnTo>
                  <a:lnTo>
                    <a:pt x="855802" y="526326"/>
                  </a:lnTo>
                  <a:lnTo>
                    <a:pt x="855599" y="526186"/>
                  </a:lnTo>
                  <a:lnTo>
                    <a:pt x="855040" y="526491"/>
                  </a:lnTo>
                  <a:lnTo>
                    <a:pt x="854582" y="526821"/>
                  </a:lnTo>
                  <a:lnTo>
                    <a:pt x="854100" y="527037"/>
                  </a:lnTo>
                  <a:lnTo>
                    <a:pt x="853694" y="527037"/>
                  </a:lnTo>
                  <a:lnTo>
                    <a:pt x="853147" y="526681"/>
                  </a:lnTo>
                  <a:lnTo>
                    <a:pt x="852246" y="525551"/>
                  </a:lnTo>
                  <a:lnTo>
                    <a:pt x="851865" y="525284"/>
                  </a:lnTo>
                  <a:lnTo>
                    <a:pt x="851255" y="525157"/>
                  </a:lnTo>
                  <a:lnTo>
                    <a:pt x="850442" y="525208"/>
                  </a:lnTo>
                  <a:lnTo>
                    <a:pt x="848969" y="525640"/>
                  </a:lnTo>
                  <a:lnTo>
                    <a:pt x="847940" y="526097"/>
                  </a:lnTo>
                  <a:lnTo>
                    <a:pt x="846099" y="527240"/>
                  </a:lnTo>
                  <a:lnTo>
                    <a:pt x="845121" y="527481"/>
                  </a:lnTo>
                  <a:lnTo>
                    <a:pt x="843635" y="528142"/>
                  </a:lnTo>
                  <a:lnTo>
                    <a:pt x="843673" y="530694"/>
                  </a:lnTo>
                  <a:lnTo>
                    <a:pt x="843762" y="531317"/>
                  </a:lnTo>
                  <a:lnTo>
                    <a:pt x="843737" y="532168"/>
                  </a:lnTo>
                  <a:lnTo>
                    <a:pt x="843419" y="534720"/>
                  </a:lnTo>
                  <a:lnTo>
                    <a:pt x="843368" y="535965"/>
                  </a:lnTo>
                  <a:lnTo>
                    <a:pt x="843457" y="536359"/>
                  </a:lnTo>
                  <a:lnTo>
                    <a:pt x="843902" y="537184"/>
                  </a:lnTo>
                  <a:lnTo>
                    <a:pt x="843953" y="537679"/>
                  </a:lnTo>
                  <a:lnTo>
                    <a:pt x="843534" y="538454"/>
                  </a:lnTo>
                  <a:lnTo>
                    <a:pt x="842822" y="539343"/>
                  </a:lnTo>
                  <a:lnTo>
                    <a:pt x="842683" y="539750"/>
                  </a:lnTo>
                  <a:lnTo>
                    <a:pt x="842746" y="540321"/>
                  </a:lnTo>
                  <a:lnTo>
                    <a:pt x="842924" y="540791"/>
                  </a:lnTo>
                  <a:lnTo>
                    <a:pt x="843153" y="541210"/>
                  </a:lnTo>
                  <a:lnTo>
                    <a:pt x="843292" y="541731"/>
                  </a:lnTo>
                  <a:lnTo>
                    <a:pt x="843254" y="542353"/>
                  </a:lnTo>
                  <a:lnTo>
                    <a:pt x="843076" y="543344"/>
                  </a:lnTo>
                  <a:lnTo>
                    <a:pt x="843038" y="543979"/>
                  </a:lnTo>
                  <a:lnTo>
                    <a:pt x="843140" y="544487"/>
                  </a:lnTo>
                  <a:lnTo>
                    <a:pt x="843445" y="544842"/>
                  </a:lnTo>
                  <a:lnTo>
                    <a:pt x="844994" y="546112"/>
                  </a:lnTo>
                  <a:lnTo>
                    <a:pt x="845134" y="546544"/>
                  </a:lnTo>
                  <a:lnTo>
                    <a:pt x="840841" y="548944"/>
                  </a:lnTo>
                  <a:lnTo>
                    <a:pt x="840460" y="549186"/>
                  </a:lnTo>
                  <a:lnTo>
                    <a:pt x="840143" y="549490"/>
                  </a:lnTo>
                  <a:lnTo>
                    <a:pt x="839978" y="549884"/>
                  </a:lnTo>
                  <a:lnTo>
                    <a:pt x="839978" y="550418"/>
                  </a:lnTo>
                  <a:lnTo>
                    <a:pt x="840155" y="551307"/>
                  </a:lnTo>
                  <a:lnTo>
                    <a:pt x="840181" y="551713"/>
                  </a:lnTo>
                  <a:lnTo>
                    <a:pt x="840181" y="552132"/>
                  </a:lnTo>
                  <a:lnTo>
                    <a:pt x="840041" y="552589"/>
                  </a:lnTo>
                  <a:lnTo>
                    <a:pt x="839800" y="553085"/>
                  </a:lnTo>
                  <a:lnTo>
                    <a:pt x="839292" y="553643"/>
                  </a:lnTo>
                  <a:lnTo>
                    <a:pt x="838898" y="554062"/>
                  </a:lnTo>
                  <a:lnTo>
                    <a:pt x="836409" y="556234"/>
                  </a:lnTo>
                  <a:lnTo>
                    <a:pt x="836104" y="556552"/>
                  </a:lnTo>
                  <a:lnTo>
                    <a:pt x="835787" y="556831"/>
                  </a:lnTo>
                  <a:lnTo>
                    <a:pt x="835431" y="557174"/>
                  </a:lnTo>
                  <a:lnTo>
                    <a:pt x="835317" y="557314"/>
                  </a:lnTo>
                  <a:lnTo>
                    <a:pt x="834910" y="557657"/>
                  </a:lnTo>
                  <a:lnTo>
                    <a:pt x="834618" y="558012"/>
                  </a:lnTo>
                  <a:lnTo>
                    <a:pt x="834364" y="558482"/>
                  </a:lnTo>
                  <a:lnTo>
                    <a:pt x="834377" y="559257"/>
                  </a:lnTo>
                  <a:lnTo>
                    <a:pt x="834478" y="560336"/>
                  </a:lnTo>
                  <a:lnTo>
                    <a:pt x="834364" y="560768"/>
                  </a:lnTo>
                  <a:lnTo>
                    <a:pt x="833526" y="561822"/>
                  </a:lnTo>
                  <a:lnTo>
                    <a:pt x="833107" y="562508"/>
                  </a:lnTo>
                  <a:lnTo>
                    <a:pt x="832154" y="564362"/>
                  </a:lnTo>
                  <a:lnTo>
                    <a:pt x="831748" y="564819"/>
                  </a:lnTo>
                  <a:lnTo>
                    <a:pt x="831380" y="565188"/>
                  </a:lnTo>
                  <a:lnTo>
                    <a:pt x="830516" y="565734"/>
                  </a:lnTo>
                  <a:lnTo>
                    <a:pt x="830186" y="566026"/>
                  </a:lnTo>
                  <a:lnTo>
                    <a:pt x="829970" y="566432"/>
                  </a:lnTo>
                  <a:lnTo>
                    <a:pt x="829995" y="566991"/>
                  </a:lnTo>
                  <a:lnTo>
                    <a:pt x="830389" y="567385"/>
                  </a:lnTo>
                  <a:lnTo>
                    <a:pt x="830795" y="567601"/>
                  </a:lnTo>
                  <a:lnTo>
                    <a:pt x="831494" y="567829"/>
                  </a:lnTo>
                  <a:lnTo>
                    <a:pt x="831964" y="568604"/>
                  </a:lnTo>
                  <a:lnTo>
                    <a:pt x="832154" y="571639"/>
                  </a:lnTo>
                  <a:lnTo>
                    <a:pt x="832294" y="572579"/>
                  </a:lnTo>
                  <a:lnTo>
                    <a:pt x="832167" y="573074"/>
                  </a:lnTo>
                  <a:lnTo>
                    <a:pt x="831862" y="573900"/>
                  </a:lnTo>
                  <a:lnTo>
                    <a:pt x="831481" y="574421"/>
                  </a:lnTo>
                  <a:lnTo>
                    <a:pt x="830313" y="575805"/>
                  </a:lnTo>
                  <a:lnTo>
                    <a:pt x="829297" y="577316"/>
                  </a:lnTo>
                  <a:lnTo>
                    <a:pt x="828941" y="578129"/>
                  </a:lnTo>
                  <a:lnTo>
                    <a:pt x="828776" y="578777"/>
                  </a:lnTo>
                  <a:lnTo>
                    <a:pt x="829589" y="582002"/>
                  </a:lnTo>
                  <a:lnTo>
                    <a:pt x="829640" y="583247"/>
                  </a:lnTo>
                  <a:lnTo>
                    <a:pt x="829513" y="584415"/>
                  </a:lnTo>
                  <a:lnTo>
                    <a:pt x="829259" y="585063"/>
                  </a:lnTo>
                  <a:lnTo>
                    <a:pt x="828890" y="585495"/>
                  </a:lnTo>
                  <a:lnTo>
                    <a:pt x="828090" y="585901"/>
                  </a:lnTo>
                  <a:lnTo>
                    <a:pt x="827671" y="586155"/>
                  </a:lnTo>
                  <a:lnTo>
                    <a:pt x="827278" y="586511"/>
                  </a:lnTo>
                  <a:lnTo>
                    <a:pt x="826858" y="587146"/>
                  </a:lnTo>
                  <a:lnTo>
                    <a:pt x="826782" y="587629"/>
                  </a:lnTo>
                  <a:lnTo>
                    <a:pt x="826795" y="588086"/>
                  </a:lnTo>
                  <a:lnTo>
                    <a:pt x="827151" y="588886"/>
                  </a:lnTo>
                  <a:lnTo>
                    <a:pt x="829132" y="591578"/>
                  </a:lnTo>
                  <a:lnTo>
                    <a:pt x="833310" y="593737"/>
                  </a:lnTo>
                  <a:lnTo>
                    <a:pt x="835952" y="592112"/>
                  </a:lnTo>
                  <a:lnTo>
                    <a:pt x="836510" y="592023"/>
                  </a:lnTo>
                  <a:lnTo>
                    <a:pt x="837234" y="592010"/>
                  </a:lnTo>
                  <a:lnTo>
                    <a:pt x="838619" y="592594"/>
                  </a:lnTo>
                  <a:lnTo>
                    <a:pt x="842175" y="593191"/>
                  </a:lnTo>
                  <a:lnTo>
                    <a:pt x="842810" y="593509"/>
                  </a:lnTo>
                  <a:lnTo>
                    <a:pt x="844804" y="595337"/>
                  </a:lnTo>
                  <a:lnTo>
                    <a:pt x="845057" y="595731"/>
                  </a:lnTo>
                  <a:lnTo>
                    <a:pt x="845185" y="596125"/>
                  </a:lnTo>
                  <a:lnTo>
                    <a:pt x="845083" y="597306"/>
                  </a:lnTo>
                  <a:lnTo>
                    <a:pt x="845337" y="598004"/>
                  </a:lnTo>
                  <a:lnTo>
                    <a:pt x="849871" y="600316"/>
                  </a:lnTo>
                  <a:lnTo>
                    <a:pt x="851446" y="600621"/>
                  </a:lnTo>
                  <a:lnTo>
                    <a:pt x="852487" y="600189"/>
                  </a:lnTo>
                  <a:lnTo>
                    <a:pt x="853541" y="599554"/>
                  </a:lnTo>
                  <a:lnTo>
                    <a:pt x="858253" y="604913"/>
                  </a:lnTo>
                  <a:lnTo>
                    <a:pt x="859802" y="605980"/>
                  </a:lnTo>
                  <a:lnTo>
                    <a:pt x="860679" y="605599"/>
                  </a:lnTo>
                  <a:lnTo>
                    <a:pt x="861326" y="605536"/>
                  </a:lnTo>
                  <a:lnTo>
                    <a:pt x="861682" y="605739"/>
                  </a:lnTo>
                  <a:lnTo>
                    <a:pt x="861923" y="606056"/>
                  </a:lnTo>
                  <a:lnTo>
                    <a:pt x="861961" y="606475"/>
                  </a:lnTo>
                  <a:lnTo>
                    <a:pt x="861898" y="606933"/>
                  </a:lnTo>
                  <a:lnTo>
                    <a:pt x="861580" y="607923"/>
                  </a:lnTo>
                  <a:lnTo>
                    <a:pt x="860920" y="609447"/>
                  </a:lnTo>
                  <a:lnTo>
                    <a:pt x="860831" y="609993"/>
                  </a:lnTo>
                  <a:lnTo>
                    <a:pt x="861009" y="610603"/>
                  </a:lnTo>
                  <a:lnTo>
                    <a:pt x="861606" y="611035"/>
                  </a:lnTo>
                  <a:lnTo>
                    <a:pt x="862126" y="611289"/>
                  </a:lnTo>
                  <a:lnTo>
                    <a:pt x="862647" y="611416"/>
                  </a:lnTo>
                  <a:lnTo>
                    <a:pt x="863079" y="611416"/>
                  </a:lnTo>
                  <a:lnTo>
                    <a:pt x="863460" y="611225"/>
                  </a:lnTo>
                  <a:lnTo>
                    <a:pt x="863765" y="610844"/>
                  </a:lnTo>
                  <a:lnTo>
                    <a:pt x="864298" y="609879"/>
                  </a:lnTo>
                  <a:lnTo>
                    <a:pt x="864577" y="609447"/>
                  </a:lnTo>
                  <a:lnTo>
                    <a:pt x="864920" y="609193"/>
                  </a:lnTo>
                  <a:lnTo>
                    <a:pt x="866241" y="609180"/>
                  </a:lnTo>
                  <a:lnTo>
                    <a:pt x="866635" y="609066"/>
                  </a:lnTo>
                  <a:lnTo>
                    <a:pt x="866990" y="608876"/>
                  </a:lnTo>
                  <a:lnTo>
                    <a:pt x="869340" y="606894"/>
                  </a:lnTo>
                  <a:lnTo>
                    <a:pt x="869695" y="606653"/>
                  </a:lnTo>
                  <a:lnTo>
                    <a:pt x="870483" y="606552"/>
                  </a:lnTo>
                  <a:lnTo>
                    <a:pt x="871588" y="606602"/>
                  </a:lnTo>
                  <a:lnTo>
                    <a:pt x="873988" y="607212"/>
                  </a:lnTo>
                  <a:lnTo>
                    <a:pt x="874890" y="607695"/>
                  </a:lnTo>
                  <a:lnTo>
                    <a:pt x="875296" y="608228"/>
                  </a:lnTo>
                  <a:lnTo>
                    <a:pt x="875169" y="608711"/>
                  </a:lnTo>
                  <a:lnTo>
                    <a:pt x="875207" y="609333"/>
                  </a:lnTo>
                  <a:lnTo>
                    <a:pt x="875423" y="610057"/>
                  </a:lnTo>
                  <a:lnTo>
                    <a:pt x="876807" y="611835"/>
                  </a:lnTo>
                  <a:lnTo>
                    <a:pt x="877506" y="613117"/>
                  </a:lnTo>
                  <a:lnTo>
                    <a:pt x="878687" y="614641"/>
                  </a:lnTo>
                  <a:lnTo>
                    <a:pt x="878852" y="615175"/>
                  </a:lnTo>
                  <a:lnTo>
                    <a:pt x="878789" y="615619"/>
                  </a:lnTo>
                  <a:lnTo>
                    <a:pt x="878395" y="617067"/>
                  </a:lnTo>
                  <a:lnTo>
                    <a:pt x="878357" y="617601"/>
                  </a:lnTo>
                  <a:lnTo>
                    <a:pt x="878636" y="618210"/>
                  </a:lnTo>
                  <a:lnTo>
                    <a:pt x="879055" y="618909"/>
                  </a:lnTo>
                  <a:lnTo>
                    <a:pt x="881100" y="620128"/>
                  </a:lnTo>
                  <a:lnTo>
                    <a:pt x="882053" y="621131"/>
                  </a:lnTo>
                  <a:lnTo>
                    <a:pt x="886612" y="622579"/>
                  </a:lnTo>
                  <a:lnTo>
                    <a:pt x="887552" y="622604"/>
                  </a:lnTo>
                  <a:lnTo>
                    <a:pt x="888098" y="622452"/>
                  </a:lnTo>
                  <a:lnTo>
                    <a:pt x="888453" y="622173"/>
                  </a:lnTo>
                  <a:lnTo>
                    <a:pt x="889622" y="621626"/>
                  </a:lnTo>
                  <a:lnTo>
                    <a:pt x="890778" y="621322"/>
                  </a:lnTo>
                  <a:lnTo>
                    <a:pt x="891374" y="620966"/>
                  </a:lnTo>
                  <a:lnTo>
                    <a:pt x="891819" y="620496"/>
                  </a:lnTo>
                  <a:lnTo>
                    <a:pt x="892860" y="618540"/>
                  </a:lnTo>
                  <a:lnTo>
                    <a:pt x="893444" y="617715"/>
                  </a:lnTo>
                  <a:lnTo>
                    <a:pt x="894067" y="617004"/>
                  </a:lnTo>
                  <a:lnTo>
                    <a:pt x="894740" y="616343"/>
                  </a:lnTo>
                  <a:lnTo>
                    <a:pt x="895857" y="618134"/>
                  </a:lnTo>
                  <a:lnTo>
                    <a:pt x="896480" y="618782"/>
                  </a:lnTo>
                  <a:lnTo>
                    <a:pt x="899744" y="622236"/>
                  </a:lnTo>
                  <a:lnTo>
                    <a:pt x="899871" y="622528"/>
                  </a:lnTo>
                  <a:lnTo>
                    <a:pt x="900137" y="622731"/>
                  </a:lnTo>
                  <a:lnTo>
                    <a:pt x="901852" y="622909"/>
                  </a:lnTo>
                  <a:lnTo>
                    <a:pt x="904328" y="623836"/>
                  </a:lnTo>
                  <a:lnTo>
                    <a:pt x="904709" y="624166"/>
                  </a:lnTo>
                  <a:lnTo>
                    <a:pt x="904887" y="624586"/>
                  </a:lnTo>
                  <a:lnTo>
                    <a:pt x="904722" y="625259"/>
                  </a:lnTo>
                  <a:lnTo>
                    <a:pt x="896797" y="631063"/>
                  </a:lnTo>
                  <a:lnTo>
                    <a:pt x="894257" y="640067"/>
                  </a:lnTo>
                  <a:lnTo>
                    <a:pt x="894143" y="640448"/>
                  </a:lnTo>
                  <a:lnTo>
                    <a:pt x="893876" y="640765"/>
                  </a:lnTo>
                  <a:lnTo>
                    <a:pt x="893546" y="640981"/>
                  </a:lnTo>
                  <a:lnTo>
                    <a:pt x="893178" y="641134"/>
                  </a:lnTo>
                  <a:lnTo>
                    <a:pt x="892403" y="641451"/>
                  </a:lnTo>
                  <a:lnTo>
                    <a:pt x="891311" y="642086"/>
                  </a:lnTo>
                  <a:lnTo>
                    <a:pt x="891006" y="642467"/>
                  </a:lnTo>
                  <a:lnTo>
                    <a:pt x="890816" y="643001"/>
                  </a:lnTo>
                  <a:lnTo>
                    <a:pt x="890727" y="643839"/>
                  </a:lnTo>
                  <a:lnTo>
                    <a:pt x="890676" y="644893"/>
                  </a:lnTo>
                  <a:lnTo>
                    <a:pt x="890574" y="645236"/>
                  </a:lnTo>
                  <a:lnTo>
                    <a:pt x="890308" y="645426"/>
                  </a:lnTo>
                  <a:lnTo>
                    <a:pt x="889952" y="645515"/>
                  </a:lnTo>
                  <a:lnTo>
                    <a:pt x="889546" y="645566"/>
                  </a:lnTo>
                  <a:lnTo>
                    <a:pt x="887971" y="646049"/>
                  </a:lnTo>
                  <a:lnTo>
                    <a:pt x="887615" y="646277"/>
                  </a:lnTo>
                  <a:lnTo>
                    <a:pt x="887336" y="646620"/>
                  </a:lnTo>
                  <a:lnTo>
                    <a:pt x="887145" y="647052"/>
                  </a:lnTo>
                  <a:lnTo>
                    <a:pt x="887133" y="647534"/>
                  </a:lnTo>
                  <a:lnTo>
                    <a:pt x="887285" y="648004"/>
                  </a:lnTo>
                  <a:lnTo>
                    <a:pt x="890079" y="649757"/>
                  </a:lnTo>
                  <a:lnTo>
                    <a:pt x="892568" y="651319"/>
                  </a:lnTo>
                  <a:lnTo>
                    <a:pt x="892911" y="651687"/>
                  </a:lnTo>
                  <a:lnTo>
                    <a:pt x="893114" y="652094"/>
                  </a:lnTo>
                  <a:lnTo>
                    <a:pt x="893013" y="652703"/>
                  </a:lnTo>
                  <a:lnTo>
                    <a:pt x="892771" y="653148"/>
                  </a:lnTo>
                  <a:lnTo>
                    <a:pt x="892479" y="653554"/>
                  </a:lnTo>
                  <a:lnTo>
                    <a:pt x="891514" y="654570"/>
                  </a:lnTo>
                  <a:lnTo>
                    <a:pt x="890524" y="655434"/>
                  </a:lnTo>
                  <a:lnTo>
                    <a:pt x="889558" y="656386"/>
                  </a:lnTo>
                  <a:lnTo>
                    <a:pt x="888987" y="657161"/>
                  </a:lnTo>
                  <a:lnTo>
                    <a:pt x="888834" y="657606"/>
                  </a:lnTo>
                  <a:lnTo>
                    <a:pt x="888796" y="658190"/>
                  </a:lnTo>
                  <a:lnTo>
                    <a:pt x="889876" y="662355"/>
                  </a:lnTo>
                  <a:lnTo>
                    <a:pt x="889876" y="662686"/>
                  </a:lnTo>
                  <a:lnTo>
                    <a:pt x="889673" y="662889"/>
                  </a:lnTo>
                  <a:lnTo>
                    <a:pt x="889330" y="662978"/>
                  </a:lnTo>
                  <a:lnTo>
                    <a:pt x="885278" y="663168"/>
                  </a:lnTo>
                  <a:lnTo>
                    <a:pt x="884974" y="663181"/>
                  </a:lnTo>
                  <a:lnTo>
                    <a:pt x="884199" y="663448"/>
                  </a:lnTo>
                  <a:lnTo>
                    <a:pt x="883869" y="663752"/>
                  </a:lnTo>
                  <a:lnTo>
                    <a:pt x="883577" y="664159"/>
                  </a:lnTo>
                  <a:lnTo>
                    <a:pt x="883361" y="664629"/>
                  </a:lnTo>
                  <a:lnTo>
                    <a:pt x="883272" y="665149"/>
                  </a:lnTo>
                  <a:lnTo>
                    <a:pt x="883386" y="665746"/>
                  </a:lnTo>
                  <a:lnTo>
                    <a:pt x="883526" y="666191"/>
                  </a:lnTo>
                  <a:lnTo>
                    <a:pt x="883818" y="666546"/>
                  </a:lnTo>
                  <a:lnTo>
                    <a:pt x="884047" y="666635"/>
                  </a:lnTo>
                  <a:lnTo>
                    <a:pt x="884275" y="666724"/>
                  </a:lnTo>
                  <a:lnTo>
                    <a:pt x="889825" y="666102"/>
                  </a:lnTo>
                  <a:lnTo>
                    <a:pt x="890206" y="665949"/>
                  </a:lnTo>
                  <a:lnTo>
                    <a:pt x="891273" y="665314"/>
                  </a:lnTo>
                  <a:lnTo>
                    <a:pt x="892111" y="665200"/>
                  </a:lnTo>
                  <a:lnTo>
                    <a:pt x="894270" y="666826"/>
                  </a:lnTo>
                  <a:lnTo>
                    <a:pt x="894270" y="667334"/>
                  </a:lnTo>
                  <a:lnTo>
                    <a:pt x="894207" y="668223"/>
                  </a:lnTo>
                  <a:lnTo>
                    <a:pt x="894194" y="669963"/>
                  </a:lnTo>
                  <a:lnTo>
                    <a:pt x="894283" y="670610"/>
                  </a:lnTo>
                  <a:lnTo>
                    <a:pt x="894854" y="670864"/>
                  </a:lnTo>
                  <a:lnTo>
                    <a:pt x="900277" y="672274"/>
                  </a:lnTo>
                  <a:lnTo>
                    <a:pt x="900125" y="673201"/>
                  </a:lnTo>
                  <a:lnTo>
                    <a:pt x="896785" y="676033"/>
                  </a:lnTo>
                  <a:lnTo>
                    <a:pt x="895934" y="676529"/>
                  </a:lnTo>
                  <a:lnTo>
                    <a:pt x="895337" y="676986"/>
                  </a:lnTo>
                  <a:lnTo>
                    <a:pt x="895019" y="677392"/>
                  </a:lnTo>
                  <a:lnTo>
                    <a:pt x="894753" y="677722"/>
                  </a:lnTo>
                  <a:lnTo>
                    <a:pt x="894448" y="678014"/>
                  </a:lnTo>
                  <a:lnTo>
                    <a:pt x="891082" y="678129"/>
                  </a:lnTo>
                  <a:lnTo>
                    <a:pt x="890549" y="678281"/>
                  </a:lnTo>
                  <a:lnTo>
                    <a:pt x="889825" y="678675"/>
                  </a:lnTo>
                  <a:lnTo>
                    <a:pt x="889355" y="678713"/>
                  </a:lnTo>
                  <a:lnTo>
                    <a:pt x="888834" y="678649"/>
                  </a:lnTo>
                  <a:lnTo>
                    <a:pt x="888060" y="678078"/>
                  </a:lnTo>
                  <a:lnTo>
                    <a:pt x="887323" y="677202"/>
                  </a:lnTo>
                  <a:lnTo>
                    <a:pt x="886891" y="676490"/>
                  </a:lnTo>
                  <a:lnTo>
                    <a:pt x="886421" y="676173"/>
                  </a:lnTo>
                  <a:lnTo>
                    <a:pt x="885723" y="675932"/>
                  </a:lnTo>
                  <a:lnTo>
                    <a:pt x="884199" y="675894"/>
                  </a:lnTo>
                  <a:lnTo>
                    <a:pt x="881938" y="676211"/>
                  </a:lnTo>
                  <a:lnTo>
                    <a:pt x="880694" y="676008"/>
                  </a:lnTo>
                  <a:lnTo>
                    <a:pt x="880529" y="675982"/>
                  </a:lnTo>
                  <a:lnTo>
                    <a:pt x="876896" y="674611"/>
                  </a:lnTo>
                  <a:lnTo>
                    <a:pt x="876300" y="674789"/>
                  </a:lnTo>
                  <a:lnTo>
                    <a:pt x="875626" y="675373"/>
                  </a:lnTo>
                  <a:lnTo>
                    <a:pt x="874369" y="676719"/>
                  </a:lnTo>
                  <a:lnTo>
                    <a:pt x="873302" y="678268"/>
                  </a:lnTo>
                  <a:lnTo>
                    <a:pt x="872972" y="679132"/>
                  </a:lnTo>
                  <a:lnTo>
                    <a:pt x="873048" y="680161"/>
                  </a:lnTo>
                  <a:lnTo>
                    <a:pt x="872883" y="680681"/>
                  </a:lnTo>
                  <a:lnTo>
                    <a:pt x="870915" y="682777"/>
                  </a:lnTo>
                  <a:lnTo>
                    <a:pt x="870178" y="683247"/>
                  </a:lnTo>
                  <a:lnTo>
                    <a:pt x="869543" y="683514"/>
                  </a:lnTo>
                  <a:lnTo>
                    <a:pt x="867435" y="683920"/>
                  </a:lnTo>
                  <a:lnTo>
                    <a:pt x="860806" y="686181"/>
                  </a:lnTo>
                  <a:lnTo>
                    <a:pt x="860463" y="686193"/>
                  </a:lnTo>
                  <a:lnTo>
                    <a:pt x="860094" y="686092"/>
                  </a:lnTo>
                  <a:lnTo>
                    <a:pt x="859713" y="685685"/>
                  </a:lnTo>
                  <a:lnTo>
                    <a:pt x="859599" y="685266"/>
                  </a:lnTo>
                  <a:lnTo>
                    <a:pt x="859701" y="684784"/>
                  </a:lnTo>
                  <a:lnTo>
                    <a:pt x="859929" y="684364"/>
                  </a:lnTo>
                  <a:lnTo>
                    <a:pt x="860539" y="683602"/>
                  </a:lnTo>
                  <a:lnTo>
                    <a:pt x="861479" y="682599"/>
                  </a:lnTo>
                  <a:lnTo>
                    <a:pt x="861771" y="682193"/>
                  </a:lnTo>
                  <a:lnTo>
                    <a:pt x="862012" y="681761"/>
                  </a:lnTo>
                  <a:lnTo>
                    <a:pt x="862164" y="681329"/>
                  </a:lnTo>
                  <a:lnTo>
                    <a:pt x="862114" y="680948"/>
                  </a:lnTo>
                  <a:lnTo>
                    <a:pt x="858177" y="677633"/>
                  </a:lnTo>
                  <a:lnTo>
                    <a:pt x="857643" y="677672"/>
                  </a:lnTo>
                  <a:lnTo>
                    <a:pt x="857084" y="677862"/>
                  </a:lnTo>
                  <a:lnTo>
                    <a:pt x="856399" y="678573"/>
                  </a:lnTo>
                  <a:lnTo>
                    <a:pt x="856272" y="679043"/>
                  </a:lnTo>
                  <a:lnTo>
                    <a:pt x="856437" y="679462"/>
                  </a:lnTo>
                  <a:lnTo>
                    <a:pt x="858748" y="681253"/>
                  </a:lnTo>
                  <a:lnTo>
                    <a:pt x="858824" y="681634"/>
                  </a:lnTo>
                  <a:lnTo>
                    <a:pt x="858710" y="682015"/>
                  </a:lnTo>
                  <a:lnTo>
                    <a:pt x="858202" y="682256"/>
                  </a:lnTo>
                  <a:lnTo>
                    <a:pt x="857465" y="682383"/>
                  </a:lnTo>
                  <a:lnTo>
                    <a:pt x="855992" y="682282"/>
                  </a:lnTo>
                  <a:lnTo>
                    <a:pt x="855205" y="682104"/>
                  </a:lnTo>
                  <a:lnTo>
                    <a:pt x="854582" y="681824"/>
                  </a:lnTo>
                  <a:lnTo>
                    <a:pt x="850760" y="679297"/>
                  </a:lnTo>
                  <a:lnTo>
                    <a:pt x="850176" y="679323"/>
                  </a:lnTo>
                  <a:lnTo>
                    <a:pt x="849553" y="679691"/>
                  </a:lnTo>
                  <a:lnTo>
                    <a:pt x="848613" y="680923"/>
                  </a:lnTo>
                  <a:lnTo>
                    <a:pt x="848461" y="681583"/>
                  </a:lnTo>
                  <a:lnTo>
                    <a:pt x="848588" y="682117"/>
                  </a:lnTo>
                  <a:lnTo>
                    <a:pt x="850912" y="683907"/>
                  </a:lnTo>
                  <a:lnTo>
                    <a:pt x="851192" y="684225"/>
                  </a:lnTo>
                  <a:lnTo>
                    <a:pt x="845921" y="687984"/>
                  </a:lnTo>
                  <a:lnTo>
                    <a:pt x="845477" y="687908"/>
                  </a:lnTo>
                  <a:lnTo>
                    <a:pt x="845019" y="687730"/>
                  </a:lnTo>
                  <a:lnTo>
                    <a:pt x="844626" y="687476"/>
                  </a:lnTo>
                  <a:lnTo>
                    <a:pt x="844435" y="686892"/>
                  </a:lnTo>
                  <a:lnTo>
                    <a:pt x="844359" y="686409"/>
                  </a:lnTo>
                  <a:lnTo>
                    <a:pt x="844791" y="683844"/>
                  </a:lnTo>
                  <a:lnTo>
                    <a:pt x="844473" y="683564"/>
                  </a:lnTo>
                  <a:lnTo>
                    <a:pt x="844181" y="683475"/>
                  </a:lnTo>
                  <a:lnTo>
                    <a:pt x="843788" y="683475"/>
                  </a:lnTo>
                  <a:lnTo>
                    <a:pt x="843419" y="683628"/>
                  </a:lnTo>
                  <a:lnTo>
                    <a:pt x="843051" y="683856"/>
                  </a:lnTo>
                  <a:lnTo>
                    <a:pt x="842657" y="684022"/>
                  </a:lnTo>
                  <a:lnTo>
                    <a:pt x="842225" y="684022"/>
                  </a:lnTo>
                  <a:lnTo>
                    <a:pt x="840816" y="683564"/>
                  </a:lnTo>
                  <a:lnTo>
                    <a:pt x="840384" y="683514"/>
                  </a:lnTo>
                  <a:lnTo>
                    <a:pt x="838949" y="685215"/>
                  </a:lnTo>
                  <a:lnTo>
                    <a:pt x="839000" y="685825"/>
                  </a:lnTo>
                  <a:lnTo>
                    <a:pt x="839152" y="686269"/>
                  </a:lnTo>
                  <a:lnTo>
                    <a:pt x="839419" y="686650"/>
                  </a:lnTo>
                  <a:lnTo>
                    <a:pt x="841501" y="688530"/>
                  </a:lnTo>
                  <a:lnTo>
                    <a:pt x="845121" y="690664"/>
                  </a:lnTo>
                  <a:lnTo>
                    <a:pt x="845438" y="690981"/>
                  </a:lnTo>
                  <a:lnTo>
                    <a:pt x="845629" y="691324"/>
                  </a:lnTo>
                  <a:lnTo>
                    <a:pt x="845756" y="691680"/>
                  </a:lnTo>
                  <a:lnTo>
                    <a:pt x="845819" y="691984"/>
                  </a:lnTo>
                  <a:lnTo>
                    <a:pt x="845845" y="692238"/>
                  </a:lnTo>
                  <a:lnTo>
                    <a:pt x="845807" y="697839"/>
                  </a:lnTo>
                  <a:lnTo>
                    <a:pt x="845743" y="698296"/>
                  </a:lnTo>
                  <a:lnTo>
                    <a:pt x="845578" y="698715"/>
                  </a:lnTo>
                  <a:lnTo>
                    <a:pt x="845159" y="699135"/>
                  </a:lnTo>
                  <a:lnTo>
                    <a:pt x="833945" y="700836"/>
                  </a:lnTo>
                  <a:lnTo>
                    <a:pt x="832535" y="700290"/>
                  </a:lnTo>
                  <a:lnTo>
                    <a:pt x="831062" y="699198"/>
                  </a:lnTo>
                  <a:lnTo>
                    <a:pt x="830465" y="698449"/>
                  </a:lnTo>
                  <a:lnTo>
                    <a:pt x="830580" y="698042"/>
                  </a:lnTo>
                  <a:lnTo>
                    <a:pt x="830808" y="697611"/>
                  </a:lnTo>
                  <a:lnTo>
                    <a:pt x="832357" y="695261"/>
                  </a:lnTo>
                  <a:lnTo>
                    <a:pt x="832497" y="695007"/>
                  </a:lnTo>
                  <a:lnTo>
                    <a:pt x="832599" y="694651"/>
                  </a:lnTo>
                  <a:lnTo>
                    <a:pt x="832573" y="694321"/>
                  </a:lnTo>
                  <a:lnTo>
                    <a:pt x="832523" y="694080"/>
                  </a:lnTo>
                  <a:lnTo>
                    <a:pt x="832319" y="693420"/>
                  </a:lnTo>
                  <a:lnTo>
                    <a:pt x="831888" y="693115"/>
                  </a:lnTo>
                  <a:lnTo>
                    <a:pt x="831227" y="692886"/>
                  </a:lnTo>
                  <a:lnTo>
                    <a:pt x="827125" y="693064"/>
                  </a:lnTo>
                  <a:lnTo>
                    <a:pt x="826338" y="692886"/>
                  </a:lnTo>
                  <a:lnTo>
                    <a:pt x="825881" y="692581"/>
                  </a:lnTo>
                  <a:lnTo>
                    <a:pt x="825626" y="692264"/>
                  </a:lnTo>
                  <a:lnTo>
                    <a:pt x="828878" y="689787"/>
                  </a:lnTo>
                  <a:lnTo>
                    <a:pt x="829221" y="689559"/>
                  </a:lnTo>
                  <a:lnTo>
                    <a:pt x="829513" y="689292"/>
                  </a:lnTo>
                  <a:lnTo>
                    <a:pt x="829678" y="688898"/>
                  </a:lnTo>
                  <a:lnTo>
                    <a:pt x="829652" y="688492"/>
                  </a:lnTo>
                  <a:lnTo>
                    <a:pt x="829525" y="688111"/>
                  </a:lnTo>
                  <a:lnTo>
                    <a:pt x="827951" y="686066"/>
                  </a:lnTo>
                  <a:lnTo>
                    <a:pt x="827747" y="685723"/>
                  </a:lnTo>
                  <a:lnTo>
                    <a:pt x="827646" y="685393"/>
                  </a:lnTo>
                  <a:lnTo>
                    <a:pt x="827747" y="685063"/>
                  </a:lnTo>
                  <a:lnTo>
                    <a:pt x="827989" y="684733"/>
                  </a:lnTo>
                  <a:lnTo>
                    <a:pt x="828294" y="684415"/>
                  </a:lnTo>
                  <a:lnTo>
                    <a:pt x="829640" y="683310"/>
                  </a:lnTo>
                  <a:lnTo>
                    <a:pt x="829919" y="682942"/>
                  </a:lnTo>
                  <a:lnTo>
                    <a:pt x="830160" y="682485"/>
                  </a:lnTo>
                  <a:lnTo>
                    <a:pt x="830453" y="681532"/>
                  </a:lnTo>
                  <a:lnTo>
                    <a:pt x="830541" y="681062"/>
                  </a:lnTo>
                  <a:lnTo>
                    <a:pt x="830580" y="680618"/>
                  </a:lnTo>
                  <a:lnTo>
                    <a:pt x="830529" y="680224"/>
                  </a:lnTo>
                  <a:lnTo>
                    <a:pt x="827455" y="677291"/>
                  </a:lnTo>
                  <a:lnTo>
                    <a:pt x="819442" y="678421"/>
                  </a:lnTo>
                  <a:lnTo>
                    <a:pt x="819048" y="678573"/>
                  </a:lnTo>
                  <a:lnTo>
                    <a:pt x="818730" y="678878"/>
                  </a:lnTo>
                  <a:lnTo>
                    <a:pt x="818527" y="679450"/>
                  </a:lnTo>
                  <a:lnTo>
                    <a:pt x="818527" y="679907"/>
                  </a:lnTo>
                  <a:lnTo>
                    <a:pt x="818718" y="680313"/>
                  </a:lnTo>
                  <a:lnTo>
                    <a:pt x="820204" y="681520"/>
                  </a:lnTo>
                  <a:lnTo>
                    <a:pt x="820229" y="681901"/>
                  </a:lnTo>
                  <a:lnTo>
                    <a:pt x="819950" y="682294"/>
                  </a:lnTo>
                  <a:lnTo>
                    <a:pt x="819086" y="682637"/>
                  </a:lnTo>
                  <a:lnTo>
                    <a:pt x="818514" y="682802"/>
                  </a:lnTo>
                  <a:lnTo>
                    <a:pt x="817130" y="682955"/>
                  </a:lnTo>
                  <a:lnTo>
                    <a:pt x="816762" y="683069"/>
                  </a:lnTo>
                  <a:lnTo>
                    <a:pt x="816419" y="683285"/>
                  </a:lnTo>
                  <a:lnTo>
                    <a:pt x="816127" y="683729"/>
                  </a:lnTo>
                  <a:lnTo>
                    <a:pt x="815733" y="683996"/>
                  </a:lnTo>
                  <a:lnTo>
                    <a:pt x="812838" y="686142"/>
                  </a:lnTo>
                  <a:lnTo>
                    <a:pt x="812622" y="686638"/>
                  </a:lnTo>
                  <a:lnTo>
                    <a:pt x="812177" y="687514"/>
                  </a:lnTo>
                  <a:lnTo>
                    <a:pt x="811987" y="687971"/>
                  </a:lnTo>
                  <a:lnTo>
                    <a:pt x="811847" y="689660"/>
                  </a:lnTo>
                  <a:lnTo>
                    <a:pt x="811403" y="690041"/>
                  </a:lnTo>
                  <a:lnTo>
                    <a:pt x="808583" y="690714"/>
                  </a:lnTo>
                  <a:lnTo>
                    <a:pt x="806310" y="690778"/>
                  </a:lnTo>
                  <a:lnTo>
                    <a:pt x="805865" y="690562"/>
                  </a:lnTo>
                  <a:lnTo>
                    <a:pt x="805764" y="690410"/>
                  </a:lnTo>
                  <a:lnTo>
                    <a:pt x="805535" y="689724"/>
                  </a:lnTo>
                  <a:lnTo>
                    <a:pt x="805332" y="689330"/>
                  </a:lnTo>
                  <a:lnTo>
                    <a:pt x="805053" y="688962"/>
                  </a:lnTo>
                  <a:lnTo>
                    <a:pt x="804862" y="688594"/>
                  </a:lnTo>
                  <a:lnTo>
                    <a:pt x="804862" y="688098"/>
                  </a:lnTo>
                  <a:lnTo>
                    <a:pt x="805205" y="687476"/>
                  </a:lnTo>
                  <a:lnTo>
                    <a:pt x="806069" y="686663"/>
                  </a:lnTo>
                  <a:lnTo>
                    <a:pt x="807847" y="685660"/>
                  </a:lnTo>
                  <a:lnTo>
                    <a:pt x="808837" y="685177"/>
                  </a:lnTo>
                  <a:lnTo>
                    <a:pt x="809663" y="684669"/>
                  </a:lnTo>
                  <a:lnTo>
                    <a:pt x="810971" y="682053"/>
                  </a:lnTo>
                  <a:lnTo>
                    <a:pt x="811250" y="681228"/>
                  </a:lnTo>
                  <a:lnTo>
                    <a:pt x="811517" y="680808"/>
                  </a:lnTo>
                  <a:lnTo>
                    <a:pt x="811847" y="680402"/>
                  </a:lnTo>
                  <a:lnTo>
                    <a:pt x="812571" y="679615"/>
                  </a:lnTo>
                  <a:lnTo>
                    <a:pt x="812876" y="679246"/>
                  </a:lnTo>
                  <a:lnTo>
                    <a:pt x="812990" y="678840"/>
                  </a:lnTo>
                  <a:lnTo>
                    <a:pt x="813003" y="678408"/>
                  </a:lnTo>
                  <a:lnTo>
                    <a:pt x="812838" y="676440"/>
                  </a:lnTo>
                  <a:lnTo>
                    <a:pt x="812876" y="675525"/>
                  </a:lnTo>
                  <a:lnTo>
                    <a:pt x="813054" y="673963"/>
                  </a:lnTo>
                  <a:lnTo>
                    <a:pt x="813041" y="671537"/>
                  </a:lnTo>
                  <a:lnTo>
                    <a:pt x="813079" y="671169"/>
                  </a:lnTo>
                  <a:lnTo>
                    <a:pt x="813295" y="670877"/>
                  </a:lnTo>
                  <a:lnTo>
                    <a:pt x="813612" y="670699"/>
                  </a:lnTo>
                  <a:lnTo>
                    <a:pt x="814006" y="670598"/>
                  </a:lnTo>
                  <a:lnTo>
                    <a:pt x="815098" y="670560"/>
                  </a:lnTo>
                  <a:lnTo>
                    <a:pt x="815263" y="670712"/>
                  </a:lnTo>
                  <a:lnTo>
                    <a:pt x="815352" y="670953"/>
                  </a:lnTo>
                  <a:lnTo>
                    <a:pt x="815479" y="671461"/>
                  </a:lnTo>
                  <a:lnTo>
                    <a:pt x="815873" y="672287"/>
                  </a:lnTo>
                  <a:lnTo>
                    <a:pt x="816152" y="672579"/>
                  </a:lnTo>
                  <a:lnTo>
                    <a:pt x="816521" y="672795"/>
                  </a:lnTo>
                  <a:lnTo>
                    <a:pt x="816914" y="672884"/>
                  </a:lnTo>
                  <a:lnTo>
                    <a:pt x="820166" y="672782"/>
                  </a:lnTo>
                  <a:lnTo>
                    <a:pt x="822591" y="671449"/>
                  </a:lnTo>
                  <a:lnTo>
                    <a:pt x="822464" y="670763"/>
                  </a:lnTo>
                  <a:lnTo>
                    <a:pt x="822070" y="669861"/>
                  </a:lnTo>
                  <a:lnTo>
                    <a:pt x="820750" y="668121"/>
                  </a:lnTo>
                  <a:lnTo>
                    <a:pt x="820254" y="667232"/>
                  </a:lnTo>
                  <a:lnTo>
                    <a:pt x="819975" y="666559"/>
                  </a:lnTo>
                  <a:lnTo>
                    <a:pt x="820077" y="665721"/>
                  </a:lnTo>
                  <a:lnTo>
                    <a:pt x="820178" y="665327"/>
                  </a:lnTo>
                  <a:lnTo>
                    <a:pt x="820229" y="664921"/>
                  </a:lnTo>
                  <a:lnTo>
                    <a:pt x="806297" y="655243"/>
                  </a:lnTo>
                  <a:lnTo>
                    <a:pt x="805675" y="654824"/>
                  </a:lnTo>
                  <a:lnTo>
                    <a:pt x="802246" y="651256"/>
                  </a:lnTo>
                  <a:lnTo>
                    <a:pt x="801128" y="649693"/>
                  </a:lnTo>
                  <a:lnTo>
                    <a:pt x="800176" y="648995"/>
                  </a:lnTo>
                  <a:lnTo>
                    <a:pt x="797979" y="648500"/>
                  </a:lnTo>
                  <a:lnTo>
                    <a:pt x="796315" y="647763"/>
                  </a:lnTo>
                  <a:lnTo>
                    <a:pt x="795896" y="647700"/>
                  </a:lnTo>
                  <a:lnTo>
                    <a:pt x="794270" y="647941"/>
                  </a:lnTo>
                  <a:lnTo>
                    <a:pt x="789533" y="650227"/>
                  </a:lnTo>
                  <a:lnTo>
                    <a:pt x="788720" y="650455"/>
                  </a:lnTo>
                  <a:lnTo>
                    <a:pt x="788339" y="650468"/>
                  </a:lnTo>
                  <a:lnTo>
                    <a:pt x="787958" y="650265"/>
                  </a:lnTo>
                  <a:lnTo>
                    <a:pt x="786993" y="649249"/>
                  </a:lnTo>
                  <a:lnTo>
                    <a:pt x="786587" y="649084"/>
                  </a:lnTo>
                  <a:lnTo>
                    <a:pt x="784618" y="651510"/>
                  </a:lnTo>
                  <a:lnTo>
                    <a:pt x="784390" y="651865"/>
                  </a:lnTo>
                  <a:lnTo>
                    <a:pt x="784161" y="652106"/>
                  </a:lnTo>
                  <a:lnTo>
                    <a:pt x="783869" y="652005"/>
                  </a:lnTo>
                  <a:lnTo>
                    <a:pt x="783640" y="650951"/>
                  </a:lnTo>
                  <a:lnTo>
                    <a:pt x="783412" y="650798"/>
                  </a:lnTo>
                  <a:lnTo>
                    <a:pt x="783094" y="650976"/>
                  </a:lnTo>
                  <a:lnTo>
                    <a:pt x="782751" y="651675"/>
                  </a:lnTo>
                  <a:lnTo>
                    <a:pt x="782624" y="652208"/>
                  </a:lnTo>
                  <a:lnTo>
                    <a:pt x="782586" y="652691"/>
                  </a:lnTo>
                  <a:lnTo>
                    <a:pt x="782650" y="653897"/>
                  </a:lnTo>
                  <a:lnTo>
                    <a:pt x="782548" y="654723"/>
                  </a:lnTo>
                  <a:lnTo>
                    <a:pt x="777519" y="657504"/>
                  </a:lnTo>
                  <a:lnTo>
                    <a:pt x="776732" y="657707"/>
                  </a:lnTo>
                  <a:lnTo>
                    <a:pt x="773430" y="667092"/>
                  </a:lnTo>
                  <a:lnTo>
                    <a:pt x="773684" y="668680"/>
                  </a:lnTo>
                  <a:lnTo>
                    <a:pt x="774280" y="669874"/>
                  </a:lnTo>
                  <a:lnTo>
                    <a:pt x="774395" y="670280"/>
                  </a:lnTo>
                  <a:lnTo>
                    <a:pt x="774471" y="670699"/>
                  </a:lnTo>
                  <a:lnTo>
                    <a:pt x="774509" y="671106"/>
                  </a:lnTo>
                  <a:lnTo>
                    <a:pt x="774471" y="671563"/>
                  </a:lnTo>
                  <a:lnTo>
                    <a:pt x="769543" y="674941"/>
                  </a:lnTo>
                  <a:lnTo>
                    <a:pt x="768083" y="675843"/>
                  </a:lnTo>
                  <a:lnTo>
                    <a:pt x="766000" y="680262"/>
                  </a:lnTo>
                  <a:lnTo>
                    <a:pt x="766318" y="681977"/>
                  </a:lnTo>
                  <a:lnTo>
                    <a:pt x="767232" y="684364"/>
                  </a:lnTo>
                  <a:lnTo>
                    <a:pt x="767943" y="685533"/>
                  </a:lnTo>
                  <a:lnTo>
                    <a:pt x="770267" y="688225"/>
                  </a:lnTo>
                  <a:lnTo>
                    <a:pt x="771486" y="689648"/>
                  </a:lnTo>
                  <a:lnTo>
                    <a:pt x="771702" y="690054"/>
                  </a:lnTo>
                  <a:lnTo>
                    <a:pt x="771753" y="690562"/>
                  </a:lnTo>
                  <a:lnTo>
                    <a:pt x="771550" y="691400"/>
                  </a:lnTo>
                  <a:lnTo>
                    <a:pt x="771740" y="691972"/>
                  </a:lnTo>
                  <a:lnTo>
                    <a:pt x="771931" y="692429"/>
                  </a:lnTo>
                  <a:lnTo>
                    <a:pt x="773861" y="694321"/>
                  </a:lnTo>
                  <a:lnTo>
                    <a:pt x="776058" y="696214"/>
                  </a:lnTo>
                  <a:lnTo>
                    <a:pt x="776452" y="696734"/>
                  </a:lnTo>
                  <a:lnTo>
                    <a:pt x="776579" y="697179"/>
                  </a:lnTo>
                  <a:lnTo>
                    <a:pt x="776401" y="697890"/>
                  </a:lnTo>
                  <a:lnTo>
                    <a:pt x="775881" y="698792"/>
                  </a:lnTo>
                  <a:lnTo>
                    <a:pt x="775881" y="699173"/>
                  </a:lnTo>
                  <a:lnTo>
                    <a:pt x="776147" y="699477"/>
                  </a:lnTo>
                  <a:lnTo>
                    <a:pt x="776668" y="699719"/>
                  </a:lnTo>
                  <a:lnTo>
                    <a:pt x="777659" y="699731"/>
                  </a:lnTo>
                  <a:lnTo>
                    <a:pt x="778725" y="700049"/>
                  </a:lnTo>
                  <a:lnTo>
                    <a:pt x="778459" y="700582"/>
                  </a:lnTo>
                  <a:lnTo>
                    <a:pt x="777557" y="701700"/>
                  </a:lnTo>
                  <a:lnTo>
                    <a:pt x="777316" y="702106"/>
                  </a:lnTo>
                  <a:lnTo>
                    <a:pt x="777240" y="702525"/>
                  </a:lnTo>
                  <a:lnTo>
                    <a:pt x="777265" y="702919"/>
                  </a:lnTo>
                  <a:lnTo>
                    <a:pt x="777646" y="703681"/>
                  </a:lnTo>
                  <a:lnTo>
                    <a:pt x="782447" y="710222"/>
                  </a:lnTo>
                  <a:lnTo>
                    <a:pt x="782548" y="710628"/>
                  </a:lnTo>
                  <a:lnTo>
                    <a:pt x="782485" y="711034"/>
                  </a:lnTo>
                  <a:lnTo>
                    <a:pt x="782320" y="711466"/>
                  </a:lnTo>
                  <a:lnTo>
                    <a:pt x="780059" y="714832"/>
                  </a:lnTo>
                  <a:lnTo>
                    <a:pt x="779843" y="715264"/>
                  </a:lnTo>
                  <a:lnTo>
                    <a:pt x="779640" y="715670"/>
                  </a:lnTo>
                  <a:lnTo>
                    <a:pt x="779526" y="716051"/>
                  </a:lnTo>
                  <a:lnTo>
                    <a:pt x="779487" y="716470"/>
                  </a:lnTo>
                  <a:lnTo>
                    <a:pt x="779767" y="716927"/>
                  </a:lnTo>
                  <a:lnTo>
                    <a:pt x="781265" y="718210"/>
                  </a:lnTo>
                  <a:lnTo>
                    <a:pt x="781583" y="718566"/>
                  </a:lnTo>
                  <a:lnTo>
                    <a:pt x="781786" y="718947"/>
                  </a:lnTo>
                  <a:lnTo>
                    <a:pt x="781926" y="719353"/>
                  </a:lnTo>
                  <a:lnTo>
                    <a:pt x="782015" y="719747"/>
                  </a:lnTo>
                  <a:lnTo>
                    <a:pt x="782116" y="720559"/>
                  </a:lnTo>
                  <a:lnTo>
                    <a:pt x="782307" y="721360"/>
                  </a:lnTo>
                  <a:lnTo>
                    <a:pt x="782459" y="721741"/>
                  </a:lnTo>
                  <a:lnTo>
                    <a:pt x="782675" y="722147"/>
                  </a:lnTo>
                  <a:lnTo>
                    <a:pt x="783247" y="722922"/>
                  </a:lnTo>
                  <a:lnTo>
                    <a:pt x="783374" y="723315"/>
                  </a:lnTo>
                  <a:lnTo>
                    <a:pt x="783374" y="723734"/>
                  </a:lnTo>
                  <a:lnTo>
                    <a:pt x="782916" y="725373"/>
                  </a:lnTo>
                  <a:lnTo>
                    <a:pt x="782866" y="725792"/>
                  </a:lnTo>
                  <a:lnTo>
                    <a:pt x="782904" y="726186"/>
                  </a:lnTo>
                  <a:lnTo>
                    <a:pt x="783018" y="726579"/>
                  </a:lnTo>
                  <a:lnTo>
                    <a:pt x="783272" y="726973"/>
                  </a:lnTo>
                  <a:lnTo>
                    <a:pt x="784301" y="728141"/>
                  </a:lnTo>
                  <a:lnTo>
                    <a:pt x="784783" y="728903"/>
                  </a:lnTo>
                  <a:lnTo>
                    <a:pt x="785139" y="729221"/>
                  </a:lnTo>
                  <a:lnTo>
                    <a:pt x="785609" y="729399"/>
                  </a:lnTo>
                  <a:lnTo>
                    <a:pt x="786536" y="729322"/>
                  </a:lnTo>
                  <a:lnTo>
                    <a:pt x="787323" y="729056"/>
                  </a:lnTo>
                  <a:lnTo>
                    <a:pt x="787501" y="728967"/>
                  </a:lnTo>
                  <a:lnTo>
                    <a:pt x="792099" y="727557"/>
                  </a:lnTo>
                  <a:lnTo>
                    <a:pt x="792454" y="727354"/>
                  </a:lnTo>
                  <a:lnTo>
                    <a:pt x="792822" y="727176"/>
                  </a:lnTo>
                  <a:lnTo>
                    <a:pt x="793597" y="726922"/>
                  </a:lnTo>
                  <a:lnTo>
                    <a:pt x="797407" y="726821"/>
                  </a:lnTo>
                  <a:lnTo>
                    <a:pt x="798360" y="726605"/>
                  </a:lnTo>
                  <a:lnTo>
                    <a:pt x="798969" y="726363"/>
                  </a:lnTo>
                  <a:lnTo>
                    <a:pt x="799261" y="726020"/>
                  </a:lnTo>
                  <a:lnTo>
                    <a:pt x="799414" y="725805"/>
                  </a:lnTo>
                  <a:lnTo>
                    <a:pt x="799642" y="725500"/>
                  </a:lnTo>
                  <a:lnTo>
                    <a:pt x="799934" y="725246"/>
                  </a:lnTo>
                  <a:lnTo>
                    <a:pt x="800328" y="725119"/>
                  </a:lnTo>
                  <a:lnTo>
                    <a:pt x="807935" y="725830"/>
                  </a:lnTo>
                  <a:lnTo>
                    <a:pt x="808393" y="725957"/>
                  </a:lnTo>
                  <a:lnTo>
                    <a:pt x="811593" y="729399"/>
                  </a:lnTo>
                  <a:lnTo>
                    <a:pt x="814235" y="731418"/>
                  </a:lnTo>
                  <a:lnTo>
                    <a:pt x="814501" y="731697"/>
                  </a:lnTo>
                  <a:lnTo>
                    <a:pt x="814679" y="732066"/>
                  </a:lnTo>
                  <a:lnTo>
                    <a:pt x="815822" y="735545"/>
                  </a:lnTo>
                  <a:lnTo>
                    <a:pt x="816635" y="736981"/>
                  </a:lnTo>
                  <a:lnTo>
                    <a:pt x="817295" y="737184"/>
                  </a:lnTo>
                  <a:lnTo>
                    <a:pt x="818362" y="737158"/>
                  </a:lnTo>
                  <a:lnTo>
                    <a:pt x="822451" y="736142"/>
                  </a:lnTo>
                  <a:lnTo>
                    <a:pt x="822820" y="735926"/>
                  </a:lnTo>
                  <a:lnTo>
                    <a:pt x="823493" y="735380"/>
                  </a:lnTo>
                  <a:lnTo>
                    <a:pt x="823810" y="735025"/>
                  </a:lnTo>
                  <a:lnTo>
                    <a:pt x="824458" y="734428"/>
                  </a:lnTo>
                  <a:lnTo>
                    <a:pt x="825093" y="734174"/>
                  </a:lnTo>
                  <a:lnTo>
                    <a:pt x="828649" y="733615"/>
                  </a:lnTo>
                  <a:lnTo>
                    <a:pt x="829525" y="733628"/>
                  </a:lnTo>
                  <a:lnTo>
                    <a:pt x="833107" y="734326"/>
                  </a:lnTo>
                  <a:lnTo>
                    <a:pt x="837399" y="734263"/>
                  </a:lnTo>
                  <a:lnTo>
                    <a:pt x="840028" y="734720"/>
                  </a:lnTo>
                  <a:lnTo>
                    <a:pt x="842048" y="733945"/>
                  </a:lnTo>
                  <a:lnTo>
                    <a:pt x="842822" y="734491"/>
                  </a:lnTo>
                  <a:lnTo>
                    <a:pt x="845108" y="736701"/>
                  </a:lnTo>
                  <a:lnTo>
                    <a:pt x="848639" y="738898"/>
                  </a:lnTo>
                  <a:lnTo>
                    <a:pt x="849490" y="738847"/>
                  </a:lnTo>
                  <a:lnTo>
                    <a:pt x="850620" y="738454"/>
                  </a:lnTo>
                  <a:lnTo>
                    <a:pt x="851852" y="737730"/>
                  </a:lnTo>
                  <a:lnTo>
                    <a:pt x="854798" y="736003"/>
                  </a:lnTo>
                  <a:lnTo>
                    <a:pt x="856119" y="735736"/>
                  </a:lnTo>
                  <a:lnTo>
                    <a:pt x="859599" y="735533"/>
                  </a:lnTo>
                  <a:lnTo>
                    <a:pt x="860094" y="735330"/>
                  </a:lnTo>
                  <a:lnTo>
                    <a:pt x="860615" y="734974"/>
                  </a:lnTo>
                  <a:lnTo>
                    <a:pt x="862355" y="733386"/>
                  </a:lnTo>
                  <a:lnTo>
                    <a:pt x="863447" y="732764"/>
                  </a:lnTo>
                  <a:lnTo>
                    <a:pt x="869226" y="728357"/>
                  </a:lnTo>
                  <a:lnTo>
                    <a:pt x="869645" y="727964"/>
                  </a:lnTo>
                  <a:lnTo>
                    <a:pt x="870178" y="727608"/>
                  </a:lnTo>
                  <a:lnTo>
                    <a:pt x="871131" y="727354"/>
                  </a:lnTo>
                  <a:lnTo>
                    <a:pt x="871766" y="727278"/>
                  </a:lnTo>
                  <a:lnTo>
                    <a:pt x="873696" y="727392"/>
                  </a:lnTo>
                  <a:lnTo>
                    <a:pt x="874522" y="727252"/>
                  </a:lnTo>
                  <a:lnTo>
                    <a:pt x="875398" y="726567"/>
                  </a:lnTo>
                  <a:lnTo>
                    <a:pt x="876846" y="724242"/>
                  </a:lnTo>
                  <a:lnTo>
                    <a:pt x="881049" y="729589"/>
                  </a:lnTo>
                  <a:lnTo>
                    <a:pt x="881316" y="730173"/>
                  </a:lnTo>
                  <a:lnTo>
                    <a:pt x="881468" y="730999"/>
                  </a:lnTo>
                  <a:lnTo>
                    <a:pt x="882269" y="732637"/>
                  </a:lnTo>
                  <a:lnTo>
                    <a:pt x="882688" y="732942"/>
                  </a:lnTo>
                  <a:lnTo>
                    <a:pt x="883285" y="733183"/>
                  </a:lnTo>
                  <a:lnTo>
                    <a:pt x="885342" y="733120"/>
                  </a:lnTo>
                  <a:lnTo>
                    <a:pt x="886320" y="732866"/>
                  </a:lnTo>
                  <a:lnTo>
                    <a:pt x="887234" y="733005"/>
                  </a:lnTo>
                  <a:lnTo>
                    <a:pt x="888707" y="734529"/>
                  </a:lnTo>
                  <a:lnTo>
                    <a:pt x="887285" y="735355"/>
                  </a:lnTo>
                  <a:lnTo>
                    <a:pt x="886955" y="735622"/>
                  </a:lnTo>
                  <a:lnTo>
                    <a:pt x="886764" y="735965"/>
                  </a:lnTo>
                  <a:lnTo>
                    <a:pt x="886790" y="736498"/>
                  </a:lnTo>
                  <a:lnTo>
                    <a:pt x="886917" y="736930"/>
                  </a:lnTo>
                  <a:lnTo>
                    <a:pt x="888072" y="739165"/>
                  </a:lnTo>
                  <a:lnTo>
                    <a:pt x="888136" y="739406"/>
                  </a:lnTo>
                  <a:lnTo>
                    <a:pt x="887920" y="739838"/>
                  </a:lnTo>
                  <a:lnTo>
                    <a:pt x="887425" y="740537"/>
                  </a:lnTo>
                  <a:lnTo>
                    <a:pt x="884796" y="742886"/>
                  </a:lnTo>
                  <a:lnTo>
                    <a:pt x="883729" y="743572"/>
                  </a:lnTo>
                  <a:lnTo>
                    <a:pt x="882332" y="744664"/>
                  </a:lnTo>
                  <a:lnTo>
                    <a:pt x="881888" y="745197"/>
                  </a:lnTo>
                  <a:lnTo>
                    <a:pt x="881291" y="746023"/>
                  </a:lnTo>
                  <a:lnTo>
                    <a:pt x="879805" y="748893"/>
                  </a:lnTo>
                  <a:lnTo>
                    <a:pt x="878890" y="749782"/>
                  </a:lnTo>
                  <a:lnTo>
                    <a:pt x="877062" y="751662"/>
                  </a:lnTo>
                  <a:lnTo>
                    <a:pt x="876249" y="752246"/>
                  </a:lnTo>
                  <a:lnTo>
                    <a:pt x="872045" y="753795"/>
                  </a:lnTo>
                  <a:lnTo>
                    <a:pt x="870788" y="753897"/>
                  </a:lnTo>
                  <a:lnTo>
                    <a:pt x="868502" y="753592"/>
                  </a:lnTo>
                  <a:lnTo>
                    <a:pt x="868121" y="753668"/>
                  </a:lnTo>
                  <a:lnTo>
                    <a:pt x="864336" y="757301"/>
                  </a:lnTo>
                  <a:lnTo>
                    <a:pt x="864362" y="757821"/>
                  </a:lnTo>
                  <a:lnTo>
                    <a:pt x="864514" y="758215"/>
                  </a:lnTo>
                  <a:lnTo>
                    <a:pt x="866089" y="760730"/>
                  </a:lnTo>
                  <a:lnTo>
                    <a:pt x="866089" y="761238"/>
                  </a:lnTo>
                  <a:lnTo>
                    <a:pt x="859116" y="767943"/>
                  </a:lnTo>
                  <a:lnTo>
                    <a:pt x="858799" y="768121"/>
                  </a:lnTo>
                  <a:lnTo>
                    <a:pt x="858621" y="768400"/>
                  </a:lnTo>
                  <a:lnTo>
                    <a:pt x="858824" y="768997"/>
                  </a:lnTo>
                  <a:lnTo>
                    <a:pt x="859078" y="769416"/>
                  </a:lnTo>
                  <a:lnTo>
                    <a:pt x="862063" y="773201"/>
                  </a:lnTo>
                  <a:lnTo>
                    <a:pt x="862215" y="773569"/>
                  </a:lnTo>
                  <a:lnTo>
                    <a:pt x="862304" y="773976"/>
                  </a:lnTo>
                  <a:lnTo>
                    <a:pt x="862304" y="774420"/>
                  </a:lnTo>
                  <a:lnTo>
                    <a:pt x="862139" y="775335"/>
                  </a:lnTo>
                  <a:lnTo>
                    <a:pt x="861999" y="775817"/>
                  </a:lnTo>
                  <a:lnTo>
                    <a:pt x="861822" y="776732"/>
                  </a:lnTo>
                  <a:lnTo>
                    <a:pt x="856995" y="780135"/>
                  </a:lnTo>
                  <a:lnTo>
                    <a:pt x="856627" y="780364"/>
                  </a:lnTo>
                  <a:lnTo>
                    <a:pt x="856284" y="780694"/>
                  </a:lnTo>
                  <a:lnTo>
                    <a:pt x="855967" y="781316"/>
                  </a:lnTo>
                  <a:lnTo>
                    <a:pt x="855764" y="781837"/>
                  </a:lnTo>
                  <a:lnTo>
                    <a:pt x="855395" y="783285"/>
                  </a:lnTo>
                  <a:lnTo>
                    <a:pt x="855091" y="784250"/>
                  </a:lnTo>
                  <a:lnTo>
                    <a:pt x="854760" y="784656"/>
                  </a:lnTo>
                  <a:lnTo>
                    <a:pt x="854456" y="784961"/>
                  </a:lnTo>
                  <a:lnTo>
                    <a:pt x="852551" y="784961"/>
                  </a:lnTo>
                  <a:lnTo>
                    <a:pt x="851865" y="784212"/>
                  </a:lnTo>
                  <a:lnTo>
                    <a:pt x="851687" y="783424"/>
                  </a:lnTo>
                  <a:lnTo>
                    <a:pt x="851585" y="782574"/>
                  </a:lnTo>
                  <a:lnTo>
                    <a:pt x="851420" y="781773"/>
                  </a:lnTo>
                  <a:lnTo>
                    <a:pt x="848207" y="776846"/>
                  </a:lnTo>
                  <a:lnTo>
                    <a:pt x="847851" y="776541"/>
                  </a:lnTo>
                  <a:lnTo>
                    <a:pt x="845845" y="775779"/>
                  </a:lnTo>
                  <a:lnTo>
                    <a:pt x="841501" y="775449"/>
                  </a:lnTo>
                  <a:lnTo>
                    <a:pt x="841082" y="775309"/>
                  </a:lnTo>
                  <a:lnTo>
                    <a:pt x="838911" y="773595"/>
                  </a:lnTo>
                  <a:lnTo>
                    <a:pt x="837831" y="773417"/>
                  </a:lnTo>
                  <a:lnTo>
                    <a:pt x="836485" y="773557"/>
                  </a:lnTo>
                  <a:lnTo>
                    <a:pt x="824103" y="784428"/>
                  </a:lnTo>
                  <a:lnTo>
                    <a:pt x="823429" y="784923"/>
                  </a:lnTo>
                  <a:lnTo>
                    <a:pt x="822972" y="785075"/>
                  </a:lnTo>
                  <a:lnTo>
                    <a:pt x="822439" y="785164"/>
                  </a:lnTo>
                  <a:lnTo>
                    <a:pt x="821588" y="784974"/>
                  </a:lnTo>
                  <a:lnTo>
                    <a:pt x="819848" y="784148"/>
                  </a:lnTo>
                  <a:lnTo>
                    <a:pt x="819543" y="784085"/>
                  </a:lnTo>
                  <a:lnTo>
                    <a:pt x="817435" y="784225"/>
                  </a:lnTo>
                  <a:lnTo>
                    <a:pt x="816800" y="784174"/>
                  </a:lnTo>
                  <a:lnTo>
                    <a:pt x="816292" y="783983"/>
                  </a:lnTo>
                  <a:lnTo>
                    <a:pt x="815975" y="783755"/>
                  </a:lnTo>
                  <a:lnTo>
                    <a:pt x="815594" y="783310"/>
                  </a:lnTo>
                  <a:lnTo>
                    <a:pt x="814819" y="781939"/>
                  </a:lnTo>
                  <a:lnTo>
                    <a:pt x="814565" y="781659"/>
                  </a:lnTo>
                  <a:lnTo>
                    <a:pt x="810933" y="784682"/>
                  </a:lnTo>
                  <a:lnTo>
                    <a:pt x="810945" y="785355"/>
                  </a:lnTo>
                  <a:lnTo>
                    <a:pt x="811047" y="785850"/>
                  </a:lnTo>
                  <a:lnTo>
                    <a:pt x="811326" y="786549"/>
                  </a:lnTo>
                  <a:lnTo>
                    <a:pt x="811276" y="786790"/>
                  </a:lnTo>
                  <a:lnTo>
                    <a:pt x="811263" y="787031"/>
                  </a:lnTo>
                  <a:lnTo>
                    <a:pt x="809993" y="787755"/>
                  </a:lnTo>
                  <a:lnTo>
                    <a:pt x="809091" y="788200"/>
                  </a:lnTo>
                  <a:lnTo>
                    <a:pt x="808393" y="788758"/>
                  </a:lnTo>
                  <a:lnTo>
                    <a:pt x="808062" y="789063"/>
                  </a:lnTo>
                  <a:lnTo>
                    <a:pt x="807681" y="789686"/>
                  </a:lnTo>
                  <a:lnTo>
                    <a:pt x="807275" y="790587"/>
                  </a:lnTo>
                  <a:lnTo>
                    <a:pt x="806246" y="793305"/>
                  </a:lnTo>
                  <a:lnTo>
                    <a:pt x="805929" y="794016"/>
                  </a:lnTo>
                  <a:lnTo>
                    <a:pt x="805459" y="794435"/>
                  </a:lnTo>
                  <a:lnTo>
                    <a:pt x="803275" y="795858"/>
                  </a:lnTo>
                  <a:lnTo>
                    <a:pt x="802944" y="796137"/>
                  </a:lnTo>
                  <a:lnTo>
                    <a:pt x="802614" y="796734"/>
                  </a:lnTo>
                  <a:lnTo>
                    <a:pt x="802322" y="797496"/>
                  </a:lnTo>
                  <a:lnTo>
                    <a:pt x="801700" y="800239"/>
                  </a:lnTo>
                  <a:lnTo>
                    <a:pt x="801204" y="803859"/>
                  </a:lnTo>
                  <a:lnTo>
                    <a:pt x="801065" y="804316"/>
                  </a:lnTo>
                  <a:lnTo>
                    <a:pt x="795642" y="806869"/>
                  </a:lnTo>
                  <a:lnTo>
                    <a:pt x="795261" y="807059"/>
                  </a:lnTo>
                  <a:lnTo>
                    <a:pt x="794880" y="807364"/>
                  </a:lnTo>
                  <a:lnTo>
                    <a:pt x="794537" y="807999"/>
                  </a:lnTo>
                  <a:lnTo>
                    <a:pt x="793864" y="809599"/>
                  </a:lnTo>
                  <a:lnTo>
                    <a:pt x="793813" y="810069"/>
                  </a:lnTo>
                  <a:lnTo>
                    <a:pt x="793940" y="810450"/>
                  </a:lnTo>
                  <a:lnTo>
                    <a:pt x="795147" y="810818"/>
                  </a:lnTo>
                  <a:lnTo>
                    <a:pt x="796112" y="811288"/>
                  </a:lnTo>
                  <a:lnTo>
                    <a:pt x="796886" y="812609"/>
                  </a:lnTo>
                  <a:lnTo>
                    <a:pt x="793711" y="815441"/>
                  </a:lnTo>
                  <a:lnTo>
                    <a:pt x="792899" y="817067"/>
                  </a:lnTo>
                  <a:lnTo>
                    <a:pt x="785177" y="830097"/>
                  </a:lnTo>
                  <a:lnTo>
                    <a:pt x="784809" y="830262"/>
                  </a:lnTo>
                  <a:lnTo>
                    <a:pt x="784504" y="830580"/>
                  </a:lnTo>
                  <a:lnTo>
                    <a:pt x="784225" y="830999"/>
                  </a:lnTo>
                  <a:lnTo>
                    <a:pt x="783259" y="832980"/>
                  </a:lnTo>
                  <a:lnTo>
                    <a:pt x="781672" y="835875"/>
                  </a:lnTo>
                  <a:lnTo>
                    <a:pt x="781418" y="836383"/>
                  </a:lnTo>
                  <a:lnTo>
                    <a:pt x="781265" y="836891"/>
                  </a:lnTo>
                  <a:lnTo>
                    <a:pt x="781304" y="837387"/>
                  </a:lnTo>
                  <a:lnTo>
                    <a:pt x="781608" y="837895"/>
                  </a:lnTo>
                  <a:lnTo>
                    <a:pt x="782002" y="838212"/>
                  </a:lnTo>
                  <a:lnTo>
                    <a:pt x="783183" y="838847"/>
                  </a:lnTo>
                  <a:lnTo>
                    <a:pt x="783501" y="839152"/>
                  </a:lnTo>
                  <a:lnTo>
                    <a:pt x="783717" y="839558"/>
                  </a:lnTo>
                  <a:lnTo>
                    <a:pt x="783590" y="840244"/>
                  </a:lnTo>
                  <a:lnTo>
                    <a:pt x="783437" y="840803"/>
                  </a:lnTo>
                  <a:lnTo>
                    <a:pt x="782586" y="843102"/>
                  </a:lnTo>
                  <a:lnTo>
                    <a:pt x="779830" y="848982"/>
                  </a:lnTo>
                  <a:lnTo>
                    <a:pt x="779716" y="849503"/>
                  </a:lnTo>
                  <a:lnTo>
                    <a:pt x="779767" y="849947"/>
                  </a:lnTo>
                  <a:lnTo>
                    <a:pt x="780516" y="850531"/>
                  </a:lnTo>
                  <a:lnTo>
                    <a:pt x="783501" y="851852"/>
                  </a:lnTo>
                  <a:lnTo>
                    <a:pt x="783755" y="852043"/>
                  </a:lnTo>
                  <a:lnTo>
                    <a:pt x="783907" y="852627"/>
                  </a:lnTo>
                  <a:lnTo>
                    <a:pt x="783983" y="852855"/>
                  </a:lnTo>
                  <a:lnTo>
                    <a:pt x="783831" y="855522"/>
                  </a:lnTo>
                  <a:lnTo>
                    <a:pt x="782497" y="854989"/>
                  </a:lnTo>
                  <a:lnTo>
                    <a:pt x="775258" y="852119"/>
                  </a:lnTo>
                  <a:lnTo>
                    <a:pt x="774776" y="852398"/>
                  </a:lnTo>
                  <a:lnTo>
                    <a:pt x="774611" y="852525"/>
                  </a:lnTo>
                  <a:lnTo>
                    <a:pt x="774039" y="853948"/>
                  </a:lnTo>
                  <a:lnTo>
                    <a:pt x="773772" y="854417"/>
                  </a:lnTo>
                  <a:lnTo>
                    <a:pt x="773404" y="854824"/>
                  </a:lnTo>
                  <a:lnTo>
                    <a:pt x="772706" y="855167"/>
                  </a:lnTo>
                  <a:lnTo>
                    <a:pt x="772198" y="855319"/>
                  </a:lnTo>
                  <a:lnTo>
                    <a:pt x="771728" y="855383"/>
                  </a:lnTo>
                  <a:lnTo>
                    <a:pt x="771334" y="855548"/>
                  </a:lnTo>
                  <a:lnTo>
                    <a:pt x="770966" y="855840"/>
                  </a:lnTo>
                  <a:lnTo>
                    <a:pt x="770559" y="856475"/>
                  </a:lnTo>
                  <a:lnTo>
                    <a:pt x="769962" y="857567"/>
                  </a:lnTo>
                  <a:lnTo>
                    <a:pt x="768946" y="858697"/>
                  </a:lnTo>
                  <a:lnTo>
                    <a:pt x="764222" y="868057"/>
                  </a:lnTo>
                  <a:lnTo>
                    <a:pt x="764146" y="868502"/>
                  </a:lnTo>
                  <a:lnTo>
                    <a:pt x="761187" y="873912"/>
                  </a:lnTo>
                  <a:lnTo>
                    <a:pt x="760183" y="874839"/>
                  </a:lnTo>
                  <a:lnTo>
                    <a:pt x="759498" y="875322"/>
                  </a:lnTo>
                  <a:lnTo>
                    <a:pt x="757986" y="875931"/>
                  </a:lnTo>
                  <a:lnTo>
                    <a:pt x="757618" y="876147"/>
                  </a:lnTo>
                  <a:lnTo>
                    <a:pt x="757288" y="876388"/>
                  </a:lnTo>
                  <a:lnTo>
                    <a:pt x="756958" y="876922"/>
                  </a:lnTo>
                  <a:lnTo>
                    <a:pt x="756729" y="877709"/>
                  </a:lnTo>
                  <a:lnTo>
                    <a:pt x="756488" y="879094"/>
                  </a:lnTo>
                  <a:lnTo>
                    <a:pt x="756653" y="879944"/>
                  </a:lnTo>
                  <a:lnTo>
                    <a:pt x="756932" y="880516"/>
                  </a:lnTo>
                  <a:lnTo>
                    <a:pt x="758621" y="882129"/>
                  </a:lnTo>
                  <a:lnTo>
                    <a:pt x="758863" y="882599"/>
                  </a:lnTo>
                  <a:lnTo>
                    <a:pt x="758964" y="883221"/>
                  </a:lnTo>
                  <a:lnTo>
                    <a:pt x="758558" y="885596"/>
                  </a:lnTo>
                  <a:lnTo>
                    <a:pt x="758520" y="886028"/>
                  </a:lnTo>
                  <a:lnTo>
                    <a:pt x="758520" y="886460"/>
                  </a:lnTo>
                  <a:lnTo>
                    <a:pt x="758571" y="886866"/>
                  </a:lnTo>
                  <a:lnTo>
                    <a:pt x="758558" y="887234"/>
                  </a:lnTo>
                  <a:lnTo>
                    <a:pt x="758431" y="887539"/>
                  </a:lnTo>
                  <a:lnTo>
                    <a:pt x="757986" y="887603"/>
                  </a:lnTo>
                  <a:lnTo>
                    <a:pt x="755167" y="887044"/>
                  </a:lnTo>
                  <a:lnTo>
                    <a:pt x="754722" y="887133"/>
                  </a:lnTo>
                  <a:lnTo>
                    <a:pt x="754380" y="887488"/>
                  </a:lnTo>
                  <a:lnTo>
                    <a:pt x="754087" y="888212"/>
                  </a:lnTo>
                  <a:lnTo>
                    <a:pt x="753986" y="888593"/>
                  </a:lnTo>
                  <a:lnTo>
                    <a:pt x="753097" y="893152"/>
                  </a:lnTo>
                  <a:lnTo>
                    <a:pt x="753224" y="894080"/>
                  </a:lnTo>
                  <a:lnTo>
                    <a:pt x="754265" y="895134"/>
                  </a:lnTo>
                  <a:lnTo>
                    <a:pt x="755103" y="894753"/>
                  </a:lnTo>
                  <a:lnTo>
                    <a:pt x="756310" y="894461"/>
                  </a:lnTo>
                  <a:lnTo>
                    <a:pt x="761123" y="898867"/>
                  </a:lnTo>
                  <a:lnTo>
                    <a:pt x="761022" y="899261"/>
                  </a:lnTo>
                  <a:lnTo>
                    <a:pt x="760780" y="899591"/>
                  </a:lnTo>
                  <a:lnTo>
                    <a:pt x="760158" y="900264"/>
                  </a:lnTo>
                  <a:lnTo>
                    <a:pt x="759587" y="901026"/>
                  </a:lnTo>
                  <a:lnTo>
                    <a:pt x="759320" y="901458"/>
                  </a:lnTo>
                  <a:lnTo>
                    <a:pt x="759155" y="901903"/>
                  </a:lnTo>
                  <a:lnTo>
                    <a:pt x="759066" y="902322"/>
                  </a:lnTo>
                  <a:lnTo>
                    <a:pt x="759066" y="902677"/>
                  </a:lnTo>
                  <a:lnTo>
                    <a:pt x="761441" y="906043"/>
                  </a:lnTo>
                  <a:lnTo>
                    <a:pt x="762571" y="908227"/>
                  </a:lnTo>
                  <a:lnTo>
                    <a:pt x="763778" y="911250"/>
                  </a:lnTo>
                  <a:lnTo>
                    <a:pt x="764260" y="913231"/>
                  </a:lnTo>
                  <a:lnTo>
                    <a:pt x="764565" y="913968"/>
                  </a:lnTo>
                  <a:lnTo>
                    <a:pt x="764832" y="914260"/>
                  </a:lnTo>
                  <a:lnTo>
                    <a:pt x="765390" y="914222"/>
                  </a:lnTo>
                  <a:lnTo>
                    <a:pt x="766191" y="913803"/>
                  </a:lnTo>
                  <a:lnTo>
                    <a:pt x="767308" y="912672"/>
                  </a:lnTo>
                  <a:lnTo>
                    <a:pt x="767892" y="911974"/>
                  </a:lnTo>
                  <a:lnTo>
                    <a:pt x="768337" y="911390"/>
                  </a:lnTo>
                  <a:lnTo>
                    <a:pt x="772668" y="904125"/>
                  </a:lnTo>
                  <a:lnTo>
                    <a:pt x="774979" y="900950"/>
                  </a:lnTo>
                  <a:lnTo>
                    <a:pt x="775525" y="900036"/>
                  </a:lnTo>
                  <a:lnTo>
                    <a:pt x="776046" y="899858"/>
                  </a:lnTo>
                  <a:lnTo>
                    <a:pt x="776884" y="899998"/>
                  </a:lnTo>
                  <a:lnTo>
                    <a:pt x="778446" y="901026"/>
                  </a:lnTo>
                  <a:lnTo>
                    <a:pt x="780719" y="901966"/>
                  </a:lnTo>
                  <a:lnTo>
                    <a:pt x="782675" y="902550"/>
                  </a:lnTo>
                  <a:lnTo>
                    <a:pt x="783107" y="902970"/>
                  </a:lnTo>
                  <a:lnTo>
                    <a:pt x="783399" y="903541"/>
                  </a:lnTo>
                  <a:lnTo>
                    <a:pt x="784428" y="906856"/>
                  </a:lnTo>
                  <a:lnTo>
                    <a:pt x="785723" y="909421"/>
                  </a:lnTo>
                  <a:lnTo>
                    <a:pt x="785964" y="909650"/>
                  </a:lnTo>
                  <a:lnTo>
                    <a:pt x="786257" y="909726"/>
                  </a:lnTo>
                  <a:lnTo>
                    <a:pt x="786612" y="909650"/>
                  </a:lnTo>
                  <a:lnTo>
                    <a:pt x="788035" y="908939"/>
                  </a:lnTo>
                  <a:lnTo>
                    <a:pt x="788416" y="908862"/>
                  </a:lnTo>
                  <a:lnTo>
                    <a:pt x="788835" y="908913"/>
                  </a:lnTo>
                  <a:lnTo>
                    <a:pt x="793813" y="910996"/>
                  </a:lnTo>
                  <a:lnTo>
                    <a:pt x="794156" y="911288"/>
                  </a:lnTo>
                  <a:lnTo>
                    <a:pt x="794296" y="911593"/>
                  </a:lnTo>
                  <a:lnTo>
                    <a:pt x="794118" y="911847"/>
                  </a:lnTo>
                  <a:lnTo>
                    <a:pt x="793826" y="912075"/>
                  </a:lnTo>
                  <a:lnTo>
                    <a:pt x="793445" y="912279"/>
                  </a:lnTo>
                  <a:lnTo>
                    <a:pt x="793127" y="912520"/>
                  </a:lnTo>
                  <a:lnTo>
                    <a:pt x="792924" y="912850"/>
                  </a:lnTo>
                  <a:lnTo>
                    <a:pt x="792924" y="913206"/>
                  </a:lnTo>
                  <a:lnTo>
                    <a:pt x="793191" y="913485"/>
                  </a:lnTo>
                  <a:lnTo>
                    <a:pt x="793610" y="913688"/>
                  </a:lnTo>
                  <a:lnTo>
                    <a:pt x="794067" y="913790"/>
                  </a:lnTo>
                  <a:lnTo>
                    <a:pt x="794943" y="913841"/>
                  </a:lnTo>
                  <a:lnTo>
                    <a:pt x="795756" y="913714"/>
                  </a:lnTo>
                  <a:lnTo>
                    <a:pt x="796531" y="913333"/>
                  </a:lnTo>
                  <a:lnTo>
                    <a:pt x="798906" y="911542"/>
                  </a:lnTo>
                  <a:lnTo>
                    <a:pt x="799617" y="911123"/>
                  </a:lnTo>
                  <a:lnTo>
                    <a:pt x="800252" y="910882"/>
                  </a:lnTo>
                  <a:lnTo>
                    <a:pt x="800481" y="910844"/>
                  </a:lnTo>
                  <a:lnTo>
                    <a:pt x="800849" y="910818"/>
                  </a:lnTo>
                  <a:lnTo>
                    <a:pt x="801725" y="911098"/>
                  </a:lnTo>
                  <a:lnTo>
                    <a:pt x="804341" y="914234"/>
                  </a:lnTo>
                  <a:lnTo>
                    <a:pt x="804265" y="916622"/>
                  </a:lnTo>
                  <a:lnTo>
                    <a:pt x="804443" y="917409"/>
                  </a:lnTo>
                  <a:lnTo>
                    <a:pt x="811999" y="921410"/>
                  </a:lnTo>
                  <a:lnTo>
                    <a:pt x="813854" y="922401"/>
                  </a:lnTo>
                  <a:lnTo>
                    <a:pt x="814552" y="923010"/>
                  </a:lnTo>
                  <a:lnTo>
                    <a:pt x="814781" y="923404"/>
                  </a:lnTo>
                  <a:lnTo>
                    <a:pt x="814806" y="923912"/>
                  </a:lnTo>
                  <a:lnTo>
                    <a:pt x="814641" y="924712"/>
                  </a:lnTo>
                  <a:lnTo>
                    <a:pt x="813638" y="927874"/>
                  </a:lnTo>
                  <a:lnTo>
                    <a:pt x="813206" y="928966"/>
                  </a:lnTo>
                  <a:lnTo>
                    <a:pt x="812673" y="929995"/>
                  </a:lnTo>
                  <a:lnTo>
                    <a:pt x="811860" y="930998"/>
                  </a:lnTo>
                  <a:lnTo>
                    <a:pt x="811364" y="931735"/>
                  </a:lnTo>
                  <a:lnTo>
                    <a:pt x="810920" y="932688"/>
                  </a:lnTo>
                  <a:lnTo>
                    <a:pt x="810641" y="933792"/>
                  </a:lnTo>
                  <a:lnTo>
                    <a:pt x="810425" y="934288"/>
                  </a:lnTo>
                  <a:lnTo>
                    <a:pt x="807732" y="935799"/>
                  </a:lnTo>
                  <a:lnTo>
                    <a:pt x="807300" y="935926"/>
                  </a:lnTo>
                  <a:lnTo>
                    <a:pt x="806869" y="936167"/>
                  </a:lnTo>
                  <a:lnTo>
                    <a:pt x="806361" y="936548"/>
                  </a:lnTo>
                  <a:lnTo>
                    <a:pt x="805484" y="936904"/>
                  </a:lnTo>
                  <a:lnTo>
                    <a:pt x="804659" y="936980"/>
                  </a:lnTo>
                  <a:lnTo>
                    <a:pt x="804202" y="936929"/>
                  </a:lnTo>
                  <a:lnTo>
                    <a:pt x="803681" y="937018"/>
                  </a:lnTo>
                  <a:lnTo>
                    <a:pt x="803148" y="937348"/>
                  </a:lnTo>
                  <a:lnTo>
                    <a:pt x="802386" y="938212"/>
                  </a:lnTo>
                  <a:lnTo>
                    <a:pt x="801878" y="938644"/>
                  </a:lnTo>
                  <a:lnTo>
                    <a:pt x="801408" y="938898"/>
                  </a:lnTo>
                  <a:lnTo>
                    <a:pt x="800976" y="938911"/>
                  </a:lnTo>
                  <a:lnTo>
                    <a:pt x="798664" y="938390"/>
                  </a:lnTo>
                  <a:lnTo>
                    <a:pt x="798245" y="938441"/>
                  </a:lnTo>
                  <a:lnTo>
                    <a:pt x="795502" y="941628"/>
                  </a:lnTo>
                  <a:lnTo>
                    <a:pt x="795185" y="941971"/>
                  </a:lnTo>
                  <a:lnTo>
                    <a:pt x="794829" y="942162"/>
                  </a:lnTo>
                  <a:lnTo>
                    <a:pt x="793673" y="942517"/>
                  </a:lnTo>
                  <a:lnTo>
                    <a:pt x="793318" y="942835"/>
                  </a:lnTo>
                  <a:lnTo>
                    <a:pt x="793013" y="943241"/>
                  </a:lnTo>
                  <a:lnTo>
                    <a:pt x="792403" y="944486"/>
                  </a:lnTo>
                  <a:lnTo>
                    <a:pt x="791984" y="945502"/>
                  </a:lnTo>
                  <a:lnTo>
                    <a:pt x="791946" y="946023"/>
                  </a:lnTo>
                  <a:lnTo>
                    <a:pt x="792124" y="946543"/>
                  </a:lnTo>
                  <a:lnTo>
                    <a:pt x="793051" y="947648"/>
                  </a:lnTo>
                  <a:lnTo>
                    <a:pt x="794537" y="948905"/>
                  </a:lnTo>
                  <a:lnTo>
                    <a:pt x="794766" y="949223"/>
                  </a:lnTo>
                  <a:lnTo>
                    <a:pt x="794905" y="949807"/>
                  </a:lnTo>
                  <a:lnTo>
                    <a:pt x="794956" y="950163"/>
                  </a:lnTo>
                  <a:lnTo>
                    <a:pt x="794829" y="953135"/>
                  </a:lnTo>
                  <a:lnTo>
                    <a:pt x="794766" y="953833"/>
                  </a:lnTo>
                  <a:lnTo>
                    <a:pt x="791121" y="963244"/>
                  </a:lnTo>
                  <a:lnTo>
                    <a:pt x="791667" y="964628"/>
                  </a:lnTo>
                  <a:lnTo>
                    <a:pt x="793000" y="965581"/>
                  </a:lnTo>
                  <a:lnTo>
                    <a:pt x="794486" y="965454"/>
                  </a:lnTo>
                  <a:lnTo>
                    <a:pt x="795439" y="964463"/>
                  </a:lnTo>
                  <a:lnTo>
                    <a:pt x="796290" y="963955"/>
                  </a:lnTo>
                  <a:lnTo>
                    <a:pt x="797598" y="965327"/>
                  </a:lnTo>
                  <a:lnTo>
                    <a:pt x="800811" y="971054"/>
                  </a:lnTo>
                  <a:lnTo>
                    <a:pt x="808215" y="976845"/>
                  </a:lnTo>
                  <a:lnTo>
                    <a:pt x="808799" y="979017"/>
                  </a:lnTo>
                  <a:lnTo>
                    <a:pt x="808342" y="979538"/>
                  </a:lnTo>
                  <a:lnTo>
                    <a:pt x="807656" y="979881"/>
                  </a:lnTo>
                  <a:lnTo>
                    <a:pt x="806399" y="980160"/>
                  </a:lnTo>
                  <a:lnTo>
                    <a:pt x="805929" y="980503"/>
                  </a:lnTo>
                  <a:lnTo>
                    <a:pt x="805383" y="981862"/>
                  </a:lnTo>
                  <a:lnTo>
                    <a:pt x="804951" y="982370"/>
                  </a:lnTo>
                  <a:lnTo>
                    <a:pt x="803744" y="982662"/>
                  </a:lnTo>
                  <a:lnTo>
                    <a:pt x="801052" y="982764"/>
                  </a:lnTo>
                  <a:lnTo>
                    <a:pt x="799909" y="983424"/>
                  </a:lnTo>
                  <a:lnTo>
                    <a:pt x="799160" y="984973"/>
                  </a:lnTo>
                  <a:lnTo>
                    <a:pt x="799833" y="986091"/>
                  </a:lnTo>
                  <a:lnTo>
                    <a:pt x="804570" y="989215"/>
                  </a:lnTo>
                  <a:lnTo>
                    <a:pt x="804926" y="989812"/>
                  </a:lnTo>
                  <a:lnTo>
                    <a:pt x="804760" y="990574"/>
                  </a:lnTo>
                  <a:lnTo>
                    <a:pt x="804494" y="991362"/>
                  </a:lnTo>
                  <a:lnTo>
                    <a:pt x="804519" y="992035"/>
                  </a:lnTo>
                  <a:lnTo>
                    <a:pt x="804900" y="992365"/>
                  </a:lnTo>
                  <a:lnTo>
                    <a:pt x="823861" y="1001280"/>
                  </a:lnTo>
                  <a:lnTo>
                    <a:pt x="824623" y="1001636"/>
                  </a:lnTo>
                  <a:lnTo>
                    <a:pt x="824014" y="1002525"/>
                  </a:lnTo>
                  <a:lnTo>
                    <a:pt x="822985" y="1005027"/>
                  </a:lnTo>
                  <a:lnTo>
                    <a:pt x="822832" y="1005751"/>
                  </a:lnTo>
                  <a:lnTo>
                    <a:pt x="822744" y="1006856"/>
                  </a:lnTo>
                  <a:lnTo>
                    <a:pt x="822794" y="1008634"/>
                  </a:lnTo>
                  <a:lnTo>
                    <a:pt x="823048" y="1009573"/>
                  </a:lnTo>
                  <a:lnTo>
                    <a:pt x="824115" y="1011402"/>
                  </a:lnTo>
                  <a:lnTo>
                    <a:pt x="824293" y="1011872"/>
                  </a:lnTo>
                  <a:lnTo>
                    <a:pt x="827112" y="1014552"/>
                  </a:lnTo>
                  <a:lnTo>
                    <a:pt x="828014" y="1015136"/>
                  </a:lnTo>
                  <a:lnTo>
                    <a:pt x="829614" y="1016635"/>
                  </a:lnTo>
                  <a:lnTo>
                    <a:pt x="830618" y="1017244"/>
                  </a:lnTo>
                  <a:lnTo>
                    <a:pt x="833996" y="1018400"/>
                  </a:lnTo>
                  <a:lnTo>
                    <a:pt x="835037" y="1019149"/>
                  </a:lnTo>
                  <a:lnTo>
                    <a:pt x="836269" y="1020787"/>
                  </a:lnTo>
                  <a:lnTo>
                    <a:pt x="836841" y="1021219"/>
                  </a:lnTo>
                  <a:lnTo>
                    <a:pt x="837488" y="1021435"/>
                  </a:lnTo>
                  <a:lnTo>
                    <a:pt x="838784" y="1021549"/>
                  </a:lnTo>
                  <a:lnTo>
                    <a:pt x="839495" y="1021740"/>
                  </a:lnTo>
                  <a:lnTo>
                    <a:pt x="840955" y="1023264"/>
                  </a:lnTo>
                  <a:lnTo>
                    <a:pt x="842479" y="1025486"/>
                  </a:lnTo>
                  <a:lnTo>
                    <a:pt x="843991" y="1026718"/>
                  </a:lnTo>
                  <a:lnTo>
                    <a:pt x="844029" y="1027163"/>
                  </a:lnTo>
                  <a:lnTo>
                    <a:pt x="844334" y="1029144"/>
                  </a:lnTo>
                  <a:lnTo>
                    <a:pt x="843737" y="1035862"/>
                  </a:lnTo>
                  <a:lnTo>
                    <a:pt x="844003" y="1038466"/>
                  </a:lnTo>
                  <a:lnTo>
                    <a:pt x="844867" y="1040422"/>
                  </a:lnTo>
                  <a:lnTo>
                    <a:pt x="846924" y="1042619"/>
                  </a:lnTo>
                  <a:lnTo>
                    <a:pt x="847610" y="1043330"/>
                  </a:lnTo>
                  <a:lnTo>
                    <a:pt x="844791" y="1042974"/>
                  </a:lnTo>
                  <a:lnTo>
                    <a:pt x="842213" y="1043241"/>
                  </a:lnTo>
                  <a:lnTo>
                    <a:pt x="839711" y="1044689"/>
                  </a:lnTo>
                  <a:lnTo>
                    <a:pt x="837196" y="1047800"/>
                  </a:lnTo>
                  <a:lnTo>
                    <a:pt x="829475" y="1059522"/>
                  </a:lnTo>
                  <a:lnTo>
                    <a:pt x="828167" y="1061440"/>
                  </a:lnTo>
                  <a:lnTo>
                    <a:pt x="824509" y="1067968"/>
                  </a:lnTo>
                  <a:lnTo>
                    <a:pt x="822426" y="1070864"/>
                  </a:lnTo>
                  <a:lnTo>
                    <a:pt x="820331" y="1072705"/>
                  </a:lnTo>
                  <a:lnTo>
                    <a:pt x="818146" y="1073569"/>
                  </a:lnTo>
                  <a:lnTo>
                    <a:pt x="802843" y="1072349"/>
                  </a:lnTo>
                  <a:lnTo>
                    <a:pt x="763358" y="1058456"/>
                  </a:lnTo>
                  <a:lnTo>
                    <a:pt x="759294" y="1048829"/>
                  </a:lnTo>
                  <a:lnTo>
                    <a:pt x="760399" y="1045984"/>
                  </a:lnTo>
                  <a:lnTo>
                    <a:pt x="760882" y="1042873"/>
                  </a:lnTo>
                  <a:lnTo>
                    <a:pt x="758786" y="1040777"/>
                  </a:lnTo>
                  <a:lnTo>
                    <a:pt x="755713" y="1039698"/>
                  </a:lnTo>
                  <a:lnTo>
                    <a:pt x="753300" y="1039533"/>
                  </a:lnTo>
                  <a:lnTo>
                    <a:pt x="752652" y="1039825"/>
                  </a:lnTo>
                  <a:lnTo>
                    <a:pt x="745312" y="1049794"/>
                  </a:lnTo>
                  <a:lnTo>
                    <a:pt x="744524" y="1051001"/>
                  </a:lnTo>
                  <a:lnTo>
                    <a:pt x="743521" y="1051775"/>
                  </a:lnTo>
                  <a:lnTo>
                    <a:pt x="741172" y="1052906"/>
                  </a:lnTo>
                  <a:lnTo>
                    <a:pt x="740105" y="1053655"/>
                  </a:lnTo>
                  <a:lnTo>
                    <a:pt x="735977" y="1057198"/>
                  </a:lnTo>
                  <a:lnTo>
                    <a:pt x="733005" y="1058506"/>
                  </a:lnTo>
                  <a:lnTo>
                    <a:pt x="730453" y="1057884"/>
                  </a:lnTo>
                  <a:lnTo>
                    <a:pt x="728002" y="1056614"/>
                  </a:lnTo>
                  <a:lnTo>
                    <a:pt x="725373" y="1055916"/>
                  </a:lnTo>
                  <a:lnTo>
                    <a:pt x="723099" y="1056513"/>
                  </a:lnTo>
                  <a:lnTo>
                    <a:pt x="720788" y="1057427"/>
                  </a:lnTo>
                  <a:lnTo>
                    <a:pt x="718908" y="1057452"/>
                  </a:lnTo>
                  <a:lnTo>
                    <a:pt x="717321" y="1053757"/>
                  </a:lnTo>
                  <a:lnTo>
                    <a:pt x="717080" y="1052296"/>
                  </a:lnTo>
                  <a:lnTo>
                    <a:pt x="717664" y="1051191"/>
                  </a:lnTo>
                  <a:lnTo>
                    <a:pt x="719442" y="1050620"/>
                  </a:lnTo>
                  <a:lnTo>
                    <a:pt x="721982" y="1052322"/>
                  </a:lnTo>
                  <a:lnTo>
                    <a:pt x="723430" y="1052322"/>
                  </a:lnTo>
                  <a:lnTo>
                    <a:pt x="724471" y="1050429"/>
                  </a:lnTo>
                  <a:lnTo>
                    <a:pt x="724090" y="1049693"/>
                  </a:lnTo>
                  <a:lnTo>
                    <a:pt x="722020" y="1047508"/>
                  </a:lnTo>
                  <a:lnTo>
                    <a:pt x="721575" y="1045972"/>
                  </a:lnTo>
                  <a:lnTo>
                    <a:pt x="720217" y="1043825"/>
                  </a:lnTo>
                  <a:lnTo>
                    <a:pt x="717740" y="1042771"/>
                  </a:lnTo>
                  <a:lnTo>
                    <a:pt x="712647" y="1041768"/>
                  </a:lnTo>
                  <a:lnTo>
                    <a:pt x="711835" y="1041349"/>
                  </a:lnTo>
                  <a:lnTo>
                    <a:pt x="711301" y="1040714"/>
                  </a:lnTo>
                  <a:lnTo>
                    <a:pt x="711034" y="1039749"/>
                  </a:lnTo>
                  <a:lnTo>
                    <a:pt x="711022" y="1038390"/>
                  </a:lnTo>
                  <a:lnTo>
                    <a:pt x="710704" y="1036993"/>
                  </a:lnTo>
                  <a:lnTo>
                    <a:pt x="709828" y="1036180"/>
                  </a:lnTo>
                  <a:lnTo>
                    <a:pt x="697420" y="1029017"/>
                  </a:lnTo>
                  <a:lnTo>
                    <a:pt x="695921" y="1027341"/>
                  </a:lnTo>
                  <a:lnTo>
                    <a:pt x="693623" y="1022934"/>
                  </a:lnTo>
                  <a:lnTo>
                    <a:pt x="693216" y="1021638"/>
                  </a:lnTo>
                  <a:lnTo>
                    <a:pt x="693216" y="1020533"/>
                  </a:lnTo>
                  <a:lnTo>
                    <a:pt x="693585" y="1017689"/>
                  </a:lnTo>
                  <a:lnTo>
                    <a:pt x="693039" y="1016292"/>
                  </a:lnTo>
                  <a:lnTo>
                    <a:pt x="691642" y="1015784"/>
                  </a:lnTo>
                  <a:lnTo>
                    <a:pt x="690054" y="1015517"/>
                  </a:lnTo>
                  <a:lnTo>
                    <a:pt x="688898" y="1014831"/>
                  </a:lnTo>
                  <a:lnTo>
                    <a:pt x="688454" y="1013587"/>
                  </a:lnTo>
                  <a:lnTo>
                    <a:pt x="688797" y="1012532"/>
                  </a:lnTo>
                  <a:lnTo>
                    <a:pt x="690511" y="1009802"/>
                  </a:lnTo>
                  <a:lnTo>
                    <a:pt x="690372" y="1008811"/>
                  </a:lnTo>
                  <a:lnTo>
                    <a:pt x="687895" y="1007859"/>
                  </a:lnTo>
                  <a:lnTo>
                    <a:pt x="687082" y="1007249"/>
                  </a:lnTo>
                  <a:lnTo>
                    <a:pt x="686955" y="1006119"/>
                  </a:lnTo>
                  <a:lnTo>
                    <a:pt x="687120" y="1004544"/>
                  </a:lnTo>
                  <a:lnTo>
                    <a:pt x="687616" y="1003084"/>
                  </a:lnTo>
                  <a:lnTo>
                    <a:pt x="688467" y="1002233"/>
                  </a:lnTo>
                  <a:lnTo>
                    <a:pt x="689610" y="1001814"/>
                  </a:lnTo>
                  <a:lnTo>
                    <a:pt x="690714" y="1001255"/>
                  </a:lnTo>
                  <a:lnTo>
                    <a:pt x="691743" y="1000391"/>
                  </a:lnTo>
                  <a:lnTo>
                    <a:pt x="692708" y="999134"/>
                  </a:lnTo>
                  <a:lnTo>
                    <a:pt x="693826" y="995807"/>
                  </a:lnTo>
                  <a:lnTo>
                    <a:pt x="693254" y="993165"/>
                  </a:lnTo>
                  <a:lnTo>
                    <a:pt x="691667" y="991260"/>
                  </a:lnTo>
                  <a:lnTo>
                    <a:pt x="685965" y="988390"/>
                  </a:lnTo>
                  <a:lnTo>
                    <a:pt x="685266" y="987437"/>
                  </a:lnTo>
                  <a:lnTo>
                    <a:pt x="685330" y="986434"/>
                  </a:lnTo>
                  <a:lnTo>
                    <a:pt x="685711" y="985418"/>
                  </a:lnTo>
                  <a:lnTo>
                    <a:pt x="686066" y="984300"/>
                  </a:lnTo>
                  <a:lnTo>
                    <a:pt x="685939" y="983056"/>
                  </a:lnTo>
                  <a:lnTo>
                    <a:pt x="685228" y="980884"/>
                  </a:lnTo>
                  <a:lnTo>
                    <a:pt x="684796" y="979957"/>
                  </a:lnTo>
                  <a:lnTo>
                    <a:pt x="682358" y="980198"/>
                  </a:lnTo>
                  <a:lnTo>
                    <a:pt x="681151" y="979970"/>
                  </a:lnTo>
                  <a:lnTo>
                    <a:pt x="679856" y="980071"/>
                  </a:lnTo>
                  <a:lnTo>
                    <a:pt x="678649" y="981151"/>
                  </a:lnTo>
                  <a:lnTo>
                    <a:pt x="677456" y="982548"/>
                  </a:lnTo>
                  <a:lnTo>
                    <a:pt x="676262" y="983627"/>
                  </a:lnTo>
                  <a:lnTo>
                    <a:pt x="674801" y="983894"/>
                  </a:lnTo>
                  <a:lnTo>
                    <a:pt x="673582" y="983170"/>
                  </a:lnTo>
                  <a:lnTo>
                    <a:pt x="672630" y="981925"/>
                  </a:lnTo>
                  <a:lnTo>
                    <a:pt x="671944" y="980592"/>
                  </a:lnTo>
                  <a:lnTo>
                    <a:pt x="672007" y="980313"/>
                  </a:lnTo>
                  <a:lnTo>
                    <a:pt x="672223" y="979855"/>
                  </a:lnTo>
                  <a:lnTo>
                    <a:pt x="672414" y="979373"/>
                  </a:lnTo>
                  <a:lnTo>
                    <a:pt x="672363" y="978903"/>
                  </a:lnTo>
                  <a:lnTo>
                    <a:pt x="672084" y="978662"/>
                  </a:lnTo>
                  <a:lnTo>
                    <a:pt x="668235" y="977569"/>
                  </a:lnTo>
                  <a:lnTo>
                    <a:pt x="667524" y="977442"/>
                  </a:lnTo>
                  <a:lnTo>
                    <a:pt x="665848" y="977557"/>
                  </a:lnTo>
                  <a:lnTo>
                    <a:pt x="665429" y="977188"/>
                  </a:lnTo>
                  <a:lnTo>
                    <a:pt x="665213" y="975728"/>
                  </a:lnTo>
                  <a:lnTo>
                    <a:pt x="664984" y="975106"/>
                  </a:lnTo>
                  <a:lnTo>
                    <a:pt x="664527" y="974534"/>
                  </a:lnTo>
                  <a:lnTo>
                    <a:pt x="661949" y="973302"/>
                  </a:lnTo>
                  <a:lnTo>
                    <a:pt x="661289" y="972756"/>
                  </a:lnTo>
                  <a:lnTo>
                    <a:pt x="659790" y="970419"/>
                  </a:lnTo>
                  <a:lnTo>
                    <a:pt x="658380" y="970064"/>
                  </a:lnTo>
                  <a:lnTo>
                    <a:pt x="656818" y="971359"/>
                  </a:lnTo>
                  <a:lnTo>
                    <a:pt x="655104" y="972705"/>
                  </a:lnTo>
                  <a:lnTo>
                    <a:pt x="653503" y="975309"/>
                  </a:lnTo>
                  <a:lnTo>
                    <a:pt x="651573" y="980452"/>
                  </a:lnTo>
                  <a:lnTo>
                    <a:pt x="650367" y="982878"/>
                  </a:lnTo>
                  <a:lnTo>
                    <a:pt x="648601" y="984745"/>
                  </a:lnTo>
                  <a:lnTo>
                    <a:pt x="646607" y="984872"/>
                  </a:lnTo>
                  <a:lnTo>
                    <a:pt x="642912" y="981341"/>
                  </a:lnTo>
                  <a:lnTo>
                    <a:pt x="641121" y="980173"/>
                  </a:lnTo>
                  <a:lnTo>
                    <a:pt x="639724" y="980313"/>
                  </a:lnTo>
                  <a:lnTo>
                    <a:pt x="638619" y="981011"/>
                  </a:lnTo>
                  <a:lnTo>
                    <a:pt x="637552" y="981900"/>
                  </a:lnTo>
                  <a:lnTo>
                    <a:pt x="636206" y="982573"/>
                  </a:lnTo>
                  <a:lnTo>
                    <a:pt x="629780" y="975156"/>
                  </a:lnTo>
                  <a:lnTo>
                    <a:pt x="629958" y="973759"/>
                  </a:lnTo>
                  <a:lnTo>
                    <a:pt x="630669" y="970826"/>
                  </a:lnTo>
                  <a:lnTo>
                    <a:pt x="630821" y="969403"/>
                  </a:lnTo>
                  <a:lnTo>
                    <a:pt x="630694" y="967854"/>
                  </a:lnTo>
                  <a:lnTo>
                    <a:pt x="630224" y="966825"/>
                  </a:lnTo>
                  <a:lnTo>
                    <a:pt x="629462" y="966127"/>
                  </a:lnTo>
                  <a:lnTo>
                    <a:pt x="628383" y="965542"/>
                  </a:lnTo>
                  <a:lnTo>
                    <a:pt x="627875" y="964628"/>
                  </a:lnTo>
                  <a:lnTo>
                    <a:pt x="628180" y="963155"/>
                  </a:lnTo>
                  <a:lnTo>
                    <a:pt x="629170" y="960094"/>
                  </a:lnTo>
                  <a:lnTo>
                    <a:pt x="629310" y="958278"/>
                  </a:lnTo>
                  <a:lnTo>
                    <a:pt x="628891" y="957503"/>
                  </a:lnTo>
                  <a:lnTo>
                    <a:pt x="627964" y="957427"/>
                  </a:lnTo>
                  <a:lnTo>
                    <a:pt x="623951" y="957872"/>
                  </a:lnTo>
                  <a:lnTo>
                    <a:pt x="621487" y="957300"/>
                  </a:lnTo>
                  <a:lnTo>
                    <a:pt x="617766" y="954925"/>
                  </a:lnTo>
                  <a:lnTo>
                    <a:pt x="616432" y="954659"/>
                  </a:lnTo>
                  <a:lnTo>
                    <a:pt x="614997" y="954646"/>
                  </a:lnTo>
                  <a:lnTo>
                    <a:pt x="613600" y="954392"/>
                  </a:lnTo>
                  <a:lnTo>
                    <a:pt x="612343" y="953808"/>
                  </a:lnTo>
                  <a:lnTo>
                    <a:pt x="611390" y="952817"/>
                  </a:lnTo>
                  <a:lnTo>
                    <a:pt x="610349" y="950531"/>
                  </a:lnTo>
                  <a:lnTo>
                    <a:pt x="609752" y="949845"/>
                  </a:lnTo>
                  <a:lnTo>
                    <a:pt x="608495" y="949477"/>
                  </a:lnTo>
                  <a:lnTo>
                    <a:pt x="607415" y="949388"/>
                  </a:lnTo>
                  <a:lnTo>
                    <a:pt x="606069" y="949566"/>
                  </a:lnTo>
                  <a:lnTo>
                    <a:pt x="604901" y="950252"/>
                  </a:lnTo>
                  <a:lnTo>
                    <a:pt x="604291" y="951725"/>
                  </a:lnTo>
                  <a:lnTo>
                    <a:pt x="604037" y="954582"/>
                  </a:lnTo>
                  <a:lnTo>
                    <a:pt x="603745" y="955967"/>
                  </a:lnTo>
                  <a:lnTo>
                    <a:pt x="603237" y="956754"/>
                  </a:lnTo>
                  <a:lnTo>
                    <a:pt x="602297" y="956386"/>
                  </a:lnTo>
                  <a:lnTo>
                    <a:pt x="599287" y="954036"/>
                  </a:lnTo>
                  <a:lnTo>
                    <a:pt x="598563" y="953147"/>
                  </a:lnTo>
                  <a:lnTo>
                    <a:pt x="597471" y="945007"/>
                  </a:lnTo>
                  <a:lnTo>
                    <a:pt x="596353" y="943800"/>
                  </a:lnTo>
                  <a:lnTo>
                    <a:pt x="591083" y="948867"/>
                  </a:lnTo>
                  <a:lnTo>
                    <a:pt x="590588" y="949871"/>
                  </a:lnTo>
                  <a:lnTo>
                    <a:pt x="589330" y="950493"/>
                  </a:lnTo>
                  <a:lnTo>
                    <a:pt x="586778" y="949655"/>
                  </a:lnTo>
                  <a:lnTo>
                    <a:pt x="585736" y="950036"/>
                  </a:lnTo>
                  <a:lnTo>
                    <a:pt x="584060" y="952576"/>
                  </a:lnTo>
                  <a:lnTo>
                    <a:pt x="583095" y="953541"/>
                  </a:lnTo>
                  <a:lnTo>
                    <a:pt x="581698" y="953947"/>
                  </a:lnTo>
                  <a:lnTo>
                    <a:pt x="580313" y="953579"/>
                  </a:lnTo>
                  <a:lnTo>
                    <a:pt x="579043" y="952538"/>
                  </a:lnTo>
                  <a:lnTo>
                    <a:pt x="576072" y="948791"/>
                  </a:lnTo>
                  <a:lnTo>
                    <a:pt x="575183" y="948626"/>
                  </a:lnTo>
                  <a:lnTo>
                    <a:pt x="574179" y="949350"/>
                  </a:lnTo>
                  <a:lnTo>
                    <a:pt x="572820" y="950836"/>
                  </a:lnTo>
                  <a:lnTo>
                    <a:pt x="566559" y="958875"/>
                  </a:lnTo>
                  <a:lnTo>
                    <a:pt x="564692" y="960069"/>
                  </a:lnTo>
                  <a:lnTo>
                    <a:pt x="554888" y="962342"/>
                  </a:lnTo>
                  <a:lnTo>
                    <a:pt x="544804" y="962710"/>
                  </a:lnTo>
                  <a:lnTo>
                    <a:pt x="539686" y="964552"/>
                  </a:lnTo>
                  <a:lnTo>
                    <a:pt x="537743" y="964361"/>
                  </a:lnTo>
                  <a:lnTo>
                    <a:pt x="536473" y="961859"/>
                  </a:lnTo>
                  <a:lnTo>
                    <a:pt x="536117" y="959015"/>
                  </a:lnTo>
                  <a:lnTo>
                    <a:pt x="535762" y="957910"/>
                  </a:lnTo>
                  <a:lnTo>
                    <a:pt x="534073" y="955890"/>
                  </a:lnTo>
                  <a:lnTo>
                    <a:pt x="534098" y="954646"/>
                  </a:lnTo>
                  <a:lnTo>
                    <a:pt x="534327" y="953274"/>
                  </a:lnTo>
                  <a:lnTo>
                    <a:pt x="534250" y="951776"/>
                  </a:lnTo>
                  <a:lnTo>
                    <a:pt x="533577" y="950391"/>
                  </a:lnTo>
                  <a:lnTo>
                    <a:pt x="532574" y="949439"/>
                  </a:lnTo>
                  <a:lnTo>
                    <a:pt x="531329" y="948817"/>
                  </a:lnTo>
                  <a:lnTo>
                    <a:pt x="528662" y="948258"/>
                  </a:lnTo>
                  <a:lnTo>
                    <a:pt x="527761" y="947889"/>
                  </a:lnTo>
                  <a:lnTo>
                    <a:pt x="527062" y="947178"/>
                  </a:lnTo>
                  <a:lnTo>
                    <a:pt x="526313" y="945870"/>
                  </a:lnTo>
                  <a:lnTo>
                    <a:pt x="521068" y="930821"/>
                  </a:lnTo>
                  <a:lnTo>
                    <a:pt x="521017" y="928370"/>
                  </a:lnTo>
                  <a:lnTo>
                    <a:pt x="522605" y="925525"/>
                  </a:lnTo>
                  <a:lnTo>
                    <a:pt x="522744" y="923544"/>
                  </a:lnTo>
                  <a:lnTo>
                    <a:pt x="516724" y="917740"/>
                  </a:lnTo>
                  <a:lnTo>
                    <a:pt x="516039" y="915352"/>
                  </a:lnTo>
                  <a:lnTo>
                    <a:pt x="515620" y="912761"/>
                  </a:lnTo>
                  <a:lnTo>
                    <a:pt x="515213" y="911326"/>
                  </a:lnTo>
                  <a:lnTo>
                    <a:pt x="512991" y="908215"/>
                  </a:lnTo>
                  <a:lnTo>
                    <a:pt x="512102" y="905560"/>
                  </a:lnTo>
                  <a:lnTo>
                    <a:pt x="511390" y="904506"/>
                  </a:lnTo>
                  <a:lnTo>
                    <a:pt x="510489" y="903617"/>
                  </a:lnTo>
                  <a:lnTo>
                    <a:pt x="509371" y="903033"/>
                  </a:lnTo>
                  <a:lnTo>
                    <a:pt x="504748" y="902233"/>
                  </a:lnTo>
                  <a:lnTo>
                    <a:pt x="503618" y="902258"/>
                  </a:lnTo>
                  <a:lnTo>
                    <a:pt x="502742" y="902944"/>
                  </a:lnTo>
                  <a:lnTo>
                    <a:pt x="502221" y="906208"/>
                  </a:lnTo>
                  <a:lnTo>
                    <a:pt x="501332" y="906640"/>
                  </a:lnTo>
                  <a:lnTo>
                    <a:pt x="500214" y="906653"/>
                  </a:lnTo>
                  <a:lnTo>
                    <a:pt x="499262" y="906983"/>
                  </a:lnTo>
                  <a:lnTo>
                    <a:pt x="499859" y="908405"/>
                  </a:lnTo>
                  <a:lnTo>
                    <a:pt x="502107" y="910615"/>
                  </a:lnTo>
                  <a:lnTo>
                    <a:pt x="503847" y="913422"/>
                  </a:lnTo>
                  <a:lnTo>
                    <a:pt x="502945" y="916635"/>
                  </a:lnTo>
                  <a:lnTo>
                    <a:pt x="502348" y="917117"/>
                  </a:lnTo>
                  <a:lnTo>
                    <a:pt x="500926" y="917981"/>
                  </a:lnTo>
                  <a:lnTo>
                    <a:pt x="500456" y="918552"/>
                  </a:lnTo>
                  <a:lnTo>
                    <a:pt x="500291" y="919213"/>
                  </a:lnTo>
                  <a:lnTo>
                    <a:pt x="500570" y="920394"/>
                  </a:lnTo>
                  <a:lnTo>
                    <a:pt x="500557" y="920978"/>
                  </a:lnTo>
                  <a:lnTo>
                    <a:pt x="499783" y="922489"/>
                  </a:lnTo>
                  <a:lnTo>
                    <a:pt x="497751" y="924941"/>
                  </a:lnTo>
                  <a:lnTo>
                    <a:pt x="496950" y="926490"/>
                  </a:lnTo>
                  <a:lnTo>
                    <a:pt x="495731" y="932649"/>
                  </a:lnTo>
                  <a:lnTo>
                    <a:pt x="494626" y="935037"/>
                  </a:lnTo>
                  <a:lnTo>
                    <a:pt x="492163" y="936459"/>
                  </a:lnTo>
                  <a:lnTo>
                    <a:pt x="488340" y="937323"/>
                  </a:lnTo>
                  <a:lnTo>
                    <a:pt x="486028" y="937120"/>
                  </a:lnTo>
                  <a:lnTo>
                    <a:pt x="480834" y="929919"/>
                  </a:lnTo>
                  <a:lnTo>
                    <a:pt x="480936" y="927976"/>
                  </a:lnTo>
                  <a:lnTo>
                    <a:pt x="481520" y="926465"/>
                  </a:lnTo>
                  <a:lnTo>
                    <a:pt x="482561" y="925144"/>
                  </a:lnTo>
                  <a:lnTo>
                    <a:pt x="485343" y="922375"/>
                  </a:lnTo>
                  <a:lnTo>
                    <a:pt x="486333" y="921105"/>
                  </a:lnTo>
                  <a:lnTo>
                    <a:pt x="488162" y="917905"/>
                  </a:lnTo>
                  <a:lnTo>
                    <a:pt x="489305" y="916622"/>
                  </a:lnTo>
                  <a:lnTo>
                    <a:pt x="493750" y="914590"/>
                  </a:lnTo>
                  <a:lnTo>
                    <a:pt x="494436" y="914044"/>
                  </a:lnTo>
                  <a:lnTo>
                    <a:pt x="494944" y="913371"/>
                  </a:lnTo>
                  <a:lnTo>
                    <a:pt x="495223" y="912634"/>
                  </a:lnTo>
                  <a:lnTo>
                    <a:pt x="495223" y="911834"/>
                  </a:lnTo>
                  <a:lnTo>
                    <a:pt x="494741" y="911148"/>
                  </a:lnTo>
                  <a:lnTo>
                    <a:pt x="492937" y="909586"/>
                  </a:lnTo>
                  <a:lnTo>
                    <a:pt x="492658" y="909027"/>
                  </a:lnTo>
                  <a:lnTo>
                    <a:pt x="492264" y="907732"/>
                  </a:lnTo>
                  <a:lnTo>
                    <a:pt x="491959" y="907110"/>
                  </a:lnTo>
                  <a:lnTo>
                    <a:pt x="488594" y="904417"/>
                  </a:lnTo>
                  <a:lnTo>
                    <a:pt x="487857" y="903122"/>
                  </a:lnTo>
                  <a:lnTo>
                    <a:pt x="487654" y="901776"/>
                  </a:lnTo>
                  <a:lnTo>
                    <a:pt x="487603" y="900480"/>
                  </a:lnTo>
                  <a:lnTo>
                    <a:pt x="487425" y="899248"/>
                  </a:lnTo>
                  <a:lnTo>
                    <a:pt x="486194" y="897166"/>
                  </a:lnTo>
                  <a:lnTo>
                    <a:pt x="485787" y="896035"/>
                  </a:lnTo>
                  <a:lnTo>
                    <a:pt x="485305" y="893457"/>
                  </a:lnTo>
                  <a:lnTo>
                    <a:pt x="486156" y="892302"/>
                  </a:lnTo>
                  <a:lnTo>
                    <a:pt x="486384" y="891489"/>
                  </a:lnTo>
                  <a:lnTo>
                    <a:pt x="486397" y="890663"/>
                  </a:lnTo>
                  <a:lnTo>
                    <a:pt x="486562" y="889457"/>
                  </a:lnTo>
                  <a:lnTo>
                    <a:pt x="487641" y="886383"/>
                  </a:lnTo>
                  <a:lnTo>
                    <a:pt x="487832" y="885101"/>
                  </a:lnTo>
                  <a:lnTo>
                    <a:pt x="487298" y="883932"/>
                  </a:lnTo>
                  <a:lnTo>
                    <a:pt x="485101" y="882269"/>
                  </a:lnTo>
                  <a:lnTo>
                    <a:pt x="484441" y="881087"/>
                  </a:lnTo>
                  <a:lnTo>
                    <a:pt x="479704" y="872337"/>
                  </a:lnTo>
                  <a:lnTo>
                    <a:pt x="472719" y="865212"/>
                  </a:lnTo>
                  <a:lnTo>
                    <a:pt x="472287" y="863320"/>
                  </a:lnTo>
                  <a:lnTo>
                    <a:pt x="472694" y="861834"/>
                  </a:lnTo>
                  <a:lnTo>
                    <a:pt x="472528" y="860577"/>
                  </a:lnTo>
                  <a:lnTo>
                    <a:pt x="471843" y="858164"/>
                  </a:lnTo>
                  <a:lnTo>
                    <a:pt x="472224" y="856869"/>
                  </a:lnTo>
                  <a:lnTo>
                    <a:pt x="473113" y="855726"/>
                  </a:lnTo>
                  <a:lnTo>
                    <a:pt x="473773" y="854519"/>
                  </a:lnTo>
                  <a:lnTo>
                    <a:pt x="473494" y="853046"/>
                  </a:lnTo>
                  <a:lnTo>
                    <a:pt x="475500" y="853122"/>
                  </a:lnTo>
                  <a:lnTo>
                    <a:pt x="476211" y="852754"/>
                  </a:lnTo>
                  <a:lnTo>
                    <a:pt x="476516" y="851382"/>
                  </a:lnTo>
                  <a:lnTo>
                    <a:pt x="476288" y="850430"/>
                  </a:lnTo>
                  <a:lnTo>
                    <a:pt x="475094" y="848042"/>
                  </a:lnTo>
                  <a:lnTo>
                    <a:pt x="471525" y="843584"/>
                  </a:lnTo>
                  <a:lnTo>
                    <a:pt x="471271" y="842568"/>
                  </a:lnTo>
                  <a:lnTo>
                    <a:pt x="471297" y="840333"/>
                  </a:lnTo>
                  <a:lnTo>
                    <a:pt x="471119" y="839368"/>
                  </a:lnTo>
                  <a:lnTo>
                    <a:pt x="469798" y="837717"/>
                  </a:lnTo>
                  <a:lnTo>
                    <a:pt x="469125" y="836472"/>
                  </a:lnTo>
                  <a:lnTo>
                    <a:pt x="467715" y="836434"/>
                  </a:lnTo>
                  <a:lnTo>
                    <a:pt x="466991" y="836155"/>
                  </a:lnTo>
                  <a:lnTo>
                    <a:pt x="463867" y="833793"/>
                  </a:lnTo>
                  <a:lnTo>
                    <a:pt x="463537" y="833716"/>
                  </a:lnTo>
                  <a:lnTo>
                    <a:pt x="463169" y="833793"/>
                  </a:lnTo>
                  <a:lnTo>
                    <a:pt x="462800" y="833755"/>
                  </a:lnTo>
                  <a:lnTo>
                    <a:pt x="462483" y="833348"/>
                  </a:lnTo>
                  <a:lnTo>
                    <a:pt x="462419" y="832827"/>
                  </a:lnTo>
                  <a:lnTo>
                    <a:pt x="462483" y="832332"/>
                  </a:lnTo>
                  <a:lnTo>
                    <a:pt x="462457" y="831888"/>
                  </a:lnTo>
                  <a:lnTo>
                    <a:pt x="462102" y="831507"/>
                  </a:lnTo>
                  <a:lnTo>
                    <a:pt x="461416" y="831113"/>
                  </a:lnTo>
                  <a:lnTo>
                    <a:pt x="460781" y="830935"/>
                  </a:lnTo>
                  <a:lnTo>
                    <a:pt x="460247" y="831380"/>
                  </a:lnTo>
                  <a:lnTo>
                    <a:pt x="459917" y="832891"/>
                  </a:lnTo>
                  <a:lnTo>
                    <a:pt x="454596" y="829678"/>
                  </a:lnTo>
                  <a:lnTo>
                    <a:pt x="452500" y="829411"/>
                  </a:lnTo>
                  <a:lnTo>
                    <a:pt x="451599" y="829614"/>
                  </a:lnTo>
                  <a:lnTo>
                    <a:pt x="450659" y="829957"/>
                  </a:lnTo>
                  <a:lnTo>
                    <a:pt x="449745" y="830173"/>
                  </a:lnTo>
                  <a:lnTo>
                    <a:pt x="448919" y="829995"/>
                  </a:lnTo>
                  <a:lnTo>
                    <a:pt x="448348" y="829449"/>
                  </a:lnTo>
                  <a:lnTo>
                    <a:pt x="447560" y="828090"/>
                  </a:lnTo>
                  <a:lnTo>
                    <a:pt x="446722" y="827417"/>
                  </a:lnTo>
                  <a:lnTo>
                    <a:pt x="448081" y="826465"/>
                  </a:lnTo>
                  <a:lnTo>
                    <a:pt x="447357" y="825601"/>
                  </a:lnTo>
                  <a:lnTo>
                    <a:pt x="444728" y="824407"/>
                  </a:lnTo>
                  <a:lnTo>
                    <a:pt x="444436" y="823899"/>
                  </a:lnTo>
                  <a:lnTo>
                    <a:pt x="444055" y="822350"/>
                  </a:lnTo>
                  <a:lnTo>
                    <a:pt x="443738" y="821855"/>
                  </a:lnTo>
                  <a:lnTo>
                    <a:pt x="442937" y="821677"/>
                  </a:lnTo>
                  <a:lnTo>
                    <a:pt x="442315" y="822020"/>
                  </a:lnTo>
                  <a:lnTo>
                    <a:pt x="441794" y="822439"/>
                  </a:lnTo>
                  <a:lnTo>
                    <a:pt x="441350" y="822515"/>
                  </a:lnTo>
                  <a:lnTo>
                    <a:pt x="440181" y="822045"/>
                  </a:lnTo>
                  <a:lnTo>
                    <a:pt x="439508" y="821956"/>
                  </a:lnTo>
                  <a:lnTo>
                    <a:pt x="438912" y="822121"/>
                  </a:lnTo>
                  <a:lnTo>
                    <a:pt x="438188" y="822502"/>
                  </a:lnTo>
                  <a:lnTo>
                    <a:pt x="437235" y="822871"/>
                  </a:lnTo>
                  <a:lnTo>
                    <a:pt x="436562" y="822858"/>
                  </a:lnTo>
                  <a:lnTo>
                    <a:pt x="436689" y="822134"/>
                  </a:lnTo>
                  <a:lnTo>
                    <a:pt x="432841" y="819619"/>
                  </a:lnTo>
                  <a:lnTo>
                    <a:pt x="430060" y="814451"/>
                  </a:lnTo>
                  <a:lnTo>
                    <a:pt x="430174" y="813549"/>
                  </a:lnTo>
                  <a:lnTo>
                    <a:pt x="431584" y="808151"/>
                  </a:lnTo>
                  <a:lnTo>
                    <a:pt x="431863" y="800684"/>
                  </a:lnTo>
                  <a:lnTo>
                    <a:pt x="432498" y="798182"/>
                  </a:lnTo>
                  <a:lnTo>
                    <a:pt x="433590" y="794981"/>
                  </a:lnTo>
                  <a:lnTo>
                    <a:pt x="434174" y="792124"/>
                  </a:lnTo>
                  <a:lnTo>
                    <a:pt x="433412" y="790651"/>
                  </a:lnTo>
                  <a:lnTo>
                    <a:pt x="432358" y="790905"/>
                  </a:lnTo>
                  <a:lnTo>
                    <a:pt x="430555" y="792772"/>
                  </a:lnTo>
                  <a:lnTo>
                    <a:pt x="429133" y="793026"/>
                  </a:lnTo>
                  <a:lnTo>
                    <a:pt x="427812" y="792429"/>
                  </a:lnTo>
                  <a:lnTo>
                    <a:pt x="425411" y="790803"/>
                  </a:lnTo>
                  <a:lnTo>
                    <a:pt x="423862" y="790803"/>
                  </a:lnTo>
                  <a:lnTo>
                    <a:pt x="422630" y="791425"/>
                  </a:lnTo>
                  <a:lnTo>
                    <a:pt x="420331" y="793140"/>
                  </a:lnTo>
                  <a:lnTo>
                    <a:pt x="418998" y="793496"/>
                  </a:lnTo>
                  <a:lnTo>
                    <a:pt x="413270" y="789038"/>
                  </a:lnTo>
                  <a:lnTo>
                    <a:pt x="412343" y="787793"/>
                  </a:lnTo>
                  <a:lnTo>
                    <a:pt x="411149" y="786968"/>
                  </a:lnTo>
                  <a:lnTo>
                    <a:pt x="409651" y="786739"/>
                  </a:lnTo>
                  <a:lnTo>
                    <a:pt x="408343" y="787095"/>
                  </a:lnTo>
                  <a:lnTo>
                    <a:pt x="405803" y="788365"/>
                  </a:lnTo>
                  <a:lnTo>
                    <a:pt x="401688" y="789774"/>
                  </a:lnTo>
                  <a:lnTo>
                    <a:pt x="400558" y="792022"/>
                  </a:lnTo>
                  <a:lnTo>
                    <a:pt x="399859" y="794791"/>
                  </a:lnTo>
                  <a:lnTo>
                    <a:pt x="398297" y="797433"/>
                  </a:lnTo>
                  <a:lnTo>
                    <a:pt x="395795" y="797839"/>
                  </a:lnTo>
                  <a:lnTo>
                    <a:pt x="392709" y="797902"/>
                  </a:lnTo>
                  <a:lnTo>
                    <a:pt x="390537" y="796925"/>
                  </a:lnTo>
                  <a:lnTo>
                    <a:pt x="390740" y="794194"/>
                  </a:lnTo>
                  <a:lnTo>
                    <a:pt x="391642" y="792480"/>
                  </a:lnTo>
                  <a:lnTo>
                    <a:pt x="392125" y="791387"/>
                  </a:lnTo>
                  <a:lnTo>
                    <a:pt x="392036" y="790473"/>
                  </a:lnTo>
                  <a:lnTo>
                    <a:pt x="391185" y="789279"/>
                  </a:lnTo>
                  <a:lnTo>
                    <a:pt x="390093" y="788670"/>
                  </a:lnTo>
                  <a:lnTo>
                    <a:pt x="388975" y="789025"/>
                  </a:lnTo>
                  <a:lnTo>
                    <a:pt x="387756" y="789825"/>
                  </a:lnTo>
                  <a:lnTo>
                    <a:pt x="386334" y="790511"/>
                  </a:lnTo>
                  <a:lnTo>
                    <a:pt x="383222" y="790371"/>
                  </a:lnTo>
                  <a:lnTo>
                    <a:pt x="379209" y="788809"/>
                  </a:lnTo>
                  <a:lnTo>
                    <a:pt x="376034" y="786523"/>
                  </a:lnTo>
                  <a:lnTo>
                    <a:pt x="375526" y="784212"/>
                  </a:lnTo>
                  <a:lnTo>
                    <a:pt x="375627" y="783082"/>
                  </a:lnTo>
                  <a:lnTo>
                    <a:pt x="375602" y="781494"/>
                  </a:lnTo>
                  <a:lnTo>
                    <a:pt x="375716" y="780161"/>
                  </a:lnTo>
                  <a:lnTo>
                    <a:pt x="376275" y="779729"/>
                  </a:lnTo>
                  <a:lnTo>
                    <a:pt x="381088" y="781469"/>
                  </a:lnTo>
                  <a:lnTo>
                    <a:pt x="382231" y="781532"/>
                  </a:lnTo>
                  <a:lnTo>
                    <a:pt x="383298" y="781164"/>
                  </a:lnTo>
                  <a:lnTo>
                    <a:pt x="384302" y="780275"/>
                  </a:lnTo>
                  <a:lnTo>
                    <a:pt x="385279" y="778675"/>
                  </a:lnTo>
                  <a:lnTo>
                    <a:pt x="385673" y="776986"/>
                  </a:lnTo>
                  <a:lnTo>
                    <a:pt x="385076" y="776008"/>
                  </a:lnTo>
                  <a:lnTo>
                    <a:pt x="383159" y="774814"/>
                  </a:lnTo>
                  <a:lnTo>
                    <a:pt x="382498" y="773874"/>
                  </a:lnTo>
                  <a:lnTo>
                    <a:pt x="382333" y="772934"/>
                  </a:lnTo>
                  <a:lnTo>
                    <a:pt x="382371" y="770369"/>
                  </a:lnTo>
                  <a:lnTo>
                    <a:pt x="381863" y="769391"/>
                  </a:lnTo>
                  <a:lnTo>
                    <a:pt x="380771" y="769099"/>
                  </a:lnTo>
                  <a:lnTo>
                    <a:pt x="379450" y="769061"/>
                  </a:lnTo>
                  <a:lnTo>
                    <a:pt x="378358" y="768858"/>
                  </a:lnTo>
                  <a:lnTo>
                    <a:pt x="367931" y="761746"/>
                  </a:lnTo>
                  <a:lnTo>
                    <a:pt x="367144" y="760564"/>
                  </a:lnTo>
                  <a:lnTo>
                    <a:pt x="367195" y="758825"/>
                  </a:lnTo>
                  <a:lnTo>
                    <a:pt x="367423" y="757377"/>
                  </a:lnTo>
                  <a:lnTo>
                    <a:pt x="367284" y="755992"/>
                  </a:lnTo>
                  <a:lnTo>
                    <a:pt x="366903" y="754786"/>
                  </a:lnTo>
                  <a:lnTo>
                    <a:pt x="366382" y="753808"/>
                  </a:lnTo>
                  <a:lnTo>
                    <a:pt x="364286" y="751903"/>
                  </a:lnTo>
                  <a:lnTo>
                    <a:pt x="362559" y="752513"/>
                  </a:lnTo>
                  <a:lnTo>
                    <a:pt x="361289" y="754964"/>
                  </a:lnTo>
                  <a:lnTo>
                    <a:pt x="359854" y="762139"/>
                  </a:lnTo>
                  <a:lnTo>
                    <a:pt x="358470" y="764070"/>
                  </a:lnTo>
                </a:path>
                <a:path w="1104900" h="1073785">
                  <a:moveTo>
                    <a:pt x="159994" y="315760"/>
                  </a:moveTo>
                  <a:lnTo>
                    <a:pt x="160985" y="313766"/>
                  </a:lnTo>
                  <a:lnTo>
                    <a:pt x="160985" y="313499"/>
                  </a:lnTo>
                  <a:lnTo>
                    <a:pt x="159715" y="311073"/>
                  </a:lnTo>
                  <a:lnTo>
                    <a:pt x="159334" y="311213"/>
                  </a:lnTo>
                  <a:lnTo>
                    <a:pt x="157962" y="314198"/>
                  </a:lnTo>
                  <a:lnTo>
                    <a:pt x="157962" y="314604"/>
                  </a:lnTo>
                  <a:lnTo>
                    <a:pt x="158864" y="315976"/>
                  </a:lnTo>
                  <a:lnTo>
                    <a:pt x="159308" y="316077"/>
                  </a:lnTo>
                  <a:lnTo>
                    <a:pt x="159511" y="316064"/>
                  </a:lnTo>
                  <a:lnTo>
                    <a:pt x="159715" y="315988"/>
                  </a:lnTo>
                  <a:lnTo>
                    <a:pt x="159994" y="315760"/>
                  </a:lnTo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35465" y="3214064"/>
              <a:ext cx="5863590" cy="2639695"/>
            </a:xfrm>
            <a:custGeom>
              <a:avLst/>
              <a:gdLst/>
              <a:ahLst/>
              <a:cxnLst/>
              <a:rect l="l" t="t" r="r" b="b"/>
              <a:pathLst>
                <a:path w="5863590" h="2639695">
                  <a:moveTo>
                    <a:pt x="11798" y="1933155"/>
                  </a:moveTo>
                  <a:lnTo>
                    <a:pt x="596" y="1932571"/>
                  </a:lnTo>
                  <a:lnTo>
                    <a:pt x="0" y="1943773"/>
                  </a:lnTo>
                  <a:lnTo>
                    <a:pt x="11214" y="1944370"/>
                  </a:lnTo>
                  <a:lnTo>
                    <a:pt x="11798" y="1933155"/>
                  </a:lnTo>
                  <a:close/>
                </a:path>
                <a:path w="5863590" h="2639695">
                  <a:moveTo>
                    <a:pt x="21666" y="1904987"/>
                  </a:moveTo>
                  <a:lnTo>
                    <a:pt x="10464" y="1904390"/>
                  </a:lnTo>
                  <a:lnTo>
                    <a:pt x="9867" y="1915591"/>
                  </a:lnTo>
                  <a:lnTo>
                    <a:pt x="21082" y="1916188"/>
                  </a:lnTo>
                  <a:lnTo>
                    <a:pt x="21666" y="1904987"/>
                  </a:lnTo>
                  <a:close/>
                </a:path>
                <a:path w="5863590" h="2639695">
                  <a:moveTo>
                    <a:pt x="41414" y="1931822"/>
                  </a:moveTo>
                  <a:lnTo>
                    <a:pt x="30213" y="1931238"/>
                  </a:lnTo>
                  <a:lnTo>
                    <a:pt x="29616" y="1942439"/>
                  </a:lnTo>
                  <a:lnTo>
                    <a:pt x="40830" y="1943036"/>
                  </a:lnTo>
                  <a:lnTo>
                    <a:pt x="41414" y="1931822"/>
                  </a:lnTo>
                  <a:close/>
                </a:path>
                <a:path w="5863590" h="2639695">
                  <a:moveTo>
                    <a:pt x="70713" y="1916049"/>
                  </a:moveTo>
                  <a:lnTo>
                    <a:pt x="59512" y="1915464"/>
                  </a:lnTo>
                  <a:lnTo>
                    <a:pt x="58915" y="1926666"/>
                  </a:lnTo>
                  <a:lnTo>
                    <a:pt x="70129" y="1927263"/>
                  </a:lnTo>
                  <a:lnTo>
                    <a:pt x="70713" y="1916049"/>
                  </a:lnTo>
                  <a:close/>
                </a:path>
                <a:path w="5863590" h="2639695">
                  <a:moveTo>
                    <a:pt x="90487" y="1816811"/>
                  </a:moveTo>
                  <a:lnTo>
                    <a:pt x="79273" y="1816227"/>
                  </a:lnTo>
                  <a:lnTo>
                    <a:pt x="78689" y="1827428"/>
                  </a:lnTo>
                  <a:lnTo>
                    <a:pt x="89890" y="1828025"/>
                  </a:lnTo>
                  <a:lnTo>
                    <a:pt x="90487" y="1816811"/>
                  </a:lnTo>
                  <a:close/>
                </a:path>
                <a:path w="5863590" h="2639695">
                  <a:moveTo>
                    <a:pt x="120307" y="804875"/>
                  </a:moveTo>
                  <a:lnTo>
                    <a:pt x="109105" y="804291"/>
                  </a:lnTo>
                  <a:lnTo>
                    <a:pt x="108521" y="815505"/>
                  </a:lnTo>
                  <a:lnTo>
                    <a:pt x="119722" y="816089"/>
                  </a:lnTo>
                  <a:lnTo>
                    <a:pt x="120307" y="804875"/>
                  </a:lnTo>
                  <a:close/>
                </a:path>
                <a:path w="5863590" h="2639695">
                  <a:moveTo>
                    <a:pt x="125552" y="846734"/>
                  </a:moveTo>
                  <a:lnTo>
                    <a:pt x="114350" y="846137"/>
                  </a:lnTo>
                  <a:lnTo>
                    <a:pt x="113766" y="857351"/>
                  </a:lnTo>
                  <a:lnTo>
                    <a:pt x="124968" y="857935"/>
                  </a:lnTo>
                  <a:lnTo>
                    <a:pt x="125552" y="846734"/>
                  </a:lnTo>
                  <a:close/>
                </a:path>
                <a:path w="5863590" h="2639695">
                  <a:moveTo>
                    <a:pt x="217004" y="2063648"/>
                  </a:moveTo>
                  <a:lnTo>
                    <a:pt x="205790" y="2063064"/>
                  </a:lnTo>
                  <a:lnTo>
                    <a:pt x="205206" y="2074265"/>
                  </a:lnTo>
                  <a:lnTo>
                    <a:pt x="216408" y="2074862"/>
                  </a:lnTo>
                  <a:lnTo>
                    <a:pt x="217004" y="2063648"/>
                  </a:lnTo>
                  <a:close/>
                </a:path>
                <a:path w="5863590" h="2639695">
                  <a:moveTo>
                    <a:pt x="264985" y="2100922"/>
                  </a:moveTo>
                  <a:lnTo>
                    <a:pt x="253771" y="2100338"/>
                  </a:lnTo>
                  <a:lnTo>
                    <a:pt x="253187" y="2111552"/>
                  </a:lnTo>
                  <a:lnTo>
                    <a:pt x="264388" y="2112137"/>
                  </a:lnTo>
                  <a:lnTo>
                    <a:pt x="264985" y="2100922"/>
                  </a:lnTo>
                  <a:close/>
                </a:path>
                <a:path w="5863590" h="2639695">
                  <a:moveTo>
                    <a:pt x="267944" y="2147481"/>
                  </a:moveTo>
                  <a:lnTo>
                    <a:pt x="256730" y="2146897"/>
                  </a:lnTo>
                  <a:lnTo>
                    <a:pt x="256146" y="2158098"/>
                  </a:lnTo>
                  <a:lnTo>
                    <a:pt x="267347" y="2158695"/>
                  </a:lnTo>
                  <a:lnTo>
                    <a:pt x="267944" y="2147481"/>
                  </a:lnTo>
                  <a:close/>
                </a:path>
                <a:path w="5863590" h="2639695">
                  <a:moveTo>
                    <a:pt x="408749" y="2335136"/>
                  </a:moveTo>
                  <a:lnTo>
                    <a:pt x="397535" y="2334552"/>
                  </a:lnTo>
                  <a:lnTo>
                    <a:pt x="396951" y="2345753"/>
                  </a:lnTo>
                  <a:lnTo>
                    <a:pt x="408165" y="2346337"/>
                  </a:lnTo>
                  <a:lnTo>
                    <a:pt x="408749" y="2335136"/>
                  </a:lnTo>
                  <a:close/>
                </a:path>
                <a:path w="5863590" h="2639695">
                  <a:moveTo>
                    <a:pt x="417550" y="1971865"/>
                  </a:moveTo>
                  <a:lnTo>
                    <a:pt x="406349" y="1971281"/>
                  </a:lnTo>
                  <a:lnTo>
                    <a:pt x="405752" y="1982482"/>
                  </a:lnTo>
                  <a:lnTo>
                    <a:pt x="416966" y="1983079"/>
                  </a:lnTo>
                  <a:lnTo>
                    <a:pt x="417550" y="1971865"/>
                  </a:lnTo>
                  <a:close/>
                </a:path>
                <a:path w="5863590" h="2639695">
                  <a:moveTo>
                    <a:pt x="422287" y="2395588"/>
                  </a:moveTo>
                  <a:lnTo>
                    <a:pt x="411073" y="2395004"/>
                  </a:lnTo>
                  <a:lnTo>
                    <a:pt x="410718" y="2401824"/>
                  </a:lnTo>
                  <a:lnTo>
                    <a:pt x="400329" y="2401278"/>
                  </a:lnTo>
                  <a:lnTo>
                    <a:pt x="399732" y="2412479"/>
                  </a:lnTo>
                  <a:lnTo>
                    <a:pt x="410946" y="2413063"/>
                  </a:lnTo>
                  <a:lnTo>
                    <a:pt x="411289" y="2406256"/>
                  </a:lnTo>
                  <a:lnTo>
                    <a:pt x="421703" y="2406802"/>
                  </a:lnTo>
                  <a:lnTo>
                    <a:pt x="422287" y="2395588"/>
                  </a:lnTo>
                  <a:close/>
                </a:path>
                <a:path w="5863590" h="2639695">
                  <a:moveTo>
                    <a:pt x="434428" y="2403030"/>
                  </a:moveTo>
                  <a:lnTo>
                    <a:pt x="423227" y="2402433"/>
                  </a:lnTo>
                  <a:lnTo>
                    <a:pt x="422630" y="2413647"/>
                  </a:lnTo>
                  <a:lnTo>
                    <a:pt x="433844" y="2414232"/>
                  </a:lnTo>
                  <a:lnTo>
                    <a:pt x="434428" y="2403030"/>
                  </a:lnTo>
                  <a:close/>
                </a:path>
                <a:path w="5863590" h="2639695">
                  <a:moveTo>
                    <a:pt x="504723" y="2441460"/>
                  </a:moveTo>
                  <a:lnTo>
                    <a:pt x="493522" y="2440876"/>
                  </a:lnTo>
                  <a:lnTo>
                    <a:pt x="492925" y="2452078"/>
                  </a:lnTo>
                  <a:lnTo>
                    <a:pt x="504139" y="2452662"/>
                  </a:lnTo>
                  <a:lnTo>
                    <a:pt x="504723" y="2441460"/>
                  </a:lnTo>
                  <a:close/>
                </a:path>
                <a:path w="5863590" h="2639695">
                  <a:moveTo>
                    <a:pt x="504761" y="1945271"/>
                  </a:moveTo>
                  <a:lnTo>
                    <a:pt x="493547" y="1944674"/>
                  </a:lnTo>
                  <a:lnTo>
                    <a:pt x="492963" y="1955888"/>
                  </a:lnTo>
                  <a:lnTo>
                    <a:pt x="504164" y="1956473"/>
                  </a:lnTo>
                  <a:lnTo>
                    <a:pt x="504761" y="1945271"/>
                  </a:lnTo>
                  <a:close/>
                </a:path>
                <a:path w="5863590" h="2639695">
                  <a:moveTo>
                    <a:pt x="541731" y="1716087"/>
                  </a:moveTo>
                  <a:lnTo>
                    <a:pt x="530517" y="1715503"/>
                  </a:lnTo>
                  <a:lnTo>
                    <a:pt x="529932" y="1726704"/>
                  </a:lnTo>
                  <a:lnTo>
                    <a:pt x="541134" y="1727301"/>
                  </a:lnTo>
                  <a:lnTo>
                    <a:pt x="541731" y="1716087"/>
                  </a:lnTo>
                  <a:close/>
                </a:path>
                <a:path w="5863590" h="2639695">
                  <a:moveTo>
                    <a:pt x="611936" y="1201445"/>
                  </a:moveTo>
                  <a:lnTo>
                    <a:pt x="600722" y="1200861"/>
                  </a:lnTo>
                  <a:lnTo>
                    <a:pt x="600138" y="1212062"/>
                  </a:lnTo>
                  <a:lnTo>
                    <a:pt x="611352" y="1212659"/>
                  </a:lnTo>
                  <a:lnTo>
                    <a:pt x="611936" y="1201445"/>
                  </a:lnTo>
                  <a:close/>
                </a:path>
                <a:path w="5863590" h="2639695">
                  <a:moveTo>
                    <a:pt x="612381" y="1430324"/>
                  </a:moveTo>
                  <a:lnTo>
                    <a:pt x="601167" y="1429740"/>
                  </a:lnTo>
                  <a:lnTo>
                    <a:pt x="600583" y="1440954"/>
                  </a:lnTo>
                  <a:lnTo>
                    <a:pt x="611797" y="1441538"/>
                  </a:lnTo>
                  <a:lnTo>
                    <a:pt x="612381" y="1430324"/>
                  </a:lnTo>
                  <a:close/>
                </a:path>
                <a:path w="5863590" h="2639695">
                  <a:moveTo>
                    <a:pt x="636155" y="1130198"/>
                  </a:moveTo>
                  <a:lnTo>
                    <a:pt x="624941" y="1129601"/>
                  </a:lnTo>
                  <a:lnTo>
                    <a:pt x="624357" y="1140815"/>
                  </a:lnTo>
                  <a:lnTo>
                    <a:pt x="635558" y="1141399"/>
                  </a:lnTo>
                  <a:lnTo>
                    <a:pt x="636155" y="1130198"/>
                  </a:lnTo>
                  <a:close/>
                </a:path>
                <a:path w="5863590" h="2639695">
                  <a:moveTo>
                    <a:pt x="706704" y="1360766"/>
                  </a:moveTo>
                  <a:lnTo>
                    <a:pt x="695502" y="1360182"/>
                  </a:lnTo>
                  <a:lnTo>
                    <a:pt x="695185" y="1366024"/>
                  </a:lnTo>
                  <a:lnTo>
                    <a:pt x="690562" y="1365770"/>
                  </a:lnTo>
                  <a:lnTo>
                    <a:pt x="689965" y="1376984"/>
                  </a:lnTo>
                  <a:lnTo>
                    <a:pt x="701179" y="1377569"/>
                  </a:lnTo>
                  <a:lnTo>
                    <a:pt x="701471" y="1371739"/>
                  </a:lnTo>
                  <a:lnTo>
                    <a:pt x="706120" y="1371981"/>
                  </a:lnTo>
                  <a:lnTo>
                    <a:pt x="706704" y="1360766"/>
                  </a:lnTo>
                  <a:close/>
                </a:path>
                <a:path w="5863590" h="2639695">
                  <a:moveTo>
                    <a:pt x="741667" y="1350264"/>
                  </a:moveTo>
                  <a:lnTo>
                    <a:pt x="730465" y="1349679"/>
                  </a:lnTo>
                  <a:lnTo>
                    <a:pt x="729869" y="1360881"/>
                  </a:lnTo>
                  <a:lnTo>
                    <a:pt x="741083" y="1361478"/>
                  </a:lnTo>
                  <a:lnTo>
                    <a:pt x="741667" y="1350264"/>
                  </a:lnTo>
                  <a:close/>
                </a:path>
                <a:path w="5863590" h="2639695">
                  <a:moveTo>
                    <a:pt x="748982" y="2111057"/>
                  </a:moveTo>
                  <a:lnTo>
                    <a:pt x="737781" y="2110460"/>
                  </a:lnTo>
                  <a:lnTo>
                    <a:pt x="737184" y="2121662"/>
                  </a:lnTo>
                  <a:lnTo>
                    <a:pt x="748398" y="2122259"/>
                  </a:lnTo>
                  <a:lnTo>
                    <a:pt x="748982" y="2111057"/>
                  </a:lnTo>
                  <a:close/>
                </a:path>
                <a:path w="5863590" h="2639695">
                  <a:moveTo>
                    <a:pt x="805776" y="1782533"/>
                  </a:moveTo>
                  <a:lnTo>
                    <a:pt x="794562" y="1781949"/>
                  </a:lnTo>
                  <a:lnTo>
                    <a:pt x="793978" y="1793151"/>
                  </a:lnTo>
                  <a:lnTo>
                    <a:pt x="805192" y="1793748"/>
                  </a:lnTo>
                  <a:lnTo>
                    <a:pt x="805776" y="1782533"/>
                  </a:lnTo>
                  <a:close/>
                </a:path>
                <a:path w="5863590" h="2639695">
                  <a:moveTo>
                    <a:pt x="850734" y="1195666"/>
                  </a:moveTo>
                  <a:lnTo>
                    <a:pt x="839533" y="1195082"/>
                  </a:lnTo>
                  <a:lnTo>
                    <a:pt x="838936" y="1206296"/>
                  </a:lnTo>
                  <a:lnTo>
                    <a:pt x="850150" y="1206881"/>
                  </a:lnTo>
                  <a:lnTo>
                    <a:pt x="850734" y="1195666"/>
                  </a:lnTo>
                  <a:close/>
                </a:path>
                <a:path w="5863590" h="2639695">
                  <a:moveTo>
                    <a:pt x="852347" y="1711032"/>
                  </a:moveTo>
                  <a:lnTo>
                    <a:pt x="841133" y="1710448"/>
                  </a:lnTo>
                  <a:lnTo>
                    <a:pt x="840549" y="1721650"/>
                  </a:lnTo>
                  <a:lnTo>
                    <a:pt x="851750" y="1722247"/>
                  </a:lnTo>
                  <a:lnTo>
                    <a:pt x="852347" y="1711032"/>
                  </a:lnTo>
                  <a:close/>
                </a:path>
                <a:path w="5863590" h="2639695">
                  <a:moveTo>
                    <a:pt x="865428" y="1831467"/>
                  </a:moveTo>
                  <a:lnTo>
                    <a:pt x="854214" y="1830870"/>
                  </a:lnTo>
                  <a:lnTo>
                    <a:pt x="853630" y="1842084"/>
                  </a:lnTo>
                  <a:lnTo>
                    <a:pt x="864831" y="1842668"/>
                  </a:lnTo>
                  <a:lnTo>
                    <a:pt x="865428" y="1831467"/>
                  </a:lnTo>
                  <a:close/>
                </a:path>
                <a:path w="5863590" h="2639695">
                  <a:moveTo>
                    <a:pt x="914971" y="1070483"/>
                  </a:moveTo>
                  <a:lnTo>
                    <a:pt x="903757" y="1069886"/>
                  </a:lnTo>
                  <a:lnTo>
                    <a:pt x="903173" y="1081100"/>
                  </a:lnTo>
                  <a:lnTo>
                    <a:pt x="914387" y="1081684"/>
                  </a:lnTo>
                  <a:lnTo>
                    <a:pt x="914971" y="1070483"/>
                  </a:lnTo>
                  <a:close/>
                </a:path>
                <a:path w="5863590" h="2639695">
                  <a:moveTo>
                    <a:pt x="1011580" y="1080808"/>
                  </a:moveTo>
                  <a:lnTo>
                    <a:pt x="1000366" y="1080223"/>
                  </a:lnTo>
                  <a:lnTo>
                    <a:pt x="999782" y="1091425"/>
                  </a:lnTo>
                  <a:lnTo>
                    <a:pt x="1010983" y="1092022"/>
                  </a:lnTo>
                  <a:lnTo>
                    <a:pt x="1011580" y="1080808"/>
                  </a:lnTo>
                  <a:close/>
                </a:path>
                <a:path w="5863590" h="2639695">
                  <a:moveTo>
                    <a:pt x="1033005" y="1476400"/>
                  </a:moveTo>
                  <a:lnTo>
                    <a:pt x="1021803" y="1475803"/>
                  </a:lnTo>
                  <a:lnTo>
                    <a:pt x="1021207" y="1487017"/>
                  </a:lnTo>
                  <a:lnTo>
                    <a:pt x="1032421" y="1487601"/>
                  </a:lnTo>
                  <a:lnTo>
                    <a:pt x="1033005" y="1476400"/>
                  </a:lnTo>
                  <a:close/>
                </a:path>
                <a:path w="5863590" h="2639695">
                  <a:moveTo>
                    <a:pt x="1036701" y="1768716"/>
                  </a:moveTo>
                  <a:lnTo>
                    <a:pt x="1025499" y="1768132"/>
                  </a:lnTo>
                  <a:lnTo>
                    <a:pt x="1024902" y="1779333"/>
                  </a:lnTo>
                  <a:lnTo>
                    <a:pt x="1036116" y="1779930"/>
                  </a:lnTo>
                  <a:lnTo>
                    <a:pt x="1036701" y="1768716"/>
                  </a:lnTo>
                  <a:close/>
                </a:path>
                <a:path w="5863590" h="2639695">
                  <a:moveTo>
                    <a:pt x="1056157" y="1662049"/>
                  </a:moveTo>
                  <a:lnTo>
                    <a:pt x="1044943" y="1661464"/>
                  </a:lnTo>
                  <a:lnTo>
                    <a:pt x="1044359" y="1672666"/>
                  </a:lnTo>
                  <a:lnTo>
                    <a:pt x="1055560" y="1673250"/>
                  </a:lnTo>
                  <a:lnTo>
                    <a:pt x="1056157" y="1662049"/>
                  </a:lnTo>
                  <a:close/>
                </a:path>
                <a:path w="5863590" h="2639695">
                  <a:moveTo>
                    <a:pt x="1069949" y="1671891"/>
                  </a:moveTo>
                  <a:lnTo>
                    <a:pt x="1058735" y="1671307"/>
                  </a:lnTo>
                  <a:lnTo>
                    <a:pt x="1058151" y="1682508"/>
                  </a:lnTo>
                  <a:lnTo>
                    <a:pt x="1069352" y="1683105"/>
                  </a:lnTo>
                  <a:lnTo>
                    <a:pt x="1069949" y="1671891"/>
                  </a:lnTo>
                  <a:close/>
                </a:path>
                <a:path w="5863590" h="2639695">
                  <a:moveTo>
                    <a:pt x="1175397" y="705370"/>
                  </a:moveTo>
                  <a:lnTo>
                    <a:pt x="1164196" y="704773"/>
                  </a:lnTo>
                  <a:lnTo>
                    <a:pt x="1163599" y="715987"/>
                  </a:lnTo>
                  <a:lnTo>
                    <a:pt x="1174813" y="716572"/>
                  </a:lnTo>
                  <a:lnTo>
                    <a:pt x="1175397" y="705370"/>
                  </a:lnTo>
                  <a:close/>
                </a:path>
                <a:path w="5863590" h="2639695">
                  <a:moveTo>
                    <a:pt x="1258214" y="1667611"/>
                  </a:moveTo>
                  <a:lnTo>
                    <a:pt x="1247013" y="1667027"/>
                  </a:lnTo>
                  <a:lnTo>
                    <a:pt x="1246416" y="1678228"/>
                  </a:lnTo>
                  <a:lnTo>
                    <a:pt x="1257630" y="1678825"/>
                  </a:lnTo>
                  <a:lnTo>
                    <a:pt x="1258214" y="1667611"/>
                  </a:lnTo>
                  <a:close/>
                </a:path>
                <a:path w="5863590" h="2639695">
                  <a:moveTo>
                    <a:pt x="1297419" y="1471993"/>
                  </a:moveTo>
                  <a:lnTo>
                    <a:pt x="1286205" y="1471409"/>
                  </a:lnTo>
                  <a:lnTo>
                    <a:pt x="1285621" y="1482623"/>
                  </a:lnTo>
                  <a:lnTo>
                    <a:pt x="1296835" y="1483207"/>
                  </a:lnTo>
                  <a:lnTo>
                    <a:pt x="1297419" y="1471993"/>
                  </a:lnTo>
                  <a:close/>
                </a:path>
                <a:path w="5863590" h="2639695">
                  <a:moveTo>
                    <a:pt x="1314589" y="1933371"/>
                  </a:moveTo>
                  <a:lnTo>
                    <a:pt x="1303388" y="1932787"/>
                  </a:lnTo>
                  <a:lnTo>
                    <a:pt x="1302791" y="1943989"/>
                  </a:lnTo>
                  <a:lnTo>
                    <a:pt x="1314005" y="1944573"/>
                  </a:lnTo>
                  <a:lnTo>
                    <a:pt x="1314589" y="1933371"/>
                  </a:lnTo>
                  <a:close/>
                </a:path>
                <a:path w="5863590" h="2639695">
                  <a:moveTo>
                    <a:pt x="1326108" y="1870621"/>
                  </a:moveTo>
                  <a:lnTo>
                    <a:pt x="1314894" y="1870024"/>
                  </a:lnTo>
                  <a:lnTo>
                    <a:pt x="1314310" y="1881238"/>
                  </a:lnTo>
                  <a:lnTo>
                    <a:pt x="1325511" y="1881822"/>
                  </a:lnTo>
                  <a:lnTo>
                    <a:pt x="1326108" y="1870621"/>
                  </a:lnTo>
                  <a:close/>
                </a:path>
                <a:path w="5863590" h="2639695">
                  <a:moveTo>
                    <a:pt x="1337779" y="1833460"/>
                  </a:moveTo>
                  <a:lnTo>
                    <a:pt x="1326578" y="1832864"/>
                  </a:lnTo>
                  <a:lnTo>
                    <a:pt x="1325981" y="1844078"/>
                  </a:lnTo>
                  <a:lnTo>
                    <a:pt x="1337195" y="1844662"/>
                  </a:lnTo>
                  <a:lnTo>
                    <a:pt x="1337779" y="1833460"/>
                  </a:lnTo>
                  <a:close/>
                </a:path>
                <a:path w="5863590" h="2639695">
                  <a:moveTo>
                    <a:pt x="1402575" y="1709470"/>
                  </a:moveTo>
                  <a:lnTo>
                    <a:pt x="1391361" y="1708886"/>
                  </a:lnTo>
                  <a:lnTo>
                    <a:pt x="1390777" y="1720088"/>
                  </a:lnTo>
                  <a:lnTo>
                    <a:pt x="1401991" y="1720684"/>
                  </a:lnTo>
                  <a:lnTo>
                    <a:pt x="1402575" y="1709470"/>
                  </a:lnTo>
                  <a:close/>
                </a:path>
                <a:path w="5863590" h="2639695">
                  <a:moveTo>
                    <a:pt x="1415669" y="1776895"/>
                  </a:moveTo>
                  <a:lnTo>
                    <a:pt x="1404454" y="1776310"/>
                  </a:lnTo>
                  <a:lnTo>
                    <a:pt x="1403870" y="1787512"/>
                  </a:lnTo>
                  <a:lnTo>
                    <a:pt x="1415084" y="1788109"/>
                  </a:lnTo>
                  <a:lnTo>
                    <a:pt x="1415669" y="1776895"/>
                  </a:lnTo>
                  <a:close/>
                </a:path>
                <a:path w="5863590" h="2639695">
                  <a:moveTo>
                    <a:pt x="1416202" y="1491094"/>
                  </a:moveTo>
                  <a:lnTo>
                    <a:pt x="1405001" y="1490510"/>
                  </a:lnTo>
                  <a:lnTo>
                    <a:pt x="1404416" y="1501711"/>
                  </a:lnTo>
                  <a:lnTo>
                    <a:pt x="1415618" y="1502295"/>
                  </a:lnTo>
                  <a:lnTo>
                    <a:pt x="1416202" y="1491094"/>
                  </a:lnTo>
                  <a:close/>
                </a:path>
                <a:path w="5863590" h="2639695">
                  <a:moveTo>
                    <a:pt x="1481302" y="2119934"/>
                  </a:moveTo>
                  <a:lnTo>
                    <a:pt x="1470088" y="2119338"/>
                  </a:lnTo>
                  <a:lnTo>
                    <a:pt x="1469504" y="2130552"/>
                  </a:lnTo>
                  <a:lnTo>
                    <a:pt x="1480705" y="2131136"/>
                  </a:lnTo>
                  <a:lnTo>
                    <a:pt x="1481302" y="2119934"/>
                  </a:lnTo>
                  <a:close/>
                </a:path>
                <a:path w="5863590" h="2639695">
                  <a:moveTo>
                    <a:pt x="1522336" y="1917649"/>
                  </a:moveTo>
                  <a:lnTo>
                    <a:pt x="1511122" y="1917065"/>
                  </a:lnTo>
                  <a:lnTo>
                    <a:pt x="1510538" y="1928266"/>
                  </a:lnTo>
                  <a:lnTo>
                    <a:pt x="1521739" y="1928863"/>
                  </a:lnTo>
                  <a:lnTo>
                    <a:pt x="1522336" y="1917649"/>
                  </a:lnTo>
                  <a:close/>
                </a:path>
                <a:path w="5863590" h="2639695">
                  <a:moveTo>
                    <a:pt x="1586903" y="1953450"/>
                  </a:moveTo>
                  <a:lnTo>
                    <a:pt x="1575689" y="1952853"/>
                  </a:lnTo>
                  <a:lnTo>
                    <a:pt x="1575104" y="1964067"/>
                  </a:lnTo>
                  <a:lnTo>
                    <a:pt x="1586306" y="1964651"/>
                  </a:lnTo>
                  <a:lnTo>
                    <a:pt x="1586903" y="1953450"/>
                  </a:lnTo>
                  <a:close/>
                </a:path>
                <a:path w="5863590" h="2639695">
                  <a:moveTo>
                    <a:pt x="1689481" y="1607337"/>
                  </a:moveTo>
                  <a:lnTo>
                    <a:pt x="1678279" y="1606740"/>
                  </a:lnTo>
                  <a:lnTo>
                    <a:pt x="1677682" y="1617954"/>
                  </a:lnTo>
                  <a:lnTo>
                    <a:pt x="1688896" y="1618538"/>
                  </a:lnTo>
                  <a:lnTo>
                    <a:pt x="1689481" y="1607337"/>
                  </a:lnTo>
                  <a:close/>
                </a:path>
                <a:path w="5863590" h="2639695">
                  <a:moveTo>
                    <a:pt x="1734858" y="1858543"/>
                  </a:moveTo>
                  <a:lnTo>
                    <a:pt x="1723656" y="1857946"/>
                  </a:lnTo>
                  <a:lnTo>
                    <a:pt x="1723072" y="1869147"/>
                  </a:lnTo>
                  <a:lnTo>
                    <a:pt x="1734273" y="1869744"/>
                  </a:lnTo>
                  <a:lnTo>
                    <a:pt x="1734858" y="1858543"/>
                  </a:lnTo>
                  <a:close/>
                </a:path>
                <a:path w="5863590" h="2639695">
                  <a:moveTo>
                    <a:pt x="1801139" y="1827885"/>
                  </a:moveTo>
                  <a:lnTo>
                    <a:pt x="1789938" y="1827288"/>
                  </a:lnTo>
                  <a:lnTo>
                    <a:pt x="1789341" y="1838502"/>
                  </a:lnTo>
                  <a:lnTo>
                    <a:pt x="1800555" y="1839087"/>
                  </a:lnTo>
                  <a:lnTo>
                    <a:pt x="1801139" y="1827885"/>
                  </a:lnTo>
                  <a:close/>
                </a:path>
                <a:path w="5863590" h="2639695">
                  <a:moveTo>
                    <a:pt x="1809711" y="1784299"/>
                  </a:moveTo>
                  <a:lnTo>
                    <a:pt x="1798497" y="1783715"/>
                  </a:lnTo>
                  <a:lnTo>
                    <a:pt x="1797913" y="1794916"/>
                  </a:lnTo>
                  <a:lnTo>
                    <a:pt x="1809115" y="1795500"/>
                  </a:lnTo>
                  <a:lnTo>
                    <a:pt x="1809711" y="1784299"/>
                  </a:lnTo>
                  <a:close/>
                </a:path>
                <a:path w="5863590" h="2639695">
                  <a:moveTo>
                    <a:pt x="2187410" y="1389761"/>
                  </a:moveTo>
                  <a:lnTo>
                    <a:pt x="2176195" y="1389164"/>
                  </a:lnTo>
                  <a:lnTo>
                    <a:pt x="2175611" y="1400378"/>
                  </a:lnTo>
                  <a:lnTo>
                    <a:pt x="2186813" y="1400962"/>
                  </a:lnTo>
                  <a:lnTo>
                    <a:pt x="2187410" y="1389761"/>
                  </a:lnTo>
                  <a:close/>
                </a:path>
                <a:path w="5863590" h="2639695">
                  <a:moveTo>
                    <a:pt x="2485644" y="2211921"/>
                  </a:moveTo>
                  <a:lnTo>
                    <a:pt x="2474430" y="2211324"/>
                  </a:lnTo>
                  <a:lnTo>
                    <a:pt x="2473845" y="2222525"/>
                  </a:lnTo>
                  <a:lnTo>
                    <a:pt x="2485059" y="2223122"/>
                  </a:lnTo>
                  <a:lnTo>
                    <a:pt x="2485644" y="2211921"/>
                  </a:lnTo>
                  <a:close/>
                </a:path>
                <a:path w="5863590" h="2639695">
                  <a:moveTo>
                    <a:pt x="2660891" y="2483510"/>
                  </a:moveTo>
                  <a:lnTo>
                    <a:pt x="2649677" y="2482913"/>
                  </a:lnTo>
                  <a:lnTo>
                    <a:pt x="2649093" y="2494115"/>
                  </a:lnTo>
                  <a:lnTo>
                    <a:pt x="2660294" y="2494711"/>
                  </a:lnTo>
                  <a:lnTo>
                    <a:pt x="2660891" y="2483510"/>
                  </a:lnTo>
                  <a:close/>
                </a:path>
                <a:path w="5863590" h="2639695">
                  <a:moveTo>
                    <a:pt x="2767012" y="2538641"/>
                  </a:moveTo>
                  <a:lnTo>
                    <a:pt x="2755811" y="2538057"/>
                  </a:lnTo>
                  <a:lnTo>
                    <a:pt x="2755214" y="2549271"/>
                  </a:lnTo>
                  <a:lnTo>
                    <a:pt x="2766428" y="2549855"/>
                  </a:lnTo>
                  <a:lnTo>
                    <a:pt x="2767012" y="2538641"/>
                  </a:lnTo>
                  <a:close/>
                </a:path>
                <a:path w="5863590" h="2639695">
                  <a:moveTo>
                    <a:pt x="2862770" y="2240838"/>
                  </a:moveTo>
                  <a:lnTo>
                    <a:pt x="2851569" y="2240242"/>
                  </a:lnTo>
                  <a:lnTo>
                    <a:pt x="2850972" y="2251456"/>
                  </a:lnTo>
                  <a:lnTo>
                    <a:pt x="2862186" y="2252040"/>
                  </a:lnTo>
                  <a:lnTo>
                    <a:pt x="2862770" y="2240838"/>
                  </a:lnTo>
                  <a:close/>
                </a:path>
                <a:path w="5863590" h="2639695">
                  <a:moveTo>
                    <a:pt x="2868231" y="2129104"/>
                  </a:moveTo>
                  <a:lnTo>
                    <a:pt x="2857017" y="2128520"/>
                  </a:lnTo>
                  <a:lnTo>
                    <a:pt x="2856433" y="2139721"/>
                  </a:lnTo>
                  <a:lnTo>
                    <a:pt x="2867634" y="2140318"/>
                  </a:lnTo>
                  <a:lnTo>
                    <a:pt x="2868231" y="2129104"/>
                  </a:lnTo>
                  <a:close/>
                </a:path>
                <a:path w="5863590" h="2639695">
                  <a:moveTo>
                    <a:pt x="3030194" y="2505900"/>
                  </a:moveTo>
                  <a:lnTo>
                    <a:pt x="3018993" y="2505316"/>
                  </a:lnTo>
                  <a:lnTo>
                    <a:pt x="3018409" y="2516517"/>
                  </a:lnTo>
                  <a:lnTo>
                    <a:pt x="3029610" y="2517102"/>
                  </a:lnTo>
                  <a:lnTo>
                    <a:pt x="3030194" y="2505900"/>
                  </a:lnTo>
                  <a:close/>
                </a:path>
                <a:path w="5863590" h="2639695">
                  <a:moveTo>
                    <a:pt x="3050629" y="2628163"/>
                  </a:moveTo>
                  <a:lnTo>
                    <a:pt x="3039414" y="2627566"/>
                  </a:lnTo>
                  <a:lnTo>
                    <a:pt x="3038830" y="2638780"/>
                  </a:lnTo>
                  <a:lnTo>
                    <a:pt x="3050044" y="2639364"/>
                  </a:lnTo>
                  <a:lnTo>
                    <a:pt x="3050629" y="2628163"/>
                  </a:lnTo>
                  <a:close/>
                </a:path>
                <a:path w="5863590" h="2639695">
                  <a:moveTo>
                    <a:pt x="3200628" y="2369858"/>
                  </a:moveTo>
                  <a:lnTo>
                    <a:pt x="3189427" y="2369274"/>
                  </a:lnTo>
                  <a:lnTo>
                    <a:pt x="3188830" y="2380475"/>
                  </a:lnTo>
                  <a:lnTo>
                    <a:pt x="3200044" y="2381072"/>
                  </a:lnTo>
                  <a:lnTo>
                    <a:pt x="3200628" y="2369858"/>
                  </a:lnTo>
                  <a:close/>
                </a:path>
                <a:path w="5863590" h="2639695">
                  <a:moveTo>
                    <a:pt x="3450082" y="2263267"/>
                  </a:moveTo>
                  <a:lnTo>
                    <a:pt x="3438880" y="2262670"/>
                  </a:lnTo>
                  <a:lnTo>
                    <a:pt x="3438296" y="2273884"/>
                  </a:lnTo>
                  <a:lnTo>
                    <a:pt x="3449497" y="2274468"/>
                  </a:lnTo>
                  <a:lnTo>
                    <a:pt x="3450082" y="2263267"/>
                  </a:lnTo>
                  <a:close/>
                </a:path>
                <a:path w="5863590" h="2639695">
                  <a:moveTo>
                    <a:pt x="3750729" y="2573667"/>
                  </a:moveTo>
                  <a:lnTo>
                    <a:pt x="3739527" y="2573083"/>
                  </a:lnTo>
                  <a:lnTo>
                    <a:pt x="3738930" y="2584297"/>
                  </a:lnTo>
                  <a:lnTo>
                    <a:pt x="3750145" y="2584881"/>
                  </a:lnTo>
                  <a:lnTo>
                    <a:pt x="3750729" y="2573667"/>
                  </a:lnTo>
                  <a:close/>
                </a:path>
                <a:path w="5863590" h="2639695">
                  <a:moveTo>
                    <a:pt x="3836263" y="2546121"/>
                  </a:moveTo>
                  <a:lnTo>
                    <a:pt x="3825062" y="2545537"/>
                  </a:lnTo>
                  <a:lnTo>
                    <a:pt x="3824465" y="2556738"/>
                  </a:lnTo>
                  <a:lnTo>
                    <a:pt x="3835679" y="2557335"/>
                  </a:lnTo>
                  <a:lnTo>
                    <a:pt x="3836263" y="2546121"/>
                  </a:lnTo>
                  <a:close/>
                </a:path>
                <a:path w="5863590" h="2639695">
                  <a:moveTo>
                    <a:pt x="4381385" y="2441321"/>
                  </a:moveTo>
                  <a:lnTo>
                    <a:pt x="4370171" y="2440736"/>
                  </a:lnTo>
                  <a:lnTo>
                    <a:pt x="4369587" y="2451938"/>
                  </a:lnTo>
                  <a:lnTo>
                    <a:pt x="4380801" y="2452535"/>
                  </a:lnTo>
                  <a:lnTo>
                    <a:pt x="4381385" y="2441321"/>
                  </a:lnTo>
                  <a:close/>
                </a:path>
                <a:path w="5863590" h="2639695">
                  <a:moveTo>
                    <a:pt x="4587786" y="1749107"/>
                  </a:moveTo>
                  <a:lnTo>
                    <a:pt x="4576572" y="1748523"/>
                  </a:lnTo>
                  <a:lnTo>
                    <a:pt x="4575988" y="1759724"/>
                  </a:lnTo>
                  <a:lnTo>
                    <a:pt x="4587202" y="1760321"/>
                  </a:lnTo>
                  <a:lnTo>
                    <a:pt x="4587786" y="1749107"/>
                  </a:lnTo>
                  <a:close/>
                </a:path>
                <a:path w="5863590" h="2639695">
                  <a:moveTo>
                    <a:pt x="5391239" y="155397"/>
                  </a:moveTo>
                  <a:lnTo>
                    <a:pt x="5380037" y="154813"/>
                  </a:lnTo>
                  <a:lnTo>
                    <a:pt x="5379453" y="166027"/>
                  </a:lnTo>
                  <a:lnTo>
                    <a:pt x="5390654" y="166611"/>
                  </a:lnTo>
                  <a:lnTo>
                    <a:pt x="5391239" y="155397"/>
                  </a:lnTo>
                  <a:close/>
                </a:path>
                <a:path w="5863590" h="2639695">
                  <a:moveTo>
                    <a:pt x="5398528" y="2130539"/>
                  </a:moveTo>
                  <a:lnTo>
                    <a:pt x="5387327" y="2129942"/>
                  </a:lnTo>
                  <a:lnTo>
                    <a:pt x="5386730" y="2141156"/>
                  </a:lnTo>
                  <a:lnTo>
                    <a:pt x="5397932" y="2141740"/>
                  </a:lnTo>
                  <a:lnTo>
                    <a:pt x="5398528" y="2130539"/>
                  </a:lnTo>
                  <a:close/>
                </a:path>
                <a:path w="5863590" h="2639695">
                  <a:moveTo>
                    <a:pt x="5408790" y="2446604"/>
                  </a:moveTo>
                  <a:lnTo>
                    <a:pt x="5397576" y="2446020"/>
                  </a:lnTo>
                  <a:lnTo>
                    <a:pt x="5396992" y="2457234"/>
                  </a:lnTo>
                  <a:lnTo>
                    <a:pt x="5408206" y="2457818"/>
                  </a:lnTo>
                  <a:lnTo>
                    <a:pt x="5408790" y="2446604"/>
                  </a:lnTo>
                  <a:close/>
                </a:path>
                <a:path w="5863590" h="2639695">
                  <a:moveTo>
                    <a:pt x="5603545" y="1937169"/>
                  </a:moveTo>
                  <a:lnTo>
                    <a:pt x="5592330" y="1936584"/>
                  </a:lnTo>
                  <a:lnTo>
                    <a:pt x="5591746" y="1947786"/>
                  </a:lnTo>
                  <a:lnTo>
                    <a:pt x="5602948" y="1948370"/>
                  </a:lnTo>
                  <a:lnTo>
                    <a:pt x="5603545" y="1937169"/>
                  </a:lnTo>
                  <a:close/>
                </a:path>
                <a:path w="5863590" h="2639695">
                  <a:moveTo>
                    <a:pt x="5812396" y="2211514"/>
                  </a:moveTo>
                  <a:lnTo>
                    <a:pt x="5801195" y="2210917"/>
                  </a:lnTo>
                  <a:lnTo>
                    <a:pt x="5800598" y="2222131"/>
                  </a:lnTo>
                  <a:lnTo>
                    <a:pt x="5811812" y="2222716"/>
                  </a:lnTo>
                  <a:lnTo>
                    <a:pt x="5812396" y="2211514"/>
                  </a:lnTo>
                  <a:close/>
                </a:path>
                <a:path w="5863590" h="2639695">
                  <a:moveTo>
                    <a:pt x="5863298" y="596"/>
                  </a:moveTo>
                  <a:lnTo>
                    <a:pt x="5852096" y="0"/>
                  </a:lnTo>
                  <a:lnTo>
                    <a:pt x="5851499" y="11214"/>
                  </a:lnTo>
                  <a:lnTo>
                    <a:pt x="5862713" y="11798"/>
                  </a:lnTo>
                  <a:lnTo>
                    <a:pt x="5863298" y="596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79344" y="3368877"/>
              <a:ext cx="5307965" cy="2625090"/>
            </a:xfrm>
            <a:custGeom>
              <a:avLst/>
              <a:gdLst/>
              <a:ahLst/>
              <a:cxnLst/>
              <a:rect l="l" t="t" r="r" b="b"/>
              <a:pathLst>
                <a:path w="5307965" h="2625090">
                  <a:moveTo>
                    <a:pt x="11798" y="694956"/>
                  </a:moveTo>
                  <a:lnTo>
                    <a:pt x="584" y="694372"/>
                  </a:lnTo>
                  <a:lnTo>
                    <a:pt x="0" y="705573"/>
                  </a:lnTo>
                  <a:lnTo>
                    <a:pt x="11214" y="706170"/>
                  </a:lnTo>
                  <a:lnTo>
                    <a:pt x="11798" y="694956"/>
                  </a:lnTo>
                  <a:close/>
                </a:path>
                <a:path w="5307965" h="2625090">
                  <a:moveTo>
                    <a:pt x="328460" y="2082927"/>
                  </a:moveTo>
                  <a:lnTo>
                    <a:pt x="317246" y="2082342"/>
                  </a:lnTo>
                  <a:lnTo>
                    <a:pt x="316661" y="2093544"/>
                  </a:lnTo>
                  <a:lnTo>
                    <a:pt x="327863" y="2094128"/>
                  </a:lnTo>
                  <a:lnTo>
                    <a:pt x="328460" y="2082927"/>
                  </a:lnTo>
                  <a:close/>
                </a:path>
                <a:path w="5307965" h="2625090">
                  <a:moveTo>
                    <a:pt x="351878" y="1568234"/>
                  </a:moveTo>
                  <a:lnTo>
                    <a:pt x="340677" y="1567649"/>
                  </a:lnTo>
                  <a:lnTo>
                    <a:pt x="340080" y="1578851"/>
                  </a:lnTo>
                  <a:lnTo>
                    <a:pt x="351294" y="1579448"/>
                  </a:lnTo>
                  <a:lnTo>
                    <a:pt x="351878" y="1568234"/>
                  </a:lnTo>
                  <a:close/>
                </a:path>
                <a:path w="5307965" h="2625090">
                  <a:moveTo>
                    <a:pt x="387121" y="1550504"/>
                  </a:moveTo>
                  <a:lnTo>
                    <a:pt x="375920" y="1549920"/>
                  </a:lnTo>
                  <a:lnTo>
                    <a:pt x="375323" y="1561122"/>
                  </a:lnTo>
                  <a:lnTo>
                    <a:pt x="386537" y="1561719"/>
                  </a:lnTo>
                  <a:lnTo>
                    <a:pt x="387121" y="1550504"/>
                  </a:lnTo>
                  <a:close/>
                </a:path>
                <a:path w="5307965" h="2625090">
                  <a:moveTo>
                    <a:pt x="395300" y="1003122"/>
                  </a:moveTo>
                  <a:lnTo>
                    <a:pt x="384098" y="1002525"/>
                  </a:lnTo>
                  <a:lnTo>
                    <a:pt x="383501" y="1013739"/>
                  </a:lnTo>
                  <a:lnTo>
                    <a:pt x="394716" y="1014323"/>
                  </a:lnTo>
                  <a:lnTo>
                    <a:pt x="395300" y="1003122"/>
                  </a:lnTo>
                  <a:close/>
                </a:path>
                <a:path w="5307965" h="2625090">
                  <a:moveTo>
                    <a:pt x="439445" y="1667916"/>
                  </a:moveTo>
                  <a:lnTo>
                    <a:pt x="428231" y="1667332"/>
                  </a:lnTo>
                  <a:lnTo>
                    <a:pt x="427647" y="1678533"/>
                  </a:lnTo>
                  <a:lnTo>
                    <a:pt x="438861" y="1679117"/>
                  </a:lnTo>
                  <a:lnTo>
                    <a:pt x="439445" y="1667916"/>
                  </a:lnTo>
                  <a:close/>
                </a:path>
                <a:path w="5307965" h="2625090">
                  <a:moveTo>
                    <a:pt x="443725" y="1294485"/>
                  </a:moveTo>
                  <a:lnTo>
                    <a:pt x="432523" y="1293901"/>
                  </a:lnTo>
                  <a:lnTo>
                    <a:pt x="431927" y="1305102"/>
                  </a:lnTo>
                  <a:lnTo>
                    <a:pt x="443141" y="1305699"/>
                  </a:lnTo>
                  <a:lnTo>
                    <a:pt x="443725" y="1294485"/>
                  </a:lnTo>
                  <a:close/>
                </a:path>
                <a:path w="5307965" h="2625090">
                  <a:moveTo>
                    <a:pt x="477075" y="1575308"/>
                  </a:moveTo>
                  <a:lnTo>
                    <a:pt x="465861" y="1574723"/>
                  </a:lnTo>
                  <a:lnTo>
                    <a:pt x="465277" y="1585937"/>
                  </a:lnTo>
                  <a:lnTo>
                    <a:pt x="476478" y="1586522"/>
                  </a:lnTo>
                  <a:lnTo>
                    <a:pt x="477075" y="1575308"/>
                  </a:lnTo>
                  <a:close/>
                </a:path>
                <a:path w="5307965" h="2625090">
                  <a:moveTo>
                    <a:pt x="477177" y="707364"/>
                  </a:moveTo>
                  <a:lnTo>
                    <a:pt x="465975" y="706780"/>
                  </a:lnTo>
                  <a:lnTo>
                    <a:pt x="465391" y="717981"/>
                  </a:lnTo>
                  <a:lnTo>
                    <a:pt x="476592" y="718578"/>
                  </a:lnTo>
                  <a:lnTo>
                    <a:pt x="477177" y="707364"/>
                  </a:lnTo>
                  <a:close/>
                </a:path>
                <a:path w="5307965" h="2625090">
                  <a:moveTo>
                    <a:pt x="486244" y="1610093"/>
                  </a:moveTo>
                  <a:lnTo>
                    <a:pt x="475043" y="1609509"/>
                  </a:lnTo>
                  <a:lnTo>
                    <a:pt x="474446" y="1620723"/>
                  </a:lnTo>
                  <a:lnTo>
                    <a:pt x="485660" y="1621307"/>
                  </a:lnTo>
                  <a:lnTo>
                    <a:pt x="486244" y="1610093"/>
                  </a:lnTo>
                  <a:close/>
                </a:path>
                <a:path w="5307965" h="2625090">
                  <a:moveTo>
                    <a:pt x="523900" y="1129995"/>
                  </a:moveTo>
                  <a:lnTo>
                    <a:pt x="512699" y="1129398"/>
                  </a:lnTo>
                  <a:lnTo>
                    <a:pt x="512102" y="1140612"/>
                  </a:lnTo>
                  <a:lnTo>
                    <a:pt x="523316" y="1141196"/>
                  </a:lnTo>
                  <a:lnTo>
                    <a:pt x="523900" y="1129995"/>
                  </a:lnTo>
                  <a:close/>
                </a:path>
                <a:path w="5307965" h="2625090">
                  <a:moveTo>
                    <a:pt x="541629" y="1342021"/>
                  </a:moveTo>
                  <a:lnTo>
                    <a:pt x="530428" y="1341437"/>
                  </a:lnTo>
                  <a:lnTo>
                    <a:pt x="529844" y="1352638"/>
                  </a:lnTo>
                  <a:lnTo>
                    <a:pt x="541045" y="1353235"/>
                  </a:lnTo>
                  <a:lnTo>
                    <a:pt x="541629" y="1342021"/>
                  </a:lnTo>
                  <a:close/>
                </a:path>
                <a:path w="5307965" h="2625090">
                  <a:moveTo>
                    <a:pt x="546722" y="1312456"/>
                  </a:moveTo>
                  <a:lnTo>
                    <a:pt x="535508" y="1311859"/>
                  </a:lnTo>
                  <a:lnTo>
                    <a:pt x="534924" y="1323073"/>
                  </a:lnTo>
                  <a:lnTo>
                    <a:pt x="546125" y="1323657"/>
                  </a:lnTo>
                  <a:lnTo>
                    <a:pt x="546722" y="1312456"/>
                  </a:lnTo>
                  <a:close/>
                </a:path>
                <a:path w="5307965" h="2625090">
                  <a:moveTo>
                    <a:pt x="554697" y="1180680"/>
                  </a:moveTo>
                  <a:lnTo>
                    <a:pt x="543496" y="1180084"/>
                  </a:lnTo>
                  <a:lnTo>
                    <a:pt x="542899" y="1191298"/>
                  </a:lnTo>
                  <a:lnTo>
                    <a:pt x="554113" y="1191882"/>
                  </a:lnTo>
                  <a:lnTo>
                    <a:pt x="554697" y="1180680"/>
                  </a:lnTo>
                  <a:close/>
                </a:path>
                <a:path w="5307965" h="2625090">
                  <a:moveTo>
                    <a:pt x="557999" y="1198575"/>
                  </a:moveTo>
                  <a:lnTo>
                    <a:pt x="546785" y="1197991"/>
                  </a:lnTo>
                  <a:lnTo>
                    <a:pt x="546201" y="1209192"/>
                  </a:lnTo>
                  <a:lnTo>
                    <a:pt x="557403" y="1209789"/>
                  </a:lnTo>
                  <a:lnTo>
                    <a:pt x="557999" y="1198575"/>
                  </a:lnTo>
                  <a:close/>
                </a:path>
                <a:path w="5307965" h="2625090">
                  <a:moveTo>
                    <a:pt x="570915" y="718883"/>
                  </a:moveTo>
                  <a:lnTo>
                    <a:pt x="559701" y="718286"/>
                  </a:lnTo>
                  <a:lnTo>
                    <a:pt x="559117" y="729500"/>
                  </a:lnTo>
                  <a:lnTo>
                    <a:pt x="570318" y="730084"/>
                  </a:lnTo>
                  <a:lnTo>
                    <a:pt x="570915" y="718883"/>
                  </a:lnTo>
                  <a:close/>
                </a:path>
                <a:path w="5307965" h="2625090">
                  <a:moveTo>
                    <a:pt x="577532" y="1308950"/>
                  </a:moveTo>
                  <a:lnTo>
                    <a:pt x="566318" y="1308366"/>
                  </a:lnTo>
                  <a:lnTo>
                    <a:pt x="565734" y="1319568"/>
                  </a:lnTo>
                  <a:lnTo>
                    <a:pt x="576935" y="1320165"/>
                  </a:lnTo>
                  <a:lnTo>
                    <a:pt x="577532" y="1308950"/>
                  </a:lnTo>
                  <a:close/>
                </a:path>
                <a:path w="5307965" h="2625090">
                  <a:moveTo>
                    <a:pt x="584796" y="1129830"/>
                  </a:moveTo>
                  <a:lnTo>
                    <a:pt x="573582" y="1129245"/>
                  </a:lnTo>
                  <a:lnTo>
                    <a:pt x="572998" y="1140447"/>
                  </a:lnTo>
                  <a:lnTo>
                    <a:pt x="584200" y="1141044"/>
                  </a:lnTo>
                  <a:lnTo>
                    <a:pt x="584796" y="1129830"/>
                  </a:lnTo>
                  <a:close/>
                </a:path>
                <a:path w="5307965" h="2625090">
                  <a:moveTo>
                    <a:pt x="602386" y="924433"/>
                  </a:moveTo>
                  <a:lnTo>
                    <a:pt x="591172" y="923848"/>
                  </a:lnTo>
                  <a:lnTo>
                    <a:pt x="590588" y="935050"/>
                  </a:lnTo>
                  <a:lnTo>
                    <a:pt x="601789" y="935647"/>
                  </a:lnTo>
                  <a:lnTo>
                    <a:pt x="602386" y="924433"/>
                  </a:lnTo>
                  <a:close/>
                </a:path>
                <a:path w="5307965" h="2625090">
                  <a:moveTo>
                    <a:pt x="616407" y="620598"/>
                  </a:moveTo>
                  <a:lnTo>
                    <a:pt x="605205" y="620001"/>
                  </a:lnTo>
                  <a:lnTo>
                    <a:pt x="604608" y="631215"/>
                  </a:lnTo>
                  <a:lnTo>
                    <a:pt x="615823" y="631799"/>
                  </a:lnTo>
                  <a:lnTo>
                    <a:pt x="616407" y="620598"/>
                  </a:lnTo>
                  <a:close/>
                </a:path>
                <a:path w="5307965" h="2625090">
                  <a:moveTo>
                    <a:pt x="621461" y="1130020"/>
                  </a:moveTo>
                  <a:lnTo>
                    <a:pt x="610260" y="1129436"/>
                  </a:lnTo>
                  <a:lnTo>
                    <a:pt x="609663" y="1140637"/>
                  </a:lnTo>
                  <a:lnTo>
                    <a:pt x="620877" y="1141234"/>
                  </a:lnTo>
                  <a:lnTo>
                    <a:pt x="621461" y="1130020"/>
                  </a:lnTo>
                  <a:close/>
                </a:path>
                <a:path w="5307965" h="2625090">
                  <a:moveTo>
                    <a:pt x="623303" y="989330"/>
                  </a:moveTo>
                  <a:lnTo>
                    <a:pt x="612089" y="988745"/>
                  </a:lnTo>
                  <a:lnTo>
                    <a:pt x="611505" y="999947"/>
                  </a:lnTo>
                  <a:lnTo>
                    <a:pt x="622706" y="1000544"/>
                  </a:lnTo>
                  <a:lnTo>
                    <a:pt x="623303" y="989330"/>
                  </a:lnTo>
                  <a:close/>
                </a:path>
                <a:path w="5307965" h="2625090">
                  <a:moveTo>
                    <a:pt x="623455" y="954951"/>
                  </a:moveTo>
                  <a:lnTo>
                    <a:pt x="612254" y="954354"/>
                  </a:lnTo>
                  <a:lnTo>
                    <a:pt x="611657" y="965568"/>
                  </a:lnTo>
                  <a:lnTo>
                    <a:pt x="622871" y="966152"/>
                  </a:lnTo>
                  <a:lnTo>
                    <a:pt x="623455" y="954951"/>
                  </a:lnTo>
                  <a:close/>
                </a:path>
                <a:path w="5307965" h="2625090">
                  <a:moveTo>
                    <a:pt x="634784" y="1239570"/>
                  </a:moveTo>
                  <a:lnTo>
                    <a:pt x="623570" y="1238986"/>
                  </a:lnTo>
                  <a:lnTo>
                    <a:pt x="622985" y="1250188"/>
                  </a:lnTo>
                  <a:lnTo>
                    <a:pt x="634199" y="1250784"/>
                  </a:lnTo>
                  <a:lnTo>
                    <a:pt x="634784" y="1239570"/>
                  </a:lnTo>
                  <a:close/>
                </a:path>
                <a:path w="5307965" h="2625090">
                  <a:moveTo>
                    <a:pt x="686219" y="778687"/>
                  </a:moveTo>
                  <a:lnTo>
                    <a:pt x="675017" y="778090"/>
                  </a:lnTo>
                  <a:lnTo>
                    <a:pt x="674420" y="789305"/>
                  </a:lnTo>
                  <a:lnTo>
                    <a:pt x="685634" y="789889"/>
                  </a:lnTo>
                  <a:lnTo>
                    <a:pt x="686219" y="778687"/>
                  </a:lnTo>
                  <a:close/>
                </a:path>
                <a:path w="5307965" h="2625090">
                  <a:moveTo>
                    <a:pt x="708317" y="849528"/>
                  </a:moveTo>
                  <a:lnTo>
                    <a:pt x="697115" y="848944"/>
                  </a:lnTo>
                  <a:lnTo>
                    <a:pt x="696518" y="860145"/>
                  </a:lnTo>
                  <a:lnTo>
                    <a:pt x="707732" y="860742"/>
                  </a:lnTo>
                  <a:lnTo>
                    <a:pt x="708317" y="849528"/>
                  </a:lnTo>
                  <a:close/>
                </a:path>
                <a:path w="5307965" h="2625090">
                  <a:moveTo>
                    <a:pt x="762533" y="1220431"/>
                  </a:moveTo>
                  <a:lnTo>
                    <a:pt x="751319" y="1219847"/>
                  </a:lnTo>
                  <a:lnTo>
                    <a:pt x="750735" y="1231049"/>
                  </a:lnTo>
                  <a:lnTo>
                    <a:pt x="761949" y="1231646"/>
                  </a:lnTo>
                  <a:lnTo>
                    <a:pt x="762533" y="1220431"/>
                  </a:lnTo>
                  <a:close/>
                </a:path>
                <a:path w="5307965" h="2625090">
                  <a:moveTo>
                    <a:pt x="774420" y="1000696"/>
                  </a:moveTo>
                  <a:lnTo>
                    <a:pt x="763206" y="1000112"/>
                  </a:lnTo>
                  <a:lnTo>
                    <a:pt x="762622" y="1011326"/>
                  </a:lnTo>
                  <a:lnTo>
                    <a:pt x="773836" y="1011910"/>
                  </a:lnTo>
                  <a:lnTo>
                    <a:pt x="774420" y="1000696"/>
                  </a:lnTo>
                  <a:close/>
                </a:path>
                <a:path w="5307965" h="2625090">
                  <a:moveTo>
                    <a:pt x="791933" y="1163510"/>
                  </a:moveTo>
                  <a:lnTo>
                    <a:pt x="780719" y="1162913"/>
                  </a:lnTo>
                  <a:lnTo>
                    <a:pt x="780135" y="1174127"/>
                  </a:lnTo>
                  <a:lnTo>
                    <a:pt x="791337" y="1174711"/>
                  </a:lnTo>
                  <a:lnTo>
                    <a:pt x="791933" y="1163510"/>
                  </a:lnTo>
                  <a:close/>
                </a:path>
                <a:path w="5307965" h="2625090">
                  <a:moveTo>
                    <a:pt x="822007" y="1299159"/>
                  </a:moveTo>
                  <a:lnTo>
                    <a:pt x="810806" y="1298562"/>
                  </a:lnTo>
                  <a:lnTo>
                    <a:pt x="810209" y="1309776"/>
                  </a:lnTo>
                  <a:lnTo>
                    <a:pt x="821423" y="1310360"/>
                  </a:lnTo>
                  <a:lnTo>
                    <a:pt x="822007" y="1299159"/>
                  </a:lnTo>
                  <a:close/>
                </a:path>
                <a:path w="5307965" h="2625090">
                  <a:moveTo>
                    <a:pt x="845883" y="1191094"/>
                  </a:moveTo>
                  <a:lnTo>
                    <a:pt x="834682" y="1190510"/>
                  </a:lnTo>
                  <a:lnTo>
                    <a:pt x="834085" y="1201712"/>
                  </a:lnTo>
                  <a:lnTo>
                    <a:pt x="845299" y="1202309"/>
                  </a:lnTo>
                  <a:lnTo>
                    <a:pt x="845883" y="1191094"/>
                  </a:lnTo>
                  <a:close/>
                </a:path>
                <a:path w="5307965" h="2625090">
                  <a:moveTo>
                    <a:pt x="851230" y="1347558"/>
                  </a:moveTo>
                  <a:lnTo>
                    <a:pt x="840016" y="1346974"/>
                  </a:lnTo>
                  <a:lnTo>
                    <a:pt x="839431" y="1358188"/>
                  </a:lnTo>
                  <a:lnTo>
                    <a:pt x="850646" y="1358773"/>
                  </a:lnTo>
                  <a:lnTo>
                    <a:pt x="851230" y="1347558"/>
                  </a:lnTo>
                  <a:close/>
                </a:path>
                <a:path w="5307965" h="2625090">
                  <a:moveTo>
                    <a:pt x="859307" y="1329156"/>
                  </a:moveTo>
                  <a:lnTo>
                    <a:pt x="848093" y="1328559"/>
                  </a:lnTo>
                  <a:lnTo>
                    <a:pt x="847509" y="1339773"/>
                  </a:lnTo>
                  <a:lnTo>
                    <a:pt x="858710" y="1340358"/>
                  </a:lnTo>
                  <a:lnTo>
                    <a:pt x="859307" y="1329156"/>
                  </a:lnTo>
                  <a:close/>
                </a:path>
                <a:path w="5307965" h="2625090">
                  <a:moveTo>
                    <a:pt x="862190" y="1227086"/>
                  </a:moveTo>
                  <a:lnTo>
                    <a:pt x="850976" y="1226502"/>
                  </a:lnTo>
                  <a:lnTo>
                    <a:pt x="850392" y="1237716"/>
                  </a:lnTo>
                  <a:lnTo>
                    <a:pt x="861593" y="1238300"/>
                  </a:lnTo>
                  <a:lnTo>
                    <a:pt x="862190" y="1227086"/>
                  </a:lnTo>
                  <a:close/>
                </a:path>
                <a:path w="5307965" h="2625090">
                  <a:moveTo>
                    <a:pt x="866140" y="1346619"/>
                  </a:moveTo>
                  <a:lnTo>
                    <a:pt x="854938" y="1346034"/>
                  </a:lnTo>
                  <a:lnTo>
                    <a:pt x="854341" y="1357236"/>
                  </a:lnTo>
                  <a:lnTo>
                    <a:pt x="865555" y="1357820"/>
                  </a:lnTo>
                  <a:lnTo>
                    <a:pt x="866140" y="1346619"/>
                  </a:lnTo>
                  <a:close/>
                </a:path>
                <a:path w="5307965" h="2625090">
                  <a:moveTo>
                    <a:pt x="878611" y="825411"/>
                  </a:moveTo>
                  <a:lnTo>
                    <a:pt x="867397" y="824826"/>
                  </a:lnTo>
                  <a:lnTo>
                    <a:pt x="866813" y="836028"/>
                  </a:lnTo>
                  <a:lnTo>
                    <a:pt x="878014" y="836625"/>
                  </a:lnTo>
                  <a:lnTo>
                    <a:pt x="878611" y="825411"/>
                  </a:lnTo>
                  <a:close/>
                </a:path>
                <a:path w="5307965" h="2625090">
                  <a:moveTo>
                    <a:pt x="912952" y="1131214"/>
                  </a:moveTo>
                  <a:lnTo>
                    <a:pt x="901738" y="1130630"/>
                  </a:lnTo>
                  <a:lnTo>
                    <a:pt x="901153" y="1141831"/>
                  </a:lnTo>
                  <a:lnTo>
                    <a:pt x="912368" y="1142428"/>
                  </a:lnTo>
                  <a:lnTo>
                    <a:pt x="912952" y="1131214"/>
                  </a:lnTo>
                  <a:close/>
                </a:path>
                <a:path w="5307965" h="2625090">
                  <a:moveTo>
                    <a:pt x="936802" y="1159852"/>
                  </a:moveTo>
                  <a:lnTo>
                    <a:pt x="925588" y="1159268"/>
                  </a:lnTo>
                  <a:lnTo>
                    <a:pt x="925004" y="1170470"/>
                  </a:lnTo>
                  <a:lnTo>
                    <a:pt x="936218" y="1171067"/>
                  </a:lnTo>
                  <a:lnTo>
                    <a:pt x="936802" y="1159852"/>
                  </a:lnTo>
                  <a:close/>
                </a:path>
                <a:path w="5307965" h="2625090">
                  <a:moveTo>
                    <a:pt x="1000302" y="1553108"/>
                  </a:moveTo>
                  <a:lnTo>
                    <a:pt x="989088" y="1552524"/>
                  </a:lnTo>
                  <a:lnTo>
                    <a:pt x="988504" y="1563725"/>
                  </a:lnTo>
                  <a:lnTo>
                    <a:pt x="999718" y="1564309"/>
                  </a:lnTo>
                  <a:lnTo>
                    <a:pt x="1000302" y="1553108"/>
                  </a:lnTo>
                  <a:close/>
                </a:path>
                <a:path w="5307965" h="2625090">
                  <a:moveTo>
                    <a:pt x="1030935" y="1570634"/>
                  </a:moveTo>
                  <a:lnTo>
                    <a:pt x="1019733" y="1570037"/>
                  </a:lnTo>
                  <a:lnTo>
                    <a:pt x="1019136" y="1581251"/>
                  </a:lnTo>
                  <a:lnTo>
                    <a:pt x="1030351" y="1581835"/>
                  </a:lnTo>
                  <a:lnTo>
                    <a:pt x="1030935" y="1570634"/>
                  </a:lnTo>
                  <a:close/>
                </a:path>
                <a:path w="5307965" h="2625090">
                  <a:moveTo>
                    <a:pt x="1036091" y="1285595"/>
                  </a:moveTo>
                  <a:lnTo>
                    <a:pt x="1024877" y="1284998"/>
                  </a:lnTo>
                  <a:lnTo>
                    <a:pt x="1024293" y="1296212"/>
                  </a:lnTo>
                  <a:lnTo>
                    <a:pt x="1035494" y="1296797"/>
                  </a:lnTo>
                  <a:lnTo>
                    <a:pt x="1036091" y="1285595"/>
                  </a:lnTo>
                  <a:close/>
                </a:path>
                <a:path w="5307965" h="2625090">
                  <a:moveTo>
                    <a:pt x="1065784" y="969632"/>
                  </a:moveTo>
                  <a:lnTo>
                    <a:pt x="1054582" y="969035"/>
                  </a:lnTo>
                  <a:lnTo>
                    <a:pt x="1053985" y="980249"/>
                  </a:lnTo>
                  <a:lnTo>
                    <a:pt x="1065199" y="980833"/>
                  </a:lnTo>
                  <a:lnTo>
                    <a:pt x="1065784" y="969632"/>
                  </a:lnTo>
                  <a:close/>
                </a:path>
                <a:path w="5307965" h="2625090">
                  <a:moveTo>
                    <a:pt x="1117180" y="1751152"/>
                  </a:moveTo>
                  <a:lnTo>
                    <a:pt x="1105979" y="1750568"/>
                  </a:lnTo>
                  <a:lnTo>
                    <a:pt x="1105395" y="1761769"/>
                  </a:lnTo>
                  <a:lnTo>
                    <a:pt x="1116596" y="1762353"/>
                  </a:lnTo>
                  <a:lnTo>
                    <a:pt x="1117180" y="1751152"/>
                  </a:lnTo>
                  <a:close/>
                </a:path>
                <a:path w="5307965" h="2625090">
                  <a:moveTo>
                    <a:pt x="1168222" y="1532204"/>
                  </a:moveTo>
                  <a:lnTo>
                    <a:pt x="1157020" y="1531620"/>
                  </a:lnTo>
                  <a:lnTo>
                    <a:pt x="1156436" y="1542821"/>
                  </a:lnTo>
                  <a:lnTo>
                    <a:pt x="1167638" y="1543405"/>
                  </a:lnTo>
                  <a:lnTo>
                    <a:pt x="1168222" y="1532204"/>
                  </a:lnTo>
                  <a:close/>
                </a:path>
                <a:path w="5307965" h="2625090">
                  <a:moveTo>
                    <a:pt x="1193977" y="1092809"/>
                  </a:moveTo>
                  <a:lnTo>
                    <a:pt x="1182763" y="1092225"/>
                  </a:lnTo>
                  <a:lnTo>
                    <a:pt x="1182179" y="1103426"/>
                  </a:lnTo>
                  <a:lnTo>
                    <a:pt x="1193393" y="1104023"/>
                  </a:lnTo>
                  <a:lnTo>
                    <a:pt x="1193977" y="1092809"/>
                  </a:lnTo>
                  <a:close/>
                </a:path>
                <a:path w="5307965" h="2625090">
                  <a:moveTo>
                    <a:pt x="1303350" y="2052497"/>
                  </a:moveTo>
                  <a:lnTo>
                    <a:pt x="1292136" y="2051900"/>
                  </a:lnTo>
                  <a:lnTo>
                    <a:pt x="1291551" y="2063115"/>
                  </a:lnTo>
                  <a:lnTo>
                    <a:pt x="1302753" y="2063699"/>
                  </a:lnTo>
                  <a:lnTo>
                    <a:pt x="1303350" y="2052497"/>
                  </a:lnTo>
                  <a:close/>
                </a:path>
                <a:path w="5307965" h="2625090">
                  <a:moveTo>
                    <a:pt x="1319784" y="1693240"/>
                  </a:moveTo>
                  <a:lnTo>
                    <a:pt x="1308582" y="1692643"/>
                  </a:lnTo>
                  <a:lnTo>
                    <a:pt x="1307985" y="1703857"/>
                  </a:lnTo>
                  <a:lnTo>
                    <a:pt x="1319199" y="1704441"/>
                  </a:lnTo>
                  <a:lnTo>
                    <a:pt x="1319784" y="1693240"/>
                  </a:lnTo>
                  <a:close/>
                </a:path>
                <a:path w="5307965" h="2625090">
                  <a:moveTo>
                    <a:pt x="1323771" y="1729917"/>
                  </a:moveTo>
                  <a:lnTo>
                    <a:pt x="1312570" y="1729333"/>
                  </a:lnTo>
                  <a:lnTo>
                    <a:pt x="1311973" y="1740535"/>
                  </a:lnTo>
                  <a:lnTo>
                    <a:pt x="1323187" y="1741119"/>
                  </a:lnTo>
                  <a:lnTo>
                    <a:pt x="1323771" y="1729917"/>
                  </a:lnTo>
                  <a:close/>
                </a:path>
                <a:path w="5307965" h="2625090">
                  <a:moveTo>
                    <a:pt x="1388211" y="1475790"/>
                  </a:moveTo>
                  <a:lnTo>
                    <a:pt x="1376997" y="1475193"/>
                  </a:lnTo>
                  <a:lnTo>
                    <a:pt x="1376413" y="1486395"/>
                  </a:lnTo>
                  <a:lnTo>
                    <a:pt x="1387627" y="1486992"/>
                  </a:lnTo>
                  <a:lnTo>
                    <a:pt x="1388211" y="1475790"/>
                  </a:lnTo>
                  <a:close/>
                </a:path>
                <a:path w="5307965" h="2625090">
                  <a:moveTo>
                    <a:pt x="1423695" y="1887448"/>
                  </a:moveTo>
                  <a:lnTo>
                    <a:pt x="1412481" y="1886864"/>
                  </a:lnTo>
                  <a:lnTo>
                    <a:pt x="1411897" y="1898065"/>
                  </a:lnTo>
                  <a:lnTo>
                    <a:pt x="1423111" y="1898650"/>
                  </a:lnTo>
                  <a:lnTo>
                    <a:pt x="1423695" y="1887448"/>
                  </a:lnTo>
                  <a:close/>
                </a:path>
                <a:path w="5307965" h="2625090">
                  <a:moveTo>
                    <a:pt x="1543304" y="1742071"/>
                  </a:moveTo>
                  <a:lnTo>
                    <a:pt x="1532089" y="1741474"/>
                  </a:lnTo>
                  <a:lnTo>
                    <a:pt x="1531505" y="1752676"/>
                  </a:lnTo>
                  <a:lnTo>
                    <a:pt x="1542707" y="1753273"/>
                  </a:lnTo>
                  <a:lnTo>
                    <a:pt x="1543304" y="1742071"/>
                  </a:lnTo>
                  <a:close/>
                </a:path>
                <a:path w="5307965" h="2625090">
                  <a:moveTo>
                    <a:pt x="1576324" y="1634705"/>
                  </a:moveTo>
                  <a:lnTo>
                    <a:pt x="1565109" y="1634109"/>
                  </a:lnTo>
                  <a:lnTo>
                    <a:pt x="1564525" y="1645310"/>
                  </a:lnTo>
                  <a:lnTo>
                    <a:pt x="1575727" y="1645907"/>
                  </a:lnTo>
                  <a:lnTo>
                    <a:pt x="1576324" y="1634705"/>
                  </a:lnTo>
                  <a:close/>
                </a:path>
                <a:path w="5307965" h="2625090">
                  <a:moveTo>
                    <a:pt x="1606054" y="1556308"/>
                  </a:moveTo>
                  <a:lnTo>
                    <a:pt x="1594840" y="1555724"/>
                  </a:lnTo>
                  <a:lnTo>
                    <a:pt x="1594256" y="1566938"/>
                  </a:lnTo>
                  <a:lnTo>
                    <a:pt x="1605470" y="1567522"/>
                  </a:lnTo>
                  <a:lnTo>
                    <a:pt x="1606054" y="1556308"/>
                  </a:lnTo>
                  <a:close/>
                </a:path>
                <a:path w="5307965" h="2625090">
                  <a:moveTo>
                    <a:pt x="1625307" y="1594015"/>
                  </a:moveTo>
                  <a:lnTo>
                    <a:pt x="1614093" y="1593418"/>
                  </a:lnTo>
                  <a:lnTo>
                    <a:pt x="1613509" y="1604632"/>
                  </a:lnTo>
                  <a:lnTo>
                    <a:pt x="1624723" y="1605216"/>
                  </a:lnTo>
                  <a:lnTo>
                    <a:pt x="1625307" y="1594015"/>
                  </a:lnTo>
                  <a:close/>
                </a:path>
                <a:path w="5307965" h="2625090">
                  <a:moveTo>
                    <a:pt x="1645297" y="1719478"/>
                  </a:moveTo>
                  <a:lnTo>
                    <a:pt x="1634096" y="1718894"/>
                  </a:lnTo>
                  <a:lnTo>
                    <a:pt x="1633499" y="1730095"/>
                  </a:lnTo>
                  <a:lnTo>
                    <a:pt x="1644713" y="1730679"/>
                  </a:lnTo>
                  <a:lnTo>
                    <a:pt x="1645297" y="1719478"/>
                  </a:lnTo>
                  <a:close/>
                </a:path>
                <a:path w="5307965" h="2625090">
                  <a:moveTo>
                    <a:pt x="1662569" y="1450314"/>
                  </a:moveTo>
                  <a:lnTo>
                    <a:pt x="1651355" y="1449717"/>
                  </a:lnTo>
                  <a:lnTo>
                    <a:pt x="1650771" y="1460931"/>
                  </a:lnTo>
                  <a:lnTo>
                    <a:pt x="1661972" y="1461516"/>
                  </a:lnTo>
                  <a:lnTo>
                    <a:pt x="1662569" y="1450314"/>
                  </a:lnTo>
                  <a:close/>
                </a:path>
                <a:path w="5307965" h="2625090">
                  <a:moveTo>
                    <a:pt x="1663547" y="1535150"/>
                  </a:moveTo>
                  <a:lnTo>
                    <a:pt x="1652333" y="1534553"/>
                  </a:lnTo>
                  <a:lnTo>
                    <a:pt x="1651749" y="1545767"/>
                  </a:lnTo>
                  <a:lnTo>
                    <a:pt x="1662950" y="1546352"/>
                  </a:lnTo>
                  <a:lnTo>
                    <a:pt x="1663547" y="1535150"/>
                  </a:lnTo>
                  <a:close/>
                </a:path>
                <a:path w="5307965" h="2625090">
                  <a:moveTo>
                    <a:pt x="1671523" y="1438529"/>
                  </a:moveTo>
                  <a:lnTo>
                    <a:pt x="1660309" y="1437944"/>
                  </a:lnTo>
                  <a:lnTo>
                    <a:pt x="1659724" y="1449146"/>
                  </a:lnTo>
                  <a:lnTo>
                    <a:pt x="1670926" y="1449743"/>
                  </a:lnTo>
                  <a:lnTo>
                    <a:pt x="1671523" y="1438529"/>
                  </a:lnTo>
                  <a:close/>
                </a:path>
                <a:path w="5307965" h="2625090">
                  <a:moveTo>
                    <a:pt x="1712582" y="1083589"/>
                  </a:moveTo>
                  <a:lnTo>
                    <a:pt x="1701380" y="1082992"/>
                  </a:lnTo>
                  <a:lnTo>
                    <a:pt x="1700784" y="1094206"/>
                  </a:lnTo>
                  <a:lnTo>
                    <a:pt x="1711998" y="1094790"/>
                  </a:lnTo>
                  <a:lnTo>
                    <a:pt x="1712582" y="1083589"/>
                  </a:lnTo>
                  <a:close/>
                </a:path>
                <a:path w="5307965" h="2625090">
                  <a:moveTo>
                    <a:pt x="2629890" y="2075967"/>
                  </a:moveTo>
                  <a:lnTo>
                    <a:pt x="2618689" y="2075383"/>
                  </a:lnTo>
                  <a:lnTo>
                    <a:pt x="2618092" y="2086597"/>
                  </a:lnTo>
                  <a:lnTo>
                    <a:pt x="2629306" y="2087181"/>
                  </a:lnTo>
                  <a:lnTo>
                    <a:pt x="2629890" y="2075967"/>
                  </a:lnTo>
                  <a:close/>
                </a:path>
                <a:path w="5307965" h="2625090">
                  <a:moveTo>
                    <a:pt x="2875508" y="2052675"/>
                  </a:moveTo>
                  <a:lnTo>
                    <a:pt x="2864294" y="2052091"/>
                  </a:lnTo>
                  <a:lnTo>
                    <a:pt x="2863710" y="2063292"/>
                  </a:lnTo>
                  <a:lnTo>
                    <a:pt x="2874911" y="2063877"/>
                  </a:lnTo>
                  <a:lnTo>
                    <a:pt x="2875508" y="2052675"/>
                  </a:lnTo>
                  <a:close/>
                </a:path>
                <a:path w="5307965" h="2625090">
                  <a:moveTo>
                    <a:pt x="3127235" y="2084654"/>
                  </a:moveTo>
                  <a:lnTo>
                    <a:pt x="3116034" y="2084057"/>
                  </a:lnTo>
                  <a:lnTo>
                    <a:pt x="3115437" y="2095271"/>
                  </a:lnTo>
                  <a:lnTo>
                    <a:pt x="3126651" y="2095855"/>
                  </a:lnTo>
                  <a:lnTo>
                    <a:pt x="3127235" y="2084654"/>
                  </a:lnTo>
                  <a:close/>
                </a:path>
                <a:path w="5307965" h="2625090">
                  <a:moveTo>
                    <a:pt x="3264649" y="2076411"/>
                  </a:moveTo>
                  <a:lnTo>
                    <a:pt x="3253435" y="2075827"/>
                  </a:lnTo>
                  <a:lnTo>
                    <a:pt x="3252851" y="2087029"/>
                  </a:lnTo>
                  <a:lnTo>
                    <a:pt x="3264052" y="2087626"/>
                  </a:lnTo>
                  <a:lnTo>
                    <a:pt x="3264649" y="2076411"/>
                  </a:lnTo>
                  <a:close/>
                </a:path>
                <a:path w="5307965" h="2625090">
                  <a:moveTo>
                    <a:pt x="3420986" y="2052802"/>
                  </a:moveTo>
                  <a:lnTo>
                    <a:pt x="3409785" y="2052218"/>
                  </a:lnTo>
                  <a:lnTo>
                    <a:pt x="3409188" y="2063419"/>
                  </a:lnTo>
                  <a:lnTo>
                    <a:pt x="3420389" y="2064016"/>
                  </a:lnTo>
                  <a:lnTo>
                    <a:pt x="3420986" y="2052802"/>
                  </a:lnTo>
                  <a:close/>
                </a:path>
                <a:path w="5307965" h="2625090">
                  <a:moveTo>
                    <a:pt x="3988168" y="1810626"/>
                  </a:moveTo>
                  <a:lnTo>
                    <a:pt x="3976967" y="1810029"/>
                  </a:lnTo>
                  <a:lnTo>
                    <a:pt x="3976370" y="1821243"/>
                  </a:lnTo>
                  <a:lnTo>
                    <a:pt x="3987571" y="1821827"/>
                  </a:lnTo>
                  <a:lnTo>
                    <a:pt x="3988168" y="1810626"/>
                  </a:lnTo>
                  <a:close/>
                </a:path>
                <a:path w="5307965" h="2625090">
                  <a:moveTo>
                    <a:pt x="4140720" y="1234478"/>
                  </a:moveTo>
                  <a:lnTo>
                    <a:pt x="4129519" y="1233893"/>
                  </a:lnTo>
                  <a:lnTo>
                    <a:pt x="4128922" y="1245095"/>
                  </a:lnTo>
                  <a:lnTo>
                    <a:pt x="4140136" y="1245692"/>
                  </a:lnTo>
                  <a:lnTo>
                    <a:pt x="4140720" y="1234478"/>
                  </a:lnTo>
                  <a:close/>
                </a:path>
                <a:path w="5307965" h="2625090">
                  <a:moveTo>
                    <a:pt x="4258754" y="2382901"/>
                  </a:moveTo>
                  <a:lnTo>
                    <a:pt x="4247540" y="2382316"/>
                  </a:lnTo>
                  <a:lnTo>
                    <a:pt x="4246956" y="2393531"/>
                  </a:lnTo>
                  <a:lnTo>
                    <a:pt x="4258157" y="2394115"/>
                  </a:lnTo>
                  <a:lnTo>
                    <a:pt x="4258754" y="2382901"/>
                  </a:lnTo>
                  <a:close/>
                </a:path>
                <a:path w="5307965" h="2625090">
                  <a:moveTo>
                    <a:pt x="4402366" y="752246"/>
                  </a:moveTo>
                  <a:lnTo>
                    <a:pt x="4391152" y="751649"/>
                  </a:lnTo>
                  <a:lnTo>
                    <a:pt x="4390568" y="762863"/>
                  </a:lnTo>
                  <a:lnTo>
                    <a:pt x="4401782" y="763447"/>
                  </a:lnTo>
                  <a:lnTo>
                    <a:pt x="4402366" y="752246"/>
                  </a:lnTo>
                  <a:close/>
                </a:path>
                <a:path w="5307965" h="2625090">
                  <a:moveTo>
                    <a:pt x="5247360" y="584"/>
                  </a:moveTo>
                  <a:lnTo>
                    <a:pt x="5236159" y="0"/>
                  </a:lnTo>
                  <a:lnTo>
                    <a:pt x="5235575" y="11214"/>
                  </a:lnTo>
                  <a:lnTo>
                    <a:pt x="5246776" y="11798"/>
                  </a:lnTo>
                  <a:lnTo>
                    <a:pt x="5247360" y="584"/>
                  </a:lnTo>
                  <a:close/>
                </a:path>
                <a:path w="5307965" h="2625090">
                  <a:moveTo>
                    <a:pt x="5261483" y="2226576"/>
                  </a:moveTo>
                  <a:lnTo>
                    <a:pt x="5250281" y="2225979"/>
                  </a:lnTo>
                  <a:lnTo>
                    <a:pt x="5249684" y="2237181"/>
                  </a:lnTo>
                  <a:lnTo>
                    <a:pt x="5260899" y="2237778"/>
                  </a:lnTo>
                  <a:lnTo>
                    <a:pt x="5261483" y="2226576"/>
                  </a:lnTo>
                  <a:close/>
                </a:path>
                <a:path w="5307965" h="2625090">
                  <a:moveTo>
                    <a:pt x="5307647" y="2613291"/>
                  </a:moveTo>
                  <a:lnTo>
                    <a:pt x="5296446" y="2612707"/>
                  </a:lnTo>
                  <a:lnTo>
                    <a:pt x="5295849" y="2623921"/>
                  </a:lnTo>
                  <a:lnTo>
                    <a:pt x="5307063" y="2624505"/>
                  </a:lnTo>
                  <a:lnTo>
                    <a:pt x="5307647" y="2613291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21292" y="4039107"/>
              <a:ext cx="6035675" cy="1859914"/>
            </a:xfrm>
            <a:custGeom>
              <a:avLst/>
              <a:gdLst/>
              <a:ahLst/>
              <a:cxnLst/>
              <a:rect l="l" t="t" r="r" b="b"/>
              <a:pathLst>
                <a:path w="6035675" h="1859914">
                  <a:moveTo>
                    <a:pt x="11798" y="1043139"/>
                  </a:moveTo>
                  <a:lnTo>
                    <a:pt x="584" y="1042555"/>
                  </a:lnTo>
                  <a:lnTo>
                    <a:pt x="0" y="1053757"/>
                  </a:lnTo>
                  <a:lnTo>
                    <a:pt x="11201" y="1054354"/>
                  </a:lnTo>
                  <a:lnTo>
                    <a:pt x="11798" y="1043139"/>
                  </a:lnTo>
                  <a:close/>
                </a:path>
                <a:path w="6035675" h="1859914">
                  <a:moveTo>
                    <a:pt x="63969" y="584"/>
                  </a:moveTo>
                  <a:lnTo>
                    <a:pt x="52768" y="0"/>
                  </a:lnTo>
                  <a:lnTo>
                    <a:pt x="52171" y="11201"/>
                  </a:lnTo>
                  <a:lnTo>
                    <a:pt x="63385" y="11798"/>
                  </a:lnTo>
                  <a:lnTo>
                    <a:pt x="63969" y="584"/>
                  </a:lnTo>
                  <a:close/>
                </a:path>
                <a:path w="6035675" h="1859914">
                  <a:moveTo>
                    <a:pt x="100457" y="70421"/>
                  </a:moveTo>
                  <a:lnTo>
                    <a:pt x="89242" y="69837"/>
                  </a:lnTo>
                  <a:lnTo>
                    <a:pt x="88658" y="81038"/>
                  </a:lnTo>
                  <a:lnTo>
                    <a:pt x="99860" y="81635"/>
                  </a:lnTo>
                  <a:lnTo>
                    <a:pt x="100457" y="70421"/>
                  </a:lnTo>
                  <a:close/>
                </a:path>
                <a:path w="6035675" h="1859914">
                  <a:moveTo>
                    <a:pt x="163741" y="1289913"/>
                  </a:moveTo>
                  <a:lnTo>
                    <a:pt x="152539" y="1289316"/>
                  </a:lnTo>
                  <a:lnTo>
                    <a:pt x="151942" y="1300530"/>
                  </a:lnTo>
                  <a:lnTo>
                    <a:pt x="163156" y="1301115"/>
                  </a:lnTo>
                  <a:lnTo>
                    <a:pt x="163741" y="1289913"/>
                  </a:lnTo>
                  <a:close/>
                </a:path>
                <a:path w="6035675" h="1859914">
                  <a:moveTo>
                    <a:pt x="272046" y="1299616"/>
                  </a:moveTo>
                  <a:lnTo>
                    <a:pt x="260832" y="1299019"/>
                  </a:lnTo>
                  <a:lnTo>
                    <a:pt x="260248" y="1310220"/>
                  </a:lnTo>
                  <a:lnTo>
                    <a:pt x="271449" y="1310817"/>
                  </a:lnTo>
                  <a:lnTo>
                    <a:pt x="272046" y="1299616"/>
                  </a:lnTo>
                  <a:close/>
                </a:path>
                <a:path w="6035675" h="1859914">
                  <a:moveTo>
                    <a:pt x="320446" y="1462570"/>
                  </a:moveTo>
                  <a:lnTo>
                    <a:pt x="309245" y="1461973"/>
                  </a:lnTo>
                  <a:lnTo>
                    <a:pt x="308648" y="1473174"/>
                  </a:lnTo>
                  <a:lnTo>
                    <a:pt x="319862" y="1473771"/>
                  </a:lnTo>
                  <a:lnTo>
                    <a:pt x="320446" y="1462570"/>
                  </a:lnTo>
                  <a:close/>
                </a:path>
                <a:path w="6035675" h="1859914">
                  <a:moveTo>
                    <a:pt x="326910" y="797077"/>
                  </a:moveTo>
                  <a:lnTo>
                    <a:pt x="315696" y="796493"/>
                  </a:lnTo>
                  <a:lnTo>
                    <a:pt x="315112" y="807707"/>
                  </a:lnTo>
                  <a:lnTo>
                    <a:pt x="326326" y="808291"/>
                  </a:lnTo>
                  <a:lnTo>
                    <a:pt x="326910" y="797077"/>
                  </a:lnTo>
                  <a:close/>
                </a:path>
                <a:path w="6035675" h="1859914">
                  <a:moveTo>
                    <a:pt x="327990" y="1566837"/>
                  </a:moveTo>
                  <a:lnTo>
                    <a:pt x="316788" y="1566252"/>
                  </a:lnTo>
                  <a:lnTo>
                    <a:pt x="316191" y="1577454"/>
                  </a:lnTo>
                  <a:lnTo>
                    <a:pt x="327406" y="1578051"/>
                  </a:lnTo>
                  <a:lnTo>
                    <a:pt x="327990" y="1566837"/>
                  </a:lnTo>
                  <a:close/>
                </a:path>
                <a:path w="6035675" h="1859914">
                  <a:moveTo>
                    <a:pt x="364896" y="1295831"/>
                  </a:moveTo>
                  <a:lnTo>
                    <a:pt x="353682" y="1295234"/>
                  </a:lnTo>
                  <a:lnTo>
                    <a:pt x="353098" y="1306449"/>
                  </a:lnTo>
                  <a:lnTo>
                    <a:pt x="364299" y="1307033"/>
                  </a:lnTo>
                  <a:lnTo>
                    <a:pt x="364896" y="1295831"/>
                  </a:lnTo>
                  <a:close/>
                </a:path>
                <a:path w="6035675" h="1859914">
                  <a:moveTo>
                    <a:pt x="389902" y="1080782"/>
                  </a:moveTo>
                  <a:lnTo>
                    <a:pt x="378701" y="1080198"/>
                  </a:lnTo>
                  <a:lnTo>
                    <a:pt x="378104" y="1091399"/>
                  </a:lnTo>
                  <a:lnTo>
                    <a:pt x="389318" y="1091984"/>
                  </a:lnTo>
                  <a:lnTo>
                    <a:pt x="389902" y="1080782"/>
                  </a:lnTo>
                  <a:close/>
                </a:path>
                <a:path w="6035675" h="1859914">
                  <a:moveTo>
                    <a:pt x="394449" y="675259"/>
                  </a:moveTo>
                  <a:lnTo>
                    <a:pt x="383247" y="674662"/>
                  </a:lnTo>
                  <a:lnTo>
                    <a:pt x="382663" y="685876"/>
                  </a:lnTo>
                  <a:lnTo>
                    <a:pt x="393865" y="686460"/>
                  </a:lnTo>
                  <a:lnTo>
                    <a:pt x="394449" y="675259"/>
                  </a:lnTo>
                  <a:close/>
                </a:path>
                <a:path w="6035675" h="1859914">
                  <a:moveTo>
                    <a:pt x="417664" y="653973"/>
                  </a:moveTo>
                  <a:lnTo>
                    <a:pt x="406450" y="653376"/>
                  </a:lnTo>
                  <a:lnTo>
                    <a:pt x="405866" y="664591"/>
                  </a:lnTo>
                  <a:lnTo>
                    <a:pt x="417068" y="665175"/>
                  </a:lnTo>
                  <a:lnTo>
                    <a:pt x="417664" y="653973"/>
                  </a:lnTo>
                  <a:close/>
                </a:path>
                <a:path w="6035675" h="1859914">
                  <a:moveTo>
                    <a:pt x="422871" y="543217"/>
                  </a:moveTo>
                  <a:lnTo>
                    <a:pt x="411670" y="542620"/>
                  </a:lnTo>
                  <a:lnTo>
                    <a:pt x="411073" y="553834"/>
                  </a:lnTo>
                  <a:lnTo>
                    <a:pt x="422287" y="554418"/>
                  </a:lnTo>
                  <a:lnTo>
                    <a:pt x="422871" y="543217"/>
                  </a:lnTo>
                  <a:close/>
                </a:path>
                <a:path w="6035675" h="1859914">
                  <a:moveTo>
                    <a:pt x="441998" y="490474"/>
                  </a:moveTo>
                  <a:lnTo>
                    <a:pt x="430784" y="489877"/>
                  </a:lnTo>
                  <a:lnTo>
                    <a:pt x="430199" y="501091"/>
                  </a:lnTo>
                  <a:lnTo>
                    <a:pt x="441401" y="501675"/>
                  </a:lnTo>
                  <a:lnTo>
                    <a:pt x="441998" y="490474"/>
                  </a:lnTo>
                  <a:close/>
                </a:path>
                <a:path w="6035675" h="1859914">
                  <a:moveTo>
                    <a:pt x="444207" y="363956"/>
                  </a:moveTo>
                  <a:lnTo>
                    <a:pt x="432993" y="363372"/>
                  </a:lnTo>
                  <a:lnTo>
                    <a:pt x="432409" y="374586"/>
                  </a:lnTo>
                  <a:lnTo>
                    <a:pt x="443623" y="375170"/>
                  </a:lnTo>
                  <a:lnTo>
                    <a:pt x="444207" y="363956"/>
                  </a:lnTo>
                  <a:close/>
                </a:path>
                <a:path w="6035675" h="1859914">
                  <a:moveTo>
                    <a:pt x="448665" y="559625"/>
                  </a:moveTo>
                  <a:lnTo>
                    <a:pt x="437451" y="559028"/>
                  </a:lnTo>
                  <a:lnTo>
                    <a:pt x="436867" y="570242"/>
                  </a:lnTo>
                  <a:lnTo>
                    <a:pt x="448081" y="570826"/>
                  </a:lnTo>
                  <a:lnTo>
                    <a:pt x="448665" y="559625"/>
                  </a:lnTo>
                  <a:close/>
                </a:path>
                <a:path w="6035675" h="1859914">
                  <a:moveTo>
                    <a:pt x="462432" y="461162"/>
                  </a:moveTo>
                  <a:lnTo>
                    <a:pt x="451218" y="460565"/>
                  </a:lnTo>
                  <a:lnTo>
                    <a:pt x="450634" y="471779"/>
                  </a:lnTo>
                  <a:lnTo>
                    <a:pt x="461835" y="472363"/>
                  </a:lnTo>
                  <a:lnTo>
                    <a:pt x="462432" y="461162"/>
                  </a:lnTo>
                  <a:close/>
                </a:path>
                <a:path w="6035675" h="1859914">
                  <a:moveTo>
                    <a:pt x="470916" y="398284"/>
                  </a:moveTo>
                  <a:lnTo>
                    <a:pt x="459701" y="397700"/>
                  </a:lnTo>
                  <a:lnTo>
                    <a:pt x="459117" y="408914"/>
                  </a:lnTo>
                  <a:lnTo>
                    <a:pt x="470319" y="409498"/>
                  </a:lnTo>
                  <a:lnTo>
                    <a:pt x="470916" y="398284"/>
                  </a:lnTo>
                  <a:close/>
                </a:path>
                <a:path w="6035675" h="1859914">
                  <a:moveTo>
                    <a:pt x="471525" y="563473"/>
                  </a:moveTo>
                  <a:lnTo>
                    <a:pt x="460311" y="562876"/>
                  </a:lnTo>
                  <a:lnTo>
                    <a:pt x="459727" y="574090"/>
                  </a:lnTo>
                  <a:lnTo>
                    <a:pt x="470941" y="574675"/>
                  </a:lnTo>
                  <a:lnTo>
                    <a:pt x="471525" y="563473"/>
                  </a:lnTo>
                  <a:close/>
                </a:path>
                <a:path w="6035675" h="1859914">
                  <a:moveTo>
                    <a:pt x="485711" y="444373"/>
                  </a:moveTo>
                  <a:lnTo>
                    <a:pt x="474497" y="443788"/>
                  </a:lnTo>
                  <a:lnTo>
                    <a:pt x="473913" y="454990"/>
                  </a:lnTo>
                  <a:lnTo>
                    <a:pt x="485114" y="455587"/>
                  </a:lnTo>
                  <a:lnTo>
                    <a:pt x="485711" y="444373"/>
                  </a:lnTo>
                  <a:close/>
                </a:path>
                <a:path w="6035675" h="1859914">
                  <a:moveTo>
                    <a:pt x="521271" y="322364"/>
                  </a:moveTo>
                  <a:lnTo>
                    <a:pt x="510070" y="321767"/>
                  </a:lnTo>
                  <a:lnTo>
                    <a:pt x="509473" y="332981"/>
                  </a:lnTo>
                  <a:lnTo>
                    <a:pt x="520687" y="333565"/>
                  </a:lnTo>
                  <a:lnTo>
                    <a:pt x="521271" y="322364"/>
                  </a:lnTo>
                  <a:close/>
                </a:path>
                <a:path w="6035675" h="1859914">
                  <a:moveTo>
                    <a:pt x="535228" y="37134"/>
                  </a:moveTo>
                  <a:lnTo>
                    <a:pt x="524027" y="36550"/>
                  </a:lnTo>
                  <a:lnTo>
                    <a:pt x="523443" y="47752"/>
                  </a:lnTo>
                  <a:lnTo>
                    <a:pt x="534644" y="48348"/>
                  </a:lnTo>
                  <a:lnTo>
                    <a:pt x="535228" y="37134"/>
                  </a:lnTo>
                  <a:close/>
                </a:path>
                <a:path w="6035675" h="1859914">
                  <a:moveTo>
                    <a:pt x="545376" y="160032"/>
                  </a:moveTo>
                  <a:lnTo>
                    <a:pt x="534174" y="159448"/>
                  </a:lnTo>
                  <a:lnTo>
                    <a:pt x="533577" y="170662"/>
                  </a:lnTo>
                  <a:lnTo>
                    <a:pt x="544791" y="171246"/>
                  </a:lnTo>
                  <a:lnTo>
                    <a:pt x="545376" y="160032"/>
                  </a:lnTo>
                  <a:close/>
                </a:path>
                <a:path w="6035675" h="1859914">
                  <a:moveTo>
                    <a:pt x="557415" y="785456"/>
                  </a:moveTo>
                  <a:lnTo>
                    <a:pt x="546201" y="784872"/>
                  </a:lnTo>
                  <a:lnTo>
                    <a:pt x="545617" y="796074"/>
                  </a:lnTo>
                  <a:lnTo>
                    <a:pt x="556831" y="796658"/>
                  </a:lnTo>
                  <a:lnTo>
                    <a:pt x="557415" y="785456"/>
                  </a:lnTo>
                  <a:close/>
                </a:path>
                <a:path w="6035675" h="1859914">
                  <a:moveTo>
                    <a:pt x="565492" y="711923"/>
                  </a:moveTo>
                  <a:lnTo>
                    <a:pt x="554291" y="711339"/>
                  </a:lnTo>
                  <a:lnTo>
                    <a:pt x="553694" y="722553"/>
                  </a:lnTo>
                  <a:lnTo>
                    <a:pt x="564908" y="723138"/>
                  </a:lnTo>
                  <a:lnTo>
                    <a:pt x="565492" y="711923"/>
                  </a:lnTo>
                  <a:close/>
                </a:path>
                <a:path w="6035675" h="1859914">
                  <a:moveTo>
                    <a:pt x="603821" y="811606"/>
                  </a:moveTo>
                  <a:lnTo>
                    <a:pt x="592607" y="811022"/>
                  </a:lnTo>
                  <a:lnTo>
                    <a:pt x="592023" y="822223"/>
                  </a:lnTo>
                  <a:lnTo>
                    <a:pt x="603224" y="822820"/>
                  </a:lnTo>
                  <a:lnTo>
                    <a:pt x="603821" y="811606"/>
                  </a:lnTo>
                  <a:close/>
                </a:path>
                <a:path w="6035675" h="1859914">
                  <a:moveTo>
                    <a:pt x="610527" y="737120"/>
                  </a:moveTo>
                  <a:lnTo>
                    <a:pt x="599325" y="736523"/>
                  </a:lnTo>
                  <a:lnTo>
                    <a:pt x="598728" y="747737"/>
                  </a:lnTo>
                  <a:lnTo>
                    <a:pt x="609942" y="748322"/>
                  </a:lnTo>
                  <a:lnTo>
                    <a:pt x="610527" y="737120"/>
                  </a:lnTo>
                  <a:close/>
                </a:path>
                <a:path w="6035675" h="1859914">
                  <a:moveTo>
                    <a:pt x="616000" y="547890"/>
                  </a:moveTo>
                  <a:lnTo>
                    <a:pt x="604786" y="547293"/>
                  </a:lnTo>
                  <a:lnTo>
                    <a:pt x="604202" y="558507"/>
                  </a:lnTo>
                  <a:lnTo>
                    <a:pt x="615416" y="559092"/>
                  </a:lnTo>
                  <a:lnTo>
                    <a:pt x="616000" y="547890"/>
                  </a:lnTo>
                  <a:close/>
                </a:path>
                <a:path w="6035675" h="1859914">
                  <a:moveTo>
                    <a:pt x="619518" y="532549"/>
                  </a:moveTo>
                  <a:lnTo>
                    <a:pt x="608317" y="531964"/>
                  </a:lnTo>
                  <a:lnTo>
                    <a:pt x="607720" y="543166"/>
                  </a:lnTo>
                  <a:lnTo>
                    <a:pt x="618934" y="543750"/>
                  </a:lnTo>
                  <a:lnTo>
                    <a:pt x="619518" y="532549"/>
                  </a:lnTo>
                  <a:close/>
                </a:path>
                <a:path w="6035675" h="1859914">
                  <a:moveTo>
                    <a:pt x="631634" y="901712"/>
                  </a:moveTo>
                  <a:lnTo>
                    <a:pt x="620420" y="901128"/>
                  </a:lnTo>
                  <a:lnTo>
                    <a:pt x="619836" y="912329"/>
                  </a:lnTo>
                  <a:lnTo>
                    <a:pt x="631037" y="912926"/>
                  </a:lnTo>
                  <a:lnTo>
                    <a:pt x="631634" y="901712"/>
                  </a:lnTo>
                  <a:close/>
                </a:path>
                <a:path w="6035675" h="1859914">
                  <a:moveTo>
                    <a:pt x="638886" y="1192339"/>
                  </a:moveTo>
                  <a:lnTo>
                    <a:pt x="627684" y="1191755"/>
                  </a:lnTo>
                  <a:lnTo>
                    <a:pt x="627087" y="1202956"/>
                  </a:lnTo>
                  <a:lnTo>
                    <a:pt x="638302" y="1203553"/>
                  </a:lnTo>
                  <a:lnTo>
                    <a:pt x="638886" y="1192339"/>
                  </a:lnTo>
                  <a:close/>
                </a:path>
                <a:path w="6035675" h="1859914">
                  <a:moveTo>
                    <a:pt x="656577" y="518058"/>
                  </a:moveTo>
                  <a:lnTo>
                    <a:pt x="645363" y="517461"/>
                  </a:lnTo>
                  <a:lnTo>
                    <a:pt x="644779" y="528675"/>
                  </a:lnTo>
                  <a:lnTo>
                    <a:pt x="655980" y="529259"/>
                  </a:lnTo>
                  <a:lnTo>
                    <a:pt x="656577" y="518058"/>
                  </a:lnTo>
                  <a:close/>
                </a:path>
                <a:path w="6035675" h="1859914">
                  <a:moveTo>
                    <a:pt x="674674" y="506564"/>
                  </a:moveTo>
                  <a:lnTo>
                    <a:pt x="663460" y="505968"/>
                  </a:lnTo>
                  <a:lnTo>
                    <a:pt x="662876" y="517182"/>
                  </a:lnTo>
                  <a:lnTo>
                    <a:pt x="674077" y="517766"/>
                  </a:lnTo>
                  <a:lnTo>
                    <a:pt x="674674" y="506564"/>
                  </a:lnTo>
                  <a:close/>
                </a:path>
                <a:path w="6035675" h="1859914">
                  <a:moveTo>
                    <a:pt x="727786" y="1060665"/>
                  </a:moveTo>
                  <a:lnTo>
                    <a:pt x="716584" y="1060081"/>
                  </a:lnTo>
                  <a:lnTo>
                    <a:pt x="715987" y="1071283"/>
                  </a:lnTo>
                  <a:lnTo>
                    <a:pt x="727202" y="1071880"/>
                  </a:lnTo>
                  <a:lnTo>
                    <a:pt x="727786" y="1060665"/>
                  </a:lnTo>
                  <a:close/>
                </a:path>
                <a:path w="6035675" h="1859914">
                  <a:moveTo>
                    <a:pt x="730872" y="566293"/>
                  </a:moveTo>
                  <a:lnTo>
                    <a:pt x="719658" y="565696"/>
                  </a:lnTo>
                  <a:lnTo>
                    <a:pt x="719074" y="576910"/>
                  </a:lnTo>
                  <a:lnTo>
                    <a:pt x="730275" y="577494"/>
                  </a:lnTo>
                  <a:lnTo>
                    <a:pt x="730872" y="566293"/>
                  </a:lnTo>
                  <a:close/>
                </a:path>
                <a:path w="6035675" h="1859914">
                  <a:moveTo>
                    <a:pt x="874788" y="930884"/>
                  </a:moveTo>
                  <a:lnTo>
                    <a:pt x="863587" y="930287"/>
                  </a:lnTo>
                  <a:lnTo>
                    <a:pt x="862990" y="941501"/>
                  </a:lnTo>
                  <a:lnTo>
                    <a:pt x="874204" y="942086"/>
                  </a:lnTo>
                  <a:lnTo>
                    <a:pt x="874788" y="930884"/>
                  </a:lnTo>
                  <a:close/>
                </a:path>
                <a:path w="6035675" h="1859914">
                  <a:moveTo>
                    <a:pt x="896632" y="1136230"/>
                  </a:moveTo>
                  <a:lnTo>
                    <a:pt x="885431" y="1135646"/>
                  </a:lnTo>
                  <a:lnTo>
                    <a:pt x="884847" y="1146848"/>
                  </a:lnTo>
                  <a:lnTo>
                    <a:pt x="896048" y="1147432"/>
                  </a:lnTo>
                  <a:lnTo>
                    <a:pt x="896632" y="1136230"/>
                  </a:lnTo>
                  <a:close/>
                </a:path>
                <a:path w="6035675" h="1859914">
                  <a:moveTo>
                    <a:pt x="897801" y="646861"/>
                  </a:moveTo>
                  <a:lnTo>
                    <a:pt x="886587" y="646277"/>
                  </a:lnTo>
                  <a:lnTo>
                    <a:pt x="886002" y="657479"/>
                  </a:lnTo>
                  <a:lnTo>
                    <a:pt x="897204" y="658075"/>
                  </a:lnTo>
                  <a:lnTo>
                    <a:pt x="897801" y="646861"/>
                  </a:lnTo>
                  <a:close/>
                </a:path>
                <a:path w="6035675" h="1859914">
                  <a:moveTo>
                    <a:pt x="907783" y="443585"/>
                  </a:moveTo>
                  <a:lnTo>
                    <a:pt x="896569" y="443001"/>
                  </a:lnTo>
                  <a:lnTo>
                    <a:pt x="895985" y="454202"/>
                  </a:lnTo>
                  <a:lnTo>
                    <a:pt x="907186" y="454799"/>
                  </a:lnTo>
                  <a:lnTo>
                    <a:pt x="907783" y="443585"/>
                  </a:lnTo>
                  <a:close/>
                </a:path>
                <a:path w="6035675" h="1859914">
                  <a:moveTo>
                    <a:pt x="908316" y="661987"/>
                  </a:moveTo>
                  <a:lnTo>
                    <a:pt x="897102" y="661390"/>
                  </a:lnTo>
                  <a:lnTo>
                    <a:pt x="896518" y="672604"/>
                  </a:lnTo>
                  <a:lnTo>
                    <a:pt x="907719" y="673188"/>
                  </a:lnTo>
                  <a:lnTo>
                    <a:pt x="908316" y="661987"/>
                  </a:lnTo>
                  <a:close/>
                </a:path>
                <a:path w="6035675" h="1859914">
                  <a:moveTo>
                    <a:pt x="942174" y="544423"/>
                  </a:moveTo>
                  <a:lnTo>
                    <a:pt x="930960" y="543839"/>
                  </a:lnTo>
                  <a:lnTo>
                    <a:pt x="930376" y="555040"/>
                  </a:lnTo>
                  <a:lnTo>
                    <a:pt x="941578" y="555637"/>
                  </a:lnTo>
                  <a:lnTo>
                    <a:pt x="942174" y="544423"/>
                  </a:lnTo>
                  <a:close/>
                </a:path>
                <a:path w="6035675" h="1859914">
                  <a:moveTo>
                    <a:pt x="946505" y="399669"/>
                  </a:moveTo>
                  <a:lnTo>
                    <a:pt x="935291" y="399084"/>
                  </a:lnTo>
                  <a:lnTo>
                    <a:pt x="934707" y="410286"/>
                  </a:lnTo>
                  <a:lnTo>
                    <a:pt x="945908" y="410883"/>
                  </a:lnTo>
                  <a:lnTo>
                    <a:pt x="946505" y="399669"/>
                  </a:lnTo>
                  <a:close/>
                </a:path>
                <a:path w="6035675" h="1859914">
                  <a:moveTo>
                    <a:pt x="949210" y="638251"/>
                  </a:moveTo>
                  <a:lnTo>
                    <a:pt x="945692" y="638073"/>
                  </a:lnTo>
                  <a:lnTo>
                    <a:pt x="945794" y="636231"/>
                  </a:lnTo>
                  <a:lnTo>
                    <a:pt x="934593" y="635647"/>
                  </a:lnTo>
                  <a:lnTo>
                    <a:pt x="933996" y="646861"/>
                  </a:lnTo>
                  <a:lnTo>
                    <a:pt x="937501" y="647052"/>
                  </a:lnTo>
                  <a:lnTo>
                    <a:pt x="937412" y="648881"/>
                  </a:lnTo>
                  <a:lnTo>
                    <a:pt x="948626" y="649465"/>
                  </a:lnTo>
                  <a:lnTo>
                    <a:pt x="949210" y="638251"/>
                  </a:lnTo>
                  <a:close/>
                </a:path>
                <a:path w="6035675" h="1859914">
                  <a:moveTo>
                    <a:pt x="1225397" y="951166"/>
                  </a:moveTo>
                  <a:lnTo>
                    <a:pt x="1214183" y="950582"/>
                  </a:lnTo>
                  <a:lnTo>
                    <a:pt x="1213599" y="961783"/>
                  </a:lnTo>
                  <a:lnTo>
                    <a:pt x="1224800" y="962380"/>
                  </a:lnTo>
                  <a:lnTo>
                    <a:pt x="1225397" y="951166"/>
                  </a:lnTo>
                  <a:close/>
                </a:path>
                <a:path w="6035675" h="1859914">
                  <a:moveTo>
                    <a:pt x="1310246" y="1100455"/>
                  </a:moveTo>
                  <a:lnTo>
                    <a:pt x="1299032" y="1099870"/>
                  </a:lnTo>
                  <a:lnTo>
                    <a:pt x="1298448" y="1111072"/>
                  </a:lnTo>
                  <a:lnTo>
                    <a:pt x="1309649" y="1111656"/>
                  </a:lnTo>
                  <a:lnTo>
                    <a:pt x="1310246" y="1100455"/>
                  </a:lnTo>
                  <a:close/>
                </a:path>
                <a:path w="6035675" h="1859914">
                  <a:moveTo>
                    <a:pt x="1352727" y="1003465"/>
                  </a:moveTo>
                  <a:lnTo>
                    <a:pt x="1341513" y="1002880"/>
                  </a:lnTo>
                  <a:lnTo>
                    <a:pt x="1340929" y="1014082"/>
                  </a:lnTo>
                  <a:lnTo>
                    <a:pt x="1352130" y="1014679"/>
                  </a:lnTo>
                  <a:lnTo>
                    <a:pt x="1352727" y="1003465"/>
                  </a:lnTo>
                  <a:close/>
                </a:path>
                <a:path w="6035675" h="1859914">
                  <a:moveTo>
                    <a:pt x="1496326" y="388924"/>
                  </a:moveTo>
                  <a:lnTo>
                    <a:pt x="1485125" y="388327"/>
                  </a:lnTo>
                  <a:lnTo>
                    <a:pt x="1484528" y="399542"/>
                  </a:lnTo>
                  <a:lnTo>
                    <a:pt x="1495742" y="400126"/>
                  </a:lnTo>
                  <a:lnTo>
                    <a:pt x="1496326" y="388924"/>
                  </a:lnTo>
                  <a:close/>
                </a:path>
                <a:path w="6035675" h="1859914">
                  <a:moveTo>
                    <a:pt x="1530731" y="812177"/>
                  </a:moveTo>
                  <a:lnTo>
                    <a:pt x="1519516" y="811580"/>
                  </a:lnTo>
                  <a:lnTo>
                    <a:pt x="1518932" y="822782"/>
                  </a:lnTo>
                  <a:lnTo>
                    <a:pt x="1530134" y="823379"/>
                  </a:lnTo>
                  <a:lnTo>
                    <a:pt x="1530731" y="812177"/>
                  </a:lnTo>
                  <a:close/>
                </a:path>
                <a:path w="6035675" h="1859914">
                  <a:moveTo>
                    <a:pt x="1590344" y="806678"/>
                  </a:moveTo>
                  <a:lnTo>
                    <a:pt x="1579130" y="806081"/>
                  </a:lnTo>
                  <a:lnTo>
                    <a:pt x="1578546" y="817295"/>
                  </a:lnTo>
                  <a:lnTo>
                    <a:pt x="1589747" y="817880"/>
                  </a:lnTo>
                  <a:lnTo>
                    <a:pt x="1590344" y="806678"/>
                  </a:lnTo>
                  <a:close/>
                </a:path>
                <a:path w="6035675" h="1859914">
                  <a:moveTo>
                    <a:pt x="1592021" y="833424"/>
                  </a:moveTo>
                  <a:lnTo>
                    <a:pt x="1580807" y="832827"/>
                  </a:lnTo>
                  <a:lnTo>
                    <a:pt x="1580222" y="844042"/>
                  </a:lnTo>
                  <a:lnTo>
                    <a:pt x="1591437" y="844626"/>
                  </a:lnTo>
                  <a:lnTo>
                    <a:pt x="1592021" y="833424"/>
                  </a:lnTo>
                  <a:close/>
                </a:path>
                <a:path w="6035675" h="1859914">
                  <a:moveTo>
                    <a:pt x="1604352" y="857008"/>
                  </a:moveTo>
                  <a:lnTo>
                    <a:pt x="1593151" y="856424"/>
                  </a:lnTo>
                  <a:lnTo>
                    <a:pt x="1592567" y="867625"/>
                  </a:lnTo>
                  <a:lnTo>
                    <a:pt x="1603768" y="868222"/>
                  </a:lnTo>
                  <a:lnTo>
                    <a:pt x="1604352" y="857008"/>
                  </a:lnTo>
                  <a:close/>
                </a:path>
                <a:path w="6035675" h="1859914">
                  <a:moveTo>
                    <a:pt x="1605165" y="1192136"/>
                  </a:moveTo>
                  <a:lnTo>
                    <a:pt x="1593951" y="1191552"/>
                  </a:lnTo>
                  <a:lnTo>
                    <a:pt x="1593367" y="1202753"/>
                  </a:lnTo>
                  <a:lnTo>
                    <a:pt x="1604568" y="1203350"/>
                  </a:lnTo>
                  <a:lnTo>
                    <a:pt x="1605165" y="1192136"/>
                  </a:lnTo>
                  <a:close/>
                </a:path>
                <a:path w="6035675" h="1859914">
                  <a:moveTo>
                    <a:pt x="1617484" y="1019162"/>
                  </a:moveTo>
                  <a:lnTo>
                    <a:pt x="1606270" y="1018578"/>
                  </a:lnTo>
                  <a:lnTo>
                    <a:pt x="1605686" y="1029779"/>
                  </a:lnTo>
                  <a:lnTo>
                    <a:pt x="1616887" y="1030376"/>
                  </a:lnTo>
                  <a:lnTo>
                    <a:pt x="1617484" y="1019162"/>
                  </a:lnTo>
                  <a:close/>
                </a:path>
                <a:path w="6035675" h="1859914">
                  <a:moveTo>
                    <a:pt x="1725117" y="1105408"/>
                  </a:moveTo>
                  <a:lnTo>
                    <a:pt x="1713915" y="1104823"/>
                  </a:lnTo>
                  <a:lnTo>
                    <a:pt x="1713318" y="1116025"/>
                  </a:lnTo>
                  <a:lnTo>
                    <a:pt x="1724533" y="1116622"/>
                  </a:lnTo>
                  <a:lnTo>
                    <a:pt x="1725117" y="1105408"/>
                  </a:lnTo>
                  <a:close/>
                </a:path>
                <a:path w="6035675" h="1859914">
                  <a:moveTo>
                    <a:pt x="1889645" y="1145501"/>
                  </a:moveTo>
                  <a:lnTo>
                    <a:pt x="1878444" y="1144905"/>
                  </a:lnTo>
                  <a:lnTo>
                    <a:pt x="1877847" y="1156119"/>
                  </a:lnTo>
                  <a:lnTo>
                    <a:pt x="1889061" y="1156703"/>
                  </a:lnTo>
                  <a:lnTo>
                    <a:pt x="1889645" y="1145501"/>
                  </a:lnTo>
                  <a:close/>
                </a:path>
                <a:path w="6035675" h="1859914">
                  <a:moveTo>
                    <a:pt x="2482875" y="608672"/>
                  </a:moveTo>
                  <a:lnTo>
                    <a:pt x="2471674" y="608088"/>
                  </a:lnTo>
                  <a:lnTo>
                    <a:pt x="2471077" y="619290"/>
                  </a:lnTo>
                  <a:lnTo>
                    <a:pt x="2482291" y="619887"/>
                  </a:lnTo>
                  <a:lnTo>
                    <a:pt x="2482875" y="608672"/>
                  </a:lnTo>
                  <a:close/>
                </a:path>
                <a:path w="6035675" h="1859914">
                  <a:moveTo>
                    <a:pt x="2489682" y="1770849"/>
                  </a:moveTo>
                  <a:lnTo>
                    <a:pt x="2478481" y="1770265"/>
                  </a:lnTo>
                  <a:lnTo>
                    <a:pt x="2477884" y="1781467"/>
                  </a:lnTo>
                  <a:lnTo>
                    <a:pt x="2489098" y="1782064"/>
                  </a:lnTo>
                  <a:lnTo>
                    <a:pt x="2489682" y="1770849"/>
                  </a:lnTo>
                  <a:close/>
                </a:path>
                <a:path w="6035675" h="1859914">
                  <a:moveTo>
                    <a:pt x="2749702" y="1529410"/>
                  </a:moveTo>
                  <a:lnTo>
                    <a:pt x="2738501" y="1528826"/>
                  </a:lnTo>
                  <a:lnTo>
                    <a:pt x="2737904" y="1540027"/>
                  </a:lnTo>
                  <a:lnTo>
                    <a:pt x="2749118" y="1540624"/>
                  </a:lnTo>
                  <a:lnTo>
                    <a:pt x="2749702" y="1529410"/>
                  </a:lnTo>
                  <a:close/>
                </a:path>
                <a:path w="6035675" h="1859914">
                  <a:moveTo>
                    <a:pt x="2892120" y="220548"/>
                  </a:moveTo>
                  <a:lnTo>
                    <a:pt x="2880918" y="219964"/>
                  </a:lnTo>
                  <a:lnTo>
                    <a:pt x="2880322" y="231165"/>
                  </a:lnTo>
                  <a:lnTo>
                    <a:pt x="2891536" y="231762"/>
                  </a:lnTo>
                  <a:lnTo>
                    <a:pt x="2892120" y="220548"/>
                  </a:lnTo>
                  <a:close/>
                </a:path>
                <a:path w="6035675" h="1859914">
                  <a:moveTo>
                    <a:pt x="3062084" y="1198257"/>
                  </a:moveTo>
                  <a:lnTo>
                    <a:pt x="3050883" y="1197673"/>
                  </a:lnTo>
                  <a:lnTo>
                    <a:pt x="3050286" y="1208887"/>
                  </a:lnTo>
                  <a:lnTo>
                    <a:pt x="3061500" y="1209471"/>
                  </a:lnTo>
                  <a:lnTo>
                    <a:pt x="3062084" y="1198257"/>
                  </a:lnTo>
                  <a:close/>
                </a:path>
                <a:path w="6035675" h="1859914">
                  <a:moveTo>
                    <a:pt x="3066427" y="1409153"/>
                  </a:moveTo>
                  <a:lnTo>
                    <a:pt x="3055226" y="1408569"/>
                  </a:lnTo>
                  <a:lnTo>
                    <a:pt x="3054629" y="1419771"/>
                  </a:lnTo>
                  <a:lnTo>
                    <a:pt x="3065830" y="1420355"/>
                  </a:lnTo>
                  <a:lnTo>
                    <a:pt x="3066427" y="1409153"/>
                  </a:lnTo>
                  <a:close/>
                </a:path>
                <a:path w="6035675" h="1859914">
                  <a:moveTo>
                    <a:pt x="3176168" y="1409750"/>
                  </a:moveTo>
                  <a:lnTo>
                    <a:pt x="3164954" y="1409166"/>
                  </a:lnTo>
                  <a:lnTo>
                    <a:pt x="3164370" y="1420368"/>
                  </a:lnTo>
                  <a:lnTo>
                    <a:pt x="3175571" y="1420952"/>
                  </a:lnTo>
                  <a:lnTo>
                    <a:pt x="3176168" y="1409750"/>
                  </a:lnTo>
                  <a:close/>
                </a:path>
                <a:path w="6035675" h="1859914">
                  <a:moveTo>
                    <a:pt x="3611765" y="1329524"/>
                  </a:moveTo>
                  <a:lnTo>
                    <a:pt x="3600551" y="1328928"/>
                  </a:lnTo>
                  <a:lnTo>
                    <a:pt x="3599967" y="1340142"/>
                  </a:lnTo>
                  <a:lnTo>
                    <a:pt x="3611168" y="1340726"/>
                  </a:lnTo>
                  <a:lnTo>
                    <a:pt x="3611765" y="1329524"/>
                  </a:lnTo>
                  <a:close/>
                </a:path>
                <a:path w="6035675" h="1859914">
                  <a:moveTo>
                    <a:pt x="3631196" y="1848421"/>
                  </a:moveTo>
                  <a:lnTo>
                    <a:pt x="3619995" y="1847837"/>
                  </a:lnTo>
                  <a:lnTo>
                    <a:pt x="3619411" y="1859038"/>
                  </a:lnTo>
                  <a:lnTo>
                    <a:pt x="3630612" y="1859635"/>
                  </a:lnTo>
                  <a:lnTo>
                    <a:pt x="3631196" y="1848421"/>
                  </a:lnTo>
                  <a:close/>
                </a:path>
                <a:path w="6035675" h="1859914">
                  <a:moveTo>
                    <a:pt x="3789692" y="1751279"/>
                  </a:moveTo>
                  <a:lnTo>
                    <a:pt x="3778478" y="1750682"/>
                  </a:lnTo>
                  <a:lnTo>
                    <a:pt x="3777894" y="1761896"/>
                  </a:lnTo>
                  <a:lnTo>
                    <a:pt x="3789095" y="1762480"/>
                  </a:lnTo>
                  <a:lnTo>
                    <a:pt x="3789692" y="1751279"/>
                  </a:lnTo>
                  <a:close/>
                </a:path>
                <a:path w="6035675" h="1859914">
                  <a:moveTo>
                    <a:pt x="4965814" y="1497418"/>
                  </a:moveTo>
                  <a:lnTo>
                    <a:pt x="4954600" y="1496834"/>
                  </a:lnTo>
                  <a:lnTo>
                    <a:pt x="4954016" y="1508036"/>
                  </a:lnTo>
                  <a:lnTo>
                    <a:pt x="4965230" y="1508620"/>
                  </a:lnTo>
                  <a:lnTo>
                    <a:pt x="4965814" y="1497418"/>
                  </a:lnTo>
                  <a:close/>
                </a:path>
                <a:path w="6035675" h="1859914">
                  <a:moveTo>
                    <a:pt x="5331066" y="1699983"/>
                  </a:moveTo>
                  <a:lnTo>
                    <a:pt x="5319865" y="1699399"/>
                  </a:lnTo>
                  <a:lnTo>
                    <a:pt x="5319280" y="1710613"/>
                  </a:lnTo>
                  <a:lnTo>
                    <a:pt x="5330482" y="1711198"/>
                  </a:lnTo>
                  <a:lnTo>
                    <a:pt x="5331066" y="1699983"/>
                  </a:lnTo>
                  <a:close/>
                </a:path>
                <a:path w="6035675" h="1859914">
                  <a:moveTo>
                    <a:pt x="5478729" y="1748447"/>
                  </a:moveTo>
                  <a:lnTo>
                    <a:pt x="5467528" y="1747862"/>
                  </a:lnTo>
                  <a:lnTo>
                    <a:pt x="5466931" y="1759064"/>
                  </a:lnTo>
                  <a:lnTo>
                    <a:pt x="5478145" y="1759661"/>
                  </a:lnTo>
                  <a:lnTo>
                    <a:pt x="5478729" y="1748447"/>
                  </a:lnTo>
                  <a:close/>
                </a:path>
                <a:path w="6035675" h="1859914">
                  <a:moveTo>
                    <a:pt x="5711520" y="1336687"/>
                  </a:moveTo>
                  <a:lnTo>
                    <a:pt x="5700306" y="1336090"/>
                  </a:lnTo>
                  <a:lnTo>
                    <a:pt x="5699722" y="1347304"/>
                  </a:lnTo>
                  <a:lnTo>
                    <a:pt x="5710923" y="1347889"/>
                  </a:lnTo>
                  <a:lnTo>
                    <a:pt x="5711520" y="1336687"/>
                  </a:lnTo>
                  <a:close/>
                </a:path>
                <a:path w="6035675" h="1859914">
                  <a:moveTo>
                    <a:pt x="6035281" y="438188"/>
                  </a:moveTo>
                  <a:lnTo>
                    <a:pt x="6024080" y="437591"/>
                  </a:lnTo>
                  <a:lnTo>
                    <a:pt x="6023495" y="448805"/>
                  </a:lnTo>
                  <a:lnTo>
                    <a:pt x="6034697" y="449389"/>
                  </a:lnTo>
                  <a:lnTo>
                    <a:pt x="6035281" y="438188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82150" y="3502088"/>
              <a:ext cx="4680585" cy="2312035"/>
            </a:xfrm>
            <a:custGeom>
              <a:avLst/>
              <a:gdLst/>
              <a:ahLst/>
              <a:cxnLst/>
              <a:rect l="l" t="t" r="r" b="b"/>
              <a:pathLst>
                <a:path w="4680584" h="2312035">
                  <a:moveTo>
                    <a:pt x="11798" y="522973"/>
                  </a:moveTo>
                  <a:lnTo>
                    <a:pt x="584" y="522389"/>
                  </a:lnTo>
                  <a:lnTo>
                    <a:pt x="0" y="533590"/>
                  </a:lnTo>
                  <a:lnTo>
                    <a:pt x="11214" y="534187"/>
                  </a:lnTo>
                  <a:lnTo>
                    <a:pt x="11798" y="522973"/>
                  </a:lnTo>
                  <a:close/>
                </a:path>
                <a:path w="4680584" h="2312035">
                  <a:moveTo>
                    <a:pt x="188518" y="1983867"/>
                  </a:moveTo>
                  <a:lnTo>
                    <a:pt x="177304" y="1983270"/>
                  </a:lnTo>
                  <a:lnTo>
                    <a:pt x="176720" y="1994471"/>
                  </a:lnTo>
                  <a:lnTo>
                    <a:pt x="187921" y="1995068"/>
                  </a:lnTo>
                  <a:lnTo>
                    <a:pt x="188518" y="1983867"/>
                  </a:lnTo>
                  <a:close/>
                </a:path>
                <a:path w="4680584" h="2312035">
                  <a:moveTo>
                    <a:pt x="226085" y="1078026"/>
                  </a:moveTo>
                  <a:lnTo>
                    <a:pt x="214884" y="1077442"/>
                  </a:lnTo>
                  <a:lnTo>
                    <a:pt x="214287" y="1088644"/>
                  </a:lnTo>
                  <a:lnTo>
                    <a:pt x="225501" y="1089240"/>
                  </a:lnTo>
                  <a:lnTo>
                    <a:pt x="226085" y="1078026"/>
                  </a:lnTo>
                  <a:close/>
                </a:path>
                <a:path w="4680584" h="2312035">
                  <a:moveTo>
                    <a:pt x="258191" y="1871840"/>
                  </a:moveTo>
                  <a:lnTo>
                    <a:pt x="246989" y="1871256"/>
                  </a:lnTo>
                  <a:lnTo>
                    <a:pt x="246392" y="1882457"/>
                  </a:lnTo>
                  <a:lnTo>
                    <a:pt x="257606" y="1883041"/>
                  </a:lnTo>
                  <a:lnTo>
                    <a:pt x="258191" y="1871840"/>
                  </a:lnTo>
                  <a:close/>
                </a:path>
                <a:path w="4680584" h="2312035">
                  <a:moveTo>
                    <a:pt x="269328" y="1726653"/>
                  </a:moveTo>
                  <a:lnTo>
                    <a:pt x="258114" y="1726069"/>
                  </a:lnTo>
                  <a:lnTo>
                    <a:pt x="257530" y="1737271"/>
                  </a:lnTo>
                  <a:lnTo>
                    <a:pt x="268732" y="1737868"/>
                  </a:lnTo>
                  <a:lnTo>
                    <a:pt x="269328" y="1726653"/>
                  </a:lnTo>
                  <a:close/>
                </a:path>
                <a:path w="4680584" h="2312035">
                  <a:moveTo>
                    <a:pt x="311264" y="2119947"/>
                  </a:moveTo>
                  <a:lnTo>
                    <a:pt x="300050" y="2119363"/>
                  </a:lnTo>
                  <a:lnTo>
                    <a:pt x="299466" y="2130564"/>
                  </a:lnTo>
                  <a:lnTo>
                    <a:pt x="310667" y="2131149"/>
                  </a:lnTo>
                  <a:lnTo>
                    <a:pt x="311264" y="2119947"/>
                  </a:lnTo>
                  <a:close/>
                </a:path>
                <a:path w="4680584" h="2312035">
                  <a:moveTo>
                    <a:pt x="313499" y="2011083"/>
                  </a:moveTo>
                  <a:lnTo>
                    <a:pt x="302298" y="2010498"/>
                  </a:lnTo>
                  <a:lnTo>
                    <a:pt x="301701" y="2021713"/>
                  </a:lnTo>
                  <a:lnTo>
                    <a:pt x="312915" y="2022297"/>
                  </a:lnTo>
                  <a:lnTo>
                    <a:pt x="313499" y="2011083"/>
                  </a:lnTo>
                  <a:close/>
                </a:path>
                <a:path w="4680584" h="2312035">
                  <a:moveTo>
                    <a:pt x="321856" y="1643037"/>
                  </a:moveTo>
                  <a:lnTo>
                    <a:pt x="310654" y="1642452"/>
                  </a:lnTo>
                  <a:lnTo>
                    <a:pt x="310057" y="1653654"/>
                  </a:lnTo>
                  <a:lnTo>
                    <a:pt x="321271" y="1654251"/>
                  </a:lnTo>
                  <a:lnTo>
                    <a:pt x="321856" y="1643037"/>
                  </a:lnTo>
                  <a:close/>
                </a:path>
                <a:path w="4680584" h="2312035">
                  <a:moveTo>
                    <a:pt x="331012" y="1890369"/>
                  </a:moveTo>
                  <a:lnTo>
                    <a:pt x="319811" y="1889785"/>
                  </a:lnTo>
                  <a:lnTo>
                    <a:pt x="319214" y="1900986"/>
                  </a:lnTo>
                  <a:lnTo>
                    <a:pt x="330428" y="1901571"/>
                  </a:lnTo>
                  <a:lnTo>
                    <a:pt x="331012" y="1890369"/>
                  </a:lnTo>
                  <a:close/>
                </a:path>
                <a:path w="4680584" h="2312035">
                  <a:moveTo>
                    <a:pt x="385013" y="1147495"/>
                  </a:moveTo>
                  <a:lnTo>
                    <a:pt x="373799" y="1146911"/>
                  </a:lnTo>
                  <a:lnTo>
                    <a:pt x="373214" y="1158113"/>
                  </a:lnTo>
                  <a:lnTo>
                    <a:pt x="384429" y="1158709"/>
                  </a:lnTo>
                  <a:lnTo>
                    <a:pt x="385013" y="1147495"/>
                  </a:lnTo>
                  <a:close/>
                </a:path>
                <a:path w="4680584" h="2312035">
                  <a:moveTo>
                    <a:pt x="403898" y="2192896"/>
                  </a:moveTo>
                  <a:lnTo>
                    <a:pt x="392684" y="2192299"/>
                  </a:lnTo>
                  <a:lnTo>
                    <a:pt x="392099" y="2203513"/>
                  </a:lnTo>
                  <a:lnTo>
                    <a:pt x="403301" y="2204097"/>
                  </a:lnTo>
                  <a:lnTo>
                    <a:pt x="403898" y="2192896"/>
                  </a:lnTo>
                  <a:close/>
                </a:path>
                <a:path w="4680584" h="2312035">
                  <a:moveTo>
                    <a:pt x="425348" y="2143722"/>
                  </a:moveTo>
                  <a:lnTo>
                    <a:pt x="414134" y="2143137"/>
                  </a:lnTo>
                  <a:lnTo>
                    <a:pt x="413550" y="2154351"/>
                  </a:lnTo>
                  <a:lnTo>
                    <a:pt x="424751" y="2154936"/>
                  </a:lnTo>
                  <a:lnTo>
                    <a:pt x="425348" y="2143722"/>
                  </a:lnTo>
                  <a:close/>
                </a:path>
                <a:path w="4680584" h="2312035">
                  <a:moveTo>
                    <a:pt x="460413" y="859383"/>
                  </a:moveTo>
                  <a:lnTo>
                    <a:pt x="449211" y="858786"/>
                  </a:lnTo>
                  <a:lnTo>
                    <a:pt x="448614" y="870000"/>
                  </a:lnTo>
                  <a:lnTo>
                    <a:pt x="459828" y="870585"/>
                  </a:lnTo>
                  <a:lnTo>
                    <a:pt x="460413" y="859383"/>
                  </a:lnTo>
                  <a:close/>
                </a:path>
                <a:path w="4680584" h="2312035">
                  <a:moveTo>
                    <a:pt x="480542" y="1517675"/>
                  </a:moveTo>
                  <a:lnTo>
                    <a:pt x="469328" y="1517091"/>
                  </a:lnTo>
                  <a:lnTo>
                    <a:pt x="468744" y="1528292"/>
                  </a:lnTo>
                  <a:lnTo>
                    <a:pt x="479958" y="1528889"/>
                  </a:lnTo>
                  <a:lnTo>
                    <a:pt x="480542" y="1517675"/>
                  </a:lnTo>
                  <a:close/>
                </a:path>
                <a:path w="4680584" h="2312035">
                  <a:moveTo>
                    <a:pt x="503072" y="1713865"/>
                  </a:moveTo>
                  <a:lnTo>
                    <a:pt x="491871" y="1713268"/>
                  </a:lnTo>
                  <a:lnTo>
                    <a:pt x="491274" y="1724482"/>
                  </a:lnTo>
                  <a:lnTo>
                    <a:pt x="502488" y="1725066"/>
                  </a:lnTo>
                  <a:lnTo>
                    <a:pt x="503072" y="1713865"/>
                  </a:lnTo>
                  <a:close/>
                </a:path>
                <a:path w="4680584" h="2312035">
                  <a:moveTo>
                    <a:pt x="525653" y="550113"/>
                  </a:moveTo>
                  <a:lnTo>
                    <a:pt x="514451" y="549516"/>
                  </a:lnTo>
                  <a:lnTo>
                    <a:pt x="513854" y="560730"/>
                  </a:lnTo>
                  <a:lnTo>
                    <a:pt x="525068" y="561314"/>
                  </a:lnTo>
                  <a:lnTo>
                    <a:pt x="525653" y="550113"/>
                  </a:lnTo>
                  <a:close/>
                </a:path>
                <a:path w="4680584" h="2312035">
                  <a:moveTo>
                    <a:pt x="537248" y="562597"/>
                  </a:moveTo>
                  <a:lnTo>
                    <a:pt x="526046" y="562013"/>
                  </a:lnTo>
                  <a:lnTo>
                    <a:pt x="525449" y="573214"/>
                  </a:lnTo>
                  <a:lnTo>
                    <a:pt x="536663" y="573811"/>
                  </a:lnTo>
                  <a:lnTo>
                    <a:pt x="537248" y="562597"/>
                  </a:lnTo>
                  <a:close/>
                </a:path>
                <a:path w="4680584" h="2312035">
                  <a:moveTo>
                    <a:pt x="541197" y="944740"/>
                  </a:moveTo>
                  <a:lnTo>
                    <a:pt x="529996" y="944156"/>
                  </a:lnTo>
                  <a:lnTo>
                    <a:pt x="529399" y="955370"/>
                  </a:lnTo>
                  <a:lnTo>
                    <a:pt x="540613" y="955954"/>
                  </a:lnTo>
                  <a:lnTo>
                    <a:pt x="541197" y="944740"/>
                  </a:lnTo>
                  <a:close/>
                </a:path>
                <a:path w="4680584" h="2312035">
                  <a:moveTo>
                    <a:pt x="564769" y="1208443"/>
                  </a:moveTo>
                  <a:lnTo>
                    <a:pt x="553567" y="1207846"/>
                  </a:lnTo>
                  <a:lnTo>
                    <a:pt x="552970" y="1219047"/>
                  </a:lnTo>
                  <a:lnTo>
                    <a:pt x="564184" y="1219644"/>
                  </a:lnTo>
                  <a:lnTo>
                    <a:pt x="564769" y="1208443"/>
                  </a:lnTo>
                  <a:close/>
                </a:path>
                <a:path w="4680584" h="2312035">
                  <a:moveTo>
                    <a:pt x="593509" y="2031326"/>
                  </a:moveTo>
                  <a:lnTo>
                    <a:pt x="582295" y="2030742"/>
                  </a:lnTo>
                  <a:lnTo>
                    <a:pt x="581710" y="2041956"/>
                  </a:lnTo>
                  <a:lnTo>
                    <a:pt x="592924" y="2042541"/>
                  </a:lnTo>
                  <a:lnTo>
                    <a:pt x="593509" y="2031326"/>
                  </a:lnTo>
                  <a:close/>
                </a:path>
                <a:path w="4680584" h="2312035">
                  <a:moveTo>
                    <a:pt x="596265" y="1141044"/>
                  </a:moveTo>
                  <a:lnTo>
                    <a:pt x="585063" y="1140460"/>
                  </a:lnTo>
                  <a:lnTo>
                    <a:pt x="584466" y="1151661"/>
                  </a:lnTo>
                  <a:lnTo>
                    <a:pt x="595680" y="1152258"/>
                  </a:lnTo>
                  <a:lnTo>
                    <a:pt x="596265" y="1141044"/>
                  </a:lnTo>
                  <a:close/>
                </a:path>
                <a:path w="4680584" h="2312035">
                  <a:moveTo>
                    <a:pt x="597141" y="1043724"/>
                  </a:moveTo>
                  <a:lnTo>
                    <a:pt x="585939" y="1043127"/>
                  </a:lnTo>
                  <a:lnTo>
                    <a:pt x="585355" y="1054341"/>
                  </a:lnTo>
                  <a:lnTo>
                    <a:pt x="596557" y="1054925"/>
                  </a:lnTo>
                  <a:lnTo>
                    <a:pt x="597141" y="1043724"/>
                  </a:lnTo>
                  <a:close/>
                </a:path>
                <a:path w="4680584" h="2312035">
                  <a:moveTo>
                    <a:pt x="607428" y="1032129"/>
                  </a:moveTo>
                  <a:lnTo>
                    <a:pt x="596214" y="1031544"/>
                  </a:lnTo>
                  <a:lnTo>
                    <a:pt x="595630" y="1042758"/>
                  </a:lnTo>
                  <a:lnTo>
                    <a:pt x="606831" y="1043343"/>
                  </a:lnTo>
                  <a:lnTo>
                    <a:pt x="607428" y="1032129"/>
                  </a:lnTo>
                  <a:close/>
                </a:path>
                <a:path w="4680584" h="2312035">
                  <a:moveTo>
                    <a:pt x="619480" y="1168349"/>
                  </a:moveTo>
                  <a:lnTo>
                    <a:pt x="608279" y="1167765"/>
                  </a:lnTo>
                  <a:lnTo>
                    <a:pt x="607695" y="1178979"/>
                  </a:lnTo>
                  <a:lnTo>
                    <a:pt x="618896" y="1179563"/>
                  </a:lnTo>
                  <a:lnTo>
                    <a:pt x="619480" y="1168349"/>
                  </a:lnTo>
                  <a:close/>
                </a:path>
                <a:path w="4680584" h="2312035">
                  <a:moveTo>
                    <a:pt x="650176" y="485114"/>
                  </a:moveTo>
                  <a:lnTo>
                    <a:pt x="638962" y="484530"/>
                  </a:lnTo>
                  <a:lnTo>
                    <a:pt x="638378" y="495731"/>
                  </a:lnTo>
                  <a:lnTo>
                    <a:pt x="649579" y="496328"/>
                  </a:lnTo>
                  <a:lnTo>
                    <a:pt x="650176" y="485114"/>
                  </a:lnTo>
                  <a:close/>
                </a:path>
                <a:path w="4680584" h="2312035">
                  <a:moveTo>
                    <a:pt x="677316" y="985659"/>
                  </a:moveTo>
                  <a:lnTo>
                    <a:pt x="666102" y="985062"/>
                  </a:lnTo>
                  <a:lnTo>
                    <a:pt x="665518" y="996276"/>
                  </a:lnTo>
                  <a:lnTo>
                    <a:pt x="676719" y="996861"/>
                  </a:lnTo>
                  <a:lnTo>
                    <a:pt x="677316" y="985659"/>
                  </a:lnTo>
                  <a:close/>
                </a:path>
                <a:path w="4680584" h="2312035">
                  <a:moveTo>
                    <a:pt x="679246" y="1553616"/>
                  </a:moveTo>
                  <a:lnTo>
                    <a:pt x="668032" y="1553032"/>
                  </a:lnTo>
                  <a:lnTo>
                    <a:pt x="667448" y="1564233"/>
                  </a:lnTo>
                  <a:lnTo>
                    <a:pt x="678662" y="1564830"/>
                  </a:lnTo>
                  <a:lnTo>
                    <a:pt x="679246" y="1553616"/>
                  </a:lnTo>
                  <a:close/>
                </a:path>
                <a:path w="4680584" h="2312035">
                  <a:moveTo>
                    <a:pt x="695325" y="1061948"/>
                  </a:moveTo>
                  <a:lnTo>
                    <a:pt x="684110" y="1061364"/>
                  </a:lnTo>
                  <a:lnTo>
                    <a:pt x="683526" y="1072578"/>
                  </a:lnTo>
                  <a:lnTo>
                    <a:pt x="694728" y="1073162"/>
                  </a:lnTo>
                  <a:lnTo>
                    <a:pt x="695325" y="1061948"/>
                  </a:lnTo>
                  <a:close/>
                </a:path>
                <a:path w="4680584" h="2312035">
                  <a:moveTo>
                    <a:pt x="712724" y="961669"/>
                  </a:moveTo>
                  <a:lnTo>
                    <a:pt x="701509" y="961072"/>
                  </a:lnTo>
                  <a:lnTo>
                    <a:pt x="700925" y="972286"/>
                  </a:lnTo>
                  <a:lnTo>
                    <a:pt x="712139" y="972870"/>
                  </a:lnTo>
                  <a:lnTo>
                    <a:pt x="712724" y="961669"/>
                  </a:lnTo>
                  <a:close/>
                </a:path>
                <a:path w="4680584" h="2312035">
                  <a:moveTo>
                    <a:pt x="713917" y="975880"/>
                  </a:moveTo>
                  <a:lnTo>
                    <a:pt x="702703" y="975296"/>
                  </a:lnTo>
                  <a:lnTo>
                    <a:pt x="702119" y="986510"/>
                  </a:lnTo>
                  <a:lnTo>
                    <a:pt x="713333" y="987094"/>
                  </a:lnTo>
                  <a:lnTo>
                    <a:pt x="713917" y="975880"/>
                  </a:lnTo>
                  <a:close/>
                </a:path>
                <a:path w="4680584" h="2312035">
                  <a:moveTo>
                    <a:pt x="723874" y="1231582"/>
                  </a:moveTo>
                  <a:lnTo>
                    <a:pt x="712660" y="1230998"/>
                  </a:lnTo>
                  <a:lnTo>
                    <a:pt x="712076" y="1242199"/>
                  </a:lnTo>
                  <a:lnTo>
                    <a:pt x="723277" y="1242796"/>
                  </a:lnTo>
                  <a:lnTo>
                    <a:pt x="723874" y="1231582"/>
                  </a:lnTo>
                  <a:close/>
                </a:path>
                <a:path w="4680584" h="2312035">
                  <a:moveTo>
                    <a:pt x="741984" y="1426552"/>
                  </a:moveTo>
                  <a:lnTo>
                    <a:pt x="730770" y="1425956"/>
                  </a:lnTo>
                  <a:lnTo>
                    <a:pt x="730186" y="1437170"/>
                  </a:lnTo>
                  <a:lnTo>
                    <a:pt x="741387" y="1437754"/>
                  </a:lnTo>
                  <a:lnTo>
                    <a:pt x="741984" y="1426552"/>
                  </a:lnTo>
                  <a:close/>
                </a:path>
                <a:path w="4680584" h="2312035">
                  <a:moveTo>
                    <a:pt x="781075" y="1126197"/>
                  </a:moveTo>
                  <a:lnTo>
                    <a:pt x="769861" y="1125613"/>
                  </a:lnTo>
                  <a:lnTo>
                    <a:pt x="769277" y="1136815"/>
                  </a:lnTo>
                  <a:lnTo>
                    <a:pt x="780491" y="1137412"/>
                  </a:lnTo>
                  <a:lnTo>
                    <a:pt x="781075" y="1126197"/>
                  </a:lnTo>
                  <a:close/>
                </a:path>
                <a:path w="4680584" h="2312035">
                  <a:moveTo>
                    <a:pt x="787971" y="1389646"/>
                  </a:moveTo>
                  <a:lnTo>
                    <a:pt x="776757" y="1389062"/>
                  </a:lnTo>
                  <a:lnTo>
                    <a:pt x="776173" y="1400263"/>
                  </a:lnTo>
                  <a:lnTo>
                    <a:pt x="787374" y="1400860"/>
                  </a:lnTo>
                  <a:lnTo>
                    <a:pt x="787971" y="1389646"/>
                  </a:lnTo>
                  <a:close/>
                </a:path>
                <a:path w="4680584" h="2312035">
                  <a:moveTo>
                    <a:pt x="867854" y="1445628"/>
                  </a:moveTo>
                  <a:lnTo>
                    <a:pt x="856653" y="1445031"/>
                  </a:lnTo>
                  <a:lnTo>
                    <a:pt x="856056" y="1456245"/>
                  </a:lnTo>
                  <a:lnTo>
                    <a:pt x="867270" y="1456829"/>
                  </a:lnTo>
                  <a:lnTo>
                    <a:pt x="867854" y="1445628"/>
                  </a:lnTo>
                  <a:close/>
                </a:path>
                <a:path w="4680584" h="2312035">
                  <a:moveTo>
                    <a:pt x="921994" y="897166"/>
                  </a:moveTo>
                  <a:lnTo>
                    <a:pt x="910793" y="896581"/>
                  </a:lnTo>
                  <a:lnTo>
                    <a:pt x="910196" y="907783"/>
                  </a:lnTo>
                  <a:lnTo>
                    <a:pt x="921410" y="908367"/>
                  </a:lnTo>
                  <a:lnTo>
                    <a:pt x="921994" y="897166"/>
                  </a:lnTo>
                  <a:close/>
                </a:path>
                <a:path w="4680584" h="2312035">
                  <a:moveTo>
                    <a:pt x="983030" y="725919"/>
                  </a:moveTo>
                  <a:lnTo>
                    <a:pt x="971829" y="725335"/>
                  </a:lnTo>
                  <a:lnTo>
                    <a:pt x="971232" y="736536"/>
                  </a:lnTo>
                  <a:lnTo>
                    <a:pt x="982446" y="737133"/>
                  </a:lnTo>
                  <a:lnTo>
                    <a:pt x="983030" y="725919"/>
                  </a:lnTo>
                  <a:close/>
                </a:path>
                <a:path w="4680584" h="2312035">
                  <a:moveTo>
                    <a:pt x="989965" y="1360982"/>
                  </a:moveTo>
                  <a:lnTo>
                    <a:pt x="978763" y="1360385"/>
                  </a:lnTo>
                  <a:lnTo>
                    <a:pt x="978179" y="1371587"/>
                  </a:lnTo>
                  <a:lnTo>
                    <a:pt x="989380" y="1372184"/>
                  </a:lnTo>
                  <a:lnTo>
                    <a:pt x="989965" y="1360982"/>
                  </a:lnTo>
                  <a:close/>
                </a:path>
                <a:path w="4680584" h="2312035">
                  <a:moveTo>
                    <a:pt x="1019035" y="1604022"/>
                  </a:moveTo>
                  <a:lnTo>
                    <a:pt x="1007833" y="1603425"/>
                  </a:lnTo>
                  <a:lnTo>
                    <a:pt x="1007237" y="1614639"/>
                  </a:lnTo>
                  <a:lnTo>
                    <a:pt x="1018451" y="1615224"/>
                  </a:lnTo>
                  <a:lnTo>
                    <a:pt x="1019035" y="1604022"/>
                  </a:lnTo>
                  <a:close/>
                </a:path>
                <a:path w="4680584" h="2312035">
                  <a:moveTo>
                    <a:pt x="1031976" y="1341628"/>
                  </a:moveTo>
                  <a:lnTo>
                    <a:pt x="1020775" y="1341043"/>
                  </a:lnTo>
                  <a:lnTo>
                    <a:pt x="1020178" y="1352245"/>
                  </a:lnTo>
                  <a:lnTo>
                    <a:pt x="1031392" y="1352829"/>
                  </a:lnTo>
                  <a:lnTo>
                    <a:pt x="1031976" y="1341628"/>
                  </a:lnTo>
                  <a:close/>
                </a:path>
                <a:path w="4680584" h="2312035">
                  <a:moveTo>
                    <a:pt x="1049324" y="385241"/>
                  </a:moveTo>
                  <a:lnTo>
                    <a:pt x="1038110" y="384657"/>
                  </a:lnTo>
                  <a:lnTo>
                    <a:pt x="1037526" y="395859"/>
                  </a:lnTo>
                  <a:lnTo>
                    <a:pt x="1048727" y="396455"/>
                  </a:lnTo>
                  <a:lnTo>
                    <a:pt x="1049324" y="385241"/>
                  </a:lnTo>
                  <a:close/>
                </a:path>
                <a:path w="4680584" h="2312035">
                  <a:moveTo>
                    <a:pt x="1051140" y="1375702"/>
                  </a:moveTo>
                  <a:lnTo>
                    <a:pt x="1039926" y="1375117"/>
                  </a:lnTo>
                  <a:lnTo>
                    <a:pt x="1039342" y="1386319"/>
                  </a:lnTo>
                  <a:lnTo>
                    <a:pt x="1050544" y="1386916"/>
                  </a:lnTo>
                  <a:lnTo>
                    <a:pt x="1051140" y="1375702"/>
                  </a:lnTo>
                  <a:close/>
                </a:path>
                <a:path w="4680584" h="2312035">
                  <a:moveTo>
                    <a:pt x="1125004" y="187248"/>
                  </a:moveTo>
                  <a:lnTo>
                    <a:pt x="1113802" y="186651"/>
                  </a:lnTo>
                  <a:lnTo>
                    <a:pt x="1113205" y="197866"/>
                  </a:lnTo>
                  <a:lnTo>
                    <a:pt x="1124419" y="198450"/>
                  </a:lnTo>
                  <a:lnTo>
                    <a:pt x="1125004" y="187248"/>
                  </a:lnTo>
                  <a:close/>
                </a:path>
                <a:path w="4680584" h="2312035">
                  <a:moveTo>
                    <a:pt x="1231671" y="596"/>
                  </a:moveTo>
                  <a:lnTo>
                    <a:pt x="1220457" y="0"/>
                  </a:lnTo>
                  <a:lnTo>
                    <a:pt x="1219873" y="11214"/>
                  </a:lnTo>
                  <a:lnTo>
                    <a:pt x="1231074" y="11798"/>
                  </a:lnTo>
                  <a:lnTo>
                    <a:pt x="1231671" y="596"/>
                  </a:lnTo>
                  <a:close/>
                </a:path>
                <a:path w="4680584" h="2312035">
                  <a:moveTo>
                    <a:pt x="1261198" y="1241628"/>
                  </a:moveTo>
                  <a:lnTo>
                    <a:pt x="1249997" y="1241044"/>
                  </a:lnTo>
                  <a:lnTo>
                    <a:pt x="1249400" y="1252245"/>
                  </a:lnTo>
                  <a:lnTo>
                    <a:pt x="1260614" y="1252829"/>
                  </a:lnTo>
                  <a:lnTo>
                    <a:pt x="1261198" y="1241628"/>
                  </a:lnTo>
                  <a:close/>
                </a:path>
                <a:path w="4680584" h="2312035">
                  <a:moveTo>
                    <a:pt x="1294396" y="1467535"/>
                  </a:moveTo>
                  <a:lnTo>
                    <a:pt x="1283182" y="1466938"/>
                  </a:lnTo>
                  <a:lnTo>
                    <a:pt x="1282598" y="1478153"/>
                  </a:lnTo>
                  <a:lnTo>
                    <a:pt x="1293799" y="1478737"/>
                  </a:lnTo>
                  <a:lnTo>
                    <a:pt x="1294396" y="1467535"/>
                  </a:lnTo>
                  <a:close/>
                </a:path>
                <a:path w="4680584" h="2312035">
                  <a:moveTo>
                    <a:pt x="1406918" y="1666913"/>
                  </a:moveTo>
                  <a:lnTo>
                    <a:pt x="1395704" y="1666328"/>
                  </a:lnTo>
                  <a:lnTo>
                    <a:pt x="1395120" y="1677530"/>
                  </a:lnTo>
                  <a:lnTo>
                    <a:pt x="1406321" y="1678127"/>
                  </a:lnTo>
                  <a:lnTo>
                    <a:pt x="1406918" y="1666913"/>
                  </a:lnTo>
                  <a:close/>
                </a:path>
                <a:path w="4680584" h="2312035">
                  <a:moveTo>
                    <a:pt x="1457185" y="1845741"/>
                  </a:moveTo>
                  <a:lnTo>
                    <a:pt x="1445971" y="1845144"/>
                  </a:lnTo>
                  <a:lnTo>
                    <a:pt x="1445387" y="1856359"/>
                  </a:lnTo>
                  <a:lnTo>
                    <a:pt x="1456588" y="1856943"/>
                  </a:lnTo>
                  <a:lnTo>
                    <a:pt x="1457185" y="1845741"/>
                  </a:lnTo>
                  <a:close/>
                </a:path>
                <a:path w="4680584" h="2312035">
                  <a:moveTo>
                    <a:pt x="1520190" y="1651038"/>
                  </a:moveTo>
                  <a:lnTo>
                    <a:pt x="1508975" y="1650453"/>
                  </a:lnTo>
                  <a:lnTo>
                    <a:pt x="1508391" y="1661655"/>
                  </a:lnTo>
                  <a:lnTo>
                    <a:pt x="1519593" y="1662252"/>
                  </a:lnTo>
                  <a:lnTo>
                    <a:pt x="1520190" y="1651038"/>
                  </a:lnTo>
                  <a:close/>
                </a:path>
                <a:path w="4680584" h="2312035">
                  <a:moveTo>
                    <a:pt x="1541310" y="1329321"/>
                  </a:moveTo>
                  <a:lnTo>
                    <a:pt x="1530096" y="1328737"/>
                  </a:lnTo>
                  <a:lnTo>
                    <a:pt x="1529511" y="1339938"/>
                  </a:lnTo>
                  <a:lnTo>
                    <a:pt x="1540725" y="1340535"/>
                  </a:lnTo>
                  <a:lnTo>
                    <a:pt x="1541310" y="1329321"/>
                  </a:lnTo>
                  <a:close/>
                </a:path>
                <a:path w="4680584" h="2312035">
                  <a:moveTo>
                    <a:pt x="1558239" y="1630946"/>
                  </a:moveTo>
                  <a:lnTo>
                    <a:pt x="1547025" y="1630362"/>
                  </a:lnTo>
                  <a:lnTo>
                    <a:pt x="1546440" y="1641563"/>
                  </a:lnTo>
                  <a:lnTo>
                    <a:pt x="1557642" y="1642148"/>
                  </a:lnTo>
                  <a:lnTo>
                    <a:pt x="1558239" y="1630946"/>
                  </a:lnTo>
                  <a:close/>
                </a:path>
                <a:path w="4680584" h="2312035">
                  <a:moveTo>
                    <a:pt x="1601787" y="1390218"/>
                  </a:moveTo>
                  <a:lnTo>
                    <a:pt x="1590586" y="1389621"/>
                  </a:lnTo>
                  <a:lnTo>
                    <a:pt x="1590001" y="1400835"/>
                  </a:lnTo>
                  <a:lnTo>
                    <a:pt x="1601203" y="1401419"/>
                  </a:lnTo>
                  <a:lnTo>
                    <a:pt x="1601787" y="1390218"/>
                  </a:lnTo>
                  <a:close/>
                </a:path>
                <a:path w="4680584" h="2312035">
                  <a:moveTo>
                    <a:pt x="1612861" y="1570164"/>
                  </a:moveTo>
                  <a:lnTo>
                    <a:pt x="1601660" y="1569567"/>
                  </a:lnTo>
                  <a:lnTo>
                    <a:pt x="1601063" y="1580781"/>
                  </a:lnTo>
                  <a:lnTo>
                    <a:pt x="1612277" y="1581365"/>
                  </a:lnTo>
                  <a:lnTo>
                    <a:pt x="1612861" y="1570164"/>
                  </a:lnTo>
                  <a:close/>
                </a:path>
                <a:path w="4680584" h="2312035">
                  <a:moveTo>
                    <a:pt x="1649641" y="1634210"/>
                  </a:moveTo>
                  <a:lnTo>
                    <a:pt x="1638439" y="1633626"/>
                  </a:lnTo>
                  <a:lnTo>
                    <a:pt x="1637842" y="1644827"/>
                  </a:lnTo>
                  <a:lnTo>
                    <a:pt x="1649056" y="1645412"/>
                  </a:lnTo>
                  <a:lnTo>
                    <a:pt x="1649641" y="1634210"/>
                  </a:lnTo>
                  <a:close/>
                </a:path>
                <a:path w="4680584" h="2312035">
                  <a:moveTo>
                    <a:pt x="1672907" y="1592732"/>
                  </a:moveTo>
                  <a:lnTo>
                    <a:pt x="1661706" y="1592135"/>
                  </a:lnTo>
                  <a:lnTo>
                    <a:pt x="1661109" y="1603336"/>
                  </a:lnTo>
                  <a:lnTo>
                    <a:pt x="1672323" y="1603933"/>
                  </a:lnTo>
                  <a:lnTo>
                    <a:pt x="1672907" y="1592732"/>
                  </a:lnTo>
                  <a:close/>
                </a:path>
                <a:path w="4680584" h="2312035">
                  <a:moveTo>
                    <a:pt x="1708505" y="1251445"/>
                  </a:moveTo>
                  <a:lnTo>
                    <a:pt x="1697304" y="1250861"/>
                  </a:lnTo>
                  <a:lnTo>
                    <a:pt x="1696707" y="1262075"/>
                  </a:lnTo>
                  <a:lnTo>
                    <a:pt x="1707921" y="1262659"/>
                  </a:lnTo>
                  <a:lnTo>
                    <a:pt x="1708505" y="1251445"/>
                  </a:lnTo>
                  <a:close/>
                </a:path>
                <a:path w="4680584" h="2312035">
                  <a:moveTo>
                    <a:pt x="1714512" y="1533093"/>
                  </a:moveTo>
                  <a:lnTo>
                    <a:pt x="1703311" y="1532496"/>
                  </a:lnTo>
                  <a:lnTo>
                    <a:pt x="1702714" y="1543710"/>
                  </a:lnTo>
                  <a:lnTo>
                    <a:pt x="1713928" y="1544294"/>
                  </a:lnTo>
                  <a:lnTo>
                    <a:pt x="1714512" y="1533093"/>
                  </a:lnTo>
                  <a:close/>
                </a:path>
                <a:path w="4680584" h="2312035">
                  <a:moveTo>
                    <a:pt x="1888083" y="819353"/>
                  </a:moveTo>
                  <a:lnTo>
                    <a:pt x="1876869" y="818756"/>
                  </a:lnTo>
                  <a:lnTo>
                    <a:pt x="1876285" y="829970"/>
                  </a:lnTo>
                  <a:lnTo>
                    <a:pt x="1887486" y="830554"/>
                  </a:lnTo>
                  <a:lnTo>
                    <a:pt x="1888083" y="819353"/>
                  </a:lnTo>
                  <a:close/>
                </a:path>
                <a:path w="4680584" h="2312035">
                  <a:moveTo>
                    <a:pt x="2000656" y="1878926"/>
                  </a:moveTo>
                  <a:lnTo>
                    <a:pt x="1989442" y="1878330"/>
                  </a:lnTo>
                  <a:lnTo>
                    <a:pt x="1988858" y="1889531"/>
                  </a:lnTo>
                  <a:lnTo>
                    <a:pt x="2000059" y="1890128"/>
                  </a:lnTo>
                  <a:lnTo>
                    <a:pt x="2000656" y="1878926"/>
                  </a:lnTo>
                  <a:close/>
                </a:path>
                <a:path w="4680584" h="2312035">
                  <a:moveTo>
                    <a:pt x="2157742" y="1909025"/>
                  </a:moveTo>
                  <a:lnTo>
                    <a:pt x="2146541" y="1908441"/>
                  </a:lnTo>
                  <a:lnTo>
                    <a:pt x="2145944" y="1919655"/>
                  </a:lnTo>
                  <a:lnTo>
                    <a:pt x="2157158" y="1920240"/>
                  </a:lnTo>
                  <a:lnTo>
                    <a:pt x="2157742" y="1909025"/>
                  </a:lnTo>
                  <a:close/>
                </a:path>
                <a:path w="4680584" h="2312035">
                  <a:moveTo>
                    <a:pt x="2298115" y="2053412"/>
                  </a:moveTo>
                  <a:lnTo>
                    <a:pt x="2286914" y="2052828"/>
                  </a:lnTo>
                  <a:lnTo>
                    <a:pt x="2286317" y="2064042"/>
                  </a:lnTo>
                  <a:lnTo>
                    <a:pt x="2297531" y="2064626"/>
                  </a:lnTo>
                  <a:lnTo>
                    <a:pt x="2298115" y="2053412"/>
                  </a:lnTo>
                  <a:close/>
                </a:path>
                <a:path w="4680584" h="2312035">
                  <a:moveTo>
                    <a:pt x="2427821" y="1953717"/>
                  </a:moveTo>
                  <a:lnTo>
                    <a:pt x="2416619" y="1953133"/>
                  </a:lnTo>
                  <a:lnTo>
                    <a:pt x="2416035" y="1964347"/>
                  </a:lnTo>
                  <a:lnTo>
                    <a:pt x="2427236" y="1964931"/>
                  </a:lnTo>
                  <a:lnTo>
                    <a:pt x="2427821" y="1953717"/>
                  </a:lnTo>
                  <a:close/>
                </a:path>
                <a:path w="4680584" h="2312035">
                  <a:moveTo>
                    <a:pt x="2429916" y="1751838"/>
                  </a:moveTo>
                  <a:lnTo>
                    <a:pt x="2418715" y="1751241"/>
                  </a:lnTo>
                  <a:lnTo>
                    <a:pt x="2418118" y="1762455"/>
                  </a:lnTo>
                  <a:lnTo>
                    <a:pt x="2429332" y="1763039"/>
                  </a:lnTo>
                  <a:lnTo>
                    <a:pt x="2429916" y="1751838"/>
                  </a:lnTo>
                  <a:close/>
                </a:path>
                <a:path w="4680584" h="2312035">
                  <a:moveTo>
                    <a:pt x="2459913" y="2077935"/>
                  </a:moveTo>
                  <a:lnTo>
                    <a:pt x="2448699" y="2077351"/>
                  </a:lnTo>
                  <a:lnTo>
                    <a:pt x="2448115" y="2088553"/>
                  </a:lnTo>
                  <a:lnTo>
                    <a:pt x="2459317" y="2089137"/>
                  </a:lnTo>
                  <a:lnTo>
                    <a:pt x="2459913" y="2077935"/>
                  </a:lnTo>
                  <a:close/>
                </a:path>
                <a:path w="4680584" h="2312035">
                  <a:moveTo>
                    <a:pt x="2468105" y="2300516"/>
                  </a:moveTo>
                  <a:lnTo>
                    <a:pt x="2456891" y="2299919"/>
                  </a:lnTo>
                  <a:lnTo>
                    <a:pt x="2456307" y="2311133"/>
                  </a:lnTo>
                  <a:lnTo>
                    <a:pt x="2467508" y="2311717"/>
                  </a:lnTo>
                  <a:lnTo>
                    <a:pt x="2468105" y="2300516"/>
                  </a:lnTo>
                  <a:close/>
                </a:path>
                <a:path w="4680584" h="2312035">
                  <a:moveTo>
                    <a:pt x="2633967" y="2109076"/>
                  </a:moveTo>
                  <a:lnTo>
                    <a:pt x="2622753" y="2108492"/>
                  </a:lnTo>
                  <a:lnTo>
                    <a:pt x="2622169" y="2119693"/>
                  </a:lnTo>
                  <a:lnTo>
                    <a:pt x="2633370" y="2120290"/>
                  </a:lnTo>
                  <a:lnTo>
                    <a:pt x="2633967" y="2109076"/>
                  </a:lnTo>
                  <a:close/>
                </a:path>
                <a:path w="4680584" h="2312035">
                  <a:moveTo>
                    <a:pt x="2748026" y="2136076"/>
                  </a:moveTo>
                  <a:lnTo>
                    <a:pt x="2736812" y="2135492"/>
                  </a:lnTo>
                  <a:lnTo>
                    <a:pt x="2736227" y="2146693"/>
                  </a:lnTo>
                  <a:lnTo>
                    <a:pt x="2747429" y="2147290"/>
                  </a:lnTo>
                  <a:lnTo>
                    <a:pt x="2748026" y="2136076"/>
                  </a:lnTo>
                  <a:close/>
                </a:path>
                <a:path w="4680584" h="2312035">
                  <a:moveTo>
                    <a:pt x="2826702" y="935456"/>
                  </a:moveTo>
                  <a:lnTo>
                    <a:pt x="2815501" y="934859"/>
                  </a:lnTo>
                  <a:lnTo>
                    <a:pt x="2814904" y="946073"/>
                  </a:lnTo>
                  <a:lnTo>
                    <a:pt x="2826118" y="946658"/>
                  </a:lnTo>
                  <a:lnTo>
                    <a:pt x="2826702" y="935456"/>
                  </a:lnTo>
                  <a:close/>
                </a:path>
                <a:path w="4680584" h="2312035">
                  <a:moveTo>
                    <a:pt x="3178645" y="1922614"/>
                  </a:moveTo>
                  <a:lnTo>
                    <a:pt x="3167443" y="1922030"/>
                  </a:lnTo>
                  <a:lnTo>
                    <a:pt x="3166859" y="1933244"/>
                  </a:lnTo>
                  <a:lnTo>
                    <a:pt x="3178060" y="1933829"/>
                  </a:lnTo>
                  <a:lnTo>
                    <a:pt x="3178645" y="1922614"/>
                  </a:lnTo>
                  <a:close/>
                </a:path>
                <a:path w="4680584" h="2312035">
                  <a:moveTo>
                    <a:pt x="3476968" y="2099144"/>
                  </a:moveTo>
                  <a:lnTo>
                    <a:pt x="3465766" y="2098560"/>
                  </a:lnTo>
                  <a:lnTo>
                    <a:pt x="3465169" y="2109762"/>
                  </a:lnTo>
                  <a:lnTo>
                    <a:pt x="3476383" y="2110359"/>
                  </a:lnTo>
                  <a:lnTo>
                    <a:pt x="3476968" y="2099144"/>
                  </a:lnTo>
                  <a:close/>
                </a:path>
                <a:path w="4680584" h="2312035">
                  <a:moveTo>
                    <a:pt x="4680356" y="1805368"/>
                  </a:moveTo>
                  <a:lnTo>
                    <a:pt x="4669155" y="1804784"/>
                  </a:lnTo>
                  <a:lnTo>
                    <a:pt x="4668558" y="1815985"/>
                  </a:lnTo>
                  <a:lnTo>
                    <a:pt x="4679759" y="1816569"/>
                  </a:lnTo>
                  <a:lnTo>
                    <a:pt x="4680356" y="1805368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10129" y="3588867"/>
              <a:ext cx="6058535" cy="1918970"/>
            </a:xfrm>
            <a:custGeom>
              <a:avLst/>
              <a:gdLst/>
              <a:ahLst/>
              <a:cxnLst/>
              <a:rect l="l" t="t" r="r" b="b"/>
              <a:pathLst>
                <a:path w="6058534" h="1918970">
                  <a:moveTo>
                    <a:pt x="11798" y="1455166"/>
                  </a:moveTo>
                  <a:lnTo>
                    <a:pt x="596" y="1454581"/>
                  </a:lnTo>
                  <a:lnTo>
                    <a:pt x="0" y="1465783"/>
                  </a:lnTo>
                  <a:lnTo>
                    <a:pt x="11214" y="1466380"/>
                  </a:lnTo>
                  <a:lnTo>
                    <a:pt x="11798" y="1455166"/>
                  </a:lnTo>
                  <a:close/>
                </a:path>
                <a:path w="6058534" h="1918970">
                  <a:moveTo>
                    <a:pt x="143167" y="513016"/>
                  </a:moveTo>
                  <a:lnTo>
                    <a:pt x="131953" y="512419"/>
                  </a:lnTo>
                  <a:lnTo>
                    <a:pt x="131368" y="523633"/>
                  </a:lnTo>
                  <a:lnTo>
                    <a:pt x="142582" y="524217"/>
                  </a:lnTo>
                  <a:lnTo>
                    <a:pt x="143167" y="513016"/>
                  </a:lnTo>
                  <a:close/>
                </a:path>
                <a:path w="6058534" h="1918970">
                  <a:moveTo>
                    <a:pt x="231762" y="1698498"/>
                  </a:moveTo>
                  <a:lnTo>
                    <a:pt x="220548" y="1697901"/>
                  </a:lnTo>
                  <a:lnTo>
                    <a:pt x="219964" y="1709115"/>
                  </a:lnTo>
                  <a:lnTo>
                    <a:pt x="231178" y="1709699"/>
                  </a:lnTo>
                  <a:lnTo>
                    <a:pt x="231762" y="1698498"/>
                  </a:lnTo>
                  <a:close/>
                </a:path>
                <a:path w="6058534" h="1918970">
                  <a:moveTo>
                    <a:pt x="254584" y="1776806"/>
                  </a:moveTo>
                  <a:lnTo>
                    <a:pt x="243370" y="1776209"/>
                  </a:lnTo>
                  <a:lnTo>
                    <a:pt x="242785" y="1787423"/>
                  </a:lnTo>
                  <a:lnTo>
                    <a:pt x="253987" y="1788007"/>
                  </a:lnTo>
                  <a:lnTo>
                    <a:pt x="254584" y="1776806"/>
                  </a:lnTo>
                  <a:close/>
                </a:path>
                <a:path w="6058534" h="1918970">
                  <a:moveTo>
                    <a:pt x="383349" y="1563484"/>
                  </a:moveTo>
                  <a:lnTo>
                    <a:pt x="372148" y="1562900"/>
                  </a:lnTo>
                  <a:lnTo>
                    <a:pt x="371551" y="1574101"/>
                  </a:lnTo>
                  <a:lnTo>
                    <a:pt x="382765" y="1574698"/>
                  </a:lnTo>
                  <a:lnTo>
                    <a:pt x="383349" y="1563484"/>
                  </a:lnTo>
                  <a:close/>
                </a:path>
                <a:path w="6058534" h="1918970">
                  <a:moveTo>
                    <a:pt x="401955" y="1174178"/>
                  </a:moveTo>
                  <a:lnTo>
                    <a:pt x="390740" y="1173594"/>
                  </a:lnTo>
                  <a:lnTo>
                    <a:pt x="390156" y="1184795"/>
                  </a:lnTo>
                  <a:lnTo>
                    <a:pt x="401358" y="1185392"/>
                  </a:lnTo>
                  <a:lnTo>
                    <a:pt x="401955" y="1174178"/>
                  </a:lnTo>
                  <a:close/>
                </a:path>
                <a:path w="6058534" h="1918970">
                  <a:moveTo>
                    <a:pt x="412788" y="1619554"/>
                  </a:moveTo>
                  <a:lnTo>
                    <a:pt x="401586" y="1618970"/>
                  </a:lnTo>
                  <a:lnTo>
                    <a:pt x="400989" y="1630184"/>
                  </a:lnTo>
                  <a:lnTo>
                    <a:pt x="412203" y="1630768"/>
                  </a:lnTo>
                  <a:lnTo>
                    <a:pt x="412788" y="1619554"/>
                  </a:lnTo>
                  <a:close/>
                </a:path>
                <a:path w="6058534" h="1918970">
                  <a:moveTo>
                    <a:pt x="416420" y="1279588"/>
                  </a:moveTo>
                  <a:lnTo>
                    <a:pt x="405218" y="1279004"/>
                  </a:lnTo>
                  <a:lnTo>
                    <a:pt x="404622" y="1290205"/>
                  </a:lnTo>
                  <a:lnTo>
                    <a:pt x="415836" y="1290802"/>
                  </a:lnTo>
                  <a:lnTo>
                    <a:pt x="416420" y="1279588"/>
                  </a:lnTo>
                  <a:close/>
                </a:path>
                <a:path w="6058534" h="1918970">
                  <a:moveTo>
                    <a:pt x="485762" y="979106"/>
                  </a:moveTo>
                  <a:lnTo>
                    <a:pt x="474560" y="978509"/>
                  </a:lnTo>
                  <a:lnTo>
                    <a:pt x="473964" y="989723"/>
                  </a:lnTo>
                  <a:lnTo>
                    <a:pt x="485178" y="990307"/>
                  </a:lnTo>
                  <a:lnTo>
                    <a:pt x="485762" y="979106"/>
                  </a:lnTo>
                  <a:close/>
                </a:path>
                <a:path w="6058534" h="1918970">
                  <a:moveTo>
                    <a:pt x="506691" y="1684502"/>
                  </a:moveTo>
                  <a:lnTo>
                    <a:pt x="495477" y="1683905"/>
                  </a:lnTo>
                  <a:lnTo>
                    <a:pt x="494893" y="1695119"/>
                  </a:lnTo>
                  <a:lnTo>
                    <a:pt x="506095" y="1695704"/>
                  </a:lnTo>
                  <a:lnTo>
                    <a:pt x="506691" y="1684502"/>
                  </a:lnTo>
                  <a:close/>
                </a:path>
                <a:path w="6058534" h="1918970">
                  <a:moveTo>
                    <a:pt x="537171" y="1030173"/>
                  </a:moveTo>
                  <a:lnTo>
                    <a:pt x="525970" y="1029576"/>
                  </a:lnTo>
                  <a:lnTo>
                    <a:pt x="525373" y="1040790"/>
                  </a:lnTo>
                  <a:lnTo>
                    <a:pt x="536587" y="1041374"/>
                  </a:lnTo>
                  <a:lnTo>
                    <a:pt x="537171" y="1030173"/>
                  </a:lnTo>
                  <a:close/>
                </a:path>
                <a:path w="6058534" h="1918970">
                  <a:moveTo>
                    <a:pt x="585038" y="986294"/>
                  </a:moveTo>
                  <a:lnTo>
                    <a:pt x="573824" y="985710"/>
                  </a:lnTo>
                  <a:lnTo>
                    <a:pt x="573239" y="996911"/>
                  </a:lnTo>
                  <a:lnTo>
                    <a:pt x="584454" y="997508"/>
                  </a:lnTo>
                  <a:lnTo>
                    <a:pt x="585038" y="986294"/>
                  </a:lnTo>
                  <a:close/>
                </a:path>
                <a:path w="6058534" h="1918970">
                  <a:moveTo>
                    <a:pt x="611898" y="1105103"/>
                  </a:moveTo>
                  <a:lnTo>
                    <a:pt x="600697" y="1104506"/>
                  </a:lnTo>
                  <a:lnTo>
                    <a:pt x="600100" y="1115720"/>
                  </a:lnTo>
                  <a:lnTo>
                    <a:pt x="611314" y="1116304"/>
                  </a:lnTo>
                  <a:lnTo>
                    <a:pt x="611898" y="1105103"/>
                  </a:lnTo>
                  <a:close/>
                </a:path>
                <a:path w="6058534" h="1918970">
                  <a:moveTo>
                    <a:pt x="621817" y="1657883"/>
                  </a:moveTo>
                  <a:lnTo>
                    <a:pt x="610603" y="1657299"/>
                  </a:lnTo>
                  <a:lnTo>
                    <a:pt x="610019" y="1668500"/>
                  </a:lnTo>
                  <a:lnTo>
                    <a:pt x="621233" y="1669097"/>
                  </a:lnTo>
                  <a:lnTo>
                    <a:pt x="621817" y="1657883"/>
                  </a:lnTo>
                  <a:close/>
                </a:path>
                <a:path w="6058534" h="1918970">
                  <a:moveTo>
                    <a:pt x="632853" y="1018781"/>
                  </a:moveTo>
                  <a:lnTo>
                    <a:pt x="621652" y="1018184"/>
                  </a:lnTo>
                  <a:lnTo>
                    <a:pt x="621055" y="1029398"/>
                  </a:lnTo>
                  <a:lnTo>
                    <a:pt x="632269" y="1029982"/>
                  </a:lnTo>
                  <a:lnTo>
                    <a:pt x="632853" y="1018781"/>
                  </a:lnTo>
                  <a:close/>
                </a:path>
                <a:path w="6058534" h="1918970">
                  <a:moveTo>
                    <a:pt x="647649" y="791921"/>
                  </a:moveTo>
                  <a:lnTo>
                    <a:pt x="636435" y="791337"/>
                  </a:lnTo>
                  <a:lnTo>
                    <a:pt x="635850" y="802538"/>
                  </a:lnTo>
                  <a:lnTo>
                    <a:pt x="647052" y="803135"/>
                  </a:lnTo>
                  <a:lnTo>
                    <a:pt x="647649" y="791921"/>
                  </a:lnTo>
                  <a:close/>
                </a:path>
                <a:path w="6058534" h="1918970">
                  <a:moveTo>
                    <a:pt x="655015" y="961834"/>
                  </a:moveTo>
                  <a:lnTo>
                    <a:pt x="643801" y="961250"/>
                  </a:lnTo>
                  <a:lnTo>
                    <a:pt x="643216" y="972464"/>
                  </a:lnTo>
                  <a:lnTo>
                    <a:pt x="654418" y="973048"/>
                  </a:lnTo>
                  <a:lnTo>
                    <a:pt x="655015" y="961834"/>
                  </a:lnTo>
                  <a:close/>
                </a:path>
                <a:path w="6058534" h="1918970">
                  <a:moveTo>
                    <a:pt x="678383" y="516547"/>
                  </a:moveTo>
                  <a:lnTo>
                    <a:pt x="667181" y="515950"/>
                  </a:lnTo>
                  <a:lnTo>
                    <a:pt x="666584" y="527164"/>
                  </a:lnTo>
                  <a:lnTo>
                    <a:pt x="677799" y="527748"/>
                  </a:lnTo>
                  <a:lnTo>
                    <a:pt x="678383" y="516547"/>
                  </a:lnTo>
                  <a:close/>
                </a:path>
                <a:path w="6058534" h="1918970">
                  <a:moveTo>
                    <a:pt x="681913" y="1303642"/>
                  </a:moveTo>
                  <a:lnTo>
                    <a:pt x="670699" y="1303058"/>
                  </a:lnTo>
                  <a:lnTo>
                    <a:pt x="670115" y="1314259"/>
                  </a:lnTo>
                  <a:lnTo>
                    <a:pt x="681316" y="1314843"/>
                  </a:lnTo>
                  <a:lnTo>
                    <a:pt x="681913" y="1303642"/>
                  </a:lnTo>
                  <a:close/>
                </a:path>
                <a:path w="6058534" h="1918970">
                  <a:moveTo>
                    <a:pt x="691946" y="1170927"/>
                  </a:moveTo>
                  <a:lnTo>
                    <a:pt x="680745" y="1170343"/>
                  </a:lnTo>
                  <a:lnTo>
                    <a:pt x="680148" y="1181557"/>
                  </a:lnTo>
                  <a:lnTo>
                    <a:pt x="691362" y="1182141"/>
                  </a:lnTo>
                  <a:lnTo>
                    <a:pt x="691946" y="1170927"/>
                  </a:lnTo>
                  <a:close/>
                </a:path>
                <a:path w="6058534" h="1918970">
                  <a:moveTo>
                    <a:pt x="701560" y="991882"/>
                  </a:moveTo>
                  <a:lnTo>
                    <a:pt x="690346" y="991298"/>
                  </a:lnTo>
                  <a:lnTo>
                    <a:pt x="689762" y="1002512"/>
                  </a:lnTo>
                  <a:lnTo>
                    <a:pt x="700963" y="1003096"/>
                  </a:lnTo>
                  <a:lnTo>
                    <a:pt x="701560" y="991882"/>
                  </a:lnTo>
                  <a:close/>
                </a:path>
                <a:path w="6058534" h="1918970">
                  <a:moveTo>
                    <a:pt x="708812" y="1556080"/>
                  </a:moveTo>
                  <a:lnTo>
                    <a:pt x="697598" y="1555483"/>
                  </a:lnTo>
                  <a:lnTo>
                    <a:pt x="697014" y="1566697"/>
                  </a:lnTo>
                  <a:lnTo>
                    <a:pt x="708228" y="1567281"/>
                  </a:lnTo>
                  <a:lnTo>
                    <a:pt x="708812" y="1556080"/>
                  </a:lnTo>
                  <a:close/>
                </a:path>
                <a:path w="6058534" h="1918970">
                  <a:moveTo>
                    <a:pt x="711682" y="519099"/>
                  </a:moveTo>
                  <a:lnTo>
                    <a:pt x="700468" y="518515"/>
                  </a:lnTo>
                  <a:lnTo>
                    <a:pt x="699884" y="529717"/>
                  </a:lnTo>
                  <a:lnTo>
                    <a:pt x="711085" y="530313"/>
                  </a:lnTo>
                  <a:lnTo>
                    <a:pt x="711682" y="519099"/>
                  </a:lnTo>
                  <a:close/>
                </a:path>
                <a:path w="6058534" h="1918970">
                  <a:moveTo>
                    <a:pt x="720293" y="891857"/>
                  </a:moveTo>
                  <a:lnTo>
                    <a:pt x="709079" y="891273"/>
                  </a:lnTo>
                  <a:lnTo>
                    <a:pt x="708494" y="902474"/>
                  </a:lnTo>
                  <a:lnTo>
                    <a:pt x="719696" y="903071"/>
                  </a:lnTo>
                  <a:lnTo>
                    <a:pt x="720293" y="891857"/>
                  </a:lnTo>
                  <a:close/>
                </a:path>
                <a:path w="6058534" h="1918970">
                  <a:moveTo>
                    <a:pt x="734263" y="1336878"/>
                  </a:moveTo>
                  <a:lnTo>
                    <a:pt x="723049" y="1336294"/>
                  </a:lnTo>
                  <a:lnTo>
                    <a:pt x="722464" y="1347495"/>
                  </a:lnTo>
                  <a:lnTo>
                    <a:pt x="733666" y="1348092"/>
                  </a:lnTo>
                  <a:lnTo>
                    <a:pt x="734263" y="1336878"/>
                  </a:lnTo>
                  <a:close/>
                </a:path>
                <a:path w="6058534" h="1918970">
                  <a:moveTo>
                    <a:pt x="736320" y="1029436"/>
                  </a:moveTo>
                  <a:lnTo>
                    <a:pt x="725119" y="1028852"/>
                  </a:lnTo>
                  <a:lnTo>
                    <a:pt x="724522" y="1040053"/>
                  </a:lnTo>
                  <a:lnTo>
                    <a:pt x="735736" y="1040650"/>
                  </a:lnTo>
                  <a:lnTo>
                    <a:pt x="736320" y="1029436"/>
                  </a:lnTo>
                  <a:close/>
                </a:path>
                <a:path w="6058534" h="1918970">
                  <a:moveTo>
                    <a:pt x="736727" y="970902"/>
                  </a:moveTo>
                  <a:lnTo>
                    <a:pt x="725512" y="970318"/>
                  </a:lnTo>
                  <a:lnTo>
                    <a:pt x="724928" y="981519"/>
                  </a:lnTo>
                  <a:lnTo>
                    <a:pt x="736130" y="982116"/>
                  </a:lnTo>
                  <a:lnTo>
                    <a:pt x="736727" y="970902"/>
                  </a:lnTo>
                  <a:close/>
                </a:path>
                <a:path w="6058534" h="1918970">
                  <a:moveTo>
                    <a:pt x="757555" y="953389"/>
                  </a:moveTo>
                  <a:lnTo>
                    <a:pt x="746340" y="952804"/>
                  </a:lnTo>
                  <a:lnTo>
                    <a:pt x="745756" y="964006"/>
                  </a:lnTo>
                  <a:lnTo>
                    <a:pt x="756958" y="964603"/>
                  </a:lnTo>
                  <a:lnTo>
                    <a:pt x="757555" y="953389"/>
                  </a:lnTo>
                  <a:close/>
                </a:path>
                <a:path w="6058534" h="1918970">
                  <a:moveTo>
                    <a:pt x="765403" y="990041"/>
                  </a:moveTo>
                  <a:lnTo>
                    <a:pt x="754202" y="989457"/>
                  </a:lnTo>
                  <a:lnTo>
                    <a:pt x="753605" y="1000658"/>
                  </a:lnTo>
                  <a:lnTo>
                    <a:pt x="764819" y="1001255"/>
                  </a:lnTo>
                  <a:lnTo>
                    <a:pt x="765403" y="990041"/>
                  </a:lnTo>
                  <a:close/>
                </a:path>
                <a:path w="6058534" h="1918970">
                  <a:moveTo>
                    <a:pt x="780427" y="1535036"/>
                  </a:moveTo>
                  <a:lnTo>
                    <a:pt x="769213" y="1534439"/>
                  </a:lnTo>
                  <a:lnTo>
                    <a:pt x="768629" y="1545653"/>
                  </a:lnTo>
                  <a:lnTo>
                    <a:pt x="779830" y="1546237"/>
                  </a:lnTo>
                  <a:lnTo>
                    <a:pt x="780427" y="1535036"/>
                  </a:lnTo>
                  <a:close/>
                </a:path>
                <a:path w="6058534" h="1918970">
                  <a:moveTo>
                    <a:pt x="780948" y="1027163"/>
                  </a:moveTo>
                  <a:lnTo>
                    <a:pt x="769734" y="1026579"/>
                  </a:lnTo>
                  <a:lnTo>
                    <a:pt x="769150" y="1037793"/>
                  </a:lnTo>
                  <a:lnTo>
                    <a:pt x="780351" y="1038377"/>
                  </a:lnTo>
                  <a:lnTo>
                    <a:pt x="780948" y="1027163"/>
                  </a:lnTo>
                  <a:close/>
                </a:path>
                <a:path w="6058534" h="1918970">
                  <a:moveTo>
                    <a:pt x="790752" y="996238"/>
                  </a:moveTo>
                  <a:lnTo>
                    <a:pt x="779551" y="995641"/>
                  </a:lnTo>
                  <a:lnTo>
                    <a:pt x="778954" y="1006856"/>
                  </a:lnTo>
                  <a:lnTo>
                    <a:pt x="790168" y="1007440"/>
                  </a:lnTo>
                  <a:lnTo>
                    <a:pt x="790752" y="996238"/>
                  </a:lnTo>
                  <a:close/>
                </a:path>
                <a:path w="6058534" h="1918970">
                  <a:moveTo>
                    <a:pt x="792772" y="1087653"/>
                  </a:moveTo>
                  <a:lnTo>
                    <a:pt x="781558" y="1087056"/>
                  </a:lnTo>
                  <a:lnTo>
                    <a:pt x="780973" y="1098270"/>
                  </a:lnTo>
                  <a:lnTo>
                    <a:pt x="792175" y="1098854"/>
                  </a:lnTo>
                  <a:lnTo>
                    <a:pt x="792772" y="1087653"/>
                  </a:lnTo>
                  <a:close/>
                </a:path>
                <a:path w="6058534" h="1918970">
                  <a:moveTo>
                    <a:pt x="805624" y="815378"/>
                  </a:moveTo>
                  <a:lnTo>
                    <a:pt x="794410" y="814793"/>
                  </a:lnTo>
                  <a:lnTo>
                    <a:pt x="793826" y="826008"/>
                  </a:lnTo>
                  <a:lnTo>
                    <a:pt x="805027" y="826592"/>
                  </a:lnTo>
                  <a:lnTo>
                    <a:pt x="805624" y="815378"/>
                  </a:lnTo>
                  <a:close/>
                </a:path>
                <a:path w="6058534" h="1918970">
                  <a:moveTo>
                    <a:pt x="832307" y="1577060"/>
                  </a:moveTo>
                  <a:lnTo>
                    <a:pt x="821093" y="1576476"/>
                  </a:lnTo>
                  <a:lnTo>
                    <a:pt x="820508" y="1587690"/>
                  </a:lnTo>
                  <a:lnTo>
                    <a:pt x="831710" y="1588274"/>
                  </a:lnTo>
                  <a:lnTo>
                    <a:pt x="832307" y="1577060"/>
                  </a:lnTo>
                  <a:close/>
                </a:path>
                <a:path w="6058534" h="1918970">
                  <a:moveTo>
                    <a:pt x="850163" y="1278204"/>
                  </a:moveTo>
                  <a:lnTo>
                    <a:pt x="838962" y="1277607"/>
                  </a:lnTo>
                  <a:lnTo>
                    <a:pt x="838365" y="1288821"/>
                  </a:lnTo>
                  <a:lnTo>
                    <a:pt x="849579" y="1289405"/>
                  </a:lnTo>
                  <a:lnTo>
                    <a:pt x="850163" y="1278204"/>
                  </a:lnTo>
                  <a:close/>
                </a:path>
                <a:path w="6058534" h="1918970">
                  <a:moveTo>
                    <a:pt x="863625" y="1248359"/>
                  </a:moveTo>
                  <a:lnTo>
                    <a:pt x="852424" y="1247762"/>
                  </a:lnTo>
                  <a:lnTo>
                    <a:pt x="851839" y="1258976"/>
                  </a:lnTo>
                  <a:lnTo>
                    <a:pt x="863041" y="1259560"/>
                  </a:lnTo>
                  <a:lnTo>
                    <a:pt x="863625" y="1248359"/>
                  </a:lnTo>
                  <a:close/>
                </a:path>
                <a:path w="6058534" h="1918970">
                  <a:moveTo>
                    <a:pt x="863625" y="1144168"/>
                  </a:moveTo>
                  <a:lnTo>
                    <a:pt x="852411" y="1143571"/>
                  </a:lnTo>
                  <a:lnTo>
                    <a:pt x="851827" y="1154785"/>
                  </a:lnTo>
                  <a:lnTo>
                    <a:pt x="863028" y="1155369"/>
                  </a:lnTo>
                  <a:lnTo>
                    <a:pt x="863625" y="1144168"/>
                  </a:lnTo>
                  <a:close/>
                </a:path>
                <a:path w="6058534" h="1918970">
                  <a:moveTo>
                    <a:pt x="865555" y="976718"/>
                  </a:moveTo>
                  <a:lnTo>
                    <a:pt x="854354" y="976122"/>
                  </a:lnTo>
                  <a:lnTo>
                    <a:pt x="853757" y="987336"/>
                  </a:lnTo>
                  <a:lnTo>
                    <a:pt x="864971" y="987920"/>
                  </a:lnTo>
                  <a:lnTo>
                    <a:pt x="865555" y="976718"/>
                  </a:lnTo>
                  <a:close/>
                </a:path>
                <a:path w="6058534" h="1918970">
                  <a:moveTo>
                    <a:pt x="886688" y="1003249"/>
                  </a:moveTo>
                  <a:lnTo>
                    <a:pt x="875474" y="1002665"/>
                  </a:lnTo>
                  <a:lnTo>
                    <a:pt x="874890" y="1013866"/>
                  </a:lnTo>
                  <a:lnTo>
                    <a:pt x="886091" y="1014463"/>
                  </a:lnTo>
                  <a:lnTo>
                    <a:pt x="886688" y="1003249"/>
                  </a:lnTo>
                  <a:close/>
                </a:path>
                <a:path w="6058534" h="1918970">
                  <a:moveTo>
                    <a:pt x="946708" y="733386"/>
                  </a:moveTo>
                  <a:lnTo>
                    <a:pt x="935507" y="732802"/>
                  </a:lnTo>
                  <a:lnTo>
                    <a:pt x="934910" y="744004"/>
                  </a:lnTo>
                  <a:lnTo>
                    <a:pt x="946124" y="744601"/>
                  </a:lnTo>
                  <a:lnTo>
                    <a:pt x="946708" y="733386"/>
                  </a:lnTo>
                  <a:close/>
                </a:path>
                <a:path w="6058534" h="1918970">
                  <a:moveTo>
                    <a:pt x="949642" y="468401"/>
                  </a:moveTo>
                  <a:lnTo>
                    <a:pt x="938428" y="467804"/>
                  </a:lnTo>
                  <a:lnTo>
                    <a:pt x="937844" y="479018"/>
                  </a:lnTo>
                  <a:lnTo>
                    <a:pt x="949058" y="479602"/>
                  </a:lnTo>
                  <a:lnTo>
                    <a:pt x="949642" y="468401"/>
                  </a:lnTo>
                  <a:close/>
                </a:path>
                <a:path w="6058534" h="1918970">
                  <a:moveTo>
                    <a:pt x="979881" y="1187297"/>
                  </a:moveTo>
                  <a:lnTo>
                    <a:pt x="968667" y="1186700"/>
                  </a:lnTo>
                  <a:lnTo>
                    <a:pt x="968082" y="1197902"/>
                  </a:lnTo>
                  <a:lnTo>
                    <a:pt x="979297" y="1198499"/>
                  </a:lnTo>
                  <a:lnTo>
                    <a:pt x="979881" y="1187297"/>
                  </a:lnTo>
                  <a:close/>
                </a:path>
                <a:path w="6058534" h="1918970">
                  <a:moveTo>
                    <a:pt x="989393" y="217881"/>
                  </a:moveTo>
                  <a:lnTo>
                    <a:pt x="978179" y="217297"/>
                  </a:lnTo>
                  <a:lnTo>
                    <a:pt x="977595" y="228498"/>
                  </a:lnTo>
                  <a:lnTo>
                    <a:pt x="988796" y="229095"/>
                  </a:lnTo>
                  <a:lnTo>
                    <a:pt x="989393" y="217881"/>
                  </a:lnTo>
                  <a:close/>
                </a:path>
                <a:path w="6058534" h="1918970">
                  <a:moveTo>
                    <a:pt x="1062951" y="1191780"/>
                  </a:moveTo>
                  <a:lnTo>
                    <a:pt x="1051750" y="1191196"/>
                  </a:lnTo>
                  <a:lnTo>
                    <a:pt x="1051153" y="1202410"/>
                  </a:lnTo>
                  <a:lnTo>
                    <a:pt x="1062367" y="1202994"/>
                  </a:lnTo>
                  <a:lnTo>
                    <a:pt x="1062951" y="1191780"/>
                  </a:lnTo>
                  <a:close/>
                </a:path>
                <a:path w="6058534" h="1918970">
                  <a:moveTo>
                    <a:pt x="1091057" y="1517243"/>
                  </a:moveTo>
                  <a:lnTo>
                    <a:pt x="1079855" y="1516646"/>
                  </a:lnTo>
                  <a:lnTo>
                    <a:pt x="1079258" y="1527860"/>
                  </a:lnTo>
                  <a:lnTo>
                    <a:pt x="1090472" y="1528445"/>
                  </a:lnTo>
                  <a:lnTo>
                    <a:pt x="1091057" y="1517243"/>
                  </a:lnTo>
                  <a:close/>
                </a:path>
                <a:path w="6058534" h="1918970">
                  <a:moveTo>
                    <a:pt x="1099032" y="960589"/>
                  </a:moveTo>
                  <a:lnTo>
                    <a:pt x="1087831" y="960005"/>
                  </a:lnTo>
                  <a:lnTo>
                    <a:pt x="1087234" y="971207"/>
                  </a:lnTo>
                  <a:lnTo>
                    <a:pt x="1098448" y="971804"/>
                  </a:lnTo>
                  <a:lnTo>
                    <a:pt x="1099032" y="960589"/>
                  </a:lnTo>
                  <a:close/>
                </a:path>
                <a:path w="6058534" h="1918970">
                  <a:moveTo>
                    <a:pt x="1107173" y="1270025"/>
                  </a:moveTo>
                  <a:lnTo>
                    <a:pt x="1095971" y="1269441"/>
                  </a:lnTo>
                  <a:lnTo>
                    <a:pt x="1095375" y="1280642"/>
                  </a:lnTo>
                  <a:lnTo>
                    <a:pt x="1106589" y="1281226"/>
                  </a:lnTo>
                  <a:lnTo>
                    <a:pt x="1107173" y="1270025"/>
                  </a:lnTo>
                  <a:close/>
                </a:path>
                <a:path w="6058534" h="1918970">
                  <a:moveTo>
                    <a:pt x="1174750" y="26466"/>
                  </a:moveTo>
                  <a:lnTo>
                    <a:pt x="1163535" y="25882"/>
                  </a:lnTo>
                  <a:lnTo>
                    <a:pt x="1162951" y="37084"/>
                  </a:lnTo>
                  <a:lnTo>
                    <a:pt x="1174165" y="37680"/>
                  </a:lnTo>
                  <a:lnTo>
                    <a:pt x="1174750" y="26466"/>
                  </a:lnTo>
                  <a:close/>
                </a:path>
                <a:path w="6058534" h="1918970">
                  <a:moveTo>
                    <a:pt x="1279182" y="862799"/>
                  </a:moveTo>
                  <a:lnTo>
                    <a:pt x="1267980" y="862203"/>
                  </a:lnTo>
                  <a:lnTo>
                    <a:pt x="1267396" y="873417"/>
                  </a:lnTo>
                  <a:lnTo>
                    <a:pt x="1278597" y="874001"/>
                  </a:lnTo>
                  <a:lnTo>
                    <a:pt x="1279182" y="862799"/>
                  </a:lnTo>
                  <a:close/>
                </a:path>
                <a:path w="6058534" h="1918970">
                  <a:moveTo>
                    <a:pt x="1319618" y="852970"/>
                  </a:moveTo>
                  <a:lnTo>
                    <a:pt x="1308417" y="852385"/>
                  </a:lnTo>
                  <a:lnTo>
                    <a:pt x="1307820" y="863600"/>
                  </a:lnTo>
                  <a:lnTo>
                    <a:pt x="1319034" y="864184"/>
                  </a:lnTo>
                  <a:lnTo>
                    <a:pt x="1319618" y="852970"/>
                  </a:lnTo>
                  <a:close/>
                </a:path>
                <a:path w="6058534" h="1918970">
                  <a:moveTo>
                    <a:pt x="1320622" y="584"/>
                  </a:moveTo>
                  <a:lnTo>
                    <a:pt x="1309408" y="0"/>
                  </a:lnTo>
                  <a:lnTo>
                    <a:pt x="1308823" y="11201"/>
                  </a:lnTo>
                  <a:lnTo>
                    <a:pt x="1320038" y="11798"/>
                  </a:lnTo>
                  <a:lnTo>
                    <a:pt x="1320622" y="584"/>
                  </a:lnTo>
                  <a:close/>
                </a:path>
                <a:path w="6058534" h="1918970">
                  <a:moveTo>
                    <a:pt x="1322285" y="1806943"/>
                  </a:moveTo>
                  <a:lnTo>
                    <a:pt x="1311071" y="1806359"/>
                  </a:lnTo>
                  <a:lnTo>
                    <a:pt x="1310487" y="1817560"/>
                  </a:lnTo>
                  <a:lnTo>
                    <a:pt x="1321689" y="1818144"/>
                  </a:lnTo>
                  <a:lnTo>
                    <a:pt x="1322285" y="1806943"/>
                  </a:lnTo>
                  <a:close/>
                </a:path>
                <a:path w="6058534" h="1918970">
                  <a:moveTo>
                    <a:pt x="1415465" y="1110335"/>
                  </a:moveTo>
                  <a:lnTo>
                    <a:pt x="1404251" y="1109751"/>
                  </a:lnTo>
                  <a:lnTo>
                    <a:pt x="1403667" y="1120952"/>
                  </a:lnTo>
                  <a:lnTo>
                    <a:pt x="1414868" y="1121549"/>
                  </a:lnTo>
                  <a:lnTo>
                    <a:pt x="1415465" y="1110335"/>
                  </a:lnTo>
                  <a:close/>
                </a:path>
                <a:path w="6058534" h="1918970">
                  <a:moveTo>
                    <a:pt x="1494942" y="1185760"/>
                  </a:moveTo>
                  <a:lnTo>
                    <a:pt x="1483728" y="1185164"/>
                  </a:lnTo>
                  <a:lnTo>
                    <a:pt x="1483144" y="1196378"/>
                  </a:lnTo>
                  <a:lnTo>
                    <a:pt x="1494345" y="1196962"/>
                  </a:lnTo>
                  <a:lnTo>
                    <a:pt x="1494942" y="1185760"/>
                  </a:lnTo>
                  <a:close/>
                </a:path>
                <a:path w="6058534" h="1918970">
                  <a:moveTo>
                    <a:pt x="1528381" y="1430223"/>
                  </a:moveTo>
                  <a:lnTo>
                    <a:pt x="1517167" y="1429626"/>
                  </a:lnTo>
                  <a:lnTo>
                    <a:pt x="1516583" y="1440840"/>
                  </a:lnTo>
                  <a:lnTo>
                    <a:pt x="1527784" y="1441424"/>
                  </a:lnTo>
                  <a:lnTo>
                    <a:pt x="1528381" y="1430223"/>
                  </a:lnTo>
                  <a:close/>
                </a:path>
                <a:path w="6058534" h="1918970">
                  <a:moveTo>
                    <a:pt x="1553718" y="1560880"/>
                  </a:moveTo>
                  <a:lnTo>
                    <a:pt x="1542516" y="1560296"/>
                  </a:lnTo>
                  <a:lnTo>
                    <a:pt x="1541919" y="1571498"/>
                  </a:lnTo>
                  <a:lnTo>
                    <a:pt x="1553133" y="1572094"/>
                  </a:lnTo>
                  <a:lnTo>
                    <a:pt x="1553718" y="1560880"/>
                  </a:lnTo>
                  <a:close/>
                </a:path>
                <a:path w="6058534" h="1918970">
                  <a:moveTo>
                    <a:pt x="1614157" y="1554111"/>
                  </a:moveTo>
                  <a:lnTo>
                    <a:pt x="1602943" y="1553514"/>
                  </a:lnTo>
                  <a:lnTo>
                    <a:pt x="1602359" y="1564728"/>
                  </a:lnTo>
                  <a:lnTo>
                    <a:pt x="1613560" y="1565313"/>
                  </a:lnTo>
                  <a:lnTo>
                    <a:pt x="1614157" y="1554111"/>
                  </a:lnTo>
                  <a:close/>
                </a:path>
                <a:path w="6058534" h="1918970">
                  <a:moveTo>
                    <a:pt x="1624330" y="1633042"/>
                  </a:moveTo>
                  <a:lnTo>
                    <a:pt x="1613115" y="1632458"/>
                  </a:lnTo>
                  <a:lnTo>
                    <a:pt x="1612531" y="1643659"/>
                  </a:lnTo>
                  <a:lnTo>
                    <a:pt x="1623733" y="1644256"/>
                  </a:lnTo>
                  <a:lnTo>
                    <a:pt x="1624330" y="1633042"/>
                  </a:lnTo>
                  <a:close/>
                </a:path>
                <a:path w="6058534" h="1918970">
                  <a:moveTo>
                    <a:pt x="1642440" y="1126998"/>
                  </a:moveTo>
                  <a:lnTo>
                    <a:pt x="1631226" y="1126413"/>
                  </a:lnTo>
                  <a:lnTo>
                    <a:pt x="1630641" y="1137615"/>
                  </a:lnTo>
                  <a:lnTo>
                    <a:pt x="1641856" y="1138212"/>
                  </a:lnTo>
                  <a:lnTo>
                    <a:pt x="1642440" y="1126998"/>
                  </a:lnTo>
                  <a:close/>
                </a:path>
                <a:path w="6058534" h="1918970">
                  <a:moveTo>
                    <a:pt x="1652993" y="1412443"/>
                  </a:moveTo>
                  <a:lnTo>
                    <a:pt x="1641779" y="1411859"/>
                  </a:lnTo>
                  <a:lnTo>
                    <a:pt x="1641195" y="1423060"/>
                  </a:lnTo>
                  <a:lnTo>
                    <a:pt x="1652397" y="1423657"/>
                  </a:lnTo>
                  <a:lnTo>
                    <a:pt x="1652993" y="1412443"/>
                  </a:lnTo>
                  <a:close/>
                </a:path>
                <a:path w="6058534" h="1918970">
                  <a:moveTo>
                    <a:pt x="1670316" y="1341285"/>
                  </a:moveTo>
                  <a:lnTo>
                    <a:pt x="1659102" y="1340700"/>
                  </a:lnTo>
                  <a:lnTo>
                    <a:pt x="1658518" y="1351902"/>
                  </a:lnTo>
                  <a:lnTo>
                    <a:pt x="1669719" y="1352499"/>
                  </a:lnTo>
                  <a:lnTo>
                    <a:pt x="1670316" y="1341285"/>
                  </a:lnTo>
                  <a:close/>
                </a:path>
                <a:path w="6058534" h="1918970">
                  <a:moveTo>
                    <a:pt x="1684655" y="1341120"/>
                  </a:moveTo>
                  <a:lnTo>
                    <a:pt x="1673440" y="1340535"/>
                  </a:lnTo>
                  <a:lnTo>
                    <a:pt x="1672856" y="1351737"/>
                  </a:lnTo>
                  <a:lnTo>
                    <a:pt x="1684058" y="1352321"/>
                  </a:lnTo>
                  <a:lnTo>
                    <a:pt x="1684655" y="1341120"/>
                  </a:lnTo>
                  <a:close/>
                </a:path>
                <a:path w="6058534" h="1918970">
                  <a:moveTo>
                    <a:pt x="1760397" y="1686839"/>
                  </a:moveTo>
                  <a:lnTo>
                    <a:pt x="1749196" y="1686242"/>
                  </a:lnTo>
                  <a:lnTo>
                    <a:pt x="1748599" y="1697456"/>
                  </a:lnTo>
                  <a:lnTo>
                    <a:pt x="1759813" y="1698040"/>
                  </a:lnTo>
                  <a:lnTo>
                    <a:pt x="1760397" y="1686839"/>
                  </a:lnTo>
                  <a:close/>
                </a:path>
                <a:path w="6058534" h="1918970">
                  <a:moveTo>
                    <a:pt x="2345029" y="1907616"/>
                  </a:moveTo>
                  <a:lnTo>
                    <a:pt x="2333815" y="1907032"/>
                  </a:lnTo>
                  <a:lnTo>
                    <a:pt x="2333231" y="1918233"/>
                  </a:lnTo>
                  <a:lnTo>
                    <a:pt x="2344445" y="1918830"/>
                  </a:lnTo>
                  <a:lnTo>
                    <a:pt x="2345029" y="1907616"/>
                  </a:lnTo>
                  <a:close/>
                </a:path>
                <a:path w="6058534" h="1918970">
                  <a:moveTo>
                    <a:pt x="2411107" y="1828965"/>
                  </a:moveTo>
                  <a:lnTo>
                    <a:pt x="2399893" y="1828368"/>
                  </a:lnTo>
                  <a:lnTo>
                    <a:pt x="2399309" y="1839582"/>
                  </a:lnTo>
                  <a:lnTo>
                    <a:pt x="2410510" y="1840166"/>
                  </a:lnTo>
                  <a:lnTo>
                    <a:pt x="2411107" y="1828965"/>
                  </a:lnTo>
                  <a:close/>
                </a:path>
                <a:path w="6058534" h="1918970">
                  <a:moveTo>
                    <a:pt x="2660459" y="1626336"/>
                  </a:moveTo>
                  <a:lnTo>
                    <a:pt x="2649258" y="1625739"/>
                  </a:lnTo>
                  <a:lnTo>
                    <a:pt x="2648661" y="1636953"/>
                  </a:lnTo>
                  <a:lnTo>
                    <a:pt x="2659875" y="1637538"/>
                  </a:lnTo>
                  <a:lnTo>
                    <a:pt x="2660459" y="1626336"/>
                  </a:lnTo>
                  <a:close/>
                </a:path>
                <a:path w="6058534" h="1918970">
                  <a:moveTo>
                    <a:pt x="3384219" y="1630235"/>
                  </a:moveTo>
                  <a:lnTo>
                    <a:pt x="3373018" y="1629638"/>
                  </a:lnTo>
                  <a:lnTo>
                    <a:pt x="3372421" y="1640852"/>
                  </a:lnTo>
                  <a:lnTo>
                    <a:pt x="3383635" y="1641436"/>
                  </a:lnTo>
                  <a:lnTo>
                    <a:pt x="3384219" y="1630235"/>
                  </a:lnTo>
                  <a:close/>
                </a:path>
                <a:path w="6058534" h="1918970">
                  <a:moveTo>
                    <a:pt x="3789515" y="1653590"/>
                  </a:moveTo>
                  <a:lnTo>
                    <a:pt x="3778300" y="1653006"/>
                  </a:lnTo>
                  <a:lnTo>
                    <a:pt x="3777716" y="1664208"/>
                  </a:lnTo>
                  <a:lnTo>
                    <a:pt x="3788918" y="1664804"/>
                  </a:lnTo>
                  <a:lnTo>
                    <a:pt x="3789515" y="1653590"/>
                  </a:lnTo>
                  <a:close/>
                </a:path>
                <a:path w="6058534" h="1918970">
                  <a:moveTo>
                    <a:pt x="5753925" y="1834248"/>
                  </a:moveTo>
                  <a:lnTo>
                    <a:pt x="5742711" y="1833664"/>
                  </a:lnTo>
                  <a:lnTo>
                    <a:pt x="5742127" y="1844865"/>
                  </a:lnTo>
                  <a:lnTo>
                    <a:pt x="5753328" y="1845449"/>
                  </a:lnTo>
                  <a:lnTo>
                    <a:pt x="5753925" y="1834248"/>
                  </a:lnTo>
                  <a:close/>
                </a:path>
                <a:path w="6058534" h="1918970">
                  <a:moveTo>
                    <a:pt x="6058039" y="1755470"/>
                  </a:moveTo>
                  <a:lnTo>
                    <a:pt x="6046825" y="1754886"/>
                  </a:lnTo>
                  <a:lnTo>
                    <a:pt x="6046241" y="1766087"/>
                  </a:lnTo>
                  <a:lnTo>
                    <a:pt x="6057455" y="1766671"/>
                  </a:lnTo>
                  <a:lnTo>
                    <a:pt x="6058039" y="1755470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33547" y="3649433"/>
              <a:ext cx="5638800" cy="2229485"/>
            </a:xfrm>
            <a:custGeom>
              <a:avLst/>
              <a:gdLst/>
              <a:ahLst/>
              <a:cxnLst/>
              <a:rect l="l" t="t" r="r" b="b"/>
              <a:pathLst>
                <a:path w="5638800" h="2229485">
                  <a:moveTo>
                    <a:pt x="11798" y="380555"/>
                  </a:moveTo>
                  <a:lnTo>
                    <a:pt x="584" y="379958"/>
                  </a:lnTo>
                  <a:lnTo>
                    <a:pt x="0" y="391172"/>
                  </a:lnTo>
                  <a:lnTo>
                    <a:pt x="11214" y="391756"/>
                  </a:lnTo>
                  <a:lnTo>
                    <a:pt x="11798" y="380555"/>
                  </a:lnTo>
                  <a:close/>
                </a:path>
                <a:path w="5638800" h="2229485">
                  <a:moveTo>
                    <a:pt x="25615" y="384073"/>
                  </a:moveTo>
                  <a:lnTo>
                    <a:pt x="14401" y="383489"/>
                  </a:lnTo>
                  <a:lnTo>
                    <a:pt x="13817" y="394690"/>
                  </a:lnTo>
                  <a:lnTo>
                    <a:pt x="25019" y="395287"/>
                  </a:lnTo>
                  <a:lnTo>
                    <a:pt x="25615" y="384073"/>
                  </a:lnTo>
                  <a:close/>
                </a:path>
                <a:path w="5638800" h="2229485">
                  <a:moveTo>
                    <a:pt x="304165" y="1851990"/>
                  </a:moveTo>
                  <a:lnTo>
                    <a:pt x="292950" y="1851406"/>
                  </a:lnTo>
                  <a:lnTo>
                    <a:pt x="292366" y="1862607"/>
                  </a:lnTo>
                  <a:lnTo>
                    <a:pt x="303580" y="1863204"/>
                  </a:lnTo>
                  <a:lnTo>
                    <a:pt x="304165" y="1851990"/>
                  </a:lnTo>
                  <a:close/>
                </a:path>
                <a:path w="5638800" h="2229485">
                  <a:moveTo>
                    <a:pt x="333171" y="1921357"/>
                  </a:moveTo>
                  <a:lnTo>
                    <a:pt x="321970" y="1920760"/>
                  </a:lnTo>
                  <a:lnTo>
                    <a:pt x="321373" y="1931962"/>
                  </a:lnTo>
                  <a:lnTo>
                    <a:pt x="332587" y="1932559"/>
                  </a:lnTo>
                  <a:lnTo>
                    <a:pt x="333171" y="1921357"/>
                  </a:lnTo>
                  <a:close/>
                </a:path>
                <a:path w="5638800" h="2229485">
                  <a:moveTo>
                    <a:pt x="348119" y="1978329"/>
                  </a:moveTo>
                  <a:lnTo>
                    <a:pt x="336905" y="1977732"/>
                  </a:lnTo>
                  <a:lnTo>
                    <a:pt x="336321" y="1988934"/>
                  </a:lnTo>
                  <a:lnTo>
                    <a:pt x="347535" y="1989531"/>
                  </a:lnTo>
                  <a:lnTo>
                    <a:pt x="348119" y="1978329"/>
                  </a:lnTo>
                  <a:close/>
                </a:path>
                <a:path w="5638800" h="2229485">
                  <a:moveTo>
                    <a:pt x="351574" y="931430"/>
                  </a:moveTo>
                  <a:lnTo>
                    <a:pt x="340360" y="930833"/>
                  </a:lnTo>
                  <a:lnTo>
                    <a:pt x="339775" y="942047"/>
                  </a:lnTo>
                  <a:lnTo>
                    <a:pt x="350977" y="942632"/>
                  </a:lnTo>
                  <a:lnTo>
                    <a:pt x="351574" y="931430"/>
                  </a:lnTo>
                  <a:close/>
                </a:path>
                <a:path w="5638800" h="2229485">
                  <a:moveTo>
                    <a:pt x="353809" y="1947887"/>
                  </a:moveTo>
                  <a:lnTo>
                    <a:pt x="342595" y="1947303"/>
                  </a:lnTo>
                  <a:lnTo>
                    <a:pt x="342011" y="1958517"/>
                  </a:lnTo>
                  <a:lnTo>
                    <a:pt x="353212" y="1959102"/>
                  </a:lnTo>
                  <a:lnTo>
                    <a:pt x="353809" y="1947887"/>
                  </a:lnTo>
                  <a:close/>
                </a:path>
                <a:path w="5638800" h="2229485">
                  <a:moveTo>
                    <a:pt x="362915" y="1100162"/>
                  </a:moveTo>
                  <a:lnTo>
                    <a:pt x="351701" y="1099578"/>
                  </a:lnTo>
                  <a:lnTo>
                    <a:pt x="351116" y="1110792"/>
                  </a:lnTo>
                  <a:lnTo>
                    <a:pt x="362318" y="1111377"/>
                  </a:lnTo>
                  <a:lnTo>
                    <a:pt x="362915" y="1100162"/>
                  </a:lnTo>
                  <a:close/>
                </a:path>
                <a:path w="5638800" h="2229485">
                  <a:moveTo>
                    <a:pt x="367576" y="1934895"/>
                  </a:moveTo>
                  <a:lnTo>
                    <a:pt x="356362" y="1934311"/>
                  </a:lnTo>
                  <a:lnTo>
                    <a:pt x="355777" y="1945513"/>
                  </a:lnTo>
                  <a:lnTo>
                    <a:pt x="366991" y="1946097"/>
                  </a:lnTo>
                  <a:lnTo>
                    <a:pt x="367576" y="1934895"/>
                  </a:lnTo>
                  <a:close/>
                </a:path>
                <a:path w="5638800" h="2229485">
                  <a:moveTo>
                    <a:pt x="426783" y="1447825"/>
                  </a:moveTo>
                  <a:lnTo>
                    <a:pt x="415569" y="1447241"/>
                  </a:lnTo>
                  <a:lnTo>
                    <a:pt x="414985" y="1458442"/>
                  </a:lnTo>
                  <a:lnTo>
                    <a:pt x="426186" y="1459026"/>
                  </a:lnTo>
                  <a:lnTo>
                    <a:pt x="426783" y="1447825"/>
                  </a:lnTo>
                  <a:close/>
                </a:path>
                <a:path w="5638800" h="2229485">
                  <a:moveTo>
                    <a:pt x="451535" y="1095705"/>
                  </a:moveTo>
                  <a:lnTo>
                    <a:pt x="440334" y="1095121"/>
                  </a:lnTo>
                  <a:lnTo>
                    <a:pt x="439737" y="1106322"/>
                  </a:lnTo>
                  <a:lnTo>
                    <a:pt x="450951" y="1106906"/>
                  </a:lnTo>
                  <a:lnTo>
                    <a:pt x="451535" y="1095705"/>
                  </a:lnTo>
                  <a:close/>
                </a:path>
                <a:path w="5638800" h="2229485">
                  <a:moveTo>
                    <a:pt x="455358" y="936421"/>
                  </a:moveTo>
                  <a:lnTo>
                    <a:pt x="444144" y="935837"/>
                  </a:lnTo>
                  <a:lnTo>
                    <a:pt x="443560" y="947051"/>
                  </a:lnTo>
                  <a:lnTo>
                    <a:pt x="454761" y="947635"/>
                  </a:lnTo>
                  <a:lnTo>
                    <a:pt x="455358" y="936421"/>
                  </a:lnTo>
                  <a:close/>
                </a:path>
                <a:path w="5638800" h="2229485">
                  <a:moveTo>
                    <a:pt x="460286" y="1532915"/>
                  </a:moveTo>
                  <a:lnTo>
                    <a:pt x="449072" y="1532331"/>
                  </a:lnTo>
                  <a:lnTo>
                    <a:pt x="448487" y="1543545"/>
                  </a:lnTo>
                  <a:lnTo>
                    <a:pt x="459689" y="1544129"/>
                  </a:lnTo>
                  <a:lnTo>
                    <a:pt x="460286" y="1532915"/>
                  </a:lnTo>
                  <a:close/>
                </a:path>
                <a:path w="5638800" h="2229485">
                  <a:moveTo>
                    <a:pt x="495655" y="1130503"/>
                  </a:moveTo>
                  <a:lnTo>
                    <a:pt x="484454" y="1129906"/>
                  </a:lnTo>
                  <a:lnTo>
                    <a:pt x="483857" y="1141120"/>
                  </a:lnTo>
                  <a:lnTo>
                    <a:pt x="495071" y="1141704"/>
                  </a:lnTo>
                  <a:lnTo>
                    <a:pt x="495655" y="1130503"/>
                  </a:lnTo>
                  <a:close/>
                </a:path>
                <a:path w="5638800" h="2229485">
                  <a:moveTo>
                    <a:pt x="509790" y="915200"/>
                  </a:moveTo>
                  <a:lnTo>
                    <a:pt x="498576" y="914615"/>
                  </a:lnTo>
                  <a:lnTo>
                    <a:pt x="497992" y="925817"/>
                  </a:lnTo>
                  <a:lnTo>
                    <a:pt x="509193" y="926414"/>
                  </a:lnTo>
                  <a:lnTo>
                    <a:pt x="509790" y="915200"/>
                  </a:lnTo>
                  <a:close/>
                </a:path>
                <a:path w="5638800" h="2229485">
                  <a:moveTo>
                    <a:pt x="511136" y="935316"/>
                  </a:moveTo>
                  <a:lnTo>
                    <a:pt x="499922" y="934720"/>
                  </a:lnTo>
                  <a:lnTo>
                    <a:pt x="499338" y="945934"/>
                  </a:lnTo>
                  <a:lnTo>
                    <a:pt x="510552" y="946518"/>
                  </a:lnTo>
                  <a:lnTo>
                    <a:pt x="511136" y="935316"/>
                  </a:lnTo>
                  <a:close/>
                </a:path>
                <a:path w="5638800" h="2229485">
                  <a:moveTo>
                    <a:pt x="567956" y="913358"/>
                  </a:moveTo>
                  <a:lnTo>
                    <a:pt x="556742" y="912774"/>
                  </a:lnTo>
                  <a:lnTo>
                    <a:pt x="556158" y="923975"/>
                  </a:lnTo>
                  <a:lnTo>
                    <a:pt x="567359" y="924572"/>
                  </a:lnTo>
                  <a:lnTo>
                    <a:pt x="567956" y="913358"/>
                  </a:lnTo>
                  <a:close/>
                </a:path>
                <a:path w="5638800" h="2229485">
                  <a:moveTo>
                    <a:pt x="575373" y="1911083"/>
                  </a:moveTo>
                  <a:lnTo>
                    <a:pt x="564159" y="1910499"/>
                  </a:lnTo>
                  <a:lnTo>
                    <a:pt x="563575" y="1921700"/>
                  </a:lnTo>
                  <a:lnTo>
                    <a:pt x="574789" y="1922284"/>
                  </a:lnTo>
                  <a:lnTo>
                    <a:pt x="575373" y="1911083"/>
                  </a:lnTo>
                  <a:close/>
                </a:path>
                <a:path w="5638800" h="2229485">
                  <a:moveTo>
                    <a:pt x="580288" y="1036942"/>
                  </a:moveTo>
                  <a:lnTo>
                    <a:pt x="569074" y="1036345"/>
                  </a:lnTo>
                  <a:lnTo>
                    <a:pt x="568490" y="1047559"/>
                  </a:lnTo>
                  <a:lnTo>
                    <a:pt x="579704" y="1048143"/>
                  </a:lnTo>
                  <a:lnTo>
                    <a:pt x="580288" y="1036942"/>
                  </a:lnTo>
                  <a:close/>
                </a:path>
                <a:path w="5638800" h="2229485">
                  <a:moveTo>
                    <a:pt x="584454" y="492137"/>
                  </a:moveTo>
                  <a:lnTo>
                    <a:pt x="573239" y="491540"/>
                  </a:lnTo>
                  <a:lnTo>
                    <a:pt x="572655" y="502754"/>
                  </a:lnTo>
                  <a:lnTo>
                    <a:pt x="583857" y="503339"/>
                  </a:lnTo>
                  <a:lnTo>
                    <a:pt x="584454" y="492137"/>
                  </a:lnTo>
                  <a:close/>
                </a:path>
                <a:path w="5638800" h="2229485">
                  <a:moveTo>
                    <a:pt x="586346" y="1141298"/>
                  </a:moveTo>
                  <a:lnTo>
                    <a:pt x="575132" y="1140714"/>
                  </a:lnTo>
                  <a:lnTo>
                    <a:pt x="574548" y="1151915"/>
                  </a:lnTo>
                  <a:lnTo>
                    <a:pt x="585749" y="1152512"/>
                  </a:lnTo>
                  <a:lnTo>
                    <a:pt x="586346" y="1141298"/>
                  </a:lnTo>
                  <a:close/>
                </a:path>
                <a:path w="5638800" h="2229485">
                  <a:moveTo>
                    <a:pt x="592328" y="929703"/>
                  </a:moveTo>
                  <a:lnTo>
                    <a:pt x="581113" y="929106"/>
                  </a:lnTo>
                  <a:lnTo>
                    <a:pt x="580529" y="940320"/>
                  </a:lnTo>
                  <a:lnTo>
                    <a:pt x="591731" y="940904"/>
                  </a:lnTo>
                  <a:lnTo>
                    <a:pt x="592328" y="929703"/>
                  </a:lnTo>
                  <a:close/>
                </a:path>
                <a:path w="5638800" h="2229485">
                  <a:moveTo>
                    <a:pt x="603453" y="884504"/>
                  </a:moveTo>
                  <a:lnTo>
                    <a:pt x="592239" y="883920"/>
                  </a:lnTo>
                  <a:lnTo>
                    <a:pt x="591654" y="895121"/>
                  </a:lnTo>
                  <a:lnTo>
                    <a:pt x="602856" y="895718"/>
                  </a:lnTo>
                  <a:lnTo>
                    <a:pt x="603453" y="884504"/>
                  </a:lnTo>
                  <a:close/>
                </a:path>
                <a:path w="5638800" h="2229485">
                  <a:moveTo>
                    <a:pt x="626237" y="1618043"/>
                  </a:moveTo>
                  <a:lnTo>
                    <a:pt x="615022" y="1617459"/>
                  </a:lnTo>
                  <a:lnTo>
                    <a:pt x="614438" y="1628660"/>
                  </a:lnTo>
                  <a:lnTo>
                    <a:pt x="625640" y="1629257"/>
                  </a:lnTo>
                  <a:lnTo>
                    <a:pt x="626237" y="1618043"/>
                  </a:lnTo>
                  <a:close/>
                </a:path>
                <a:path w="5638800" h="2229485">
                  <a:moveTo>
                    <a:pt x="645744" y="1059459"/>
                  </a:moveTo>
                  <a:lnTo>
                    <a:pt x="634530" y="1058875"/>
                  </a:lnTo>
                  <a:lnTo>
                    <a:pt x="633945" y="1070076"/>
                  </a:lnTo>
                  <a:lnTo>
                    <a:pt x="645160" y="1070660"/>
                  </a:lnTo>
                  <a:lnTo>
                    <a:pt x="645744" y="1059459"/>
                  </a:lnTo>
                  <a:close/>
                </a:path>
                <a:path w="5638800" h="2229485">
                  <a:moveTo>
                    <a:pt x="664921" y="498652"/>
                  </a:moveTo>
                  <a:lnTo>
                    <a:pt x="653707" y="498068"/>
                  </a:lnTo>
                  <a:lnTo>
                    <a:pt x="653122" y="509270"/>
                  </a:lnTo>
                  <a:lnTo>
                    <a:pt x="664324" y="509866"/>
                  </a:lnTo>
                  <a:lnTo>
                    <a:pt x="664921" y="498652"/>
                  </a:lnTo>
                  <a:close/>
                </a:path>
                <a:path w="5638800" h="2229485">
                  <a:moveTo>
                    <a:pt x="665467" y="559028"/>
                  </a:moveTo>
                  <a:lnTo>
                    <a:pt x="654265" y="558444"/>
                  </a:lnTo>
                  <a:lnTo>
                    <a:pt x="653669" y="569645"/>
                  </a:lnTo>
                  <a:lnTo>
                    <a:pt x="664883" y="570242"/>
                  </a:lnTo>
                  <a:lnTo>
                    <a:pt x="665467" y="559028"/>
                  </a:lnTo>
                  <a:close/>
                </a:path>
                <a:path w="5638800" h="2229485">
                  <a:moveTo>
                    <a:pt x="673912" y="765530"/>
                  </a:moveTo>
                  <a:lnTo>
                    <a:pt x="662711" y="764933"/>
                  </a:lnTo>
                  <a:lnTo>
                    <a:pt x="662114" y="776147"/>
                  </a:lnTo>
                  <a:lnTo>
                    <a:pt x="673328" y="776732"/>
                  </a:lnTo>
                  <a:lnTo>
                    <a:pt x="673912" y="765530"/>
                  </a:lnTo>
                  <a:close/>
                </a:path>
                <a:path w="5638800" h="2229485">
                  <a:moveTo>
                    <a:pt x="684377" y="1011948"/>
                  </a:moveTo>
                  <a:lnTo>
                    <a:pt x="673163" y="1011364"/>
                  </a:lnTo>
                  <a:lnTo>
                    <a:pt x="672579" y="1022578"/>
                  </a:lnTo>
                  <a:lnTo>
                    <a:pt x="683793" y="1023162"/>
                  </a:lnTo>
                  <a:lnTo>
                    <a:pt x="684377" y="1011948"/>
                  </a:lnTo>
                  <a:close/>
                </a:path>
                <a:path w="5638800" h="2229485">
                  <a:moveTo>
                    <a:pt x="702144" y="928230"/>
                  </a:moveTo>
                  <a:lnTo>
                    <a:pt x="690930" y="927633"/>
                  </a:lnTo>
                  <a:lnTo>
                    <a:pt x="690346" y="938847"/>
                  </a:lnTo>
                  <a:lnTo>
                    <a:pt x="701560" y="939431"/>
                  </a:lnTo>
                  <a:lnTo>
                    <a:pt x="702144" y="928230"/>
                  </a:lnTo>
                  <a:close/>
                </a:path>
                <a:path w="5638800" h="2229485">
                  <a:moveTo>
                    <a:pt x="713460" y="1195971"/>
                  </a:moveTo>
                  <a:lnTo>
                    <a:pt x="702259" y="1195387"/>
                  </a:lnTo>
                  <a:lnTo>
                    <a:pt x="701662" y="1206588"/>
                  </a:lnTo>
                  <a:lnTo>
                    <a:pt x="712876" y="1207173"/>
                  </a:lnTo>
                  <a:lnTo>
                    <a:pt x="713460" y="1195971"/>
                  </a:lnTo>
                  <a:close/>
                </a:path>
                <a:path w="5638800" h="2229485">
                  <a:moveTo>
                    <a:pt x="721080" y="961593"/>
                  </a:moveTo>
                  <a:lnTo>
                    <a:pt x="709866" y="961009"/>
                  </a:lnTo>
                  <a:lnTo>
                    <a:pt x="709282" y="972210"/>
                  </a:lnTo>
                  <a:lnTo>
                    <a:pt x="720483" y="972807"/>
                  </a:lnTo>
                  <a:lnTo>
                    <a:pt x="721080" y="961593"/>
                  </a:lnTo>
                  <a:close/>
                </a:path>
                <a:path w="5638800" h="2229485">
                  <a:moveTo>
                    <a:pt x="764882" y="335280"/>
                  </a:moveTo>
                  <a:lnTo>
                    <a:pt x="753668" y="334695"/>
                  </a:lnTo>
                  <a:lnTo>
                    <a:pt x="753084" y="345897"/>
                  </a:lnTo>
                  <a:lnTo>
                    <a:pt x="764286" y="346494"/>
                  </a:lnTo>
                  <a:lnTo>
                    <a:pt x="764882" y="335280"/>
                  </a:lnTo>
                  <a:close/>
                </a:path>
                <a:path w="5638800" h="2229485">
                  <a:moveTo>
                    <a:pt x="774153" y="970775"/>
                  </a:moveTo>
                  <a:lnTo>
                    <a:pt x="762952" y="970191"/>
                  </a:lnTo>
                  <a:lnTo>
                    <a:pt x="762355" y="981405"/>
                  </a:lnTo>
                  <a:lnTo>
                    <a:pt x="773569" y="981989"/>
                  </a:lnTo>
                  <a:lnTo>
                    <a:pt x="774153" y="970775"/>
                  </a:lnTo>
                  <a:close/>
                </a:path>
                <a:path w="5638800" h="2229485">
                  <a:moveTo>
                    <a:pt x="802093" y="1064552"/>
                  </a:moveTo>
                  <a:lnTo>
                    <a:pt x="790892" y="1063967"/>
                  </a:lnTo>
                  <a:lnTo>
                    <a:pt x="790295" y="1075169"/>
                  </a:lnTo>
                  <a:lnTo>
                    <a:pt x="801509" y="1075766"/>
                  </a:lnTo>
                  <a:lnTo>
                    <a:pt x="802093" y="1064552"/>
                  </a:lnTo>
                  <a:close/>
                </a:path>
                <a:path w="5638800" h="2229485">
                  <a:moveTo>
                    <a:pt x="818172" y="480974"/>
                  </a:moveTo>
                  <a:lnTo>
                    <a:pt x="806958" y="480390"/>
                  </a:lnTo>
                  <a:lnTo>
                    <a:pt x="806373" y="491591"/>
                  </a:lnTo>
                  <a:lnTo>
                    <a:pt x="817575" y="492188"/>
                  </a:lnTo>
                  <a:lnTo>
                    <a:pt x="818172" y="480974"/>
                  </a:lnTo>
                  <a:close/>
                </a:path>
                <a:path w="5638800" h="2229485">
                  <a:moveTo>
                    <a:pt x="833843" y="1457337"/>
                  </a:moveTo>
                  <a:lnTo>
                    <a:pt x="822629" y="1456753"/>
                  </a:lnTo>
                  <a:lnTo>
                    <a:pt x="822045" y="1467954"/>
                  </a:lnTo>
                  <a:lnTo>
                    <a:pt x="833247" y="1468551"/>
                  </a:lnTo>
                  <a:lnTo>
                    <a:pt x="833843" y="1457337"/>
                  </a:lnTo>
                  <a:close/>
                </a:path>
                <a:path w="5638800" h="2229485">
                  <a:moveTo>
                    <a:pt x="897559" y="1166101"/>
                  </a:moveTo>
                  <a:lnTo>
                    <a:pt x="886358" y="1165504"/>
                  </a:lnTo>
                  <a:lnTo>
                    <a:pt x="885761" y="1176718"/>
                  </a:lnTo>
                  <a:lnTo>
                    <a:pt x="896975" y="1177302"/>
                  </a:lnTo>
                  <a:lnTo>
                    <a:pt x="897559" y="1166101"/>
                  </a:lnTo>
                  <a:close/>
                </a:path>
                <a:path w="5638800" h="2229485">
                  <a:moveTo>
                    <a:pt x="922667" y="835736"/>
                  </a:moveTo>
                  <a:lnTo>
                    <a:pt x="911453" y="835152"/>
                  </a:lnTo>
                  <a:lnTo>
                    <a:pt x="910869" y="846353"/>
                  </a:lnTo>
                  <a:lnTo>
                    <a:pt x="922070" y="846950"/>
                  </a:lnTo>
                  <a:lnTo>
                    <a:pt x="922667" y="835736"/>
                  </a:lnTo>
                  <a:close/>
                </a:path>
                <a:path w="5638800" h="2229485">
                  <a:moveTo>
                    <a:pt x="966419" y="1113104"/>
                  </a:moveTo>
                  <a:lnTo>
                    <a:pt x="955217" y="1112520"/>
                  </a:lnTo>
                  <a:lnTo>
                    <a:pt x="954620" y="1123721"/>
                  </a:lnTo>
                  <a:lnTo>
                    <a:pt x="965835" y="1124305"/>
                  </a:lnTo>
                  <a:lnTo>
                    <a:pt x="966419" y="1113104"/>
                  </a:lnTo>
                  <a:close/>
                </a:path>
                <a:path w="5638800" h="2229485">
                  <a:moveTo>
                    <a:pt x="973797" y="367550"/>
                  </a:moveTo>
                  <a:lnTo>
                    <a:pt x="962583" y="366966"/>
                  </a:lnTo>
                  <a:lnTo>
                    <a:pt x="961999" y="378167"/>
                  </a:lnTo>
                  <a:lnTo>
                    <a:pt x="973201" y="378764"/>
                  </a:lnTo>
                  <a:lnTo>
                    <a:pt x="973797" y="367550"/>
                  </a:lnTo>
                  <a:close/>
                </a:path>
                <a:path w="5638800" h="2229485">
                  <a:moveTo>
                    <a:pt x="1010399" y="952258"/>
                  </a:moveTo>
                  <a:lnTo>
                    <a:pt x="999185" y="951661"/>
                  </a:lnTo>
                  <a:lnTo>
                    <a:pt x="998601" y="962875"/>
                  </a:lnTo>
                  <a:lnTo>
                    <a:pt x="1009802" y="963460"/>
                  </a:lnTo>
                  <a:lnTo>
                    <a:pt x="1010399" y="952258"/>
                  </a:lnTo>
                  <a:close/>
                </a:path>
                <a:path w="5638800" h="2229485">
                  <a:moveTo>
                    <a:pt x="1067155" y="945857"/>
                  </a:moveTo>
                  <a:lnTo>
                    <a:pt x="1055954" y="945273"/>
                  </a:lnTo>
                  <a:lnTo>
                    <a:pt x="1055357" y="956475"/>
                  </a:lnTo>
                  <a:lnTo>
                    <a:pt x="1066571" y="957072"/>
                  </a:lnTo>
                  <a:lnTo>
                    <a:pt x="1067155" y="945857"/>
                  </a:lnTo>
                  <a:close/>
                </a:path>
                <a:path w="5638800" h="2229485">
                  <a:moveTo>
                    <a:pt x="1075029" y="1176756"/>
                  </a:moveTo>
                  <a:lnTo>
                    <a:pt x="1063828" y="1176159"/>
                  </a:lnTo>
                  <a:lnTo>
                    <a:pt x="1063231" y="1187373"/>
                  </a:lnTo>
                  <a:lnTo>
                    <a:pt x="1074445" y="1187958"/>
                  </a:lnTo>
                  <a:lnTo>
                    <a:pt x="1075029" y="1176756"/>
                  </a:lnTo>
                  <a:close/>
                </a:path>
                <a:path w="5638800" h="2229485">
                  <a:moveTo>
                    <a:pt x="1116533" y="1273302"/>
                  </a:moveTo>
                  <a:lnTo>
                    <a:pt x="1105331" y="1272717"/>
                  </a:lnTo>
                  <a:lnTo>
                    <a:pt x="1104734" y="1283919"/>
                  </a:lnTo>
                  <a:lnTo>
                    <a:pt x="1115949" y="1284503"/>
                  </a:lnTo>
                  <a:lnTo>
                    <a:pt x="1116533" y="1273302"/>
                  </a:lnTo>
                  <a:close/>
                </a:path>
                <a:path w="5638800" h="2229485">
                  <a:moveTo>
                    <a:pt x="1143419" y="528294"/>
                  </a:moveTo>
                  <a:lnTo>
                    <a:pt x="1132205" y="527710"/>
                  </a:lnTo>
                  <a:lnTo>
                    <a:pt x="1131620" y="538911"/>
                  </a:lnTo>
                  <a:lnTo>
                    <a:pt x="1142822" y="539508"/>
                  </a:lnTo>
                  <a:lnTo>
                    <a:pt x="1143419" y="528294"/>
                  </a:lnTo>
                  <a:close/>
                </a:path>
                <a:path w="5638800" h="2229485">
                  <a:moveTo>
                    <a:pt x="1206182" y="1296238"/>
                  </a:moveTo>
                  <a:lnTo>
                    <a:pt x="1194981" y="1295654"/>
                  </a:lnTo>
                  <a:lnTo>
                    <a:pt x="1194384" y="1306855"/>
                  </a:lnTo>
                  <a:lnTo>
                    <a:pt x="1205598" y="1307439"/>
                  </a:lnTo>
                  <a:lnTo>
                    <a:pt x="1206182" y="1296238"/>
                  </a:lnTo>
                  <a:close/>
                </a:path>
                <a:path w="5638800" h="2229485">
                  <a:moveTo>
                    <a:pt x="1211021" y="1220368"/>
                  </a:moveTo>
                  <a:lnTo>
                    <a:pt x="1199819" y="1219784"/>
                  </a:lnTo>
                  <a:lnTo>
                    <a:pt x="1199222" y="1230985"/>
                  </a:lnTo>
                  <a:lnTo>
                    <a:pt x="1210437" y="1231582"/>
                  </a:lnTo>
                  <a:lnTo>
                    <a:pt x="1211021" y="1220368"/>
                  </a:lnTo>
                  <a:close/>
                </a:path>
                <a:path w="5638800" h="2229485">
                  <a:moveTo>
                    <a:pt x="1236027" y="584"/>
                  </a:moveTo>
                  <a:lnTo>
                    <a:pt x="1224826" y="0"/>
                  </a:lnTo>
                  <a:lnTo>
                    <a:pt x="1224229" y="11201"/>
                  </a:lnTo>
                  <a:lnTo>
                    <a:pt x="1235443" y="11798"/>
                  </a:lnTo>
                  <a:lnTo>
                    <a:pt x="1236027" y="584"/>
                  </a:lnTo>
                  <a:close/>
                </a:path>
                <a:path w="5638800" h="2229485">
                  <a:moveTo>
                    <a:pt x="1250657" y="1304683"/>
                  </a:moveTo>
                  <a:lnTo>
                    <a:pt x="1239456" y="1304086"/>
                  </a:lnTo>
                  <a:lnTo>
                    <a:pt x="1238859" y="1315288"/>
                  </a:lnTo>
                  <a:lnTo>
                    <a:pt x="1250073" y="1315885"/>
                  </a:lnTo>
                  <a:lnTo>
                    <a:pt x="1250657" y="1304683"/>
                  </a:lnTo>
                  <a:close/>
                </a:path>
                <a:path w="5638800" h="2229485">
                  <a:moveTo>
                    <a:pt x="1267345" y="844169"/>
                  </a:moveTo>
                  <a:lnTo>
                    <a:pt x="1256144" y="843572"/>
                  </a:lnTo>
                  <a:lnTo>
                    <a:pt x="1255547" y="854786"/>
                  </a:lnTo>
                  <a:lnTo>
                    <a:pt x="1266761" y="855370"/>
                  </a:lnTo>
                  <a:lnTo>
                    <a:pt x="1267345" y="844169"/>
                  </a:lnTo>
                  <a:close/>
                </a:path>
                <a:path w="5638800" h="2229485">
                  <a:moveTo>
                    <a:pt x="1269352" y="1262341"/>
                  </a:moveTo>
                  <a:lnTo>
                    <a:pt x="1258138" y="1261745"/>
                  </a:lnTo>
                  <a:lnTo>
                    <a:pt x="1257554" y="1272959"/>
                  </a:lnTo>
                  <a:lnTo>
                    <a:pt x="1268755" y="1273543"/>
                  </a:lnTo>
                  <a:lnTo>
                    <a:pt x="1269352" y="1262341"/>
                  </a:lnTo>
                  <a:close/>
                </a:path>
                <a:path w="5638800" h="2229485">
                  <a:moveTo>
                    <a:pt x="1275867" y="1335735"/>
                  </a:moveTo>
                  <a:lnTo>
                    <a:pt x="1264666" y="1335138"/>
                  </a:lnTo>
                  <a:lnTo>
                    <a:pt x="1264069" y="1346352"/>
                  </a:lnTo>
                  <a:lnTo>
                    <a:pt x="1275283" y="1346936"/>
                  </a:lnTo>
                  <a:lnTo>
                    <a:pt x="1275867" y="1335735"/>
                  </a:lnTo>
                  <a:close/>
                </a:path>
                <a:path w="5638800" h="2229485">
                  <a:moveTo>
                    <a:pt x="1306957" y="1757222"/>
                  </a:moveTo>
                  <a:lnTo>
                    <a:pt x="1295742" y="1756638"/>
                  </a:lnTo>
                  <a:lnTo>
                    <a:pt x="1295158" y="1767840"/>
                  </a:lnTo>
                  <a:lnTo>
                    <a:pt x="1306360" y="1768436"/>
                  </a:lnTo>
                  <a:lnTo>
                    <a:pt x="1306957" y="1757222"/>
                  </a:lnTo>
                  <a:close/>
                </a:path>
                <a:path w="5638800" h="2229485">
                  <a:moveTo>
                    <a:pt x="1426095" y="400100"/>
                  </a:moveTo>
                  <a:lnTo>
                    <a:pt x="1414881" y="399516"/>
                  </a:lnTo>
                  <a:lnTo>
                    <a:pt x="1414297" y="410718"/>
                  </a:lnTo>
                  <a:lnTo>
                    <a:pt x="1425511" y="411314"/>
                  </a:lnTo>
                  <a:lnTo>
                    <a:pt x="1426095" y="400100"/>
                  </a:lnTo>
                  <a:close/>
                </a:path>
                <a:path w="5638800" h="2229485">
                  <a:moveTo>
                    <a:pt x="1438871" y="1481950"/>
                  </a:moveTo>
                  <a:lnTo>
                    <a:pt x="1427657" y="1481353"/>
                  </a:lnTo>
                  <a:lnTo>
                    <a:pt x="1427073" y="1492554"/>
                  </a:lnTo>
                  <a:lnTo>
                    <a:pt x="1438275" y="1493151"/>
                  </a:lnTo>
                  <a:lnTo>
                    <a:pt x="1438871" y="1481950"/>
                  </a:lnTo>
                  <a:close/>
                </a:path>
                <a:path w="5638800" h="2229485">
                  <a:moveTo>
                    <a:pt x="1445412" y="779627"/>
                  </a:moveTo>
                  <a:lnTo>
                    <a:pt x="1434198" y="779043"/>
                  </a:lnTo>
                  <a:lnTo>
                    <a:pt x="1433614" y="790244"/>
                  </a:lnTo>
                  <a:lnTo>
                    <a:pt x="1444828" y="790841"/>
                  </a:lnTo>
                  <a:lnTo>
                    <a:pt x="1445412" y="779627"/>
                  </a:lnTo>
                  <a:close/>
                </a:path>
                <a:path w="5638800" h="2229485">
                  <a:moveTo>
                    <a:pt x="1555191" y="1410335"/>
                  </a:moveTo>
                  <a:lnTo>
                    <a:pt x="1543977" y="1409750"/>
                  </a:lnTo>
                  <a:lnTo>
                    <a:pt x="1543392" y="1420952"/>
                  </a:lnTo>
                  <a:lnTo>
                    <a:pt x="1554594" y="1421549"/>
                  </a:lnTo>
                  <a:lnTo>
                    <a:pt x="1555191" y="1410335"/>
                  </a:lnTo>
                  <a:close/>
                </a:path>
                <a:path w="5638800" h="2229485">
                  <a:moveTo>
                    <a:pt x="1590738" y="1493545"/>
                  </a:moveTo>
                  <a:lnTo>
                    <a:pt x="1579524" y="1492948"/>
                  </a:lnTo>
                  <a:lnTo>
                    <a:pt x="1578940" y="1504162"/>
                  </a:lnTo>
                  <a:lnTo>
                    <a:pt x="1590141" y="1504746"/>
                  </a:lnTo>
                  <a:lnTo>
                    <a:pt x="1590738" y="1493545"/>
                  </a:lnTo>
                  <a:close/>
                </a:path>
                <a:path w="5638800" h="2229485">
                  <a:moveTo>
                    <a:pt x="1872742" y="1649615"/>
                  </a:moveTo>
                  <a:lnTo>
                    <a:pt x="1861527" y="1649031"/>
                  </a:lnTo>
                  <a:lnTo>
                    <a:pt x="1860943" y="1660232"/>
                  </a:lnTo>
                  <a:lnTo>
                    <a:pt x="1872145" y="1660829"/>
                  </a:lnTo>
                  <a:lnTo>
                    <a:pt x="1872742" y="1649615"/>
                  </a:lnTo>
                  <a:close/>
                </a:path>
                <a:path w="5638800" h="2229485">
                  <a:moveTo>
                    <a:pt x="2166950" y="704303"/>
                  </a:moveTo>
                  <a:lnTo>
                    <a:pt x="2155736" y="703719"/>
                  </a:lnTo>
                  <a:lnTo>
                    <a:pt x="2155152" y="714921"/>
                  </a:lnTo>
                  <a:lnTo>
                    <a:pt x="2166366" y="715518"/>
                  </a:lnTo>
                  <a:lnTo>
                    <a:pt x="2166950" y="704303"/>
                  </a:lnTo>
                  <a:close/>
                </a:path>
                <a:path w="5638800" h="2229485">
                  <a:moveTo>
                    <a:pt x="2243785" y="1194574"/>
                  </a:moveTo>
                  <a:lnTo>
                    <a:pt x="2232583" y="1193990"/>
                  </a:lnTo>
                  <a:lnTo>
                    <a:pt x="2231987" y="1205191"/>
                  </a:lnTo>
                  <a:lnTo>
                    <a:pt x="2243201" y="1205788"/>
                  </a:lnTo>
                  <a:lnTo>
                    <a:pt x="2243785" y="1194574"/>
                  </a:lnTo>
                  <a:close/>
                </a:path>
                <a:path w="5638800" h="2229485">
                  <a:moveTo>
                    <a:pt x="2356967" y="1256690"/>
                  </a:moveTo>
                  <a:lnTo>
                    <a:pt x="2345753" y="1256093"/>
                  </a:lnTo>
                  <a:lnTo>
                    <a:pt x="2345169" y="1267307"/>
                  </a:lnTo>
                  <a:lnTo>
                    <a:pt x="2356370" y="1267891"/>
                  </a:lnTo>
                  <a:lnTo>
                    <a:pt x="2356967" y="1256690"/>
                  </a:lnTo>
                  <a:close/>
                </a:path>
                <a:path w="5638800" h="2229485">
                  <a:moveTo>
                    <a:pt x="2390038" y="1283970"/>
                  </a:moveTo>
                  <a:lnTo>
                    <a:pt x="2378837" y="1283373"/>
                  </a:lnTo>
                  <a:lnTo>
                    <a:pt x="2378240" y="1294587"/>
                  </a:lnTo>
                  <a:lnTo>
                    <a:pt x="2389454" y="1295171"/>
                  </a:lnTo>
                  <a:lnTo>
                    <a:pt x="2390038" y="1283970"/>
                  </a:lnTo>
                  <a:close/>
                </a:path>
                <a:path w="5638800" h="2229485">
                  <a:moveTo>
                    <a:pt x="2837637" y="1766684"/>
                  </a:moveTo>
                  <a:lnTo>
                    <a:pt x="2826423" y="1766087"/>
                  </a:lnTo>
                  <a:lnTo>
                    <a:pt x="2825839" y="1777288"/>
                  </a:lnTo>
                  <a:lnTo>
                    <a:pt x="2837040" y="1777885"/>
                  </a:lnTo>
                  <a:lnTo>
                    <a:pt x="2837637" y="1766684"/>
                  </a:lnTo>
                  <a:close/>
                </a:path>
                <a:path w="5638800" h="2229485">
                  <a:moveTo>
                    <a:pt x="3784904" y="2217648"/>
                  </a:moveTo>
                  <a:lnTo>
                    <a:pt x="3773703" y="2217064"/>
                  </a:lnTo>
                  <a:lnTo>
                    <a:pt x="3773106" y="2228278"/>
                  </a:lnTo>
                  <a:lnTo>
                    <a:pt x="3784320" y="2228862"/>
                  </a:lnTo>
                  <a:lnTo>
                    <a:pt x="3784904" y="2217648"/>
                  </a:lnTo>
                  <a:close/>
                </a:path>
                <a:path w="5638800" h="2229485">
                  <a:moveTo>
                    <a:pt x="3927221" y="1141818"/>
                  </a:moveTo>
                  <a:lnTo>
                    <a:pt x="3916019" y="1141222"/>
                  </a:lnTo>
                  <a:lnTo>
                    <a:pt x="3915422" y="1152436"/>
                  </a:lnTo>
                  <a:lnTo>
                    <a:pt x="3926636" y="1153020"/>
                  </a:lnTo>
                  <a:lnTo>
                    <a:pt x="3927221" y="1141818"/>
                  </a:lnTo>
                  <a:close/>
                </a:path>
                <a:path w="5638800" h="2229485">
                  <a:moveTo>
                    <a:pt x="4003446" y="1285519"/>
                  </a:moveTo>
                  <a:lnTo>
                    <a:pt x="3992232" y="1284922"/>
                  </a:lnTo>
                  <a:lnTo>
                    <a:pt x="3991648" y="1296136"/>
                  </a:lnTo>
                  <a:lnTo>
                    <a:pt x="4002849" y="1296720"/>
                  </a:lnTo>
                  <a:lnTo>
                    <a:pt x="4003446" y="1285519"/>
                  </a:lnTo>
                  <a:close/>
                </a:path>
                <a:path w="5638800" h="2229485">
                  <a:moveTo>
                    <a:pt x="4382338" y="1788756"/>
                  </a:moveTo>
                  <a:lnTo>
                    <a:pt x="4371137" y="1788172"/>
                  </a:lnTo>
                  <a:lnTo>
                    <a:pt x="4370540" y="1799374"/>
                  </a:lnTo>
                  <a:lnTo>
                    <a:pt x="4381754" y="1799971"/>
                  </a:lnTo>
                  <a:lnTo>
                    <a:pt x="4382338" y="1788756"/>
                  </a:lnTo>
                  <a:close/>
                </a:path>
                <a:path w="5638800" h="2229485">
                  <a:moveTo>
                    <a:pt x="5320220" y="2131009"/>
                  </a:moveTo>
                  <a:lnTo>
                    <a:pt x="5309019" y="2130425"/>
                  </a:lnTo>
                  <a:lnTo>
                    <a:pt x="5308422" y="2141626"/>
                  </a:lnTo>
                  <a:lnTo>
                    <a:pt x="5319636" y="2142210"/>
                  </a:lnTo>
                  <a:lnTo>
                    <a:pt x="5320220" y="2131009"/>
                  </a:lnTo>
                  <a:close/>
                </a:path>
                <a:path w="5638800" h="2229485">
                  <a:moveTo>
                    <a:pt x="5638216" y="1638554"/>
                  </a:moveTo>
                  <a:lnTo>
                    <a:pt x="5627014" y="1637957"/>
                  </a:lnTo>
                  <a:lnTo>
                    <a:pt x="5626430" y="1649158"/>
                  </a:lnTo>
                  <a:lnTo>
                    <a:pt x="5637631" y="1649755"/>
                  </a:lnTo>
                  <a:lnTo>
                    <a:pt x="5638216" y="1638554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92298" y="3643820"/>
              <a:ext cx="5626735" cy="1992630"/>
            </a:xfrm>
            <a:custGeom>
              <a:avLst/>
              <a:gdLst/>
              <a:ahLst/>
              <a:cxnLst/>
              <a:rect l="l" t="t" r="r" b="b"/>
              <a:pathLst>
                <a:path w="5626734" h="1992629">
                  <a:moveTo>
                    <a:pt x="11798" y="468274"/>
                  </a:moveTo>
                  <a:lnTo>
                    <a:pt x="596" y="467677"/>
                  </a:lnTo>
                  <a:lnTo>
                    <a:pt x="0" y="478891"/>
                  </a:lnTo>
                  <a:lnTo>
                    <a:pt x="11214" y="479475"/>
                  </a:lnTo>
                  <a:lnTo>
                    <a:pt x="11798" y="468274"/>
                  </a:lnTo>
                  <a:close/>
                </a:path>
                <a:path w="5626734" h="1992629">
                  <a:moveTo>
                    <a:pt x="43357" y="477545"/>
                  </a:moveTo>
                  <a:lnTo>
                    <a:pt x="32143" y="476948"/>
                  </a:lnTo>
                  <a:lnTo>
                    <a:pt x="31559" y="488162"/>
                  </a:lnTo>
                  <a:lnTo>
                    <a:pt x="42773" y="488746"/>
                  </a:lnTo>
                  <a:lnTo>
                    <a:pt x="43357" y="477545"/>
                  </a:lnTo>
                  <a:close/>
                </a:path>
                <a:path w="5626734" h="1992629">
                  <a:moveTo>
                    <a:pt x="53238" y="435686"/>
                  </a:moveTo>
                  <a:lnTo>
                    <a:pt x="42024" y="435102"/>
                  </a:lnTo>
                  <a:lnTo>
                    <a:pt x="41440" y="446303"/>
                  </a:lnTo>
                  <a:lnTo>
                    <a:pt x="52641" y="446900"/>
                  </a:lnTo>
                  <a:lnTo>
                    <a:pt x="53238" y="435686"/>
                  </a:lnTo>
                  <a:close/>
                </a:path>
                <a:path w="5626734" h="1992629">
                  <a:moveTo>
                    <a:pt x="204152" y="1723974"/>
                  </a:moveTo>
                  <a:lnTo>
                    <a:pt x="192951" y="1723377"/>
                  </a:lnTo>
                  <a:lnTo>
                    <a:pt x="192354" y="1734591"/>
                  </a:lnTo>
                  <a:lnTo>
                    <a:pt x="203568" y="1735175"/>
                  </a:lnTo>
                  <a:lnTo>
                    <a:pt x="204152" y="1723974"/>
                  </a:lnTo>
                  <a:close/>
                </a:path>
                <a:path w="5626734" h="1992629">
                  <a:moveTo>
                    <a:pt x="229400" y="936688"/>
                  </a:moveTo>
                  <a:lnTo>
                    <a:pt x="218186" y="936104"/>
                  </a:lnTo>
                  <a:lnTo>
                    <a:pt x="217601" y="947305"/>
                  </a:lnTo>
                  <a:lnTo>
                    <a:pt x="228803" y="947902"/>
                  </a:lnTo>
                  <a:lnTo>
                    <a:pt x="229400" y="936688"/>
                  </a:lnTo>
                  <a:close/>
                </a:path>
                <a:path w="5626734" h="1992629">
                  <a:moveTo>
                    <a:pt x="231546" y="1704644"/>
                  </a:moveTo>
                  <a:lnTo>
                    <a:pt x="220345" y="1704060"/>
                  </a:lnTo>
                  <a:lnTo>
                    <a:pt x="219760" y="1715262"/>
                  </a:lnTo>
                  <a:lnTo>
                    <a:pt x="230962" y="1715858"/>
                  </a:lnTo>
                  <a:lnTo>
                    <a:pt x="231546" y="1704644"/>
                  </a:lnTo>
                  <a:close/>
                </a:path>
                <a:path w="5626734" h="1992629">
                  <a:moveTo>
                    <a:pt x="261785" y="1925142"/>
                  </a:moveTo>
                  <a:lnTo>
                    <a:pt x="250571" y="1924558"/>
                  </a:lnTo>
                  <a:lnTo>
                    <a:pt x="249986" y="1935772"/>
                  </a:lnTo>
                  <a:lnTo>
                    <a:pt x="261188" y="1936356"/>
                  </a:lnTo>
                  <a:lnTo>
                    <a:pt x="261785" y="1925142"/>
                  </a:lnTo>
                  <a:close/>
                </a:path>
                <a:path w="5626734" h="1992629">
                  <a:moveTo>
                    <a:pt x="269862" y="1890407"/>
                  </a:moveTo>
                  <a:lnTo>
                    <a:pt x="258648" y="1889823"/>
                  </a:lnTo>
                  <a:lnTo>
                    <a:pt x="258064" y="1901024"/>
                  </a:lnTo>
                  <a:lnTo>
                    <a:pt x="269265" y="1901609"/>
                  </a:lnTo>
                  <a:lnTo>
                    <a:pt x="269862" y="1890407"/>
                  </a:lnTo>
                  <a:close/>
                </a:path>
                <a:path w="5626734" h="1992629">
                  <a:moveTo>
                    <a:pt x="319024" y="1168057"/>
                  </a:moveTo>
                  <a:lnTo>
                    <a:pt x="307809" y="1167472"/>
                  </a:lnTo>
                  <a:lnTo>
                    <a:pt x="307225" y="1178674"/>
                  </a:lnTo>
                  <a:lnTo>
                    <a:pt x="318427" y="1179271"/>
                  </a:lnTo>
                  <a:lnTo>
                    <a:pt x="319024" y="1168057"/>
                  </a:lnTo>
                  <a:close/>
                </a:path>
                <a:path w="5626734" h="1992629">
                  <a:moveTo>
                    <a:pt x="358432" y="1250454"/>
                  </a:moveTo>
                  <a:lnTo>
                    <a:pt x="347230" y="1249857"/>
                  </a:lnTo>
                  <a:lnTo>
                    <a:pt x="346633" y="1261071"/>
                  </a:lnTo>
                  <a:lnTo>
                    <a:pt x="357847" y="1261656"/>
                  </a:lnTo>
                  <a:lnTo>
                    <a:pt x="358432" y="1250454"/>
                  </a:lnTo>
                  <a:close/>
                </a:path>
                <a:path w="5626734" h="1992629">
                  <a:moveTo>
                    <a:pt x="364109" y="660996"/>
                  </a:moveTo>
                  <a:lnTo>
                    <a:pt x="352907" y="660412"/>
                  </a:lnTo>
                  <a:lnTo>
                    <a:pt x="352310" y="671614"/>
                  </a:lnTo>
                  <a:lnTo>
                    <a:pt x="363524" y="672198"/>
                  </a:lnTo>
                  <a:lnTo>
                    <a:pt x="364109" y="660996"/>
                  </a:lnTo>
                  <a:close/>
                </a:path>
                <a:path w="5626734" h="1992629">
                  <a:moveTo>
                    <a:pt x="365315" y="578015"/>
                  </a:moveTo>
                  <a:lnTo>
                    <a:pt x="354114" y="577418"/>
                  </a:lnTo>
                  <a:lnTo>
                    <a:pt x="353517" y="588632"/>
                  </a:lnTo>
                  <a:lnTo>
                    <a:pt x="364731" y="589216"/>
                  </a:lnTo>
                  <a:lnTo>
                    <a:pt x="365315" y="578015"/>
                  </a:lnTo>
                  <a:close/>
                </a:path>
                <a:path w="5626734" h="1992629">
                  <a:moveTo>
                    <a:pt x="373087" y="1883625"/>
                  </a:moveTo>
                  <a:lnTo>
                    <a:pt x="361873" y="1883029"/>
                  </a:lnTo>
                  <a:lnTo>
                    <a:pt x="361289" y="1894243"/>
                  </a:lnTo>
                  <a:lnTo>
                    <a:pt x="372503" y="1894827"/>
                  </a:lnTo>
                  <a:lnTo>
                    <a:pt x="373087" y="1883625"/>
                  </a:lnTo>
                  <a:close/>
                </a:path>
                <a:path w="5626734" h="1992629">
                  <a:moveTo>
                    <a:pt x="391604" y="649376"/>
                  </a:moveTo>
                  <a:lnTo>
                    <a:pt x="380403" y="648792"/>
                  </a:lnTo>
                  <a:lnTo>
                    <a:pt x="379806" y="659993"/>
                  </a:lnTo>
                  <a:lnTo>
                    <a:pt x="391020" y="660590"/>
                  </a:lnTo>
                  <a:lnTo>
                    <a:pt x="391604" y="649376"/>
                  </a:lnTo>
                  <a:close/>
                </a:path>
                <a:path w="5626734" h="1992629">
                  <a:moveTo>
                    <a:pt x="406057" y="581990"/>
                  </a:moveTo>
                  <a:lnTo>
                    <a:pt x="394855" y="581406"/>
                  </a:lnTo>
                  <a:lnTo>
                    <a:pt x="394258" y="592607"/>
                  </a:lnTo>
                  <a:lnTo>
                    <a:pt x="405472" y="593204"/>
                  </a:lnTo>
                  <a:lnTo>
                    <a:pt x="406057" y="581990"/>
                  </a:lnTo>
                  <a:close/>
                </a:path>
                <a:path w="5626734" h="1992629">
                  <a:moveTo>
                    <a:pt x="441756" y="1260094"/>
                  </a:moveTo>
                  <a:lnTo>
                    <a:pt x="430542" y="1259509"/>
                  </a:lnTo>
                  <a:lnTo>
                    <a:pt x="429958" y="1270711"/>
                  </a:lnTo>
                  <a:lnTo>
                    <a:pt x="441159" y="1271308"/>
                  </a:lnTo>
                  <a:lnTo>
                    <a:pt x="441756" y="1260094"/>
                  </a:lnTo>
                  <a:close/>
                </a:path>
                <a:path w="5626734" h="1992629">
                  <a:moveTo>
                    <a:pt x="443242" y="1048473"/>
                  </a:moveTo>
                  <a:lnTo>
                    <a:pt x="432028" y="1047877"/>
                  </a:lnTo>
                  <a:lnTo>
                    <a:pt x="431444" y="1059091"/>
                  </a:lnTo>
                  <a:lnTo>
                    <a:pt x="442645" y="1059675"/>
                  </a:lnTo>
                  <a:lnTo>
                    <a:pt x="443242" y="1048473"/>
                  </a:lnTo>
                  <a:close/>
                </a:path>
                <a:path w="5626734" h="1992629">
                  <a:moveTo>
                    <a:pt x="444576" y="1082954"/>
                  </a:moveTo>
                  <a:lnTo>
                    <a:pt x="433374" y="1082357"/>
                  </a:lnTo>
                  <a:lnTo>
                    <a:pt x="432777" y="1093571"/>
                  </a:lnTo>
                  <a:lnTo>
                    <a:pt x="443992" y="1094155"/>
                  </a:lnTo>
                  <a:lnTo>
                    <a:pt x="444576" y="1082954"/>
                  </a:lnTo>
                  <a:close/>
                </a:path>
                <a:path w="5626734" h="1992629">
                  <a:moveTo>
                    <a:pt x="451040" y="920813"/>
                  </a:moveTo>
                  <a:lnTo>
                    <a:pt x="439826" y="920229"/>
                  </a:lnTo>
                  <a:lnTo>
                    <a:pt x="439242" y="931430"/>
                  </a:lnTo>
                  <a:lnTo>
                    <a:pt x="450443" y="932027"/>
                  </a:lnTo>
                  <a:lnTo>
                    <a:pt x="451040" y="920813"/>
                  </a:lnTo>
                  <a:close/>
                </a:path>
                <a:path w="5626734" h="1992629">
                  <a:moveTo>
                    <a:pt x="529996" y="1351127"/>
                  </a:moveTo>
                  <a:lnTo>
                    <a:pt x="518782" y="1350530"/>
                  </a:lnTo>
                  <a:lnTo>
                    <a:pt x="518198" y="1361744"/>
                  </a:lnTo>
                  <a:lnTo>
                    <a:pt x="529412" y="1362329"/>
                  </a:lnTo>
                  <a:lnTo>
                    <a:pt x="529996" y="1351127"/>
                  </a:lnTo>
                  <a:close/>
                </a:path>
                <a:path w="5626734" h="1992629">
                  <a:moveTo>
                    <a:pt x="545134" y="1421422"/>
                  </a:moveTo>
                  <a:lnTo>
                    <a:pt x="533933" y="1420837"/>
                  </a:lnTo>
                  <a:lnTo>
                    <a:pt x="533336" y="1432039"/>
                  </a:lnTo>
                  <a:lnTo>
                    <a:pt x="544550" y="1432636"/>
                  </a:lnTo>
                  <a:lnTo>
                    <a:pt x="545134" y="1421422"/>
                  </a:lnTo>
                  <a:close/>
                </a:path>
                <a:path w="5626734" h="1992629">
                  <a:moveTo>
                    <a:pt x="598601" y="1842744"/>
                  </a:moveTo>
                  <a:lnTo>
                    <a:pt x="587400" y="1842147"/>
                  </a:lnTo>
                  <a:lnTo>
                    <a:pt x="586803" y="1853361"/>
                  </a:lnTo>
                  <a:lnTo>
                    <a:pt x="598017" y="1853946"/>
                  </a:lnTo>
                  <a:lnTo>
                    <a:pt x="598601" y="1842744"/>
                  </a:lnTo>
                  <a:close/>
                </a:path>
                <a:path w="5626734" h="1992629">
                  <a:moveTo>
                    <a:pt x="602348" y="1010589"/>
                  </a:moveTo>
                  <a:lnTo>
                    <a:pt x="591146" y="1009992"/>
                  </a:lnTo>
                  <a:lnTo>
                    <a:pt x="590550" y="1021207"/>
                  </a:lnTo>
                  <a:lnTo>
                    <a:pt x="601764" y="1021791"/>
                  </a:lnTo>
                  <a:lnTo>
                    <a:pt x="602348" y="1010589"/>
                  </a:lnTo>
                  <a:close/>
                </a:path>
                <a:path w="5626734" h="1992629">
                  <a:moveTo>
                    <a:pt x="604431" y="1100264"/>
                  </a:moveTo>
                  <a:lnTo>
                    <a:pt x="593217" y="1099680"/>
                  </a:lnTo>
                  <a:lnTo>
                    <a:pt x="592632" y="1110894"/>
                  </a:lnTo>
                  <a:lnTo>
                    <a:pt x="603834" y="1111478"/>
                  </a:lnTo>
                  <a:lnTo>
                    <a:pt x="604431" y="1100264"/>
                  </a:lnTo>
                  <a:close/>
                </a:path>
                <a:path w="5626734" h="1992629">
                  <a:moveTo>
                    <a:pt x="613321" y="468655"/>
                  </a:moveTo>
                  <a:lnTo>
                    <a:pt x="602119" y="468071"/>
                  </a:lnTo>
                  <a:lnTo>
                    <a:pt x="601522" y="479285"/>
                  </a:lnTo>
                  <a:lnTo>
                    <a:pt x="612736" y="479869"/>
                  </a:lnTo>
                  <a:lnTo>
                    <a:pt x="613321" y="468655"/>
                  </a:lnTo>
                  <a:close/>
                </a:path>
                <a:path w="5626734" h="1992629">
                  <a:moveTo>
                    <a:pt x="614121" y="626541"/>
                  </a:moveTo>
                  <a:lnTo>
                    <a:pt x="602907" y="625957"/>
                  </a:lnTo>
                  <a:lnTo>
                    <a:pt x="602322" y="637159"/>
                  </a:lnTo>
                  <a:lnTo>
                    <a:pt x="613524" y="637755"/>
                  </a:lnTo>
                  <a:lnTo>
                    <a:pt x="614121" y="626541"/>
                  </a:lnTo>
                  <a:close/>
                </a:path>
                <a:path w="5626734" h="1992629">
                  <a:moveTo>
                    <a:pt x="641400" y="1541106"/>
                  </a:moveTo>
                  <a:lnTo>
                    <a:pt x="630186" y="1540522"/>
                  </a:lnTo>
                  <a:lnTo>
                    <a:pt x="629602" y="1551724"/>
                  </a:lnTo>
                  <a:lnTo>
                    <a:pt x="640803" y="1552321"/>
                  </a:lnTo>
                  <a:lnTo>
                    <a:pt x="641400" y="1541106"/>
                  </a:lnTo>
                  <a:close/>
                </a:path>
                <a:path w="5626734" h="1992629">
                  <a:moveTo>
                    <a:pt x="683818" y="489889"/>
                  </a:moveTo>
                  <a:lnTo>
                    <a:pt x="672604" y="489305"/>
                  </a:lnTo>
                  <a:lnTo>
                    <a:pt x="672020" y="500507"/>
                  </a:lnTo>
                  <a:lnTo>
                    <a:pt x="683221" y="501103"/>
                  </a:lnTo>
                  <a:lnTo>
                    <a:pt x="683818" y="489889"/>
                  </a:lnTo>
                  <a:close/>
                </a:path>
                <a:path w="5626734" h="1992629">
                  <a:moveTo>
                    <a:pt x="733386" y="1250670"/>
                  </a:moveTo>
                  <a:lnTo>
                    <a:pt x="722172" y="1250073"/>
                  </a:lnTo>
                  <a:lnTo>
                    <a:pt x="721588" y="1261287"/>
                  </a:lnTo>
                  <a:lnTo>
                    <a:pt x="732802" y="1261872"/>
                  </a:lnTo>
                  <a:lnTo>
                    <a:pt x="733386" y="1250670"/>
                  </a:lnTo>
                  <a:close/>
                </a:path>
                <a:path w="5626734" h="1992629">
                  <a:moveTo>
                    <a:pt x="755154" y="816813"/>
                  </a:moveTo>
                  <a:lnTo>
                    <a:pt x="743953" y="816229"/>
                  </a:lnTo>
                  <a:lnTo>
                    <a:pt x="743356" y="827430"/>
                  </a:lnTo>
                  <a:lnTo>
                    <a:pt x="754570" y="828027"/>
                  </a:lnTo>
                  <a:lnTo>
                    <a:pt x="755154" y="816813"/>
                  </a:lnTo>
                  <a:close/>
                </a:path>
                <a:path w="5626734" h="1992629">
                  <a:moveTo>
                    <a:pt x="756145" y="454672"/>
                  </a:moveTo>
                  <a:lnTo>
                    <a:pt x="744931" y="454075"/>
                  </a:lnTo>
                  <a:lnTo>
                    <a:pt x="744347" y="465289"/>
                  </a:lnTo>
                  <a:lnTo>
                    <a:pt x="755548" y="465874"/>
                  </a:lnTo>
                  <a:lnTo>
                    <a:pt x="756145" y="454672"/>
                  </a:lnTo>
                  <a:close/>
                </a:path>
                <a:path w="5626734" h="1992629">
                  <a:moveTo>
                    <a:pt x="774814" y="1072324"/>
                  </a:moveTo>
                  <a:lnTo>
                    <a:pt x="763600" y="1071740"/>
                  </a:lnTo>
                  <a:lnTo>
                    <a:pt x="763016" y="1082954"/>
                  </a:lnTo>
                  <a:lnTo>
                    <a:pt x="774230" y="1083538"/>
                  </a:lnTo>
                  <a:lnTo>
                    <a:pt x="774814" y="1072324"/>
                  </a:lnTo>
                  <a:close/>
                </a:path>
                <a:path w="5626734" h="1992629">
                  <a:moveTo>
                    <a:pt x="779513" y="1589328"/>
                  </a:moveTo>
                  <a:lnTo>
                    <a:pt x="768311" y="1588744"/>
                  </a:lnTo>
                  <a:lnTo>
                    <a:pt x="767715" y="1599958"/>
                  </a:lnTo>
                  <a:lnTo>
                    <a:pt x="778929" y="1600542"/>
                  </a:lnTo>
                  <a:lnTo>
                    <a:pt x="779513" y="1589328"/>
                  </a:lnTo>
                  <a:close/>
                </a:path>
                <a:path w="5626734" h="1992629">
                  <a:moveTo>
                    <a:pt x="812939" y="898436"/>
                  </a:moveTo>
                  <a:lnTo>
                    <a:pt x="801725" y="897851"/>
                  </a:lnTo>
                  <a:lnTo>
                    <a:pt x="801141" y="909053"/>
                  </a:lnTo>
                  <a:lnTo>
                    <a:pt x="812355" y="909650"/>
                  </a:lnTo>
                  <a:lnTo>
                    <a:pt x="812939" y="898436"/>
                  </a:lnTo>
                  <a:close/>
                </a:path>
                <a:path w="5626734" h="1992629">
                  <a:moveTo>
                    <a:pt x="840130" y="1306372"/>
                  </a:moveTo>
                  <a:lnTo>
                    <a:pt x="828929" y="1305788"/>
                  </a:lnTo>
                  <a:lnTo>
                    <a:pt x="828332" y="1316990"/>
                  </a:lnTo>
                  <a:lnTo>
                    <a:pt x="839546" y="1317586"/>
                  </a:lnTo>
                  <a:lnTo>
                    <a:pt x="840130" y="1306372"/>
                  </a:lnTo>
                  <a:close/>
                </a:path>
                <a:path w="5626734" h="1992629">
                  <a:moveTo>
                    <a:pt x="863549" y="936129"/>
                  </a:moveTo>
                  <a:lnTo>
                    <a:pt x="852335" y="935545"/>
                  </a:lnTo>
                  <a:lnTo>
                    <a:pt x="851750" y="946746"/>
                  </a:lnTo>
                  <a:lnTo>
                    <a:pt x="862952" y="947343"/>
                  </a:lnTo>
                  <a:lnTo>
                    <a:pt x="863549" y="936129"/>
                  </a:lnTo>
                  <a:close/>
                </a:path>
                <a:path w="5626734" h="1992629">
                  <a:moveTo>
                    <a:pt x="922769" y="1415034"/>
                  </a:moveTo>
                  <a:lnTo>
                    <a:pt x="911555" y="1414449"/>
                  </a:lnTo>
                  <a:lnTo>
                    <a:pt x="910971" y="1425651"/>
                  </a:lnTo>
                  <a:lnTo>
                    <a:pt x="922172" y="1426248"/>
                  </a:lnTo>
                  <a:lnTo>
                    <a:pt x="922769" y="1415034"/>
                  </a:lnTo>
                  <a:close/>
                </a:path>
                <a:path w="5626734" h="1992629">
                  <a:moveTo>
                    <a:pt x="954798" y="1337906"/>
                  </a:moveTo>
                  <a:lnTo>
                    <a:pt x="943597" y="1337322"/>
                  </a:lnTo>
                  <a:lnTo>
                    <a:pt x="943000" y="1348524"/>
                  </a:lnTo>
                  <a:lnTo>
                    <a:pt x="954214" y="1349121"/>
                  </a:lnTo>
                  <a:lnTo>
                    <a:pt x="954798" y="1337906"/>
                  </a:lnTo>
                  <a:close/>
                </a:path>
                <a:path w="5626734" h="1992629">
                  <a:moveTo>
                    <a:pt x="974153" y="930554"/>
                  </a:moveTo>
                  <a:lnTo>
                    <a:pt x="962939" y="929957"/>
                  </a:lnTo>
                  <a:lnTo>
                    <a:pt x="962355" y="941171"/>
                  </a:lnTo>
                  <a:lnTo>
                    <a:pt x="973556" y="941755"/>
                  </a:lnTo>
                  <a:lnTo>
                    <a:pt x="974153" y="930554"/>
                  </a:lnTo>
                  <a:close/>
                </a:path>
                <a:path w="5626734" h="1992629">
                  <a:moveTo>
                    <a:pt x="1013777" y="1506143"/>
                  </a:moveTo>
                  <a:lnTo>
                    <a:pt x="1002576" y="1505546"/>
                  </a:lnTo>
                  <a:lnTo>
                    <a:pt x="1001979" y="1516748"/>
                  </a:lnTo>
                  <a:lnTo>
                    <a:pt x="1013193" y="1517345"/>
                  </a:lnTo>
                  <a:lnTo>
                    <a:pt x="1013777" y="1506143"/>
                  </a:lnTo>
                  <a:close/>
                </a:path>
                <a:path w="5626734" h="1992629">
                  <a:moveTo>
                    <a:pt x="1022019" y="605485"/>
                  </a:moveTo>
                  <a:lnTo>
                    <a:pt x="1010818" y="604901"/>
                  </a:lnTo>
                  <a:lnTo>
                    <a:pt x="1010221" y="616115"/>
                  </a:lnTo>
                  <a:lnTo>
                    <a:pt x="1021435" y="616699"/>
                  </a:lnTo>
                  <a:lnTo>
                    <a:pt x="1022019" y="605485"/>
                  </a:lnTo>
                  <a:close/>
                </a:path>
                <a:path w="5626734" h="1992629">
                  <a:moveTo>
                    <a:pt x="1067600" y="1380121"/>
                  </a:moveTo>
                  <a:lnTo>
                    <a:pt x="1056386" y="1379537"/>
                  </a:lnTo>
                  <a:lnTo>
                    <a:pt x="1055801" y="1390738"/>
                  </a:lnTo>
                  <a:lnTo>
                    <a:pt x="1067003" y="1391323"/>
                  </a:lnTo>
                  <a:lnTo>
                    <a:pt x="1067600" y="1380121"/>
                  </a:lnTo>
                  <a:close/>
                </a:path>
                <a:path w="5626734" h="1992629">
                  <a:moveTo>
                    <a:pt x="1079487" y="400062"/>
                  </a:moveTo>
                  <a:lnTo>
                    <a:pt x="1068273" y="399478"/>
                  </a:lnTo>
                  <a:lnTo>
                    <a:pt x="1067689" y="410692"/>
                  </a:lnTo>
                  <a:lnTo>
                    <a:pt x="1078890" y="411276"/>
                  </a:lnTo>
                  <a:lnTo>
                    <a:pt x="1079487" y="400062"/>
                  </a:lnTo>
                  <a:close/>
                </a:path>
                <a:path w="5626734" h="1992629">
                  <a:moveTo>
                    <a:pt x="1092073" y="884961"/>
                  </a:moveTo>
                  <a:lnTo>
                    <a:pt x="1080871" y="884377"/>
                  </a:lnTo>
                  <a:lnTo>
                    <a:pt x="1080274" y="895591"/>
                  </a:lnTo>
                  <a:lnTo>
                    <a:pt x="1091488" y="896175"/>
                  </a:lnTo>
                  <a:lnTo>
                    <a:pt x="1092073" y="884961"/>
                  </a:lnTo>
                  <a:close/>
                </a:path>
                <a:path w="5626734" h="1992629">
                  <a:moveTo>
                    <a:pt x="1168095" y="1133538"/>
                  </a:moveTo>
                  <a:lnTo>
                    <a:pt x="1156881" y="1132954"/>
                  </a:lnTo>
                  <a:lnTo>
                    <a:pt x="1156296" y="1144155"/>
                  </a:lnTo>
                  <a:lnTo>
                    <a:pt x="1167498" y="1144752"/>
                  </a:lnTo>
                  <a:lnTo>
                    <a:pt x="1168095" y="1133538"/>
                  </a:lnTo>
                  <a:close/>
                </a:path>
                <a:path w="5626734" h="1992629">
                  <a:moveTo>
                    <a:pt x="1171816" y="1038288"/>
                  </a:moveTo>
                  <a:lnTo>
                    <a:pt x="1160602" y="1037704"/>
                  </a:lnTo>
                  <a:lnTo>
                    <a:pt x="1160018" y="1048918"/>
                  </a:lnTo>
                  <a:lnTo>
                    <a:pt x="1171219" y="1049502"/>
                  </a:lnTo>
                  <a:lnTo>
                    <a:pt x="1171816" y="1038288"/>
                  </a:lnTo>
                  <a:close/>
                </a:path>
                <a:path w="5626734" h="1992629">
                  <a:moveTo>
                    <a:pt x="1188948" y="431520"/>
                  </a:moveTo>
                  <a:lnTo>
                    <a:pt x="1177747" y="430923"/>
                  </a:lnTo>
                  <a:lnTo>
                    <a:pt x="1177150" y="442137"/>
                  </a:lnTo>
                  <a:lnTo>
                    <a:pt x="1188364" y="442722"/>
                  </a:lnTo>
                  <a:lnTo>
                    <a:pt x="1188948" y="431520"/>
                  </a:lnTo>
                  <a:close/>
                </a:path>
                <a:path w="5626734" h="1992629">
                  <a:moveTo>
                    <a:pt x="1198168" y="584"/>
                  </a:moveTo>
                  <a:lnTo>
                    <a:pt x="1186954" y="0"/>
                  </a:lnTo>
                  <a:lnTo>
                    <a:pt x="1186370" y="11201"/>
                  </a:lnTo>
                  <a:lnTo>
                    <a:pt x="1197571" y="11798"/>
                  </a:lnTo>
                  <a:lnTo>
                    <a:pt x="1198168" y="584"/>
                  </a:lnTo>
                  <a:close/>
                </a:path>
                <a:path w="5626734" h="1992629">
                  <a:moveTo>
                    <a:pt x="1213167" y="978103"/>
                  </a:moveTo>
                  <a:lnTo>
                    <a:pt x="1201953" y="977506"/>
                  </a:lnTo>
                  <a:lnTo>
                    <a:pt x="1201369" y="988720"/>
                  </a:lnTo>
                  <a:lnTo>
                    <a:pt x="1212570" y="989304"/>
                  </a:lnTo>
                  <a:lnTo>
                    <a:pt x="1213167" y="978103"/>
                  </a:lnTo>
                  <a:close/>
                </a:path>
                <a:path w="5626734" h="1992629">
                  <a:moveTo>
                    <a:pt x="1302296" y="1103985"/>
                  </a:moveTo>
                  <a:lnTo>
                    <a:pt x="1291094" y="1103401"/>
                  </a:lnTo>
                  <a:lnTo>
                    <a:pt x="1290497" y="1114602"/>
                  </a:lnTo>
                  <a:lnTo>
                    <a:pt x="1301711" y="1115187"/>
                  </a:lnTo>
                  <a:lnTo>
                    <a:pt x="1302296" y="1103985"/>
                  </a:lnTo>
                  <a:close/>
                </a:path>
                <a:path w="5626734" h="1992629">
                  <a:moveTo>
                    <a:pt x="1376718" y="1277239"/>
                  </a:moveTo>
                  <a:lnTo>
                    <a:pt x="1365516" y="1276642"/>
                  </a:lnTo>
                  <a:lnTo>
                    <a:pt x="1364932" y="1287843"/>
                  </a:lnTo>
                  <a:lnTo>
                    <a:pt x="1376133" y="1288440"/>
                  </a:lnTo>
                  <a:lnTo>
                    <a:pt x="1376718" y="1277239"/>
                  </a:lnTo>
                  <a:close/>
                </a:path>
                <a:path w="5626734" h="1992629">
                  <a:moveTo>
                    <a:pt x="1396403" y="1225423"/>
                  </a:moveTo>
                  <a:lnTo>
                    <a:pt x="1385201" y="1224838"/>
                  </a:lnTo>
                  <a:lnTo>
                    <a:pt x="1384604" y="1236040"/>
                  </a:lnTo>
                  <a:lnTo>
                    <a:pt x="1395818" y="1236624"/>
                  </a:lnTo>
                  <a:lnTo>
                    <a:pt x="1396403" y="1225423"/>
                  </a:lnTo>
                  <a:close/>
                </a:path>
                <a:path w="5626734" h="1992629">
                  <a:moveTo>
                    <a:pt x="1503845" y="1454708"/>
                  </a:moveTo>
                  <a:lnTo>
                    <a:pt x="1492631" y="1454124"/>
                  </a:lnTo>
                  <a:lnTo>
                    <a:pt x="1492046" y="1465326"/>
                  </a:lnTo>
                  <a:lnTo>
                    <a:pt x="1503260" y="1465922"/>
                  </a:lnTo>
                  <a:lnTo>
                    <a:pt x="1503845" y="1454708"/>
                  </a:lnTo>
                  <a:close/>
                </a:path>
                <a:path w="5626734" h="1992629">
                  <a:moveTo>
                    <a:pt x="1511935" y="1402461"/>
                  </a:moveTo>
                  <a:lnTo>
                    <a:pt x="1500720" y="1401876"/>
                  </a:lnTo>
                  <a:lnTo>
                    <a:pt x="1500136" y="1413078"/>
                  </a:lnTo>
                  <a:lnTo>
                    <a:pt x="1511338" y="1413662"/>
                  </a:lnTo>
                  <a:lnTo>
                    <a:pt x="1511935" y="1402461"/>
                  </a:lnTo>
                  <a:close/>
                </a:path>
                <a:path w="5626734" h="1992629">
                  <a:moveTo>
                    <a:pt x="1579321" y="1355839"/>
                  </a:moveTo>
                  <a:lnTo>
                    <a:pt x="1568107" y="1355255"/>
                  </a:lnTo>
                  <a:lnTo>
                    <a:pt x="1567522" y="1366456"/>
                  </a:lnTo>
                  <a:lnTo>
                    <a:pt x="1578724" y="1367053"/>
                  </a:lnTo>
                  <a:lnTo>
                    <a:pt x="1579321" y="1355839"/>
                  </a:lnTo>
                  <a:close/>
                </a:path>
                <a:path w="5626734" h="1992629">
                  <a:moveTo>
                    <a:pt x="1603895" y="1260970"/>
                  </a:moveTo>
                  <a:lnTo>
                    <a:pt x="1592681" y="1260373"/>
                  </a:lnTo>
                  <a:lnTo>
                    <a:pt x="1592097" y="1271574"/>
                  </a:lnTo>
                  <a:lnTo>
                    <a:pt x="1603311" y="1272171"/>
                  </a:lnTo>
                  <a:lnTo>
                    <a:pt x="1603895" y="1260970"/>
                  </a:lnTo>
                  <a:close/>
                </a:path>
                <a:path w="5626734" h="1992629">
                  <a:moveTo>
                    <a:pt x="1619338" y="1319530"/>
                  </a:moveTo>
                  <a:lnTo>
                    <a:pt x="1608137" y="1318945"/>
                  </a:lnTo>
                  <a:lnTo>
                    <a:pt x="1607553" y="1330147"/>
                  </a:lnTo>
                  <a:lnTo>
                    <a:pt x="1618754" y="1330744"/>
                  </a:lnTo>
                  <a:lnTo>
                    <a:pt x="1619338" y="1319530"/>
                  </a:lnTo>
                  <a:close/>
                </a:path>
                <a:path w="5626734" h="1992629">
                  <a:moveTo>
                    <a:pt x="1648383" y="1241577"/>
                  </a:moveTo>
                  <a:lnTo>
                    <a:pt x="1637182" y="1240993"/>
                  </a:lnTo>
                  <a:lnTo>
                    <a:pt x="1636585" y="1252194"/>
                  </a:lnTo>
                  <a:lnTo>
                    <a:pt x="1647799" y="1252791"/>
                  </a:lnTo>
                  <a:lnTo>
                    <a:pt x="1648383" y="1241577"/>
                  </a:lnTo>
                  <a:close/>
                </a:path>
                <a:path w="5626734" h="1992629">
                  <a:moveTo>
                    <a:pt x="1717141" y="435622"/>
                  </a:moveTo>
                  <a:lnTo>
                    <a:pt x="1705927" y="435038"/>
                  </a:lnTo>
                  <a:lnTo>
                    <a:pt x="1705343" y="446252"/>
                  </a:lnTo>
                  <a:lnTo>
                    <a:pt x="1716544" y="446836"/>
                  </a:lnTo>
                  <a:lnTo>
                    <a:pt x="1717141" y="435622"/>
                  </a:lnTo>
                  <a:close/>
                </a:path>
                <a:path w="5626734" h="1992629">
                  <a:moveTo>
                    <a:pt x="2009584" y="1685594"/>
                  </a:moveTo>
                  <a:lnTo>
                    <a:pt x="1998383" y="1684997"/>
                  </a:lnTo>
                  <a:lnTo>
                    <a:pt x="1997786" y="1696199"/>
                  </a:lnTo>
                  <a:lnTo>
                    <a:pt x="2009000" y="1696796"/>
                  </a:lnTo>
                  <a:lnTo>
                    <a:pt x="2009584" y="1685594"/>
                  </a:lnTo>
                  <a:close/>
                </a:path>
                <a:path w="5626734" h="1992629">
                  <a:moveTo>
                    <a:pt x="2290953" y="873988"/>
                  </a:moveTo>
                  <a:lnTo>
                    <a:pt x="2279751" y="873391"/>
                  </a:lnTo>
                  <a:lnTo>
                    <a:pt x="2279154" y="884605"/>
                  </a:lnTo>
                  <a:lnTo>
                    <a:pt x="2290368" y="885190"/>
                  </a:lnTo>
                  <a:lnTo>
                    <a:pt x="2290953" y="873988"/>
                  </a:lnTo>
                  <a:close/>
                </a:path>
                <a:path w="5626734" h="1992629">
                  <a:moveTo>
                    <a:pt x="2323858" y="1040879"/>
                  </a:moveTo>
                  <a:lnTo>
                    <a:pt x="2312644" y="1040295"/>
                  </a:lnTo>
                  <a:lnTo>
                    <a:pt x="2312060" y="1051496"/>
                  </a:lnTo>
                  <a:lnTo>
                    <a:pt x="2323274" y="1052093"/>
                  </a:lnTo>
                  <a:lnTo>
                    <a:pt x="2323858" y="1040879"/>
                  </a:lnTo>
                  <a:close/>
                </a:path>
                <a:path w="5626734" h="1992629">
                  <a:moveTo>
                    <a:pt x="2529332" y="1846592"/>
                  </a:moveTo>
                  <a:lnTo>
                    <a:pt x="2518118" y="1846008"/>
                  </a:lnTo>
                  <a:lnTo>
                    <a:pt x="2517533" y="1857222"/>
                  </a:lnTo>
                  <a:lnTo>
                    <a:pt x="2528735" y="1857806"/>
                  </a:lnTo>
                  <a:lnTo>
                    <a:pt x="2529332" y="1846592"/>
                  </a:lnTo>
                  <a:close/>
                </a:path>
                <a:path w="5626734" h="1992629">
                  <a:moveTo>
                    <a:pt x="2765285" y="1980615"/>
                  </a:moveTo>
                  <a:lnTo>
                    <a:pt x="2754071" y="1980031"/>
                  </a:lnTo>
                  <a:lnTo>
                    <a:pt x="2753487" y="1991233"/>
                  </a:lnTo>
                  <a:lnTo>
                    <a:pt x="2764701" y="1991829"/>
                  </a:lnTo>
                  <a:lnTo>
                    <a:pt x="2765285" y="1980615"/>
                  </a:lnTo>
                  <a:close/>
                </a:path>
                <a:path w="5626734" h="1992629">
                  <a:moveTo>
                    <a:pt x="3313658" y="1887207"/>
                  </a:moveTo>
                  <a:lnTo>
                    <a:pt x="3302457" y="1886623"/>
                  </a:lnTo>
                  <a:lnTo>
                    <a:pt x="3301860" y="1897824"/>
                  </a:lnTo>
                  <a:lnTo>
                    <a:pt x="3313074" y="1898421"/>
                  </a:lnTo>
                  <a:lnTo>
                    <a:pt x="3313658" y="1887207"/>
                  </a:lnTo>
                  <a:close/>
                </a:path>
                <a:path w="5626734" h="1992629">
                  <a:moveTo>
                    <a:pt x="4018381" y="1039139"/>
                  </a:moveTo>
                  <a:lnTo>
                    <a:pt x="4007167" y="1038542"/>
                  </a:lnTo>
                  <a:lnTo>
                    <a:pt x="4006583" y="1049756"/>
                  </a:lnTo>
                  <a:lnTo>
                    <a:pt x="4017797" y="1050340"/>
                  </a:lnTo>
                  <a:lnTo>
                    <a:pt x="4018381" y="1039139"/>
                  </a:lnTo>
                  <a:close/>
                </a:path>
                <a:path w="5626734" h="1992629">
                  <a:moveTo>
                    <a:pt x="4175709" y="1252982"/>
                  </a:moveTo>
                  <a:lnTo>
                    <a:pt x="4164507" y="1252397"/>
                  </a:lnTo>
                  <a:lnTo>
                    <a:pt x="4163923" y="1263611"/>
                  </a:lnTo>
                  <a:lnTo>
                    <a:pt x="4175125" y="1264196"/>
                  </a:lnTo>
                  <a:lnTo>
                    <a:pt x="4175709" y="1252982"/>
                  </a:lnTo>
                  <a:close/>
                </a:path>
                <a:path w="5626734" h="1992629">
                  <a:moveTo>
                    <a:pt x="4213047" y="1980819"/>
                  </a:moveTo>
                  <a:lnTo>
                    <a:pt x="4201845" y="1980234"/>
                  </a:lnTo>
                  <a:lnTo>
                    <a:pt x="4201249" y="1991436"/>
                  </a:lnTo>
                  <a:lnTo>
                    <a:pt x="4212463" y="1992020"/>
                  </a:lnTo>
                  <a:lnTo>
                    <a:pt x="4213047" y="1980819"/>
                  </a:lnTo>
                  <a:close/>
                </a:path>
                <a:path w="5626734" h="1992629">
                  <a:moveTo>
                    <a:pt x="5011636" y="1936508"/>
                  </a:moveTo>
                  <a:lnTo>
                    <a:pt x="5000434" y="1935924"/>
                  </a:lnTo>
                  <a:lnTo>
                    <a:pt x="4999837" y="1947125"/>
                  </a:lnTo>
                  <a:lnTo>
                    <a:pt x="5011051" y="1947710"/>
                  </a:lnTo>
                  <a:lnTo>
                    <a:pt x="5011636" y="1936508"/>
                  </a:lnTo>
                  <a:close/>
                </a:path>
                <a:path w="5626734" h="1992629">
                  <a:moveTo>
                    <a:pt x="5282184" y="1392250"/>
                  </a:moveTo>
                  <a:lnTo>
                    <a:pt x="5270970" y="1391666"/>
                  </a:lnTo>
                  <a:lnTo>
                    <a:pt x="5270385" y="1402867"/>
                  </a:lnTo>
                  <a:lnTo>
                    <a:pt x="5281587" y="1403451"/>
                  </a:lnTo>
                  <a:lnTo>
                    <a:pt x="5282184" y="1392250"/>
                  </a:lnTo>
                  <a:close/>
                </a:path>
                <a:path w="5626734" h="1992629">
                  <a:moveTo>
                    <a:pt x="5626570" y="1806105"/>
                  </a:moveTo>
                  <a:lnTo>
                    <a:pt x="5615368" y="1805520"/>
                  </a:lnTo>
                  <a:lnTo>
                    <a:pt x="5614771" y="1816722"/>
                  </a:lnTo>
                  <a:lnTo>
                    <a:pt x="5625985" y="1817319"/>
                  </a:lnTo>
                  <a:lnTo>
                    <a:pt x="5626570" y="1806105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52966" y="3175888"/>
              <a:ext cx="5605780" cy="2795905"/>
            </a:xfrm>
            <a:custGeom>
              <a:avLst/>
              <a:gdLst/>
              <a:ahLst/>
              <a:cxnLst/>
              <a:rect l="l" t="t" r="r" b="b"/>
              <a:pathLst>
                <a:path w="5605780" h="2795904">
                  <a:moveTo>
                    <a:pt x="11798" y="842975"/>
                  </a:moveTo>
                  <a:lnTo>
                    <a:pt x="584" y="842391"/>
                  </a:lnTo>
                  <a:lnTo>
                    <a:pt x="0" y="853605"/>
                  </a:lnTo>
                  <a:lnTo>
                    <a:pt x="11201" y="854189"/>
                  </a:lnTo>
                  <a:lnTo>
                    <a:pt x="11798" y="842975"/>
                  </a:lnTo>
                  <a:close/>
                </a:path>
                <a:path w="5605780" h="2795904">
                  <a:moveTo>
                    <a:pt x="23393" y="896366"/>
                  </a:moveTo>
                  <a:lnTo>
                    <a:pt x="12179" y="895769"/>
                  </a:lnTo>
                  <a:lnTo>
                    <a:pt x="11595" y="906983"/>
                  </a:lnTo>
                  <a:lnTo>
                    <a:pt x="22796" y="907567"/>
                  </a:lnTo>
                  <a:lnTo>
                    <a:pt x="23393" y="896366"/>
                  </a:lnTo>
                  <a:close/>
                </a:path>
                <a:path w="5605780" h="2795904">
                  <a:moveTo>
                    <a:pt x="32918" y="840181"/>
                  </a:moveTo>
                  <a:lnTo>
                    <a:pt x="21704" y="839597"/>
                  </a:lnTo>
                  <a:lnTo>
                    <a:pt x="21120" y="850798"/>
                  </a:lnTo>
                  <a:lnTo>
                    <a:pt x="32321" y="851395"/>
                  </a:lnTo>
                  <a:lnTo>
                    <a:pt x="32918" y="840181"/>
                  </a:lnTo>
                  <a:close/>
                </a:path>
                <a:path w="5605780" h="2795904">
                  <a:moveTo>
                    <a:pt x="53454" y="878268"/>
                  </a:moveTo>
                  <a:lnTo>
                    <a:pt x="42240" y="877684"/>
                  </a:lnTo>
                  <a:lnTo>
                    <a:pt x="41656" y="888885"/>
                  </a:lnTo>
                  <a:lnTo>
                    <a:pt x="52857" y="889482"/>
                  </a:lnTo>
                  <a:lnTo>
                    <a:pt x="53454" y="878268"/>
                  </a:lnTo>
                  <a:close/>
                </a:path>
                <a:path w="5605780" h="2795904">
                  <a:moveTo>
                    <a:pt x="162420" y="2028278"/>
                  </a:moveTo>
                  <a:lnTo>
                    <a:pt x="151218" y="2027694"/>
                  </a:lnTo>
                  <a:lnTo>
                    <a:pt x="150622" y="2038896"/>
                  </a:lnTo>
                  <a:lnTo>
                    <a:pt x="161836" y="2039480"/>
                  </a:lnTo>
                  <a:lnTo>
                    <a:pt x="162420" y="2028278"/>
                  </a:lnTo>
                  <a:close/>
                </a:path>
                <a:path w="5605780" h="2795904">
                  <a:moveTo>
                    <a:pt x="346824" y="1433804"/>
                  </a:moveTo>
                  <a:lnTo>
                    <a:pt x="335610" y="1433207"/>
                  </a:lnTo>
                  <a:lnTo>
                    <a:pt x="335026" y="1444421"/>
                  </a:lnTo>
                  <a:lnTo>
                    <a:pt x="346227" y="1445006"/>
                  </a:lnTo>
                  <a:lnTo>
                    <a:pt x="346824" y="1433804"/>
                  </a:lnTo>
                  <a:close/>
                </a:path>
                <a:path w="5605780" h="2795904">
                  <a:moveTo>
                    <a:pt x="354507" y="2111159"/>
                  </a:moveTo>
                  <a:lnTo>
                    <a:pt x="343306" y="2110562"/>
                  </a:lnTo>
                  <a:lnTo>
                    <a:pt x="342709" y="2121776"/>
                  </a:lnTo>
                  <a:lnTo>
                    <a:pt x="353923" y="2122360"/>
                  </a:lnTo>
                  <a:lnTo>
                    <a:pt x="354507" y="2111159"/>
                  </a:lnTo>
                  <a:close/>
                </a:path>
                <a:path w="5605780" h="2795904">
                  <a:moveTo>
                    <a:pt x="379476" y="1231963"/>
                  </a:moveTo>
                  <a:lnTo>
                    <a:pt x="368261" y="1231366"/>
                  </a:lnTo>
                  <a:lnTo>
                    <a:pt x="367677" y="1242580"/>
                  </a:lnTo>
                  <a:lnTo>
                    <a:pt x="378891" y="1243164"/>
                  </a:lnTo>
                  <a:lnTo>
                    <a:pt x="379476" y="1231963"/>
                  </a:lnTo>
                  <a:close/>
                </a:path>
                <a:path w="5605780" h="2795904">
                  <a:moveTo>
                    <a:pt x="394703" y="1309865"/>
                  </a:moveTo>
                  <a:lnTo>
                    <a:pt x="383501" y="1309268"/>
                  </a:lnTo>
                  <a:lnTo>
                    <a:pt x="382905" y="1320482"/>
                  </a:lnTo>
                  <a:lnTo>
                    <a:pt x="394119" y="1321066"/>
                  </a:lnTo>
                  <a:lnTo>
                    <a:pt x="394703" y="1309865"/>
                  </a:lnTo>
                  <a:close/>
                </a:path>
                <a:path w="5605780" h="2795904">
                  <a:moveTo>
                    <a:pt x="402805" y="1001026"/>
                  </a:moveTo>
                  <a:lnTo>
                    <a:pt x="391591" y="1000442"/>
                  </a:lnTo>
                  <a:lnTo>
                    <a:pt x="391007" y="1011643"/>
                  </a:lnTo>
                  <a:lnTo>
                    <a:pt x="402209" y="1012228"/>
                  </a:lnTo>
                  <a:lnTo>
                    <a:pt x="402805" y="1001026"/>
                  </a:lnTo>
                  <a:close/>
                </a:path>
                <a:path w="5605780" h="2795904">
                  <a:moveTo>
                    <a:pt x="404571" y="1091666"/>
                  </a:moveTo>
                  <a:lnTo>
                    <a:pt x="393369" y="1091082"/>
                  </a:lnTo>
                  <a:lnTo>
                    <a:pt x="392772" y="1102283"/>
                  </a:lnTo>
                  <a:lnTo>
                    <a:pt x="403987" y="1102880"/>
                  </a:lnTo>
                  <a:lnTo>
                    <a:pt x="404571" y="1091666"/>
                  </a:lnTo>
                  <a:close/>
                </a:path>
                <a:path w="5605780" h="2795904">
                  <a:moveTo>
                    <a:pt x="433362" y="999223"/>
                  </a:moveTo>
                  <a:lnTo>
                    <a:pt x="422148" y="998626"/>
                  </a:lnTo>
                  <a:lnTo>
                    <a:pt x="421563" y="1009840"/>
                  </a:lnTo>
                  <a:lnTo>
                    <a:pt x="432777" y="1010424"/>
                  </a:lnTo>
                  <a:lnTo>
                    <a:pt x="433362" y="999223"/>
                  </a:lnTo>
                  <a:close/>
                </a:path>
                <a:path w="5605780" h="2795904">
                  <a:moveTo>
                    <a:pt x="439369" y="947305"/>
                  </a:moveTo>
                  <a:lnTo>
                    <a:pt x="428155" y="946721"/>
                  </a:lnTo>
                  <a:lnTo>
                    <a:pt x="427570" y="957922"/>
                  </a:lnTo>
                  <a:lnTo>
                    <a:pt x="438772" y="958519"/>
                  </a:lnTo>
                  <a:lnTo>
                    <a:pt x="439369" y="947305"/>
                  </a:lnTo>
                  <a:close/>
                </a:path>
                <a:path w="5605780" h="2795904">
                  <a:moveTo>
                    <a:pt x="452285" y="1752536"/>
                  </a:moveTo>
                  <a:lnTo>
                    <a:pt x="441071" y="1751952"/>
                  </a:lnTo>
                  <a:lnTo>
                    <a:pt x="440486" y="1763166"/>
                  </a:lnTo>
                  <a:lnTo>
                    <a:pt x="451700" y="1763750"/>
                  </a:lnTo>
                  <a:lnTo>
                    <a:pt x="452285" y="1752536"/>
                  </a:lnTo>
                  <a:close/>
                </a:path>
                <a:path w="5605780" h="2795904">
                  <a:moveTo>
                    <a:pt x="474345" y="1813204"/>
                  </a:moveTo>
                  <a:lnTo>
                    <a:pt x="463130" y="1812620"/>
                  </a:lnTo>
                  <a:lnTo>
                    <a:pt x="462546" y="1823821"/>
                  </a:lnTo>
                  <a:lnTo>
                    <a:pt x="473748" y="1824405"/>
                  </a:lnTo>
                  <a:lnTo>
                    <a:pt x="474345" y="1813204"/>
                  </a:lnTo>
                  <a:close/>
                </a:path>
                <a:path w="5605780" h="2795904">
                  <a:moveTo>
                    <a:pt x="496963" y="1013828"/>
                  </a:moveTo>
                  <a:lnTo>
                    <a:pt x="485762" y="1013231"/>
                  </a:lnTo>
                  <a:lnTo>
                    <a:pt x="485165" y="1024445"/>
                  </a:lnTo>
                  <a:lnTo>
                    <a:pt x="496379" y="1025029"/>
                  </a:lnTo>
                  <a:lnTo>
                    <a:pt x="496963" y="1013828"/>
                  </a:lnTo>
                  <a:close/>
                </a:path>
                <a:path w="5605780" h="2795904">
                  <a:moveTo>
                    <a:pt x="532790" y="1512430"/>
                  </a:moveTo>
                  <a:lnTo>
                    <a:pt x="521589" y="1511846"/>
                  </a:lnTo>
                  <a:lnTo>
                    <a:pt x="520992" y="1523060"/>
                  </a:lnTo>
                  <a:lnTo>
                    <a:pt x="532206" y="1523644"/>
                  </a:lnTo>
                  <a:lnTo>
                    <a:pt x="532790" y="1512430"/>
                  </a:lnTo>
                  <a:close/>
                </a:path>
                <a:path w="5605780" h="2795904">
                  <a:moveTo>
                    <a:pt x="575957" y="1165047"/>
                  </a:moveTo>
                  <a:lnTo>
                    <a:pt x="564743" y="1164450"/>
                  </a:lnTo>
                  <a:lnTo>
                    <a:pt x="564159" y="1175664"/>
                  </a:lnTo>
                  <a:lnTo>
                    <a:pt x="575373" y="1176248"/>
                  </a:lnTo>
                  <a:lnTo>
                    <a:pt x="575957" y="1165047"/>
                  </a:lnTo>
                  <a:close/>
                </a:path>
                <a:path w="5605780" h="2795904">
                  <a:moveTo>
                    <a:pt x="592442" y="1436255"/>
                  </a:moveTo>
                  <a:lnTo>
                    <a:pt x="581240" y="1435671"/>
                  </a:lnTo>
                  <a:lnTo>
                    <a:pt x="580644" y="1446872"/>
                  </a:lnTo>
                  <a:lnTo>
                    <a:pt x="591858" y="1447469"/>
                  </a:lnTo>
                  <a:lnTo>
                    <a:pt x="592442" y="1436255"/>
                  </a:lnTo>
                  <a:close/>
                </a:path>
                <a:path w="5605780" h="2795904">
                  <a:moveTo>
                    <a:pt x="599389" y="1832305"/>
                  </a:moveTo>
                  <a:lnTo>
                    <a:pt x="588175" y="1831708"/>
                  </a:lnTo>
                  <a:lnTo>
                    <a:pt x="587590" y="1842922"/>
                  </a:lnTo>
                  <a:lnTo>
                    <a:pt x="598805" y="1843506"/>
                  </a:lnTo>
                  <a:lnTo>
                    <a:pt x="599389" y="1832305"/>
                  </a:lnTo>
                  <a:close/>
                </a:path>
                <a:path w="5605780" h="2795904">
                  <a:moveTo>
                    <a:pt x="601154" y="1351089"/>
                  </a:moveTo>
                  <a:lnTo>
                    <a:pt x="589940" y="1350505"/>
                  </a:lnTo>
                  <a:lnTo>
                    <a:pt x="589356" y="1361706"/>
                  </a:lnTo>
                  <a:lnTo>
                    <a:pt x="600557" y="1362303"/>
                  </a:lnTo>
                  <a:lnTo>
                    <a:pt x="601154" y="1351089"/>
                  </a:lnTo>
                  <a:close/>
                </a:path>
                <a:path w="5605780" h="2795904">
                  <a:moveTo>
                    <a:pt x="605663" y="1450962"/>
                  </a:moveTo>
                  <a:lnTo>
                    <a:pt x="594461" y="1450378"/>
                  </a:lnTo>
                  <a:lnTo>
                    <a:pt x="593864" y="1461579"/>
                  </a:lnTo>
                  <a:lnTo>
                    <a:pt x="605078" y="1462176"/>
                  </a:lnTo>
                  <a:lnTo>
                    <a:pt x="605663" y="1450962"/>
                  </a:lnTo>
                  <a:close/>
                </a:path>
                <a:path w="5605780" h="2795904">
                  <a:moveTo>
                    <a:pt x="627964" y="830351"/>
                  </a:moveTo>
                  <a:lnTo>
                    <a:pt x="616762" y="829767"/>
                  </a:lnTo>
                  <a:lnTo>
                    <a:pt x="616165" y="840968"/>
                  </a:lnTo>
                  <a:lnTo>
                    <a:pt x="627380" y="841565"/>
                  </a:lnTo>
                  <a:lnTo>
                    <a:pt x="627964" y="830351"/>
                  </a:lnTo>
                  <a:close/>
                </a:path>
                <a:path w="5605780" h="2795904">
                  <a:moveTo>
                    <a:pt x="656983" y="1723834"/>
                  </a:moveTo>
                  <a:lnTo>
                    <a:pt x="645782" y="1723250"/>
                  </a:lnTo>
                  <a:lnTo>
                    <a:pt x="645198" y="1734451"/>
                  </a:lnTo>
                  <a:lnTo>
                    <a:pt x="656399" y="1735048"/>
                  </a:lnTo>
                  <a:lnTo>
                    <a:pt x="656983" y="1723834"/>
                  </a:lnTo>
                  <a:close/>
                </a:path>
                <a:path w="5605780" h="2795904">
                  <a:moveTo>
                    <a:pt x="657021" y="932561"/>
                  </a:moveTo>
                  <a:lnTo>
                    <a:pt x="645820" y="931964"/>
                  </a:lnTo>
                  <a:lnTo>
                    <a:pt x="645223" y="943178"/>
                  </a:lnTo>
                  <a:lnTo>
                    <a:pt x="656437" y="943762"/>
                  </a:lnTo>
                  <a:lnTo>
                    <a:pt x="657021" y="932561"/>
                  </a:lnTo>
                  <a:close/>
                </a:path>
                <a:path w="5605780" h="2795904">
                  <a:moveTo>
                    <a:pt x="675043" y="1993874"/>
                  </a:moveTo>
                  <a:lnTo>
                    <a:pt x="663841" y="1993290"/>
                  </a:lnTo>
                  <a:lnTo>
                    <a:pt x="663244" y="2004491"/>
                  </a:lnTo>
                  <a:lnTo>
                    <a:pt x="674458" y="2005088"/>
                  </a:lnTo>
                  <a:lnTo>
                    <a:pt x="675043" y="1993874"/>
                  </a:lnTo>
                  <a:close/>
                </a:path>
                <a:path w="5605780" h="2795904">
                  <a:moveTo>
                    <a:pt x="710869" y="1365758"/>
                  </a:moveTo>
                  <a:lnTo>
                    <a:pt x="699655" y="1365161"/>
                  </a:lnTo>
                  <a:lnTo>
                    <a:pt x="699071" y="1376375"/>
                  </a:lnTo>
                  <a:lnTo>
                    <a:pt x="710285" y="1376959"/>
                  </a:lnTo>
                  <a:lnTo>
                    <a:pt x="710869" y="1365758"/>
                  </a:lnTo>
                  <a:close/>
                </a:path>
                <a:path w="5605780" h="2795904">
                  <a:moveTo>
                    <a:pt x="713549" y="835748"/>
                  </a:moveTo>
                  <a:lnTo>
                    <a:pt x="702348" y="835164"/>
                  </a:lnTo>
                  <a:lnTo>
                    <a:pt x="701763" y="846366"/>
                  </a:lnTo>
                  <a:lnTo>
                    <a:pt x="712965" y="846963"/>
                  </a:lnTo>
                  <a:lnTo>
                    <a:pt x="713549" y="835748"/>
                  </a:lnTo>
                  <a:close/>
                </a:path>
                <a:path w="5605780" h="2795904">
                  <a:moveTo>
                    <a:pt x="715581" y="1807806"/>
                  </a:moveTo>
                  <a:lnTo>
                    <a:pt x="704367" y="1807210"/>
                  </a:lnTo>
                  <a:lnTo>
                    <a:pt x="703783" y="1818424"/>
                  </a:lnTo>
                  <a:lnTo>
                    <a:pt x="714984" y="1819008"/>
                  </a:lnTo>
                  <a:lnTo>
                    <a:pt x="715581" y="1807806"/>
                  </a:lnTo>
                  <a:close/>
                </a:path>
                <a:path w="5605780" h="2795904">
                  <a:moveTo>
                    <a:pt x="720610" y="1427937"/>
                  </a:moveTo>
                  <a:lnTo>
                    <a:pt x="709396" y="1427340"/>
                  </a:lnTo>
                  <a:lnTo>
                    <a:pt x="708812" y="1438554"/>
                  </a:lnTo>
                  <a:lnTo>
                    <a:pt x="720026" y="1439138"/>
                  </a:lnTo>
                  <a:lnTo>
                    <a:pt x="720610" y="1427937"/>
                  </a:lnTo>
                  <a:close/>
                </a:path>
                <a:path w="5605780" h="2795904">
                  <a:moveTo>
                    <a:pt x="731888" y="1435468"/>
                  </a:moveTo>
                  <a:lnTo>
                    <a:pt x="720686" y="1434884"/>
                  </a:lnTo>
                  <a:lnTo>
                    <a:pt x="720090" y="1446098"/>
                  </a:lnTo>
                  <a:lnTo>
                    <a:pt x="731304" y="1446682"/>
                  </a:lnTo>
                  <a:lnTo>
                    <a:pt x="731888" y="1435468"/>
                  </a:lnTo>
                  <a:close/>
                </a:path>
                <a:path w="5605780" h="2795904">
                  <a:moveTo>
                    <a:pt x="732764" y="1464919"/>
                  </a:moveTo>
                  <a:lnTo>
                    <a:pt x="721563" y="1464322"/>
                  </a:lnTo>
                  <a:lnTo>
                    <a:pt x="720979" y="1475536"/>
                  </a:lnTo>
                  <a:lnTo>
                    <a:pt x="732180" y="1476121"/>
                  </a:lnTo>
                  <a:lnTo>
                    <a:pt x="732764" y="1464919"/>
                  </a:lnTo>
                  <a:close/>
                </a:path>
                <a:path w="5605780" h="2795904">
                  <a:moveTo>
                    <a:pt x="744550" y="2049640"/>
                  </a:moveTo>
                  <a:lnTo>
                    <a:pt x="733336" y="2049043"/>
                  </a:lnTo>
                  <a:lnTo>
                    <a:pt x="732751" y="2060257"/>
                  </a:lnTo>
                  <a:lnTo>
                    <a:pt x="743953" y="2060841"/>
                  </a:lnTo>
                  <a:lnTo>
                    <a:pt x="744550" y="2049640"/>
                  </a:lnTo>
                  <a:close/>
                </a:path>
                <a:path w="5605780" h="2795904">
                  <a:moveTo>
                    <a:pt x="747509" y="1049756"/>
                  </a:moveTo>
                  <a:lnTo>
                    <a:pt x="736295" y="1049159"/>
                  </a:lnTo>
                  <a:lnTo>
                    <a:pt x="735711" y="1060373"/>
                  </a:lnTo>
                  <a:lnTo>
                    <a:pt x="746912" y="1060958"/>
                  </a:lnTo>
                  <a:lnTo>
                    <a:pt x="747509" y="1049756"/>
                  </a:lnTo>
                  <a:close/>
                </a:path>
                <a:path w="5605780" h="2795904">
                  <a:moveTo>
                    <a:pt x="748474" y="1155192"/>
                  </a:moveTo>
                  <a:lnTo>
                    <a:pt x="737273" y="1154595"/>
                  </a:lnTo>
                  <a:lnTo>
                    <a:pt x="736676" y="1165809"/>
                  </a:lnTo>
                  <a:lnTo>
                    <a:pt x="747890" y="1166393"/>
                  </a:lnTo>
                  <a:lnTo>
                    <a:pt x="748474" y="1155192"/>
                  </a:lnTo>
                  <a:close/>
                </a:path>
                <a:path w="5605780" h="2795904">
                  <a:moveTo>
                    <a:pt x="752614" y="1364805"/>
                  </a:moveTo>
                  <a:lnTo>
                    <a:pt x="741413" y="1364208"/>
                  </a:lnTo>
                  <a:lnTo>
                    <a:pt x="740816" y="1375422"/>
                  </a:lnTo>
                  <a:lnTo>
                    <a:pt x="752030" y="1376006"/>
                  </a:lnTo>
                  <a:lnTo>
                    <a:pt x="752614" y="1364805"/>
                  </a:lnTo>
                  <a:close/>
                </a:path>
                <a:path w="5605780" h="2795904">
                  <a:moveTo>
                    <a:pt x="785088" y="1850910"/>
                  </a:moveTo>
                  <a:lnTo>
                    <a:pt x="773874" y="1850326"/>
                  </a:lnTo>
                  <a:lnTo>
                    <a:pt x="773290" y="1861527"/>
                  </a:lnTo>
                  <a:lnTo>
                    <a:pt x="784491" y="1862124"/>
                  </a:lnTo>
                  <a:lnTo>
                    <a:pt x="785088" y="1850910"/>
                  </a:lnTo>
                  <a:close/>
                </a:path>
                <a:path w="5605780" h="2795904">
                  <a:moveTo>
                    <a:pt x="785977" y="842492"/>
                  </a:moveTo>
                  <a:lnTo>
                    <a:pt x="774763" y="841895"/>
                  </a:lnTo>
                  <a:lnTo>
                    <a:pt x="774179" y="853109"/>
                  </a:lnTo>
                  <a:lnTo>
                    <a:pt x="785380" y="853694"/>
                  </a:lnTo>
                  <a:lnTo>
                    <a:pt x="785977" y="842492"/>
                  </a:lnTo>
                  <a:close/>
                </a:path>
                <a:path w="5605780" h="2795904">
                  <a:moveTo>
                    <a:pt x="796378" y="1351737"/>
                  </a:moveTo>
                  <a:lnTo>
                    <a:pt x="785164" y="1351140"/>
                  </a:lnTo>
                  <a:lnTo>
                    <a:pt x="784580" y="1362354"/>
                  </a:lnTo>
                  <a:lnTo>
                    <a:pt x="795782" y="1362938"/>
                  </a:lnTo>
                  <a:lnTo>
                    <a:pt x="796378" y="1351737"/>
                  </a:lnTo>
                  <a:close/>
                </a:path>
                <a:path w="5605780" h="2795904">
                  <a:moveTo>
                    <a:pt x="827900" y="960602"/>
                  </a:moveTo>
                  <a:lnTo>
                    <a:pt x="816698" y="960018"/>
                  </a:lnTo>
                  <a:lnTo>
                    <a:pt x="816114" y="971219"/>
                  </a:lnTo>
                  <a:lnTo>
                    <a:pt x="827316" y="971804"/>
                  </a:lnTo>
                  <a:lnTo>
                    <a:pt x="827900" y="960602"/>
                  </a:lnTo>
                  <a:close/>
                </a:path>
                <a:path w="5605780" h="2795904">
                  <a:moveTo>
                    <a:pt x="842975" y="1631607"/>
                  </a:moveTo>
                  <a:lnTo>
                    <a:pt x="831761" y="1631010"/>
                  </a:lnTo>
                  <a:lnTo>
                    <a:pt x="831176" y="1642224"/>
                  </a:lnTo>
                  <a:lnTo>
                    <a:pt x="842378" y="1642808"/>
                  </a:lnTo>
                  <a:lnTo>
                    <a:pt x="842975" y="1631607"/>
                  </a:lnTo>
                  <a:close/>
                </a:path>
                <a:path w="5605780" h="2795904">
                  <a:moveTo>
                    <a:pt x="856043" y="1256474"/>
                  </a:moveTo>
                  <a:lnTo>
                    <a:pt x="844842" y="1255890"/>
                  </a:lnTo>
                  <a:lnTo>
                    <a:pt x="844245" y="1267104"/>
                  </a:lnTo>
                  <a:lnTo>
                    <a:pt x="855459" y="1267688"/>
                  </a:lnTo>
                  <a:lnTo>
                    <a:pt x="856043" y="1256474"/>
                  </a:lnTo>
                  <a:close/>
                </a:path>
                <a:path w="5605780" h="2795904">
                  <a:moveTo>
                    <a:pt x="873709" y="1391462"/>
                  </a:moveTo>
                  <a:lnTo>
                    <a:pt x="862495" y="1390865"/>
                  </a:lnTo>
                  <a:lnTo>
                    <a:pt x="861910" y="1402080"/>
                  </a:lnTo>
                  <a:lnTo>
                    <a:pt x="873112" y="1402664"/>
                  </a:lnTo>
                  <a:lnTo>
                    <a:pt x="873709" y="1391462"/>
                  </a:lnTo>
                  <a:close/>
                </a:path>
                <a:path w="5605780" h="2795904">
                  <a:moveTo>
                    <a:pt x="876198" y="1422387"/>
                  </a:moveTo>
                  <a:lnTo>
                    <a:pt x="864997" y="1421790"/>
                  </a:lnTo>
                  <a:lnTo>
                    <a:pt x="864400" y="1433004"/>
                  </a:lnTo>
                  <a:lnTo>
                    <a:pt x="875614" y="1433588"/>
                  </a:lnTo>
                  <a:lnTo>
                    <a:pt x="876198" y="1422387"/>
                  </a:lnTo>
                  <a:close/>
                </a:path>
                <a:path w="5605780" h="2795904">
                  <a:moveTo>
                    <a:pt x="886180" y="1392491"/>
                  </a:moveTo>
                  <a:lnTo>
                    <a:pt x="874979" y="1391907"/>
                  </a:lnTo>
                  <a:lnTo>
                    <a:pt x="874382" y="1403121"/>
                  </a:lnTo>
                  <a:lnTo>
                    <a:pt x="885596" y="1403705"/>
                  </a:lnTo>
                  <a:lnTo>
                    <a:pt x="886180" y="1392491"/>
                  </a:lnTo>
                  <a:close/>
                </a:path>
                <a:path w="5605780" h="2795904">
                  <a:moveTo>
                    <a:pt x="907364" y="1602422"/>
                  </a:moveTo>
                  <a:lnTo>
                    <a:pt x="896162" y="1601838"/>
                  </a:lnTo>
                  <a:lnTo>
                    <a:pt x="895565" y="1613039"/>
                  </a:lnTo>
                  <a:lnTo>
                    <a:pt x="906780" y="1613636"/>
                  </a:lnTo>
                  <a:lnTo>
                    <a:pt x="907364" y="1602422"/>
                  </a:lnTo>
                  <a:close/>
                </a:path>
                <a:path w="5605780" h="2795904">
                  <a:moveTo>
                    <a:pt x="916622" y="1967128"/>
                  </a:moveTo>
                  <a:lnTo>
                    <a:pt x="905408" y="1966531"/>
                  </a:lnTo>
                  <a:lnTo>
                    <a:pt x="904824" y="1977732"/>
                  </a:lnTo>
                  <a:lnTo>
                    <a:pt x="916025" y="1978329"/>
                  </a:lnTo>
                  <a:lnTo>
                    <a:pt x="916622" y="1967128"/>
                  </a:lnTo>
                  <a:close/>
                </a:path>
                <a:path w="5605780" h="2795904">
                  <a:moveTo>
                    <a:pt x="922870" y="1470215"/>
                  </a:moveTo>
                  <a:lnTo>
                    <a:pt x="911669" y="1469631"/>
                  </a:lnTo>
                  <a:lnTo>
                    <a:pt x="911072" y="1480832"/>
                  </a:lnTo>
                  <a:lnTo>
                    <a:pt x="922286" y="1481429"/>
                  </a:lnTo>
                  <a:lnTo>
                    <a:pt x="922870" y="1470215"/>
                  </a:lnTo>
                  <a:close/>
                </a:path>
                <a:path w="5605780" h="2795904">
                  <a:moveTo>
                    <a:pt x="952741" y="968400"/>
                  </a:moveTo>
                  <a:lnTo>
                    <a:pt x="941539" y="967816"/>
                  </a:lnTo>
                  <a:lnTo>
                    <a:pt x="940943" y="979030"/>
                  </a:lnTo>
                  <a:lnTo>
                    <a:pt x="952157" y="979614"/>
                  </a:lnTo>
                  <a:lnTo>
                    <a:pt x="952741" y="968400"/>
                  </a:lnTo>
                  <a:close/>
                </a:path>
                <a:path w="5605780" h="2795904">
                  <a:moveTo>
                    <a:pt x="1085481" y="1937194"/>
                  </a:moveTo>
                  <a:lnTo>
                    <a:pt x="1074267" y="1936610"/>
                  </a:lnTo>
                  <a:lnTo>
                    <a:pt x="1073683" y="1947811"/>
                  </a:lnTo>
                  <a:lnTo>
                    <a:pt x="1084884" y="1948395"/>
                  </a:lnTo>
                  <a:lnTo>
                    <a:pt x="1085481" y="1937194"/>
                  </a:lnTo>
                  <a:close/>
                </a:path>
                <a:path w="5605780" h="2795904">
                  <a:moveTo>
                    <a:pt x="1130249" y="1936470"/>
                  </a:moveTo>
                  <a:lnTo>
                    <a:pt x="1119047" y="1935886"/>
                  </a:lnTo>
                  <a:lnTo>
                    <a:pt x="1118450" y="1947087"/>
                  </a:lnTo>
                  <a:lnTo>
                    <a:pt x="1129665" y="1947672"/>
                  </a:lnTo>
                  <a:lnTo>
                    <a:pt x="1130249" y="1936470"/>
                  </a:lnTo>
                  <a:close/>
                </a:path>
                <a:path w="5605780" h="2795904">
                  <a:moveTo>
                    <a:pt x="1169822" y="501535"/>
                  </a:moveTo>
                  <a:lnTo>
                    <a:pt x="1158621" y="500938"/>
                  </a:lnTo>
                  <a:lnTo>
                    <a:pt x="1158024" y="512152"/>
                  </a:lnTo>
                  <a:lnTo>
                    <a:pt x="1169238" y="512737"/>
                  </a:lnTo>
                  <a:lnTo>
                    <a:pt x="1169822" y="501535"/>
                  </a:lnTo>
                  <a:close/>
                </a:path>
                <a:path w="5605780" h="2795904">
                  <a:moveTo>
                    <a:pt x="1409179" y="1684540"/>
                  </a:moveTo>
                  <a:lnTo>
                    <a:pt x="1397965" y="1683943"/>
                  </a:lnTo>
                  <a:lnTo>
                    <a:pt x="1397381" y="1695157"/>
                  </a:lnTo>
                  <a:lnTo>
                    <a:pt x="1408595" y="1695742"/>
                  </a:lnTo>
                  <a:lnTo>
                    <a:pt x="1409179" y="1684540"/>
                  </a:lnTo>
                  <a:close/>
                </a:path>
                <a:path w="5605780" h="2795904">
                  <a:moveTo>
                    <a:pt x="1416050" y="1745170"/>
                  </a:moveTo>
                  <a:lnTo>
                    <a:pt x="1404848" y="1744573"/>
                  </a:lnTo>
                  <a:lnTo>
                    <a:pt x="1404264" y="1755775"/>
                  </a:lnTo>
                  <a:lnTo>
                    <a:pt x="1415465" y="1756371"/>
                  </a:lnTo>
                  <a:lnTo>
                    <a:pt x="1416050" y="1745170"/>
                  </a:lnTo>
                  <a:close/>
                </a:path>
                <a:path w="5605780" h="2795904">
                  <a:moveTo>
                    <a:pt x="1429664" y="1710931"/>
                  </a:moveTo>
                  <a:lnTo>
                    <a:pt x="1418450" y="1710334"/>
                  </a:lnTo>
                  <a:lnTo>
                    <a:pt x="1417866" y="1721548"/>
                  </a:lnTo>
                  <a:lnTo>
                    <a:pt x="1429080" y="1722132"/>
                  </a:lnTo>
                  <a:lnTo>
                    <a:pt x="1429664" y="1710931"/>
                  </a:lnTo>
                  <a:close/>
                </a:path>
                <a:path w="5605780" h="2795904">
                  <a:moveTo>
                    <a:pt x="1537893" y="2075332"/>
                  </a:moveTo>
                  <a:lnTo>
                    <a:pt x="1526679" y="2074748"/>
                  </a:lnTo>
                  <a:lnTo>
                    <a:pt x="1526095" y="2085949"/>
                  </a:lnTo>
                  <a:lnTo>
                    <a:pt x="1537309" y="2086533"/>
                  </a:lnTo>
                  <a:lnTo>
                    <a:pt x="1537893" y="2075332"/>
                  </a:lnTo>
                  <a:close/>
                </a:path>
                <a:path w="5605780" h="2795904">
                  <a:moveTo>
                    <a:pt x="1663661" y="1854314"/>
                  </a:moveTo>
                  <a:lnTo>
                    <a:pt x="1652460" y="1853730"/>
                  </a:lnTo>
                  <a:lnTo>
                    <a:pt x="1651863" y="1864931"/>
                  </a:lnTo>
                  <a:lnTo>
                    <a:pt x="1663077" y="1865515"/>
                  </a:lnTo>
                  <a:lnTo>
                    <a:pt x="1663661" y="1854314"/>
                  </a:lnTo>
                  <a:close/>
                </a:path>
                <a:path w="5605780" h="2795904">
                  <a:moveTo>
                    <a:pt x="1787118" y="1171905"/>
                  </a:moveTo>
                  <a:lnTo>
                    <a:pt x="1775917" y="1171321"/>
                  </a:lnTo>
                  <a:lnTo>
                    <a:pt x="1775320" y="1182522"/>
                  </a:lnTo>
                  <a:lnTo>
                    <a:pt x="1786534" y="1183119"/>
                  </a:lnTo>
                  <a:lnTo>
                    <a:pt x="1787118" y="1171905"/>
                  </a:lnTo>
                  <a:close/>
                </a:path>
                <a:path w="5605780" h="2795904">
                  <a:moveTo>
                    <a:pt x="1878520" y="2144153"/>
                  </a:moveTo>
                  <a:lnTo>
                    <a:pt x="1867306" y="2143569"/>
                  </a:lnTo>
                  <a:lnTo>
                    <a:pt x="1866722" y="2154771"/>
                  </a:lnTo>
                  <a:lnTo>
                    <a:pt x="1877923" y="2155355"/>
                  </a:lnTo>
                  <a:lnTo>
                    <a:pt x="1878520" y="2144153"/>
                  </a:lnTo>
                  <a:close/>
                </a:path>
                <a:path w="5605780" h="2795904">
                  <a:moveTo>
                    <a:pt x="2232012" y="1747380"/>
                  </a:moveTo>
                  <a:lnTo>
                    <a:pt x="2220811" y="1746796"/>
                  </a:lnTo>
                  <a:lnTo>
                    <a:pt x="2220226" y="1757997"/>
                  </a:lnTo>
                  <a:lnTo>
                    <a:pt x="2231428" y="1758581"/>
                  </a:lnTo>
                  <a:lnTo>
                    <a:pt x="2232012" y="1747380"/>
                  </a:lnTo>
                  <a:close/>
                </a:path>
                <a:path w="5605780" h="2795904">
                  <a:moveTo>
                    <a:pt x="2364092" y="1693189"/>
                  </a:moveTo>
                  <a:lnTo>
                    <a:pt x="2352891" y="1692592"/>
                  </a:lnTo>
                  <a:lnTo>
                    <a:pt x="2352294" y="1703806"/>
                  </a:lnTo>
                  <a:lnTo>
                    <a:pt x="2363508" y="1704390"/>
                  </a:lnTo>
                  <a:lnTo>
                    <a:pt x="2364092" y="1693189"/>
                  </a:lnTo>
                  <a:close/>
                </a:path>
                <a:path w="5605780" h="2795904">
                  <a:moveTo>
                    <a:pt x="2445562" y="1676425"/>
                  </a:moveTo>
                  <a:lnTo>
                    <a:pt x="2434348" y="1675828"/>
                  </a:lnTo>
                  <a:lnTo>
                    <a:pt x="2433764" y="1687042"/>
                  </a:lnTo>
                  <a:lnTo>
                    <a:pt x="2444966" y="1687626"/>
                  </a:lnTo>
                  <a:lnTo>
                    <a:pt x="2445562" y="1676425"/>
                  </a:lnTo>
                  <a:close/>
                </a:path>
                <a:path w="5605780" h="2795904">
                  <a:moveTo>
                    <a:pt x="2736837" y="2367711"/>
                  </a:moveTo>
                  <a:lnTo>
                    <a:pt x="2725636" y="2367127"/>
                  </a:lnTo>
                  <a:lnTo>
                    <a:pt x="2725039" y="2378329"/>
                  </a:lnTo>
                  <a:lnTo>
                    <a:pt x="2736253" y="2378926"/>
                  </a:lnTo>
                  <a:lnTo>
                    <a:pt x="2736837" y="2367711"/>
                  </a:lnTo>
                  <a:close/>
                </a:path>
                <a:path w="5605780" h="2795904">
                  <a:moveTo>
                    <a:pt x="2780715" y="2456078"/>
                  </a:moveTo>
                  <a:lnTo>
                    <a:pt x="2769501" y="2455494"/>
                  </a:lnTo>
                  <a:lnTo>
                    <a:pt x="2768917" y="2466708"/>
                  </a:lnTo>
                  <a:lnTo>
                    <a:pt x="2780131" y="2467292"/>
                  </a:lnTo>
                  <a:lnTo>
                    <a:pt x="2780715" y="2456078"/>
                  </a:lnTo>
                  <a:close/>
                </a:path>
                <a:path w="5605780" h="2795904">
                  <a:moveTo>
                    <a:pt x="3876840" y="2595511"/>
                  </a:moveTo>
                  <a:lnTo>
                    <a:pt x="3865626" y="2594914"/>
                  </a:lnTo>
                  <a:lnTo>
                    <a:pt x="3865041" y="2606129"/>
                  </a:lnTo>
                  <a:lnTo>
                    <a:pt x="3876243" y="2606713"/>
                  </a:lnTo>
                  <a:lnTo>
                    <a:pt x="3876840" y="2595511"/>
                  </a:lnTo>
                  <a:close/>
                </a:path>
                <a:path w="5605780" h="2795904">
                  <a:moveTo>
                    <a:pt x="4520527" y="1497317"/>
                  </a:moveTo>
                  <a:lnTo>
                    <a:pt x="4509325" y="1496733"/>
                  </a:lnTo>
                  <a:lnTo>
                    <a:pt x="4508728" y="1507947"/>
                  </a:lnTo>
                  <a:lnTo>
                    <a:pt x="4519942" y="1508531"/>
                  </a:lnTo>
                  <a:lnTo>
                    <a:pt x="4520527" y="1497317"/>
                  </a:lnTo>
                  <a:close/>
                </a:path>
                <a:path w="5605780" h="2795904">
                  <a:moveTo>
                    <a:pt x="4943627" y="2384679"/>
                  </a:moveTo>
                  <a:lnTo>
                    <a:pt x="4932426" y="2384082"/>
                  </a:lnTo>
                  <a:lnTo>
                    <a:pt x="4931842" y="2395296"/>
                  </a:lnTo>
                  <a:lnTo>
                    <a:pt x="4943043" y="2395880"/>
                  </a:lnTo>
                  <a:lnTo>
                    <a:pt x="4943627" y="2384679"/>
                  </a:lnTo>
                  <a:close/>
                </a:path>
                <a:path w="5605780" h="2795904">
                  <a:moveTo>
                    <a:pt x="5231168" y="584"/>
                  </a:moveTo>
                  <a:lnTo>
                    <a:pt x="5219966" y="0"/>
                  </a:lnTo>
                  <a:lnTo>
                    <a:pt x="5219370" y="11214"/>
                  </a:lnTo>
                  <a:lnTo>
                    <a:pt x="5230571" y="11798"/>
                  </a:lnTo>
                  <a:lnTo>
                    <a:pt x="5231168" y="584"/>
                  </a:lnTo>
                  <a:close/>
                </a:path>
                <a:path w="5605780" h="2795904">
                  <a:moveTo>
                    <a:pt x="5375110" y="2784424"/>
                  </a:moveTo>
                  <a:lnTo>
                    <a:pt x="5363896" y="2783827"/>
                  </a:lnTo>
                  <a:lnTo>
                    <a:pt x="5363311" y="2795041"/>
                  </a:lnTo>
                  <a:lnTo>
                    <a:pt x="5374525" y="2795625"/>
                  </a:lnTo>
                  <a:lnTo>
                    <a:pt x="5375110" y="2784424"/>
                  </a:lnTo>
                  <a:close/>
                </a:path>
                <a:path w="5605780" h="2795904">
                  <a:moveTo>
                    <a:pt x="5393868" y="1767763"/>
                  </a:moveTo>
                  <a:lnTo>
                    <a:pt x="5382666" y="1767166"/>
                  </a:lnTo>
                  <a:lnTo>
                    <a:pt x="5382069" y="1778381"/>
                  </a:lnTo>
                  <a:lnTo>
                    <a:pt x="5393283" y="1778965"/>
                  </a:lnTo>
                  <a:lnTo>
                    <a:pt x="5393868" y="1767763"/>
                  </a:lnTo>
                  <a:close/>
                </a:path>
                <a:path w="5605780" h="2795904">
                  <a:moveTo>
                    <a:pt x="5605196" y="2061565"/>
                  </a:moveTo>
                  <a:lnTo>
                    <a:pt x="5593994" y="2060981"/>
                  </a:lnTo>
                  <a:lnTo>
                    <a:pt x="5593397" y="2072195"/>
                  </a:lnTo>
                  <a:lnTo>
                    <a:pt x="5604599" y="2072779"/>
                  </a:lnTo>
                  <a:lnTo>
                    <a:pt x="5605196" y="2061565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55582" y="3724719"/>
              <a:ext cx="6165215" cy="2147570"/>
            </a:xfrm>
            <a:custGeom>
              <a:avLst/>
              <a:gdLst/>
              <a:ahLst/>
              <a:cxnLst/>
              <a:rect l="l" t="t" r="r" b="b"/>
              <a:pathLst>
                <a:path w="6165215" h="2147570">
                  <a:moveTo>
                    <a:pt x="11798" y="1361579"/>
                  </a:moveTo>
                  <a:lnTo>
                    <a:pt x="596" y="1360995"/>
                  </a:lnTo>
                  <a:lnTo>
                    <a:pt x="0" y="1372196"/>
                  </a:lnTo>
                  <a:lnTo>
                    <a:pt x="11214" y="1372781"/>
                  </a:lnTo>
                  <a:lnTo>
                    <a:pt x="11798" y="1361579"/>
                  </a:lnTo>
                  <a:close/>
                </a:path>
                <a:path w="6165215" h="2147570">
                  <a:moveTo>
                    <a:pt x="70777" y="1426464"/>
                  </a:moveTo>
                  <a:lnTo>
                    <a:pt x="59575" y="1425879"/>
                  </a:lnTo>
                  <a:lnTo>
                    <a:pt x="58978" y="1437081"/>
                  </a:lnTo>
                  <a:lnTo>
                    <a:pt x="70192" y="1437678"/>
                  </a:lnTo>
                  <a:lnTo>
                    <a:pt x="70777" y="1426464"/>
                  </a:lnTo>
                  <a:close/>
                </a:path>
                <a:path w="6165215" h="2147570">
                  <a:moveTo>
                    <a:pt x="109639" y="301840"/>
                  </a:moveTo>
                  <a:lnTo>
                    <a:pt x="98425" y="301244"/>
                  </a:lnTo>
                  <a:lnTo>
                    <a:pt x="97840" y="312458"/>
                  </a:lnTo>
                  <a:lnTo>
                    <a:pt x="109054" y="313042"/>
                  </a:lnTo>
                  <a:lnTo>
                    <a:pt x="109639" y="301840"/>
                  </a:lnTo>
                  <a:close/>
                </a:path>
                <a:path w="6165215" h="2147570">
                  <a:moveTo>
                    <a:pt x="127914" y="288988"/>
                  </a:moveTo>
                  <a:lnTo>
                    <a:pt x="116700" y="288404"/>
                  </a:lnTo>
                  <a:lnTo>
                    <a:pt x="116116" y="299605"/>
                  </a:lnTo>
                  <a:lnTo>
                    <a:pt x="127330" y="300202"/>
                  </a:lnTo>
                  <a:lnTo>
                    <a:pt x="127914" y="288988"/>
                  </a:lnTo>
                  <a:close/>
                </a:path>
                <a:path w="6165215" h="2147570">
                  <a:moveTo>
                    <a:pt x="188480" y="347357"/>
                  </a:moveTo>
                  <a:lnTo>
                    <a:pt x="179501" y="346900"/>
                  </a:lnTo>
                  <a:lnTo>
                    <a:pt x="179793" y="341490"/>
                  </a:lnTo>
                  <a:lnTo>
                    <a:pt x="168579" y="340906"/>
                  </a:lnTo>
                  <a:lnTo>
                    <a:pt x="167995" y="352107"/>
                  </a:lnTo>
                  <a:lnTo>
                    <a:pt x="176961" y="352590"/>
                  </a:lnTo>
                  <a:lnTo>
                    <a:pt x="176682" y="357974"/>
                  </a:lnTo>
                  <a:lnTo>
                    <a:pt x="187896" y="358571"/>
                  </a:lnTo>
                  <a:lnTo>
                    <a:pt x="188480" y="347357"/>
                  </a:lnTo>
                  <a:close/>
                </a:path>
                <a:path w="6165215" h="2147570">
                  <a:moveTo>
                    <a:pt x="399135" y="881849"/>
                  </a:moveTo>
                  <a:lnTo>
                    <a:pt x="387934" y="881253"/>
                  </a:lnTo>
                  <a:lnTo>
                    <a:pt x="387337" y="892467"/>
                  </a:lnTo>
                  <a:lnTo>
                    <a:pt x="398551" y="893051"/>
                  </a:lnTo>
                  <a:lnTo>
                    <a:pt x="399135" y="881849"/>
                  </a:lnTo>
                  <a:close/>
                </a:path>
                <a:path w="6165215" h="2147570">
                  <a:moveTo>
                    <a:pt x="414070" y="1010246"/>
                  </a:moveTo>
                  <a:lnTo>
                    <a:pt x="402856" y="1009662"/>
                  </a:lnTo>
                  <a:lnTo>
                    <a:pt x="402272" y="1020864"/>
                  </a:lnTo>
                  <a:lnTo>
                    <a:pt x="413473" y="1021461"/>
                  </a:lnTo>
                  <a:lnTo>
                    <a:pt x="414070" y="1010246"/>
                  </a:lnTo>
                  <a:close/>
                </a:path>
                <a:path w="6165215" h="2147570">
                  <a:moveTo>
                    <a:pt x="436118" y="1691640"/>
                  </a:moveTo>
                  <a:lnTo>
                    <a:pt x="424916" y="1691043"/>
                  </a:lnTo>
                  <a:lnTo>
                    <a:pt x="424319" y="1702257"/>
                  </a:lnTo>
                  <a:lnTo>
                    <a:pt x="435533" y="1702841"/>
                  </a:lnTo>
                  <a:lnTo>
                    <a:pt x="436118" y="1691640"/>
                  </a:lnTo>
                  <a:close/>
                </a:path>
                <a:path w="6165215" h="2147570">
                  <a:moveTo>
                    <a:pt x="439547" y="967905"/>
                  </a:moveTo>
                  <a:lnTo>
                    <a:pt x="428332" y="967320"/>
                  </a:lnTo>
                  <a:lnTo>
                    <a:pt x="427748" y="978522"/>
                  </a:lnTo>
                  <a:lnTo>
                    <a:pt x="438950" y="979119"/>
                  </a:lnTo>
                  <a:lnTo>
                    <a:pt x="439547" y="967905"/>
                  </a:lnTo>
                  <a:close/>
                </a:path>
                <a:path w="6165215" h="2147570">
                  <a:moveTo>
                    <a:pt x="451764" y="1477873"/>
                  </a:moveTo>
                  <a:lnTo>
                    <a:pt x="440550" y="1477289"/>
                  </a:lnTo>
                  <a:lnTo>
                    <a:pt x="439966" y="1488490"/>
                  </a:lnTo>
                  <a:lnTo>
                    <a:pt x="451167" y="1489087"/>
                  </a:lnTo>
                  <a:lnTo>
                    <a:pt x="451764" y="1477873"/>
                  </a:lnTo>
                  <a:close/>
                </a:path>
                <a:path w="6165215" h="2147570">
                  <a:moveTo>
                    <a:pt x="469823" y="516585"/>
                  </a:moveTo>
                  <a:lnTo>
                    <a:pt x="458609" y="516001"/>
                  </a:lnTo>
                  <a:lnTo>
                    <a:pt x="458025" y="527202"/>
                  </a:lnTo>
                  <a:lnTo>
                    <a:pt x="469239" y="527786"/>
                  </a:lnTo>
                  <a:lnTo>
                    <a:pt x="469823" y="516585"/>
                  </a:lnTo>
                  <a:close/>
                </a:path>
                <a:path w="6165215" h="2147570">
                  <a:moveTo>
                    <a:pt x="493255" y="879906"/>
                  </a:moveTo>
                  <a:lnTo>
                    <a:pt x="482053" y="879322"/>
                  </a:lnTo>
                  <a:lnTo>
                    <a:pt x="481457" y="890524"/>
                  </a:lnTo>
                  <a:lnTo>
                    <a:pt x="492671" y="891120"/>
                  </a:lnTo>
                  <a:lnTo>
                    <a:pt x="493255" y="879906"/>
                  </a:lnTo>
                  <a:close/>
                </a:path>
                <a:path w="6165215" h="2147570">
                  <a:moveTo>
                    <a:pt x="548500" y="813384"/>
                  </a:moveTo>
                  <a:lnTo>
                    <a:pt x="537298" y="812787"/>
                  </a:lnTo>
                  <a:lnTo>
                    <a:pt x="536702" y="824001"/>
                  </a:lnTo>
                  <a:lnTo>
                    <a:pt x="547916" y="824585"/>
                  </a:lnTo>
                  <a:lnTo>
                    <a:pt x="548500" y="813384"/>
                  </a:lnTo>
                  <a:close/>
                </a:path>
                <a:path w="6165215" h="2147570">
                  <a:moveTo>
                    <a:pt x="560412" y="744994"/>
                  </a:moveTo>
                  <a:lnTo>
                    <a:pt x="549198" y="744410"/>
                  </a:lnTo>
                  <a:lnTo>
                    <a:pt x="548614" y="755611"/>
                  </a:lnTo>
                  <a:lnTo>
                    <a:pt x="559828" y="756208"/>
                  </a:lnTo>
                  <a:lnTo>
                    <a:pt x="560412" y="744994"/>
                  </a:lnTo>
                  <a:close/>
                </a:path>
                <a:path w="6165215" h="2147570">
                  <a:moveTo>
                    <a:pt x="590638" y="1147927"/>
                  </a:moveTo>
                  <a:lnTo>
                    <a:pt x="579437" y="1147330"/>
                  </a:lnTo>
                  <a:lnTo>
                    <a:pt x="578840" y="1158544"/>
                  </a:lnTo>
                  <a:lnTo>
                    <a:pt x="590054" y="1159129"/>
                  </a:lnTo>
                  <a:lnTo>
                    <a:pt x="590638" y="1147927"/>
                  </a:lnTo>
                  <a:close/>
                </a:path>
                <a:path w="6165215" h="2147570">
                  <a:moveTo>
                    <a:pt x="599859" y="898715"/>
                  </a:moveTo>
                  <a:lnTo>
                    <a:pt x="588645" y="898118"/>
                  </a:lnTo>
                  <a:lnTo>
                    <a:pt x="588060" y="909332"/>
                  </a:lnTo>
                  <a:lnTo>
                    <a:pt x="599274" y="909916"/>
                  </a:lnTo>
                  <a:lnTo>
                    <a:pt x="599859" y="898715"/>
                  </a:lnTo>
                  <a:close/>
                </a:path>
                <a:path w="6165215" h="2147570">
                  <a:moveTo>
                    <a:pt x="632218" y="338416"/>
                  </a:moveTo>
                  <a:lnTo>
                    <a:pt x="621004" y="337832"/>
                  </a:lnTo>
                  <a:lnTo>
                    <a:pt x="620420" y="349034"/>
                  </a:lnTo>
                  <a:lnTo>
                    <a:pt x="631634" y="349631"/>
                  </a:lnTo>
                  <a:lnTo>
                    <a:pt x="632218" y="338416"/>
                  </a:lnTo>
                  <a:close/>
                </a:path>
                <a:path w="6165215" h="2147570">
                  <a:moveTo>
                    <a:pt x="638352" y="1405470"/>
                  </a:moveTo>
                  <a:lnTo>
                    <a:pt x="627138" y="1404886"/>
                  </a:lnTo>
                  <a:lnTo>
                    <a:pt x="626554" y="1416088"/>
                  </a:lnTo>
                  <a:lnTo>
                    <a:pt x="637768" y="1416672"/>
                  </a:lnTo>
                  <a:lnTo>
                    <a:pt x="638352" y="1405470"/>
                  </a:lnTo>
                  <a:close/>
                </a:path>
                <a:path w="6165215" h="2147570">
                  <a:moveTo>
                    <a:pt x="639699" y="468172"/>
                  </a:moveTo>
                  <a:lnTo>
                    <a:pt x="628484" y="467588"/>
                  </a:lnTo>
                  <a:lnTo>
                    <a:pt x="627900" y="478790"/>
                  </a:lnTo>
                  <a:lnTo>
                    <a:pt x="639102" y="479386"/>
                  </a:lnTo>
                  <a:lnTo>
                    <a:pt x="639699" y="468172"/>
                  </a:lnTo>
                  <a:close/>
                </a:path>
                <a:path w="6165215" h="2147570">
                  <a:moveTo>
                    <a:pt x="654939" y="959840"/>
                  </a:moveTo>
                  <a:lnTo>
                    <a:pt x="643724" y="959256"/>
                  </a:lnTo>
                  <a:lnTo>
                    <a:pt x="643140" y="970457"/>
                  </a:lnTo>
                  <a:lnTo>
                    <a:pt x="654342" y="971054"/>
                  </a:lnTo>
                  <a:lnTo>
                    <a:pt x="654939" y="959840"/>
                  </a:lnTo>
                  <a:close/>
                </a:path>
                <a:path w="6165215" h="2147570">
                  <a:moveTo>
                    <a:pt x="665302" y="509092"/>
                  </a:moveTo>
                  <a:lnTo>
                    <a:pt x="654088" y="508508"/>
                  </a:lnTo>
                  <a:lnTo>
                    <a:pt x="653503" y="519709"/>
                  </a:lnTo>
                  <a:lnTo>
                    <a:pt x="664705" y="520306"/>
                  </a:lnTo>
                  <a:lnTo>
                    <a:pt x="665302" y="509092"/>
                  </a:lnTo>
                  <a:close/>
                </a:path>
                <a:path w="6165215" h="2147570">
                  <a:moveTo>
                    <a:pt x="698538" y="802259"/>
                  </a:moveTo>
                  <a:lnTo>
                    <a:pt x="687324" y="801674"/>
                  </a:lnTo>
                  <a:lnTo>
                    <a:pt x="686739" y="812876"/>
                  </a:lnTo>
                  <a:lnTo>
                    <a:pt x="697941" y="813473"/>
                  </a:lnTo>
                  <a:lnTo>
                    <a:pt x="698538" y="802259"/>
                  </a:lnTo>
                  <a:close/>
                </a:path>
                <a:path w="6165215" h="2147570">
                  <a:moveTo>
                    <a:pt x="699401" y="712025"/>
                  </a:moveTo>
                  <a:lnTo>
                    <a:pt x="688200" y="711441"/>
                  </a:lnTo>
                  <a:lnTo>
                    <a:pt x="687603" y="722642"/>
                  </a:lnTo>
                  <a:lnTo>
                    <a:pt x="698817" y="723239"/>
                  </a:lnTo>
                  <a:lnTo>
                    <a:pt x="699401" y="712025"/>
                  </a:lnTo>
                  <a:close/>
                </a:path>
                <a:path w="6165215" h="2147570">
                  <a:moveTo>
                    <a:pt x="722414" y="1026934"/>
                  </a:moveTo>
                  <a:lnTo>
                    <a:pt x="711212" y="1026350"/>
                  </a:lnTo>
                  <a:lnTo>
                    <a:pt x="710628" y="1037551"/>
                  </a:lnTo>
                  <a:lnTo>
                    <a:pt x="721829" y="1038148"/>
                  </a:lnTo>
                  <a:lnTo>
                    <a:pt x="722414" y="1026934"/>
                  </a:lnTo>
                  <a:close/>
                </a:path>
                <a:path w="6165215" h="2147570">
                  <a:moveTo>
                    <a:pt x="736320" y="1050201"/>
                  </a:moveTo>
                  <a:lnTo>
                    <a:pt x="725119" y="1049616"/>
                  </a:lnTo>
                  <a:lnTo>
                    <a:pt x="724522" y="1060818"/>
                  </a:lnTo>
                  <a:lnTo>
                    <a:pt x="735736" y="1061415"/>
                  </a:lnTo>
                  <a:lnTo>
                    <a:pt x="736320" y="1050201"/>
                  </a:lnTo>
                  <a:close/>
                </a:path>
                <a:path w="6165215" h="2147570">
                  <a:moveTo>
                    <a:pt x="768083" y="966470"/>
                  </a:moveTo>
                  <a:lnTo>
                    <a:pt x="756869" y="965885"/>
                  </a:lnTo>
                  <a:lnTo>
                    <a:pt x="756285" y="977087"/>
                  </a:lnTo>
                  <a:lnTo>
                    <a:pt x="767499" y="977684"/>
                  </a:lnTo>
                  <a:lnTo>
                    <a:pt x="768083" y="966470"/>
                  </a:lnTo>
                  <a:close/>
                </a:path>
                <a:path w="6165215" h="2147570">
                  <a:moveTo>
                    <a:pt x="775893" y="856157"/>
                  </a:moveTo>
                  <a:lnTo>
                    <a:pt x="764679" y="855573"/>
                  </a:lnTo>
                  <a:lnTo>
                    <a:pt x="764095" y="866787"/>
                  </a:lnTo>
                  <a:lnTo>
                    <a:pt x="775296" y="867371"/>
                  </a:lnTo>
                  <a:lnTo>
                    <a:pt x="775893" y="856157"/>
                  </a:lnTo>
                  <a:close/>
                </a:path>
                <a:path w="6165215" h="2147570">
                  <a:moveTo>
                    <a:pt x="779221" y="245122"/>
                  </a:moveTo>
                  <a:lnTo>
                    <a:pt x="768007" y="244538"/>
                  </a:lnTo>
                  <a:lnTo>
                    <a:pt x="767422" y="255739"/>
                  </a:lnTo>
                  <a:lnTo>
                    <a:pt x="778624" y="256336"/>
                  </a:lnTo>
                  <a:lnTo>
                    <a:pt x="779221" y="245122"/>
                  </a:lnTo>
                  <a:close/>
                </a:path>
                <a:path w="6165215" h="2147570">
                  <a:moveTo>
                    <a:pt x="784428" y="1013942"/>
                  </a:moveTo>
                  <a:lnTo>
                    <a:pt x="773226" y="1013345"/>
                  </a:lnTo>
                  <a:lnTo>
                    <a:pt x="772629" y="1024559"/>
                  </a:lnTo>
                  <a:lnTo>
                    <a:pt x="783844" y="1025144"/>
                  </a:lnTo>
                  <a:lnTo>
                    <a:pt x="784428" y="1013942"/>
                  </a:lnTo>
                  <a:close/>
                </a:path>
                <a:path w="6165215" h="2147570">
                  <a:moveTo>
                    <a:pt x="814222" y="960348"/>
                  </a:moveTo>
                  <a:lnTo>
                    <a:pt x="803021" y="959764"/>
                  </a:lnTo>
                  <a:lnTo>
                    <a:pt x="802424" y="970965"/>
                  </a:lnTo>
                  <a:lnTo>
                    <a:pt x="813638" y="971562"/>
                  </a:lnTo>
                  <a:lnTo>
                    <a:pt x="814222" y="960348"/>
                  </a:lnTo>
                  <a:close/>
                </a:path>
                <a:path w="6165215" h="2147570">
                  <a:moveTo>
                    <a:pt x="839762" y="1257884"/>
                  </a:moveTo>
                  <a:lnTo>
                    <a:pt x="828560" y="1257300"/>
                  </a:lnTo>
                  <a:lnTo>
                    <a:pt x="827963" y="1268514"/>
                  </a:lnTo>
                  <a:lnTo>
                    <a:pt x="839177" y="1269098"/>
                  </a:lnTo>
                  <a:lnTo>
                    <a:pt x="839762" y="1257884"/>
                  </a:lnTo>
                  <a:close/>
                </a:path>
                <a:path w="6165215" h="2147570">
                  <a:moveTo>
                    <a:pt x="841362" y="1063688"/>
                  </a:moveTo>
                  <a:lnTo>
                    <a:pt x="830148" y="1063104"/>
                  </a:lnTo>
                  <a:lnTo>
                    <a:pt x="829564" y="1074305"/>
                  </a:lnTo>
                  <a:lnTo>
                    <a:pt x="840778" y="1074889"/>
                  </a:lnTo>
                  <a:lnTo>
                    <a:pt x="841362" y="1063688"/>
                  </a:lnTo>
                  <a:close/>
                </a:path>
                <a:path w="6165215" h="2147570">
                  <a:moveTo>
                    <a:pt x="853135" y="898880"/>
                  </a:moveTo>
                  <a:lnTo>
                    <a:pt x="841933" y="898296"/>
                  </a:lnTo>
                  <a:lnTo>
                    <a:pt x="841336" y="909497"/>
                  </a:lnTo>
                  <a:lnTo>
                    <a:pt x="852551" y="910094"/>
                  </a:lnTo>
                  <a:lnTo>
                    <a:pt x="853135" y="898880"/>
                  </a:lnTo>
                  <a:close/>
                </a:path>
                <a:path w="6165215" h="2147570">
                  <a:moveTo>
                    <a:pt x="868438" y="263118"/>
                  </a:moveTo>
                  <a:lnTo>
                    <a:pt x="857224" y="262534"/>
                  </a:lnTo>
                  <a:lnTo>
                    <a:pt x="856640" y="273735"/>
                  </a:lnTo>
                  <a:lnTo>
                    <a:pt x="867841" y="274332"/>
                  </a:lnTo>
                  <a:lnTo>
                    <a:pt x="868438" y="263118"/>
                  </a:lnTo>
                  <a:close/>
                </a:path>
                <a:path w="6165215" h="2147570">
                  <a:moveTo>
                    <a:pt x="870064" y="1128941"/>
                  </a:moveTo>
                  <a:lnTo>
                    <a:pt x="858850" y="1128344"/>
                  </a:lnTo>
                  <a:lnTo>
                    <a:pt x="858266" y="1139558"/>
                  </a:lnTo>
                  <a:lnTo>
                    <a:pt x="869480" y="1140142"/>
                  </a:lnTo>
                  <a:lnTo>
                    <a:pt x="870064" y="1128941"/>
                  </a:lnTo>
                  <a:close/>
                </a:path>
                <a:path w="6165215" h="2147570">
                  <a:moveTo>
                    <a:pt x="946950" y="1170216"/>
                  </a:moveTo>
                  <a:lnTo>
                    <a:pt x="935736" y="1169631"/>
                  </a:lnTo>
                  <a:lnTo>
                    <a:pt x="935151" y="1180846"/>
                  </a:lnTo>
                  <a:lnTo>
                    <a:pt x="946365" y="1181430"/>
                  </a:lnTo>
                  <a:lnTo>
                    <a:pt x="946950" y="1170216"/>
                  </a:lnTo>
                  <a:close/>
                </a:path>
                <a:path w="6165215" h="2147570">
                  <a:moveTo>
                    <a:pt x="1037628" y="1084275"/>
                  </a:moveTo>
                  <a:lnTo>
                    <a:pt x="1026414" y="1083678"/>
                  </a:lnTo>
                  <a:lnTo>
                    <a:pt x="1025829" y="1094892"/>
                  </a:lnTo>
                  <a:lnTo>
                    <a:pt x="1037031" y="1095476"/>
                  </a:lnTo>
                  <a:lnTo>
                    <a:pt x="1037628" y="1084275"/>
                  </a:lnTo>
                  <a:close/>
                </a:path>
                <a:path w="6165215" h="2147570">
                  <a:moveTo>
                    <a:pt x="1037971" y="670852"/>
                  </a:moveTo>
                  <a:lnTo>
                    <a:pt x="1026756" y="670255"/>
                  </a:lnTo>
                  <a:lnTo>
                    <a:pt x="1026172" y="681469"/>
                  </a:lnTo>
                  <a:lnTo>
                    <a:pt x="1037374" y="682053"/>
                  </a:lnTo>
                  <a:lnTo>
                    <a:pt x="1037971" y="670852"/>
                  </a:lnTo>
                  <a:close/>
                </a:path>
                <a:path w="6165215" h="2147570">
                  <a:moveTo>
                    <a:pt x="1060361" y="970165"/>
                  </a:moveTo>
                  <a:lnTo>
                    <a:pt x="1049147" y="969581"/>
                  </a:lnTo>
                  <a:lnTo>
                    <a:pt x="1048562" y="980782"/>
                  </a:lnTo>
                  <a:lnTo>
                    <a:pt x="1059776" y="981379"/>
                  </a:lnTo>
                  <a:lnTo>
                    <a:pt x="1060361" y="970165"/>
                  </a:lnTo>
                  <a:close/>
                </a:path>
                <a:path w="6165215" h="2147570">
                  <a:moveTo>
                    <a:pt x="1093787" y="754900"/>
                  </a:moveTo>
                  <a:lnTo>
                    <a:pt x="1082573" y="754303"/>
                  </a:lnTo>
                  <a:lnTo>
                    <a:pt x="1081989" y="765517"/>
                  </a:lnTo>
                  <a:lnTo>
                    <a:pt x="1093190" y="766102"/>
                  </a:lnTo>
                  <a:lnTo>
                    <a:pt x="1093787" y="754900"/>
                  </a:lnTo>
                  <a:close/>
                </a:path>
                <a:path w="6165215" h="2147570">
                  <a:moveTo>
                    <a:pt x="1095908" y="234378"/>
                  </a:moveTo>
                  <a:lnTo>
                    <a:pt x="1084694" y="233781"/>
                  </a:lnTo>
                  <a:lnTo>
                    <a:pt x="1084110" y="244995"/>
                  </a:lnTo>
                  <a:lnTo>
                    <a:pt x="1095311" y="245579"/>
                  </a:lnTo>
                  <a:lnTo>
                    <a:pt x="1095908" y="234378"/>
                  </a:lnTo>
                  <a:close/>
                </a:path>
                <a:path w="6165215" h="2147570">
                  <a:moveTo>
                    <a:pt x="1099908" y="1281036"/>
                  </a:moveTo>
                  <a:lnTo>
                    <a:pt x="1088707" y="1280439"/>
                  </a:lnTo>
                  <a:lnTo>
                    <a:pt x="1088110" y="1291653"/>
                  </a:lnTo>
                  <a:lnTo>
                    <a:pt x="1099324" y="1292237"/>
                  </a:lnTo>
                  <a:lnTo>
                    <a:pt x="1099908" y="1281036"/>
                  </a:lnTo>
                  <a:close/>
                </a:path>
                <a:path w="6165215" h="2147570">
                  <a:moveTo>
                    <a:pt x="1222552" y="1501648"/>
                  </a:moveTo>
                  <a:lnTo>
                    <a:pt x="1211351" y="1501063"/>
                  </a:lnTo>
                  <a:lnTo>
                    <a:pt x="1210754" y="1512277"/>
                  </a:lnTo>
                  <a:lnTo>
                    <a:pt x="1221968" y="1512862"/>
                  </a:lnTo>
                  <a:lnTo>
                    <a:pt x="1222552" y="1501648"/>
                  </a:lnTo>
                  <a:close/>
                </a:path>
                <a:path w="6165215" h="2147570">
                  <a:moveTo>
                    <a:pt x="1255293" y="1638782"/>
                  </a:moveTo>
                  <a:lnTo>
                    <a:pt x="1244092" y="1638198"/>
                  </a:lnTo>
                  <a:lnTo>
                    <a:pt x="1243495" y="1649399"/>
                  </a:lnTo>
                  <a:lnTo>
                    <a:pt x="1254709" y="1649984"/>
                  </a:lnTo>
                  <a:lnTo>
                    <a:pt x="1255293" y="1638782"/>
                  </a:lnTo>
                  <a:close/>
                </a:path>
                <a:path w="6165215" h="2147570">
                  <a:moveTo>
                    <a:pt x="1268285" y="1027366"/>
                  </a:moveTo>
                  <a:lnTo>
                    <a:pt x="1257071" y="1026769"/>
                  </a:lnTo>
                  <a:lnTo>
                    <a:pt x="1256487" y="1037971"/>
                  </a:lnTo>
                  <a:lnTo>
                    <a:pt x="1267701" y="1038567"/>
                  </a:lnTo>
                  <a:lnTo>
                    <a:pt x="1268285" y="1027366"/>
                  </a:lnTo>
                  <a:close/>
                </a:path>
                <a:path w="6165215" h="2147570">
                  <a:moveTo>
                    <a:pt x="1301699" y="1179093"/>
                  </a:moveTo>
                  <a:lnTo>
                    <a:pt x="1290497" y="1178509"/>
                  </a:lnTo>
                  <a:lnTo>
                    <a:pt x="1289900" y="1189710"/>
                  </a:lnTo>
                  <a:lnTo>
                    <a:pt x="1301115" y="1190294"/>
                  </a:lnTo>
                  <a:lnTo>
                    <a:pt x="1301699" y="1179093"/>
                  </a:lnTo>
                  <a:close/>
                </a:path>
                <a:path w="6165215" h="2147570">
                  <a:moveTo>
                    <a:pt x="1365859" y="973404"/>
                  </a:moveTo>
                  <a:lnTo>
                    <a:pt x="1354658" y="972820"/>
                  </a:lnTo>
                  <a:lnTo>
                    <a:pt x="1354061" y="984021"/>
                  </a:lnTo>
                  <a:lnTo>
                    <a:pt x="1365275" y="984605"/>
                  </a:lnTo>
                  <a:lnTo>
                    <a:pt x="1365859" y="973404"/>
                  </a:lnTo>
                  <a:close/>
                </a:path>
                <a:path w="6165215" h="2147570">
                  <a:moveTo>
                    <a:pt x="1366862" y="710730"/>
                  </a:moveTo>
                  <a:lnTo>
                    <a:pt x="1355648" y="710145"/>
                  </a:lnTo>
                  <a:lnTo>
                    <a:pt x="1355064" y="721347"/>
                  </a:lnTo>
                  <a:lnTo>
                    <a:pt x="1366266" y="721944"/>
                  </a:lnTo>
                  <a:lnTo>
                    <a:pt x="1366862" y="710730"/>
                  </a:lnTo>
                  <a:close/>
                </a:path>
                <a:path w="6165215" h="2147570">
                  <a:moveTo>
                    <a:pt x="1520012" y="1415669"/>
                  </a:moveTo>
                  <a:lnTo>
                    <a:pt x="1508810" y="1415072"/>
                  </a:lnTo>
                  <a:lnTo>
                    <a:pt x="1508213" y="1426286"/>
                  </a:lnTo>
                  <a:lnTo>
                    <a:pt x="1519428" y="1426870"/>
                  </a:lnTo>
                  <a:lnTo>
                    <a:pt x="1520012" y="1415669"/>
                  </a:lnTo>
                  <a:close/>
                </a:path>
                <a:path w="6165215" h="2147570">
                  <a:moveTo>
                    <a:pt x="1579981" y="1439481"/>
                  </a:moveTo>
                  <a:lnTo>
                    <a:pt x="1568767" y="1438897"/>
                  </a:lnTo>
                  <a:lnTo>
                    <a:pt x="1568183" y="1450098"/>
                  </a:lnTo>
                  <a:lnTo>
                    <a:pt x="1579397" y="1450695"/>
                  </a:lnTo>
                  <a:lnTo>
                    <a:pt x="1579981" y="1439481"/>
                  </a:lnTo>
                  <a:close/>
                </a:path>
                <a:path w="6165215" h="2147570">
                  <a:moveTo>
                    <a:pt x="1708048" y="685596"/>
                  </a:moveTo>
                  <a:lnTo>
                    <a:pt x="1696847" y="685012"/>
                  </a:lnTo>
                  <a:lnTo>
                    <a:pt x="1696250" y="696214"/>
                  </a:lnTo>
                  <a:lnTo>
                    <a:pt x="1707464" y="696810"/>
                  </a:lnTo>
                  <a:lnTo>
                    <a:pt x="1708048" y="685596"/>
                  </a:lnTo>
                  <a:close/>
                </a:path>
                <a:path w="6165215" h="2147570">
                  <a:moveTo>
                    <a:pt x="1709051" y="1318272"/>
                  </a:moveTo>
                  <a:lnTo>
                    <a:pt x="1697850" y="1317675"/>
                  </a:lnTo>
                  <a:lnTo>
                    <a:pt x="1697253" y="1328889"/>
                  </a:lnTo>
                  <a:lnTo>
                    <a:pt x="1708467" y="1329474"/>
                  </a:lnTo>
                  <a:lnTo>
                    <a:pt x="1709051" y="1318272"/>
                  </a:lnTo>
                  <a:close/>
                </a:path>
                <a:path w="6165215" h="2147570">
                  <a:moveTo>
                    <a:pt x="1797951" y="1063472"/>
                  </a:moveTo>
                  <a:lnTo>
                    <a:pt x="1786750" y="1062888"/>
                  </a:lnTo>
                  <a:lnTo>
                    <a:pt x="1786153" y="1074089"/>
                  </a:lnTo>
                  <a:lnTo>
                    <a:pt x="1797367" y="1074686"/>
                  </a:lnTo>
                  <a:lnTo>
                    <a:pt x="1797951" y="1063472"/>
                  </a:lnTo>
                  <a:close/>
                </a:path>
                <a:path w="6165215" h="2147570">
                  <a:moveTo>
                    <a:pt x="1978888" y="1026337"/>
                  </a:moveTo>
                  <a:lnTo>
                    <a:pt x="1967674" y="1025740"/>
                  </a:lnTo>
                  <a:lnTo>
                    <a:pt x="1967090" y="1036955"/>
                  </a:lnTo>
                  <a:lnTo>
                    <a:pt x="1978304" y="1037539"/>
                  </a:lnTo>
                  <a:lnTo>
                    <a:pt x="1978888" y="1026337"/>
                  </a:lnTo>
                  <a:close/>
                </a:path>
                <a:path w="6165215" h="2147570">
                  <a:moveTo>
                    <a:pt x="2442349" y="1896872"/>
                  </a:moveTo>
                  <a:lnTo>
                    <a:pt x="2431148" y="1896287"/>
                  </a:lnTo>
                  <a:lnTo>
                    <a:pt x="2430551" y="1907489"/>
                  </a:lnTo>
                  <a:lnTo>
                    <a:pt x="2441765" y="1908073"/>
                  </a:lnTo>
                  <a:lnTo>
                    <a:pt x="2442349" y="1896872"/>
                  </a:lnTo>
                  <a:close/>
                </a:path>
                <a:path w="6165215" h="2147570">
                  <a:moveTo>
                    <a:pt x="2524061" y="1247330"/>
                  </a:moveTo>
                  <a:lnTo>
                    <a:pt x="2512847" y="1246733"/>
                  </a:lnTo>
                  <a:lnTo>
                    <a:pt x="2512263" y="1257947"/>
                  </a:lnTo>
                  <a:lnTo>
                    <a:pt x="2523464" y="1258531"/>
                  </a:lnTo>
                  <a:lnTo>
                    <a:pt x="2524061" y="1247330"/>
                  </a:lnTo>
                  <a:close/>
                </a:path>
                <a:path w="6165215" h="2147570">
                  <a:moveTo>
                    <a:pt x="2807944" y="1847303"/>
                  </a:moveTo>
                  <a:lnTo>
                    <a:pt x="2796730" y="1846707"/>
                  </a:lnTo>
                  <a:lnTo>
                    <a:pt x="2796146" y="1857921"/>
                  </a:lnTo>
                  <a:lnTo>
                    <a:pt x="2807360" y="1858505"/>
                  </a:lnTo>
                  <a:lnTo>
                    <a:pt x="2807944" y="1847303"/>
                  </a:lnTo>
                  <a:close/>
                </a:path>
                <a:path w="6165215" h="2147570">
                  <a:moveTo>
                    <a:pt x="3023933" y="1883359"/>
                  </a:moveTo>
                  <a:lnTo>
                    <a:pt x="3012719" y="1882762"/>
                  </a:lnTo>
                  <a:lnTo>
                    <a:pt x="3012135" y="1893963"/>
                  </a:lnTo>
                  <a:lnTo>
                    <a:pt x="3023336" y="1894560"/>
                  </a:lnTo>
                  <a:lnTo>
                    <a:pt x="3023933" y="1883359"/>
                  </a:lnTo>
                  <a:close/>
                </a:path>
                <a:path w="6165215" h="2147570">
                  <a:moveTo>
                    <a:pt x="3078213" y="1960816"/>
                  </a:moveTo>
                  <a:lnTo>
                    <a:pt x="3066999" y="1960219"/>
                  </a:lnTo>
                  <a:lnTo>
                    <a:pt x="3066415" y="1971433"/>
                  </a:lnTo>
                  <a:lnTo>
                    <a:pt x="3077616" y="1972017"/>
                  </a:lnTo>
                  <a:lnTo>
                    <a:pt x="3078213" y="1960816"/>
                  </a:lnTo>
                  <a:close/>
                </a:path>
                <a:path w="6165215" h="2147570">
                  <a:moveTo>
                    <a:pt x="3177298" y="1710651"/>
                  </a:moveTo>
                  <a:lnTo>
                    <a:pt x="3166097" y="1710067"/>
                  </a:lnTo>
                  <a:lnTo>
                    <a:pt x="3165500" y="1721269"/>
                  </a:lnTo>
                  <a:lnTo>
                    <a:pt x="3176701" y="1721853"/>
                  </a:lnTo>
                  <a:lnTo>
                    <a:pt x="3177298" y="1710651"/>
                  </a:lnTo>
                  <a:close/>
                </a:path>
                <a:path w="6165215" h="2147570">
                  <a:moveTo>
                    <a:pt x="3608413" y="1860118"/>
                  </a:moveTo>
                  <a:lnTo>
                    <a:pt x="3597198" y="1859521"/>
                  </a:lnTo>
                  <a:lnTo>
                    <a:pt x="3596614" y="1870735"/>
                  </a:lnTo>
                  <a:lnTo>
                    <a:pt x="3607816" y="1871319"/>
                  </a:lnTo>
                  <a:lnTo>
                    <a:pt x="3608413" y="1860118"/>
                  </a:lnTo>
                  <a:close/>
                </a:path>
                <a:path w="6165215" h="2147570">
                  <a:moveTo>
                    <a:pt x="3674808" y="1940572"/>
                  </a:moveTo>
                  <a:lnTo>
                    <a:pt x="3663594" y="1939988"/>
                  </a:lnTo>
                  <a:lnTo>
                    <a:pt x="3663010" y="1951202"/>
                  </a:lnTo>
                  <a:lnTo>
                    <a:pt x="3674224" y="1951786"/>
                  </a:lnTo>
                  <a:lnTo>
                    <a:pt x="3674808" y="1940572"/>
                  </a:lnTo>
                  <a:close/>
                </a:path>
                <a:path w="6165215" h="2147570">
                  <a:moveTo>
                    <a:pt x="3707206" y="2054682"/>
                  </a:moveTo>
                  <a:lnTo>
                    <a:pt x="3696004" y="2054098"/>
                  </a:lnTo>
                  <a:lnTo>
                    <a:pt x="3695408" y="2065299"/>
                  </a:lnTo>
                  <a:lnTo>
                    <a:pt x="3706622" y="2065896"/>
                  </a:lnTo>
                  <a:lnTo>
                    <a:pt x="3707206" y="2054682"/>
                  </a:lnTo>
                  <a:close/>
                </a:path>
                <a:path w="6165215" h="2147570">
                  <a:moveTo>
                    <a:pt x="3931932" y="1685074"/>
                  </a:moveTo>
                  <a:lnTo>
                    <a:pt x="3920731" y="1684489"/>
                  </a:lnTo>
                  <a:lnTo>
                    <a:pt x="3920147" y="1695691"/>
                  </a:lnTo>
                  <a:lnTo>
                    <a:pt x="3931348" y="1696275"/>
                  </a:lnTo>
                  <a:lnTo>
                    <a:pt x="3931932" y="1685074"/>
                  </a:lnTo>
                  <a:close/>
                </a:path>
                <a:path w="6165215" h="2147570">
                  <a:moveTo>
                    <a:pt x="4398784" y="1862429"/>
                  </a:moveTo>
                  <a:lnTo>
                    <a:pt x="4387570" y="1861845"/>
                  </a:lnTo>
                  <a:lnTo>
                    <a:pt x="4386986" y="1873046"/>
                  </a:lnTo>
                  <a:lnTo>
                    <a:pt x="4398188" y="1873631"/>
                  </a:lnTo>
                  <a:lnTo>
                    <a:pt x="4398784" y="1862429"/>
                  </a:lnTo>
                  <a:close/>
                </a:path>
                <a:path w="6165215" h="2147570">
                  <a:moveTo>
                    <a:pt x="4647336" y="1624990"/>
                  </a:moveTo>
                  <a:lnTo>
                    <a:pt x="4636135" y="1624393"/>
                  </a:lnTo>
                  <a:lnTo>
                    <a:pt x="4635538" y="1635594"/>
                  </a:lnTo>
                  <a:lnTo>
                    <a:pt x="4646739" y="1636191"/>
                  </a:lnTo>
                  <a:lnTo>
                    <a:pt x="4647336" y="1624990"/>
                  </a:lnTo>
                  <a:close/>
                </a:path>
                <a:path w="6165215" h="2147570">
                  <a:moveTo>
                    <a:pt x="5108714" y="596"/>
                  </a:moveTo>
                  <a:lnTo>
                    <a:pt x="5097513" y="0"/>
                  </a:lnTo>
                  <a:lnTo>
                    <a:pt x="5096916" y="11214"/>
                  </a:lnTo>
                  <a:lnTo>
                    <a:pt x="5108130" y="11798"/>
                  </a:lnTo>
                  <a:lnTo>
                    <a:pt x="5108714" y="596"/>
                  </a:lnTo>
                  <a:close/>
                </a:path>
                <a:path w="6165215" h="2147570">
                  <a:moveTo>
                    <a:pt x="5400497" y="2136076"/>
                  </a:moveTo>
                  <a:lnTo>
                    <a:pt x="5389296" y="2135492"/>
                  </a:lnTo>
                  <a:lnTo>
                    <a:pt x="5388699" y="2146693"/>
                  </a:lnTo>
                  <a:lnTo>
                    <a:pt x="5399913" y="2147278"/>
                  </a:lnTo>
                  <a:lnTo>
                    <a:pt x="5400497" y="2136076"/>
                  </a:lnTo>
                  <a:close/>
                </a:path>
                <a:path w="6165215" h="2147570">
                  <a:moveTo>
                    <a:pt x="5587111" y="1614512"/>
                  </a:moveTo>
                  <a:lnTo>
                    <a:pt x="5575897" y="1613928"/>
                  </a:lnTo>
                  <a:lnTo>
                    <a:pt x="5575300" y="1625130"/>
                  </a:lnTo>
                  <a:lnTo>
                    <a:pt x="5586514" y="1625727"/>
                  </a:lnTo>
                  <a:lnTo>
                    <a:pt x="5587111" y="1614512"/>
                  </a:lnTo>
                  <a:close/>
                </a:path>
                <a:path w="6165215" h="2147570">
                  <a:moveTo>
                    <a:pt x="6164643" y="982294"/>
                  </a:moveTo>
                  <a:lnTo>
                    <a:pt x="6153442" y="981710"/>
                  </a:lnTo>
                  <a:lnTo>
                    <a:pt x="6152845" y="992911"/>
                  </a:lnTo>
                  <a:lnTo>
                    <a:pt x="6164059" y="993508"/>
                  </a:lnTo>
                  <a:lnTo>
                    <a:pt x="6164643" y="982294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99270" y="4011434"/>
              <a:ext cx="5680075" cy="1767839"/>
            </a:xfrm>
            <a:custGeom>
              <a:avLst/>
              <a:gdLst/>
              <a:ahLst/>
              <a:cxnLst/>
              <a:rect l="l" t="t" r="r" b="b"/>
              <a:pathLst>
                <a:path w="5680075" h="1767839">
                  <a:moveTo>
                    <a:pt x="11798" y="1146060"/>
                  </a:moveTo>
                  <a:lnTo>
                    <a:pt x="596" y="1145463"/>
                  </a:lnTo>
                  <a:lnTo>
                    <a:pt x="0" y="1156677"/>
                  </a:lnTo>
                  <a:lnTo>
                    <a:pt x="11214" y="1157262"/>
                  </a:lnTo>
                  <a:lnTo>
                    <a:pt x="11798" y="1146060"/>
                  </a:lnTo>
                  <a:close/>
                </a:path>
                <a:path w="5680075" h="1767839">
                  <a:moveTo>
                    <a:pt x="140030" y="1210703"/>
                  </a:moveTo>
                  <a:lnTo>
                    <a:pt x="128828" y="1210119"/>
                  </a:lnTo>
                  <a:lnTo>
                    <a:pt x="128231" y="1221320"/>
                  </a:lnTo>
                  <a:lnTo>
                    <a:pt x="139446" y="1221905"/>
                  </a:lnTo>
                  <a:lnTo>
                    <a:pt x="140030" y="1210703"/>
                  </a:lnTo>
                  <a:close/>
                </a:path>
                <a:path w="5680075" h="1767839">
                  <a:moveTo>
                    <a:pt x="240830" y="1300721"/>
                  </a:moveTo>
                  <a:lnTo>
                    <a:pt x="229628" y="1300137"/>
                  </a:lnTo>
                  <a:lnTo>
                    <a:pt x="229044" y="1311338"/>
                  </a:lnTo>
                  <a:lnTo>
                    <a:pt x="240245" y="1311935"/>
                  </a:lnTo>
                  <a:lnTo>
                    <a:pt x="240830" y="1300721"/>
                  </a:lnTo>
                  <a:close/>
                </a:path>
                <a:path w="5680075" h="1767839">
                  <a:moveTo>
                    <a:pt x="247129" y="1489786"/>
                  </a:moveTo>
                  <a:lnTo>
                    <a:pt x="235927" y="1489189"/>
                  </a:lnTo>
                  <a:lnTo>
                    <a:pt x="235343" y="1500390"/>
                  </a:lnTo>
                  <a:lnTo>
                    <a:pt x="246545" y="1500987"/>
                  </a:lnTo>
                  <a:lnTo>
                    <a:pt x="247129" y="1489786"/>
                  </a:lnTo>
                  <a:close/>
                </a:path>
                <a:path w="5680075" h="1767839">
                  <a:moveTo>
                    <a:pt x="289725" y="1456029"/>
                  </a:moveTo>
                  <a:lnTo>
                    <a:pt x="278523" y="1455445"/>
                  </a:lnTo>
                  <a:lnTo>
                    <a:pt x="277926" y="1466646"/>
                  </a:lnTo>
                  <a:lnTo>
                    <a:pt x="289140" y="1467243"/>
                  </a:lnTo>
                  <a:lnTo>
                    <a:pt x="289725" y="1456029"/>
                  </a:lnTo>
                  <a:close/>
                </a:path>
                <a:path w="5680075" h="1767839">
                  <a:moveTo>
                    <a:pt x="301574" y="1535049"/>
                  </a:moveTo>
                  <a:lnTo>
                    <a:pt x="290372" y="1534452"/>
                  </a:lnTo>
                  <a:lnTo>
                    <a:pt x="289775" y="1545666"/>
                  </a:lnTo>
                  <a:lnTo>
                    <a:pt x="300990" y="1546250"/>
                  </a:lnTo>
                  <a:lnTo>
                    <a:pt x="301574" y="1535049"/>
                  </a:lnTo>
                  <a:close/>
                </a:path>
                <a:path w="5680075" h="1767839">
                  <a:moveTo>
                    <a:pt x="364871" y="1572082"/>
                  </a:moveTo>
                  <a:lnTo>
                    <a:pt x="353669" y="1571498"/>
                  </a:lnTo>
                  <a:lnTo>
                    <a:pt x="353072" y="1582699"/>
                  </a:lnTo>
                  <a:lnTo>
                    <a:pt x="364286" y="1583283"/>
                  </a:lnTo>
                  <a:lnTo>
                    <a:pt x="364871" y="1572082"/>
                  </a:lnTo>
                  <a:close/>
                </a:path>
                <a:path w="5680075" h="1767839">
                  <a:moveTo>
                    <a:pt x="366623" y="556564"/>
                  </a:moveTo>
                  <a:lnTo>
                    <a:pt x="355409" y="555980"/>
                  </a:lnTo>
                  <a:lnTo>
                    <a:pt x="354825" y="567182"/>
                  </a:lnTo>
                  <a:lnTo>
                    <a:pt x="366026" y="567778"/>
                  </a:lnTo>
                  <a:lnTo>
                    <a:pt x="366623" y="556564"/>
                  </a:lnTo>
                  <a:close/>
                </a:path>
                <a:path w="5680075" h="1767839">
                  <a:moveTo>
                    <a:pt x="367030" y="576351"/>
                  </a:moveTo>
                  <a:lnTo>
                    <a:pt x="355828" y="575754"/>
                  </a:lnTo>
                  <a:lnTo>
                    <a:pt x="355231" y="586968"/>
                  </a:lnTo>
                  <a:lnTo>
                    <a:pt x="366445" y="587552"/>
                  </a:lnTo>
                  <a:lnTo>
                    <a:pt x="367030" y="576351"/>
                  </a:lnTo>
                  <a:close/>
                </a:path>
                <a:path w="5680075" h="1767839">
                  <a:moveTo>
                    <a:pt x="372008" y="767372"/>
                  </a:moveTo>
                  <a:lnTo>
                    <a:pt x="360807" y="766775"/>
                  </a:lnTo>
                  <a:lnTo>
                    <a:pt x="360210" y="777976"/>
                  </a:lnTo>
                  <a:lnTo>
                    <a:pt x="371424" y="778573"/>
                  </a:lnTo>
                  <a:lnTo>
                    <a:pt x="372008" y="767372"/>
                  </a:lnTo>
                  <a:close/>
                </a:path>
                <a:path w="5680075" h="1767839">
                  <a:moveTo>
                    <a:pt x="392252" y="630275"/>
                  </a:moveTo>
                  <a:lnTo>
                    <a:pt x="381038" y="629678"/>
                  </a:lnTo>
                  <a:lnTo>
                    <a:pt x="380453" y="640892"/>
                  </a:lnTo>
                  <a:lnTo>
                    <a:pt x="391655" y="641477"/>
                  </a:lnTo>
                  <a:lnTo>
                    <a:pt x="392252" y="630275"/>
                  </a:lnTo>
                  <a:close/>
                </a:path>
                <a:path w="5680075" h="1767839">
                  <a:moveTo>
                    <a:pt x="397738" y="834605"/>
                  </a:moveTo>
                  <a:lnTo>
                    <a:pt x="386537" y="834021"/>
                  </a:lnTo>
                  <a:lnTo>
                    <a:pt x="385940" y="845223"/>
                  </a:lnTo>
                  <a:lnTo>
                    <a:pt x="397154" y="845807"/>
                  </a:lnTo>
                  <a:lnTo>
                    <a:pt x="397738" y="834605"/>
                  </a:lnTo>
                  <a:close/>
                </a:path>
                <a:path w="5680075" h="1767839">
                  <a:moveTo>
                    <a:pt x="444030" y="732015"/>
                  </a:moveTo>
                  <a:lnTo>
                    <a:pt x="432816" y="731418"/>
                  </a:lnTo>
                  <a:lnTo>
                    <a:pt x="432231" y="742632"/>
                  </a:lnTo>
                  <a:lnTo>
                    <a:pt x="443433" y="743216"/>
                  </a:lnTo>
                  <a:lnTo>
                    <a:pt x="444030" y="732015"/>
                  </a:lnTo>
                  <a:close/>
                </a:path>
                <a:path w="5680075" h="1767839">
                  <a:moveTo>
                    <a:pt x="535457" y="589013"/>
                  </a:moveTo>
                  <a:lnTo>
                    <a:pt x="524243" y="588416"/>
                  </a:lnTo>
                  <a:lnTo>
                    <a:pt x="523659" y="599630"/>
                  </a:lnTo>
                  <a:lnTo>
                    <a:pt x="534873" y="600214"/>
                  </a:lnTo>
                  <a:lnTo>
                    <a:pt x="535457" y="589013"/>
                  </a:lnTo>
                  <a:close/>
                </a:path>
                <a:path w="5680075" h="1767839">
                  <a:moveTo>
                    <a:pt x="542759" y="321919"/>
                  </a:moveTo>
                  <a:lnTo>
                    <a:pt x="531545" y="321322"/>
                  </a:lnTo>
                  <a:lnTo>
                    <a:pt x="530961" y="332536"/>
                  </a:lnTo>
                  <a:lnTo>
                    <a:pt x="542163" y="333121"/>
                  </a:lnTo>
                  <a:lnTo>
                    <a:pt x="542759" y="321919"/>
                  </a:lnTo>
                  <a:close/>
                </a:path>
                <a:path w="5680075" h="1767839">
                  <a:moveTo>
                    <a:pt x="551599" y="1187297"/>
                  </a:moveTo>
                  <a:lnTo>
                    <a:pt x="540385" y="1186700"/>
                  </a:lnTo>
                  <a:lnTo>
                    <a:pt x="539800" y="1197902"/>
                  </a:lnTo>
                  <a:lnTo>
                    <a:pt x="551014" y="1198499"/>
                  </a:lnTo>
                  <a:lnTo>
                    <a:pt x="551599" y="1187297"/>
                  </a:lnTo>
                  <a:close/>
                </a:path>
                <a:path w="5680075" h="1767839">
                  <a:moveTo>
                    <a:pt x="579005" y="624928"/>
                  </a:moveTo>
                  <a:lnTo>
                    <a:pt x="567804" y="624344"/>
                  </a:lnTo>
                  <a:lnTo>
                    <a:pt x="567207" y="635558"/>
                  </a:lnTo>
                  <a:lnTo>
                    <a:pt x="578421" y="636143"/>
                  </a:lnTo>
                  <a:lnTo>
                    <a:pt x="579005" y="624928"/>
                  </a:lnTo>
                  <a:close/>
                </a:path>
                <a:path w="5680075" h="1767839">
                  <a:moveTo>
                    <a:pt x="593725" y="861758"/>
                  </a:moveTo>
                  <a:lnTo>
                    <a:pt x="582523" y="861174"/>
                  </a:lnTo>
                  <a:lnTo>
                    <a:pt x="581926" y="872375"/>
                  </a:lnTo>
                  <a:lnTo>
                    <a:pt x="593140" y="872959"/>
                  </a:lnTo>
                  <a:lnTo>
                    <a:pt x="593725" y="861758"/>
                  </a:lnTo>
                  <a:close/>
                </a:path>
                <a:path w="5680075" h="1767839">
                  <a:moveTo>
                    <a:pt x="594372" y="447255"/>
                  </a:moveTo>
                  <a:lnTo>
                    <a:pt x="583158" y="446659"/>
                  </a:lnTo>
                  <a:lnTo>
                    <a:pt x="582574" y="457873"/>
                  </a:lnTo>
                  <a:lnTo>
                    <a:pt x="593775" y="458457"/>
                  </a:lnTo>
                  <a:lnTo>
                    <a:pt x="594372" y="447255"/>
                  </a:lnTo>
                  <a:close/>
                </a:path>
                <a:path w="5680075" h="1767839">
                  <a:moveTo>
                    <a:pt x="624052" y="1015428"/>
                  </a:moveTo>
                  <a:lnTo>
                    <a:pt x="612851" y="1014844"/>
                  </a:lnTo>
                  <a:lnTo>
                    <a:pt x="612254" y="1026058"/>
                  </a:lnTo>
                  <a:lnTo>
                    <a:pt x="623468" y="1026642"/>
                  </a:lnTo>
                  <a:lnTo>
                    <a:pt x="624052" y="1015428"/>
                  </a:lnTo>
                  <a:close/>
                </a:path>
                <a:path w="5680075" h="1767839">
                  <a:moveTo>
                    <a:pt x="637476" y="608266"/>
                  </a:moveTo>
                  <a:lnTo>
                    <a:pt x="626275" y="607682"/>
                  </a:lnTo>
                  <a:lnTo>
                    <a:pt x="625678" y="618883"/>
                  </a:lnTo>
                  <a:lnTo>
                    <a:pt x="636892" y="619467"/>
                  </a:lnTo>
                  <a:lnTo>
                    <a:pt x="637476" y="608266"/>
                  </a:lnTo>
                  <a:close/>
                </a:path>
                <a:path w="5680075" h="1767839">
                  <a:moveTo>
                    <a:pt x="686269" y="393115"/>
                  </a:moveTo>
                  <a:lnTo>
                    <a:pt x="675068" y="392531"/>
                  </a:lnTo>
                  <a:lnTo>
                    <a:pt x="674471" y="403745"/>
                  </a:lnTo>
                  <a:lnTo>
                    <a:pt x="685685" y="404329"/>
                  </a:lnTo>
                  <a:lnTo>
                    <a:pt x="686269" y="393115"/>
                  </a:lnTo>
                  <a:close/>
                </a:path>
                <a:path w="5680075" h="1767839">
                  <a:moveTo>
                    <a:pt x="693000" y="944638"/>
                  </a:moveTo>
                  <a:lnTo>
                    <a:pt x="681786" y="944041"/>
                  </a:lnTo>
                  <a:lnTo>
                    <a:pt x="681202" y="955255"/>
                  </a:lnTo>
                  <a:lnTo>
                    <a:pt x="692404" y="955840"/>
                  </a:lnTo>
                  <a:lnTo>
                    <a:pt x="693000" y="944638"/>
                  </a:lnTo>
                  <a:close/>
                </a:path>
                <a:path w="5680075" h="1767839">
                  <a:moveTo>
                    <a:pt x="699211" y="113703"/>
                  </a:moveTo>
                  <a:lnTo>
                    <a:pt x="688009" y="113118"/>
                  </a:lnTo>
                  <a:lnTo>
                    <a:pt x="687412" y="124320"/>
                  </a:lnTo>
                  <a:lnTo>
                    <a:pt x="698627" y="124917"/>
                  </a:lnTo>
                  <a:lnTo>
                    <a:pt x="699211" y="113703"/>
                  </a:lnTo>
                  <a:close/>
                </a:path>
                <a:path w="5680075" h="1767839">
                  <a:moveTo>
                    <a:pt x="734682" y="342265"/>
                  </a:moveTo>
                  <a:lnTo>
                    <a:pt x="723480" y="341668"/>
                  </a:lnTo>
                  <a:lnTo>
                    <a:pt x="722884" y="352882"/>
                  </a:lnTo>
                  <a:lnTo>
                    <a:pt x="734098" y="353466"/>
                  </a:lnTo>
                  <a:lnTo>
                    <a:pt x="734682" y="342265"/>
                  </a:lnTo>
                  <a:close/>
                </a:path>
                <a:path w="5680075" h="1767839">
                  <a:moveTo>
                    <a:pt x="758558" y="490626"/>
                  </a:moveTo>
                  <a:lnTo>
                    <a:pt x="747344" y="490029"/>
                  </a:lnTo>
                  <a:lnTo>
                    <a:pt x="746760" y="501243"/>
                  </a:lnTo>
                  <a:lnTo>
                    <a:pt x="757961" y="501827"/>
                  </a:lnTo>
                  <a:lnTo>
                    <a:pt x="758558" y="490626"/>
                  </a:lnTo>
                  <a:close/>
                </a:path>
                <a:path w="5680075" h="1767839">
                  <a:moveTo>
                    <a:pt x="776935" y="545160"/>
                  </a:moveTo>
                  <a:lnTo>
                    <a:pt x="765721" y="544563"/>
                  </a:lnTo>
                  <a:lnTo>
                    <a:pt x="765136" y="555777"/>
                  </a:lnTo>
                  <a:lnTo>
                    <a:pt x="776338" y="556361"/>
                  </a:lnTo>
                  <a:lnTo>
                    <a:pt x="776935" y="545160"/>
                  </a:lnTo>
                  <a:close/>
                </a:path>
                <a:path w="5680075" h="1767839">
                  <a:moveTo>
                    <a:pt x="786904" y="127215"/>
                  </a:moveTo>
                  <a:lnTo>
                    <a:pt x="775690" y="126631"/>
                  </a:lnTo>
                  <a:lnTo>
                    <a:pt x="775106" y="137833"/>
                  </a:lnTo>
                  <a:lnTo>
                    <a:pt x="786320" y="138430"/>
                  </a:lnTo>
                  <a:lnTo>
                    <a:pt x="786904" y="127215"/>
                  </a:lnTo>
                  <a:close/>
                </a:path>
                <a:path w="5680075" h="1767839">
                  <a:moveTo>
                    <a:pt x="829449" y="462292"/>
                  </a:moveTo>
                  <a:lnTo>
                    <a:pt x="818248" y="461708"/>
                  </a:lnTo>
                  <a:lnTo>
                    <a:pt x="817651" y="472909"/>
                  </a:lnTo>
                  <a:lnTo>
                    <a:pt x="828865" y="473506"/>
                  </a:lnTo>
                  <a:lnTo>
                    <a:pt x="829449" y="462292"/>
                  </a:lnTo>
                  <a:close/>
                </a:path>
                <a:path w="5680075" h="1767839">
                  <a:moveTo>
                    <a:pt x="837031" y="323037"/>
                  </a:moveTo>
                  <a:lnTo>
                    <a:pt x="825830" y="322440"/>
                  </a:lnTo>
                  <a:lnTo>
                    <a:pt x="825233" y="333654"/>
                  </a:lnTo>
                  <a:lnTo>
                    <a:pt x="836447" y="334238"/>
                  </a:lnTo>
                  <a:lnTo>
                    <a:pt x="837031" y="323037"/>
                  </a:lnTo>
                  <a:close/>
                </a:path>
                <a:path w="5680075" h="1767839">
                  <a:moveTo>
                    <a:pt x="838263" y="639406"/>
                  </a:moveTo>
                  <a:lnTo>
                    <a:pt x="827049" y="638822"/>
                  </a:lnTo>
                  <a:lnTo>
                    <a:pt x="826465" y="650024"/>
                  </a:lnTo>
                  <a:lnTo>
                    <a:pt x="837679" y="650621"/>
                  </a:lnTo>
                  <a:lnTo>
                    <a:pt x="838263" y="639406"/>
                  </a:lnTo>
                  <a:close/>
                </a:path>
                <a:path w="5680075" h="1767839">
                  <a:moveTo>
                    <a:pt x="847420" y="596519"/>
                  </a:moveTo>
                  <a:lnTo>
                    <a:pt x="836206" y="595934"/>
                  </a:lnTo>
                  <a:lnTo>
                    <a:pt x="835621" y="607148"/>
                  </a:lnTo>
                  <a:lnTo>
                    <a:pt x="846823" y="607733"/>
                  </a:lnTo>
                  <a:lnTo>
                    <a:pt x="847420" y="596519"/>
                  </a:lnTo>
                  <a:close/>
                </a:path>
                <a:path w="5680075" h="1767839">
                  <a:moveTo>
                    <a:pt x="862139" y="795515"/>
                  </a:moveTo>
                  <a:lnTo>
                    <a:pt x="850938" y="794918"/>
                  </a:lnTo>
                  <a:lnTo>
                    <a:pt x="850341" y="806119"/>
                  </a:lnTo>
                  <a:lnTo>
                    <a:pt x="861555" y="806716"/>
                  </a:lnTo>
                  <a:lnTo>
                    <a:pt x="862139" y="795515"/>
                  </a:lnTo>
                  <a:close/>
                </a:path>
                <a:path w="5680075" h="1767839">
                  <a:moveTo>
                    <a:pt x="873150" y="570128"/>
                  </a:moveTo>
                  <a:lnTo>
                    <a:pt x="861949" y="569531"/>
                  </a:lnTo>
                  <a:lnTo>
                    <a:pt x="861352" y="580745"/>
                  </a:lnTo>
                  <a:lnTo>
                    <a:pt x="872566" y="581329"/>
                  </a:lnTo>
                  <a:lnTo>
                    <a:pt x="873150" y="570128"/>
                  </a:lnTo>
                  <a:close/>
                </a:path>
                <a:path w="5680075" h="1767839">
                  <a:moveTo>
                    <a:pt x="887107" y="971753"/>
                  </a:moveTo>
                  <a:lnTo>
                    <a:pt x="875893" y="971156"/>
                  </a:lnTo>
                  <a:lnTo>
                    <a:pt x="875309" y="982357"/>
                  </a:lnTo>
                  <a:lnTo>
                    <a:pt x="886523" y="982954"/>
                  </a:lnTo>
                  <a:lnTo>
                    <a:pt x="887107" y="971753"/>
                  </a:lnTo>
                  <a:close/>
                </a:path>
                <a:path w="5680075" h="1767839">
                  <a:moveTo>
                    <a:pt x="890308" y="474433"/>
                  </a:moveTo>
                  <a:lnTo>
                    <a:pt x="879106" y="473837"/>
                  </a:lnTo>
                  <a:lnTo>
                    <a:pt x="878509" y="485051"/>
                  </a:lnTo>
                  <a:lnTo>
                    <a:pt x="889723" y="485635"/>
                  </a:lnTo>
                  <a:lnTo>
                    <a:pt x="890308" y="474433"/>
                  </a:lnTo>
                  <a:close/>
                </a:path>
                <a:path w="5680075" h="1767839">
                  <a:moveTo>
                    <a:pt x="897229" y="596"/>
                  </a:moveTo>
                  <a:lnTo>
                    <a:pt x="886015" y="0"/>
                  </a:lnTo>
                  <a:lnTo>
                    <a:pt x="885431" y="11214"/>
                  </a:lnTo>
                  <a:lnTo>
                    <a:pt x="896632" y="11798"/>
                  </a:lnTo>
                  <a:lnTo>
                    <a:pt x="897229" y="596"/>
                  </a:lnTo>
                  <a:close/>
                </a:path>
                <a:path w="5680075" h="1767839">
                  <a:moveTo>
                    <a:pt x="1098473" y="670902"/>
                  </a:moveTo>
                  <a:lnTo>
                    <a:pt x="1087272" y="670318"/>
                  </a:lnTo>
                  <a:lnTo>
                    <a:pt x="1086675" y="681520"/>
                  </a:lnTo>
                  <a:lnTo>
                    <a:pt x="1097889" y="682117"/>
                  </a:lnTo>
                  <a:lnTo>
                    <a:pt x="1098473" y="670902"/>
                  </a:lnTo>
                  <a:close/>
                </a:path>
                <a:path w="5680075" h="1767839">
                  <a:moveTo>
                    <a:pt x="1100988" y="927150"/>
                  </a:moveTo>
                  <a:lnTo>
                    <a:pt x="1089774" y="926566"/>
                  </a:lnTo>
                  <a:lnTo>
                    <a:pt x="1089190" y="937780"/>
                  </a:lnTo>
                  <a:lnTo>
                    <a:pt x="1100404" y="938364"/>
                  </a:lnTo>
                  <a:lnTo>
                    <a:pt x="1100988" y="927150"/>
                  </a:lnTo>
                  <a:close/>
                </a:path>
                <a:path w="5680075" h="1767839">
                  <a:moveTo>
                    <a:pt x="1112151" y="418934"/>
                  </a:moveTo>
                  <a:lnTo>
                    <a:pt x="1100950" y="418350"/>
                  </a:lnTo>
                  <a:lnTo>
                    <a:pt x="1100353" y="429564"/>
                  </a:lnTo>
                  <a:lnTo>
                    <a:pt x="1111567" y="430149"/>
                  </a:lnTo>
                  <a:lnTo>
                    <a:pt x="1112151" y="418934"/>
                  </a:lnTo>
                  <a:close/>
                </a:path>
                <a:path w="5680075" h="1767839">
                  <a:moveTo>
                    <a:pt x="1244104" y="800061"/>
                  </a:moveTo>
                  <a:lnTo>
                    <a:pt x="1232890" y="799477"/>
                  </a:lnTo>
                  <a:lnTo>
                    <a:pt x="1232306" y="810691"/>
                  </a:lnTo>
                  <a:lnTo>
                    <a:pt x="1243520" y="811276"/>
                  </a:lnTo>
                  <a:lnTo>
                    <a:pt x="1244104" y="800061"/>
                  </a:lnTo>
                  <a:close/>
                </a:path>
                <a:path w="5680075" h="1767839">
                  <a:moveTo>
                    <a:pt x="1495171" y="1143622"/>
                  </a:moveTo>
                  <a:lnTo>
                    <a:pt x="1483956" y="1143025"/>
                  </a:lnTo>
                  <a:lnTo>
                    <a:pt x="1483372" y="1154239"/>
                  </a:lnTo>
                  <a:lnTo>
                    <a:pt x="1494586" y="1154823"/>
                  </a:lnTo>
                  <a:lnTo>
                    <a:pt x="1495171" y="1143622"/>
                  </a:lnTo>
                  <a:close/>
                </a:path>
                <a:path w="5680075" h="1767839">
                  <a:moveTo>
                    <a:pt x="1526413" y="1214628"/>
                  </a:moveTo>
                  <a:lnTo>
                    <a:pt x="1515211" y="1214043"/>
                  </a:lnTo>
                  <a:lnTo>
                    <a:pt x="1514614" y="1225245"/>
                  </a:lnTo>
                  <a:lnTo>
                    <a:pt x="1525828" y="1225842"/>
                  </a:lnTo>
                  <a:lnTo>
                    <a:pt x="1526413" y="1214628"/>
                  </a:lnTo>
                  <a:close/>
                </a:path>
                <a:path w="5680075" h="1767839">
                  <a:moveTo>
                    <a:pt x="1663534" y="1075550"/>
                  </a:moveTo>
                  <a:lnTo>
                    <a:pt x="1652333" y="1074953"/>
                  </a:lnTo>
                  <a:lnTo>
                    <a:pt x="1651736" y="1086167"/>
                  </a:lnTo>
                  <a:lnTo>
                    <a:pt x="1662950" y="1086751"/>
                  </a:lnTo>
                  <a:lnTo>
                    <a:pt x="1663534" y="1075550"/>
                  </a:lnTo>
                  <a:close/>
                </a:path>
                <a:path w="5680075" h="1767839">
                  <a:moveTo>
                    <a:pt x="1729117" y="1066711"/>
                  </a:moveTo>
                  <a:lnTo>
                    <a:pt x="1717903" y="1066126"/>
                  </a:lnTo>
                  <a:lnTo>
                    <a:pt x="1717319" y="1077328"/>
                  </a:lnTo>
                  <a:lnTo>
                    <a:pt x="1728520" y="1077912"/>
                  </a:lnTo>
                  <a:lnTo>
                    <a:pt x="1729117" y="1066711"/>
                  </a:lnTo>
                  <a:close/>
                </a:path>
                <a:path w="5680075" h="1767839">
                  <a:moveTo>
                    <a:pt x="1805038" y="1087729"/>
                  </a:moveTo>
                  <a:lnTo>
                    <a:pt x="1793824" y="1087132"/>
                  </a:lnTo>
                  <a:lnTo>
                    <a:pt x="1793240" y="1098334"/>
                  </a:lnTo>
                  <a:lnTo>
                    <a:pt x="1804441" y="1098931"/>
                  </a:lnTo>
                  <a:lnTo>
                    <a:pt x="1805038" y="1087729"/>
                  </a:lnTo>
                  <a:close/>
                </a:path>
                <a:path w="5680075" h="1767839">
                  <a:moveTo>
                    <a:pt x="1835416" y="1006513"/>
                  </a:moveTo>
                  <a:lnTo>
                    <a:pt x="1824215" y="1005928"/>
                  </a:lnTo>
                  <a:lnTo>
                    <a:pt x="1823631" y="1017143"/>
                  </a:lnTo>
                  <a:lnTo>
                    <a:pt x="1834832" y="1017727"/>
                  </a:lnTo>
                  <a:lnTo>
                    <a:pt x="1835416" y="1006513"/>
                  </a:lnTo>
                  <a:close/>
                </a:path>
                <a:path w="5680075" h="1767839">
                  <a:moveTo>
                    <a:pt x="1884946" y="274066"/>
                  </a:moveTo>
                  <a:lnTo>
                    <a:pt x="1873732" y="273481"/>
                  </a:lnTo>
                  <a:lnTo>
                    <a:pt x="1873148" y="284683"/>
                  </a:lnTo>
                  <a:lnTo>
                    <a:pt x="1884349" y="285280"/>
                  </a:lnTo>
                  <a:lnTo>
                    <a:pt x="1884946" y="274066"/>
                  </a:lnTo>
                  <a:close/>
                </a:path>
                <a:path w="5680075" h="1767839">
                  <a:moveTo>
                    <a:pt x="1901558" y="1031735"/>
                  </a:moveTo>
                  <a:lnTo>
                    <a:pt x="1890344" y="1031151"/>
                  </a:lnTo>
                  <a:lnTo>
                    <a:pt x="1889760" y="1042352"/>
                  </a:lnTo>
                  <a:lnTo>
                    <a:pt x="1900974" y="1042949"/>
                  </a:lnTo>
                  <a:lnTo>
                    <a:pt x="1901558" y="1031735"/>
                  </a:lnTo>
                  <a:close/>
                </a:path>
                <a:path w="5680075" h="1767839">
                  <a:moveTo>
                    <a:pt x="1945005" y="858050"/>
                  </a:moveTo>
                  <a:lnTo>
                    <a:pt x="1933803" y="857453"/>
                  </a:lnTo>
                  <a:lnTo>
                    <a:pt x="1933206" y="868654"/>
                  </a:lnTo>
                  <a:lnTo>
                    <a:pt x="1944420" y="869251"/>
                  </a:lnTo>
                  <a:lnTo>
                    <a:pt x="1945005" y="858050"/>
                  </a:lnTo>
                  <a:close/>
                </a:path>
                <a:path w="5680075" h="1767839">
                  <a:moveTo>
                    <a:pt x="2148154" y="1304467"/>
                  </a:moveTo>
                  <a:lnTo>
                    <a:pt x="2136940" y="1303870"/>
                  </a:lnTo>
                  <a:lnTo>
                    <a:pt x="2136356" y="1315072"/>
                  </a:lnTo>
                  <a:lnTo>
                    <a:pt x="2147570" y="1315669"/>
                  </a:lnTo>
                  <a:lnTo>
                    <a:pt x="2148154" y="1304467"/>
                  </a:lnTo>
                  <a:close/>
                </a:path>
                <a:path w="5680075" h="1767839">
                  <a:moveTo>
                    <a:pt x="2268550" y="1246543"/>
                  </a:moveTo>
                  <a:lnTo>
                    <a:pt x="2257336" y="1245958"/>
                  </a:lnTo>
                  <a:lnTo>
                    <a:pt x="2256752" y="1257160"/>
                  </a:lnTo>
                  <a:lnTo>
                    <a:pt x="2267953" y="1257744"/>
                  </a:lnTo>
                  <a:lnTo>
                    <a:pt x="2268550" y="1246543"/>
                  </a:lnTo>
                  <a:close/>
                </a:path>
                <a:path w="5680075" h="1767839">
                  <a:moveTo>
                    <a:pt x="2308733" y="1401991"/>
                  </a:moveTo>
                  <a:lnTo>
                    <a:pt x="2297519" y="1401394"/>
                  </a:lnTo>
                  <a:lnTo>
                    <a:pt x="2296934" y="1412595"/>
                  </a:lnTo>
                  <a:lnTo>
                    <a:pt x="2308148" y="1413192"/>
                  </a:lnTo>
                  <a:lnTo>
                    <a:pt x="2308733" y="1401991"/>
                  </a:lnTo>
                  <a:close/>
                </a:path>
                <a:path w="5680075" h="1767839">
                  <a:moveTo>
                    <a:pt x="2480373" y="960615"/>
                  </a:moveTo>
                  <a:lnTo>
                    <a:pt x="2469159" y="960018"/>
                  </a:lnTo>
                  <a:lnTo>
                    <a:pt x="2468575" y="971232"/>
                  </a:lnTo>
                  <a:lnTo>
                    <a:pt x="2479776" y="971816"/>
                  </a:lnTo>
                  <a:lnTo>
                    <a:pt x="2480373" y="960615"/>
                  </a:lnTo>
                  <a:close/>
                </a:path>
                <a:path w="5680075" h="1767839">
                  <a:moveTo>
                    <a:pt x="2560459" y="604926"/>
                  </a:moveTo>
                  <a:lnTo>
                    <a:pt x="2549258" y="604329"/>
                  </a:lnTo>
                  <a:lnTo>
                    <a:pt x="2548661" y="615543"/>
                  </a:lnTo>
                  <a:lnTo>
                    <a:pt x="2559875" y="616127"/>
                  </a:lnTo>
                  <a:lnTo>
                    <a:pt x="2560459" y="604926"/>
                  </a:lnTo>
                  <a:close/>
                </a:path>
                <a:path w="5680075" h="1767839">
                  <a:moveTo>
                    <a:pt x="2706370" y="1469644"/>
                  </a:moveTo>
                  <a:lnTo>
                    <a:pt x="2695168" y="1469059"/>
                  </a:lnTo>
                  <a:lnTo>
                    <a:pt x="2694571" y="1480261"/>
                  </a:lnTo>
                  <a:lnTo>
                    <a:pt x="2705785" y="1480845"/>
                  </a:lnTo>
                  <a:lnTo>
                    <a:pt x="2706370" y="1469644"/>
                  </a:lnTo>
                  <a:close/>
                </a:path>
                <a:path w="5680075" h="1767839">
                  <a:moveTo>
                    <a:pt x="2764371" y="1473034"/>
                  </a:moveTo>
                  <a:lnTo>
                    <a:pt x="2753169" y="1472450"/>
                  </a:lnTo>
                  <a:lnTo>
                    <a:pt x="2752572" y="1483652"/>
                  </a:lnTo>
                  <a:lnTo>
                    <a:pt x="2763786" y="1484236"/>
                  </a:lnTo>
                  <a:lnTo>
                    <a:pt x="2764371" y="1473034"/>
                  </a:lnTo>
                  <a:close/>
                </a:path>
                <a:path w="5680075" h="1767839">
                  <a:moveTo>
                    <a:pt x="2772143" y="1407325"/>
                  </a:moveTo>
                  <a:lnTo>
                    <a:pt x="2760942" y="1406728"/>
                  </a:lnTo>
                  <a:lnTo>
                    <a:pt x="2760345" y="1417942"/>
                  </a:lnTo>
                  <a:lnTo>
                    <a:pt x="2771559" y="1418526"/>
                  </a:lnTo>
                  <a:lnTo>
                    <a:pt x="2772143" y="1407325"/>
                  </a:lnTo>
                  <a:close/>
                </a:path>
                <a:path w="5680075" h="1767839">
                  <a:moveTo>
                    <a:pt x="2854185" y="1691855"/>
                  </a:moveTo>
                  <a:lnTo>
                    <a:pt x="2842971" y="1691271"/>
                  </a:lnTo>
                  <a:lnTo>
                    <a:pt x="2842387" y="1702485"/>
                  </a:lnTo>
                  <a:lnTo>
                    <a:pt x="2853601" y="1703070"/>
                  </a:lnTo>
                  <a:lnTo>
                    <a:pt x="2854185" y="1691855"/>
                  </a:lnTo>
                  <a:close/>
                </a:path>
                <a:path w="5680075" h="1767839">
                  <a:moveTo>
                    <a:pt x="2966135" y="1485620"/>
                  </a:moveTo>
                  <a:lnTo>
                    <a:pt x="2954921" y="1485023"/>
                  </a:lnTo>
                  <a:lnTo>
                    <a:pt x="2954337" y="1496237"/>
                  </a:lnTo>
                  <a:lnTo>
                    <a:pt x="2965551" y="1496822"/>
                  </a:lnTo>
                  <a:lnTo>
                    <a:pt x="2966135" y="1485620"/>
                  </a:lnTo>
                  <a:close/>
                </a:path>
                <a:path w="5680075" h="1767839">
                  <a:moveTo>
                    <a:pt x="3159899" y="1756105"/>
                  </a:moveTo>
                  <a:lnTo>
                    <a:pt x="3148685" y="1755508"/>
                  </a:lnTo>
                  <a:lnTo>
                    <a:pt x="3148101" y="1766722"/>
                  </a:lnTo>
                  <a:lnTo>
                    <a:pt x="3159302" y="1767306"/>
                  </a:lnTo>
                  <a:lnTo>
                    <a:pt x="3159899" y="1756105"/>
                  </a:lnTo>
                  <a:close/>
                </a:path>
                <a:path w="5680075" h="1767839">
                  <a:moveTo>
                    <a:pt x="3180245" y="1449971"/>
                  </a:moveTo>
                  <a:lnTo>
                    <a:pt x="3169043" y="1449387"/>
                  </a:lnTo>
                  <a:lnTo>
                    <a:pt x="3168446" y="1460588"/>
                  </a:lnTo>
                  <a:lnTo>
                    <a:pt x="3179661" y="1461173"/>
                  </a:lnTo>
                  <a:lnTo>
                    <a:pt x="3180245" y="1449971"/>
                  </a:lnTo>
                  <a:close/>
                </a:path>
                <a:path w="5680075" h="1767839">
                  <a:moveTo>
                    <a:pt x="3353384" y="1435176"/>
                  </a:moveTo>
                  <a:lnTo>
                    <a:pt x="3342170" y="1434579"/>
                  </a:lnTo>
                  <a:lnTo>
                    <a:pt x="3341586" y="1445780"/>
                  </a:lnTo>
                  <a:lnTo>
                    <a:pt x="3352800" y="1446377"/>
                  </a:lnTo>
                  <a:lnTo>
                    <a:pt x="3353384" y="1435176"/>
                  </a:lnTo>
                  <a:close/>
                </a:path>
                <a:path w="5680075" h="1767839">
                  <a:moveTo>
                    <a:pt x="3483572" y="1543138"/>
                  </a:moveTo>
                  <a:lnTo>
                    <a:pt x="3472357" y="1542554"/>
                  </a:lnTo>
                  <a:lnTo>
                    <a:pt x="3471773" y="1553756"/>
                  </a:lnTo>
                  <a:lnTo>
                    <a:pt x="3482975" y="1554353"/>
                  </a:lnTo>
                  <a:lnTo>
                    <a:pt x="3483572" y="1543138"/>
                  </a:lnTo>
                  <a:close/>
                </a:path>
                <a:path w="5680075" h="1767839">
                  <a:moveTo>
                    <a:pt x="3707828" y="1329690"/>
                  </a:moveTo>
                  <a:lnTo>
                    <a:pt x="3696614" y="1329105"/>
                  </a:lnTo>
                  <a:lnTo>
                    <a:pt x="3696030" y="1340307"/>
                  </a:lnTo>
                  <a:lnTo>
                    <a:pt x="3707231" y="1340904"/>
                  </a:lnTo>
                  <a:lnTo>
                    <a:pt x="3707828" y="1329690"/>
                  </a:lnTo>
                  <a:close/>
                </a:path>
                <a:path w="5680075" h="1767839">
                  <a:moveTo>
                    <a:pt x="3820655" y="462305"/>
                  </a:moveTo>
                  <a:lnTo>
                    <a:pt x="3809441" y="461721"/>
                  </a:lnTo>
                  <a:lnTo>
                    <a:pt x="3808857" y="472935"/>
                  </a:lnTo>
                  <a:lnTo>
                    <a:pt x="3820058" y="473519"/>
                  </a:lnTo>
                  <a:lnTo>
                    <a:pt x="3820655" y="462305"/>
                  </a:lnTo>
                  <a:close/>
                </a:path>
                <a:path w="5680075" h="1767839">
                  <a:moveTo>
                    <a:pt x="4549381" y="909104"/>
                  </a:moveTo>
                  <a:lnTo>
                    <a:pt x="4538180" y="908519"/>
                  </a:lnTo>
                  <a:lnTo>
                    <a:pt x="4537583" y="919721"/>
                  </a:lnTo>
                  <a:lnTo>
                    <a:pt x="4548797" y="920318"/>
                  </a:lnTo>
                  <a:lnTo>
                    <a:pt x="4549381" y="909104"/>
                  </a:lnTo>
                  <a:close/>
                </a:path>
                <a:path w="5680075" h="1767839">
                  <a:moveTo>
                    <a:pt x="4604283" y="1233766"/>
                  </a:moveTo>
                  <a:lnTo>
                    <a:pt x="4593069" y="1233182"/>
                  </a:lnTo>
                  <a:lnTo>
                    <a:pt x="4592485" y="1244384"/>
                  </a:lnTo>
                  <a:lnTo>
                    <a:pt x="4603686" y="1244981"/>
                  </a:lnTo>
                  <a:lnTo>
                    <a:pt x="4604283" y="1233766"/>
                  </a:lnTo>
                  <a:close/>
                </a:path>
                <a:path w="5680075" h="1767839">
                  <a:moveTo>
                    <a:pt x="5173573" y="165188"/>
                  </a:moveTo>
                  <a:lnTo>
                    <a:pt x="5162359" y="164604"/>
                  </a:lnTo>
                  <a:lnTo>
                    <a:pt x="5161775" y="175806"/>
                  </a:lnTo>
                  <a:lnTo>
                    <a:pt x="5172976" y="176403"/>
                  </a:lnTo>
                  <a:lnTo>
                    <a:pt x="5173573" y="165188"/>
                  </a:lnTo>
                  <a:close/>
                </a:path>
                <a:path w="5680075" h="1767839">
                  <a:moveTo>
                    <a:pt x="5619026" y="1267231"/>
                  </a:moveTo>
                  <a:lnTo>
                    <a:pt x="5607824" y="1266647"/>
                  </a:lnTo>
                  <a:lnTo>
                    <a:pt x="5607228" y="1277848"/>
                  </a:lnTo>
                  <a:lnTo>
                    <a:pt x="5618442" y="1278445"/>
                  </a:lnTo>
                  <a:lnTo>
                    <a:pt x="5619026" y="1267231"/>
                  </a:lnTo>
                  <a:close/>
                </a:path>
                <a:path w="5680075" h="1767839">
                  <a:moveTo>
                    <a:pt x="5679465" y="1357503"/>
                  </a:moveTo>
                  <a:lnTo>
                    <a:pt x="5668264" y="1356906"/>
                  </a:lnTo>
                  <a:lnTo>
                    <a:pt x="5667667" y="1368120"/>
                  </a:lnTo>
                  <a:lnTo>
                    <a:pt x="5678881" y="1368704"/>
                  </a:lnTo>
                  <a:lnTo>
                    <a:pt x="5679465" y="1357503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67761" y="3584028"/>
              <a:ext cx="5643245" cy="2263775"/>
            </a:xfrm>
            <a:custGeom>
              <a:avLst/>
              <a:gdLst/>
              <a:ahLst/>
              <a:cxnLst/>
              <a:rect l="l" t="t" r="r" b="b"/>
              <a:pathLst>
                <a:path w="5643244" h="2263775">
                  <a:moveTo>
                    <a:pt x="11798" y="1570672"/>
                  </a:moveTo>
                  <a:lnTo>
                    <a:pt x="584" y="1570075"/>
                  </a:lnTo>
                  <a:lnTo>
                    <a:pt x="0" y="1581289"/>
                  </a:lnTo>
                  <a:lnTo>
                    <a:pt x="11201" y="1581873"/>
                  </a:lnTo>
                  <a:lnTo>
                    <a:pt x="11798" y="1570672"/>
                  </a:lnTo>
                  <a:close/>
                </a:path>
                <a:path w="5643244" h="2263775">
                  <a:moveTo>
                    <a:pt x="44869" y="509066"/>
                  </a:moveTo>
                  <a:lnTo>
                    <a:pt x="33655" y="508482"/>
                  </a:lnTo>
                  <a:lnTo>
                    <a:pt x="33070" y="519684"/>
                  </a:lnTo>
                  <a:lnTo>
                    <a:pt x="44272" y="520280"/>
                  </a:lnTo>
                  <a:lnTo>
                    <a:pt x="44869" y="509066"/>
                  </a:lnTo>
                  <a:close/>
                </a:path>
                <a:path w="5643244" h="2263775">
                  <a:moveTo>
                    <a:pt x="124752" y="1773301"/>
                  </a:moveTo>
                  <a:lnTo>
                    <a:pt x="113538" y="1772704"/>
                  </a:lnTo>
                  <a:lnTo>
                    <a:pt x="112953" y="1783918"/>
                  </a:lnTo>
                  <a:lnTo>
                    <a:pt x="124155" y="1784502"/>
                  </a:lnTo>
                  <a:lnTo>
                    <a:pt x="124752" y="1773301"/>
                  </a:lnTo>
                  <a:close/>
                </a:path>
                <a:path w="5643244" h="2263775">
                  <a:moveTo>
                    <a:pt x="273608" y="1974430"/>
                  </a:moveTo>
                  <a:lnTo>
                    <a:pt x="262394" y="1973834"/>
                  </a:lnTo>
                  <a:lnTo>
                    <a:pt x="261810" y="1985048"/>
                  </a:lnTo>
                  <a:lnTo>
                    <a:pt x="273011" y="1985632"/>
                  </a:lnTo>
                  <a:lnTo>
                    <a:pt x="273608" y="1974430"/>
                  </a:lnTo>
                  <a:close/>
                </a:path>
                <a:path w="5643244" h="2263775">
                  <a:moveTo>
                    <a:pt x="324332" y="1299260"/>
                  </a:moveTo>
                  <a:lnTo>
                    <a:pt x="313118" y="1298676"/>
                  </a:lnTo>
                  <a:lnTo>
                    <a:pt x="312534" y="1309878"/>
                  </a:lnTo>
                  <a:lnTo>
                    <a:pt x="323748" y="1310474"/>
                  </a:lnTo>
                  <a:lnTo>
                    <a:pt x="324332" y="1299260"/>
                  </a:lnTo>
                  <a:close/>
                </a:path>
                <a:path w="5643244" h="2263775">
                  <a:moveTo>
                    <a:pt x="375539" y="1159421"/>
                  </a:moveTo>
                  <a:lnTo>
                    <a:pt x="364324" y="1158824"/>
                  </a:lnTo>
                  <a:lnTo>
                    <a:pt x="363740" y="1170038"/>
                  </a:lnTo>
                  <a:lnTo>
                    <a:pt x="374942" y="1170622"/>
                  </a:lnTo>
                  <a:lnTo>
                    <a:pt x="375539" y="1159421"/>
                  </a:lnTo>
                  <a:close/>
                </a:path>
                <a:path w="5643244" h="2263775">
                  <a:moveTo>
                    <a:pt x="397040" y="1025982"/>
                  </a:moveTo>
                  <a:lnTo>
                    <a:pt x="385826" y="1025398"/>
                  </a:lnTo>
                  <a:lnTo>
                    <a:pt x="385241" y="1036612"/>
                  </a:lnTo>
                  <a:lnTo>
                    <a:pt x="396455" y="1037196"/>
                  </a:lnTo>
                  <a:lnTo>
                    <a:pt x="397040" y="1025982"/>
                  </a:lnTo>
                  <a:close/>
                </a:path>
                <a:path w="5643244" h="2263775">
                  <a:moveTo>
                    <a:pt x="403313" y="1653768"/>
                  </a:moveTo>
                  <a:lnTo>
                    <a:pt x="392112" y="1653184"/>
                  </a:lnTo>
                  <a:lnTo>
                    <a:pt x="391515" y="1664385"/>
                  </a:lnTo>
                  <a:lnTo>
                    <a:pt x="402729" y="1664970"/>
                  </a:lnTo>
                  <a:lnTo>
                    <a:pt x="403313" y="1653768"/>
                  </a:lnTo>
                  <a:close/>
                </a:path>
                <a:path w="5643244" h="2263775">
                  <a:moveTo>
                    <a:pt x="404812" y="1207782"/>
                  </a:moveTo>
                  <a:lnTo>
                    <a:pt x="393611" y="1207185"/>
                  </a:lnTo>
                  <a:lnTo>
                    <a:pt x="393014" y="1218399"/>
                  </a:lnTo>
                  <a:lnTo>
                    <a:pt x="404228" y="1218984"/>
                  </a:lnTo>
                  <a:lnTo>
                    <a:pt x="404812" y="1207782"/>
                  </a:lnTo>
                  <a:close/>
                </a:path>
                <a:path w="5643244" h="2263775">
                  <a:moveTo>
                    <a:pt x="425043" y="1971344"/>
                  </a:moveTo>
                  <a:lnTo>
                    <a:pt x="413842" y="1970747"/>
                  </a:lnTo>
                  <a:lnTo>
                    <a:pt x="413245" y="1981962"/>
                  </a:lnTo>
                  <a:lnTo>
                    <a:pt x="424459" y="1982546"/>
                  </a:lnTo>
                  <a:lnTo>
                    <a:pt x="425043" y="1971344"/>
                  </a:lnTo>
                  <a:close/>
                </a:path>
                <a:path w="5643244" h="2263775">
                  <a:moveTo>
                    <a:pt x="426732" y="870026"/>
                  </a:moveTo>
                  <a:lnTo>
                    <a:pt x="415531" y="869429"/>
                  </a:lnTo>
                  <a:lnTo>
                    <a:pt x="414934" y="880643"/>
                  </a:lnTo>
                  <a:lnTo>
                    <a:pt x="426148" y="881227"/>
                  </a:lnTo>
                  <a:lnTo>
                    <a:pt x="426732" y="870026"/>
                  </a:lnTo>
                  <a:close/>
                </a:path>
                <a:path w="5643244" h="2263775">
                  <a:moveTo>
                    <a:pt x="497573" y="695020"/>
                  </a:moveTo>
                  <a:lnTo>
                    <a:pt x="486371" y="694436"/>
                  </a:lnTo>
                  <a:lnTo>
                    <a:pt x="485775" y="705637"/>
                  </a:lnTo>
                  <a:lnTo>
                    <a:pt x="496989" y="706234"/>
                  </a:lnTo>
                  <a:lnTo>
                    <a:pt x="497573" y="695020"/>
                  </a:lnTo>
                  <a:close/>
                </a:path>
                <a:path w="5643244" h="2263775">
                  <a:moveTo>
                    <a:pt x="498386" y="972845"/>
                  </a:moveTo>
                  <a:lnTo>
                    <a:pt x="487184" y="972261"/>
                  </a:lnTo>
                  <a:lnTo>
                    <a:pt x="486587" y="983462"/>
                  </a:lnTo>
                  <a:lnTo>
                    <a:pt x="497801" y="984059"/>
                  </a:lnTo>
                  <a:lnTo>
                    <a:pt x="498386" y="972845"/>
                  </a:lnTo>
                  <a:close/>
                </a:path>
                <a:path w="5643244" h="2263775">
                  <a:moveTo>
                    <a:pt x="500227" y="1046010"/>
                  </a:moveTo>
                  <a:lnTo>
                    <a:pt x="489013" y="1045425"/>
                  </a:lnTo>
                  <a:lnTo>
                    <a:pt x="488429" y="1056627"/>
                  </a:lnTo>
                  <a:lnTo>
                    <a:pt x="499630" y="1057224"/>
                  </a:lnTo>
                  <a:lnTo>
                    <a:pt x="500227" y="1046010"/>
                  </a:lnTo>
                  <a:close/>
                </a:path>
                <a:path w="5643244" h="2263775">
                  <a:moveTo>
                    <a:pt x="557441" y="1336370"/>
                  </a:moveTo>
                  <a:lnTo>
                    <a:pt x="546239" y="1335786"/>
                  </a:lnTo>
                  <a:lnTo>
                    <a:pt x="545642" y="1346987"/>
                  </a:lnTo>
                  <a:lnTo>
                    <a:pt x="556856" y="1347584"/>
                  </a:lnTo>
                  <a:lnTo>
                    <a:pt x="557441" y="1336370"/>
                  </a:lnTo>
                  <a:close/>
                </a:path>
                <a:path w="5643244" h="2263775">
                  <a:moveTo>
                    <a:pt x="574573" y="1067689"/>
                  </a:moveTo>
                  <a:lnTo>
                    <a:pt x="563372" y="1067104"/>
                  </a:lnTo>
                  <a:lnTo>
                    <a:pt x="562775" y="1078306"/>
                  </a:lnTo>
                  <a:lnTo>
                    <a:pt x="573989" y="1078903"/>
                  </a:lnTo>
                  <a:lnTo>
                    <a:pt x="574573" y="1067689"/>
                  </a:lnTo>
                  <a:close/>
                </a:path>
                <a:path w="5643244" h="2263775">
                  <a:moveTo>
                    <a:pt x="574624" y="1562925"/>
                  </a:moveTo>
                  <a:lnTo>
                    <a:pt x="563422" y="1562341"/>
                  </a:lnTo>
                  <a:lnTo>
                    <a:pt x="562825" y="1573542"/>
                  </a:lnTo>
                  <a:lnTo>
                    <a:pt x="574040" y="1574126"/>
                  </a:lnTo>
                  <a:lnTo>
                    <a:pt x="574624" y="1562925"/>
                  </a:lnTo>
                  <a:close/>
                </a:path>
                <a:path w="5643244" h="2263775">
                  <a:moveTo>
                    <a:pt x="596226" y="1218539"/>
                  </a:moveTo>
                  <a:lnTo>
                    <a:pt x="585012" y="1217942"/>
                  </a:lnTo>
                  <a:lnTo>
                    <a:pt x="584428" y="1229156"/>
                  </a:lnTo>
                  <a:lnTo>
                    <a:pt x="595630" y="1229741"/>
                  </a:lnTo>
                  <a:lnTo>
                    <a:pt x="596226" y="1218539"/>
                  </a:lnTo>
                  <a:close/>
                </a:path>
                <a:path w="5643244" h="2263775">
                  <a:moveTo>
                    <a:pt x="626999" y="1834489"/>
                  </a:moveTo>
                  <a:lnTo>
                    <a:pt x="615797" y="1833905"/>
                  </a:lnTo>
                  <a:lnTo>
                    <a:pt x="615200" y="1845106"/>
                  </a:lnTo>
                  <a:lnTo>
                    <a:pt x="626414" y="1845703"/>
                  </a:lnTo>
                  <a:lnTo>
                    <a:pt x="626999" y="1834489"/>
                  </a:lnTo>
                  <a:close/>
                </a:path>
                <a:path w="5643244" h="2263775">
                  <a:moveTo>
                    <a:pt x="630542" y="591058"/>
                  </a:moveTo>
                  <a:lnTo>
                    <a:pt x="619340" y="590473"/>
                  </a:lnTo>
                  <a:lnTo>
                    <a:pt x="618744" y="601675"/>
                  </a:lnTo>
                  <a:lnTo>
                    <a:pt x="629958" y="602272"/>
                  </a:lnTo>
                  <a:lnTo>
                    <a:pt x="630542" y="591058"/>
                  </a:lnTo>
                  <a:close/>
                </a:path>
                <a:path w="5643244" h="2263775">
                  <a:moveTo>
                    <a:pt x="646823" y="484479"/>
                  </a:moveTo>
                  <a:lnTo>
                    <a:pt x="635622" y="483895"/>
                  </a:lnTo>
                  <a:lnTo>
                    <a:pt x="635025" y="495096"/>
                  </a:lnTo>
                  <a:lnTo>
                    <a:pt x="646239" y="495693"/>
                  </a:lnTo>
                  <a:lnTo>
                    <a:pt x="646823" y="484479"/>
                  </a:lnTo>
                  <a:close/>
                </a:path>
                <a:path w="5643244" h="2263775">
                  <a:moveTo>
                    <a:pt x="659015" y="521677"/>
                  </a:moveTo>
                  <a:lnTo>
                    <a:pt x="647801" y="521081"/>
                  </a:lnTo>
                  <a:lnTo>
                    <a:pt x="647217" y="532295"/>
                  </a:lnTo>
                  <a:lnTo>
                    <a:pt x="658418" y="532879"/>
                  </a:lnTo>
                  <a:lnTo>
                    <a:pt x="659015" y="521677"/>
                  </a:lnTo>
                  <a:close/>
                </a:path>
                <a:path w="5643244" h="2263775">
                  <a:moveTo>
                    <a:pt x="660298" y="1004252"/>
                  </a:moveTo>
                  <a:lnTo>
                    <a:pt x="649084" y="1003668"/>
                  </a:lnTo>
                  <a:lnTo>
                    <a:pt x="648500" y="1014869"/>
                  </a:lnTo>
                  <a:lnTo>
                    <a:pt x="659701" y="1015466"/>
                  </a:lnTo>
                  <a:lnTo>
                    <a:pt x="660298" y="1004252"/>
                  </a:lnTo>
                  <a:close/>
                </a:path>
                <a:path w="5643244" h="2263775">
                  <a:moveTo>
                    <a:pt x="664578" y="945108"/>
                  </a:moveTo>
                  <a:lnTo>
                    <a:pt x="653364" y="944511"/>
                  </a:lnTo>
                  <a:lnTo>
                    <a:pt x="652780" y="955725"/>
                  </a:lnTo>
                  <a:lnTo>
                    <a:pt x="663981" y="956310"/>
                  </a:lnTo>
                  <a:lnTo>
                    <a:pt x="664578" y="945108"/>
                  </a:lnTo>
                  <a:close/>
                </a:path>
                <a:path w="5643244" h="2263775">
                  <a:moveTo>
                    <a:pt x="680288" y="962418"/>
                  </a:moveTo>
                  <a:lnTo>
                    <a:pt x="669074" y="961821"/>
                  </a:lnTo>
                  <a:lnTo>
                    <a:pt x="668489" y="973035"/>
                  </a:lnTo>
                  <a:lnTo>
                    <a:pt x="679691" y="973620"/>
                  </a:lnTo>
                  <a:lnTo>
                    <a:pt x="680288" y="962418"/>
                  </a:lnTo>
                  <a:close/>
                </a:path>
                <a:path w="5643244" h="2263775">
                  <a:moveTo>
                    <a:pt x="681774" y="990066"/>
                  </a:moveTo>
                  <a:lnTo>
                    <a:pt x="670572" y="989482"/>
                  </a:lnTo>
                  <a:lnTo>
                    <a:pt x="669975" y="1000683"/>
                  </a:lnTo>
                  <a:lnTo>
                    <a:pt x="681189" y="1001280"/>
                  </a:lnTo>
                  <a:lnTo>
                    <a:pt x="681774" y="990066"/>
                  </a:lnTo>
                  <a:close/>
                </a:path>
                <a:path w="5643244" h="2263775">
                  <a:moveTo>
                    <a:pt x="689864" y="1010462"/>
                  </a:moveTo>
                  <a:lnTo>
                    <a:pt x="678662" y="1009878"/>
                  </a:lnTo>
                  <a:lnTo>
                    <a:pt x="678065" y="1021080"/>
                  </a:lnTo>
                  <a:lnTo>
                    <a:pt x="689279" y="1021676"/>
                  </a:lnTo>
                  <a:lnTo>
                    <a:pt x="689864" y="1010462"/>
                  </a:lnTo>
                  <a:close/>
                </a:path>
                <a:path w="5643244" h="2263775">
                  <a:moveTo>
                    <a:pt x="701675" y="1052982"/>
                  </a:moveTo>
                  <a:lnTo>
                    <a:pt x="690460" y="1052385"/>
                  </a:lnTo>
                  <a:lnTo>
                    <a:pt x="689876" y="1063599"/>
                  </a:lnTo>
                  <a:lnTo>
                    <a:pt x="701090" y="1064183"/>
                  </a:lnTo>
                  <a:lnTo>
                    <a:pt x="701675" y="1052982"/>
                  </a:lnTo>
                  <a:close/>
                </a:path>
                <a:path w="5643244" h="2263775">
                  <a:moveTo>
                    <a:pt x="704507" y="1219885"/>
                  </a:moveTo>
                  <a:lnTo>
                    <a:pt x="693305" y="1219301"/>
                  </a:lnTo>
                  <a:lnTo>
                    <a:pt x="692708" y="1230503"/>
                  </a:lnTo>
                  <a:lnTo>
                    <a:pt x="703922" y="1231099"/>
                  </a:lnTo>
                  <a:lnTo>
                    <a:pt x="704507" y="1219885"/>
                  </a:lnTo>
                  <a:close/>
                </a:path>
                <a:path w="5643244" h="2263775">
                  <a:moveTo>
                    <a:pt x="755015" y="996480"/>
                  </a:moveTo>
                  <a:lnTo>
                    <a:pt x="743800" y="995895"/>
                  </a:lnTo>
                  <a:lnTo>
                    <a:pt x="743216" y="1007097"/>
                  </a:lnTo>
                  <a:lnTo>
                    <a:pt x="754430" y="1007694"/>
                  </a:lnTo>
                  <a:lnTo>
                    <a:pt x="755015" y="996480"/>
                  </a:lnTo>
                  <a:close/>
                </a:path>
                <a:path w="5643244" h="2263775">
                  <a:moveTo>
                    <a:pt x="845096" y="1057224"/>
                  </a:moveTo>
                  <a:lnTo>
                    <a:pt x="833882" y="1056640"/>
                  </a:lnTo>
                  <a:lnTo>
                    <a:pt x="833297" y="1067854"/>
                  </a:lnTo>
                  <a:lnTo>
                    <a:pt x="844511" y="1068438"/>
                  </a:lnTo>
                  <a:lnTo>
                    <a:pt x="845096" y="1057224"/>
                  </a:lnTo>
                  <a:close/>
                </a:path>
                <a:path w="5643244" h="2263775">
                  <a:moveTo>
                    <a:pt x="845985" y="987044"/>
                  </a:moveTo>
                  <a:lnTo>
                    <a:pt x="834783" y="986459"/>
                  </a:lnTo>
                  <a:lnTo>
                    <a:pt x="834199" y="997661"/>
                  </a:lnTo>
                  <a:lnTo>
                    <a:pt x="845400" y="998258"/>
                  </a:lnTo>
                  <a:lnTo>
                    <a:pt x="845985" y="987044"/>
                  </a:lnTo>
                  <a:close/>
                </a:path>
                <a:path w="5643244" h="2263775">
                  <a:moveTo>
                    <a:pt x="893508" y="1506474"/>
                  </a:moveTo>
                  <a:lnTo>
                    <a:pt x="882294" y="1505889"/>
                  </a:lnTo>
                  <a:lnTo>
                    <a:pt x="881710" y="1517103"/>
                  </a:lnTo>
                  <a:lnTo>
                    <a:pt x="892924" y="1517688"/>
                  </a:lnTo>
                  <a:lnTo>
                    <a:pt x="893508" y="1506474"/>
                  </a:lnTo>
                  <a:close/>
                </a:path>
                <a:path w="5643244" h="2263775">
                  <a:moveTo>
                    <a:pt x="900455" y="1079030"/>
                  </a:moveTo>
                  <a:lnTo>
                    <a:pt x="889241" y="1078445"/>
                  </a:lnTo>
                  <a:lnTo>
                    <a:pt x="888657" y="1089647"/>
                  </a:lnTo>
                  <a:lnTo>
                    <a:pt x="899871" y="1090244"/>
                  </a:lnTo>
                  <a:lnTo>
                    <a:pt x="900455" y="1079030"/>
                  </a:lnTo>
                  <a:close/>
                </a:path>
                <a:path w="5643244" h="2263775">
                  <a:moveTo>
                    <a:pt x="922667" y="1037628"/>
                  </a:moveTo>
                  <a:lnTo>
                    <a:pt x="911453" y="1037043"/>
                  </a:lnTo>
                  <a:lnTo>
                    <a:pt x="910869" y="1048245"/>
                  </a:lnTo>
                  <a:lnTo>
                    <a:pt x="922070" y="1048842"/>
                  </a:lnTo>
                  <a:lnTo>
                    <a:pt x="922667" y="1037628"/>
                  </a:lnTo>
                  <a:close/>
                </a:path>
                <a:path w="5643244" h="2263775">
                  <a:moveTo>
                    <a:pt x="955306" y="781494"/>
                  </a:moveTo>
                  <a:lnTo>
                    <a:pt x="944105" y="780910"/>
                  </a:lnTo>
                  <a:lnTo>
                    <a:pt x="943508" y="792111"/>
                  </a:lnTo>
                  <a:lnTo>
                    <a:pt x="954722" y="792695"/>
                  </a:lnTo>
                  <a:lnTo>
                    <a:pt x="955306" y="781494"/>
                  </a:lnTo>
                  <a:close/>
                </a:path>
                <a:path w="5643244" h="2263775">
                  <a:moveTo>
                    <a:pt x="961288" y="1251508"/>
                  </a:moveTo>
                  <a:lnTo>
                    <a:pt x="950074" y="1250924"/>
                  </a:lnTo>
                  <a:lnTo>
                    <a:pt x="949490" y="1262126"/>
                  </a:lnTo>
                  <a:lnTo>
                    <a:pt x="960704" y="1262722"/>
                  </a:lnTo>
                  <a:lnTo>
                    <a:pt x="961288" y="1251508"/>
                  </a:lnTo>
                  <a:close/>
                </a:path>
                <a:path w="5643244" h="2263775">
                  <a:moveTo>
                    <a:pt x="973518" y="1214983"/>
                  </a:moveTo>
                  <a:lnTo>
                    <a:pt x="962317" y="1214386"/>
                  </a:lnTo>
                  <a:lnTo>
                    <a:pt x="961720" y="1225600"/>
                  </a:lnTo>
                  <a:lnTo>
                    <a:pt x="972934" y="1226185"/>
                  </a:lnTo>
                  <a:lnTo>
                    <a:pt x="973518" y="1214983"/>
                  </a:lnTo>
                  <a:close/>
                </a:path>
                <a:path w="5643244" h="2263775">
                  <a:moveTo>
                    <a:pt x="979385" y="928319"/>
                  </a:moveTo>
                  <a:lnTo>
                    <a:pt x="968184" y="927722"/>
                  </a:lnTo>
                  <a:lnTo>
                    <a:pt x="967587" y="938936"/>
                  </a:lnTo>
                  <a:lnTo>
                    <a:pt x="978801" y="939520"/>
                  </a:lnTo>
                  <a:lnTo>
                    <a:pt x="979385" y="928319"/>
                  </a:lnTo>
                  <a:close/>
                </a:path>
                <a:path w="5643244" h="2263775">
                  <a:moveTo>
                    <a:pt x="1019987" y="1253375"/>
                  </a:moveTo>
                  <a:lnTo>
                    <a:pt x="1008786" y="1252778"/>
                  </a:lnTo>
                  <a:lnTo>
                    <a:pt x="1008189" y="1263992"/>
                  </a:lnTo>
                  <a:lnTo>
                    <a:pt x="1019403" y="1264577"/>
                  </a:lnTo>
                  <a:lnTo>
                    <a:pt x="1019987" y="1253375"/>
                  </a:lnTo>
                  <a:close/>
                </a:path>
                <a:path w="5643244" h="2263775">
                  <a:moveTo>
                    <a:pt x="1062850" y="1027722"/>
                  </a:moveTo>
                  <a:lnTo>
                    <a:pt x="1051636" y="1027137"/>
                  </a:lnTo>
                  <a:lnTo>
                    <a:pt x="1051052" y="1038339"/>
                  </a:lnTo>
                  <a:lnTo>
                    <a:pt x="1062253" y="1038936"/>
                  </a:lnTo>
                  <a:lnTo>
                    <a:pt x="1062850" y="1027722"/>
                  </a:lnTo>
                  <a:close/>
                </a:path>
                <a:path w="5643244" h="2263775">
                  <a:moveTo>
                    <a:pt x="1070711" y="1103998"/>
                  </a:moveTo>
                  <a:lnTo>
                    <a:pt x="1059497" y="1103401"/>
                  </a:lnTo>
                  <a:lnTo>
                    <a:pt x="1058913" y="1114615"/>
                  </a:lnTo>
                  <a:lnTo>
                    <a:pt x="1070127" y="1115199"/>
                  </a:lnTo>
                  <a:lnTo>
                    <a:pt x="1070711" y="1103998"/>
                  </a:lnTo>
                  <a:close/>
                </a:path>
                <a:path w="5643244" h="2263775">
                  <a:moveTo>
                    <a:pt x="1101966" y="1162062"/>
                  </a:moveTo>
                  <a:lnTo>
                    <a:pt x="1090752" y="1161465"/>
                  </a:lnTo>
                  <a:lnTo>
                    <a:pt x="1090168" y="1172679"/>
                  </a:lnTo>
                  <a:lnTo>
                    <a:pt x="1101369" y="1173264"/>
                  </a:lnTo>
                  <a:lnTo>
                    <a:pt x="1101966" y="1162062"/>
                  </a:lnTo>
                  <a:close/>
                </a:path>
                <a:path w="5643244" h="2263775">
                  <a:moveTo>
                    <a:pt x="1157300" y="701814"/>
                  </a:moveTo>
                  <a:lnTo>
                    <a:pt x="1146086" y="701230"/>
                  </a:lnTo>
                  <a:lnTo>
                    <a:pt x="1145501" y="712444"/>
                  </a:lnTo>
                  <a:lnTo>
                    <a:pt x="1156703" y="713028"/>
                  </a:lnTo>
                  <a:lnTo>
                    <a:pt x="1157300" y="701814"/>
                  </a:lnTo>
                  <a:close/>
                </a:path>
                <a:path w="5643244" h="2263775">
                  <a:moveTo>
                    <a:pt x="1284986" y="584"/>
                  </a:moveTo>
                  <a:lnTo>
                    <a:pt x="1273784" y="0"/>
                  </a:lnTo>
                  <a:lnTo>
                    <a:pt x="1273187" y="11201"/>
                  </a:lnTo>
                  <a:lnTo>
                    <a:pt x="1284401" y="11798"/>
                  </a:lnTo>
                  <a:lnTo>
                    <a:pt x="1284986" y="584"/>
                  </a:lnTo>
                  <a:close/>
                </a:path>
                <a:path w="5643244" h="2263775">
                  <a:moveTo>
                    <a:pt x="1339151" y="1401876"/>
                  </a:moveTo>
                  <a:lnTo>
                    <a:pt x="1327937" y="1401292"/>
                  </a:lnTo>
                  <a:lnTo>
                    <a:pt x="1327353" y="1412506"/>
                  </a:lnTo>
                  <a:lnTo>
                    <a:pt x="1338554" y="1413090"/>
                  </a:lnTo>
                  <a:lnTo>
                    <a:pt x="1339151" y="1401876"/>
                  </a:lnTo>
                  <a:close/>
                </a:path>
                <a:path w="5643244" h="2263775">
                  <a:moveTo>
                    <a:pt x="1367726" y="1900643"/>
                  </a:moveTo>
                  <a:lnTo>
                    <a:pt x="1356525" y="1900059"/>
                  </a:lnTo>
                  <a:lnTo>
                    <a:pt x="1355928" y="1911261"/>
                  </a:lnTo>
                  <a:lnTo>
                    <a:pt x="1367142" y="1911845"/>
                  </a:lnTo>
                  <a:lnTo>
                    <a:pt x="1367726" y="1900643"/>
                  </a:lnTo>
                  <a:close/>
                </a:path>
                <a:path w="5643244" h="2263775">
                  <a:moveTo>
                    <a:pt x="1396365" y="1407731"/>
                  </a:moveTo>
                  <a:lnTo>
                    <a:pt x="1385163" y="1407147"/>
                  </a:lnTo>
                  <a:lnTo>
                    <a:pt x="1384579" y="1418348"/>
                  </a:lnTo>
                  <a:lnTo>
                    <a:pt x="1395780" y="1418945"/>
                  </a:lnTo>
                  <a:lnTo>
                    <a:pt x="1396365" y="1407731"/>
                  </a:lnTo>
                  <a:close/>
                </a:path>
                <a:path w="5643244" h="2263775">
                  <a:moveTo>
                    <a:pt x="1434757" y="1581873"/>
                  </a:moveTo>
                  <a:lnTo>
                    <a:pt x="1423555" y="1581277"/>
                  </a:lnTo>
                  <a:lnTo>
                    <a:pt x="1422958" y="1592491"/>
                  </a:lnTo>
                  <a:lnTo>
                    <a:pt x="1434172" y="1593075"/>
                  </a:lnTo>
                  <a:lnTo>
                    <a:pt x="1434757" y="1581873"/>
                  </a:lnTo>
                  <a:close/>
                </a:path>
                <a:path w="5643244" h="2263775">
                  <a:moveTo>
                    <a:pt x="1486382" y="1238186"/>
                  </a:moveTo>
                  <a:lnTo>
                    <a:pt x="1475181" y="1237589"/>
                  </a:lnTo>
                  <a:lnTo>
                    <a:pt x="1474584" y="1248803"/>
                  </a:lnTo>
                  <a:lnTo>
                    <a:pt x="1485798" y="1249387"/>
                  </a:lnTo>
                  <a:lnTo>
                    <a:pt x="1486382" y="1238186"/>
                  </a:lnTo>
                  <a:close/>
                </a:path>
                <a:path w="5643244" h="2263775">
                  <a:moveTo>
                    <a:pt x="1524381" y="1611630"/>
                  </a:moveTo>
                  <a:lnTo>
                    <a:pt x="1513166" y="1611045"/>
                  </a:lnTo>
                  <a:lnTo>
                    <a:pt x="1512582" y="1622247"/>
                  </a:lnTo>
                  <a:lnTo>
                    <a:pt x="1523784" y="1622844"/>
                  </a:lnTo>
                  <a:lnTo>
                    <a:pt x="1524381" y="1611630"/>
                  </a:lnTo>
                  <a:close/>
                </a:path>
                <a:path w="5643244" h="2263775">
                  <a:moveTo>
                    <a:pt x="1534464" y="1308138"/>
                  </a:moveTo>
                  <a:lnTo>
                    <a:pt x="1523250" y="1307553"/>
                  </a:lnTo>
                  <a:lnTo>
                    <a:pt x="1522666" y="1318755"/>
                  </a:lnTo>
                  <a:lnTo>
                    <a:pt x="1533867" y="1319339"/>
                  </a:lnTo>
                  <a:lnTo>
                    <a:pt x="1534464" y="1308138"/>
                  </a:lnTo>
                  <a:close/>
                </a:path>
                <a:path w="5643244" h="2263775">
                  <a:moveTo>
                    <a:pt x="1546275" y="1670050"/>
                  </a:moveTo>
                  <a:lnTo>
                    <a:pt x="1535061" y="1669453"/>
                  </a:lnTo>
                  <a:lnTo>
                    <a:pt x="1534477" y="1680667"/>
                  </a:lnTo>
                  <a:lnTo>
                    <a:pt x="1545691" y="1681251"/>
                  </a:lnTo>
                  <a:lnTo>
                    <a:pt x="1546275" y="1670050"/>
                  </a:lnTo>
                  <a:close/>
                </a:path>
                <a:path w="5643244" h="2263775">
                  <a:moveTo>
                    <a:pt x="1561465" y="1121181"/>
                  </a:moveTo>
                  <a:lnTo>
                    <a:pt x="1550263" y="1120597"/>
                  </a:lnTo>
                  <a:lnTo>
                    <a:pt x="1549666" y="1131798"/>
                  </a:lnTo>
                  <a:lnTo>
                    <a:pt x="1560880" y="1132395"/>
                  </a:lnTo>
                  <a:lnTo>
                    <a:pt x="1561465" y="1121181"/>
                  </a:lnTo>
                  <a:close/>
                </a:path>
                <a:path w="5643244" h="2263775">
                  <a:moveTo>
                    <a:pt x="1577644" y="1533626"/>
                  </a:moveTo>
                  <a:lnTo>
                    <a:pt x="1566430" y="1533042"/>
                  </a:lnTo>
                  <a:lnTo>
                    <a:pt x="1565846" y="1544243"/>
                  </a:lnTo>
                  <a:lnTo>
                    <a:pt x="1577060" y="1544840"/>
                  </a:lnTo>
                  <a:lnTo>
                    <a:pt x="1577644" y="1533626"/>
                  </a:lnTo>
                  <a:close/>
                </a:path>
                <a:path w="5643244" h="2263775">
                  <a:moveTo>
                    <a:pt x="1636966" y="1638630"/>
                  </a:moveTo>
                  <a:lnTo>
                    <a:pt x="1625752" y="1638046"/>
                  </a:lnTo>
                  <a:lnTo>
                    <a:pt x="1625168" y="1649247"/>
                  </a:lnTo>
                  <a:lnTo>
                    <a:pt x="1636382" y="1649844"/>
                  </a:lnTo>
                  <a:lnTo>
                    <a:pt x="1636966" y="1638630"/>
                  </a:lnTo>
                  <a:close/>
                </a:path>
                <a:path w="5643244" h="2263775">
                  <a:moveTo>
                    <a:pt x="1661464" y="1646770"/>
                  </a:moveTo>
                  <a:lnTo>
                    <a:pt x="1650250" y="1646174"/>
                  </a:lnTo>
                  <a:lnTo>
                    <a:pt x="1649666" y="1657375"/>
                  </a:lnTo>
                  <a:lnTo>
                    <a:pt x="1660867" y="1657972"/>
                  </a:lnTo>
                  <a:lnTo>
                    <a:pt x="1661464" y="1646770"/>
                  </a:lnTo>
                  <a:close/>
                </a:path>
                <a:path w="5643244" h="2263775">
                  <a:moveTo>
                    <a:pt x="1837347" y="1585518"/>
                  </a:moveTo>
                  <a:lnTo>
                    <a:pt x="1826133" y="1584934"/>
                  </a:lnTo>
                  <a:lnTo>
                    <a:pt x="1825548" y="1596136"/>
                  </a:lnTo>
                  <a:lnTo>
                    <a:pt x="1836750" y="1596732"/>
                  </a:lnTo>
                  <a:lnTo>
                    <a:pt x="1837347" y="1585518"/>
                  </a:lnTo>
                  <a:close/>
                </a:path>
                <a:path w="5643244" h="2263775">
                  <a:moveTo>
                    <a:pt x="1855876" y="1167892"/>
                  </a:moveTo>
                  <a:lnTo>
                    <a:pt x="1844675" y="1167307"/>
                  </a:lnTo>
                  <a:lnTo>
                    <a:pt x="1844078" y="1178521"/>
                  </a:lnTo>
                  <a:lnTo>
                    <a:pt x="1855292" y="1179106"/>
                  </a:lnTo>
                  <a:lnTo>
                    <a:pt x="1855876" y="1167892"/>
                  </a:lnTo>
                  <a:close/>
                </a:path>
                <a:path w="5643244" h="2263775">
                  <a:moveTo>
                    <a:pt x="2325078" y="2042807"/>
                  </a:moveTo>
                  <a:lnTo>
                    <a:pt x="2313876" y="2042223"/>
                  </a:lnTo>
                  <a:lnTo>
                    <a:pt x="2313279" y="2053424"/>
                  </a:lnTo>
                  <a:lnTo>
                    <a:pt x="2324493" y="2054009"/>
                  </a:lnTo>
                  <a:lnTo>
                    <a:pt x="2325078" y="2042807"/>
                  </a:lnTo>
                  <a:close/>
                </a:path>
                <a:path w="5643244" h="2263775">
                  <a:moveTo>
                    <a:pt x="2472944" y="1885759"/>
                  </a:moveTo>
                  <a:lnTo>
                    <a:pt x="2461730" y="1885175"/>
                  </a:lnTo>
                  <a:lnTo>
                    <a:pt x="2461145" y="1896376"/>
                  </a:lnTo>
                  <a:lnTo>
                    <a:pt x="2472359" y="1896973"/>
                  </a:lnTo>
                  <a:lnTo>
                    <a:pt x="2472944" y="1885759"/>
                  </a:lnTo>
                  <a:close/>
                </a:path>
                <a:path w="5643244" h="2263775">
                  <a:moveTo>
                    <a:pt x="2577668" y="1974418"/>
                  </a:moveTo>
                  <a:lnTo>
                    <a:pt x="2566466" y="1973834"/>
                  </a:lnTo>
                  <a:lnTo>
                    <a:pt x="2565870" y="1985035"/>
                  </a:lnTo>
                  <a:lnTo>
                    <a:pt x="2577084" y="1985632"/>
                  </a:lnTo>
                  <a:lnTo>
                    <a:pt x="2577668" y="1974418"/>
                  </a:lnTo>
                  <a:close/>
                </a:path>
                <a:path w="5643244" h="2263775">
                  <a:moveTo>
                    <a:pt x="2867126" y="1892846"/>
                  </a:moveTo>
                  <a:lnTo>
                    <a:pt x="2855912" y="1892249"/>
                  </a:lnTo>
                  <a:lnTo>
                    <a:pt x="2855328" y="1903463"/>
                  </a:lnTo>
                  <a:lnTo>
                    <a:pt x="2866542" y="1904047"/>
                  </a:lnTo>
                  <a:lnTo>
                    <a:pt x="2867126" y="1892846"/>
                  </a:lnTo>
                  <a:close/>
                </a:path>
                <a:path w="5643244" h="2263775">
                  <a:moveTo>
                    <a:pt x="2927756" y="1856397"/>
                  </a:moveTo>
                  <a:lnTo>
                    <a:pt x="2916555" y="1855812"/>
                  </a:lnTo>
                  <a:lnTo>
                    <a:pt x="2915958" y="1867014"/>
                  </a:lnTo>
                  <a:lnTo>
                    <a:pt x="2927172" y="1867598"/>
                  </a:lnTo>
                  <a:lnTo>
                    <a:pt x="2927756" y="1856397"/>
                  </a:lnTo>
                  <a:close/>
                </a:path>
                <a:path w="5643244" h="2263775">
                  <a:moveTo>
                    <a:pt x="2968802" y="2252522"/>
                  </a:moveTo>
                  <a:lnTo>
                    <a:pt x="2957601" y="2251938"/>
                  </a:lnTo>
                  <a:lnTo>
                    <a:pt x="2957004" y="2263140"/>
                  </a:lnTo>
                  <a:lnTo>
                    <a:pt x="2968218" y="2263737"/>
                  </a:lnTo>
                  <a:lnTo>
                    <a:pt x="2968802" y="2252522"/>
                  </a:lnTo>
                  <a:close/>
                </a:path>
                <a:path w="5643244" h="2263775">
                  <a:moveTo>
                    <a:pt x="3039351" y="2233422"/>
                  </a:moveTo>
                  <a:lnTo>
                    <a:pt x="3028150" y="2232825"/>
                  </a:lnTo>
                  <a:lnTo>
                    <a:pt x="3027565" y="2244039"/>
                  </a:lnTo>
                  <a:lnTo>
                    <a:pt x="3038767" y="2244623"/>
                  </a:lnTo>
                  <a:lnTo>
                    <a:pt x="3039351" y="2233422"/>
                  </a:lnTo>
                  <a:close/>
                </a:path>
                <a:path w="5643244" h="2263775">
                  <a:moveTo>
                    <a:pt x="3608832" y="2147481"/>
                  </a:moveTo>
                  <a:lnTo>
                    <a:pt x="3597618" y="2146884"/>
                  </a:lnTo>
                  <a:lnTo>
                    <a:pt x="3597033" y="2158098"/>
                  </a:lnTo>
                  <a:lnTo>
                    <a:pt x="3608247" y="2158682"/>
                  </a:lnTo>
                  <a:lnTo>
                    <a:pt x="3608832" y="2147481"/>
                  </a:lnTo>
                  <a:close/>
                </a:path>
                <a:path w="5643244" h="2263775">
                  <a:moveTo>
                    <a:pt x="3942816" y="2164359"/>
                  </a:moveTo>
                  <a:lnTo>
                    <a:pt x="3931602" y="2163775"/>
                  </a:lnTo>
                  <a:lnTo>
                    <a:pt x="3931018" y="2174976"/>
                  </a:lnTo>
                  <a:lnTo>
                    <a:pt x="3942219" y="2175560"/>
                  </a:lnTo>
                  <a:lnTo>
                    <a:pt x="3942816" y="2164359"/>
                  </a:lnTo>
                  <a:close/>
                </a:path>
                <a:path w="5643244" h="2263775">
                  <a:moveTo>
                    <a:pt x="4213047" y="2058162"/>
                  </a:moveTo>
                  <a:lnTo>
                    <a:pt x="4201845" y="2057577"/>
                  </a:lnTo>
                  <a:lnTo>
                    <a:pt x="4201249" y="2068779"/>
                  </a:lnTo>
                  <a:lnTo>
                    <a:pt x="4212463" y="2069363"/>
                  </a:lnTo>
                  <a:lnTo>
                    <a:pt x="4213047" y="2058162"/>
                  </a:lnTo>
                  <a:close/>
                </a:path>
                <a:path w="5643244" h="2263775">
                  <a:moveTo>
                    <a:pt x="4771136" y="1847443"/>
                  </a:moveTo>
                  <a:lnTo>
                    <a:pt x="4759934" y="1846859"/>
                  </a:lnTo>
                  <a:lnTo>
                    <a:pt x="4759350" y="1858060"/>
                  </a:lnTo>
                  <a:lnTo>
                    <a:pt x="4770552" y="1858657"/>
                  </a:lnTo>
                  <a:lnTo>
                    <a:pt x="4771136" y="1847443"/>
                  </a:lnTo>
                  <a:close/>
                </a:path>
                <a:path w="5643244" h="2263775">
                  <a:moveTo>
                    <a:pt x="5642927" y="1834832"/>
                  </a:moveTo>
                  <a:lnTo>
                    <a:pt x="5631726" y="1834248"/>
                  </a:lnTo>
                  <a:lnTo>
                    <a:pt x="5631129" y="1845449"/>
                  </a:lnTo>
                  <a:lnTo>
                    <a:pt x="5642343" y="1846046"/>
                  </a:lnTo>
                  <a:lnTo>
                    <a:pt x="5642927" y="1834832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6951" y="3685120"/>
              <a:ext cx="5259705" cy="2206625"/>
            </a:xfrm>
            <a:custGeom>
              <a:avLst/>
              <a:gdLst/>
              <a:ahLst/>
              <a:cxnLst/>
              <a:rect l="l" t="t" r="r" b="b"/>
              <a:pathLst>
                <a:path w="5259705" h="2206625">
                  <a:moveTo>
                    <a:pt x="11798" y="1582115"/>
                  </a:moveTo>
                  <a:lnTo>
                    <a:pt x="584" y="1581531"/>
                  </a:lnTo>
                  <a:lnTo>
                    <a:pt x="0" y="1592745"/>
                  </a:lnTo>
                  <a:lnTo>
                    <a:pt x="11214" y="1593329"/>
                  </a:lnTo>
                  <a:lnTo>
                    <a:pt x="11798" y="1582115"/>
                  </a:lnTo>
                  <a:close/>
                </a:path>
                <a:path w="5259705" h="2206625">
                  <a:moveTo>
                    <a:pt x="17284" y="1676031"/>
                  </a:moveTo>
                  <a:lnTo>
                    <a:pt x="6083" y="1675434"/>
                  </a:lnTo>
                  <a:lnTo>
                    <a:pt x="5486" y="1686636"/>
                  </a:lnTo>
                  <a:lnTo>
                    <a:pt x="16700" y="1687233"/>
                  </a:lnTo>
                  <a:lnTo>
                    <a:pt x="17284" y="1676031"/>
                  </a:lnTo>
                  <a:close/>
                </a:path>
                <a:path w="5259705" h="2206625">
                  <a:moveTo>
                    <a:pt x="88226" y="1662684"/>
                  </a:moveTo>
                  <a:lnTo>
                    <a:pt x="77012" y="1662099"/>
                  </a:lnTo>
                  <a:lnTo>
                    <a:pt x="76428" y="1673301"/>
                  </a:lnTo>
                  <a:lnTo>
                    <a:pt x="87630" y="1673898"/>
                  </a:lnTo>
                  <a:lnTo>
                    <a:pt x="88226" y="1662684"/>
                  </a:lnTo>
                  <a:close/>
                </a:path>
                <a:path w="5259705" h="2206625">
                  <a:moveTo>
                    <a:pt x="89649" y="1573898"/>
                  </a:moveTo>
                  <a:lnTo>
                    <a:pt x="78435" y="1573314"/>
                  </a:lnTo>
                  <a:lnTo>
                    <a:pt x="77851" y="1584515"/>
                  </a:lnTo>
                  <a:lnTo>
                    <a:pt x="89052" y="1585099"/>
                  </a:lnTo>
                  <a:lnTo>
                    <a:pt x="89649" y="1573898"/>
                  </a:lnTo>
                  <a:close/>
                </a:path>
                <a:path w="5259705" h="2206625">
                  <a:moveTo>
                    <a:pt x="121170" y="1701698"/>
                  </a:moveTo>
                  <a:lnTo>
                    <a:pt x="109969" y="1701101"/>
                  </a:lnTo>
                  <a:lnTo>
                    <a:pt x="109385" y="1712315"/>
                  </a:lnTo>
                  <a:lnTo>
                    <a:pt x="120586" y="1712899"/>
                  </a:lnTo>
                  <a:lnTo>
                    <a:pt x="121170" y="1701698"/>
                  </a:lnTo>
                  <a:close/>
                </a:path>
                <a:path w="5259705" h="2206625">
                  <a:moveTo>
                    <a:pt x="155625" y="1601368"/>
                  </a:moveTo>
                  <a:lnTo>
                    <a:pt x="144411" y="1600771"/>
                  </a:lnTo>
                  <a:lnTo>
                    <a:pt x="143827" y="1611985"/>
                  </a:lnTo>
                  <a:lnTo>
                    <a:pt x="155041" y="1612569"/>
                  </a:lnTo>
                  <a:lnTo>
                    <a:pt x="155625" y="1601368"/>
                  </a:lnTo>
                  <a:close/>
                </a:path>
                <a:path w="5259705" h="2206625">
                  <a:moveTo>
                    <a:pt x="208165" y="892987"/>
                  </a:moveTo>
                  <a:lnTo>
                    <a:pt x="196951" y="892390"/>
                  </a:lnTo>
                  <a:lnTo>
                    <a:pt x="196367" y="903605"/>
                  </a:lnTo>
                  <a:lnTo>
                    <a:pt x="207581" y="904189"/>
                  </a:lnTo>
                  <a:lnTo>
                    <a:pt x="208165" y="892987"/>
                  </a:lnTo>
                  <a:close/>
                </a:path>
                <a:path w="5259705" h="2206625">
                  <a:moveTo>
                    <a:pt x="233984" y="1875485"/>
                  </a:moveTo>
                  <a:lnTo>
                    <a:pt x="222783" y="1874888"/>
                  </a:lnTo>
                  <a:lnTo>
                    <a:pt x="222186" y="1886089"/>
                  </a:lnTo>
                  <a:lnTo>
                    <a:pt x="233400" y="1886686"/>
                  </a:lnTo>
                  <a:lnTo>
                    <a:pt x="233984" y="1875485"/>
                  </a:lnTo>
                  <a:close/>
                </a:path>
                <a:path w="5259705" h="2206625">
                  <a:moveTo>
                    <a:pt x="250736" y="1610550"/>
                  </a:moveTo>
                  <a:lnTo>
                    <a:pt x="239522" y="1609966"/>
                  </a:lnTo>
                  <a:lnTo>
                    <a:pt x="238937" y="1621167"/>
                  </a:lnTo>
                  <a:lnTo>
                    <a:pt x="250151" y="1621764"/>
                  </a:lnTo>
                  <a:lnTo>
                    <a:pt x="250736" y="1610550"/>
                  </a:lnTo>
                  <a:close/>
                </a:path>
                <a:path w="5259705" h="2206625">
                  <a:moveTo>
                    <a:pt x="279361" y="1970532"/>
                  </a:moveTo>
                  <a:lnTo>
                    <a:pt x="268147" y="1969947"/>
                  </a:lnTo>
                  <a:lnTo>
                    <a:pt x="267563" y="1981149"/>
                  </a:lnTo>
                  <a:lnTo>
                    <a:pt x="278765" y="1981746"/>
                  </a:lnTo>
                  <a:lnTo>
                    <a:pt x="279361" y="1970532"/>
                  </a:lnTo>
                  <a:close/>
                </a:path>
                <a:path w="5259705" h="2206625">
                  <a:moveTo>
                    <a:pt x="290182" y="1812315"/>
                  </a:moveTo>
                  <a:lnTo>
                    <a:pt x="278980" y="1811731"/>
                  </a:lnTo>
                  <a:lnTo>
                    <a:pt x="278384" y="1822932"/>
                  </a:lnTo>
                  <a:lnTo>
                    <a:pt x="289598" y="1823529"/>
                  </a:lnTo>
                  <a:lnTo>
                    <a:pt x="290182" y="1812315"/>
                  </a:lnTo>
                  <a:close/>
                </a:path>
                <a:path w="5259705" h="2206625">
                  <a:moveTo>
                    <a:pt x="298615" y="1981111"/>
                  </a:moveTo>
                  <a:lnTo>
                    <a:pt x="287413" y="1980526"/>
                  </a:lnTo>
                  <a:lnTo>
                    <a:pt x="286816" y="1991728"/>
                  </a:lnTo>
                  <a:lnTo>
                    <a:pt x="298030" y="1992312"/>
                  </a:lnTo>
                  <a:lnTo>
                    <a:pt x="298615" y="1981111"/>
                  </a:lnTo>
                  <a:close/>
                </a:path>
                <a:path w="5259705" h="2206625">
                  <a:moveTo>
                    <a:pt x="299212" y="842454"/>
                  </a:moveTo>
                  <a:lnTo>
                    <a:pt x="288010" y="841870"/>
                  </a:lnTo>
                  <a:lnTo>
                    <a:pt x="287413" y="853071"/>
                  </a:lnTo>
                  <a:lnTo>
                    <a:pt x="298627" y="853668"/>
                  </a:lnTo>
                  <a:lnTo>
                    <a:pt x="299212" y="842454"/>
                  </a:lnTo>
                  <a:close/>
                </a:path>
                <a:path w="5259705" h="2206625">
                  <a:moveTo>
                    <a:pt x="317690" y="1974316"/>
                  </a:moveTo>
                  <a:lnTo>
                    <a:pt x="306476" y="1973732"/>
                  </a:lnTo>
                  <a:lnTo>
                    <a:pt x="305892" y="1984933"/>
                  </a:lnTo>
                  <a:lnTo>
                    <a:pt x="317106" y="1985530"/>
                  </a:lnTo>
                  <a:lnTo>
                    <a:pt x="317690" y="1974316"/>
                  </a:lnTo>
                  <a:close/>
                </a:path>
                <a:path w="5259705" h="2206625">
                  <a:moveTo>
                    <a:pt x="344297" y="2044407"/>
                  </a:moveTo>
                  <a:lnTo>
                    <a:pt x="333082" y="2043823"/>
                  </a:lnTo>
                  <a:lnTo>
                    <a:pt x="332498" y="2055037"/>
                  </a:lnTo>
                  <a:lnTo>
                    <a:pt x="343712" y="2055622"/>
                  </a:lnTo>
                  <a:lnTo>
                    <a:pt x="344297" y="2044407"/>
                  </a:lnTo>
                  <a:close/>
                </a:path>
                <a:path w="5259705" h="2206625">
                  <a:moveTo>
                    <a:pt x="353707" y="1301813"/>
                  </a:moveTo>
                  <a:lnTo>
                    <a:pt x="342506" y="1301229"/>
                  </a:lnTo>
                  <a:lnTo>
                    <a:pt x="341909" y="1312430"/>
                  </a:lnTo>
                  <a:lnTo>
                    <a:pt x="353123" y="1313027"/>
                  </a:lnTo>
                  <a:lnTo>
                    <a:pt x="353707" y="1301813"/>
                  </a:lnTo>
                  <a:close/>
                </a:path>
                <a:path w="5259705" h="2206625">
                  <a:moveTo>
                    <a:pt x="371182" y="2087079"/>
                  </a:moveTo>
                  <a:lnTo>
                    <a:pt x="359968" y="2086495"/>
                  </a:lnTo>
                  <a:lnTo>
                    <a:pt x="359384" y="2097697"/>
                  </a:lnTo>
                  <a:lnTo>
                    <a:pt x="370598" y="2098281"/>
                  </a:lnTo>
                  <a:lnTo>
                    <a:pt x="371182" y="2087079"/>
                  </a:lnTo>
                  <a:close/>
                </a:path>
                <a:path w="5259705" h="2206625">
                  <a:moveTo>
                    <a:pt x="391795" y="1248727"/>
                  </a:moveTo>
                  <a:lnTo>
                    <a:pt x="380580" y="1248130"/>
                  </a:lnTo>
                  <a:lnTo>
                    <a:pt x="379996" y="1259344"/>
                  </a:lnTo>
                  <a:lnTo>
                    <a:pt x="391198" y="1259928"/>
                  </a:lnTo>
                  <a:lnTo>
                    <a:pt x="391795" y="1248727"/>
                  </a:lnTo>
                  <a:close/>
                </a:path>
                <a:path w="5259705" h="2206625">
                  <a:moveTo>
                    <a:pt x="422033" y="812977"/>
                  </a:moveTo>
                  <a:lnTo>
                    <a:pt x="410819" y="812380"/>
                  </a:lnTo>
                  <a:lnTo>
                    <a:pt x="410235" y="823595"/>
                  </a:lnTo>
                  <a:lnTo>
                    <a:pt x="421436" y="824179"/>
                  </a:lnTo>
                  <a:lnTo>
                    <a:pt x="422033" y="812977"/>
                  </a:lnTo>
                  <a:close/>
                </a:path>
                <a:path w="5259705" h="2206625">
                  <a:moveTo>
                    <a:pt x="473176" y="991628"/>
                  </a:moveTo>
                  <a:lnTo>
                    <a:pt x="461962" y="991044"/>
                  </a:lnTo>
                  <a:lnTo>
                    <a:pt x="461378" y="1002245"/>
                  </a:lnTo>
                  <a:lnTo>
                    <a:pt x="472592" y="1002842"/>
                  </a:lnTo>
                  <a:lnTo>
                    <a:pt x="473176" y="991628"/>
                  </a:lnTo>
                  <a:close/>
                </a:path>
                <a:path w="5259705" h="2206625">
                  <a:moveTo>
                    <a:pt x="482892" y="748411"/>
                  </a:moveTo>
                  <a:lnTo>
                    <a:pt x="471678" y="747826"/>
                  </a:lnTo>
                  <a:lnTo>
                    <a:pt x="471093" y="759028"/>
                  </a:lnTo>
                  <a:lnTo>
                    <a:pt x="482307" y="759625"/>
                  </a:lnTo>
                  <a:lnTo>
                    <a:pt x="482892" y="748411"/>
                  </a:lnTo>
                  <a:close/>
                </a:path>
                <a:path w="5259705" h="2206625">
                  <a:moveTo>
                    <a:pt x="483323" y="945438"/>
                  </a:moveTo>
                  <a:lnTo>
                    <a:pt x="472122" y="944854"/>
                  </a:lnTo>
                  <a:lnTo>
                    <a:pt x="471525" y="956068"/>
                  </a:lnTo>
                  <a:lnTo>
                    <a:pt x="482739" y="956652"/>
                  </a:lnTo>
                  <a:lnTo>
                    <a:pt x="483323" y="945438"/>
                  </a:lnTo>
                  <a:close/>
                </a:path>
                <a:path w="5259705" h="2206625">
                  <a:moveTo>
                    <a:pt x="502310" y="1019556"/>
                  </a:moveTo>
                  <a:lnTo>
                    <a:pt x="495846" y="1019225"/>
                  </a:lnTo>
                  <a:lnTo>
                    <a:pt x="496163" y="1013345"/>
                  </a:lnTo>
                  <a:lnTo>
                    <a:pt x="484949" y="1012761"/>
                  </a:lnTo>
                  <a:lnTo>
                    <a:pt x="484365" y="1023962"/>
                  </a:lnTo>
                  <a:lnTo>
                    <a:pt x="490816" y="1024318"/>
                  </a:lnTo>
                  <a:lnTo>
                    <a:pt x="490512" y="1030173"/>
                  </a:lnTo>
                  <a:lnTo>
                    <a:pt x="501713" y="1030770"/>
                  </a:lnTo>
                  <a:lnTo>
                    <a:pt x="502310" y="1019556"/>
                  </a:lnTo>
                  <a:close/>
                </a:path>
                <a:path w="5259705" h="2206625">
                  <a:moveTo>
                    <a:pt x="502513" y="1428623"/>
                  </a:moveTo>
                  <a:lnTo>
                    <a:pt x="491299" y="1428026"/>
                  </a:lnTo>
                  <a:lnTo>
                    <a:pt x="490715" y="1439240"/>
                  </a:lnTo>
                  <a:lnTo>
                    <a:pt x="501929" y="1439824"/>
                  </a:lnTo>
                  <a:lnTo>
                    <a:pt x="502513" y="1428623"/>
                  </a:lnTo>
                  <a:close/>
                </a:path>
                <a:path w="5259705" h="2206625">
                  <a:moveTo>
                    <a:pt x="517080" y="1306029"/>
                  </a:moveTo>
                  <a:lnTo>
                    <a:pt x="505879" y="1305445"/>
                  </a:lnTo>
                  <a:lnTo>
                    <a:pt x="505282" y="1316647"/>
                  </a:lnTo>
                  <a:lnTo>
                    <a:pt x="516496" y="1317231"/>
                  </a:lnTo>
                  <a:lnTo>
                    <a:pt x="517080" y="1306029"/>
                  </a:lnTo>
                  <a:close/>
                </a:path>
                <a:path w="5259705" h="2206625">
                  <a:moveTo>
                    <a:pt x="518731" y="878624"/>
                  </a:moveTo>
                  <a:lnTo>
                    <a:pt x="507517" y="878039"/>
                  </a:lnTo>
                  <a:lnTo>
                    <a:pt x="506933" y="889254"/>
                  </a:lnTo>
                  <a:lnTo>
                    <a:pt x="518147" y="889838"/>
                  </a:lnTo>
                  <a:lnTo>
                    <a:pt x="518731" y="878624"/>
                  </a:lnTo>
                  <a:close/>
                </a:path>
                <a:path w="5259705" h="2206625">
                  <a:moveTo>
                    <a:pt x="571601" y="835393"/>
                  </a:moveTo>
                  <a:lnTo>
                    <a:pt x="560387" y="834809"/>
                  </a:lnTo>
                  <a:lnTo>
                    <a:pt x="559803" y="846010"/>
                  </a:lnTo>
                  <a:lnTo>
                    <a:pt x="571004" y="846594"/>
                  </a:lnTo>
                  <a:lnTo>
                    <a:pt x="571601" y="835393"/>
                  </a:lnTo>
                  <a:close/>
                </a:path>
                <a:path w="5259705" h="2206625">
                  <a:moveTo>
                    <a:pt x="573011" y="897483"/>
                  </a:moveTo>
                  <a:lnTo>
                    <a:pt x="561809" y="896899"/>
                  </a:lnTo>
                  <a:lnTo>
                    <a:pt x="561746" y="897864"/>
                  </a:lnTo>
                  <a:lnTo>
                    <a:pt x="552678" y="897369"/>
                  </a:lnTo>
                  <a:lnTo>
                    <a:pt x="552094" y="908583"/>
                  </a:lnTo>
                  <a:lnTo>
                    <a:pt x="560819" y="909040"/>
                  </a:lnTo>
                  <a:lnTo>
                    <a:pt x="560603" y="913231"/>
                  </a:lnTo>
                  <a:lnTo>
                    <a:pt x="571817" y="913828"/>
                  </a:lnTo>
                  <a:lnTo>
                    <a:pt x="572084" y="908685"/>
                  </a:lnTo>
                  <a:lnTo>
                    <a:pt x="572427" y="908697"/>
                  </a:lnTo>
                  <a:lnTo>
                    <a:pt x="573011" y="897483"/>
                  </a:lnTo>
                  <a:close/>
                </a:path>
                <a:path w="5259705" h="2206625">
                  <a:moveTo>
                    <a:pt x="577634" y="383387"/>
                  </a:moveTo>
                  <a:lnTo>
                    <a:pt x="566432" y="382803"/>
                  </a:lnTo>
                  <a:lnTo>
                    <a:pt x="565835" y="394004"/>
                  </a:lnTo>
                  <a:lnTo>
                    <a:pt x="577049" y="394601"/>
                  </a:lnTo>
                  <a:lnTo>
                    <a:pt x="577634" y="383387"/>
                  </a:lnTo>
                  <a:close/>
                </a:path>
                <a:path w="5259705" h="2206625">
                  <a:moveTo>
                    <a:pt x="590207" y="602996"/>
                  </a:moveTo>
                  <a:lnTo>
                    <a:pt x="579005" y="602411"/>
                  </a:lnTo>
                  <a:lnTo>
                    <a:pt x="578408" y="613613"/>
                  </a:lnTo>
                  <a:lnTo>
                    <a:pt x="589622" y="614210"/>
                  </a:lnTo>
                  <a:lnTo>
                    <a:pt x="590207" y="602996"/>
                  </a:lnTo>
                  <a:close/>
                </a:path>
                <a:path w="5259705" h="2206625">
                  <a:moveTo>
                    <a:pt x="591185" y="479920"/>
                  </a:moveTo>
                  <a:lnTo>
                    <a:pt x="579983" y="479323"/>
                  </a:lnTo>
                  <a:lnTo>
                    <a:pt x="579386" y="490537"/>
                  </a:lnTo>
                  <a:lnTo>
                    <a:pt x="590600" y="491121"/>
                  </a:lnTo>
                  <a:lnTo>
                    <a:pt x="591185" y="479920"/>
                  </a:lnTo>
                  <a:close/>
                </a:path>
                <a:path w="5259705" h="2206625">
                  <a:moveTo>
                    <a:pt x="597941" y="882535"/>
                  </a:moveTo>
                  <a:lnTo>
                    <a:pt x="586727" y="881938"/>
                  </a:lnTo>
                  <a:lnTo>
                    <a:pt x="586143" y="893152"/>
                  </a:lnTo>
                  <a:lnTo>
                    <a:pt x="597344" y="893737"/>
                  </a:lnTo>
                  <a:lnTo>
                    <a:pt x="597941" y="882535"/>
                  </a:lnTo>
                  <a:close/>
                </a:path>
                <a:path w="5259705" h="2206625">
                  <a:moveTo>
                    <a:pt x="645896" y="874128"/>
                  </a:moveTo>
                  <a:lnTo>
                    <a:pt x="634695" y="873544"/>
                  </a:lnTo>
                  <a:lnTo>
                    <a:pt x="634098" y="884745"/>
                  </a:lnTo>
                  <a:lnTo>
                    <a:pt x="645312" y="885342"/>
                  </a:lnTo>
                  <a:lnTo>
                    <a:pt x="645896" y="874128"/>
                  </a:lnTo>
                  <a:close/>
                </a:path>
                <a:path w="5259705" h="2206625">
                  <a:moveTo>
                    <a:pt x="650887" y="513600"/>
                  </a:moveTo>
                  <a:lnTo>
                    <a:pt x="639673" y="513016"/>
                  </a:lnTo>
                  <a:lnTo>
                    <a:pt x="639089" y="524217"/>
                  </a:lnTo>
                  <a:lnTo>
                    <a:pt x="650290" y="524802"/>
                  </a:lnTo>
                  <a:lnTo>
                    <a:pt x="650887" y="513600"/>
                  </a:lnTo>
                  <a:close/>
                </a:path>
                <a:path w="5259705" h="2206625">
                  <a:moveTo>
                    <a:pt x="676148" y="981875"/>
                  </a:moveTo>
                  <a:lnTo>
                    <a:pt x="664946" y="981278"/>
                  </a:lnTo>
                  <a:lnTo>
                    <a:pt x="664349" y="992492"/>
                  </a:lnTo>
                  <a:lnTo>
                    <a:pt x="675563" y="993076"/>
                  </a:lnTo>
                  <a:lnTo>
                    <a:pt x="676148" y="981875"/>
                  </a:lnTo>
                  <a:close/>
                </a:path>
                <a:path w="5259705" h="2206625">
                  <a:moveTo>
                    <a:pt x="718159" y="1045425"/>
                  </a:moveTo>
                  <a:lnTo>
                    <a:pt x="706945" y="1044829"/>
                  </a:lnTo>
                  <a:lnTo>
                    <a:pt x="706361" y="1056030"/>
                  </a:lnTo>
                  <a:lnTo>
                    <a:pt x="717562" y="1056627"/>
                  </a:lnTo>
                  <a:lnTo>
                    <a:pt x="718159" y="1045425"/>
                  </a:lnTo>
                  <a:close/>
                </a:path>
                <a:path w="5259705" h="2206625">
                  <a:moveTo>
                    <a:pt x="733564" y="1275029"/>
                  </a:moveTo>
                  <a:lnTo>
                    <a:pt x="722363" y="1274445"/>
                  </a:lnTo>
                  <a:lnTo>
                    <a:pt x="721766" y="1285646"/>
                  </a:lnTo>
                  <a:lnTo>
                    <a:pt x="732980" y="1286243"/>
                  </a:lnTo>
                  <a:lnTo>
                    <a:pt x="733564" y="1275029"/>
                  </a:lnTo>
                  <a:close/>
                </a:path>
                <a:path w="5259705" h="2206625">
                  <a:moveTo>
                    <a:pt x="766521" y="920407"/>
                  </a:moveTo>
                  <a:lnTo>
                    <a:pt x="755319" y="919822"/>
                  </a:lnTo>
                  <a:lnTo>
                    <a:pt x="754722" y="931024"/>
                  </a:lnTo>
                  <a:lnTo>
                    <a:pt x="765937" y="931621"/>
                  </a:lnTo>
                  <a:lnTo>
                    <a:pt x="766521" y="920407"/>
                  </a:lnTo>
                  <a:close/>
                </a:path>
                <a:path w="5259705" h="2206625">
                  <a:moveTo>
                    <a:pt x="773341" y="1416875"/>
                  </a:moveTo>
                  <a:lnTo>
                    <a:pt x="762139" y="1416291"/>
                  </a:lnTo>
                  <a:lnTo>
                    <a:pt x="761542" y="1427492"/>
                  </a:lnTo>
                  <a:lnTo>
                    <a:pt x="772756" y="1428076"/>
                  </a:lnTo>
                  <a:lnTo>
                    <a:pt x="773341" y="1416875"/>
                  </a:lnTo>
                  <a:close/>
                </a:path>
                <a:path w="5259705" h="2206625">
                  <a:moveTo>
                    <a:pt x="784466" y="1027290"/>
                  </a:moveTo>
                  <a:lnTo>
                    <a:pt x="773264" y="1026693"/>
                  </a:lnTo>
                  <a:lnTo>
                    <a:pt x="772680" y="1037907"/>
                  </a:lnTo>
                  <a:lnTo>
                    <a:pt x="783882" y="1038491"/>
                  </a:lnTo>
                  <a:lnTo>
                    <a:pt x="784466" y="1027290"/>
                  </a:lnTo>
                  <a:close/>
                </a:path>
                <a:path w="5259705" h="2206625">
                  <a:moveTo>
                    <a:pt x="923455" y="1378673"/>
                  </a:moveTo>
                  <a:lnTo>
                    <a:pt x="912253" y="1378077"/>
                  </a:lnTo>
                  <a:lnTo>
                    <a:pt x="911656" y="1389291"/>
                  </a:lnTo>
                  <a:lnTo>
                    <a:pt x="922870" y="1389875"/>
                  </a:lnTo>
                  <a:lnTo>
                    <a:pt x="923455" y="1378673"/>
                  </a:lnTo>
                  <a:close/>
                </a:path>
                <a:path w="5259705" h="2206625">
                  <a:moveTo>
                    <a:pt x="986383" y="1175435"/>
                  </a:moveTo>
                  <a:lnTo>
                    <a:pt x="975182" y="1174838"/>
                  </a:lnTo>
                  <a:lnTo>
                    <a:pt x="974585" y="1186053"/>
                  </a:lnTo>
                  <a:lnTo>
                    <a:pt x="985799" y="1186637"/>
                  </a:lnTo>
                  <a:lnTo>
                    <a:pt x="986383" y="1175435"/>
                  </a:lnTo>
                  <a:close/>
                </a:path>
                <a:path w="5259705" h="2206625">
                  <a:moveTo>
                    <a:pt x="1056652" y="1266977"/>
                  </a:moveTo>
                  <a:lnTo>
                    <a:pt x="1045451" y="1266380"/>
                  </a:lnTo>
                  <a:lnTo>
                    <a:pt x="1044867" y="1277594"/>
                  </a:lnTo>
                  <a:lnTo>
                    <a:pt x="1056068" y="1278178"/>
                  </a:lnTo>
                  <a:lnTo>
                    <a:pt x="1056652" y="1266977"/>
                  </a:lnTo>
                  <a:close/>
                </a:path>
                <a:path w="5259705" h="2206625">
                  <a:moveTo>
                    <a:pt x="1098969" y="1366431"/>
                  </a:moveTo>
                  <a:lnTo>
                    <a:pt x="1087755" y="1365834"/>
                  </a:lnTo>
                  <a:lnTo>
                    <a:pt x="1087170" y="1377048"/>
                  </a:lnTo>
                  <a:lnTo>
                    <a:pt x="1098372" y="1377632"/>
                  </a:lnTo>
                  <a:lnTo>
                    <a:pt x="1098969" y="1366431"/>
                  </a:lnTo>
                  <a:close/>
                </a:path>
                <a:path w="5259705" h="2206625">
                  <a:moveTo>
                    <a:pt x="1121359" y="596"/>
                  </a:moveTo>
                  <a:lnTo>
                    <a:pt x="1110157" y="0"/>
                  </a:lnTo>
                  <a:lnTo>
                    <a:pt x="1109560" y="11214"/>
                  </a:lnTo>
                  <a:lnTo>
                    <a:pt x="1120775" y="11798"/>
                  </a:lnTo>
                  <a:lnTo>
                    <a:pt x="1121359" y="596"/>
                  </a:lnTo>
                  <a:close/>
                </a:path>
                <a:path w="5259705" h="2206625">
                  <a:moveTo>
                    <a:pt x="1150137" y="1442046"/>
                  </a:moveTo>
                  <a:lnTo>
                    <a:pt x="1138923" y="1441462"/>
                  </a:lnTo>
                  <a:lnTo>
                    <a:pt x="1138339" y="1452664"/>
                  </a:lnTo>
                  <a:lnTo>
                    <a:pt x="1149540" y="1453261"/>
                  </a:lnTo>
                  <a:lnTo>
                    <a:pt x="1150137" y="1442046"/>
                  </a:lnTo>
                  <a:close/>
                </a:path>
                <a:path w="5259705" h="2206625">
                  <a:moveTo>
                    <a:pt x="1171587" y="749147"/>
                  </a:moveTo>
                  <a:lnTo>
                    <a:pt x="1160373" y="748550"/>
                  </a:lnTo>
                  <a:lnTo>
                    <a:pt x="1159789" y="759764"/>
                  </a:lnTo>
                  <a:lnTo>
                    <a:pt x="1171003" y="760349"/>
                  </a:lnTo>
                  <a:lnTo>
                    <a:pt x="1171587" y="749147"/>
                  </a:lnTo>
                  <a:close/>
                </a:path>
                <a:path w="5259705" h="2206625">
                  <a:moveTo>
                    <a:pt x="1172057" y="1580324"/>
                  </a:moveTo>
                  <a:lnTo>
                    <a:pt x="1160843" y="1579740"/>
                  </a:lnTo>
                  <a:lnTo>
                    <a:pt x="1160259" y="1590954"/>
                  </a:lnTo>
                  <a:lnTo>
                    <a:pt x="1171460" y="1591538"/>
                  </a:lnTo>
                  <a:lnTo>
                    <a:pt x="1172057" y="1580324"/>
                  </a:lnTo>
                  <a:close/>
                </a:path>
                <a:path w="5259705" h="2206625">
                  <a:moveTo>
                    <a:pt x="1185583" y="1568348"/>
                  </a:moveTo>
                  <a:lnTo>
                    <a:pt x="1174369" y="1567764"/>
                  </a:lnTo>
                  <a:lnTo>
                    <a:pt x="1173784" y="1578965"/>
                  </a:lnTo>
                  <a:lnTo>
                    <a:pt x="1184986" y="1579549"/>
                  </a:lnTo>
                  <a:lnTo>
                    <a:pt x="1185583" y="1568348"/>
                  </a:lnTo>
                  <a:close/>
                </a:path>
                <a:path w="5259705" h="2206625">
                  <a:moveTo>
                    <a:pt x="1300619" y="1646821"/>
                  </a:moveTo>
                  <a:lnTo>
                    <a:pt x="1289418" y="1646237"/>
                  </a:lnTo>
                  <a:lnTo>
                    <a:pt x="1288821" y="1657438"/>
                  </a:lnTo>
                  <a:lnTo>
                    <a:pt x="1300035" y="1658035"/>
                  </a:lnTo>
                  <a:lnTo>
                    <a:pt x="1300619" y="1646821"/>
                  </a:lnTo>
                  <a:close/>
                </a:path>
                <a:path w="5259705" h="2206625">
                  <a:moveTo>
                    <a:pt x="1373466" y="1182065"/>
                  </a:moveTo>
                  <a:lnTo>
                    <a:pt x="1362252" y="1181481"/>
                  </a:lnTo>
                  <a:lnTo>
                    <a:pt x="1361668" y="1192695"/>
                  </a:lnTo>
                  <a:lnTo>
                    <a:pt x="1372882" y="1193279"/>
                  </a:lnTo>
                  <a:lnTo>
                    <a:pt x="1373466" y="1182065"/>
                  </a:lnTo>
                  <a:close/>
                </a:path>
                <a:path w="5259705" h="2206625">
                  <a:moveTo>
                    <a:pt x="1457693" y="1221955"/>
                  </a:moveTo>
                  <a:lnTo>
                    <a:pt x="1446479" y="1221371"/>
                  </a:lnTo>
                  <a:lnTo>
                    <a:pt x="1445895" y="1232573"/>
                  </a:lnTo>
                  <a:lnTo>
                    <a:pt x="1457109" y="1233157"/>
                  </a:lnTo>
                  <a:lnTo>
                    <a:pt x="1457693" y="1221955"/>
                  </a:lnTo>
                  <a:close/>
                </a:path>
                <a:path w="5259705" h="2206625">
                  <a:moveTo>
                    <a:pt x="1497812" y="1361973"/>
                  </a:moveTo>
                  <a:lnTo>
                    <a:pt x="1486598" y="1361376"/>
                  </a:lnTo>
                  <a:lnTo>
                    <a:pt x="1486014" y="1372577"/>
                  </a:lnTo>
                  <a:lnTo>
                    <a:pt x="1497228" y="1373174"/>
                  </a:lnTo>
                  <a:lnTo>
                    <a:pt x="1497812" y="1361973"/>
                  </a:lnTo>
                  <a:close/>
                </a:path>
                <a:path w="5259705" h="2206625">
                  <a:moveTo>
                    <a:pt x="1501190" y="1391564"/>
                  </a:moveTo>
                  <a:lnTo>
                    <a:pt x="1489976" y="1390980"/>
                  </a:lnTo>
                  <a:lnTo>
                    <a:pt x="1489392" y="1402181"/>
                  </a:lnTo>
                  <a:lnTo>
                    <a:pt x="1500606" y="1402778"/>
                  </a:lnTo>
                  <a:lnTo>
                    <a:pt x="1501190" y="1391564"/>
                  </a:lnTo>
                  <a:close/>
                </a:path>
                <a:path w="5259705" h="2206625">
                  <a:moveTo>
                    <a:pt x="1539138" y="1370164"/>
                  </a:moveTo>
                  <a:lnTo>
                    <a:pt x="1527924" y="1369580"/>
                  </a:lnTo>
                  <a:lnTo>
                    <a:pt x="1527340" y="1380782"/>
                  </a:lnTo>
                  <a:lnTo>
                    <a:pt x="1538541" y="1381366"/>
                  </a:lnTo>
                  <a:lnTo>
                    <a:pt x="1539138" y="1370164"/>
                  </a:lnTo>
                  <a:close/>
                </a:path>
                <a:path w="5259705" h="2206625">
                  <a:moveTo>
                    <a:pt x="1612430" y="1137678"/>
                  </a:moveTo>
                  <a:lnTo>
                    <a:pt x="1601228" y="1137094"/>
                  </a:lnTo>
                  <a:lnTo>
                    <a:pt x="1600631" y="1148295"/>
                  </a:lnTo>
                  <a:lnTo>
                    <a:pt x="1611845" y="1148880"/>
                  </a:lnTo>
                  <a:lnTo>
                    <a:pt x="1612430" y="1137678"/>
                  </a:lnTo>
                  <a:close/>
                </a:path>
                <a:path w="5259705" h="2206625">
                  <a:moveTo>
                    <a:pt x="1893074" y="1030795"/>
                  </a:moveTo>
                  <a:lnTo>
                    <a:pt x="1881860" y="1030211"/>
                  </a:lnTo>
                  <a:lnTo>
                    <a:pt x="1881276" y="1041412"/>
                  </a:lnTo>
                  <a:lnTo>
                    <a:pt x="1892477" y="1042009"/>
                  </a:lnTo>
                  <a:lnTo>
                    <a:pt x="1893074" y="1030795"/>
                  </a:lnTo>
                  <a:close/>
                </a:path>
                <a:path w="5259705" h="2206625">
                  <a:moveTo>
                    <a:pt x="2013051" y="569404"/>
                  </a:moveTo>
                  <a:lnTo>
                    <a:pt x="2001850" y="568807"/>
                  </a:lnTo>
                  <a:lnTo>
                    <a:pt x="2001253" y="580021"/>
                  </a:lnTo>
                  <a:lnTo>
                    <a:pt x="2012467" y="580605"/>
                  </a:lnTo>
                  <a:lnTo>
                    <a:pt x="2013051" y="569404"/>
                  </a:lnTo>
                  <a:close/>
                </a:path>
                <a:path w="5259705" h="2206625">
                  <a:moveTo>
                    <a:pt x="2246477" y="1129245"/>
                  </a:moveTo>
                  <a:lnTo>
                    <a:pt x="2235276" y="1128649"/>
                  </a:lnTo>
                  <a:lnTo>
                    <a:pt x="2234679" y="1139863"/>
                  </a:lnTo>
                  <a:lnTo>
                    <a:pt x="2245893" y="1140447"/>
                  </a:lnTo>
                  <a:lnTo>
                    <a:pt x="2246477" y="1129245"/>
                  </a:lnTo>
                  <a:close/>
                </a:path>
                <a:path w="5259705" h="2206625">
                  <a:moveTo>
                    <a:pt x="2509939" y="1838617"/>
                  </a:moveTo>
                  <a:lnTo>
                    <a:pt x="2498725" y="1838020"/>
                  </a:lnTo>
                  <a:lnTo>
                    <a:pt x="2498140" y="1849221"/>
                  </a:lnTo>
                  <a:lnTo>
                    <a:pt x="2509342" y="1849818"/>
                  </a:lnTo>
                  <a:lnTo>
                    <a:pt x="2509939" y="1838617"/>
                  </a:lnTo>
                  <a:close/>
                </a:path>
                <a:path w="5259705" h="2206625">
                  <a:moveTo>
                    <a:pt x="2614904" y="2076145"/>
                  </a:moveTo>
                  <a:lnTo>
                    <a:pt x="2603703" y="2075548"/>
                  </a:lnTo>
                  <a:lnTo>
                    <a:pt x="2603106" y="2086762"/>
                  </a:lnTo>
                  <a:lnTo>
                    <a:pt x="2614320" y="2087346"/>
                  </a:lnTo>
                  <a:lnTo>
                    <a:pt x="2614904" y="2076145"/>
                  </a:lnTo>
                  <a:close/>
                </a:path>
                <a:path w="5259705" h="2206625">
                  <a:moveTo>
                    <a:pt x="2960687" y="1572234"/>
                  </a:moveTo>
                  <a:lnTo>
                    <a:pt x="2949473" y="1571637"/>
                  </a:lnTo>
                  <a:lnTo>
                    <a:pt x="2948889" y="1582839"/>
                  </a:lnTo>
                  <a:lnTo>
                    <a:pt x="2960090" y="1583436"/>
                  </a:lnTo>
                  <a:lnTo>
                    <a:pt x="2960687" y="1572234"/>
                  </a:lnTo>
                  <a:close/>
                </a:path>
                <a:path w="5259705" h="2206625">
                  <a:moveTo>
                    <a:pt x="3054781" y="1751037"/>
                  </a:moveTo>
                  <a:lnTo>
                    <a:pt x="3043567" y="1750453"/>
                  </a:lnTo>
                  <a:lnTo>
                    <a:pt x="3042983" y="1761655"/>
                  </a:lnTo>
                  <a:lnTo>
                    <a:pt x="3054185" y="1762252"/>
                  </a:lnTo>
                  <a:lnTo>
                    <a:pt x="3054781" y="1751037"/>
                  </a:lnTo>
                  <a:close/>
                </a:path>
                <a:path w="5259705" h="2206625">
                  <a:moveTo>
                    <a:pt x="3480244" y="1975751"/>
                  </a:moveTo>
                  <a:lnTo>
                    <a:pt x="3469043" y="1975154"/>
                  </a:lnTo>
                  <a:lnTo>
                    <a:pt x="3468446" y="1986368"/>
                  </a:lnTo>
                  <a:lnTo>
                    <a:pt x="3479647" y="1986953"/>
                  </a:lnTo>
                  <a:lnTo>
                    <a:pt x="3480244" y="1975751"/>
                  </a:lnTo>
                  <a:close/>
                </a:path>
                <a:path w="5259705" h="2206625">
                  <a:moveTo>
                    <a:pt x="4284637" y="2067890"/>
                  </a:moveTo>
                  <a:lnTo>
                    <a:pt x="4273423" y="2067306"/>
                  </a:lnTo>
                  <a:lnTo>
                    <a:pt x="4272839" y="2078520"/>
                  </a:lnTo>
                  <a:lnTo>
                    <a:pt x="4284053" y="2079104"/>
                  </a:lnTo>
                  <a:lnTo>
                    <a:pt x="4284637" y="2067890"/>
                  </a:lnTo>
                  <a:close/>
                </a:path>
                <a:path w="5259705" h="2206625">
                  <a:moveTo>
                    <a:pt x="4419016" y="1442707"/>
                  </a:moveTo>
                  <a:lnTo>
                    <a:pt x="4407814" y="1442123"/>
                  </a:lnTo>
                  <a:lnTo>
                    <a:pt x="4407230" y="1453324"/>
                  </a:lnTo>
                  <a:lnTo>
                    <a:pt x="4418431" y="1453921"/>
                  </a:lnTo>
                  <a:lnTo>
                    <a:pt x="4419016" y="1442707"/>
                  </a:lnTo>
                  <a:close/>
                </a:path>
                <a:path w="5259705" h="2206625">
                  <a:moveTo>
                    <a:pt x="4744377" y="1784134"/>
                  </a:moveTo>
                  <a:lnTo>
                    <a:pt x="4733175" y="1783537"/>
                  </a:lnTo>
                  <a:lnTo>
                    <a:pt x="4732579" y="1794751"/>
                  </a:lnTo>
                  <a:lnTo>
                    <a:pt x="4743793" y="1795335"/>
                  </a:lnTo>
                  <a:lnTo>
                    <a:pt x="4744377" y="1784134"/>
                  </a:lnTo>
                  <a:close/>
                </a:path>
                <a:path w="5259705" h="2206625">
                  <a:moveTo>
                    <a:pt x="5259286" y="2195182"/>
                  </a:moveTo>
                  <a:lnTo>
                    <a:pt x="5248072" y="2194585"/>
                  </a:lnTo>
                  <a:lnTo>
                    <a:pt x="5247487" y="2205799"/>
                  </a:lnTo>
                  <a:lnTo>
                    <a:pt x="5258689" y="2206383"/>
                  </a:lnTo>
                  <a:lnTo>
                    <a:pt x="5259286" y="2195182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244724" y="3787076"/>
              <a:ext cx="5488940" cy="1913889"/>
            </a:xfrm>
            <a:custGeom>
              <a:avLst/>
              <a:gdLst/>
              <a:ahLst/>
              <a:cxnLst/>
              <a:rect l="l" t="t" r="r" b="b"/>
              <a:pathLst>
                <a:path w="5488940" h="1913889">
                  <a:moveTo>
                    <a:pt x="11798" y="1360144"/>
                  </a:moveTo>
                  <a:lnTo>
                    <a:pt x="596" y="1359560"/>
                  </a:lnTo>
                  <a:lnTo>
                    <a:pt x="0" y="1370761"/>
                  </a:lnTo>
                  <a:lnTo>
                    <a:pt x="11214" y="1371358"/>
                  </a:lnTo>
                  <a:lnTo>
                    <a:pt x="11798" y="1360144"/>
                  </a:lnTo>
                  <a:close/>
                </a:path>
                <a:path w="5488940" h="1913889">
                  <a:moveTo>
                    <a:pt x="93738" y="1375460"/>
                  </a:moveTo>
                  <a:lnTo>
                    <a:pt x="82524" y="1374863"/>
                  </a:lnTo>
                  <a:lnTo>
                    <a:pt x="81940" y="1386065"/>
                  </a:lnTo>
                  <a:lnTo>
                    <a:pt x="93154" y="1386662"/>
                  </a:lnTo>
                  <a:lnTo>
                    <a:pt x="93738" y="1375460"/>
                  </a:lnTo>
                  <a:close/>
                </a:path>
                <a:path w="5488940" h="1913889">
                  <a:moveTo>
                    <a:pt x="171843" y="1457502"/>
                  </a:moveTo>
                  <a:lnTo>
                    <a:pt x="160642" y="1456918"/>
                  </a:lnTo>
                  <a:lnTo>
                    <a:pt x="160045" y="1468120"/>
                  </a:lnTo>
                  <a:lnTo>
                    <a:pt x="171259" y="1468716"/>
                  </a:lnTo>
                  <a:lnTo>
                    <a:pt x="171843" y="1457502"/>
                  </a:lnTo>
                  <a:close/>
                </a:path>
                <a:path w="5488940" h="1913889">
                  <a:moveTo>
                    <a:pt x="188379" y="1507172"/>
                  </a:moveTo>
                  <a:lnTo>
                    <a:pt x="177165" y="1506575"/>
                  </a:lnTo>
                  <a:lnTo>
                    <a:pt x="176580" y="1517789"/>
                  </a:lnTo>
                  <a:lnTo>
                    <a:pt x="187782" y="1518373"/>
                  </a:lnTo>
                  <a:lnTo>
                    <a:pt x="188379" y="1507172"/>
                  </a:lnTo>
                  <a:close/>
                </a:path>
                <a:path w="5488940" h="1913889">
                  <a:moveTo>
                    <a:pt x="227380" y="1464843"/>
                  </a:moveTo>
                  <a:lnTo>
                    <a:pt x="216166" y="1464259"/>
                  </a:lnTo>
                  <a:lnTo>
                    <a:pt x="215582" y="1475460"/>
                  </a:lnTo>
                  <a:lnTo>
                    <a:pt x="226783" y="1476057"/>
                  </a:lnTo>
                  <a:lnTo>
                    <a:pt x="227380" y="1464843"/>
                  </a:lnTo>
                  <a:close/>
                </a:path>
                <a:path w="5488940" h="1913889">
                  <a:moveTo>
                    <a:pt x="309867" y="1378191"/>
                  </a:moveTo>
                  <a:lnTo>
                    <a:pt x="298653" y="1377594"/>
                  </a:lnTo>
                  <a:lnTo>
                    <a:pt x="298069" y="1388808"/>
                  </a:lnTo>
                  <a:lnTo>
                    <a:pt x="309283" y="1389392"/>
                  </a:lnTo>
                  <a:lnTo>
                    <a:pt x="309867" y="1378191"/>
                  </a:lnTo>
                  <a:close/>
                </a:path>
                <a:path w="5488940" h="1913889">
                  <a:moveTo>
                    <a:pt x="398640" y="1613712"/>
                  </a:moveTo>
                  <a:lnTo>
                    <a:pt x="387426" y="1613128"/>
                  </a:lnTo>
                  <a:lnTo>
                    <a:pt x="386842" y="1624342"/>
                  </a:lnTo>
                  <a:lnTo>
                    <a:pt x="398043" y="1624926"/>
                  </a:lnTo>
                  <a:lnTo>
                    <a:pt x="398640" y="1613712"/>
                  </a:lnTo>
                  <a:close/>
                </a:path>
                <a:path w="5488940" h="1913889">
                  <a:moveTo>
                    <a:pt x="405892" y="1713268"/>
                  </a:moveTo>
                  <a:lnTo>
                    <a:pt x="394677" y="1712683"/>
                  </a:lnTo>
                  <a:lnTo>
                    <a:pt x="394093" y="1723885"/>
                  </a:lnTo>
                  <a:lnTo>
                    <a:pt x="405295" y="1724482"/>
                  </a:lnTo>
                  <a:lnTo>
                    <a:pt x="405892" y="1713268"/>
                  </a:lnTo>
                  <a:close/>
                </a:path>
                <a:path w="5488940" h="1913889">
                  <a:moveTo>
                    <a:pt x="419036" y="1728939"/>
                  </a:moveTo>
                  <a:lnTo>
                    <a:pt x="407835" y="1728355"/>
                  </a:lnTo>
                  <a:lnTo>
                    <a:pt x="407238" y="1739557"/>
                  </a:lnTo>
                  <a:lnTo>
                    <a:pt x="418452" y="1740154"/>
                  </a:lnTo>
                  <a:lnTo>
                    <a:pt x="419036" y="1728939"/>
                  </a:lnTo>
                  <a:close/>
                </a:path>
                <a:path w="5488940" h="1913889">
                  <a:moveTo>
                    <a:pt x="452018" y="1350670"/>
                  </a:moveTo>
                  <a:lnTo>
                    <a:pt x="440817" y="1350073"/>
                  </a:lnTo>
                  <a:lnTo>
                    <a:pt x="440232" y="1361274"/>
                  </a:lnTo>
                  <a:lnTo>
                    <a:pt x="451434" y="1361871"/>
                  </a:lnTo>
                  <a:lnTo>
                    <a:pt x="452018" y="1350670"/>
                  </a:lnTo>
                  <a:close/>
                </a:path>
                <a:path w="5488940" h="1913889">
                  <a:moveTo>
                    <a:pt x="479602" y="1344930"/>
                  </a:moveTo>
                  <a:lnTo>
                    <a:pt x="468388" y="1344345"/>
                  </a:lnTo>
                  <a:lnTo>
                    <a:pt x="467804" y="1355547"/>
                  </a:lnTo>
                  <a:lnTo>
                    <a:pt x="479005" y="1356131"/>
                  </a:lnTo>
                  <a:lnTo>
                    <a:pt x="479602" y="1344930"/>
                  </a:lnTo>
                  <a:close/>
                </a:path>
                <a:path w="5488940" h="1913889">
                  <a:moveTo>
                    <a:pt x="520611" y="1062951"/>
                  </a:moveTo>
                  <a:lnTo>
                    <a:pt x="509409" y="1062367"/>
                  </a:lnTo>
                  <a:lnTo>
                    <a:pt x="508812" y="1073581"/>
                  </a:lnTo>
                  <a:lnTo>
                    <a:pt x="520026" y="1074166"/>
                  </a:lnTo>
                  <a:lnTo>
                    <a:pt x="520611" y="1062951"/>
                  </a:lnTo>
                  <a:close/>
                </a:path>
                <a:path w="5488940" h="1913889">
                  <a:moveTo>
                    <a:pt x="551040" y="518655"/>
                  </a:moveTo>
                  <a:lnTo>
                    <a:pt x="539826" y="518058"/>
                  </a:lnTo>
                  <a:lnTo>
                    <a:pt x="539242" y="529272"/>
                  </a:lnTo>
                  <a:lnTo>
                    <a:pt x="550443" y="529856"/>
                  </a:lnTo>
                  <a:lnTo>
                    <a:pt x="551040" y="518655"/>
                  </a:lnTo>
                  <a:close/>
                </a:path>
                <a:path w="5488940" h="1913889">
                  <a:moveTo>
                    <a:pt x="721779" y="261315"/>
                  </a:moveTo>
                  <a:lnTo>
                    <a:pt x="710577" y="260731"/>
                  </a:lnTo>
                  <a:lnTo>
                    <a:pt x="709980" y="271945"/>
                  </a:lnTo>
                  <a:lnTo>
                    <a:pt x="721194" y="272529"/>
                  </a:lnTo>
                  <a:lnTo>
                    <a:pt x="721779" y="261315"/>
                  </a:lnTo>
                  <a:close/>
                </a:path>
                <a:path w="5488940" h="1913889">
                  <a:moveTo>
                    <a:pt x="722350" y="1054595"/>
                  </a:moveTo>
                  <a:lnTo>
                    <a:pt x="711136" y="1054011"/>
                  </a:lnTo>
                  <a:lnTo>
                    <a:pt x="710552" y="1065212"/>
                  </a:lnTo>
                  <a:lnTo>
                    <a:pt x="721766" y="1065809"/>
                  </a:lnTo>
                  <a:lnTo>
                    <a:pt x="722350" y="1054595"/>
                  </a:lnTo>
                  <a:close/>
                </a:path>
                <a:path w="5488940" h="1913889">
                  <a:moveTo>
                    <a:pt x="725347" y="814692"/>
                  </a:moveTo>
                  <a:lnTo>
                    <a:pt x="714133" y="814108"/>
                  </a:lnTo>
                  <a:lnTo>
                    <a:pt x="713549" y="825309"/>
                  </a:lnTo>
                  <a:lnTo>
                    <a:pt x="724750" y="825906"/>
                  </a:lnTo>
                  <a:lnTo>
                    <a:pt x="725347" y="814692"/>
                  </a:lnTo>
                  <a:close/>
                </a:path>
                <a:path w="5488940" h="1913889">
                  <a:moveTo>
                    <a:pt x="732320" y="313220"/>
                  </a:moveTo>
                  <a:lnTo>
                    <a:pt x="721106" y="312623"/>
                  </a:lnTo>
                  <a:lnTo>
                    <a:pt x="720521" y="323837"/>
                  </a:lnTo>
                  <a:lnTo>
                    <a:pt x="731723" y="324421"/>
                  </a:lnTo>
                  <a:lnTo>
                    <a:pt x="732320" y="313220"/>
                  </a:lnTo>
                  <a:close/>
                </a:path>
                <a:path w="5488940" h="1913889">
                  <a:moveTo>
                    <a:pt x="733717" y="850468"/>
                  </a:moveTo>
                  <a:lnTo>
                    <a:pt x="722515" y="849884"/>
                  </a:lnTo>
                  <a:lnTo>
                    <a:pt x="721931" y="861085"/>
                  </a:lnTo>
                  <a:lnTo>
                    <a:pt x="733132" y="861682"/>
                  </a:lnTo>
                  <a:lnTo>
                    <a:pt x="733717" y="850468"/>
                  </a:lnTo>
                  <a:close/>
                </a:path>
                <a:path w="5488940" h="1913889">
                  <a:moveTo>
                    <a:pt x="763092" y="1224610"/>
                  </a:moveTo>
                  <a:lnTo>
                    <a:pt x="751878" y="1224026"/>
                  </a:lnTo>
                  <a:lnTo>
                    <a:pt x="751293" y="1235227"/>
                  </a:lnTo>
                  <a:lnTo>
                    <a:pt x="762495" y="1235824"/>
                  </a:lnTo>
                  <a:lnTo>
                    <a:pt x="763092" y="1224610"/>
                  </a:lnTo>
                  <a:close/>
                </a:path>
                <a:path w="5488940" h="1913889">
                  <a:moveTo>
                    <a:pt x="772248" y="759612"/>
                  </a:moveTo>
                  <a:lnTo>
                    <a:pt x="761047" y="759015"/>
                  </a:lnTo>
                  <a:lnTo>
                    <a:pt x="760450" y="770229"/>
                  </a:lnTo>
                  <a:lnTo>
                    <a:pt x="771664" y="770813"/>
                  </a:lnTo>
                  <a:lnTo>
                    <a:pt x="772248" y="759612"/>
                  </a:lnTo>
                  <a:close/>
                </a:path>
                <a:path w="5488940" h="1913889">
                  <a:moveTo>
                    <a:pt x="775919" y="302120"/>
                  </a:moveTo>
                  <a:lnTo>
                    <a:pt x="764717" y="301523"/>
                  </a:lnTo>
                  <a:lnTo>
                    <a:pt x="764120" y="312737"/>
                  </a:lnTo>
                  <a:lnTo>
                    <a:pt x="775335" y="313321"/>
                  </a:lnTo>
                  <a:lnTo>
                    <a:pt x="775919" y="302120"/>
                  </a:lnTo>
                  <a:close/>
                </a:path>
                <a:path w="5488940" h="1913889">
                  <a:moveTo>
                    <a:pt x="779018" y="840409"/>
                  </a:moveTo>
                  <a:lnTo>
                    <a:pt x="767816" y="839825"/>
                  </a:lnTo>
                  <a:lnTo>
                    <a:pt x="767219" y="851039"/>
                  </a:lnTo>
                  <a:lnTo>
                    <a:pt x="778433" y="851623"/>
                  </a:lnTo>
                  <a:lnTo>
                    <a:pt x="779018" y="840409"/>
                  </a:lnTo>
                  <a:close/>
                </a:path>
                <a:path w="5488940" h="1913889">
                  <a:moveTo>
                    <a:pt x="786282" y="775830"/>
                  </a:moveTo>
                  <a:lnTo>
                    <a:pt x="775068" y="775246"/>
                  </a:lnTo>
                  <a:lnTo>
                    <a:pt x="774484" y="786447"/>
                  </a:lnTo>
                  <a:lnTo>
                    <a:pt x="785685" y="787044"/>
                  </a:lnTo>
                  <a:lnTo>
                    <a:pt x="786282" y="775830"/>
                  </a:lnTo>
                  <a:close/>
                </a:path>
                <a:path w="5488940" h="1913889">
                  <a:moveTo>
                    <a:pt x="791616" y="739686"/>
                  </a:moveTo>
                  <a:lnTo>
                    <a:pt x="780402" y="739101"/>
                  </a:lnTo>
                  <a:lnTo>
                    <a:pt x="779818" y="750303"/>
                  </a:lnTo>
                  <a:lnTo>
                    <a:pt x="791019" y="750900"/>
                  </a:lnTo>
                  <a:lnTo>
                    <a:pt x="791616" y="739686"/>
                  </a:lnTo>
                  <a:close/>
                </a:path>
                <a:path w="5488940" h="1913889">
                  <a:moveTo>
                    <a:pt x="795629" y="847445"/>
                  </a:moveTo>
                  <a:lnTo>
                    <a:pt x="784415" y="846848"/>
                  </a:lnTo>
                  <a:lnTo>
                    <a:pt x="783831" y="858062"/>
                  </a:lnTo>
                  <a:lnTo>
                    <a:pt x="795045" y="858647"/>
                  </a:lnTo>
                  <a:lnTo>
                    <a:pt x="795629" y="847445"/>
                  </a:lnTo>
                  <a:close/>
                </a:path>
                <a:path w="5488940" h="1913889">
                  <a:moveTo>
                    <a:pt x="801255" y="703529"/>
                  </a:moveTo>
                  <a:lnTo>
                    <a:pt x="790054" y="702932"/>
                  </a:lnTo>
                  <a:lnTo>
                    <a:pt x="789457" y="714146"/>
                  </a:lnTo>
                  <a:lnTo>
                    <a:pt x="800671" y="714730"/>
                  </a:lnTo>
                  <a:lnTo>
                    <a:pt x="801255" y="703529"/>
                  </a:lnTo>
                  <a:close/>
                </a:path>
                <a:path w="5488940" h="1913889">
                  <a:moveTo>
                    <a:pt x="802500" y="810056"/>
                  </a:moveTo>
                  <a:lnTo>
                    <a:pt x="791286" y="809472"/>
                  </a:lnTo>
                  <a:lnTo>
                    <a:pt x="790702" y="820674"/>
                  </a:lnTo>
                  <a:lnTo>
                    <a:pt x="801903" y="821270"/>
                  </a:lnTo>
                  <a:lnTo>
                    <a:pt x="802500" y="810056"/>
                  </a:lnTo>
                  <a:close/>
                </a:path>
                <a:path w="5488940" h="1913889">
                  <a:moveTo>
                    <a:pt x="812368" y="759968"/>
                  </a:moveTo>
                  <a:lnTo>
                    <a:pt x="801166" y="759371"/>
                  </a:lnTo>
                  <a:lnTo>
                    <a:pt x="800569" y="770585"/>
                  </a:lnTo>
                  <a:lnTo>
                    <a:pt x="811784" y="771169"/>
                  </a:lnTo>
                  <a:lnTo>
                    <a:pt x="812368" y="759968"/>
                  </a:lnTo>
                  <a:close/>
                </a:path>
                <a:path w="5488940" h="1913889">
                  <a:moveTo>
                    <a:pt x="925791" y="1173073"/>
                  </a:moveTo>
                  <a:lnTo>
                    <a:pt x="914590" y="1172489"/>
                  </a:lnTo>
                  <a:lnTo>
                    <a:pt x="913993" y="1183690"/>
                  </a:lnTo>
                  <a:lnTo>
                    <a:pt x="925207" y="1184287"/>
                  </a:lnTo>
                  <a:lnTo>
                    <a:pt x="925791" y="1173073"/>
                  </a:lnTo>
                  <a:close/>
                </a:path>
                <a:path w="5488940" h="1913889">
                  <a:moveTo>
                    <a:pt x="936066" y="1003782"/>
                  </a:moveTo>
                  <a:lnTo>
                    <a:pt x="924864" y="1003198"/>
                  </a:lnTo>
                  <a:lnTo>
                    <a:pt x="924267" y="1014399"/>
                  </a:lnTo>
                  <a:lnTo>
                    <a:pt x="935482" y="1014996"/>
                  </a:lnTo>
                  <a:lnTo>
                    <a:pt x="936066" y="1003782"/>
                  </a:lnTo>
                  <a:close/>
                </a:path>
                <a:path w="5488940" h="1913889">
                  <a:moveTo>
                    <a:pt x="1017384" y="800544"/>
                  </a:moveTo>
                  <a:lnTo>
                    <a:pt x="1006182" y="799960"/>
                  </a:lnTo>
                  <a:lnTo>
                    <a:pt x="1005586" y="811161"/>
                  </a:lnTo>
                  <a:lnTo>
                    <a:pt x="1016800" y="811745"/>
                  </a:lnTo>
                  <a:lnTo>
                    <a:pt x="1017384" y="800544"/>
                  </a:lnTo>
                  <a:close/>
                </a:path>
                <a:path w="5488940" h="1913889">
                  <a:moveTo>
                    <a:pt x="1029411" y="944041"/>
                  </a:moveTo>
                  <a:lnTo>
                    <a:pt x="1018197" y="943457"/>
                  </a:lnTo>
                  <a:lnTo>
                    <a:pt x="1017612" y="954659"/>
                  </a:lnTo>
                  <a:lnTo>
                    <a:pt x="1028814" y="955255"/>
                  </a:lnTo>
                  <a:lnTo>
                    <a:pt x="1029411" y="944041"/>
                  </a:lnTo>
                  <a:close/>
                </a:path>
                <a:path w="5488940" h="1913889">
                  <a:moveTo>
                    <a:pt x="1034021" y="926084"/>
                  </a:moveTo>
                  <a:lnTo>
                    <a:pt x="1022819" y="925499"/>
                  </a:lnTo>
                  <a:lnTo>
                    <a:pt x="1022223" y="936701"/>
                  </a:lnTo>
                  <a:lnTo>
                    <a:pt x="1033437" y="937298"/>
                  </a:lnTo>
                  <a:lnTo>
                    <a:pt x="1034021" y="926084"/>
                  </a:lnTo>
                  <a:close/>
                </a:path>
                <a:path w="5488940" h="1913889">
                  <a:moveTo>
                    <a:pt x="1106563" y="1312125"/>
                  </a:moveTo>
                  <a:lnTo>
                    <a:pt x="1095362" y="1311541"/>
                  </a:lnTo>
                  <a:lnTo>
                    <a:pt x="1094765" y="1322743"/>
                  </a:lnTo>
                  <a:lnTo>
                    <a:pt x="1105979" y="1323327"/>
                  </a:lnTo>
                  <a:lnTo>
                    <a:pt x="1106563" y="1312125"/>
                  </a:lnTo>
                  <a:close/>
                </a:path>
                <a:path w="5488940" h="1913889">
                  <a:moveTo>
                    <a:pt x="1121841" y="1309966"/>
                  </a:moveTo>
                  <a:lnTo>
                    <a:pt x="1110627" y="1309382"/>
                  </a:lnTo>
                  <a:lnTo>
                    <a:pt x="1110043" y="1320584"/>
                  </a:lnTo>
                  <a:lnTo>
                    <a:pt x="1121244" y="1321181"/>
                  </a:lnTo>
                  <a:lnTo>
                    <a:pt x="1121841" y="1309966"/>
                  </a:lnTo>
                  <a:close/>
                </a:path>
                <a:path w="5488940" h="1913889">
                  <a:moveTo>
                    <a:pt x="1208862" y="1391272"/>
                  </a:moveTo>
                  <a:lnTo>
                    <a:pt x="1197660" y="1390688"/>
                  </a:lnTo>
                  <a:lnTo>
                    <a:pt x="1197063" y="1401889"/>
                  </a:lnTo>
                  <a:lnTo>
                    <a:pt x="1208278" y="1402486"/>
                  </a:lnTo>
                  <a:lnTo>
                    <a:pt x="1208862" y="1391272"/>
                  </a:lnTo>
                  <a:close/>
                </a:path>
                <a:path w="5488940" h="1913889">
                  <a:moveTo>
                    <a:pt x="1303286" y="1277302"/>
                  </a:moveTo>
                  <a:lnTo>
                    <a:pt x="1292072" y="1276718"/>
                  </a:lnTo>
                  <a:lnTo>
                    <a:pt x="1291488" y="1287919"/>
                  </a:lnTo>
                  <a:lnTo>
                    <a:pt x="1302689" y="1288516"/>
                  </a:lnTo>
                  <a:lnTo>
                    <a:pt x="1303286" y="1277302"/>
                  </a:lnTo>
                  <a:close/>
                </a:path>
                <a:path w="5488940" h="1913889">
                  <a:moveTo>
                    <a:pt x="1323035" y="1171041"/>
                  </a:moveTo>
                  <a:lnTo>
                    <a:pt x="1311821" y="1170457"/>
                  </a:lnTo>
                  <a:lnTo>
                    <a:pt x="1311236" y="1181658"/>
                  </a:lnTo>
                  <a:lnTo>
                    <a:pt x="1322451" y="1182243"/>
                  </a:lnTo>
                  <a:lnTo>
                    <a:pt x="1323035" y="1171041"/>
                  </a:lnTo>
                  <a:close/>
                </a:path>
                <a:path w="5488940" h="1913889">
                  <a:moveTo>
                    <a:pt x="1344320" y="1293964"/>
                  </a:moveTo>
                  <a:lnTo>
                    <a:pt x="1333106" y="1293368"/>
                  </a:lnTo>
                  <a:lnTo>
                    <a:pt x="1332522" y="1304582"/>
                  </a:lnTo>
                  <a:lnTo>
                    <a:pt x="1343736" y="1305166"/>
                  </a:lnTo>
                  <a:lnTo>
                    <a:pt x="1344320" y="1293964"/>
                  </a:lnTo>
                  <a:close/>
                </a:path>
                <a:path w="5488940" h="1913889">
                  <a:moveTo>
                    <a:pt x="1363700" y="920597"/>
                  </a:moveTo>
                  <a:lnTo>
                    <a:pt x="1352499" y="920000"/>
                  </a:lnTo>
                  <a:lnTo>
                    <a:pt x="1351902" y="931214"/>
                  </a:lnTo>
                  <a:lnTo>
                    <a:pt x="1363116" y="931799"/>
                  </a:lnTo>
                  <a:lnTo>
                    <a:pt x="1363700" y="920597"/>
                  </a:lnTo>
                  <a:close/>
                </a:path>
                <a:path w="5488940" h="1913889">
                  <a:moveTo>
                    <a:pt x="1401724" y="1432306"/>
                  </a:moveTo>
                  <a:lnTo>
                    <a:pt x="1390523" y="1431709"/>
                  </a:lnTo>
                  <a:lnTo>
                    <a:pt x="1389926" y="1442923"/>
                  </a:lnTo>
                  <a:lnTo>
                    <a:pt x="1401140" y="1443507"/>
                  </a:lnTo>
                  <a:lnTo>
                    <a:pt x="1401724" y="1432306"/>
                  </a:lnTo>
                  <a:close/>
                </a:path>
                <a:path w="5488940" h="1913889">
                  <a:moveTo>
                    <a:pt x="1421879" y="1651139"/>
                  </a:moveTo>
                  <a:lnTo>
                    <a:pt x="1410677" y="1650542"/>
                  </a:lnTo>
                  <a:lnTo>
                    <a:pt x="1410081" y="1661756"/>
                  </a:lnTo>
                  <a:lnTo>
                    <a:pt x="1421295" y="1662341"/>
                  </a:lnTo>
                  <a:lnTo>
                    <a:pt x="1421879" y="1651139"/>
                  </a:lnTo>
                  <a:close/>
                </a:path>
                <a:path w="5488940" h="1913889">
                  <a:moveTo>
                    <a:pt x="1423644" y="1159408"/>
                  </a:moveTo>
                  <a:lnTo>
                    <a:pt x="1412443" y="1158824"/>
                  </a:lnTo>
                  <a:lnTo>
                    <a:pt x="1411846" y="1170038"/>
                  </a:lnTo>
                  <a:lnTo>
                    <a:pt x="1423060" y="1170622"/>
                  </a:lnTo>
                  <a:lnTo>
                    <a:pt x="1423644" y="1159408"/>
                  </a:lnTo>
                  <a:close/>
                </a:path>
                <a:path w="5488940" h="1913889">
                  <a:moveTo>
                    <a:pt x="1447215" y="1010297"/>
                  </a:moveTo>
                  <a:lnTo>
                    <a:pt x="1436001" y="1009713"/>
                  </a:lnTo>
                  <a:lnTo>
                    <a:pt x="1435417" y="1020927"/>
                  </a:lnTo>
                  <a:lnTo>
                    <a:pt x="1446631" y="1021511"/>
                  </a:lnTo>
                  <a:lnTo>
                    <a:pt x="1447215" y="1010297"/>
                  </a:lnTo>
                  <a:close/>
                </a:path>
                <a:path w="5488940" h="1913889">
                  <a:moveTo>
                    <a:pt x="1454873" y="1119759"/>
                  </a:moveTo>
                  <a:lnTo>
                    <a:pt x="1443659" y="1119174"/>
                  </a:lnTo>
                  <a:lnTo>
                    <a:pt x="1443075" y="1130376"/>
                  </a:lnTo>
                  <a:lnTo>
                    <a:pt x="1454277" y="1130973"/>
                  </a:lnTo>
                  <a:lnTo>
                    <a:pt x="1454873" y="1119759"/>
                  </a:lnTo>
                  <a:close/>
                </a:path>
                <a:path w="5488940" h="1913889">
                  <a:moveTo>
                    <a:pt x="1500632" y="584"/>
                  </a:moveTo>
                  <a:lnTo>
                    <a:pt x="1489417" y="0"/>
                  </a:lnTo>
                  <a:lnTo>
                    <a:pt x="1488833" y="11201"/>
                  </a:lnTo>
                  <a:lnTo>
                    <a:pt x="1500047" y="11798"/>
                  </a:lnTo>
                  <a:lnTo>
                    <a:pt x="1500632" y="584"/>
                  </a:lnTo>
                  <a:close/>
                </a:path>
                <a:path w="5488940" h="1913889">
                  <a:moveTo>
                    <a:pt x="1525562" y="1445514"/>
                  </a:moveTo>
                  <a:lnTo>
                    <a:pt x="1514360" y="1444929"/>
                  </a:lnTo>
                  <a:lnTo>
                    <a:pt x="1513763" y="1456143"/>
                  </a:lnTo>
                  <a:lnTo>
                    <a:pt x="1524977" y="1456728"/>
                  </a:lnTo>
                  <a:lnTo>
                    <a:pt x="1525562" y="1445514"/>
                  </a:lnTo>
                  <a:close/>
                </a:path>
                <a:path w="5488940" h="1913889">
                  <a:moveTo>
                    <a:pt x="1589697" y="1153833"/>
                  </a:moveTo>
                  <a:lnTo>
                    <a:pt x="1578483" y="1153248"/>
                  </a:lnTo>
                  <a:lnTo>
                    <a:pt x="1577898" y="1164450"/>
                  </a:lnTo>
                  <a:lnTo>
                    <a:pt x="1589112" y="1165047"/>
                  </a:lnTo>
                  <a:lnTo>
                    <a:pt x="1589697" y="1153833"/>
                  </a:lnTo>
                  <a:close/>
                </a:path>
                <a:path w="5488940" h="1913889">
                  <a:moveTo>
                    <a:pt x="1666748" y="981506"/>
                  </a:moveTo>
                  <a:lnTo>
                    <a:pt x="1655546" y="980922"/>
                  </a:lnTo>
                  <a:lnTo>
                    <a:pt x="1654949" y="992124"/>
                  </a:lnTo>
                  <a:lnTo>
                    <a:pt x="1666163" y="992720"/>
                  </a:lnTo>
                  <a:lnTo>
                    <a:pt x="1666748" y="981506"/>
                  </a:lnTo>
                  <a:close/>
                </a:path>
                <a:path w="5488940" h="1913889">
                  <a:moveTo>
                    <a:pt x="1670596" y="1500187"/>
                  </a:moveTo>
                  <a:lnTo>
                    <a:pt x="1659382" y="1499590"/>
                  </a:lnTo>
                  <a:lnTo>
                    <a:pt x="1658797" y="1510804"/>
                  </a:lnTo>
                  <a:lnTo>
                    <a:pt x="1670011" y="1511388"/>
                  </a:lnTo>
                  <a:lnTo>
                    <a:pt x="1670596" y="1500187"/>
                  </a:lnTo>
                  <a:close/>
                </a:path>
                <a:path w="5488940" h="1913889">
                  <a:moveTo>
                    <a:pt x="1710842" y="622566"/>
                  </a:moveTo>
                  <a:lnTo>
                    <a:pt x="1699641" y="621982"/>
                  </a:lnTo>
                  <a:lnTo>
                    <a:pt x="1699044" y="633183"/>
                  </a:lnTo>
                  <a:lnTo>
                    <a:pt x="1710258" y="633780"/>
                  </a:lnTo>
                  <a:lnTo>
                    <a:pt x="1710842" y="622566"/>
                  </a:lnTo>
                  <a:close/>
                </a:path>
                <a:path w="5488940" h="1913889">
                  <a:moveTo>
                    <a:pt x="1724037" y="1259763"/>
                  </a:moveTo>
                  <a:lnTo>
                    <a:pt x="1712836" y="1259179"/>
                  </a:lnTo>
                  <a:lnTo>
                    <a:pt x="1712239" y="1270381"/>
                  </a:lnTo>
                  <a:lnTo>
                    <a:pt x="1723453" y="1270977"/>
                  </a:lnTo>
                  <a:lnTo>
                    <a:pt x="1724037" y="1259763"/>
                  </a:lnTo>
                  <a:close/>
                </a:path>
                <a:path w="5488940" h="1913889">
                  <a:moveTo>
                    <a:pt x="1762455" y="1272921"/>
                  </a:moveTo>
                  <a:lnTo>
                    <a:pt x="1751241" y="1272336"/>
                  </a:lnTo>
                  <a:lnTo>
                    <a:pt x="1750656" y="1283538"/>
                  </a:lnTo>
                  <a:lnTo>
                    <a:pt x="1761871" y="1284122"/>
                  </a:lnTo>
                  <a:lnTo>
                    <a:pt x="1762455" y="1272921"/>
                  </a:lnTo>
                  <a:close/>
                </a:path>
                <a:path w="5488940" h="1913889">
                  <a:moveTo>
                    <a:pt x="1814182" y="1054760"/>
                  </a:moveTo>
                  <a:lnTo>
                    <a:pt x="1802968" y="1054163"/>
                  </a:lnTo>
                  <a:lnTo>
                    <a:pt x="1802384" y="1065377"/>
                  </a:lnTo>
                  <a:lnTo>
                    <a:pt x="1813585" y="1065961"/>
                  </a:lnTo>
                  <a:lnTo>
                    <a:pt x="1814182" y="1054760"/>
                  </a:lnTo>
                  <a:close/>
                </a:path>
                <a:path w="5488940" h="1913889">
                  <a:moveTo>
                    <a:pt x="1826348" y="1382890"/>
                  </a:moveTo>
                  <a:lnTo>
                    <a:pt x="1815147" y="1382306"/>
                  </a:lnTo>
                  <a:lnTo>
                    <a:pt x="1814550" y="1393507"/>
                  </a:lnTo>
                  <a:lnTo>
                    <a:pt x="1825764" y="1394091"/>
                  </a:lnTo>
                  <a:lnTo>
                    <a:pt x="1826348" y="1382890"/>
                  </a:lnTo>
                  <a:close/>
                </a:path>
                <a:path w="5488940" h="1913889">
                  <a:moveTo>
                    <a:pt x="2085860" y="1473060"/>
                  </a:moveTo>
                  <a:lnTo>
                    <a:pt x="2074646" y="1472476"/>
                  </a:lnTo>
                  <a:lnTo>
                    <a:pt x="2074062" y="1483677"/>
                  </a:lnTo>
                  <a:lnTo>
                    <a:pt x="2085276" y="1484261"/>
                  </a:lnTo>
                  <a:lnTo>
                    <a:pt x="2085860" y="1473060"/>
                  </a:lnTo>
                  <a:close/>
                </a:path>
                <a:path w="5488940" h="1913889">
                  <a:moveTo>
                    <a:pt x="2086749" y="1287792"/>
                  </a:moveTo>
                  <a:lnTo>
                    <a:pt x="2075535" y="1287195"/>
                  </a:lnTo>
                  <a:lnTo>
                    <a:pt x="2074951" y="1298409"/>
                  </a:lnTo>
                  <a:lnTo>
                    <a:pt x="2086152" y="1298994"/>
                  </a:lnTo>
                  <a:lnTo>
                    <a:pt x="2086749" y="1287792"/>
                  </a:lnTo>
                  <a:close/>
                </a:path>
                <a:path w="5488940" h="1913889">
                  <a:moveTo>
                    <a:pt x="2719171" y="1842439"/>
                  </a:moveTo>
                  <a:lnTo>
                    <a:pt x="2707970" y="1841842"/>
                  </a:lnTo>
                  <a:lnTo>
                    <a:pt x="2707373" y="1853057"/>
                  </a:lnTo>
                  <a:lnTo>
                    <a:pt x="2718587" y="1853641"/>
                  </a:lnTo>
                  <a:lnTo>
                    <a:pt x="2719171" y="1842439"/>
                  </a:lnTo>
                  <a:close/>
                </a:path>
                <a:path w="5488940" h="1913889">
                  <a:moveTo>
                    <a:pt x="2839834" y="1751114"/>
                  </a:moveTo>
                  <a:lnTo>
                    <a:pt x="2828633" y="1750529"/>
                  </a:lnTo>
                  <a:lnTo>
                    <a:pt x="2828036" y="1761731"/>
                  </a:lnTo>
                  <a:lnTo>
                    <a:pt x="2839250" y="1762328"/>
                  </a:lnTo>
                  <a:lnTo>
                    <a:pt x="2839834" y="1751114"/>
                  </a:lnTo>
                  <a:close/>
                </a:path>
                <a:path w="5488940" h="1913889">
                  <a:moveTo>
                    <a:pt x="2844685" y="1771865"/>
                  </a:moveTo>
                  <a:lnTo>
                    <a:pt x="2833484" y="1771281"/>
                  </a:lnTo>
                  <a:lnTo>
                    <a:pt x="2832887" y="1782483"/>
                  </a:lnTo>
                  <a:lnTo>
                    <a:pt x="2844101" y="1783067"/>
                  </a:lnTo>
                  <a:lnTo>
                    <a:pt x="2844685" y="1771865"/>
                  </a:lnTo>
                  <a:close/>
                </a:path>
                <a:path w="5488940" h="1913889">
                  <a:moveTo>
                    <a:pt x="2844939" y="1632064"/>
                  </a:moveTo>
                  <a:lnTo>
                    <a:pt x="2833725" y="1631467"/>
                  </a:lnTo>
                  <a:lnTo>
                    <a:pt x="2833141" y="1642668"/>
                  </a:lnTo>
                  <a:lnTo>
                    <a:pt x="2844355" y="1643265"/>
                  </a:lnTo>
                  <a:lnTo>
                    <a:pt x="2844939" y="1632064"/>
                  </a:lnTo>
                  <a:close/>
                </a:path>
                <a:path w="5488940" h="1913889">
                  <a:moveTo>
                    <a:pt x="2857576" y="1807997"/>
                  </a:moveTo>
                  <a:lnTo>
                    <a:pt x="2846374" y="1807413"/>
                  </a:lnTo>
                  <a:lnTo>
                    <a:pt x="2845778" y="1818614"/>
                  </a:lnTo>
                  <a:lnTo>
                    <a:pt x="2856992" y="1819211"/>
                  </a:lnTo>
                  <a:lnTo>
                    <a:pt x="2857576" y="1807997"/>
                  </a:lnTo>
                  <a:close/>
                </a:path>
                <a:path w="5488940" h="1913889">
                  <a:moveTo>
                    <a:pt x="2925737" y="1840522"/>
                  </a:moveTo>
                  <a:lnTo>
                    <a:pt x="2914523" y="1839937"/>
                  </a:lnTo>
                  <a:lnTo>
                    <a:pt x="2913938" y="1851152"/>
                  </a:lnTo>
                  <a:lnTo>
                    <a:pt x="2925140" y="1851736"/>
                  </a:lnTo>
                  <a:lnTo>
                    <a:pt x="2925737" y="1840522"/>
                  </a:lnTo>
                  <a:close/>
                </a:path>
                <a:path w="5488940" h="1913889">
                  <a:moveTo>
                    <a:pt x="3085947" y="1837829"/>
                  </a:moveTo>
                  <a:lnTo>
                    <a:pt x="3074733" y="1837232"/>
                  </a:lnTo>
                  <a:lnTo>
                    <a:pt x="3074149" y="1848446"/>
                  </a:lnTo>
                  <a:lnTo>
                    <a:pt x="3085350" y="1849031"/>
                  </a:lnTo>
                  <a:lnTo>
                    <a:pt x="3085947" y="1837829"/>
                  </a:lnTo>
                  <a:close/>
                </a:path>
                <a:path w="5488940" h="1913889">
                  <a:moveTo>
                    <a:pt x="3104413" y="1848167"/>
                  </a:moveTo>
                  <a:lnTo>
                    <a:pt x="3093212" y="1847583"/>
                  </a:lnTo>
                  <a:lnTo>
                    <a:pt x="3092627" y="1858784"/>
                  </a:lnTo>
                  <a:lnTo>
                    <a:pt x="3103829" y="1859368"/>
                  </a:lnTo>
                  <a:lnTo>
                    <a:pt x="3104413" y="1848167"/>
                  </a:lnTo>
                  <a:close/>
                </a:path>
                <a:path w="5488940" h="1913889">
                  <a:moveTo>
                    <a:pt x="3197479" y="1637233"/>
                  </a:moveTo>
                  <a:lnTo>
                    <a:pt x="3186277" y="1636649"/>
                  </a:lnTo>
                  <a:lnTo>
                    <a:pt x="3185693" y="1647850"/>
                  </a:lnTo>
                  <a:lnTo>
                    <a:pt x="3196894" y="1648434"/>
                  </a:lnTo>
                  <a:lnTo>
                    <a:pt x="3197479" y="1637233"/>
                  </a:lnTo>
                  <a:close/>
                </a:path>
                <a:path w="5488940" h="1913889">
                  <a:moveTo>
                    <a:pt x="3299269" y="1640789"/>
                  </a:moveTo>
                  <a:lnTo>
                    <a:pt x="3288055" y="1640192"/>
                  </a:lnTo>
                  <a:lnTo>
                    <a:pt x="3287471" y="1651406"/>
                  </a:lnTo>
                  <a:lnTo>
                    <a:pt x="3298672" y="1651990"/>
                  </a:lnTo>
                  <a:lnTo>
                    <a:pt x="3299269" y="1640789"/>
                  </a:lnTo>
                  <a:close/>
                </a:path>
                <a:path w="5488940" h="1913889">
                  <a:moveTo>
                    <a:pt x="3703409" y="1902129"/>
                  </a:moveTo>
                  <a:lnTo>
                    <a:pt x="3692207" y="1901532"/>
                  </a:lnTo>
                  <a:lnTo>
                    <a:pt x="3691610" y="1912747"/>
                  </a:lnTo>
                  <a:lnTo>
                    <a:pt x="3702812" y="1913331"/>
                  </a:lnTo>
                  <a:lnTo>
                    <a:pt x="3703409" y="1902129"/>
                  </a:lnTo>
                  <a:close/>
                </a:path>
                <a:path w="5488940" h="1913889">
                  <a:moveTo>
                    <a:pt x="4968125" y="1709331"/>
                  </a:moveTo>
                  <a:lnTo>
                    <a:pt x="4956911" y="1708734"/>
                  </a:lnTo>
                  <a:lnTo>
                    <a:pt x="4956327" y="1719935"/>
                  </a:lnTo>
                  <a:lnTo>
                    <a:pt x="4967529" y="1720532"/>
                  </a:lnTo>
                  <a:lnTo>
                    <a:pt x="4968125" y="1709331"/>
                  </a:lnTo>
                  <a:close/>
                </a:path>
                <a:path w="5488940" h="1913889">
                  <a:moveTo>
                    <a:pt x="5258536" y="1764461"/>
                  </a:moveTo>
                  <a:lnTo>
                    <a:pt x="5247322" y="1763877"/>
                  </a:lnTo>
                  <a:lnTo>
                    <a:pt x="5246738" y="1775091"/>
                  </a:lnTo>
                  <a:lnTo>
                    <a:pt x="5257952" y="1775675"/>
                  </a:lnTo>
                  <a:lnTo>
                    <a:pt x="5258536" y="1764461"/>
                  </a:lnTo>
                  <a:close/>
                </a:path>
                <a:path w="5488940" h="1913889">
                  <a:moveTo>
                    <a:pt x="5488673" y="535292"/>
                  </a:moveTo>
                  <a:lnTo>
                    <a:pt x="5477472" y="534695"/>
                  </a:lnTo>
                  <a:lnTo>
                    <a:pt x="5476875" y="545909"/>
                  </a:lnTo>
                  <a:lnTo>
                    <a:pt x="5488076" y="546493"/>
                  </a:lnTo>
                  <a:lnTo>
                    <a:pt x="5488673" y="535292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79839" y="3540988"/>
              <a:ext cx="5793105" cy="2461260"/>
            </a:xfrm>
            <a:custGeom>
              <a:avLst/>
              <a:gdLst/>
              <a:ahLst/>
              <a:cxnLst/>
              <a:rect l="l" t="t" r="r" b="b"/>
              <a:pathLst>
                <a:path w="5793105" h="2461260">
                  <a:moveTo>
                    <a:pt x="11798" y="1788655"/>
                  </a:moveTo>
                  <a:lnTo>
                    <a:pt x="596" y="1788071"/>
                  </a:lnTo>
                  <a:lnTo>
                    <a:pt x="0" y="1799272"/>
                  </a:lnTo>
                  <a:lnTo>
                    <a:pt x="11214" y="1799869"/>
                  </a:lnTo>
                  <a:lnTo>
                    <a:pt x="11798" y="1788655"/>
                  </a:lnTo>
                  <a:close/>
                </a:path>
                <a:path w="5793105" h="2461260">
                  <a:moveTo>
                    <a:pt x="45859" y="1639697"/>
                  </a:moveTo>
                  <a:lnTo>
                    <a:pt x="34645" y="1639112"/>
                  </a:lnTo>
                  <a:lnTo>
                    <a:pt x="34061" y="1650314"/>
                  </a:lnTo>
                  <a:lnTo>
                    <a:pt x="45262" y="1650898"/>
                  </a:lnTo>
                  <a:lnTo>
                    <a:pt x="45859" y="1639697"/>
                  </a:lnTo>
                  <a:close/>
                </a:path>
                <a:path w="5793105" h="2461260">
                  <a:moveTo>
                    <a:pt x="121069" y="2084793"/>
                  </a:moveTo>
                  <a:lnTo>
                    <a:pt x="109867" y="2084197"/>
                  </a:lnTo>
                  <a:lnTo>
                    <a:pt x="109283" y="2095411"/>
                  </a:lnTo>
                  <a:lnTo>
                    <a:pt x="120484" y="2095995"/>
                  </a:lnTo>
                  <a:lnTo>
                    <a:pt x="121069" y="2084793"/>
                  </a:lnTo>
                  <a:close/>
                </a:path>
                <a:path w="5793105" h="2461260">
                  <a:moveTo>
                    <a:pt x="167309" y="2127999"/>
                  </a:moveTo>
                  <a:lnTo>
                    <a:pt x="156108" y="2127415"/>
                  </a:lnTo>
                  <a:lnTo>
                    <a:pt x="155511" y="2138616"/>
                  </a:lnTo>
                  <a:lnTo>
                    <a:pt x="166725" y="2139213"/>
                  </a:lnTo>
                  <a:lnTo>
                    <a:pt x="167309" y="2127999"/>
                  </a:lnTo>
                  <a:close/>
                </a:path>
                <a:path w="5793105" h="2461260">
                  <a:moveTo>
                    <a:pt x="224904" y="2272995"/>
                  </a:moveTo>
                  <a:lnTo>
                    <a:pt x="213702" y="2272398"/>
                  </a:lnTo>
                  <a:lnTo>
                    <a:pt x="213106" y="2283599"/>
                  </a:lnTo>
                  <a:lnTo>
                    <a:pt x="224320" y="2284196"/>
                  </a:lnTo>
                  <a:lnTo>
                    <a:pt x="224904" y="2272995"/>
                  </a:lnTo>
                  <a:close/>
                </a:path>
                <a:path w="5793105" h="2461260">
                  <a:moveTo>
                    <a:pt x="284467" y="845210"/>
                  </a:moveTo>
                  <a:lnTo>
                    <a:pt x="273253" y="844626"/>
                  </a:lnTo>
                  <a:lnTo>
                    <a:pt x="272669" y="855827"/>
                  </a:lnTo>
                  <a:lnTo>
                    <a:pt x="283883" y="856424"/>
                  </a:lnTo>
                  <a:lnTo>
                    <a:pt x="284467" y="845210"/>
                  </a:lnTo>
                  <a:close/>
                </a:path>
                <a:path w="5793105" h="2461260">
                  <a:moveTo>
                    <a:pt x="398576" y="1749920"/>
                  </a:moveTo>
                  <a:lnTo>
                    <a:pt x="387375" y="1749323"/>
                  </a:lnTo>
                  <a:lnTo>
                    <a:pt x="386778" y="1760537"/>
                  </a:lnTo>
                  <a:lnTo>
                    <a:pt x="397992" y="1761121"/>
                  </a:lnTo>
                  <a:lnTo>
                    <a:pt x="398576" y="1749920"/>
                  </a:lnTo>
                  <a:close/>
                </a:path>
                <a:path w="5793105" h="2461260">
                  <a:moveTo>
                    <a:pt x="399186" y="1018857"/>
                  </a:moveTo>
                  <a:lnTo>
                    <a:pt x="387972" y="1018273"/>
                  </a:lnTo>
                  <a:lnTo>
                    <a:pt x="387388" y="1029474"/>
                  </a:lnTo>
                  <a:lnTo>
                    <a:pt x="398602" y="1030071"/>
                  </a:lnTo>
                  <a:lnTo>
                    <a:pt x="399186" y="1018857"/>
                  </a:lnTo>
                  <a:close/>
                </a:path>
                <a:path w="5793105" h="2461260">
                  <a:moveTo>
                    <a:pt x="426453" y="449008"/>
                  </a:moveTo>
                  <a:lnTo>
                    <a:pt x="415251" y="448424"/>
                  </a:lnTo>
                  <a:lnTo>
                    <a:pt x="414655" y="459625"/>
                  </a:lnTo>
                  <a:lnTo>
                    <a:pt x="425869" y="460222"/>
                  </a:lnTo>
                  <a:lnTo>
                    <a:pt x="426453" y="449008"/>
                  </a:lnTo>
                  <a:close/>
                </a:path>
                <a:path w="5793105" h="2461260">
                  <a:moveTo>
                    <a:pt x="427875" y="962596"/>
                  </a:moveTo>
                  <a:lnTo>
                    <a:pt x="416661" y="962012"/>
                  </a:lnTo>
                  <a:lnTo>
                    <a:pt x="416077" y="973213"/>
                  </a:lnTo>
                  <a:lnTo>
                    <a:pt x="427278" y="973810"/>
                  </a:lnTo>
                  <a:lnTo>
                    <a:pt x="427875" y="962596"/>
                  </a:lnTo>
                  <a:close/>
                </a:path>
                <a:path w="5793105" h="2461260">
                  <a:moveTo>
                    <a:pt x="429717" y="550773"/>
                  </a:moveTo>
                  <a:lnTo>
                    <a:pt x="418503" y="550189"/>
                  </a:lnTo>
                  <a:lnTo>
                    <a:pt x="417918" y="561390"/>
                  </a:lnTo>
                  <a:lnTo>
                    <a:pt x="429120" y="561987"/>
                  </a:lnTo>
                  <a:lnTo>
                    <a:pt x="429717" y="550773"/>
                  </a:lnTo>
                  <a:close/>
                </a:path>
                <a:path w="5793105" h="2461260">
                  <a:moveTo>
                    <a:pt x="436092" y="539851"/>
                  </a:moveTo>
                  <a:lnTo>
                    <a:pt x="424891" y="539267"/>
                  </a:lnTo>
                  <a:lnTo>
                    <a:pt x="424294" y="550468"/>
                  </a:lnTo>
                  <a:lnTo>
                    <a:pt x="435508" y="551065"/>
                  </a:lnTo>
                  <a:lnTo>
                    <a:pt x="436092" y="539851"/>
                  </a:lnTo>
                  <a:close/>
                </a:path>
                <a:path w="5793105" h="2461260">
                  <a:moveTo>
                    <a:pt x="540613" y="1091628"/>
                  </a:moveTo>
                  <a:lnTo>
                    <a:pt x="529412" y="1091044"/>
                  </a:lnTo>
                  <a:lnTo>
                    <a:pt x="528815" y="1102258"/>
                  </a:lnTo>
                  <a:lnTo>
                    <a:pt x="540029" y="1102842"/>
                  </a:lnTo>
                  <a:lnTo>
                    <a:pt x="540613" y="1091628"/>
                  </a:lnTo>
                  <a:close/>
                </a:path>
                <a:path w="5793105" h="2461260">
                  <a:moveTo>
                    <a:pt x="625665" y="1551063"/>
                  </a:moveTo>
                  <a:lnTo>
                    <a:pt x="614464" y="1550466"/>
                  </a:lnTo>
                  <a:lnTo>
                    <a:pt x="613867" y="1561680"/>
                  </a:lnTo>
                  <a:lnTo>
                    <a:pt x="625081" y="1562265"/>
                  </a:lnTo>
                  <a:lnTo>
                    <a:pt x="625665" y="1551063"/>
                  </a:lnTo>
                  <a:close/>
                </a:path>
                <a:path w="5793105" h="2461260">
                  <a:moveTo>
                    <a:pt x="646328" y="1464678"/>
                  </a:moveTo>
                  <a:lnTo>
                    <a:pt x="635114" y="1464094"/>
                  </a:lnTo>
                  <a:lnTo>
                    <a:pt x="634530" y="1475295"/>
                  </a:lnTo>
                  <a:lnTo>
                    <a:pt x="645744" y="1475892"/>
                  </a:lnTo>
                  <a:lnTo>
                    <a:pt x="646328" y="1464678"/>
                  </a:lnTo>
                  <a:close/>
                </a:path>
                <a:path w="5793105" h="2461260">
                  <a:moveTo>
                    <a:pt x="958875" y="1358404"/>
                  </a:moveTo>
                  <a:lnTo>
                    <a:pt x="947661" y="1357820"/>
                  </a:lnTo>
                  <a:lnTo>
                    <a:pt x="947077" y="1369021"/>
                  </a:lnTo>
                  <a:lnTo>
                    <a:pt x="958291" y="1369606"/>
                  </a:lnTo>
                  <a:lnTo>
                    <a:pt x="958875" y="1358404"/>
                  </a:lnTo>
                  <a:close/>
                </a:path>
                <a:path w="5793105" h="2461260">
                  <a:moveTo>
                    <a:pt x="987818" y="147967"/>
                  </a:moveTo>
                  <a:lnTo>
                    <a:pt x="976617" y="147370"/>
                  </a:lnTo>
                  <a:lnTo>
                    <a:pt x="976020" y="158584"/>
                  </a:lnTo>
                  <a:lnTo>
                    <a:pt x="987234" y="159169"/>
                  </a:lnTo>
                  <a:lnTo>
                    <a:pt x="987818" y="147967"/>
                  </a:lnTo>
                  <a:close/>
                </a:path>
                <a:path w="5793105" h="2461260">
                  <a:moveTo>
                    <a:pt x="1070140" y="584"/>
                  </a:moveTo>
                  <a:lnTo>
                    <a:pt x="1058926" y="0"/>
                  </a:lnTo>
                  <a:lnTo>
                    <a:pt x="1058341" y="11214"/>
                  </a:lnTo>
                  <a:lnTo>
                    <a:pt x="1069543" y="11798"/>
                  </a:lnTo>
                  <a:lnTo>
                    <a:pt x="1070140" y="584"/>
                  </a:lnTo>
                  <a:close/>
                </a:path>
                <a:path w="5793105" h="2461260">
                  <a:moveTo>
                    <a:pt x="1081379" y="29972"/>
                  </a:moveTo>
                  <a:lnTo>
                    <a:pt x="1070178" y="29375"/>
                  </a:lnTo>
                  <a:lnTo>
                    <a:pt x="1070038" y="31927"/>
                  </a:lnTo>
                  <a:lnTo>
                    <a:pt x="1064768" y="31648"/>
                  </a:lnTo>
                  <a:lnTo>
                    <a:pt x="1064183" y="42849"/>
                  </a:lnTo>
                  <a:lnTo>
                    <a:pt x="1069352" y="43129"/>
                  </a:lnTo>
                  <a:lnTo>
                    <a:pt x="1069162" y="46901"/>
                  </a:lnTo>
                  <a:lnTo>
                    <a:pt x="1080376" y="47498"/>
                  </a:lnTo>
                  <a:lnTo>
                    <a:pt x="1080693" y="41173"/>
                  </a:lnTo>
                  <a:lnTo>
                    <a:pt x="1081379" y="29972"/>
                  </a:lnTo>
                  <a:close/>
                </a:path>
                <a:path w="5793105" h="2461260">
                  <a:moveTo>
                    <a:pt x="1115275" y="1389684"/>
                  </a:moveTo>
                  <a:lnTo>
                    <a:pt x="1104074" y="1389087"/>
                  </a:lnTo>
                  <a:lnTo>
                    <a:pt x="1103477" y="1400302"/>
                  </a:lnTo>
                  <a:lnTo>
                    <a:pt x="1114691" y="1400886"/>
                  </a:lnTo>
                  <a:lnTo>
                    <a:pt x="1115275" y="1389684"/>
                  </a:lnTo>
                  <a:close/>
                </a:path>
                <a:path w="5793105" h="2461260">
                  <a:moveTo>
                    <a:pt x="1165517" y="246672"/>
                  </a:moveTo>
                  <a:lnTo>
                    <a:pt x="1154303" y="246087"/>
                  </a:lnTo>
                  <a:lnTo>
                    <a:pt x="1153718" y="257289"/>
                  </a:lnTo>
                  <a:lnTo>
                    <a:pt x="1164932" y="257886"/>
                  </a:lnTo>
                  <a:lnTo>
                    <a:pt x="1165517" y="246672"/>
                  </a:lnTo>
                  <a:close/>
                </a:path>
                <a:path w="5793105" h="2461260">
                  <a:moveTo>
                    <a:pt x="1180363" y="1661642"/>
                  </a:moveTo>
                  <a:lnTo>
                    <a:pt x="1169162" y="1661045"/>
                  </a:lnTo>
                  <a:lnTo>
                    <a:pt x="1168565" y="1672247"/>
                  </a:lnTo>
                  <a:lnTo>
                    <a:pt x="1179779" y="1672844"/>
                  </a:lnTo>
                  <a:lnTo>
                    <a:pt x="1180363" y="1661642"/>
                  </a:lnTo>
                  <a:close/>
                </a:path>
                <a:path w="5793105" h="2461260">
                  <a:moveTo>
                    <a:pt x="1222413" y="1628178"/>
                  </a:moveTo>
                  <a:lnTo>
                    <a:pt x="1211199" y="1627593"/>
                  </a:lnTo>
                  <a:lnTo>
                    <a:pt x="1210614" y="1638795"/>
                  </a:lnTo>
                  <a:lnTo>
                    <a:pt x="1221828" y="1639392"/>
                  </a:lnTo>
                  <a:lnTo>
                    <a:pt x="1222413" y="1628178"/>
                  </a:lnTo>
                  <a:close/>
                </a:path>
                <a:path w="5793105" h="2461260">
                  <a:moveTo>
                    <a:pt x="1319834" y="1242758"/>
                  </a:moveTo>
                  <a:lnTo>
                    <a:pt x="1308633" y="1242161"/>
                  </a:lnTo>
                  <a:lnTo>
                    <a:pt x="1308036" y="1253375"/>
                  </a:lnTo>
                  <a:lnTo>
                    <a:pt x="1319250" y="1253959"/>
                  </a:lnTo>
                  <a:lnTo>
                    <a:pt x="1319834" y="1242758"/>
                  </a:lnTo>
                  <a:close/>
                </a:path>
                <a:path w="5793105" h="2461260">
                  <a:moveTo>
                    <a:pt x="1353629" y="1600962"/>
                  </a:moveTo>
                  <a:lnTo>
                    <a:pt x="1342415" y="1600377"/>
                  </a:lnTo>
                  <a:lnTo>
                    <a:pt x="1341831" y="1611579"/>
                  </a:lnTo>
                  <a:lnTo>
                    <a:pt x="1353032" y="1612163"/>
                  </a:lnTo>
                  <a:lnTo>
                    <a:pt x="1353629" y="1600962"/>
                  </a:lnTo>
                  <a:close/>
                </a:path>
                <a:path w="5793105" h="2461260">
                  <a:moveTo>
                    <a:pt x="1378242" y="1475219"/>
                  </a:moveTo>
                  <a:lnTo>
                    <a:pt x="1367028" y="1474622"/>
                  </a:lnTo>
                  <a:lnTo>
                    <a:pt x="1366443" y="1485836"/>
                  </a:lnTo>
                  <a:lnTo>
                    <a:pt x="1377645" y="1486420"/>
                  </a:lnTo>
                  <a:lnTo>
                    <a:pt x="1378242" y="1475219"/>
                  </a:lnTo>
                  <a:close/>
                </a:path>
                <a:path w="5793105" h="2461260">
                  <a:moveTo>
                    <a:pt x="1414348" y="1362468"/>
                  </a:moveTo>
                  <a:lnTo>
                    <a:pt x="1403134" y="1361884"/>
                  </a:lnTo>
                  <a:lnTo>
                    <a:pt x="1402549" y="1373085"/>
                  </a:lnTo>
                  <a:lnTo>
                    <a:pt x="1413751" y="1373670"/>
                  </a:lnTo>
                  <a:lnTo>
                    <a:pt x="1414348" y="1362468"/>
                  </a:lnTo>
                  <a:close/>
                </a:path>
                <a:path w="5793105" h="2461260">
                  <a:moveTo>
                    <a:pt x="1924596" y="826681"/>
                  </a:moveTo>
                  <a:lnTo>
                    <a:pt x="1913394" y="826084"/>
                  </a:lnTo>
                  <a:lnTo>
                    <a:pt x="1912797" y="837298"/>
                  </a:lnTo>
                  <a:lnTo>
                    <a:pt x="1924011" y="837882"/>
                  </a:lnTo>
                  <a:lnTo>
                    <a:pt x="1924596" y="826681"/>
                  </a:lnTo>
                  <a:close/>
                </a:path>
                <a:path w="5793105" h="2461260">
                  <a:moveTo>
                    <a:pt x="2455634" y="1903476"/>
                  </a:moveTo>
                  <a:lnTo>
                    <a:pt x="2444419" y="1902891"/>
                  </a:lnTo>
                  <a:lnTo>
                    <a:pt x="2443835" y="1914093"/>
                  </a:lnTo>
                  <a:lnTo>
                    <a:pt x="2455037" y="1914677"/>
                  </a:lnTo>
                  <a:lnTo>
                    <a:pt x="2455634" y="1903476"/>
                  </a:lnTo>
                  <a:close/>
                </a:path>
                <a:path w="5793105" h="2461260">
                  <a:moveTo>
                    <a:pt x="3277832" y="1720761"/>
                  </a:moveTo>
                  <a:lnTo>
                    <a:pt x="3266617" y="1720176"/>
                  </a:lnTo>
                  <a:lnTo>
                    <a:pt x="3266033" y="1731391"/>
                  </a:lnTo>
                  <a:lnTo>
                    <a:pt x="3277235" y="1731975"/>
                  </a:lnTo>
                  <a:lnTo>
                    <a:pt x="3277832" y="1720761"/>
                  </a:lnTo>
                  <a:close/>
                </a:path>
                <a:path w="5793105" h="2461260">
                  <a:moveTo>
                    <a:pt x="4587926" y="1899259"/>
                  </a:moveTo>
                  <a:lnTo>
                    <a:pt x="4576711" y="1898662"/>
                  </a:lnTo>
                  <a:lnTo>
                    <a:pt x="4576127" y="1909864"/>
                  </a:lnTo>
                  <a:lnTo>
                    <a:pt x="4587329" y="1910461"/>
                  </a:lnTo>
                  <a:lnTo>
                    <a:pt x="4587926" y="1899259"/>
                  </a:lnTo>
                  <a:close/>
                </a:path>
                <a:path w="5793105" h="2461260">
                  <a:moveTo>
                    <a:pt x="5115674" y="2449868"/>
                  </a:moveTo>
                  <a:lnTo>
                    <a:pt x="5104460" y="2449284"/>
                  </a:lnTo>
                  <a:lnTo>
                    <a:pt x="5103876" y="2460485"/>
                  </a:lnTo>
                  <a:lnTo>
                    <a:pt x="5115077" y="2461082"/>
                  </a:lnTo>
                  <a:lnTo>
                    <a:pt x="5115674" y="2449868"/>
                  </a:lnTo>
                  <a:close/>
                </a:path>
                <a:path w="5793105" h="2461260">
                  <a:moveTo>
                    <a:pt x="5792762" y="950544"/>
                  </a:moveTo>
                  <a:lnTo>
                    <a:pt x="5781560" y="949960"/>
                  </a:lnTo>
                  <a:lnTo>
                    <a:pt x="5780964" y="961161"/>
                  </a:lnTo>
                  <a:lnTo>
                    <a:pt x="5792178" y="961758"/>
                  </a:lnTo>
                  <a:lnTo>
                    <a:pt x="5792762" y="950544"/>
                  </a:lnTo>
                  <a:close/>
                </a:path>
              </a:pathLst>
            </a:custGeom>
            <a:solidFill>
              <a:srgbClr val="12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48978" y="4040911"/>
              <a:ext cx="6127115" cy="1958975"/>
            </a:xfrm>
            <a:custGeom>
              <a:avLst/>
              <a:gdLst/>
              <a:ahLst/>
              <a:cxnLst/>
              <a:rect l="l" t="t" r="r" b="b"/>
              <a:pathLst>
                <a:path w="6127115" h="1958975">
                  <a:moveTo>
                    <a:pt x="11798" y="1032649"/>
                  </a:moveTo>
                  <a:lnTo>
                    <a:pt x="584" y="1032065"/>
                  </a:lnTo>
                  <a:lnTo>
                    <a:pt x="0" y="1043266"/>
                  </a:lnTo>
                  <a:lnTo>
                    <a:pt x="11201" y="1043863"/>
                  </a:lnTo>
                  <a:lnTo>
                    <a:pt x="11798" y="1032649"/>
                  </a:lnTo>
                  <a:close/>
                </a:path>
                <a:path w="6127115" h="1958975">
                  <a:moveTo>
                    <a:pt x="154698" y="1142758"/>
                  </a:moveTo>
                  <a:lnTo>
                    <a:pt x="143497" y="1142161"/>
                  </a:lnTo>
                  <a:lnTo>
                    <a:pt x="142900" y="1153375"/>
                  </a:lnTo>
                  <a:lnTo>
                    <a:pt x="154114" y="1153960"/>
                  </a:lnTo>
                  <a:lnTo>
                    <a:pt x="154698" y="1142758"/>
                  </a:lnTo>
                  <a:close/>
                </a:path>
                <a:path w="6127115" h="1958975">
                  <a:moveTo>
                    <a:pt x="279095" y="1325384"/>
                  </a:moveTo>
                  <a:lnTo>
                    <a:pt x="267893" y="1324800"/>
                  </a:lnTo>
                  <a:lnTo>
                    <a:pt x="267296" y="1336001"/>
                  </a:lnTo>
                  <a:lnTo>
                    <a:pt x="278511" y="1336598"/>
                  </a:lnTo>
                  <a:lnTo>
                    <a:pt x="279095" y="1325384"/>
                  </a:lnTo>
                  <a:close/>
                </a:path>
                <a:path w="6127115" h="1958975">
                  <a:moveTo>
                    <a:pt x="346113" y="1336840"/>
                  </a:moveTo>
                  <a:lnTo>
                    <a:pt x="334899" y="1336255"/>
                  </a:lnTo>
                  <a:lnTo>
                    <a:pt x="334314" y="1347457"/>
                  </a:lnTo>
                  <a:lnTo>
                    <a:pt x="345516" y="1348054"/>
                  </a:lnTo>
                  <a:lnTo>
                    <a:pt x="346113" y="1336840"/>
                  </a:lnTo>
                  <a:close/>
                </a:path>
                <a:path w="6127115" h="1958975">
                  <a:moveTo>
                    <a:pt x="350812" y="1419809"/>
                  </a:moveTo>
                  <a:lnTo>
                    <a:pt x="339610" y="1419212"/>
                  </a:lnTo>
                  <a:lnTo>
                    <a:pt x="339013" y="1430426"/>
                  </a:lnTo>
                  <a:lnTo>
                    <a:pt x="350227" y="1431010"/>
                  </a:lnTo>
                  <a:lnTo>
                    <a:pt x="350812" y="1419809"/>
                  </a:lnTo>
                  <a:close/>
                </a:path>
                <a:path w="6127115" h="1958975">
                  <a:moveTo>
                    <a:pt x="365772" y="1388910"/>
                  </a:moveTo>
                  <a:lnTo>
                    <a:pt x="354571" y="1388313"/>
                  </a:lnTo>
                  <a:lnTo>
                    <a:pt x="353974" y="1399527"/>
                  </a:lnTo>
                  <a:lnTo>
                    <a:pt x="365188" y="1400111"/>
                  </a:lnTo>
                  <a:lnTo>
                    <a:pt x="365772" y="1388910"/>
                  </a:lnTo>
                  <a:close/>
                </a:path>
                <a:path w="6127115" h="1958975">
                  <a:moveTo>
                    <a:pt x="366699" y="1464703"/>
                  </a:moveTo>
                  <a:lnTo>
                    <a:pt x="355485" y="1464119"/>
                  </a:lnTo>
                  <a:lnTo>
                    <a:pt x="354901" y="1475320"/>
                  </a:lnTo>
                  <a:lnTo>
                    <a:pt x="366102" y="1475917"/>
                  </a:lnTo>
                  <a:lnTo>
                    <a:pt x="366699" y="1464703"/>
                  </a:lnTo>
                  <a:close/>
                </a:path>
                <a:path w="6127115" h="1958975">
                  <a:moveTo>
                    <a:pt x="390207" y="1468285"/>
                  </a:moveTo>
                  <a:lnTo>
                    <a:pt x="379933" y="1467751"/>
                  </a:lnTo>
                  <a:lnTo>
                    <a:pt x="380314" y="1460538"/>
                  </a:lnTo>
                  <a:lnTo>
                    <a:pt x="369112" y="1459953"/>
                  </a:lnTo>
                  <a:lnTo>
                    <a:pt x="368515" y="1471168"/>
                  </a:lnTo>
                  <a:lnTo>
                    <a:pt x="378790" y="1471714"/>
                  </a:lnTo>
                  <a:lnTo>
                    <a:pt x="378409" y="1478902"/>
                  </a:lnTo>
                  <a:lnTo>
                    <a:pt x="389623" y="1479499"/>
                  </a:lnTo>
                  <a:lnTo>
                    <a:pt x="390207" y="1468285"/>
                  </a:lnTo>
                  <a:close/>
                </a:path>
                <a:path w="6127115" h="1958975">
                  <a:moveTo>
                    <a:pt x="392125" y="1149362"/>
                  </a:moveTo>
                  <a:lnTo>
                    <a:pt x="380923" y="1148778"/>
                  </a:lnTo>
                  <a:lnTo>
                    <a:pt x="380326" y="1159979"/>
                  </a:lnTo>
                  <a:lnTo>
                    <a:pt x="391541" y="1160576"/>
                  </a:lnTo>
                  <a:lnTo>
                    <a:pt x="392125" y="1149362"/>
                  </a:lnTo>
                  <a:close/>
                </a:path>
                <a:path w="6127115" h="1958975">
                  <a:moveTo>
                    <a:pt x="421957" y="1143215"/>
                  </a:moveTo>
                  <a:lnTo>
                    <a:pt x="410756" y="1142631"/>
                  </a:lnTo>
                  <a:lnTo>
                    <a:pt x="410159" y="1153833"/>
                  </a:lnTo>
                  <a:lnTo>
                    <a:pt x="421373" y="1154430"/>
                  </a:lnTo>
                  <a:lnTo>
                    <a:pt x="421957" y="1143215"/>
                  </a:lnTo>
                  <a:close/>
                </a:path>
                <a:path w="6127115" h="1958975">
                  <a:moveTo>
                    <a:pt x="431977" y="1116266"/>
                  </a:moveTo>
                  <a:lnTo>
                    <a:pt x="420763" y="1115669"/>
                  </a:lnTo>
                  <a:lnTo>
                    <a:pt x="420179" y="1126883"/>
                  </a:lnTo>
                  <a:lnTo>
                    <a:pt x="431393" y="1127467"/>
                  </a:lnTo>
                  <a:lnTo>
                    <a:pt x="431977" y="1116266"/>
                  </a:lnTo>
                  <a:close/>
                </a:path>
                <a:path w="6127115" h="1958975">
                  <a:moveTo>
                    <a:pt x="433997" y="1581277"/>
                  </a:moveTo>
                  <a:lnTo>
                    <a:pt x="422783" y="1580692"/>
                  </a:lnTo>
                  <a:lnTo>
                    <a:pt x="422198" y="1591906"/>
                  </a:lnTo>
                  <a:lnTo>
                    <a:pt x="433412" y="1592491"/>
                  </a:lnTo>
                  <a:lnTo>
                    <a:pt x="433997" y="1581277"/>
                  </a:lnTo>
                  <a:close/>
                </a:path>
                <a:path w="6127115" h="1958975">
                  <a:moveTo>
                    <a:pt x="488696" y="669645"/>
                  </a:moveTo>
                  <a:lnTo>
                    <a:pt x="477494" y="669061"/>
                  </a:lnTo>
                  <a:lnTo>
                    <a:pt x="476897" y="680262"/>
                  </a:lnTo>
                  <a:lnTo>
                    <a:pt x="488111" y="680847"/>
                  </a:lnTo>
                  <a:lnTo>
                    <a:pt x="488696" y="669645"/>
                  </a:lnTo>
                  <a:close/>
                </a:path>
                <a:path w="6127115" h="1958975">
                  <a:moveTo>
                    <a:pt x="520344" y="1208671"/>
                  </a:moveTo>
                  <a:lnTo>
                    <a:pt x="509130" y="1208074"/>
                  </a:lnTo>
                  <a:lnTo>
                    <a:pt x="508546" y="1219288"/>
                  </a:lnTo>
                  <a:lnTo>
                    <a:pt x="519760" y="1219873"/>
                  </a:lnTo>
                  <a:lnTo>
                    <a:pt x="520344" y="1208671"/>
                  </a:lnTo>
                  <a:close/>
                </a:path>
                <a:path w="6127115" h="1958975">
                  <a:moveTo>
                    <a:pt x="525081" y="1642021"/>
                  </a:moveTo>
                  <a:lnTo>
                    <a:pt x="513880" y="1641424"/>
                  </a:lnTo>
                  <a:lnTo>
                    <a:pt x="513283" y="1652638"/>
                  </a:lnTo>
                  <a:lnTo>
                    <a:pt x="524497" y="1653222"/>
                  </a:lnTo>
                  <a:lnTo>
                    <a:pt x="525081" y="1642021"/>
                  </a:lnTo>
                  <a:close/>
                </a:path>
                <a:path w="6127115" h="1958975">
                  <a:moveTo>
                    <a:pt x="555701" y="1357718"/>
                  </a:moveTo>
                  <a:lnTo>
                    <a:pt x="544487" y="1357134"/>
                  </a:lnTo>
                  <a:lnTo>
                    <a:pt x="543902" y="1368336"/>
                  </a:lnTo>
                  <a:lnTo>
                    <a:pt x="555104" y="1368933"/>
                  </a:lnTo>
                  <a:lnTo>
                    <a:pt x="555701" y="1357718"/>
                  </a:lnTo>
                  <a:close/>
                </a:path>
                <a:path w="6127115" h="1958975">
                  <a:moveTo>
                    <a:pt x="558126" y="1780184"/>
                  </a:moveTo>
                  <a:lnTo>
                    <a:pt x="546912" y="1779600"/>
                  </a:lnTo>
                  <a:lnTo>
                    <a:pt x="546328" y="1790801"/>
                  </a:lnTo>
                  <a:lnTo>
                    <a:pt x="557530" y="1791385"/>
                  </a:lnTo>
                  <a:lnTo>
                    <a:pt x="558126" y="1780184"/>
                  </a:lnTo>
                  <a:close/>
                </a:path>
                <a:path w="6127115" h="1958975">
                  <a:moveTo>
                    <a:pt x="561708" y="1701038"/>
                  </a:moveTo>
                  <a:lnTo>
                    <a:pt x="550494" y="1700453"/>
                  </a:lnTo>
                  <a:lnTo>
                    <a:pt x="549910" y="1711655"/>
                  </a:lnTo>
                  <a:lnTo>
                    <a:pt x="561111" y="1712252"/>
                  </a:lnTo>
                  <a:lnTo>
                    <a:pt x="561708" y="1701038"/>
                  </a:lnTo>
                  <a:close/>
                </a:path>
                <a:path w="6127115" h="1958975">
                  <a:moveTo>
                    <a:pt x="625360" y="755421"/>
                  </a:moveTo>
                  <a:lnTo>
                    <a:pt x="614146" y="754837"/>
                  </a:lnTo>
                  <a:lnTo>
                    <a:pt x="613562" y="766038"/>
                  </a:lnTo>
                  <a:lnTo>
                    <a:pt x="624776" y="766635"/>
                  </a:lnTo>
                  <a:lnTo>
                    <a:pt x="625360" y="755421"/>
                  </a:lnTo>
                  <a:close/>
                </a:path>
                <a:path w="6127115" h="1958975">
                  <a:moveTo>
                    <a:pt x="687539" y="535863"/>
                  </a:moveTo>
                  <a:lnTo>
                    <a:pt x="676338" y="535279"/>
                  </a:lnTo>
                  <a:lnTo>
                    <a:pt x="675741" y="546481"/>
                  </a:lnTo>
                  <a:lnTo>
                    <a:pt x="686955" y="547077"/>
                  </a:lnTo>
                  <a:lnTo>
                    <a:pt x="687539" y="535863"/>
                  </a:lnTo>
                  <a:close/>
                </a:path>
                <a:path w="6127115" h="1958975">
                  <a:moveTo>
                    <a:pt x="690803" y="659549"/>
                  </a:moveTo>
                  <a:lnTo>
                    <a:pt x="679602" y="658952"/>
                  </a:lnTo>
                  <a:lnTo>
                    <a:pt x="679005" y="670166"/>
                  </a:lnTo>
                  <a:lnTo>
                    <a:pt x="690219" y="670750"/>
                  </a:lnTo>
                  <a:lnTo>
                    <a:pt x="690803" y="659549"/>
                  </a:lnTo>
                  <a:close/>
                </a:path>
                <a:path w="6127115" h="1958975">
                  <a:moveTo>
                    <a:pt x="706475" y="574395"/>
                  </a:moveTo>
                  <a:lnTo>
                    <a:pt x="695274" y="573811"/>
                  </a:lnTo>
                  <a:lnTo>
                    <a:pt x="694677" y="585012"/>
                  </a:lnTo>
                  <a:lnTo>
                    <a:pt x="705891" y="585609"/>
                  </a:lnTo>
                  <a:lnTo>
                    <a:pt x="706475" y="574395"/>
                  </a:lnTo>
                  <a:close/>
                </a:path>
                <a:path w="6127115" h="1958975">
                  <a:moveTo>
                    <a:pt x="747585" y="551675"/>
                  </a:moveTo>
                  <a:lnTo>
                    <a:pt x="736384" y="551091"/>
                  </a:lnTo>
                  <a:lnTo>
                    <a:pt x="735787" y="562292"/>
                  </a:lnTo>
                  <a:lnTo>
                    <a:pt x="747001" y="562889"/>
                  </a:lnTo>
                  <a:lnTo>
                    <a:pt x="747585" y="551675"/>
                  </a:lnTo>
                  <a:close/>
                </a:path>
                <a:path w="6127115" h="1958975">
                  <a:moveTo>
                    <a:pt x="752970" y="513016"/>
                  </a:moveTo>
                  <a:lnTo>
                    <a:pt x="741756" y="512432"/>
                  </a:lnTo>
                  <a:lnTo>
                    <a:pt x="741324" y="520661"/>
                  </a:lnTo>
                  <a:lnTo>
                    <a:pt x="731113" y="520128"/>
                  </a:lnTo>
                  <a:lnTo>
                    <a:pt x="730516" y="531329"/>
                  </a:lnTo>
                  <a:lnTo>
                    <a:pt x="741730" y="531926"/>
                  </a:lnTo>
                  <a:lnTo>
                    <a:pt x="742149" y="523709"/>
                  </a:lnTo>
                  <a:lnTo>
                    <a:pt x="752373" y="524230"/>
                  </a:lnTo>
                  <a:lnTo>
                    <a:pt x="752970" y="513016"/>
                  </a:lnTo>
                  <a:close/>
                </a:path>
                <a:path w="6127115" h="1958975">
                  <a:moveTo>
                    <a:pt x="765136" y="512051"/>
                  </a:moveTo>
                  <a:lnTo>
                    <a:pt x="753922" y="511467"/>
                  </a:lnTo>
                  <a:lnTo>
                    <a:pt x="753338" y="522668"/>
                  </a:lnTo>
                  <a:lnTo>
                    <a:pt x="764540" y="523265"/>
                  </a:lnTo>
                  <a:lnTo>
                    <a:pt x="765136" y="512051"/>
                  </a:lnTo>
                  <a:close/>
                </a:path>
                <a:path w="6127115" h="1958975">
                  <a:moveTo>
                    <a:pt x="766064" y="603262"/>
                  </a:moveTo>
                  <a:lnTo>
                    <a:pt x="754849" y="602678"/>
                  </a:lnTo>
                  <a:lnTo>
                    <a:pt x="754265" y="613879"/>
                  </a:lnTo>
                  <a:lnTo>
                    <a:pt x="765467" y="614476"/>
                  </a:lnTo>
                  <a:lnTo>
                    <a:pt x="766064" y="603262"/>
                  </a:lnTo>
                  <a:close/>
                </a:path>
                <a:path w="6127115" h="1958975">
                  <a:moveTo>
                    <a:pt x="768159" y="533527"/>
                  </a:moveTo>
                  <a:lnTo>
                    <a:pt x="756945" y="532930"/>
                  </a:lnTo>
                  <a:lnTo>
                    <a:pt x="756577" y="539788"/>
                  </a:lnTo>
                  <a:lnTo>
                    <a:pt x="753999" y="539648"/>
                  </a:lnTo>
                  <a:lnTo>
                    <a:pt x="753402" y="550862"/>
                  </a:lnTo>
                  <a:lnTo>
                    <a:pt x="764616" y="551446"/>
                  </a:lnTo>
                  <a:lnTo>
                    <a:pt x="764971" y="544601"/>
                  </a:lnTo>
                  <a:lnTo>
                    <a:pt x="767562" y="544728"/>
                  </a:lnTo>
                  <a:lnTo>
                    <a:pt x="768159" y="533527"/>
                  </a:lnTo>
                  <a:close/>
                </a:path>
                <a:path w="6127115" h="1958975">
                  <a:moveTo>
                    <a:pt x="771334" y="557199"/>
                  </a:moveTo>
                  <a:lnTo>
                    <a:pt x="768769" y="557072"/>
                  </a:lnTo>
                  <a:lnTo>
                    <a:pt x="769048" y="552056"/>
                  </a:lnTo>
                  <a:lnTo>
                    <a:pt x="757834" y="551459"/>
                  </a:lnTo>
                  <a:lnTo>
                    <a:pt x="757250" y="562673"/>
                  </a:lnTo>
                  <a:lnTo>
                    <a:pt x="759790" y="562813"/>
                  </a:lnTo>
                  <a:lnTo>
                    <a:pt x="759536" y="567817"/>
                  </a:lnTo>
                  <a:lnTo>
                    <a:pt x="770750" y="568413"/>
                  </a:lnTo>
                  <a:lnTo>
                    <a:pt x="771334" y="557199"/>
                  </a:lnTo>
                  <a:close/>
                </a:path>
                <a:path w="6127115" h="1958975">
                  <a:moveTo>
                    <a:pt x="781723" y="527304"/>
                  </a:moveTo>
                  <a:lnTo>
                    <a:pt x="780821" y="527265"/>
                  </a:lnTo>
                  <a:lnTo>
                    <a:pt x="781354" y="517105"/>
                  </a:lnTo>
                  <a:lnTo>
                    <a:pt x="770153" y="516521"/>
                  </a:lnTo>
                  <a:lnTo>
                    <a:pt x="769569" y="527723"/>
                  </a:lnTo>
                  <a:lnTo>
                    <a:pt x="770445" y="527773"/>
                  </a:lnTo>
                  <a:lnTo>
                    <a:pt x="769924" y="537921"/>
                  </a:lnTo>
                  <a:lnTo>
                    <a:pt x="781138" y="538518"/>
                  </a:lnTo>
                  <a:lnTo>
                    <a:pt x="781723" y="527304"/>
                  </a:lnTo>
                  <a:close/>
                </a:path>
                <a:path w="6127115" h="1958975">
                  <a:moveTo>
                    <a:pt x="784999" y="1138275"/>
                  </a:moveTo>
                  <a:lnTo>
                    <a:pt x="773785" y="1137678"/>
                  </a:lnTo>
                  <a:lnTo>
                    <a:pt x="773201" y="1148892"/>
                  </a:lnTo>
                  <a:lnTo>
                    <a:pt x="784402" y="1149477"/>
                  </a:lnTo>
                  <a:lnTo>
                    <a:pt x="784999" y="1138275"/>
                  </a:lnTo>
                  <a:close/>
                </a:path>
                <a:path w="6127115" h="1958975">
                  <a:moveTo>
                    <a:pt x="794537" y="545147"/>
                  </a:moveTo>
                  <a:lnTo>
                    <a:pt x="783336" y="544550"/>
                  </a:lnTo>
                  <a:lnTo>
                    <a:pt x="783069" y="549363"/>
                  </a:lnTo>
                  <a:lnTo>
                    <a:pt x="779703" y="549186"/>
                  </a:lnTo>
                  <a:lnTo>
                    <a:pt x="779119" y="560387"/>
                  </a:lnTo>
                  <a:lnTo>
                    <a:pt x="790333" y="560984"/>
                  </a:lnTo>
                  <a:lnTo>
                    <a:pt x="790575" y="556183"/>
                  </a:lnTo>
                  <a:lnTo>
                    <a:pt x="793953" y="556348"/>
                  </a:lnTo>
                  <a:lnTo>
                    <a:pt x="794537" y="545147"/>
                  </a:lnTo>
                  <a:close/>
                </a:path>
                <a:path w="6127115" h="1958975">
                  <a:moveTo>
                    <a:pt x="811707" y="564438"/>
                  </a:moveTo>
                  <a:lnTo>
                    <a:pt x="800506" y="563854"/>
                  </a:lnTo>
                  <a:lnTo>
                    <a:pt x="799909" y="575056"/>
                  </a:lnTo>
                  <a:lnTo>
                    <a:pt x="811123" y="575652"/>
                  </a:lnTo>
                  <a:lnTo>
                    <a:pt x="811707" y="564438"/>
                  </a:lnTo>
                  <a:close/>
                </a:path>
                <a:path w="6127115" h="1958975">
                  <a:moveTo>
                    <a:pt x="914717" y="668985"/>
                  </a:moveTo>
                  <a:lnTo>
                    <a:pt x="903516" y="668388"/>
                  </a:lnTo>
                  <a:lnTo>
                    <a:pt x="902919" y="679602"/>
                  </a:lnTo>
                  <a:lnTo>
                    <a:pt x="914133" y="680186"/>
                  </a:lnTo>
                  <a:lnTo>
                    <a:pt x="914717" y="668985"/>
                  </a:lnTo>
                  <a:close/>
                </a:path>
                <a:path w="6127115" h="1958975">
                  <a:moveTo>
                    <a:pt x="926693" y="595376"/>
                  </a:moveTo>
                  <a:lnTo>
                    <a:pt x="915479" y="594791"/>
                  </a:lnTo>
                  <a:lnTo>
                    <a:pt x="914895" y="605993"/>
                  </a:lnTo>
                  <a:lnTo>
                    <a:pt x="926096" y="606590"/>
                  </a:lnTo>
                  <a:lnTo>
                    <a:pt x="926693" y="595376"/>
                  </a:lnTo>
                  <a:close/>
                </a:path>
                <a:path w="6127115" h="1958975">
                  <a:moveTo>
                    <a:pt x="972794" y="731608"/>
                  </a:moveTo>
                  <a:lnTo>
                    <a:pt x="961580" y="731024"/>
                  </a:lnTo>
                  <a:lnTo>
                    <a:pt x="960996" y="742238"/>
                  </a:lnTo>
                  <a:lnTo>
                    <a:pt x="972197" y="742823"/>
                  </a:lnTo>
                  <a:lnTo>
                    <a:pt x="972794" y="731608"/>
                  </a:lnTo>
                  <a:close/>
                </a:path>
                <a:path w="6127115" h="1958975">
                  <a:moveTo>
                    <a:pt x="1057427" y="1013282"/>
                  </a:moveTo>
                  <a:lnTo>
                    <a:pt x="1046213" y="1012685"/>
                  </a:lnTo>
                  <a:lnTo>
                    <a:pt x="1045629" y="1023899"/>
                  </a:lnTo>
                  <a:lnTo>
                    <a:pt x="1056830" y="1024483"/>
                  </a:lnTo>
                  <a:lnTo>
                    <a:pt x="1057427" y="1013282"/>
                  </a:lnTo>
                  <a:close/>
                </a:path>
                <a:path w="6127115" h="1958975">
                  <a:moveTo>
                    <a:pt x="1150226" y="779424"/>
                  </a:moveTo>
                  <a:lnTo>
                    <a:pt x="1139012" y="778840"/>
                  </a:lnTo>
                  <a:lnTo>
                    <a:pt x="1138428" y="790041"/>
                  </a:lnTo>
                  <a:lnTo>
                    <a:pt x="1149642" y="790638"/>
                  </a:lnTo>
                  <a:lnTo>
                    <a:pt x="1150226" y="779424"/>
                  </a:lnTo>
                  <a:close/>
                </a:path>
                <a:path w="6127115" h="1958975">
                  <a:moveTo>
                    <a:pt x="1152474" y="968286"/>
                  </a:moveTo>
                  <a:lnTo>
                    <a:pt x="1141260" y="967701"/>
                  </a:lnTo>
                  <a:lnTo>
                    <a:pt x="1140675" y="978903"/>
                  </a:lnTo>
                  <a:lnTo>
                    <a:pt x="1151877" y="979500"/>
                  </a:lnTo>
                  <a:lnTo>
                    <a:pt x="1152474" y="968286"/>
                  </a:lnTo>
                  <a:close/>
                </a:path>
                <a:path w="6127115" h="1958975">
                  <a:moveTo>
                    <a:pt x="1178801" y="824001"/>
                  </a:moveTo>
                  <a:lnTo>
                    <a:pt x="1167587" y="823417"/>
                  </a:lnTo>
                  <a:lnTo>
                    <a:pt x="1167003" y="834631"/>
                  </a:lnTo>
                  <a:lnTo>
                    <a:pt x="1178217" y="835215"/>
                  </a:lnTo>
                  <a:lnTo>
                    <a:pt x="1178801" y="824001"/>
                  </a:lnTo>
                  <a:close/>
                </a:path>
                <a:path w="6127115" h="1958975">
                  <a:moveTo>
                    <a:pt x="1293291" y="985177"/>
                  </a:moveTo>
                  <a:lnTo>
                    <a:pt x="1282090" y="984592"/>
                  </a:lnTo>
                  <a:lnTo>
                    <a:pt x="1281493" y="995794"/>
                  </a:lnTo>
                  <a:lnTo>
                    <a:pt x="1292707" y="996391"/>
                  </a:lnTo>
                  <a:lnTo>
                    <a:pt x="1293291" y="985177"/>
                  </a:lnTo>
                  <a:close/>
                </a:path>
                <a:path w="6127115" h="1958975">
                  <a:moveTo>
                    <a:pt x="1310563" y="596"/>
                  </a:moveTo>
                  <a:lnTo>
                    <a:pt x="1299349" y="0"/>
                  </a:lnTo>
                  <a:lnTo>
                    <a:pt x="1298765" y="11214"/>
                  </a:lnTo>
                  <a:lnTo>
                    <a:pt x="1309979" y="11798"/>
                  </a:lnTo>
                  <a:lnTo>
                    <a:pt x="1310563" y="596"/>
                  </a:lnTo>
                  <a:close/>
                </a:path>
                <a:path w="6127115" h="1958975">
                  <a:moveTo>
                    <a:pt x="1325524" y="1043457"/>
                  </a:moveTo>
                  <a:lnTo>
                    <a:pt x="1314323" y="1042860"/>
                  </a:lnTo>
                  <a:lnTo>
                    <a:pt x="1313726" y="1054074"/>
                  </a:lnTo>
                  <a:lnTo>
                    <a:pt x="1324940" y="1054658"/>
                  </a:lnTo>
                  <a:lnTo>
                    <a:pt x="1325524" y="1043457"/>
                  </a:lnTo>
                  <a:close/>
                </a:path>
                <a:path w="6127115" h="1958975">
                  <a:moveTo>
                    <a:pt x="1388668" y="1182662"/>
                  </a:moveTo>
                  <a:lnTo>
                    <a:pt x="1377454" y="1182077"/>
                  </a:lnTo>
                  <a:lnTo>
                    <a:pt x="1376870" y="1193292"/>
                  </a:lnTo>
                  <a:lnTo>
                    <a:pt x="1388084" y="1193876"/>
                  </a:lnTo>
                  <a:lnTo>
                    <a:pt x="1388668" y="1182662"/>
                  </a:lnTo>
                  <a:close/>
                </a:path>
                <a:path w="6127115" h="1958975">
                  <a:moveTo>
                    <a:pt x="1422742" y="943089"/>
                  </a:moveTo>
                  <a:lnTo>
                    <a:pt x="1411541" y="942492"/>
                  </a:lnTo>
                  <a:lnTo>
                    <a:pt x="1410944" y="953693"/>
                  </a:lnTo>
                  <a:lnTo>
                    <a:pt x="1422158" y="954290"/>
                  </a:lnTo>
                  <a:lnTo>
                    <a:pt x="1422742" y="943089"/>
                  </a:lnTo>
                  <a:close/>
                </a:path>
                <a:path w="6127115" h="1958975">
                  <a:moveTo>
                    <a:pt x="1619288" y="1126096"/>
                  </a:moveTo>
                  <a:lnTo>
                    <a:pt x="1608086" y="1125499"/>
                  </a:lnTo>
                  <a:lnTo>
                    <a:pt x="1607489" y="1136713"/>
                  </a:lnTo>
                  <a:lnTo>
                    <a:pt x="1618703" y="1137297"/>
                  </a:lnTo>
                  <a:lnTo>
                    <a:pt x="1619288" y="1126096"/>
                  </a:lnTo>
                  <a:close/>
                </a:path>
                <a:path w="6127115" h="1958975">
                  <a:moveTo>
                    <a:pt x="1633994" y="1144358"/>
                  </a:moveTo>
                  <a:lnTo>
                    <a:pt x="1622793" y="1143774"/>
                  </a:lnTo>
                  <a:lnTo>
                    <a:pt x="1622196" y="1154976"/>
                  </a:lnTo>
                  <a:lnTo>
                    <a:pt x="1633410" y="1155573"/>
                  </a:lnTo>
                  <a:lnTo>
                    <a:pt x="1633994" y="1144358"/>
                  </a:lnTo>
                  <a:close/>
                </a:path>
                <a:path w="6127115" h="1958975">
                  <a:moveTo>
                    <a:pt x="1654619" y="746696"/>
                  </a:moveTo>
                  <a:lnTo>
                    <a:pt x="1643418" y="746112"/>
                  </a:lnTo>
                  <a:lnTo>
                    <a:pt x="1642821" y="757313"/>
                  </a:lnTo>
                  <a:lnTo>
                    <a:pt x="1654035" y="757897"/>
                  </a:lnTo>
                  <a:lnTo>
                    <a:pt x="1654619" y="746696"/>
                  </a:lnTo>
                  <a:close/>
                </a:path>
                <a:path w="6127115" h="1958975">
                  <a:moveTo>
                    <a:pt x="1690916" y="998702"/>
                  </a:moveTo>
                  <a:lnTo>
                    <a:pt x="1679714" y="998105"/>
                  </a:lnTo>
                  <a:lnTo>
                    <a:pt x="1679117" y="1009319"/>
                  </a:lnTo>
                  <a:lnTo>
                    <a:pt x="1690331" y="1009904"/>
                  </a:lnTo>
                  <a:lnTo>
                    <a:pt x="1690916" y="998702"/>
                  </a:lnTo>
                  <a:close/>
                </a:path>
                <a:path w="6127115" h="1958975">
                  <a:moveTo>
                    <a:pt x="1702473" y="1167955"/>
                  </a:moveTo>
                  <a:lnTo>
                    <a:pt x="1691271" y="1167371"/>
                  </a:lnTo>
                  <a:lnTo>
                    <a:pt x="1690674" y="1178572"/>
                  </a:lnTo>
                  <a:lnTo>
                    <a:pt x="1701888" y="1179169"/>
                  </a:lnTo>
                  <a:lnTo>
                    <a:pt x="1702473" y="1167955"/>
                  </a:lnTo>
                  <a:close/>
                </a:path>
                <a:path w="6127115" h="1958975">
                  <a:moveTo>
                    <a:pt x="1758391" y="1073226"/>
                  </a:moveTo>
                  <a:lnTo>
                    <a:pt x="1747189" y="1072629"/>
                  </a:lnTo>
                  <a:lnTo>
                    <a:pt x="1746592" y="1083830"/>
                  </a:lnTo>
                  <a:lnTo>
                    <a:pt x="1757807" y="1084427"/>
                  </a:lnTo>
                  <a:lnTo>
                    <a:pt x="1758391" y="1073226"/>
                  </a:lnTo>
                  <a:close/>
                </a:path>
                <a:path w="6127115" h="1958975">
                  <a:moveTo>
                    <a:pt x="2188362" y="816686"/>
                  </a:moveTo>
                  <a:lnTo>
                    <a:pt x="2177148" y="816102"/>
                  </a:lnTo>
                  <a:lnTo>
                    <a:pt x="2176564" y="827303"/>
                  </a:lnTo>
                  <a:lnTo>
                    <a:pt x="2187778" y="827887"/>
                  </a:lnTo>
                  <a:lnTo>
                    <a:pt x="2188362" y="816686"/>
                  </a:lnTo>
                  <a:close/>
                </a:path>
                <a:path w="6127115" h="1958975">
                  <a:moveTo>
                    <a:pt x="2334526" y="852500"/>
                  </a:moveTo>
                  <a:lnTo>
                    <a:pt x="2323312" y="851916"/>
                  </a:lnTo>
                  <a:lnTo>
                    <a:pt x="2322728" y="863117"/>
                  </a:lnTo>
                  <a:lnTo>
                    <a:pt x="2333929" y="863701"/>
                  </a:lnTo>
                  <a:lnTo>
                    <a:pt x="2334526" y="852500"/>
                  </a:lnTo>
                  <a:close/>
                </a:path>
                <a:path w="6127115" h="1958975">
                  <a:moveTo>
                    <a:pt x="2491333" y="703148"/>
                  </a:moveTo>
                  <a:lnTo>
                    <a:pt x="2480119" y="702564"/>
                  </a:lnTo>
                  <a:lnTo>
                    <a:pt x="2479535" y="713778"/>
                  </a:lnTo>
                  <a:lnTo>
                    <a:pt x="2490736" y="714362"/>
                  </a:lnTo>
                  <a:lnTo>
                    <a:pt x="2491333" y="703148"/>
                  </a:lnTo>
                  <a:close/>
                </a:path>
                <a:path w="6127115" h="1958975">
                  <a:moveTo>
                    <a:pt x="2555456" y="1725777"/>
                  </a:moveTo>
                  <a:lnTo>
                    <a:pt x="2544241" y="1725193"/>
                  </a:lnTo>
                  <a:lnTo>
                    <a:pt x="2543657" y="1736407"/>
                  </a:lnTo>
                  <a:lnTo>
                    <a:pt x="2554859" y="1736991"/>
                  </a:lnTo>
                  <a:lnTo>
                    <a:pt x="2555456" y="1725777"/>
                  </a:lnTo>
                  <a:close/>
                </a:path>
                <a:path w="6127115" h="1958975">
                  <a:moveTo>
                    <a:pt x="2593467" y="464959"/>
                  </a:moveTo>
                  <a:lnTo>
                    <a:pt x="2582265" y="464375"/>
                  </a:lnTo>
                  <a:lnTo>
                    <a:pt x="2581668" y="475589"/>
                  </a:lnTo>
                  <a:lnTo>
                    <a:pt x="2592882" y="476173"/>
                  </a:lnTo>
                  <a:lnTo>
                    <a:pt x="2593467" y="464959"/>
                  </a:lnTo>
                  <a:close/>
                </a:path>
                <a:path w="6127115" h="1958975">
                  <a:moveTo>
                    <a:pt x="2689682" y="1471930"/>
                  </a:moveTo>
                  <a:lnTo>
                    <a:pt x="2678468" y="1471345"/>
                  </a:lnTo>
                  <a:lnTo>
                    <a:pt x="2677884" y="1482547"/>
                  </a:lnTo>
                  <a:lnTo>
                    <a:pt x="2689098" y="1483131"/>
                  </a:lnTo>
                  <a:lnTo>
                    <a:pt x="2689682" y="1471930"/>
                  </a:lnTo>
                  <a:close/>
                </a:path>
                <a:path w="6127115" h="1958975">
                  <a:moveTo>
                    <a:pt x="2792603" y="1328978"/>
                  </a:moveTo>
                  <a:lnTo>
                    <a:pt x="2781401" y="1328381"/>
                  </a:lnTo>
                  <a:lnTo>
                    <a:pt x="2780804" y="1339583"/>
                  </a:lnTo>
                  <a:lnTo>
                    <a:pt x="2792018" y="1340180"/>
                  </a:lnTo>
                  <a:lnTo>
                    <a:pt x="2792603" y="1328978"/>
                  </a:lnTo>
                  <a:close/>
                </a:path>
                <a:path w="6127115" h="1958975">
                  <a:moveTo>
                    <a:pt x="3029610" y="230009"/>
                  </a:moveTo>
                  <a:lnTo>
                    <a:pt x="3018396" y="229425"/>
                  </a:lnTo>
                  <a:lnTo>
                    <a:pt x="3017812" y="240626"/>
                  </a:lnTo>
                  <a:lnTo>
                    <a:pt x="3029026" y="241223"/>
                  </a:lnTo>
                  <a:lnTo>
                    <a:pt x="3029610" y="230009"/>
                  </a:lnTo>
                  <a:close/>
                </a:path>
                <a:path w="6127115" h="1958975">
                  <a:moveTo>
                    <a:pt x="3051187" y="1378102"/>
                  </a:moveTo>
                  <a:lnTo>
                    <a:pt x="3039986" y="1377518"/>
                  </a:lnTo>
                  <a:lnTo>
                    <a:pt x="3039389" y="1388719"/>
                  </a:lnTo>
                  <a:lnTo>
                    <a:pt x="3050603" y="1389303"/>
                  </a:lnTo>
                  <a:lnTo>
                    <a:pt x="3051187" y="1378102"/>
                  </a:lnTo>
                  <a:close/>
                </a:path>
                <a:path w="6127115" h="1958975">
                  <a:moveTo>
                    <a:pt x="3088106" y="1593049"/>
                  </a:moveTo>
                  <a:lnTo>
                    <a:pt x="3076892" y="1592465"/>
                  </a:lnTo>
                  <a:lnTo>
                    <a:pt x="3076308" y="1603667"/>
                  </a:lnTo>
                  <a:lnTo>
                    <a:pt x="3087509" y="1604264"/>
                  </a:lnTo>
                  <a:lnTo>
                    <a:pt x="3088106" y="1593049"/>
                  </a:lnTo>
                  <a:close/>
                </a:path>
                <a:path w="6127115" h="1958975">
                  <a:moveTo>
                    <a:pt x="3236518" y="1761807"/>
                  </a:moveTo>
                  <a:lnTo>
                    <a:pt x="3225317" y="1761223"/>
                  </a:lnTo>
                  <a:lnTo>
                    <a:pt x="3224733" y="1772424"/>
                  </a:lnTo>
                  <a:lnTo>
                    <a:pt x="3235934" y="1773008"/>
                  </a:lnTo>
                  <a:lnTo>
                    <a:pt x="3236518" y="1761807"/>
                  </a:lnTo>
                  <a:close/>
                </a:path>
                <a:path w="6127115" h="1958975">
                  <a:moveTo>
                    <a:pt x="5391315" y="1901710"/>
                  </a:moveTo>
                  <a:lnTo>
                    <a:pt x="5380101" y="1901126"/>
                  </a:lnTo>
                  <a:lnTo>
                    <a:pt x="5379517" y="1912327"/>
                  </a:lnTo>
                  <a:lnTo>
                    <a:pt x="5390731" y="1912924"/>
                  </a:lnTo>
                  <a:lnTo>
                    <a:pt x="5391315" y="1901710"/>
                  </a:lnTo>
                  <a:close/>
                </a:path>
                <a:path w="6127115" h="1958975">
                  <a:moveTo>
                    <a:pt x="5419928" y="1928190"/>
                  </a:moveTo>
                  <a:lnTo>
                    <a:pt x="5408714" y="1927606"/>
                  </a:lnTo>
                  <a:lnTo>
                    <a:pt x="5408130" y="1938807"/>
                  </a:lnTo>
                  <a:lnTo>
                    <a:pt x="5419344" y="1939404"/>
                  </a:lnTo>
                  <a:lnTo>
                    <a:pt x="5419928" y="1928190"/>
                  </a:lnTo>
                  <a:close/>
                </a:path>
                <a:path w="6127115" h="1958975">
                  <a:moveTo>
                    <a:pt x="5477942" y="1947379"/>
                  </a:moveTo>
                  <a:lnTo>
                    <a:pt x="5466727" y="1946795"/>
                  </a:lnTo>
                  <a:lnTo>
                    <a:pt x="5466143" y="1957997"/>
                  </a:lnTo>
                  <a:lnTo>
                    <a:pt x="5477345" y="1958594"/>
                  </a:lnTo>
                  <a:lnTo>
                    <a:pt x="5477942" y="1947379"/>
                  </a:lnTo>
                  <a:close/>
                </a:path>
                <a:path w="6127115" h="1958975">
                  <a:moveTo>
                    <a:pt x="6126543" y="436702"/>
                  </a:moveTo>
                  <a:lnTo>
                    <a:pt x="6115342" y="436118"/>
                  </a:lnTo>
                  <a:lnTo>
                    <a:pt x="6114758" y="447332"/>
                  </a:lnTo>
                  <a:lnTo>
                    <a:pt x="6125959" y="447916"/>
                  </a:lnTo>
                  <a:lnTo>
                    <a:pt x="6126543" y="436702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83293" y="4146143"/>
              <a:ext cx="5463540" cy="1574165"/>
            </a:xfrm>
            <a:custGeom>
              <a:avLst/>
              <a:gdLst/>
              <a:ahLst/>
              <a:cxnLst/>
              <a:rect l="l" t="t" r="r" b="b"/>
              <a:pathLst>
                <a:path w="5463540" h="1574164">
                  <a:moveTo>
                    <a:pt x="11798" y="1231607"/>
                  </a:moveTo>
                  <a:lnTo>
                    <a:pt x="584" y="1231023"/>
                  </a:lnTo>
                  <a:lnTo>
                    <a:pt x="0" y="1242225"/>
                  </a:lnTo>
                  <a:lnTo>
                    <a:pt x="11201" y="1242822"/>
                  </a:lnTo>
                  <a:lnTo>
                    <a:pt x="11798" y="1231607"/>
                  </a:lnTo>
                  <a:close/>
                </a:path>
                <a:path w="5463540" h="1574164">
                  <a:moveTo>
                    <a:pt x="25793" y="1009662"/>
                  </a:moveTo>
                  <a:lnTo>
                    <a:pt x="14579" y="1009078"/>
                  </a:lnTo>
                  <a:lnTo>
                    <a:pt x="13995" y="1020292"/>
                  </a:lnTo>
                  <a:lnTo>
                    <a:pt x="25196" y="1020876"/>
                  </a:lnTo>
                  <a:lnTo>
                    <a:pt x="25793" y="1009662"/>
                  </a:lnTo>
                  <a:close/>
                </a:path>
                <a:path w="5463540" h="1574164">
                  <a:moveTo>
                    <a:pt x="54965" y="1418704"/>
                  </a:moveTo>
                  <a:lnTo>
                    <a:pt x="43764" y="1418120"/>
                  </a:lnTo>
                  <a:lnTo>
                    <a:pt x="43167" y="1429334"/>
                  </a:lnTo>
                  <a:lnTo>
                    <a:pt x="54381" y="1429918"/>
                  </a:lnTo>
                  <a:lnTo>
                    <a:pt x="54965" y="1418704"/>
                  </a:lnTo>
                  <a:close/>
                </a:path>
                <a:path w="5463540" h="1574164">
                  <a:moveTo>
                    <a:pt x="107632" y="1023594"/>
                  </a:moveTo>
                  <a:lnTo>
                    <a:pt x="96431" y="1022997"/>
                  </a:lnTo>
                  <a:lnTo>
                    <a:pt x="95834" y="1034211"/>
                  </a:lnTo>
                  <a:lnTo>
                    <a:pt x="107048" y="1034796"/>
                  </a:lnTo>
                  <a:lnTo>
                    <a:pt x="107632" y="1023594"/>
                  </a:lnTo>
                  <a:close/>
                </a:path>
                <a:path w="5463540" h="1574164">
                  <a:moveTo>
                    <a:pt x="194691" y="712939"/>
                  </a:moveTo>
                  <a:lnTo>
                    <a:pt x="183476" y="712355"/>
                  </a:lnTo>
                  <a:lnTo>
                    <a:pt x="182892" y="723557"/>
                  </a:lnTo>
                  <a:lnTo>
                    <a:pt x="194106" y="724154"/>
                  </a:lnTo>
                  <a:lnTo>
                    <a:pt x="194691" y="712939"/>
                  </a:lnTo>
                  <a:close/>
                </a:path>
                <a:path w="5463540" h="1574164">
                  <a:moveTo>
                    <a:pt x="231724" y="584"/>
                  </a:moveTo>
                  <a:lnTo>
                    <a:pt x="220522" y="0"/>
                  </a:lnTo>
                  <a:lnTo>
                    <a:pt x="219925" y="11201"/>
                  </a:lnTo>
                  <a:lnTo>
                    <a:pt x="231140" y="11798"/>
                  </a:lnTo>
                  <a:lnTo>
                    <a:pt x="231724" y="584"/>
                  </a:lnTo>
                  <a:close/>
                </a:path>
                <a:path w="5463540" h="1574164">
                  <a:moveTo>
                    <a:pt x="366496" y="52768"/>
                  </a:moveTo>
                  <a:lnTo>
                    <a:pt x="355282" y="52171"/>
                  </a:lnTo>
                  <a:lnTo>
                    <a:pt x="354698" y="63385"/>
                  </a:lnTo>
                  <a:lnTo>
                    <a:pt x="365899" y="63969"/>
                  </a:lnTo>
                  <a:lnTo>
                    <a:pt x="366496" y="52768"/>
                  </a:lnTo>
                  <a:close/>
                </a:path>
                <a:path w="5463540" h="1574164">
                  <a:moveTo>
                    <a:pt x="440893" y="416839"/>
                  </a:moveTo>
                  <a:lnTo>
                    <a:pt x="437464" y="416661"/>
                  </a:lnTo>
                  <a:lnTo>
                    <a:pt x="437553" y="415074"/>
                  </a:lnTo>
                  <a:lnTo>
                    <a:pt x="426351" y="414477"/>
                  </a:lnTo>
                  <a:lnTo>
                    <a:pt x="425754" y="425691"/>
                  </a:lnTo>
                  <a:lnTo>
                    <a:pt x="429171" y="425881"/>
                  </a:lnTo>
                  <a:lnTo>
                    <a:pt x="429094" y="427456"/>
                  </a:lnTo>
                  <a:lnTo>
                    <a:pt x="440296" y="428040"/>
                  </a:lnTo>
                  <a:lnTo>
                    <a:pt x="440893" y="416839"/>
                  </a:lnTo>
                  <a:close/>
                </a:path>
                <a:path w="5463540" h="1574164">
                  <a:moveTo>
                    <a:pt x="547903" y="957567"/>
                  </a:moveTo>
                  <a:lnTo>
                    <a:pt x="536689" y="956970"/>
                  </a:lnTo>
                  <a:lnTo>
                    <a:pt x="536105" y="968184"/>
                  </a:lnTo>
                  <a:lnTo>
                    <a:pt x="547306" y="968768"/>
                  </a:lnTo>
                  <a:lnTo>
                    <a:pt x="547903" y="957567"/>
                  </a:lnTo>
                  <a:close/>
                </a:path>
                <a:path w="5463540" h="1574164">
                  <a:moveTo>
                    <a:pt x="592289" y="308851"/>
                  </a:moveTo>
                  <a:lnTo>
                    <a:pt x="581075" y="308267"/>
                  </a:lnTo>
                  <a:lnTo>
                    <a:pt x="580491" y="319481"/>
                  </a:lnTo>
                  <a:lnTo>
                    <a:pt x="591693" y="320065"/>
                  </a:lnTo>
                  <a:lnTo>
                    <a:pt x="592289" y="308851"/>
                  </a:lnTo>
                  <a:close/>
                </a:path>
                <a:path w="5463540" h="1574164">
                  <a:moveTo>
                    <a:pt x="644309" y="969810"/>
                  </a:moveTo>
                  <a:lnTo>
                    <a:pt x="633095" y="969213"/>
                  </a:lnTo>
                  <a:lnTo>
                    <a:pt x="632510" y="980427"/>
                  </a:lnTo>
                  <a:lnTo>
                    <a:pt x="643724" y="981011"/>
                  </a:lnTo>
                  <a:lnTo>
                    <a:pt x="644309" y="969810"/>
                  </a:lnTo>
                  <a:close/>
                </a:path>
                <a:path w="5463540" h="1574164">
                  <a:moveTo>
                    <a:pt x="666750" y="558634"/>
                  </a:moveTo>
                  <a:lnTo>
                    <a:pt x="655535" y="558050"/>
                  </a:lnTo>
                  <a:lnTo>
                    <a:pt x="654951" y="569252"/>
                  </a:lnTo>
                  <a:lnTo>
                    <a:pt x="666165" y="569849"/>
                  </a:lnTo>
                  <a:lnTo>
                    <a:pt x="666750" y="558634"/>
                  </a:lnTo>
                  <a:close/>
                </a:path>
                <a:path w="5463540" h="1574164">
                  <a:moveTo>
                    <a:pt x="969251" y="815098"/>
                  </a:moveTo>
                  <a:lnTo>
                    <a:pt x="958049" y="814501"/>
                  </a:lnTo>
                  <a:lnTo>
                    <a:pt x="957465" y="825715"/>
                  </a:lnTo>
                  <a:lnTo>
                    <a:pt x="968667" y="826300"/>
                  </a:lnTo>
                  <a:lnTo>
                    <a:pt x="969251" y="815098"/>
                  </a:lnTo>
                  <a:close/>
                </a:path>
                <a:path w="5463540" h="1574164">
                  <a:moveTo>
                    <a:pt x="1092695" y="1293507"/>
                  </a:moveTo>
                  <a:lnTo>
                    <a:pt x="1081481" y="1292923"/>
                  </a:lnTo>
                  <a:lnTo>
                    <a:pt x="1080897" y="1304124"/>
                  </a:lnTo>
                  <a:lnTo>
                    <a:pt x="1092098" y="1304709"/>
                  </a:lnTo>
                  <a:lnTo>
                    <a:pt x="1092695" y="1293507"/>
                  </a:lnTo>
                  <a:close/>
                </a:path>
                <a:path w="5463540" h="1574164">
                  <a:moveTo>
                    <a:pt x="1191437" y="350240"/>
                  </a:moveTo>
                  <a:lnTo>
                    <a:pt x="1180236" y="349643"/>
                  </a:lnTo>
                  <a:lnTo>
                    <a:pt x="1179639" y="360857"/>
                  </a:lnTo>
                  <a:lnTo>
                    <a:pt x="1190853" y="361442"/>
                  </a:lnTo>
                  <a:lnTo>
                    <a:pt x="1191437" y="350240"/>
                  </a:lnTo>
                  <a:close/>
                </a:path>
                <a:path w="5463540" h="1574164">
                  <a:moveTo>
                    <a:pt x="2436266" y="1562912"/>
                  </a:moveTo>
                  <a:lnTo>
                    <a:pt x="2425052" y="1562328"/>
                  </a:lnTo>
                  <a:lnTo>
                    <a:pt x="2424468" y="1573530"/>
                  </a:lnTo>
                  <a:lnTo>
                    <a:pt x="2435682" y="1574126"/>
                  </a:lnTo>
                  <a:lnTo>
                    <a:pt x="2436266" y="1562912"/>
                  </a:lnTo>
                  <a:close/>
                </a:path>
                <a:path w="5463540" h="1574164">
                  <a:moveTo>
                    <a:pt x="2523617" y="1459534"/>
                  </a:moveTo>
                  <a:lnTo>
                    <a:pt x="2512415" y="1458950"/>
                  </a:lnTo>
                  <a:lnTo>
                    <a:pt x="2511818" y="1470152"/>
                  </a:lnTo>
                  <a:lnTo>
                    <a:pt x="2523032" y="1470748"/>
                  </a:lnTo>
                  <a:lnTo>
                    <a:pt x="2523617" y="1459534"/>
                  </a:lnTo>
                  <a:close/>
                </a:path>
                <a:path w="5463540" h="1574164">
                  <a:moveTo>
                    <a:pt x="3238487" y="1271054"/>
                  </a:moveTo>
                  <a:lnTo>
                    <a:pt x="3227273" y="1270457"/>
                  </a:lnTo>
                  <a:lnTo>
                    <a:pt x="3226689" y="1281671"/>
                  </a:lnTo>
                  <a:lnTo>
                    <a:pt x="3237890" y="1282255"/>
                  </a:lnTo>
                  <a:lnTo>
                    <a:pt x="3238487" y="1271054"/>
                  </a:lnTo>
                  <a:close/>
                </a:path>
                <a:path w="5463540" h="1574164">
                  <a:moveTo>
                    <a:pt x="3379419" y="1559090"/>
                  </a:moveTo>
                  <a:lnTo>
                    <a:pt x="3368217" y="1558493"/>
                  </a:lnTo>
                  <a:lnTo>
                    <a:pt x="3367621" y="1569707"/>
                  </a:lnTo>
                  <a:lnTo>
                    <a:pt x="3378822" y="1570291"/>
                  </a:lnTo>
                  <a:lnTo>
                    <a:pt x="3379419" y="1559090"/>
                  </a:lnTo>
                  <a:close/>
                </a:path>
                <a:path w="5463540" h="1574164">
                  <a:moveTo>
                    <a:pt x="4606544" y="1420444"/>
                  </a:moveTo>
                  <a:lnTo>
                    <a:pt x="4595330" y="1419860"/>
                  </a:lnTo>
                  <a:lnTo>
                    <a:pt x="4594745" y="1431061"/>
                  </a:lnTo>
                  <a:lnTo>
                    <a:pt x="4605947" y="1431645"/>
                  </a:lnTo>
                  <a:lnTo>
                    <a:pt x="4606544" y="1420444"/>
                  </a:lnTo>
                  <a:close/>
                </a:path>
                <a:path w="5463540" h="1574164">
                  <a:moveTo>
                    <a:pt x="5041747" y="1172768"/>
                  </a:moveTo>
                  <a:lnTo>
                    <a:pt x="5030533" y="1172171"/>
                  </a:lnTo>
                  <a:lnTo>
                    <a:pt x="5029949" y="1183386"/>
                  </a:lnTo>
                  <a:lnTo>
                    <a:pt x="5041163" y="1183970"/>
                  </a:lnTo>
                  <a:lnTo>
                    <a:pt x="5041747" y="1172768"/>
                  </a:lnTo>
                  <a:close/>
                </a:path>
                <a:path w="5463540" h="1574164">
                  <a:moveTo>
                    <a:pt x="5463311" y="1256728"/>
                  </a:moveTo>
                  <a:lnTo>
                    <a:pt x="5452097" y="1256131"/>
                  </a:lnTo>
                  <a:lnTo>
                    <a:pt x="5451513" y="1267345"/>
                  </a:lnTo>
                  <a:lnTo>
                    <a:pt x="5462727" y="1267929"/>
                  </a:lnTo>
                  <a:lnTo>
                    <a:pt x="5463311" y="1256728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223540" y="3583787"/>
              <a:ext cx="5438775" cy="2422525"/>
            </a:xfrm>
            <a:custGeom>
              <a:avLst/>
              <a:gdLst/>
              <a:ahLst/>
              <a:cxnLst/>
              <a:rect l="l" t="t" r="r" b="b"/>
              <a:pathLst>
                <a:path w="5438775" h="2422525">
                  <a:moveTo>
                    <a:pt x="11798" y="1530565"/>
                  </a:moveTo>
                  <a:lnTo>
                    <a:pt x="596" y="1529981"/>
                  </a:lnTo>
                  <a:lnTo>
                    <a:pt x="0" y="1541195"/>
                  </a:lnTo>
                  <a:lnTo>
                    <a:pt x="11214" y="1541780"/>
                  </a:lnTo>
                  <a:lnTo>
                    <a:pt x="11798" y="1530565"/>
                  </a:lnTo>
                  <a:close/>
                </a:path>
                <a:path w="5438775" h="2422525">
                  <a:moveTo>
                    <a:pt x="55029" y="1533372"/>
                  </a:moveTo>
                  <a:lnTo>
                    <a:pt x="43815" y="1532788"/>
                  </a:lnTo>
                  <a:lnTo>
                    <a:pt x="43230" y="1543989"/>
                  </a:lnTo>
                  <a:lnTo>
                    <a:pt x="54432" y="1544586"/>
                  </a:lnTo>
                  <a:lnTo>
                    <a:pt x="55029" y="1533372"/>
                  </a:lnTo>
                  <a:close/>
                </a:path>
                <a:path w="5438775" h="2422525">
                  <a:moveTo>
                    <a:pt x="154952" y="455422"/>
                  </a:moveTo>
                  <a:lnTo>
                    <a:pt x="143738" y="454837"/>
                  </a:lnTo>
                  <a:lnTo>
                    <a:pt x="143154" y="466039"/>
                  </a:lnTo>
                  <a:lnTo>
                    <a:pt x="154355" y="466636"/>
                  </a:lnTo>
                  <a:lnTo>
                    <a:pt x="154952" y="455422"/>
                  </a:lnTo>
                  <a:close/>
                </a:path>
                <a:path w="5438775" h="2422525">
                  <a:moveTo>
                    <a:pt x="204228" y="1688592"/>
                  </a:moveTo>
                  <a:lnTo>
                    <a:pt x="193027" y="1688007"/>
                  </a:lnTo>
                  <a:lnTo>
                    <a:pt x="192430" y="1699221"/>
                  </a:lnTo>
                  <a:lnTo>
                    <a:pt x="203644" y="1699806"/>
                  </a:lnTo>
                  <a:lnTo>
                    <a:pt x="204228" y="1688592"/>
                  </a:lnTo>
                  <a:close/>
                </a:path>
                <a:path w="5438775" h="2422525">
                  <a:moveTo>
                    <a:pt x="234645" y="1834184"/>
                  </a:moveTo>
                  <a:lnTo>
                    <a:pt x="223431" y="1833600"/>
                  </a:lnTo>
                  <a:lnTo>
                    <a:pt x="222846" y="1844814"/>
                  </a:lnTo>
                  <a:lnTo>
                    <a:pt x="234048" y="1845398"/>
                  </a:lnTo>
                  <a:lnTo>
                    <a:pt x="234645" y="1834184"/>
                  </a:lnTo>
                  <a:close/>
                </a:path>
                <a:path w="5438775" h="2422525">
                  <a:moveTo>
                    <a:pt x="274916" y="1713674"/>
                  </a:moveTo>
                  <a:lnTo>
                    <a:pt x="263715" y="1713090"/>
                  </a:lnTo>
                  <a:lnTo>
                    <a:pt x="263131" y="1724291"/>
                  </a:lnTo>
                  <a:lnTo>
                    <a:pt x="274332" y="1724875"/>
                  </a:lnTo>
                  <a:lnTo>
                    <a:pt x="274916" y="1713674"/>
                  </a:lnTo>
                  <a:close/>
                </a:path>
                <a:path w="5438775" h="2422525">
                  <a:moveTo>
                    <a:pt x="412813" y="1820532"/>
                  </a:moveTo>
                  <a:lnTo>
                    <a:pt x="401612" y="1819935"/>
                  </a:lnTo>
                  <a:lnTo>
                    <a:pt x="401015" y="1831149"/>
                  </a:lnTo>
                  <a:lnTo>
                    <a:pt x="412229" y="1831733"/>
                  </a:lnTo>
                  <a:lnTo>
                    <a:pt x="412813" y="1820532"/>
                  </a:lnTo>
                  <a:close/>
                </a:path>
                <a:path w="5438775" h="2422525">
                  <a:moveTo>
                    <a:pt x="445401" y="2049335"/>
                  </a:moveTo>
                  <a:lnTo>
                    <a:pt x="434200" y="2048751"/>
                  </a:lnTo>
                  <a:lnTo>
                    <a:pt x="433603" y="2059952"/>
                  </a:lnTo>
                  <a:lnTo>
                    <a:pt x="444817" y="2060549"/>
                  </a:lnTo>
                  <a:lnTo>
                    <a:pt x="445401" y="2049335"/>
                  </a:lnTo>
                  <a:close/>
                </a:path>
                <a:path w="5438775" h="2422525">
                  <a:moveTo>
                    <a:pt x="467169" y="1277480"/>
                  </a:moveTo>
                  <a:lnTo>
                    <a:pt x="455968" y="1276896"/>
                  </a:lnTo>
                  <a:lnTo>
                    <a:pt x="455371" y="1288097"/>
                  </a:lnTo>
                  <a:lnTo>
                    <a:pt x="466585" y="1288694"/>
                  </a:lnTo>
                  <a:lnTo>
                    <a:pt x="467169" y="1277480"/>
                  </a:lnTo>
                  <a:close/>
                </a:path>
                <a:path w="5438775" h="2422525">
                  <a:moveTo>
                    <a:pt x="509244" y="2064131"/>
                  </a:moveTo>
                  <a:lnTo>
                    <a:pt x="498030" y="2063546"/>
                  </a:lnTo>
                  <a:lnTo>
                    <a:pt x="497446" y="2074748"/>
                  </a:lnTo>
                  <a:lnTo>
                    <a:pt x="508647" y="2075332"/>
                  </a:lnTo>
                  <a:lnTo>
                    <a:pt x="509244" y="2064131"/>
                  </a:lnTo>
                  <a:close/>
                </a:path>
                <a:path w="5438775" h="2422525">
                  <a:moveTo>
                    <a:pt x="513194" y="1192999"/>
                  </a:moveTo>
                  <a:lnTo>
                    <a:pt x="501980" y="1192415"/>
                  </a:lnTo>
                  <a:lnTo>
                    <a:pt x="501396" y="1203617"/>
                  </a:lnTo>
                  <a:lnTo>
                    <a:pt x="512597" y="1204201"/>
                  </a:lnTo>
                  <a:lnTo>
                    <a:pt x="513194" y="1192999"/>
                  </a:lnTo>
                  <a:close/>
                </a:path>
                <a:path w="5438775" h="2422525">
                  <a:moveTo>
                    <a:pt x="527456" y="1037513"/>
                  </a:moveTo>
                  <a:lnTo>
                    <a:pt x="516242" y="1036929"/>
                  </a:lnTo>
                  <a:lnTo>
                    <a:pt x="515658" y="1048143"/>
                  </a:lnTo>
                  <a:lnTo>
                    <a:pt x="526872" y="1048727"/>
                  </a:lnTo>
                  <a:lnTo>
                    <a:pt x="527456" y="1037513"/>
                  </a:lnTo>
                  <a:close/>
                </a:path>
                <a:path w="5438775" h="2422525">
                  <a:moveTo>
                    <a:pt x="532231" y="866063"/>
                  </a:moveTo>
                  <a:lnTo>
                    <a:pt x="521030" y="865479"/>
                  </a:lnTo>
                  <a:lnTo>
                    <a:pt x="520433" y="876693"/>
                  </a:lnTo>
                  <a:lnTo>
                    <a:pt x="531647" y="877277"/>
                  </a:lnTo>
                  <a:lnTo>
                    <a:pt x="532231" y="866063"/>
                  </a:lnTo>
                  <a:close/>
                </a:path>
                <a:path w="5438775" h="2422525">
                  <a:moveTo>
                    <a:pt x="575868" y="1111135"/>
                  </a:moveTo>
                  <a:lnTo>
                    <a:pt x="564654" y="1110551"/>
                  </a:lnTo>
                  <a:lnTo>
                    <a:pt x="564070" y="1121752"/>
                  </a:lnTo>
                  <a:lnTo>
                    <a:pt x="575271" y="1122337"/>
                  </a:lnTo>
                  <a:lnTo>
                    <a:pt x="575868" y="1111135"/>
                  </a:lnTo>
                  <a:close/>
                </a:path>
                <a:path w="5438775" h="2422525">
                  <a:moveTo>
                    <a:pt x="584619" y="2147455"/>
                  </a:moveTo>
                  <a:lnTo>
                    <a:pt x="573417" y="2146858"/>
                  </a:lnTo>
                  <a:lnTo>
                    <a:pt x="572833" y="2158073"/>
                  </a:lnTo>
                  <a:lnTo>
                    <a:pt x="584034" y="2158657"/>
                  </a:lnTo>
                  <a:lnTo>
                    <a:pt x="584619" y="2147455"/>
                  </a:lnTo>
                  <a:close/>
                </a:path>
                <a:path w="5438775" h="2422525">
                  <a:moveTo>
                    <a:pt x="667702" y="1020533"/>
                  </a:moveTo>
                  <a:lnTo>
                    <a:pt x="656488" y="1019937"/>
                  </a:lnTo>
                  <a:lnTo>
                    <a:pt x="655904" y="1031151"/>
                  </a:lnTo>
                  <a:lnTo>
                    <a:pt x="667105" y="1031735"/>
                  </a:lnTo>
                  <a:lnTo>
                    <a:pt x="667702" y="1020533"/>
                  </a:lnTo>
                  <a:close/>
                </a:path>
                <a:path w="5438775" h="2422525">
                  <a:moveTo>
                    <a:pt x="693280" y="1248384"/>
                  </a:moveTo>
                  <a:lnTo>
                    <a:pt x="682066" y="1247787"/>
                  </a:lnTo>
                  <a:lnTo>
                    <a:pt x="681482" y="1259001"/>
                  </a:lnTo>
                  <a:lnTo>
                    <a:pt x="692683" y="1259586"/>
                  </a:lnTo>
                  <a:lnTo>
                    <a:pt x="693280" y="1248384"/>
                  </a:lnTo>
                  <a:close/>
                </a:path>
                <a:path w="5438775" h="2422525">
                  <a:moveTo>
                    <a:pt x="700595" y="1083856"/>
                  </a:moveTo>
                  <a:lnTo>
                    <a:pt x="689381" y="1083271"/>
                  </a:lnTo>
                  <a:lnTo>
                    <a:pt x="688797" y="1094473"/>
                  </a:lnTo>
                  <a:lnTo>
                    <a:pt x="700011" y="1095070"/>
                  </a:lnTo>
                  <a:lnTo>
                    <a:pt x="700595" y="1083856"/>
                  </a:lnTo>
                  <a:close/>
                </a:path>
                <a:path w="5438775" h="2422525">
                  <a:moveTo>
                    <a:pt x="720585" y="1663509"/>
                  </a:moveTo>
                  <a:lnTo>
                    <a:pt x="709383" y="1662912"/>
                  </a:lnTo>
                  <a:lnTo>
                    <a:pt x="708787" y="1674114"/>
                  </a:lnTo>
                  <a:lnTo>
                    <a:pt x="720001" y="1674710"/>
                  </a:lnTo>
                  <a:lnTo>
                    <a:pt x="720585" y="1663509"/>
                  </a:lnTo>
                  <a:close/>
                </a:path>
                <a:path w="5438775" h="2422525">
                  <a:moveTo>
                    <a:pt x="760564" y="1931898"/>
                  </a:moveTo>
                  <a:lnTo>
                    <a:pt x="749350" y="1931314"/>
                  </a:lnTo>
                  <a:lnTo>
                    <a:pt x="748766" y="1942515"/>
                  </a:lnTo>
                  <a:lnTo>
                    <a:pt x="759968" y="1943100"/>
                  </a:lnTo>
                  <a:lnTo>
                    <a:pt x="760564" y="1931898"/>
                  </a:lnTo>
                  <a:close/>
                </a:path>
                <a:path w="5438775" h="2422525">
                  <a:moveTo>
                    <a:pt x="764552" y="1002347"/>
                  </a:moveTo>
                  <a:lnTo>
                    <a:pt x="753351" y="1001763"/>
                  </a:lnTo>
                  <a:lnTo>
                    <a:pt x="752754" y="1012964"/>
                  </a:lnTo>
                  <a:lnTo>
                    <a:pt x="763968" y="1013561"/>
                  </a:lnTo>
                  <a:lnTo>
                    <a:pt x="764552" y="1002347"/>
                  </a:lnTo>
                  <a:close/>
                </a:path>
                <a:path w="5438775" h="2422525">
                  <a:moveTo>
                    <a:pt x="772820" y="1298600"/>
                  </a:moveTo>
                  <a:lnTo>
                    <a:pt x="761606" y="1298016"/>
                  </a:lnTo>
                  <a:lnTo>
                    <a:pt x="761022" y="1309217"/>
                  </a:lnTo>
                  <a:lnTo>
                    <a:pt x="772236" y="1309801"/>
                  </a:lnTo>
                  <a:lnTo>
                    <a:pt x="772820" y="1298600"/>
                  </a:lnTo>
                  <a:close/>
                </a:path>
                <a:path w="5438775" h="2422525">
                  <a:moveTo>
                    <a:pt x="784644" y="861339"/>
                  </a:moveTo>
                  <a:lnTo>
                    <a:pt x="773442" y="860742"/>
                  </a:lnTo>
                  <a:lnTo>
                    <a:pt x="772858" y="871956"/>
                  </a:lnTo>
                  <a:lnTo>
                    <a:pt x="784059" y="872540"/>
                  </a:lnTo>
                  <a:lnTo>
                    <a:pt x="784644" y="861339"/>
                  </a:lnTo>
                  <a:close/>
                </a:path>
                <a:path w="5438775" h="2422525">
                  <a:moveTo>
                    <a:pt x="785139" y="969492"/>
                  </a:moveTo>
                  <a:lnTo>
                    <a:pt x="773938" y="968908"/>
                  </a:lnTo>
                  <a:lnTo>
                    <a:pt x="773341" y="980109"/>
                  </a:lnTo>
                  <a:lnTo>
                    <a:pt x="784555" y="980706"/>
                  </a:lnTo>
                  <a:lnTo>
                    <a:pt x="785139" y="969492"/>
                  </a:lnTo>
                  <a:close/>
                </a:path>
                <a:path w="5438775" h="2422525">
                  <a:moveTo>
                    <a:pt x="798537" y="990854"/>
                  </a:moveTo>
                  <a:lnTo>
                    <a:pt x="787336" y="990269"/>
                  </a:lnTo>
                  <a:lnTo>
                    <a:pt x="786739" y="1001471"/>
                  </a:lnTo>
                  <a:lnTo>
                    <a:pt x="797953" y="1002055"/>
                  </a:lnTo>
                  <a:lnTo>
                    <a:pt x="798537" y="990854"/>
                  </a:lnTo>
                  <a:close/>
                </a:path>
                <a:path w="5438775" h="2422525">
                  <a:moveTo>
                    <a:pt x="803567" y="1121016"/>
                  </a:moveTo>
                  <a:lnTo>
                    <a:pt x="792365" y="1120432"/>
                  </a:lnTo>
                  <a:lnTo>
                    <a:pt x="791768" y="1131646"/>
                  </a:lnTo>
                  <a:lnTo>
                    <a:pt x="802982" y="1132230"/>
                  </a:lnTo>
                  <a:lnTo>
                    <a:pt x="803567" y="1121016"/>
                  </a:lnTo>
                  <a:close/>
                </a:path>
                <a:path w="5438775" h="2422525">
                  <a:moveTo>
                    <a:pt x="905306" y="1515097"/>
                  </a:moveTo>
                  <a:lnTo>
                    <a:pt x="894105" y="1514500"/>
                  </a:lnTo>
                  <a:lnTo>
                    <a:pt x="893508" y="1525714"/>
                  </a:lnTo>
                  <a:lnTo>
                    <a:pt x="904722" y="1526298"/>
                  </a:lnTo>
                  <a:lnTo>
                    <a:pt x="905306" y="1515097"/>
                  </a:lnTo>
                  <a:close/>
                </a:path>
                <a:path w="5438775" h="2422525">
                  <a:moveTo>
                    <a:pt x="906551" y="1042187"/>
                  </a:moveTo>
                  <a:lnTo>
                    <a:pt x="895337" y="1041603"/>
                  </a:lnTo>
                  <a:lnTo>
                    <a:pt x="894753" y="1052804"/>
                  </a:lnTo>
                  <a:lnTo>
                    <a:pt x="905967" y="1053401"/>
                  </a:lnTo>
                  <a:lnTo>
                    <a:pt x="906551" y="1042187"/>
                  </a:lnTo>
                  <a:close/>
                </a:path>
                <a:path w="5438775" h="2422525">
                  <a:moveTo>
                    <a:pt x="940727" y="1372146"/>
                  </a:moveTo>
                  <a:lnTo>
                    <a:pt x="929513" y="1371561"/>
                  </a:lnTo>
                  <a:lnTo>
                    <a:pt x="928928" y="1382763"/>
                  </a:lnTo>
                  <a:lnTo>
                    <a:pt x="940142" y="1383347"/>
                  </a:lnTo>
                  <a:lnTo>
                    <a:pt x="940727" y="1372146"/>
                  </a:lnTo>
                  <a:close/>
                </a:path>
                <a:path w="5438775" h="2422525">
                  <a:moveTo>
                    <a:pt x="966114" y="928357"/>
                  </a:moveTo>
                  <a:lnTo>
                    <a:pt x="954900" y="927773"/>
                  </a:lnTo>
                  <a:lnTo>
                    <a:pt x="954316" y="938987"/>
                  </a:lnTo>
                  <a:lnTo>
                    <a:pt x="965517" y="939571"/>
                  </a:lnTo>
                  <a:lnTo>
                    <a:pt x="966114" y="928357"/>
                  </a:lnTo>
                  <a:close/>
                </a:path>
                <a:path w="5438775" h="2422525">
                  <a:moveTo>
                    <a:pt x="972400" y="1000442"/>
                  </a:moveTo>
                  <a:lnTo>
                    <a:pt x="961186" y="999858"/>
                  </a:lnTo>
                  <a:lnTo>
                    <a:pt x="960602" y="1011072"/>
                  </a:lnTo>
                  <a:lnTo>
                    <a:pt x="971804" y="1011656"/>
                  </a:lnTo>
                  <a:lnTo>
                    <a:pt x="972400" y="1000442"/>
                  </a:lnTo>
                  <a:close/>
                </a:path>
                <a:path w="5438775" h="2422525">
                  <a:moveTo>
                    <a:pt x="977392" y="773823"/>
                  </a:moveTo>
                  <a:lnTo>
                    <a:pt x="966190" y="773226"/>
                  </a:lnTo>
                  <a:lnTo>
                    <a:pt x="965593" y="784440"/>
                  </a:lnTo>
                  <a:lnTo>
                    <a:pt x="976807" y="785025"/>
                  </a:lnTo>
                  <a:lnTo>
                    <a:pt x="977392" y="773823"/>
                  </a:lnTo>
                  <a:close/>
                </a:path>
                <a:path w="5438775" h="2422525">
                  <a:moveTo>
                    <a:pt x="994587" y="1308862"/>
                  </a:moveTo>
                  <a:lnTo>
                    <a:pt x="983373" y="1308277"/>
                  </a:lnTo>
                  <a:lnTo>
                    <a:pt x="982789" y="1319479"/>
                  </a:lnTo>
                  <a:lnTo>
                    <a:pt x="994003" y="1320063"/>
                  </a:lnTo>
                  <a:lnTo>
                    <a:pt x="994587" y="1308862"/>
                  </a:lnTo>
                  <a:close/>
                </a:path>
                <a:path w="5438775" h="2422525">
                  <a:moveTo>
                    <a:pt x="1010348" y="947801"/>
                  </a:moveTo>
                  <a:lnTo>
                    <a:pt x="999134" y="947204"/>
                  </a:lnTo>
                  <a:lnTo>
                    <a:pt x="998550" y="958418"/>
                  </a:lnTo>
                  <a:lnTo>
                    <a:pt x="1009751" y="959002"/>
                  </a:lnTo>
                  <a:lnTo>
                    <a:pt x="1010348" y="947801"/>
                  </a:lnTo>
                  <a:close/>
                </a:path>
                <a:path w="5438775" h="2422525">
                  <a:moveTo>
                    <a:pt x="1013929" y="502412"/>
                  </a:moveTo>
                  <a:lnTo>
                    <a:pt x="1002728" y="501815"/>
                  </a:lnTo>
                  <a:lnTo>
                    <a:pt x="1002131" y="513029"/>
                  </a:lnTo>
                  <a:lnTo>
                    <a:pt x="1013345" y="513613"/>
                  </a:lnTo>
                  <a:lnTo>
                    <a:pt x="1013929" y="502412"/>
                  </a:lnTo>
                  <a:close/>
                </a:path>
                <a:path w="5438775" h="2422525">
                  <a:moveTo>
                    <a:pt x="1050150" y="822236"/>
                  </a:moveTo>
                  <a:lnTo>
                    <a:pt x="1038948" y="821651"/>
                  </a:lnTo>
                  <a:lnTo>
                    <a:pt x="1038352" y="832866"/>
                  </a:lnTo>
                  <a:lnTo>
                    <a:pt x="1049566" y="833450"/>
                  </a:lnTo>
                  <a:lnTo>
                    <a:pt x="1050150" y="822236"/>
                  </a:lnTo>
                  <a:close/>
                </a:path>
                <a:path w="5438775" h="2422525">
                  <a:moveTo>
                    <a:pt x="1131595" y="1386979"/>
                  </a:moveTo>
                  <a:lnTo>
                    <a:pt x="1120381" y="1386395"/>
                  </a:lnTo>
                  <a:lnTo>
                    <a:pt x="1119797" y="1397596"/>
                  </a:lnTo>
                  <a:lnTo>
                    <a:pt x="1130998" y="1398193"/>
                  </a:lnTo>
                  <a:lnTo>
                    <a:pt x="1131595" y="1386979"/>
                  </a:lnTo>
                  <a:close/>
                </a:path>
                <a:path w="5438775" h="2422525">
                  <a:moveTo>
                    <a:pt x="1138351" y="1470444"/>
                  </a:moveTo>
                  <a:lnTo>
                    <a:pt x="1127150" y="1469859"/>
                  </a:lnTo>
                  <a:lnTo>
                    <a:pt x="1126553" y="1481061"/>
                  </a:lnTo>
                  <a:lnTo>
                    <a:pt x="1137767" y="1481658"/>
                  </a:lnTo>
                  <a:lnTo>
                    <a:pt x="1138351" y="1470444"/>
                  </a:lnTo>
                  <a:close/>
                </a:path>
                <a:path w="5438775" h="2422525">
                  <a:moveTo>
                    <a:pt x="1168273" y="1228305"/>
                  </a:moveTo>
                  <a:lnTo>
                    <a:pt x="1157058" y="1227721"/>
                  </a:lnTo>
                  <a:lnTo>
                    <a:pt x="1156474" y="1238935"/>
                  </a:lnTo>
                  <a:lnTo>
                    <a:pt x="1167676" y="1239520"/>
                  </a:lnTo>
                  <a:lnTo>
                    <a:pt x="1168273" y="1228305"/>
                  </a:lnTo>
                  <a:close/>
                </a:path>
                <a:path w="5438775" h="2422525">
                  <a:moveTo>
                    <a:pt x="1215491" y="1210005"/>
                  </a:moveTo>
                  <a:lnTo>
                    <a:pt x="1204277" y="1209421"/>
                  </a:lnTo>
                  <a:lnTo>
                    <a:pt x="1203693" y="1220622"/>
                  </a:lnTo>
                  <a:lnTo>
                    <a:pt x="1214894" y="1221219"/>
                  </a:lnTo>
                  <a:lnTo>
                    <a:pt x="1215491" y="1210005"/>
                  </a:lnTo>
                  <a:close/>
                </a:path>
                <a:path w="5438775" h="2422525">
                  <a:moveTo>
                    <a:pt x="1316037" y="1738058"/>
                  </a:moveTo>
                  <a:lnTo>
                    <a:pt x="1304836" y="1737474"/>
                  </a:lnTo>
                  <a:lnTo>
                    <a:pt x="1304239" y="1748675"/>
                  </a:lnTo>
                  <a:lnTo>
                    <a:pt x="1315453" y="1749259"/>
                  </a:lnTo>
                  <a:lnTo>
                    <a:pt x="1316037" y="1738058"/>
                  </a:lnTo>
                  <a:close/>
                </a:path>
                <a:path w="5438775" h="2422525">
                  <a:moveTo>
                    <a:pt x="1355394" y="475627"/>
                  </a:moveTo>
                  <a:lnTo>
                    <a:pt x="1344180" y="475043"/>
                  </a:lnTo>
                  <a:lnTo>
                    <a:pt x="1343596" y="486244"/>
                  </a:lnTo>
                  <a:lnTo>
                    <a:pt x="1354797" y="486829"/>
                  </a:lnTo>
                  <a:lnTo>
                    <a:pt x="1355394" y="475627"/>
                  </a:lnTo>
                  <a:close/>
                </a:path>
                <a:path w="5438775" h="2422525">
                  <a:moveTo>
                    <a:pt x="1358061" y="1383728"/>
                  </a:moveTo>
                  <a:lnTo>
                    <a:pt x="1346860" y="1383144"/>
                  </a:lnTo>
                  <a:lnTo>
                    <a:pt x="1346263" y="1394358"/>
                  </a:lnTo>
                  <a:lnTo>
                    <a:pt x="1357477" y="1394942"/>
                  </a:lnTo>
                  <a:lnTo>
                    <a:pt x="1358061" y="1383728"/>
                  </a:lnTo>
                  <a:close/>
                </a:path>
                <a:path w="5438775" h="2422525">
                  <a:moveTo>
                    <a:pt x="1372717" y="1111783"/>
                  </a:moveTo>
                  <a:lnTo>
                    <a:pt x="1361503" y="1111199"/>
                  </a:lnTo>
                  <a:lnTo>
                    <a:pt x="1360919" y="1122400"/>
                  </a:lnTo>
                  <a:lnTo>
                    <a:pt x="1372120" y="1122997"/>
                  </a:lnTo>
                  <a:lnTo>
                    <a:pt x="1372717" y="1111783"/>
                  </a:lnTo>
                  <a:close/>
                </a:path>
                <a:path w="5438775" h="2422525">
                  <a:moveTo>
                    <a:pt x="1414259" y="584"/>
                  </a:moveTo>
                  <a:lnTo>
                    <a:pt x="1403045" y="0"/>
                  </a:lnTo>
                  <a:lnTo>
                    <a:pt x="1402461" y="11214"/>
                  </a:lnTo>
                  <a:lnTo>
                    <a:pt x="1413662" y="11798"/>
                  </a:lnTo>
                  <a:lnTo>
                    <a:pt x="1414259" y="584"/>
                  </a:lnTo>
                  <a:close/>
                </a:path>
                <a:path w="5438775" h="2422525">
                  <a:moveTo>
                    <a:pt x="1424571" y="1619999"/>
                  </a:moveTo>
                  <a:lnTo>
                    <a:pt x="1413357" y="1619402"/>
                  </a:lnTo>
                  <a:lnTo>
                    <a:pt x="1412773" y="1630616"/>
                  </a:lnTo>
                  <a:lnTo>
                    <a:pt x="1423974" y="1631200"/>
                  </a:lnTo>
                  <a:lnTo>
                    <a:pt x="1424571" y="1619999"/>
                  </a:lnTo>
                  <a:close/>
                </a:path>
                <a:path w="5438775" h="2422525">
                  <a:moveTo>
                    <a:pt x="1436446" y="1320495"/>
                  </a:moveTo>
                  <a:lnTo>
                    <a:pt x="1425232" y="1319911"/>
                  </a:lnTo>
                  <a:lnTo>
                    <a:pt x="1424647" y="1331112"/>
                  </a:lnTo>
                  <a:lnTo>
                    <a:pt x="1435849" y="1331696"/>
                  </a:lnTo>
                  <a:lnTo>
                    <a:pt x="1436446" y="1320495"/>
                  </a:lnTo>
                  <a:close/>
                </a:path>
                <a:path w="5438775" h="2422525">
                  <a:moveTo>
                    <a:pt x="1552448" y="1703070"/>
                  </a:moveTo>
                  <a:lnTo>
                    <a:pt x="1541246" y="1702485"/>
                  </a:lnTo>
                  <a:lnTo>
                    <a:pt x="1540649" y="1713687"/>
                  </a:lnTo>
                  <a:lnTo>
                    <a:pt x="1551863" y="1714284"/>
                  </a:lnTo>
                  <a:lnTo>
                    <a:pt x="1552448" y="1703070"/>
                  </a:lnTo>
                  <a:close/>
                </a:path>
                <a:path w="5438775" h="2422525">
                  <a:moveTo>
                    <a:pt x="1752307" y="1379169"/>
                  </a:moveTo>
                  <a:lnTo>
                    <a:pt x="1741106" y="1378585"/>
                  </a:lnTo>
                  <a:lnTo>
                    <a:pt x="1740509" y="1389786"/>
                  </a:lnTo>
                  <a:lnTo>
                    <a:pt x="1751723" y="1390370"/>
                  </a:lnTo>
                  <a:lnTo>
                    <a:pt x="1752307" y="1379169"/>
                  </a:lnTo>
                  <a:close/>
                </a:path>
                <a:path w="5438775" h="2422525">
                  <a:moveTo>
                    <a:pt x="1903653" y="1665846"/>
                  </a:moveTo>
                  <a:lnTo>
                    <a:pt x="1892452" y="1665262"/>
                  </a:lnTo>
                  <a:lnTo>
                    <a:pt x="1891855" y="1676476"/>
                  </a:lnTo>
                  <a:lnTo>
                    <a:pt x="1903069" y="1677060"/>
                  </a:lnTo>
                  <a:lnTo>
                    <a:pt x="1903653" y="1665846"/>
                  </a:lnTo>
                  <a:close/>
                </a:path>
                <a:path w="5438775" h="2422525">
                  <a:moveTo>
                    <a:pt x="1962226" y="1533994"/>
                  </a:moveTo>
                  <a:lnTo>
                    <a:pt x="1951024" y="1533410"/>
                  </a:lnTo>
                  <a:lnTo>
                    <a:pt x="1950427" y="1544612"/>
                  </a:lnTo>
                  <a:lnTo>
                    <a:pt x="1961642" y="1545209"/>
                  </a:lnTo>
                  <a:lnTo>
                    <a:pt x="1962226" y="1533994"/>
                  </a:lnTo>
                  <a:close/>
                </a:path>
                <a:path w="5438775" h="2422525">
                  <a:moveTo>
                    <a:pt x="2395042" y="1304226"/>
                  </a:moveTo>
                  <a:lnTo>
                    <a:pt x="2383828" y="1303642"/>
                  </a:lnTo>
                  <a:lnTo>
                    <a:pt x="2383244" y="1314843"/>
                  </a:lnTo>
                  <a:lnTo>
                    <a:pt x="2394445" y="1315427"/>
                  </a:lnTo>
                  <a:lnTo>
                    <a:pt x="2395042" y="1304226"/>
                  </a:lnTo>
                  <a:close/>
                </a:path>
                <a:path w="5438775" h="2422525">
                  <a:moveTo>
                    <a:pt x="2516898" y="1361732"/>
                  </a:moveTo>
                  <a:lnTo>
                    <a:pt x="2505697" y="1361135"/>
                  </a:lnTo>
                  <a:lnTo>
                    <a:pt x="2505100" y="1372349"/>
                  </a:lnTo>
                  <a:lnTo>
                    <a:pt x="2516314" y="1372933"/>
                  </a:lnTo>
                  <a:lnTo>
                    <a:pt x="2516898" y="1361732"/>
                  </a:lnTo>
                  <a:close/>
                </a:path>
                <a:path w="5438775" h="2422525">
                  <a:moveTo>
                    <a:pt x="2732049" y="2050122"/>
                  </a:moveTo>
                  <a:lnTo>
                    <a:pt x="2720835" y="2049538"/>
                  </a:lnTo>
                  <a:lnTo>
                    <a:pt x="2720251" y="2060740"/>
                  </a:lnTo>
                  <a:lnTo>
                    <a:pt x="2731452" y="2061337"/>
                  </a:lnTo>
                  <a:lnTo>
                    <a:pt x="2732049" y="2050122"/>
                  </a:lnTo>
                  <a:close/>
                </a:path>
                <a:path w="5438775" h="2422525">
                  <a:moveTo>
                    <a:pt x="2819984" y="1796364"/>
                  </a:moveTo>
                  <a:lnTo>
                    <a:pt x="2808770" y="1795780"/>
                  </a:lnTo>
                  <a:lnTo>
                    <a:pt x="2808186" y="1806981"/>
                  </a:lnTo>
                  <a:lnTo>
                    <a:pt x="2819400" y="1807578"/>
                  </a:lnTo>
                  <a:lnTo>
                    <a:pt x="2819984" y="1796364"/>
                  </a:lnTo>
                  <a:close/>
                </a:path>
                <a:path w="5438775" h="2422525">
                  <a:moveTo>
                    <a:pt x="2863265" y="1896491"/>
                  </a:moveTo>
                  <a:lnTo>
                    <a:pt x="2852064" y="1895894"/>
                  </a:lnTo>
                  <a:lnTo>
                    <a:pt x="2851467" y="1907108"/>
                  </a:lnTo>
                  <a:lnTo>
                    <a:pt x="2862681" y="1907692"/>
                  </a:lnTo>
                  <a:lnTo>
                    <a:pt x="2863265" y="1896491"/>
                  </a:lnTo>
                  <a:close/>
                </a:path>
                <a:path w="5438775" h="2422525">
                  <a:moveTo>
                    <a:pt x="2901378" y="2034146"/>
                  </a:moveTo>
                  <a:lnTo>
                    <a:pt x="2890164" y="2033562"/>
                  </a:lnTo>
                  <a:lnTo>
                    <a:pt x="2889580" y="2044763"/>
                  </a:lnTo>
                  <a:lnTo>
                    <a:pt x="2900794" y="2045360"/>
                  </a:lnTo>
                  <a:lnTo>
                    <a:pt x="2901378" y="2034146"/>
                  </a:lnTo>
                  <a:close/>
                </a:path>
                <a:path w="5438775" h="2422525">
                  <a:moveTo>
                    <a:pt x="3761549" y="2140242"/>
                  </a:moveTo>
                  <a:lnTo>
                    <a:pt x="3750348" y="2139658"/>
                  </a:lnTo>
                  <a:lnTo>
                    <a:pt x="3749751" y="2150859"/>
                  </a:lnTo>
                  <a:lnTo>
                    <a:pt x="3760952" y="2151456"/>
                  </a:lnTo>
                  <a:lnTo>
                    <a:pt x="3761549" y="2140242"/>
                  </a:lnTo>
                  <a:close/>
                </a:path>
                <a:path w="5438775" h="2422525">
                  <a:moveTo>
                    <a:pt x="3934104" y="2153107"/>
                  </a:moveTo>
                  <a:lnTo>
                    <a:pt x="3922890" y="2152523"/>
                  </a:lnTo>
                  <a:lnTo>
                    <a:pt x="3922306" y="2163724"/>
                  </a:lnTo>
                  <a:lnTo>
                    <a:pt x="3933507" y="2164321"/>
                  </a:lnTo>
                  <a:lnTo>
                    <a:pt x="3934104" y="2153107"/>
                  </a:lnTo>
                  <a:close/>
                </a:path>
                <a:path w="5438775" h="2422525">
                  <a:moveTo>
                    <a:pt x="4227893" y="2076386"/>
                  </a:moveTo>
                  <a:lnTo>
                    <a:pt x="4216692" y="2075802"/>
                  </a:lnTo>
                  <a:lnTo>
                    <a:pt x="4216095" y="2087003"/>
                  </a:lnTo>
                  <a:lnTo>
                    <a:pt x="4227309" y="2087587"/>
                  </a:lnTo>
                  <a:lnTo>
                    <a:pt x="4227893" y="2076386"/>
                  </a:lnTo>
                  <a:close/>
                </a:path>
                <a:path w="5438775" h="2422525">
                  <a:moveTo>
                    <a:pt x="4651921" y="1036713"/>
                  </a:moveTo>
                  <a:lnTo>
                    <a:pt x="4640707" y="1036129"/>
                  </a:lnTo>
                  <a:lnTo>
                    <a:pt x="4640123" y="1047330"/>
                  </a:lnTo>
                  <a:lnTo>
                    <a:pt x="4651324" y="1047927"/>
                  </a:lnTo>
                  <a:lnTo>
                    <a:pt x="4651921" y="1036713"/>
                  </a:lnTo>
                  <a:close/>
                </a:path>
                <a:path w="5438775" h="2422525">
                  <a:moveTo>
                    <a:pt x="5395201" y="1935022"/>
                  </a:moveTo>
                  <a:lnTo>
                    <a:pt x="5383987" y="1934425"/>
                  </a:lnTo>
                  <a:lnTo>
                    <a:pt x="5383403" y="1945640"/>
                  </a:lnTo>
                  <a:lnTo>
                    <a:pt x="5394604" y="1946224"/>
                  </a:lnTo>
                  <a:lnTo>
                    <a:pt x="5395201" y="1935022"/>
                  </a:lnTo>
                  <a:close/>
                </a:path>
                <a:path w="5438775" h="2422525">
                  <a:moveTo>
                    <a:pt x="5438318" y="2410726"/>
                  </a:moveTo>
                  <a:lnTo>
                    <a:pt x="5427103" y="2410142"/>
                  </a:lnTo>
                  <a:lnTo>
                    <a:pt x="5426519" y="2421344"/>
                  </a:lnTo>
                  <a:lnTo>
                    <a:pt x="5437721" y="2421940"/>
                  </a:lnTo>
                  <a:lnTo>
                    <a:pt x="5438318" y="2410726"/>
                  </a:lnTo>
                  <a:close/>
                </a:path>
              </a:pathLst>
            </a:custGeom>
            <a:solidFill>
              <a:srgbClr val="374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632544" y="4083303"/>
              <a:ext cx="2778125" cy="1417320"/>
            </a:xfrm>
            <a:custGeom>
              <a:avLst/>
              <a:gdLst/>
              <a:ahLst/>
              <a:cxnLst/>
              <a:rect l="l" t="t" r="r" b="b"/>
              <a:pathLst>
                <a:path w="2778125" h="1417320">
                  <a:moveTo>
                    <a:pt x="11798" y="1100734"/>
                  </a:moveTo>
                  <a:lnTo>
                    <a:pt x="584" y="1100137"/>
                  </a:lnTo>
                  <a:lnTo>
                    <a:pt x="0" y="1111351"/>
                  </a:lnTo>
                  <a:lnTo>
                    <a:pt x="11201" y="1111935"/>
                  </a:lnTo>
                  <a:lnTo>
                    <a:pt x="11798" y="1100734"/>
                  </a:lnTo>
                  <a:close/>
                </a:path>
                <a:path w="2778125" h="1417320">
                  <a:moveTo>
                    <a:pt x="219138" y="797433"/>
                  </a:moveTo>
                  <a:lnTo>
                    <a:pt x="207937" y="796848"/>
                  </a:lnTo>
                  <a:lnTo>
                    <a:pt x="207340" y="808050"/>
                  </a:lnTo>
                  <a:lnTo>
                    <a:pt x="218554" y="808647"/>
                  </a:lnTo>
                  <a:lnTo>
                    <a:pt x="219138" y="797433"/>
                  </a:lnTo>
                  <a:close/>
                </a:path>
                <a:path w="2778125" h="1417320">
                  <a:moveTo>
                    <a:pt x="297345" y="1161973"/>
                  </a:moveTo>
                  <a:lnTo>
                    <a:pt x="286143" y="1161389"/>
                  </a:lnTo>
                  <a:lnTo>
                    <a:pt x="285546" y="1172591"/>
                  </a:lnTo>
                  <a:lnTo>
                    <a:pt x="296760" y="1173187"/>
                  </a:lnTo>
                  <a:lnTo>
                    <a:pt x="297345" y="1161973"/>
                  </a:lnTo>
                  <a:close/>
                </a:path>
                <a:path w="2778125" h="1417320">
                  <a:moveTo>
                    <a:pt x="372872" y="584"/>
                  </a:moveTo>
                  <a:lnTo>
                    <a:pt x="361657" y="0"/>
                  </a:lnTo>
                  <a:lnTo>
                    <a:pt x="361073" y="11201"/>
                  </a:lnTo>
                  <a:lnTo>
                    <a:pt x="372275" y="11798"/>
                  </a:lnTo>
                  <a:lnTo>
                    <a:pt x="372872" y="584"/>
                  </a:lnTo>
                  <a:close/>
                </a:path>
                <a:path w="2778125" h="1417320">
                  <a:moveTo>
                    <a:pt x="375716" y="484212"/>
                  </a:moveTo>
                  <a:lnTo>
                    <a:pt x="364502" y="483616"/>
                  </a:lnTo>
                  <a:lnTo>
                    <a:pt x="363918" y="494830"/>
                  </a:lnTo>
                  <a:lnTo>
                    <a:pt x="375119" y="495414"/>
                  </a:lnTo>
                  <a:lnTo>
                    <a:pt x="375716" y="484212"/>
                  </a:lnTo>
                  <a:close/>
                </a:path>
                <a:path w="2778125" h="1417320">
                  <a:moveTo>
                    <a:pt x="642543" y="630313"/>
                  </a:moveTo>
                  <a:lnTo>
                    <a:pt x="631329" y="629729"/>
                  </a:lnTo>
                  <a:lnTo>
                    <a:pt x="630745" y="640930"/>
                  </a:lnTo>
                  <a:lnTo>
                    <a:pt x="641946" y="641527"/>
                  </a:lnTo>
                  <a:lnTo>
                    <a:pt x="642543" y="630313"/>
                  </a:lnTo>
                  <a:close/>
                </a:path>
                <a:path w="2778125" h="1417320">
                  <a:moveTo>
                    <a:pt x="744689" y="1010856"/>
                  </a:moveTo>
                  <a:lnTo>
                    <a:pt x="733488" y="1010259"/>
                  </a:lnTo>
                  <a:lnTo>
                    <a:pt x="732891" y="1021473"/>
                  </a:lnTo>
                  <a:lnTo>
                    <a:pt x="744105" y="1022057"/>
                  </a:lnTo>
                  <a:lnTo>
                    <a:pt x="744689" y="1010856"/>
                  </a:lnTo>
                  <a:close/>
                </a:path>
                <a:path w="2778125" h="1417320">
                  <a:moveTo>
                    <a:pt x="817206" y="800430"/>
                  </a:moveTo>
                  <a:lnTo>
                    <a:pt x="806005" y="799846"/>
                  </a:lnTo>
                  <a:lnTo>
                    <a:pt x="805421" y="811047"/>
                  </a:lnTo>
                  <a:lnTo>
                    <a:pt x="816622" y="811631"/>
                  </a:lnTo>
                  <a:lnTo>
                    <a:pt x="817206" y="800430"/>
                  </a:lnTo>
                  <a:close/>
                </a:path>
                <a:path w="2778125" h="1417320">
                  <a:moveTo>
                    <a:pt x="1058748" y="1039012"/>
                  </a:moveTo>
                  <a:lnTo>
                    <a:pt x="1047546" y="1038415"/>
                  </a:lnTo>
                  <a:lnTo>
                    <a:pt x="1046949" y="1049629"/>
                  </a:lnTo>
                  <a:lnTo>
                    <a:pt x="1058164" y="1050213"/>
                  </a:lnTo>
                  <a:lnTo>
                    <a:pt x="1058748" y="1039012"/>
                  </a:lnTo>
                  <a:close/>
                </a:path>
                <a:path w="2778125" h="1417320">
                  <a:moveTo>
                    <a:pt x="1195006" y="799096"/>
                  </a:moveTo>
                  <a:lnTo>
                    <a:pt x="1183792" y="798499"/>
                  </a:lnTo>
                  <a:lnTo>
                    <a:pt x="1183208" y="809713"/>
                  </a:lnTo>
                  <a:lnTo>
                    <a:pt x="1194409" y="810298"/>
                  </a:lnTo>
                  <a:lnTo>
                    <a:pt x="1195006" y="799096"/>
                  </a:lnTo>
                  <a:close/>
                </a:path>
                <a:path w="2778125" h="1417320">
                  <a:moveTo>
                    <a:pt x="1311148" y="1118209"/>
                  </a:moveTo>
                  <a:lnTo>
                    <a:pt x="1299933" y="1117625"/>
                  </a:lnTo>
                  <a:lnTo>
                    <a:pt x="1299349" y="1128839"/>
                  </a:lnTo>
                  <a:lnTo>
                    <a:pt x="1310563" y="1129423"/>
                  </a:lnTo>
                  <a:lnTo>
                    <a:pt x="1311148" y="1118209"/>
                  </a:lnTo>
                  <a:close/>
                </a:path>
                <a:path w="2778125" h="1417320">
                  <a:moveTo>
                    <a:pt x="1332611" y="973836"/>
                  </a:moveTo>
                  <a:lnTo>
                    <a:pt x="1321409" y="973239"/>
                  </a:lnTo>
                  <a:lnTo>
                    <a:pt x="1320812" y="984440"/>
                  </a:lnTo>
                  <a:lnTo>
                    <a:pt x="1332026" y="985037"/>
                  </a:lnTo>
                  <a:lnTo>
                    <a:pt x="1332611" y="973836"/>
                  </a:lnTo>
                  <a:close/>
                </a:path>
                <a:path w="2778125" h="1417320">
                  <a:moveTo>
                    <a:pt x="1849501" y="1318501"/>
                  </a:moveTo>
                  <a:lnTo>
                    <a:pt x="1838286" y="1317904"/>
                  </a:lnTo>
                  <a:lnTo>
                    <a:pt x="1837702" y="1329118"/>
                  </a:lnTo>
                  <a:lnTo>
                    <a:pt x="1848904" y="1329702"/>
                  </a:lnTo>
                  <a:lnTo>
                    <a:pt x="1849501" y="1318501"/>
                  </a:lnTo>
                  <a:close/>
                </a:path>
                <a:path w="2778125" h="1417320">
                  <a:moveTo>
                    <a:pt x="2300325" y="1405763"/>
                  </a:moveTo>
                  <a:lnTo>
                    <a:pt x="2289124" y="1405178"/>
                  </a:lnTo>
                  <a:lnTo>
                    <a:pt x="2288527" y="1416392"/>
                  </a:lnTo>
                  <a:lnTo>
                    <a:pt x="2299741" y="1416977"/>
                  </a:lnTo>
                  <a:lnTo>
                    <a:pt x="2300325" y="1405763"/>
                  </a:lnTo>
                  <a:close/>
                </a:path>
                <a:path w="2778125" h="1417320">
                  <a:moveTo>
                    <a:pt x="2777502" y="1360970"/>
                  </a:moveTo>
                  <a:lnTo>
                    <a:pt x="2766288" y="1360373"/>
                  </a:lnTo>
                  <a:lnTo>
                    <a:pt x="2765704" y="1371587"/>
                  </a:lnTo>
                  <a:lnTo>
                    <a:pt x="2776905" y="1372171"/>
                  </a:lnTo>
                  <a:lnTo>
                    <a:pt x="2777502" y="1360970"/>
                  </a:lnTo>
                  <a:close/>
                </a:path>
              </a:pathLst>
            </a:custGeom>
            <a:solidFill>
              <a:srgbClr val="EF3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326488" y="5781092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69" h="8254">
                <a:moveTo>
                  <a:pt x="2692" y="0"/>
                </a:moveTo>
                <a:lnTo>
                  <a:pt x="1346" y="0"/>
                </a:lnTo>
                <a:lnTo>
                  <a:pt x="0" y="1358"/>
                </a:lnTo>
                <a:lnTo>
                  <a:pt x="0" y="4064"/>
                </a:lnTo>
                <a:lnTo>
                  <a:pt x="1346" y="2705"/>
                </a:lnTo>
                <a:lnTo>
                  <a:pt x="1346" y="5410"/>
                </a:lnTo>
                <a:lnTo>
                  <a:pt x="2692" y="5410"/>
                </a:lnTo>
                <a:lnTo>
                  <a:pt x="5397" y="8115"/>
                </a:lnTo>
                <a:lnTo>
                  <a:pt x="12153" y="6756"/>
                </a:lnTo>
                <a:lnTo>
                  <a:pt x="13512" y="5410"/>
                </a:lnTo>
                <a:lnTo>
                  <a:pt x="12153" y="5410"/>
                </a:lnTo>
                <a:lnTo>
                  <a:pt x="12153" y="4064"/>
                </a:lnTo>
                <a:lnTo>
                  <a:pt x="10794" y="4064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14591" y="5621705"/>
            <a:ext cx="76200" cy="97790"/>
          </a:xfrm>
          <a:custGeom>
            <a:avLst/>
            <a:gdLst/>
            <a:ahLst/>
            <a:cxnLst/>
            <a:rect l="l" t="t" r="r" b="b"/>
            <a:pathLst>
              <a:path w="76200" h="97789">
                <a:moveTo>
                  <a:pt x="29705" y="4051"/>
                </a:moveTo>
                <a:lnTo>
                  <a:pt x="28359" y="0"/>
                </a:lnTo>
                <a:lnTo>
                  <a:pt x="27012" y="0"/>
                </a:lnTo>
                <a:lnTo>
                  <a:pt x="24295" y="4051"/>
                </a:lnTo>
                <a:lnTo>
                  <a:pt x="20256" y="8102"/>
                </a:lnTo>
                <a:lnTo>
                  <a:pt x="12141" y="8102"/>
                </a:lnTo>
                <a:lnTo>
                  <a:pt x="8089" y="6756"/>
                </a:lnTo>
                <a:lnTo>
                  <a:pt x="6743" y="6756"/>
                </a:lnTo>
                <a:lnTo>
                  <a:pt x="5397" y="8102"/>
                </a:lnTo>
                <a:lnTo>
                  <a:pt x="4051" y="9448"/>
                </a:lnTo>
                <a:lnTo>
                  <a:pt x="4051" y="12153"/>
                </a:lnTo>
                <a:lnTo>
                  <a:pt x="5397" y="18910"/>
                </a:lnTo>
                <a:lnTo>
                  <a:pt x="5397" y="22961"/>
                </a:lnTo>
                <a:lnTo>
                  <a:pt x="6743" y="24307"/>
                </a:lnTo>
                <a:lnTo>
                  <a:pt x="6743" y="25666"/>
                </a:lnTo>
                <a:lnTo>
                  <a:pt x="5397" y="27012"/>
                </a:lnTo>
                <a:lnTo>
                  <a:pt x="6743" y="27012"/>
                </a:lnTo>
                <a:lnTo>
                  <a:pt x="6743" y="31064"/>
                </a:lnTo>
                <a:lnTo>
                  <a:pt x="5397" y="33769"/>
                </a:lnTo>
                <a:lnTo>
                  <a:pt x="5397" y="41871"/>
                </a:lnTo>
                <a:lnTo>
                  <a:pt x="4051" y="44577"/>
                </a:lnTo>
                <a:lnTo>
                  <a:pt x="4051" y="48628"/>
                </a:lnTo>
                <a:lnTo>
                  <a:pt x="6743" y="52679"/>
                </a:lnTo>
                <a:lnTo>
                  <a:pt x="6743" y="55384"/>
                </a:lnTo>
                <a:lnTo>
                  <a:pt x="5397" y="58077"/>
                </a:lnTo>
                <a:lnTo>
                  <a:pt x="5397" y="62128"/>
                </a:lnTo>
                <a:lnTo>
                  <a:pt x="2692" y="68884"/>
                </a:lnTo>
                <a:lnTo>
                  <a:pt x="2692" y="70243"/>
                </a:lnTo>
                <a:lnTo>
                  <a:pt x="1346" y="74295"/>
                </a:lnTo>
                <a:lnTo>
                  <a:pt x="1346" y="79692"/>
                </a:lnTo>
                <a:lnTo>
                  <a:pt x="0" y="79692"/>
                </a:lnTo>
                <a:lnTo>
                  <a:pt x="0" y="81051"/>
                </a:lnTo>
                <a:lnTo>
                  <a:pt x="1346" y="82397"/>
                </a:lnTo>
                <a:lnTo>
                  <a:pt x="2692" y="82397"/>
                </a:lnTo>
                <a:lnTo>
                  <a:pt x="2692" y="83743"/>
                </a:lnTo>
                <a:lnTo>
                  <a:pt x="4051" y="85102"/>
                </a:lnTo>
                <a:lnTo>
                  <a:pt x="6743" y="89154"/>
                </a:lnTo>
                <a:lnTo>
                  <a:pt x="8089" y="87807"/>
                </a:lnTo>
                <a:lnTo>
                  <a:pt x="9448" y="85102"/>
                </a:lnTo>
                <a:lnTo>
                  <a:pt x="12141" y="86448"/>
                </a:lnTo>
                <a:lnTo>
                  <a:pt x="13500" y="86448"/>
                </a:lnTo>
                <a:lnTo>
                  <a:pt x="13500" y="87807"/>
                </a:lnTo>
                <a:lnTo>
                  <a:pt x="14846" y="89154"/>
                </a:lnTo>
                <a:lnTo>
                  <a:pt x="14846" y="90500"/>
                </a:lnTo>
                <a:lnTo>
                  <a:pt x="16205" y="90500"/>
                </a:lnTo>
                <a:lnTo>
                  <a:pt x="13500" y="83743"/>
                </a:lnTo>
                <a:lnTo>
                  <a:pt x="9448" y="75641"/>
                </a:lnTo>
                <a:lnTo>
                  <a:pt x="8089" y="74295"/>
                </a:lnTo>
                <a:lnTo>
                  <a:pt x="9448" y="72936"/>
                </a:lnTo>
                <a:lnTo>
                  <a:pt x="9448" y="68884"/>
                </a:lnTo>
                <a:lnTo>
                  <a:pt x="13500" y="64833"/>
                </a:lnTo>
                <a:lnTo>
                  <a:pt x="13500" y="59436"/>
                </a:lnTo>
                <a:lnTo>
                  <a:pt x="12141" y="58077"/>
                </a:lnTo>
                <a:lnTo>
                  <a:pt x="12141" y="54025"/>
                </a:lnTo>
                <a:lnTo>
                  <a:pt x="14846" y="54025"/>
                </a:lnTo>
                <a:lnTo>
                  <a:pt x="14846" y="51333"/>
                </a:lnTo>
                <a:lnTo>
                  <a:pt x="13500" y="48628"/>
                </a:lnTo>
                <a:lnTo>
                  <a:pt x="12141" y="48628"/>
                </a:lnTo>
                <a:lnTo>
                  <a:pt x="12141" y="44577"/>
                </a:lnTo>
                <a:lnTo>
                  <a:pt x="14846" y="36474"/>
                </a:lnTo>
                <a:lnTo>
                  <a:pt x="14846" y="29718"/>
                </a:lnTo>
                <a:lnTo>
                  <a:pt x="16205" y="28359"/>
                </a:lnTo>
                <a:lnTo>
                  <a:pt x="16205" y="27012"/>
                </a:lnTo>
                <a:lnTo>
                  <a:pt x="20256" y="22961"/>
                </a:lnTo>
                <a:lnTo>
                  <a:pt x="21602" y="22961"/>
                </a:lnTo>
                <a:lnTo>
                  <a:pt x="22961" y="21615"/>
                </a:lnTo>
                <a:lnTo>
                  <a:pt x="22961" y="20256"/>
                </a:lnTo>
                <a:lnTo>
                  <a:pt x="24295" y="18910"/>
                </a:lnTo>
                <a:lnTo>
                  <a:pt x="24295" y="10807"/>
                </a:lnTo>
                <a:lnTo>
                  <a:pt x="25654" y="9448"/>
                </a:lnTo>
                <a:lnTo>
                  <a:pt x="25654" y="8102"/>
                </a:lnTo>
                <a:lnTo>
                  <a:pt x="29705" y="8102"/>
                </a:lnTo>
                <a:lnTo>
                  <a:pt x="29705" y="4051"/>
                </a:lnTo>
                <a:close/>
              </a:path>
              <a:path w="76200" h="97789">
                <a:moveTo>
                  <a:pt x="45923" y="95910"/>
                </a:moveTo>
                <a:lnTo>
                  <a:pt x="44564" y="95910"/>
                </a:lnTo>
                <a:lnTo>
                  <a:pt x="44564" y="93218"/>
                </a:lnTo>
                <a:lnTo>
                  <a:pt x="43218" y="94564"/>
                </a:lnTo>
                <a:lnTo>
                  <a:pt x="43218" y="97256"/>
                </a:lnTo>
                <a:lnTo>
                  <a:pt x="44564" y="97256"/>
                </a:lnTo>
                <a:lnTo>
                  <a:pt x="45923" y="95910"/>
                </a:lnTo>
                <a:close/>
              </a:path>
              <a:path w="76200" h="97789">
                <a:moveTo>
                  <a:pt x="55372" y="79705"/>
                </a:moveTo>
                <a:lnTo>
                  <a:pt x="54025" y="78359"/>
                </a:lnTo>
                <a:lnTo>
                  <a:pt x="52666" y="79705"/>
                </a:lnTo>
                <a:lnTo>
                  <a:pt x="49974" y="79705"/>
                </a:lnTo>
                <a:lnTo>
                  <a:pt x="49974" y="81051"/>
                </a:lnTo>
                <a:lnTo>
                  <a:pt x="48615" y="85115"/>
                </a:lnTo>
                <a:lnTo>
                  <a:pt x="51320" y="85115"/>
                </a:lnTo>
                <a:lnTo>
                  <a:pt x="52666" y="86461"/>
                </a:lnTo>
                <a:lnTo>
                  <a:pt x="54025" y="86461"/>
                </a:lnTo>
                <a:lnTo>
                  <a:pt x="55372" y="83756"/>
                </a:lnTo>
                <a:lnTo>
                  <a:pt x="55372" y="79705"/>
                </a:lnTo>
                <a:close/>
              </a:path>
              <a:path w="76200" h="97789">
                <a:moveTo>
                  <a:pt x="75641" y="33782"/>
                </a:moveTo>
                <a:lnTo>
                  <a:pt x="74282" y="33782"/>
                </a:lnTo>
                <a:lnTo>
                  <a:pt x="72936" y="35128"/>
                </a:lnTo>
                <a:lnTo>
                  <a:pt x="71589" y="33782"/>
                </a:lnTo>
                <a:lnTo>
                  <a:pt x="68884" y="33782"/>
                </a:lnTo>
                <a:lnTo>
                  <a:pt x="68884" y="35128"/>
                </a:lnTo>
                <a:lnTo>
                  <a:pt x="68884" y="36474"/>
                </a:lnTo>
                <a:lnTo>
                  <a:pt x="67538" y="36474"/>
                </a:lnTo>
                <a:lnTo>
                  <a:pt x="66192" y="37820"/>
                </a:lnTo>
                <a:lnTo>
                  <a:pt x="63487" y="43230"/>
                </a:lnTo>
                <a:lnTo>
                  <a:pt x="62128" y="44577"/>
                </a:lnTo>
                <a:lnTo>
                  <a:pt x="60782" y="47282"/>
                </a:lnTo>
                <a:lnTo>
                  <a:pt x="60782" y="48628"/>
                </a:lnTo>
                <a:lnTo>
                  <a:pt x="62128" y="48628"/>
                </a:lnTo>
                <a:lnTo>
                  <a:pt x="63487" y="51333"/>
                </a:lnTo>
                <a:lnTo>
                  <a:pt x="63487" y="52692"/>
                </a:lnTo>
                <a:lnTo>
                  <a:pt x="67538" y="52692"/>
                </a:lnTo>
                <a:lnTo>
                  <a:pt x="68884" y="51333"/>
                </a:lnTo>
                <a:lnTo>
                  <a:pt x="68884" y="48628"/>
                </a:lnTo>
                <a:lnTo>
                  <a:pt x="70231" y="47282"/>
                </a:lnTo>
                <a:lnTo>
                  <a:pt x="70231" y="45935"/>
                </a:lnTo>
                <a:lnTo>
                  <a:pt x="71589" y="45935"/>
                </a:lnTo>
                <a:lnTo>
                  <a:pt x="71589" y="41884"/>
                </a:lnTo>
                <a:lnTo>
                  <a:pt x="72936" y="41884"/>
                </a:lnTo>
                <a:lnTo>
                  <a:pt x="74282" y="40525"/>
                </a:lnTo>
                <a:lnTo>
                  <a:pt x="74282" y="39179"/>
                </a:lnTo>
                <a:lnTo>
                  <a:pt x="75641" y="37820"/>
                </a:lnTo>
                <a:lnTo>
                  <a:pt x="75641" y="3378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9876" y="563521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692" y="0"/>
                </a:moveTo>
                <a:lnTo>
                  <a:pt x="1346" y="0"/>
                </a:lnTo>
                <a:lnTo>
                  <a:pt x="0" y="0"/>
                </a:lnTo>
                <a:lnTo>
                  <a:pt x="1346" y="1346"/>
                </a:lnTo>
                <a:lnTo>
                  <a:pt x="1346" y="4051"/>
                </a:lnTo>
                <a:lnTo>
                  <a:pt x="2692" y="4051"/>
                </a:lnTo>
                <a:lnTo>
                  <a:pt x="2692" y="5397"/>
                </a:lnTo>
                <a:lnTo>
                  <a:pt x="4051" y="5397"/>
                </a:lnTo>
                <a:lnTo>
                  <a:pt x="4051" y="2692"/>
                </a:lnTo>
                <a:lnTo>
                  <a:pt x="2692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51066" y="5366410"/>
            <a:ext cx="93345" cy="247650"/>
          </a:xfrm>
          <a:custGeom>
            <a:avLst/>
            <a:gdLst/>
            <a:ahLst/>
            <a:cxnLst/>
            <a:rect l="l" t="t" r="r" b="b"/>
            <a:pathLst>
              <a:path w="93345" h="247650">
                <a:moveTo>
                  <a:pt x="56730" y="116166"/>
                </a:moveTo>
                <a:lnTo>
                  <a:pt x="52666" y="114820"/>
                </a:lnTo>
                <a:lnTo>
                  <a:pt x="51320" y="113461"/>
                </a:lnTo>
                <a:lnTo>
                  <a:pt x="52666" y="112115"/>
                </a:lnTo>
                <a:lnTo>
                  <a:pt x="52666" y="109410"/>
                </a:lnTo>
                <a:lnTo>
                  <a:pt x="51320" y="108064"/>
                </a:lnTo>
                <a:lnTo>
                  <a:pt x="47269" y="106718"/>
                </a:lnTo>
                <a:lnTo>
                  <a:pt x="44564" y="108064"/>
                </a:lnTo>
                <a:lnTo>
                  <a:pt x="43218" y="109410"/>
                </a:lnTo>
                <a:lnTo>
                  <a:pt x="40513" y="113461"/>
                </a:lnTo>
                <a:lnTo>
                  <a:pt x="39166" y="114820"/>
                </a:lnTo>
                <a:lnTo>
                  <a:pt x="40513" y="116166"/>
                </a:lnTo>
                <a:lnTo>
                  <a:pt x="40513" y="117513"/>
                </a:lnTo>
                <a:lnTo>
                  <a:pt x="39166" y="118872"/>
                </a:lnTo>
                <a:lnTo>
                  <a:pt x="37820" y="118872"/>
                </a:lnTo>
                <a:lnTo>
                  <a:pt x="39166" y="121577"/>
                </a:lnTo>
                <a:lnTo>
                  <a:pt x="37820" y="124269"/>
                </a:lnTo>
                <a:lnTo>
                  <a:pt x="37820" y="131025"/>
                </a:lnTo>
                <a:lnTo>
                  <a:pt x="36461" y="132384"/>
                </a:lnTo>
                <a:lnTo>
                  <a:pt x="37820" y="136436"/>
                </a:lnTo>
                <a:lnTo>
                  <a:pt x="36461" y="140487"/>
                </a:lnTo>
                <a:lnTo>
                  <a:pt x="25654" y="149936"/>
                </a:lnTo>
                <a:lnTo>
                  <a:pt x="21602" y="149936"/>
                </a:lnTo>
                <a:lnTo>
                  <a:pt x="20256" y="148590"/>
                </a:lnTo>
                <a:lnTo>
                  <a:pt x="20256" y="147243"/>
                </a:lnTo>
                <a:lnTo>
                  <a:pt x="18897" y="145884"/>
                </a:lnTo>
                <a:lnTo>
                  <a:pt x="14846" y="143192"/>
                </a:lnTo>
                <a:lnTo>
                  <a:pt x="13500" y="140487"/>
                </a:lnTo>
                <a:lnTo>
                  <a:pt x="10807" y="140487"/>
                </a:lnTo>
                <a:lnTo>
                  <a:pt x="10807" y="148590"/>
                </a:lnTo>
                <a:lnTo>
                  <a:pt x="12153" y="148590"/>
                </a:lnTo>
                <a:lnTo>
                  <a:pt x="13500" y="149936"/>
                </a:lnTo>
                <a:lnTo>
                  <a:pt x="13500" y="151282"/>
                </a:lnTo>
                <a:lnTo>
                  <a:pt x="14846" y="153987"/>
                </a:lnTo>
                <a:lnTo>
                  <a:pt x="16205" y="155346"/>
                </a:lnTo>
                <a:lnTo>
                  <a:pt x="17551" y="155346"/>
                </a:lnTo>
                <a:lnTo>
                  <a:pt x="18897" y="156692"/>
                </a:lnTo>
                <a:lnTo>
                  <a:pt x="18897" y="158038"/>
                </a:lnTo>
                <a:lnTo>
                  <a:pt x="13500" y="163449"/>
                </a:lnTo>
                <a:lnTo>
                  <a:pt x="13500" y="166154"/>
                </a:lnTo>
                <a:lnTo>
                  <a:pt x="14846" y="174256"/>
                </a:lnTo>
                <a:lnTo>
                  <a:pt x="13500" y="175602"/>
                </a:lnTo>
                <a:lnTo>
                  <a:pt x="13500" y="176961"/>
                </a:lnTo>
                <a:lnTo>
                  <a:pt x="12153" y="178308"/>
                </a:lnTo>
                <a:lnTo>
                  <a:pt x="10807" y="178308"/>
                </a:lnTo>
                <a:lnTo>
                  <a:pt x="9448" y="176961"/>
                </a:lnTo>
                <a:lnTo>
                  <a:pt x="8089" y="176961"/>
                </a:lnTo>
                <a:lnTo>
                  <a:pt x="8089" y="178308"/>
                </a:lnTo>
                <a:lnTo>
                  <a:pt x="6756" y="178308"/>
                </a:lnTo>
                <a:lnTo>
                  <a:pt x="6756" y="179654"/>
                </a:lnTo>
                <a:lnTo>
                  <a:pt x="8089" y="181013"/>
                </a:lnTo>
                <a:lnTo>
                  <a:pt x="9448" y="183718"/>
                </a:lnTo>
                <a:lnTo>
                  <a:pt x="10807" y="185051"/>
                </a:lnTo>
                <a:lnTo>
                  <a:pt x="10807" y="190461"/>
                </a:lnTo>
                <a:lnTo>
                  <a:pt x="9448" y="193167"/>
                </a:lnTo>
                <a:lnTo>
                  <a:pt x="8089" y="197218"/>
                </a:lnTo>
                <a:lnTo>
                  <a:pt x="5397" y="202615"/>
                </a:lnTo>
                <a:lnTo>
                  <a:pt x="5397" y="205320"/>
                </a:lnTo>
                <a:lnTo>
                  <a:pt x="6756" y="206667"/>
                </a:lnTo>
                <a:lnTo>
                  <a:pt x="6756" y="209372"/>
                </a:lnTo>
                <a:lnTo>
                  <a:pt x="1346" y="209372"/>
                </a:lnTo>
                <a:lnTo>
                  <a:pt x="0" y="210731"/>
                </a:lnTo>
                <a:lnTo>
                  <a:pt x="1346" y="213423"/>
                </a:lnTo>
                <a:lnTo>
                  <a:pt x="8089" y="213423"/>
                </a:lnTo>
                <a:lnTo>
                  <a:pt x="9448" y="214782"/>
                </a:lnTo>
                <a:lnTo>
                  <a:pt x="9448" y="222885"/>
                </a:lnTo>
                <a:lnTo>
                  <a:pt x="8089" y="225590"/>
                </a:lnTo>
                <a:lnTo>
                  <a:pt x="6756" y="225590"/>
                </a:lnTo>
                <a:lnTo>
                  <a:pt x="4051" y="224231"/>
                </a:lnTo>
                <a:lnTo>
                  <a:pt x="2692" y="225590"/>
                </a:lnTo>
                <a:lnTo>
                  <a:pt x="4051" y="228295"/>
                </a:lnTo>
                <a:lnTo>
                  <a:pt x="5397" y="228295"/>
                </a:lnTo>
                <a:lnTo>
                  <a:pt x="8089" y="229641"/>
                </a:lnTo>
                <a:lnTo>
                  <a:pt x="8089" y="230987"/>
                </a:lnTo>
                <a:lnTo>
                  <a:pt x="6756" y="233692"/>
                </a:lnTo>
                <a:lnTo>
                  <a:pt x="4051" y="233692"/>
                </a:lnTo>
                <a:lnTo>
                  <a:pt x="4051" y="232346"/>
                </a:lnTo>
                <a:lnTo>
                  <a:pt x="2692" y="230987"/>
                </a:lnTo>
                <a:lnTo>
                  <a:pt x="1346" y="230987"/>
                </a:lnTo>
                <a:lnTo>
                  <a:pt x="1346" y="232346"/>
                </a:lnTo>
                <a:lnTo>
                  <a:pt x="5397" y="236397"/>
                </a:lnTo>
                <a:lnTo>
                  <a:pt x="5397" y="245846"/>
                </a:lnTo>
                <a:lnTo>
                  <a:pt x="6756" y="247192"/>
                </a:lnTo>
                <a:lnTo>
                  <a:pt x="8089" y="247192"/>
                </a:lnTo>
                <a:lnTo>
                  <a:pt x="9448" y="245846"/>
                </a:lnTo>
                <a:lnTo>
                  <a:pt x="12153" y="245846"/>
                </a:lnTo>
                <a:lnTo>
                  <a:pt x="12153" y="244500"/>
                </a:lnTo>
                <a:lnTo>
                  <a:pt x="10807" y="241795"/>
                </a:lnTo>
                <a:lnTo>
                  <a:pt x="10807" y="233692"/>
                </a:lnTo>
                <a:lnTo>
                  <a:pt x="12153" y="229641"/>
                </a:lnTo>
                <a:lnTo>
                  <a:pt x="14846" y="229641"/>
                </a:lnTo>
                <a:lnTo>
                  <a:pt x="17551" y="225590"/>
                </a:lnTo>
                <a:lnTo>
                  <a:pt x="16205" y="218821"/>
                </a:lnTo>
                <a:lnTo>
                  <a:pt x="16205" y="217474"/>
                </a:lnTo>
                <a:lnTo>
                  <a:pt x="17551" y="214782"/>
                </a:lnTo>
                <a:lnTo>
                  <a:pt x="17551" y="209372"/>
                </a:lnTo>
                <a:lnTo>
                  <a:pt x="20256" y="202615"/>
                </a:lnTo>
                <a:lnTo>
                  <a:pt x="21602" y="197218"/>
                </a:lnTo>
                <a:lnTo>
                  <a:pt x="21602" y="186410"/>
                </a:lnTo>
                <a:lnTo>
                  <a:pt x="20256" y="186410"/>
                </a:lnTo>
                <a:lnTo>
                  <a:pt x="17551" y="183718"/>
                </a:lnTo>
                <a:lnTo>
                  <a:pt x="20256" y="178308"/>
                </a:lnTo>
                <a:lnTo>
                  <a:pt x="22961" y="181013"/>
                </a:lnTo>
                <a:lnTo>
                  <a:pt x="27012" y="181013"/>
                </a:lnTo>
                <a:lnTo>
                  <a:pt x="27012" y="178308"/>
                </a:lnTo>
                <a:lnTo>
                  <a:pt x="28359" y="178308"/>
                </a:lnTo>
                <a:lnTo>
                  <a:pt x="29718" y="176961"/>
                </a:lnTo>
                <a:lnTo>
                  <a:pt x="32410" y="175602"/>
                </a:lnTo>
                <a:lnTo>
                  <a:pt x="32410" y="171551"/>
                </a:lnTo>
                <a:lnTo>
                  <a:pt x="33769" y="170205"/>
                </a:lnTo>
                <a:lnTo>
                  <a:pt x="33769" y="156692"/>
                </a:lnTo>
                <a:lnTo>
                  <a:pt x="35102" y="148590"/>
                </a:lnTo>
                <a:lnTo>
                  <a:pt x="36461" y="145884"/>
                </a:lnTo>
                <a:lnTo>
                  <a:pt x="39166" y="141833"/>
                </a:lnTo>
                <a:lnTo>
                  <a:pt x="44564" y="136436"/>
                </a:lnTo>
                <a:lnTo>
                  <a:pt x="45923" y="131025"/>
                </a:lnTo>
                <a:lnTo>
                  <a:pt x="47269" y="128333"/>
                </a:lnTo>
                <a:lnTo>
                  <a:pt x="49974" y="126974"/>
                </a:lnTo>
                <a:lnTo>
                  <a:pt x="54025" y="124269"/>
                </a:lnTo>
                <a:lnTo>
                  <a:pt x="55384" y="124269"/>
                </a:lnTo>
                <a:lnTo>
                  <a:pt x="56730" y="122910"/>
                </a:lnTo>
                <a:lnTo>
                  <a:pt x="56730" y="116166"/>
                </a:lnTo>
                <a:close/>
              </a:path>
              <a:path w="93345" h="247650">
                <a:moveTo>
                  <a:pt x="93192" y="0"/>
                </a:moveTo>
                <a:lnTo>
                  <a:pt x="90487" y="4051"/>
                </a:lnTo>
                <a:lnTo>
                  <a:pt x="86436" y="5397"/>
                </a:lnTo>
                <a:lnTo>
                  <a:pt x="83731" y="8102"/>
                </a:lnTo>
                <a:lnTo>
                  <a:pt x="82384" y="10807"/>
                </a:lnTo>
                <a:lnTo>
                  <a:pt x="81038" y="12153"/>
                </a:lnTo>
                <a:lnTo>
                  <a:pt x="79692" y="14859"/>
                </a:lnTo>
                <a:lnTo>
                  <a:pt x="79692" y="17551"/>
                </a:lnTo>
                <a:lnTo>
                  <a:pt x="82384" y="17551"/>
                </a:lnTo>
                <a:lnTo>
                  <a:pt x="82384" y="21602"/>
                </a:lnTo>
                <a:lnTo>
                  <a:pt x="79692" y="24307"/>
                </a:lnTo>
                <a:lnTo>
                  <a:pt x="78333" y="24307"/>
                </a:lnTo>
                <a:lnTo>
                  <a:pt x="76987" y="28359"/>
                </a:lnTo>
                <a:lnTo>
                  <a:pt x="75628" y="36461"/>
                </a:lnTo>
                <a:lnTo>
                  <a:pt x="75628" y="40513"/>
                </a:lnTo>
                <a:lnTo>
                  <a:pt x="76987" y="44577"/>
                </a:lnTo>
                <a:lnTo>
                  <a:pt x="76987" y="48615"/>
                </a:lnTo>
                <a:lnTo>
                  <a:pt x="74282" y="52679"/>
                </a:lnTo>
                <a:lnTo>
                  <a:pt x="71577" y="54025"/>
                </a:lnTo>
                <a:lnTo>
                  <a:pt x="71577" y="64833"/>
                </a:lnTo>
                <a:lnTo>
                  <a:pt x="72936" y="67538"/>
                </a:lnTo>
                <a:lnTo>
                  <a:pt x="72936" y="72936"/>
                </a:lnTo>
                <a:lnTo>
                  <a:pt x="71577" y="74282"/>
                </a:lnTo>
                <a:lnTo>
                  <a:pt x="72936" y="78346"/>
                </a:lnTo>
                <a:lnTo>
                  <a:pt x="74282" y="81038"/>
                </a:lnTo>
                <a:lnTo>
                  <a:pt x="72936" y="81038"/>
                </a:lnTo>
                <a:lnTo>
                  <a:pt x="72936" y="82384"/>
                </a:lnTo>
                <a:lnTo>
                  <a:pt x="78333" y="79692"/>
                </a:lnTo>
                <a:lnTo>
                  <a:pt x="78333" y="75628"/>
                </a:lnTo>
                <a:lnTo>
                  <a:pt x="76987" y="74282"/>
                </a:lnTo>
                <a:lnTo>
                  <a:pt x="78333" y="74282"/>
                </a:lnTo>
                <a:lnTo>
                  <a:pt x="81038" y="75628"/>
                </a:lnTo>
                <a:lnTo>
                  <a:pt x="82384" y="74282"/>
                </a:lnTo>
                <a:lnTo>
                  <a:pt x="82384" y="68884"/>
                </a:lnTo>
                <a:lnTo>
                  <a:pt x="83731" y="64833"/>
                </a:lnTo>
                <a:lnTo>
                  <a:pt x="83731" y="54025"/>
                </a:lnTo>
                <a:lnTo>
                  <a:pt x="86436" y="51320"/>
                </a:lnTo>
                <a:lnTo>
                  <a:pt x="85090" y="51320"/>
                </a:lnTo>
                <a:lnTo>
                  <a:pt x="85090" y="48615"/>
                </a:lnTo>
                <a:lnTo>
                  <a:pt x="86436" y="48615"/>
                </a:lnTo>
                <a:lnTo>
                  <a:pt x="89141" y="45923"/>
                </a:lnTo>
                <a:lnTo>
                  <a:pt x="89141" y="40513"/>
                </a:lnTo>
                <a:lnTo>
                  <a:pt x="90487" y="39166"/>
                </a:lnTo>
                <a:lnTo>
                  <a:pt x="90487" y="35115"/>
                </a:lnTo>
                <a:lnTo>
                  <a:pt x="91833" y="33769"/>
                </a:lnTo>
                <a:lnTo>
                  <a:pt x="90487" y="32410"/>
                </a:lnTo>
                <a:lnTo>
                  <a:pt x="89141" y="29705"/>
                </a:lnTo>
                <a:lnTo>
                  <a:pt x="89141" y="24307"/>
                </a:lnTo>
                <a:lnTo>
                  <a:pt x="90487" y="21602"/>
                </a:lnTo>
                <a:lnTo>
                  <a:pt x="90487" y="18897"/>
                </a:lnTo>
                <a:lnTo>
                  <a:pt x="91833" y="17551"/>
                </a:lnTo>
                <a:lnTo>
                  <a:pt x="91833" y="14859"/>
                </a:lnTo>
                <a:lnTo>
                  <a:pt x="93192" y="9448"/>
                </a:lnTo>
                <a:lnTo>
                  <a:pt x="931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32296" y="5339382"/>
            <a:ext cx="31115" cy="20320"/>
          </a:xfrm>
          <a:custGeom>
            <a:avLst/>
            <a:gdLst/>
            <a:ahLst/>
            <a:cxnLst/>
            <a:rect l="l" t="t" r="r" b="b"/>
            <a:pathLst>
              <a:path w="31114" h="20320">
                <a:moveTo>
                  <a:pt x="0" y="0"/>
                </a:moveTo>
                <a:lnTo>
                  <a:pt x="1346" y="1358"/>
                </a:lnTo>
                <a:lnTo>
                  <a:pt x="4051" y="2705"/>
                </a:lnTo>
                <a:lnTo>
                  <a:pt x="5397" y="2705"/>
                </a:lnTo>
                <a:lnTo>
                  <a:pt x="18897" y="9461"/>
                </a:lnTo>
                <a:lnTo>
                  <a:pt x="20256" y="12153"/>
                </a:lnTo>
                <a:lnTo>
                  <a:pt x="22961" y="14859"/>
                </a:lnTo>
                <a:lnTo>
                  <a:pt x="24307" y="17564"/>
                </a:lnTo>
                <a:lnTo>
                  <a:pt x="27012" y="18910"/>
                </a:lnTo>
                <a:lnTo>
                  <a:pt x="27012" y="20269"/>
                </a:lnTo>
                <a:lnTo>
                  <a:pt x="31064" y="20269"/>
                </a:lnTo>
                <a:lnTo>
                  <a:pt x="31064" y="18910"/>
                </a:lnTo>
                <a:lnTo>
                  <a:pt x="29705" y="17564"/>
                </a:lnTo>
                <a:lnTo>
                  <a:pt x="27012" y="17564"/>
                </a:lnTo>
                <a:lnTo>
                  <a:pt x="25654" y="14859"/>
                </a:lnTo>
                <a:lnTo>
                  <a:pt x="22961" y="12153"/>
                </a:lnTo>
                <a:lnTo>
                  <a:pt x="22961" y="9461"/>
                </a:lnTo>
                <a:lnTo>
                  <a:pt x="20256" y="6756"/>
                </a:lnTo>
                <a:lnTo>
                  <a:pt x="20256" y="5397"/>
                </a:lnTo>
                <a:lnTo>
                  <a:pt x="18897" y="4051"/>
                </a:lnTo>
                <a:lnTo>
                  <a:pt x="17551" y="4051"/>
                </a:lnTo>
                <a:lnTo>
                  <a:pt x="16205" y="2705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42912" y="533938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0"/>
                </a:moveTo>
                <a:lnTo>
                  <a:pt x="0" y="1358"/>
                </a:lnTo>
                <a:lnTo>
                  <a:pt x="0" y="4051"/>
                </a:lnTo>
                <a:lnTo>
                  <a:pt x="2705" y="4051"/>
                </a:lnTo>
                <a:lnTo>
                  <a:pt x="4051" y="2705"/>
                </a:lnTo>
                <a:lnTo>
                  <a:pt x="2705" y="1358"/>
                </a:lnTo>
                <a:lnTo>
                  <a:pt x="1346" y="1358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6780" y="5177299"/>
            <a:ext cx="191808" cy="174231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1804644" y="5258727"/>
            <a:ext cx="4455160" cy="814069"/>
          </a:xfrm>
          <a:custGeom>
            <a:avLst/>
            <a:gdLst/>
            <a:ahLst/>
            <a:cxnLst/>
            <a:rect l="l" t="t" r="r" b="b"/>
            <a:pathLst>
              <a:path w="4455160" h="814070">
                <a:moveTo>
                  <a:pt x="1075194" y="194310"/>
                </a:moveTo>
                <a:lnTo>
                  <a:pt x="1073848" y="191770"/>
                </a:lnTo>
                <a:lnTo>
                  <a:pt x="1073848" y="190500"/>
                </a:lnTo>
                <a:lnTo>
                  <a:pt x="1067079" y="190500"/>
                </a:lnTo>
                <a:lnTo>
                  <a:pt x="1067079" y="189230"/>
                </a:lnTo>
                <a:lnTo>
                  <a:pt x="1068425" y="187960"/>
                </a:lnTo>
                <a:lnTo>
                  <a:pt x="1068425" y="186690"/>
                </a:lnTo>
                <a:lnTo>
                  <a:pt x="1069797" y="185420"/>
                </a:lnTo>
                <a:lnTo>
                  <a:pt x="1064387" y="185420"/>
                </a:lnTo>
                <a:lnTo>
                  <a:pt x="1063040" y="185420"/>
                </a:lnTo>
                <a:lnTo>
                  <a:pt x="1061681" y="185420"/>
                </a:lnTo>
                <a:lnTo>
                  <a:pt x="1060323" y="186690"/>
                </a:lnTo>
                <a:lnTo>
                  <a:pt x="1060323" y="187960"/>
                </a:lnTo>
                <a:lnTo>
                  <a:pt x="1061681" y="189230"/>
                </a:lnTo>
                <a:lnTo>
                  <a:pt x="1061681" y="190500"/>
                </a:lnTo>
                <a:lnTo>
                  <a:pt x="1063040" y="191770"/>
                </a:lnTo>
                <a:lnTo>
                  <a:pt x="1058976" y="195580"/>
                </a:lnTo>
                <a:lnTo>
                  <a:pt x="1058976" y="200660"/>
                </a:lnTo>
                <a:lnTo>
                  <a:pt x="1060323" y="201930"/>
                </a:lnTo>
                <a:lnTo>
                  <a:pt x="1063040" y="201930"/>
                </a:lnTo>
                <a:lnTo>
                  <a:pt x="1068425" y="195580"/>
                </a:lnTo>
                <a:lnTo>
                  <a:pt x="1068425" y="196850"/>
                </a:lnTo>
                <a:lnTo>
                  <a:pt x="1072489" y="200660"/>
                </a:lnTo>
                <a:lnTo>
                  <a:pt x="1073848" y="200660"/>
                </a:lnTo>
                <a:lnTo>
                  <a:pt x="1075194" y="196850"/>
                </a:lnTo>
                <a:lnTo>
                  <a:pt x="1075194" y="195580"/>
                </a:lnTo>
                <a:lnTo>
                  <a:pt x="1075194" y="194310"/>
                </a:lnTo>
                <a:close/>
              </a:path>
              <a:path w="4455160" h="814070">
                <a:moveTo>
                  <a:pt x="4419625" y="593090"/>
                </a:moveTo>
                <a:lnTo>
                  <a:pt x="4233227" y="593090"/>
                </a:lnTo>
                <a:lnTo>
                  <a:pt x="4230522" y="593090"/>
                </a:lnTo>
                <a:lnTo>
                  <a:pt x="4230522" y="594360"/>
                </a:lnTo>
                <a:lnTo>
                  <a:pt x="4231881" y="595630"/>
                </a:lnTo>
                <a:lnTo>
                  <a:pt x="4230522" y="596900"/>
                </a:lnTo>
                <a:lnTo>
                  <a:pt x="4231881" y="596900"/>
                </a:lnTo>
                <a:lnTo>
                  <a:pt x="4231881" y="598170"/>
                </a:lnTo>
                <a:lnTo>
                  <a:pt x="4227817" y="598170"/>
                </a:lnTo>
                <a:lnTo>
                  <a:pt x="4227817" y="601980"/>
                </a:lnTo>
                <a:lnTo>
                  <a:pt x="4229163" y="603250"/>
                </a:lnTo>
                <a:lnTo>
                  <a:pt x="4227817" y="604520"/>
                </a:lnTo>
                <a:lnTo>
                  <a:pt x="4227817" y="605790"/>
                </a:lnTo>
                <a:lnTo>
                  <a:pt x="4229163" y="607060"/>
                </a:lnTo>
                <a:lnTo>
                  <a:pt x="4230522" y="607060"/>
                </a:lnTo>
                <a:lnTo>
                  <a:pt x="4231881" y="608330"/>
                </a:lnTo>
                <a:lnTo>
                  <a:pt x="4230522" y="609600"/>
                </a:lnTo>
                <a:lnTo>
                  <a:pt x="4230522" y="615950"/>
                </a:lnTo>
                <a:lnTo>
                  <a:pt x="4233227" y="614680"/>
                </a:lnTo>
                <a:lnTo>
                  <a:pt x="4233227" y="615950"/>
                </a:lnTo>
                <a:lnTo>
                  <a:pt x="4234573" y="615950"/>
                </a:lnTo>
                <a:lnTo>
                  <a:pt x="4234573" y="617220"/>
                </a:lnTo>
                <a:lnTo>
                  <a:pt x="4233227" y="618490"/>
                </a:lnTo>
                <a:lnTo>
                  <a:pt x="4233227" y="619760"/>
                </a:lnTo>
                <a:lnTo>
                  <a:pt x="4234573" y="619760"/>
                </a:lnTo>
                <a:lnTo>
                  <a:pt x="4234573" y="621030"/>
                </a:lnTo>
                <a:lnTo>
                  <a:pt x="4233227" y="621030"/>
                </a:lnTo>
                <a:lnTo>
                  <a:pt x="4233227" y="624840"/>
                </a:lnTo>
                <a:lnTo>
                  <a:pt x="4234573" y="626110"/>
                </a:lnTo>
                <a:lnTo>
                  <a:pt x="4233227" y="627380"/>
                </a:lnTo>
                <a:lnTo>
                  <a:pt x="4231881" y="627380"/>
                </a:lnTo>
                <a:lnTo>
                  <a:pt x="4231881" y="628650"/>
                </a:lnTo>
                <a:lnTo>
                  <a:pt x="4230522" y="631190"/>
                </a:lnTo>
                <a:lnTo>
                  <a:pt x="4229163" y="631190"/>
                </a:lnTo>
                <a:lnTo>
                  <a:pt x="4227817" y="633730"/>
                </a:lnTo>
                <a:lnTo>
                  <a:pt x="4225112" y="636270"/>
                </a:lnTo>
                <a:lnTo>
                  <a:pt x="4225112" y="648970"/>
                </a:lnTo>
                <a:lnTo>
                  <a:pt x="4227817" y="656590"/>
                </a:lnTo>
                <a:lnTo>
                  <a:pt x="4229163" y="657860"/>
                </a:lnTo>
                <a:lnTo>
                  <a:pt x="4229163" y="660400"/>
                </a:lnTo>
                <a:lnTo>
                  <a:pt x="4230522" y="661670"/>
                </a:lnTo>
                <a:lnTo>
                  <a:pt x="4233227" y="668020"/>
                </a:lnTo>
                <a:lnTo>
                  <a:pt x="4234573" y="668020"/>
                </a:lnTo>
                <a:lnTo>
                  <a:pt x="4234573" y="671830"/>
                </a:lnTo>
                <a:lnTo>
                  <a:pt x="4231881" y="674370"/>
                </a:lnTo>
                <a:lnTo>
                  <a:pt x="4231881" y="676910"/>
                </a:lnTo>
                <a:lnTo>
                  <a:pt x="4230522" y="678180"/>
                </a:lnTo>
                <a:lnTo>
                  <a:pt x="4230522" y="680720"/>
                </a:lnTo>
                <a:lnTo>
                  <a:pt x="4229163" y="680720"/>
                </a:lnTo>
                <a:lnTo>
                  <a:pt x="4227817" y="681990"/>
                </a:lnTo>
                <a:lnTo>
                  <a:pt x="4222420" y="680720"/>
                </a:lnTo>
                <a:lnTo>
                  <a:pt x="4171086" y="687070"/>
                </a:lnTo>
                <a:lnTo>
                  <a:pt x="4168381" y="687070"/>
                </a:lnTo>
                <a:lnTo>
                  <a:pt x="4167047" y="684530"/>
                </a:lnTo>
                <a:lnTo>
                  <a:pt x="4165689" y="684530"/>
                </a:lnTo>
                <a:lnTo>
                  <a:pt x="4164342" y="683260"/>
                </a:lnTo>
                <a:lnTo>
                  <a:pt x="4164342" y="681990"/>
                </a:lnTo>
                <a:lnTo>
                  <a:pt x="4162983" y="680720"/>
                </a:lnTo>
                <a:lnTo>
                  <a:pt x="4161637" y="680720"/>
                </a:lnTo>
                <a:lnTo>
                  <a:pt x="4160278" y="681990"/>
                </a:lnTo>
                <a:lnTo>
                  <a:pt x="4158932" y="684530"/>
                </a:lnTo>
                <a:lnTo>
                  <a:pt x="4158932" y="694690"/>
                </a:lnTo>
                <a:lnTo>
                  <a:pt x="4156240" y="694690"/>
                </a:lnTo>
                <a:lnTo>
                  <a:pt x="4154881" y="695960"/>
                </a:lnTo>
                <a:lnTo>
                  <a:pt x="4154881" y="697230"/>
                </a:lnTo>
                <a:lnTo>
                  <a:pt x="4153522" y="698500"/>
                </a:lnTo>
                <a:lnTo>
                  <a:pt x="4154881" y="699770"/>
                </a:lnTo>
                <a:lnTo>
                  <a:pt x="4154881" y="701040"/>
                </a:lnTo>
                <a:lnTo>
                  <a:pt x="4156240" y="702310"/>
                </a:lnTo>
                <a:lnTo>
                  <a:pt x="4157573" y="704850"/>
                </a:lnTo>
                <a:lnTo>
                  <a:pt x="4157573" y="706120"/>
                </a:lnTo>
                <a:lnTo>
                  <a:pt x="4153522" y="716280"/>
                </a:lnTo>
                <a:lnTo>
                  <a:pt x="4153522" y="717550"/>
                </a:lnTo>
                <a:lnTo>
                  <a:pt x="4152176" y="718820"/>
                </a:lnTo>
                <a:lnTo>
                  <a:pt x="4152176" y="721360"/>
                </a:lnTo>
                <a:lnTo>
                  <a:pt x="4148124" y="721360"/>
                </a:lnTo>
                <a:lnTo>
                  <a:pt x="4146766" y="722630"/>
                </a:lnTo>
                <a:lnTo>
                  <a:pt x="4145419" y="722630"/>
                </a:lnTo>
                <a:lnTo>
                  <a:pt x="4145419" y="723900"/>
                </a:lnTo>
                <a:lnTo>
                  <a:pt x="4144073" y="726440"/>
                </a:lnTo>
                <a:lnTo>
                  <a:pt x="4144073" y="727710"/>
                </a:lnTo>
                <a:lnTo>
                  <a:pt x="4141368" y="731520"/>
                </a:lnTo>
                <a:lnTo>
                  <a:pt x="4135971" y="731520"/>
                </a:lnTo>
                <a:lnTo>
                  <a:pt x="4134624" y="734060"/>
                </a:lnTo>
                <a:lnTo>
                  <a:pt x="4133265" y="734060"/>
                </a:lnTo>
                <a:lnTo>
                  <a:pt x="4134624" y="735330"/>
                </a:lnTo>
                <a:lnTo>
                  <a:pt x="4134624" y="737870"/>
                </a:lnTo>
                <a:lnTo>
                  <a:pt x="4133265" y="737870"/>
                </a:lnTo>
                <a:lnTo>
                  <a:pt x="4133265" y="739140"/>
                </a:lnTo>
                <a:lnTo>
                  <a:pt x="4131919" y="739140"/>
                </a:lnTo>
                <a:lnTo>
                  <a:pt x="4130573" y="740410"/>
                </a:lnTo>
                <a:lnTo>
                  <a:pt x="4130573" y="742950"/>
                </a:lnTo>
                <a:lnTo>
                  <a:pt x="4134624" y="745490"/>
                </a:lnTo>
                <a:lnTo>
                  <a:pt x="4137317" y="745490"/>
                </a:lnTo>
                <a:lnTo>
                  <a:pt x="4137317" y="746760"/>
                </a:lnTo>
                <a:lnTo>
                  <a:pt x="4142727" y="751840"/>
                </a:lnTo>
                <a:lnTo>
                  <a:pt x="4158932" y="774700"/>
                </a:lnTo>
                <a:lnTo>
                  <a:pt x="4173791" y="798830"/>
                </a:lnTo>
                <a:lnTo>
                  <a:pt x="4173791" y="801370"/>
                </a:lnTo>
                <a:lnTo>
                  <a:pt x="4172445" y="802640"/>
                </a:lnTo>
                <a:lnTo>
                  <a:pt x="4173791" y="803910"/>
                </a:lnTo>
                <a:lnTo>
                  <a:pt x="4173791" y="806450"/>
                </a:lnTo>
                <a:lnTo>
                  <a:pt x="4176496" y="808990"/>
                </a:lnTo>
                <a:lnTo>
                  <a:pt x="4176496" y="814070"/>
                </a:lnTo>
                <a:lnTo>
                  <a:pt x="4364253" y="814070"/>
                </a:lnTo>
                <a:lnTo>
                  <a:pt x="4364253" y="808990"/>
                </a:lnTo>
                <a:lnTo>
                  <a:pt x="4369638" y="803910"/>
                </a:lnTo>
                <a:lnTo>
                  <a:pt x="4369638" y="802640"/>
                </a:lnTo>
                <a:lnTo>
                  <a:pt x="4370997" y="802640"/>
                </a:lnTo>
                <a:lnTo>
                  <a:pt x="4372343" y="801370"/>
                </a:lnTo>
                <a:lnTo>
                  <a:pt x="4372343" y="800100"/>
                </a:lnTo>
                <a:lnTo>
                  <a:pt x="4375048" y="797560"/>
                </a:lnTo>
                <a:lnTo>
                  <a:pt x="4376394" y="795020"/>
                </a:lnTo>
                <a:lnTo>
                  <a:pt x="4377741" y="788670"/>
                </a:lnTo>
                <a:lnTo>
                  <a:pt x="4379112" y="787400"/>
                </a:lnTo>
                <a:lnTo>
                  <a:pt x="4380458" y="787400"/>
                </a:lnTo>
                <a:lnTo>
                  <a:pt x="4380458" y="784860"/>
                </a:lnTo>
                <a:lnTo>
                  <a:pt x="4381805" y="783590"/>
                </a:lnTo>
                <a:lnTo>
                  <a:pt x="4381805" y="782320"/>
                </a:lnTo>
                <a:lnTo>
                  <a:pt x="4383151" y="782320"/>
                </a:lnTo>
                <a:lnTo>
                  <a:pt x="4383151" y="778510"/>
                </a:lnTo>
                <a:lnTo>
                  <a:pt x="4384510" y="777240"/>
                </a:lnTo>
                <a:lnTo>
                  <a:pt x="4385869" y="777240"/>
                </a:lnTo>
                <a:lnTo>
                  <a:pt x="4387215" y="775970"/>
                </a:lnTo>
                <a:lnTo>
                  <a:pt x="4387215" y="768350"/>
                </a:lnTo>
                <a:lnTo>
                  <a:pt x="4388561" y="765810"/>
                </a:lnTo>
                <a:lnTo>
                  <a:pt x="4392612" y="762000"/>
                </a:lnTo>
                <a:lnTo>
                  <a:pt x="4391266" y="760730"/>
                </a:lnTo>
                <a:lnTo>
                  <a:pt x="4392612" y="759460"/>
                </a:lnTo>
                <a:lnTo>
                  <a:pt x="4395317" y="755650"/>
                </a:lnTo>
                <a:lnTo>
                  <a:pt x="4398010" y="753110"/>
                </a:lnTo>
                <a:lnTo>
                  <a:pt x="4399356" y="753110"/>
                </a:lnTo>
                <a:lnTo>
                  <a:pt x="4399356" y="751840"/>
                </a:lnTo>
                <a:lnTo>
                  <a:pt x="4398010" y="751840"/>
                </a:lnTo>
                <a:lnTo>
                  <a:pt x="4398010" y="736600"/>
                </a:lnTo>
                <a:lnTo>
                  <a:pt x="4396664" y="735330"/>
                </a:lnTo>
                <a:lnTo>
                  <a:pt x="4393971" y="735330"/>
                </a:lnTo>
                <a:lnTo>
                  <a:pt x="4395317" y="734060"/>
                </a:lnTo>
                <a:lnTo>
                  <a:pt x="4395317" y="731520"/>
                </a:lnTo>
                <a:lnTo>
                  <a:pt x="4396664" y="731520"/>
                </a:lnTo>
                <a:lnTo>
                  <a:pt x="4398010" y="732790"/>
                </a:lnTo>
                <a:lnTo>
                  <a:pt x="4398010" y="734060"/>
                </a:lnTo>
                <a:lnTo>
                  <a:pt x="4399356" y="734060"/>
                </a:lnTo>
                <a:lnTo>
                  <a:pt x="4400715" y="731520"/>
                </a:lnTo>
                <a:lnTo>
                  <a:pt x="4400715" y="730250"/>
                </a:lnTo>
                <a:lnTo>
                  <a:pt x="4402074" y="730250"/>
                </a:lnTo>
                <a:lnTo>
                  <a:pt x="4402074" y="727710"/>
                </a:lnTo>
                <a:lnTo>
                  <a:pt x="4403420" y="726440"/>
                </a:lnTo>
                <a:lnTo>
                  <a:pt x="4403420" y="725170"/>
                </a:lnTo>
                <a:lnTo>
                  <a:pt x="4404766" y="723900"/>
                </a:lnTo>
                <a:lnTo>
                  <a:pt x="4404766" y="713740"/>
                </a:lnTo>
                <a:lnTo>
                  <a:pt x="4404766" y="712470"/>
                </a:lnTo>
                <a:lnTo>
                  <a:pt x="4403420" y="713740"/>
                </a:lnTo>
                <a:lnTo>
                  <a:pt x="4402074" y="712470"/>
                </a:lnTo>
                <a:lnTo>
                  <a:pt x="4402074" y="711200"/>
                </a:lnTo>
                <a:lnTo>
                  <a:pt x="4400715" y="711200"/>
                </a:lnTo>
                <a:lnTo>
                  <a:pt x="4399356" y="709930"/>
                </a:lnTo>
                <a:lnTo>
                  <a:pt x="4399356" y="708660"/>
                </a:lnTo>
                <a:lnTo>
                  <a:pt x="4400715" y="708660"/>
                </a:lnTo>
                <a:lnTo>
                  <a:pt x="4402074" y="709930"/>
                </a:lnTo>
                <a:lnTo>
                  <a:pt x="4403420" y="709930"/>
                </a:lnTo>
                <a:lnTo>
                  <a:pt x="4402963" y="708660"/>
                </a:lnTo>
                <a:lnTo>
                  <a:pt x="4402074" y="706120"/>
                </a:lnTo>
                <a:lnTo>
                  <a:pt x="4402074" y="701040"/>
                </a:lnTo>
                <a:lnTo>
                  <a:pt x="4403420" y="698500"/>
                </a:lnTo>
                <a:lnTo>
                  <a:pt x="4404766" y="697230"/>
                </a:lnTo>
                <a:lnTo>
                  <a:pt x="4404766" y="695960"/>
                </a:lnTo>
                <a:lnTo>
                  <a:pt x="4403420" y="694690"/>
                </a:lnTo>
                <a:lnTo>
                  <a:pt x="4403420" y="689610"/>
                </a:lnTo>
                <a:lnTo>
                  <a:pt x="4402074" y="689610"/>
                </a:lnTo>
                <a:lnTo>
                  <a:pt x="4402074" y="688340"/>
                </a:lnTo>
                <a:lnTo>
                  <a:pt x="4400715" y="687070"/>
                </a:lnTo>
                <a:lnTo>
                  <a:pt x="4402074" y="684530"/>
                </a:lnTo>
                <a:lnTo>
                  <a:pt x="4402074" y="681990"/>
                </a:lnTo>
                <a:lnTo>
                  <a:pt x="4402074" y="679450"/>
                </a:lnTo>
                <a:lnTo>
                  <a:pt x="4403420" y="678180"/>
                </a:lnTo>
                <a:lnTo>
                  <a:pt x="4403420" y="676910"/>
                </a:lnTo>
                <a:lnTo>
                  <a:pt x="4404766" y="675640"/>
                </a:lnTo>
                <a:lnTo>
                  <a:pt x="4404766" y="669290"/>
                </a:lnTo>
                <a:lnTo>
                  <a:pt x="4403420" y="668020"/>
                </a:lnTo>
                <a:lnTo>
                  <a:pt x="4403420" y="666750"/>
                </a:lnTo>
                <a:lnTo>
                  <a:pt x="4404766" y="665480"/>
                </a:lnTo>
                <a:lnTo>
                  <a:pt x="4404766" y="660400"/>
                </a:lnTo>
                <a:lnTo>
                  <a:pt x="4407471" y="659130"/>
                </a:lnTo>
                <a:lnTo>
                  <a:pt x="4408830" y="656590"/>
                </a:lnTo>
                <a:lnTo>
                  <a:pt x="4407471" y="655320"/>
                </a:lnTo>
                <a:lnTo>
                  <a:pt x="4408830" y="654050"/>
                </a:lnTo>
                <a:lnTo>
                  <a:pt x="4410176" y="654050"/>
                </a:lnTo>
                <a:lnTo>
                  <a:pt x="4414215" y="650240"/>
                </a:lnTo>
                <a:lnTo>
                  <a:pt x="4415587" y="647700"/>
                </a:lnTo>
                <a:lnTo>
                  <a:pt x="4415587" y="642620"/>
                </a:lnTo>
                <a:lnTo>
                  <a:pt x="4414215" y="641350"/>
                </a:lnTo>
                <a:lnTo>
                  <a:pt x="4414215" y="640080"/>
                </a:lnTo>
                <a:lnTo>
                  <a:pt x="4415587" y="640080"/>
                </a:lnTo>
                <a:lnTo>
                  <a:pt x="4415587" y="638810"/>
                </a:lnTo>
                <a:lnTo>
                  <a:pt x="4412869" y="635000"/>
                </a:lnTo>
                <a:lnTo>
                  <a:pt x="4412869" y="629920"/>
                </a:lnTo>
                <a:lnTo>
                  <a:pt x="4415587" y="627380"/>
                </a:lnTo>
                <a:lnTo>
                  <a:pt x="4415587" y="626110"/>
                </a:lnTo>
                <a:lnTo>
                  <a:pt x="4414215" y="626110"/>
                </a:lnTo>
                <a:lnTo>
                  <a:pt x="4412869" y="624840"/>
                </a:lnTo>
                <a:lnTo>
                  <a:pt x="4414215" y="623570"/>
                </a:lnTo>
                <a:lnTo>
                  <a:pt x="4414215" y="618490"/>
                </a:lnTo>
                <a:lnTo>
                  <a:pt x="4418279" y="618490"/>
                </a:lnTo>
                <a:lnTo>
                  <a:pt x="4418279" y="617220"/>
                </a:lnTo>
                <a:lnTo>
                  <a:pt x="4416920" y="614680"/>
                </a:lnTo>
                <a:lnTo>
                  <a:pt x="4416920" y="613410"/>
                </a:lnTo>
                <a:lnTo>
                  <a:pt x="4418279" y="613410"/>
                </a:lnTo>
                <a:lnTo>
                  <a:pt x="4418279" y="608330"/>
                </a:lnTo>
                <a:lnTo>
                  <a:pt x="4419625" y="607060"/>
                </a:lnTo>
                <a:lnTo>
                  <a:pt x="4419625" y="604520"/>
                </a:lnTo>
                <a:lnTo>
                  <a:pt x="4418279" y="603250"/>
                </a:lnTo>
                <a:lnTo>
                  <a:pt x="4418279" y="601980"/>
                </a:lnTo>
                <a:lnTo>
                  <a:pt x="4419625" y="593090"/>
                </a:lnTo>
                <a:close/>
              </a:path>
              <a:path w="4455160" h="814070">
                <a:moveTo>
                  <a:pt x="4437177" y="190500"/>
                </a:moveTo>
                <a:lnTo>
                  <a:pt x="4435830" y="189230"/>
                </a:lnTo>
                <a:lnTo>
                  <a:pt x="4435830" y="190500"/>
                </a:lnTo>
                <a:lnTo>
                  <a:pt x="4437177" y="190500"/>
                </a:lnTo>
                <a:close/>
              </a:path>
              <a:path w="4455160" h="814070">
                <a:moveTo>
                  <a:pt x="4454753" y="234950"/>
                </a:moveTo>
                <a:lnTo>
                  <a:pt x="4453394" y="232410"/>
                </a:lnTo>
                <a:lnTo>
                  <a:pt x="4453394" y="231140"/>
                </a:lnTo>
                <a:lnTo>
                  <a:pt x="4452048" y="228600"/>
                </a:lnTo>
                <a:lnTo>
                  <a:pt x="4450677" y="227330"/>
                </a:lnTo>
                <a:lnTo>
                  <a:pt x="4449343" y="227330"/>
                </a:lnTo>
                <a:lnTo>
                  <a:pt x="4450677" y="224790"/>
                </a:lnTo>
                <a:lnTo>
                  <a:pt x="4446638" y="220980"/>
                </a:lnTo>
                <a:lnTo>
                  <a:pt x="4445292" y="214630"/>
                </a:lnTo>
                <a:lnTo>
                  <a:pt x="4443933" y="212090"/>
                </a:lnTo>
                <a:lnTo>
                  <a:pt x="4443933" y="207010"/>
                </a:lnTo>
                <a:lnTo>
                  <a:pt x="4442587" y="205740"/>
                </a:lnTo>
                <a:lnTo>
                  <a:pt x="4442587" y="201930"/>
                </a:lnTo>
                <a:lnTo>
                  <a:pt x="4442917" y="200660"/>
                </a:lnTo>
                <a:lnTo>
                  <a:pt x="4443933" y="196850"/>
                </a:lnTo>
                <a:lnTo>
                  <a:pt x="4443933" y="190500"/>
                </a:lnTo>
                <a:lnTo>
                  <a:pt x="4442587" y="187960"/>
                </a:lnTo>
                <a:lnTo>
                  <a:pt x="4441241" y="187960"/>
                </a:lnTo>
                <a:lnTo>
                  <a:pt x="4439882" y="186690"/>
                </a:lnTo>
                <a:lnTo>
                  <a:pt x="4438535" y="187960"/>
                </a:lnTo>
                <a:lnTo>
                  <a:pt x="4438535" y="190500"/>
                </a:lnTo>
                <a:lnTo>
                  <a:pt x="4439882" y="191770"/>
                </a:lnTo>
                <a:lnTo>
                  <a:pt x="4437177" y="191770"/>
                </a:lnTo>
                <a:lnTo>
                  <a:pt x="4437177" y="193040"/>
                </a:lnTo>
                <a:lnTo>
                  <a:pt x="4435830" y="193040"/>
                </a:lnTo>
                <a:lnTo>
                  <a:pt x="4435830" y="190500"/>
                </a:lnTo>
                <a:lnTo>
                  <a:pt x="4433125" y="190500"/>
                </a:lnTo>
                <a:lnTo>
                  <a:pt x="4438535" y="185420"/>
                </a:lnTo>
                <a:lnTo>
                  <a:pt x="4437177" y="184150"/>
                </a:lnTo>
                <a:lnTo>
                  <a:pt x="4434484" y="184150"/>
                </a:lnTo>
                <a:lnTo>
                  <a:pt x="4434484" y="182880"/>
                </a:lnTo>
                <a:lnTo>
                  <a:pt x="4435830" y="182880"/>
                </a:lnTo>
                <a:lnTo>
                  <a:pt x="4435830" y="181610"/>
                </a:lnTo>
                <a:lnTo>
                  <a:pt x="4437177" y="181610"/>
                </a:lnTo>
                <a:lnTo>
                  <a:pt x="4435830" y="179070"/>
                </a:lnTo>
                <a:lnTo>
                  <a:pt x="4435830" y="177800"/>
                </a:lnTo>
                <a:lnTo>
                  <a:pt x="4433125" y="173990"/>
                </a:lnTo>
                <a:lnTo>
                  <a:pt x="4433125" y="171450"/>
                </a:lnTo>
                <a:lnTo>
                  <a:pt x="4430433" y="171450"/>
                </a:lnTo>
                <a:lnTo>
                  <a:pt x="4430433" y="170180"/>
                </a:lnTo>
                <a:lnTo>
                  <a:pt x="4430433" y="167640"/>
                </a:lnTo>
                <a:lnTo>
                  <a:pt x="4430433" y="165100"/>
                </a:lnTo>
                <a:lnTo>
                  <a:pt x="4429074" y="166370"/>
                </a:lnTo>
                <a:lnTo>
                  <a:pt x="4429074" y="167640"/>
                </a:lnTo>
                <a:lnTo>
                  <a:pt x="4427728" y="166370"/>
                </a:lnTo>
                <a:lnTo>
                  <a:pt x="4427728" y="165100"/>
                </a:lnTo>
                <a:lnTo>
                  <a:pt x="4431792" y="163830"/>
                </a:lnTo>
                <a:lnTo>
                  <a:pt x="4431792" y="162560"/>
                </a:lnTo>
                <a:lnTo>
                  <a:pt x="4430877" y="161290"/>
                </a:lnTo>
                <a:lnTo>
                  <a:pt x="4429074" y="158750"/>
                </a:lnTo>
                <a:lnTo>
                  <a:pt x="4428528" y="156210"/>
                </a:lnTo>
                <a:lnTo>
                  <a:pt x="4427728" y="152400"/>
                </a:lnTo>
                <a:lnTo>
                  <a:pt x="4427728" y="151130"/>
                </a:lnTo>
                <a:lnTo>
                  <a:pt x="4427271" y="149860"/>
                </a:lnTo>
                <a:lnTo>
                  <a:pt x="4426382" y="147320"/>
                </a:lnTo>
                <a:lnTo>
                  <a:pt x="4427728" y="146050"/>
                </a:lnTo>
                <a:lnTo>
                  <a:pt x="4426382" y="144780"/>
                </a:lnTo>
                <a:lnTo>
                  <a:pt x="4426382" y="138430"/>
                </a:lnTo>
                <a:lnTo>
                  <a:pt x="4422330" y="133350"/>
                </a:lnTo>
                <a:lnTo>
                  <a:pt x="4419625" y="130810"/>
                </a:lnTo>
                <a:lnTo>
                  <a:pt x="4418279" y="130810"/>
                </a:lnTo>
                <a:lnTo>
                  <a:pt x="4418279" y="125730"/>
                </a:lnTo>
                <a:lnTo>
                  <a:pt x="4415587" y="123190"/>
                </a:lnTo>
                <a:lnTo>
                  <a:pt x="4411523" y="123190"/>
                </a:lnTo>
                <a:lnTo>
                  <a:pt x="4407471" y="119380"/>
                </a:lnTo>
                <a:lnTo>
                  <a:pt x="4406112" y="119380"/>
                </a:lnTo>
                <a:lnTo>
                  <a:pt x="4406112" y="118110"/>
                </a:lnTo>
                <a:lnTo>
                  <a:pt x="4407471" y="116840"/>
                </a:lnTo>
                <a:lnTo>
                  <a:pt x="4406112" y="115570"/>
                </a:lnTo>
                <a:lnTo>
                  <a:pt x="4406112" y="107950"/>
                </a:lnTo>
                <a:lnTo>
                  <a:pt x="4407471" y="106680"/>
                </a:lnTo>
                <a:lnTo>
                  <a:pt x="4407471" y="105410"/>
                </a:lnTo>
                <a:lnTo>
                  <a:pt x="4408830" y="102870"/>
                </a:lnTo>
                <a:lnTo>
                  <a:pt x="4410176" y="99060"/>
                </a:lnTo>
                <a:lnTo>
                  <a:pt x="4410176" y="96520"/>
                </a:lnTo>
                <a:lnTo>
                  <a:pt x="4408830" y="95250"/>
                </a:lnTo>
                <a:lnTo>
                  <a:pt x="4407471" y="96520"/>
                </a:lnTo>
                <a:lnTo>
                  <a:pt x="4407471" y="97790"/>
                </a:lnTo>
                <a:lnTo>
                  <a:pt x="4406112" y="99060"/>
                </a:lnTo>
                <a:lnTo>
                  <a:pt x="4402074" y="96520"/>
                </a:lnTo>
                <a:lnTo>
                  <a:pt x="4400715" y="96520"/>
                </a:lnTo>
                <a:lnTo>
                  <a:pt x="4399356" y="95250"/>
                </a:lnTo>
                <a:lnTo>
                  <a:pt x="4399356" y="93980"/>
                </a:lnTo>
                <a:lnTo>
                  <a:pt x="4398010" y="90170"/>
                </a:lnTo>
                <a:lnTo>
                  <a:pt x="4398010" y="88900"/>
                </a:lnTo>
                <a:lnTo>
                  <a:pt x="4396664" y="87630"/>
                </a:lnTo>
                <a:lnTo>
                  <a:pt x="4395317" y="85090"/>
                </a:lnTo>
                <a:lnTo>
                  <a:pt x="4393971" y="83820"/>
                </a:lnTo>
                <a:lnTo>
                  <a:pt x="4392612" y="81280"/>
                </a:lnTo>
                <a:lnTo>
                  <a:pt x="4392612" y="78740"/>
                </a:lnTo>
                <a:lnTo>
                  <a:pt x="4387215" y="73660"/>
                </a:lnTo>
                <a:lnTo>
                  <a:pt x="4387215" y="72390"/>
                </a:lnTo>
                <a:lnTo>
                  <a:pt x="4380458" y="66040"/>
                </a:lnTo>
                <a:lnTo>
                  <a:pt x="4379112" y="62230"/>
                </a:lnTo>
                <a:lnTo>
                  <a:pt x="4379112" y="59690"/>
                </a:lnTo>
                <a:lnTo>
                  <a:pt x="4379112" y="58420"/>
                </a:lnTo>
                <a:lnTo>
                  <a:pt x="4380458" y="58420"/>
                </a:lnTo>
                <a:lnTo>
                  <a:pt x="4376394" y="54610"/>
                </a:lnTo>
                <a:lnTo>
                  <a:pt x="4375048" y="54610"/>
                </a:lnTo>
                <a:lnTo>
                  <a:pt x="4373702" y="53340"/>
                </a:lnTo>
                <a:lnTo>
                  <a:pt x="4373702" y="50800"/>
                </a:lnTo>
                <a:lnTo>
                  <a:pt x="4372343" y="48260"/>
                </a:lnTo>
                <a:lnTo>
                  <a:pt x="4373702" y="46990"/>
                </a:lnTo>
                <a:lnTo>
                  <a:pt x="4373702" y="43180"/>
                </a:lnTo>
                <a:lnTo>
                  <a:pt x="4372343" y="41910"/>
                </a:lnTo>
                <a:lnTo>
                  <a:pt x="4372343" y="40640"/>
                </a:lnTo>
                <a:lnTo>
                  <a:pt x="4369638" y="38100"/>
                </a:lnTo>
                <a:lnTo>
                  <a:pt x="4369981" y="36830"/>
                </a:lnTo>
                <a:lnTo>
                  <a:pt x="4370997" y="33020"/>
                </a:lnTo>
                <a:lnTo>
                  <a:pt x="4370997" y="31750"/>
                </a:lnTo>
                <a:lnTo>
                  <a:pt x="4372343" y="31750"/>
                </a:lnTo>
                <a:lnTo>
                  <a:pt x="4372343" y="30480"/>
                </a:lnTo>
                <a:lnTo>
                  <a:pt x="4373702" y="29210"/>
                </a:lnTo>
                <a:lnTo>
                  <a:pt x="4372343" y="26670"/>
                </a:lnTo>
                <a:lnTo>
                  <a:pt x="4372343" y="25400"/>
                </a:lnTo>
                <a:lnTo>
                  <a:pt x="4370997" y="24130"/>
                </a:lnTo>
                <a:lnTo>
                  <a:pt x="4370997" y="21590"/>
                </a:lnTo>
                <a:lnTo>
                  <a:pt x="4369638" y="17780"/>
                </a:lnTo>
                <a:lnTo>
                  <a:pt x="4368292" y="16510"/>
                </a:lnTo>
                <a:lnTo>
                  <a:pt x="4366946" y="16510"/>
                </a:lnTo>
                <a:lnTo>
                  <a:pt x="4364253" y="13970"/>
                </a:lnTo>
                <a:lnTo>
                  <a:pt x="4362894" y="10160"/>
                </a:lnTo>
                <a:lnTo>
                  <a:pt x="4362894" y="8890"/>
                </a:lnTo>
                <a:lnTo>
                  <a:pt x="4361548" y="8890"/>
                </a:lnTo>
                <a:lnTo>
                  <a:pt x="4360189" y="7620"/>
                </a:lnTo>
                <a:lnTo>
                  <a:pt x="4361548" y="5080"/>
                </a:lnTo>
                <a:lnTo>
                  <a:pt x="4361548" y="2540"/>
                </a:lnTo>
                <a:lnTo>
                  <a:pt x="4360189" y="2540"/>
                </a:lnTo>
                <a:lnTo>
                  <a:pt x="4358843" y="0"/>
                </a:lnTo>
                <a:lnTo>
                  <a:pt x="0" y="0"/>
                </a:lnTo>
                <a:lnTo>
                  <a:pt x="2692" y="2540"/>
                </a:lnTo>
                <a:lnTo>
                  <a:pt x="2692" y="10160"/>
                </a:lnTo>
                <a:lnTo>
                  <a:pt x="13512" y="16510"/>
                </a:lnTo>
                <a:lnTo>
                  <a:pt x="17551" y="16510"/>
                </a:lnTo>
                <a:lnTo>
                  <a:pt x="17551" y="20320"/>
                </a:lnTo>
                <a:lnTo>
                  <a:pt x="21615" y="24130"/>
                </a:lnTo>
                <a:lnTo>
                  <a:pt x="20269" y="25400"/>
                </a:lnTo>
                <a:lnTo>
                  <a:pt x="20269" y="26670"/>
                </a:lnTo>
                <a:lnTo>
                  <a:pt x="18910" y="29210"/>
                </a:lnTo>
                <a:lnTo>
                  <a:pt x="16205" y="29210"/>
                </a:lnTo>
                <a:lnTo>
                  <a:pt x="12166" y="26670"/>
                </a:lnTo>
                <a:lnTo>
                  <a:pt x="10795" y="29210"/>
                </a:lnTo>
                <a:lnTo>
                  <a:pt x="10795" y="33020"/>
                </a:lnTo>
                <a:lnTo>
                  <a:pt x="12166" y="35560"/>
                </a:lnTo>
                <a:lnTo>
                  <a:pt x="14859" y="36830"/>
                </a:lnTo>
                <a:lnTo>
                  <a:pt x="18910" y="38100"/>
                </a:lnTo>
                <a:lnTo>
                  <a:pt x="21615" y="38100"/>
                </a:lnTo>
                <a:lnTo>
                  <a:pt x="22961" y="36830"/>
                </a:lnTo>
                <a:lnTo>
                  <a:pt x="24307" y="36830"/>
                </a:lnTo>
                <a:lnTo>
                  <a:pt x="25654" y="35560"/>
                </a:lnTo>
                <a:lnTo>
                  <a:pt x="28371" y="38100"/>
                </a:lnTo>
                <a:lnTo>
                  <a:pt x="27012" y="39370"/>
                </a:lnTo>
                <a:lnTo>
                  <a:pt x="27012" y="44450"/>
                </a:lnTo>
                <a:lnTo>
                  <a:pt x="31064" y="44450"/>
                </a:lnTo>
                <a:lnTo>
                  <a:pt x="33769" y="43180"/>
                </a:lnTo>
                <a:lnTo>
                  <a:pt x="37820" y="35560"/>
                </a:lnTo>
                <a:lnTo>
                  <a:pt x="41884" y="34290"/>
                </a:lnTo>
                <a:lnTo>
                  <a:pt x="44577" y="33020"/>
                </a:lnTo>
                <a:lnTo>
                  <a:pt x="45923" y="31750"/>
                </a:lnTo>
                <a:lnTo>
                  <a:pt x="47269" y="33020"/>
                </a:lnTo>
                <a:lnTo>
                  <a:pt x="48628" y="33020"/>
                </a:lnTo>
                <a:lnTo>
                  <a:pt x="48628" y="34290"/>
                </a:lnTo>
                <a:lnTo>
                  <a:pt x="49987" y="35560"/>
                </a:lnTo>
                <a:lnTo>
                  <a:pt x="49987" y="36830"/>
                </a:lnTo>
                <a:lnTo>
                  <a:pt x="51333" y="36830"/>
                </a:lnTo>
                <a:lnTo>
                  <a:pt x="52679" y="38100"/>
                </a:lnTo>
                <a:lnTo>
                  <a:pt x="55384" y="38100"/>
                </a:lnTo>
                <a:lnTo>
                  <a:pt x="58089" y="35560"/>
                </a:lnTo>
                <a:lnTo>
                  <a:pt x="59436" y="35560"/>
                </a:lnTo>
                <a:lnTo>
                  <a:pt x="60782" y="34290"/>
                </a:lnTo>
                <a:lnTo>
                  <a:pt x="63487" y="36830"/>
                </a:lnTo>
                <a:lnTo>
                  <a:pt x="66192" y="36830"/>
                </a:lnTo>
                <a:lnTo>
                  <a:pt x="67538" y="34290"/>
                </a:lnTo>
                <a:lnTo>
                  <a:pt x="68884" y="34290"/>
                </a:lnTo>
                <a:lnTo>
                  <a:pt x="70243" y="35560"/>
                </a:lnTo>
                <a:lnTo>
                  <a:pt x="68884" y="38100"/>
                </a:lnTo>
                <a:lnTo>
                  <a:pt x="68884" y="41910"/>
                </a:lnTo>
                <a:lnTo>
                  <a:pt x="67538" y="44450"/>
                </a:lnTo>
                <a:lnTo>
                  <a:pt x="67538" y="53340"/>
                </a:lnTo>
                <a:lnTo>
                  <a:pt x="66192" y="58420"/>
                </a:lnTo>
                <a:lnTo>
                  <a:pt x="66192" y="62230"/>
                </a:lnTo>
                <a:lnTo>
                  <a:pt x="67538" y="63500"/>
                </a:lnTo>
                <a:lnTo>
                  <a:pt x="68884" y="63500"/>
                </a:lnTo>
                <a:lnTo>
                  <a:pt x="72948" y="66040"/>
                </a:lnTo>
                <a:lnTo>
                  <a:pt x="72948" y="67310"/>
                </a:lnTo>
                <a:lnTo>
                  <a:pt x="74295" y="66040"/>
                </a:lnTo>
                <a:lnTo>
                  <a:pt x="78346" y="66040"/>
                </a:lnTo>
                <a:lnTo>
                  <a:pt x="78346" y="64770"/>
                </a:lnTo>
                <a:lnTo>
                  <a:pt x="79692" y="64770"/>
                </a:lnTo>
                <a:lnTo>
                  <a:pt x="79692" y="66040"/>
                </a:lnTo>
                <a:lnTo>
                  <a:pt x="81051" y="67310"/>
                </a:lnTo>
                <a:lnTo>
                  <a:pt x="83743" y="68580"/>
                </a:lnTo>
                <a:lnTo>
                  <a:pt x="83743" y="71120"/>
                </a:lnTo>
                <a:lnTo>
                  <a:pt x="82397" y="71120"/>
                </a:lnTo>
                <a:lnTo>
                  <a:pt x="85102" y="73660"/>
                </a:lnTo>
                <a:lnTo>
                  <a:pt x="90500" y="73660"/>
                </a:lnTo>
                <a:lnTo>
                  <a:pt x="95897" y="76200"/>
                </a:lnTo>
                <a:lnTo>
                  <a:pt x="95897" y="74930"/>
                </a:lnTo>
                <a:lnTo>
                  <a:pt x="97256" y="73660"/>
                </a:lnTo>
                <a:lnTo>
                  <a:pt x="98602" y="74930"/>
                </a:lnTo>
                <a:lnTo>
                  <a:pt x="98602" y="76200"/>
                </a:lnTo>
                <a:lnTo>
                  <a:pt x="99949" y="76200"/>
                </a:lnTo>
                <a:lnTo>
                  <a:pt x="102654" y="78740"/>
                </a:lnTo>
                <a:lnTo>
                  <a:pt x="105359" y="78740"/>
                </a:lnTo>
                <a:lnTo>
                  <a:pt x="105359" y="80010"/>
                </a:lnTo>
                <a:lnTo>
                  <a:pt x="108064" y="82550"/>
                </a:lnTo>
                <a:lnTo>
                  <a:pt x="108064" y="85090"/>
                </a:lnTo>
                <a:lnTo>
                  <a:pt x="110756" y="88900"/>
                </a:lnTo>
                <a:lnTo>
                  <a:pt x="112102" y="92710"/>
                </a:lnTo>
                <a:lnTo>
                  <a:pt x="113461" y="93980"/>
                </a:lnTo>
                <a:lnTo>
                  <a:pt x="112102" y="95250"/>
                </a:lnTo>
                <a:lnTo>
                  <a:pt x="109410" y="95250"/>
                </a:lnTo>
                <a:lnTo>
                  <a:pt x="110756" y="97790"/>
                </a:lnTo>
                <a:lnTo>
                  <a:pt x="108064" y="100330"/>
                </a:lnTo>
                <a:lnTo>
                  <a:pt x="108064" y="101600"/>
                </a:lnTo>
                <a:lnTo>
                  <a:pt x="109410" y="102870"/>
                </a:lnTo>
                <a:lnTo>
                  <a:pt x="109410" y="107950"/>
                </a:lnTo>
                <a:lnTo>
                  <a:pt x="116166" y="115570"/>
                </a:lnTo>
                <a:lnTo>
                  <a:pt x="118872" y="116840"/>
                </a:lnTo>
                <a:lnTo>
                  <a:pt x="120218" y="116840"/>
                </a:lnTo>
                <a:lnTo>
                  <a:pt x="121564" y="119380"/>
                </a:lnTo>
                <a:lnTo>
                  <a:pt x="121564" y="124460"/>
                </a:lnTo>
                <a:lnTo>
                  <a:pt x="124269" y="127000"/>
                </a:lnTo>
                <a:lnTo>
                  <a:pt x="124269" y="128270"/>
                </a:lnTo>
                <a:lnTo>
                  <a:pt x="122923" y="132080"/>
                </a:lnTo>
                <a:lnTo>
                  <a:pt x="122923" y="140970"/>
                </a:lnTo>
                <a:lnTo>
                  <a:pt x="124269" y="142240"/>
                </a:lnTo>
                <a:lnTo>
                  <a:pt x="124269" y="146050"/>
                </a:lnTo>
                <a:lnTo>
                  <a:pt x="125628" y="147320"/>
                </a:lnTo>
                <a:lnTo>
                  <a:pt x="129667" y="149860"/>
                </a:lnTo>
                <a:lnTo>
                  <a:pt x="129667" y="152400"/>
                </a:lnTo>
                <a:lnTo>
                  <a:pt x="132372" y="153670"/>
                </a:lnTo>
                <a:lnTo>
                  <a:pt x="132372" y="157480"/>
                </a:lnTo>
                <a:lnTo>
                  <a:pt x="131025" y="157480"/>
                </a:lnTo>
                <a:lnTo>
                  <a:pt x="131025" y="158750"/>
                </a:lnTo>
                <a:lnTo>
                  <a:pt x="126974" y="161290"/>
                </a:lnTo>
                <a:lnTo>
                  <a:pt x="125628" y="162560"/>
                </a:lnTo>
                <a:lnTo>
                  <a:pt x="122923" y="167640"/>
                </a:lnTo>
                <a:lnTo>
                  <a:pt x="118872" y="171450"/>
                </a:lnTo>
                <a:lnTo>
                  <a:pt x="118872" y="180340"/>
                </a:lnTo>
                <a:lnTo>
                  <a:pt x="120218" y="181610"/>
                </a:lnTo>
                <a:lnTo>
                  <a:pt x="120218" y="182880"/>
                </a:lnTo>
                <a:lnTo>
                  <a:pt x="125628" y="182880"/>
                </a:lnTo>
                <a:lnTo>
                  <a:pt x="129667" y="181610"/>
                </a:lnTo>
                <a:lnTo>
                  <a:pt x="132372" y="180340"/>
                </a:lnTo>
                <a:lnTo>
                  <a:pt x="133731" y="177800"/>
                </a:lnTo>
                <a:lnTo>
                  <a:pt x="133731" y="170180"/>
                </a:lnTo>
                <a:lnTo>
                  <a:pt x="135077" y="168910"/>
                </a:lnTo>
                <a:lnTo>
                  <a:pt x="137782" y="163830"/>
                </a:lnTo>
                <a:lnTo>
                  <a:pt x="137782" y="161290"/>
                </a:lnTo>
                <a:lnTo>
                  <a:pt x="139128" y="160020"/>
                </a:lnTo>
                <a:lnTo>
                  <a:pt x="140474" y="160020"/>
                </a:lnTo>
                <a:lnTo>
                  <a:pt x="140474" y="156210"/>
                </a:lnTo>
                <a:lnTo>
                  <a:pt x="139128" y="152400"/>
                </a:lnTo>
                <a:lnTo>
                  <a:pt x="136423" y="151130"/>
                </a:lnTo>
                <a:lnTo>
                  <a:pt x="136423" y="149860"/>
                </a:lnTo>
                <a:lnTo>
                  <a:pt x="137782" y="148590"/>
                </a:lnTo>
                <a:lnTo>
                  <a:pt x="139128" y="148590"/>
                </a:lnTo>
                <a:lnTo>
                  <a:pt x="139128" y="144780"/>
                </a:lnTo>
                <a:lnTo>
                  <a:pt x="147231" y="144780"/>
                </a:lnTo>
                <a:lnTo>
                  <a:pt x="148577" y="146050"/>
                </a:lnTo>
                <a:lnTo>
                  <a:pt x="148577" y="147320"/>
                </a:lnTo>
                <a:lnTo>
                  <a:pt x="149923" y="149860"/>
                </a:lnTo>
                <a:lnTo>
                  <a:pt x="152641" y="152400"/>
                </a:lnTo>
                <a:lnTo>
                  <a:pt x="152641" y="157480"/>
                </a:lnTo>
                <a:lnTo>
                  <a:pt x="153987" y="160020"/>
                </a:lnTo>
                <a:lnTo>
                  <a:pt x="159397" y="165100"/>
                </a:lnTo>
                <a:lnTo>
                  <a:pt x="159397" y="167640"/>
                </a:lnTo>
                <a:lnTo>
                  <a:pt x="158026" y="170180"/>
                </a:lnTo>
                <a:lnTo>
                  <a:pt x="158026" y="172720"/>
                </a:lnTo>
                <a:lnTo>
                  <a:pt x="163436" y="187960"/>
                </a:lnTo>
                <a:lnTo>
                  <a:pt x="164782" y="189230"/>
                </a:lnTo>
                <a:lnTo>
                  <a:pt x="164782" y="190500"/>
                </a:lnTo>
                <a:lnTo>
                  <a:pt x="170192" y="190500"/>
                </a:lnTo>
                <a:lnTo>
                  <a:pt x="171538" y="191770"/>
                </a:lnTo>
                <a:lnTo>
                  <a:pt x="171538" y="196850"/>
                </a:lnTo>
                <a:lnTo>
                  <a:pt x="172885" y="200660"/>
                </a:lnTo>
                <a:lnTo>
                  <a:pt x="174244" y="201930"/>
                </a:lnTo>
                <a:lnTo>
                  <a:pt x="174244" y="204470"/>
                </a:lnTo>
                <a:lnTo>
                  <a:pt x="175602" y="207010"/>
                </a:lnTo>
                <a:lnTo>
                  <a:pt x="176949" y="207010"/>
                </a:lnTo>
                <a:lnTo>
                  <a:pt x="182346" y="204470"/>
                </a:lnTo>
                <a:lnTo>
                  <a:pt x="191808" y="203200"/>
                </a:lnTo>
                <a:lnTo>
                  <a:pt x="202603" y="200660"/>
                </a:lnTo>
                <a:lnTo>
                  <a:pt x="203974" y="199390"/>
                </a:lnTo>
                <a:lnTo>
                  <a:pt x="209359" y="189230"/>
                </a:lnTo>
                <a:lnTo>
                  <a:pt x="212077" y="186690"/>
                </a:lnTo>
                <a:lnTo>
                  <a:pt x="213423" y="186690"/>
                </a:lnTo>
                <a:lnTo>
                  <a:pt x="216115" y="190500"/>
                </a:lnTo>
                <a:lnTo>
                  <a:pt x="217462" y="191770"/>
                </a:lnTo>
                <a:lnTo>
                  <a:pt x="218821" y="191770"/>
                </a:lnTo>
                <a:lnTo>
                  <a:pt x="220179" y="190500"/>
                </a:lnTo>
                <a:lnTo>
                  <a:pt x="221526" y="190500"/>
                </a:lnTo>
                <a:lnTo>
                  <a:pt x="222872" y="187960"/>
                </a:lnTo>
                <a:lnTo>
                  <a:pt x="224218" y="186690"/>
                </a:lnTo>
                <a:lnTo>
                  <a:pt x="226923" y="187960"/>
                </a:lnTo>
                <a:lnTo>
                  <a:pt x="226923" y="186690"/>
                </a:lnTo>
                <a:lnTo>
                  <a:pt x="228282" y="185420"/>
                </a:lnTo>
                <a:lnTo>
                  <a:pt x="228282" y="182880"/>
                </a:lnTo>
                <a:lnTo>
                  <a:pt x="229628" y="182880"/>
                </a:lnTo>
                <a:lnTo>
                  <a:pt x="229628" y="181610"/>
                </a:lnTo>
                <a:lnTo>
                  <a:pt x="230974" y="181610"/>
                </a:lnTo>
                <a:lnTo>
                  <a:pt x="233680" y="180340"/>
                </a:lnTo>
                <a:lnTo>
                  <a:pt x="233680" y="181610"/>
                </a:lnTo>
                <a:lnTo>
                  <a:pt x="235026" y="189230"/>
                </a:lnTo>
                <a:lnTo>
                  <a:pt x="239077" y="193040"/>
                </a:lnTo>
                <a:lnTo>
                  <a:pt x="240436" y="193040"/>
                </a:lnTo>
                <a:lnTo>
                  <a:pt x="240436" y="190500"/>
                </a:lnTo>
                <a:lnTo>
                  <a:pt x="241782" y="187960"/>
                </a:lnTo>
                <a:lnTo>
                  <a:pt x="241782" y="186690"/>
                </a:lnTo>
                <a:lnTo>
                  <a:pt x="243128" y="185420"/>
                </a:lnTo>
                <a:lnTo>
                  <a:pt x="247180" y="185420"/>
                </a:lnTo>
                <a:lnTo>
                  <a:pt x="248539" y="187960"/>
                </a:lnTo>
                <a:lnTo>
                  <a:pt x="248539" y="189230"/>
                </a:lnTo>
                <a:lnTo>
                  <a:pt x="253936" y="189230"/>
                </a:lnTo>
                <a:lnTo>
                  <a:pt x="257987" y="191770"/>
                </a:lnTo>
                <a:lnTo>
                  <a:pt x="266103" y="191770"/>
                </a:lnTo>
                <a:lnTo>
                  <a:pt x="266103" y="194310"/>
                </a:lnTo>
                <a:lnTo>
                  <a:pt x="264756" y="196850"/>
                </a:lnTo>
                <a:lnTo>
                  <a:pt x="264756" y="200660"/>
                </a:lnTo>
                <a:lnTo>
                  <a:pt x="266103" y="200660"/>
                </a:lnTo>
                <a:lnTo>
                  <a:pt x="267449" y="201930"/>
                </a:lnTo>
                <a:lnTo>
                  <a:pt x="267449" y="208280"/>
                </a:lnTo>
                <a:lnTo>
                  <a:pt x="266103" y="209550"/>
                </a:lnTo>
                <a:lnTo>
                  <a:pt x="267449" y="212090"/>
                </a:lnTo>
                <a:lnTo>
                  <a:pt x="267449" y="213360"/>
                </a:lnTo>
                <a:lnTo>
                  <a:pt x="270141" y="215900"/>
                </a:lnTo>
                <a:lnTo>
                  <a:pt x="270141" y="217170"/>
                </a:lnTo>
                <a:lnTo>
                  <a:pt x="272859" y="217170"/>
                </a:lnTo>
                <a:lnTo>
                  <a:pt x="275551" y="214630"/>
                </a:lnTo>
                <a:lnTo>
                  <a:pt x="279603" y="214630"/>
                </a:lnTo>
                <a:lnTo>
                  <a:pt x="283654" y="219710"/>
                </a:lnTo>
                <a:lnTo>
                  <a:pt x="285000" y="219710"/>
                </a:lnTo>
                <a:lnTo>
                  <a:pt x="287705" y="215900"/>
                </a:lnTo>
                <a:lnTo>
                  <a:pt x="287705" y="214630"/>
                </a:lnTo>
                <a:lnTo>
                  <a:pt x="287705" y="213360"/>
                </a:lnTo>
                <a:lnTo>
                  <a:pt x="291757" y="205740"/>
                </a:lnTo>
                <a:lnTo>
                  <a:pt x="294462" y="203200"/>
                </a:lnTo>
                <a:lnTo>
                  <a:pt x="295808" y="203200"/>
                </a:lnTo>
                <a:lnTo>
                  <a:pt x="298513" y="205740"/>
                </a:lnTo>
                <a:lnTo>
                  <a:pt x="301218" y="207010"/>
                </a:lnTo>
                <a:lnTo>
                  <a:pt x="301218" y="208280"/>
                </a:lnTo>
                <a:lnTo>
                  <a:pt x="302564" y="209550"/>
                </a:lnTo>
                <a:lnTo>
                  <a:pt x="305269" y="209550"/>
                </a:lnTo>
                <a:lnTo>
                  <a:pt x="309321" y="210820"/>
                </a:lnTo>
                <a:lnTo>
                  <a:pt x="309321" y="212090"/>
                </a:lnTo>
                <a:lnTo>
                  <a:pt x="307975" y="212090"/>
                </a:lnTo>
                <a:lnTo>
                  <a:pt x="312013" y="215900"/>
                </a:lnTo>
                <a:lnTo>
                  <a:pt x="313372" y="214630"/>
                </a:lnTo>
                <a:lnTo>
                  <a:pt x="313372" y="213360"/>
                </a:lnTo>
                <a:lnTo>
                  <a:pt x="316077" y="210820"/>
                </a:lnTo>
                <a:lnTo>
                  <a:pt x="321475" y="210820"/>
                </a:lnTo>
                <a:lnTo>
                  <a:pt x="321475" y="212090"/>
                </a:lnTo>
                <a:lnTo>
                  <a:pt x="322834" y="213360"/>
                </a:lnTo>
                <a:lnTo>
                  <a:pt x="322834" y="215900"/>
                </a:lnTo>
                <a:lnTo>
                  <a:pt x="321475" y="217170"/>
                </a:lnTo>
                <a:lnTo>
                  <a:pt x="321475" y="219710"/>
                </a:lnTo>
                <a:lnTo>
                  <a:pt x="322834" y="219710"/>
                </a:lnTo>
                <a:lnTo>
                  <a:pt x="328218" y="222250"/>
                </a:lnTo>
                <a:lnTo>
                  <a:pt x="330936" y="227330"/>
                </a:lnTo>
                <a:lnTo>
                  <a:pt x="329577" y="229870"/>
                </a:lnTo>
                <a:lnTo>
                  <a:pt x="326872" y="232410"/>
                </a:lnTo>
                <a:lnTo>
                  <a:pt x="326872" y="233680"/>
                </a:lnTo>
                <a:lnTo>
                  <a:pt x="325526" y="233680"/>
                </a:lnTo>
                <a:lnTo>
                  <a:pt x="324180" y="234950"/>
                </a:lnTo>
                <a:lnTo>
                  <a:pt x="324180" y="238760"/>
                </a:lnTo>
                <a:lnTo>
                  <a:pt x="326872" y="241300"/>
                </a:lnTo>
                <a:lnTo>
                  <a:pt x="326872" y="242570"/>
                </a:lnTo>
                <a:lnTo>
                  <a:pt x="325526" y="245110"/>
                </a:lnTo>
                <a:lnTo>
                  <a:pt x="325526" y="247650"/>
                </a:lnTo>
                <a:lnTo>
                  <a:pt x="328218" y="247650"/>
                </a:lnTo>
                <a:lnTo>
                  <a:pt x="330936" y="250190"/>
                </a:lnTo>
                <a:lnTo>
                  <a:pt x="329577" y="252730"/>
                </a:lnTo>
                <a:lnTo>
                  <a:pt x="329577" y="254000"/>
                </a:lnTo>
                <a:lnTo>
                  <a:pt x="330936" y="255270"/>
                </a:lnTo>
                <a:lnTo>
                  <a:pt x="332282" y="259080"/>
                </a:lnTo>
                <a:lnTo>
                  <a:pt x="334987" y="260350"/>
                </a:lnTo>
                <a:lnTo>
                  <a:pt x="347141" y="267970"/>
                </a:lnTo>
                <a:lnTo>
                  <a:pt x="347141" y="269240"/>
                </a:lnTo>
                <a:lnTo>
                  <a:pt x="348488" y="270510"/>
                </a:lnTo>
                <a:lnTo>
                  <a:pt x="348488" y="273050"/>
                </a:lnTo>
                <a:lnTo>
                  <a:pt x="349846" y="273050"/>
                </a:lnTo>
                <a:lnTo>
                  <a:pt x="353898" y="274320"/>
                </a:lnTo>
                <a:lnTo>
                  <a:pt x="356590" y="275590"/>
                </a:lnTo>
                <a:lnTo>
                  <a:pt x="359308" y="278130"/>
                </a:lnTo>
                <a:lnTo>
                  <a:pt x="360654" y="280670"/>
                </a:lnTo>
                <a:lnTo>
                  <a:pt x="360654" y="284480"/>
                </a:lnTo>
                <a:lnTo>
                  <a:pt x="359308" y="284480"/>
                </a:lnTo>
                <a:lnTo>
                  <a:pt x="356590" y="283210"/>
                </a:lnTo>
                <a:lnTo>
                  <a:pt x="353898" y="283210"/>
                </a:lnTo>
                <a:lnTo>
                  <a:pt x="353898" y="285750"/>
                </a:lnTo>
                <a:lnTo>
                  <a:pt x="355244" y="289560"/>
                </a:lnTo>
                <a:lnTo>
                  <a:pt x="357949" y="289560"/>
                </a:lnTo>
                <a:lnTo>
                  <a:pt x="360654" y="288290"/>
                </a:lnTo>
                <a:lnTo>
                  <a:pt x="364693" y="288290"/>
                </a:lnTo>
                <a:lnTo>
                  <a:pt x="367411" y="289560"/>
                </a:lnTo>
                <a:lnTo>
                  <a:pt x="370103" y="289560"/>
                </a:lnTo>
                <a:lnTo>
                  <a:pt x="372795" y="288290"/>
                </a:lnTo>
                <a:lnTo>
                  <a:pt x="376174" y="284480"/>
                </a:lnTo>
                <a:lnTo>
                  <a:pt x="379552" y="280670"/>
                </a:lnTo>
                <a:lnTo>
                  <a:pt x="380898" y="280670"/>
                </a:lnTo>
                <a:lnTo>
                  <a:pt x="382270" y="279400"/>
                </a:lnTo>
                <a:lnTo>
                  <a:pt x="382270" y="276860"/>
                </a:lnTo>
                <a:lnTo>
                  <a:pt x="383616" y="274320"/>
                </a:lnTo>
                <a:lnTo>
                  <a:pt x="390372" y="267970"/>
                </a:lnTo>
                <a:lnTo>
                  <a:pt x="391718" y="267970"/>
                </a:lnTo>
                <a:lnTo>
                  <a:pt x="395770" y="269240"/>
                </a:lnTo>
                <a:lnTo>
                  <a:pt x="397116" y="271780"/>
                </a:lnTo>
                <a:lnTo>
                  <a:pt x="397116" y="274320"/>
                </a:lnTo>
                <a:lnTo>
                  <a:pt x="395770" y="276860"/>
                </a:lnTo>
                <a:lnTo>
                  <a:pt x="395770" y="279400"/>
                </a:lnTo>
                <a:lnTo>
                  <a:pt x="399821" y="288290"/>
                </a:lnTo>
                <a:lnTo>
                  <a:pt x="418731" y="297180"/>
                </a:lnTo>
                <a:lnTo>
                  <a:pt x="424129" y="298450"/>
                </a:lnTo>
                <a:lnTo>
                  <a:pt x="456552" y="298450"/>
                </a:lnTo>
                <a:lnTo>
                  <a:pt x="457898" y="295910"/>
                </a:lnTo>
                <a:lnTo>
                  <a:pt x="460603" y="293370"/>
                </a:lnTo>
                <a:lnTo>
                  <a:pt x="463308" y="285750"/>
                </a:lnTo>
                <a:lnTo>
                  <a:pt x="464654" y="284480"/>
                </a:lnTo>
                <a:lnTo>
                  <a:pt x="472757" y="270510"/>
                </a:lnTo>
                <a:lnTo>
                  <a:pt x="475462" y="267970"/>
                </a:lnTo>
                <a:lnTo>
                  <a:pt x="478167" y="265430"/>
                </a:lnTo>
                <a:lnTo>
                  <a:pt x="482206" y="265430"/>
                </a:lnTo>
                <a:lnTo>
                  <a:pt x="479513" y="260350"/>
                </a:lnTo>
                <a:lnTo>
                  <a:pt x="479513" y="247650"/>
                </a:lnTo>
                <a:lnTo>
                  <a:pt x="475462" y="243840"/>
                </a:lnTo>
                <a:lnTo>
                  <a:pt x="472757" y="243840"/>
                </a:lnTo>
                <a:lnTo>
                  <a:pt x="472757" y="242570"/>
                </a:lnTo>
                <a:lnTo>
                  <a:pt x="471411" y="242570"/>
                </a:lnTo>
                <a:lnTo>
                  <a:pt x="468706" y="238760"/>
                </a:lnTo>
                <a:lnTo>
                  <a:pt x="466001" y="238760"/>
                </a:lnTo>
                <a:lnTo>
                  <a:pt x="463308" y="236220"/>
                </a:lnTo>
                <a:lnTo>
                  <a:pt x="461949" y="236220"/>
                </a:lnTo>
                <a:lnTo>
                  <a:pt x="459257" y="233680"/>
                </a:lnTo>
                <a:lnTo>
                  <a:pt x="459257" y="232410"/>
                </a:lnTo>
                <a:lnTo>
                  <a:pt x="457898" y="231140"/>
                </a:lnTo>
                <a:lnTo>
                  <a:pt x="457898" y="227330"/>
                </a:lnTo>
                <a:lnTo>
                  <a:pt x="459257" y="224790"/>
                </a:lnTo>
                <a:lnTo>
                  <a:pt x="460603" y="223520"/>
                </a:lnTo>
                <a:lnTo>
                  <a:pt x="459257" y="223520"/>
                </a:lnTo>
                <a:lnTo>
                  <a:pt x="440347" y="214630"/>
                </a:lnTo>
                <a:lnTo>
                  <a:pt x="440347" y="210820"/>
                </a:lnTo>
                <a:lnTo>
                  <a:pt x="434949" y="208280"/>
                </a:lnTo>
                <a:lnTo>
                  <a:pt x="434949" y="205740"/>
                </a:lnTo>
                <a:lnTo>
                  <a:pt x="436295" y="204470"/>
                </a:lnTo>
                <a:lnTo>
                  <a:pt x="440347" y="204470"/>
                </a:lnTo>
                <a:lnTo>
                  <a:pt x="440347" y="203200"/>
                </a:lnTo>
                <a:lnTo>
                  <a:pt x="441693" y="201930"/>
                </a:lnTo>
                <a:lnTo>
                  <a:pt x="443052" y="201930"/>
                </a:lnTo>
                <a:lnTo>
                  <a:pt x="444398" y="200660"/>
                </a:lnTo>
                <a:lnTo>
                  <a:pt x="443052" y="196850"/>
                </a:lnTo>
                <a:lnTo>
                  <a:pt x="436295" y="191770"/>
                </a:lnTo>
                <a:lnTo>
                  <a:pt x="432231" y="186690"/>
                </a:lnTo>
                <a:lnTo>
                  <a:pt x="430885" y="185420"/>
                </a:lnTo>
                <a:lnTo>
                  <a:pt x="429539" y="186690"/>
                </a:lnTo>
                <a:lnTo>
                  <a:pt x="426847" y="186690"/>
                </a:lnTo>
                <a:lnTo>
                  <a:pt x="426847" y="185420"/>
                </a:lnTo>
                <a:lnTo>
                  <a:pt x="426847" y="180340"/>
                </a:lnTo>
                <a:lnTo>
                  <a:pt x="426847" y="175260"/>
                </a:lnTo>
                <a:lnTo>
                  <a:pt x="428193" y="173990"/>
                </a:lnTo>
                <a:lnTo>
                  <a:pt x="429539" y="173990"/>
                </a:lnTo>
                <a:lnTo>
                  <a:pt x="437642" y="179070"/>
                </a:lnTo>
                <a:lnTo>
                  <a:pt x="446290" y="173990"/>
                </a:lnTo>
                <a:lnTo>
                  <a:pt x="448449" y="172720"/>
                </a:lnTo>
                <a:lnTo>
                  <a:pt x="452501" y="170180"/>
                </a:lnTo>
                <a:lnTo>
                  <a:pt x="456552" y="170180"/>
                </a:lnTo>
                <a:lnTo>
                  <a:pt x="464654" y="173990"/>
                </a:lnTo>
                <a:lnTo>
                  <a:pt x="467360" y="172720"/>
                </a:lnTo>
                <a:lnTo>
                  <a:pt x="471411" y="170180"/>
                </a:lnTo>
                <a:lnTo>
                  <a:pt x="472757" y="170180"/>
                </a:lnTo>
                <a:lnTo>
                  <a:pt x="476808" y="168910"/>
                </a:lnTo>
                <a:lnTo>
                  <a:pt x="478167" y="168910"/>
                </a:lnTo>
                <a:lnTo>
                  <a:pt x="482206" y="167640"/>
                </a:lnTo>
                <a:lnTo>
                  <a:pt x="483565" y="166370"/>
                </a:lnTo>
                <a:lnTo>
                  <a:pt x="486270" y="166370"/>
                </a:lnTo>
                <a:lnTo>
                  <a:pt x="487616" y="165100"/>
                </a:lnTo>
                <a:lnTo>
                  <a:pt x="486270" y="160020"/>
                </a:lnTo>
                <a:lnTo>
                  <a:pt x="486270" y="157480"/>
                </a:lnTo>
                <a:lnTo>
                  <a:pt x="487616" y="152400"/>
                </a:lnTo>
                <a:lnTo>
                  <a:pt x="487616" y="149860"/>
                </a:lnTo>
                <a:lnTo>
                  <a:pt x="483565" y="146050"/>
                </a:lnTo>
                <a:lnTo>
                  <a:pt x="483565" y="144780"/>
                </a:lnTo>
                <a:lnTo>
                  <a:pt x="484911" y="140970"/>
                </a:lnTo>
                <a:lnTo>
                  <a:pt x="486270" y="138430"/>
                </a:lnTo>
                <a:lnTo>
                  <a:pt x="486270" y="137160"/>
                </a:lnTo>
                <a:lnTo>
                  <a:pt x="483565" y="135890"/>
                </a:lnTo>
                <a:lnTo>
                  <a:pt x="482206" y="135890"/>
                </a:lnTo>
                <a:lnTo>
                  <a:pt x="482206" y="128270"/>
                </a:lnTo>
                <a:lnTo>
                  <a:pt x="484911" y="125730"/>
                </a:lnTo>
                <a:lnTo>
                  <a:pt x="491667" y="125730"/>
                </a:lnTo>
                <a:lnTo>
                  <a:pt x="493026" y="124460"/>
                </a:lnTo>
                <a:lnTo>
                  <a:pt x="495719" y="123190"/>
                </a:lnTo>
                <a:lnTo>
                  <a:pt x="495719" y="121920"/>
                </a:lnTo>
                <a:lnTo>
                  <a:pt x="507885" y="116840"/>
                </a:lnTo>
                <a:lnTo>
                  <a:pt x="505180" y="110490"/>
                </a:lnTo>
                <a:lnTo>
                  <a:pt x="509231" y="111760"/>
                </a:lnTo>
                <a:lnTo>
                  <a:pt x="513283" y="111760"/>
                </a:lnTo>
                <a:lnTo>
                  <a:pt x="514642" y="110490"/>
                </a:lnTo>
                <a:lnTo>
                  <a:pt x="515988" y="111760"/>
                </a:lnTo>
                <a:lnTo>
                  <a:pt x="517334" y="111760"/>
                </a:lnTo>
                <a:lnTo>
                  <a:pt x="518680" y="115570"/>
                </a:lnTo>
                <a:lnTo>
                  <a:pt x="520026" y="116840"/>
                </a:lnTo>
                <a:lnTo>
                  <a:pt x="524090" y="116840"/>
                </a:lnTo>
                <a:lnTo>
                  <a:pt x="526783" y="115570"/>
                </a:lnTo>
                <a:lnTo>
                  <a:pt x="528129" y="115570"/>
                </a:lnTo>
                <a:lnTo>
                  <a:pt x="529501" y="116840"/>
                </a:lnTo>
                <a:lnTo>
                  <a:pt x="530847" y="119380"/>
                </a:lnTo>
                <a:lnTo>
                  <a:pt x="532193" y="123190"/>
                </a:lnTo>
                <a:lnTo>
                  <a:pt x="533539" y="124460"/>
                </a:lnTo>
                <a:lnTo>
                  <a:pt x="534885" y="124460"/>
                </a:lnTo>
                <a:lnTo>
                  <a:pt x="536232" y="123190"/>
                </a:lnTo>
                <a:lnTo>
                  <a:pt x="537603" y="123190"/>
                </a:lnTo>
                <a:lnTo>
                  <a:pt x="538949" y="124460"/>
                </a:lnTo>
                <a:lnTo>
                  <a:pt x="544347" y="125730"/>
                </a:lnTo>
                <a:lnTo>
                  <a:pt x="545706" y="127000"/>
                </a:lnTo>
                <a:lnTo>
                  <a:pt x="547052" y="130810"/>
                </a:lnTo>
                <a:lnTo>
                  <a:pt x="555155" y="130810"/>
                </a:lnTo>
                <a:lnTo>
                  <a:pt x="557860" y="128270"/>
                </a:lnTo>
                <a:lnTo>
                  <a:pt x="560565" y="123190"/>
                </a:lnTo>
                <a:lnTo>
                  <a:pt x="560565" y="119380"/>
                </a:lnTo>
                <a:lnTo>
                  <a:pt x="559219" y="118110"/>
                </a:lnTo>
                <a:lnTo>
                  <a:pt x="556056" y="115570"/>
                </a:lnTo>
                <a:lnTo>
                  <a:pt x="549744" y="110490"/>
                </a:lnTo>
                <a:lnTo>
                  <a:pt x="547052" y="107950"/>
                </a:lnTo>
                <a:lnTo>
                  <a:pt x="545706" y="105410"/>
                </a:lnTo>
                <a:lnTo>
                  <a:pt x="545706" y="101600"/>
                </a:lnTo>
                <a:lnTo>
                  <a:pt x="544347" y="100330"/>
                </a:lnTo>
                <a:lnTo>
                  <a:pt x="538949" y="101600"/>
                </a:lnTo>
                <a:lnTo>
                  <a:pt x="537603" y="101600"/>
                </a:lnTo>
                <a:lnTo>
                  <a:pt x="536232" y="100330"/>
                </a:lnTo>
                <a:lnTo>
                  <a:pt x="533539" y="95250"/>
                </a:lnTo>
                <a:lnTo>
                  <a:pt x="532193" y="93980"/>
                </a:lnTo>
                <a:lnTo>
                  <a:pt x="526783" y="92710"/>
                </a:lnTo>
                <a:lnTo>
                  <a:pt x="524090" y="87630"/>
                </a:lnTo>
                <a:lnTo>
                  <a:pt x="524090" y="82550"/>
                </a:lnTo>
                <a:lnTo>
                  <a:pt x="526783" y="80010"/>
                </a:lnTo>
                <a:lnTo>
                  <a:pt x="530847" y="77470"/>
                </a:lnTo>
                <a:lnTo>
                  <a:pt x="530847" y="76200"/>
                </a:lnTo>
                <a:lnTo>
                  <a:pt x="533539" y="73660"/>
                </a:lnTo>
                <a:lnTo>
                  <a:pt x="533539" y="72390"/>
                </a:lnTo>
                <a:lnTo>
                  <a:pt x="534885" y="72390"/>
                </a:lnTo>
                <a:lnTo>
                  <a:pt x="537603" y="74930"/>
                </a:lnTo>
                <a:lnTo>
                  <a:pt x="537603" y="78740"/>
                </a:lnTo>
                <a:lnTo>
                  <a:pt x="540296" y="81280"/>
                </a:lnTo>
                <a:lnTo>
                  <a:pt x="541642" y="80010"/>
                </a:lnTo>
                <a:lnTo>
                  <a:pt x="544347" y="78740"/>
                </a:lnTo>
                <a:lnTo>
                  <a:pt x="545706" y="77470"/>
                </a:lnTo>
                <a:lnTo>
                  <a:pt x="548398" y="77470"/>
                </a:lnTo>
                <a:lnTo>
                  <a:pt x="549744" y="72390"/>
                </a:lnTo>
                <a:lnTo>
                  <a:pt x="549744" y="71120"/>
                </a:lnTo>
                <a:lnTo>
                  <a:pt x="548398" y="68580"/>
                </a:lnTo>
                <a:lnTo>
                  <a:pt x="544347" y="67310"/>
                </a:lnTo>
                <a:lnTo>
                  <a:pt x="541642" y="67310"/>
                </a:lnTo>
                <a:lnTo>
                  <a:pt x="538949" y="71120"/>
                </a:lnTo>
                <a:lnTo>
                  <a:pt x="537603" y="68580"/>
                </a:lnTo>
                <a:lnTo>
                  <a:pt x="532193" y="64770"/>
                </a:lnTo>
                <a:lnTo>
                  <a:pt x="530847" y="64770"/>
                </a:lnTo>
                <a:lnTo>
                  <a:pt x="530847" y="62230"/>
                </a:lnTo>
                <a:lnTo>
                  <a:pt x="528129" y="59690"/>
                </a:lnTo>
                <a:lnTo>
                  <a:pt x="522744" y="57150"/>
                </a:lnTo>
                <a:lnTo>
                  <a:pt x="522744" y="55880"/>
                </a:lnTo>
                <a:lnTo>
                  <a:pt x="524090" y="54610"/>
                </a:lnTo>
                <a:lnTo>
                  <a:pt x="528129" y="57150"/>
                </a:lnTo>
                <a:lnTo>
                  <a:pt x="529501" y="55880"/>
                </a:lnTo>
                <a:lnTo>
                  <a:pt x="530847" y="55880"/>
                </a:lnTo>
                <a:lnTo>
                  <a:pt x="530847" y="54610"/>
                </a:lnTo>
                <a:lnTo>
                  <a:pt x="530847" y="53340"/>
                </a:lnTo>
                <a:lnTo>
                  <a:pt x="532193" y="53340"/>
                </a:lnTo>
                <a:lnTo>
                  <a:pt x="533539" y="52070"/>
                </a:lnTo>
                <a:lnTo>
                  <a:pt x="534885" y="53340"/>
                </a:lnTo>
                <a:lnTo>
                  <a:pt x="536232" y="52070"/>
                </a:lnTo>
                <a:lnTo>
                  <a:pt x="536232" y="50800"/>
                </a:lnTo>
                <a:lnTo>
                  <a:pt x="540296" y="46990"/>
                </a:lnTo>
                <a:lnTo>
                  <a:pt x="541642" y="46990"/>
                </a:lnTo>
                <a:lnTo>
                  <a:pt x="542988" y="44450"/>
                </a:lnTo>
                <a:lnTo>
                  <a:pt x="540296" y="41910"/>
                </a:lnTo>
                <a:lnTo>
                  <a:pt x="540296" y="40640"/>
                </a:lnTo>
                <a:lnTo>
                  <a:pt x="538949" y="39370"/>
                </a:lnTo>
                <a:lnTo>
                  <a:pt x="538949" y="38100"/>
                </a:lnTo>
                <a:lnTo>
                  <a:pt x="534885" y="36830"/>
                </a:lnTo>
                <a:lnTo>
                  <a:pt x="534885" y="34290"/>
                </a:lnTo>
                <a:lnTo>
                  <a:pt x="537603" y="31750"/>
                </a:lnTo>
                <a:lnTo>
                  <a:pt x="540296" y="31750"/>
                </a:lnTo>
                <a:lnTo>
                  <a:pt x="541642" y="33020"/>
                </a:lnTo>
                <a:lnTo>
                  <a:pt x="544347" y="34290"/>
                </a:lnTo>
                <a:lnTo>
                  <a:pt x="544347" y="38100"/>
                </a:lnTo>
                <a:lnTo>
                  <a:pt x="545706" y="38100"/>
                </a:lnTo>
                <a:lnTo>
                  <a:pt x="548398" y="35560"/>
                </a:lnTo>
                <a:lnTo>
                  <a:pt x="548398" y="31750"/>
                </a:lnTo>
                <a:lnTo>
                  <a:pt x="548398" y="29210"/>
                </a:lnTo>
                <a:lnTo>
                  <a:pt x="551091" y="30480"/>
                </a:lnTo>
                <a:lnTo>
                  <a:pt x="552450" y="30480"/>
                </a:lnTo>
                <a:lnTo>
                  <a:pt x="555155" y="26670"/>
                </a:lnTo>
                <a:lnTo>
                  <a:pt x="556501" y="26670"/>
                </a:lnTo>
                <a:lnTo>
                  <a:pt x="559219" y="30480"/>
                </a:lnTo>
                <a:lnTo>
                  <a:pt x="560565" y="30480"/>
                </a:lnTo>
                <a:lnTo>
                  <a:pt x="560565" y="35560"/>
                </a:lnTo>
                <a:lnTo>
                  <a:pt x="563257" y="36830"/>
                </a:lnTo>
                <a:lnTo>
                  <a:pt x="563257" y="40640"/>
                </a:lnTo>
                <a:lnTo>
                  <a:pt x="564603" y="41910"/>
                </a:lnTo>
                <a:lnTo>
                  <a:pt x="565962" y="40640"/>
                </a:lnTo>
                <a:lnTo>
                  <a:pt x="565962" y="39370"/>
                </a:lnTo>
                <a:lnTo>
                  <a:pt x="567321" y="38100"/>
                </a:lnTo>
                <a:lnTo>
                  <a:pt x="571360" y="39370"/>
                </a:lnTo>
                <a:lnTo>
                  <a:pt x="571360" y="40640"/>
                </a:lnTo>
                <a:lnTo>
                  <a:pt x="575424" y="40640"/>
                </a:lnTo>
                <a:lnTo>
                  <a:pt x="575424" y="45720"/>
                </a:lnTo>
                <a:lnTo>
                  <a:pt x="576770" y="46990"/>
                </a:lnTo>
                <a:lnTo>
                  <a:pt x="582180" y="50800"/>
                </a:lnTo>
                <a:lnTo>
                  <a:pt x="583526" y="44450"/>
                </a:lnTo>
                <a:lnTo>
                  <a:pt x="584873" y="44450"/>
                </a:lnTo>
                <a:lnTo>
                  <a:pt x="584873" y="41910"/>
                </a:lnTo>
                <a:lnTo>
                  <a:pt x="603783" y="48260"/>
                </a:lnTo>
                <a:lnTo>
                  <a:pt x="605129" y="50800"/>
                </a:lnTo>
                <a:lnTo>
                  <a:pt x="603783" y="52070"/>
                </a:lnTo>
                <a:lnTo>
                  <a:pt x="601078" y="53340"/>
                </a:lnTo>
                <a:lnTo>
                  <a:pt x="599732" y="54610"/>
                </a:lnTo>
                <a:lnTo>
                  <a:pt x="599732" y="57150"/>
                </a:lnTo>
                <a:lnTo>
                  <a:pt x="602424" y="59690"/>
                </a:lnTo>
                <a:lnTo>
                  <a:pt x="602424" y="62230"/>
                </a:lnTo>
                <a:lnTo>
                  <a:pt x="603783" y="63500"/>
                </a:lnTo>
                <a:lnTo>
                  <a:pt x="605129" y="63500"/>
                </a:lnTo>
                <a:lnTo>
                  <a:pt x="605129" y="59690"/>
                </a:lnTo>
                <a:lnTo>
                  <a:pt x="606488" y="58420"/>
                </a:lnTo>
                <a:lnTo>
                  <a:pt x="609180" y="57150"/>
                </a:lnTo>
                <a:lnTo>
                  <a:pt x="609180" y="52070"/>
                </a:lnTo>
                <a:lnTo>
                  <a:pt x="611886" y="48260"/>
                </a:lnTo>
                <a:lnTo>
                  <a:pt x="617283" y="48260"/>
                </a:lnTo>
                <a:lnTo>
                  <a:pt x="621334" y="50800"/>
                </a:lnTo>
                <a:lnTo>
                  <a:pt x="624039" y="50800"/>
                </a:lnTo>
                <a:lnTo>
                  <a:pt x="626745" y="53340"/>
                </a:lnTo>
                <a:lnTo>
                  <a:pt x="630796" y="53340"/>
                </a:lnTo>
                <a:lnTo>
                  <a:pt x="636206" y="55880"/>
                </a:lnTo>
                <a:lnTo>
                  <a:pt x="637552" y="54610"/>
                </a:lnTo>
                <a:lnTo>
                  <a:pt x="638898" y="54610"/>
                </a:lnTo>
                <a:lnTo>
                  <a:pt x="638898" y="48260"/>
                </a:lnTo>
                <a:lnTo>
                  <a:pt x="644309" y="48260"/>
                </a:lnTo>
                <a:lnTo>
                  <a:pt x="648360" y="53340"/>
                </a:lnTo>
                <a:lnTo>
                  <a:pt x="652411" y="53340"/>
                </a:lnTo>
                <a:lnTo>
                  <a:pt x="655104" y="52070"/>
                </a:lnTo>
                <a:lnTo>
                  <a:pt x="656463" y="52070"/>
                </a:lnTo>
                <a:lnTo>
                  <a:pt x="660514" y="53340"/>
                </a:lnTo>
                <a:lnTo>
                  <a:pt x="668616" y="52070"/>
                </a:lnTo>
                <a:lnTo>
                  <a:pt x="669963" y="52070"/>
                </a:lnTo>
                <a:lnTo>
                  <a:pt x="671322" y="53340"/>
                </a:lnTo>
                <a:lnTo>
                  <a:pt x="674014" y="58420"/>
                </a:lnTo>
                <a:lnTo>
                  <a:pt x="675373" y="58420"/>
                </a:lnTo>
                <a:lnTo>
                  <a:pt x="675373" y="59690"/>
                </a:lnTo>
                <a:lnTo>
                  <a:pt x="676719" y="58420"/>
                </a:lnTo>
                <a:lnTo>
                  <a:pt x="682117" y="58420"/>
                </a:lnTo>
                <a:lnTo>
                  <a:pt x="683475" y="55880"/>
                </a:lnTo>
                <a:lnTo>
                  <a:pt x="682117" y="53340"/>
                </a:lnTo>
                <a:lnTo>
                  <a:pt x="682117" y="52070"/>
                </a:lnTo>
                <a:lnTo>
                  <a:pt x="683475" y="52070"/>
                </a:lnTo>
                <a:lnTo>
                  <a:pt x="683475" y="50800"/>
                </a:lnTo>
                <a:lnTo>
                  <a:pt x="684669" y="50800"/>
                </a:lnTo>
                <a:lnTo>
                  <a:pt x="686181" y="52298"/>
                </a:lnTo>
                <a:lnTo>
                  <a:pt x="687527" y="50952"/>
                </a:lnTo>
                <a:lnTo>
                  <a:pt x="688886" y="50952"/>
                </a:lnTo>
                <a:lnTo>
                  <a:pt x="690232" y="52298"/>
                </a:lnTo>
                <a:lnTo>
                  <a:pt x="696988" y="52298"/>
                </a:lnTo>
                <a:lnTo>
                  <a:pt x="698334" y="50952"/>
                </a:lnTo>
                <a:lnTo>
                  <a:pt x="698334" y="52298"/>
                </a:lnTo>
                <a:lnTo>
                  <a:pt x="699681" y="52298"/>
                </a:lnTo>
                <a:lnTo>
                  <a:pt x="703732" y="53657"/>
                </a:lnTo>
                <a:lnTo>
                  <a:pt x="705091" y="53657"/>
                </a:lnTo>
                <a:lnTo>
                  <a:pt x="706437" y="52298"/>
                </a:lnTo>
                <a:lnTo>
                  <a:pt x="707783" y="53657"/>
                </a:lnTo>
                <a:lnTo>
                  <a:pt x="711835" y="53657"/>
                </a:lnTo>
                <a:lnTo>
                  <a:pt x="714540" y="57708"/>
                </a:lnTo>
                <a:lnTo>
                  <a:pt x="715899" y="59055"/>
                </a:lnTo>
                <a:lnTo>
                  <a:pt x="719950" y="59055"/>
                </a:lnTo>
                <a:lnTo>
                  <a:pt x="728052" y="56349"/>
                </a:lnTo>
                <a:lnTo>
                  <a:pt x="729399" y="59055"/>
                </a:lnTo>
                <a:lnTo>
                  <a:pt x="732104" y="65811"/>
                </a:lnTo>
                <a:lnTo>
                  <a:pt x="732104" y="67157"/>
                </a:lnTo>
                <a:lnTo>
                  <a:pt x="733450" y="68516"/>
                </a:lnTo>
                <a:lnTo>
                  <a:pt x="734796" y="68516"/>
                </a:lnTo>
                <a:lnTo>
                  <a:pt x="734796" y="67157"/>
                </a:lnTo>
                <a:lnTo>
                  <a:pt x="736155" y="67157"/>
                </a:lnTo>
                <a:lnTo>
                  <a:pt x="736155" y="68516"/>
                </a:lnTo>
                <a:lnTo>
                  <a:pt x="737514" y="68516"/>
                </a:lnTo>
                <a:lnTo>
                  <a:pt x="738860" y="65811"/>
                </a:lnTo>
                <a:lnTo>
                  <a:pt x="741565" y="57708"/>
                </a:lnTo>
                <a:lnTo>
                  <a:pt x="742911" y="55003"/>
                </a:lnTo>
                <a:lnTo>
                  <a:pt x="742911" y="53657"/>
                </a:lnTo>
                <a:lnTo>
                  <a:pt x="744258" y="52298"/>
                </a:lnTo>
                <a:lnTo>
                  <a:pt x="744258" y="50952"/>
                </a:lnTo>
                <a:lnTo>
                  <a:pt x="745020" y="50800"/>
                </a:lnTo>
                <a:lnTo>
                  <a:pt x="751014" y="50800"/>
                </a:lnTo>
                <a:lnTo>
                  <a:pt x="752373" y="52070"/>
                </a:lnTo>
                <a:lnTo>
                  <a:pt x="755065" y="53340"/>
                </a:lnTo>
                <a:lnTo>
                  <a:pt x="756412" y="53340"/>
                </a:lnTo>
                <a:lnTo>
                  <a:pt x="756412" y="52070"/>
                </a:lnTo>
                <a:lnTo>
                  <a:pt x="756742" y="50800"/>
                </a:lnTo>
                <a:lnTo>
                  <a:pt x="757415" y="48260"/>
                </a:lnTo>
                <a:lnTo>
                  <a:pt x="757758" y="46990"/>
                </a:lnTo>
                <a:lnTo>
                  <a:pt x="757758" y="45720"/>
                </a:lnTo>
                <a:lnTo>
                  <a:pt x="759117" y="45720"/>
                </a:lnTo>
                <a:lnTo>
                  <a:pt x="763168" y="48260"/>
                </a:lnTo>
                <a:lnTo>
                  <a:pt x="768578" y="53340"/>
                </a:lnTo>
                <a:lnTo>
                  <a:pt x="772617" y="53340"/>
                </a:lnTo>
                <a:lnTo>
                  <a:pt x="773976" y="50800"/>
                </a:lnTo>
                <a:lnTo>
                  <a:pt x="778027" y="46990"/>
                </a:lnTo>
                <a:lnTo>
                  <a:pt x="782091" y="46990"/>
                </a:lnTo>
                <a:lnTo>
                  <a:pt x="782091" y="48260"/>
                </a:lnTo>
                <a:lnTo>
                  <a:pt x="780732" y="54610"/>
                </a:lnTo>
                <a:lnTo>
                  <a:pt x="782091" y="55880"/>
                </a:lnTo>
                <a:lnTo>
                  <a:pt x="787476" y="55880"/>
                </a:lnTo>
                <a:lnTo>
                  <a:pt x="805040" y="54610"/>
                </a:lnTo>
                <a:lnTo>
                  <a:pt x="807745" y="54610"/>
                </a:lnTo>
                <a:lnTo>
                  <a:pt x="814501" y="57150"/>
                </a:lnTo>
                <a:lnTo>
                  <a:pt x="818553" y="57150"/>
                </a:lnTo>
                <a:lnTo>
                  <a:pt x="821245" y="55880"/>
                </a:lnTo>
                <a:lnTo>
                  <a:pt x="830707" y="57150"/>
                </a:lnTo>
                <a:lnTo>
                  <a:pt x="832053" y="58420"/>
                </a:lnTo>
                <a:lnTo>
                  <a:pt x="834758" y="57150"/>
                </a:lnTo>
                <a:lnTo>
                  <a:pt x="837450" y="57150"/>
                </a:lnTo>
                <a:lnTo>
                  <a:pt x="840155" y="58420"/>
                </a:lnTo>
                <a:lnTo>
                  <a:pt x="842860" y="58420"/>
                </a:lnTo>
                <a:lnTo>
                  <a:pt x="844207" y="57150"/>
                </a:lnTo>
                <a:lnTo>
                  <a:pt x="845553" y="55880"/>
                </a:lnTo>
                <a:lnTo>
                  <a:pt x="846912" y="54610"/>
                </a:lnTo>
                <a:lnTo>
                  <a:pt x="848271" y="54610"/>
                </a:lnTo>
                <a:lnTo>
                  <a:pt x="853668" y="57150"/>
                </a:lnTo>
                <a:lnTo>
                  <a:pt x="861771" y="59690"/>
                </a:lnTo>
                <a:lnTo>
                  <a:pt x="869886" y="57150"/>
                </a:lnTo>
                <a:lnTo>
                  <a:pt x="872578" y="54610"/>
                </a:lnTo>
                <a:lnTo>
                  <a:pt x="873925" y="53340"/>
                </a:lnTo>
                <a:lnTo>
                  <a:pt x="877989" y="53340"/>
                </a:lnTo>
                <a:lnTo>
                  <a:pt x="882027" y="57150"/>
                </a:lnTo>
                <a:lnTo>
                  <a:pt x="888784" y="58420"/>
                </a:lnTo>
                <a:lnTo>
                  <a:pt x="894194" y="53340"/>
                </a:lnTo>
                <a:lnTo>
                  <a:pt x="894194" y="52070"/>
                </a:lnTo>
                <a:lnTo>
                  <a:pt x="898232" y="52070"/>
                </a:lnTo>
                <a:lnTo>
                  <a:pt x="898232" y="50800"/>
                </a:lnTo>
                <a:lnTo>
                  <a:pt x="896213" y="46990"/>
                </a:lnTo>
                <a:lnTo>
                  <a:pt x="895540" y="45720"/>
                </a:lnTo>
                <a:lnTo>
                  <a:pt x="894194" y="43180"/>
                </a:lnTo>
                <a:lnTo>
                  <a:pt x="896886" y="41910"/>
                </a:lnTo>
                <a:lnTo>
                  <a:pt x="895540" y="40640"/>
                </a:lnTo>
                <a:lnTo>
                  <a:pt x="895540" y="39370"/>
                </a:lnTo>
                <a:lnTo>
                  <a:pt x="900950" y="39370"/>
                </a:lnTo>
                <a:lnTo>
                  <a:pt x="900950" y="40640"/>
                </a:lnTo>
                <a:lnTo>
                  <a:pt x="906335" y="40640"/>
                </a:lnTo>
                <a:lnTo>
                  <a:pt x="909053" y="43180"/>
                </a:lnTo>
                <a:lnTo>
                  <a:pt x="913091" y="41910"/>
                </a:lnTo>
                <a:lnTo>
                  <a:pt x="914450" y="43180"/>
                </a:lnTo>
                <a:lnTo>
                  <a:pt x="915809" y="43180"/>
                </a:lnTo>
                <a:lnTo>
                  <a:pt x="915809" y="41910"/>
                </a:lnTo>
                <a:lnTo>
                  <a:pt x="917155" y="40640"/>
                </a:lnTo>
                <a:lnTo>
                  <a:pt x="917155" y="39370"/>
                </a:lnTo>
                <a:lnTo>
                  <a:pt x="918502" y="39370"/>
                </a:lnTo>
                <a:lnTo>
                  <a:pt x="919848" y="38100"/>
                </a:lnTo>
                <a:lnTo>
                  <a:pt x="921207" y="36830"/>
                </a:lnTo>
                <a:lnTo>
                  <a:pt x="921207" y="35560"/>
                </a:lnTo>
                <a:lnTo>
                  <a:pt x="922553" y="33020"/>
                </a:lnTo>
                <a:lnTo>
                  <a:pt x="923912" y="31750"/>
                </a:lnTo>
                <a:lnTo>
                  <a:pt x="925258" y="31750"/>
                </a:lnTo>
                <a:lnTo>
                  <a:pt x="929309" y="34290"/>
                </a:lnTo>
                <a:lnTo>
                  <a:pt x="930668" y="35560"/>
                </a:lnTo>
                <a:lnTo>
                  <a:pt x="930668" y="39370"/>
                </a:lnTo>
                <a:lnTo>
                  <a:pt x="932014" y="40640"/>
                </a:lnTo>
                <a:lnTo>
                  <a:pt x="932014" y="41910"/>
                </a:lnTo>
                <a:lnTo>
                  <a:pt x="933361" y="40640"/>
                </a:lnTo>
                <a:lnTo>
                  <a:pt x="934707" y="40640"/>
                </a:lnTo>
                <a:lnTo>
                  <a:pt x="934707" y="39370"/>
                </a:lnTo>
                <a:lnTo>
                  <a:pt x="936066" y="35560"/>
                </a:lnTo>
                <a:lnTo>
                  <a:pt x="933361" y="33020"/>
                </a:lnTo>
                <a:lnTo>
                  <a:pt x="933361" y="31750"/>
                </a:lnTo>
                <a:lnTo>
                  <a:pt x="933361" y="29210"/>
                </a:lnTo>
                <a:lnTo>
                  <a:pt x="934707" y="29210"/>
                </a:lnTo>
                <a:lnTo>
                  <a:pt x="934707" y="26670"/>
                </a:lnTo>
                <a:lnTo>
                  <a:pt x="936066" y="26670"/>
                </a:lnTo>
                <a:lnTo>
                  <a:pt x="944168" y="33020"/>
                </a:lnTo>
                <a:lnTo>
                  <a:pt x="944168" y="39370"/>
                </a:lnTo>
                <a:lnTo>
                  <a:pt x="946873" y="39370"/>
                </a:lnTo>
                <a:lnTo>
                  <a:pt x="950925" y="36830"/>
                </a:lnTo>
                <a:lnTo>
                  <a:pt x="952284" y="36830"/>
                </a:lnTo>
                <a:lnTo>
                  <a:pt x="957668" y="41910"/>
                </a:lnTo>
                <a:lnTo>
                  <a:pt x="967130" y="45720"/>
                </a:lnTo>
                <a:lnTo>
                  <a:pt x="971181" y="50800"/>
                </a:lnTo>
                <a:lnTo>
                  <a:pt x="972527" y="53340"/>
                </a:lnTo>
                <a:lnTo>
                  <a:pt x="975233" y="59690"/>
                </a:lnTo>
                <a:lnTo>
                  <a:pt x="975233" y="60960"/>
                </a:lnTo>
                <a:lnTo>
                  <a:pt x="979284" y="62230"/>
                </a:lnTo>
                <a:lnTo>
                  <a:pt x="980630" y="62230"/>
                </a:lnTo>
                <a:lnTo>
                  <a:pt x="986040" y="68580"/>
                </a:lnTo>
                <a:lnTo>
                  <a:pt x="987386" y="68580"/>
                </a:lnTo>
                <a:lnTo>
                  <a:pt x="990092" y="66040"/>
                </a:lnTo>
                <a:lnTo>
                  <a:pt x="991438" y="66040"/>
                </a:lnTo>
                <a:lnTo>
                  <a:pt x="995489" y="64770"/>
                </a:lnTo>
                <a:lnTo>
                  <a:pt x="996848" y="63500"/>
                </a:lnTo>
                <a:lnTo>
                  <a:pt x="996848" y="62230"/>
                </a:lnTo>
                <a:lnTo>
                  <a:pt x="999553" y="59690"/>
                </a:lnTo>
                <a:lnTo>
                  <a:pt x="1000899" y="59690"/>
                </a:lnTo>
                <a:lnTo>
                  <a:pt x="1004963" y="62230"/>
                </a:lnTo>
                <a:lnTo>
                  <a:pt x="1007656" y="62230"/>
                </a:lnTo>
                <a:lnTo>
                  <a:pt x="1010348" y="59690"/>
                </a:lnTo>
                <a:lnTo>
                  <a:pt x="1013066" y="60960"/>
                </a:lnTo>
                <a:lnTo>
                  <a:pt x="1015758" y="60960"/>
                </a:lnTo>
                <a:lnTo>
                  <a:pt x="1017104" y="63500"/>
                </a:lnTo>
                <a:lnTo>
                  <a:pt x="1014412" y="66040"/>
                </a:lnTo>
                <a:lnTo>
                  <a:pt x="1014412" y="67310"/>
                </a:lnTo>
                <a:lnTo>
                  <a:pt x="1017104" y="73660"/>
                </a:lnTo>
                <a:lnTo>
                  <a:pt x="1019810" y="81280"/>
                </a:lnTo>
                <a:lnTo>
                  <a:pt x="1019810" y="85090"/>
                </a:lnTo>
                <a:lnTo>
                  <a:pt x="1018463" y="86360"/>
                </a:lnTo>
                <a:lnTo>
                  <a:pt x="1018463" y="87630"/>
                </a:lnTo>
                <a:lnTo>
                  <a:pt x="1017104" y="88900"/>
                </a:lnTo>
                <a:lnTo>
                  <a:pt x="1017104" y="95250"/>
                </a:lnTo>
                <a:lnTo>
                  <a:pt x="1014412" y="97790"/>
                </a:lnTo>
                <a:lnTo>
                  <a:pt x="1014412" y="100330"/>
                </a:lnTo>
                <a:lnTo>
                  <a:pt x="1015758" y="102870"/>
                </a:lnTo>
                <a:lnTo>
                  <a:pt x="1015758" y="104140"/>
                </a:lnTo>
                <a:lnTo>
                  <a:pt x="1014412" y="106680"/>
                </a:lnTo>
                <a:lnTo>
                  <a:pt x="1014412" y="109220"/>
                </a:lnTo>
                <a:lnTo>
                  <a:pt x="1017104" y="115570"/>
                </a:lnTo>
                <a:lnTo>
                  <a:pt x="1018463" y="115570"/>
                </a:lnTo>
                <a:lnTo>
                  <a:pt x="1021168" y="116840"/>
                </a:lnTo>
                <a:lnTo>
                  <a:pt x="1022515" y="116840"/>
                </a:lnTo>
                <a:lnTo>
                  <a:pt x="1022515" y="118110"/>
                </a:lnTo>
                <a:lnTo>
                  <a:pt x="1023861" y="120650"/>
                </a:lnTo>
                <a:lnTo>
                  <a:pt x="1023861" y="123190"/>
                </a:lnTo>
                <a:lnTo>
                  <a:pt x="1022515" y="124460"/>
                </a:lnTo>
                <a:lnTo>
                  <a:pt x="1022515" y="125730"/>
                </a:lnTo>
                <a:lnTo>
                  <a:pt x="1018463" y="125730"/>
                </a:lnTo>
                <a:lnTo>
                  <a:pt x="1017104" y="127000"/>
                </a:lnTo>
                <a:lnTo>
                  <a:pt x="1015758" y="129540"/>
                </a:lnTo>
                <a:lnTo>
                  <a:pt x="1014412" y="135890"/>
                </a:lnTo>
                <a:lnTo>
                  <a:pt x="1014412" y="139700"/>
                </a:lnTo>
                <a:lnTo>
                  <a:pt x="1013066" y="142240"/>
                </a:lnTo>
                <a:lnTo>
                  <a:pt x="1013066" y="143510"/>
                </a:lnTo>
                <a:lnTo>
                  <a:pt x="1014412" y="143510"/>
                </a:lnTo>
                <a:lnTo>
                  <a:pt x="1014412" y="146050"/>
                </a:lnTo>
                <a:lnTo>
                  <a:pt x="1013066" y="147320"/>
                </a:lnTo>
                <a:lnTo>
                  <a:pt x="1011707" y="151130"/>
                </a:lnTo>
                <a:lnTo>
                  <a:pt x="1009002" y="151130"/>
                </a:lnTo>
                <a:lnTo>
                  <a:pt x="1006309" y="148590"/>
                </a:lnTo>
                <a:lnTo>
                  <a:pt x="1004963" y="148590"/>
                </a:lnTo>
                <a:lnTo>
                  <a:pt x="1003604" y="147320"/>
                </a:lnTo>
                <a:lnTo>
                  <a:pt x="1002245" y="147320"/>
                </a:lnTo>
                <a:lnTo>
                  <a:pt x="1002245" y="149860"/>
                </a:lnTo>
                <a:lnTo>
                  <a:pt x="1000899" y="152400"/>
                </a:lnTo>
                <a:lnTo>
                  <a:pt x="1003604" y="153670"/>
                </a:lnTo>
                <a:lnTo>
                  <a:pt x="1004963" y="153670"/>
                </a:lnTo>
                <a:lnTo>
                  <a:pt x="1004963" y="156210"/>
                </a:lnTo>
                <a:lnTo>
                  <a:pt x="1003604" y="158750"/>
                </a:lnTo>
                <a:lnTo>
                  <a:pt x="1003604" y="160020"/>
                </a:lnTo>
                <a:lnTo>
                  <a:pt x="1002245" y="161290"/>
                </a:lnTo>
                <a:lnTo>
                  <a:pt x="1004963" y="163830"/>
                </a:lnTo>
                <a:lnTo>
                  <a:pt x="1004963" y="167640"/>
                </a:lnTo>
                <a:lnTo>
                  <a:pt x="1006309" y="168910"/>
                </a:lnTo>
                <a:lnTo>
                  <a:pt x="1009002" y="168910"/>
                </a:lnTo>
                <a:lnTo>
                  <a:pt x="1015758" y="162560"/>
                </a:lnTo>
                <a:lnTo>
                  <a:pt x="1018463" y="165100"/>
                </a:lnTo>
                <a:lnTo>
                  <a:pt x="1021168" y="165100"/>
                </a:lnTo>
                <a:lnTo>
                  <a:pt x="1021168" y="172720"/>
                </a:lnTo>
                <a:lnTo>
                  <a:pt x="1022515" y="172720"/>
                </a:lnTo>
                <a:lnTo>
                  <a:pt x="1025207" y="171450"/>
                </a:lnTo>
                <a:lnTo>
                  <a:pt x="1026566" y="171450"/>
                </a:lnTo>
                <a:lnTo>
                  <a:pt x="1026566" y="173990"/>
                </a:lnTo>
                <a:lnTo>
                  <a:pt x="1030617" y="173990"/>
                </a:lnTo>
                <a:lnTo>
                  <a:pt x="1033322" y="171450"/>
                </a:lnTo>
                <a:lnTo>
                  <a:pt x="1033322" y="168910"/>
                </a:lnTo>
                <a:lnTo>
                  <a:pt x="1034669" y="166370"/>
                </a:lnTo>
                <a:lnTo>
                  <a:pt x="1034669" y="165100"/>
                </a:lnTo>
                <a:lnTo>
                  <a:pt x="1036015" y="165100"/>
                </a:lnTo>
                <a:lnTo>
                  <a:pt x="1037374" y="163830"/>
                </a:lnTo>
                <a:lnTo>
                  <a:pt x="1045476" y="167640"/>
                </a:lnTo>
                <a:lnTo>
                  <a:pt x="1046822" y="167640"/>
                </a:lnTo>
                <a:lnTo>
                  <a:pt x="1048181" y="168910"/>
                </a:lnTo>
                <a:lnTo>
                  <a:pt x="1048181" y="170180"/>
                </a:lnTo>
                <a:lnTo>
                  <a:pt x="1049528" y="175260"/>
                </a:lnTo>
                <a:lnTo>
                  <a:pt x="1050874" y="179070"/>
                </a:lnTo>
                <a:lnTo>
                  <a:pt x="1053579" y="179070"/>
                </a:lnTo>
                <a:lnTo>
                  <a:pt x="1054938" y="177800"/>
                </a:lnTo>
                <a:lnTo>
                  <a:pt x="1054938" y="172720"/>
                </a:lnTo>
                <a:lnTo>
                  <a:pt x="1053579" y="172720"/>
                </a:lnTo>
                <a:lnTo>
                  <a:pt x="1050874" y="170180"/>
                </a:lnTo>
                <a:lnTo>
                  <a:pt x="1050874" y="167640"/>
                </a:lnTo>
                <a:lnTo>
                  <a:pt x="1052220" y="166370"/>
                </a:lnTo>
                <a:lnTo>
                  <a:pt x="1052220" y="165100"/>
                </a:lnTo>
                <a:lnTo>
                  <a:pt x="1053579" y="163830"/>
                </a:lnTo>
                <a:lnTo>
                  <a:pt x="1054938" y="162560"/>
                </a:lnTo>
                <a:lnTo>
                  <a:pt x="1053579" y="162560"/>
                </a:lnTo>
                <a:lnTo>
                  <a:pt x="1053579" y="161290"/>
                </a:lnTo>
                <a:lnTo>
                  <a:pt x="1052220" y="160020"/>
                </a:lnTo>
                <a:lnTo>
                  <a:pt x="1052220" y="157480"/>
                </a:lnTo>
                <a:lnTo>
                  <a:pt x="1053579" y="157480"/>
                </a:lnTo>
                <a:lnTo>
                  <a:pt x="1057630" y="158750"/>
                </a:lnTo>
                <a:lnTo>
                  <a:pt x="1058976" y="160020"/>
                </a:lnTo>
                <a:lnTo>
                  <a:pt x="1061681" y="165100"/>
                </a:lnTo>
                <a:lnTo>
                  <a:pt x="1061681" y="168910"/>
                </a:lnTo>
                <a:lnTo>
                  <a:pt x="1063040" y="170180"/>
                </a:lnTo>
                <a:lnTo>
                  <a:pt x="1063040" y="172720"/>
                </a:lnTo>
                <a:lnTo>
                  <a:pt x="1060323" y="175260"/>
                </a:lnTo>
                <a:lnTo>
                  <a:pt x="1064387" y="180340"/>
                </a:lnTo>
                <a:lnTo>
                  <a:pt x="1068425" y="182880"/>
                </a:lnTo>
                <a:lnTo>
                  <a:pt x="1067079" y="182880"/>
                </a:lnTo>
                <a:lnTo>
                  <a:pt x="1067079" y="184150"/>
                </a:lnTo>
                <a:lnTo>
                  <a:pt x="1072489" y="184150"/>
                </a:lnTo>
                <a:lnTo>
                  <a:pt x="1075194" y="184150"/>
                </a:lnTo>
                <a:lnTo>
                  <a:pt x="1080592" y="186690"/>
                </a:lnTo>
                <a:lnTo>
                  <a:pt x="1086002" y="187960"/>
                </a:lnTo>
                <a:lnTo>
                  <a:pt x="1088694" y="189230"/>
                </a:lnTo>
                <a:lnTo>
                  <a:pt x="1090053" y="189230"/>
                </a:lnTo>
                <a:lnTo>
                  <a:pt x="1090053" y="191770"/>
                </a:lnTo>
                <a:lnTo>
                  <a:pt x="1088694" y="195580"/>
                </a:lnTo>
                <a:lnTo>
                  <a:pt x="1091399" y="196850"/>
                </a:lnTo>
                <a:lnTo>
                  <a:pt x="1091399" y="203200"/>
                </a:lnTo>
                <a:lnTo>
                  <a:pt x="1098156" y="205740"/>
                </a:lnTo>
                <a:lnTo>
                  <a:pt x="1104900" y="209550"/>
                </a:lnTo>
                <a:lnTo>
                  <a:pt x="1106258" y="209550"/>
                </a:lnTo>
                <a:lnTo>
                  <a:pt x="1106258" y="207010"/>
                </a:lnTo>
                <a:lnTo>
                  <a:pt x="1108964" y="207010"/>
                </a:lnTo>
                <a:lnTo>
                  <a:pt x="1108964" y="208280"/>
                </a:lnTo>
                <a:lnTo>
                  <a:pt x="1110310" y="209550"/>
                </a:lnTo>
                <a:lnTo>
                  <a:pt x="1113002" y="209550"/>
                </a:lnTo>
                <a:lnTo>
                  <a:pt x="1113002" y="207010"/>
                </a:lnTo>
                <a:lnTo>
                  <a:pt x="1114361" y="205740"/>
                </a:lnTo>
                <a:lnTo>
                  <a:pt x="1117066" y="204470"/>
                </a:lnTo>
                <a:lnTo>
                  <a:pt x="1118412" y="204470"/>
                </a:lnTo>
                <a:lnTo>
                  <a:pt x="1118412" y="200660"/>
                </a:lnTo>
                <a:lnTo>
                  <a:pt x="1121117" y="200660"/>
                </a:lnTo>
                <a:lnTo>
                  <a:pt x="1122476" y="201930"/>
                </a:lnTo>
                <a:lnTo>
                  <a:pt x="1122476" y="203200"/>
                </a:lnTo>
                <a:lnTo>
                  <a:pt x="1125169" y="203200"/>
                </a:lnTo>
                <a:lnTo>
                  <a:pt x="1119759" y="215900"/>
                </a:lnTo>
                <a:lnTo>
                  <a:pt x="1117066" y="219710"/>
                </a:lnTo>
                <a:lnTo>
                  <a:pt x="1115720" y="219710"/>
                </a:lnTo>
                <a:lnTo>
                  <a:pt x="1108964" y="215900"/>
                </a:lnTo>
                <a:lnTo>
                  <a:pt x="1106258" y="215900"/>
                </a:lnTo>
                <a:lnTo>
                  <a:pt x="1103553" y="219710"/>
                </a:lnTo>
                <a:lnTo>
                  <a:pt x="1106258" y="222250"/>
                </a:lnTo>
                <a:lnTo>
                  <a:pt x="1100861" y="222250"/>
                </a:lnTo>
                <a:lnTo>
                  <a:pt x="1100861" y="223520"/>
                </a:lnTo>
                <a:lnTo>
                  <a:pt x="1096797" y="229870"/>
                </a:lnTo>
                <a:lnTo>
                  <a:pt x="1095451" y="229870"/>
                </a:lnTo>
                <a:lnTo>
                  <a:pt x="1094105" y="231140"/>
                </a:lnTo>
                <a:lnTo>
                  <a:pt x="1092758" y="231140"/>
                </a:lnTo>
                <a:lnTo>
                  <a:pt x="1092758" y="236220"/>
                </a:lnTo>
                <a:lnTo>
                  <a:pt x="1091399" y="238760"/>
                </a:lnTo>
                <a:lnTo>
                  <a:pt x="1098156" y="246380"/>
                </a:lnTo>
                <a:lnTo>
                  <a:pt x="1094105" y="250190"/>
                </a:lnTo>
                <a:lnTo>
                  <a:pt x="1096797" y="254000"/>
                </a:lnTo>
                <a:lnTo>
                  <a:pt x="1098156" y="252730"/>
                </a:lnTo>
                <a:lnTo>
                  <a:pt x="1099515" y="252730"/>
                </a:lnTo>
                <a:lnTo>
                  <a:pt x="1103553" y="250190"/>
                </a:lnTo>
                <a:lnTo>
                  <a:pt x="1104900" y="248920"/>
                </a:lnTo>
                <a:lnTo>
                  <a:pt x="1104900" y="247650"/>
                </a:lnTo>
                <a:lnTo>
                  <a:pt x="1106258" y="247650"/>
                </a:lnTo>
                <a:lnTo>
                  <a:pt x="1106258" y="246380"/>
                </a:lnTo>
                <a:lnTo>
                  <a:pt x="1107617" y="245110"/>
                </a:lnTo>
                <a:lnTo>
                  <a:pt x="1110310" y="245110"/>
                </a:lnTo>
                <a:lnTo>
                  <a:pt x="1110310" y="243840"/>
                </a:lnTo>
                <a:lnTo>
                  <a:pt x="1111656" y="242570"/>
                </a:lnTo>
                <a:lnTo>
                  <a:pt x="1111656" y="241300"/>
                </a:lnTo>
                <a:lnTo>
                  <a:pt x="1115720" y="242570"/>
                </a:lnTo>
                <a:lnTo>
                  <a:pt x="1117066" y="242570"/>
                </a:lnTo>
                <a:lnTo>
                  <a:pt x="1118412" y="243840"/>
                </a:lnTo>
                <a:lnTo>
                  <a:pt x="1122476" y="241300"/>
                </a:lnTo>
                <a:lnTo>
                  <a:pt x="1123823" y="241300"/>
                </a:lnTo>
                <a:lnTo>
                  <a:pt x="1126515" y="242570"/>
                </a:lnTo>
                <a:lnTo>
                  <a:pt x="1127861" y="242570"/>
                </a:lnTo>
                <a:lnTo>
                  <a:pt x="1130566" y="243840"/>
                </a:lnTo>
                <a:lnTo>
                  <a:pt x="1131925" y="243840"/>
                </a:lnTo>
                <a:lnTo>
                  <a:pt x="1131925" y="246380"/>
                </a:lnTo>
                <a:lnTo>
                  <a:pt x="1130566" y="247650"/>
                </a:lnTo>
                <a:lnTo>
                  <a:pt x="1130566" y="248920"/>
                </a:lnTo>
                <a:lnTo>
                  <a:pt x="1131925" y="250190"/>
                </a:lnTo>
                <a:lnTo>
                  <a:pt x="1134618" y="247650"/>
                </a:lnTo>
                <a:lnTo>
                  <a:pt x="1138682" y="247650"/>
                </a:lnTo>
                <a:lnTo>
                  <a:pt x="1138682" y="251460"/>
                </a:lnTo>
                <a:lnTo>
                  <a:pt x="1140028" y="252730"/>
                </a:lnTo>
                <a:lnTo>
                  <a:pt x="1138682" y="254000"/>
                </a:lnTo>
                <a:lnTo>
                  <a:pt x="1138682" y="255270"/>
                </a:lnTo>
                <a:lnTo>
                  <a:pt x="1140028" y="257810"/>
                </a:lnTo>
                <a:lnTo>
                  <a:pt x="1142720" y="260350"/>
                </a:lnTo>
                <a:lnTo>
                  <a:pt x="1145438" y="260350"/>
                </a:lnTo>
                <a:lnTo>
                  <a:pt x="1149477" y="252730"/>
                </a:lnTo>
                <a:lnTo>
                  <a:pt x="1149477" y="251460"/>
                </a:lnTo>
                <a:lnTo>
                  <a:pt x="1148130" y="250190"/>
                </a:lnTo>
                <a:lnTo>
                  <a:pt x="1149019" y="247650"/>
                </a:lnTo>
                <a:lnTo>
                  <a:pt x="1149477" y="246380"/>
                </a:lnTo>
                <a:lnTo>
                  <a:pt x="1150835" y="243840"/>
                </a:lnTo>
                <a:lnTo>
                  <a:pt x="1158938" y="245110"/>
                </a:lnTo>
                <a:lnTo>
                  <a:pt x="1161643" y="241300"/>
                </a:lnTo>
                <a:lnTo>
                  <a:pt x="1161643" y="238760"/>
                </a:lnTo>
                <a:lnTo>
                  <a:pt x="1165682" y="238760"/>
                </a:lnTo>
                <a:lnTo>
                  <a:pt x="1167041" y="237490"/>
                </a:lnTo>
                <a:lnTo>
                  <a:pt x="1168400" y="234950"/>
                </a:lnTo>
                <a:lnTo>
                  <a:pt x="1168400" y="233680"/>
                </a:lnTo>
                <a:lnTo>
                  <a:pt x="1171092" y="233680"/>
                </a:lnTo>
                <a:lnTo>
                  <a:pt x="1175143" y="234950"/>
                </a:lnTo>
                <a:lnTo>
                  <a:pt x="1176502" y="234950"/>
                </a:lnTo>
                <a:lnTo>
                  <a:pt x="1179195" y="237490"/>
                </a:lnTo>
                <a:lnTo>
                  <a:pt x="1180541" y="237490"/>
                </a:lnTo>
                <a:lnTo>
                  <a:pt x="1187297" y="234950"/>
                </a:lnTo>
                <a:lnTo>
                  <a:pt x="1189545" y="233680"/>
                </a:lnTo>
                <a:lnTo>
                  <a:pt x="1194054" y="231140"/>
                </a:lnTo>
                <a:lnTo>
                  <a:pt x="1203515" y="227330"/>
                </a:lnTo>
                <a:lnTo>
                  <a:pt x="1200810" y="220980"/>
                </a:lnTo>
                <a:lnTo>
                  <a:pt x="1202156" y="219710"/>
                </a:lnTo>
                <a:lnTo>
                  <a:pt x="1204861" y="217170"/>
                </a:lnTo>
                <a:lnTo>
                  <a:pt x="1208913" y="217170"/>
                </a:lnTo>
                <a:lnTo>
                  <a:pt x="1212964" y="219710"/>
                </a:lnTo>
                <a:lnTo>
                  <a:pt x="1217015" y="219710"/>
                </a:lnTo>
                <a:lnTo>
                  <a:pt x="1221079" y="217170"/>
                </a:lnTo>
                <a:lnTo>
                  <a:pt x="1226477" y="215900"/>
                </a:lnTo>
                <a:lnTo>
                  <a:pt x="1235925" y="213360"/>
                </a:lnTo>
                <a:lnTo>
                  <a:pt x="1242682" y="212090"/>
                </a:lnTo>
                <a:lnTo>
                  <a:pt x="1242682" y="208280"/>
                </a:lnTo>
                <a:lnTo>
                  <a:pt x="1246733" y="204470"/>
                </a:lnTo>
                <a:lnTo>
                  <a:pt x="1256195" y="208280"/>
                </a:lnTo>
                <a:lnTo>
                  <a:pt x="1258887" y="208280"/>
                </a:lnTo>
                <a:lnTo>
                  <a:pt x="1261592" y="207010"/>
                </a:lnTo>
                <a:lnTo>
                  <a:pt x="1265643" y="207010"/>
                </a:lnTo>
                <a:lnTo>
                  <a:pt x="1266990" y="205740"/>
                </a:lnTo>
                <a:lnTo>
                  <a:pt x="1266990" y="204470"/>
                </a:lnTo>
                <a:lnTo>
                  <a:pt x="1266990" y="203200"/>
                </a:lnTo>
                <a:lnTo>
                  <a:pt x="1269707" y="200660"/>
                </a:lnTo>
                <a:lnTo>
                  <a:pt x="1271054" y="200660"/>
                </a:lnTo>
                <a:lnTo>
                  <a:pt x="1273746" y="201930"/>
                </a:lnTo>
                <a:lnTo>
                  <a:pt x="1275092" y="201930"/>
                </a:lnTo>
                <a:lnTo>
                  <a:pt x="1277810" y="200660"/>
                </a:lnTo>
                <a:lnTo>
                  <a:pt x="1280502" y="200660"/>
                </a:lnTo>
                <a:lnTo>
                  <a:pt x="1280502" y="203200"/>
                </a:lnTo>
                <a:lnTo>
                  <a:pt x="1279156" y="204470"/>
                </a:lnTo>
                <a:lnTo>
                  <a:pt x="1273746" y="204470"/>
                </a:lnTo>
                <a:lnTo>
                  <a:pt x="1272400" y="205740"/>
                </a:lnTo>
                <a:lnTo>
                  <a:pt x="1272400" y="207010"/>
                </a:lnTo>
                <a:lnTo>
                  <a:pt x="1275092" y="208280"/>
                </a:lnTo>
                <a:lnTo>
                  <a:pt x="1275092" y="213360"/>
                </a:lnTo>
                <a:lnTo>
                  <a:pt x="1271054" y="217170"/>
                </a:lnTo>
                <a:lnTo>
                  <a:pt x="1269707" y="220980"/>
                </a:lnTo>
                <a:lnTo>
                  <a:pt x="1269707" y="222250"/>
                </a:lnTo>
                <a:lnTo>
                  <a:pt x="1268336" y="222250"/>
                </a:lnTo>
                <a:lnTo>
                  <a:pt x="1266990" y="223520"/>
                </a:lnTo>
                <a:lnTo>
                  <a:pt x="1266990" y="224790"/>
                </a:lnTo>
                <a:lnTo>
                  <a:pt x="1264297" y="227330"/>
                </a:lnTo>
                <a:lnTo>
                  <a:pt x="1260233" y="226060"/>
                </a:lnTo>
                <a:lnTo>
                  <a:pt x="1254848" y="222250"/>
                </a:lnTo>
                <a:lnTo>
                  <a:pt x="1250784" y="222250"/>
                </a:lnTo>
                <a:lnTo>
                  <a:pt x="1250784" y="223520"/>
                </a:lnTo>
                <a:lnTo>
                  <a:pt x="1253490" y="232410"/>
                </a:lnTo>
                <a:lnTo>
                  <a:pt x="1253490" y="241300"/>
                </a:lnTo>
                <a:lnTo>
                  <a:pt x="1257541" y="245110"/>
                </a:lnTo>
                <a:lnTo>
                  <a:pt x="1261592" y="251460"/>
                </a:lnTo>
                <a:lnTo>
                  <a:pt x="1269707" y="260350"/>
                </a:lnTo>
                <a:lnTo>
                  <a:pt x="1276451" y="269240"/>
                </a:lnTo>
                <a:lnTo>
                  <a:pt x="1284554" y="278130"/>
                </a:lnTo>
                <a:lnTo>
                  <a:pt x="1291310" y="288290"/>
                </a:lnTo>
                <a:lnTo>
                  <a:pt x="1296708" y="295910"/>
                </a:lnTo>
                <a:lnTo>
                  <a:pt x="1300772" y="304800"/>
                </a:lnTo>
                <a:lnTo>
                  <a:pt x="1303464" y="307340"/>
                </a:lnTo>
                <a:lnTo>
                  <a:pt x="1306169" y="312420"/>
                </a:lnTo>
                <a:lnTo>
                  <a:pt x="1310220" y="322580"/>
                </a:lnTo>
                <a:lnTo>
                  <a:pt x="1311567" y="330200"/>
                </a:lnTo>
                <a:lnTo>
                  <a:pt x="1315631" y="340360"/>
                </a:lnTo>
                <a:lnTo>
                  <a:pt x="1318323" y="351790"/>
                </a:lnTo>
                <a:lnTo>
                  <a:pt x="1322387" y="361950"/>
                </a:lnTo>
                <a:lnTo>
                  <a:pt x="1325079" y="373380"/>
                </a:lnTo>
                <a:lnTo>
                  <a:pt x="1329131" y="387350"/>
                </a:lnTo>
                <a:lnTo>
                  <a:pt x="1334528" y="403860"/>
                </a:lnTo>
                <a:lnTo>
                  <a:pt x="1342631" y="434340"/>
                </a:lnTo>
                <a:lnTo>
                  <a:pt x="1346695" y="445770"/>
                </a:lnTo>
                <a:lnTo>
                  <a:pt x="1349387" y="458470"/>
                </a:lnTo>
                <a:lnTo>
                  <a:pt x="1350733" y="463550"/>
                </a:lnTo>
                <a:lnTo>
                  <a:pt x="1353439" y="469900"/>
                </a:lnTo>
                <a:lnTo>
                  <a:pt x="1358849" y="492760"/>
                </a:lnTo>
                <a:lnTo>
                  <a:pt x="1364246" y="514350"/>
                </a:lnTo>
                <a:lnTo>
                  <a:pt x="1366964" y="527050"/>
                </a:lnTo>
                <a:lnTo>
                  <a:pt x="1369656" y="532130"/>
                </a:lnTo>
                <a:lnTo>
                  <a:pt x="1371003" y="539750"/>
                </a:lnTo>
                <a:lnTo>
                  <a:pt x="1371003" y="544830"/>
                </a:lnTo>
                <a:lnTo>
                  <a:pt x="1373708" y="549910"/>
                </a:lnTo>
                <a:lnTo>
                  <a:pt x="1375067" y="551180"/>
                </a:lnTo>
                <a:lnTo>
                  <a:pt x="1376413" y="551180"/>
                </a:lnTo>
                <a:lnTo>
                  <a:pt x="1375067" y="546100"/>
                </a:lnTo>
                <a:lnTo>
                  <a:pt x="1375067" y="543560"/>
                </a:lnTo>
                <a:lnTo>
                  <a:pt x="1376413" y="542290"/>
                </a:lnTo>
                <a:lnTo>
                  <a:pt x="1377759" y="543560"/>
                </a:lnTo>
                <a:lnTo>
                  <a:pt x="1379105" y="546100"/>
                </a:lnTo>
                <a:lnTo>
                  <a:pt x="1381810" y="546100"/>
                </a:lnTo>
                <a:lnTo>
                  <a:pt x="1383169" y="543560"/>
                </a:lnTo>
                <a:lnTo>
                  <a:pt x="1383169" y="542290"/>
                </a:lnTo>
                <a:lnTo>
                  <a:pt x="1384515" y="541020"/>
                </a:lnTo>
                <a:lnTo>
                  <a:pt x="1385862" y="541020"/>
                </a:lnTo>
                <a:lnTo>
                  <a:pt x="1387208" y="539750"/>
                </a:lnTo>
                <a:lnTo>
                  <a:pt x="1388567" y="539750"/>
                </a:lnTo>
                <a:lnTo>
                  <a:pt x="1388567" y="538480"/>
                </a:lnTo>
                <a:lnTo>
                  <a:pt x="1391272" y="539750"/>
                </a:lnTo>
                <a:lnTo>
                  <a:pt x="1392618" y="539750"/>
                </a:lnTo>
                <a:lnTo>
                  <a:pt x="1394409" y="538480"/>
                </a:lnTo>
                <a:lnTo>
                  <a:pt x="1398016" y="535940"/>
                </a:lnTo>
                <a:lnTo>
                  <a:pt x="1399374" y="533400"/>
                </a:lnTo>
                <a:lnTo>
                  <a:pt x="1399374" y="528320"/>
                </a:lnTo>
                <a:lnTo>
                  <a:pt x="1400721" y="527050"/>
                </a:lnTo>
                <a:lnTo>
                  <a:pt x="1398016" y="524510"/>
                </a:lnTo>
                <a:lnTo>
                  <a:pt x="1398016" y="520700"/>
                </a:lnTo>
                <a:lnTo>
                  <a:pt x="1399374" y="518160"/>
                </a:lnTo>
                <a:lnTo>
                  <a:pt x="1399374" y="516890"/>
                </a:lnTo>
                <a:lnTo>
                  <a:pt x="1400721" y="514350"/>
                </a:lnTo>
                <a:lnTo>
                  <a:pt x="1403426" y="514350"/>
                </a:lnTo>
                <a:lnTo>
                  <a:pt x="1407477" y="516890"/>
                </a:lnTo>
                <a:lnTo>
                  <a:pt x="1408823" y="516890"/>
                </a:lnTo>
                <a:lnTo>
                  <a:pt x="1409725" y="514350"/>
                </a:lnTo>
                <a:lnTo>
                  <a:pt x="1410182" y="513080"/>
                </a:lnTo>
                <a:lnTo>
                  <a:pt x="1410182" y="511810"/>
                </a:lnTo>
                <a:lnTo>
                  <a:pt x="1411528" y="510540"/>
                </a:lnTo>
                <a:lnTo>
                  <a:pt x="1411528" y="509270"/>
                </a:lnTo>
                <a:lnTo>
                  <a:pt x="1412875" y="509270"/>
                </a:lnTo>
                <a:lnTo>
                  <a:pt x="1414221" y="508000"/>
                </a:lnTo>
                <a:lnTo>
                  <a:pt x="1420977" y="511810"/>
                </a:lnTo>
                <a:lnTo>
                  <a:pt x="1422323" y="513080"/>
                </a:lnTo>
                <a:lnTo>
                  <a:pt x="1422323" y="511810"/>
                </a:lnTo>
                <a:lnTo>
                  <a:pt x="1423682" y="511810"/>
                </a:lnTo>
                <a:lnTo>
                  <a:pt x="1423682" y="510540"/>
                </a:lnTo>
                <a:lnTo>
                  <a:pt x="1425041" y="510540"/>
                </a:lnTo>
                <a:lnTo>
                  <a:pt x="1426387" y="511810"/>
                </a:lnTo>
                <a:lnTo>
                  <a:pt x="1425041" y="516890"/>
                </a:lnTo>
                <a:lnTo>
                  <a:pt x="1425041" y="518160"/>
                </a:lnTo>
                <a:lnTo>
                  <a:pt x="1427734" y="520700"/>
                </a:lnTo>
                <a:lnTo>
                  <a:pt x="1430426" y="521970"/>
                </a:lnTo>
                <a:lnTo>
                  <a:pt x="1431785" y="523240"/>
                </a:lnTo>
                <a:lnTo>
                  <a:pt x="1434490" y="521970"/>
                </a:lnTo>
                <a:lnTo>
                  <a:pt x="1434490" y="520700"/>
                </a:lnTo>
                <a:lnTo>
                  <a:pt x="1435836" y="521970"/>
                </a:lnTo>
                <a:lnTo>
                  <a:pt x="1437182" y="521970"/>
                </a:lnTo>
                <a:lnTo>
                  <a:pt x="1437182" y="523240"/>
                </a:lnTo>
                <a:lnTo>
                  <a:pt x="1435836" y="524510"/>
                </a:lnTo>
                <a:lnTo>
                  <a:pt x="1435836" y="525780"/>
                </a:lnTo>
                <a:lnTo>
                  <a:pt x="1430426" y="534670"/>
                </a:lnTo>
                <a:lnTo>
                  <a:pt x="1429080" y="541020"/>
                </a:lnTo>
                <a:lnTo>
                  <a:pt x="1427734" y="542290"/>
                </a:lnTo>
                <a:lnTo>
                  <a:pt x="1429080" y="542290"/>
                </a:lnTo>
                <a:lnTo>
                  <a:pt x="1429080" y="543560"/>
                </a:lnTo>
                <a:lnTo>
                  <a:pt x="1433144" y="543560"/>
                </a:lnTo>
                <a:lnTo>
                  <a:pt x="1439900" y="542290"/>
                </a:lnTo>
                <a:lnTo>
                  <a:pt x="1446644" y="543560"/>
                </a:lnTo>
                <a:lnTo>
                  <a:pt x="1445298" y="547370"/>
                </a:lnTo>
                <a:lnTo>
                  <a:pt x="1445298" y="549910"/>
                </a:lnTo>
                <a:lnTo>
                  <a:pt x="1448003" y="554990"/>
                </a:lnTo>
                <a:lnTo>
                  <a:pt x="1445298" y="557530"/>
                </a:lnTo>
                <a:lnTo>
                  <a:pt x="1443951" y="561340"/>
                </a:lnTo>
                <a:lnTo>
                  <a:pt x="1445298" y="563880"/>
                </a:lnTo>
                <a:lnTo>
                  <a:pt x="1446644" y="563880"/>
                </a:lnTo>
                <a:lnTo>
                  <a:pt x="1457452" y="565150"/>
                </a:lnTo>
                <a:lnTo>
                  <a:pt x="1458798" y="565150"/>
                </a:lnTo>
                <a:lnTo>
                  <a:pt x="1460144" y="562610"/>
                </a:lnTo>
                <a:lnTo>
                  <a:pt x="1461503" y="561340"/>
                </a:lnTo>
                <a:lnTo>
                  <a:pt x="1461503" y="562610"/>
                </a:lnTo>
                <a:lnTo>
                  <a:pt x="1464208" y="563880"/>
                </a:lnTo>
                <a:lnTo>
                  <a:pt x="1468259" y="563880"/>
                </a:lnTo>
                <a:lnTo>
                  <a:pt x="1470964" y="565150"/>
                </a:lnTo>
                <a:lnTo>
                  <a:pt x="1473657" y="565150"/>
                </a:lnTo>
                <a:lnTo>
                  <a:pt x="1475003" y="566420"/>
                </a:lnTo>
                <a:lnTo>
                  <a:pt x="1476362" y="570230"/>
                </a:lnTo>
                <a:lnTo>
                  <a:pt x="1477721" y="570230"/>
                </a:lnTo>
                <a:lnTo>
                  <a:pt x="1480413" y="571500"/>
                </a:lnTo>
                <a:lnTo>
                  <a:pt x="1483106" y="571500"/>
                </a:lnTo>
                <a:lnTo>
                  <a:pt x="1485823" y="568960"/>
                </a:lnTo>
                <a:lnTo>
                  <a:pt x="1493926" y="568960"/>
                </a:lnTo>
                <a:lnTo>
                  <a:pt x="1497965" y="572770"/>
                </a:lnTo>
                <a:lnTo>
                  <a:pt x="1504721" y="568960"/>
                </a:lnTo>
                <a:lnTo>
                  <a:pt x="1508772" y="567690"/>
                </a:lnTo>
                <a:lnTo>
                  <a:pt x="1510131" y="566420"/>
                </a:lnTo>
                <a:lnTo>
                  <a:pt x="1510131" y="561340"/>
                </a:lnTo>
                <a:lnTo>
                  <a:pt x="1510131" y="560070"/>
                </a:lnTo>
                <a:lnTo>
                  <a:pt x="1512824" y="557530"/>
                </a:lnTo>
                <a:lnTo>
                  <a:pt x="1514195" y="557530"/>
                </a:lnTo>
                <a:lnTo>
                  <a:pt x="1518234" y="560070"/>
                </a:lnTo>
                <a:lnTo>
                  <a:pt x="1524990" y="562610"/>
                </a:lnTo>
                <a:lnTo>
                  <a:pt x="1527683" y="561340"/>
                </a:lnTo>
                <a:lnTo>
                  <a:pt x="1529041" y="560070"/>
                </a:lnTo>
                <a:lnTo>
                  <a:pt x="1530388" y="557530"/>
                </a:lnTo>
                <a:lnTo>
                  <a:pt x="1533093" y="552450"/>
                </a:lnTo>
                <a:lnTo>
                  <a:pt x="1534439" y="552450"/>
                </a:lnTo>
                <a:lnTo>
                  <a:pt x="1535785" y="553720"/>
                </a:lnTo>
                <a:lnTo>
                  <a:pt x="1537144" y="553720"/>
                </a:lnTo>
                <a:lnTo>
                  <a:pt x="1538503" y="552450"/>
                </a:lnTo>
                <a:lnTo>
                  <a:pt x="1543900" y="552450"/>
                </a:lnTo>
                <a:lnTo>
                  <a:pt x="1549298" y="554990"/>
                </a:lnTo>
                <a:lnTo>
                  <a:pt x="1552003" y="560070"/>
                </a:lnTo>
                <a:lnTo>
                  <a:pt x="1557401" y="561340"/>
                </a:lnTo>
                <a:lnTo>
                  <a:pt x="1561452" y="565150"/>
                </a:lnTo>
                <a:lnTo>
                  <a:pt x="1561452" y="566420"/>
                </a:lnTo>
                <a:lnTo>
                  <a:pt x="1562811" y="566420"/>
                </a:lnTo>
                <a:lnTo>
                  <a:pt x="1565503" y="567690"/>
                </a:lnTo>
                <a:lnTo>
                  <a:pt x="1566862" y="567690"/>
                </a:lnTo>
                <a:lnTo>
                  <a:pt x="1568208" y="568960"/>
                </a:lnTo>
                <a:lnTo>
                  <a:pt x="1569554" y="572770"/>
                </a:lnTo>
                <a:lnTo>
                  <a:pt x="1572260" y="574040"/>
                </a:lnTo>
                <a:lnTo>
                  <a:pt x="1573618" y="576580"/>
                </a:lnTo>
                <a:lnTo>
                  <a:pt x="1572260" y="582930"/>
                </a:lnTo>
                <a:lnTo>
                  <a:pt x="1573618" y="585470"/>
                </a:lnTo>
                <a:lnTo>
                  <a:pt x="1579016" y="590550"/>
                </a:lnTo>
                <a:lnTo>
                  <a:pt x="1580375" y="593090"/>
                </a:lnTo>
                <a:lnTo>
                  <a:pt x="1580375" y="596900"/>
                </a:lnTo>
                <a:lnTo>
                  <a:pt x="1583067" y="599440"/>
                </a:lnTo>
                <a:lnTo>
                  <a:pt x="1583067" y="604520"/>
                </a:lnTo>
                <a:lnTo>
                  <a:pt x="1580375" y="608330"/>
                </a:lnTo>
                <a:lnTo>
                  <a:pt x="1583067" y="613410"/>
                </a:lnTo>
                <a:lnTo>
                  <a:pt x="1583067" y="624840"/>
                </a:lnTo>
                <a:lnTo>
                  <a:pt x="1584413" y="626110"/>
                </a:lnTo>
                <a:lnTo>
                  <a:pt x="1585772" y="626110"/>
                </a:lnTo>
                <a:lnTo>
                  <a:pt x="1585772" y="628650"/>
                </a:lnTo>
                <a:lnTo>
                  <a:pt x="1587119" y="628650"/>
                </a:lnTo>
                <a:lnTo>
                  <a:pt x="1588477" y="629920"/>
                </a:lnTo>
                <a:lnTo>
                  <a:pt x="1591183" y="628650"/>
                </a:lnTo>
                <a:lnTo>
                  <a:pt x="1592529" y="627380"/>
                </a:lnTo>
                <a:lnTo>
                  <a:pt x="1593875" y="628650"/>
                </a:lnTo>
                <a:lnTo>
                  <a:pt x="1595221" y="631190"/>
                </a:lnTo>
                <a:lnTo>
                  <a:pt x="1596580" y="632460"/>
                </a:lnTo>
                <a:lnTo>
                  <a:pt x="1600631" y="632460"/>
                </a:lnTo>
                <a:lnTo>
                  <a:pt x="1606029" y="637540"/>
                </a:lnTo>
                <a:lnTo>
                  <a:pt x="1608734" y="637540"/>
                </a:lnTo>
                <a:lnTo>
                  <a:pt x="1610093" y="638810"/>
                </a:lnTo>
                <a:lnTo>
                  <a:pt x="1611439" y="642620"/>
                </a:lnTo>
                <a:lnTo>
                  <a:pt x="1612785" y="642620"/>
                </a:lnTo>
                <a:lnTo>
                  <a:pt x="1614131" y="641350"/>
                </a:lnTo>
                <a:lnTo>
                  <a:pt x="1619542" y="646430"/>
                </a:lnTo>
                <a:lnTo>
                  <a:pt x="1620888" y="648970"/>
                </a:lnTo>
                <a:lnTo>
                  <a:pt x="1620888" y="651510"/>
                </a:lnTo>
                <a:lnTo>
                  <a:pt x="1616837" y="651510"/>
                </a:lnTo>
                <a:lnTo>
                  <a:pt x="1615490" y="656590"/>
                </a:lnTo>
                <a:lnTo>
                  <a:pt x="1615490" y="659130"/>
                </a:lnTo>
                <a:lnTo>
                  <a:pt x="1616837" y="660400"/>
                </a:lnTo>
                <a:lnTo>
                  <a:pt x="1619542" y="661670"/>
                </a:lnTo>
                <a:lnTo>
                  <a:pt x="1620888" y="662940"/>
                </a:lnTo>
                <a:lnTo>
                  <a:pt x="1620888" y="669290"/>
                </a:lnTo>
                <a:lnTo>
                  <a:pt x="1622234" y="671830"/>
                </a:lnTo>
                <a:lnTo>
                  <a:pt x="1624939" y="675640"/>
                </a:lnTo>
                <a:lnTo>
                  <a:pt x="1626298" y="678180"/>
                </a:lnTo>
                <a:lnTo>
                  <a:pt x="1624939" y="684530"/>
                </a:lnTo>
                <a:lnTo>
                  <a:pt x="1626298" y="688340"/>
                </a:lnTo>
                <a:lnTo>
                  <a:pt x="1628990" y="689610"/>
                </a:lnTo>
                <a:lnTo>
                  <a:pt x="1630337" y="689610"/>
                </a:lnTo>
                <a:lnTo>
                  <a:pt x="1631696" y="688340"/>
                </a:lnTo>
                <a:lnTo>
                  <a:pt x="1635747" y="688340"/>
                </a:lnTo>
                <a:lnTo>
                  <a:pt x="1638439" y="690880"/>
                </a:lnTo>
                <a:lnTo>
                  <a:pt x="1643849" y="690880"/>
                </a:lnTo>
                <a:lnTo>
                  <a:pt x="1646555" y="688340"/>
                </a:lnTo>
                <a:lnTo>
                  <a:pt x="1647913" y="688340"/>
                </a:lnTo>
                <a:lnTo>
                  <a:pt x="1647913" y="692150"/>
                </a:lnTo>
                <a:lnTo>
                  <a:pt x="1649260" y="693420"/>
                </a:lnTo>
                <a:lnTo>
                  <a:pt x="1654657" y="693420"/>
                </a:lnTo>
                <a:lnTo>
                  <a:pt x="1654657" y="694690"/>
                </a:lnTo>
                <a:lnTo>
                  <a:pt x="1656016" y="695960"/>
                </a:lnTo>
                <a:lnTo>
                  <a:pt x="1657362" y="695960"/>
                </a:lnTo>
                <a:lnTo>
                  <a:pt x="1660067" y="694690"/>
                </a:lnTo>
                <a:lnTo>
                  <a:pt x="1664119" y="694690"/>
                </a:lnTo>
                <a:lnTo>
                  <a:pt x="1664119" y="695960"/>
                </a:lnTo>
                <a:lnTo>
                  <a:pt x="1662772" y="699770"/>
                </a:lnTo>
                <a:lnTo>
                  <a:pt x="1662772" y="702310"/>
                </a:lnTo>
                <a:lnTo>
                  <a:pt x="1665465" y="702310"/>
                </a:lnTo>
                <a:lnTo>
                  <a:pt x="1665465" y="701040"/>
                </a:lnTo>
                <a:lnTo>
                  <a:pt x="1670875" y="698500"/>
                </a:lnTo>
                <a:lnTo>
                  <a:pt x="1672221" y="699770"/>
                </a:lnTo>
                <a:lnTo>
                  <a:pt x="1674914" y="704850"/>
                </a:lnTo>
                <a:lnTo>
                  <a:pt x="1677631" y="702310"/>
                </a:lnTo>
                <a:lnTo>
                  <a:pt x="1688426" y="692150"/>
                </a:lnTo>
                <a:lnTo>
                  <a:pt x="1692490" y="688340"/>
                </a:lnTo>
                <a:lnTo>
                  <a:pt x="1692490" y="684530"/>
                </a:lnTo>
                <a:lnTo>
                  <a:pt x="1695183" y="683260"/>
                </a:lnTo>
                <a:lnTo>
                  <a:pt x="1696529" y="681990"/>
                </a:lnTo>
                <a:lnTo>
                  <a:pt x="1697875" y="681990"/>
                </a:lnTo>
                <a:lnTo>
                  <a:pt x="1699234" y="680720"/>
                </a:lnTo>
                <a:lnTo>
                  <a:pt x="1699234" y="678180"/>
                </a:lnTo>
                <a:lnTo>
                  <a:pt x="1701939" y="678180"/>
                </a:lnTo>
                <a:lnTo>
                  <a:pt x="1704632" y="679450"/>
                </a:lnTo>
                <a:lnTo>
                  <a:pt x="1708696" y="679450"/>
                </a:lnTo>
                <a:lnTo>
                  <a:pt x="1708696" y="680720"/>
                </a:lnTo>
                <a:lnTo>
                  <a:pt x="1707337" y="681990"/>
                </a:lnTo>
                <a:lnTo>
                  <a:pt x="1707337" y="687070"/>
                </a:lnTo>
                <a:lnTo>
                  <a:pt x="1708696" y="688340"/>
                </a:lnTo>
                <a:lnTo>
                  <a:pt x="1707337" y="689610"/>
                </a:lnTo>
                <a:lnTo>
                  <a:pt x="1701939" y="689610"/>
                </a:lnTo>
                <a:lnTo>
                  <a:pt x="1701939" y="690880"/>
                </a:lnTo>
                <a:lnTo>
                  <a:pt x="1697875" y="694690"/>
                </a:lnTo>
                <a:lnTo>
                  <a:pt x="1697875" y="697230"/>
                </a:lnTo>
                <a:lnTo>
                  <a:pt x="1700593" y="699770"/>
                </a:lnTo>
                <a:lnTo>
                  <a:pt x="1704632" y="699770"/>
                </a:lnTo>
                <a:lnTo>
                  <a:pt x="1708696" y="702310"/>
                </a:lnTo>
                <a:lnTo>
                  <a:pt x="1710042" y="703580"/>
                </a:lnTo>
                <a:lnTo>
                  <a:pt x="1708696" y="704850"/>
                </a:lnTo>
                <a:lnTo>
                  <a:pt x="1708696" y="711200"/>
                </a:lnTo>
                <a:lnTo>
                  <a:pt x="1710042" y="712470"/>
                </a:lnTo>
                <a:lnTo>
                  <a:pt x="1712734" y="713740"/>
                </a:lnTo>
                <a:lnTo>
                  <a:pt x="1714093" y="715010"/>
                </a:lnTo>
                <a:lnTo>
                  <a:pt x="1714093" y="716280"/>
                </a:lnTo>
                <a:lnTo>
                  <a:pt x="1712734" y="716280"/>
                </a:lnTo>
                <a:lnTo>
                  <a:pt x="1712734" y="718820"/>
                </a:lnTo>
                <a:lnTo>
                  <a:pt x="1714093" y="720090"/>
                </a:lnTo>
                <a:lnTo>
                  <a:pt x="1716798" y="723900"/>
                </a:lnTo>
                <a:lnTo>
                  <a:pt x="1718144" y="725170"/>
                </a:lnTo>
                <a:lnTo>
                  <a:pt x="1718144" y="727710"/>
                </a:lnTo>
                <a:lnTo>
                  <a:pt x="1719491" y="727710"/>
                </a:lnTo>
                <a:lnTo>
                  <a:pt x="1720837" y="730250"/>
                </a:lnTo>
                <a:lnTo>
                  <a:pt x="1726247" y="730250"/>
                </a:lnTo>
                <a:lnTo>
                  <a:pt x="1727593" y="731520"/>
                </a:lnTo>
                <a:lnTo>
                  <a:pt x="1730298" y="732790"/>
                </a:lnTo>
                <a:lnTo>
                  <a:pt x="1731657" y="735330"/>
                </a:lnTo>
                <a:lnTo>
                  <a:pt x="1731657" y="740410"/>
                </a:lnTo>
                <a:lnTo>
                  <a:pt x="1733003" y="742950"/>
                </a:lnTo>
                <a:lnTo>
                  <a:pt x="1734350" y="744220"/>
                </a:lnTo>
                <a:lnTo>
                  <a:pt x="1739760" y="744220"/>
                </a:lnTo>
                <a:lnTo>
                  <a:pt x="1742452" y="741680"/>
                </a:lnTo>
                <a:lnTo>
                  <a:pt x="1743811" y="741680"/>
                </a:lnTo>
                <a:lnTo>
                  <a:pt x="1753273" y="739140"/>
                </a:lnTo>
                <a:lnTo>
                  <a:pt x="1766773" y="739140"/>
                </a:lnTo>
                <a:lnTo>
                  <a:pt x="1766773" y="737870"/>
                </a:lnTo>
                <a:lnTo>
                  <a:pt x="1768119" y="736600"/>
                </a:lnTo>
                <a:lnTo>
                  <a:pt x="1770824" y="735330"/>
                </a:lnTo>
                <a:lnTo>
                  <a:pt x="1774875" y="732790"/>
                </a:lnTo>
                <a:lnTo>
                  <a:pt x="1776222" y="731520"/>
                </a:lnTo>
                <a:lnTo>
                  <a:pt x="1777568" y="727710"/>
                </a:lnTo>
                <a:lnTo>
                  <a:pt x="1776222" y="725170"/>
                </a:lnTo>
                <a:lnTo>
                  <a:pt x="1776222" y="722630"/>
                </a:lnTo>
                <a:lnTo>
                  <a:pt x="1777568" y="720090"/>
                </a:lnTo>
                <a:lnTo>
                  <a:pt x="1777568" y="718820"/>
                </a:lnTo>
                <a:lnTo>
                  <a:pt x="1778927" y="716280"/>
                </a:lnTo>
                <a:lnTo>
                  <a:pt x="1780286" y="715010"/>
                </a:lnTo>
                <a:lnTo>
                  <a:pt x="1789734" y="713740"/>
                </a:lnTo>
                <a:lnTo>
                  <a:pt x="1791081" y="713740"/>
                </a:lnTo>
                <a:lnTo>
                  <a:pt x="1793773" y="715010"/>
                </a:lnTo>
                <a:lnTo>
                  <a:pt x="1799183" y="715010"/>
                </a:lnTo>
                <a:lnTo>
                  <a:pt x="1801876" y="713740"/>
                </a:lnTo>
                <a:lnTo>
                  <a:pt x="1804593" y="713740"/>
                </a:lnTo>
                <a:lnTo>
                  <a:pt x="1805940" y="716280"/>
                </a:lnTo>
                <a:lnTo>
                  <a:pt x="1807298" y="717550"/>
                </a:lnTo>
                <a:lnTo>
                  <a:pt x="1808645" y="717550"/>
                </a:lnTo>
                <a:lnTo>
                  <a:pt x="1815401" y="718820"/>
                </a:lnTo>
                <a:lnTo>
                  <a:pt x="1816747" y="718820"/>
                </a:lnTo>
                <a:lnTo>
                  <a:pt x="1815401" y="715010"/>
                </a:lnTo>
                <a:lnTo>
                  <a:pt x="1815401" y="713740"/>
                </a:lnTo>
                <a:lnTo>
                  <a:pt x="1815401" y="711200"/>
                </a:lnTo>
                <a:lnTo>
                  <a:pt x="1816747" y="709930"/>
                </a:lnTo>
                <a:lnTo>
                  <a:pt x="1818106" y="709930"/>
                </a:lnTo>
                <a:lnTo>
                  <a:pt x="1818106" y="711200"/>
                </a:lnTo>
                <a:lnTo>
                  <a:pt x="1819452" y="711200"/>
                </a:lnTo>
                <a:lnTo>
                  <a:pt x="1819452" y="713740"/>
                </a:lnTo>
                <a:lnTo>
                  <a:pt x="1820799" y="715010"/>
                </a:lnTo>
                <a:lnTo>
                  <a:pt x="1820799" y="716280"/>
                </a:lnTo>
                <a:lnTo>
                  <a:pt x="1822145" y="717550"/>
                </a:lnTo>
                <a:lnTo>
                  <a:pt x="1823504" y="717550"/>
                </a:lnTo>
                <a:lnTo>
                  <a:pt x="1831606" y="713740"/>
                </a:lnTo>
                <a:lnTo>
                  <a:pt x="1834311" y="711200"/>
                </a:lnTo>
                <a:lnTo>
                  <a:pt x="1834311" y="709930"/>
                </a:lnTo>
                <a:lnTo>
                  <a:pt x="1834311" y="708660"/>
                </a:lnTo>
                <a:lnTo>
                  <a:pt x="1832965" y="704850"/>
                </a:lnTo>
                <a:lnTo>
                  <a:pt x="1832965" y="703580"/>
                </a:lnTo>
                <a:lnTo>
                  <a:pt x="1835658" y="702310"/>
                </a:lnTo>
                <a:lnTo>
                  <a:pt x="1837004" y="702310"/>
                </a:lnTo>
                <a:lnTo>
                  <a:pt x="1839709" y="706120"/>
                </a:lnTo>
                <a:lnTo>
                  <a:pt x="1841068" y="708660"/>
                </a:lnTo>
                <a:lnTo>
                  <a:pt x="1842414" y="708660"/>
                </a:lnTo>
                <a:lnTo>
                  <a:pt x="1845106" y="703580"/>
                </a:lnTo>
                <a:lnTo>
                  <a:pt x="1846465" y="702310"/>
                </a:lnTo>
                <a:lnTo>
                  <a:pt x="1849170" y="702310"/>
                </a:lnTo>
                <a:lnTo>
                  <a:pt x="1850517" y="701040"/>
                </a:lnTo>
                <a:lnTo>
                  <a:pt x="1855927" y="698500"/>
                </a:lnTo>
                <a:lnTo>
                  <a:pt x="1859965" y="697230"/>
                </a:lnTo>
                <a:lnTo>
                  <a:pt x="1861312" y="695960"/>
                </a:lnTo>
                <a:lnTo>
                  <a:pt x="1861312" y="693420"/>
                </a:lnTo>
                <a:lnTo>
                  <a:pt x="1859965" y="693420"/>
                </a:lnTo>
                <a:lnTo>
                  <a:pt x="1857273" y="692150"/>
                </a:lnTo>
                <a:lnTo>
                  <a:pt x="1857273" y="689610"/>
                </a:lnTo>
                <a:lnTo>
                  <a:pt x="1858619" y="688340"/>
                </a:lnTo>
                <a:lnTo>
                  <a:pt x="1858619" y="687070"/>
                </a:lnTo>
                <a:lnTo>
                  <a:pt x="1857273" y="687070"/>
                </a:lnTo>
                <a:lnTo>
                  <a:pt x="1857273" y="679450"/>
                </a:lnTo>
                <a:lnTo>
                  <a:pt x="1858619" y="679450"/>
                </a:lnTo>
                <a:lnTo>
                  <a:pt x="1859965" y="678180"/>
                </a:lnTo>
                <a:lnTo>
                  <a:pt x="1862670" y="676910"/>
                </a:lnTo>
                <a:lnTo>
                  <a:pt x="1873478" y="676910"/>
                </a:lnTo>
                <a:lnTo>
                  <a:pt x="1876171" y="675640"/>
                </a:lnTo>
                <a:lnTo>
                  <a:pt x="1877542" y="673100"/>
                </a:lnTo>
                <a:lnTo>
                  <a:pt x="1877542" y="670560"/>
                </a:lnTo>
                <a:lnTo>
                  <a:pt x="1878876" y="668020"/>
                </a:lnTo>
                <a:lnTo>
                  <a:pt x="1878876" y="666750"/>
                </a:lnTo>
                <a:lnTo>
                  <a:pt x="1880235" y="665480"/>
                </a:lnTo>
                <a:lnTo>
                  <a:pt x="1888337" y="662940"/>
                </a:lnTo>
                <a:lnTo>
                  <a:pt x="1889683" y="662940"/>
                </a:lnTo>
                <a:lnTo>
                  <a:pt x="1896440" y="657860"/>
                </a:lnTo>
                <a:lnTo>
                  <a:pt x="1899145" y="657860"/>
                </a:lnTo>
                <a:lnTo>
                  <a:pt x="1900504" y="656590"/>
                </a:lnTo>
                <a:lnTo>
                  <a:pt x="1905889" y="654050"/>
                </a:lnTo>
                <a:lnTo>
                  <a:pt x="1909953" y="655320"/>
                </a:lnTo>
                <a:lnTo>
                  <a:pt x="1914004" y="655320"/>
                </a:lnTo>
                <a:lnTo>
                  <a:pt x="1915350" y="654050"/>
                </a:lnTo>
                <a:lnTo>
                  <a:pt x="1915350" y="652780"/>
                </a:lnTo>
                <a:lnTo>
                  <a:pt x="1916709" y="650240"/>
                </a:lnTo>
                <a:lnTo>
                  <a:pt x="1916709" y="648970"/>
                </a:lnTo>
                <a:lnTo>
                  <a:pt x="1918055" y="647700"/>
                </a:lnTo>
                <a:lnTo>
                  <a:pt x="1922106" y="646430"/>
                </a:lnTo>
                <a:lnTo>
                  <a:pt x="1924812" y="645160"/>
                </a:lnTo>
                <a:lnTo>
                  <a:pt x="1927847" y="641350"/>
                </a:lnTo>
                <a:lnTo>
                  <a:pt x="1928863" y="640080"/>
                </a:lnTo>
                <a:lnTo>
                  <a:pt x="1930209" y="637540"/>
                </a:lnTo>
                <a:lnTo>
                  <a:pt x="1939658" y="637540"/>
                </a:lnTo>
                <a:lnTo>
                  <a:pt x="1945068" y="635000"/>
                </a:lnTo>
                <a:lnTo>
                  <a:pt x="1953171" y="635000"/>
                </a:lnTo>
                <a:lnTo>
                  <a:pt x="1953171" y="633730"/>
                </a:lnTo>
                <a:lnTo>
                  <a:pt x="1954530" y="632460"/>
                </a:lnTo>
                <a:lnTo>
                  <a:pt x="1954530" y="629920"/>
                </a:lnTo>
                <a:lnTo>
                  <a:pt x="1955876" y="628650"/>
                </a:lnTo>
                <a:lnTo>
                  <a:pt x="1961286" y="627380"/>
                </a:lnTo>
                <a:lnTo>
                  <a:pt x="1962632" y="626110"/>
                </a:lnTo>
                <a:lnTo>
                  <a:pt x="1965325" y="619760"/>
                </a:lnTo>
                <a:lnTo>
                  <a:pt x="1966683" y="618490"/>
                </a:lnTo>
                <a:lnTo>
                  <a:pt x="1970735" y="615950"/>
                </a:lnTo>
                <a:lnTo>
                  <a:pt x="1974786" y="614680"/>
                </a:lnTo>
                <a:lnTo>
                  <a:pt x="1978837" y="614680"/>
                </a:lnTo>
                <a:lnTo>
                  <a:pt x="1986940" y="615950"/>
                </a:lnTo>
                <a:lnTo>
                  <a:pt x="1990991" y="615950"/>
                </a:lnTo>
                <a:lnTo>
                  <a:pt x="1993696" y="614680"/>
                </a:lnTo>
                <a:lnTo>
                  <a:pt x="1996401" y="613410"/>
                </a:lnTo>
                <a:lnTo>
                  <a:pt x="1999094" y="608330"/>
                </a:lnTo>
                <a:lnTo>
                  <a:pt x="1999094" y="603250"/>
                </a:lnTo>
                <a:lnTo>
                  <a:pt x="2000440" y="601980"/>
                </a:lnTo>
                <a:lnTo>
                  <a:pt x="2003158" y="601980"/>
                </a:lnTo>
                <a:lnTo>
                  <a:pt x="2004504" y="603250"/>
                </a:lnTo>
                <a:lnTo>
                  <a:pt x="2005850" y="605790"/>
                </a:lnTo>
                <a:lnTo>
                  <a:pt x="2005850" y="608330"/>
                </a:lnTo>
                <a:lnTo>
                  <a:pt x="2008543" y="609600"/>
                </a:lnTo>
                <a:lnTo>
                  <a:pt x="2009902" y="610870"/>
                </a:lnTo>
                <a:lnTo>
                  <a:pt x="2012607" y="612140"/>
                </a:lnTo>
                <a:lnTo>
                  <a:pt x="2015299" y="617220"/>
                </a:lnTo>
                <a:lnTo>
                  <a:pt x="2016658" y="618490"/>
                </a:lnTo>
                <a:lnTo>
                  <a:pt x="2018017" y="618490"/>
                </a:lnTo>
                <a:lnTo>
                  <a:pt x="2019363" y="617220"/>
                </a:lnTo>
                <a:lnTo>
                  <a:pt x="2020709" y="617220"/>
                </a:lnTo>
                <a:lnTo>
                  <a:pt x="2020709" y="615950"/>
                </a:lnTo>
                <a:lnTo>
                  <a:pt x="2022055" y="614680"/>
                </a:lnTo>
                <a:lnTo>
                  <a:pt x="2022055" y="609600"/>
                </a:lnTo>
                <a:lnTo>
                  <a:pt x="2024761" y="608330"/>
                </a:lnTo>
                <a:lnTo>
                  <a:pt x="2031517" y="608330"/>
                </a:lnTo>
                <a:lnTo>
                  <a:pt x="2032876" y="609600"/>
                </a:lnTo>
                <a:lnTo>
                  <a:pt x="2034222" y="613410"/>
                </a:lnTo>
                <a:lnTo>
                  <a:pt x="2032876" y="617220"/>
                </a:lnTo>
                <a:lnTo>
                  <a:pt x="2034222" y="619760"/>
                </a:lnTo>
                <a:lnTo>
                  <a:pt x="2034222" y="623570"/>
                </a:lnTo>
                <a:lnTo>
                  <a:pt x="2035568" y="623570"/>
                </a:lnTo>
                <a:lnTo>
                  <a:pt x="2035568" y="624840"/>
                </a:lnTo>
                <a:lnTo>
                  <a:pt x="2036914" y="624840"/>
                </a:lnTo>
                <a:lnTo>
                  <a:pt x="2039620" y="626110"/>
                </a:lnTo>
                <a:lnTo>
                  <a:pt x="2055837" y="626110"/>
                </a:lnTo>
                <a:lnTo>
                  <a:pt x="2062594" y="627380"/>
                </a:lnTo>
                <a:lnTo>
                  <a:pt x="2097697" y="629920"/>
                </a:lnTo>
                <a:lnTo>
                  <a:pt x="2099056" y="629920"/>
                </a:lnTo>
                <a:lnTo>
                  <a:pt x="2100414" y="631190"/>
                </a:lnTo>
                <a:lnTo>
                  <a:pt x="2100414" y="636270"/>
                </a:lnTo>
                <a:lnTo>
                  <a:pt x="2101761" y="641350"/>
                </a:lnTo>
                <a:lnTo>
                  <a:pt x="2103107" y="642620"/>
                </a:lnTo>
                <a:lnTo>
                  <a:pt x="2103107" y="657860"/>
                </a:lnTo>
                <a:lnTo>
                  <a:pt x="2104453" y="659130"/>
                </a:lnTo>
                <a:lnTo>
                  <a:pt x="2104453" y="661670"/>
                </a:lnTo>
                <a:lnTo>
                  <a:pt x="2105799" y="662940"/>
                </a:lnTo>
                <a:lnTo>
                  <a:pt x="2109863" y="665480"/>
                </a:lnTo>
                <a:lnTo>
                  <a:pt x="2111210" y="666750"/>
                </a:lnTo>
                <a:lnTo>
                  <a:pt x="2111210" y="670560"/>
                </a:lnTo>
                <a:lnTo>
                  <a:pt x="2112556" y="671830"/>
                </a:lnTo>
                <a:lnTo>
                  <a:pt x="2115261" y="673100"/>
                </a:lnTo>
                <a:lnTo>
                  <a:pt x="2115261" y="674370"/>
                </a:lnTo>
                <a:lnTo>
                  <a:pt x="2116620" y="676910"/>
                </a:lnTo>
                <a:lnTo>
                  <a:pt x="2116620" y="678180"/>
                </a:lnTo>
                <a:lnTo>
                  <a:pt x="2119312" y="678180"/>
                </a:lnTo>
                <a:lnTo>
                  <a:pt x="2124722" y="675640"/>
                </a:lnTo>
                <a:lnTo>
                  <a:pt x="2135517" y="675640"/>
                </a:lnTo>
                <a:lnTo>
                  <a:pt x="2136876" y="676910"/>
                </a:lnTo>
                <a:lnTo>
                  <a:pt x="2136876" y="679450"/>
                </a:lnTo>
                <a:lnTo>
                  <a:pt x="2138222" y="681990"/>
                </a:lnTo>
                <a:lnTo>
                  <a:pt x="2140928" y="684530"/>
                </a:lnTo>
                <a:lnTo>
                  <a:pt x="2155774" y="683260"/>
                </a:lnTo>
                <a:lnTo>
                  <a:pt x="2158492" y="684530"/>
                </a:lnTo>
                <a:lnTo>
                  <a:pt x="2159838" y="688340"/>
                </a:lnTo>
                <a:lnTo>
                  <a:pt x="2161184" y="688340"/>
                </a:lnTo>
                <a:lnTo>
                  <a:pt x="2162530" y="689610"/>
                </a:lnTo>
                <a:lnTo>
                  <a:pt x="2163876" y="689610"/>
                </a:lnTo>
                <a:lnTo>
                  <a:pt x="2167940" y="684530"/>
                </a:lnTo>
                <a:lnTo>
                  <a:pt x="2173351" y="683260"/>
                </a:lnTo>
                <a:lnTo>
                  <a:pt x="2174697" y="683260"/>
                </a:lnTo>
                <a:lnTo>
                  <a:pt x="2177402" y="679450"/>
                </a:lnTo>
                <a:lnTo>
                  <a:pt x="2180094" y="676910"/>
                </a:lnTo>
                <a:lnTo>
                  <a:pt x="2182799" y="678180"/>
                </a:lnTo>
                <a:lnTo>
                  <a:pt x="2184146" y="679450"/>
                </a:lnTo>
                <a:lnTo>
                  <a:pt x="2184146" y="681990"/>
                </a:lnTo>
                <a:lnTo>
                  <a:pt x="2186851" y="684530"/>
                </a:lnTo>
                <a:lnTo>
                  <a:pt x="2188210" y="683260"/>
                </a:lnTo>
                <a:lnTo>
                  <a:pt x="2188210" y="681990"/>
                </a:lnTo>
                <a:lnTo>
                  <a:pt x="2190902" y="679450"/>
                </a:lnTo>
                <a:lnTo>
                  <a:pt x="2193607" y="679450"/>
                </a:lnTo>
                <a:lnTo>
                  <a:pt x="2204415" y="684530"/>
                </a:lnTo>
                <a:lnTo>
                  <a:pt x="2205761" y="688340"/>
                </a:lnTo>
                <a:lnTo>
                  <a:pt x="2207107" y="689610"/>
                </a:lnTo>
                <a:lnTo>
                  <a:pt x="2209812" y="689610"/>
                </a:lnTo>
                <a:lnTo>
                  <a:pt x="2212505" y="687070"/>
                </a:lnTo>
                <a:lnTo>
                  <a:pt x="2216569" y="687070"/>
                </a:lnTo>
                <a:lnTo>
                  <a:pt x="2217915" y="688340"/>
                </a:lnTo>
                <a:lnTo>
                  <a:pt x="2217915" y="689610"/>
                </a:lnTo>
                <a:lnTo>
                  <a:pt x="2219274" y="690880"/>
                </a:lnTo>
                <a:lnTo>
                  <a:pt x="2219274" y="692150"/>
                </a:lnTo>
                <a:lnTo>
                  <a:pt x="2220620" y="690880"/>
                </a:lnTo>
                <a:lnTo>
                  <a:pt x="2221966" y="690880"/>
                </a:lnTo>
                <a:lnTo>
                  <a:pt x="2224671" y="687070"/>
                </a:lnTo>
                <a:lnTo>
                  <a:pt x="2226030" y="687070"/>
                </a:lnTo>
                <a:lnTo>
                  <a:pt x="2239530" y="689610"/>
                </a:lnTo>
                <a:lnTo>
                  <a:pt x="2242235" y="690880"/>
                </a:lnTo>
                <a:lnTo>
                  <a:pt x="2243582" y="694690"/>
                </a:lnTo>
                <a:lnTo>
                  <a:pt x="2244928" y="694690"/>
                </a:lnTo>
                <a:lnTo>
                  <a:pt x="2248992" y="698500"/>
                </a:lnTo>
                <a:lnTo>
                  <a:pt x="2248992" y="699770"/>
                </a:lnTo>
                <a:lnTo>
                  <a:pt x="2253030" y="701040"/>
                </a:lnTo>
                <a:lnTo>
                  <a:pt x="2255748" y="702310"/>
                </a:lnTo>
                <a:lnTo>
                  <a:pt x="2257082" y="702310"/>
                </a:lnTo>
                <a:lnTo>
                  <a:pt x="2262492" y="699770"/>
                </a:lnTo>
                <a:lnTo>
                  <a:pt x="2266543" y="697230"/>
                </a:lnTo>
                <a:lnTo>
                  <a:pt x="2269248" y="693420"/>
                </a:lnTo>
                <a:lnTo>
                  <a:pt x="2271953" y="692150"/>
                </a:lnTo>
                <a:lnTo>
                  <a:pt x="2271953" y="689610"/>
                </a:lnTo>
                <a:lnTo>
                  <a:pt x="2270607" y="687070"/>
                </a:lnTo>
                <a:lnTo>
                  <a:pt x="2270607" y="684530"/>
                </a:lnTo>
                <a:lnTo>
                  <a:pt x="2274646" y="683260"/>
                </a:lnTo>
                <a:lnTo>
                  <a:pt x="2280043" y="680720"/>
                </a:lnTo>
                <a:lnTo>
                  <a:pt x="2281402" y="680720"/>
                </a:lnTo>
                <a:lnTo>
                  <a:pt x="2284107" y="683260"/>
                </a:lnTo>
                <a:lnTo>
                  <a:pt x="2285454" y="683260"/>
                </a:lnTo>
                <a:lnTo>
                  <a:pt x="2286812" y="680720"/>
                </a:lnTo>
                <a:lnTo>
                  <a:pt x="2288159" y="679450"/>
                </a:lnTo>
                <a:lnTo>
                  <a:pt x="2292654" y="676910"/>
                </a:lnTo>
                <a:lnTo>
                  <a:pt x="2294915" y="675640"/>
                </a:lnTo>
                <a:lnTo>
                  <a:pt x="2298966" y="671830"/>
                </a:lnTo>
                <a:lnTo>
                  <a:pt x="2305710" y="651510"/>
                </a:lnTo>
                <a:lnTo>
                  <a:pt x="2305710" y="641350"/>
                </a:lnTo>
                <a:lnTo>
                  <a:pt x="2307069" y="636270"/>
                </a:lnTo>
                <a:lnTo>
                  <a:pt x="2307069" y="631190"/>
                </a:lnTo>
                <a:lnTo>
                  <a:pt x="2303005" y="627380"/>
                </a:lnTo>
                <a:lnTo>
                  <a:pt x="2298966" y="627380"/>
                </a:lnTo>
                <a:lnTo>
                  <a:pt x="2292210" y="619760"/>
                </a:lnTo>
                <a:lnTo>
                  <a:pt x="2289505" y="613410"/>
                </a:lnTo>
                <a:lnTo>
                  <a:pt x="2288159" y="608330"/>
                </a:lnTo>
                <a:lnTo>
                  <a:pt x="2288159" y="607060"/>
                </a:lnTo>
                <a:lnTo>
                  <a:pt x="2290864" y="603250"/>
                </a:lnTo>
                <a:lnTo>
                  <a:pt x="2289505" y="603250"/>
                </a:lnTo>
                <a:lnTo>
                  <a:pt x="2288603" y="601980"/>
                </a:lnTo>
                <a:lnTo>
                  <a:pt x="2286812" y="599440"/>
                </a:lnTo>
                <a:lnTo>
                  <a:pt x="2286812" y="596900"/>
                </a:lnTo>
                <a:lnTo>
                  <a:pt x="2281402" y="594360"/>
                </a:lnTo>
                <a:lnTo>
                  <a:pt x="2280043" y="591820"/>
                </a:lnTo>
                <a:lnTo>
                  <a:pt x="2280043" y="589280"/>
                </a:lnTo>
                <a:lnTo>
                  <a:pt x="2284107" y="577850"/>
                </a:lnTo>
                <a:lnTo>
                  <a:pt x="2284107" y="574040"/>
                </a:lnTo>
                <a:lnTo>
                  <a:pt x="2285454" y="570230"/>
                </a:lnTo>
                <a:lnTo>
                  <a:pt x="2285454" y="560070"/>
                </a:lnTo>
                <a:lnTo>
                  <a:pt x="2286812" y="556260"/>
                </a:lnTo>
                <a:lnTo>
                  <a:pt x="2288159" y="556260"/>
                </a:lnTo>
                <a:lnTo>
                  <a:pt x="2288959" y="552450"/>
                </a:lnTo>
                <a:lnTo>
                  <a:pt x="2289505" y="549910"/>
                </a:lnTo>
                <a:lnTo>
                  <a:pt x="2290864" y="548640"/>
                </a:lnTo>
                <a:lnTo>
                  <a:pt x="2290864" y="547370"/>
                </a:lnTo>
                <a:lnTo>
                  <a:pt x="2292210" y="547370"/>
                </a:lnTo>
                <a:lnTo>
                  <a:pt x="2294915" y="546100"/>
                </a:lnTo>
                <a:lnTo>
                  <a:pt x="2300313" y="546100"/>
                </a:lnTo>
                <a:lnTo>
                  <a:pt x="2300313" y="534670"/>
                </a:lnTo>
                <a:lnTo>
                  <a:pt x="2301659" y="532130"/>
                </a:lnTo>
                <a:lnTo>
                  <a:pt x="2301659" y="529590"/>
                </a:lnTo>
                <a:lnTo>
                  <a:pt x="2304364" y="524510"/>
                </a:lnTo>
                <a:lnTo>
                  <a:pt x="2309761" y="521970"/>
                </a:lnTo>
                <a:lnTo>
                  <a:pt x="2314486" y="520700"/>
                </a:lnTo>
                <a:lnTo>
                  <a:pt x="2319210" y="519430"/>
                </a:lnTo>
                <a:lnTo>
                  <a:pt x="2320582" y="518160"/>
                </a:lnTo>
                <a:lnTo>
                  <a:pt x="2323820" y="510540"/>
                </a:lnTo>
                <a:lnTo>
                  <a:pt x="2324900" y="508000"/>
                </a:lnTo>
                <a:lnTo>
                  <a:pt x="2325979" y="505460"/>
                </a:lnTo>
                <a:lnTo>
                  <a:pt x="2327325" y="501650"/>
                </a:lnTo>
                <a:lnTo>
                  <a:pt x="2327325" y="500380"/>
                </a:lnTo>
                <a:lnTo>
                  <a:pt x="2328684" y="496570"/>
                </a:lnTo>
                <a:lnTo>
                  <a:pt x="2330031" y="494030"/>
                </a:lnTo>
                <a:lnTo>
                  <a:pt x="2330031" y="488950"/>
                </a:lnTo>
                <a:lnTo>
                  <a:pt x="2332736" y="486410"/>
                </a:lnTo>
                <a:lnTo>
                  <a:pt x="2334082" y="487680"/>
                </a:lnTo>
                <a:lnTo>
                  <a:pt x="2335428" y="487680"/>
                </a:lnTo>
                <a:lnTo>
                  <a:pt x="2335428" y="491490"/>
                </a:lnTo>
                <a:lnTo>
                  <a:pt x="2338133" y="494030"/>
                </a:lnTo>
                <a:lnTo>
                  <a:pt x="2347582" y="497840"/>
                </a:lnTo>
                <a:lnTo>
                  <a:pt x="2351646" y="501650"/>
                </a:lnTo>
                <a:lnTo>
                  <a:pt x="2351646" y="502920"/>
                </a:lnTo>
                <a:lnTo>
                  <a:pt x="2354338" y="504190"/>
                </a:lnTo>
                <a:lnTo>
                  <a:pt x="2365146" y="506730"/>
                </a:lnTo>
                <a:lnTo>
                  <a:pt x="2373261" y="506730"/>
                </a:lnTo>
                <a:lnTo>
                  <a:pt x="2381351" y="514350"/>
                </a:lnTo>
                <a:lnTo>
                  <a:pt x="2384056" y="519430"/>
                </a:lnTo>
                <a:lnTo>
                  <a:pt x="2389467" y="520700"/>
                </a:lnTo>
                <a:lnTo>
                  <a:pt x="2393518" y="519430"/>
                </a:lnTo>
                <a:lnTo>
                  <a:pt x="2413774" y="519430"/>
                </a:lnTo>
                <a:lnTo>
                  <a:pt x="2417838" y="520700"/>
                </a:lnTo>
                <a:lnTo>
                  <a:pt x="2420518" y="521970"/>
                </a:lnTo>
                <a:lnTo>
                  <a:pt x="2443480" y="532130"/>
                </a:lnTo>
                <a:lnTo>
                  <a:pt x="2446185" y="533400"/>
                </a:lnTo>
                <a:lnTo>
                  <a:pt x="2447544" y="534670"/>
                </a:lnTo>
                <a:lnTo>
                  <a:pt x="2451595" y="534670"/>
                </a:lnTo>
                <a:lnTo>
                  <a:pt x="2454300" y="535940"/>
                </a:lnTo>
                <a:lnTo>
                  <a:pt x="2455646" y="539750"/>
                </a:lnTo>
                <a:lnTo>
                  <a:pt x="2458351" y="541020"/>
                </a:lnTo>
                <a:lnTo>
                  <a:pt x="2459698" y="541020"/>
                </a:lnTo>
                <a:lnTo>
                  <a:pt x="2465095" y="538480"/>
                </a:lnTo>
                <a:lnTo>
                  <a:pt x="2469159" y="538480"/>
                </a:lnTo>
                <a:lnTo>
                  <a:pt x="2473210" y="539750"/>
                </a:lnTo>
                <a:lnTo>
                  <a:pt x="2477262" y="539750"/>
                </a:lnTo>
                <a:lnTo>
                  <a:pt x="2481313" y="542290"/>
                </a:lnTo>
                <a:lnTo>
                  <a:pt x="2482659" y="542290"/>
                </a:lnTo>
                <a:lnTo>
                  <a:pt x="2486723" y="541020"/>
                </a:lnTo>
                <a:lnTo>
                  <a:pt x="2486723" y="542290"/>
                </a:lnTo>
                <a:lnTo>
                  <a:pt x="2489416" y="543560"/>
                </a:lnTo>
                <a:lnTo>
                  <a:pt x="2493467" y="543560"/>
                </a:lnTo>
                <a:lnTo>
                  <a:pt x="2494813" y="544830"/>
                </a:lnTo>
                <a:lnTo>
                  <a:pt x="2496172" y="544830"/>
                </a:lnTo>
                <a:lnTo>
                  <a:pt x="2501569" y="548640"/>
                </a:lnTo>
                <a:lnTo>
                  <a:pt x="2501569" y="551180"/>
                </a:lnTo>
                <a:lnTo>
                  <a:pt x="2498877" y="554990"/>
                </a:lnTo>
                <a:lnTo>
                  <a:pt x="2498877" y="557530"/>
                </a:lnTo>
                <a:lnTo>
                  <a:pt x="2500223" y="560070"/>
                </a:lnTo>
                <a:lnTo>
                  <a:pt x="2500223" y="568960"/>
                </a:lnTo>
                <a:lnTo>
                  <a:pt x="2501569" y="571500"/>
                </a:lnTo>
                <a:lnTo>
                  <a:pt x="2502928" y="575310"/>
                </a:lnTo>
                <a:lnTo>
                  <a:pt x="2505621" y="576580"/>
                </a:lnTo>
                <a:lnTo>
                  <a:pt x="2505621" y="582930"/>
                </a:lnTo>
                <a:lnTo>
                  <a:pt x="2506980" y="584200"/>
                </a:lnTo>
                <a:lnTo>
                  <a:pt x="2506980" y="586740"/>
                </a:lnTo>
                <a:lnTo>
                  <a:pt x="2505621" y="589280"/>
                </a:lnTo>
                <a:lnTo>
                  <a:pt x="2505621" y="594360"/>
                </a:lnTo>
                <a:lnTo>
                  <a:pt x="2508326" y="595630"/>
                </a:lnTo>
                <a:lnTo>
                  <a:pt x="2511018" y="598170"/>
                </a:lnTo>
                <a:lnTo>
                  <a:pt x="2512377" y="601980"/>
                </a:lnTo>
                <a:lnTo>
                  <a:pt x="2512377" y="603250"/>
                </a:lnTo>
                <a:lnTo>
                  <a:pt x="2511018" y="605790"/>
                </a:lnTo>
                <a:lnTo>
                  <a:pt x="2509672" y="607060"/>
                </a:lnTo>
                <a:lnTo>
                  <a:pt x="2509672" y="609600"/>
                </a:lnTo>
                <a:lnTo>
                  <a:pt x="2512377" y="614680"/>
                </a:lnTo>
                <a:lnTo>
                  <a:pt x="2513736" y="615950"/>
                </a:lnTo>
                <a:lnTo>
                  <a:pt x="2516428" y="617220"/>
                </a:lnTo>
                <a:lnTo>
                  <a:pt x="2521839" y="617220"/>
                </a:lnTo>
                <a:lnTo>
                  <a:pt x="2523185" y="618490"/>
                </a:lnTo>
                <a:lnTo>
                  <a:pt x="2527236" y="627380"/>
                </a:lnTo>
                <a:lnTo>
                  <a:pt x="2529941" y="628650"/>
                </a:lnTo>
                <a:lnTo>
                  <a:pt x="2536698" y="629920"/>
                </a:lnTo>
                <a:lnTo>
                  <a:pt x="2543454" y="633730"/>
                </a:lnTo>
                <a:lnTo>
                  <a:pt x="2546146" y="635000"/>
                </a:lnTo>
                <a:lnTo>
                  <a:pt x="2548852" y="635000"/>
                </a:lnTo>
                <a:lnTo>
                  <a:pt x="2556954" y="633730"/>
                </a:lnTo>
                <a:lnTo>
                  <a:pt x="2561005" y="635000"/>
                </a:lnTo>
                <a:lnTo>
                  <a:pt x="2562352" y="638810"/>
                </a:lnTo>
                <a:lnTo>
                  <a:pt x="2563711" y="641350"/>
                </a:lnTo>
                <a:lnTo>
                  <a:pt x="2565069" y="642620"/>
                </a:lnTo>
                <a:lnTo>
                  <a:pt x="2566416" y="642620"/>
                </a:lnTo>
                <a:lnTo>
                  <a:pt x="2571813" y="641350"/>
                </a:lnTo>
                <a:lnTo>
                  <a:pt x="2573159" y="642620"/>
                </a:lnTo>
                <a:lnTo>
                  <a:pt x="2575864" y="642620"/>
                </a:lnTo>
                <a:lnTo>
                  <a:pt x="2578557" y="646430"/>
                </a:lnTo>
                <a:lnTo>
                  <a:pt x="2582621" y="647700"/>
                </a:lnTo>
                <a:lnTo>
                  <a:pt x="2585313" y="647700"/>
                </a:lnTo>
                <a:lnTo>
                  <a:pt x="2590723" y="641350"/>
                </a:lnTo>
                <a:lnTo>
                  <a:pt x="2594775" y="641350"/>
                </a:lnTo>
                <a:lnTo>
                  <a:pt x="2601518" y="642620"/>
                </a:lnTo>
                <a:lnTo>
                  <a:pt x="2604236" y="645160"/>
                </a:lnTo>
                <a:lnTo>
                  <a:pt x="2609634" y="642620"/>
                </a:lnTo>
                <a:lnTo>
                  <a:pt x="2610980" y="641350"/>
                </a:lnTo>
                <a:lnTo>
                  <a:pt x="2615031" y="637540"/>
                </a:lnTo>
                <a:lnTo>
                  <a:pt x="2617063" y="633730"/>
                </a:lnTo>
                <a:lnTo>
                  <a:pt x="2617736" y="632460"/>
                </a:lnTo>
                <a:lnTo>
                  <a:pt x="2621788" y="628650"/>
                </a:lnTo>
                <a:lnTo>
                  <a:pt x="2625852" y="627380"/>
                </a:lnTo>
                <a:lnTo>
                  <a:pt x="2631249" y="627380"/>
                </a:lnTo>
                <a:lnTo>
                  <a:pt x="2636647" y="621030"/>
                </a:lnTo>
                <a:lnTo>
                  <a:pt x="2642057" y="621030"/>
                </a:lnTo>
                <a:lnTo>
                  <a:pt x="2643403" y="619760"/>
                </a:lnTo>
                <a:lnTo>
                  <a:pt x="2646095" y="618490"/>
                </a:lnTo>
                <a:lnTo>
                  <a:pt x="2647454" y="617220"/>
                </a:lnTo>
                <a:lnTo>
                  <a:pt x="2655557" y="617220"/>
                </a:lnTo>
                <a:lnTo>
                  <a:pt x="2656916" y="615950"/>
                </a:lnTo>
                <a:lnTo>
                  <a:pt x="2658249" y="615950"/>
                </a:lnTo>
                <a:lnTo>
                  <a:pt x="2663660" y="609600"/>
                </a:lnTo>
                <a:lnTo>
                  <a:pt x="2665018" y="608330"/>
                </a:lnTo>
                <a:lnTo>
                  <a:pt x="2667711" y="608330"/>
                </a:lnTo>
                <a:lnTo>
                  <a:pt x="2683929" y="610870"/>
                </a:lnTo>
                <a:lnTo>
                  <a:pt x="2692031" y="609600"/>
                </a:lnTo>
                <a:lnTo>
                  <a:pt x="2693390" y="609600"/>
                </a:lnTo>
                <a:lnTo>
                  <a:pt x="2696083" y="610870"/>
                </a:lnTo>
                <a:lnTo>
                  <a:pt x="2702826" y="610870"/>
                </a:lnTo>
                <a:lnTo>
                  <a:pt x="2705531" y="612140"/>
                </a:lnTo>
                <a:lnTo>
                  <a:pt x="2705531" y="614680"/>
                </a:lnTo>
                <a:lnTo>
                  <a:pt x="2706890" y="615950"/>
                </a:lnTo>
                <a:lnTo>
                  <a:pt x="2712288" y="615950"/>
                </a:lnTo>
                <a:lnTo>
                  <a:pt x="2714993" y="617220"/>
                </a:lnTo>
                <a:lnTo>
                  <a:pt x="2714993" y="618490"/>
                </a:lnTo>
                <a:lnTo>
                  <a:pt x="2716339" y="618490"/>
                </a:lnTo>
                <a:lnTo>
                  <a:pt x="2725788" y="613410"/>
                </a:lnTo>
                <a:lnTo>
                  <a:pt x="2731198" y="612140"/>
                </a:lnTo>
                <a:lnTo>
                  <a:pt x="2737955" y="612140"/>
                </a:lnTo>
                <a:lnTo>
                  <a:pt x="2741993" y="613410"/>
                </a:lnTo>
                <a:lnTo>
                  <a:pt x="2744711" y="614680"/>
                </a:lnTo>
                <a:lnTo>
                  <a:pt x="2752814" y="621030"/>
                </a:lnTo>
                <a:lnTo>
                  <a:pt x="2755506" y="621030"/>
                </a:lnTo>
                <a:lnTo>
                  <a:pt x="2755506" y="623570"/>
                </a:lnTo>
                <a:lnTo>
                  <a:pt x="2756865" y="626110"/>
                </a:lnTo>
                <a:lnTo>
                  <a:pt x="2756865" y="627380"/>
                </a:lnTo>
                <a:lnTo>
                  <a:pt x="2758211" y="628650"/>
                </a:lnTo>
                <a:lnTo>
                  <a:pt x="2759557" y="628650"/>
                </a:lnTo>
                <a:lnTo>
                  <a:pt x="2759557" y="629920"/>
                </a:lnTo>
                <a:lnTo>
                  <a:pt x="2760916" y="631190"/>
                </a:lnTo>
                <a:lnTo>
                  <a:pt x="2760916" y="632460"/>
                </a:lnTo>
                <a:lnTo>
                  <a:pt x="2762262" y="632460"/>
                </a:lnTo>
                <a:lnTo>
                  <a:pt x="2763621" y="633730"/>
                </a:lnTo>
                <a:lnTo>
                  <a:pt x="2767673" y="636270"/>
                </a:lnTo>
                <a:lnTo>
                  <a:pt x="2769019" y="637540"/>
                </a:lnTo>
                <a:lnTo>
                  <a:pt x="2771724" y="637540"/>
                </a:lnTo>
                <a:lnTo>
                  <a:pt x="2773083" y="636270"/>
                </a:lnTo>
                <a:lnTo>
                  <a:pt x="2774429" y="636270"/>
                </a:lnTo>
                <a:lnTo>
                  <a:pt x="2778480" y="638810"/>
                </a:lnTo>
                <a:lnTo>
                  <a:pt x="2796044" y="636270"/>
                </a:lnTo>
                <a:lnTo>
                  <a:pt x="2797391" y="636270"/>
                </a:lnTo>
                <a:lnTo>
                  <a:pt x="2800083" y="637540"/>
                </a:lnTo>
                <a:lnTo>
                  <a:pt x="2808186" y="637540"/>
                </a:lnTo>
                <a:lnTo>
                  <a:pt x="2809544" y="638810"/>
                </a:lnTo>
                <a:lnTo>
                  <a:pt x="2809544" y="642620"/>
                </a:lnTo>
                <a:lnTo>
                  <a:pt x="2808186" y="645160"/>
                </a:lnTo>
                <a:lnTo>
                  <a:pt x="2808186" y="646430"/>
                </a:lnTo>
                <a:lnTo>
                  <a:pt x="2809544" y="647700"/>
                </a:lnTo>
                <a:lnTo>
                  <a:pt x="2810891" y="651510"/>
                </a:lnTo>
                <a:lnTo>
                  <a:pt x="2810891" y="661670"/>
                </a:lnTo>
                <a:lnTo>
                  <a:pt x="2812250" y="661670"/>
                </a:lnTo>
                <a:lnTo>
                  <a:pt x="2814942" y="660400"/>
                </a:lnTo>
                <a:lnTo>
                  <a:pt x="2814942" y="665480"/>
                </a:lnTo>
                <a:lnTo>
                  <a:pt x="2817647" y="668020"/>
                </a:lnTo>
                <a:lnTo>
                  <a:pt x="2821686" y="670560"/>
                </a:lnTo>
                <a:lnTo>
                  <a:pt x="2827096" y="670560"/>
                </a:lnTo>
                <a:lnTo>
                  <a:pt x="2828455" y="671830"/>
                </a:lnTo>
                <a:lnTo>
                  <a:pt x="2829801" y="671830"/>
                </a:lnTo>
                <a:lnTo>
                  <a:pt x="2829801" y="674370"/>
                </a:lnTo>
                <a:lnTo>
                  <a:pt x="2831160" y="675640"/>
                </a:lnTo>
                <a:lnTo>
                  <a:pt x="2835198" y="678180"/>
                </a:lnTo>
                <a:lnTo>
                  <a:pt x="2843314" y="684530"/>
                </a:lnTo>
                <a:lnTo>
                  <a:pt x="2846006" y="687070"/>
                </a:lnTo>
                <a:lnTo>
                  <a:pt x="2850057" y="687070"/>
                </a:lnTo>
                <a:lnTo>
                  <a:pt x="2858173" y="683260"/>
                </a:lnTo>
                <a:lnTo>
                  <a:pt x="2863570" y="683260"/>
                </a:lnTo>
                <a:lnTo>
                  <a:pt x="2866263" y="681990"/>
                </a:lnTo>
                <a:lnTo>
                  <a:pt x="2873032" y="681990"/>
                </a:lnTo>
                <a:lnTo>
                  <a:pt x="2878429" y="679450"/>
                </a:lnTo>
                <a:lnTo>
                  <a:pt x="2886532" y="679450"/>
                </a:lnTo>
                <a:lnTo>
                  <a:pt x="2887878" y="680720"/>
                </a:lnTo>
                <a:lnTo>
                  <a:pt x="2890583" y="680720"/>
                </a:lnTo>
                <a:lnTo>
                  <a:pt x="2891942" y="681990"/>
                </a:lnTo>
                <a:lnTo>
                  <a:pt x="2894634" y="680720"/>
                </a:lnTo>
                <a:lnTo>
                  <a:pt x="2894634" y="681990"/>
                </a:lnTo>
                <a:lnTo>
                  <a:pt x="2897340" y="684530"/>
                </a:lnTo>
                <a:lnTo>
                  <a:pt x="2898698" y="684530"/>
                </a:lnTo>
                <a:lnTo>
                  <a:pt x="2909506" y="681990"/>
                </a:lnTo>
                <a:lnTo>
                  <a:pt x="2914904" y="684530"/>
                </a:lnTo>
                <a:lnTo>
                  <a:pt x="2920301" y="684530"/>
                </a:lnTo>
                <a:lnTo>
                  <a:pt x="2933801" y="688340"/>
                </a:lnTo>
                <a:lnTo>
                  <a:pt x="2939211" y="684530"/>
                </a:lnTo>
                <a:lnTo>
                  <a:pt x="2940558" y="683260"/>
                </a:lnTo>
                <a:lnTo>
                  <a:pt x="2941231" y="681990"/>
                </a:lnTo>
                <a:lnTo>
                  <a:pt x="2941917" y="680720"/>
                </a:lnTo>
                <a:lnTo>
                  <a:pt x="2943275" y="679450"/>
                </a:lnTo>
                <a:lnTo>
                  <a:pt x="2947314" y="681990"/>
                </a:lnTo>
                <a:lnTo>
                  <a:pt x="2951365" y="681990"/>
                </a:lnTo>
                <a:lnTo>
                  <a:pt x="2959481" y="687070"/>
                </a:lnTo>
                <a:lnTo>
                  <a:pt x="2960827" y="684530"/>
                </a:lnTo>
                <a:lnTo>
                  <a:pt x="2963519" y="684530"/>
                </a:lnTo>
                <a:lnTo>
                  <a:pt x="2968929" y="681990"/>
                </a:lnTo>
                <a:lnTo>
                  <a:pt x="2971635" y="679450"/>
                </a:lnTo>
                <a:lnTo>
                  <a:pt x="2974340" y="676910"/>
                </a:lnTo>
                <a:lnTo>
                  <a:pt x="2982442" y="668020"/>
                </a:lnTo>
                <a:lnTo>
                  <a:pt x="2989199" y="662940"/>
                </a:lnTo>
                <a:lnTo>
                  <a:pt x="2990545" y="660400"/>
                </a:lnTo>
                <a:lnTo>
                  <a:pt x="2991891" y="659130"/>
                </a:lnTo>
                <a:lnTo>
                  <a:pt x="2993237" y="659130"/>
                </a:lnTo>
                <a:lnTo>
                  <a:pt x="2995942" y="660400"/>
                </a:lnTo>
                <a:lnTo>
                  <a:pt x="2998647" y="660400"/>
                </a:lnTo>
                <a:lnTo>
                  <a:pt x="2999994" y="659130"/>
                </a:lnTo>
                <a:lnTo>
                  <a:pt x="3005404" y="655320"/>
                </a:lnTo>
                <a:lnTo>
                  <a:pt x="3008096" y="654050"/>
                </a:lnTo>
                <a:lnTo>
                  <a:pt x="3027019" y="648970"/>
                </a:lnTo>
                <a:lnTo>
                  <a:pt x="3031071" y="646430"/>
                </a:lnTo>
                <a:lnTo>
                  <a:pt x="3043072" y="636270"/>
                </a:lnTo>
                <a:lnTo>
                  <a:pt x="3044571" y="635000"/>
                </a:lnTo>
                <a:lnTo>
                  <a:pt x="3047263" y="633730"/>
                </a:lnTo>
                <a:lnTo>
                  <a:pt x="3052661" y="633730"/>
                </a:lnTo>
                <a:lnTo>
                  <a:pt x="3058071" y="635000"/>
                </a:lnTo>
                <a:lnTo>
                  <a:pt x="3060789" y="635000"/>
                </a:lnTo>
                <a:lnTo>
                  <a:pt x="3063481" y="633730"/>
                </a:lnTo>
                <a:lnTo>
                  <a:pt x="3070237" y="627380"/>
                </a:lnTo>
                <a:lnTo>
                  <a:pt x="3070237" y="626110"/>
                </a:lnTo>
                <a:lnTo>
                  <a:pt x="3071584" y="624840"/>
                </a:lnTo>
                <a:lnTo>
                  <a:pt x="3075635" y="624840"/>
                </a:lnTo>
                <a:lnTo>
                  <a:pt x="3075635" y="623570"/>
                </a:lnTo>
                <a:lnTo>
                  <a:pt x="3076994" y="619760"/>
                </a:lnTo>
                <a:lnTo>
                  <a:pt x="3075635" y="617220"/>
                </a:lnTo>
                <a:lnTo>
                  <a:pt x="3075635" y="614680"/>
                </a:lnTo>
                <a:lnTo>
                  <a:pt x="3076537" y="612140"/>
                </a:lnTo>
                <a:lnTo>
                  <a:pt x="3077438" y="609600"/>
                </a:lnTo>
                <a:lnTo>
                  <a:pt x="3077883" y="608330"/>
                </a:lnTo>
                <a:lnTo>
                  <a:pt x="3078340" y="607060"/>
                </a:lnTo>
                <a:lnTo>
                  <a:pt x="3078340" y="604520"/>
                </a:lnTo>
                <a:lnTo>
                  <a:pt x="3079686" y="601980"/>
                </a:lnTo>
                <a:lnTo>
                  <a:pt x="3089148" y="590550"/>
                </a:lnTo>
                <a:lnTo>
                  <a:pt x="3089148" y="589280"/>
                </a:lnTo>
                <a:lnTo>
                  <a:pt x="3093199" y="585470"/>
                </a:lnTo>
                <a:lnTo>
                  <a:pt x="3093199" y="584200"/>
                </a:lnTo>
                <a:lnTo>
                  <a:pt x="3095891" y="581660"/>
                </a:lnTo>
                <a:lnTo>
                  <a:pt x="3103994" y="572770"/>
                </a:lnTo>
                <a:lnTo>
                  <a:pt x="3108058" y="572770"/>
                </a:lnTo>
                <a:lnTo>
                  <a:pt x="3113468" y="565150"/>
                </a:lnTo>
                <a:lnTo>
                  <a:pt x="3113468" y="563880"/>
                </a:lnTo>
                <a:lnTo>
                  <a:pt x="3116161" y="562610"/>
                </a:lnTo>
                <a:lnTo>
                  <a:pt x="3118853" y="556260"/>
                </a:lnTo>
                <a:lnTo>
                  <a:pt x="3126956" y="551180"/>
                </a:lnTo>
                <a:lnTo>
                  <a:pt x="3129673" y="551180"/>
                </a:lnTo>
                <a:lnTo>
                  <a:pt x="3133725" y="552450"/>
                </a:lnTo>
                <a:lnTo>
                  <a:pt x="3136430" y="552450"/>
                </a:lnTo>
                <a:lnTo>
                  <a:pt x="3139579" y="551180"/>
                </a:lnTo>
                <a:lnTo>
                  <a:pt x="3145879" y="548640"/>
                </a:lnTo>
                <a:lnTo>
                  <a:pt x="3151289" y="549910"/>
                </a:lnTo>
                <a:lnTo>
                  <a:pt x="3164789" y="553720"/>
                </a:lnTo>
                <a:lnTo>
                  <a:pt x="3170186" y="560070"/>
                </a:lnTo>
                <a:lnTo>
                  <a:pt x="3179648" y="567690"/>
                </a:lnTo>
                <a:lnTo>
                  <a:pt x="3189097" y="571500"/>
                </a:lnTo>
                <a:lnTo>
                  <a:pt x="3195853" y="571500"/>
                </a:lnTo>
                <a:lnTo>
                  <a:pt x="3199904" y="570230"/>
                </a:lnTo>
                <a:lnTo>
                  <a:pt x="3205302" y="570230"/>
                </a:lnTo>
                <a:lnTo>
                  <a:pt x="3206661" y="568960"/>
                </a:lnTo>
                <a:lnTo>
                  <a:pt x="3208007" y="568960"/>
                </a:lnTo>
                <a:lnTo>
                  <a:pt x="3221507" y="554990"/>
                </a:lnTo>
                <a:lnTo>
                  <a:pt x="3225571" y="552450"/>
                </a:lnTo>
                <a:lnTo>
                  <a:pt x="3229622" y="551180"/>
                </a:lnTo>
                <a:lnTo>
                  <a:pt x="3233674" y="552450"/>
                </a:lnTo>
                <a:lnTo>
                  <a:pt x="3249879" y="554990"/>
                </a:lnTo>
                <a:lnTo>
                  <a:pt x="3256635" y="562610"/>
                </a:lnTo>
                <a:lnTo>
                  <a:pt x="3259340" y="563880"/>
                </a:lnTo>
                <a:lnTo>
                  <a:pt x="3278238" y="571500"/>
                </a:lnTo>
                <a:lnTo>
                  <a:pt x="3290405" y="572770"/>
                </a:lnTo>
                <a:lnTo>
                  <a:pt x="3301212" y="570230"/>
                </a:lnTo>
                <a:lnTo>
                  <a:pt x="3317417" y="575310"/>
                </a:lnTo>
                <a:lnTo>
                  <a:pt x="3318764" y="575310"/>
                </a:lnTo>
                <a:lnTo>
                  <a:pt x="3320123" y="574040"/>
                </a:lnTo>
                <a:lnTo>
                  <a:pt x="3320123" y="575310"/>
                </a:lnTo>
                <a:lnTo>
                  <a:pt x="3321481" y="575310"/>
                </a:lnTo>
                <a:lnTo>
                  <a:pt x="3324174" y="574040"/>
                </a:lnTo>
                <a:lnTo>
                  <a:pt x="3324174" y="570230"/>
                </a:lnTo>
                <a:lnTo>
                  <a:pt x="3330930" y="563880"/>
                </a:lnTo>
                <a:lnTo>
                  <a:pt x="3330930" y="562610"/>
                </a:lnTo>
                <a:lnTo>
                  <a:pt x="3332276" y="561340"/>
                </a:lnTo>
                <a:lnTo>
                  <a:pt x="3332276" y="560070"/>
                </a:lnTo>
                <a:lnTo>
                  <a:pt x="3336340" y="554990"/>
                </a:lnTo>
                <a:lnTo>
                  <a:pt x="3336340" y="553720"/>
                </a:lnTo>
                <a:lnTo>
                  <a:pt x="3337687" y="552450"/>
                </a:lnTo>
                <a:lnTo>
                  <a:pt x="3336340" y="551180"/>
                </a:lnTo>
                <a:lnTo>
                  <a:pt x="3337687" y="551180"/>
                </a:lnTo>
                <a:lnTo>
                  <a:pt x="3339477" y="548640"/>
                </a:lnTo>
                <a:lnTo>
                  <a:pt x="3340379" y="547370"/>
                </a:lnTo>
                <a:lnTo>
                  <a:pt x="3340379" y="546100"/>
                </a:lnTo>
                <a:lnTo>
                  <a:pt x="3341738" y="546100"/>
                </a:lnTo>
                <a:lnTo>
                  <a:pt x="3343084" y="544830"/>
                </a:lnTo>
                <a:lnTo>
                  <a:pt x="3343084" y="542290"/>
                </a:lnTo>
                <a:lnTo>
                  <a:pt x="3344430" y="541020"/>
                </a:lnTo>
                <a:lnTo>
                  <a:pt x="3345777" y="539750"/>
                </a:lnTo>
                <a:lnTo>
                  <a:pt x="3347135" y="539750"/>
                </a:lnTo>
                <a:lnTo>
                  <a:pt x="3347135" y="538480"/>
                </a:lnTo>
                <a:lnTo>
                  <a:pt x="3347135" y="534670"/>
                </a:lnTo>
                <a:lnTo>
                  <a:pt x="3348482" y="533400"/>
                </a:lnTo>
                <a:lnTo>
                  <a:pt x="3349841" y="530860"/>
                </a:lnTo>
                <a:lnTo>
                  <a:pt x="3349841" y="529590"/>
                </a:lnTo>
                <a:lnTo>
                  <a:pt x="3351187" y="529590"/>
                </a:lnTo>
                <a:lnTo>
                  <a:pt x="3352546" y="527050"/>
                </a:lnTo>
                <a:lnTo>
                  <a:pt x="3353892" y="525780"/>
                </a:lnTo>
                <a:lnTo>
                  <a:pt x="3357956" y="525780"/>
                </a:lnTo>
                <a:lnTo>
                  <a:pt x="3360648" y="523240"/>
                </a:lnTo>
                <a:lnTo>
                  <a:pt x="3364700" y="521970"/>
                </a:lnTo>
                <a:lnTo>
                  <a:pt x="3364700" y="520700"/>
                </a:lnTo>
                <a:lnTo>
                  <a:pt x="3370097" y="520700"/>
                </a:lnTo>
                <a:lnTo>
                  <a:pt x="3372116" y="519430"/>
                </a:lnTo>
                <a:lnTo>
                  <a:pt x="3374148" y="518160"/>
                </a:lnTo>
                <a:lnTo>
                  <a:pt x="3379559" y="514350"/>
                </a:lnTo>
                <a:lnTo>
                  <a:pt x="3379559" y="513080"/>
                </a:lnTo>
                <a:lnTo>
                  <a:pt x="3380905" y="511810"/>
                </a:lnTo>
                <a:lnTo>
                  <a:pt x="3380905" y="510540"/>
                </a:lnTo>
                <a:lnTo>
                  <a:pt x="3383610" y="506730"/>
                </a:lnTo>
                <a:lnTo>
                  <a:pt x="3383610" y="501650"/>
                </a:lnTo>
                <a:lnTo>
                  <a:pt x="3382264" y="497840"/>
                </a:lnTo>
                <a:lnTo>
                  <a:pt x="3382264" y="496570"/>
                </a:lnTo>
                <a:lnTo>
                  <a:pt x="3380905" y="494030"/>
                </a:lnTo>
                <a:lnTo>
                  <a:pt x="3379559" y="488950"/>
                </a:lnTo>
                <a:lnTo>
                  <a:pt x="3379559" y="487680"/>
                </a:lnTo>
                <a:lnTo>
                  <a:pt x="3380905" y="487680"/>
                </a:lnTo>
                <a:lnTo>
                  <a:pt x="3380905" y="486410"/>
                </a:lnTo>
                <a:lnTo>
                  <a:pt x="3380905" y="485140"/>
                </a:lnTo>
                <a:lnTo>
                  <a:pt x="3379559" y="483870"/>
                </a:lnTo>
                <a:lnTo>
                  <a:pt x="3376853" y="483870"/>
                </a:lnTo>
                <a:lnTo>
                  <a:pt x="3374148" y="485140"/>
                </a:lnTo>
                <a:lnTo>
                  <a:pt x="3370097" y="485140"/>
                </a:lnTo>
                <a:lnTo>
                  <a:pt x="3370097" y="483870"/>
                </a:lnTo>
                <a:lnTo>
                  <a:pt x="3367405" y="483870"/>
                </a:lnTo>
                <a:lnTo>
                  <a:pt x="3367405" y="481330"/>
                </a:lnTo>
                <a:lnTo>
                  <a:pt x="3368751" y="480060"/>
                </a:lnTo>
                <a:lnTo>
                  <a:pt x="3370097" y="480060"/>
                </a:lnTo>
                <a:lnTo>
                  <a:pt x="3371456" y="478790"/>
                </a:lnTo>
                <a:lnTo>
                  <a:pt x="3371456" y="471170"/>
                </a:lnTo>
                <a:lnTo>
                  <a:pt x="3370097" y="471170"/>
                </a:lnTo>
                <a:lnTo>
                  <a:pt x="3370097" y="469900"/>
                </a:lnTo>
                <a:lnTo>
                  <a:pt x="3371456" y="469900"/>
                </a:lnTo>
                <a:lnTo>
                  <a:pt x="3370097" y="464820"/>
                </a:lnTo>
                <a:lnTo>
                  <a:pt x="3370097" y="462280"/>
                </a:lnTo>
                <a:lnTo>
                  <a:pt x="3371456" y="462280"/>
                </a:lnTo>
                <a:lnTo>
                  <a:pt x="3371456" y="461010"/>
                </a:lnTo>
                <a:lnTo>
                  <a:pt x="3372815" y="461010"/>
                </a:lnTo>
                <a:lnTo>
                  <a:pt x="3372815" y="458470"/>
                </a:lnTo>
                <a:lnTo>
                  <a:pt x="3374148" y="458470"/>
                </a:lnTo>
                <a:lnTo>
                  <a:pt x="3374148" y="455930"/>
                </a:lnTo>
                <a:lnTo>
                  <a:pt x="3376853" y="453390"/>
                </a:lnTo>
                <a:lnTo>
                  <a:pt x="3376853" y="448310"/>
                </a:lnTo>
                <a:lnTo>
                  <a:pt x="3378200" y="447040"/>
                </a:lnTo>
                <a:lnTo>
                  <a:pt x="3376853" y="443230"/>
                </a:lnTo>
                <a:lnTo>
                  <a:pt x="3376853" y="441960"/>
                </a:lnTo>
                <a:lnTo>
                  <a:pt x="3375507" y="439420"/>
                </a:lnTo>
                <a:lnTo>
                  <a:pt x="3375507" y="435610"/>
                </a:lnTo>
                <a:lnTo>
                  <a:pt x="3374148" y="434340"/>
                </a:lnTo>
                <a:lnTo>
                  <a:pt x="3376853" y="429260"/>
                </a:lnTo>
                <a:lnTo>
                  <a:pt x="3376853" y="425450"/>
                </a:lnTo>
                <a:lnTo>
                  <a:pt x="3379559" y="421640"/>
                </a:lnTo>
                <a:lnTo>
                  <a:pt x="3380905" y="420370"/>
                </a:lnTo>
                <a:lnTo>
                  <a:pt x="3380905" y="417830"/>
                </a:lnTo>
                <a:lnTo>
                  <a:pt x="3382264" y="416560"/>
                </a:lnTo>
                <a:lnTo>
                  <a:pt x="3382264" y="415290"/>
                </a:lnTo>
                <a:lnTo>
                  <a:pt x="3380905" y="414020"/>
                </a:lnTo>
                <a:lnTo>
                  <a:pt x="3380905" y="406400"/>
                </a:lnTo>
                <a:lnTo>
                  <a:pt x="3379559" y="405130"/>
                </a:lnTo>
                <a:lnTo>
                  <a:pt x="3379559" y="403860"/>
                </a:lnTo>
                <a:lnTo>
                  <a:pt x="3380905" y="403860"/>
                </a:lnTo>
                <a:lnTo>
                  <a:pt x="3382264" y="402590"/>
                </a:lnTo>
                <a:lnTo>
                  <a:pt x="3380905" y="401320"/>
                </a:lnTo>
                <a:lnTo>
                  <a:pt x="3380905" y="397510"/>
                </a:lnTo>
                <a:lnTo>
                  <a:pt x="3382264" y="397510"/>
                </a:lnTo>
                <a:lnTo>
                  <a:pt x="3382264" y="393700"/>
                </a:lnTo>
                <a:lnTo>
                  <a:pt x="3383610" y="393700"/>
                </a:lnTo>
                <a:lnTo>
                  <a:pt x="3383610" y="391160"/>
                </a:lnTo>
                <a:lnTo>
                  <a:pt x="3382264" y="389890"/>
                </a:lnTo>
                <a:lnTo>
                  <a:pt x="3382264" y="387350"/>
                </a:lnTo>
                <a:lnTo>
                  <a:pt x="3384943" y="384810"/>
                </a:lnTo>
                <a:lnTo>
                  <a:pt x="3384943" y="381000"/>
                </a:lnTo>
                <a:lnTo>
                  <a:pt x="3383610" y="379730"/>
                </a:lnTo>
                <a:lnTo>
                  <a:pt x="3383610" y="375920"/>
                </a:lnTo>
                <a:lnTo>
                  <a:pt x="3384943" y="373380"/>
                </a:lnTo>
                <a:lnTo>
                  <a:pt x="3384943" y="360680"/>
                </a:lnTo>
                <a:lnTo>
                  <a:pt x="3387661" y="360680"/>
                </a:lnTo>
                <a:lnTo>
                  <a:pt x="3387661" y="359410"/>
                </a:lnTo>
                <a:lnTo>
                  <a:pt x="3389007" y="358140"/>
                </a:lnTo>
                <a:lnTo>
                  <a:pt x="3393059" y="349250"/>
                </a:lnTo>
                <a:lnTo>
                  <a:pt x="3395764" y="345440"/>
                </a:lnTo>
                <a:lnTo>
                  <a:pt x="3395764" y="342900"/>
                </a:lnTo>
                <a:lnTo>
                  <a:pt x="3397123" y="341630"/>
                </a:lnTo>
                <a:lnTo>
                  <a:pt x="3398469" y="341630"/>
                </a:lnTo>
                <a:lnTo>
                  <a:pt x="3398469" y="337820"/>
                </a:lnTo>
                <a:lnTo>
                  <a:pt x="3399815" y="337820"/>
                </a:lnTo>
                <a:lnTo>
                  <a:pt x="3401174" y="336550"/>
                </a:lnTo>
                <a:lnTo>
                  <a:pt x="3401174" y="335280"/>
                </a:lnTo>
                <a:lnTo>
                  <a:pt x="3402520" y="334010"/>
                </a:lnTo>
                <a:lnTo>
                  <a:pt x="3405225" y="334010"/>
                </a:lnTo>
                <a:lnTo>
                  <a:pt x="3405225" y="332740"/>
                </a:lnTo>
                <a:lnTo>
                  <a:pt x="3406571" y="331470"/>
                </a:lnTo>
                <a:lnTo>
                  <a:pt x="3406571" y="322580"/>
                </a:lnTo>
                <a:lnTo>
                  <a:pt x="3405225" y="321310"/>
                </a:lnTo>
                <a:lnTo>
                  <a:pt x="3405225" y="317500"/>
                </a:lnTo>
                <a:lnTo>
                  <a:pt x="3406571" y="317500"/>
                </a:lnTo>
                <a:lnTo>
                  <a:pt x="3406571" y="309880"/>
                </a:lnTo>
                <a:lnTo>
                  <a:pt x="3405225" y="309880"/>
                </a:lnTo>
                <a:lnTo>
                  <a:pt x="3405225" y="308610"/>
                </a:lnTo>
                <a:lnTo>
                  <a:pt x="3403866" y="307340"/>
                </a:lnTo>
                <a:lnTo>
                  <a:pt x="3403866" y="304800"/>
                </a:lnTo>
                <a:lnTo>
                  <a:pt x="3401174" y="300990"/>
                </a:lnTo>
                <a:lnTo>
                  <a:pt x="3397123" y="299720"/>
                </a:lnTo>
                <a:lnTo>
                  <a:pt x="3394418" y="297180"/>
                </a:lnTo>
                <a:lnTo>
                  <a:pt x="3394418" y="283210"/>
                </a:lnTo>
                <a:lnTo>
                  <a:pt x="3394418" y="278130"/>
                </a:lnTo>
                <a:lnTo>
                  <a:pt x="3393059" y="276860"/>
                </a:lnTo>
                <a:lnTo>
                  <a:pt x="3387661" y="276860"/>
                </a:lnTo>
                <a:lnTo>
                  <a:pt x="3383610" y="275590"/>
                </a:lnTo>
                <a:lnTo>
                  <a:pt x="3380905" y="274320"/>
                </a:lnTo>
                <a:lnTo>
                  <a:pt x="3379559" y="273050"/>
                </a:lnTo>
                <a:lnTo>
                  <a:pt x="3378200" y="273050"/>
                </a:lnTo>
                <a:lnTo>
                  <a:pt x="3378200" y="274320"/>
                </a:lnTo>
                <a:lnTo>
                  <a:pt x="3370097" y="278130"/>
                </a:lnTo>
                <a:lnTo>
                  <a:pt x="3367405" y="280670"/>
                </a:lnTo>
                <a:lnTo>
                  <a:pt x="3363341" y="283210"/>
                </a:lnTo>
                <a:lnTo>
                  <a:pt x="3360648" y="283210"/>
                </a:lnTo>
                <a:lnTo>
                  <a:pt x="3359302" y="280670"/>
                </a:lnTo>
                <a:lnTo>
                  <a:pt x="3359302" y="279400"/>
                </a:lnTo>
                <a:lnTo>
                  <a:pt x="3357956" y="278130"/>
                </a:lnTo>
                <a:lnTo>
                  <a:pt x="3357956" y="273050"/>
                </a:lnTo>
                <a:lnTo>
                  <a:pt x="3356584" y="271780"/>
                </a:lnTo>
                <a:lnTo>
                  <a:pt x="3356584" y="270510"/>
                </a:lnTo>
                <a:lnTo>
                  <a:pt x="3355238" y="269240"/>
                </a:lnTo>
                <a:lnTo>
                  <a:pt x="3356584" y="266700"/>
                </a:lnTo>
                <a:lnTo>
                  <a:pt x="3360648" y="262890"/>
                </a:lnTo>
                <a:lnTo>
                  <a:pt x="3361994" y="262890"/>
                </a:lnTo>
                <a:lnTo>
                  <a:pt x="3363341" y="259080"/>
                </a:lnTo>
                <a:lnTo>
                  <a:pt x="3364700" y="257810"/>
                </a:lnTo>
                <a:lnTo>
                  <a:pt x="3364700" y="254000"/>
                </a:lnTo>
                <a:lnTo>
                  <a:pt x="3366058" y="254000"/>
                </a:lnTo>
                <a:lnTo>
                  <a:pt x="3366058" y="252730"/>
                </a:lnTo>
                <a:lnTo>
                  <a:pt x="3367405" y="251460"/>
                </a:lnTo>
                <a:lnTo>
                  <a:pt x="3367405" y="248920"/>
                </a:lnTo>
                <a:lnTo>
                  <a:pt x="3368751" y="247650"/>
                </a:lnTo>
                <a:lnTo>
                  <a:pt x="3370097" y="242570"/>
                </a:lnTo>
                <a:lnTo>
                  <a:pt x="3372815" y="236220"/>
                </a:lnTo>
                <a:lnTo>
                  <a:pt x="3375507" y="232410"/>
                </a:lnTo>
                <a:lnTo>
                  <a:pt x="3376853" y="229870"/>
                </a:lnTo>
                <a:lnTo>
                  <a:pt x="3377387" y="227330"/>
                </a:lnTo>
                <a:lnTo>
                  <a:pt x="3378200" y="223520"/>
                </a:lnTo>
                <a:lnTo>
                  <a:pt x="3379559" y="220980"/>
                </a:lnTo>
                <a:lnTo>
                  <a:pt x="3382264" y="217170"/>
                </a:lnTo>
                <a:lnTo>
                  <a:pt x="3382264" y="215900"/>
                </a:lnTo>
                <a:lnTo>
                  <a:pt x="3380905" y="214630"/>
                </a:lnTo>
                <a:lnTo>
                  <a:pt x="3382264" y="213360"/>
                </a:lnTo>
                <a:lnTo>
                  <a:pt x="3383610" y="213360"/>
                </a:lnTo>
                <a:lnTo>
                  <a:pt x="3391712" y="209550"/>
                </a:lnTo>
                <a:lnTo>
                  <a:pt x="3395764" y="209550"/>
                </a:lnTo>
                <a:lnTo>
                  <a:pt x="3401174" y="207010"/>
                </a:lnTo>
                <a:lnTo>
                  <a:pt x="3403866" y="204470"/>
                </a:lnTo>
                <a:lnTo>
                  <a:pt x="3403866" y="203200"/>
                </a:lnTo>
                <a:lnTo>
                  <a:pt x="3407918" y="203200"/>
                </a:lnTo>
                <a:lnTo>
                  <a:pt x="3409277" y="201930"/>
                </a:lnTo>
                <a:lnTo>
                  <a:pt x="3411969" y="200660"/>
                </a:lnTo>
                <a:lnTo>
                  <a:pt x="3416020" y="193040"/>
                </a:lnTo>
                <a:lnTo>
                  <a:pt x="3426841" y="186690"/>
                </a:lnTo>
                <a:lnTo>
                  <a:pt x="3433584" y="184150"/>
                </a:lnTo>
                <a:lnTo>
                  <a:pt x="3434943" y="184150"/>
                </a:lnTo>
                <a:lnTo>
                  <a:pt x="3436277" y="182880"/>
                </a:lnTo>
                <a:lnTo>
                  <a:pt x="3437636" y="180340"/>
                </a:lnTo>
                <a:lnTo>
                  <a:pt x="3438995" y="179070"/>
                </a:lnTo>
                <a:lnTo>
                  <a:pt x="3441687" y="179070"/>
                </a:lnTo>
                <a:lnTo>
                  <a:pt x="3444392" y="175260"/>
                </a:lnTo>
                <a:lnTo>
                  <a:pt x="3444392" y="173990"/>
                </a:lnTo>
                <a:lnTo>
                  <a:pt x="3445751" y="173990"/>
                </a:lnTo>
                <a:lnTo>
                  <a:pt x="3448443" y="177800"/>
                </a:lnTo>
                <a:lnTo>
                  <a:pt x="3451148" y="177800"/>
                </a:lnTo>
                <a:lnTo>
                  <a:pt x="3452482" y="175260"/>
                </a:lnTo>
                <a:lnTo>
                  <a:pt x="3455987" y="173990"/>
                </a:lnTo>
                <a:lnTo>
                  <a:pt x="3470046" y="168910"/>
                </a:lnTo>
                <a:lnTo>
                  <a:pt x="3476815" y="163830"/>
                </a:lnTo>
                <a:lnTo>
                  <a:pt x="3483572" y="161290"/>
                </a:lnTo>
                <a:lnTo>
                  <a:pt x="3483572" y="160020"/>
                </a:lnTo>
                <a:lnTo>
                  <a:pt x="3484918" y="158750"/>
                </a:lnTo>
                <a:lnTo>
                  <a:pt x="3485591" y="157480"/>
                </a:lnTo>
                <a:lnTo>
                  <a:pt x="3487610" y="153670"/>
                </a:lnTo>
                <a:lnTo>
                  <a:pt x="3490315" y="153670"/>
                </a:lnTo>
                <a:lnTo>
                  <a:pt x="3491661" y="156210"/>
                </a:lnTo>
                <a:lnTo>
                  <a:pt x="3498418" y="156210"/>
                </a:lnTo>
                <a:lnTo>
                  <a:pt x="3497059" y="153670"/>
                </a:lnTo>
                <a:lnTo>
                  <a:pt x="3497059" y="152400"/>
                </a:lnTo>
                <a:lnTo>
                  <a:pt x="3498418" y="151130"/>
                </a:lnTo>
                <a:lnTo>
                  <a:pt x="3499777" y="151130"/>
                </a:lnTo>
                <a:lnTo>
                  <a:pt x="3501123" y="152400"/>
                </a:lnTo>
                <a:lnTo>
                  <a:pt x="3499777" y="153670"/>
                </a:lnTo>
                <a:lnTo>
                  <a:pt x="3499777" y="156210"/>
                </a:lnTo>
                <a:lnTo>
                  <a:pt x="3501123" y="156210"/>
                </a:lnTo>
                <a:lnTo>
                  <a:pt x="3501123" y="153670"/>
                </a:lnTo>
                <a:lnTo>
                  <a:pt x="3502469" y="151130"/>
                </a:lnTo>
                <a:lnTo>
                  <a:pt x="3502469" y="149860"/>
                </a:lnTo>
                <a:lnTo>
                  <a:pt x="3507879" y="152400"/>
                </a:lnTo>
                <a:lnTo>
                  <a:pt x="3517328" y="152400"/>
                </a:lnTo>
                <a:lnTo>
                  <a:pt x="3522738" y="153670"/>
                </a:lnTo>
                <a:lnTo>
                  <a:pt x="3524085" y="153670"/>
                </a:lnTo>
                <a:lnTo>
                  <a:pt x="3525431" y="157480"/>
                </a:lnTo>
                <a:lnTo>
                  <a:pt x="3526777" y="158750"/>
                </a:lnTo>
                <a:lnTo>
                  <a:pt x="3529495" y="158750"/>
                </a:lnTo>
                <a:lnTo>
                  <a:pt x="3532187" y="161290"/>
                </a:lnTo>
                <a:lnTo>
                  <a:pt x="3533533" y="160020"/>
                </a:lnTo>
                <a:lnTo>
                  <a:pt x="3533533" y="158750"/>
                </a:lnTo>
                <a:lnTo>
                  <a:pt x="3536251" y="156210"/>
                </a:lnTo>
                <a:lnTo>
                  <a:pt x="3537585" y="157480"/>
                </a:lnTo>
                <a:lnTo>
                  <a:pt x="3538944" y="157480"/>
                </a:lnTo>
                <a:lnTo>
                  <a:pt x="3542995" y="161290"/>
                </a:lnTo>
                <a:lnTo>
                  <a:pt x="3544354" y="163830"/>
                </a:lnTo>
                <a:lnTo>
                  <a:pt x="3545700" y="165100"/>
                </a:lnTo>
                <a:lnTo>
                  <a:pt x="3547046" y="165100"/>
                </a:lnTo>
                <a:lnTo>
                  <a:pt x="3548392" y="166370"/>
                </a:lnTo>
                <a:lnTo>
                  <a:pt x="3555149" y="166370"/>
                </a:lnTo>
                <a:lnTo>
                  <a:pt x="3560559" y="165100"/>
                </a:lnTo>
                <a:lnTo>
                  <a:pt x="3560559" y="163830"/>
                </a:lnTo>
                <a:lnTo>
                  <a:pt x="3561905" y="165100"/>
                </a:lnTo>
                <a:lnTo>
                  <a:pt x="3563251" y="165100"/>
                </a:lnTo>
                <a:lnTo>
                  <a:pt x="3563251" y="166370"/>
                </a:lnTo>
                <a:lnTo>
                  <a:pt x="3564610" y="166370"/>
                </a:lnTo>
                <a:lnTo>
                  <a:pt x="3564610" y="167640"/>
                </a:lnTo>
                <a:lnTo>
                  <a:pt x="3567303" y="167640"/>
                </a:lnTo>
                <a:lnTo>
                  <a:pt x="3570008" y="166370"/>
                </a:lnTo>
                <a:lnTo>
                  <a:pt x="3572726" y="168910"/>
                </a:lnTo>
                <a:lnTo>
                  <a:pt x="3574072" y="168910"/>
                </a:lnTo>
                <a:lnTo>
                  <a:pt x="3575418" y="167640"/>
                </a:lnTo>
                <a:lnTo>
                  <a:pt x="3572726" y="165100"/>
                </a:lnTo>
                <a:lnTo>
                  <a:pt x="3572726" y="163830"/>
                </a:lnTo>
                <a:lnTo>
                  <a:pt x="3572726" y="162560"/>
                </a:lnTo>
                <a:lnTo>
                  <a:pt x="3574072" y="161290"/>
                </a:lnTo>
                <a:lnTo>
                  <a:pt x="3578110" y="158750"/>
                </a:lnTo>
                <a:lnTo>
                  <a:pt x="3580828" y="157480"/>
                </a:lnTo>
                <a:lnTo>
                  <a:pt x="3583521" y="157480"/>
                </a:lnTo>
                <a:lnTo>
                  <a:pt x="3599713" y="162560"/>
                </a:lnTo>
                <a:lnTo>
                  <a:pt x="3601072" y="161290"/>
                </a:lnTo>
                <a:lnTo>
                  <a:pt x="3602431" y="162560"/>
                </a:lnTo>
                <a:lnTo>
                  <a:pt x="3605123" y="163830"/>
                </a:lnTo>
                <a:lnTo>
                  <a:pt x="3606482" y="165100"/>
                </a:lnTo>
                <a:lnTo>
                  <a:pt x="3607828" y="162560"/>
                </a:lnTo>
                <a:lnTo>
                  <a:pt x="3610533" y="161290"/>
                </a:lnTo>
                <a:lnTo>
                  <a:pt x="3611880" y="162560"/>
                </a:lnTo>
                <a:lnTo>
                  <a:pt x="3611880" y="163830"/>
                </a:lnTo>
                <a:lnTo>
                  <a:pt x="3617290" y="166370"/>
                </a:lnTo>
                <a:lnTo>
                  <a:pt x="3617290" y="170180"/>
                </a:lnTo>
                <a:lnTo>
                  <a:pt x="3615931" y="171450"/>
                </a:lnTo>
                <a:lnTo>
                  <a:pt x="3615931" y="175260"/>
                </a:lnTo>
                <a:lnTo>
                  <a:pt x="3618636" y="175260"/>
                </a:lnTo>
                <a:lnTo>
                  <a:pt x="3619982" y="172720"/>
                </a:lnTo>
                <a:lnTo>
                  <a:pt x="3624046" y="170180"/>
                </a:lnTo>
                <a:lnTo>
                  <a:pt x="3625392" y="171450"/>
                </a:lnTo>
                <a:lnTo>
                  <a:pt x="3626739" y="171450"/>
                </a:lnTo>
                <a:lnTo>
                  <a:pt x="3626739" y="173990"/>
                </a:lnTo>
                <a:lnTo>
                  <a:pt x="3628085" y="173990"/>
                </a:lnTo>
                <a:lnTo>
                  <a:pt x="3634841" y="180340"/>
                </a:lnTo>
                <a:lnTo>
                  <a:pt x="3636187" y="180340"/>
                </a:lnTo>
                <a:lnTo>
                  <a:pt x="3636187" y="179070"/>
                </a:lnTo>
                <a:lnTo>
                  <a:pt x="3638893" y="177800"/>
                </a:lnTo>
                <a:lnTo>
                  <a:pt x="3640251" y="177800"/>
                </a:lnTo>
                <a:lnTo>
                  <a:pt x="3641598" y="180340"/>
                </a:lnTo>
                <a:lnTo>
                  <a:pt x="3640251" y="181610"/>
                </a:lnTo>
                <a:lnTo>
                  <a:pt x="3638893" y="181610"/>
                </a:lnTo>
                <a:lnTo>
                  <a:pt x="3638893" y="182880"/>
                </a:lnTo>
                <a:lnTo>
                  <a:pt x="3641598" y="185420"/>
                </a:lnTo>
                <a:lnTo>
                  <a:pt x="3641598" y="186690"/>
                </a:lnTo>
                <a:lnTo>
                  <a:pt x="3640251" y="187960"/>
                </a:lnTo>
                <a:lnTo>
                  <a:pt x="3638893" y="187960"/>
                </a:lnTo>
                <a:lnTo>
                  <a:pt x="3638893" y="191770"/>
                </a:lnTo>
                <a:lnTo>
                  <a:pt x="3642944" y="195580"/>
                </a:lnTo>
                <a:lnTo>
                  <a:pt x="3644290" y="195580"/>
                </a:lnTo>
                <a:lnTo>
                  <a:pt x="3644290" y="193040"/>
                </a:lnTo>
                <a:lnTo>
                  <a:pt x="3645662" y="193040"/>
                </a:lnTo>
                <a:lnTo>
                  <a:pt x="3651059" y="194310"/>
                </a:lnTo>
                <a:lnTo>
                  <a:pt x="3653764" y="196850"/>
                </a:lnTo>
                <a:lnTo>
                  <a:pt x="3653764" y="201930"/>
                </a:lnTo>
                <a:lnTo>
                  <a:pt x="3656457" y="201930"/>
                </a:lnTo>
                <a:lnTo>
                  <a:pt x="3657803" y="200660"/>
                </a:lnTo>
                <a:lnTo>
                  <a:pt x="3659162" y="201930"/>
                </a:lnTo>
                <a:lnTo>
                  <a:pt x="3659162" y="203200"/>
                </a:lnTo>
                <a:lnTo>
                  <a:pt x="3660508" y="204470"/>
                </a:lnTo>
                <a:lnTo>
                  <a:pt x="3663213" y="205740"/>
                </a:lnTo>
                <a:lnTo>
                  <a:pt x="3664559" y="207010"/>
                </a:lnTo>
                <a:lnTo>
                  <a:pt x="3664559" y="212090"/>
                </a:lnTo>
                <a:lnTo>
                  <a:pt x="3669969" y="212090"/>
                </a:lnTo>
                <a:lnTo>
                  <a:pt x="3671316" y="213360"/>
                </a:lnTo>
                <a:lnTo>
                  <a:pt x="3668623" y="214630"/>
                </a:lnTo>
                <a:lnTo>
                  <a:pt x="3665918" y="219710"/>
                </a:lnTo>
                <a:lnTo>
                  <a:pt x="3667252" y="220980"/>
                </a:lnTo>
                <a:lnTo>
                  <a:pt x="3667252" y="222250"/>
                </a:lnTo>
                <a:lnTo>
                  <a:pt x="3669969" y="222250"/>
                </a:lnTo>
                <a:lnTo>
                  <a:pt x="3675380" y="223520"/>
                </a:lnTo>
                <a:lnTo>
                  <a:pt x="3676726" y="222250"/>
                </a:lnTo>
                <a:lnTo>
                  <a:pt x="3679418" y="222250"/>
                </a:lnTo>
                <a:lnTo>
                  <a:pt x="3680764" y="223520"/>
                </a:lnTo>
                <a:lnTo>
                  <a:pt x="3680764" y="231140"/>
                </a:lnTo>
                <a:lnTo>
                  <a:pt x="3682123" y="231140"/>
                </a:lnTo>
                <a:lnTo>
                  <a:pt x="3679418" y="233680"/>
                </a:lnTo>
                <a:lnTo>
                  <a:pt x="3679418" y="236220"/>
                </a:lnTo>
                <a:lnTo>
                  <a:pt x="3698329" y="255270"/>
                </a:lnTo>
                <a:lnTo>
                  <a:pt x="3701021" y="255270"/>
                </a:lnTo>
                <a:lnTo>
                  <a:pt x="3702380" y="256540"/>
                </a:lnTo>
                <a:lnTo>
                  <a:pt x="3701021" y="257810"/>
                </a:lnTo>
                <a:lnTo>
                  <a:pt x="3703726" y="260350"/>
                </a:lnTo>
                <a:lnTo>
                  <a:pt x="3703726" y="264160"/>
                </a:lnTo>
                <a:lnTo>
                  <a:pt x="3702380" y="266700"/>
                </a:lnTo>
                <a:lnTo>
                  <a:pt x="3705085" y="269240"/>
                </a:lnTo>
                <a:lnTo>
                  <a:pt x="3710482" y="269240"/>
                </a:lnTo>
                <a:lnTo>
                  <a:pt x="3711841" y="270510"/>
                </a:lnTo>
                <a:lnTo>
                  <a:pt x="3711841" y="275590"/>
                </a:lnTo>
                <a:lnTo>
                  <a:pt x="3713188" y="276860"/>
                </a:lnTo>
                <a:lnTo>
                  <a:pt x="3713188" y="278130"/>
                </a:lnTo>
                <a:lnTo>
                  <a:pt x="3718585" y="278130"/>
                </a:lnTo>
                <a:lnTo>
                  <a:pt x="3719944" y="279400"/>
                </a:lnTo>
                <a:lnTo>
                  <a:pt x="3719944" y="283210"/>
                </a:lnTo>
                <a:lnTo>
                  <a:pt x="3718585" y="283210"/>
                </a:lnTo>
                <a:lnTo>
                  <a:pt x="3717226" y="284480"/>
                </a:lnTo>
                <a:lnTo>
                  <a:pt x="3717226" y="288290"/>
                </a:lnTo>
                <a:lnTo>
                  <a:pt x="3721303" y="292100"/>
                </a:lnTo>
                <a:lnTo>
                  <a:pt x="3722649" y="292100"/>
                </a:lnTo>
                <a:lnTo>
                  <a:pt x="3722649" y="289560"/>
                </a:lnTo>
                <a:lnTo>
                  <a:pt x="3721303" y="288290"/>
                </a:lnTo>
                <a:lnTo>
                  <a:pt x="3721303" y="285750"/>
                </a:lnTo>
                <a:lnTo>
                  <a:pt x="3722649" y="285750"/>
                </a:lnTo>
                <a:lnTo>
                  <a:pt x="3722649" y="284480"/>
                </a:lnTo>
                <a:lnTo>
                  <a:pt x="3725341" y="284480"/>
                </a:lnTo>
                <a:lnTo>
                  <a:pt x="3725341" y="295910"/>
                </a:lnTo>
                <a:lnTo>
                  <a:pt x="3726688" y="298450"/>
                </a:lnTo>
                <a:lnTo>
                  <a:pt x="3726688" y="299720"/>
                </a:lnTo>
                <a:lnTo>
                  <a:pt x="3729393" y="302260"/>
                </a:lnTo>
                <a:lnTo>
                  <a:pt x="3729393" y="304800"/>
                </a:lnTo>
                <a:lnTo>
                  <a:pt x="3733444" y="308610"/>
                </a:lnTo>
                <a:lnTo>
                  <a:pt x="3738854" y="312420"/>
                </a:lnTo>
                <a:lnTo>
                  <a:pt x="3742906" y="313690"/>
                </a:lnTo>
                <a:lnTo>
                  <a:pt x="3745598" y="316230"/>
                </a:lnTo>
                <a:lnTo>
                  <a:pt x="3752367" y="323850"/>
                </a:lnTo>
                <a:lnTo>
                  <a:pt x="3753713" y="323850"/>
                </a:lnTo>
                <a:lnTo>
                  <a:pt x="3756406" y="326390"/>
                </a:lnTo>
                <a:lnTo>
                  <a:pt x="3757765" y="326390"/>
                </a:lnTo>
                <a:lnTo>
                  <a:pt x="3757765" y="328930"/>
                </a:lnTo>
                <a:lnTo>
                  <a:pt x="3759111" y="328930"/>
                </a:lnTo>
                <a:lnTo>
                  <a:pt x="3759111" y="332740"/>
                </a:lnTo>
                <a:lnTo>
                  <a:pt x="3760470" y="332740"/>
                </a:lnTo>
                <a:lnTo>
                  <a:pt x="3763149" y="335280"/>
                </a:lnTo>
                <a:lnTo>
                  <a:pt x="3764521" y="336550"/>
                </a:lnTo>
                <a:lnTo>
                  <a:pt x="3765867" y="339090"/>
                </a:lnTo>
                <a:lnTo>
                  <a:pt x="3767213" y="340360"/>
                </a:lnTo>
                <a:lnTo>
                  <a:pt x="3767213" y="341630"/>
                </a:lnTo>
                <a:lnTo>
                  <a:pt x="3765867" y="342900"/>
                </a:lnTo>
                <a:lnTo>
                  <a:pt x="3765867" y="350520"/>
                </a:lnTo>
                <a:lnTo>
                  <a:pt x="3767213" y="350520"/>
                </a:lnTo>
                <a:lnTo>
                  <a:pt x="3769918" y="351790"/>
                </a:lnTo>
                <a:lnTo>
                  <a:pt x="3771277" y="353060"/>
                </a:lnTo>
                <a:lnTo>
                  <a:pt x="3771277" y="359410"/>
                </a:lnTo>
                <a:lnTo>
                  <a:pt x="3773970" y="361950"/>
                </a:lnTo>
                <a:lnTo>
                  <a:pt x="3776675" y="363220"/>
                </a:lnTo>
                <a:lnTo>
                  <a:pt x="3787483" y="364490"/>
                </a:lnTo>
                <a:lnTo>
                  <a:pt x="3788829" y="364490"/>
                </a:lnTo>
                <a:lnTo>
                  <a:pt x="3788829" y="369570"/>
                </a:lnTo>
                <a:lnTo>
                  <a:pt x="3790175" y="370840"/>
                </a:lnTo>
                <a:lnTo>
                  <a:pt x="3790175" y="372110"/>
                </a:lnTo>
                <a:lnTo>
                  <a:pt x="3788829" y="378460"/>
                </a:lnTo>
                <a:lnTo>
                  <a:pt x="3788829" y="382270"/>
                </a:lnTo>
                <a:lnTo>
                  <a:pt x="3791521" y="386080"/>
                </a:lnTo>
                <a:lnTo>
                  <a:pt x="3792880" y="389890"/>
                </a:lnTo>
                <a:lnTo>
                  <a:pt x="3794239" y="391160"/>
                </a:lnTo>
                <a:lnTo>
                  <a:pt x="3794239" y="393700"/>
                </a:lnTo>
                <a:lnTo>
                  <a:pt x="3795585" y="394970"/>
                </a:lnTo>
                <a:lnTo>
                  <a:pt x="3795585" y="398780"/>
                </a:lnTo>
                <a:lnTo>
                  <a:pt x="3798290" y="401320"/>
                </a:lnTo>
                <a:lnTo>
                  <a:pt x="3805047" y="401320"/>
                </a:lnTo>
                <a:lnTo>
                  <a:pt x="3807739" y="402590"/>
                </a:lnTo>
                <a:lnTo>
                  <a:pt x="3807739" y="403860"/>
                </a:lnTo>
                <a:lnTo>
                  <a:pt x="3809098" y="405130"/>
                </a:lnTo>
                <a:lnTo>
                  <a:pt x="3809098" y="406400"/>
                </a:lnTo>
                <a:lnTo>
                  <a:pt x="3810444" y="408940"/>
                </a:lnTo>
                <a:lnTo>
                  <a:pt x="3814495" y="408940"/>
                </a:lnTo>
                <a:lnTo>
                  <a:pt x="3815854" y="411480"/>
                </a:lnTo>
                <a:lnTo>
                  <a:pt x="3817201" y="411480"/>
                </a:lnTo>
                <a:lnTo>
                  <a:pt x="3818547" y="412750"/>
                </a:lnTo>
                <a:lnTo>
                  <a:pt x="3822598" y="412750"/>
                </a:lnTo>
                <a:lnTo>
                  <a:pt x="3823957" y="411480"/>
                </a:lnTo>
                <a:lnTo>
                  <a:pt x="3823957" y="408940"/>
                </a:lnTo>
                <a:lnTo>
                  <a:pt x="3825303" y="408940"/>
                </a:lnTo>
                <a:lnTo>
                  <a:pt x="3825303" y="407670"/>
                </a:lnTo>
                <a:lnTo>
                  <a:pt x="3826649" y="407670"/>
                </a:lnTo>
                <a:lnTo>
                  <a:pt x="3832060" y="412750"/>
                </a:lnTo>
                <a:lnTo>
                  <a:pt x="3833406" y="412750"/>
                </a:lnTo>
                <a:lnTo>
                  <a:pt x="3838816" y="408940"/>
                </a:lnTo>
                <a:lnTo>
                  <a:pt x="3840162" y="408940"/>
                </a:lnTo>
                <a:lnTo>
                  <a:pt x="3840162" y="407670"/>
                </a:lnTo>
                <a:lnTo>
                  <a:pt x="3841508" y="406400"/>
                </a:lnTo>
                <a:lnTo>
                  <a:pt x="3845572" y="406400"/>
                </a:lnTo>
                <a:lnTo>
                  <a:pt x="3845572" y="403860"/>
                </a:lnTo>
                <a:lnTo>
                  <a:pt x="3846906" y="402590"/>
                </a:lnTo>
                <a:lnTo>
                  <a:pt x="3855021" y="398780"/>
                </a:lnTo>
                <a:lnTo>
                  <a:pt x="3859060" y="398780"/>
                </a:lnTo>
                <a:lnTo>
                  <a:pt x="3859060" y="394970"/>
                </a:lnTo>
                <a:lnTo>
                  <a:pt x="3860419" y="396240"/>
                </a:lnTo>
                <a:lnTo>
                  <a:pt x="3867175" y="396240"/>
                </a:lnTo>
                <a:lnTo>
                  <a:pt x="3867175" y="397510"/>
                </a:lnTo>
                <a:lnTo>
                  <a:pt x="3868534" y="398780"/>
                </a:lnTo>
                <a:lnTo>
                  <a:pt x="3868534" y="400050"/>
                </a:lnTo>
                <a:lnTo>
                  <a:pt x="3867175" y="400050"/>
                </a:lnTo>
                <a:lnTo>
                  <a:pt x="3867175" y="403860"/>
                </a:lnTo>
                <a:lnTo>
                  <a:pt x="3868534" y="405130"/>
                </a:lnTo>
                <a:lnTo>
                  <a:pt x="3869880" y="405130"/>
                </a:lnTo>
                <a:lnTo>
                  <a:pt x="3873931" y="401320"/>
                </a:lnTo>
                <a:lnTo>
                  <a:pt x="3875278" y="402590"/>
                </a:lnTo>
                <a:lnTo>
                  <a:pt x="3880675" y="402590"/>
                </a:lnTo>
                <a:lnTo>
                  <a:pt x="3882034" y="403860"/>
                </a:lnTo>
                <a:lnTo>
                  <a:pt x="3886085" y="406400"/>
                </a:lnTo>
                <a:lnTo>
                  <a:pt x="3887432" y="407670"/>
                </a:lnTo>
                <a:lnTo>
                  <a:pt x="3890137" y="407670"/>
                </a:lnTo>
                <a:lnTo>
                  <a:pt x="3891496" y="403860"/>
                </a:lnTo>
                <a:lnTo>
                  <a:pt x="3892829" y="403860"/>
                </a:lnTo>
                <a:lnTo>
                  <a:pt x="3892829" y="402590"/>
                </a:lnTo>
                <a:lnTo>
                  <a:pt x="3896880" y="402590"/>
                </a:lnTo>
                <a:lnTo>
                  <a:pt x="3899598" y="405130"/>
                </a:lnTo>
                <a:lnTo>
                  <a:pt x="3900944" y="403860"/>
                </a:lnTo>
                <a:lnTo>
                  <a:pt x="3902291" y="403860"/>
                </a:lnTo>
                <a:lnTo>
                  <a:pt x="3902291" y="401320"/>
                </a:lnTo>
                <a:lnTo>
                  <a:pt x="3899598" y="398780"/>
                </a:lnTo>
                <a:lnTo>
                  <a:pt x="3899598" y="397510"/>
                </a:lnTo>
                <a:lnTo>
                  <a:pt x="3900944" y="396240"/>
                </a:lnTo>
                <a:lnTo>
                  <a:pt x="3907701" y="396240"/>
                </a:lnTo>
                <a:lnTo>
                  <a:pt x="3909034" y="397510"/>
                </a:lnTo>
                <a:lnTo>
                  <a:pt x="3909034" y="398780"/>
                </a:lnTo>
                <a:lnTo>
                  <a:pt x="3910393" y="402590"/>
                </a:lnTo>
                <a:lnTo>
                  <a:pt x="3913098" y="405130"/>
                </a:lnTo>
                <a:lnTo>
                  <a:pt x="3917150" y="405130"/>
                </a:lnTo>
                <a:lnTo>
                  <a:pt x="3918496" y="403860"/>
                </a:lnTo>
                <a:lnTo>
                  <a:pt x="3921201" y="402590"/>
                </a:lnTo>
                <a:lnTo>
                  <a:pt x="3923906" y="405130"/>
                </a:lnTo>
                <a:lnTo>
                  <a:pt x="3925252" y="407670"/>
                </a:lnTo>
                <a:lnTo>
                  <a:pt x="3925252" y="408940"/>
                </a:lnTo>
                <a:lnTo>
                  <a:pt x="3930662" y="408940"/>
                </a:lnTo>
                <a:lnTo>
                  <a:pt x="3933355" y="414020"/>
                </a:lnTo>
                <a:lnTo>
                  <a:pt x="3936060" y="414020"/>
                </a:lnTo>
                <a:lnTo>
                  <a:pt x="3938765" y="416560"/>
                </a:lnTo>
                <a:lnTo>
                  <a:pt x="3938765" y="419100"/>
                </a:lnTo>
                <a:lnTo>
                  <a:pt x="3942816" y="419100"/>
                </a:lnTo>
                <a:lnTo>
                  <a:pt x="3944175" y="420370"/>
                </a:lnTo>
                <a:lnTo>
                  <a:pt x="3946868" y="421640"/>
                </a:lnTo>
                <a:lnTo>
                  <a:pt x="3957675" y="425450"/>
                </a:lnTo>
                <a:lnTo>
                  <a:pt x="3961727" y="425450"/>
                </a:lnTo>
                <a:lnTo>
                  <a:pt x="3967137" y="420370"/>
                </a:lnTo>
                <a:lnTo>
                  <a:pt x="3969829" y="420370"/>
                </a:lnTo>
                <a:lnTo>
                  <a:pt x="3971175" y="419100"/>
                </a:lnTo>
                <a:lnTo>
                  <a:pt x="3971175" y="420370"/>
                </a:lnTo>
                <a:lnTo>
                  <a:pt x="3972534" y="421640"/>
                </a:lnTo>
                <a:lnTo>
                  <a:pt x="3975239" y="421640"/>
                </a:lnTo>
                <a:lnTo>
                  <a:pt x="3979291" y="417830"/>
                </a:lnTo>
                <a:lnTo>
                  <a:pt x="3981983" y="417830"/>
                </a:lnTo>
                <a:lnTo>
                  <a:pt x="3982097" y="425450"/>
                </a:lnTo>
                <a:lnTo>
                  <a:pt x="3983215" y="438150"/>
                </a:lnTo>
                <a:lnTo>
                  <a:pt x="3983329" y="440690"/>
                </a:lnTo>
                <a:lnTo>
                  <a:pt x="3984688" y="441960"/>
                </a:lnTo>
                <a:lnTo>
                  <a:pt x="3988739" y="441960"/>
                </a:lnTo>
                <a:lnTo>
                  <a:pt x="3990086" y="443230"/>
                </a:lnTo>
                <a:lnTo>
                  <a:pt x="3990086" y="447040"/>
                </a:lnTo>
                <a:lnTo>
                  <a:pt x="3991445" y="447040"/>
                </a:lnTo>
                <a:lnTo>
                  <a:pt x="3992791" y="449580"/>
                </a:lnTo>
                <a:lnTo>
                  <a:pt x="3996842" y="447040"/>
                </a:lnTo>
                <a:lnTo>
                  <a:pt x="3998188" y="445770"/>
                </a:lnTo>
                <a:lnTo>
                  <a:pt x="3998188" y="447040"/>
                </a:lnTo>
                <a:lnTo>
                  <a:pt x="3999534" y="448310"/>
                </a:lnTo>
                <a:lnTo>
                  <a:pt x="3999534" y="450850"/>
                </a:lnTo>
                <a:lnTo>
                  <a:pt x="4002252" y="455930"/>
                </a:lnTo>
                <a:lnTo>
                  <a:pt x="4004945" y="458470"/>
                </a:lnTo>
                <a:lnTo>
                  <a:pt x="4007637" y="458470"/>
                </a:lnTo>
                <a:lnTo>
                  <a:pt x="4007637" y="459740"/>
                </a:lnTo>
                <a:lnTo>
                  <a:pt x="4009009" y="461010"/>
                </a:lnTo>
                <a:lnTo>
                  <a:pt x="4009009" y="462280"/>
                </a:lnTo>
                <a:lnTo>
                  <a:pt x="4007637" y="466090"/>
                </a:lnTo>
                <a:lnTo>
                  <a:pt x="4007637" y="467360"/>
                </a:lnTo>
                <a:lnTo>
                  <a:pt x="4009009" y="471170"/>
                </a:lnTo>
                <a:lnTo>
                  <a:pt x="4007637" y="472440"/>
                </a:lnTo>
                <a:lnTo>
                  <a:pt x="4007637" y="474980"/>
                </a:lnTo>
                <a:lnTo>
                  <a:pt x="4006291" y="477520"/>
                </a:lnTo>
                <a:lnTo>
                  <a:pt x="4006291" y="478790"/>
                </a:lnTo>
                <a:lnTo>
                  <a:pt x="4007637" y="480060"/>
                </a:lnTo>
                <a:lnTo>
                  <a:pt x="4007637" y="481330"/>
                </a:lnTo>
                <a:lnTo>
                  <a:pt x="4009009" y="483870"/>
                </a:lnTo>
                <a:lnTo>
                  <a:pt x="4022509" y="490220"/>
                </a:lnTo>
                <a:lnTo>
                  <a:pt x="4026560" y="492760"/>
                </a:lnTo>
                <a:lnTo>
                  <a:pt x="4030611" y="497840"/>
                </a:lnTo>
                <a:lnTo>
                  <a:pt x="4031970" y="500380"/>
                </a:lnTo>
                <a:lnTo>
                  <a:pt x="4031970" y="502920"/>
                </a:lnTo>
                <a:lnTo>
                  <a:pt x="4033316" y="505460"/>
                </a:lnTo>
                <a:lnTo>
                  <a:pt x="4036009" y="506730"/>
                </a:lnTo>
                <a:lnTo>
                  <a:pt x="4042765" y="506730"/>
                </a:lnTo>
                <a:lnTo>
                  <a:pt x="4042765" y="505460"/>
                </a:lnTo>
                <a:lnTo>
                  <a:pt x="4044111" y="505460"/>
                </a:lnTo>
                <a:lnTo>
                  <a:pt x="4045483" y="502920"/>
                </a:lnTo>
                <a:lnTo>
                  <a:pt x="4046829" y="501650"/>
                </a:lnTo>
                <a:lnTo>
                  <a:pt x="4056278" y="494030"/>
                </a:lnTo>
                <a:lnTo>
                  <a:pt x="4057624" y="492760"/>
                </a:lnTo>
                <a:lnTo>
                  <a:pt x="4061676" y="492760"/>
                </a:lnTo>
                <a:lnTo>
                  <a:pt x="4064381" y="494030"/>
                </a:lnTo>
                <a:lnTo>
                  <a:pt x="4067073" y="497840"/>
                </a:lnTo>
                <a:lnTo>
                  <a:pt x="4068432" y="497840"/>
                </a:lnTo>
                <a:lnTo>
                  <a:pt x="4069791" y="496570"/>
                </a:lnTo>
                <a:lnTo>
                  <a:pt x="4070794" y="492760"/>
                </a:lnTo>
                <a:lnTo>
                  <a:pt x="4071137" y="491490"/>
                </a:lnTo>
                <a:lnTo>
                  <a:pt x="4076535" y="491490"/>
                </a:lnTo>
                <a:lnTo>
                  <a:pt x="4077881" y="490220"/>
                </a:lnTo>
                <a:lnTo>
                  <a:pt x="4079240" y="490220"/>
                </a:lnTo>
                <a:lnTo>
                  <a:pt x="4080586" y="488950"/>
                </a:lnTo>
                <a:lnTo>
                  <a:pt x="4083291" y="490220"/>
                </a:lnTo>
                <a:lnTo>
                  <a:pt x="4084637" y="488950"/>
                </a:lnTo>
                <a:lnTo>
                  <a:pt x="4085996" y="487680"/>
                </a:lnTo>
                <a:lnTo>
                  <a:pt x="4085996" y="486410"/>
                </a:lnTo>
                <a:lnTo>
                  <a:pt x="4091406" y="483870"/>
                </a:lnTo>
                <a:lnTo>
                  <a:pt x="4092752" y="483870"/>
                </a:lnTo>
                <a:lnTo>
                  <a:pt x="4095445" y="482600"/>
                </a:lnTo>
                <a:lnTo>
                  <a:pt x="4096791" y="481330"/>
                </a:lnTo>
                <a:lnTo>
                  <a:pt x="4098163" y="478790"/>
                </a:lnTo>
                <a:lnTo>
                  <a:pt x="4099509" y="477520"/>
                </a:lnTo>
                <a:lnTo>
                  <a:pt x="4102201" y="476250"/>
                </a:lnTo>
                <a:lnTo>
                  <a:pt x="4103547" y="474980"/>
                </a:lnTo>
                <a:lnTo>
                  <a:pt x="4110304" y="474980"/>
                </a:lnTo>
                <a:lnTo>
                  <a:pt x="4114368" y="471170"/>
                </a:lnTo>
                <a:lnTo>
                  <a:pt x="4114368" y="467360"/>
                </a:lnTo>
                <a:lnTo>
                  <a:pt x="4113009" y="466090"/>
                </a:lnTo>
                <a:lnTo>
                  <a:pt x="4113009" y="462280"/>
                </a:lnTo>
                <a:lnTo>
                  <a:pt x="4114368" y="457200"/>
                </a:lnTo>
                <a:lnTo>
                  <a:pt x="4114368" y="455930"/>
                </a:lnTo>
                <a:lnTo>
                  <a:pt x="4111663" y="453390"/>
                </a:lnTo>
                <a:lnTo>
                  <a:pt x="4111663" y="449580"/>
                </a:lnTo>
                <a:lnTo>
                  <a:pt x="4113009" y="449580"/>
                </a:lnTo>
                <a:lnTo>
                  <a:pt x="4113009" y="448310"/>
                </a:lnTo>
                <a:lnTo>
                  <a:pt x="4114368" y="448310"/>
                </a:lnTo>
                <a:lnTo>
                  <a:pt x="4117060" y="449580"/>
                </a:lnTo>
                <a:lnTo>
                  <a:pt x="4118406" y="449580"/>
                </a:lnTo>
                <a:lnTo>
                  <a:pt x="4118406" y="448310"/>
                </a:lnTo>
                <a:lnTo>
                  <a:pt x="4119765" y="448310"/>
                </a:lnTo>
                <a:lnTo>
                  <a:pt x="4119765" y="445770"/>
                </a:lnTo>
                <a:lnTo>
                  <a:pt x="4119765" y="443230"/>
                </a:lnTo>
                <a:lnTo>
                  <a:pt x="4125163" y="435610"/>
                </a:lnTo>
                <a:lnTo>
                  <a:pt x="4126509" y="434340"/>
                </a:lnTo>
                <a:lnTo>
                  <a:pt x="4126509" y="427990"/>
                </a:lnTo>
                <a:lnTo>
                  <a:pt x="4130573" y="425450"/>
                </a:lnTo>
                <a:lnTo>
                  <a:pt x="4133265" y="424180"/>
                </a:lnTo>
                <a:lnTo>
                  <a:pt x="4138676" y="424180"/>
                </a:lnTo>
                <a:lnTo>
                  <a:pt x="4141368" y="422910"/>
                </a:lnTo>
                <a:lnTo>
                  <a:pt x="4142727" y="421640"/>
                </a:lnTo>
                <a:lnTo>
                  <a:pt x="4145419" y="422910"/>
                </a:lnTo>
                <a:lnTo>
                  <a:pt x="4145419" y="421640"/>
                </a:lnTo>
                <a:lnTo>
                  <a:pt x="4148124" y="420370"/>
                </a:lnTo>
                <a:lnTo>
                  <a:pt x="4149483" y="419100"/>
                </a:lnTo>
                <a:lnTo>
                  <a:pt x="4149483" y="417830"/>
                </a:lnTo>
                <a:lnTo>
                  <a:pt x="4149483" y="412750"/>
                </a:lnTo>
                <a:lnTo>
                  <a:pt x="4150830" y="412750"/>
                </a:lnTo>
                <a:lnTo>
                  <a:pt x="4152176" y="411480"/>
                </a:lnTo>
                <a:lnTo>
                  <a:pt x="4152176" y="405130"/>
                </a:lnTo>
                <a:lnTo>
                  <a:pt x="4153522" y="403860"/>
                </a:lnTo>
                <a:lnTo>
                  <a:pt x="4153522" y="402590"/>
                </a:lnTo>
                <a:lnTo>
                  <a:pt x="4156240" y="401320"/>
                </a:lnTo>
                <a:lnTo>
                  <a:pt x="4157573" y="401320"/>
                </a:lnTo>
                <a:lnTo>
                  <a:pt x="4158932" y="398780"/>
                </a:lnTo>
                <a:lnTo>
                  <a:pt x="4162983" y="397510"/>
                </a:lnTo>
                <a:lnTo>
                  <a:pt x="4164342" y="396240"/>
                </a:lnTo>
                <a:lnTo>
                  <a:pt x="4164342" y="394970"/>
                </a:lnTo>
                <a:lnTo>
                  <a:pt x="4165689" y="392430"/>
                </a:lnTo>
                <a:lnTo>
                  <a:pt x="4165689" y="391160"/>
                </a:lnTo>
                <a:lnTo>
                  <a:pt x="4168381" y="387350"/>
                </a:lnTo>
                <a:lnTo>
                  <a:pt x="4172445" y="383540"/>
                </a:lnTo>
                <a:lnTo>
                  <a:pt x="4179201" y="379730"/>
                </a:lnTo>
                <a:lnTo>
                  <a:pt x="4180548" y="378460"/>
                </a:lnTo>
                <a:lnTo>
                  <a:pt x="4181894" y="378460"/>
                </a:lnTo>
                <a:lnTo>
                  <a:pt x="4184599" y="379730"/>
                </a:lnTo>
                <a:lnTo>
                  <a:pt x="4187304" y="379730"/>
                </a:lnTo>
                <a:lnTo>
                  <a:pt x="4187304" y="378460"/>
                </a:lnTo>
                <a:lnTo>
                  <a:pt x="4188650" y="378460"/>
                </a:lnTo>
                <a:lnTo>
                  <a:pt x="4188650" y="377190"/>
                </a:lnTo>
                <a:lnTo>
                  <a:pt x="4191343" y="379730"/>
                </a:lnTo>
                <a:lnTo>
                  <a:pt x="4195407" y="381000"/>
                </a:lnTo>
                <a:lnTo>
                  <a:pt x="4200804" y="381000"/>
                </a:lnTo>
                <a:lnTo>
                  <a:pt x="4200804" y="384810"/>
                </a:lnTo>
                <a:lnTo>
                  <a:pt x="4203509" y="392430"/>
                </a:lnTo>
                <a:lnTo>
                  <a:pt x="4203509" y="394970"/>
                </a:lnTo>
                <a:lnTo>
                  <a:pt x="4202150" y="400050"/>
                </a:lnTo>
                <a:lnTo>
                  <a:pt x="4202150" y="403860"/>
                </a:lnTo>
                <a:lnTo>
                  <a:pt x="4203509" y="406400"/>
                </a:lnTo>
                <a:lnTo>
                  <a:pt x="4207560" y="407670"/>
                </a:lnTo>
                <a:lnTo>
                  <a:pt x="4207560" y="411480"/>
                </a:lnTo>
                <a:lnTo>
                  <a:pt x="4210266" y="412750"/>
                </a:lnTo>
                <a:lnTo>
                  <a:pt x="4211612" y="411480"/>
                </a:lnTo>
                <a:lnTo>
                  <a:pt x="4211612" y="412750"/>
                </a:lnTo>
                <a:lnTo>
                  <a:pt x="4215676" y="416560"/>
                </a:lnTo>
                <a:lnTo>
                  <a:pt x="4217022" y="419100"/>
                </a:lnTo>
                <a:lnTo>
                  <a:pt x="4222420" y="421640"/>
                </a:lnTo>
                <a:lnTo>
                  <a:pt x="4223778" y="422910"/>
                </a:lnTo>
                <a:lnTo>
                  <a:pt x="4223778" y="429260"/>
                </a:lnTo>
                <a:lnTo>
                  <a:pt x="4222420" y="429260"/>
                </a:lnTo>
                <a:lnTo>
                  <a:pt x="4222420" y="433070"/>
                </a:lnTo>
                <a:lnTo>
                  <a:pt x="4223778" y="434340"/>
                </a:lnTo>
                <a:lnTo>
                  <a:pt x="4223778" y="436880"/>
                </a:lnTo>
                <a:lnTo>
                  <a:pt x="4222420" y="439420"/>
                </a:lnTo>
                <a:lnTo>
                  <a:pt x="4222420" y="447040"/>
                </a:lnTo>
                <a:lnTo>
                  <a:pt x="4221061" y="448310"/>
                </a:lnTo>
                <a:lnTo>
                  <a:pt x="4221061" y="450850"/>
                </a:lnTo>
                <a:lnTo>
                  <a:pt x="4218368" y="454660"/>
                </a:lnTo>
                <a:lnTo>
                  <a:pt x="4215676" y="454660"/>
                </a:lnTo>
                <a:lnTo>
                  <a:pt x="4212958" y="457200"/>
                </a:lnTo>
                <a:lnTo>
                  <a:pt x="4211612" y="457200"/>
                </a:lnTo>
                <a:lnTo>
                  <a:pt x="4211612" y="463550"/>
                </a:lnTo>
                <a:lnTo>
                  <a:pt x="4210266" y="466090"/>
                </a:lnTo>
                <a:lnTo>
                  <a:pt x="4208919" y="467360"/>
                </a:lnTo>
                <a:lnTo>
                  <a:pt x="4208919" y="468630"/>
                </a:lnTo>
                <a:lnTo>
                  <a:pt x="4210266" y="471170"/>
                </a:lnTo>
                <a:lnTo>
                  <a:pt x="4210266" y="474980"/>
                </a:lnTo>
                <a:lnTo>
                  <a:pt x="4212958" y="477520"/>
                </a:lnTo>
                <a:lnTo>
                  <a:pt x="4214304" y="477520"/>
                </a:lnTo>
                <a:lnTo>
                  <a:pt x="4214304" y="478790"/>
                </a:lnTo>
                <a:lnTo>
                  <a:pt x="4215676" y="480060"/>
                </a:lnTo>
                <a:lnTo>
                  <a:pt x="4215676" y="481330"/>
                </a:lnTo>
                <a:lnTo>
                  <a:pt x="4219714" y="485140"/>
                </a:lnTo>
                <a:lnTo>
                  <a:pt x="4218368" y="486410"/>
                </a:lnTo>
                <a:lnTo>
                  <a:pt x="4215676" y="487680"/>
                </a:lnTo>
                <a:lnTo>
                  <a:pt x="4215676" y="499110"/>
                </a:lnTo>
                <a:lnTo>
                  <a:pt x="4217022" y="499110"/>
                </a:lnTo>
                <a:lnTo>
                  <a:pt x="4218368" y="502920"/>
                </a:lnTo>
                <a:lnTo>
                  <a:pt x="4218368" y="510540"/>
                </a:lnTo>
                <a:lnTo>
                  <a:pt x="4219714" y="511810"/>
                </a:lnTo>
                <a:lnTo>
                  <a:pt x="4219714" y="513080"/>
                </a:lnTo>
                <a:lnTo>
                  <a:pt x="4221061" y="514350"/>
                </a:lnTo>
                <a:lnTo>
                  <a:pt x="4222420" y="514350"/>
                </a:lnTo>
                <a:lnTo>
                  <a:pt x="4222420" y="518160"/>
                </a:lnTo>
                <a:lnTo>
                  <a:pt x="4223778" y="520700"/>
                </a:lnTo>
                <a:lnTo>
                  <a:pt x="4225112" y="524510"/>
                </a:lnTo>
                <a:lnTo>
                  <a:pt x="4225112" y="528320"/>
                </a:lnTo>
                <a:lnTo>
                  <a:pt x="4223778" y="529590"/>
                </a:lnTo>
                <a:lnTo>
                  <a:pt x="4222420" y="532130"/>
                </a:lnTo>
                <a:lnTo>
                  <a:pt x="4222420" y="534670"/>
                </a:lnTo>
                <a:lnTo>
                  <a:pt x="4223778" y="538480"/>
                </a:lnTo>
                <a:lnTo>
                  <a:pt x="4223778" y="546100"/>
                </a:lnTo>
                <a:lnTo>
                  <a:pt x="4226471" y="546100"/>
                </a:lnTo>
                <a:lnTo>
                  <a:pt x="4227817" y="547370"/>
                </a:lnTo>
                <a:lnTo>
                  <a:pt x="4229163" y="547370"/>
                </a:lnTo>
                <a:lnTo>
                  <a:pt x="4230522" y="548640"/>
                </a:lnTo>
                <a:lnTo>
                  <a:pt x="4230522" y="549910"/>
                </a:lnTo>
                <a:lnTo>
                  <a:pt x="4229163" y="552450"/>
                </a:lnTo>
                <a:lnTo>
                  <a:pt x="4229163" y="553720"/>
                </a:lnTo>
                <a:lnTo>
                  <a:pt x="4230522" y="554990"/>
                </a:lnTo>
                <a:lnTo>
                  <a:pt x="4233227" y="554990"/>
                </a:lnTo>
                <a:lnTo>
                  <a:pt x="4231881" y="556260"/>
                </a:lnTo>
                <a:lnTo>
                  <a:pt x="4231881" y="557530"/>
                </a:lnTo>
                <a:lnTo>
                  <a:pt x="4233227" y="557530"/>
                </a:lnTo>
                <a:lnTo>
                  <a:pt x="4233227" y="562610"/>
                </a:lnTo>
                <a:lnTo>
                  <a:pt x="4231881" y="563880"/>
                </a:lnTo>
                <a:lnTo>
                  <a:pt x="4233227" y="563880"/>
                </a:lnTo>
                <a:lnTo>
                  <a:pt x="4233227" y="566420"/>
                </a:lnTo>
                <a:lnTo>
                  <a:pt x="4230522" y="566420"/>
                </a:lnTo>
                <a:lnTo>
                  <a:pt x="4230522" y="570230"/>
                </a:lnTo>
                <a:lnTo>
                  <a:pt x="4229163" y="571500"/>
                </a:lnTo>
                <a:lnTo>
                  <a:pt x="4229163" y="572770"/>
                </a:lnTo>
                <a:lnTo>
                  <a:pt x="4227817" y="572770"/>
                </a:lnTo>
                <a:lnTo>
                  <a:pt x="4227817" y="574040"/>
                </a:lnTo>
                <a:lnTo>
                  <a:pt x="4229163" y="576580"/>
                </a:lnTo>
                <a:lnTo>
                  <a:pt x="4231881" y="579120"/>
                </a:lnTo>
                <a:lnTo>
                  <a:pt x="4231881" y="584200"/>
                </a:lnTo>
                <a:lnTo>
                  <a:pt x="4233227" y="591820"/>
                </a:lnTo>
                <a:lnTo>
                  <a:pt x="4420971" y="591820"/>
                </a:lnTo>
                <a:lnTo>
                  <a:pt x="4420971" y="588010"/>
                </a:lnTo>
                <a:lnTo>
                  <a:pt x="4422330" y="585470"/>
                </a:lnTo>
                <a:lnTo>
                  <a:pt x="4423689" y="584200"/>
                </a:lnTo>
                <a:lnTo>
                  <a:pt x="4422330" y="582930"/>
                </a:lnTo>
                <a:lnTo>
                  <a:pt x="4420971" y="577850"/>
                </a:lnTo>
                <a:lnTo>
                  <a:pt x="4420971" y="575310"/>
                </a:lnTo>
                <a:lnTo>
                  <a:pt x="4422330" y="574040"/>
                </a:lnTo>
                <a:lnTo>
                  <a:pt x="4425035" y="568960"/>
                </a:lnTo>
                <a:lnTo>
                  <a:pt x="4429074" y="556260"/>
                </a:lnTo>
                <a:lnTo>
                  <a:pt x="4429074" y="554990"/>
                </a:lnTo>
                <a:lnTo>
                  <a:pt x="4431792" y="552450"/>
                </a:lnTo>
                <a:lnTo>
                  <a:pt x="4431792" y="543560"/>
                </a:lnTo>
                <a:lnTo>
                  <a:pt x="4433125" y="542290"/>
                </a:lnTo>
                <a:lnTo>
                  <a:pt x="4433125" y="532130"/>
                </a:lnTo>
                <a:lnTo>
                  <a:pt x="4434484" y="527050"/>
                </a:lnTo>
                <a:lnTo>
                  <a:pt x="4437177" y="520700"/>
                </a:lnTo>
                <a:lnTo>
                  <a:pt x="4438535" y="519430"/>
                </a:lnTo>
                <a:lnTo>
                  <a:pt x="4439882" y="509270"/>
                </a:lnTo>
                <a:lnTo>
                  <a:pt x="4441241" y="506730"/>
                </a:lnTo>
                <a:lnTo>
                  <a:pt x="4441241" y="505460"/>
                </a:lnTo>
                <a:lnTo>
                  <a:pt x="4439882" y="501650"/>
                </a:lnTo>
                <a:lnTo>
                  <a:pt x="4441241" y="497840"/>
                </a:lnTo>
                <a:lnTo>
                  <a:pt x="4441241" y="491490"/>
                </a:lnTo>
                <a:lnTo>
                  <a:pt x="4442587" y="485140"/>
                </a:lnTo>
                <a:lnTo>
                  <a:pt x="4442587" y="482600"/>
                </a:lnTo>
                <a:lnTo>
                  <a:pt x="4443933" y="480060"/>
                </a:lnTo>
                <a:lnTo>
                  <a:pt x="4443933" y="477520"/>
                </a:lnTo>
                <a:lnTo>
                  <a:pt x="4442587" y="476250"/>
                </a:lnTo>
                <a:lnTo>
                  <a:pt x="4442587" y="474980"/>
                </a:lnTo>
                <a:lnTo>
                  <a:pt x="4443933" y="472440"/>
                </a:lnTo>
                <a:lnTo>
                  <a:pt x="4443933" y="471170"/>
                </a:lnTo>
                <a:lnTo>
                  <a:pt x="4445292" y="468630"/>
                </a:lnTo>
                <a:lnTo>
                  <a:pt x="4445292" y="461010"/>
                </a:lnTo>
                <a:lnTo>
                  <a:pt x="4443933" y="457200"/>
                </a:lnTo>
                <a:lnTo>
                  <a:pt x="4441241" y="441960"/>
                </a:lnTo>
                <a:lnTo>
                  <a:pt x="4441241" y="438150"/>
                </a:lnTo>
                <a:lnTo>
                  <a:pt x="4443933" y="434340"/>
                </a:lnTo>
                <a:lnTo>
                  <a:pt x="4445292" y="430530"/>
                </a:lnTo>
                <a:lnTo>
                  <a:pt x="4443933" y="426720"/>
                </a:lnTo>
                <a:lnTo>
                  <a:pt x="4441241" y="422910"/>
                </a:lnTo>
                <a:lnTo>
                  <a:pt x="4439882" y="421640"/>
                </a:lnTo>
                <a:lnTo>
                  <a:pt x="4439882" y="419100"/>
                </a:lnTo>
                <a:lnTo>
                  <a:pt x="4438535" y="412750"/>
                </a:lnTo>
                <a:lnTo>
                  <a:pt x="4438535" y="411480"/>
                </a:lnTo>
                <a:lnTo>
                  <a:pt x="4438535" y="402590"/>
                </a:lnTo>
                <a:lnTo>
                  <a:pt x="4439882" y="401320"/>
                </a:lnTo>
                <a:lnTo>
                  <a:pt x="4438535" y="400050"/>
                </a:lnTo>
                <a:lnTo>
                  <a:pt x="4435830" y="392430"/>
                </a:lnTo>
                <a:lnTo>
                  <a:pt x="4435830" y="381000"/>
                </a:lnTo>
                <a:lnTo>
                  <a:pt x="4437177" y="378460"/>
                </a:lnTo>
                <a:lnTo>
                  <a:pt x="4437418" y="377190"/>
                </a:lnTo>
                <a:lnTo>
                  <a:pt x="4441241" y="356870"/>
                </a:lnTo>
                <a:lnTo>
                  <a:pt x="4441241" y="355600"/>
                </a:lnTo>
                <a:lnTo>
                  <a:pt x="4443933" y="355600"/>
                </a:lnTo>
                <a:lnTo>
                  <a:pt x="4443933" y="351790"/>
                </a:lnTo>
                <a:lnTo>
                  <a:pt x="4442587" y="350520"/>
                </a:lnTo>
                <a:lnTo>
                  <a:pt x="4443933" y="350520"/>
                </a:lnTo>
                <a:lnTo>
                  <a:pt x="4443933" y="344170"/>
                </a:lnTo>
                <a:lnTo>
                  <a:pt x="4442587" y="342900"/>
                </a:lnTo>
                <a:lnTo>
                  <a:pt x="4442587" y="341630"/>
                </a:lnTo>
                <a:lnTo>
                  <a:pt x="4441241" y="339090"/>
                </a:lnTo>
                <a:lnTo>
                  <a:pt x="4441241" y="328930"/>
                </a:lnTo>
                <a:lnTo>
                  <a:pt x="4439882" y="326390"/>
                </a:lnTo>
                <a:lnTo>
                  <a:pt x="4441241" y="323850"/>
                </a:lnTo>
                <a:lnTo>
                  <a:pt x="4441241" y="320040"/>
                </a:lnTo>
                <a:lnTo>
                  <a:pt x="4439882" y="318770"/>
                </a:lnTo>
                <a:lnTo>
                  <a:pt x="4439882" y="314960"/>
                </a:lnTo>
                <a:lnTo>
                  <a:pt x="4438535" y="312420"/>
                </a:lnTo>
                <a:lnTo>
                  <a:pt x="4438650" y="309880"/>
                </a:lnTo>
                <a:lnTo>
                  <a:pt x="4439882" y="297180"/>
                </a:lnTo>
                <a:lnTo>
                  <a:pt x="4441241" y="295910"/>
                </a:lnTo>
                <a:lnTo>
                  <a:pt x="4443933" y="292100"/>
                </a:lnTo>
                <a:lnTo>
                  <a:pt x="4443933" y="285750"/>
                </a:lnTo>
                <a:lnTo>
                  <a:pt x="4444377" y="284480"/>
                </a:lnTo>
                <a:lnTo>
                  <a:pt x="4446638" y="278130"/>
                </a:lnTo>
                <a:lnTo>
                  <a:pt x="4446638" y="266700"/>
                </a:lnTo>
                <a:lnTo>
                  <a:pt x="4450677" y="252730"/>
                </a:lnTo>
                <a:lnTo>
                  <a:pt x="4452048" y="250190"/>
                </a:lnTo>
                <a:lnTo>
                  <a:pt x="4453394" y="248920"/>
                </a:lnTo>
                <a:lnTo>
                  <a:pt x="4453394" y="245110"/>
                </a:lnTo>
                <a:lnTo>
                  <a:pt x="4452048" y="242570"/>
                </a:lnTo>
                <a:lnTo>
                  <a:pt x="4452048" y="241300"/>
                </a:lnTo>
                <a:lnTo>
                  <a:pt x="4454753" y="23495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64530" y="5244830"/>
            <a:ext cx="12700" cy="43815"/>
          </a:xfrm>
          <a:custGeom>
            <a:avLst/>
            <a:gdLst/>
            <a:ahLst/>
            <a:cxnLst/>
            <a:rect l="l" t="t" r="r" b="b"/>
            <a:pathLst>
              <a:path w="12700" h="43814">
                <a:moveTo>
                  <a:pt x="12153" y="0"/>
                </a:moveTo>
                <a:lnTo>
                  <a:pt x="9448" y="0"/>
                </a:lnTo>
                <a:lnTo>
                  <a:pt x="9448" y="2705"/>
                </a:lnTo>
                <a:lnTo>
                  <a:pt x="8102" y="4051"/>
                </a:lnTo>
                <a:lnTo>
                  <a:pt x="6756" y="2705"/>
                </a:lnTo>
                <a:lnTo>
                  <a:pt x="6756" y="5410"/>
                </a:lnTo>
                <a:lnTo>
                  <a:pt x="8102" y="17551"/>
                </a:lnTo>
                <a:lnTo>
                  <a:pt x="6756" y="25666"/>
                </a:lnTo>
                <a:lnTo>
                  <a:pt x="6756" y="35128"/>
                </a:lnTo>
                <a:lnTo>
                  <a:pt x="1346" y="37833"/>
                </a:lnTo>
                <a:lnTo>
                  <a:pt x="0" y="40513"/>
                </a:lnTo>
                <a:lnTo>
                  <a:pt x="1346" y="40513"/>
                </a:lnTo>
                <a:lnTo>
                  <a:pt x="2692" y="41884"/>
                </a:lnTo>
                <a:lnTo>
                  <a:pt x="2692" y="43230"/>
                </a:lnTo>
                <a:lnTo>
                  <a:pt x="9448" y="43230"/>
                </a:lnTo>
                <a:lnTo>
                  <a:pt x="9448" y="40513"/>
                </a:lnTo>
                <a:lnTo>
                  <a:pt x="10807" y="36474"/>
                </a:lnTo>
                <a:lnTo>
                  <a:pt x="10807" y="35128"/>
                </a:lnTo>
                <a:lnTo>
                  <a:pt x="9448" y="33769"/>
                </a:lnTo>
                <a:lnTo>
                  <a:pt x="10807" y="32423"/>
                </a:lnTo>
                <a:lnTo>
                  <a:pt x="12153" y="29718"/>
                </a:lnTo>
                <a:lnTo>
                  <a:pt x="12153" y="27025"/>
                </a:lnTo>
                <a:lnTo>
                  <a:pt x="10807" y="22961"/>
                </a:lnTo>
                <a:lnTo>
                  <a:pt x="12153" y="21615"/>
                </a:lnTo>
                <a:lnTo>
                  <a:pt x="10807" y="21615"/>
                </a:lnTo>
                <a:lnTo>
                  <a:pt x="10807" y="18910"/>
                </a:lnTo>
                <a:lnTo>
                  <a:pt x="12153" y="16205"/>
                </a:lnTo>
                <a:lnTo>
                  <a:pt x="12153" y="13512"/>
                </a:lnTo>
                <a:lnTo>
                  <a:pt x="10807" y="10795"/>
                </a:lnTo>
                <a:lnTo>
                  <a:pt x="10807" y="9461"/>
                </a:lnTo>
                <a:lnTo>
                  <a:pt x="1215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63169" y="5146230"/>
            <a:ext cx="17780" cy="39370"/>
          </a:xfrm>
          <a:custGeom>
            <a:avLst/>
            <a:gdLst/>
            <a:ahLst/>
            <a:cxnLst/>
            <a:rect l="l" t="t" r="r" b="b"/>
            <a:pathLst>
              <a:path w="17779" h="39370">
                <a:moveTo>
                  <a:pt x="10807" y="2692"/>
                </a:moveTo>
                <a:lnTo>
                  <a:pt x="9448" y="2692"/>
                </a:lnTo>
                <a:lnTo>
                  <a:pt x="9448" y="1346"/>
                </a:lnTo>
                <a:lnTo>
                  <a:pt x="8115" y="1346"/>
                </a:lnTo>
                <a:lnTo>
                  <a:pt x="5397" y="0"/>
                </a:lnTo>
                <a:lnTo>
                  <a:pt x="4064" y="0"/>
                </a:lnTo>
                <a:lnTo>
                  <a:pt x="2717" y="0"/>
                </a:lnTo>
                <a:lnTo>
                  <a:pt x="0" y="1346"/>
                </a:lnTo>
                <a:lnTo>
                  <a:pt x="1358" y="4051"/>
                </a:lnTo>
                <a:lnTo>
                  <a:pt x="4064" y="4051"/>
                </a:lnTo>
                <a:lnTo>
                  <a:pt x="5397" y="5410"/>
                </a:lnTo>
                <a:lnTo>
                  <a:pt x="8115" y="5410"/>
                </a:lnTo>
                <a:lnTo>
                  <a:pt x="8115" y="4051"/>
                </a:lnTo>
                <a:lnTo>
                  <a:pt x="9448" y="4051"/>
                </a:lnTo>
                <a:lnTo>
                  <a:pt x="10807" y="2692"/>
                </a:lnTo>
                <a:close/>
              </a:path>
              <a:path w="17779" h="39370">
                <a:moveTo>
                  <a:pt x="17564" y="35128"/>
                </a:moveTo>
                <a:lnTo>
                  <a:pt x="16217" y="33769"/>
                </a:lnTo>
                <a:lnTo>
                  <a:pt x="16217" y="31064"/>
                </a:lnTo>
                <a:lnTo>
                  <a:pt x="14871" y="29718"/>
                </a:lnTo>
                <a:lnTo>
                  <a:pt x="13512" y="29718"/>
                </a:lnTo>
                <a:lnTo>
                  <a:pt x="13512" y="28371"/>
                </a:lnTo>
                <a:lnTo>
                  <a:pt x="12153" y="27025"/>
                </a:lnTo>
                <a:lnTo>
                  <a:pt x="10807" y="28371"/>
                </a:lnTo>
                <a:lnTo>
                  <a:pt x="10807" y="33769"/>
                </a:lnTo>
                <a:lnTo>
                  <a:pt x="13512" y="36474"/>
                </a:lnTo>
                <a:lnTo>
                  <a:pt x="13512" y="37820"/>
                </a:lnTo>
                <a:lnTo>
                  <a:pt x="14871" y="39166"/>
                </a:lnTo>
                <a:lnTo>
                  <a:pt x="14871" y="37820"/>
                </a:lnTo>
                <a:lnTo>
                  <a:pt x="17564" y="35128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08117" y="4970045"/>
            <a:ext cx="410845" cy="670560"/>
          </a:xfrm>
          <a:custGeom>
            <a:avLst/>
            <a:gdLst/>
            <a:ahLst/>
            <a:cxnLst/>
            <a:rect l="l" t="t" r="r" b="b"/>
            <a:pathLst>
              <a:path w="410845" h="670560">
                <a:moveTo>
                  <a:pt x="320116" y="534669"/>
                </a:moveTo>
                <a:lnTo>
                  <a:pt x="318770" y="534669"/>
                </a:lnTo>
                <a:lnTo>
                  <a:pt x="316064" y="537209"/>
                </a:lnTo>
                <a:lnTo>
                  <a:pt x="271500" y="537209"/>
                </a:lnTo>
                <a:lnTo>
                  <a:pt x="271500" y="542289"/>
                </a:lnTo>
                <a:lnTo>
                  <a:pt x="272846" y="544829"/>
                </a:lnTo>
                <a:lnTo>
                  <a:pt x="276898" y="553719"/>
                </a:lnTo>
                <a:lnTo>
                  <a:pt x="278257" y="556259"/>
                </a:lnTo>
                <a:lnTo>
                  <a:pt x="279603" y="557529"/>
                </a:lnTo>
                <a:lnTo>
                  <a:pt x="282295" y="558799"/>
                </a:lnTo>
                <a:lnTo>
                  <a:pt x="282295" y="560069"/>
                </a:lnTo>
                <a:lnTo>
                  <a:pt x="283654" y="560069"/>
                </a:lnTo>
                <a:lnTo>
                  <a:pt x="283654" y="561339"/>
                </a:lnTo>
                <a:lnTo>
                  <a:pt x="285000" y="562609"/>
                </a:lnTo>
                <a:lnTo>
                  <a:pt x="285000" y="566419"/>
                </a:lnTo>
                <a:lnTo>
                  <a:pt x="286346" y="567689"/>
                </a:lnTo>
                <a:lnTo>
                  <a:pt x="286346" y="568959"/>
                </a:lnTo>
                <a:lnTo>
                  <a:pt x="290398" y="571499"/>
                </a:lnTo>
                <a:lnTo>
                  <a:pt x="293103" y="572769"/>
                </a:lnTo>
                <a:lnTo>
                  <a:pt x="294462" y="575309"/>
                </a:lnTo>
                <a:lnTo>
                  <a:pt x="297154" y="576579"/>
                </a:lnTo>
                <a:lnTo>
                  <a:pt x="298513" y="579119"/>
                </a:lnTo>
                <a:lnTo>
                  <a:pt x="298513" y="581659"/>
                </a:lnTo>
                <a:lnTo>
                  <a:pt x="299859" y="582929"/>
                </a:lnTo>
                <a:lnTo>
                  <a:pt x="305257" y="613409"/>
                </a:lnTo>
                <a:lnTo>
                  <a:pt x="307962" y="618489"/>
                </a:lnTo>
                <a:lnTo>
                  <a:pt x="307962" y="624839"/>
                </a:lnTo>
                <a:lnTo>
                  <a:pt x="309308" y="626109"/>
                </a:lnTo>
                <a:lnTo>
                  <a:pt x="310667" y="629919"/>
                </a:lnTo>
                <a:lnTo>
                  <a:pt x="314718" y="636269"/>
                </a:lnTo>
                <a:lnTo>
                  <a:pt x="324167" y="645159"/>
                </a:lnTo>
                <a:lnTo>
                  <a:pt x="325526" y="647699"/>
                </a:lnTo>
                <a:lnTo>
                  <a:pt x="334975" y="660399"/>
                </a:lnTo>
                <a:lnTo>
                  <a:pt x="337680" y="665479"/>
                </a:lnTo>
                <a:lnTo>
                  <a:pt x="339026" y="665479"/>
                </a:lnTo>
                <a:lnTo>
                  <a:pt x="344436" y="668019"/>
                </a:lnTo>
                <a:lnTo>
                  <a:pt x="348488" y="670559"/>
                </a:lnTo>
                <a:lnTo>
                  <a:pt x="351193" y="670559"/>
                </a:lnTo>
                <a:lnTo>
                  <a:pt x="348488" y="662939"/>
                </a:lnTo>
                <a:lnTo>
                  <a:pt x="348488" y="661669"/>
                </a:lnTo>
                <a:lnTo>
                  <a:pt x="351193" y="660399"/>
                </a:lnTo>
                <a:lnTo>
                  <a:pt x="351193" y="656589"/>
                </a:lnTo>
                <a:lnTo>
                  <a:pt x="349834" y="656589"/>
                </a:lnTo>
                <a:lnTo>
                  <a:pt x="349834" y="655319"/>
                </a:lnTo>
                <a:lnTo>
                  <a:pt x="348488" y="652779"/>
                </a:lnTo>
                <a:lnTo>
                  <a:pt x="348488" y="647699"/>
                </a:lnTo>
                <a:lnTo>
                  <a:pt x="347141" y="646429"/>
                </a:lnTo>
                <a:lnTo>
                  <a:pt x="347141" y="643889"/>
                </a:lnTo>
                <a:lnTo>
                  <a:pt x="343090" y="636269"/>
                </a:lnTo>
                <a:lnTo>
                  <a:pt x="343090" y="633729"/>
                </a:lnTo>
                <a:lnTo>
                  <a:pt x="341731" y="627379"/>
                </a:lnTo>
                <a:lnTo>
                  <a:pt x="339026" y="613409"/>
                </a:lnTo>
                <a:lnTo>
                  <a:pt x="337680" y="604519"/>
                </a:lnTo>
                <a:lnTo>
                  <a:pt x="339026" y="599439"/>
                </a:lnTo>
                <a:lnTo>
                  <a:pt x="341731" y="594359"/>
                </a:lnTo>
                <a:lnTo>
                  <a:pt x="344436" y="591819"/>
                </a:lnTo>
                <a:lnTo>
                  <a:pt x="344436" y="590549"/>
                </a:lnTo>
                <a:lnTo>
                  <a:pt x="370776" y="590549"/>
                </a:lnTo>
                <a:lnTo>
                  <a:pt x="372795" y="589279"/>
                </a:lnTo>
                <a:lnTo>
                  <a:pt x="379552" y="589279"/>
                </a:lnTo>
                <a:lnTo>
                  <a:pt x="383603" y="585469"/>
                </a:lnTo>
                <a:lnTo>
                  <a:pt x="396443" y="585469"/>
                </a:lnTo>
                <a:lnTo>
                  <a:pt x="391718" y="580389"/>
                </a:lnTo>
                <a:lnTo>
                  <a:pt x="391718" y="579119"/>
                </a:lnTo>
                <a:lnTo>
                  <a:pt x="367398" y="579119"/>
                </a:lnTo>
                <a:lnTo>
                  <a:pt x="363347" y="575309"/>
                </a:lnTo>
                <a:lnTo>
                  <a:pt x="360641" y="575309"/>
                </a:lnTo>
                <a:lnTo>
                  <a:pt x="359295" y="574039"/>
                </a:lnTo>
                <a:lnTo>
                  <a:pt x="359295" y="572769"/>
                </a:lnTo>
                <a:lnTo>
                  <a:pt x="362000" y="570229"/>
                </a:lnTo>
                <a:lnTo>
                  <a:pt x="357949" y="570229"/>
                </a:lnTo>
                <a:lnTo>
                  <a:pt x="357949" y="567689"/>
                </a:lnTo>
                <a:lnTo>
                  <a:pt x="355244" y="563879"/>
                </a:lnTo>
                <a:lnTo>
                  <a:pt x="355244" y="562609"/>
                </a:lnTo>
                <a:lnTo>
                  <a:pt x="349834" y="558799"/>
                </a:lnTo>
                <a:lnTo>
                  <a:pt x="345795" y="556259"/>
                </a:lnTo>
                <a:lnTo>
                  <a:pt x="345795" y="554989"/>
                </a:lnTo>
                <a:lnTo>
                  <a:pt x="343090" y="551179"/>
                </a:lnTo>
                <a:lnTo>
                  <a:pt x="343090" y="549909"/>
                </a:lnTo>
                <a:lnTo>
                  <a:pt x="339026" y="546099"/>
                </a:lnTo>
                <a:lnTo>
                  <a:pt x="337680" y="542289"/>
                </a:lnTo>
                <a:lnTo>
                  <a:pt x="326872" y="535939"/>
                </a:lnTo>
                <a:lnTo>
                  <a:pt x="324167" y="535939"/>
                </a:lnTo>
                <a:lnTo>
                  <a:pt x="320116" y="534669"/>
                </a:lnTo>
                <a:close/>
              </a:path>
              <a:path w="410845" h="670560">
                <a:moveTo>
                  <a:pt x="396443" y="585469"/>
                </a:moveTo>
                <a:lnTo>
                  <a:pt x="384962" y="585469"/>
                </a:lnTo>
                <a:lnTo>
                  <a:pt x="387654" y="590549"/>
                </a:lnTo>
                <a:lnTo>
                  <a:pt x="387654" y="591819"/>
                </a:lnTo>
                <a:lnTo>
                  <a:pt x="384962" y="591819"/>
                </a:lnTo>
                <a:lnTo>
                  <a:pt x="389001" y="595629"/>
                </a:lnTo>
                <a:lnTo>
                  <a:pt x="389001" y="598169"/>
                </a:lnTo>
                <a:lnTo>
                  <a:pt x="394411" y="601979"/>
                </a:lnTo>
                <a:lnTo>
                  <a:pt x="402513" y="610869"/>
                </a:lnTo>
                <a:lnTo>
                  <a:pt x="402513" y="612139"/>
                </a:lnTo>
                <a:lnTo>
                  <a:pt x="403860" y="613409"/>
                </a:lnTo>
                <a:lnTo>
                  <a:pt x="403860" y="614679"/>
                </a:lnTo>
                <a:lnTo>
                  <a:pt x="405218" y="614679"/>
                </a:lnTo>
                <a:lnTo>
                  <a:pt x="405218" y="615949"/>
                </a:lnTo>
                <a:lnTo>
                  <a:pt x="406565" y="617219"/>
                </a:lnTo>
                <a:lnTo>
                  <a:pt x="406565" y="619759"/>
                </a:lnTo>
                <a:lnTo>
                  <a:pt x="410616" y="623569"/>
                </a:lnTo>
                <a:lnTo>
                  <a:pt x="410616" y="618489"/>
                </a:lnTo>
                <a:lnTo>
                  <a:pt x="409270" y="617219"/>
                </a:lnTo>
                <a:lnTo>
                  <a:pt x="406565" y="613409"/>
                </a:lnTo>
                <a:lnTo>
                  <a:pt x="406565" y="605789"/>
                </a:lnTo>
                <a:lnTo>
                  <a:pt x="405218" y="603249"/>
                </a:lnTo>
                <a:lnTo>
                  <a:pt x="405218" y="599439"/>
                </a:lnTo>
                <a:lnTo>
                  <a:pt x="403860" y="596899"/>
                </a:lnTo>
                <a:lnTo>
                  <a:pt x="403860" y="595629"/>
                </a:lnTo>
                <a:lnTo>
                  <a:pt x="405218" y="593089"/>
                </a:lnTo>
                <a:lnTo>
                  <a:pt x="401167" y="593089"/>
                </a:lnTo>
                <a:lnTo>
                  <a:pt x="401167" y="590549"/>
                </a:lnTo>
                <a:lnTo>
                  <a:pt x="396443" y="585469"/>
                </a:lnTo>
                <a:close/>
              </a:path>
              <a:path w="410845" h="670560">
                <a:moveTo>
                  <a:pt x="370776" y="590549"/>
                </a:moveTo>
                <a:lnTo>
                  <a:pt x="345795" y="590549"/>
                </a:lnTo>
                <a:lnTo>
                  <a:pt x="348488" y="593089"/>
                </a:lnTo>
                <a:lnTo>
                  <a:pt x="351193" y="596899"/>
                </a:lnTo>
                <a:lnTo>
                  <a:pt x="353885" y="598169"/>
                </a:lnTo>
                <a:lnTo>
                  <a:pt x="356590" y="598169"/>
                </a:lnTo>
                <a:lnTo>
                  <a:pt x="360641" y="595629"/>
                </a:lnTo>
                <a:lnTo>
                  <a:pt x="360641" y="593089"/>
                </a:lnTo>
                <a:lnTo>
                  <a:pt x="364693" y="593089"/>
                </a:lnTo>
                <a:lnTo>
                  <a:pt x="368757" y="591819"/>
                </a:lnTo>
                <a:lnTo>
                  <a:pt x="370776" y="590549"/>
                </a:lnTo>
                <a:close/>
              </a:path>
              <a:path w="410845" h="670560">
                <a:moveTo>
                  <a:pt x="364693" y="593089"/>
                </a:moveTo>
                <a:lnTo>
                  <a:pt x="360641" y="593089"/>
                </a:lnTo>
                <a:lnTo>
                  <a:pt x="363347" y="594359"/>
                </a:lnTo>
                <a:lnTo>
                  <a:pt x="364693" y="593089"/>
                </a:lnTo>
                <a:close/>
              </a:path>
              <a:path w="410845" h="670560">
                <a:moveTo>
                  <a:pt x="379552" y="589279"/>
                </a:moveTo>
                <a:lnTo>
                  <a:pt x="378206" y="589279"/>
                </a:lnTo>
                <a:lnTo>
                  <a:pt x="379552" y="590549"/>
                </a:lnTo>
                <a:lnTo>
                  <a:pt x="382257" y="591819"/>
                </a:lnTo>
                <a:lnTo>
                  <a:pt x="383603" y="591819"/>
                </a:lnTo>
                <a:lnTo>
                  <a:pt x="383603" y="590549"/>
                </a:lnTo>
                <a:lnTo>
                  <a:pt x="379552" y="589279"/>
                </a:lnTo>
                <a:close/>
              </a:path>
              <a:path w="410845" h="670560">
                <a:moveTo>
                  <a:pt x="385629" y="571499"/>
                </a:moveTo>
                <a:lnTo>
                  <a:pt x="375500" y="571499"/>
                </a:lnTo>
                <a:lnTo>
                  <a:pt x="376847" y="572769"/>
                </a:lnTo>
                <a:lnTo>
                  <a:pt x="378206" y="572769"/>
                </a:lnTo>
                <a:lnTo>
                  <a:pt x="378206" y="574039"/>
                </a:lnTo>
                <a:lnTo>
                  <a:pt x="379552" y="575309"/>
                </a:lnTo>
                <a:lnTo>
                  <a:pt x="378206" y="576579"/>
                </a:lnTo>
                <a:lnTo>
                  <a:pt x="371449" y="576579"/>
                </a:lnTo>
                <a:lnTo>
                  <a:pt x="370090" y="577849"/>
                </a:lnTo>
                <a:lnTo>
                  <a:pt x="370090" y="579119"/>
                </a:lnTo>
                <a:lnTo>
                  <a:pt x="390359" y="579119"/>
                </a:lnTo>
                <a:lnTo>
                  <a:pt x="390359" y="576579"/>
                </a:lnTo>
                <a:lnTo>
                  <a:pt x="387654" y="575309"/>
                </a:lnTo>
                <a:lnTo>
                  <a:pt x="385629" y="571499"/>
                </a:lnTo>
                <a:close/>
              </a:path>
              <a:path w="410845" h="670560">
                <a:moveTo>
                  <a:pt x="364693" y="568959"/>
                </a:moveTo>
                <a:lnTo>
                  <a:pt x="363347" y="568959"/>
                </a:lnTo>
                <a:lnTo>
                  <a:pt x="363347" y="571499"/>
                </a:lnTo>
                <a:lnTo>
                  <a:pt x="366039" y="574039"/>
                </a:lnTo>
                <a:lnTo>
                  <a:pt x="367398" y="574039"/>
                </a:lnTo>
                <a:lnTo>
                  <a:pt x="367398" y="572769"/>
                </a:lnTo>
                <a:lnTo>
                  <a:pt x="374154" y="572769"/>
                </a:lnTo>
                <a:lnTo>
                  <a:pt x="375500" y="571499"/>
                </a:lnTo>
                <a:lnTo>
                  <a:pt x="385629" y="571499"/>
                </a:lnTo>
                <a:lnTo>
                  <a:pt x="384953" y="570229"/>
                </a:lnTo>
                <a:lnTo>
                  <a:pt x="370090" y="570229"/>
                </a:lnTo>
                <a:lnTo>
                  <a:pt x="364693" y="568959"/>
                </a:lnTo>
                <a:close/>
              </a:path>
              <a:path w="410845" h="670560">
                <a:moveTo>
                  <a:pt x="360641" y="567689"/>
                </a:moveTo>
                <a:lnTo>
                  <a:pt x="360641" y="570229"/>
                </a:lnTo>
                <a:lnTo>
                  <a:pt x="362000" y="570229"/>
                </a:lnTo>
                <a:lnTo>
                  <a:pt x="362000" y="568959"/>
                </a:lnTo>
                <a:lnTo>
                  <a:pt x="360641" y="567689"/>
                </a:lnTo>
                <a:close/>
              </a:path>
              <a:path w="410845" h="670560">
                <a:moveTo>
                  <a:pt x="378206" y="561339"/>
                </a:moveTo>
                <a:lnTo>
                  <a:pt x="375500" y="561339"/>
                </a:lnTo>
                <a:lnTo>
                  <a:pt x="375500" y="567689"/>
                </a:lnTo>
                <a:lnTo>
                  <a:pt x="371449" y="568959"/>
                </a:lnTo>
                <a:lnTo>
                  <a:pt x="370090" y="570229"/>
                </a:lnTo>
                <a:lnTo>
                  <a:pt x="384953" y="570229"/>
                </a:lnTo>
                <a:lnTo>
                  <a:pt x="383603" y="567689"/>
                </a:lnTo>
                <a:lnTo>
                  <a:pt x="378206" y="561339"/>
                </a:lnTo>
                <a:close/>
              </a:path>
              <a:path w="410845" h="670560">
                <a:moveTo>
                  <a:pt x="293103" y="361949"/>
                </a:moveTo>
                <a:lnTo>
                  <a:pt x="180987" y="361949"/>
                </a:lnTo>
                <a:lnTo>
                  <a:pt x="179641" y="363219"/>
                </a:lnTo>
                <a:lnTo>
                  <a:pt x="182346" y="364489"/>
                </a:lnTo>
                <a:lnTo>
                  <a:pt x="185039" y="367029"/>
                </a:lnTo>
                <a:lnTo>
                  <a:pt x="186397" y="369569"/>
                </a:lnTo>
                <a:lnTo>
                  <a:pt x="191795" y="378459"/>
                </a:lnTo>
                <a:lnTo>
                  <a:pt x="191795" y="380999"/>
                </a:lnTo>
                <a:lnTo>
                  <a:pt x="193154" y="383539"/>
                </a:lnTo>
                <a:lnTo>
                  <a:pt x="195859" y="387349"/>
                </a:lnTo>
                <a:lnTo>
                  <a:pt x="197205" y="392429"/>
                </a:lnTo>
                <a:lnTo>
                  <a:pt x="198564" y="396239"/>
                </a:lnTo>
                <a:lnTo>
                  <a:pt x="199910" y="397509"/>
                </a:lnTo>
                <a:lnTo>
                  <a:pt x="199910" y="401319"/>
                </a:lnTo>
                <a:lnTo>
                  <a:pt x="201256" y="403859"/>
                </a:lnTo>
                <a:lnTo>
                  <a:pt x="202603" y="408939"/>
                </a:lnTo>
                <a:lnTo>
                  <a:pt x="206654" y="414019"/>
                </a:lnTo>
                <a:lnTo>
                  <a:pt x="208013" y="415289"/>
                </a:lnTo>
                <a:lnTo>
                  <a:pt x="208013" y="417829"/>
                </a:lnTo>
                <a:lnTo>
                  <a:pt x="209359" y="421639"/>
                </a:lnTo>
                <a:lnTo>
                  <a:pt x="209359" y="424179"/>
                </a:lnTo>
                <a:lnTo>
                  <a:pt x="212064" y="429259"/>
                </a:lnTo>
                <a:lnTo>
                  <a:pt x="212064" y="430529"/>
                </a:lnTo>
                <a:lnTo>
                  <a:pt x="214757" y="435609"/>
                </a:lnTo>
                <a:lnTo>
                  <a:pt x="214757" y="436879"/>
                </a:lnTo>
                <a:lnTo>
                  <a:pt x="216115" y="440689"/>
                </a:lnTo>
                <a:lnTo>
                  <a:pt x="214757" y="441959"/>
                </a:lnTo>
                <a:lnTo>
                  <a:pt x="214757" y="443229"/>
                </a:lnTo>
                <a:lnTo>
                  <a:pt x="216115" y="443229"/>
                </a:lnTo>
                <a:lnTo>
                  <a:pt x="216115" y="444499"/>
                </a:lnTo>
                <a:lnTo>
                  <a:pt x="217462" y="445769"/>
                </a:lnTo>
                <a:lnTo>
                  <a:pt x="217462" y="449579"/>
                </a:lnTo>
                <a:lnTo>
                  <a:pt x="216115" y="455929"/>
                </a:lnTo>
                <a:lnTo>
                  <a:pt x="217462" y="459739"/>
                </a:lnTo>
                <a:lnTo>
                  <a:pt x="221526" y="462279"/>
                </a:lnTo>
                <a:lnTo>
                  <a:pt x="226923" y="467359"/>
                </a:lnTo>
                <a:lnTo>
                  <a:pt x="244487" y="478789"/>
                </a:lnTo>
                <a:lnTo>
                  <a:pt x="248526" y="483869"/>
                </a:lnTo>
                <a:lnTo>
                  <a:pt x="249885" y="483869"/>
                </a:lnTo>
                <a:lnTo>
                  <a:pt x="257987" y="495299"/>
                </a:lnTo>
                <a:lnTo>
                  <a:pt x="259334" y="497839"/>
                </a:lnTo>
                <a:lnTo>
                  <a:pt x="260692" y="499109"/>
                </a:lnTo>
                <a:lnTo>
                  <a:pt x="267449" y="509269"/>
                </a:lnTo>
                <a:lnTo>
                  <a:pt x="267449" y="520699"/>
                </a:lnTo>
                <a:lnTo>
                  <a:pt x="268782" y="528319"/>
                </a:lnTo>
                <a:lnTo>
                  <a:pt x="268782" y="530859"/>
                </a:lnTo>
                <a:lnTo>
                  <a:pt x="270141" y="532129"/>
                </a:lnTo>
                <a:lnTo>
                  <a:pt x="270141" y="537209"/>
                </a:lnTo>
                <a:lnTo>
                  <a:pt x="316064" y="537209"/>
                </a:lnTo>
                <a:lnTo>
                  <a:pt x="314718" y="535939"/>
                </a:lnTo>
                <a:lnTo>
                  <a:pt x="316064" y="534669"/>
                </a:lnTo>
                <a:lnTo>
                  <a:pt x="303911" y="528319"/>
                </a:lnTo>
                <a:lnTo>
                  <a:pt x="291757" y="515619"/>
                </a:lnTo>
                <a:lnTo>
                  <a:pt x="286346" y="506729"/>
                </a:lnTo>
                <a:lnTo>
                  <a:pt x="285000" y="505459"/>
                </a:lnTo>
                <a:lnTo>
                  <a:pt x="285000" y="500379"/>
                </a:lnTo>
                <a:lnTo>
                  <a:pt x="282295" y="497839"/>
                </a:lnTo>
                <a:lnTo>
                  <a:pt x="280949" y="497839"/>
                </a:lnTo>
                <a:lnTo>
                  <a:pt x="280949" y="495299"/>
                </a:lnTo>
                <a:lnTo>
                  <a:pt x="276898" y="481329"/>
                </a:lnTo>
                <a:lnTo>
                  <a:pt x="275551" y="473709"/>
                </a:lnTo>
                <a:lnTo>
                  <a:pt x="272846" y="462279"/>
                </a:lnTo>
                <a:lnTo>
                  <a:pt x="268782" y="448309"/>
                </a:lnTo>
                <a:lnTo>
                  <a:pt x="266090" y="431799"/>
                </a:lnTo>
                <a:lnTo>
                  <a:pt x="263385" y="419099"/>
                </a:lnTo>
                <a:lnTo>
                  <a:pt x="260692" y="411479"/>
                </a:lnTo>
                <a:lnTo>
                  <a:pt x="257987" y="408939"/>
                </a:lnTo>
                <a:lnTo>
                  <a:pt x="256628" y="406399"/>
                </a:lnTo>
                <a:lnTo>
                  <a:pt x="255282" y="402589"/>
                </a:lnTo>
                <a:lnTo>
                  <a:pt x="253936" y="400049"/>
                </a:lnTo>
                <a:lnTo>
                  <a:pt x="253936" y="392429"/>
                </a:lnTo>
                <a:lnTo>
                  <a:pt x="255282" y="387349"/>
                </a:lnTo>
                <a:lnTo>
                  <a:pt x="256628" y="386079"/>
                </a:lnTo>
                <a:lnTo>
                  <a:pt x="263385" y="377189"/>
                </a:lnTo>
                <a:lnTo>
                  <a:pt x="259334" y="377189"/>
                </a:lnTo>
                <a:lnTo>
                  <a:pt x="259334" y="374649"/>
                </a:lnTo>
                <a:lnTo>
                  <a:pt x="253936" y="374649"/>
                </a:lnTo>
                <a:lnTo>
                  <a:pt x="253936" y="370839"/>
                </a:lnTo>
                <a:lnTo>
                  <a:pt x="255282" y="369569"/>
                </a:lnTo>
                <a:lnTo>
                  <a:pt x="259334" y="367029"/>
                </a:lnTo>
                <a:lnTo>
                  <a:pt x="270145" y="367029"/>
                </a:lnTo>
                <a:lnTo>
                  <a:pt x="278257" y="364489"/>
                </a:lnTo>
                <a:lnTo>
                  <a:pt x="285680" y="364489"/>
                </a:lnTo>
                <a:lnTo>
                  <a:pt x="293103" y="361949"/>
                </a:lnTo>
                <a:close/>
              </a:path>
              <a:path w="410845" h="670560">
                <a:moveTo>
                  <a:pt x="275551" y="367029"/>
                </a:moveTo>
                <a:lnTo>
                  <a:pt x="272846" y="367029"/>
                </a:lnTo>
                <a:lnTo>
                  <a:pt x="262039" y="374649"/>
                </a:lnTo>
                <a:lnTo>
                  <a:pt x="260692" y="375919"/>
                </a:lnTo>
                <a:lnTo>
                  <a:pt x="260692" y="377189"/>
                </a:lnTo>
                <a:lnTo>
                  <a:pt x="263385" y="377189"/>
                </a:lnTo>
                <a:lnTo>
                  <a:pt x="275551" y="368299"/>
                </a:lnTo>
                <a:lnTo>
                  <a:pt x="275551" y="367029"/>
                </a:lnTo>
                <a:close/>
              </a:path>
              <a:path w="410845" h="670560">
                <a:moveTo>
                  <a:pt x="192115" y="234949"/>
                </a:moveTo>
                <a:lnTo>
                  <a:pt x="97256" y="234949"/>
                </a:lnTo>
                <a:lnTo>
                  <a:pt x="98602" y="236219"/>
                </a:lnTo>
                <a:lnTo>
                  <a:pt x="98602" y="238759"/>
                </a:lnTo>
                <a:lnTo>
                  <a:pt x="99949" y="238759"/>
                </a:lnTo>
                <a:lnTo>
                  <a:pt x="109410" y="242569"/>
                </a:lnTo>
                <a:lnTo>
                  <a:pt x="112102" y="243839"/>
                </a:lnTo>
                <a:lnTo>
                  <a:pt x="112102" y="247649"/>
                </a:lnTo>
                <a:lnTo>
                  <a:pt x="116154" y="250189"/>
                </a:lnTo>
                <a:lnTo>
                  <a:pt x="118859" y="251459"/>
                </a:lnTo>
                <a:lnTo>
                  <a:pt x="120218" y="252729"/>
                </a:lnTo>
                <a:lnTo>
                  <a:pt x="121564" y="252729"/>
                </a:lnTo>
                <a:lnTo>
                  <a:pt x="121564" y="255269"/>
                </a:lnTo>
                <a:lnTo>
                  <a:pt x="122910" y="256539"/>
                </a:lnTo>
                <a:lnTo>
                  <a:pt x="131025" y="261619"/>
                </a:lnTo>
                <a:lnTo>
                  <a:pt x="132372" y="262889"/>
                </a:lnTo>
                <a:lnTo>
                  <a:pt x="135064" y="269239"/>
                </a:lnTo>
                <a:lnTo>
                  <a:pt x="136423" y="273049"/>
                </a:lnTo>
                <a:lnTo>
                  <a:pt x="137782" y="275589"/>
                </a:lnTo>
                <a:lnTo>
                  <a:pt x="137782" y="279399"/>
                </a:lnTo>
                <a:lnTo>
                  <a:pt x="136423" y="285749"/>
                </a:lnTo>
                <a:lnTo>
                  <a:pt x="137782" y="285749"/>
                </a:lnTo>
                <a:lnTo>
                  <a:pt x="139115" y="288289"/>
                </a:lnTo>
                <a:lnTo>
                  <a:pt x="139115" y="293369"/>
                </a:lnTo>
                <a:lnTo>
                  <a:pt x="140474" y="294639"/>
                </a:lnTo>
                <a:lnTo>
                  <a:pt x="140474" y="295909"/>
                </a:lnTo>
                <a:lnTo>
                  <a:pt x="143179" y="300989"/>
                </a:lnTo>
                <a:lnTo>
                  <a:pt x="145872" y="308609"/>
                </a:lnTo>
                <a:lnTo>
                  <a:pt x="147231" y="311149"/>
                </a:lnTo>
                <a:lnTo>
                  <a:pt x="147231" y="312419"/>
                </a:lnTo>
                <a:lnTo>
                  <a:pt x="148577" y="314959"/>
                </a:lnTo>
                <a:lnTo>
                  <a:pt x="148577" y="316229"/>
                </a:lnTo>
                <a:lnTo>
                  <a:pt x="155333" y="321309"/>
                </a:lnTo>
                <a:lnTo>
                  <a:pt x="162077" y="327659"/>
                </a:lnTo>
                <a:lnTo>
                  <a:pt x="162077" y="328929"/>
                </a:lnTo>
                <a:lnTo>
                  <a:pt x="163436" y="330199"/>
                </a:lnTo>
                <a:lnTo>
                  <a:pt x="163436" y="332739"/>
                </a:lnTo>
                <a:lnTo>
                  <a:pt x="166128" y="336549"/>
                </a:lnTo>
                <a:lnTo>
                  <a:pt x="174244" y="346709"/>
                </a:lnTo>
                <a:lnTo>
                  <a:pt x="175590" y="349249"/>
                </a:lnTo>
                <a:lnTo>
                  <a:pt x="175590" y="351789"/>
                </a:lnTo>
                <a:lnTo>
                  <a:pt x="176949" y="351789"/>
                </a:lnTo>
                <a:lnTo>
                  <a:pt x="178295" y="355599"/>
                </a:lnTo>
                <a:lnTo>
                  <a:pt x="178295" y="359409"/>
                </a:lnTo>
                <a:lnTo>
                  <a:pt x="179641" y="359409"/>
                </a:lnTo>
                <a:lnTo>
                  <a:pt x="179641" y="361949"/>
                </a:lnTo>
                <a:lnTo>
                  <a:pt x="299859" y="361949"/>
                </a:lnTo>
                <a:lnTo>
                  <a:pt x="310667" y="365759"/>
                </a:lnTo>
                <a:lnTo>
                  <a:pt x="313359" y="368299"/>
                </a:lnTo>
                <a:lnTo>
                  <a:pt x="314718" y="368299"/>
                </a:lnTo>
                <a:lnTo>
                  <a:pt x="316064" y="369569"/>
                </a:lnTo>
                <a:lnTo>
                  <a:pt x="317423" y="369569"/>
                </a:lnTo>
                <a:lnTo>
                  <a:pt x="320116" y="370839"/>
                </a:lnTo>
                <a:lnTo>
                  <a:pt x="321462" y="370839"/>
                </a:lnTo>
                <a:lnTo>
                  <a:pt x="324167" y="369569"/>
                </a:lnTo>
                <a:lnTo>
                  <a:pt x="321462" y="368299"/>
                </a:lnTo>
                <a:lnTo>
                  <a:pt x="318770" y="365759"/>
                </a:lnTo>
                <a:lnTo>
                  <a:pt x="306616" y="355599"/>
                </a:lnTo>
                <a:lnTo>
                  <a:pt x="295808" y="342899"/>
                </a:lnTo>
                <a:lnTo>
                  <a:pt x="294462" y="341629"/>
                </a:lnTo>
                <a:lnTo>
                  <a:pt x="291757" y="336549"/>
                </a:lnTo>
                <a:lnTo>
                  <a:pt x="285000" y="332739"/>
                </a:lnTo>
                <a:lnTo>
                  <a:pt x="276898" y="322579"/>
                </a:lnTo>
                <a:lnTo>
                  <a:pt x="272846" y="318769"/>
                </a:lnTo>
                <a:lnTo>
                  <a:pt x="271500" y="316229"/>
                </a:lnTo>
                <a:lnTo>
                  <a:pt x="266090" y="313689"/>
                </a:lnTo>
                <a:lnTo>
                  <a:pt x="259334" y="304799"/>
                </a:lnTo>
                <a:lnTo>
                  <a:pt x="249885" y="297179"/>
                </a:lnTo>
                <a:lnTo>
                  <a:pt x="239077" y="290829"/>
                </a:lnTo>
                <a:lnTo>
                  <a:pt x="236372" y="287019"/>
                </a:lnTo>
                <a:lnTo>
                  <a:pt x="220167" y="266699"/>
                </a:lnTo>
                <a:lnTo>
                  <a:pt x="213410" y="257809"/>
                </a:lnTo>
                <a:lnTo>
                  <a:pt x="195859" y="240029"/>
                </a:lnTo>
                <a:lnTo>
                  <a:pt x="192115" y="234949"/>
                </a:lnTo>
                <a:close/>
              </a:path>
              <a:path w="410845" h="670560">
                <a:moveTo>
                  <a:pt x="270145" y="367029"/>
                </a:moveTo>
                <a:lnTo>
                  <a:pt x="260692" y="367029"/>
                </a:lnTo>
                <a:lnTo>
                  <a:pt x="263385" y="368299"/>
                </a:lnTo>
                <a:lnTo>
                  <a:pt x="266090" y="368299"/>
                </a:lnTo>
                <a:lnTo>
                  <a:pt x="270145" y="367029"/>
                </a:lnTo>
                <a:close/>
              </a:path>
              <a:path w="410845" h="670560">
                <a:moveTo>
                  <a:pt x="285680" y="364489"/>
                </a:moveTo>
                <a:lnTo>
                  <a:pt x="278257" y="364489"/>
                </a:lnTo>
                <a:lnTo>
                  <a:pt x="276898" y="365759"/>
                </a:lnTo>
                <a:lnTo>
                  <a:pt x="276898" y="367029"/>
                </a:lnTo>
                <a:lnTo>
                  <a:pt x="278257" y="367029"/>
                </a:lnTo>
                <a:lnTo>
                  <a:pt x="285680" y="364489"/>
                </a:lnTo>
                <a:close/>
              </a:path>
              <a:path w="410845" h="670560">
                <a:moveTo>
                  <a:pt x="27012" y="80009"/>
                </a:moveTo>
                <a:lnTo>
                  <a:pt x="22948" y="86359"/>
                </a:lnTo>
                <a:lnTo>
                  <a:pt x="20256" y="90169"/>
                </a:lnTo>
                <a:lnTo>
                  <a:pt x="18910" y="91439"/>
                </a:lnTo>
                <a:lnTo>
                  <a:pt x="18910" y="92709"/>
                </a:lnTo>
                <a:lnTo>
                  <a:pt x="17551" y="96519"/>
                </a:lnTo>
                <a:lnTo>
                  <a:pt x="14846" y="101599"/>
                </a:lnTo>
                <a:lnTo>
                  <a:pt x="14846" y="104139"/>
                </a:lnTo>
                <a:lnTo>
                  <a:pt x="16205" y="104139"/>
                </a:lnTo>
                <a:lnTo>
                  <a:pt x="17551" y="105409"/>
                </a:lnTo>
                <a:lnTo>
                  <a:pt x="17551" y="106679"/>
                </a:lnTo>
                <a:lnTo>
                  <a:pt x="18910" y="106679"/>
                </a:lnTo>
                <a:lnTo>
                  <a:pt x="18910" y="109219"/>
                </a:lnTo>
                <a:lnTo>
                  <a:pt x="20256" y="110489"/>
                </a:lnTo>
                <a:lnTo>
                  <a:pt x="24307" y="113029"/>
                </a:lnTo>
                <a:lnTo>
                  <a:pt x="24307" y="114299"/>
                </a:lnTo>
                <a:lnTo>
                  <a:pt x="25654" y="115569"/>
                </a:lnTo>
                <a:lnTo>
                  <a:pt x="25654" y="116839"/>
                </a:lnTo>
                <a:lnTo>
                  <a:pt x="32410" y="123189"/>
                </a:lnTo>
                <a:lnTo>
                  <a:pt x="33756" y="123189"/>
                </a:lnTo>
                <a:lnTo>
                  <a:pt x="33756" y="124459"/>
                </a:lnTo>
                <a:lnTo>
                  <a:pt x="36461" y="126999"/>
                </a:lnTo>
                <a:lnTo>
                  <a:pt x="36461" y="128269"/>
                </a:lnTo>
                <a:lnTo>
                  <a:pt x="37807" y="132079"/>
                </a:lnTo>
                <a:lnTo>
                  <a:pt x="37807" y="133349"/>
                </a:lnTo>
                <a:lnTo>
                  <a:pt x="39166" y="134619"/>
                </a:lnTo>
                <a:lnTo>
                  <a:pt x="39166" y="137159"/>
                </a:lnTo>
                <a:lnTo>
                  <a:pt x="40513" y="138429"/>
                </a:lnTo>
                <a:lnTo>
                  <a:pt x="40513" y="142239"/>
                </a:lnTo>
                <a:lnTo>
                  <a:pt x="41859" y="142239"/>
                </a:lnTo>
                <a:lnTo>
                  <a:pt x="41859" y="143509"/>
                </a:lnTo>
                <a:lnTo>
                  <a:pt x="43218" y="144779"/>
                </a:lnTo>
                <a:lnTo>
                  <a:pt x="43218" y="146049"/>
                </a:lnTo>
                <a:lnTo>
                  <a:pt x="44564" y="148589"/>
                </a:lnTo>
                <a:lnTo>
                  <a:pt x="44564" y="149859"/>
                </a:lnTo>
                <a:lnTo>
                  <a:pt x="47282" y="156209"/>
                </a:lnTo>
                <a:lnTo>
                  <a:pt x="48628" y="158749"/>
                </a:lnTo>
                <a:lnTo>
                  <a:pt x="48628" y="162559"/>
                </a:lnTo>
                <a:lnTo>
                  <a:pt x="51320" y="162559"/>
                </a:lnTo>
                <a:lnTo>
                  <a:pt x="51320" y="166369"/>
                </a:lnTo>
                <a:lnTo>
                  <a:pt x="52679" y="166369"/>
                </a:lnTo>
                <a:lnTo>
                  <a:pt x="52679" y="168909"/>
                </a:lnTo>
                <a:lnTo>
                  <a:pt x="54025" y="171449"/>
                </a:lnTo>
                <a:lnTo>
                  <a:pt x="54025" y="175259"/>
                </a:lnTo>
                <a:lnTo>
                  <a:pt x="52679" y="181609"/>
                </a:lnTo>
                <a:lnTo>
                  <a:pt x="52679" y="184149"/>
                </a:lnTo>
                <a:lnTo>
                  <a:pt x="54025" y="185419"/>
                </a:lnTo>
                <a:lnTo>
                  <a:pt x="54025" y="187959"/>
                </a:lnTo>
                <a:lnTo>
                  <a:pt x="55372" y="189229"/>
                </a:lnTo>
                <a:lnTo>
                  <a:pt x="56730" y="189229"/>
                </a:lnTo>
                <a:lnTo>
                  <a:pt x="58077" y="190499"/>
                </a:lnTo>
                <a:lnTo>
                  <a:pt x="58077" y="191769"/>
                </a:lnTo>
                <a:lnTo>
                  <a:pt x="59423" y="195579"/>
                </a:lnTo>
                <a:lnTo>
                  <a:pt x="63487" y="198119"/>
                </a:lnTo>
                <a:lnTo>
                  <a:pt x="63487" y="203199"/>
                </a:lnTo>
                <a:lnTo>
                  <a:pt x="64833" y="205739"/>
                </a:lnTo>
                <a:lnTo>
                  <a:pt x="64833" y="207009"/>
                </a:lnTo>
                <a:lnTo>
                  <a:pt x="67525" y="209549"/>
                </a:lnTo>
                <a:lnTo>
                  <a:pt x="71589" y="214629"/>
                </a:lnTo>
                <a:lnTo>
                  <a:pt x="72936" y="218439"/>
                </a:lnTo>
                <a:lnTo>
                  <a:pt x="72936" y="220979"/>
                </a:lnTo>
                <a:lnTo>
                  <a:pt x="75641" y="222249"/>
                </a:lnTo>
                <a:lnTo>
                  <a:pt x="83743" y="222249"/>
                </a:lnTo>
                <a:lnTo>
                  <a:pt x="86448" y="227329"/>
                </a:lnTo>
                <a:lnTo>
                  <a:pt x="86448" y="228599"/>
                </a:lnTo>
                <a:lnTo>
                  <a:pt x="87795" y="228599"/>
                </a:lnTo>
                <a:lnTo>
                  <a:pt x="87795" y="229869"/>
                </a:lnTo>
                <a:lnTo>
                  <a:pt x="86448" y="229869"/>
                </a:lnTo>
                <a:lnTo>
                  <a:pt x="83743" y="231139"/>
                </a:lnTo>
                <a:lnTo>
                  <a:pt x="81038" y="231139"/>
                </a:lnTo>
                <a:lnTo>
                  <a:pt x="82384" y="232409"/>
                </a:lnTo>
                <a:lnTo>
                  <a:pt x="89141" y="233679"/>
                </a:lnTo>
                <a:lnTo>
                  <a:pt x="93192" y="234949"/>
                </a:lnTo>
                <a:lnTo>
                  <a:pt x="94538" y="236219"/>
                </a:lnTo>
                <a:lnTo>
                  <a:pt x="95897" y="236219"/>
                </a:lnTo>
                <a:lnTo>
                  <a:pt x="97256" y="234949"/>
                </a:lnTo>
                <a:lnTo>
                  <a:pt x="192115" y="234949"/>
                </a:lnTo>
                <a:lnTo>
                  <a:pt x="186500" y="227329"/>
                </a:lnTo>
                <a:lnTo>
                  <a:pt x="182346" y="227329"/>
                </a:lnTo>
                <a:lnTo>
                  <a:pt x="182346" y="226059"/>
                </a:lnTo>
                <a:lnTo>
                  <a:pt x="180987" y="226059"/>
                </a:lnTo>
                <a:lnTo>
                  <a:pt x="180987" y="222249"/>
                </a:lnTo>
                <a:lnTo>
                  <a:pt x="179641" y="220979"/>
                </a:lnTo>
                <a:lnTo>
                  <a:pt x="176949" y="220979"/>
                </a:lnTo>
                <a:lnTo>
                  <a:pt x="175590" y="219709"/>
                </a:lnTo>
                <a:lnTo>
                  <a:pt x="172885" y="219709"/>
                </a:lnTo>
                <a:lnTo>
                  <a:pt x="172885" y="215899"/>
                </a:lnTo>
                <a:lnTo>
                  <a:pt x="175982" y="215899"/>
                </a:lnTo>
                <a:lnTo>
                  <a:pt x="172114" y="210819"/>
                </a:lnTo>
                <a:lnTo>
                  <a:pt x="158026" y="210819"/>
                </a:lnTo>
                <a:lnTo>
                  <a:pt x="156679" y="209549"/>
                </a:lnTo>
                <a:lnTo>
                  <a:pt x="156679" y="205739"/>
                </a:lnTo>
                <a:lnTo>
                  <a:pt x="153987" y="201929"/>
                </a:lnTo>
                <a:lnTo>
                  <a:pt x="153987" y="199389"/>
                </a:lnTo>
                <a:lnTo>
                  <a:pt x="152628" y="196849"/>
                </a:lnTo>
                <a:lnTo>
                  <a:pt x="152628" y="193039"/>
                </a:lnTo>
                <a:lnTo>
                  <a:pt x="153987" y="193039"/>
                </a:lnTo>
                <a:lnTo>
                  <a:pt x="146687" y="185419"/>
                </a:lnTo>
                <a:lnTo>
                  <a:pt x="139115" y="185419"/>
                </a:lnTo>
                <a:lnTo>
                  <a:pt x="139115" y="181609"/>
                </a:lnTo>
                <a:lnTo>
                  <a:pt x="137782" y="180339"/>
                </a:lnTo>
                <a:lnTo>
                  <a:pt x="136423" y="180339"/>
                </a:lnTo>
                <a:lnTo>
                  <a:pt x="133718" y="177799"/>
                </a:lnTo>
                <a:lnTo>
                  <a:pt x="135064" y="177799"/>
                </a:lnTo>
                <a:lnTo>
                  <a:pt x="135064" y="176529"/>
                </a:lnTo>
                <a:lnTo>
                  <a:pt x="131025" y="172719"/>
                </a:lnTo>
                <a:lnTo>
                  <a:pt x="131025" y="171449"/>
                </a:lnTo>
                <a:lnTo>
                  <a:pt x="129667" y="170179"/>
                </a:lnTo>
                <a:lnTo>
                  <a:pt x="129667" y="168909"/>
                </a:lnTo>
                <a:lnTo>
                  <a:pt x="126961" y="168909"/>
                </a:lnTo>
                <a:lnTo>
                  <a:pt x="126961" y="167639"/>
                </a:lnTo>
                <a:lnTo>
                  <a:pt x="125615" y="167639"/>
                </a:lnTo>
                <a:lnTo>
                  <a:pt x="125615" y="165099"/>
                </a:lnTo>
                <a:lnTo>
                  <a:pt x="127645" y="165099"/>
                </a:lnTo>
                <a:lnTo>
                  <a:pt x="124269" y="158749"/>
                </a:lnTo>
                <a:lnTo>
                  <a:pt x="122910" y="153669"/>
                </a:lnTo>
                <a:lnTo>
                  <a:pt x="121564" y="152399"/>
                </a:lnTo>
                <a:lnTo>
                  <a:pt x="121564" y="151129"/>
                </a:lnTo>
                <a:lnTo>
                  <a:pt x="118859" y="151129"/>
                </a:lnTo>
                <a:lnTo>
                  <a:pt x="116154" y="148589"/>
                </a:lnTo>
                <a:lnTo>
                  <a:pt x="116154" y="144779"/>
                </a:lnTo>
                <a:lnTo>
                  <a:pt x="114808" y="140969"/>
                </a:lnTo>
                <a:lnTo>
                  <a:pt x="114808" y="137159"/>
                </a:lnTo>
                <a:lnTo>
                  <a:pt x="113449" y="133349"/>
                </a:lnTo>
                <a:lnTo>
                  <a:pt x="113449" y="129539"/>
                </a:lnTo>
                <a:lnTo>
                  <a:pt x="112102" y="128269"/>
                </a:lnTo>
                <a:lnTo>
                  <a:pt x="112102" y="126999"/>
                </a:lnTo>
                <a:lnTo>
                  <a:pt x="115386" y="126999"/>
                </a:lnTo>
                <a:lnTo>
                  <a:pt x="114808" y="125729"/>
                </a:lnTo>
                <a:lnTo>
                  <a:pt x="114808" y="124459"/>
                </a:lnTo>
                <a:lnTo>
                  <a:pt x="113449" y="123189"/>
                </a:lnTo>
                <a:lnTo>
                  <a:pt x="108051" y="111759"/>
                </a:lnTo>
                <a:lnTo>
                  <a:pt x="105346" y="109219"/>
                </a:lnTo>
                <a:lnTo>
                  <a:pt x="104000" y="105409"/>
                </a:lnTo>
                <a:lnTo>
                  <a:pt x="104000" y="104139"/>
                </a:lnTo>
                <a:lnTo>
                  <a:pt x="102654" y="101599"/>
                </a:lnTo>
                <a:lnTo>
                  <a:pt x="101295" y="101599"/>
                </a:lnTo>
                <a:lnTo>
                  <a:pt x="99949" y="100329"/>
                </a:lnTo>
                <a:lnTo>
                  <a:pt x="97256" y="95249"/>
                </a:lnTo>
                <a:lnTo>
                  <a:pt x="94538" y="92709"/>
                </a:lnTo>
                <a:lnTo>
                  <a:pt x="94538" y="91439"/>
                </a:lnTo>
                <a:lnTo>
                  <a:pt x="36461" y="91439"/>
                </a:lnTo>
                <a:lnTo>
                  <a:pt x="35115" y="90169"/>
                </a:lnTo>
                <a:lnTo>
                  <a:pt x="33756" y="90169"/>
                </a:lnTo>
                <a:lnTo>
                  <a:pt x="32410" y="88899"/>
                </a:lnTo>
                <a:lnTo>
                  <a:pt x="32410" y="86359"/>
                </a:lnTo>
                <a:lnTo>
                  <a:pt x="31064" y="86359"/>
                </a:lnTo>
                <a:lnTo>
                  <a:pt x="31064" y="83819"/>
                </a:lnTo>
                <a:lnTo>
                  <a:pt x="28359" y="81279"/>
                </a:lnTo>
                <a:lnTo>
                  <a:pt x="27012" y="81279"/>
                </a:lnTo>
                <a:lnTo>
                  <a:pt x="27012" y="80009"/>
                </a:lnTo>
                <a:close/>
              </a:path>
              <a:path w="410845" h="670560">
                <a:moveTo>
                  <a:pt x="183692" y="223519"/>
                </a:moveTo>
                <a:lnTo>
                  <a:pt x="183692" y="226059"/>
                </a:lnTo>
                <a:lnTo>
                  <a:pt x="182346" y="227329"/>
                </a:lnTo>
                <a:lnTo>
                  <a:pt x="186500" y="227329"/>
                </a:lnTo>
                <a:lnTo>
                  <a:pt x="183692" y="223519"/>
                </a:lnTo>
                <a:close/>
              </a:path>
              <a:path w="410845" h="670560">
                <a:moveTo>
                  <a:pt x="180987" y="219709"/>
                </a:moveTo>
                <a:lnTo>
                  <a:pt x="179641" y="219709"/>
                </a:lnTo>
                <a:lnTo>
                  <a:pt x="183692" y="223519"/>
                </a:lnTo>
                <a:lnTo>
                  <a:pt x="180987" y="219709"/>
                </a:lnTo>
                <a:close/>
              </a:path>
              <a:path w="410845" h="670560">
                <a:moveTo>
                  <a:pt x="175982" y="215899"/>
                </a:moveTo>
                <a:lnTo>
                  <a:pt x="174244" y="215899"/>
                </a:lnTo>
                <a:lnTo>
                  <a:pt x="176949" y="217169"/>
                </a:lnTo>
                <a:lnTo>
                  <a:pt x="175982" y="215899"/>
                </a:lnTo>
                <a:close/>
              </a:path>
              <a:path w="410845" h="670560">
                <a:moveTo>
                  <a:pt x="159385" y="196849"/>
                </a:moveTo>
                <a:lnTo>
                  <a:pt x="158026" y="196849"/>
                </a:lnTo>
                <a:lnTo>
                  <a:pt x="158026" y="199389"/>
                </a:lnTo>
                <a:lnTo>
                  <a:pt x="159385" y="201929"/>
                </a:lnTo>
                <a:lnTo>
                  <a:pt x="163436" y="207009"/>
                </a:lnTo>
                <a:lnTo>
                  <a:pt x="163436" y="208279"/>
                </a:lnTo>
                <a:lnTo>
                  <a:pt x="162077" y="209549"/>
                </a:lnTo>
                <a:lnTo>
                  <a:pt x="160731" y="209549"/>
                </a:lnTo>
                <a:lnTo>
                  <a:pt x="159385" y="210819"/>
                </a:lnTo>
                <a:lnTo>
                  <a:pt x="172114" y="210819"/>
                </a:lnTo>
                <a:lnTo>
                  <a:pt x="170180" y="208279"/>
                </a:lnTo>
                <a:lnTo>
                  <a:pt x="168833" y="205739"/>
                </a:lnTo>
                <a:lnTo>
                  <a:pt x="163436" y="201929"/>
                </a:lnTo>
                <a:lnTo>
                  <a:pt x="162077" y="200659"/>
                </a:lnTo>
                <a:lnTo>
                  <a:pt x="160731" y="198119"/>
                </a:lnTo>
                <a:lnTo>
                  <a:pt x="159385" y="196849"/>
                </a:lnTo>
                <a:close/>
              </a:path>
              <a:path w="410845" h="670560">
                <a:moveTo>
                  <a:pt x="141820" y="180339"/>
                </a:moveTo>
                <a:lnTo>
                  <a:pt x="141820" y="184149"/>
                </a:lnTo>
                <a:lnTo>
                  <a:pt x="143179" y="184149"/>
                </a:lnTo>
                <a:lnTo>
                  <a:pt x="143179" y="185419"/>
                </a:lnTo>
                <a:lnTo>
                  <a:pt x="146687" y="185419"/>
                </a:lnTo>
                <a:lnTo>
                  <a:pt x="141820" y="180339"/>
                </a:lnTo>
                <a:close/>
              </a:path>
              <a:path w="410845" h="670560">
                <a:moveTo>
                  <a:pt x="127645" y="165099"/>
                </a:moveTo>
                <a:lnTo>
                  <a:pt x="125615" y="165099"/>
                </a:lnTo>
                <a:lnTo>
                  <a:pt x="128320" y="166369"/>
                </a:lnTo>
                <a:lnTo>
                  <a:pt x="127645" y="165099"/>
                </a:lnTo>
                <a:close/>
              </a:path>
              <a:path w="410845" h="670560">
                <a:moveTo>
                  <a:pt x="118859" y="148589"/>
                </a:moveTo>
                <a:lnTo>
                  <a:pt x="118859" y="151129"/>
                </a:lnTo>
                <a:lnTo>
                  <a:pt x="120218" y="151129"/>
                </a:lnTo>
                <a:lnTo>
                  <a:pt x="120218" y="149859"/>
                </a:lnTo>
                <a:lnTo>
                  <a:pt x="118859" y="148589"/>
                </a:lnTo>
                <a:close/>
              </a:path>
              <a:path w="410845" h="670560">
                <a:moveTo>
                  <a:pt x="115386" y="126999"/>
                </a:moveTo>
                <a:lnTo>
                  <a:pt x="113449" y="126999"/>
                </a:lnTo>
                <a:lnTo>
                  <a:pt x="113449" y="128269"/>
                </a:lnTo>
                <a:lnTo>
                  <a:pt x="114808" y="128269"/>
                </a:lnTo>
                <a:lnTo>
                  <a:pt x="116154" y="134619"/>
                </a:lnTo>
                <a:lnTo>
                  <a:pt x="116154" y="135889"/>
                </a:lnTo>
                <a:lnTo>
                  <a:pt x="118859" y="135889"/>
                </a:lnTo>
                <a:lnTo>
                  <a:pt x="118859" y="138429"/>
                </a:lnTo>
                <a:lnTo>
                  <a:pt x="117500" y="138429"/>
                </a:lnTo>
                <a:lnTo>
                  <a:pt x="116154" y="140969"/>
                </a:lnTo>
                <a:lnTo>
                  <a:pt x="116154" y="142239"/>
                </a:lnTo>
                <a:lnTo>
                  <a:pt x="117500" y="142239"/>
                </a:lnTo>
                <a:lnTo>
                  <a:pt x="117500" y="143509"/>
                </a:lnTo>
                <a:lnTo>
                  <a:pt x="118859" y="143509"/>
                </a:lnTo>
                <a:lnTo>
                  <a:pt x="118859" y="144779"/>
                </a:lnTo>
                <a:lnTo>
                  <a:pt x="120218" y="148589"/>
                </a:lnTo>
                <a:lnTo>
                  <a:pt x="120218" y="135889"/>
                </a:lnTo>
                <a:lnTo>
                  <a:pt x="118859" y="134619"/>
                </a:lnTo>
                <a:lnTo>
                  <a:pt x="115386" y="126999"/>
                </a:lnTo>
                <a:close/>
              </a:path>
              <a:path w="410845" h="670560">
                <a:moveTo>
                  <a:pt x="94538" y="90169"/>
                </a:moveTo>
                <a:lnTo>
                  <a:pt x="37807" y="90169"/>
                </a:lnTo>
                <a:lnTo>
                  <a:pt x="36461" y="91439"/>
                </a:lnTo>
                <a:lnTo>
                  <a:pt x="94538" y="91439"/>
                </a:lnTo>
                <a:lnTo>
                  <a:pt x="94538" y="90169"/>
                </a:lnTo>
                <a:close/>
              </a:path>
              <a:path w="410845" h="670560">
                <a:moveTo>
                  <a:pt x="74282" y="67309"/>
                </a:moveTo>
                <a:lnTo>
                  <a:pt x="72936" y="67309"/>
                </a:lnTo>
                <a:lnTo>
                  <a:pt x="71589" y="68579"/>
                </a:lnTo>
                <a:lnTo>
                  <a:pt x="71589" y="69849"/>
                </a:lnTo>
                <a:lnTo>
                  <a:pt x="44564" y="69849"/>
                </a:lnTo>
                <a:lnTo>
                  <a:pt x="44564" y="71119"/>
                </a:lnTo>
                <a:lnTo>
                  <a:pt x="43218" y="73659"/>
                </a:lnTo>
                <a:lnTo>
                  <a:pt x="43218" y="80009"/>
                </a:lnTo>
                <a:lnTo>
                  <a:pt x="44564" y="82549"/>
                </a:lnTo>
                <a:lnTo>
                  <a:pt x="43218" y="86359"/>
                </a:lnTo>
                <a:lnTo>
                  <a:pt x="41859" y="87629"/>
                </a:lnTo>
                <a:lnTo>
                  <a:pt x="40513" y="87629"/>
                </a:lnTo>
                <a:lnTo>
                  <a:pt x="39166" y="90169"/>
                </a:lnTo>
                <a:lnTo>
                  <a:pt x="93192" y="90169"/>
                </a:lnTo>
                <a:lnTo>
                  <a:pt x="91846" y="88899"/>
                </a:lnTo>
                <a:lnTo>
                  <a:pt x="89141" y="83819"/>
                </a:lnTo>
                <a:lnTo>
                  <a:pt x="87795" y="82549"/>
                </a:lnTo>
                <a:lnTo>
                  <a:pt x="83743" y="80009"/>
                </a:lnTo>
                <a:lnTo>
                  <a:pt x="82384" y="77469"/>
                </a:lnTo>
                <a:lnTo>
                  <a:pt x="75641" y="68579"/>
                </a:lnTo>
                <a:lnTo>
                  <a:pt x="74282" y="67309"/>
                </a:lnTo>
                <a:close/>
              </a:path>
              <a:path w="410845" h="670560">
                <a:moveTo>
                  <a:pt x="39166" y="59689"/>
                </a:moveTo>
                <a:lnTo>
                  <a:pt x="37807" y="59689"/>
                </a:lnTo>
                <a:lnTo>
                  <a:pt x="35115" y="62229"/>
                </a:lnTo>
                <a:lnTo>
                  <a:pt x="32410" y="62229"/>
                </a:lnTo>
                <a:lnTo>
                  <a:pt x="32410" y="63499"/>
                </a:lnTo>
                <a:lnTo>
                  <a:pt x="33756" y="66039"/>
                </a:lnTo>
                <a:lnTo>
                  <a:pt x="36461" y="68579"/>
                </a:lnTo>
                <a:lnTo>
                  <a:pt x="37807" y="71119"/>
                </a:lnTo>
                <a:lnTo>
                  <a:pt x="37807" y="72389"/>
                </a:lnTo>
                <a:lnTo>
                  <a:pt x="39166" y="71119"/>
                </a:lnTo>
                <a:lnTo>
                  <a:pt x="39166" y="69849"/>
                </a:lnTo>
                <a:lnTo>
                  <a:pt x="41859" y="67309"/>
                </a:lnTo>
                <a:lnTo>
                  <a:pt x="68878" y="67309"/>
                </a:lnTo>
                <a:lnTo>
                  <a:pt x="67525" y="66039"/>
                </a:lnTo>
                <a:lnTo>
                  <a:pt x="66179" y="66039"/>
                </a:lnTo>
                <a:lnTo>
                  <a:pt x="66179" y="63499"/>
                </a:lnTo>
                <a:lnTo>
                  <a:pt x="67525" y="63499"/>
                </a:lnTo>
                <a:lnTo>
                  <a:pt x="67525" y="62229"/>
                </a:lnTo>
                <a:lnTo>
                  <a:pt x="66179" y="60959"/>
                </a:lnTo>
                <a:lnTo>
                  <a:pt x="40513" y="60959"/>
                </a:lnTo>
                <a:lnTo>
                  <a:pt x="39166" y="59689"/>
                </a:lnTo>
                <a:close/>
              </a:path>
              <a:path w="410845" h="670560">
                <a:moveTo>
                  <a:pt x="68878" y="67309"/>
                </a:moveTo>
                <a:lnTo>
                  <a:pt x="44564" y="67309"/>
                </a:lnTo>
                <a:lnTo>
                  <a:pt x="45923" y="68579"/>
                </a:lnTo>
                <a:lnTo>
                  <a:pt x="45923" y="69849"/>
                </a:lnTo>
                <a:lnTo>
                  <a:pt x="70231" y="69849"/>
                </a:lnTo>
                <a:lnTo>
                  <a:pt x="70231" y="68579"/>
                </a:lnTo>
                <a:lnTo>
                  <a:pt x="68878" y="67309"/>
                </a:lnTo>
                <a:close/>
              </a:path>
              <a:path w="410845" h="670560">
                <a:moveTo>
                  <a:pt x="41859" y="43179"/>
                </a:moveTo>
                <a:lnTo>
                  <a:pt x="35115" y="43179"/>
                </a:lnTo>
                <a:lnTo>
                  <a:pt x="37807" y="44449"/>
                </a:lnTo>
                <a:lnTo>
                  <a:pt x="37807" y="45719"/>
                </a:lnTo>
                <a:lnTo>
                  <a:pt x="39166" y="46989"/>
                </a:lnTo>
                <a:lnTo>
                  <a:pt x="41859" y="50799"/>
                </a:lnTo>
                <a:lnTo>
                  <a:pt x="43218" y="52069"/>
                </a:lnTo>
                <a:lnTo>
                  <a:pt x="43218" y="60959"/>
                </a:lnTo>
                <a:lnTo>
                  <a:pt x="60782" y="60959"/>
                </a:lnTo>
                <a:lnTo>
                  <a:pt x="58077" y="59689"/>
                </a:lnTo>
                <a:lnTo>
                  <a:pt x="56730" y="59689"/>
                </a:lnTo>
                <a:lnTo>
                  <a:pt x="58077" y="58419"/>
                </a:lnTo>
                <a:lnTo>
                  <a:pt x="58077" y="57149"/>
                </a:lnTo>
                <a:lnTo>
                  <a:pt x="59423" y="57149"/>
                </a:lnTo>
                <a:lnTo>
                  <a:pt x="59423" y="54609"/>
                </a:lnTo>
                <a:lnTo>
                  <a:pt x="56730" y="54609"/>
                </a:lnTo>
                <a:lnTo>
                  <a:pt x="55372" y="53339"/>
                </a:lnTo>
                <a:lnTo>
                  <a:pt x="55372" y="52069"/>
                </a:lnTo>
                <a:lnTo>
                  <a:pt x="52679" y="52069"/>
                </a:lnTo>
                <a:lnTo>
                  <a:pt x="51320" y="49529"/>
                </a:lnTo>
                <a:lnTo>
                  <a:pt x="49974" y="49529"/>
                </a:lnTo>
                <a:lnTo>
                  <a:pt x="47282" y="45719"/>
                </a:lnTo>
                <a:lnTo>
                  <a:pt x="44564" y="45719"/>
                </a:lnTo>
                <a:lnTo>
                  <a:pt x="44564" y="44449"/>
                </a:lnTo>
                <a:lnTo>
                  <a:pt x="41859" y="43179"/>
                </a:lnTo>
                <a:close/>
              </a:path>
              <a:path w="410845" h="670560">
                <a:moveTo>
                  <a:pt x="63487" y="58419"/>
                </a:moveTo>
                <a:lnTo>
                  <a:pt x="62128" y="58419"/>
                </a:lnTo>
                <a:lnTo>
                  <a:pt x="62128" y="59689"/>
                </a:lnTo>
                <a:lnTo>
                  <a:pt x="60782" y="60959"/>
                </a:lnTo>
                <a:lnTo>
                  <a:pt x="66179" y="60959"/>
                </a:lnTo>
                <a:lnTo>
                  <a:pt x="63487" y="58419"/>
                </a:lnTo>
                <a:close/>
              </a:path>
              <a:path w="410845" h="670560">
                <a:moveTo>
                  <a:pt x="6756" y="13969"/>
                </a:moveTo>
                <a:lnTo>
                  <a:pt x="4051" y="17779"/>
                </a:lnTo>
                <a:lnTo>
                  <a:pt x="4051" y="19049"/>
                </a:lnTo>
                <a:lnTo>
                  <a:pt x="0" y="20319"/>
                </a:lnTo>
                <a:lnTo>
                  <a:pt x="2705" y="21589"/>
                </a:lnTo>
                <a:lnTo>
                  <a:pt x="4051" y="21589"/>
                </a:lnTo>
                <a:lnTo>
                  <a:pt x="8102" y="25399"/>
                </a:lnTo>
                <a:lnTo>
                  <a:pt x="16205" y="29209"/>
                </a:lnTo>
                <a:lnTo>
                  <a:pt x="28359" y="36829"/>
                </a:lnTo>
                <a:lnTo>
                  <a:pt x="31064" y="39369"/>
                </a:lnTo>
                <a:lnTo>
                  <a:pt x="33756" y="46989"/>
                </a:lnTo>
                <a:lnTo>
                  <a:pt x="33756" y="52069"/>
                </a:lnTo>
                <a:lnTo>
                  <a:pt x="35115" y="54609"/>
                </a:lnTo>
                <a:lnTo>
                  <a:pt x="35115" y="58419"/>
                </a:lnTo>
                <a:lnTo>
                  <a:pt x="36461" y="58419"/>
                </a:lnTo>
                <a:lnTo>
                  <a:pt x="37807" y="57149"/>
                </a:lnTo>
                <a:lnTo>
                  <a:pt x="37807" y="54609"/>
                </a:lnTo>
                <a:lnTo>
                  <a:pt x="36461" y="52069"/>
                </a:lnTo>
                <a:lnTo>
                  <a:pt x="35115" y="46989"/>
                </a:lnTo>
                <a:lnTo>
                  <a:pt x="35115" y="43179"/>
                </a:lnTo>
                <a:lnTo>
                  <a:pt x="41859" y="43179"/>
                </a:lnTo>
                <a:lnTo>
                  <a:pt x="41859" y="41909"/>
                </a:lnTo>
                <a:lnTo>
                  <a:pt x="43218" y="40639"/>
                </a:lnTo>
                <a:lnTo>
                  <a:pt x="44564" y="40639"/>
                </a:lnTo>
                <a:lnTo>
                  <a:pt x="43211" y="39369"/>
                </a:lnTo>
                <a:lnTo>
                  <a:pt x="37807" y="39369"/>
                </a:lnTo>
                <a:lnTo>
                  <a:pt x="37807" y="36829"/>
                </a:lnTo>
                <a:lnTo>
                  <a:pt x="39166" y="36829"/>
                </a:lnTo>
                <a:lnTo>
                  <a:pt x="39166" y="35559"/>
                </a:lnTo>
                <a:lnTo>
                  <a:pt x="36461" y="29209"/>
                </a:lnTo>
                <a:lnTo>
                  <a:pt x="36461" y="20319"/>
                </a:lnTo>
                <a:lnTo>
                  <a:pt x="35115" y="19049"/>
                </a:lnTo>
                <a:lnTo>
                  <a:pt x="9448" y="19049"/>
                </a:lnTo>
                <a:lnTo>
                  <a:pt x="6756" y="16509"/>
                </a:lnTo>
                <a:lnTo>
                  <a:pt x="6756" y="13969"/>
                </a:lnTo>
                <a:close/>
              </a:path>
              <a:path w="410845" h="670560">
                <a:moveTo>
                  <a:pt x="58077" y="53339"/>
                </a:moveTo>
                <a:lnTo>
                  <a:pt x="56730" y="54609"/>
                </a:lnTo>
                <a:lnTo>
                  <a:pt x="59423" y="54609"/>
                </a:lnTo>
                <a:lnTo>
                  <a:pt x="58077" y="53339"/>
                </a:lnTo>
                <a:close/>
              </a:path>
              <a:path w="410845" h="670560">
                <a:moveTo>
                  <a:pt x="54025" y="50799"/>
                </a:moveTo>
                <a:lnTo>
                  <a:pt x="52679" y="52069"/>
                </a:lnTo>
                <a:lnTo>
                  <a:pt x="55372" y="52069"/>
                </a:lnTo>
                <a:lnTo>
                  <a:pt x="54025" y="50799"/>
                </a:lnTo>
                <a:close/>
              </a:path>
              <a:path w="410845" h="670560">
                <a:moveTo>
                  <a:pt x="44564" y="40639"/>
                </a:moveTo>
                <a:lnTo>
                  <a:pt x="43218" y="40639"/>
                </a:lnTo>
                <a:lnTo>
                  <a:pt x="44564" y="41909"/>
                </a:lnTo>
                <a:lnTo>
                  <a:pt x="44564" y="40639"/>
                </a:lnTo>
                <a:close/>
              </a:path>
              <a:path w="410845" h="670560">
                <a:moveTo>
                  <a:pt x="41859" y="38099"/>
                </a:moveTo>
                <a:lnTo>
                  <a:pt x="40513" y="38099"/>
                </a:lnTo>
                <a:lnTo>
                  <a:pt x="37807" y="39369"/>
                </a:lnTo>
                <a:lnTo>
                  <a:pt x="43211" y="39369"/>
                </a:lnTo>
                <a:lnTo>
                  <a:pt x="41859" y="38099"/>
                </a:lnTo>
                <a:close/>
              </a:path>
              <a:path w="410845" h="670560">
                <a:moveTo>
                  <a:pt x="16205" y="3809"/>
                </a:moveTo>
                <a:lnTo>
                  <a:pt x="9448" y="3809"/>
                </a:lnTo>
                <a:lnTo>
                  <a:pt x="9448" y="10159"/>
                </a:lnTo>
                <a:lnTo>
                  <a:pt x="10795" y="11429"/>
                </a:lnTo>
                <a:lnTo>
                  <a:pt x="12153" y="11429"/>
                </a:lnTo>
                <a:lnTo>
                  <a:pt x="12153" y="13969"/>
                </a:lnTo>
                <a:lnTo>
                  <a:pt x="9448" y="13969"/>
                </a:lnTo>
                <a:lnTo>
                  <a:pt x="8102" y="15239"/>
                </a:lnTo>
                <a:lnTo>
                  <a:pt x="10795" y="16509"/>
                </a:lnTo>
                <a:lnTo>
                  <a:pt x="10795" y="17779"/>
                </a:lnTo>
                <a:lnTo>
                  <a:pt x="9448" y="19049"/>
                </a:lnTo>
                <a:lnTo>
                  <a:pt x="35115" y="19049"/>
                </a:lnTo>
                <a:lnTo>
                  <a:pt x="33756" y="16509"/>
                </a:lnTo>
                <a:lnTo>
                  <a:pt x="32410" y="15239"/>
                </a:lnTo>
                <a:lnTo>
                  <a:pt x="29718" y="13969"/>
                </a:lnTo>
                <a:lnTo>
                  <a:pt x="24307" y="8889"/>
                </a:lnTo>
                <a:lnTo>
                  <a:pt x="20256" y="7619"/>
                </a:lnTo>
                <a:lnTo>
                  <a:pt x="17551" y="6349"/>
                </a:lnTo>
                <a:lnTo>
                  <a:pt x="16205" y="3809"/>
                </a:lnTo>
                <a:close/>
              </a:path>
              <a:path w="410845" h="670560">
                <a:moveTo>
                  <a:pt x="9448" y="0"/>
                </a:moveTo>
                <a:lnTo>
                  <a:pt x="6756" y="0"/>
                </a:lnTo>
                <a:lnTo>
                  <a:pt x="6756" y="1269"/>
                </a:lnTo>
                <a:lnTo>
                  <a:pt x="8102" y="2539"/>
                </a:lnTo>
                <a:lnTo>
                  <a:pt x="8102" y="3809"/>
                </a:lnTo>
                <a:lnTo>
                  <a:pt x="13500" y="3809"/>
                </a:lnTo>
                <a:lnTo>
                  <a:pt x="944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96051" y="5071931"/>
            <a:ext cx="8255" cy="15240"/>
          </a:xfrm>
          <a:custGeom>
            <a:avLst/>
            <a:gdLst/>
            <a:ahLst/>
            <a:cxnLst/>
            <a:rect l="l" t="t" r="r" b="b"/>
            <a:pathLst>
              <a:path w="8254" h="15239">
                <a:moveTo>
                  <a:pt x="0" y="0"/>
                </a:moveTo>
                <a:lnTo>
                  <a:pt x="0" y="1346"/>
                </a:lnTo>
                <a:lnTo>
                  <a:pt x="0" y="6756"/>
                </a:lnTo>
                <a:lnTo>
                  <a:pt x="1333" y="8102"/>
                </a:lnTo>
                <a:lnTo>
                  <a:pt x="2692" y="10794"/>
                </a:lnTo>
                <a:lnTo>
                  <a:pt x="4051" y="12141"/>
                </a:lnTo>
                <a:lnTo>
                  <a:pt x="4051" y="14858"/>
                </a:lnTo>
                <a:lnTo>
                  <a:pt x="5397" y="14858"/>
                </a:lnTo>
                <a:lnTo>
                  <a:pt x="6743" y="13512"/>
                </a:lnTo>
                <a:lnTo>
                  <a:pt x="8089" y="13512"/>
                </a:lnTo>
                <a:lnTo>
                  <a:pt x="6743" y="12141"/>
                </a:lnTo>
                <a:lnTo>
                  <a:pt x="5397" y="12141"/>
                </a:lnTo>
                <a:lnTo>
                  <a:pt x="5397" y="10794"/>
                </a:lnTo>
                <a:lnTo>
                  <a:pt x="4051" y="9448"/>
                </a:lnTo>
                <a:lnTo>
                  <a:pt x="4051" y="8102"/>
                </a:lnTo>
                <a:lnTo>
                  <a:pt x="5397" y="8102"/>
                </a:lnTo>
                <a:lnTo>
                  <a:pt x="5397" y="6756"/>
                </a:lnTo>
                <a:lnTo>
                  <a:pt x="4051" y="6756"/>
                </a:lnTo>
                <a:lnTo>
                  <a:pt x="4051" y="4051"/>
                </a:lnTo>
                <a:lnTo>
                  <a:pt x="2692" y="4051"/>
                </a:lnTo>
                <a:lnTo>
                  <a:pt x="2692" y="2705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63171" y="5058418"/>
            <a:ext cx="6985" cy="20320"/>
          </a:xfrm>
          <a:custGeom>
            <a:avLst/>
            <a:gdLst/>
            <a:ahLst/>
            <a:cxnLst/>
            <a:rect l="l" t="t" r="r" b="b"/>
            <a:pathLst>
              <a:path w="6984" h="20320">
                <a:moveTo>
                  <a:pt x="5397" y="0"/>
                </a:moveTo>
                <a:lnTo>
                  <a:pt x="4064" y="0"/>
                </a:lnTo>
                <a:lnTo>
                  <a:pt x="2717" y="0"/>
                </a:lnTo>
                <a:lnTo>
                  <a:pt x="1358" y="1358"/>
                </a:lnTo>
                <a:lnTo>
                  <a:pt x="0" y="4051"/>
                </a:lnTo>
                <a:lnTo>
                  <a:pt x="1358" y="5410"/>
                </a:lnTo>
                <a:lnTo>
                  <a:pt x="1358" y="6756"/>
                </a:lnTo>
                <a:lnTo>
                  <a:pt x="2717" y="8102"/>
                </a:lnTo>
                <a:lnTo>
                  <a:pt x="2717" y="12166"/>
                </a:lnTo>
                <a:lnTo>
                  <a:pt x="1358" y="16205"/>
                </a:lnTo>
                <a:lnTo>
                  <a:pt x="1358" y="17564"/>
                </a:lnTo>
                <a:lnTo>
                  <a:pt x="2717" y="20269"/>
                </a:lnTo>
                <a:lnTo>
                  <a:pt x="2717" y="18910"/>
                </a:lnTo>
                <a:lnTo>
                  <a:pt x="4064" y="18910"/>
                </a:lnTo>
                <a:lnTo>
                  <a:pt x="5397" y="17564"/>
                </a:lnTo>
                <a:lnTo>
                  <a:pt x="6756" y="17564"/>
                </a:lnTo>
                <a:lnTo>
                  <a:pt x="5397" y="16205"/>
                </a:lnTo>
                <a:lnTo>
                  <a:pt x="5397" y="14859"/>
                </a:lnTo>
                <a:lnTo>
                  <a:pt x="4064" y="14859"/>
                </a:lnTo>
                <a:lnTo>
                  <a:pt x="4064" y="12166"/>
                </a:lnTo>
                <a:lnTo>
                  <a:pt x="6756" y="6756"/>
                </a:lnTo>
                <a:lnTo>
                  <a:pt x="6756" y="2705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69032" y="5019256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89" h="47625">
                <a:moveTo>
                  <a:pt x="18910" y="0"/>
                </a:moveTo>
                <a:lnTo>
                  <a:pt x="17551" y="0"/>
                </a:lnTo>
                <a:lnTo>
                  <a:pt x="16205" y="1346"/>
                </a:lnTo>
                <a:lnTo>
                  <a:pt x="16205" y="2692"/>
                </a:lnTo>
                <a:lnTo>
                  <a:pt x="14859" y="4038"/>
                </a:lnTo>
                <a:lnTo>
                  <a:pt x="10807" y="4038"/>
                </a:lnTo>
                <a:lnTo>
                  <a:pt x="9461" y="5397"/>
                </a:lnTo>
                <a:lnTo>
                  <a:pt x="8102" y="5397"/>
                </a:lnTo>
                <a:lnTo>
                  <a:pt x="6756" y="4038"/>
                </a:lnTo>
                <a:lnTo>
                  <a:pt x="0" y="4038"/>
                </a:lnTo>
                <a:lnTo>
                  <a:pt x="0" y="6743"/>
                </a:lnTo>
                <a:lnTo>
                  <a:pt x="1346" y="10794"/>
                </a:lnTo>
                <a:lnTo>
                  <a:pt x="0" y="12141"/>
                </a:lnTo>
                <a:lnTo>
                  <a:pt x="1346" y="13500"/>
                </a:lnTo>
                <a:lnTo>
                  <a:pt x="2705" y="16205"/>
                </a:lnTo>
                <a:lnTo>
                  <a:pt x="2705" y="21602"/>
                </a:lnTo>
                <a:lnTo>
                  <a:pt x="1346" y="22948"/>
                </a:lnTo>
                <a:lnTo>
                  <a:pt x="0" y="22948"/>
                </a:lnTo>
                <a:lnTo>
                  <a:pt x="0" y="37820"/>
                </a:lnTo>
                <a:lnTo>
                  <a:pt x="1346" y="40512"/>
                </a:lnTo>
                <a:lnTo>
                  <a:pt x="2705" y="41871"/>
                </a:lnTo>
                <a:lnTo>
                  <a:pt x="2705" y="44564"/>
                </a:lnTo>
                <a:lnTo>
                  <a:pt x="4051" y="43218"/>
                </a:lnTo>
                <a:lnTo>
                  <a:pt x="4051" y="41871"/>
                </a:lnTo>
                <a:lnTo>
                  <a:pt x="6756" y="35115"/>
                </a:lnTo>
                <a:lnTo>
                  <a:pt x="8102" y="33769"/>
                </a:lnTo>
                <a:lnTo>
                  <a:pt x="9461" y="31064"/>
                </a:lnTo>
                <a:lnTo>
                  <a:pt x="17551" y="39166"/>
                </a:lnTo>
                <a:lnTo>
                  <a:pt x="18910" y="39166"/>
                </a:lnTo>
                <a:lnTo>
                  <a:pt x="24307" y="45923"/>
                </a:lnTo>
                <a:lnTo>
                  <a:pt x="27012" y="45923"/>
                </a:lnTo>
                <a:lnTo>
                  <a:pt x="28359" y="47269"/>
                </a:lnTo>
                <a:lnTo>
                  <a:pt x="29705" y="47269"/>
                </a:lnTo>
                <a:lnTo>
                  <a:pt x="29705" y="40512"/>
                </a:lnTo>
                <a:lnTo>
                  <a:pt x="31064" y="36461"/>
                </a:lnTo>
                <a:lnTo>
                  <a:pt x="31064" y="32410"/>
                </a:lnTo>
                <a:lnTo>
                  <a:pt x="33769" y="27000"/>
                </a:lnTo>
                <a:lnTo>
                  <a:pt x="33769" y="25653"/>
                </a:lnTo>
                <a:lnTo>
                  <a:pt x="32423" y="24307"/>
                </a:lnTo>
                <a:lnTo>
                  <a:pt x="32423" y="22948"/>
                </a:lnTo>
                <a:lnTo>
                  <a:pt x="31064" y="20256"/>
                </a:lnTo>
                <a:lnTo>
                  <a:pt x="31064" y="18897"/>
                </a:lnTo>
                <a:lnTo>
                  <a:pt x="29705" y="18897"/>
                </a:lnTo>
                <a:lnTo>
                  <a:pt x="29705" y="14846"/>
                </a:lnTo>
                <a:lnTo>
                  <a:pt x="31064" y="14846"/>
                </a:lnTo>
                <a:lnTo>
                  <a:pt x="31064" y="6743"/>
                </a:lnTo>
                <a:lnTo>
                  <a:pt x="33769" y="5397"/>
                </a:lnTo>
                <a:lnTo>
                  <a:pt x="33769" y="4038"/>
                </a:lnTo>
                <a:lnTo>
                  <a:pt x="32423" y="2692"/>
                </a:lnTo>
                <a:lnTo>
                  <a:pt x="29705" y="2692"/>
                </a:lnTo>
                <a:lnTo>
                  <a:pt x="25666" y="5397"/>
                </a:lnTo>
                <a:lnTo>
                  <a:pt x="21602" y="13500"/>
                </a:lnTo>
                <a:lnTo>
                  <a:pt x="21602" y="2692"/>
                </a:lnTo>
                <a:lnTo>
                  <a:pt x="20256" y="2692"/>
                </a:lnTo>
                <a:lnTo>
                  <a:pt x="18910" y="1346"/>
                </a:lnTo>
                <a:lnTo>
                  <a:pt x="189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51009" y="506111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5410" y="0"/>
                </a:moveTo>
                <a:lnTo>
                  <a:pt x="4064" y="0"/>
                </a:lnTo>
                <a:lnTo>
                  <a:pt x="0" y="1358"/>
                </a:lnTo>
                <a:lnTo>
                  <a:pt x="0" y="4064"/>
                </a:lnTo>
                <a:lnTo>
                  <a:pt x="1358" y="4064"/>
                </a:lnTo>
                <a:lnTo>
                  <a:pt x="2717" y="5410"/>
                </a:lnTo>
                <a:lnTo>
                  <a:pt x="4064" y="5410"/>
                </a:lnTo>
                <a:lnTo>
                  <a:pt x="4064" y="4064"/>
                </a:lnTo>
                <a:lnTo>
                  <a:pt x="5410" y="2705"/>
                </a:lnTo>
                <a:lnTo>
                  <a:pt x="54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42022" y="5038156"/>
            <a:ext cx="17780" cy="27305"/>
          </a:xfrm>
          <a:custGeom>
            <a:avLst/>
            <a:gdLst/>
            <a:ahLst/>
            <a:cxnLst/>
            <a:rect l="l" t="t" r="r" b="b"/>
            <a:pathLst>
              <a:path w="17779" h="27304">
                <a:moveTo>
                  <a:pt x="13500" y="0"/>
                </a:moveTo>
                <a:lnTo>
                  <a:pt x="12153" y="0"/>
                </a:lnTo>
                <a:lnTo>
                  <a:pt x="12153" y="1358"/>
                </a:lnTo>
                <a:lnTo>
                  <a:pt x="10795" y="2705"/>
                </a:lnTo>
                <a:lnTo>
                  <a:pt x="12153" y="4063"/>
                </a:lnTo>
                <a:lnTo>
                  <a:pt x="9448" y="4063"/>
                </a:lnTo>
                <a:lnTo>
                  <a:pt x="6743" y="6756"/>
                </a:lnTo>
                <a:lnTo>
                  <a:pt x="4051" y="13512"/>
                </a:lnTo>
                <a:lnTo>
                  <a:pt x="2692" y="14858"/>
                </a:lnTo>
                <a:lnTo>
                  <a:pt x="2692" y="16217"/>
                </a:lnTo>
                <a:lnTo>
                  <a:pt x="1346" y="18910"/>
                </a:lnTo>
                <a:lnTo>
                  <a:pt x="1346" y="20256"/>
                </a:lnTo>
                <a:lnTo>
                  <a:pt x="0" y="21615"/>
                </a:lnTo>
                <a:lnTo>
                  <a:pt x="0" y="24320"/>
                </a:lnTo>
                <a:lnTo>
                  <a:pt x="1346" y="25666"/>
                </a:lnTo>
                <a:lnTo>
                  <a:pt x="0" y="27012"/>
                </a:lnTo>
                <a:lnTo>
                  <a:pt x="5397" y="27012"/>
                </a:lnTo>
                <a:lnTo>
                  <a:pt x="2692" y="24320"/>
                </a:lnTo>
                <a:lnTo>
                  <a:pt x="4051" y="22961"/>
                </a:lnTo>
                <a:lnTo>
                  <a:pt x="5397" y="22961"/>
                </a:lnTo>
                <a:lnTo>
                  <a:pt x="5397" y="21615"/>
                </a:lnTo>
                <a:lnTo>
                  <a:pt x="6743" y="21615"/>
                </a:lnTo>
                <a:lnTo>
                  <a:pt x="8102" y="18910"/>
                </a:lnTo>
                <a:lnTo>
                  <a:pt x="9448" y="17564"/>
                </a:lnTo>
                <a:lnTo>
                  <a:pt x="10795" y="18910"/>
                </a:lnTo>
                <a:lnTo>
                  <a:pt x="10795" y="20256"/>
                </a:lnTo>
                <a:lnTo>
                  <a:pt x="12153" y="20256"/>
                </a:lnTo>
                <a:lnTo>
                  <a:pt x="14846" y="18910"/>
                </a:lnTo>
                <a:lnTo>
                  <a:pt x="17551" y="16217"/>
                </a:lnTo>
                <a:lnTo>
                  <a:pt x="13500" y="12166"/>
                </a:lnTo>
                <a:lnTo>
                  <a:pt x="13500" y="10807"/>
                </a:lnTo>
                <a:lnTo>
                  <a:pt x="14846" y="9461"/>
                </a:lnTo>
                <a:lnTo>
                  <a:pt x="14846" y="1358"/>
                </a:lnTo>
                <a:lnTo>
                  <a:pt x="1350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4797" y="4849062"/>
            <a:ext cx="38100" cy="187960"/>
          </a:xfrm>
          <a:custGeom>
            <a:avLst/>
            <a:gdLst/>
            <a:ahLst/>
            <a:cxnLst/>
            <a:rect l="l" t="t" r="r" b="b"/>
            <a:pathLst>
              <a:path w="38100" h="187960">
                <a:moveTo>
                  <a:pt x="29718" y="60769"/>
                </a:moveTo>
                <a:lnTo>
                  <a:pt x="28371" y="59423"/>
                </a:lnTo>
                <a:lnTo>
                  <a:pt x="28371" y="55372"/>
                </a:lnTo>
                <a:lnTo>
                  <a:pt x="27012" y="49961"/>
                </a:lnTo>
                <a:lnTo>
                  <a:pt x="27012" y="44564"/>
                </a:lnTo>
                <a:lnTo>
                  <a:pt x="25666" y="44564"/>
                </a:lnTo>
                <a:lnTo>
                  <a:pt x="25666" y="43205"/>
                </a:lnTo>
                <a:lnTo>
                  <a:pt x="24320" y="41859"/>
                </a:lnTo>
                <a:lnTo>
                  <a:pt x="24320" y="39154"/>
                </a:lnTo>
                <a:lnTo>
                  <a:pt x="25666" y="37807"/>
                </a:lnTo>
                <a:lnTo>
                  <a:pt x="25666" y="33756"/>
                </a:lnTo>
                <a:lnTo>
                  <a:pt x="24320" y="32397"/>
                </a:lnTo>
                <a:lnTo>
                  <a:pt x="22961" y="32397"/>
                </a:lnTo>
                <a:lnTo>
                  <a:pt x="22961" y="29692"/>
                </a:lnTo>
                <a:lnTo>
                  <a:pt x="21615" y="29692"/>
                </a:lnTo>
                <a:lnTo>
                  <a:pt x="21615" y="28346"/>
                </a:lnTo>
                <a:lnTo>
                  <a:pt x="20269" y="28346"/>
                </a:lnTo>
                <a:lnTo>
                  <a:pt x="18910" y="27000"/>
                </a:lnTo>
                <a:lnTo>
                  <a:pt x="17564" y="27000"/>
                </a:lnTo>
                <a:lnTo>
                  <a:pt x="17564" y="25654"/>
                </a:lnTo>
                <a:lnTo>
                  <a:pt x="16217" y="25654"/>
                </a:lnTo>
                <a:lnTo>
                  <a:pt x="16217" y="24295"/>
                </a:lnTo>
                <a:lnTo>
                  <a:pt x="10807" y="18897"/>
                </a:lnTo>
                <a:lnTo>
                  <a:pt x="8102" y="18897"/>
                </a:lnTo>
                <a:lnTo>
                  <a:pt x="8102" y="20243"/>
                </a:lnTo>
                <a:lnTo>
                  <a:pt x="6756" y="22948"/>
                </a:lnTo>
                <a:lnTo>
                  <a:pt x="6756" y="24295"/>
                </a:lnTo>
                <a:lnTo>
                  <a:pt x="5410" y="31051"/>
                </a:lnTo>
                <a:lnTo>
                  <a:pt x="6756" y="32397"/>
                </a:lnTo>
                <a:lnTo>
                  <a:pt x="6756" y="33756"/>
                </a:lnTo>
                <a:lnTo>
                  <a:pt x="9461" y="37807"/>
                </a:lnTo>
                <a:lnTo>
                  <a:pt x="9461" y="41859"/>
                </a:lnTo>
                <a:lnTo>
                  <a:pt x="10807" y="45897"/>
                </a:lnTo>
                <a:lnTo>
                  <a:pt x="12166" y="47256"/>
                </a:lnTo>
                <a:lnTo>
                  <a:pt x="12166" y="48615"/>
                </a:lnTo>
                <a:lnTo>
                  <a:pt x="13512" y="49961"/>
                </a:lnTo>
                <a:lnTo>
                  <a:pt x="13512" y="59423"/>
                </a:lnTo>
                <a:lnTo>
                  <a:pt x="12166" y="60769"/>
                </a:lnTo>
                <a:lnTo>
                  <a:pt x="9461" y="60769"/>
                </a:lnTo>
                <a:lnTo>
                  <a:pt x="9461" y="64820"/>
                </a:lnTo>
                <a:lnTo>
                  <a:pt x="6756" y="66179"/>
                </a:lnTo>
                <a:lnTo>
                  <a:pt x="4051" y="68872"/>
                </a:lnTo>
                <a:lnTo>
                  <a:pt x="4051" y="71577"/>
                </a:lnTo>
                <a:lnTo>
                  <a:pt x="5410" y="75628"/>
                </a:lnTo>
                <a:lnTo>
                  <a:pt x="4051" y="76974"/>
                </a:lnTo>
                <a:lnTo>
                  <a:pt x="1358" y="76974"/>
                </a:lnTo>
                <a:lnTo>
                  <a:pt x="0" y="78333"/>
                </a:lnTo>
                <a:lnTo>
                  <a:pt x="0" y="83731"/>
                </a:lnTo>
                <a:lnTo>
                  <a:pt x="4051" y="83731"/>
                </a:lnTo>
                <a:lnTo>
                  <a:pt x="5410" y="85077"/>
                </a:lnTo>
                <a:lnTo>
                  <a:pt x="6756" y="85077"/>
                </a:lnTo>
                <a:lnTo>
                  <a:pt x="6756" y="86436"/>
                </a:lnTo>
                <a:lnTo>
                  <a:pt x="9461" y="89141"/>
                </a:lnTo>
                <a:lnTo>
                  <a:pt x="9461" y="91833"/>
                </a:lnTo>
                <a:lnTo>
                  <a:pt x="10807" y="93192"/>
                </a:lnTo>
                <a:lnTo>
                  <a:pt x="10807" y="94538"/>
                </a:lnTo>
                <a:lnTo>
                  <a:pt x="13512" y="97231"/>
                </a:lnTo>
                <a:lnTo>
                  <a:pt x="13512" y="95885"/>
                </a:lnTo>
                <a:lnTo>
                  <a:pt x="16217" y="93192"/>
                </a:lnTo>
                <a:lnTo>
                  <a:pt x="18910" y="93192"/>
                </a:lnTo>
                <a:lnTo>
                  <a:pt x="20269" y="91833"/>
                </a:lnTo>
                <a:lnTo>
                  <a:pt x="20269" y="93192"/>
                </a:lnTo>
                <a:lnTo>
                  <a:pt x="21615" y="94538"/>
                </a:lnTo>
                <a:lnTo>
                  <a:pt x="21615" y="95885"/>
                </a:lnTo>
                <a:lnTo>
                  <a:pt x="22961" y="95885"/>
                </a:lnTo>
                <a:lnTo>
                  <a:pt x="22961" y="91833"/>
                </a:lnTo>
                <a:lnTo>
                  <a:pt x="20269" y="83731"/>
                </a:lnTo>
                <a:lnTo>
                  <a:pt x="20269" y="82384"/>
                </a:lnTo>
                <a:lnTo>
                  <a:pt x="21615" y="78333"/>
                </a:lnTo>
                <a:lnTo>
                  <a:pt x="22961" y="75628"/>
                </a:lnTo>
                <a:lnTo>
                  <a:pt x="28371" y="70231"/>
                </a:lnTo>
                <a:lnTo>
                  <a:pt x="28371" y="63461"/>
                </a:lnTo>
                <a:lnTo>
                  <a:pt x="29718" y="62128"/>
                </a:lnTo>
                <a:lnTo>
                  <a:pt x="29718" y="60769"/>
                </a:lnTo>
                <a:close/>
              </a:path>
              <a:path w="38100" h="187960">
                <a:moveTo>
                  <a:pt x="29718" y="18910"/>
                </a:moveTo>
                <a:lnTo>
                  <a:pt x="28371" y="17551"/>
                </a:lnTo>
                <a:lnTo>
                  <a:pt x="28371" y="10795"/>
                </a:lnTo>
                <a:lnTo>
                  <a:pt x="27012" y="9448"/>
                </a:lnTo>
                <a:lnTo>
                  <a:pt x="27012" y="6743"/>
                </a:lnTo>
                <a:lnTo>
                  <a:pt x="21615" y="1346"/>
                </a:lnTo>
                <a:lnTo>
                  <a:pt x="20269" y="1346"/>
                </a:lnTo>
                <a:lnTo>
                  <a:pt x="18910" y="0"/>
                </a:lnTo>
                <a:lnTo>
                  <a:pt x="17564" y="1346"/>
                </a:lnTo>
                <a:lnTo>
                  <a:pt x="16217" y="2692"/>
                </a:lnTo>
                <a:lnTo>
                  <a:pt x="16217" y="5397"/>
                </a:lnTo>
                <a:lnTo>
                  <a:pt x="14859" y="6743"/>
                </a:lnTo>
                <a:lnTo>
                  <a:pt x="14859" y="12153"/>
                </a:lnTo>
                <a:lnTo>
                  <a:pt x="13512" y="13500"/>
                </a:lnTo>
                <a:lnTo>
                  <a:pt x="13512" y="17551"/>
                </a:lnTo>
                <a:lnTo>
                  <a:pt x="17564" y="21602"/>
                </a:lnTo>
                <a:lnTo>
                  <a:pt x="20269" y="22961"/>
                </a:lnTo>
                <a:lnTo>
                  <a:pt x="24320" y="22961"/>
                </a:lnTo>
                <a:lnTo>
                  <a:pt x="25666" y="21602"/>
                </a:lnTo>
                <a:lnTo>
                  <a:pt x="27012" y="21602"/>
                </a:lnTo>
                <a:lnTo>
                  <a:pt x="28371" y="20256"/>
                </a:lnTo>
                <a:lnTo>
                  <a:pt x="29718" y="20256"/>
                </a:lnTo>
                <a:lnTo>
                  <a:pt x="29718" y="18910"/>
                </a:lnTo>
                <a:close/>
              </a:path>
              <a:path w="38100" h="187960">
                <a:moveTo>
                  <a:pt x="36487" y="162090"/>
                </a:moveTo>
                <a:lnTo>
                  <a:pt x="35128" y="160743"/>
                </a:lnTo>
                <a:lnTo>
                  <a:pt x="35128" y="158038"/>
                </a:lnTo>
                <a:lnTo>
                  <a:pt x="33782" y="156679"/>
                </a:lnTo>
                <a:lnTo>
                  <a:pt x="32435" y="156679"/>
                </a:lnTo>
                <a:lnTo>
                  <a:pt x="32435" y="155333"/>
                </a:lnTo>
                <a:lnTo>
                  <a:pt x="31076" y="155333"/>
                </a:lnTo>
                <a:lnTo>
                  <a:pt x="29730" y="153987"/>
                </a:lnTo>
                <a:lnTo>
                  <a:pt x="27025" y="152628"/>
                </a:lnTo>
                <a:lnTo>
                  <a:pt x="27025" y="149936"/>
                </a:lnTo>
                <a:lnTo>
                  <a:pt x="27025" y="148590"/>
                </a:lnTo>
                <a:lnTo>
                  <a:pt x="25679" y="148590"/>
                </a:lnTo>
                <a:lnTo>
                  <a:pt x="25679" y="140474"/>
                </a:lnTo>
                <a:lnTo>
                  <a:pt x="24333" y="137782"/>
                </a:lnTo>
                <a:lnTo>
                  <a:pt x="22974" y="136436"/>
                </a:lnTo>
                <a:lnTo>
                  <a:pt x="22974" y="137782"/>
                </a:lnTo>
                <a:lnTo>
                  <a:pt x="18923" y="137782"/>
                </a:lnTo>
                <a:lnTo>
                  <a:pt x="18923" y="144538"/>
                </a:lnTo>
                <a:lnTo>
                  <a:pt x="21628" y="147231"/>
                </a:lnTo>
                <a:lnTo>
                  <a:pt x="21628" y="151282"/>
                </a:lnTo>
                <a:lnTo>
                  <a:pt x="22974" y="153987"/>
                </a:lnTo>
                <a:lnTo>
                  <a:pt x="22974" y="159385"/>
                </a:lnTo>
                <a:lnTo>
                  <a:pt x="24333" y="162090"/>
                </a:lnTo>
                <a:lnTo>
                  <a:pt x="24333" y="164795"/>
                </a:lnTo>
                <a:lnTo>
                  <a:pt x="27025" y="167500"/>
                </a:lnTo>
                <a:lnTo>
                  <a:pt x="27025" y="168833"/>
                </a:lnTo>
                <a:lnTo>
                  <a:pt x="28371" y="168833"/>
                </a:lnTo>
                <a:lnTo>
                  <a:pt x="28371" y="170192"/>
                </a:lnTo>
                <a:lnTo>
                  <a:pt x="32435" y="168833"/>
                </a:lnTo>
                <a:lnTo>
                  <a:pt x="33782" y="168833"/>
                </a:lnTo>
                <a:lnTo>
                  <a:pt x="35128" y="167500"/>
                </a:lnTo>
                <a:lnTo>
                  <a:pt x="33782" y="166141"/>
                </a:lnTo>
                <a:lnTo>
                  <a:pt x="35128" y="166141"/>
                </a:lnTo>
                <a:lnTo>
                  <a:pt x="35128" y="164795"/>
                </a:lnTo>
                <a:lnTo>
                  <a:pt x="36487" y="164795"/>
                </a:lnTo>
                <a:lnTo>
                  <a:pt x="36487" y="162090"/>
                </a:lnTo>
                <a:close/>
              </a:path>
              <a:path w="38100" h="187960">
                <a:moveTo>
                  <a:pt x="37820" y="182346"/>
                </a:moveTo>
                <a:lnTo>
                  <a:pt x="36474" y="180987"/>
                </a:lnTo>
                <a:lnTo>
                  <a:pt x="35128" y="180987"/>
                </a:lnTo>
                <a:lnTo>
                  <a:pt x="32423" y="180987"/>
                </a:lnTo>
                <a:lnTo>
                  <a:pt x="29718" y="182346"/>
                </a:lnTo>
                <a:lnTo>
                  <a:pt x="28371" y="183692"/>
                </a:lnTo>
                <a:lnTo>
                  <a:pt x="28371" y="185051"/>
                </a:lnTo>
                <a:lnTo>
                  <a:pt x="29718" y="185051"/>
                </a:lnTo>
                <a:lnTo>
                  <a:pt x="32423" y="187744"/>
                </a:lnTo>
                <a:lnTo>
                  <a:pt x="36474" y="187744"/>
                </a:lnTo>
                <a:lnTo>
                  <a:pt x="36474" y="185051"/>
                </a:lnTo>
                <a:lnTo>
                  <a:pt x="37820" y="183692"/>
                </a:lnTo>
                <a:lnTo>
                  <a:pt x="37820" y="182346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5065" y="4058183"/>
            <a:ext cx="5495290" cy="1943100"/>
          </a:xfrm>
          <a:custGeom>
            <a:avLst/>
            <a:gdLst/>
            <a:ahLst/>
            <a:cxnLst/>
            <a:rect l="l" t="t" r="r" b="b"/>
            <a:pathLst>
              <a:path w="5495290" h="1943100">
                <a:moveTo>
                  <a:pt x="16205" y="1282700"/>
                </a:moveTo>
                <a:lnTo>
                  <a:pt x="12153" y="1282700"/>
                </a:lnTo>
                <a:lnTo>
                  <a:pt x="12153" y="1295400"/>
                </a:lnTo>
                <a:lnTo>
                  <a:pt x="16205" y="1282700"/>
                </a:lnTo>
                <a:close/>
              </a:path>
              <a:path w="5495290" h="1943100">
                <a:moveTo>
                  <a:pt x="70243" y="1295400"/>
                </a:moveTo>
                <a:lnTo>
                  <a:pt x="68884" y="1295400"/>
                </a:lnTo>
                <a:lnTo>
                  <a:pt x="68884" y="1301762"/>
                </a:lnTo>
                <a:lnTo>
                  <a:pt x="70243" y="1298575"/>
                </a:lnTo>
                <a:lnTo>
                  <a:pt x="70243" y="1295400"/>
                </a:lnTo>
                <a:close/>
              </a:path>
              <a:path w="5495290" h="1943100">
                <a:moveTo>
                  <a:pt x="71589" y="1295400"/>
                </a:moveTo>
                <a:lnTo>
                  <a:pt x="70243" y="1298575"/>
                </a:lnTo>
                <a:lnTo>
                  <a:pt x="70243" y="1301762"/>
                </a:lnTo>
                <a:lnTo>
                  <a:pt x="71589" y="1301762"/>
                </a:lnTo>
                <a:lnTo>
                  <a:pt x="71589" y="1295400"/>
                </a:lnTo>
                <a:close/>
              </a:path>
              <a:path w="5495290" h="1943100">
                <a:moveTo>
                  <a:pt x="73609" y="1301762"/>
                </a:moveTo>
                <a:lnTo>
                  <a:pt x="72936" y="1295400"/>
                </a:lnTo>
                <a:lnTo>
                  <a:pt x="72936" y="1301762"/>
                </a:lnTo>
                <a:lnTo>
                  <a:pt x="73609" y="1301762"/>
                </a:lnTo>
                <a:close/>
              </a:path>
              <a:path w="5495290" h="1943100">
                <a:moveTo>
                  <a:pt x="174917" y="1209675"/>
                </a:moveTo>
                <a:lnTo>
                  <a:pt x="174244" y="1206500"/>
                </a:lnTo>
                <a:lnTo>
                  <a:pt x="172897" y="1219200"/>
                </a:lnTo>
                <a:lnTo>
                  <a:pt x="174917" y="1209675"/>
                </a:lnTo>
                <a:close/>
              </a:path>
              <a:path w="5495290" h="1943100">
                <a:moveTo>
                  <a:pt x="671322" y="1308100"/>
                </a:moveTo>
                <a:lnTo>
                  <a:pt x="671322" y="1308100"/>
                </a:lnTo>
                <a:lnTo>
                  <a:pt x="66192" y="1308100"/>
                </a:lnTo>
                <a:lnTo>
                  <a:pt x="66192" y="1320800"/>
                </a:lnTo>
                <a:lnTo>
                  <a:pt x="60782" y="1320800"/>
                </a:lnTo>
                <a:lnTo>
                  <a:pt x="62141" y="1308100"/>
                </a:lnTo>
                <a:lnTo>
                  <a:pt x="59436" y="1308100"/>
                </a:lnTo>
                <a:lnTo>
                  <a:pt x="59436" y="1320800"/>
                </a:lnTo>
                <a:lnTo>
                  <a:pt x="43230" y="1320800"/>
                </a:lnTo>
                <a:lnTo>
                  <a:pt x="43230" y="1308100"/>
                </a:lnTo>
                <a:lnTo>
                  <a:pt x="37820" y="1308100"/>
                </a:lnTo>
                <a:lnTo>
                  <a:pt x="37820" y="1320800"/>
                </a:lnTo>
                <a:lnTo>
                  <a:pt x="32423" y="1308100"/>
                </a:lnTo>
                <a:lnTo>
                  <a:pt x="33769" y="1308100"/>
                </a:lnTo>
                <a:lnTo>
                  <a:pt x="31076" y="1295400"/>
                </a:lnTo>
                <a:lnTo>
                  <a:pt x="27012" y="1295400"/>
                </a:lnTo>
                <a:lnTo>
                  <a:pt x="27012" y="1282700"/>
                </a:lnTo>
                <a:lnTo>
                  <a:pt x="20256" y="1282700"/>
                </a:lnTo>
                <a:lnTo>
                  <a:pt x="20256" y="1295400"/>
                </a:lnTo>
                <a:lnTo>
                  <a:pt x="24307" y="1295400"/>
                </a:lnTo>
                <a:lnTo>
                  <a:pt x="22961" y="1308100"/>
                </a:lnTo>
                <a:lnTo>
                  <a:pt x="13512" y="1308100"/>
                </a:lnTo>
                <a:lnTo>
                  <a:pt x="12153" y="1295400"/>
                </a:lnTo>
                <a:lnTo>
                  <a:pt x="0" y="1295400"/>
                </a:lnTo>
                <a:lnTo>
                  <a:pt x="0" y="1308100"/>
                </a:lnTo>
                <a:lnTo>
                  <a:pt x="8102" y="1308100"/>
                </a:lnTo>
                <a:lnTo>
                  <a:pt x="10807" y="1320800"/>
                </a:lnTo>
                <a:lnTo>
                  <a:pt x="16205" y="1320800"/>
                </a:lnTo>
                <a:lnTo>
                  <a:pt x="16205" y="1333500"/>
                </a:lnTo>
                <a:lnTo>
                  <a:pt x="18910" y="1333500"/>
                </a:lnTo>
                <a:lnTo>
                  <a:pt x="18910" y="1346200"/>
                </a:lnTo>
                <a:lnTo>
                  <a:pt x="14859" y="1346200"/>
                </a:lnTo>
                <a:lnTo>
                  <a:pt x="13512" y="1358900"/>
                </a:lnTo>
                <a:lnTo>
                  <a:pt x="16205" y="1358900"/>
                </a:lnTo>
                <a:lnTo>
                  <a:pt x="17564" y="1371600"/>
                </a:lnTo>
                <a:lnTo>
                  <a:pt x="33769" y="1371600"/>
                </a:lnTo>
                <a:lnTo>
                  <a:pt x="33769" y="1384300"/>
                </a:lnTo>
                <a:lnTo>
                  <a:pt x="35128" y="1384300"/>
                </a:lnTo>
                <a:lnTo>
                  <a:pt x="33769" y="1397000"/>
                </a:lnTo>
                <a:lnTo>
                  <a:pt x="33769" y="1409700"/>
                </a:lnTo>
                <a:lnTo>
                  <a:pt x="37820" y="1409700"/>
                </a:lnTo>
                <a:lnTo>
                  <a:pt x="48628" y="1422400"/>
                </a:lnTo>
                <a:lnTo>
                  <a:pt x="52679" y="1435100"/>
                </a:lnTo>
                <a:lnTo>
                  <a:pt x="54038" y="1435100"/>
                </a:lnTo>
                <a:lnTo>
                  <a:pt x="54038" y="1447800"/>
                </a:lnTo>
                <a:lnTo>
                  <a:pt x="58089" y="1447800"/>
                </a:lnTo>
                <a:lnTo>
                  <a:pt x="56730" y="1460500"/>
                </a:lnTo>
                <a:lnTo>
                  <a:pt x="58089" y="1460500"/>
                </a:lnTo>
                <a:lnTo>
                  <a:pt x="62141" y="1485900"/>
                </a:lnTo>
                <a:lnTo>
                  <a:pt x="62141" y="1498600"/>
                </a:lnTo>
                <a:lnTo>
                  <a:pt x="63487" y="1498600"/>
                </a:lnTo>
                <a:lnTo>
                  <a:pt x="63487" y="1511300"/>
                </a:lnTo>
                <a:lnTo>
                  <a:pt x="64833" y="1524000"/>
                </a:lnTo>
                <a:lnTo>
                  <a:pt x="67538" y="1524000"/>
                </a:lnTo>
                <a:lnTo>
                  <a:pt x="66192" y="1536700"/>
                </a:lnTo>
                <a:lnTo>
                  <a:pt x="89154" y="1536700"/>
                </a:lnTo>
                <a:lnTo>
                  <a:pt x="97256" y="1549400"/>
                </a:lnTo>
                <a:lnTo>
                  <a:pt x="108064" y="1549400"/>
                </a:lnTo>
                <a:lnTo>
                  <a:pt x="109410" y="1562100"/>
                </a:lnTo>
                <a:lnTo>
                  <a:pt x="114820" y="1562100"/>
                </a:lnTo>
                <a:lnTo>
                  <a:pt x="117513" y="1574800"/>
                </a:lnTo>
                <a:lnTo>
                  <a:pt x="125615" y="1574800"/>
                </a:lnTo>
                <a:lnTo>
                  <a:pt x="126974" y="1587500"/>
                </a:lnTo>
                <a:lnTo>
                  <a:pt x="132372" y="1587500"/>
                </a:lnTo>
                <a:lnTo>
                  <a:pt x="132372" y="1600200"/>
                </a:lnTo>
                <a:lnTo>
                  <a:pt x="141833" y="1600200"/>
                </a:lnTo>
                <a:lnTo>
                  <a:pt x="144526" y="1612900"/>
                </a:lnTo>
                <a:lnTo>
                  <a:pt x="151282" y="1612900"/>
                </a:lnTo>
                <a:lnTo>
                  <a:pt x="158038" y="1625600"/>
                </a:lnTo>
                <a:lnTo>
                  <a:pt x="178308" y="1625600"/>
                </a:lnTo>
                <a:lnTo>
                  <a:pt x="179654" y="1638300"/>
                </a:lnTo>
                <a:lnTo>
                  <a:pt x="189103" y="1638300"/>
                </a:lnTo>
                <a:lnTo>
                  <a:pt x="194513" y="1651000"/>
                </a:lnTo>
                <a:lnTo>
                  <a:pt x="198564" y="1651000"/>
                </a:lnTo>
                <a:lnTo>
                  <a:pt x="201256" y="1663700"/>
                </a:lnTo>
                <a:lnTo>
                  <a:pt x="199910" y="1663700"/>
                </a:lnTo>
                <a:lnTo>
                  <a:pt x="201256" y="1676400"/>
                </a:lnTo>
                <a:lnTo>
                  <a:pt x="202615" y="1676400"/>
                </a:lnTo>
                <a:lnTo>
                  <a:pt x="210718" y="1689100"/>
                </a:lnTo>
                <a:lnTo>
                  <a:pt x="216115" y="1689100"/>
                </a:lnTo>
                <a:lnTo>
                  <a:pt x="217474" y="1701800"/>
                </a:lnTo>
                <a:lnTo>
                  <a:pt x="224218" y="1701800"/>
                </a:lnTo>
                <a:lnTo>
                  <a:pt x="224218" y="1714500"/>
                </a:lnTo>
                <a:lnTo>
                  <a:pt x="214769" y="1714500"/>
                </a:lnTo>
                <a:lnTo>
                  <a:pt x="221526" y="1727200"/>
                </a:lnTo>
                <a:lnTo>
                  <a:pt x="264744" y="1727200"/>
                </a:lnTo>
                <a:lnTo>
                  <a:pt x="266103" y="1739900"/>
                </a:lnTo>
                <a:lnTo>
                  <a:pt x="267449" y="1739900"/>
                </a:lnTo>
                <a:lnTo>
                  <a:pt x="266103" y="1752600"/>
                </a:lnTo>
                <a:lnTo>
                  <a:pt x="267449" y="1752600"/>
                </a:lnTo>
                <a:lnTo>
                  <a:pt x="271500" y="1739900"/>
                </a:lnTo>
                <a:lnTo>
                  <a:pt x="279603" y="1739900"/>
                </a:lnTo>
                <a:lnTo>
                  <a:pt x="282308" y="1752600"/>
                </a:lnTo>
                <a:lnTo>
                  <a:pt x="290410" y="1752600"/>
                </a:lnTo>
                <a:lnTo>
                  <a:pt x="291757" y="1765300"/>
                </a:lnTo>
                <a:lnTo>
                  <a:pt x="290410" y="1765300"/>
                </a:lnTo>
                <a:lnTo>
                  <a:pt x="290410" y="1778000"/>
                </a:lnTo>
                <a:lnTo>
                  <a:pt x="306616" y="1778000"/>
                </a:lnTo>
                <a:lnTo>
                  <a:pt x="309321" y="1790700"/>
                </a:lnTo>
                <a:lnTo>
                  <a:pt x="307975" y="1790700"/>
                </a:lnTo>
                <a:lnTo>
                  <a:pt x="291757" y="1803400"/>
                </a:lnTo>
                <a:lnTo>
                  <a:pt x="293116" y="1803400"/>
                </a:lnTo>
                <a:lnTo>
                  <a:pt x="294462" y="1816100"/>
                </a:lnTo>
                <a:lnTo>
                  <a:pt x="299859" y="1816100"/>
                </a:lnTo>
                <a:lnTo>
                  <a:pt x="299859" y="1828800"/>
                </a:lnTo>
                <a:lnTo>
                  <a:pt x="305269" y="1828800"/>
                </a:lnTo>
                <a:lnTo>
                  <a:pt x="305269" y="1841500"/>
                </a:lnTo>
                <a:lnTo>
                  <a:pt x="313372" y="1841500"/>
                </a:lnTo>
                <a:lnTo>
                  <a:pt x="314718" y="1854200"/>
                </a:lnTo>
                <a:lnTo>
                  <a:pt x="322821" y="1854200"/>
                </a:lnTo>
                <a:lnTo>
                  <a:pt x="321475" y="1866900"/>
                </a:lnTo>
                <a:lnTo>
                  <a:pt x="330936" y="1866900"/>
                </a:lnTo>
                <a:lnTo>
                  <a:pt x="332282" y="1879600"/>
                </a:lnTo>
                <a:lnTo>
                  <a:pt x="334987" y="1879600"/>
                </a:lnTo>
                <a:lnTo>
                  <a:pt x="334987" y="1892300"/>
                </a:lnTo>
                <a:lnTo>
                  <a:pt x="340385" y="1892300"/>
                </a:lnTo>
                <a:lnTo>
                  <a:pt x="340385" y="1905000"/>
                </a:lnTo>
                <a:lnTo>
                  <a:pt x="339039" y="1905000"/>
                </a:lnTo>
                <a:lnTo>
                  <a:pt x="340385" y="1917700"/>
                </a:lnTo>
                <a:lnTo>
                  <a:pt x="336334" y="1917700"/>
                </a:lnTo>
                <a:lnTo>
                  <a:pt x="339039" y="1930400"/>
                </a:lnTo>
                <a:lnTo>
                  <a:pt x="345795" y="1930400"/>
                </a:lnTo>
                <a:lnTo>
                  <a:pt x="345795" y="1943100"/>
                </a:lnTo>
                <a:lnTo>
                  <a:pt x="382257" y="1943100"/>
                </a:lnTo>
                <a:lnTo>
                  <a:pt x="384962" y="1930400"/>
                </a:lnTo>
                <a:lnTo>
                  <a:pt x="386308" y="1930400"/>
                </a:lnTo>
                <a:lnTo>
                  <a:pt x="393065" y="1943100"/>
                </a:lnTo>
                <a:lnTo>
                  <a:pt x="395770" y="1943100"/>
                </a:lnTo>
                <a:lnTo>
                  <a:pt x="399821" y="1930400"/>
                </a:lnTo>
                <a:lnTo>
                  <a:pt x="417385" y="1930400"/>
                </a:lnTo>
                <a:lnTo>
                  <a:pt x="424129" y="1917700"/>
                </a:lnTo>
                <a:lnTo>
                  <a:pt x="425488" y="1917700"/>
                </a:lnTo>
                <a:lnTo>
                  <a:pt x="422783" y="1905000"/>
                </a:lnTo>
                <a:lnTo>
                  <a:pt x="424129" y="1892300"/>
                </a:lnTo>
                <a:lnTo>
                  <a:pt x="424129" y="1879600"/>
                </a:lnTo>
                <a:lnTo>
                  <a:pt x="425488" y="1866900"/>
                </a:lnTo>
                <a:lnTo>
                  <a:pt x="422783" y="1866900"/>
                </a:lnTo>
                <a:lnTo>
                  <a:pt x="422783" y="1841500"/>
                </a:lnTo>
                <a:lnTo>
                  <a:pt x="420077" y="1841500"/>
                </a:lnTo>
                <a:lnTo>
                  <a:pt x="420077" y="1828800"/>
                </a:lnTo>
                <a:lnTo>
                  <a:pt x="424129" y="1828800"/>
                </a:lnTo>
                <a:lnTo>
                  <a:pt x="425488" y="1816100"/>
                </a:lnTo>
                <a:lnTo>
                  <a:pt x="424129" y="1816100"/>
                </a:lnTo>
                <a:lnTo>
                  <a:pt x="424129" y="1803400"/>
                </a:lnTo>
                <a:lnTo>
                  <a:pt x="421436" y="1803400"/>
                </a:lnTo>
                <a:lnTo>
                  <a:pt x="424129" y="1790700"/>
                </a:lnTo>
                <a:lnTo>
                  <a:pt x="430885" y="1790700"/>
                </a:lnTo>
                <a:lnTo>
                  <a:pt x="430885" y="1778000"/>
                </a:lnTo>
                <a:lnTo>
                  <a:pt x="437642" y="1778000"/>
                </a:lnTo>
                <a:lnTo>
                  <a:pt x="438988" y="1765300"/>
                </a:lnTo>
                <a:lnTo>
                  <a:pt x="440347" y="1765300"/>
                </a:lnTo>
                <a:lnTo>
                  <a:pt x="440347" y="1752600"/>
                </a:lnTo>
                <a:lnTo>
                  <a:pt x="447090" y="1752600"/>
                </a:lnTo>
                <a:lnTo>
                  <a:pt x="443039" y="1765300"/>
                </a:lnTo>
                <a:lnTo>
                  <a:pt x="445744" y="1765300"/>
                </a:lnTo>
                <a:lnTo>
                  <a:pt x="452501" y="1752600"/>
                </a:lnTo>
                <a:lnTo>
                  <a:pt x="449795" y="1752600"/>
                </a:lnTo>
                <a:lnTo>
                  <a:pt x="451142" y="1739900"/>
                </a:lnTo>
                <a:lnTo>
                  <a:pt x="453847" y="1739900"/>
                </a:lnTo>
                <a:lnTo>
                  <a:pt x="452501" y="1752600"/>
                </a:lnTo>
                <a:lnTo>
                  <a:pt x="460603" y="1739900"/>
                </a:lnTo>
                <a:lnTo>
                  <a:pt x="457898" y="1739900"/>
                </a:lnTo>
                <a:lnTo>
                  <a:pt x="457898" y="1727200"/>
                </a:lnTo>
                <a:lnTo>
                  <a:pt x="459257" y="1727200"/>
                </a:lnTo>
                <a:lnTo>
                  <a:pt x="460603" y="1714500"/>
                </a:lnTo>
                <a:lnTo>
                  <a:pt x="459257" y="1714500"/>
                </a:lnTo>
                <a:lnTo>
                  <a:pt x="461949" y="1701800"/>
                </a:lnTo>
                <a:lnTo>
                  <a:pt x="456552" y="1701800"/>
                </a:lnTo>
                <a:lnTo>
                  <a:pt x="456552" y="1689100"/>
                </a:lnTo>
                <a:lnTo>
                  <a:pt x="457898" y="1689100"/>
                </a:lnTo>
                <a:lnTo>
                  <a:pt x="457898" y="1676400"/>
                </a:lnTo>
                <a:lnTo>
                  <a:pt x="447090" y="1676400"/>
                </a:lnTo>
                <a:lnTo>
                  <a:pt x="445744" y="1663700"/>
                </a:lnTo>
                <a:lnTo>
                  <a:pt x="451142" y="1663700"/>
                </a:lnTo>
                <a:lnTo>
                  <a:pt x="455206" y="1651000"/>
                </a:lnTo>
                <a:lnTo>
                  <a:pt x="478167" y="1651000"/>
                </a:lnTo>
                <a:lnTo>
                  <a:pt x="478167" y="1638300"/>
                </a:lnTo>
                <a:lnTo>
                  <a:pt x="479513" y="1638300"/>
                </a:lnTo>
                <a:lnTo>
                  <a:pt x="479513" y="1651000"/>
                </a:lnTo>
                <a:lnTo>
                  <a:pt x="484924" y="1651000"/>
                </a:lnTo>
                <a:lnTo>
                  <a:pt x="487616" y="1638300"/>
                </a:lnTo>
                <a:lnTo>
                  <a:pt x="503834" y="1638300"/>
                </a:lnTo>
                <a:lnTo>
                  <a:pt x="506526" y="1625600"/>
                </a:lnTo>
                <a:lnTo>
                  <a:pt x="515988" y="1625600"/>
                </a:lnTo>
                <a:lnTo>
                  <a:pt x="521385" y="1612900"/>
                </a:lnTo>
                <a:lnTo>
                  <a:pt x="533539" y="1612900"/>
                </a:lnTo>
                <a:lnTo>
                  <a:pt x="533539" y="1600200"/>
                </a:lnTo>
                <a:lnTo>
                  <a:pt x="536244" y="1600200"/>
                </a:lnTo>
                <a:lnTo>
                  <a:pt x="536244" y="1587500"/>
                </a:lnTo>
                <a:lnTo>
                  <a:pt x="537591" y="1587500"/>
                </a:lnTo>
                <a:lnTo>
                  <a:pt x="537591" y="1600200"/>
                </a:lnTo>
                <a:lnTo>
                  <a:pt x="540296" y="1600200"/>
                </a:lnTo>
                <a:lnTo>
                  <a:pt x="540296" y="1612900"/>
                </a:lnTo>
                <a:lnTo>
                  <a:pt x="541642" y="1612900"/>
                </a:lnTo>
                <a:lnTo>
                  <a:pt x="541642" y="1600200"/>
                </a:lnTo>
                <a:lnTo>
                  <a:pt x="545693" y="1600200"/>
                </a:lnTo>
                <a:lnTo>
                  <a:pt x="547052" y="1587500"/>
                </a:lnTo>
                <a:lnTo>
                  <a:pt x="549757" y="1587500"/>
                </a:lnTo>
                <a:lnTo>
                  <a:pt x="549757" y="1600200"/>
                </a:lnTo>
                <a:lnTo>
                  <a:pt x="552462" y="1600200"/>
                </a:lnTo>
                <a:lnTo>
                  <a:pt x="552462" y="1612900"/>
                </a:lnTo>
                <a:lnTo>
                  <a:pt x="555155" y="1612900"/>
                </a:lnTo>
                <a:lnTo>
                  <a:pt x="555155" y="1600200"/>
                </a:lnTo>
                <a:lnTo>
                  <a:pt x="564616" y="1600200"/>
                </a:lnTo>
                <a:lnTo>
                  <a:pt x="564616" y="1612900"/>
                </a:lnTo>
                <a:lnTo>
                  <a:pt x="565962" y="1600200"/>
                </a:lnTo>
                <a:lnTo>
                  <a:pt x="571360" y="1600200"/>
                </a:lnTo>
                <a:lnTo>
                  <a:pt x="572719" y="1612900"/>
                </a:lnTo>
                <a:lnTo>
                  <a:pt x="583526" y="1612900"/>
                </a:lnTo>
                <a:lnTo>
                  <a:pt x="583526" y="1600200"/>
                </a:lnTo>
                <a:lnTo>
                  <a:pt x="586219" y="1600200"/>
                </a:lnTo>
                <a:lnTo>
                  <a:pt x="590270" y="1612900"/>
                </a:lnTo>
                <a:lnTo>
                  <a:pt x="591629" y="1612900"/>
                </a:lnTo>
                <a:lnTo>
                  <a:pt x="591629" y="1600200"/>
                </a:lnTo>
                <a:lnTo>
                  <a:pt x="605129" y="1600200"/>
                </a:lnTo>
                <a:lnTo>
                  <a:pt x="605129" y="1612900"/>
                </a:lnTo>
                <a:lnTo>
                  <a:pt x="613232" y="1612900"/>
                </a:lnTo>
                <a:lnTo>
                  <a:pt x="613232" y="1600200"/>
                </a:lnTo>
                <a:lnTo>
                  <a:pt x="614591" y="1600200"/>
                </a:lnTo>
                <a:lnTo>
                  <a:pt x="615937" y="1587500"/>
                </a:lnTo>
                <a:lnTo>
                  <a:pt x="617283" y="1600200"/>
                </a:lnTo>
                <a:lnTo>
                  <a:pt x="618642" y="1587500"/>
                </a:lnTo>
                <a:lnTo>
                  <a:pt x="618642" y="1600200"/>
                </a:lnTo>
                <a:lnTo>
                  <a:pt x="641604" y="1600200"/>
                </a:lnTo>
                <a:lnTo>
                  <a:pt x="640257" y="1587500"/>
                </a:lnTo>
                <a:lnTo>
                  <a:pt x="647001" y="1587500"/>
                </a:lnTo>
                <a:lnTo>
                  <a:pt x="649706" y="1600200"/>
                </a:lnTo>
                <a:lnTo>
                  <a:pt x="652411" y="1600200"/>
                </a:lnTo>
                <a:lnTo>
                  <a:pt x="651065" y="1587500"/>
                </a:lnTo>
                <a:lnTo>
                  <a:pt x="642950" y="1574800"/>
                </a:lnTo>
                <a:lnTo>
                  <a:pt x="637552" y="1574800"/>
                </a:lnTo>
                <a:lnTo>
                  <a:pt x="636206" y="1562100"/>
                </a:lnTo>
                <a:lnTo>
                  <a:pt x="629450" y="1562100"/>
                </a:lnTo>
                <a:lnTo>
                  <a:pt x="628103" y="1549400"/>
                </a:lnTo>
                <a:lnTo>
                  <a:pt x="630796" y="1549400"/>
                </a:lnTo>
                <a:lnTo>
                  <a:pt x="633501" y="1536700"/>
                </a:lnTo>
                <a:lnTo>
                  <a:pt x="640257" y="1536700"/>
                </a:lnTo>
                <a:lnTo>
                  <a:pt x="642950" y="1549400"/>
                </a:lnTo>
                <a:lnTo>
                  <a:pt x="659168" y="1549400"/>
                </a:lnTo>
                <a:lnTo>
                  <a:pt x="659168" y="1511300"/>
                </a:lnTo>
                <a:lnTo>
                  <a:pt x="663219" y="1498600"/>
                </a:lnTo>
                <a:lnTo>
                  <a:pt x="663219" y="1485900"/>
                </a:lnTo>
                <a:lnTo>
                  <a:pt x="659168" y="1485900"/>
                </a:lnTo>
                <a:lnTo>
                  <a:pt x="659168" y="1473200"/>
                </a:lnTo>
                <a:lnTo>
                  <a:pt x="660514" y="1460500"/>
                </a:lnTo>
                <a:lnTo>
                  <a:pt x="659168" y="1447800"/>
                </a:lnTo>
                <a:lnTo>
                  <a:pt x="656463" y="1447800"/>
                </a:lnTo>
                <a:lnTo>
                  <a:pt x="637552" y="1435100"/>
                </a:lnTo>
                <a:lnTo>
                  <a:pt x="630796" y="1422400"/>
                </a:lnTo>
                <a:lnTo>
                  <a:pt x="626745" y="1422400"/>
                </a:lnTo>
                <a:lnTo>
                  <a:pt x="625398" y="1435100"/>
                </a:lnTo>
                <a:lnTo>
                  <a:pt x="619988" y="1435100"/>
                </a:lnTo>
                <a:lnTo>
                  <a:pt x="615937" y="1422400"/>
                </a:lnTo>
                <a:lnTo>
                  <a:pt x="618642" y="1422400"/>
                </a:lnTo>
                <a:lnTo>
                  <a:pt x="619988" y="1409700"/>
                </a:lnTo>
                <a:lnTo>
                  <a:pt x="628103" y="1409700"/>
                </a:lnTo>
                <a:lnTo>
                  <a:pt x="629450" y="1397000"/>
                </a:lnTo>
                <a:lnTo>
                  <a:pt x="629450" y="1384300"/>
                </a:lnTo>
                <a:lnTo>
                  <a:pt x="619988" y="1371600"/>
                </a:lnTo>
                <a:lnTo>
                  <a:pt x="611886" y="1358900"/>
                </a:lnTo>
                <a:lnTo>
                  <a:pt x="629450" y="1346200"/>
                </a:lnTo>
                <a:lnTo>
                  <a:pt x="647001" y="1320800"/>
                </a:lnTo>
                <a:lnTo>
                  <a:pt x="669963" y="1320800"/>
                </a:lnTo>
                <a:lnTo>
                  <a:pt x="671322" y="1308100"/>
                </a:lnTo>
                <a:close/>
              </a:path>
              <a:path w="5495290" h="1943100">
                <a:moveTo>
                  <a:pt x="4992344" y="850900"/>
                </a:moveTo>
                <a:lnTo>
                  <a:pt x="4990998" y="863600"/>
                </a:lnTo>
                <a:lnTo>
                  <a:pt x="4992344" y="863600"/>
                </a:lnTo>
                <a:lnTo>
                  <a:pt x="4992344" y="850900"/>
                </a:lnTo>
                <a:close/>
              </a:path>
              <a:path w="5495290" h="1943100">
                <a:moveTo>
                  <a:pt x="5269255" y="406400"/>
                </a:moveTo>
                <a:lnTo>
                  <a:pt x="5267896" y="393700"/>
                </a:lnTo>
                <a:lnTo>
                  <a:pt x="5267896" y="406400"/>
                </a:lnTo>
                <a:lnTo>
                  <a:pt x="5269255" y="406400"/>
                </a:lnTo>
                <a:close/>
              </a:path>
              <a:path w="5495290" h="1943100">
                <a:moveTo>
                  <a:pt x="5274653" y="393700"/>
                </a:moveTo>
                <a:lnTo>
                  <a:pt x="5270601" y="393700"/>
                </a:lnTo>
                <a:lnTo>
                  <a:pt x="5269255" y="406400"/>
                </a:lnTo>
                <a:lnTo>
                  <a:pt x="5274653" y="406400"/>
                </a:lnTo>
                <a:lnTo>
                  <a:pt x="5274653" y="393700"/>
                </a:lnTo>
                <a:close/>
              </a:path>
              <a:path w="5495290" h="1943100">
                <a:moveTo>
                  <a:pt x="5288165" y="401853"/>
                </a:moveTo>
                <a:lnTo>
                  <a:pt x="5286807" y="401853"/>
                </a:lnTo>
                <a:lnTo>
                  <a:pt x="5286807" y="397789"/>
                </a:lnTo>
                <a:lnTo>
                  <a:pt x="5285460" y="397789"/>
                </a:lnTo>
                <a:lnTo>
                  <a:pt x="5285460" y="400481"/>
                </a:lnTo>
                <a:lnTo>
                  <a:pt x="5282768" y="400481"/>
                </a:lnTo>
                <a:lnTo>
                  <a:pt x="5284114" y="401853"/>
                </a:lnTo>
                <a:lnTo>
                  <a:pt x="5285460" y="403199"/>
                </a:lnTo>
                <a:lnTo>
                  <a:pt x="5286807" y="403199"/>
                </a:lnTo>
                <a:lnTo>
                  <a:pt x="5288165" y="401853"/>
                </a:lnTo>
                <a:close/>
              </a:path>
              <a:path w="5495290" h="1943100">
                <a:moveTo>
                  <a:pt x="5494833" y="254000"/>
                </a:moveTo>
                <a:lnTo>
                  <a:pt x="5493474" y="241300"/>
                </a:lnTo>
                <a:lnTo>
                  <a:pt x="5461051" y="241300"/>
                </a:lnTo>
                <a:lnTo>
                  <a:pt x="5458345" y="254000"/>
                </a:lnTo>
                <a:lnTo>
                  <a:pt x="5455653" y="241300"/>
                </a:lnTo>
                <a:lnTo>
                  <a:pt x="5454294" y="254000"/>
                </a:lnTo>
                <a:lnTo>
                  <a:pt x="5455653" y="254000"/>
                </a:lnTo>
                <a:lnTo>
                  <a:pt x="5454294" y="266700"/>
                </a:lnTo>
                <a:lnTo>
                  <a:pt x="5446192" y="266700"/>
                </a:lnTo>
                <a:lnTo>
                  <a:pt x="5443486" y="254000"/>
                </a:lnTo>
                <a:lnTo>
                  <a:pt x="5442140" y="254000"/>
                </a:lnTo>
                <a:lnTo>
                  <a:pt x="5442140" y="241300"/>
                </a:lnTo>
                <a:lnTo>
                  <a:pt x="5432691" y="241300"/>
                </a:lnTo>
                <a:lnTo>
                  <a:pt x="5432691" y="228600"/>
                </a:lnTo>
                <a:lnTo>
                  <a:pt x="5438089" y="228600"/>
                </a:lnTo>
                <a:lnTo>
                  <a:pt x="5438089" y="215900"/>
                </a:lnTo>
                <a:lnTo>
                  <a:pt x="5431333" y="215900"/>
                </a:lnTo>
                <a:lnTo>
                  <a:pt x="5429986" y="203200"/>
                </a:lnTo>
                <a:lnTo>
                  <a:pt x="5429986" y="215900"/>
                </a:lnTo>
                <a:lnTo>
                  <a:pt x="5427294" y="215900"/>
                </a:lnTo>
                <a:lnTo>
                  <a:pt x="5428640" y="203200"/>
                </a:lnTo>
                <a:lnTo>
                  <a:pt x="5429986" y="203200"/>
                </a:lnTo>
                <a:lnTo>
                  <a:pt x="5428640" y="190500"/>
                </a:lnTo>
                <a:lnTo>
                  <a:pt x="5428640" y="177800"/>
                </a:lnTo>
                <a:lnTo>
                  <a:pt x="5429986" y="177800"/>
                </a:lnTo>
                <a:lnTo>
                  <a:pt x="5431333" y="165100"/>
                </a:lnTo>
                <a:lnTo>
                  <a:pt x="5432691" y="165100"/>
                </a:lnTo>
                <a:lnTo>
                  <a:pt x="5432691" y="152400"/>
                </a:lnTo>
                <a:lnTo>
                  <a:pt x="5435384" y="152400"/>
                </a:lnTo>
                <a:lnTo>
                  <a:pt x="5435384" y="139700"/>
                </a:lnTo>
                <a:lnTo>
                  <a:pt x="5438089" y="139700"/>
                </a:lnTo>
                <a:lnTo>
                  <a:pt x="5438089" y="127000"/>
                </a:lnTo>
                <a:lnTo>
                  <a:pt x="5435384" y="127000"/>
                </a:lnTo>
                <a:lnTo>
                  <a:pt x="5435384" y="114300"/>
                </a:lnTo>
                <a:lnTo>
                  <a:pt x="5432691" y="114300"/>
                </a:lnTo>
                <a:lnTo>
                  <a:pt x="5431333" y="101600"/>
                </a:lnTo>
                <a:lnTo>
                  <a:pt x="5432691" y="88900"/>
                </a:lnTo>
                <a:lnTo>
                  <a:pt x="5434038" y="88900"/>
                </a:lnTo>
                <a:lnTo>
                  <a:pt x="5434038" y="76200"/>
                </a:lnTo>
                <a:lnTo>
                  <a:pt x="5432691" y="63500"/>
                </a:lnTo>
                <a:lnTo>
                  <a:pt x="5424589" y="63500"/>
                </a:lnTo>
                <a:lnTo>
                  <a:pt x="5424589" y="50800"/>
                </a:lnTo>
                <a:lnTo>
                  <a:pt x="5427294" y="50800"/>
                </a:lnTo>
                <a:lnTo>
                  <a:pt x="5428640" y="38100"/>
                </a:lnTo>
                <a:lnTo>
                  <a:pt x="5425935" y="38100"/>
                </a:lnTo>
                <a:lnTo>
                  <a:pt x="5429986" y="25400"/>
                </a:lnTo>
                <a:lnTo>
                  <a:pt x="2723096" y="25400"/>
                </a:lnTo>
                <a:lnTo>
                  <a:pt x="2724442" y="38100"/>
                </a:lnTo>
                <a:lnTo>
                  <a:pt x="2727147" y="38100"/>
                </a:lnTo>
                <a:lnTo>
                  <a:pt x="2727147" y="50800"/>
                </a:lnTo>
                <a:lnTo>
                  <a:pt x="2720390" y="50800"/>
                </a:lnTo>
                <a:lnTo>
                  <a:pt x="2716339" y="63500"/>
                </a:lnTo>
                <a:lnTo>
                  <a:pt x="2700134" y="63500"/>
                </a:lnTo>
                <a:lnTo>
                  <a:pt x="2702839" y="76200"/>
                </a:lnTo>
                <a:lnTo>
                  <a:pt x="2702839" y="88900"/>
                </a:lnTo>
                <a:lnTo>
                  <a:pt x="2700134" y="88900"/>
                </a:lnTo>
                <a:lnTo>
                  <a:pt x="2697429" y="76200"/>
                </a:lnTo>
                <a:lnTo>
                  <a:pt x="2687980" y="76200"/>
                </a:lnTo>
                <a:lnTo>
                  <a:pt x="2687980" y="63500"/>
                </a:lnTo>
                <a:lnTo>
                  <a:pt x="2696083" y="50800"/>
                </a:lnTo>
                <a:lnTo>
                  <a:pt x="2702839" y="50800"/>
                </a:lnTo>
                <a:lnTo>
                  <a:pt x="2702839" y="38100"/>
                </a:lnTo>
                <a:lnTo>
                  <a:pt x="2705544" y="38100"/>
                </a:lnTo>
                <a:lnTo>
                  <a:pt x="2705544" y="25400"/>
                </a:lnTo>
                <a:lnTo>
                  <a:pt x="2709595" y="25400"/>
                </a:lnTo>
                <a:lnTo>
                  <a:pt x="2709595" y="12700"/>
                </a:lnTo>
                <a:lnTo>
                  <a:pt x="2705544" y="12700"/>
                </a:lnTo>
                <a:lnTo>
                  <a:pt x="2704185" y="0"/>
                </a:lnTo>
                <a:lnTo>
                  <a:pt x="2702839" y="0"/>
                </a:lnTo>
                <a:lnTo>
                  <a:pt x="2702839" y="12700"/>
                </a:lnTo>
                <a:lnTo>
                  <a:pt x="2689326" y="12700"/>
                </a:lnTo>
                <a:lnTo>
                  <a:pt x="2690685" y="25400"/>
                </a:lnTo>
                <a:lnTo>
                  <a:pt x="2686634" y="25400"/>
                </a:lnTo>
                <a:lnTo>
                  <a:pt x="2685275" y="38100"/>
                </a:lnTo>
                <a:lnTo>
                  <a:pt x="2677172" y="38100"/>
                </a:lnTo>
                <a:lnTo>
                  <a:pt x="2675813" y="50800"/>
                </a:lnTo>
                <a:lnTo>
                  <a:pt x="2677172" y="63500"/>
                </a:lnTo>
                <a:lnTo>
                  <a:pt x="2674467" y="63500"/>
                </a:lnTo>
                <a:lnTo>
                  <a:pt x="2674467" y="38100"/>
                </a:lnTo>
                <a:lnTo>
                  <a:pt x="2677172" y="25400"/>
                </a:lnTo>
                <a:lnTo>
                  <a:pt x="2400274" y="25400"/>
                </a:lnTo>
                <a:lnTo>
                  <a:pt x="2397569" y="38100"/>
                </a:lnTo>
                <a:lnTo>
                  <a:pt x="2393518" y="38100"/>
                </a:lnTo>
                <a:lnTo>
                  <a:pt x="2393518" y="50800"/>
                </a:lnTo>
                <a:lnTo>
                  <a:pt x="2385415" y="50800"/>
                </a:lnTo>
                <a:lnTo>
                  <a:pt x="2385415" y="63500"/>
                </a:lnTo>
                <a:lnTo>
                  <a:pt x="2386761" y="63500"/>
                </a:lnTo>
                <a:lnTo>
                  <a:pt x="2389467" y="76200"/>
                </a:lnTo>
                <a:lnTo>
                  <a:pt x="2392172" y="76200"/>
                </a:lnTo>
                <a:lnTo>
                  <a:pt x="2392172" y="88900"/>
                </a:lnTo>
                <a:lnTo>
                  <a:pt x="2385415" y="101600"/>
                </a:lnTo>
                <a:lnTo>
                  <a:pt x="2382710" y="101600"/>
                </a:lnTo>
                <a:lnTo>
                  <a:pt x="2382710" y="114300"/>
                </a:lnTo>
                <a:lnTo>
                  <a:pt x="2411082" y="114300"/>
                </a:lnTo>
                <a:lnTo>
                  <a:pt x="2413774" y="127000"/>
                </a:lnTo>
                <a:lnTo>
                  <a:pt x="2419185" y="114300"/>
                </a:lnTo>
                <a:lnTo>
                  <a:pt x="2424582" y="127000"/>
                </a:lnTo>
                <a:lnTo>
                  <a:pt x="2427287" y="127000"/>
                </a:lnTo>
                <a:lnTo>
                  <a:pt x="2424582" y="114300"/>
                </a:lnTo>
                <a:lnTo>
                  <a:pt x="2459710" y="114300"/>
                </a:lnTo>
                <a:lnTo>
                  <a:pt x="2461044" y="127000"/>
                </a:lnTo>
                <a:lnTo>
                  <a:pt x="2478608" y="127000"/>
                </a:lnTo>
                <a:lnTo>
                  <a:pt x="2479967" y="139700"/>
                </a:lnTo>
                <a:lnTo>
                  <a:pt x="2482672" y="139700"/>
                </a:lnTo>
                <a:lnTo>
                  <a:pt x="2492121" y="152400"/>
                </a:lnTo>
                <a:lnTo>
                  <a:pt x="2505621" y="152400"/>
                </a:lnTo>
                <a:lnTo>
                  <a:pt x="2505621" y="177800"/>
                </a:lnTo>
                <a:lnTo>
                  <a:pt x="2502928" y="177800"/>
                </a:lnTo>
                <a:lnTo>
                  <a:pt x="2502928" y="190500"/>
                </a:lnTo>
                <a:lnTo>
                  <a:pt x="2506980" y="190500"/>
                </a:lnTo>
                <a:lnTo>
                  <a:pt x="2506980" y="203200"/>
                </a:lnTo>
                <a:lnTo>
                  <a:pt x="2511031" y="203200"/>
                </a:lnTo>
                <a:lnTo>
                  <a:pt x="2511031" y="215900"/>
                </a:lnTo>
                <a:lnTo>
                  <a:pt x="2493467" y="215900"/>
                </a:lnTo>
                <a:lnTo>
                  <a:pt x="2488069" y="228600"/>
                </a:lnTo>
                <a:lnTo>
                  <a:pt x="2484018" y="228600"/>
                </a:lnTo>
                <a:lnTo>
                  <a:pt x="2484018" y="241300"/>
                </a:lnTo>
                <a:lnTo>
                  <a:pt x="2481313" y="241300"/>
                </a:lnTo>
                <a:lnTo>
                  <a:pt x="2481313" y="254000"/>
                </a:lnTo>
                <a:lnTo>
                  <a:pt x="2492121" y="254000"/>
                </a:lnTo>
                <a:lnTo>
                  <a:pt x="2492121" y="266700"/>
                </a:lnTo>
                <a:lnTo>
                  <a:pt x="2512377" y="266700"/>
                </a:lnTo>
                <a:lnTo>
                  <a:pt x="2517787" y="266700"/>
                </a:lnTo>
                <a:lnTo>
                  <a:pt x="2516428" y="279400"/>
                </a:lnTo>
                <a:lnTo>
                  <a:pt x="2515082" y="279400"/>
                </a:lnTo>
                <a:lnTo>
                  <a:pt x="2512377" y="266700"/>
                </a:lnTo>
                <a:lnTo>
                  <a:pt x="2512377" y="279400"/>
                </a:lnTo>
                <a:lnTo>
                  <a:pt x="2484018" y="279400"/>
                </a:lnTo>
                <a:lnTo>
                  <a:pt x="2485364" y="266700"/>
                </a:lnTo>
                <a:lnTo>
                  <a:pt x="2477262" y="266700"/>
                </a:lnTo>
                <a:lnTo>
                  <a:pt x="2467813" y="254000"/>
                </a:lnTo>
                <a:lnTo>
                  <a:pt x="2466454" y="254000"/>
                </a:lnTo>
                <a:lnTo>
                  <a:pt x="2467813" y="241300"/>
                </a:lnTo>
                <a:lnTo>
                  <a:pt x="2474557" y="241300"/>
                </a:lnTo>
                <a:lnTo>
                  <a:pt x="2474557" y="228600"/>
                </a:lnTo>
                <a:lnTo>
                  <a:pt x="2477262" y="228600"/>
                </a:lnTo>
                <a:lnTo>
                  <a:pt x="2481313" y="215900"/>
                </a:lnTo>
                <a:lnTo>
                  <a:pt x="2478608" y="215900"/>
                </a:lnTo>
                <a:lnTo>
                  <a:pt x="2478608" y="203200"/>
                </a:lnTo>
                <a:lnTo>
                  <a:pt x="2485364" y="203200"/>
                </a:lnTo>
                <a:lnTo>
                  <a:pt x="2485364" y="190500"/>
                </a:lnTo>
                <a:lnTo>
                  <a:pt x="2488069" y="190500"/>
                </a:lnTo>
                <a:lnTo>
                  <a:pt x="2484018" y="177800"/>
                </a:lnTo>
                <a:lnTo>
                  <a:pt x="2477262" y="177800"/>
                </a:lnTo>
                <a:lnTo>
                  <a:pt x="2475915" y="165100"/>
                </a:lnTo>
                <a:lnTo>
                  <a:pt x="2469159" y="165100"/>
                </a:lnTo>
                <a:lnTo>
                  <a:pt x="2469159" y="152400"/>
                </a:lnTo>
                <a:lnTo>
                  <a:pt x="2471864" y="152400"/>
                </a:lnTo>
                <a:lnTo>
                  <a:pt x="2471864" y="139700"/>
                </a:lnTo>
                <a:lnTo>
                  <a:pt x="2423236" y="139700"/>
                </a:lnTo>
                <a:lnTo>
                  <a:pt x="2413774" y="152400"/>
                </a:lnTo>
                <a:lnTo>
                  <a:pt x="2393518" y="152400"/>
                </a:lnTo>
                <a:lnTo>
                  <a:pt x="2392172" y="165100"/>
                </a:lnTo>
                <a:lnTo>
                  <a:pt x="2388120" y="177800"/>
                </a:lnTo>
                <a:lnTo>
                  <a:pt x="2385415" y="177800"/>
                </a:lnTo>
                <a:lnTo>
                  <a:pt x="2390813" y="190500"/>
                </a:lnTo>
                <a:lnTo>
                  <a:pt x="2393518" y="203200"/>
                </a:lnTo>
                <a:lnTo>
                  <a:pt x="2393518" y="215900"/>
                </a:lnTo>
                <a:lnTo>
                  <a:pt x="2392172" y="228600"/>
                </a:lnTo>
                <a:lnTo>
                  <a:pt x="2389467" y="228600"/>
                </a:lnTo>
                <a:lnTo>
                  <a:pt x="2388120" y="241300"/>
                </a:lnTo>
                <a:lnTo>
                  <a:pt x="2385415" y="241300"/>
                </a:lnTo>
                <a:lnTo>
                  <a:pt x="2371902" y="254000"/>
                </a:lnTo>
                <a:lnTo>
                  <a:pt x="2358390" y="254000"/>
                </a:lnTo>
                <a:lnTo>
                  <a:pt x="2348941" y="266700"/>
                </a:lnTo>
                <a:lnTo>
                  <a:pt x="2348941" y="279400"/>
                </a:lnTo>
                <a:lnTo>
                  <a:pt x="2344890" y="279400"/>
                </a:lnTo>
                <a:lnTo>
                  <a:pt x="2344890" y="292100"/>
                </a:lnTo>
                <a:lnTo>
                  <a:pt x="2332736" y="292100"/>
                </a:lnTo>
                <a:lnTo>
                  <a:pt x="2331377" y="304800"/>
                </a:lnTo>
                <a:lnTo>
                  <a:pt x="2305710" y="304800"/>
                </a:lnTo>
                <a:lnTo>
                  <a:pt x="2305710" y="317500"/>
                </a:lnTo>
                <a:lnTo>
                  <a:pt x="2277351" y="317500"/>
                </a:lnTo>
                <a:lnTo>
                  <a:pt x="2276005" y="330200"/>
                </a:lnTo>
                <a:lnTo>
                  <a:pt x="2277351" y="330200"/>
                </a:lnTo>
                <a:lnTo>
                  <a:pt x="2276005" y="342900"/>
                </a:lnTo>
                <a:lnTo>
                  <a:pt x="2253043" y="342900"/>
                </a:lnTo>
                <a:lnTo>
                  <a:pt x="2251684" y="330200"/>
                </a:lnTo>
                <a:lnTo>
                  <a:pt x="2232774" y="330200"/>
                </a:lnTo>
                <a:lnTo>
                  <a:pt x="2223325" y="317500"/>
                </a:lnTo>
                <a:lnTo>
                  <a:pt x="2203056" y="317500"/>
                </a:lnTo>
                <a:lnTo>
                  <a:pt x="2190902" y="304800"/>
                </a:lnTo>
                <a:lnTo>
                  <a:pt x="2178748" y="304800"/>
                </a:lnTo>
                <a:lnTo>
                  <a:pt x="2176043" y="292100"/>
                </a:lnTo>
                <a:lnTo>
                  <a:pt x="2170646" y="292100"/>
                </a:lnTo>
                <a:lnTo>
                  <a:pt x="2169299" y="279400"/>
                </a:lnTo>
                <a:lnTo>
                  <a:pt x="2171992" y="279400"/>
                </a:lnTo>
                <a:lnTo>
                  <a:pt x="2171992" y="266700"/>
                </a:lnTo>
                <a:lnTo>
                  <a:pt x="2174646" y="266700"/>
                </a:lnTo>
                <a:lnTo>
                  <a:pt x="2177402" y="268109"/>
                </a:lnTo>
                <a:lnTo>
                  <a:pt x="2178748" y="269455"/>
                </a:lnTo>
                <a:lnTo>
                  <a:pt x="2178748" y="268109"/>
                </a:lnTo>
                <a:lnTo>
                  <a:pt x="2181453" y="266750"/>
                </a:lnTo>
                <a:lnTo>
                  <a:pt x="2182799" y="268109"/>
                </a:lnTo>
                <a:lnTo>
                  <a:pt x="2184158" y="274853"/>
                </a:lnTo>
                <a:lnTo>
                  <a:pt x="2184158" y="278917"/>
                </a:lnTo>
                <a:lnTo>
                  <a:pt x="2185505" y="281609"/>
                </a:lnTo>
                <a:lnTo>
                  <a:pt x="2184158" y="282968"/>
                </a:lnTo>
                <a:lnTo>
                  <a:pt x="2184158" y="284314"/>
                </a:lnTo>
                <a:lnTo>
                  <a:pt x="2182799" y="282968"/>
                </a:lnTo>
                <a:lnTo>
                  <a:pt x="2182799" y="284314"/>
                </a:lnTo>
                <a:lnTo>
                  <a:pt x="2188210" y="292417"/>
                </a:lnTo>
                <a:lnTo>
                  <a:pt x="2190915" y="295122"/>
                </a:lnTo>
                <a:lnTo>
                  <a:pt x="2190915" y="296468"/>
                </a:lnTo>
                <a:lnTo>
                  <a:pt x="2192261" y="297827"/>
                </a:lnTo>
                <a:lnTo>
                  <a:pt x="2192261" y="296468"/>
                </a:lnTo>
                <a:lnTo>
                  <a:pt x="2194966" y="296468"/>
                </a:lnTo>
                <a:lnTo>
                  <a:pt x="2197658" y="297827"/>
                </a:lnTo>
                <a:lnTo>
                  <a:pt x="2199017" y="296468"/>
                </a:lnTo>
                <a:lnTo>
                  <a:pt x="2200364" y="296468"/>
                </a:lnTo>
                <a:lnTo>
                  <a:pt x="2200364" y="293776"/>
                </a:lnTo>
                <a:lnTo>
                  <a:pt x="2199017" y="292417"/>
                </a:lnTo>
                <a:lnTo>
                  <a:pt x="2201710" y="292417"/>
                </a:lnTo>
                <a:lnTo>
                  <a:pt x="2200364" y="288366"/>
                </a:lnTo>
                <a:lnTo>
                  <a:pt x="2200364" y="285661"/>
                </a:lnTo>
                <a:lnTo>
                  <a:pt x="2201710" y="285661"/>
                </a:lnTo>
                <a:lnTo>
                  <a:pt x="2201710" y="287020"/>
                </a:lnTo>
                <a:lnTo>
                  <a:pt x="2203069" y="285661"/>
                </a:lnTo>
                <a:lnTo>
                  <a:pt x="2203069" y="284314"/>
                </a:lnTo>
                <a:lnTo>
                  <a:pt x="2204415" y="281609"/>
                </a:lnTo>
                <a:lnTo>
                  <a:pt x="2203310" y="279400"/>
                </a:lnTo>
                <a:lnTo>
                  <a:pt x="2207107" y="279400"/>
                </a:lnTo>
                <a:lnTo>
                  <a:pt x="2207107" y="292100"/>
                </a:lnTo>
                <a:lnTo>
                  <a:pt x="2209812" y="292100"/>
                </a:lnTo>
                <a:lnTo>
                  <a:pt x="2209812" y="304800"/>
                </a:lnTo>
                <a:lnTo>
                  <a:pt x="2257094" y="304800"/>
                </a:lnTo>
                <a:lnTo>
                  <a:pt x="2255736" y="292100"/>
                </a:lnTo>
                <a:lnTo>
                  <a:pt x="2257094" y="292100"/>
                </a:lnTo>
                <a:lnTo>
                  <a:pt x="2257094" y="279400"/>
                </a:lnTo>
                <a:lnTo>
                  <a:pt x="2278697" y="279400"/>
                </a:lnTo>
                <a:lnTo>
                  <a:pt x="2278697" y="266700"/>
                </a:lnTo>
                <a:lnTo>
                  <a:pt x="2289505" y="266700"/>
                </a:lnTo>
                <a:lnTo>
                  <a:pt x="2285454" y="254000"/>
                </a:lnTo>
                <a:lnTo>
                  <a:pt x="2301659" y="254000"/>
                </a:lnTo>
                <a:lnTo>
                  <a:pt x="2301659" y="241300"/>
                </a:lnTo>
                <a:lnTo>
                  <a:pt x="2308415" y="241300"/>
                </a:lnTo>
                <a:lnTo>
                  <a:pt x="2308415" y="228600"/>
                </a:lnTo>
                <a:lnTo>
                  <a:pt x="2331377" y="228600"/>
                </a:lnTo>
                <a:lnTo>
                  <a:pt x="2331377" y="215900"/>
                </a:lnTo>
                <a:lnTo>
                  <a:pt x="2338133" y="215900"/>
                </a:lnTo>
                <a:lnTo>
                  <a:pt x="2338133" y="203200"/>
                </a:lnTo>
                <a:lnTo>
                  <a:pt x="2339492" y="203200"/>
                </a:lnTo>
                <a:lnTo>
                  <a:pt x="2338133" y="190500"/>
                </a:lnTo>
                <a:lnTo>
                  <a:pt x="2340838" y="190500"/>
                </a:lnTo>
                <a:lnTo>
                  <a:pt x="2340838" y="177800"/>
                </a:lnTo>
                <a:lnTo>
                  <a:pt x="2354338" y="177800"/>
                </a:lnTo>
                <a:lnTo>
                  <a:pt x="2355697" y="165100"/>
                </a:lnTo>
                <a:lnTo>
                  <a:pt x="2363800" y="165100"/>
                </a:lnTo>
                <a:lnTo>
                  <a:pt x="2362454" y="152400"/>
                </a:lnTo>
                <a:lnTo>
                  <a:pt x="2350287" y="139700"/>
                </a:lnTo>
                <a:lnTo>
                  <a:pt x="2344890" y="127000"/>
                </a:lnTo>
                <a:lnTo>
                  <a:pt x="2340838" y="127000"/>
                </a:lnTo>
                <a:lnTo>
                  <a:pt x="2339492" y="114300"/>
                </a:lnTo>
                <a:lnTo>
                  <a:pt x="2339492" y="101600"/>
                </a:lnTo>
                <a:lnTo>
                  <a:pt x="2340838" y="101600"/>
                </a:lnTo>
                <a:lnTo>
                  <a:pt x="2340838" y="88900"/>
                </a:lnTo>
                <a:lnTo>
                  <a:pt x="2348941" y="88900"/>
                </a:lnTo>
                <a:lnTo>
                  <a:pt x="2348941" y="76200"/>
                </a:lnTo>
                <a:lnTo>
                  <a:pt x="2351646" y="76200"/>
                </a:lnTo>
                <a:lnTo>
                  <a:pt x="2352992" y="63500"/>
                </a:lnTo>
                <a:lnTo>
                  <a:pt x="2351646" y="50800"/>
                </a:lnTo>
                <a:lnTo>
                  <a:pt x="2359749" y="50800"/>
                </a:lnTo>
                <a:lnTo>
                  <a:pt x="2359749" y="38100"/>
                </a:lnTo>
                <a:lnTo>
                  <a:pt x="2361095" y="38100"/>
                </a:lnTo>
                <a:lnTo>
                  <a:pt x="2359749" y="25400"/>
                </a:lnTo>
                <a:lnTo>
                  <a:pt x="2207107" y="25400"/>
                </a:lnTo>
                <a:lnTo>
                  <a:pt x="2207107" y="38100"/>
                </a:lnTo>
                <a:lnTo>
                  <a:pt x="2200364" y="38100"/>
                </a:lnTo>
                <a:lnTo>
                  <a:pt x="2200364" y="50800"/>
                </a:lnTo>
                <a:lnTo>
                  <a:pt x="2205761" y="63500"/>
                </a:lnTo>
                <a:lnTo>
                  <a:pt x="2205761" y="76200"/>
                </a:lnTo>
                <a:lnTo>
                  <a:pt x="2207107" y="76200"/>
                </a:lnTo>
                <a:lnTo>
                  <a:pt x="2211171" y="88900"/>
                </a:lnTo>
                <a:lnTo>
                  <a:pt x="2221966" y="88900"/>
                </a:lnTo>
                <a:lnTo>
                  <a:pt x="2221966" y="101600"/>
                </a:lnTo>
                <a:lnTo>
                  <a:pt x="2213864" y="101600"/>
                </a:lnTo>
                <a:lnTo>
                  <a:pt x="2213864" y="114300"/>
                </a:lnTo>
                <a:lnTo>
                  <a:pt x="2203056" y="121081"/>
                </a:lnTo>
                <a:lnTo>
                  <a:pt x="2203056" y="266700"/>
                </a:lnTo>
                <a:lnTo>
                  <a:pt x="2203056" y="278917"/>
                </a:lnTo>
                <a:lnTo>
                  <a:pt x="2200364" y="278917"/>
                </a:lnTo>
                <a:lnTo>
                  <a:pt x="2200364" y="266700"/>
                </a:lnTo>
                <a:lnTo>
                  <a:pt x="2203056" y="266700"/>
                </a:lnTo>
                <a:lnTo>
                  <a:pt x="2203056" y="121081"/>
                </a:lnTo>
                <a:lnTo>
                  <a:pt x="2193607" y="127000"/>
                </a:lnTo>
                <a:lnTo>
                  <a:pt x="2193607" y="139700"/>
                </a:lnTo>
                <a:lnTo>
                  <a:pt x="2192451" y="139700"/>
                </a:lnTo>
                <a:lnTo>
                  <a:pt x="2192451" y="271589"/>
                </a:lnTo>
                <a:lnTo>
                  <a:pt x="2189937" y="270332"/>
                </a:lnTo>
                <a:lnTo>
                  <a:pt x="2189556" y="266700"/>
                </a:lnTo>
                <a:lnTo>
                  <a:pt x="2190902" y="266700"/>
                </a:lnTo>
                <a:lnTo>
                  <a:pt x="2192451" y="271589"/>
                </a:lnTo>
                <a:lnTo>
                  <a:pt x="2192451" y="139700"/>
                </a:lnTo>
                <a:lnTo>
                  <a:pt x="2188184" y="139700"/>
                </a:lnTo>
                <a:lnTo>
                  <a:pt x="2188184" y="276199"/>
                </a:lnTo>
                <a:lnTo>
                  <a:pt x="2186851" y="274853"/>
                </a:lnTo>
                <a:lnTo>
                  <a:pt x="2185505" y="272161"/>
                </a:lnTo>
                <a:lnTo>
                  <a:pt x="2185505" y="269875"/>
                </a:lnTo>
                <a:lnTo>
                  <a:pt x="2186851" y="273037"/>
                </a:lnTo>
                <a:lnTo>
                  <a:pt x="2186851" y="273507"/>
                </a:lnTo>
                <a:lnTo>
                  <a:pt x="2187194" y="273862"/>
                </a:lnTo>
                <a:lnTo>
                  <a:pt x="2188184" y="276199"/>
                </a:lnTo>
                <a:lnTo>
                  <a:pt x="2188184" y="139700"/>
                </a:lnTo>
                <a:lnTo>
                  <a:pt x="2180094" y="139700"/>
                </a:lnTo>
                <a:lnTo>
                  <a:pt x="2180094" y="127000"/>
                </a:lnTo>
                <a:lnTo>
                  <a:pt x="2181453" y="127000"/>
                </a:lnTo>
                <a:lnTo>
                  <a:pt x="2180094" y="114300"/>
                </a:lnTo>
                <a:lnTo>
                  <a:pt x="2171992" y="114300"/>
                </a:lnTo>
                <a:lnTo>
                  <a:pt x="2167940" y="101600"/>
                </a:lnTo>
                <a:lnTo>
                  <a:pt x="2162530" y="88900"/>
                </a:lnTo>
                <a:lnTo>
                  <a:pt x="2157133" y="88900"/>
                </a:lnTo>
                <a:lnTo>
                  <a:pt x="2155787" y="76200"/>
                </a:lnTo>
                <a:lnTo>
                  <a:pt x="2136876" y="50800"/>
                </a:lnTo>
                <a:lnTo>
                  <a:pt x="2127415" y="50800"/>
                </a:lnTo>
                <a:lnTo>
                  <a:pt x="2122017" y="38100"/>
                </a:lnTo>
                <a:lnTo>
                  <a:pt x="2126069" y="38100"/>
                </a:lnTo>
                <a:lnTo>
                  <a:pt x="2113915" y="25400"/>
                </a:lnTo>
                <a:lnTo>
                  <a:pt x="2105812" y="12700"/>
                </a:lnTo>
                <a:lnTo>
                  <a:pt x="2100402" y="12700"/>
                </a:lnTo>
                <a:lnTo>
                  <a:pt x="2099056" y="25400"/>
                </a:lnTo>
                <a:lnTo>
                  <a:pt x="1912645" y="25400"/>
                </a:lnTo>
                <a:lnTo>
                  <a:pt x="1905901" y="38100"/>
                </a:lnTo>
                <a:lnTo>
                  <a:pt x="1889696" y="25400"/>
                </a:lnTo>
                <a:lnTo>
                  <a:pt x="1889696" y="12700"/>
                </a:lnTo>
                <a:lnTo>
                  <a:pt x="540296" y="12700"/>
                </a:lnTo>
                <a:lnTo>
                  <a:pt x="540296" y="25400"/>
                </a:lnTo>
                <a:lnTo>
                  <a:pt x="541642" y="25400"/>
                </a:lnTo>
                <a:lnTo>
                  <a:pt x="545693" y="38100"/>
                </a:lnTo>
                <a:lnTo>
                  <a:pt x="556514" y="38100"/>
                </a:lnTo>
                <a:lnTo>
                  <a:pt x="561911" y="50800"/>
                </a:lnTo>
                <a:lnTo>
                  <a:pt x="564616" y="50800"/>
                </a:lnTo>
                <a:lnTo>
                  <a:pt x="563257" y="63500"/>
                </a:lnTo>
                <a:lnTo>
                  <a:pt x="560565" y="63500"/>
                </a:lnTo>
                <a:lnTo>
                  <a:pt x="565962" y="76200"/>
                </a:lnTo>
                <a:lnTo>
                  <a:pt x="561911" y="76200"/>
                </a:lnTo>
                <a:lnTo>
                  <a:pt x="559206" y="88900"/>
                </a:lnTo>
                <a:lnTo>
                  <a:pt x="557860" y="88900"/>
                </a:lnTo>
                <a:lnTo>
                  <a:pt x="556514" y="76200"/>
                </a:lnTo>
                <a:lnTo>
                  <a:pt x="551103" y="76200"/>
                </a:lnTo>
                <a:lnTo>
                  <a:pt x="549757" y="63500"/>
                </a:lnTo>
                <a:lnTo>
                  <a:pt x="547052" y="63500"/>
                </a:lnTo>
                <a:lnTo>
                  <a:pt x="541642" y="50800"/>
                </a:lnTo>
                <a:lnTo>
                  <a:pt x="506526" y="50800"/>
                </a:lnTo>
                <a:lnTo>
                  <a:pt x="506526" y="38100"/>
                </a:lnTo>
                <a:lnTo>
                  <a:pt x="491667" y="38100"/>
                </a:lnTo>
                <a:lnTo>
                  <a:pt x="490321" y="50800"/>
                </a:lnTo>
                <a:lnTo>
                  <a:pt x="487616" y="50800"/>
                </a:lnTo>
                <a:lnTo>
                  <a:pt x="484924" y="38100"/>
                </a:lnTo>
                <a:lnTo>
                  <a:pt x="487616" y="38100"/>
                </a:lnTo>
                <a:lnTo>
                  <a:pt x="487616" y="25400"/>
                </a:lnTo>
                <a:lnTo>
                  <a:pt x="482219" y="25400"/>
                </a:lnTo>
                <a:lnTo>
                  <a:pt x="476821" y="38100"/>
                </a:lnTo>
                <a:lnTo>
                  <a:pt x="472770" y="38100"/>
                </a:lnTo>
                <a:lnTo>
                  <a:pt x="470052" y="50800"/>
                </a:lnTo>
                <a:lnTo>
                  <a:pt x="464654" y="50800"/>
                </a:lnTo>
                <a:lnTo>
                  <a:pt x="464654" y="63500"/>
                </a:lnTo>
                <a:lnTo>
                  <a:pt x="460603" y="63500"/>
                </a:lnTo>
                <a:lnTo>
                  <a:pt x="457898" y="50800"/>
                </a:lnTo>
                <a:lnTo>
                  <a:pt x="456552" y="50800"/>
                </a:lnTo>
                <a:lnTo>
                  <a:pt x="457898" y="63500"/>
                </a:lnTo>
                <a:lnTo>
                  <a:pt x="453847" y="63500"/>
                </a:lnTo>
                <a:lnTo>
                  <a:pt x="451142" y="50800"/>
                </a:lnTo>
                <a:lnTo>
                  <a:pt x="449795" y="50800"/>
                </a:lnTo>
                <a:lnTo>
                  <a:pt x="447090" y="63500"/>
                </a:lnTo>
                <a:lnTo>
                  <a:pt x="434936" y="63500"/>
                </a:lnTo>
                <a:lnTo>
                  <a:pt x="426834" y="76200"/>
                </a:lnTo>
                <a:lnTo>
                  <a:pt x="401180" y="76200"/>
                </a:lnTo>
                <a:lnTo>
                  <a:pt x="398462" y="88900"/>
                </a:lnTo>
                <a:lnTo>
                  <a:pt x="393065" y="88900"/>
                </a:lnTo>
                <a:lnTo>
                  <a:pt x="386308" y="101600"/>
                </a:lnTo>
                <a:lnTo>
                  <a:pt x="380911" y="114300"/>
                </a:lnTo>
                <a:lnTo>
                  <a:pt x="372808" y="114300"/>
                </a:lnTo>
                <a:lnTo>
                  <a:pt x="371449" y="127000"/>
                </a:lnTo>
                <a:lnTo>
                  <a:pt x="366052" y="139700"/>
                </a:lnTo>
                <a:lnTo>
                  <a:pt x="362000" y="139700"/>
                </a:lnTo>
                <a:lnTo>
                  <a:pt x="364705" y="152400"/>
                </a:lnTo>
                <a:lnTo>
                  <a:pt x="360654" y="152400"/>
                </a:lnTo>
                <a:lnTo>
                  <a:pt x="352552" y="139700"/>
                </a:lnTo>
                <a:lnTo>
                  <a:pt x="351193" y="139700"/>
                </a:lnTo>
                <a:lnTo>
                  <a:pt x="351193" y="152400"/>
                </a:lnTo>
                <a:lnTo>
                  <a:pt x="349846" y="139700"/>
                </a:lnTo>
                <a:lnTo>
                  <a:pt x="348488" y="139700"/>
                </a:lnTo>
                <a:lnTo>
                  <a:pt x="347141" y="152400"/>
                </a:lnTo>
                <a:lnTo>
                  <a:pt x="328231" y="152400"/>
                </a:lnTo>
                <a:lnTo>
                  <a:pt x="334987" y="165100"/>
                </a:lnTo>
                <a:lnTo>
                  <a:pt x="328231" y="165100"/>
                </a:lnTo>
                <a:lnTo>
                  <a:pt x="330936" y="190500"/>
                </a:lnTo>
                <a:lnTo>
                  <a:pt x="313372" y="190500"/>
                </a:lnTo>
                <a:lnTo>
                  <a:pt x="314718" y="203200"/>
                </a:lnTo>
                <a:lnTo>
                  <a:pt x="299859" y="203200"/>
                </a:lnTo>
                <a:lnTo>
                  <a:pt x="297167" y="215900"/>
                </a:lnTo>
                <a:lnTo>
                  <a:pt x="305269" y="215900"/>
                </a:lnTo>
                <a:lnTo>
                  <a:pt x="302564" y="228600"/>
                </a:lnTo>
                <a:lnTo>
                  <a:pt x="299859" y="228600"/>
                </a:lnTo>
                <a:lnTo>
                  <a:pt x="297167" y="241300"/>
                </a:lnTo>
                <a:lnTo>
                  <a:pt x="294462" y="241300"/>
                </a:lnTo>
                <a:lnTo>
                  <a:pt x="291757" y="254000"/>
                </a:lnTo>
                <a:lnTo>
                  <a:pt x="286359" y="254000"/>
                </a:lnTo>
                <a:lnTo>
                  <a:pt x="283654" y="266700"/>
                </a:lnTo>
                <a:lnTo>
                  <a:pt x="278257" y="266700"/>
                </a:lnTo>
                <a:lnTo>
                  <a:pt x="272846" y="279400"/>
                </a:lnTo>
                <a:lnTo>
                  <a:pt x="278257" y="279400"/>
                </a:lnTo>
                <a:lnTo>
                  <a:pt x="285013" y="292100"/>
                </a:lnTo>
                <a:lnTo>
                  <a:pt x="283654" y="304800"/>
                </a:lnTo>
                <a:lnTo>
                  <a:pt x="301218" y="304800"/>
                </a:lnTo>
                <a:lnTo>
                  <a:pt x="301218" y="317500"/>
                </a:lnTo>
                <a:lnTo>
                  <a:pt x="305269" y="317500"/>
                </a:lnTo>
                <a:lnTo>
                  <a:pt x="305269" y="330200"/>
                </a:lnTo>
                <a:lnTo>
                  <a:pt x="293116" y="330200"/>
                </a:lnTo>
                <a:lnTo>
                  <a:pt x="293116" y="342900"/>
                </a:lnTo>
                <a:lnTo>
                  <a:pt x="320128" y="342900"/>
                </a:lnTo>
                <a:lnTo>
                  <a:pt x="322821" y="355600"/>
                </a:lnTo>
                <a:lnTo>
                  <a:pt x="329590" y="355600"/>
                </a:lnTo>
                <a:lnTo>
                  <a:pt x="334987" y="368300"/>
                </a:lnTo>
                <a:lnTo>
                  <a:pt x="332282" y="381000"/>
                </a:lnTo>
                <a:lnTo>
                  <a:pt x="333641" y="381000"/>
                </a:lnTo>
                <a:lnTo>
                  <a:pt x="332282" y="393700"/>
                </a:lnTo>
                <a:lnTo>
                  <a:pt x="333641" y="393700"/>
                </a:lnTo>
                <a:lnTo>
                  <a:pt x="333641" y="406400"/>
                </a:lnTo>
                <a:lnTo>
                  <a:pt x="317423" y="406400"/>
                </a:lnTo>
                <a:lnTo>
                  <a:pt x="317423" y="419100"/>
                </a:lnTo>
                <a:lnTo>
                  <a:pt x="314718" y="419100"/>
                </a:lnTo>
                <a:lnTo>
                  <a:pt x="314718" y="431800"/>
                </a:lnTo>
                <a:lnTo>
                  <a:pt x="297167" y="431800"/>
                </a:lnTo>
                <a:lnTo>
                  <a:pt x="294462" y="444500"/>
                </a:lnTo>
                <a:lnTo>
                  <a:pt x="289064" y="444500"/>
                </a:lnTo>
                <a:lnTo>
                  <a:pt x="290410" y="457200"/>
                </a:lnTo>
                <a:lnTo>
                  <a:pt x="293116" y="457200"/>
                </a:lnTo>
                <a:lnTo>
                  <a:pt x="293116" y="469900"/>
                </a:lnTo>
                <a:lnTo>
                  <a:pt x="282308" y="469900"/>
                </a:lnTo>
                <a:lnTo>
                  <a:pt x="283654" y="482600"/>
                </a:lnTo>
                <a:lnTo>
                  <a:pt x="282308" y="482600"/>
                </a:lnTo>
                <a:lnTo>
                  <a:pt x="282308" y="495300"/>
                </a:lnTo>
                <a:lnTo>
                  <a:pt x="276910" y="495300"/>
                </a:lnTo>
                <a:lnTo>
                  <a:pt x="278257" y="508000"/>
                </a:lnTo>
                <a:lnTo>
                  <a:pt x="280962" y="508000"/>
                </a:lnTo>
                <a:lnTo>
                  <a:pt x="282308" y="520700"/>
                </a:lnTo>
                <a:lnTo>
                  <a:pt x="285013" y="520700"/>
                </a:lnTo>
                <a:lnTo>
                  <a:pt x="282308" y="533400"/>
                </a:lnTo>
                <a:lnTo>
                  <a:pt x="268795" y="533400"/>
                </a:lnTo>
                <a:lnTo>
                  <a:pt x="267449" y="546100"/>
                </a:lnTo>
                <a:lnTo>
                  <a:pt x="282308" y="546100"/>
                </a:lnTo>
                <a:lnTo>
                  <a:pt x="282308" y="558800"/>
                </a:lnTo>
                <a:lnTo>
                  <a:pt x="286359" y="558800"/>
                </a:lnTo>
                <a:lnTo>
                  <a:pt x="289064" y="571500"/>
                </a:lnTo>
                <a:lnTo>
                  <a:pt x="279603" y="571500"/>
                </a:lnTo>
                <a:lnTo>
                  <a:pt x="280962" y="584200"/>
                </a:lnTo>
                <a:lnTo>
                  <a:pt x="282308" y="584200"/>
                </a:lnTo>
                <a:lnTo>
                  <a:pt x="283654" y="596900"/>
                </a:lnTo>
                <a:lnTo>
                  <a:pt x="233680" y="596900"/>
                </a:lnTo>
                <a:lnTo>
                  <a:pt x="233680" y="584200"/>
                </a:lnTo>
                <a:lnTo>
                  <a:pt x="230974" y="584200"/>
                </a:lnTo>
                <a:lnTo>
                  <a:pt x="229628" y="571500"/>
                </a:lnTo>
                <a:lnTo>
                  <a:pt x="210718" y="571500"/>
                </a:lnTo>
                <a:lnTo>
                  <a:pt x="206667" y="584200"/>
                </a:lnTo>
                <a:lnTo>
                  <a:pt x="203962" y="584200"/>
                </a:lnTo>
                <a:lnTo>
                  <a:pt x="202615" y="596900"/>
                </a:lnTo>
                <a:lnTo>
                  <a:pt x="203962" y="596900"/>
                </a:lnTo>
                <a:lnTo>
                  <a:pt x="203962" y="609600"/>
                </a:lnTo>
                <a:lnTo>
                  <a:pt x="194513" y="609600"/>
                </a:lnTo>
                <a:lnTo>
                  <a:pt x="193154" y="622300"/>
                </a:lnTo>
                <a:lnTo>
                  <a:pt x="185051" y="622300"/>
                </a:lnTo>
                <a:lnTo>
                  <a:pt x="183705" y="635000"/>
                </a:lnTo>
                <a:lnTo>
                  <a:pt x="176949" y="635000"/>
                </a:lnTo>
                <a:lnTo>
                  <a:pt x="176949" y="647700"/>
                </a:lnTo>
                <a:lnTo>
                  <a:pt x="175590" y="647700"/>
                </a:lnTo>
                <a:lnTo>
                  <a:pt x="175590" y="660400"/>
                </a:lnTo>
                <a:lnTo>
                  <a:pt x="178308" y="673100"/>
                </a:lnTo>
                <a:lnTo>
                  <a:pt x="195859" y="673100"/>
                </a:lnTo>
                <a:lnTo>
                  <a:pt x="201256" y="660400"/>
                </a:lnTo>
                <a:lnTo>
                  <a:pt x="214769" y="660400"/>
                </a:lnTo>
                <a:lnTo>
                  <a:pt x="218821" y="673100"/>
                </a:lnTo>
                <a:lnTo>
                  <a:pt x="222872" y="673100"/>
                </a:lnTo>
                <a:lnTo>
                  <a:pt x="224218" y="685800"/>
                </a:lnTo>
                <a:lnTo>
                  <a:pt x="251244" y="685800"/>
                </a:lnTo>
                <a:lnTo>
                  <a:pt x="251244" y="698500"/>
                </a:lnTo>
                <a:lnTo>
                  <a:pt x="266103" y="698500"/>
                </a:lnTo>
                <a:lnTo>
                  <a:pt x="266103" y="723900"/>
                </a:lnTo>
                <a:lnTo>
                  <a:pt x="262051" y="723900"/>
                </a:lnTo>
                <a:lnTo>
                  <a:pt x="260692" y="736600"/>
                </a:lnTo>
                <a:lnTo>
                  <a:pt x="258000" y="736600"/>
                </a:lnTo>
                <a:lnTo>
                  <a:pt x="258000" y="749300"/>
                </a:lnTo>
                <a:lnTo>
                  <a:pt x="259346" y="749300"/>
                </a:lnTo>
                <a:lnTo>
                  <a:pt x="260692" y="762000"/>
                </a:lnTo>
                <a:lnTo>
                  <a:pt x="237731" y="762000"/>
                </a:lnTo>
                <a:lnTo>
                  <a:pt x="237731" y="774700"/>
                </a:lnTo>
                <a:lnTo>
                  <a:pt x="229628" y="774700"/>
                </a:lnTo>
                <a:lnTo>
                  <a:pt x="229628" y="787400"/>
                </a:lnTo>
                <a:lnTo>
                  <a:pt x="221526" y="787400"/>
                </a:lnTo>
                <a:lnTo>
                  <a:pt x="222872" y="800100"/>
                </a:lnTo>
                <a:lnTo>
                  <a:pt x="236385" y="800100"/>
                </a:lnTo>
                <a:lnTo>
                  <a:pt x="237731" y="812800"/>
                </a:lnTo>
                <a:lnTo>
                  <a:pt x="251244" y="812800"/>
                </a:lnTo>
                <a:lnTo>
                  <a:pt x="251244" y="825500"/>
                </a:lnTo>
                <a:lnTo>
                  <a:pt x="253949" y="825500"/>
                </a:lnTo>
                <a:lnTo>
                  <a:pt x="251244" y="838200"/>
                </a:lnTo>
                <a:lnTo>
                  <a:pt x="249885" y="850900"/>
                </a:lnTo>
                <a:lnTo>
                  <a:pt x="247180" y="850900"/>
                </a:lnTo>
                <a:lnTo>
                  <a:pt x="247180" y="863600"/>
                </a:lnTo>
                <a:lnTo>
                  <a:pt x="244487" y="863600"/>
                </a:lnTo>
                <a:lnTo>
                  <a:pt x="241782" y="876300"/>
                </a:lnTo>
                <a:lnTo>
                  <a:pt x="230974" y="876300"/>
                </a:lnTo>
                <a:lnTo>
                  <a:pt x="230974" y="901700"/>
                </a:lnTo>
                <a:lnTo>
                  <a:pt x="248539" y="901700"/>
                </a:lnTo>
                <a:lnTo>
                  <a:pt x="255295" y="914400"/>
                </a:lnTo>
                <a:lnTo>
                  <a:pt x="253949" y="927100"/>
                </a:lnTo>
                <a:lnTo>
                  <a:pt x="264744" y="927100"/>
                </a:lnTo>
                <a:lnTo>
                  <a:pt x="264744" y="939800"/>
                </a:lnTo>
                <a:lnTo>
                  <a:pt x="290410" y="939800"/>
                </a:lnTo>
                <a:lnTo>
                  <a:pt x="297167" y="952500"/>
                </a:lnTo>
                <a:lnTo>
                  <a:pt x="299859" y="952500"/>
                </a:lnTo>
                <a:lnTo>
                  <a:pt x="303911" y="939800"/>
                </a:lnTo>
                <a:lnTo>
                  <a:pt x="305269" y="939800"/>
                </a:lnTo>
                <a:lnTo>
                  <a:pt x="310667" y="952500"/>
                </a:lnTo>
                <a:lnTo>
                  <a:pt x="307975" y="952500"/>
                </a:lnTo>
                <a:lnTo>
                  <a:pt x="310667" y="965200"/>
                </a:lnTo>
                <a:lnTo>
                  <a:pt x="305269" y="965200"/>
                </a:lnTo>
                <a:lnTo>
                  <a:pt x="305269" y="990600"/>
                </a:lnTo>
                <a:lnTo>
                  <a:pt x="309321" y="990600"/>
                </a:lnTo>
                <a:lnTo>
                  <a:pt x="309321" y="1003300"/>
                </a:lnTo>
                <a:lnTo>
                  <a:pt x="326885" y="1003300"/>
                </a:lnTo>
                <a:lnTo>
                  <a:pt x="326885" y="1016000"/>
                </a:lnTo>
                <a:lnTo>
                  <a:pt x="337693" y="1016000"/>
                </a:lnTo>
                <a:lnTo>
                  <a:pt x="337693" y="1028700"/>
                </a:lnTo>
                <a:lnTo>
                  <a:pt x="341744" y="1028700"/>
                </a:lnTo>
                <a:lnTo>
                  <a:pt x="341744" y="1041400"/>
                </a:lnTo>
                <a:lnTo>
                  <a:pt x="355244" y="1041400"/>
                </a:lnTo>
                <a:lnTo>
                  <a:pt x="352552" y="1054100"/>
                </a:lnTo>
                <a:lnTo>
                  <a:pt x="359295" y="1054100"/>
                </a:lnTo>
                <a:lnTo>
                  <a:pt x="362000" y="1066800"/>
                </a:lnTo>
                <a:lnTo>
                  <a:pt x="363347" y="1066800"/>
                </a:lnTo>
                <a:lnTo>
                  <a:pt x="362000" y="1079500"/>
                </a:lnTo>
                <a:lnTo>
                  <a:pt x="367398" y="1079500"/>
                </a:lnTo>
                <a:lnTo>
                  <a:pt x="368757" y="1092200"/>
                </a:lnTo>
                <a:lnTo>
                  <a:pt x="372808" y="1092200"/>
                </a:lnTo>
                <a:lnTo>
                  <a:pt x="376859" y="1079500"/>
                </a:lnTo>
                <a:lnTo>
                  <a:pt x="378206" y="1079500"/>
                </a:lnTo>
                <a:lnTo>
                  <a:pt x="378206" y="1092200"/>
                </a:lnTo>
                <a:lnTo>
                  <a:pt x="375500" y="1092200"/>
                </a:lnTo>
                <a:lnTo>
                  <a:pt x="371449" y="1104900"/>
                </a:lnTo>
                <a:lnTo>
                  <a:pt x="370103" y="1117600"/>
                </a:lnTo>
                <a:lnTo>
                  <a:pt x="347141" y="1117600"/>
                </a:lnTo>
                <a:lnTo>
                  <a:pt x="347141" y="1130300"/>
                </a:lnTo>
                <a:lnTo>
                  <a:pt x="345795" y="1130300"/>
                </a:lnTo>
                <a:lnTo>
                  <a:pt x="343090" y="1117600"/>
                </a:lnTo>
                <a:lnTo>
                  <a:pt x="332282" y="1117600"/>
                </a:lnTo>
                <a:lnTo>
                  <a:pt x="332282" y="1130300"/>
                </a:lnTo>
                <a:lnTo>
                  <a:pt x="337693" y="1130300"/>
                </a:lnTo>
                <a:lnTo>
                  <a:pt x="337693" y="1143000"/>
                </a:lnTo>
                <a:lnTo>
                  <a:pt x="310667" y="1143000"/>
                </a:lnTo>
                <a:lnTo>
                  <a:pt x="313372" y="1155700"/>
                </a:lnTo>
                <a:lnTo>
                  <a:pt x="316077" y="1155700"/>
                </a:lnTo>
                <a:lnTo>
                  <a:pt x="314718" y="1168400"/>
                </a:lnTo>
                <a:lnTo>
                  <a:pt x="310667" y="1168400"/>
                </a:lnTo>
                <a:lnTo>
                  <a:pt x="305269" y="1181100"/>
                </a:lnTo>
                <a:lnTo>
                  <a:pt x="302564" y="1181100"/>
                </a:lnTo>
                <a:lnTo>
                  <a:pt x="297167" y="1193800"/>
                </a:lnTo>
                <a:lnTo>
                  <a:pt x="287705" y="1193800"/>
                </a:lnTo>
                <a:lnTo>
                  <a:pt x="286359" y="1206500"/>
                </a:lnTo>
                <a:lnTo>
                  <a:pt x="267449" y="1206500"/>
                </a:lnTo>
                <a:lnTo>
                  <a:pt x="266103" y="1193800"/>
                </a:lnTo>
                <a:lnTo>
                  <a:pt x="249885" y="1193800"/>
                </a:lnTo>
                <a:lnTo>
                  <a:pt x="248539" y="1181100"/>
                </a:lnTo>
                <a:lnTo>
                  <a:pt x="232333" y="1181100"/>
                </a:lnTo>
                <a:lnTo>
                  <a:pt x="225577" y="1193800"/>
                </a:lnTo>
                <a:lnTo>
                  <a:pt x="224218" y="1193800"/>
                </a:lnTo>
                <a:lnTo>
                  <a:pt x="222872" y="1181100"/>
                </a:lnTo>
                <a:lnTo>
                  <a:pt x="194513" y="1181100"/>
                </a:lnTo>
                <a:lnTo>
                  <a:pt x="191808" y="1193800"/>
                </a:lnTo>
                <a:lnTo>
                  <a:pt x="185051" y="1193800"/>
                </a:lnTo>
                <a:lnTo>
                  <a:pt x="185051" y="1206500"/>
                </a:lnTo>
                <a:lnTo>
                  <a:pt x="175590" y="1206500"/>
                </a:lnTo>
                <a:lnTo>
                  <a:pt x="174917" y="1209675"/>
                </a:lnTo>
                <a:lnTo>
                  <a:pt x="176949" y="1219200"/>
                </a:lnTo>
                <a:lnTo>
                  <a:pt x="201256" y="1219200"/>
                </a:lnTo>
                <a:lnTo>
                  <a:pt x="203962" y="1231900"/>
                </a:lnTo>
                <a:lnTo>
                  <a:pt x="210718" y="1231900"/>
                </a:lnTo>
                <a:lnTo>
                  <a:pt x="213423" y="1219200"/>
                </a:lnTo>
                <a:lnTo>
                  <a:pt x="214769" y="1219200"/>
                </a:lnTo>
                <a:lnTo>
                  <a:pt x="216115" y="1231900"/>
                </a:lnTo>
                <a:lnTo>
                  <a:pt x="228269" y="1231900"/>
                </a:lnTo>
                <a:lnTo>
                  <a:pt x="225577" y="1244600"/>
                </a:lnTo>
                <a:lnTo>
                  <a:pt x="221526" y="1244600"/>
                </a:lnTo>
                <a:lnTo>
                  <a:pt x="217474" y="1257300"/>
                </a:lnTo>
                <a:lnTo>
                  <a:pt x="214769" y="1257300"/>
                </a:lnTo>
                <a:lnTo>
                  <a:pt x="210718" y="1244600"/>
                </a:lnTo>
                <a:lnTo>
                  <a:pt x="175590" y="1244600"/>
                </a:lnTo>
                <a:lnTo>
                  <a:pt x="171538" y="1231900"/>
                </a:lnTo>
                <a:lnTo>
                  <a:pt x="170192" y="1231900"/>
                </a:lnTo>
                <a:lnTo>
                  <a:pt x="168846" y="1244600"/>
                </a:lnTo>
                <a:lnTo>
                  <a:pt x="167487" y="1244600"/>
                </a:lnTo>
                <a:lnTo>
                  <a:pt x="168846" y="1257300"/>
                </a:lnTo>
                <a:lnTo>
                  <a:pt x="160743" y="1257300"/>
                </a:lnTo>
                <a:lnTo>
                  <a:pt x="155333" y="1244600"/>
                </a:lnTo>
                <a:lnTo>
                  <a:pt x="135077" y="1244600"/>
                </a:lnTo>
                <a:lnTo>
                  <a:pt x="133731" y="1231900"/>
                </a:lnTo>
                <a:lnTo>
                  <a:pt x="126974" y="1231900"/>
                </a:lnTo>
                <a:lnTo>
                  <a:pt x="125615" y="1244600"/>
                </a:lnTo>
                <a:lnTo>
                  <a:pt x="124269" y="1244600"/>
                </a:lnTo>
                <a:lnTo>
                  <a:pt x="124269" y="1257300"/>
                </a:lnTo>
                <a:lnTo>
                  <a:pt x="132372" y="1257300"/>
                </a:lnTo>
                <a:lnTo>
                  <a:pt x="132372" y="1282700"/>
                </a:lnTo>
                <a:lnTo>
                  <a:pt x="137782" y="1295400"/>
                </a:lnTo>
                <a:lnTo>
                  <a:pt x="126974" y="1295400"/>
                </a:lnTo>
                <a:lnTo>
                  <a:pt x="126974" y="1282700"/>
                </a:lnTo>
                <a:lnTo>
                  <a:pt x="114820" y="1282700"/>
                </a:lnTo>
                <a:lnTo>
                  <a:pt x="110769" y="1295400"/>
                </a:lnTo>
                <a:lnTo>
                  <a:pt x="106718" y="1295400"/>
                </a:lnTo>
                <a:lnTo>
                  <a:pt x="106718" y="1282700"/>
                </a:lnTo>
                <a:lnTo>
                  <a:pt x="102654" y="1282700"/>
                </a:lnTo>
                <a:lnTo>
                  <a:pt x="93205" y="1295400"/>
                </a:lnTo>
                <a:lnTo>
                  <a:pt x="74295" y="1295400"/>
                </a:lnTo>
                <a:lnTo>
                  <a:pt x="74295" y="1301762"/>
                </a:lnTo>
                <a:lnTo>
                  <a:pt x="669302" y="1301762"/>
                </a:lnTo>
                <a:lnTo>
                  <a:pt x="667270" y="1295400"/>
                </a:lnTo>
                <a:lnTo>
                  <a:pt x="665911" y="1295400"/>
                </a:lnTo>
                <a:lnTo>
                  <a:pt x="692924" y="1257300"/>
                </a:lnTo>
                <a:lnTo>
                  <a:pt x="724001" y="1257300"/>
                </a:lnTo>
                <a:lnTo>
                  <a:pt x="725347" y="1244600"/>
                </a:lnTo>
                <a:lnTo>
                  <a:pt x="730758" y="1244600"/>
                </a:lnTo>
                <a:lnTo>
                  <a:pt x="730758" y="1231900"/>
                </a:lnTo>
                <a:lnTo>
                  <a:pt x="753719" y="1231900"/>
                </a:lnTo>
                <a:lnTo>
                  <a:pt x="755065" y="1244600"/>
                </a:lnTo>
                <a:lnTo>
                  <a:pt x="756412" y="1244600"/>
                </a:lnTo>
                <a:lnTo>
                  <a:pt x="756412" y="1257300"/>
                </a:lnTo>
                <a:lnTo>
                  <a:pt x="757770" y="1257300"/>
                </a:lnTo>
                <a:lnTo>
                  <a:pt x="757770" y="1270000"/>
                </a:lnTo>
                <a:lnTo>
                  <a:pt x="759117" y="1270000"/>
                </a:lnTo>
                <a:lnTo>
                  <a:pt x="756412" y="1282700"/>
                </a:lnTo>
                <a:lnTo>
                  <a:pt x="756412" y="1295400"/>
                </a:lnTo>
                <a:lnTo>
                  <a:pt x="794232" y="1295400"/>
                </a:lnTo>
                <a:lnTo>
                  <a:pt x="792886" y="1282700"/>
                </a:lnTo>
                <a:lnTo>
                  <a:pt x="794232" y="1282700"/>
                </a:lnTo>
                <a:lnTo>
                  <a:pt x="795591" y="1270000"/>
                </a:lnTo>
                <a:lnTo>
                  <a:pt x="796937" y="1270000"/>
                </a:lnTo>
                <a:lnTo>
                  <a:pt x="802347" y="1257300"/>
                </a:lnTo>
                <a:lnTo>
                  <a:pt x="806399" y="1244600"/>
                </a:lnTo>
                <a:lnTo>
                  <a:pt x="853668" y="1244600"/>
                </a:lnTo>
                <a:lnTo>
                  <a:pt x="852322" y="1231900"/>
                </a:lnTo>
                <a:lnTo>
                  <a:pt x="856373" y="1231900"/>
                </a:lnTo>
                <a:lnTo>
                  <a:pt x="861771" y="1219200"/>
                </a:lnTo>
                <a:lnTo>
                  <a:pt x="864476" y="1219200"/>
                </a:lnTo>
                <a:lnTo>
                  <a:pt x="867181" y="1231900"/>
                </a:lnTo>
                <a:lnTo>
                  <a:pt x="914450" y="1231900"/>
                </a:lnTo>
                <a:lnTo>
                  <a:pt x="914450" y="1219200"/>
                </a:lnTo>
                <a:lnTo>
                  <a:pt x="933361" y="1219200"/>
                </a:lnTo>
                <a:lnTo>
                  <a:pt x="936066" y="1206500"/>
                </a:lnTo>
                <a:lnTo>
                  <a:pt x="937412" y="1219200"/>
                </a:lnTo>
                <a:lnTo>
                  <a:pt x="944168" y="1219200"/>
                </a:lnTo>
                <a:lnTo>
                  <a:pt x="945515" y="1206500"/>
                </a:lnTo>
                <a:lnTo>
                  <a:pt x="5312473" y="1206500"/>
                </a:lnTo>
                <a:lnTo>
                  <a:pt x="5313819" y="1193800"/>
                </a:lnTo>
                <a:lnTo>
                  <a:pt x="5309768" y="1193800"/>
                </a:lnTo>
                <a:lnTo>
                  <a:pt x="5305717" y="1181100"/>
                </a:lnTo>
                <a:lnTo>
                  <a:pt x="5307063" y="1168400"/>
                </a:lnTo>
                <a:lnTo>
                  <a:pt x="5311114" y="1168400"/>
                </a:lnTo>
                <a:lnTo>
                  <a:pt x="5311114" y="1155700"/>
                </a:lnTo>
                <a:lnTo>
                  <a:pt x="5309768" y="1155700"/>
                </a:lnTo>
                <a:lnTo>
                  <a:pt x="5309768" y="1143000"/>
                </a:lnTo>
                <a:lnTo>
                  <a:pt x="5307063" y="1143000"/>
                </a:lnTo>
                <a:lnTo>
                  <a:pt x="5304371" y="1130300"/>
                </a:lnTo>
                <a:lnTo>
                  <a:pt x="5307063" y="1117600"/>
                </a:lnTo>
                <a:lnTo>
                  <a:pt x="5284101" y="1117600"/>
                </a:lnTo>
                <a:lnTo>
                  <a:pt x="5278704" y="1104900"/>
                </a:lnTo>
                <a:lnTo>
                  <a:pt x="5280050" y="1104900"/>
                </a:lnTo>
                <a:lnTo>
                  <a:pt x="5280050" y="1092200"/>
                </a:lnTo>
                <a:lnTo>
                  <a:pt x="5277345" y="1092200"/>
                </a:lnTo>
                <a:lnTo>
                  <a:pt x="5275999" y="1079500"/>
                </a:lnTo>
                <a:lnTo>
                  <a:pt x="5267896" y="1079500"/>
                </a:lnTo>
                <a:lnTo>
                  <a:pt x="5267896" y="1066800"/>
                </a:lnTo>
                <a:lnTo>
                  <a:pt x="5265191" y="1079500"/>
                </a:lnTo>
                <a:lnTo>
                  <a:pt x="5258447" y="1079500"/>
                </a:lnTo>
                <a:lnTo>
                  <a:pt x="5257089" y="1066800"/>
                </a:lnTo>
                <a:lnTo>
                  <a:pt x="5255742" y="1054100"/>
                </a:lnTo>
                <a:lnTo>
                  <a:pt x="5258447" y="1054100"/>
                </a:lnTo>
                <a:lnTo>
                  <a:pt x="5257089" y="1066800"/>
                </a:lnTo>
                <a:lnTo>
                  <a:pt x="5259794" y="1066800"/>
                </a:lnTo>
                <a:lnTo>
                  <a:pt x="5259794" y="1054100"/>
                </a:lnTo>
                <a:lnTo>
                  <a:pt x="5261140" y="1054100"/>
                </a:lnTo>
                <a:lnTo>
                  <a:pt x="5262499" y="1041400"/>
                </a:lnTo>
                <a:lnTo>
                  <a:pt x="5255742" y="1041400"/>
                </a:lnTo>
                <a:lnTo>
                  <a:pt x="5255742" y="1028700"/>
                </a:lnTo>
                <a:lnTo>
                  <a:pt x="5254396" y="1028700"/>
                </a:lnTo>
                <a:lnTo>
                  <a:pt x="5254396" y="1066800"/>
                </a:lnTo>
                <a:lnTo>
                  <a:pt x="5254396" y="1079500"/>
                </a:lnTo>
                <a:lnTo>
                  <a:pt x="5253037" y="1079500"/>
                </a:lnTo>
                <a:lnTo>
                  <a:pt x="5248986" y="1066800"/>
                </a:lnTo>
                <a:lnTo>
                  <a:pt x="5254396" y="1066800"/>
                </a:lnTo>
                <a:lnTo>
                  <a:pt x="5254396" y="1028700"/>
                </a:lnTo>
                <a:lnTo>
                  <a:pt x="5253037" y="1028700"/>
                </a:lnTo>
                <a:lnTo>
                  <a:pt x="5247627" y="1041400"/>
                </a:lnTo>
                <a:lnTo>
                  <a:pt x="5239524" y="1041400"/>
                </a:lnTo>
                <a:lnTo>
                  <a:pt x="5239524" y="1028700"/>
                </a:lnTo>
                <a:lnTo>
                  <a:pt x="5230076" y="1028700"/>
                </a:lnTo>
                <a:lnTo>
                  <a:pt x="5230076" y="1041400"/>
                </a:lnTo>
                <a:lnTo>
                  <a:pt x="5228717" y="1041400"/>
                </a:lnTo>
                <a:lnTo>
                  <a:pt x="5228717" y="1028700"/>
                </a:lnTo>
                <a:lnTo>
                  <a:pt x="5199011" y="1028700"/>
                </a:lnTo>
                <a:lnTo>
                  <a:pt x="5192255" y="1016000"/>
                </a:lnTo>
                <a:lnTo>
                  <a:pt x="5181447" y="1016000"/>
                </a:lnTo>
                <a:lnTo>
                  <a:pt x="5181447" y="1003300"/>
                </a:lnTo>
                <a:lnTo>
                  <a:pt x="5146332" y="1003300"/>
                </a:lnTo>
                <a:lnTo>
                  <a:pt x="5144973" y="990600"/>
                </a:lnTo>
                <a:lnTo>
                  <a:pt x="5143627" y="990600"/>
                </a:lnTo>
                <a:lnTo>
                  <a:pt x="5140922" y="1003300"/>
                </a:lnTo>
                <a:lnTo>
                  <a:pt x="5139575" y="1003300"/>
                </a:lnTo>
                <a:lnTo>
                  <a:pt x="5131473" y="1016000"/>
                </a:lnTo>
                <a:lnTo>
                  <a:pt x="5100409" y="1016000"/>
                </a:lnTo>
                <a:lnTo>
                  <a:pt x="5103101" y="1028700"/>
                </a:lnTo>
                <a:lnTo>
                  <a:pt x="5105806" y="1028700"/>
                </a:lnTo>
                <a:lnTo>
                  <a:pt x="5105806" y="1041400"/>
                </a:lnTo>
                <a:lnTo>
                  <a:pt x="5108511" y="1028700"/>
                </a:lnTo>
                <a:lnTo>
                  <a:pt x="5111216" y="1041400"/>
                </a:lnTo>
                <a:lnTo>
                  <a:pt x="5113909" y="1041400"/>
                </a:lnTo>
                <a:lnTo>
                  <a:pt x="5113909" y="1054100"/>
                </a:lnTo>
                <a:lnTo>
                  <a:pt x="5117960" y="1054100"/>
                </a:lnTo>
                <a:lnTo>
                  <a:pt x="5120665" y="1079500"/>
                </a:lnTo>
                <a:lnTo>
                  <a:pt x="5119319" y="1079500"/>
                </a:lnTo>
                <a:lnTo>
                  <a:pt x="5119319" y="1092200"/>
                </a:lnTo>
                <a:lnTo>
                  <a:pt x="5108511" y="1092200"/>
                </a:lnTo>
                <a:lnTo>
                  <a:pt x="5108511" y="1079500"/>
                </a:lnTo>
                <a:lnTo>
                  <a:pt x="5109857" y="1079500"/>
                </a:lnTo>
                <a:lnTo>
                  <a:pt x="5112563" y="1066800"/>
                </a:lnTo>
                <a:lnTo>
                  <a:pt x="5112563" y="1054100"/>
                </a:lnTo>
                <a:lnTo>
                  <a:pt x="5107152" y="1054100"/>
                </a:lnTo>
                <a:lnTo>
                  <a:pt x="5105806" y="1041400"/>
                </a:lnTo>
                <a:lnTo>
                  <a:pt x="5104447" y="1041400"/>
                </a:lnTo>
                <a:lnTo>
                  <a:pt x="5099050" y="1054100"/>
                </a:lnTo>
                <a:lnTo>
                  <a:pt x="5100409" y="1066800"/>
                </a:lnTo>
                <a:lnTo>
                  <a:pt x="5103101" y="1066800"/>
                </a:lnTo>
                <a:lnTo>
                  <a:pt x="5101755" y="1079500"/>
                </a:lnTo>
                <a:lnTo>
                  <a:pt x="5096345" y="1079500"/>
                </a:lnTo>
                <a:lnTo>
                  <a:pt x="5093652" y="1092200"/>
                </a:lnTo>
                <a:lnTo>
                  <a:pt x="5084191" y="1104900"/>
                </a:lnTo>
                <a:lnTo>
                  <a:pt x="5063934" y="1104900"/>
                </a:lnTo>
                <a:lnTo>
                  <a:pt x="5066639" y="1092200"/>
                </a:lnTo>
                <a:lnTo>
                  <a:pt x="5070691" y="1092200"/>
                </a:lnTo>
                <a:lnTo>
                  <a:pt x="5070691" y="1079500"/>
                </a:lnTo>
                <a:lnTo>
                  <a:pt x="5074742" y="1066800"/>
                </a:lnTo>
                <a:lnTo>
                  <a:pt x="5054473" y="1066800"/>
                </a:lnTo>
                <a:lnTo>
                  <a:pt x="5053127" y="1054100"/>
                </a:lnTo>
                <a:lnTo>
                  <a:pt x="5054473" y="1054100"/>
                </a:lnTo>
                <a:lnTo>
                  <a:pt x="5055832" y="1041400"/>
                </a:lnTo>
                <a:lnTo>
                  <a:pt x="5042319" y="1041400"/>
                </a:lnTo>
                <a:lnTo>
                  <a:pt x="5042319" y="1054100"/>
                </a:lnTo>
                <a:lnTo>
                  <a:pt x="5036921" y="1054100"/>
                </a:lnTo>
                <a:lnTo>
                  <a:pt x="5035575" y="1066800"/>
                </a:lnTo>
                <a:lnTo>
                  <a:pt x="5046370" y="1066800"/>
                </a:lnTo>
                <a:lnTo>
                  <a:pt x="5049075" y="1054100"/>
                </a:lnTo>
                <a:lnTo>
                  <a:pt x="5051780" y="1054100"/>
                </a:lnTo>
                <a:lnTo>
                  <a:pt x="5053127" y="1066800"/>
                </a:lnTo>
                <a:lnTo>
                  <a:pt x="5049075" y="1066800"/>
                </a:lnTo>
                <a:lnTo>
                  <a:pt x="5049075" y="1079500"/>
                </a:lnTo>
                <a:lnTo>
                  <a:pt x="5050421" y="1092200"/>
                </a:lnTo>
                <a:lnTo>
                  <a:pt x="5038280" y="1092200"/>
                </a:lnTo>
                <a:lnTo>
                  <a:pt x="5038280" y="1104900"/>
                </a:lnTo>
                <a:lnTo>
                  <a:pt x="5031511" y="1104900"/>
                </a:lnTo>
                <a:lnTo>
                  <a:pt x="5028806" y="1092200"/>
                </a:lnTo>
                <a:lnTo>
                  <a:pt x="5023409" y="1092200"/>
                </a:lnTo>
                <a:lnTo>
                  <a:pt x="5023409" y="1066800"/>
                </a:lnTo>
                <a:lnTo>
                  <a:pt x="5015306" y="1066800"/>
                </a:lnTo>
                <a:lnTo>
                  <a:pt x="5015306" y="1054100"/>
                </a:lnTo>
                <a:lnTo>
                  <a:pt x="5013960" y="1054100"/>
                </a:lnTo>
                <a:lnTo>
                  <a:pt x="5011255" y="1041400"/>
                </a:lnTo>
                <a:lnTo>
                  <a:pt x="5008550" y="1041400"/>
                </a:lnTo>
                <a:lnTo>
                  <a:pt x="5008550" y="1028700"/>
                </a:lnTo>
                <a:lnTo>
                  <a:pt x="5001793" y="1028700"/>
                </a:lnTo>
                <a:lnTo>
                  <a:pt x="5001793" y="1041400"/>
                </a:lnTo>
                <a:lnTo>
                  <a:pt x="4999101" y="1041400"/>
                </a:lnTo>
                <a:lnTo>
                  <a:pt x="4997742" y="1028700"/>
                </a:lnTo>
                <a:lnTo>
                  <a:pt x="4996396" y="1028700"/>
                </a:lnTo>
                <a:lnTo>
                  <a:pt x="4996396" y="1041400"/>
                </a:lnTo>
                <a:lnTo>
                  <a:pt x="4978832" y="1041400"/>
                </a:lnTo>
                <a:lnTo>
                  <a:pt x="4970742" y="1054100"/>
                </a:lnTo>
                <a:lnTo>
                  <a:pt x="4927511" y="1054100"/>
                </a:lnTo>
                <a:lnTo>
                  <a:pt x="4926165" y="1041400"/>
                </a:lnTo>
                <a:lnTo>
                  <a:pt x="4927511" y="1041400"/>
                </a:lnTo>
                <a:lnTo>
                  <a:pt x="4928857" y="1028700"/>
                </a:lnTo>
                <a:lnTo>
                  <a:pt x="4931562" y="1028700"/>
                </a:lnTo>
                <a:lnTo>
                  <a:pt x="4934255" y="1016000"/>
                </a:lnTo>
                <a:lnTo>
                  <a:pt x="4941011" y="1016000"/>
                </a:lnTo>
                <a:lnTo>
                  <a:pt x="4942370" y="1003300"/>
                </a:lnTo>
                <a:lnTo>
                  <a:pt x="4946421" y="1003300"/>
                </a:lnTo>
                <a:lnTo>
                  <a:pt x="4949114" y="990600"/>
                </a:lnTo>
                <a:lnTo>
                  <a:pt x="4951819" y="990600"/>
                </a:lnTo>
                <a:lnTo>
                  <a:pt x="4951819" y="977900"/>
                </a:lnTo>
                <a:lnTo>
                  <a:pt x="4950472" y="977900"/>
                </a:lnTo>
                <a:lnTo>
                  <a:pt x="4951819" y="965200"/>
                </a:lnTo>
                <a:lnTo>
                  <a:pt x="4955870" y="965200"/>
                </a:lnTo>
                <a:lnTo>
                  <a:pt x="4955870" y="952500"/>
                </a:lnTo>
                <a:lnTo>
                  <a:pt x="4962626" y="952500"/>
                </a:lnTo>
                <a:lnTo>
                  <a:pt x="4962626" y="939800"/>
                </a:lnTo>
                <a:lnTo>
                  <a:pt x="4968037" y="939800"/>
                </a:lnTo>
                <a:lnTo>
                  <a:pt x="4969383" y="927100"/>
                </a:lnTo>
                <a:lnTo>
                  <a:pt x="4972088" y="927100"/>
                </a:lnTo>
                <a:lnTo>
                  <a:pt x="4972088" y="914400"/>
                </a:lnTo>
                <a:lnTo>
                  <a:pt x="4976139" y="914400"/>
                </a:lnTo>
                <a:lnTo>
                  <a:pt x="4976139" y="901700"/>
                </a:lnTo>
                <a:lnTo>
                  <a:pt x="4980190" y="901700"/>
                </a:lnTo>
                <a:lnTo>
                  <a:pt x="4984242" y="889000"/>
                </a:lnTo>
                <a:lnTo>
                  <a:pt x="4984242" y="876300"/>
                </a:lnTo>
                <a:lnTo>
                  <a:pt x="4982896" y="876300"/>
                </a:lnTo>
                <a:lnTo>
                  <a:pt x="4986947" y="863600"/>
                </a:lnTo>
                <a:lnTo>
                  <a:pt x="4984242" y="850900"/>
                </a:lnTo>
                <a:lnTo>
                  <a:pt x="4985588" y="850900"/>
                </a:lnTo>
                <a:lnTo>
                  <a:pt x="4985588" y="838200"/>
                </a:lnTo>
                <a:lnTo>
                  <a:pt x="4986947" y="850900"/>
                </a:lnTo>
                <a:lnTo>
                  <a:pt x="4986947" y="838200"/>
                </a:lnTo>
                <a:lnTo>
                  <a:pt x="4986947" y="825500"/>
                </a:lnTo>
                <a:lnTo>
                  <a:pt x="4989639" y="825500"/>
                </a:lnTo>
                <a:lnTo>
                  <a:pt x="4988293" y="812800"/>
                </a:lnTo>
                <a:lnTo>
                  <a:pt x="4990998" y="812800"/>
                </a:lnTo>
                <a:lnTo>
                  <a:pt x="4990998" y="800100"/>
                </a:lnTo>
                <a:lnTo>
                  <a:pt x="4995049" y="800100"/>
                </a:lnTo>
                <a:lnTo>
                  <a:pt x="4993691" y="787400"/>
                </a:lnTo>
                <a:lnTo>
                  <a:pt x="4995049" y="787400"/>
                </a:lnTo>
                <a:lnTo>
                  <a:pt x="4996396" y="774700"/>
                </a:lnTo>
                <a:lnTo>
                  <a:pt x="5003152" y="774700"/>
                </a:lnTo>
                <a:lnTo>
                  <a:pt x="5003152" y="762000"/>
                </a:lnTo>
                <a:lnTo>
                  <a:pt x="5007203" y="762000"/>
                </a:lnTo>
                <a:lnTo>
                  <a:pt x="5005857" y="749300"/>
                </a:lnTo>
                <a:lnTo>
                  <a:pt x="5012601" y="749300"/>
                </a:lnTo>
                <a:lnTo>
                  <a:pt x="5011255" y="736600"/>
                </a:lnTo>
                <a:lnTo>
                  <a:pt x="5011255" y="723900"/>
                </a:lnTo>
                <a:lnTo>
                  <a:pt x="5013960" y="723900"/>
                </a:lnTo>
                <a:lnTo>
                  <a:pt x="5016652" y="711200"/>
                </a:lnTo>
                <a:lnTo>
                  <a:pt x="5023409" y="711200"/>
                </a:lnTo>
                <a:lnTo>
                  <a:pt x="5024755" y="698500"/>
                </a:lnTo>
                <a:lnTo>
                  <a:pt x="5022062" y="698500"/>
                </a:lnTo>
                <a:lnTo>
                  <a:pt x="5019357" y="673100"/>
                </a:lnTo>
                <a:lnTo>
                  <a:pt x="5016652" y="673100"/>
                </a:lnTo>
                <a:lnTo>
                  <a:pt x="5016652" y="660400"/>
                </a:lnTo>
                <a:lnTo>
                  <a:pt x="5018011" y="647700"/>
                </a:lnTo>
                <a:lnTo>
                  <a:pt x="5023409" y="647700"/>
                </a:lnTo>
                <a:lnTo>
                  <a:pt x="5023409" y="635000"/>
                </a:lnTo>
                <a:lnTo>
                  <a:pt x="5030165" y="635000"/>
                </a:lnTo>
                <a:lnTo>
                  <a:pt x="5034216" y="622300"/>
                </a:lnTo>
                <a:lnTo>
                  <a:pt x="5034216" y="609600"/>
                </a:lnTo>
                <a:lnTo>
                  <a:pt x="5035575" y="609600"/>
                </a:lnTo>
                <a:lnTo>
                  <a:pt x="5034216" y="584200"/>
                </a:lnTo>
                <a:lnTo>
                  <a:pt x="5035575" y="571500"/>
                </a:lnTo>
                <a:lnTo>
                  <a:pt x="5038280" y="571500"/>
                </a:lnTo>
                <a:lnTo>
                  <a:pt x="5045024" y="546100"/>
                </a:lnTo>
                <a:lnTo>
                  <a:pt x="5054473" y="533400"/>
                </a:lnTo>
                <a:lnTo>
                  <a:pt x="5059883" y="533400"/>
                </a:lnTo>
                <a:lnTo>
                  <a:pt x="5061242" y="520700"/>
                </a:lnTo>
                <a:lnTo>
                  <a:pt x="5063934" y="533400"/>
                </a:lnTo>
                <a:lnTo>
                  <a:pt x="5066639" y="520700"/>
                </a:lnTo>
                <a:lnTo>
                  <a:pt x="5077447" y="520700"/>
                </a:lnTo>
                <a:lnTo>
                  <a:pt x="5084191" y="508000"/>
                </a:lnTo>
                <a:lnTo>
                  <a:pt x="5101755" y="508000"/>
                </a:lnTo>
                <a:lnTo>
                  <a:pt x="5101755" y="495300"/>
                </a:lnTo>
                <a:lnTo>
                  <a:pt x="5119319" y="495300"/>
                </a:lnTo>
                <a:lnTo>
                  <a:pt x="5128780" y="482600"/>
                </a:lnTo>
                <a:lnTo>
                  <a:pt x="5140922" y="482600"/>
                </a:lnTo>
                <a:lnTo>
                  <a:pt x="5143627" y="469900"/>
                </a:lnTo>
                <a:lnTo>
                  <a:pt x="5159832" y="469900"/>
                </a:lnTo>
                <a:lnTo>
                  <a:pt x="5161191" y="457200"/>
                </a:lnTo>
                <a:lnTo>
                  <a:pt x="5163883" y="469900"/>
                </a:lnTo>
                <a:lnTo>
                  <a:pt x="5163883" y="482600"/>
                </a:lnTo>
                <a:lnTo>
                  <a:pt x="5180088" y="482600"/>
                </a:lnTo>
                <a:lnTo>
                  <a:pt x="5180088" y="457200"/>
                </a:lnTo>
                <a:lnTo>
                  <a:pt x="5176037" y="457200"/>
                </a:lnTo>
                <a:lnTo>
                  <a:pt x="5177396" y="444500"/>
                </a:lnTo>
                <a:lnTo>
                  <a:pt x="5227371" y="444500"/>
                </a:lnTo>
                <a:lnTo>
                  <a:pt x="5227371" y="431800"/>
                </a:lnTo>
                <a:lnTo>
                  <a:pt x="5231422" y="431800"/>
                </a:lnTo>
                <a:lnTo>
                  <a:pt x="5231422" y="419100"/>
                </a:lnTo>
                <a:lnTo>
                  <a:pt x="5238178" y="419100"/>
                </a:lnTo>
                <a:lnTo>
                  <a:pt x="5243576" y="406400"/>
                </a:lnTo>
                <a:lnTo>
                  <a:pt x="5251678" y="406400"/>
                </a:lnTo>
                <a:lnTo>
                  <a:pt x="5255742" y="419100"/>
                </a:lnTo>
                <a:lnTo>
                  <a:pt x="5265191" y="419100"/>
                </a:lnTo>
                <a:lnTo>
                  <a:pt x="5267896" y="406400"/>
                </a:lnTo>
                <a:lnTo>
                  <a:pt x="5262499" y="406400"/>
                </a:lnTo>
                <a:lnTo>
                  <a:pt x="5261140" y="393700"/>
                </a:lnTo>
                <a:lnTo>
                  <a:pt x="5259794" y="393700"/>
                </a:lnTo>
                <a:lnTo>
                  <a:pt x="5259794" y="381000"/>
                </a:lnTo>
                <a:lnTo>
                  <a:pt x="5261140" y="381000"/>
                </a:lnTo>
                <a:lnTo>
                  <a:pt x="5261140" y="393700"/>
                </a:lnTo>
                <a:lnTo>
                  <a:pt x="5267896" y="393700"/>
                </a:lnTo>
                <a:lnTo>
                  <a:pt x="5270601" y="393700"/>
                </a:lnTo>
                <a:lnTo>
                  <a:pt x="5270601" y="381000"/>
                </a:lnTo>
                <a:lnTo>
                  <a:pt x="5262499" y="381000"/>
                </a:lnTo>
                <a:lnTo>
                  <a:pt x="5262499" y="368300"/>
                </a:lnTo>
                <a:lnTo>
                  <a:pt x="5269255" y="368300"/>
                </a:lnTo>
                <a:lnTo>
                  <a:pt x="5269255" y="355600"/>
                </a:lnTo>
                <a:lnTo>
                  <a:pt x="5282755" y="355600"/>
                </a:lnTo>
                <a:lnTo>
                  <a:pt x="5293563" y="342900"/>
                </a:lnTo>
                <a:lnTo>
                  <a:pt x="5324627" y="342900"/>
                </a:lnTo>
                <a:lnTo>
                  <a:pt x="5321922" y="355600"/>
                </a:lnTo>
                <a:lnTo>
                  <a:pt x="5323268" y="355600"/>
                </a:lnTo>
                <a:lnTo>
                  <a:pt x="5325986" y="342900"/>
                </a:lnTo>
                <a:lnTo>
                  <a:pt x="5332730" y="342900"/>
                </a:lnTo>
                <a:lnTo>
                  <a:pt x="5331384" y="330200"/>
                </a:lnTo>
                <a:lnTo>
                  <a:pt x="5346243" y="330200"/>
                </a:lnTo>
                <a:lnTo>
                  <a:pt x="5346243" y="317500"/>
                </a:lnTo>
                <a:lnTo>
                  <a:pt x="5354345" y="317500"/>
                </a:lnTo>
                <a:lnTo>
                  <a:pt x="5354345" y="330200"/>
                </a:lnTo>
                <a:lnTo>
                  <a:pt x="5357050" y="330200"/>
                </a:lnTo>
                <a:lnTo>
                  <a:pt x="5358396" y="317500"/>
                </a:lnTo>
                <a:lnTo>
                  <a:pt x="5361102" y="317500"/>
                </a:lnTo>
                <a:lnTo>
                  <a:pt x="5366499" y="330200"/>
                </a:lnTo>
                <a:lnTo>
                  <a:pt x="5394858" y="330200"/>
                </a:lnTo>
                <a:lnTo>
                  <a:pt x="5393512" y="342900"/>
                </a:lnTo>
                <a:lnTo>
                  <a:pt x="5375948" y="342900"/>
                </a:lnTo>
                <a:lnTo>
                  <a:pt x="5370550" y="355600"/>
                </a:lnTo>
                <a:lnTo>
                  <a:pt x="5366499" y="355600"/>
                </a:lnTo>
                <a:lnTo>
                  <a:pt x="5366499" y="368300"/>
                </a:lnTo>
                <a:lnTo>
                  <a:pt x="5382704" y="368300"/>
                </a:lnTo>
                <a:lnTo>
                  <a:pt x="5384063" y="381000"/>
                </a:lnTo>
                <a:lnTo>
                  <a:pt x="5385409" y="381000"/>
                </a:lnTo>
                <a:lnTo>
                  <a:pt x="5386756" y="368300"/>
                </a:lnTo>
                <a:lnTo>
                  <a:pt x="5398922" y="368300"/>
                </a:lnTo>
                <a:lnTo>
                  <a:pt x="5402973" y="355600"/>
                </a:lnTo>
                <a:lnTo>
                  <a:pt x="5408371" y="355600"/>
                </a:lnTo>
                <a:lnTo>
                  <a:pt x="5407025" y="342900"/>
                </a:lnTo>
                <a:lnTo>
                  <a:pt x="5408371" y="342900"/>
                </a:lnTo>
                <a:lnTo>
                  <a:pt x="5408371" y="330200"/>
                </a:lnTo>
                <a:lnTo>
                  <a:pt x="5411076" y="330200"/>
                </a:lnTo>
                <a:lnTo>
                  <a:pt x="5412422" y="342900"/>
                </a:lnTo>
                <a:lnTo>
                  <a:pt x="5428640" y="342900"/>
                </a:lnTo>
                <a:lnTo>
                  <a:pt x="5432691" y="330200"/>
                </a:lnTo>
                <a:lnTo>
                  <a:pt x="5431333" y="330200"/>
                </a:lnTo>
                <a:lnTo>
                  <a:pt x="5431333" y="317500"/>
                </a:lnTo>
                <a:lnTo>
                  <a:pt x="5436743" y="317500"/>
                </a:lnTo>
                <a:lnTo>
                  <a:pt x="5439435" y="304800"/>
                </a:lnTo>
                <a:lnTo>
                  <a:pt x="5434038" y="304800"/>
                </a:lnTo>
                <a:lnTo>
                  <a:pt x="5434038" y="292100"/>
                </a:lnTo>
                <a:lnTo>
                  <a:pt x="5469153" y="292100"/>
                </a:lnTo>
                <a:lnTo>
                  <a:pt x="5471858" y="279400"/>
                </a:lnTo>
                <a:lnTo>
                  <a:pt x="5471858" y="266700"/>
                </a:lnTo>
                <a:lnTo>
                  <a:pt x="5486717" y="266700"/>
                </a:lnTo>
                <a:lnTo>
                  <a:pt x="5490769" y="254000"/>
                </a:lnTo>
                <a:lnTo>
                  <a:pt x="5494833" y="25400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38827" y="4237134"/>
            <a:ext cx="67945" cy="28575"/>
          </a:xfrm>
          <a:custGeom>
            <a:avLst/>
            <a:gdLst/>
            <a:ahLst/>
            <a:cxnLst/>
            <a:rect l="l" t="t" r="r" b="b"/>
            <a:pathLst>
              <a:path w="67945" h="28575">
                <a:moveTo>
                  <a:pt x="14846" y="0"/>
                </a:moveTo>
                <a:lnTo>
                  <a:pt x="13500" y="2705"/>
                </a:lnTo>
                <a:lnTo>
                  <a:pt x="2692" y="8102"/>
                </a:lnTo>
                <a:lnTo>
                  <a:pt x="1346" y="9461"/>
                </a:lnTo>
                <a:lnTo>
                  <a:pt x="2692" y="9461"/>
                </a:lnTo>
                <a:lnTo>
                  <a:pt x="2692" y="14859"/>
                </a:lnTo>
                <a:lnTo>
                  <a:pt x="1346" y="16205"/>
                </a:lnTo>
                <a:lnTo>
                  <a:pt x="0" y="18910"/>
                </a:lnTo>
                <a:lnTo>
                  <a:pt x="2692" y="18910"/>
                </a:lnTo>
                <a:lnTo>
                  <a:pt x="6743" y="16205"/>
                </a:lnTo>
                <a:lnTo>
                  <a:pt x="12153" y="16205"/>
                </a:lnTo>
                <a:lnTo>
                  <a:pt x="13500" y="17564"/>
                </a:lnTo>
                <a:lnTo>
                  <a:pt x="16192" y="17564"/>
                </a:lnTo>
                <a:lnTo>
                  <a:pt x="21602" y="18910"/>
                </a:lnTo>
                <a:lnTo>
                  <a:pt x="25653" y="22961"/>
                </a:lnTo>
                <a:lnTo>
                  <a:pt x="32397" y="24320"/>
                </a:lnTo>
                <a:lnTo>
                  <a:pt x="33756" y="24320"/>
                </a:lnTo>
                <a:lnTo>
                  <a:pt x="35115" y="25666"/>
                </a:lnTo>
                <a:lnTo>
                  <a:pt x="36461" y="25666"/>
                </a:lnTo>
                <a:lnTo>
                  <a:pt x="36461" y="27012"/>
                </a:lnTo>
                <a:lnTo>
                  <a:pt x="37807" y="27012"/>
                </a:lnTo>
                <a:lnTo>
                  <a:pt x="39166" y="25666"/>
                </a:lnTo>
                <a:lnTo>
                  <a:pt x="41859" y="25666"/>
                </a:lnTo>
                <a:lnTo>
                  <a:pt x="43205" y="27012"/>
                </a:lnTo>
                <a:lnTo>
                  <a:pt x="44564" y="27012"/>
                </a:lnTo>
                <a:lnTo>
                  <a:pt x="48615" y="28371"/>
                </a:lnTo>
                <a:lnTo>
                  <a:pt x="52666" y="24320"/>
                </a:lnTo>
                <a:lnTo>
                  <a:pt x="54013" y="24320"/>
                </a:lnTo>
                <a:lnTo>
                  <a:pt x="56730" y="27012"/>
                </a:lnTo>
                <a:lnTo>
                  <a:pt x="60769" y="27012"/>
                </a:lnTo>
                <a:lnTo>
                  <a:pt x="63474" y="28371"/>
                </a:lnTo>
                <a:lnTo>
                  <a:pt x="64833" y="27012"/>
                </a:lnTo>
                <a:lnTo>
                  <a:pt x="67525" y="27012"/>
                </a:lnTo>
                <a:lnTo>
                  <a:pt x="66179" y="25666"/>
                </a:lnTo>
                <a:lnTo>
                  <a:pt x="66179" y="24320"/>
                </a:lnTo>
                <a:lnTo>
                  <a:pt x="63474" y="22961"/>
                </a:lnTo>
                <a:lnTo>
                  <a:pt x="63474" y="21615"/>
                </a:lnTo>
                <a:lnTo>
                  <a:pt x="60769" y="21615"/>
                </a:lnTo>
                <a:lnTo>
                  <a:pt x="59423" y="20269"/>
                </a:lnTo>
                <a:lnTo>
                  <a:pt x="59423" y="18910"/>
                </a:lnTo>
                <a:lnTo>
                  <a:pt x="58077" y="17564"/>
                </a:lnTo>
                <a:lnTo>
                  <a:pt x="52666" y="17564"/>
                </a:lnTo>
                <a:lnTo>
                  <a:pt x="52666" y="16205"/>
                </a:lnTo>
                <a:lnTo>
                  <a:pt x="49961" y="16205"/>
                </a:lnTo>
                <a:lnTo>
                  <a:pt x="45910" y="17564"/>
                </a:lnTo>
                <a:lnTo>
                  <a:pt x="44564" y="17564"/>
                </a:lnTo>
                <a:lnTo>
                  <a:pt x="41859" y="16205"/>
                </a:lnTo>
                <a:lnTo>
                  <a:pt x="39166" y="16205"/>
                </a:lnTo>
                <a:lnTo>
                  <a:pt x="37807" y="14859"/>
                </a:lnTo>
                <a:lnTo>
                  <a:pt x="35115" y="14859"/>
                </a:lnTo>
                <a:lnTo>
                  <a:pt x="31064" y="13512"/>
                </a:lnTo>
                <a:lnTo>
                  <a:pt x="31064" y="12153"/>
                </a:lnTo>
                <a:lnTo>
                  <a:pt x="25653" y="12153"/>
                </a:lnTo>
                <a:lnTo>
                  <a:pt x="21602" y="8102"/>
                </a:lnTo>
                <a:lnTo>
                  <a:pt x="18897" y="6756"/>
                </a:lnTo>
                <a:lnTo>
                  <a:pt x="17551" y="4051"/>
                </a:lnTo>
                <a:lnTo>
                  <a:pt x="17551" y="1358"/>
                </a:lnTo>
                <a:lnTo>
                  <a:pt x="16192" y="1358"/>
                </a:lnTo>
                <a:lnTo>
                  <a:pt x="148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8918" y="4133126"/>
            <a:ext cx="135064" cy="132384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7022568" y="4223631"/>
            <a:ext cx="45085" cy="6985"/>
          </a:xfrm>
          <a:custGeom>
            <a:avLst/>
            <a:gdLst/>
            <a:ahLst/>
            <a:cxnLst/>
            <a:rect l="l" t="t" r="r" b="b"/>
            <a:pathLst>
              <a:path w="45084" h="6985">
                <a:moveTo>
                  <a:pt x="16205" y="0"/>
                </a:moveTo>
                <a:lnTo>
                  <a:pt x="13500" y="1346"/>
                </a:lnTo>
                <a:lnTo>
                  <a:pt x="10807" y="1346"/>
                </a:lnTo>
                <a:lnTo>
                  <a:pt x="9448" y="2692"/>
                </a:lnTo>
                <a:lnTo>
                  <a:pt x="6743" y="2692"/>
                </a:lnTo>
                <a:lnTo>
                  <a:pt x="5397" y="1346"/>
                </a:lnTo>
                <a:lnTo>
                  <a:pt x="2705" y="1346"/>
                </a:lnTo>
                <a:lnTo>
                  <a:pt x="0" y="2692"/>
                </a:lnTo>
                <a:lnTo>
                  <a:pt x="0" y="4051"/>
                </a:lnTo>
                <a:lnTo>
                  <a:pt x="2705" y="6756"/>
                </a:lnTo>
                <a:lnTo>
                  <a:pt x="6743" y="6756"/>
                </a:lnTo>
                <a:lnTo>
                  <a:pt x="18910" y="5397"/>
                </a:lnTo>
                <a:lnTo>
                  <a:pt x="21602" y="6756"/>
                </a:lnTo>
                <a:lnTo>
                  <a:pt x="22948" y="6756"/>
                </a:lnTo>
                <a:lnTo>
                  <a:pt x="25666" y="4051"/>
                </a:lnTo>
                <a:lnTo>
                  <a:pt x="37820" y="4051"/>
                </a:lnTo>
                <a:lnTo>
                  <a:pt x="41871" y="5397"/>
                </a:lnTo>
                <a:lnTo>
                  <a:pt x="43218" y="4051"/>
                </a:lnTo>
                <a:lnTo>
                  <a:pt x="44564" y="4051"/>
                </a:lnTo>
                <a:lnTo>
                  <a:pt x="44564" y="2692"/>
                </a:lnTo>
                <a:lnTo>
                  <a:pt x="33769" y="2692"/>
                </a:lnTo>
                <a:lnTo>
                  <a:pt x="32423" y="1346"/>
                </a:lnTo>
                <a:lnTo>
                  <a:pt x="22948" y="1346"/>
                </a:lnTo>
                <a:lnTo>
                  <a:pt x="22948" y="2692"/>
                </a:lnTo>
                <a:lnTo>
                  <a:pt x="20269" y="2692"/>
                </a:lnTo>
                <a:lnTo>
                  <a:pt x="18910" y="1346"/>
                </a:lnTo>
                <a:lnTo>
                  <a:pt x="162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12219" y="4130428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5397" y="0"/>
                </a:moveTo>
                <a:lnTo>
                  <a:pt x="1346" y="0"/>
                </a:lnTo>
                <a:lnTo>
                  <a:pt x="0" y="1346"/>
                </a:lnTo>
                <a:lnTo>
                  <a:pt x="1346" y="1346"/>
                </a:lnTo>
                <a:lnTo>
                  <a:pt x="1346" y="2692"/>
                </a:lnTo>
                <a:lnTo>
                  <a:pt x="2692" y="1346"/>
                </a:lnTo>
                <a:lnTo>
                  <a:pt x="4038" y="1346"/>
                </a:lnTo>
                <a:lnTo>
                  <a:pt x="6743" y="6756"/>
                </a:lnTo>
                <a:lnTo>
                  <a:pt x="6743" y="5397"/>
                </a:lnTo>
                <a:lnTo>
                  <a:pt x="8102" y="6756"/>
                </a:lnTo>
                <a:lnTo>
                  <a:pt x="9448" y="6756"/>
                </a:lnTo>
                <a:lnTo>
                  <a:pt x="9448" y="4051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24369" y="4066938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6205" y="0"/>
                </a:moveTo>
                <a:lnTo>
                  <a:pt x="9448" y="0"/>
                </a:lnTo>
                <a:lnTo>
                  <a:pt x="4051" y="4051"/>
                </a:lnTo>
                <a:lnTo>
                  <a:pt x="4051" y="8102"/>
                </a:lnTo>
                <a:lnTo>
                  <a:pt x="8102" y="12153"/>
                </a:lnTo>
                <a:lnTo>
                  <a:pt x="6756" y="12153"/>
                </a:lnTo>
                <a:lnTo>
                  <a:pt x="2705" y="9448"/>
                </a:lnTo>
                <a:lnTo>
                  <a:pt x="1346" y="8102"/>
                </a:lnTo>
                <a:lnTo>
                  <a:pt x="1346" y="6756"/>
                </a:lnTo>
                <a:lnTo>
                  <a:pt x="0" y="8102"/>
                </a:lnTo>
                <a:lnTo>
                  <a:pt x="0" y="13500"/>
                </a:lnTo>
                <a:lnTo>
                  <a:pt x="2705" y="14858"/>
                </a:lnTo>
                <a:lnTo>
                  <a:pt x="2705" y="16205"/>
                </a:lnTo>
                <a:lnTo>
                  <a:pt x="5397" y="16205"/>
                </a:lnTo>
                <a:lnTo>
                  <a:pt x="6756" y="14858"/>
                </a:lnTo>
                <a:lnTo>
                  <a:pt x="8102" y="14858"/>
                </a:lnTo>
                <a:lnTo>
                  <a:pt x="10807" y="12153"/>
                </a:lnTo>
                <a:lnTo>
                  <a:pt x="9448" y="12153"/>
                </a:lnTo>
                <a:lnTo>
                  <a:pt x="9448" y="10807"/>
                </a:lnTo>
                <a:lnTo>
                  <a:pt x="10807" y="10807"/>
                </a:lnTo>
                <a:lnTo>
                  <a:pt x="13500" y="8102"/>
                </a:lnTo>
                <a:lnTo>
                  <a:pt x="16205" y="2705"/>
                </a:lnTo>
                <a:lnTo>
                  <a:pt x="162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47061" y="4039920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20">
                <a:moveTo>
                  <a:pt x="13500" y="0"/>
                </a:moveTo>
                <a:lnTo>
                  <a:pt x="12153" y="1346"/>
                </a:lnTo>
                <a:lnTo>
                  <a:pt x="9448" y="9448"/>
                </a:lnTo>
                <a:lnTo>
                  <a:pt x="10807" y="13500"/>
                </a:lnTo>
                <a:lnTo>
                  <a:pt x="10807" y="17551"/>
                </a:lnTo>
                <a:lnTo>
                  <a:pt x="5397" y="32423"/>
                </a:lnTo>
                <a:lnTo>
                  <a:pt x="0" y="36474"/>
                </a:lnTo>
                <a:lnTo>
                  <a:pt x="0" y="39179"/>
                </a:lnTo>
                <a:lnTo>
                  <a:pt x="2692" y="36474"/>
                </a:lnTo>
                <a:lnTo>
                  <a:pt x="4051" y="36474"/>
                </a:lnTo>
                <a:lnTo>
                  <a:pt x="4051" y="35115"/>
                </a:lnTo>
                <a:lnTo>
                  <a:pt x="6756" y="35115"/>
                </a:lnTo>
                <a:lnTo>
                  <a:pt x="6756" y="39179"/>
                </a:lnTo>
                <a:lnTo>
                  <a:pt x="8102" y="43230"/>
                </a:lnTo>
                <a:lnTo>
                  <a:pt x="8102" y="45923"/>
                </a:lnTo>
                <a:lnTo>
                  <a:pt x="9448" y="47282"/>
                </a:lnTo>
                <a:lnTo>
                  <a:pt x="10807" y="49974"/>
                </a:lnTo>
                <a:lnTo>
                  <a:pt x="13500" y="51333"/>
                </a:lnTo>
                <a:lnTo>
                  <a:pt x="13500" y="54025"/>
                </a:lnTo>
                <a:lnTo>
                  <a:pt x="14858" y="56730"/>
                </a:lnTo>
                <a:lnTo>
                  <a:pt x="16205" y="60782"/>
                </a:lnTo>
                <a:lnTo>
                  <a:pt x="16205" y="63487"/>
                </a:lnTo>
                <a:lnTo>
                  <a:pt x="18897" y="66192"/>
                </a:lnTo>
                <a:lnTo>
                  <a:pt x="20256" y="70243"/>
                </a:lnTo>
                <a:lnTo>
                  <a:pt x="20256" y="72936"/>
                </a:lnTo>
                <a:lnTo>
                  <a:pt x="17551" y="77000"/>
                </a:lnTo>
                <a:lnTo>
                  <a:pt x="17551" y="79692"/>
                </a:lnTo>
                <a:lnTo>
                  <a:pt x="20256" y="81051"/>
                </a:lnTo>
                <a:lnTo>
                  <a:pt x="22961" y="83756"/>
                </a:lnTo>
                <a:lnTo>
                  <a:pt x="25653" y="83756"/>
                </a:lnTo>
                <a:lnTo>
                  <a:pt x="22961" y="79692"/>
                </a:lnTo>
                <a:lnTo>
                  <a:pt x="22961" y="77000"/>
                </a:lnTo>
                <a:lnTo>
                  <a:pt x="21602" y="74295"/>
                </a:lnTo>
                <a:lnTo>
                  <a:pt x="22961" y="68884"/>
                </a:lnTo>
                <a:lnTo>
                  <a:pt x="22961" y="55384"/>
                </a:lnTo>
                <a:lnTo>
                  <a:pt x="24307" y="54025"/>
                </a:lnTo>
                <a:lnTo>
                  <a:pt x="24307" y="49974"/>
                </a:lnTo>
                <a:lnTo>
                  <a:pt x="25653" y="47282"/>
                </a:lnTo>
                <a:lnTo>
                  <a:pt x="25653" y="43230"/>
                </a:lnTo>
                <a:lnTo>
                  <a:pt x="24307" y="41871"/>
                </a:lnTo>
                <a:lnTo>
                  <a:pt x="24307" y="39179"/>
                </a:lnTo>
                <a:lnTo>
                  <a:pt x="25653" y="39179"/>
                </a:lnTo>
                <a:lnTo>
                  <a:pt x="27012" y="37820"/>
                </a:lnTo>
                <a:lnTo>
                  <a:pt x="28359" y="37820"/>
                </a:lnTo>
                <a:lnTo>
                  <a:pt x="29705" y="36474"/>
                </a:lnTo>
                <a:lnTo>
                  <a:pt x="28359" y="35115"/>
                </a:lnTo>
                <a:lnTo>
                  <a:pt x="29705" y="32423"/>
                </a:lnTo>
                <a:lnTo>
                  <a:pt x="29705" y="29718"/>
                </a:lnTo>
                <a:lnTo>
                  <a:pt x="31064" y="27012"/>
                </a:lnTo>
                <a:lnTo>
                  <a:pt x="35115" y="24307"/>
                </a:lnTo>
                <a:lnTo>
                  <a:pt x="36461" y="22961"/>
                </a:lnTo>
                <a:lnTo>
                  <a:pt x="36461" y="18910"/>
                </a:lnTo>
                <a:lnTo>
                  <a:pt x="33769" y="16205"/>
                </a:lnTo>
                <a:lnTo>
                  <a:pt x="33769" y="14859"/>
                </a:lnTo>
                <a:lnTo>
                  <a:pt x="32410" y="13500"/>
                </a:lnTo>
                <a:lnTo>
                  <a:pt x="31064" y="10807"/>
                </a:lnTo>
                <a:lnTo>
                  <a:pt x="31064" y="9448"/>
                </a:lnTo>
                <a:lnTo>
                  <a:pt x="25653" y="6756"/>
                </a:lnTo>
                <a:lnTo>
                  <a:pt x="24307" y="6756"/>
                </a:lnTo>
                <a:lnTo>
                  <a:pt x="22961" y="8102"/>
                </a:lnTo>
                <a:lnTo>
                  <a:pt x="18897" y="4051"/>
                </a:lnTo>
                <a:lnTo>
                  <a:pt x="17551" y="4051"/>
                </a:lnTo>
                <a:lnTo>
                  <a:pt x="17551" y="2705"/>
                </a:lnTo>
                <a:lnTo>
                  <a:pt x="16205" y="2705"/>
                </a:lnTo>
                <a:lnTo>
                  <a:pt x="16205" y="4051"/>
                </a:lnTo>
                <a:lnTo>
                  <a:pt x="14858" y="2705"/>
                </a:lnTo>
                <a:lnTo>
                  <a:pt x="1350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84562" y="4052078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1358" y="0"/>
                </a:moveTo>
                <a:lnTo>
                  <a:pt x="1358" y="1346"/>
                </a:lnTo>
                <a:lnTo>
                  <a:pt x="0" y="2692"/>
                </a:lnTo>
                <a:lnTo>
                  <a:pt x="1358" y="2692"/>
                </a:lnTo>
                <a:lnTo>
                  <a:pt x="1358" y="4051"/>
                </a:lnTo>
                <a:lnTo>
                  <a:pt x="0" y="5410"/>
                </a:lnTo>
                <a:lnTo>
                  <a:pt x="0" y="6756"/>
                </a:lnTo>
                <a:lnTo>
                  <a:pt x="1358" y="6756"/>
                </a:lnTo>
                <a:lnTo>
                  <a:pt x="2705" y="5410"/>
                </a:lnTo>
                <a:lnTo>
                  <a:pt x="2705" y="1346"/>
                </a:lnTo>
                <a:lnTo>
                  <a:pt x="135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8898" y="4030469"/>
            <a:ext cx="16510" cy="22225"/>
          </a:xfrm>
          <a:custGeom>
            <a:avLst/>
            <a:gdLst/>
            <a:ahLst/>
            <a:cxnLst/>
            <a:rect l="l" t="t" r="r" b="b"/>
            <a:pathLst>
              <a:path w="16510" h="22225">
                <a:moveTo>
                  <a:pt x="4051" y="0"/>
                </a:moveTo>
                <a:lnTo>
                  <a:pt x="0" y="0"/>
                </a:lnTo>
                <a:lnTo>
                  <a:pt x="0" y="1346"/>
                </a:lnTo>
                <a:lnTo>
                  <a:pt x="1346" y="1346"/>
                </a:lnTo>
                <a:lnTo>
                  <a:pt x="2692" y="4051"/>
                </a:lnTo>
                <a:lnTo>
                  <a:pt x="5397" y="6743"/>
                </a:lnTo>
                <a:lnTo>
                  <a:pt x="5397" y="8102"/>
                </a:lnTo>
                <a:lnTo>
                  <a:pt x="6743" y="10794"/>
                </a:lnTo>
                <a:lnTo>
                  <a:pt x="6743" y="12153"/>
                </a:lnTo>
                <a:lnTo>
                  <a:pt x="5397" y="13500"/>
                </a:lnTo>
                <a:lnTo>
                  <a:pt x="6743" y="16205"/>
                </a:lnTo>
                <a:lnTo>
                  <a:pt x="10794" y="18910"/>
                </a:lnTo>
                <a:lnTo>
                  <a:pt x="13500" y="21602"/>
                </a:lnTo>
                <a:lnTo>
                  <a:pt x="14858" y="21602"/>
                </a:lnTo>
                <a:lnTo>
                  <a:pt x="14858" y="18910"/>
                </a:lnTo>
                <a:lnTo>
                  <a:pt x="16205" y="18910"/>
                </a:lnTo>
                <a:lnTo>
                  <a:pt x="13500" y="16205"/>
                </a:lnTo>
                <a:lnTo>
                  <a:pt x="12153" y="13500"/>
                </a:lnTo>
                <a:lnTo>
                  <a:pt x="12153" y="12153"/>
                </a:lnTo>
                <a:lnTo>
                  <a:pt x="13500" y="9448"/>
                </a:lnTo>
                <a:lnTo>
                  <a:pt x="13500" y="8102"/>
                </a:lnTo>
                <a:lnTo>
                  <a:pt x="12153" y="6743"/>
                </a:lnTo>
                <a:lnTo>
                  <a:pt x="12153" y="5397"/>
                </a:lnTo>
                <a:lnTo>
                  <a:pt x="9448" y="4051"/>
                </a:lnTo>
                <a:lnTo>
                  <a:pt x="8102" y="4051"/>
                </a:lnTo>
                <a:lnTo>
                  <a:pt x="8102" y="2692"/>
                </a:lnTo>
                <a:lnTo>
                  <a:pt x="6743" y="1346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55347" y="3846762"/>
            <a:ext cx="325755" cy="233679"/>
          </a:xfrm>
          <a:custGeom>
            <a:avLst/>
            <a:gdLst/>
            <a:ahLst/>
            <a:cxnLst/>
            <a:rect l="l" t="t" r="r" b="b"/>
            <a:pathLst>
              <a:path w="325754" h="233679">
                <a:moveTo>
                  <a:pt x="95897" y="0"/>
                </a:moveTo>
                <a:lnTo>
                  <a:pt x="93192" y="0"/>
                </a:lnTo>
                <a:lnTo>
                  <a:pt x="85089" y="3809"/>
                </a:lnTo>
                <a:lnTo>
                  <a:pt x="85089" y="5079"/>
                </a:lnTo>
                <a:lnTo>
                  <a:pt x="89141" y="17779"/>
                </a:lnTo>
                <a:lnTo>
                  <a:pt x="89141" y="29209"/>
                </a:lnTo>
                <a:lnTo>
                  <a:pt x="87795" y="31749"/>
                </a:lnTo>
                <a:lnTo>
                  <a:pt x="87795" y="41909"/>
                </a:lnTo>
                <a:lnTo>
                  <a:pt x="86448" y="45719"/>
                </a:lnTo>
                <a:lnTo>
                  <a:pt x="86448" y="46989"/>
                </a:lnTo>
                <a:lnTo>
                  <a:pt x="83743" y="55879"/>
                </a:lnTo>
                <a:lnTo>
                  <a:pt x="82397" y="58419"/>
                </a:lnTo>
                <a:lnTo>
                  <a:pt x="78346" y="63499"/>
                </a:lnTo>
                <a:lnTo>
                  <a:pt x="76987" y="67309"/>
                </a:lnTo>
                <a:lnTo>
                  <a:pt x="75641" y="67309"/>
                </a:lnTo>
                <a:lnTo>
                  <a:pt x="67525" y="71119"/>
                </a:lnTo>
                <a:lnTo>
                  <a:pt x="58077" y="74929"/>
                </a:lnTo>
                <a:lnTo>
                  <a:pt x="55371" y="76199"/>
                </a:lnTo>
                <a:lnTo>
                  <a:pt x="43218" y="76199"/>
                </a:lnTo>
                <a:lnTo>
                  <a:pt x="36461" y="78739"/>
                </a:lnTo>
                <a:lnTo>
                  <a:pt x="28359" y="81279"/>
                </a:lnTo>
                <a:lnTo>
                  <a:pt x="27012" y="82549"/>
                </a:lnTo>
                <a:lnTo>
                  <a:pt x="27012" y="83819"/>
                </a:lnTo>
                <a:lnTo>
                  <a:pt x="25666" y="85089"/>
                </a:lnTo>
                <a:lnTo>
                  <a:pt x="25666" y="88899"/>
                </a:lnTo>
                <a:lnTo>
                  <a:pt x="27012" y="90169"/>
                </a:lnTo>
                <a:lnTo>
                  <a:pt x="25666" y="91439"/>
                </a:lnTo>
                <a:lnTo>
                  <a:pt x="25666" y="93979"/>
                </a:lnTo>
                <a:lnTo>
                  <a:pt x="24307" y="95249"/>
                </a:lnTo>
                <a:lnTo>
                  <a:pt x="24307" y="96519"/>
                </a:lnTo>
                <a:lnTo>
                  <a:pt x="21615" y="97789"/>
                </a:lnTo>
                <a:lnTo>
                  <a:pt x="20256" y="97789"/>
                </a:lnTo>
                <a:lnTo>
                  <a:pt x="18910" y="100329"/>
                </a:lnTo>
                <a:lnTo>
                  <a:pt x="5397" y="111759"/>
                </a:lnTo>
                <a:lnTo>
                  <a:pt x="5397" y="114299"/>
                </a:lnTo>
                <a:lnTo>
                  <a:pt x="6756" y="115569"/>
                </a:lnTo>
                <a:lnTo>
                  <a:pt x="9448" y="116839"/>
                </a:lnTo>
                <a:lnTo>
                  <a:pt x="10807" y="119379"/>
                </a:lnTo>
                <a:lnTo>
                  <a:pt x="13500" y="121919"/>
                </a:lnTo>
                <a:lnTo>
                  <a:pt x="14858" y="125729"/>
                </a:lnTo>
                <a:lnTo>
                  <a:pt x="16205" y="125729"/>
                </a:lnTo>
                <a:lnTo>
                  <a:pt x="16205" y="129539"/>
                </a:lnTo>
                <a:lnTo>
                  <a:pt x="17551" y="130809"/>
                </a:lnTo>
                <a:lnTo>
                  <a:pt x="18910" y="133349"/>
                </a:lnTo>
                <a:lnTo>
                  <a:pt x="18910" y="151129"/>
                </a:lnTo>
                <a:lnTo>
                  <a:pt x="21615" y="156209"/>
                </a:lnTo>
                <a:lnTo>
                  <a:pt x="22961" y="157479"/>
                </a:lnTo>
                <a:lnTo>
                  <a:pt x="22961" y="161289"/>
                </a:lnTo>
                <a:lnTo>
                  <a:pt x="21615" y="162559"/>
                </a:lnTo>
                <a:lnTo>
                  <a:pt x="21615" y="168909"/>
                </a:lnTo>
                <a:lnTo>
                  <a:pt x="28359" y="182879"/>
                </a:lnTo>
                <a:lnTo>
                  <a:pt x="29717" y="184149"/>
                </a:lnTo>
                <a:lnTo>
                  <a:pt x="29717" y="187959"/>
                </a:lnTo>
                <a:lnTo>
                  <a:pt x="28359" y="190499"/>
                </a:lnTo>
                <a:lnTo>
                  <a:pt x="28359" y="196849"/>
                </a:lnTo>
                <a:lnTo>
                  <a:pt x="27012" y="198119"/>
                </a:lnTo>
                <a:lnTo>
                  <a:pt x="27012" y="199389"/>
                </a:lnTo>
                <a:lnTo>
                  <a:pt x="24307" y="203199"/>
                </a:lnTo>
                <a:lnTo>
                  <a:pt x="21615" y="205739"/>
                </a:lnTo>
                <a:lnTo>
                  <a:pt x="16205" y="209549"/>
                </a:lnTo>
                <a:lnTo>
                  <a:pt x="14858" y="210819"/>
                </a:lnTo>
                <a:lnTo>
                  <a:pt x="14858" y="214629"/>
                </a:lnTo>
                <a:lnTo>
                  <a:pt x="12153" y="217169"/>
                </a:lnTo>
                <a:lnTo>
                  <a:pt x="1346" y="224789"/>
                </a:lnTo>
                <a:lnTo>
                  <a:pt x="0" y="226059"/>
                </a:lnTo>
                <a:lnTo>
                  <a:pt x="0" y="228599"/>
                </a:lnTo>
                <a:lnTo>
                  <a:pt x="1346" y="231139"/>
                </a:lnTo>
                <a:lnTo>
                  <a:pt x="1346" y="232409"/>
                </a:lnTo>
                <a:lnTo>
                  <a:pt x="0" y="233679"/>
                </a:lnTo>
                <a:lnTo>
                  <a:pt x="276898" y="233679"/>
                </a:lnTo>
                <a:lnTo>
                  <a:pt x="276898" y="232409"/>
                </a:lnTo>
                <a:lnTo>
                  <a:pt x="278244" y="232409"/>
                </a:lnTo>
                <a:lnTo>
                  <a:pt x="279603" y="229869"/>
                </a:lnTo>
                <a:lnTo>
                  <a:pt x="283654" y="226059"/>
                </a:lnTo>
                <a:lnTo>
                  <a:pt x="286346" y="224789"/>
                </a:lnTo>
                <a:lnTo>
                  <a:pt x="286346" y="223519"/>
                </a:lnTo>
                <a:lnTo>
                  <a:pt x="285000" y="220979"/>
                </a:lnTo>
                <a:lnTo>
                  <a:pt x="285000" y="219709"/>
                </a:lnTo>
                <a:lnTo>
                  <a:pt x="283654" y="218439"/>
                </a:lnTo>
                <a:lnTo>
                  <a:pt x="285000" y="217169"/>
                </a:lnTo>
                <a:lnTo>
                  <a:pt x="285000" y="215899"/>
                </a:lnTo>
                <a:lnTo>
                  <a:pt x="283654" y="214629"/>
                </a:lnTo>
                <a:lnTo>
                  <a:pt x="283654" y="212089"/>
                </a:lnTo>
                <a:lnTo>
                  <a:pt x="282295" y="204469"/>
                </a:lnTo>
                <a:lnTo>
                  <a:pt x="282295" y="201929"/>
                </a:lnTo>
                <a:lnTo>
                  <a:pt x="283654" y="200659"/>
                </a:lnTo>
                <a:lnTo>
                  <a:pt x="286346" y="199389"/>
                </a:lnTo>
                <a:lnTo>
                  <a:pt x="287705" y="198119"/>
                </a:lnTo>
                <a:lnTo>
                  <a:pt x="287705" y="194309"/>
                </a:lnTo>
                <a:lnTo>
                  <a:pt x="162090" y="194309"/>
                </a:lnTo>
                <a:lnTo>
                  <a:pt x="160731" y="193039"/>
                </a:lnTo>
                <a:lnTo>
                  <a:pt x="158038" y="187959"/>
                </a:lnTo>
                <a:lnTo>
                  <a:pt x="149936" y="185419"/>
                </a:lnTo>
                <a:lnTo>
                  <a:pt x="148577" y="184149"/>
                </a:lnTo>
                <a:lnTo>
                  <a:pt x="147231" y="181609"/>
                </a:lnTo>
                <a:lnTo>
                  <a:pt x="147231" y="179069"/>
                </a:lnTo>
                <a:lnTo>
                  <a:pt x="148577" y="176529"/>
                </a:lnTo>
                <a:lnTo>
                  <a:pt x="148577" y="172719"/>
                </a:lnTo>
                <a:lnTo>
                  <a:pt x="147231" y="171449"/>
                </a:lnTo>
                <a:lnTo>
                  <a:pt x="146333" y="168909"/>
                </a:lnTo>
                <a:lnTo>
                  <a:pt x="117513" y="168909"/>
                </a:lnTo>
                <a:lnTo>
                  <a:pt x="117513" y="167639"/>
                </a:lnTo>
                <a:lnTo>
                  <a:pt x="118859" y="167639"/>
                </a:lnTo>
                <a:lnTo>
                  <a:pt x="118859" y="160019"/>
                </a:lnTo>
                <a:lnTo>
                  <a:pt x="120205" y="160019"/>
                </a:lnTo>
                <a:lnTo>
                  <a:pt x="118859" y="158749"/>
                </a:lnTo>
                <a:lnTo>
                  <a:pt x="114807" y="156209"/>
                </a:lnTo>
                <a:lnTo>
                  <a:pt x="106705" y="154939"/>
                </a:lnTo>
                <a:lnTo>
                  <a:pt x="103555" y="153669"/>
                </a:lnTo>
                <a:lnTo>
                  <a:pt x="95897" y="153669"/>
                </a:lnTo>
                <a:lnTo>
                  <a:pt x="93192" y="148589"/>
                </a:lnTo>
                <a:lnTo>
                  <a:pt x="85089" y="144779"/>
                </a:lnTo>
                <a:lnTo>
                  <a:pt x="74294" y="135889"/>
                </a:lnTo>
                <a:lnTo>
                  <a:pt x="72936" y="133349"/>
                </a:lnTo>
                <a:lnTo>
                  <a:pt x="71589" y="129539"/>
                </a:lnTo>
                <a:lnTo>
                  <a:pt x="72936" y="129539"/>
                </a:lnTo>
                <a:lnTo>
                  <a:pt x="72936" y="124459"/>
                </a:lnTo>
                <a:lnTo>
                  <a:pt x="79692" y="124459"/>
                </a:lnTo>
                <a:lnTo>
                  <a:pt x="79692" y="121919"/>
                </a:lnTo>
                <a:lnTo>
                  <a:pt x="81038" y="121919"/>
                </a:lnTo>
                <a:lnTo>
                  <a:pt x="81038" y="120649"/>
                </a:lnTo>
                <a:lnTo>
                  <a:pt x="82397" y="120649"/>
                </a:lnTo>
                <a:lnTo>
                  <a:pt x="83743" y="119379"/>
                </a:lnTo>
                <a:lnTo>
                  <a:pt x="83743" y="116839"/>
                </a:lnTo>
                <a:lnTo>
                  <a:pt x="81038" y="114299"/>
                </a:lnTo>
                <a:lnTo>
                  <a:pt x="81038" y="113029"/>
                </a:lnTo>
                <a:lnTo>
                  <a:pt x="82397" y="111759"/>
                </a:lnTo>
                <a:lnTo>
                  <a:pt x="85089" y="111759"/>
                </a:lnTo>
                <a:lnTo>
                  <a:pt x="85089" y="109219"/>
                </a:lnTo>
                <a:lnTo>
                  <a:pt x="81038" y="102869"/>
                </a:lnTo>
                <a:lnTo>
                  <a:pt x="79692" y="101599"/>
                </a:lnTo>
                <a:lnTo>
                  <a:pt x="79692" y="91439"/>
                </a:lnTo>
                <a:lnTo>
                  <a:pt x="82397" y="88899"/>
                </a:lnTo>
                <a:lnTo>
                  <a:pt x="82397" y="82549"/>
                </a:lnTo>
                <a:lnTo>
                  <a:pt x="83743" y="81279"/>
                </a:lnTo>
                <a:lnTo>
                  <a:pt x="87795" y="81279"/>
                </a:lnTo>
                <a:lnTo>
                  <a:pt x="89141" y="80009"/>
                </a:lnTo>
                <a:lnTo>
                  <a:pt x="89141" y="76199"/>
                </a:lnTo>
                <a:lnTo>
                  <a:pt x="55371" y="76199"/>
                </a:lnTo>
                <a:lnTo>
                  <a:pt x="52679" y="74929"/>
                </a:lnTo>
                <a:lnTo>
                  <a:pt x="93192" y="74929"/>
                </a:lnTo>
                <a:lnTo>
                  <a:pt x="93192" y="72389"/>
                </a:lnTo>
                <a:lnTo>
                  <a:pt x="94551" y="71119"/>
                </a:lnTo>
                <a:lnTo>
                  <a:pt x="94551" y="67309"/>
                </a:lnTo>
                <a:lnTo>
                  <a:pt x="98602" y="60959"/>
                </a:lnTo>
                <a:lnTo>
                  <a:pt x="99948" y="60959"/>
                </a:lnTo>
                <a:lnTo>
                  <a:pt x="102654" y="59689"/>
                </a:lnTo>
                <a:lnTo>
                  <a:pt x="102654" y="58419"/>
                </a:lnTo>
                <a:lnTo>
                  <a:pt x="104000" y="58419"/>
                </a:lnTo>
                <a:lnTo>
                  <a:pt x="104000" y="55879"/>
                </a:lnTo>
                <a:lnTo>
                  <a:pt x="105359" y="54609"/>
                </a:lnTo>
                <a:lnTo>
                  <a:pt x="102654" y="53339"/>
                </a:lnTo>
                <a:lnTo>
                  <a:pt x="102654" y="34289"/>
                </a:lnTo>
                <a:lnTo>
                  <a:pt x="104000" y="33019"/>
                </a:lnTo>
                <a:lnTo>
                  <a:pt x="108051" y="33019"/>
                </a:lnTo>
                <a:lnTo>
                  <a:pt x="108051" y="30479"/>
                </a:lnTo>
                <a:lnTo>
                  <a:pt x="106705" y="29209"/>
                </a:lnTo>
                <a:lnTo>
                  <a:pt x="104000" y="25399"/>
                </a:lnTo>
                <a:lnTo>
                  <a:pt x="102654" y="24129"/>
                </a:lnTo>
                <a:lnTo>
                  <a:pt x="102654" y="19049"/>
                </a:lnTo>
                <a:lnTo>
                  <a:pt x="99948" y="19049"/>
                </a:lnTo>
                <a:lnTo>
                  <a:pt x="99948" y="17779"/>
                </a:lnTo>
                <a:lnTo>
                  <a:pt x="101307" y="17779"/>
                </a:lnTo>
                <a:lnTo>
                  <a:pt x="102654" y="16509"/>
                </a:lnTo>
                <a:lnTo>
                  <a:pt x="104679" y="16509"/>
                </a:lnTo>
                <a:lnTo>
                  <a:pt x="105359" y="15239"/>
                </a:lnTo>
                <a:lnTo>
                  <a:pt x="106705" y="15239"/>
                </a:lnTo>
                <a:lnTo>
                  <a:pt x="106705" y="13969"/>
                </a:lnTo>
                <a:lnTo>
                  <a:pt x="105359" y="12699"/>
                </a:lnTo>
                <a:lnTo>
                  <a:pt x="104000" y="12699"/>
                </a:lnTo>
                <a:lnTo>
                  <a:pt x="101307" y="7619"/>
                </a:lnTo>
                <a:lnTo>
                  <a:pt x="98602" y="6349"/>
                </a:lnTo>
                <a:lnTo>
                  <a:pt x="97256" y="5079"/>
                </a:lnTo>
                <a:lnTo>
                  <a:pt x="95897" y="2539"/>
                </a:lnTo>
                <a:lnTo>
                  <a:pt x="95897" y="0"/>
                </a:lnTo>
                <a:close/>
              </a:path>
              <a:path w="325754" h="233679">
                <a:moveTo>
                  <a:pt x="167487" y="190499"/>
                </a:moveTo>
                <a:lnTo>
                  <a:pt x="164782" y="194309"/>
                </a:lnTo>
                <a:lnTo>
                  <a:pt x="172897" y="194309"/>
                </a:lnTo>
                <a:lnTo>
                  <a:pt x="167487" y="190499"/>
                </a:lnTo>
                <a:close/>
              </a:path>
              <a:path w="325754" h="233679">
                <a:moveTo>
                  <a:pt x="179641" y="193039"/>
                </a:moveTo>
                <a:lnTo>
                  <a:pt x="178295" y="193039"/>
                </a:lnTo>
                <a:lnTo>
                  <a:pt x="176949" y="194309"/>
                </a:lnTo>
                <a:lnTo>
                  <a:pt x="179641" y="194309"/>
                </a:lnTo>
                <a:lnTo>
                  <a:pt x="179641" y="193039"/>
                </a:lnTo>
                <a:close/>
              </a:path>
              <a:path w="325754" h="233679">
                <a:moveTo>
                  <a:pt x="287705" y="185419"/>
                </a:moveTo>
                <a:lnTo>
                  <a:pt x="185051" y="185419"/>
                </a:lnTo>
                <a:lnTo>
                  <a:pt x="185051" y="187959"/>
                </a:lnTo>
                <a:lnTo>
                  <a:pt x="182346" y="190499"/>
                </a:lnTo>
                <a:lnTo>
                  <a:pt x="182346" y="194309"/>
                </a:lnTo>
                <a:lnTo>
                  <a:pt x="287705" y="194309"/>
                </a:lnTo>
                <a:lnTo>
                  <a:pt x="287705" y="190499"/>
                </a:lnTo>
                <a:lnTo>
                  <a:pt x="286346" y="189229"/>
                </a:lnTo>
                <a:lnTo>
                  <a:pt x="286346" y="186689"/>
                </a:lnTo>
                <a:lnTo>
                  <a:pt x="287705" y="185419"/>
                </a:lnTo>
                <a:close/>
              </a:path>
              <a:path w="325754" h="233679">
                <a:moveTo>
                  <a:pt x="297167" y="175259"/>
                </a:moveTo>
                <a:lnTo>
                  <a:pt x="167487" y="175259"/>
                </a:lnTo>
                <a:lnTo>
                  <a:pt x="168846" y="177799"/>
                </a:lnTo>
                <a:lnTo>
                  <a:pt x="167487" y="177799"/>
                </a:lnTo>
                <a:lnTo>
                  <a:pt x="168846" y="179069"/>
                </a:lnTo>
                <a:lnTo>
                  <a:pt x="168846" y="181609"/>
                </a:lnTo>
                <a:lnTo>
                  <a:pt x="166141" y="181609"/>
                </a:lnTo>
                <a:lnTo>
                  <a:pt x="164782" y="182879"/>
                </a:lnTo>
                <a:lnTo>
                  <a:pt x="166141" y="184149"/>
                </a:lnTo>
                <a:lnTo>
                  <a:pt x="164782" y="185419"/>
                </a:lnTo>
                <a:lnTo>
                  <a:pt x="163436" y="187959"/>
                </a:lnTo>
                <a:lnTo>
                  <a:pt x="163436" y="193039"/>
                </a:lnTo>
                <a:lnTo>
                  <a:pt x="167487" y="187959"/>
                </a:lnTo>
                <a:lnTo>
                  <a:pt x="176942" y="187959"/>
                </a:lnTo>
                <a:lnTo>
                  <a:pt x="175590" y="186689"/>
                </a:lnTo>
                <a:lnTo>
                  <a:pt x="174243" y="186689"/>
                </a:lnTo>
                <a:lnTo>
                  <a:pt x="176949" y="185419"/>
                </a:lnTo>
                <a:lnTo>
                  <a:pt x="287705" y="185419"/>
                </a:lnTo>
                <a:lnTo>
                  <a:pt x="287705" y="182879"/>
                </a:lnTo>
                <a:lnTo>
                  <a:pt x="286346" y="182879"/>
                </a:lnTo>
                <a:lnTo>
                  <a:pt x="286346" y="181609"/>
                </a:lnTo>
                <a:lnTo>
                  <a:pt x="287705" y="180339"/>
                </a:lnTo>
                <a:lnTo>
                  <a:pt x="287705" y="179069"/>
                </a:lnTo>
                <a:lnTo>
                  <a:pt x="289051" y="179069"/>
                </a:lnTo>
                <a:lnTo>
                  <a:pt x="297167" y="175259"/>
                </a:lnTo>
                <a:close/>
              </a:path>
              <a:path w="325754" h="233679">
                <a:moveTo>
                  <a:pt x="176942" y="187959"/>
                </a:moveTo>
                <a:lnTo>
                  <a:pt x="168846" y="187959"/>
                </a:lnTo>
                <a:lnTo>
                  <a:pt x="172897" y="193039"/>
                </a:lnTo>
                <a:lnTo>
                  <a:pt x="178295" y="189229"/>
                </a:lnTo>
                <a:lnTo>
                  <a:pt x="176942" y="187959"/>
                </a:lnTo>
                <a:close/>
              </a:path>
              <a:path w="325754" h="233679">
                <a:moveTo>
                  <a:pt x="183692" y="185419"/>
                </a:moveTo>
                <a:lnTo>
                  <a:pt x="176949" y="185419"/>
                </a:lnTo>
                <a:lnTo>
                  <a:pt x="181000" y="187959"/>
                </a:lnTo>
                <a:lnTo>
                  <a:pt x="183692" y="185419"/>
                </a:lnTo>
                <a:close/>
              </a:path>
              <a:path w="325754" h="233679">
                <a:moveTo>
                  <a:pt x="314718" y="157479"/>
                </a:moveTo>
                <a:lnTo>
                  <a:pt x="155333" y="157479"/>
                </a:lnTo>
                <a:lnTo>
                  <a:pt x="163436" y="161289"/>
                </a:lnTo>
                <a:lnTo>
                  <a:pt x="163436" y="166369"/>
                </a:lnTo>
                <a:lnTo>
                  <a:pt x="162090" y="167639"/>
                </a:lnTo>
                <a:lnTo>
                  <a:pt x="162090" y="168909"/>
                </a:lnTo>
                <a:lnTo>
                  <a:pt x="159384" y="172719"/>
                </a:lnTo>
                <a:lnTo>
                  <a:pt x="159384" y="173989"/>
                </a:lnTo>
                <a:lnTo>
                  <a:pt x="160731" y="176529"/>
                </a:lnTo>
                <a:lnTo>
                  <a:pt x="164782" y="180339"/>
                </a:lnTo>
                <a:lnTo>
                  <a:pt x="166141" y="180339"/>
                </a:lnTo>
                <a:lnTo>
                  <a:pt x="166141" y="179069"/>
                </a:lnTo>
                <a:lnTo>
                  <a:pt x="163436" y="177799"/>
                </a:lnTo>
                <a:lnTo>
                  <a:pt x="163436" y="175259"/>
                </a:lnTo>
                <a:lnTo>
                  <a:pt x="297167" y="175259"/>
                </a:lnTo>
                <a:lnTo>
                  <a:pt x="306616" y="172719"/>
                </a:lnTo>
                <a:lnTo>
                  <a:pt x="309321" y="172719"/>
                </a:lnTo>
                <a:lnTo>
                  <a:pt x="310667" y="171449"/>
                </a:lnTo>
                <a:lnTo>
                  <a:pt x="313372" y="171449"/>
                </a:lnTo>
                <a:lnTo>
                  <a:pt x="313372" y="167639"/>
                </a:lnTo>
                <a:lnTo>
                  <a:pt x="312013" y="167639"/>
                </a:lnTo>
                <a:lnTo>
                  <a:pt x="312013" y="165099"/>
                </a:lnTo>
                <a:lnTo>
                  <a:pt x="313372" y="162559"/>
                </a:lnTo>
                <a:lnTo>
                  <a:pt x="313372" y="160019"/>
                </a:lnTo>
                <a:lnTo>
                  <a:pt x="314718" y="158749"/>
                </a:lnTo>
                <a:lnTo>
                  <a:pt x="314718" y="157479"/>
                </a:lnTo>
                <a:close/>
              </a:path>
              <a:path w="325754" h="233679">
                <a:moveTo>
                  <a:pt x="122910" y="160019"/>
                </a:moveTo>
                <a:lnTo>
                  <a:pt x="120205" y="161289"/>
                </a:lnTo>
                <a:lnTo>
                  <a:pt x="120205" y="166369"/>
                </a:lnTo>
                <a:lnTo>
                  <a:pt x="118859" y="167639"/>
                </a:lnTo>
                <a:lnTo>
                  <a:pt x="118859" y="168909"/>
                </a:lnTo>
                <a:lnTo>
                  <a:pt x="146333" y="168909"/>
                </a:lnTo>
                <a:lnTo>
                  <a:pt x="145884" y="167639"/>
                </a:lnTo>
                <a:lnTo>
                  <a:pt x="139115" y="163829"/>
                </a:lnTo>
                <a:lnTo>
                  <a:pt x="133718" y="163829"/>
                </a:lnTo>
                <a:lnTo>
                  <a:pt x="122910" y="160019"/>
                </a:lnTo>
                <a:close/>
              </a:path>
              <a:path w="325754" h="233679">
                <a:moveTo>
                  <a:pt x="324180" y="148589"/>
                </a:moveTo>
                <a:lnTo>
                  <a:pt x="156679" y="148589"/>
                </a:lnTo>
                <a:lnTo>
                  <a:pt x="156679" y="151129"/>
                </a:lnTo>
                <a:lnTo>
                  <a:pt x="152628" y="154939"/>
                </a:lnTo>
                <a:lnTo>
                  <a:pt x="152628" y="158749"/>
                </a:lnTo>
                <a:lnTo>
                  <a:pt x="153987" y="160019"/>
                </a:lnTo>
                <a:lnTo>
                  <a:pt x="155333" y="157479"/>
                </a:lnTo>
                <a:lnTo>
                  <a:pt x="317423" y="157479"/>
                </a:lnTo>
                <a:lnTo>
                  <a:pt x="324180" y="151129"/>
                </a:lnTo>
                <a:lnTo>
                  <a:pt x="324180" y="148589"/>
                </a:lnTo>
                <a:close/>
              </a:path>
              <a:path w="325754" h="233679">
                <a:moveTo>
                  <a:pt x="155333" y="148589"/>
                </a:moveTo>
                <a:lnTo>
                  <a:pt x="139115" y="148589"/>
                </a:lnTo>
                <a:lnTo>
                  <a:pt x="140474" y="151129"/>
                </a:lnTo>
                <a:lnTo>
                  <a:pt x="143167" y="152399"/>
                </a:lnTo>
                <a:lnTo>
                  <a:pt x="144525" y="154939"/>
                </a:lnTo>
                <a:lnTo>
                  <a:pt x="145884" y="156209"/>
                </a:lnTo>
                <a:lnTo>
                  <a:pt x="147231" y="154939"/>
                </a:lnTo>
                <a:lnTo>
                  <a:pt x="147231" y="153669"/>
                </a:lnTo>
                <a:lnTo>
                  <a:pt x="148577" y="152399"/>
                </a:lnTo>
                <a:lnTo>
                  <a:pt x="152628" y="152399"/>
                </a:lnTo>
                <a:lnTo>
                  <a:pt x="152628" y="151129"/>
                </a:lnTo>
                <a:lnTo>
                  <a:pt x="153987" y="151129"/>
                </a:lnTo>
                <a:lnTo>
                  <a:pt x="155333" y="148589"/>
                </a:lnTo>
                <a:close/>
              </a:path>
              <a:path w="325754" h="233679">
                <a:moveTo>
                  <a:pt x="97256" y="151129"/>
                </a:moveTo>
                <a:lnTo>
                  <a:pt x="95897" y="151129"/>
                </a:lnTo>
                <a:lnTo>
                  <a:pt x="95897" y="153669"/>
                </a:lnTo>
                <a:lnTo>
                  <a:pt x="103555" y="153669"/>
                </a:lnTo>
                <a:lnTo>
                  <a:pt x="97256" y="151129"/>
                </a:lnTo>
                <a:close/>
              </a:path>
              <a:path w="325754" h="233679">
                <a:moveTo>
                  <a:pt x="136423" y="83819"/>
                </a:moveTo>
                <a:lnTo>
                  <a:pt x="125615" y="83819"/>
                </a:lnTo>
                <a:lnTo>
                  <a:pt x="117513" y="85089"/>
                </a:lnTo>
                <a:lnTo>
                  <a:pt x="108051" y="90169"/>
                </a:lnTo>
                <a:lnTo>
                  <a:pt x="105359" y="90169"/>
                </a:lnTo>
                <a:lnTo>
                  <a:pt x="105359" y="92709"/>
                </a:lnTo>
                <a:lnTo>
                  <a:pt x="106705" y="93979"/>
                </a:lnTo>
                <a:lnTo>
                  <a:pt x="106705" y="109219"/>
                </a:lnTo>
                <a:lnTo>
                  <a:pt x="108051" y="114299"/>
                </a:lnTo>
                <a:lnTo>
                  <a:pt x="108051" y="116839"/>
                </a:lnTo>
                <a:lnTo>
                  <a:pt x="106705" y="118109"/>
                </a:lnTo>
                <a:lnTo>
                  <a:pt x="106705" y="121919"/>
                </a:lnTo>
                <a:lnTo>
                  <a:pt x="108051" y="123189"/>
                </a:lnTo>
                <a:lnTo>
                  <a:pt x="114807" y="125729"/>
                </a:lnTo>
                <a:lnTo>
                  <a:pt x="116154" y="126999"/>
                </a:lnTo>
                <a:lnTo>
                  <a:pt x="116154" y="129539"/>
                </a:lnTo>
                <a:lnTo>
                  <a:pt x="117513" y="133349"/>
                </a:lnTo>
                <a:lnTo>
                  <a:pt x="118859" y="134619"/>
                </a:lnTo>
                <a:lnTo>
                  <a:pt x="125615" y="138429"/>
                </a:lnTo>
                <a:lnTo>
                  <a:pt x="129666" y="139699"/>
                </a:lnTo>
                <a:lnTo>
                  <a:pt x="131013" y="140969"/>
                </a:lnTo>
                <a:lnTo>
                  <a:pt x="131013" y="143509"/>
                </a:lnTo>
                <a:lnTo>
                  <a:pt x="132372" y="146049"/>
                </a:lnTo>
                <a:lnTo>
                  <a:pt x="139115" y="153669"/>
                </a:lnTo>
                <a:lnTo>
                  <a:pt x="140474" y="153669"/>
                </a:lnTo>
                <a:lnTo>
                  <a:pt x="139115" y="151129"/>
                </a:lnTo>
                <a:lnTo>
                  <a:pt x="139115" y="148589"/>
                </a:lnTo>
                <a:lnTo>
                  <a:pt x="324180" y="148589"/>
                </a:lnTo>
                <a:lnTo>
                  <a:pt x="325526" y="147319"/>
                </a:lnTo>
                <a:lnTo>
                  <a:pt x="324180" y="147319"/>
                </a:lnTo>
                <a:lnTo>
                  <a:pt x="324180" y="146049"/>
                </a:lnTo>
                <a:lnTo>
                  <a:pt x="322821" y="143509"/>
                </a:lnTo>
                <a:lnTo>
                  <a:pt x="321475" y="142239"/>
                </a:lnTo>
                <a:lnTo>
                  <a:pt x="314718" y="142239"/>
                </a:lnTo>
                <a:lnTo>
                  <a:pt x="314718" y="140969"/>
                </a:lnTo>
                <a:lnTo>
                  <a:pt x="290398" y="140969"/>
                </a:lnTo>
                <a:lnTo>
                  <a:pt x="276898" y="139699"/>
                </a:lnTo>
                <a:lnTo>
                  <a:pt x="271487" y="135889"/>
                </a:lnTo>
                <a:lnTo>
                  <a:pt x="264744" y="133349"/>
                </a:lnTo>
                <a:lnTo>
                  <a:pt x="264744" y="132079"/>
                </a:lnTo>
                <a:lnTo>
                  <a:pt x="263385" y="129539"/>
                </a:lnTo>
                <a:lnTo>
                  <a:pt x="263385" y="123189"/>
                </a:lnTo>
                <a:lnTo>
                  <a:pt x="250652" y="109219"/>
                </a:lnTo>
                <a:lnTo>
                  <a:pt x="155333" y="109219"/>
                </a:lnTo>
                <a:lnTo>
                  <a:pt x="151282" y="107949"/>
                </a:lnTo>
                <a:lnTo>
                  <a:pt x="148577" y="102869"/>
                </a:lnTo>
                <a:lnTo>
                  <a:pt x="147231" y="99059"/>
                </a:lnTo>
                <a:lnTo>
                  <a:pt x="137769" y="87629"/>
                </a:lnTo>
                <a:lnTo>
                  <a:pt x="136423" y="87629"/>
                </a:lnTo>
                <a:lnTo>
                  <a:pt x="136423" y="83819"/>
                </a:lnTo>
                <a:close/>
              </a:path>
              <a:path w="325754" h="233679">
                <a:moveTo>
                  <a:pt x="314718" y="139699"/>
                </a:moveTo>
                <a:lnTo>
                  <a:pt x="294462" y="139699"/>
                </a:lnTo>
                <a:lnTo>
                  <a:pt x="290398" y="140969"/>
                </a:lnTo>
                <a:lnTo>
                  <a:pt x="314718" y="140969"/>
                </a:lnTo>
                <a:lnTo>
                  <a:pt x="314718" y="139699"/>
                </a:lnTo>
                <a:close/>
              </a:path>
              <a:path w="325754" h="233679">
                <a:moveTo>
                  <a:pt x="312013" y="137159"/>
                </a:moveTo>
                <a:lnTo>
                  <a:pt x="299859" y="138429"/>
                </a:lnTo>
                <a:lnTo>
                  <a:pt x="297167" y="139699"/>
                </a:lnTo>
                <a:lnTo>
                  <a:pt x="313372" y="139699"/>
                </a:lnTo>
                <a:lnTo>
                  <a:pt x="313372" y="138429"/>
                </a:lnTo>
                <a:lnTo>
                  <a:pt x="312013" y="137159"/>
                </a:lnTo>
                <a:close/>
              </a:path>
              <a:path w="325754" h="233679">
                <a:moveTo>
                  <a:pt x="79692" y="124459"/>
                </a:moveTo>
                <a:lnTo>
                  <a:pt x="74294" y="124459"/>
                </a:lnTo>
                <a:lnTo>
                  <a:pt x="78346" y="125729"/>
                </a:lnTo>
                <a:lnTo>
                  <a:pt x="79692" y="125729"/>
                </a:lnTo>
                <a:lnTo>
                  <a:pt x="79692" y="124459"/>
                </a:lnTo>
                <a:close/>
              </a:path>
              <a:path w="325754" h="233679">
                <a:moveTo>
                  <a:pt x="225569" y="82549"/>
                </a:moveTo>
                <a:lnTo>
                  <a:pt x="159384" y="82549"/>
                </a:lnTo>
                <a:lnTo>
                  <a:pt x="167487" y="83819"/>
                </a:lnTo>
                <a:lnTo>
                  <a:pt x="168846" y="85089"/>
                </a:lnTo>
                <a:lnTo>
                  <a:pt x="168846" y="87629"/>
                </a:lnTo>
                <a:lnTo>
                  <a:pt x="172897" y="96519"/>
                </a:lnTo>
                <a:lnTo>
                  <a:pt x="172897" y="100329"/>
                </a:lnTo>
                <a:lnTo>
                  <a:pt x="171538" y="102869"/>
                </a:lnTo>
                <a:lnTo>
                  <a:pt x="168846" y="105409"/>
                </a:lnTo>
                <a:lnTo>
                  <a:pt x="155333" y="109219"/>
                </a:lnTo>
                <a:lnTo>
                  <a:pt x="250652" y="109219"/>
                </a:lnTo>
                <a:lnTo>
                  <a:pt x="247180" y="105409"/>
                </a:lnTo>
                <a:lnTo>
                  <a:pt x="247180" y="104139"/>
                </a:lnTo>
                <a:lnTo>
                  <a:pt x="249885" y="101599"/>
                </a:lnTo>
                <a:lnTo>
                  <a:pt x="253936" y="101599"/>
                </a:lnTo>
                <a:lnTo>
                  <a:pt x="244487" y="95249"/>
                </a:lnTo>
                <a:lnTo>
                  <a:pt x="230974" y="87629"/>
                </a:lnTo>
                <a:lnTo>
                  <a:pt x="225569" y="82549"/>
                </a:lnTo>
                <a:close/>
              </a:path>
              <a:path w="325754" h="233679">
                <a:moveTo>
                  <a:pt x="253936" y="101599"/>
                </a:moveTo>
                <a:lnTo>
                  <a:pt x="252590" y="101599"/>
                </a:lnTo>
                <a:lnTo>
                  <a:pt x="252590" y="102869"/>
                </a:lnTo>
                <a:lnTo>
                  <a:pt x="251231" y="104139"/>
                </a:lnTo>
                <a:lnTo>
                  <a:pt x="249885" y="104139"/>
                </a:lnTo>
                <a:lnTo>
                  <a:pt x="252590" y="107949"/>
                </a:lnTo>
                <a:lnTo>
                  <a:pt x="253936" y="105409"/>
                </a:lnTo>
                <a:lnTo>
                  <a:pt x="253936" y="101599"/>
                </a:lnTo>
                <a:close/>
              </a:path>
              <a:path w="325754" h="233679">
                <a:moveTo>
                  <a:pt x="155333" y="72389"/>
                </a:moveTo>
                <a:lnTo>
                  <a:pt x="153987" y="73659"/>
                </a:lnTo>
                <a:lnTo>
                  <a:pt x="153987" y="76199"/>
                </a:lnTo>
                <a:lnTo>
                  <a:pt x="151282" y="78739"/>
                </a:lnTo>
                <a:lnTo>
                  <a:pt x="149936" y="81279"/>
                </a:lnTo>
                <a:lnTo>
                  <a:pt x="149936" y="82549"/>
                </a:lnTo>
                <a:lnTo>
                  <a:pt x="152628" y="87629"/>
                </a:lnTo>
                <a:lnTo>
                  <a:pt x="155333" y="85089"/>
                </a:lnTo>
                <a:lnTo>
                  <a:pt x="159384" y="82549"/>
                </a:lnTo>
                <a:lnTo>
                  <a:pt x="225569" y="82549"/>
                </a:lnTo>
                <a:lnTo>
                  <a:pt x="224218" y="81279"/>
                </a:lnTo>
                <a:lnTo>
                  <a:pt x="220840" y="76199"/>
                </a:lnTo>
                <a:lnTo>
                  <a:pt x="158038" y="76199"/>
                </a:lnTo>
                <a:lnTo>
                  <a:pt x="155333" y="72389"/>
                </a:lnTo>
                <a:close/>
              </a:path>
              <a:path w="325754" h="233679">
                <a:moveTo>
                  <a:pt x="87795" y="81279"/>
                </a:moveTo>
                <a:lnTo>
                  <a:pt x="83743" y="81279"/>
                </a:lnTo>
                <a:lnTo>
                  <a:pt x="86448" y="82549"/>
                </a:lnTo>
                <a:lnTo>
                  <a:pt x="87795" y="81279"/>
                </a:lnTo>
                <a:close/>
              </a:path>
              <a:path w="325754" h="233679">
                <a:moveTo>
                  <a:pt x="176949" y="60959"/>
                </a:moveTo>
                <a:lnTo>
                  <a:pt x="175590" y="62229"/>
                </a:lnTo>
                <a:lnTo>
                  <a:pt x="175590" y="63499"/>
                </a:lnTo>
                <a:lnTo>
                  <a:pt x="170192" y="66039"/>
                </a:lnTo>
                <a:lnTo>
                  <a:pt x="167487" y="68579"/>
                </a:lnTo>
                <a:lnTo>
                  <a:pt x="162090" y="74929"/>
                </a:lnTo>
                <a:lnTo>
                  <a:pt x="160731" y="74929"/>
                </a:lnTo>
                <a:lnTo>
                  <a:pt x="159384" y="76199"/>
                </a:lnTo>
                <a:lnTo>
                  <a:pt x="220840" y="76199"/>
                </a:lnTo>
                <a:lnTo>
                  <a:pt x="217462" y="71119"/>
                </a:lnTo>
                <a:lnTo>
                  <a:pt x="214756" y="68579"/>
                </a:lnTo>
                <a:lnTo>
                  <a:pt x="209359" y="67309"/>
                </a:lnTo>
                <a:lnTo>
                  <a:pt x="203961" y="67309"/>
                </a:lnTo>
                <a:lnTo>
                  <a:pt x="194231" y="63499"/>
                </a:lnTo>
                <a:lnTo>
                  <a:pt x="178295" y="63499"/>
                </a:lnTo>
                <a:lnTo>
                  <a:pt x="176949" y="60959"/>
                </a:lnTo>
                <a:close/>
              </a:path>
              <a:path w="325754" h="233679">
                <a:moveTo>
                  <a:pt x="187744" y="60959"/>
                </a:moveTo>
                <a:lnTo>
                  <a:pt x="187744" y="62229"/>
                </a:lnTo>
                <a:lnTo>
                  <a:pt x="183692" y="62229"/>
                </a:lnTo>
                <a:lnTo>
                  <a:pt x="179641" y="63499"/>
                </a:lnTo>
                <a:lnTo>
                  <a:pt x="194231" y="63499"/>
                </a:lnTo>
                <a:lnTo>
                  <a:pt x="187744" y="60959"/>
                </a:lnTo>
                <a:close/>
              </a:path>
              <a:path w="325754" h="233679">
                <a:moveTo>
                  <a:pt x="102654" y="17779"/>
                </a:moveTo>
                <a:lnTo>
                  <a:pt x="101307" y="17779"/>
                </a:lnTo>
                <a:lnTo>
                  <a:pt x="99948" y="19049"/>
                </a:lnTo>
                <a:lnTo>
                  <a:pt x="102654" y="19049"/>
                </a:lnTo>
                <a:lnTo>
                  <a:pt x="102654" y="17779"/>
                </a:lnTo>
                <a:close/>
              </a:path>
              <a:path w="325754" h="233679">
                <a:moveTo>
                  <a:pt x="104679" y="16509"/>
                </a:moveTo>
                <a:lnTo>
                  <a:pt x="102654" y="16509"/>
                </a:lnTo>
                <a:lnTo>
                  <a:pt x="104000" y="17779"/>
                </a:lnTo>
                <a:lnTo>
                  <a:pt x="104679" y="16509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73128" y="3973727"/>
            <a:ext cx="186690" cy="104139"/>
          </a:xfrm>
          <a:custGeom>
            <a:avLst/>
            <a:gdLst/>
            <a:ahLst/>
            <a:cxnLst/>
            <a:rect l="l" t="t" r="r" b="b"/>
            <a:pathLst>
              <a:path w="186689" h="104139">
                <a:moveTo>
                  <a:pt x="8102" y="82410"/>
                </a:moveTo>
                <a:lnTo>
                  <a:pt x="2705" y="83756"/>
                </a:lnTo>
                <a:lnTo>
                  <a:pt x="0" y="86461"/>
                </a:lnTo>
                <a:lnTo>
                  <a:pt x="0" y="89154"/>
                </a:lnTo>
                <a:lnTo>
                  <a:pt x="1346" y="90512"/>
                </a:lnTo>
                <a:lnTo>
                  <a:pt x="1346" y="93205"/>
                </a:lnTo>
                <a:lnTo>
                  <a:pt x="2705" y="97256"/>
                </a:lnTo>
                <a:lnTo>
                  <a:pt x="1346" y="98615"/>
                </a:lnTo>
                <a:lnTo>
                  <a:pt x="1346" y="104013"/>
                </a:lnTo>
                <a:lnTo>
                  <a:pt x="174244" y="104013"/>
                </a:lnTo>
                <a:lnTo>
                  <a:pt x="174244" y="102666"/>
                </a:lnTo>
                <a:lnTo>
                  <a:pt x="175590" y="99961"/>
                </a:lnTo>
                <a:lnTo>
                  <a:pt x="176949" y="98615"/>
                </a:lnTo>
                <a:lnTo>
                  <a:pt x="176949" y="95910"/>
                </a:lnTo>
                <a:lnTo>
                  <a:pt x="178308" y="94564"/>
                </a:lnTo>
                <a:lnTo>
                  <a:pt x="179654" y="94564"/>
                </a:lnTo>
                <a:lnTo>
                  <a:pt x="179654" y="93205"/>
                </a:lnTo>
                <a:lnTo>
                  <a:pt x="181000" y="91859"/>
                </a:lnTo>
                <a:lnTo>
                  <a:pt x="185511" y="91859"/>
                </a:lnTo>
                <a:lnTo>
                  <a:pt x="183705" y="89154"/>
                </a:lnTo>
                <a:lnTo>
                  <a:pt x="25666" y="89154"/>
                </a:lnTo>
                <a:lnTo>
                  <a:pt x="12153" y="86461"/>
                </a:lnTo>
                <a:lnTo>
                  <a:pt x="8102" y="82410"/>
                </a:lnTo>
                <a:close/>
              </a:path>
              <a:path w="186689" h="104139">
                <a:moveTo>
                  <a:pt x="185511" y="91859"/>
                </a:moveTo>
                <a:lnTo>
                  <a:pt x="181000" y="91859"/>
                </a:lnTo>
                <a:lnTo>
                  <a:pt x="183705" y="94564"/>
                </a:lnTo>
                <a:lnTo>
                  <a:pt x="185051" y="93205"/>
                </a:lnTo>
                <a:lnTo>
                  <a:pt x="186410" y="93205"/>
                </a:lnTo>
                <a:lnTo>
                  <a:pt x="185511" y="91859"/>
                </a:lnTo>
                <a:close/>
              </a:path>
              <a:path w="186689" h="104139">
                <a:moveTo>
                  <a:pt x="43230" y="78346"/>
                </a:moveTo>
                <a:lnTo>
                  <a:pt x="41871" y="78346"/>
                </a:lnTo>
                <a:lnTo>
                  <a:pt x="39179" y="79705"/>
                </a:lnTo>
                <a:lnTo>
                  <a:pt x="39179" y="81051"/>
                </a:lnTo>
                <a:lnTo>
                  <a:pt x="36474" y="83756"/>
                </a:lnTo>
                <a:lnTo>
                  <a:pt x="35128" y="83756"/>
                </a:lnTo>
                <a:lnTo>
                  <a:pt x="28359" y="87807"/>
                </a:lnTo>
                <a:lnTo>
                  <a:pt x="25666" y="89154"/>
                </a:lnTo>
                <a:lnTo>
                  <a:pt x="183705" y="89154"/>
                </a:lnTo>
                <a:lnTo>
                  <a:pt x="179654" y="83756"/>
                </a:lnTo>
                <a:lnTo>
                  <a:pt x="177622" y="79705"/>
                </a:lnTo>
                <a:lnTo>
                  <a:pt x="45923" y="79705"/>
                </a:lnTo>
                <a:lnTo>
                  <a:pt x="43230" y="78346"/>
                </a:lnTo>
                <a:close/>
              </a:path>
              <a:path w="186689" h="104139">
                <a:moveTo>
                  <a:pt x="156692" y="54038"/>
                </a:moveTo>
                <a:lnTo>
                  <a:pt x="47282" y="54038"/>
                </a:lnTo>
                <a:lnTo>
                  <a:pt x="49974" y="55384"/>
                </a:lnTo>
                <a:lnTo>
                  <a:pt x="51333" y="58089"/>
                </a:lnTo>
                <a:lnTo>
                  <a:pt x="51333" y="66192"/>
                </a:lnTo>
                <a:lnTo>
                  <a:pt x="49974" y="68897"/>
                </a:lnTo>
                <a:lnTo>
                  <a:pt x="49974" y="71589"/>
                </a:lnTo>
                <a:lnTo>
                  <a:pt x="47282" y="74295"/>
                </a:lnTo>
                <a:lnTo>
                  <a:pt x="47282" y="75653"/>
                </a:lnTo>
                <a:lnTo>
                  <a:pt x="45923" y="77000"/>
                </a:lnTo>
                <a:lnTo>
                  <a:pt x="45923" y="79705"/>
                </a:lnTo>
                <a:lnTo>
                  <a:pt x="177622" y="79705"/>
                </a:lnTo>
                <a:lnTo>
                  <a:pt x="175590" y="75653"/>
                </a:lnTo>
                <a:lnTo>
                  <a:pt x="171538" y="71589"/>
                </a:lnTo>
                <a:lnTo>
                  <a:pt x="166141" y="62141"/>
                </a:lnTo>
                <a:lnTo>
                  <a:pt x="158038" y="55384"/>
                </a:lnTo>
                <a:lnTo>
                  <a:pt x="156692" y="54038"/>
                </a:lnTo>
                <a:close/>
              </a:path>
              <a:path w="186689" h="104139">
                <a:moveTo>
                  <a:pt x="48628" y="8102"/>
                </a:moveTo>
                <a:lnTo>
                  <a:pt x="47282" y="9461"/>
                </a:lnTo>
                <a:lnTo>
                  <a:pt x="44577" y="10807"/>
                </a:lnTo>
                <a:lnTo>
                  <a:pt x="44577" y="12153"/>
                </a:lnTo>
                <a:lnTo>
                  <a:pt x="43230" y="14859"/>
                </a:lnTo>
                <a:lnTo>
                  <a:pt x="44577" y="16217"/>
                </a:lnTo>
                <a:lnTo>
                  <a:pt x="44577" y="17564"/>
                </a:lnTo>
                <a:lnTo>
                  <a:pt x="43230" y="18910"/>
                </a:lnTo>
                <a:lnTo>
                  <a:pt x="44577" y="21615"/>
                </a:lnTo>
                <a:lnTo>
                  <a:pt x="44577" y="27025"/>
                </a:lnTo>
                <a:lnTo>
                  <a:pt x="45923" y="31076"/>
                </a:lnTo>
                <a:lnTo>
                  <a:pt x="45923" y="32423"/>
                </a:lnTo>
                <a:lnTo>
                  <a:pt x="44577" y="35128"/>
                </a:lnTo>
                <a:lnTo>
                  <a:pt x="44577" y="36474"/>
                </a:lnTo>
                <a:lnTo>
                  <a:pt x="45923" y="37833"/>
                </a:lnTo>
                <a:lnTo>
                  <a:pt x="45923" y="39179"/>
                </a:lnTo>
                <a:lnTo>
                  <a:pt x="47282" y="40525"/>
                </a:lnTo>
                <a:lnTo>
                  <a:pt x="47282" y="43230"/>
                </a:lnTo>
                <a:lnTo>
                  <a:pt x="45923" y="44577"/>
                </a:lnTo>
                <a:lnTo>
                  <a:pt x="45923" y="47282"/>
                </a:lnTo>
                <a:lnTo>
                  <a:pt x="44577" y="52679"/>
                </a:lnTo>
                <a:lnTo>
                  <a:pt x="43230" y="54038"/>
                </a:lnTo>
                <a:lnTo>
                  <a:pt x="43230" y="55384"/>
                </a:lnTo>
                <a:lnTo>
                  <a:pt x="41871" y="56730"/>
                </a:lnTo>
                <a:lnTo>
                  <a:pt x="43230" y="58089"/>
                </a:lnTo>
                <a:lnTo>
                  <a:pt x="43230" y="59436"/>
                </a:lnTo>
                <a:lnTo>
                  <a:pt x="44577" y="60782"/>
                </a:lnTo>
                <a:lnTo>
                  <a:pt x="47282" y="59436"/>
                </a:lnTo>
                <a:lnTo>
                  <a:pt x="45923" y="59436"/>
                </a:lnTo>
                <a:lnTo>
                  <a:pt x="45923" y="58089"/>
                </a:lnTo>
                <a:lnTo>
                  <a:pt x="47282" y="56730"/>
                </a:lnTo>
                <a:lnTo>
                  <a:pt x="47282" y="54038"/>
                </a:lnTo>
                <a:lnTo>
                  <a:pt x="156692" y="54038"/>
                </a:lnTo>
                <a:lnTo>
                  <a:pt x="147231" y="44577"/>
                </a:lnTo>
                <a:lnTo>
                  <a:pt x="140474" y="41884"/>
                </a:lnTo>
                <a:lnTo>
                  <a:pt x="132372" y="35128"/>
                </a:lnTo>
                <a:lnTo>
                  <a:pt x="124269" y="29718"/>
                </a:lnTo>
                <a:lnTo>
                  <a:pt x="110769" y="24320"/>
                </a:lnTo>
                <a:lnTo>
                  <a:pt x="98602" y="18910"/>
                </a:lnTo>
                <a:lnTo>
                  <a:pt x="89154" y="12153"/>
                </a:lnTo>
                <a:lnTo>
                  <a:pt x="62141" y="12153"/>
                </a:lnTo>
                <a:lnTo>
                  <a:pt x="48628" y="8102"/>
                </a:lnTo>
                <a:close/>
              </a:path>
              <a:path w="186689" h="104139">
                <a:moveTo>
                  <a:pt x="76987" y="0"/>
                </a:moveTo>
                <a:lnTo>
                  <a:pt x="70243" y="0"/>
                </a:lnTo>
                <a:lnTo>
                  <a:pt x="66192" y="4051"/>
                </a:lnTo>
                <a:lnTo>
                  <a:pt x="66192" y="8102"/>
                </a:lnTo>
                <a:lnTo>
                  <a:pt x="63487" y="8102"/>
                </a:lnTo>
                <a:lnTo>
                  <a:pt x="62141" y="9461"/>
                </a:lnTo>
                <a:lnTo>
                  <a:pt x="63487" y="9461"/>
                </a:lnTo>
                <a:lnTo>
                  <a:pt x="63487" y="10807"/>
                </a:lnTo>
                <a:lnTo>
                  <a:pt x="62141" y="12153"/>
                </a:lnTo>
                <a:lnTo>
                  <a:pt x="89154" y="12153"/>
                </a:lnTo>
                <a:lnTo>
                  <a:pt x="87795" y="10807"/>
                </a:lnTo>
                <a:lnTo>
                  <a:pt x="87795" y="9461"/>
                </a:lnTo>
                <a:lnTo>
                  <a:pt x="86448" y="8102"/>
                </a:lnTo>
                <a:lnTo>
                  <a:pt x="82397" y="5410"/>
                </a:lnTo>
                <a:lnTo>
                  <a:pt x="82397" y="2705"/>
                </a:lnTo>
                <a:lnTo>
                  <a:pt x="78346" y="2705"/>
                </a:lnTo>
                <a:lnTo>
                  <a:pt x="76987" y="1358"/>
                </a:lnTo>
                <a:lnTo>
                  <a:pt x="7698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85378" y="4011556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5397" y="0"/>
                </a:moveTo>
                <a:lnTo>
                  <a:pt x="2705" y="0"/>
                </a:lnTo>
                <a:lnTo>
                  <a:pt x="1358" y="1346"/>
                </a:lnTo>
                <a:lnTo>
                  <a:pt x="1358" y="2692"/>
                </a:lnTo>
                <a:lnTo>
                  <a:pt x="0" y="2692"/>
                </a:lnTo>
                <a:lnTo>
                  <a:pt x="0" y="5397"/>
                </a:lnTo>
                <a:lnTo>
                  <a:pt x="4038" y="5397"/>
                </a:lnTo>
                <a:lnTo>
                  <a:pt x="5397" y="4051"/>
                </a:lnTo>
                <a:lnTo>
                  <a:pt x="5397" y="2692"/>
                </a:lnTo>
                <a:lnTo>
                  <a:pt x="6756" y="1346"/>
                </a:lnTo>
                <a:lnTo>
                  <a:pt x="5397" y="1346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2482" y="4010210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1346" y="0"/>
                </a:moveTo>
                <a:lnTo>
                  <a:pt x="0" y="1346"/>
                </a:lnTo>
                <a:lnTo>
                  <a:pt x="0" y="2692"/>
                </a:lnTo>
                <a:lnTo>
                  <a:pt x="1346" y="4038"/>
                </a:lnTo>
                <a:lnTo>
                  <a:pt x="2692" y="4038"/>
                </a:lnTo>
                <a:lnTo>
                  <a:pt x="2692" y="2692"/>
                </a:lnTo>
                <a:lnTo>
                  <a:pt x="6756" y="2692"/>
                </a:lnTo>
                <a:lnTo>
                  <a:pt x="8102" y="1346"/>
                </a:lnTo>
                <a:lnTo>
                  <a:pt x="2692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65019" y="398994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30" h="22225">
                <a:moveTo>
                  <a:pt x="1358" y="0"/>
                </a:moveTo>
                <a:lnTo>
                  <a:pt x="0" y="0"/>
                </a:lnTo>
                <a:lnTo>
                  <a:pt x="1358" y="1346"/>
                </a:lnTo>
                <a:lnTo>
                  <a:pt x="6756" y="12166"/>
                </a:lnTo>
                <a:lnTo>
                  <a:pt x="6756" y="18910"/>
                </a:lnTo>
                <a:lnTo>
                  <a:pt x="8102" y="18910"/>
                </a:lnTo>
                <a:lnTo>
                  <a:pt x="8102" y="20269"/>
                </a:lnTo>
                <a:lnTo>
                  <a:pt x="9461" y="21615"/>
                </a:lnTo>
                <a:lnTo>
                  <a:pt x="9461" y="20269"/>
                </a:lnTo>
                <a:lnTo>
                  <a:pt x="10807" y="18910"/>
                </a:lnTo>
                <a:lnTo>
                  <a:pt x="9461" y="17551"/>
                </a:lnTo>
                <a:lnTo>
                  <a:pt x="9461" y="16205"/>
                </a:lnTo>
                <a:lnTo>
                  <a:pt x="10807" y="14859"/>
                </a:lnTo>
                <a:lnTo>
                  <a:pt x="9461" y="12166"/>
                </a:lnTo>
                <a:lnTo>
                  <a:pt x="2705" y="1346"/>
                </a:lnTo>
                <a:lnTo>
                  <a:pt x="135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54620" y="3991291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46" y="0"/>
                </a:moveTo>
                <a:lnTo>
                  <a:pt x="0" y="0"/>
                </a:lnTo>
                <a:lnTo>
                  <a:pt x="0" y="2705"/>
                </a:lnTo>
                <a:lnTo>
                  <a:pt x="1346" y="2705"/>
                </a:lnTo>
                <a:lnTo>
                  <a:pt x="0" y="4051"/>
                </a:lnTo>
                <a:lnTo>
                  <a:pt x="2705" y="4051"/>
                </a:lnTo>
                <a:lnTo>
                  <a:pt x="2705" y="1346"/>
                </a:lnTo>
                <a:lnTo>
                  <a:pt x="1346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42107" y="3976432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5397" y="0"/>
                </a:moveTo>
                <a:lnTo>
                  <a:pt x="4051" y="0"/>
                </a:lnTo>
                <a:lnTo>
                  <a:pt x="1358" y="0"/>
                </a:lnTo>
                <a:lnTo>
                  <a:pt x="0" y="1346"/>
                </a:lnTo>
                <a:lnTo>
                  <a:pt x="4051" y="1346"/>
                </a:lnTo>
                <a:lnTo>
                  <a:pt x="8115" y="5397"/>
                </a:lnTo>
                <a:lnTo>
                  <a:pt x="8115" y="1346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41124" y="3962922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2692" y="0"/>
                </a:moveTo>
                <a:lnTo>
                  <a:pt x="1346" y="0"/>
                </a:lnTo>
                <a:lnTo>
                  <a:pt x="0" y="1346"/>
                </a:lnTo>
                <a:lnTo>
                  <a:pt x="0" y="2705"/>
                </a:lnTo>
                <a:lnTo>
                  <a:pt x="1346" y="2705"/>
                </a:lnTo>
                <a:lnTo>
                  <a:pt x="0" y="6756"/>
                </a:lnTo>
                <a:lnTo>
                  <a:pt x="1346" y="8102"/>
                </a:lnTo>
                <a:lnTo>
                  <a:pt x="4051" y="8102"/>
                </a:lnTo>
                <a:lnTo>
                  <a:pt x="5397" y="6756"/>
                </a:lnTo>
                <a:lnTo>
                  <a:pt x="4051" y="4051"/>
                </a:lnTo>
                <a:lnTo>
                  <a:pt x="4051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23013" y="3798131"/>
            <a:ext cx="259715" cy="283845"/>
          </a:xfrm>
          <a:custGeom>
            <a:avLst/>
            <a:gdLst/>
            <a:ahLst/>
            <a:cxnLst/>
            <a:rect l="l" t="t" r="r" b="b"/>
            <a:pathLst>
              <a:path w="259714" h="283845">
                <a:moveTo>
                  <a:pt x="167500" y="0"/>
                </a:moveTo>
                <a:lnTo>
                  <a:pt x="163448" y="0"/>
                </a:lnTo>
                <a:lnTo>
                  <a:pt x="160743" y="5397"/>
                </a:lnTo>
                <a:lnTo>
                  <a:pt x="159384" y="9448"/>
                </a:lnTo>
                <a:lnTo>
                  <a:pt x="156692" y="12153"/>
                </a:lnTo>
                <a:lnTo>
                  <a:pt x="153987" y="13500"/>
                </a:lnTo>
                <a:lnTo>
                  <a:pt x="147231" y="18910"/>
                </a:lnTo>
                <a:lnTo>
                  <a:pt x="145884" y="20256"/>
                </a:lnTo>
                <a:lnTo>
                  <a:pt x="148589" y="22961"/>
                </a:lnTo>
                <a:lnTo>
                  <a:pt x="145884" y="22961"/>
                </a:lnTo>
                <a:lnTo>
                  <a:pt x="144538" y="24307"/>
                </a:lnTo>
                <a:lnTo>
                  <a:pt x="144538" y="25654"/>
                </a:lnTo>
                <a:lnTo>
                  <a:pt x="143179" y="27012"/>
                </a:lnTo>
                <a:lnTo>
                  <a:pt x="141833" y="29705"/>
                </a:lnTo>
                <a:lnTo>
                  <a:pt x="139128" y="32410"/>
                </a:lnTo>
                <a:lnTo>
                  <a:pt x="139128" y="36461"/>
                </a:lnTo>
                <a:lnTo>
                  <a:pt x="137782" y="36461"/>
                </a:lnTo>
                <a:lnTo>
                  <a:pt x="137782" y="37820"/>
                </a:lnTo>
                <a:lnTo>
                  <a:pt x="136436" y="37820"/>
                </a:lnTo>
                <a:lnTo>
                  <a:pt x="136436" y="40513"/>
                </a:lnTo>
                <a:lnTo>
                  <a:pt x="135077" y="43218"/>
                </a:lnTo>
                <a:lnTo>
                  <a:pt x="135077" y="44564"/>
                </a:lnTo>
                <a:lnTo>
                  <a:pt x="133730" y="45923"/>
                </a:lnTo>
                <a:lnTo>
                  <a:pt x="133730" y="48628"/>
                </a:lnTo>
                <a:lnTo>
                  <a:pt x="129679" y="52679"/>
                </a:lnTo>
                <a:lnTo>
                  <a:pt x="129679" y="54025"/>
                </a:lnTo>
                <a:lnTo>
                  <a:pt x="128320" y="55384"/>
                </a:lnTo>
                <a:lnTo>
                  <a:pt x="124269" y="63487"/>
                </a:lnTo>
                <a:lnTo>
                  <a:pt x="124269" y="64833"/>
                </a:lnTo>
                <a:lnTo>
                  <a:pt x="122923" y="66179"/>
                </a:lnTo>
                <a:lnTo>
                  <a:pt x="122923" y="67538"/>
                </a:lnTo>
                <a:lnTo>
                  <a:pt x="121577" y="68884"/>
                </a:lnTo>
                <a:lnTo>
                  <a:pt x="121577" y="71589"/>
                </a:lnTo>
                <a:lnTo>
                  <a:pt x="116166" y="76987"/>
                </a:lnTo>
                <a:lnTo>
                  <a:pt x="116166" y="79692"/>
                </a:lnTo>
                <a:lnTo>
                  <a:pt x="114820" y="81038"/>
                </a:lnTo>
                <a:lnTo>
                  <a:pt x="114820" y="82397"/>
                </a:lnTo>
                <a:lnTo>
                  <a:pt x="113474" y="82397"/>
                </a:lnTo>
                <a:lnTo>
                  <a:pt x="112115" y="83743"/>
                </a:lnTo>
                <a:lnTo>
                  <a:pt x="110769" y="87795"/>
                </a:lnTo>
                <a:lnTo>
                  <a:pt x="102654" y="95897"/>
                </a:lnTo>
                <a:lnTo>
                  <a:pt x="102654" y="101307"/>
                </a:lnTo>
                <a:lnTo>
                  <a:pt x="101307" y="98602"/>
                </a:lnTo>
                <a:lnTo>
                  <a:pt x="99961" y="98602"/>
                </a:lnTo>
                <a:lnTo>
                  <a:pt x="90500" y="106705"/>
                </a:lnTo>
                <a:lnTo>
                  <a:pt x="86448" y="109410"/>
                </a:lnTo>
                <a:lnTo>
                  <a:pt x="85102" y="109410"/>
                </a:lnTo>
                <a:lnTo>
                  <a:pt x="83743" y="110756"/>
                </a:lnTo>
                <a:lnTo>
                  <a:pt x="79692" y="113461"/>
                </a:lnTo>
                <a:lnTo>
                  <a:pt x="74294" y="113461"/>
                </a:lnTo>
                <a:lnTo>
                  <a:pt x="72948" y="114808"/>
                </a:lnTo>
                <a:lnTo>
                  <a:pt x="72948" y="116166"/>
                </a:lnTo>
                <a:lnTo>
                  <a:pt x="70243" y="116166"/>
                </a:lnTo>
                <a:lnTo>
                  <a:pt x="63487" y="118859"/>
                </a:lnTo>
                <a:lnTo>
                  <a:pt x="58089" y="118859"/>
                </a:lnTo>
                <a:lnTo>
                  <a:pt x="54038" y="120218"/>
                </a:lnTo>
                <a:lnTo>
                  <a:pt x="48628" y="120218"/>
                </a:lnTo>
                <a:lnTo>
                  <a:pt x="45935" y="125615"/>
                </a:lnTo>
                <a:lnTo>
                  <a:pt x="44576" y="126961"/>
                </a:lnTo>
                <a:lnTo>
                  <a:pt x="44576" y="128320"/>
                </a:lnTo>
                <a:lnTo>
                  <a:pt x="43230" y="129667"/>
                </a:lnTo>
                <a:lnTo>
                  <a:pt x="36474" y="135077"/>
                </a:lnTo>
                <a:lnTo>
                  <a:pt x="35115" y="136423"/>
                </a:lnTo>
                <a:lnTo>
                  <a:pt x="33769" y="139128"/>
                </a:lnTo>
                <a:lnTo>
                  <a:pt x="33769" y="141833"/>
                </a:lnTo>
                <a:lnTo>
                  <a:pt x="37833" y="141833"/>
                </a:lnTo>
                <a:lnTo>
                  <a:pt x="37833" y="139128"/>
                </a:lnTo>
                <a:lnTo>
                  <a:pt x="39179" y="137769"/>
                </a:lnTo>
                <a:lnTo>
                  <a:pt x="40525" y="137769"/>
                </a:lnTo>
                <a:lnTo>
                  <a:pt x="40525" y="136423"/>
                </a:lnTo>
                <a:lnTo>
                  <a:pt x="41884" y="135077"/>
                </a:lnTo>
                <a:lnTo>
                  <a:pt x="43230" y="135077"/>
                </a:lnTo>
                <a:lnTo>
                  <a:pt x="43230" y="137769"/>
                </a:lnTo>
                <a:lnTo>
                  <a:pt x="40525" y="140474"/>
                </a:lnTo>
                <a:lnTo>
                  <a:pt x="40525" y="143179"/>
                </a:lnTo>
                <a:lnTo>
                  <a:pt x="39179" y="143179"/>
                </a:lnTo>
                <a:lnTo>
                  <a:pt x="36474" y="147231"/>
                </a:lnTo>
                <a:lnTo>
                  <a:pt x="35115" y="147231"/>
                </a:lnTo>
                <a:lnTo>
                  <a:pt x="31064" y="149936"/>
                </a:lnTo>
                <a:lnTo>
                  <a:pt x="29717" y="151282"/>
                </a:lnTo>
                <a:lnTo>
                  <a:pt x="29717" y="156692"/>
                </a:lnTo>
                <a:lnTo>
                  <a:pt x="28371" y="162090"/>
                </a:lnTo>
                <a:lnTo>
                  <a:pt x="29717" y="162090"/>
                </a:lnTo>
                <a:lnTo>
                  <a:pt x="32423" y="160743"/>
                </a:lnTo>
                <a:lnTo>
                  <a:pt x="40525" y="162090"/>
                </a:lnTo>
                <a:lnTo>
                  <a:pt x="43230" y="160743"/>
                </a:lnTo>
                <a:lnTo>
                  <a:pt x="44576" y="160743"/>
                </a:lnTo>
                <a:lnTo>
                  <a:pt x="48628" y="164795"/>
                </a:lnTo>
                <a:lnTo>
                  <a:pt x="48628" y="168846"/>
                </a:lnTo>
                <a:lnTo>
                  <a:pt x="47282" y="171538"/>
                </a:lnTo>
                <a:lnTo>
                  <a:pt x="47282" y="172897"/>
                </a:lnTo>
                <a:lnTo>
                  <a:pt x="44576" y="175602"/>
                </a:lnTo>
                <a:lnTo>
                  <a:pt x="44576" y="176949"/>
                </a:lnTo>
                <a:lnTo>
                  <a:pt x="39179" y="186397"/>
                </a:lnTo>
                <a:lnTo>
                  <a:pt x="39179" y="187756"/>
                </a:lnTo>
                <a:lnTo>
                  <a:pt x="37833" y="189103"/>
                </a:lnTo>
                <a:lnTo>
                  <a:pt x="39179" y="191808"/>
                </a:lnTo>
                <a:lnTo>
                  <a:pt x="39179" y="193167"/>
                </a:lnTo>
                <a:lnTo>
                  <a:pt x="37833" y="194513"/>
                </a:lnTo>
                <a:lnTo>
                  <a:pt x="37833" y="197218"/>
                </a:lnTo>
                <a:lnTo>
                  <a:pt x="35115" y="197218"/>
                </a:lnTo>
                <a:lnTo>
                  <a:pt x="33769" y="199910"/>
                </a:lnTo>
                <a:lnTo>
                  <a:pt x="31064" y="206667"/>
                </a:lnTo>
                <a:lnTo>
                  <a:pt x="29717" y="206667"/>
                </a:lnTo>
                <a:lnTo>
                  <a:pt x="28371" y="209372"/>
                </a:lnTo>
                <a:lnTo>
                  <a:pt x="27012" y="210718"/>
                </a:lnTo>
                <a:lnTo>
                  <a:pt x="27012" y="214769"/>
                </a:lnTo>
                <a:lnTo>
                  <a:pt x="29717" y="220179"/>
                </a:lnTo>
                <a:lnTo>
                  <a:pt x="29717" y="218821"/>
                </a:lnTo>
                <a:lnTo>
                  <a:pt x="31064" y="217474"/>
                </a:lnTo>
                <a:lnTo>
                  <a:pt x="31064" y="221526"/>
                </a:lnTo>
                <a:lnTo>
                  <a:pt x="29717" y="221526"/>
                </a:lnTo>
                <a:lnTo>
                  <a:pt x="29717" y="224231"/>
                </a:lnTo>
                <a:lnTo>
                  <a:pt x="31064" y="224231"/>
                </a:lnTo>
                <a:lnTo>
                  <a:pt x="28371" y="228282"/>
                </a:lnTo>
                <a:lnTo>
                  <a:pt x="27012" y="230974"/>
                </a:lnTo>
                <a:lnTo>
                  <a:pt x="21615" y="233680"/>
                </a:lnTo>
                <a:lnTo>
                  <a:pt x="18910" y="232333"/>
                </a:lnTo>
                <a:lnTo>
                  <a:pt x="17564" y="233680"/>
                </a:lnTo>
                <a:lnTo>
                  <a:pt x="16217" y="232333"/>
                </a:lnTo>
                <a:lnTo>
                  <a:pt x="16217" y="229628"/>
                </a:lnTo>
                <a:lnTo>
                  <a:pt x="17564" y="229628"/>
                </a:lnTo>
                <a:lnTo>
                  <a:pt x="17564" y="228282"/>
                </a:lnTo>
                <a:lnTo>
                  <a:pt x="18910" y="228282"/>
                </a:lnTo>
                <a:lnTo>
                  <a:pt x="18910" y="225577"/>
                </a:lnTo>
                <a:lnTo>
                  <a:pt x="16217" y="225577"/>
                </a:lnTo>
                <a:lnTo>
                  <a:pt x="16217" y="226923"/>
                </a:lnTo>
                <a:lnTo>
                  <a:pt x="13512" y="229628"/>
                </a:lnTo>
                <a:lnTo>
                  <a:pt x="4051" y="248539"/>
                </a:lnTo>
                <a:lnTo>
                  <a:pt x="4051" y="252590"/>
                </a:lnTo>
                <a:lnTo>
                  <a:pt x="2705" y="253949"/>
                </a:lnTo>
                <a:lnTo>
                  <a:pt x="1358" y="258000"/>
                </a:lnTo>
                <a:lnTo>
                  <a:pt x="1358" y="262051"/>
                </a:lnTo>
                <a:lnTo>
                  <a:pt x="0" y="263398"/>
                </a:lnTo>
                <a:lnTo>
                  <a:pt x="1358" y="264744"/>
                </a:lnTo>
                <a:lnTo>
                  <a:pt x="2705" y="268795"/>
                </a:lnTo>
                <a:lnTo>
                  <a:pt x="4051" y="268795"/>
                </a:lnTo>
                <a:lnTo>
                  <a:pt x="4051" y="259346"/>
                </a:lnTo>
                <a:lnTo>
                  <a:pt x="8102" y="259346"/>
                </a:lnTo>
                <a:lnTo>
                  <a:pt x="9461" y="258000"/>
                </a:lnTo>
                <a:lnTo>
                  <a:pt x="9461" y="256641"/>
                </a:lnTo>
                <a:lnTo>
                  <a:pt x="10807" y="255295"/>
                </a:lnTo>
                <a:lnTo>
                  <a:pt x="13512" y="256641"/>
                </a:lnTo>
                <a:lnTo>
                  <a:pt x="17564" y="264744"/>
                </a:lnTo>
                <a:lnTo>
                  <a:pt x="22961" y="266103"/>
                </a:lnTo>
                <a:lnTo>
                  <a:pt x="25666" y="270154"/>
                </a:lnTo>
                <a:lnTo>
                  <a:pt x="27012" y="271500"/>
                </a:lnTo>
                <a:lnTo>
                  <a:pt x="31064" y="279603"/>
                </a:lnTo>
                <a:lnTo>
                  <a:pt x="35115" y="282308"/>
                </a:lnTo>
                <a:lnTo>
                  <a:pt x="37833" y="283654"/>
                </a:lnTo>
                <a:lnTo>
                  <a:pt x="37833" y="279603"/>
                </a:lnTo>
                <a:lnTo>
                  <a:pt x="39179" y="278257"/>
                </a:lnTo>
                <a:lnTo>
                  <a:pt x="191808" y="278257"/>
                </a:lnTo>
                <a:lnTo>
                  <a:pt x="191808" y="274205"/>
                </a:lnTo>
                <a:lnTo>
                  <a:pt x="194513" y="271500"/>
                </a:lnTo>
                <a:lnTo>
                  <a:pt x="195859" y="271500"/>
                </a:lnTo>
                <a:lnTo>
                  <a:pt x="195859" y="270154"/>
                </a:lnTo>
                <a:lnTo>
                  <a:pt x="197218" y="267449"/>
                </a:lnTo>
                <a:lnTo>
                  <a:pt x="198564" y="266103"/>
                </a:lnTo>
                <a:lnTo>
                  <a:pt x="198564" y="263398"/>
                </a:lnTo>
                <a:lnTo>
                  <a:pt x="194513" y="258000"/>
                </a:lnTo>
                <a:lnTo>
                  <a:pt x="194513" y="253949"/>
                </a:lnTo>
                <a:lnTo>
                  <a:pt x="195859" y="252590"/>
                </a:lnTo>
                <a:lnTo>
                  <a:pt x="202615" y="247192"/>
                </a:lnTo>
                <a:lnTo>
                  <a:pt x="203961" y="245846"/>
                </a:lnTo>
                <a:lnTo>
                  <a:pt x="206667" y="245846"/>
                </a:lnTo>
                <a:lnTo>
                  <a:pt x="208025" y="244487"/>
                </a:lnTo>
                <a:lnTo>
                  <a:pt x="210718" y="236385"/>
                </a:lnTo>
                <a:lnTo>
                  <a:pt x="210718" y="230974"/>
                </a:lnTo>
                <a:lnTo>
                  <a:pt x="209372" y="229628"/>
                </a:lnTo>
                <a:lnTo>
                  <a:pt x="209372" y="226923"/>
                </a:lnTo>
                <a:lnTo>
                  <a:pt x="214769" y="221526"/>
                </a:lnTo>
                <a:lnTo>
                  <a:pt x="214769" y="218821"/>
                </a:lnTo>
                <a:lnTo>
                  <a:pt x="216128" y="217474"/>
                </a:lnTo>
                <a:lnTo>
                  <a:pt x="216128" y="214769"/>
                </a:lnTo>
                <a:lnTo>
                  <a:pt x="217474" y="213423"/>
                </a:lnTo>
                <a:lnTo>
                  <a:pt x="218820" y="210718"/>
                </a:lnTo>
                <a:lnTo>
                  <a:pt x="218820" y="209372"/>
                </a:lnTo>
                <a:lnTo>
                  <a:pt x="220179" y="208013"/>
                </a:lnTo>
                <a:lnTo>
                  <a:pt x="220179" y="203962"/>
                </a:lnTo>
                <a:lnTo>
                  <a:pt x="218820" y="201269"/>
                </a:lnTo>
                <a:lnTo>
                  <a:pt x="218820" y="199910"/>
                </a:lnTo>
                <a:lnTo>
                  <a:pt x="217474" y="198564"/>
                </a:lnTo>
                <a:lnTo>
                  <a:pt x="217474" y="197218"/>
                </a:lnTo>
                <a:lnTo>
                  <a:pt x="218820" y="197218"/>
                </a:lnTo>
                <a:lnTo>
                  <a:pt x="217474" y="195859"/>
                </a:lnTo>
                <a:lnTo>
                  <a:pt x="217474" y="194513"/>
                </a:lnTo>
                <a:lnTo>
                  <a:pt x="216128" y="193167"/>
                </a:lnTo>
                <a:lnTo>
                  <a:pt x="217474" y="190461"/>
                </a:lnTo>
                <a:lnTo>
                  <a:pt x="217474" y="189103"/>
                </a:lnTo>
                <a:lnTo>
                  <a:pt x="220179" y="186397"/>
                </a:lnTo>
                <a:lnTo>
                  <a:pt x="220179" y="185051"/>
                </a:lnTo>
                <a:lnTo>
                  <a:pt x="217474" y="179654"/>
                </a:lnTo>
                <a:lnTo>
                  <a:pt x="206667" y="164795"/>
                </a:lnTo>
                <a:lnTo>
                  <a:pt x="202615" y="153987"/>
                </a:lnTo>
                <a:lnTo>
                  <a:pt x="202615" y="152641"/>
                </a:lnTo>
                <a:lnTo>
                  <a:pt x="201269" y="151282"/>
                </a:lnTo>
                <a:lnTo>
                  <a:pt x="201269" y="145884"/>
                </a:lnTo>
                <a:lnTo>
                  <a:pt x="202615" y="143179"/>
                </a:lnTo>
                <a:lnTo>
                  <a:pt x="203961" y="141833"/>
                </a:lnTo>
                <a:lnTo>
                  <a:pt x="206667" y="140474"/>
                </a:lnTo>
                <a:lnTo>
                  <a:pt x="208025" y="139128"/>
                </a:lnTo>
                <a:lnTo>
                  <a:pt x="209372" y="139128"/>
                </a:lnTo>
                <a:lnTo>
                  <a:pt x="210718" y="140474"/>
                </a:lnTo>
                <a:lnTo>
                  <a:pt x="214769" y="139128"/>
                </a:lnTo>
                <a:lnTo>
                  <a:pt x="217474" y="137769"/>
                </a:lnTo>
                <a:lnTo>
                  <a:pt x="217474" y="135077"/>
                </a:lnTo>
                <a:lnTo>
                  <a:pt x="218820" y="133718"/>
                </a:lnTo>
                <a:lnTo>
                  <a:pt x="218820" y="132372"/>
                </a:lnTo>
                <a:lnTo>
                  <a:pt x="220179" y="131025"/>
                </a:lnTo>
                <a:lnTo>
                  <a:pt x="222872" y="131025"/>
                </a:lnTo>
                <a:lnTo>
                  <a:pt x="224231" y="128320"/>
                </a:lnTo>
                <a:lnTo>
                  <a:pt x="224231" y="120218"/>
                </a:lnTo>
                <a:lnTo>
                  <a:pt x="228282" y="116166"/>
                </a:lnTo>
                <a:lnTo>
                  <a:pt x="230974" y="114808"/>
                </a:lnTo>
                <a:lnTo>
                  <a:pt x="235026" y="110756"/>
                </a:lnTo>
                <a:lnTo>
                  <a:pt x="235026" y="109410"/>
                </a:lnTo>
                <a:lnTo>
                  <a:pt x="236385" y="105359"/>
                </a:lnTo>
                <a:lnTo>
                  <a:pt x="237731" y="104013"/>
                </a:lnTo>
                <a:lnTo>
                  <a:pt x="237731" y="102654"/>
                </a:lnTo>
                <a:lnTo>
                  <a:pt x="241782" y="99961"/>
                </a:lnTo>
                <a:lnTo>
                  <a:pt x="243141" y="98602"/>
                </a:lnTo>
                <a:lnTo>
                  <a:pt x="243141" y="97256"/>
                </a:lnTo>
                <a:lnTo>
                  <a:pt x="244487" y="94551"/>
                </a:lnTo>
                <a:lnTo>
                  <a:pt x="244487" y="91846"/>
                </a:lnTo>
                <a:lnTo>
                  <a:pt x="249885" y="86448"/>
                </a:lnTo>
                <a:lnTo>
                  <a:pt x="251244" y="86448"/>
                </a:lnTo>
                <a:lnTo>
                  <a:pt x="251244" y="72936"/>
                </a:lnTo>
                <a:lnTo>
                  <a:pt x="252590" y="68884"/>
                </a:lnTo>
                <a:lnTo>
                  <a:pt x="252590" y="67538"/>
                </a:lnTo>
                <a:lnTo>
                  <a:pt x="255295" y="64833"/>
                </a:lnTo>
                <a:lnTo>
                  <a:pt x="253936" y="62128"/>
                </a:lnTo>
                <a:lnTo>
                  <a:pt x="253936" y="55384"/>
                </a:lnTo>
                <a:lnTo>
                  <a:pt x="255295" y="54025"/>
                </a:lnTo>
                <a:lnTo>
                  <a:pt x="256641" y="54025"/>
                </a:lnTo>
                <a:lnTo>
                  <a:pt x="256641" y="51320"/>
                </a:lnTo>
                <a:lnTo>
                  <a:pt x="255295" y="51320"/>
                </a:lnTo>
                <a:lnTo>
                  <a:pt x="255295" y="47269"/>
                </a:lnTo>
                <a:lnTo>
                  <a:pt x="259346" y="48628"/>
                </a:lnTo>
                <a:lnTo>
                  <a:pt x="253936" y="44564"/>
                </a:lnTo>
                <a:lnTo>
                  <a:pt x="251244" y="39166"/>
                </a:lnTo>
                <a:lnTo>
                  <a:pt x="244487" y="36461"/>
                </a:lnTo>
                <a:lnTo>
                  <a:pt x="240436" y="32410"/>
                </a:lnTo>
                <a:lnTo>
                  <a:pt x="233679" y="33756"/>
                </a:lnTo>
                <a:lnTo>
                  <a:pt x="233679" y="32410"/>
                </a:lnTo>
                <a:lnTo>
                  <a:pt x="230974" y="32410"/>
                </a:lnTo>
                <a:lnTo>
                  <a:pt x="232333" y="31064"/>
                </a:lnTo>
                <a:lnTo>
                  <a:pt x="233679" y="31064"/>
                </a:lnTo>
                <a:lnTo>
                  <a:pt x="235026" y="32410"/>
                </a:lnTo>
                <a:lnTo>
                  <a:pt x="236385" y="31064"/>
                </a:lnTo>
                <a:lnTo>
                  <a:pt x="237731" y="31064"/>
                </a:lnTo>
                <a:lnTo>
                  <a:pt x="237731" y="29705"/>
                </a:lnTo>
                <a:lnTo>
                  <a:pt x="229628" y="24307"/>
                </a:lnTo>
                <a:lnTo>
                  <a:pt x="226923" y="21602"/>
                </a:lnTo>
                <a:lnTo>
                  <a:pt x="225577" y="21602"/>
                </a:lnTo>
                <a:lnTo>
                  <a:pt x="225577" y="20256"/>
                </a:lnTo>
                <a:lnTo>
                  <a:pt x="217474" y="20256"/>
                </a:lnTo>
                <a:lnTo>
                  <a:pt x="210718" y="17551"/>
                </a:lnTo>
                <a:lnTo>
                  <a:pt x="199910" y="16205"/>
                </a:lnTo>
                <a:lnTo>
                  <a:pt x="186410" y="12153"/>
                </a:lnTo>
                <a:lnTo>
                  <a:pt x="168846" y="9448"/>
                </a:lnTo>
                <a:lnTo>
                  <a:pt x="168846" y="5397"/>
                </a:lnTo>
                <a:lnTo>
                  <a:pt x="176949" y="5397"/>
                </a:lnTo>
                <a:lnTo>
                  <a:pt x="176949" y="2692"/>
                </a:lnTo>
                <a:lnTo>
                  <a:pt x="16750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85415" y="3949412"/>
            <a:ext cx="26034" cy="6985"/>
          </a:xfrm>
          <a:custGeom>
            <a:avLst/>
            <a:gdLst/>
            <a:ahLst/>
            <a:cxnLst/>
            <a:rect l="l" t="t" r="r" b="b"/>
            <a:pathLst>
              <a:path w="26035" h="6985">
                <a:moveTo>
                  <a:pt x="17576" y="0"/>
                </a:moveTo>
                <a:lnTo>
                  <a:pt x="5410" y="1358"/>
                </a:lnTo>
                <a:lnTo>
                  <a:pt x="2717" y="2705"/>
                </a:lnTo>
                <a:lnTo>
                  <a:pt x="1358" y="2705"/>
                </a:lnTo>
                <a:lnTo>
                  <a:pt x="0" y="4051"/>
                </a:lnTo>
                <a:lnTo>
                  <a:pt x="4063" y="4051"/>
                </a:lnTo>
                <a:lnTo>
                  <a:pt x="5410" y="5410"/>
                </a:lnTo>
                <a:lnTo>
                  <a:pt x="8102" y="4051"/>
                </a:lnTo>
                <a:lnTo>
                  <a:pt x="12166" y="5410"/>
                </a:lnTo>
                <a:lnTo>
                  <a:pt x="14858" y="4051"/>
                </a:lnTo>
                <a:lnTo>
                  <a:pt x="24320" y="6756"/>
                </a:lnTo>
                <a:lnTo>
                  <a:pt x="25679" y="6756"/>
                </a:lnTo>
                <a:lnTo>
                  <a:pt x="20269" y="2705"/>
                </a:lnTo>
                <a:lnTo>
                  <a:pt x="1757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5290" y="3900790"/>
            <a:ext cx="52705" cy="80010"/>
          </a:xfrm>
          <a:custGeom>
            <a:avLst/>
            <a:gdLst/>
            <a:ahLst/>
            <a:cxnLst/>
            <a:rect l="l" t="t" r="r" b="b"/>
            <a:pathLst>
              <a:path w="52705" h="80010">
                <a:moveTo>
                  <a:pt x="27012" y="0"/>
                </a:moveTo>
                <a:lnTo>
                  <a:pt x="25654" y="0"/>
                </a:lnTo>
                <a:lnTo>
                  <a:pt x="21602" y="1346"/>
                </a:lnTo>
                <a:lnTo>
                  <a:pt x="17551" y="0"/>
                </a:lnTo>
                <a:lnTo>
                  <a:pt x="16205" y="0"/>
                </a:lnTo>
                <a:lnTo>
                  <a:pt x="16205" y="1346"/>
                </a:lnTo>
                <a:lnTo>
                  <a:pt x="16205" y="4051"/>
                </a:lnTo>
                <a:lnTo>
                  <a:pt x="14859" y="4051"/>
                </a:lnTo>
                <a:lnTo>
                  <a:pt x="14859" y="5397"/>
                </a:lnTo>
                <a:lnTo>
                  <a:pt x="10807" y="5397"/>
                </a:lnTo>
                <a:lnTo>
                  <a:pt x="10807" y="6743"/>
                </a:lnTo>
                <a:lnTo>
                  <a:pt x="8102" y="4051"/>
                </a:lnTo>
                <a:lnTo>
                  <a:pt x="6756" y="5397"/>
                </a:lnTo>
                <a:lnTo>
                  <a:pt x="9448" y="9448"/>
                </a:lnTo>
                <a:lnTo>
                  <a:pt x="10807" y="10807"/>
                </a:lnTo>
                <a:lnTo>
                  <a:pt x="10807" y="12153"/>
                </a:lnTo>
                <a:lnTo>
                  <a:pt x="12153" y="14858"/>
                </a:lnTo>
                <a:lnTo>
                  <a:pt x="12153" y="18910"/>
                </a:lnTo>
                <a:lnTo>
                  <a:pt x="2692" y="9448"/>
                </a:lnTo>
                <a:lnTo>
                  <a:pt x="1346" y="9448"/>
                </a:lnTo>
                <a:lnTo>
                  <a:pt x="1346" y="12153"/>
                </a:lnTo>
                <a:lnTo>
                  <a:pt x="2692" y="12153"/>
                </a:lnTo>
                <a:lnTo>
                  <a:pt x="2692" y="13500"/>
                </a:lnTo>
                <a:lnTo>
                  <a:pt x="0" y="16205"/>
                </a:lnTo>
                <a:lnTo>
                  <a:pt x="1346" y="16205"/>
                </a:lnTo>
                <a:lnTo>
                  <a:pt x="1346" y="17551"/>
                </a:lnTo>
                <a:lnTo>
                  <a:pt x="4051" y="17551"/>
                </a:lnTo>
                <a:lnTo>
                  <a:pt x="4051" y="18910"/>
                </a:lnTo>
                <a:lnTo>
                  <a:pt x="2692" y="20256"/>
                </a:lnTo>
                <a:lnTo>
                  <a:pt x="2692" y="21602"/>
                </a:lnTo>
                <a:lnTo>
                  <a:pt x="1346" y="21602"/>
                </a:lnTo>
                <a:lnTo>
                  <a:pt x="1346" y="24307"/>
                </a:lnTo>
                <a:lnTo>
                  <a:pt x="0" y="27012"/>
                </a:lnTo>
                <a:lnTo>
                  <a:pt x="1346" y="33769"/>
                </a:lnTo>
                <a:lnTo>
                  <a:pt x="4051" y="43218"/>
                </a:lnTo>
                <a:lnTo>
                  <a:pt x="5397" y="45923"/>
                </a:lnTo>
                <a:lnTo>
                  <a:pt x="5397" y="48628"/>
                </a:lnTo>
                <a:lnTo>
                  <a:pt x="6756" y="48628"/>
                </a:lnTo>
                <a:lnTo>
                  <a:pt x="5397" y="49974"/>
                </a:lnTo>
                <a:lnTo>
                  <a:pt x="8102" y="51320"/>
                </a:lnTo>
                <a:lnTo>
                  <a:pt x="9448" y="49974"/>
                </a:lnTo>
                <a:lnTo>
                  <a:pt x="8102" y="47269"/>
                </a:lnTo>
                <a:lnTo>
                  <a:pt x="6756" y="45923"/>
                </a:lnTo>
                <a:lnTo>
                  <a:pt x="6756" y="41871"/>
                </a:lnTo>
                <a:lnTo>
                  <a:pt x="9448" y="45923"/>
                </a:lnTo>
                <a:lnTo>
                  <a:pt x="12153" y="47269"/>
                </a:lnTo>
                <a:lnTo>
                  <a:pt x="13500" y="48628"/>
                </a:lnTo>
                <a:lnTo>
                  <a:pt x="13500" y="49974"/>
                </a:lnTo>
                <a:lnTo>
                  <a:pt x="14859" y="51320"/>
                </a:lnTo>
                <a:lnTo>
                  <a:pt x="18910" y="51320"/>
                </a:lnTo>
                <a:lnTo>
                  <a:pt x="18910" y="52679"/>
                </a:lnTo>
                <a:lnTo>
                  <a:pt x="20256" y="55371"/>
                </a:lnTo>
                <a:lnTo>
                  <a:pt x="21602" y="60782"/>
                </a:lnTo>
                <a:lnTo>
                  <a:pt x="22961" y="62128"/>
                </a:lnTo>
                <a:lnTo>
                  <a:pt x="21602" y="63487"/>
                </a:lnTo>
                <a:lnTo>
                  <a:pt x="18910" y="63487"/>
                </a:lnTo>
                <a:lnTo>
                  <a:pt x="17551" y="64833"/>
                </a:lnTo>
                <a:lnTo>
                  <a:pt x="18910" y="66179"/>
                </a:lnTo>
                <a:lnTo>
                  <a:pt x="18910" y="67538"/>
                </a:lnTo>
                <a:lnTo>
                  <a:pt x="17551" y="68884"/>
                </a:lnTo>
                <a:lnTo>
                  <a:pt x="22961" y="72936"/>
                </a:lnTo>
                <a:lnTo>
                  <a:pt x="25654" y="74282"/>
                </a:lnTo>
                <a:lnTo>
                  <a:pt x="27012" y="74282"/>
                </a:lnTo>
                <a:lnTo>
                  <a:pt x="27012" y="75641"/>
                </a:lnTo>
                <a:lnTo>
                  <a:pt x="29705" y="74282"/>
                </a:lnTo>
                <a:lnTo>
                  <a:pt x="32410" y="74282"/>
                </a:lnTo>
                <a:lnTo>
                  <a:pt x="33769" y="75641"/>
                </a:lnTo>
                <a:lnTo>
                  <a:pt x="36461" y="79692"/>
                </a:lnTo>
                <a:lnTo>
                  <a:pt x="37820" y="79692"/>
                </a:lnTo>
                <a:lnTo>
                  <a:pt x="41871" y="78346"/>
                </a:lnTo>
                <a:lnTo>
                  <a:pt x="43218" y="76987"/>
                </a:lnTo>
                <a:lnTo>
                  <a:pt x="45923" y="79692"/>
                </a:lnTo>
                <a:lnTo>
                  <a:pt x="45923" y="75641"/>
                </a:lnTo>
                <a:lnTo>
                  <a:pt x="47269" y="74282"/>
                </a:lnTo>
                <a:lnTo>
                  <a:pt x="49974" y="74282"/>
                </a:lnTo>
                <a:lnTo>
                  <a:pt x="51320" y="72936"/>
                </a:lnTo>
                <a:lnTo>
                  <a:pt x="51320" y="68884"/>
                </a:lnTo>
                <a:lnTo>
                  <a:pt x="49974" y="67538"/>
                </a:lnTo>
                <a:lnTo>
                  <a:pt x="49974" y="66179"/>
                </a:lnTo>
                <a:lnTo>
                  <a:pt x="51320" y="64833"/>
                </a:lnTo>
                <a:lnTo>
                  <a:pt x="51320" y="63487"/>
                </a:lnTo>
                <a:lnTo>
                  <a:pt x="52666" y="63487"/>
                </a:lnTo>
                <a:lnTo>
                  <a:pt x="51320" y="59423"/>
                </a:lnTo>
                <a:lnTo>
                  <a:pt x="48615" y="58077"/>
                </a:lnTo>
                <a:lnTo>
                  <a:pt x="48615" y="56730"/>
                </a:lnTo>
                <a:lnTo>
                  <a:pt x="45923" y="45923"/>
                </a:lnTo>
                <a:lnTo>
                  <a:pt x="44564" y="45923"/>
                </a:lnTo>
                <a:lnTo>
                  <a:pt x="44564" y="41871"/>
                </a:lnTo>
                <a:lnTo>
                  <a:pt x="41871" y="41871"/>
                </a:lnTo>
                <a:lnTo>
                  <a:pt x="39166" y="37820"/>
                </a:lnTo>
                <a:lnTo>
                  <a:pt x="37820" y="37820"/>
                </a:lnTo>
                <a:lnTo>
                  <a:pt x="37820" y="36474"/>
                </a:lnTo>
                <a:lnTo>
                  <a:pt x="39166" y="35115"/>
                </a:lnTo>
                <a:lnTo>
                  <a:pt x="39166" y="33769"/>
                </a:lnTo>
                <a:lnTo>
                  <a:pt x="37820" y="32423"/>
                </a:lnTo>
                <a:lnTo>
                  <a:pt x="36461" y="29717"/>
                </a:lnTo>
                <a:lnTo>
                  <a:pt x="33769" y="28359"/>
                </a:lnTo>
                <a:lnTo>
                  <a:pt x="33769" y="27012"/>
                </a:lnTo>
                <a:lnTo>
                  <a:pt x="35115" y="24307"/>
                </a:lnTo>
                <a:lnTo>
                  <a:pt x="35115" y="22961"/>
                </a:lnTo>
                <a:lnTo>
                  <a:pt x="32410" y="20256"/>
                </a:lnTo>
                <a:lnTo>
                  <a:pt x="32410" y="12153"/>
                </a:lnTo>
                <a:lnTo>
                  <a:pt x="28359" y="4051"/>
                </a:lnTo>
                <a:lnTo>
                  <a:pt x="27012" y="4051"/>
                </a:lnTo>
                <a:lnTo>
                  <a:pt x="2701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62005" y="3804780"/>
            <a:ext cx="408305" cy="1038860"/>
          </a:xfrm>
          <a:custGeom>
            <a:avLst/>
            <a:gdLst/>
            <a:ahLst/>
            <a:cxnLst/>
            <a:rect l="l" t="t" r="r" b="b"/>
            <a:pathLst>
              <a:path w="408304" h="1038860">
                <a:moveTo>
                  <a:pt x="401180" y="1022350"/>
                </a:moveTo>
                <a:lnTo>
                  <a:pt x="393065" y="1022350"/>
                </a:lnTo>
                <a:lnTo>
                  <a:pt x="393065" y="1023620"/>
                </a:lnTo>
                <a:lnTo>
                  <a:pt x="398475" y="1028700"/>
                </a:lnTo>
                <a:lnTo>
                  <a:pt x="399821" y="1035050"/>
                </a:lnTo>
                <a:lnTo>
                  <a:pt x="399821" y="1037590"/>
                </a:lnTo>
                <a:lnTo>
                  <a:pt x="401180" y="1038860"/>
                </a:lnTo>
                <a:lnTo>
                  <a:pt x="401180" y="1022350"/>
                </a:lnTo>
                <a:close/>
              </a:path>
              <a:path w="408304" h="1038860">
                <a:moveTo>
                  <a:pt x="401180" y="1012190"/>
                </a:moveTo>
                <a:lnTo>
                  <a:pt x="379564" y="1012190"/>
                </a:lnTo>
                <a:lnTo>
                  <a:pt x="382257" y="1014730"/>
                </a:lnTo>
                <a:lnTo>
                  <a:pt x="384962" y="1014730"/>
                </a:lnTo>
                <a:lnTo>
                  <a:pt x="387654" y="1021080"/>
                </a:lnTo>
                <a:lnTo>
                  <a:pt x="390372" y="1023620"/>
                </a:lnTo>
                <a:lnTo>
                  <a:pt x="391718" y="1022350"/>
                </a:lnTo>
                <a:lnTo>
                  <a:pt x="401180" y="1022350"/>
                </a:lnTo>
                <a:lnTo>
                  <a:pt x="401180" y="1012190"/>
                </a:lnTo>
                <a:close/>
              </a:path>
              <a:path w="408304" h="1038860">
                <a:moveTo>
                  <a:pt x="299872" y="935990"/>
                </a:moveTo>
                <a:lnTo>
                  <a:pt x="294462" y="935990"/>
                </a:lnTo>
                <a:lnTo>
                  <a:pt x="297167" y="938530"/>
                </a:lnTo>
                <a:lnTo>
                  <a:pt x="301218" y="939800"/>
                </a:lnTo>
                <a:lnTo>
                  <a:pt x="303911" y="942340"/>
                </a:lnTo>
                <a:lnTo>
                  <a:pt x="317423" y="952500"/>
                </a:lnTo>
                <a:lnTo>
                  <a:pt x="333641" y="969010"/>
                </a:lnTo>
                <a:lnTo>
                  <a:pt x="344436" y="981710"/>
                </a:lnTo>
                <a:lnTo>
                  <a:pt x="351193" y="990600"/>
                </a:lnTo>
                <a:lnTo>
                  <a:pt x="351193" y="991870"/>
                </a:lnTo>
                <a:lnTo>
                  <a:pt x="352539" y="991870"/>
                </a:lnTo>
                <a:lnTo>
                  <a:pt x="352539" y="993140"/>
                </a:lnTo>
                <a:lnTo>
                  <a:pt x="353898" y="994410"/>
                </a:lnTo>
                <a:lnTo>
                  <a:pt x="353898" y="995680"/>
                </a:lnTo>
                <a:lnTo>
                  <a:pt x="357949" y="1000760"/>
                </a:lnTo>
                <a:lnTo>
                  <a:pt x="357949" y="1002030"/>
                </a:lnTo>
                <a:lnTo>
                  <a:pt x="360641" y="1003300"/>
                </a:lnTo>
                <a:lnTo>
                  <a:pt x="360641" y="1004570"/>
                </a:lnTo>
                <a:lnTo>
                  <a:pt x="363347" y="1004570"/>
                </a:lnTo>
                <a:lnTo>
                  <a:pt x="364693" y="1005840"/>
                </a:lnTo>
                <a:lnTo>
                  <a:pt x="368757" y="1010920"/>
                </a:lnTo>
                <a:lnTo>
                  <a:pt x="371449" y="1013460"/>
                </a:lnTo>
                <a:lnTo>
                  <a:pt x="372808" y="1013460"/>
                </a:lnTo>
                <a:lnTo>
                  <a:pt x="374154" y="1014730"/>
                </a:lnTo>
                <a:lnTo>
                  <a:pt x="375500" y="1014730"/>
                </a:lnTo>
                <a:lnTo>
                  <a:pt x="375500" y="1013460"/>
                </a:lnTo>
                <a:lnTo>
                  <a:pt x="378206" y="1012190"/>
                </a:lnTo>
                <a:lnTo>
                  <a:pt x="401180" y="1012190"/>
                </a:lnTo>
                <a:lnTo>
                  <a:pt x="401180" y="1005840"/>
                </a:lnTo>
                <a:lnTo>
                  <a:pt x="402526" y="1003300"/>
                </a:lnTo>
                <a:lnTo>
                  <a:pt x="402526" y="999490"/>
                </a:lnTo>
                <a:lnTo>
                  <a:pt x="403872" y="994410"/>
                </a:lnTo>
                <a:lnTo>
                  <a:pt x="403872" y="993140"/>
                </a:lnTo>
                <a:lnTo>
                  <a:pt x="402526" y="991870"/>
                </a:lnTo>
                <a:lnTo>
                  <a:pt x="402526" y="982980"/>
                </a:lnTo>
                <a:lnTo>
                  <a:pt x="405218" y="981710"/>
                </a:lnTo>
                <a:lnTo>
                  <a:pt x="405218" y="980440"/>
                </a:lnTo>
                <a:lnTo>
                  <a:pt x="403872" y="977900"/>
                </a:lnTo>
                <a:lnTo>
                  <a:pt x="402526" y="976630"/>
                </a:lnTo>
                <a:lnTo>
                  <a:pt x="401180" y="972820"/>
                </a:lnTo>
                <a:lnTo>
                  <a:pt x="401180" y="963930"/>
                </a:lnTo>
                <a:lnTo>
                  <a:pt x="403872" y="961390"/>
                </a:lnTo>
                <a:lnTo>
                  <a:pt x="403872" y="958850"/>
                </a:lnTo>
                <a:lnTo>
                  <a:pt x="406577" y="958850"/>
                </a:lnTo>
                <a:lnTo>
                  <a:pt x="405218" y="952500"/>
                </a:lnTo>
                <a:lnTo>
                  <a:pt x="405218" y="948690"/>
                </a:lnTo>
                <a:lnTo>
                  <a:pt x="406577" y="947420"/>
                </a:lnTo>
                <a:lnTo>
                  <a:pt x="407924" y="947420"/>
                </a:lnTo>
                <a:lnTo>
                  <a:pt x="407924" y="946150"/>
                </a:lnTo>
                <a:lnTo>
                  <a:pt x="406577" y="944880"/>
                </a:lnTo>
                <a:lnTo>
                  <a:pt x="406577" y="943610"/>
                </a:lnTo>
                <a:lnTo>
                  <a:pt x="405218" y="941070"/>
                </a:lnTo>
                <a:lnTo>
                  <a:pt x="405218" y="939800"/>
                </a:lnTo>
                <a:lnTo>
                  <a:pt x="302564" y="939800"/>
                </a:lnTo>
                <a:lnTo>
                  <a:pt x="301218" y="938530"/>
                </a:lnTo>
                <a:lnTo>
                  <a:pt x="301218" y="937260"/>
                </a:lnTo>
                <a:lnTo>
                  <a:pt x="299872" y="935990"/>
                </a:lnTo>
                <a:close/>
              </a:path>
              <a:path w="408304" h="1038860">
                <a:moveTo>
                  <a:pt x="404321" y="930910"/>
                </a:moveTo>
                <a:lnTo>
                  <a:pt x="301218" y="930910"/>
                </a:lnTo>
                <a:lnTo>
                  <a:pt x="302564" y="934720"/>
                </a:lnTo>
                <a:lnTo>
                  <a:pt x="302564" y="939800"/>
                </a:lnTo>
                <a:lnTo>
                  <a:pt x="405218" y="939800"/>
                </a:lnTo>
                <a:lnTo>
                  <a:pt x="405218" y="937260"/>
                </a:lnTo>
                <a:lnTo>
                  <a:pt x="403872" y="934720"/>
                </a:lnTo>
                <a:lnTo>
                  <a:pt x="403872" y="932180"/>
                </a:lnTo>
                <a:lnTo>
                  <a:pt x="404321" y="930910"/>
                </a:lnTo>
                <a:close/>
              </a:path>
              <a:path w="408304" h="1038860">
                <a:moveTo>
                  <a:pt x="54025" y="640080"/>
                </a:moveTo>
                <a:lnTo>
                  <a:pt x="52679" y="641350"/>
                </a:lnTo>
                <a:lnTo>
                  <a:pt x="54025" y="647700"/>
                </a:lnTo>
                <a:lnTo>
                  <a:pt x="55384" y="652780"/>
                </a:lnTo>
                <a:lnTo>
                  <a:pt x="56730" y="655320"/>
                </a:lnTo>
                <a:lnTo>
                  <a:pt x="58077" y="661670"/>
                </a:lnTo>
                <a:lnTo>
                  <a:pt x="59436" y="662940"/>
                </a:lnTo>
                <a:lnTo>
                  <a:pt x="59436" y="664210"/>
                </a:lnTo>
                <a:lnTo>
                  <a:pt x="71589" y="687070"/>
                </a:lnTo>
                <a:lnTo>
                  <a:pt x="72936" y="690880"/>
                </a:lnTo>
                <a:lnTo>
                  <a:pt x="75641" y="695960"/>
                </a:lnTo>
                <a:lnTo>
                  <a:pt x="75641" y="697230"/>
                </a:lnTo>
                <a:lnTo>
                  <a:pt x="79692" y="702310"/>
                </a:lnTo>
                <a:lnTo>
                  <a:pt x="79692" y="703580"/>
                </a:lnTo>
                <a:lnTo>
                  <a:pt x="78346" y="704850"/>
                </a:lnTo>
                <a:lnTo>
                  <a:pt x="79692" y="704850"/>
                </a:lnTo>
                <a:lnTo>
                  <a:pt x="79692" y="708660"/>
                </a:lnTo>
                <a:lnTo>
                  <a:pt x="81038" y="708660"/>
                </a:lnTo>
                <a:lnTo>
                  <a:pt x="81038" y="709930"/>
                </a:lnTo>
                <a:lnTo>
                  <a:pt x="82397" y="711200"/>
                </a:lnTo>
                <a:lnTo>
                  <a:pt x="83743" y="715010"/>
                </a:lnTo>
                <a:lnTo>
                  <a:pt x="85090" y="717550"/>
                </a:lnTo>
                <a:lnTo>
                  <a:pt x="99961" y="737870"/>
                </a:lnTo>
                <a:lnTo>
                  <a:pt x="102654" y="744220"/>
                </a:lnTo>
                <a:lnTo>
                  <a:pt x="105359" y="748030"/>
                </a:lnTo>
                <a:lnTo>
                  <a:pt x="109410" y="754380"/>
                </a:lnTo>
                <a:lnTo>
                  <a:pt x="112115" y="759460"/>
                </a:lnTo>
                <a:lnTo>
                  <a:pt x="116166" y="765810"/>
                </a:lnTo>
                <a:lnTo>
                  <a:pt x="139128" y="791210"/>
                </a:lnTo>
                <a:lnTo>
                  <a:pt x="141833" y="792480"/>
                </a:lnTo>
                <a:lnTo>
                  <a:pt x="145872" y="796290"/>
                </a:lnTo>
                <a:lnTo>
                  <a:pt x="145872" y="797560"/>
                </a:lnTo>
                <a:lnTo>
                  <a:pt x="170192" y="820420"/>
                </a:lnTo>
                <a:lnTo>
                  <a:pt x="185051" y="833120"/>
                </a:lnTo>
                <a:lnTo>
                  <a:pt x="194513" y="840740"/>
                </a:lnTo>
                <a:lnTo>
                  <a:pt x="205308" y="852170"/>
                </a:lnTo>
                <a:lnTo>
                  <a:pt x="208013" y="853440"/>
                </a:lnTo>
                <a:lnTo>
                  <a:pt x="216115" y="861060"/>
                </a:lnTo>
                <a:lnTo>
                  <a:pt x="220167" y="866140"/>
                </a:lnTo>
                <a:lnTo>
                  <a:pt x="225577" y="872490"/>
                </a:lnTo>
                <a:lnTo>
                  <a:pt x="239077" y="883920"/>
                </a:lnTo>
                <a:lnTo>
                  <a:pt x="244487" y="890270"/>
                </a:lnTo>
                <a:lnTo>
                  <a:pt x="259346" y="905510"/>
                </a:lnTo>
                <a:lnTo>
                  <a:pt x="264744" y="913130"/>
                </a:lnTo>
                <a:lnTo>
                  <a:pt x="275551" y="920750"/>
                </a:lnTo>
                <a:lnTo>
                  <a:pt x="285000" y="927100"/>
                </a:lnTo>
                <a:lnTo>
                  <a:pt x="287705" y="929640"/>
                </a:lnTo>
                <a:lnTo>
                  <a:pt x="290410" y="930910"/>
                </a:lnTo>
                <a:lnTo>
                  <a:pt x="291757" y="932180"/>
                </a:lnTo>
                <a:lnTo>
                  <a:pt x="293103" y="932180"/>
                </a:lnTo>
                <a:lnTo>
                  <a:pt x="295808" y="934720"/>
                </a:lnTo>
                <a:lnTo>
                  <a:pt x="297167" y="934720"/>
                </a:lnTo>
                <a:lnTo>
                  <a:pt x="299872" y="930910"/>
                </a:lnTo>
                <a:lnTo>
                  <a:pt x="404321" y="930910"/>
                </a:lnTo>
                <a:lnTo>
                  <a:pt x="405218" y="928370"/>
                </a:lnTo>
                <a:lnTo>
                  <a:pt x="405218" y="927100"/>
                </a:lnTo>
                <a:lnTo>
                  <a:pt x="403872" y="925830"/>
                </a:lnTo>
                <a:lnTo>
                  <a:pt x="403872" y="919480"/>
                </a:lnTo>
                <a:lnTo>
                  <a:pt x="402526" y="916940"/>
                </a:lnTo>
                <a:lnTo>
                  <a:pt x="402526" y="915670"/>
                </a:lnTo>
                <a:lnTo>
                  <a:pt x="403872" y="914400"/>
                </a:lnTo>
                <a:lnTo>
                  <a:pt x="399821" y="909320"/>
                </a:lnTo>
                <a:lnTo>
                  <a:pt x="399821" y="906780"/>
                </a:lnTo>
                <a:lnTo>
                  <a:pt x="398475" y="906780"/>
                </a:lnTo>
                <a:lnTo>
                  <a:pt x="398475" y="902970"/>
                </a:lnTo>
                <a:lnTo>
                  <a:pt x="397116" y="902970"/>
                </a:lnTo>
                <a:lnTo>
                  <a:pt x="397116" y="901700"/>
                </a:lnTo>
                <a:lnTo>
                  <a:pt x="394411" y="899160"/>
                </a:lnTo>
                <a:lnTo>
                  <a:pt x="395770" y="899160"/>
                </a:lnTo>
                <a:lnTo>
                  <a:pt x="397116" y="897890"/>
                </a:lnTo>
                <a:lnTo>
                  <a:pt x="397116" y="894080"/>
                </a:lnTo>
                <a:lnTo>
                  <a:pt x="395770" y="892810"/>
                </a:lnTo>
                <a:lnTo>
                  <a:pt x="393065" y="892810"/>
                </a:lnTo>
                <a:lnTo>
                  <a:pt x="393065" y="887730"/>
                </a:lnTo>
                <a:lnTo>
                  <a:pt x="391718" y="886460"/>
                </a:lnTo>
                <a:lnTo>
                  <a:pt x="394411" y="885190"/>
                </a:lnTo>
                <a:lnTo>
                  <a:pt x="394411" y="880110"/>
                </a:lnTo>
                <a:lnTo>
                  <a:pt x="393065" y="878840"/>
                </a:lnTo>
                <a:lnTo>
                  <a:pt x="389013" y="878840"/>
                </a:lnTo>
                <a:lnTo>
                  <a:pt x="390372" y="877570"/>
                </a:lnTo>
                <a:lnTo>
                  <a:pt x="383603" y="877570"/>
                </a:lnTo>
                <a:lnTo>
                  <a:pt x="383603" y="875030"/>
                </a:lnTo>
                <a:lnTo>
                  <a:pt x="382257" y="873760"/>
                </a:lnTo>
                <a:lnTo>
                  <a:pt x="382257" y="872490"/>
                </a:lnTo>
                <a:lnTo>
                  <a:pt x="383603" y="868680"/>
                </a:lnTo>
                <a:lnTo>
                  <a:pt x="380911" y="868680"/>
                </a:lnTo>
                <a:lnTo>
                  <a:pt x="380911" y="866140"/>
                </a:lnTo>
                <a:lnTo>
                  <a:pt x="379564" y="866140"/>
                </a:lnTo>
                <a:lnTo>
                  <a:pt x="379564" y="864870"/>
                </a:lnTo>
                <a:lnTo>
                  <a:pt x="372808" y="864870"/>
                </a:lnTo>
                <a:lnTo>
                  <a:pt x="372808" y="862330"/>
                </a:lnTo>
                <a:lnTo>
                  <a:pt x="371449" y="862330"/>
                </a:lnTo>
                <a:lnTo>
                  <a:pt x="371449" y="861060"/>
                </a:lnTo>
                <a:lnTo>
                  <a:pt x="374154" y="861060"/>
                </a:lnTo>
                <a:lnTo>
                  <a:pt x="375500" y="859790"/>
                </a:lnTo>
                <a:lnTo>
                  <a:pt x="375500" y="857250"/>
                </a:lnTo>
                <a:lnTo>
                  <a:pt x="374154" y="855980"/>
                </a:lnTo>
                <a:lnTo>
                  <a:pt x="374154" y="852170"/>
                </a:lnTo>
                <a:lnTo>
                  <a:pt x="366052" y="852170"/>
                </a:lnTo>
                <a:lnTo>
                  <a:pt x="366052" y="849630"/>
                </a:lnTo>
                <a:lnTo>
                  <a:pt x="367411" y="847090"/>
                </a:lnTo>
                <a:lnTo>
                  <a:pt x="367411" y="845820"/>
                </a:lnTo>
                <a:lnTo>
                  <a:pt x="366052" y="845820"/>
                </a:lnTo>
                <a:lnTo>
                  <a:pt x="363347" y="844550"/>
                </a:lnTo>
                <a:lnTo>
                  <a:pt x="366052" y="844550"/>
                </a:lnTo>
                <a:lnTo>
                  <a:pt x="366052" y="842010"/>
                </a:lnTo>
                <a:lnTo>
                  <a:pt x="355244" y="842010"/>
                </a:lnTo>
                <a:lnTo>
                  <a:pt x="352539" y="839470"/>
                </a:lnTo>
                <a:lnTo>
                  <a:pt x="352539" y="838200"/>
                </a:lnTo>
                <a:lnTo>
                  <a:pt x="349846" y="838200"/>
                </a:lnTo>
                <a:lnTo>
                  <a:pt x="349846" y="831850"/>
                </a:lnTo>
                <a:lnTo>
                  <a:pt x="351193" y="831850"/>
                </a:lnTo>
                <a:lnTo>
                  <a:pt x="351193" y="829310"/>
                </a:lnTo>
                <a:lnTo>
                  <a:pt x="352539" y="828040"/>
                </a:lnTo>
                <a:lnTo>
                  <a:pt x="367411" y="828040"/>
                </a:lnTo>
                <a:lnTo>
                  <a:pt x="367411" y="814070"/>
                </a:lnTo>
                <a:lnTo>
                  <a:pt x="370103" y="803910"/>
                </a:lnTo>
                <a:lnTo>
                  <a:pt x="371449" y="802640"/>
                </a:lnTo>
                <a:lnTo>
                  <a:pt x="371449" y="801370"/>
                </a:lnTo>
                <a:lnTo>
                  <a:pt x="372808" y="801370"/>
                </a:lnTo>
                <a:lnTo>
                  <a:pt x="372808" y="797560"/>
                </a:lnTo>
                <a:lnTo>
                  <a:pt x="374154" y="797560"/>
                </a:lnTo>
                <a:lnTo>
                  <a:pt x="375500" y="796290"/>
                </a:lnTo>
                <a:lnTo>
                  <a:pt x="376859" y="796290"/>
                </a:lnTo>
                <a:lnTo>
                  <a:pt x="376859" y="788670"/>
                </a:lnTo>
                <a:lnTo>
                  <a:pt x="379564" y="782320"/>
                </a:lnTo>
                <a:lnTo>
                  <a:pt x="380911" y="781050"/>
                </a:lnTo>
                <a:lnTo>
                  <a:pt x="384962" y="781050"/>
                </a:lnTo>
                <a:lnTo>
                  <a:pt x="384962" y="779780"/>
                </a:lnTo>
                <a:lnTo>
                  <a:pt x="386308" y="779780"/>
                </a:lnTo>
                <a:lnTo>
                  <a:pt x="384962" y="777240"/>
                </a:lnTo>
                <a:lnTo>
                  <a:pt x="386308" y="775970"/>
                </a:lnTo>
                <a:lnTo>
                  <a:pt x="403876" y="775970"/>
                </a:lnTo>
                <a:lnTo>
                  <a:pt x="402526" y="774700"/>
                </a:lnTo>
                <a:lnTo>
                  <a:pt x="395770" y="774700"/>
                </a:lnTo>
                <a:lnTo>
                  <a:pt x="391718" y="773430"/>
                </a:lnTo>
                <a:lnTo>
                  <a:pt x="390372" y="772160"/>
                </a:lnTo>
                <a:lnTo>
                  <a:pt x="390372" y="768350"/>
                </a:lnTo>
                <a:lnTo>
                  <a:pt x="389013" y="767080"/>
                </a:lnTo>
                <a:lnTo>
                  <a:pt x="386308" y="767080"/>
                </a:lnTo>
                <a:lnTo>
                  <a:pt x="384962" y="765810"/>
                </a:lnTo>
                <a:lnTo>
                  <a:pt x="382257" y="765810"/>
                </a:lnTo>
                <a:lnTo>
                  <a:pt x="382257" y="764540"/>
                </a:lnTo>
                <a:lnTo>
                  <a:pt x="379564" y="764540"/>
                </a:lnTo>
                <a:lnTo>
                  <a:pt x="379564" y="762000"/>
                </a:lnTo>
                <a:lnTo>
                  <a:pt x="378206" y="762000"/>
                </a:lnTo>
                <a:lnTo>
                  <a:pt x="377532" y="760730"/>
                </a:lnTo>
                <a:lnTo>
                  <a:pt x="374154" y="760730"/>
                </a:lnTo>
                <a:lnTo>
                  <a:pt x="374154" y="759460"/>
                </a:lnTo>
                <a:lnTo>
                  <a:pt x="371449" y="759460"/>
                </a:lnTo>
                <a:lnTo>
                  <a:pt x="371449" y="756920"/>
                </a:lnTo>
                <a:lnTo>
                  <a:pt x="380911" y="756920"/>
                </a:lnTo>
                <a:lnTo>
                  <a:pt x="375500" y="751840"/>
                </a:lnTo>
                <a:lnTo>
                  <a:pt x="375500" y="750570"/>
                </a:lnTo>
                <a:lnTo>
                  <a:pt x="372808" y="750570"/>
                </a:lnTo>
                <a:lnTo>
                  <a:pt x="370103" y="749300"/>
                </a:lnTo>
                <a:lnTo>
                  <a:pt x="364693" y="749300"/>
                </a:lnTo>
                <a:lnTo>
                  <a:pt x="364693" y="745490"/>
                </a:lnTo>
                <a:lnTo>
                  <a:pt x="360641" y="741680"/>
                </a:lnTo>
                <a:lnTo>
                  <a:pt x="357949" y="737870"/>
                </a:lnTo>
                <a:lnTo>
                  <a:pt x="349846" y="725170"/>
                </a:lnTo>
                <a:lnTo>
                  <a:pt x="348488" y="722630"/>
                </a:lnTo>
                <a:lnTo>
                  <a:pt x="345795" y="713740"/>
                </a:lnTo>
                <a:lnTo>
                  <a:pt x="344436" y="711200"/>
                </a:lnTo>
                <a:lnTo>
                  <a:pt x="344436" y="698500"/>
                </a:lnTo>
                <a:lnTo>
                  <a:pt x="345795" y="697230"/>
                </a:lnTo>
                <a:lnTo>
                  <a:pt x="345795" y="674370"/>
                </a:lnTo>
                <a:lnTo>
                  <a:pt x="348488" y="662940"/>
                </a:lnTo>
                <a:lnTo>
                  <a:pt x="348488" y="661670"/>
                </a:lnTo>
                <a:lnTo>
                  <a:pt x="351193" y="654050"/>
                </a:lnTo>
                <a:lnTo>
                  <a:pt x="353898" y="650240"/>
                </a:lnTo>
                <a:lnTo>
                  <a:pt x="56730" y="650240"/>
                </a:lnTo>
                <a:lnTo>
                  <a:pt x="55384" y="648970"/>
                </a:lnTo>
                <a:lnTo>
                  <a:pt x="55384" y="646430"/>
                </a:lnTo>
                <a:lnTo>
                  <a:pt x="54025" y="640080"/>
                </a:lnTo>
                <a:close/>
              </a:path>
              <a:path w="408304" h="1038860">
                <a:moveTo>
                  <a:pt x="387654" y="873760"/>
                </a:moveTo>
                <a:lnTo>
                  <a:pt x="384962" y="873760"/>
                </a:lnTo>
                <a:lnTo>
                  <a:pt x="384962" y="876300"/>
                </a:lnTo>
                <a:lnTo>
                  <a:pt x="383603" y="877570"/>
                </a:lnTo>
                <a:lnTo>
                  <a:pt x="390372" y="877570"/>
                </a:lnTo>
                <a:lnTo>
                  <a:pt x="390372" y="875030"/>
                </a:lnTo>
                <a:lnTo>
                  <a:pt x="387654" y="873760"/>
                </a:lnTo>
                <a:close/>
              </a:path>
              <a:path w="408304" h="1038860">
                <a:moveTo>
                  <a:pt x="378206" y="863600"/>
                </a:moveTo>
                <a:lnTo>
                  <a:pt x="376859" y="863600"/>
                </a:lnTo>
                <a:lnTo>
                  <a:pt x="375500" y="864870"/>
                </a:lnTo>
                <a:lnTo>
                  <a:pt x="379564" y="864870"/>
                </a:lnTo>
                <a:lnTo>
                  <a:pt x="378206" y="863600"/>
                </a:lnTo>
                <a:close/>
              </a:path>
              <a:path w="408304" h="1038860">
                <a:moveTo>
                  <a:pt x="372808" y="850900"/>
                </a:moveTo>
                <a:lnTo>
                  <a:pt x="370103" y="850900"/>
                </a:lnTo>
                <a:lnTo>
                  <a:pt x="370103" y="852170"/>
                </a:lnTo>
                <a:lnTo>
                  <a:pt x="372808" y="852170"/>
                </a:lnTo>
                <a:lnTo>
                  <a:pt x="372808" y="850900"/>
                </a:lnTo>
                <a:close/>
              </a:path>
              <a:path w="408304" h="1038860">
                <a:moveTo>
                  <a:pt x="364693" y="836930"/>
                </a:moveTo>
                <a:lnTo>
                  <a:pt x="359295" y="836930"/>
                </a:lnTo>
                <a:lnTo>
                  <a:pt x="357949" y="838200"/>
                </a:lnTo>
                <a:lnTo>
                  <a:pt x="356603" y="838200"/>
                </a:lnTo>
                <a:lnTo>
                  <a:pt x="355244" y="839470"/>
                </a:lnTo>
                <a:lnTo>
                  <a:pt x="359295" y="839470"/>
                </a:lnTo>
                <a:lnTo>
                  <a:pt x="359295" y="840740"/>
                </a:lnTo>
                <a:lnTo>
                  <a:pt x="357949" y="840740"/>
                </a:lnTo>
                <a:lnTo>
                  <a:pt x="356603" y="842010"/>
                </a:lnTo>
                <a:lnTo>
                  <a:pt x="366052" y="842010"/>
                </a:lnTo>
                <a:lnTo>
                  <a:pt x="366052" y="840740"/>
                </a:lnTo>
                <a:lnTo>
                  <a:pt x="364693" y="839470"/>
                </a:lnTo>
                <a:lnTo>
                  <a:pt x="364693" y="836930"/>
                </a:lnTo>
                <a:close/>
              </a:path>
              <a:path w="408304" h="1038860">
                <a:moveTo>
                  <a:pt x="352539" y="836930"/>
                </a:moveTo>
                <a:lnTo>
                  <a:pt x="351193" y="838200"/>
                </a:lnTo>
                <a:lnTo>
                  <a:pt x="352539" y="838200"/>
                </a:lnTo>
                <a:lnTo>
                  <a:pt x="352539" y="836930"/>
                </a:lnTo>
                <a:close/>
              </a:path>
              <a:path w="408304" h="1038860">
                <a:moveTo>
                  <a:pt x="362000" y="835660"/>
                </a:moveTo>
                <a:lnTo>
                  <a:pt x="360641" y="835660"/>
                </a:lnTo>
                <a:lnTo>
                  <a:pt x="360641" y="836930"/>
                </a:lnTo>
                <a:lnTo>
                  <a:pt x="363347" y="836930"/>
                </a:lnTo>
                <a:lnTo>
                  <a:pt x="362000" y="835660"/>
                </a:lnTo>
                <a:close/>
              </a:path>
              <a:path w="408304" h="1038860">
                <a:moveTo>
                  <a:pt x="367411" y="828040"/>
                </a:moveTo>
                <a:lnTo>
                  <a:pt x="352539" y="828040"/>
                </a:lnTo>
                <a:lnTo>
                  <a:pt x="355244" y="829310"/>
                </a:lnTo>
                <a:lnTo>
                  <a:pt x="359295" y="830580"/>
                </a:lnTo>
                <a:lnTo>
                  <a:pt x="360641" y="830580"/>
                </a:lnTo>
                <a:lnTo>
                  <a:pt x="360641" y="831850"/>
                </a:lnTo>
                <a:lnTo>
                  <a:pt x="363347" y="834390"/>
                </a:lnTo>
                <a:lnTo>
                  <a:pt x="366052" y="835660"/>
                </a:lnTo>
                <a:lnTo>
                  <a:pt x="367411" y="835660"/>
                </a:lnTo>
                <a:lnTo>
                  <a:pt x="367411" y="828040"/>
                </a:lnTo>
                <a:close/>
              </a:path>
              <a:path w="408304" h="1038860">
                <a:moveTo>
                  <a:pt x="403876" y="775970"/>
                </a:moveTo>
                <a:lnTo>
                  <a:pt x="386308" y="775970"/>
                </a:lnTo>
                <a:lnTo>
                  <a:pt x="386308" y="778510"/>
                </a:lnTo>
                <a:lnTo>
                  <a:pt x="389013" y="781050"/>
                </a:lnTo>
                <a:lnTo>
                  <a:pt x="391718" y="781050"/>
                </a:lnTo>
                <a:lnTo>
                  <a:pt x="398475" y="779780"/>
                </a:lnTo>
                <a:lnTo>
                  <a:pt x="402526" y="779780"/>
                </a:lnTo>
                <a:lnTo>
                  <a:pt x="403872" y="778510"/>
                </a:lnTo>
                <a:lnTo>
                  <a:pt x="406577" y="778510"/>
                </a:lnTo>
                <a:lnTo>
                  <a:pt x="403876" y="775970"/>
                </a:lnTo>
                <a:close/>
              </a:path>
              <a:path w="408304" h="1038860">
                <a:moveTo>
                  <a:pt x="402526" y="779780"/>
                </a:moveTo>
                <a:lnTo>
                  <a:pt x="401180" y="779780"/>
                </a:lnTo>
                <a:lnTo>
                  <a:pt x="401180" y="781050"/>
                </a:lnTo>
                <a:lnTo>
                  <a:pt x="402526" y="781050"/>
                </a:lnTo>
                <a:lnTo>
                  <a:pt x="402526" y="779780"/>
                </a:lnTo>
                <a:close/>
              </a:path>
              <a:path w="408304" h="1038860">
                <a:moveTo>
                  <a:pt x="394411" y="769620"/>
                </a:moveTo>
                <a:lnTo>
                  <a:pt x="393065" y="770890"/>
                </a:lnTo>
                <a:lnTo>
                  <a:pt x="394411" y="772160"/>
                </a:lnTo>
                <a:lnTo>
                  <a:pt x="395770" y="774700"/>
                </a:lnTo>
                <a:lnTo>
                  <a:pt x="399821" y="774700"/>
                </a:lnTo>
                <a:lnTo>
                  <a:pt x="399821" y="773430"/>
                </a:lnTo>
                <a:lnTo>
                  <a:pt x="398475" y="772160"/>
                </a:lnTo>
                <a:lnTo>
                  <a:pt x="397116" y="772160"/>
                </a:lnTo>
                <a:lnTo>
                  <a:pt x="394411" y="769620"/>
                </a:lnTo>
                <a:close/>
              </a:path>
              <a:path w="408304" h="1038860">
                <a:moveTo>
                  <a:pt x="384962" y="762000"/>
                </a:moveTo>
                <a:lnTo>
                  <a:pt x="383603" y="764540"/>
                </a:lnTo>
                <a:lnTo>
                  <a:pt x="382257" y="765810"/>
                </a:lnTo>
                <a:lnTo>
                  <a:pt x="384962" y="765810"/>
                </a:lnTo>
                <a:lnTo>
                  <a:pt x="384962" y="762000"/>
                </a:lnTo>
                <a:close/>
              </a:path>
              <a:path w="408304" h="1038860">
                <a:moveTo>
                  <a:pt x="376859" y="759460"/>
                </a:moveTo>
                <a:lnTo>
                  <a:pt x="375500" y="759460"/>
                </a:lnTo>
                <a:lnTo>
                  <a:pt x="375500" y="760730"/>
                </a:lnTo>
                <a:lnTo>
                  <a:pt x="377532" y="760730"/>
                </a:lnTo>
                <a:lnTo>
                  <a:pt x="376859" y="759460"/>
                </a:lnTo>
                <a:close/>
              </a:path>
              <a:path w="408304" h="1038860">
                <a:moveTo>
                  <a:pt x="380911" y="756920"/>
                </a:moveTo>
                <a:lnTo>
                  <a:pt x="374154" y="756920"/>
                </a:lnTo>
                <a:lnTo>
                  <a:pt x="376859" y="758190"/>
                </a:lnTo>
                <a:lnTo>
                  <a:pt x="379564" y="758190"/>
                </a:lnTo>
                <a:lnTo>
                  <a:pt x="380911" y="756920"/>
                </a:lnTo>
                <a:close/>
              </a:path>
              <a:path w="408304" h="1038860">
                <a:moveTo>
                  <a:pt x="367411" y="745490"/>
                </a:moveTo>
                <a:lnTo>
                  <a:pt x="366052" y="746760"/>
                </a:lnTo>
                <a:lnTo>
                  <a:pt x="367411" y="748030"/>
                </a:lnTo>
                <a:lnTo>
                  <a:pt x="370103" y="748030"/>
                </a:lnTo>
                <a:lnTo>
                  <a:pt x="372808" y="750570"/>
                </a:lnTo>
                <a:lnTo>
                  <a:pt x="375500" y="750570"/>
                </a:lnTo>
                <a:lnTo>
                  <a:pt x="370103" y="746760"/>
                </a:lnTo>
                <a:lnTo>
                  <a:pt x="367411" y="745490"/>
                </a:lnTo>
                <a:close/>
              </a:path>
              <a:path w="408304" h="1038860">
                <a:moveTo>
                  <a:pt x="322376" y="558800"/>
                </a:moveTo>
                <a:lnTo>
                  <a:pt x="29718" y="558800"/>
                </a:lnTo>
                <a:lnTo>
                  <a:pt x="36474" y="561340"/>
                </a:lnTo>
                <a:lnTo>
                  <a:pt x="37820" y="561340"/>
                </a:lnTo>
                <a:lnTo>
                  <a:pt x="39166" y="563880"/>
                </a:lnTo>
                <a:lnTo>
                  <a:pt x="44577" y="567690"/>
                </a:lnTo>
                <a:lnTo>
                  <a:pt x="51333" y="575310"/>
                </a:lnTo>
                <a:lnTo>
                  <a:pt x="52679" y="579120"/>
                </a:lnTo>
                <a:lnTo>
                  <a:pt x="58077" y="600710"/>
                </a:lnTo>
                <a:lnTo>
                  <a:pt x="59436" y="603250"/>
                </a:lnTo>
                <a:lnTo>
                  <a:pt x="59436" y="604520"/>
                </a:lnTo>
                <a:lnTo>
                  <a:pt x="60782" y="605790"/>
                </a:lnTo>
                <a:lnTo>
                  <a:pt x="60782" y="609600"/>
                </a:lnTo>
                <a:lnTo>
                  <a:pt x="52679" y="609600"/>
                </a:lnTo>
                <a:lnTo>
                  <a:pt x="54025" y="610870"/>
                </a:lnTo>
                <a:lnTo>
                  <a:pt x="58077" y="619760"/>
                </a:lnTo>
                <a:lnTo>
                  <a:pt x="58077" y="622300"/>
                </a:lnTo>
                <a:lnTo>
                  <a:pt x="59436" y="623570"/>
                </a:lnTo>
                <a:lnTo>
                  <a:pt x="58077" y="626110"/>
                </a:lnTo>
                <a:lnTo>
                  <a:pt x="58077" y="627380"/>
                </a:lnTo>
                <a:lnTo>
                  <a:pt x="56730" y="631190"/>
                </a:lnTo>
                <a:lnTo>
                  <a:pt x="56730" y="633730"/>
                </a:lnTo>
                <a:lnTo>
                  <a:pt x="55384" y="635000"/>
                </a:lnTo>
                <a:lnTo>
                  <a:pt x="55384" y="638810"/>
                </a:lnTo>
                <a:lnTo>
                  <a:pt x="56730" y="640080"/>
                </a:lnTo>
                <a:lnTo>
                  <a:pt x="56730" y="650240"/>
                </a:lnTo>
                <a:lnTo>
                  <a:pt x="353898" y="650240"/>
                </a:lnTo>
                <a:lnTo>
                  <a:pt x="356603" y="646430"/>
                </a:lnTo>
                <a:lnTo>
                  <a:pt x="359295" y="643890"/>
                </a:lnTo>
                <a:lnTo>
                  <a:pt x="373481" y="643890"/>
                </a:lnTo>
                <a:lnTo>
                  <a:pt x="375500" y="640080"/>
                </a:lnTo>
                <a:lnTo>
                  <a:pt x="380911" y="633730"/>
                </a:lnTo>
                <a:lnTo>
                  <a:pt x="382257" y="633730"/>
                </a:lnTo>
                <a:lnTo>
                  <a:pt x="384962" y="631190"/>
                </a:lnTo>
                <a:lnTo>
                  <a:pt x="384962" y="628650"/>
                </a:lnTo>
                <a:lnTo>
                  <a:pt x="383603" y="624840"/>
                </a:lnTo>
                <a:lnTo>
                  <a:pt x="383603" y="618490"/>
                </a:lnTo>
                <a:lnTo>
                  <a:pt x="384962" y="615950"/>
                </a:lnTo>
                <a:lnTo>
                  <a:pt x="384962" y="612140"/>
                </a:lnTo>
                <a:lnTo>
                  <a:pt x="383603" y="610870"/>
                </a:lnTo>
                <a:lnTo>
                  <a:pt x="383603" y="609600"/>
                </a:lnTo>
                <a:lnTo>
                  <a:pt x="55384" y="609600"/>
                </a:lnTo>
                <a:lnTo>
                  <a:pt x="54025" y="608330"/>
                </a:lnTo>
                <a:lnTo>
                  <a:pt x="383603" y="608330"/>
                </a:lnTo>
                <a:lnTo>
                  <a:pt x="383603" y="605790"/>
                </a:lnTo>
                <a:lnTo>
                  <a:pt x="384962" y="604520"/>
                </a:lnTo>
                <a:lnTo>
                  <a:pt x="383603" y="603250"/>
                </a:lnTo>
                <a:lnTo>
                  <a:pt x="383603" y="601980"/>
                </a:lnTo>
                <a:lnTo>
                  <a:pt x="382257" y="600710"/>
                </a:lnTo>
                <a:lnTo>
                  <a:pt x="380911" y="600710"/>
                </a:lnTo>
                <a:lnTo>
                  <a:pt x="379564" y="599440"/>
                </a:lnTo>
                <a:lnTo>
                  <a:pt x="379564" y="595630"/>
                </a:lnTo>
                <a:lnTo>
                  <a:pt x="371449" y="595630"/>
                </a:lnTo>
                <a:lnTo>
                  <a:pt x="370103" y="591820"/>
                </a:lnTo>
                <a:lnTo>
                  <a:pt x="364693" y="590550"/>
                </a:lnTo>
                <a:lnTo>
                  <a:pt x="362000" y="589280"/>
                </a:lnTo>
                <a:lnTo>
                  <a:pt x="356603" y="589280"/>
                </a:lnTo>
                <a:lnTo>
                  <a:pt x="352539" y="586740"/>
                </a:lnTo>
                <a:lnTo>
                  <a:pt x="348488" y="585470"/>
                </a:lnTo>
                <a:lnTo>
                  <a:pt x="344436" y="581660"/>
                </a:lnTo>
                <a:lnTo>
                  <a:pt x="340385" y="579120"/>
                </a:lnTo>
                <a:lnTo>
                  <a:pt x="339039" y="576580"/>
                </a:lnTo>
                <a:lnTo>
                  <a:pt x="336334" y="575310"/>
                </a:lnTo>
                <a:lnTo>
                  <a:pt x="329577" y="567690"/>
                </a:lnTo>
                <a:lnTo>
                  <a:pt x="326885" y="563880"/>
                </a:lnTo>
                <a:lnTo>
                  <a:pt x="324180" y="561340"/>
                </a:lnTo>
                <a:lnTo>
                  <a:pt x="322376" y="558800"/>
                </a:lnTo>
                <a:close/>
              </a:path>
              <a:path w="408304" h="1038860">
                <a:moveTo>
                  <a:pt x="373481" y="643890"/>
                </a:moveTo>
                <a:lnTo>
                  <a:pt x="363347" y="643890"/>
                </a:lnTo>
                <a:lnTo>
                  <a:pt x="363347" y="645160"/>
                </a:lnTo>
                <a:lnTo>
                  <a:pt x="364693" y="646430"/>
                </a:lnTo>
                <a:lnTo>
                  <a:pt x="371449" y="646430"/>
                </a:lnTo>
                <a:lnTo>
                  <a:pt x="372808" y="645160"/>
                </a:lnTo>
                <a:lnTo>
                  <a:pt x="373481" y="643890"/>
                </a:lnTo>
                <a:close/>
              </a:path>
              <a:path w="408304" h="1038860">
                <a:moveTo>
                  <a:pt x="58077" y="608330"/>
                </a:moveTo>
                <a:lnTo>
                  <a:pt x="56730" y="609600"/>
                </a:lnTo>
                <a:lnTo>
                  <a:pt x="60782" y="609600"/>
                </a:lnTo>
                <a:lnTo>
                  <a:pt x="58077" y="608330"/>
                </a:lnTo>
                <a:close/>
              </a:path>
              <a:path w="408304" h="1038860">
                <a:moveTo>
                  <a:pt x="27012" y="544830"/>
                </a:moveTo>
                <a:lnTo>
                  <a:pt x="27012" y="546100"/>
                </a:lnTo>
                <a:lnTo>
                  <a:pt x="25666" y="557530"/>
                </a:lnTo>
                <a:lnTo>
                  <a:pt x="25666" y="561340"/>
                </a:lnTo>
                <a:lnTo>
                  <a:pt x="28371" y="558800"/>
                </a:lnTo>
                <a:lnTo>
                  <a:pt x="322376" y="558800"/>
                </a:lnTo>
                <a:lnTo>
                  <a:pt x="321475" y="557530"/>
                </a:lnTo>
                <a:lnTo>
                  <a:pt x="321475" y="556260"/>
                </a:lnTo>
                <a:lnTo>
                  <a:pt x="320116" y="553720"/>
                </a:lnTo>
                <a:lnTo>
                  <a:pt x="318090" y="547370"/>
                </a:lnTo>
                <a:lnTo>
                  <a:pt x="31064" y="547370"/>
                </a:lnTo>
                <a:lnTo>
                  <a:pt x="28371" y="546100"/>
                </a:lnTo>
                <a:lnTo>
                  <a:pt x="27012" y="544830"/>
                </a:lnTo>
                <a:close/>
              </a:path>
              <a:path w="408304" h="1038860">
                <a:moveTo>
                  <a:pt x="63487" y="499110"/>
                </a:moveTo>
                <a:lnTo>
                  <a:pt x="60782" y="499110"/>
                </a:lnTo>
                <a:lnTo>
                  <a:pt x="56730" y="506730"/>
                </a:lnTo>
                <a:lnTo>
                  <a:pt x="54025" y="510540"/>
                </a:lnTo>
                <a:lnTo>
                  <a:pt x="47282" y="514350"/>
                </a:lnTo>
                <a:lnTo>
                  <a:pt x="41871" y="514350"/>
                </a:lnTo>
                <a:lnTo>
                  <a:pt x="40525" y="516890"/>
                </a:lnTo>
                <a:lnTo>
                  <a:pt x="41871" y="516890"/>
                </a:lnTo>
                <a:lnTo>
                  <a:pt x="41871" y="519430"/>
                </a:lnTo>
                <a:lnTo>
                  <a:pt x="43230" y="521970"/>
                </a:lnTo>
                <a:lnTo>
                  <a:pt x="43230" y="524510"/>
                </a:lnTo>
                <a:lnTo>
                  <a:pt x="44577" y="527050"/>
                </a:lnTo>
                <a:lnTo>
                  <a:pt x="45935" y="527050"/>
                </a:lnTo>
                <a:lnTo>
                  <a:pt x="45935" y="528320"/>
                </a:lnTo>
                <a:lnTo>
                  <a:pt x="47282" y="532130"/>
                </a:lnTo>
                <a:lnTo>
                  <a:pt x="47282" y="535940"/>
                </a:lnTo>
                <a:lnTo>
                  <a:pt x="45935" y="539750"/>
                </a:lnTo>
                <a:lnTo>
                  <a:pt x="40525" y="544830"/>
                </a:lnTo>
                <a:lnTo>
                  <a:pt x="32423" y="547370"/>
                </a:lnTo>
                <a:lnTo>
                  <a:pt x="318090" y="547370"/>
                </a:lnTo>
                <a:lnTo>
                  <a:pt x="316064" y="541020"/>
                </a:lnTo>
                <a:lnTo>
                  <a:pt x="312013" y="533400"/>
                </a:lnTo>
                <a:lnTo>
                  <a:pt x="312013" y="528320"/>
                </a:lnTo>
                <a:lnTo>
                  <a:pt x="309321" y="525780"/>
                </a:lnTo>
                <a:lnTo>
                  <a:pt x="307962" y="523240"/>
                </a:lnTo>
                <a:lnTo>
                  <a:pt x="307962" y="520700"/>
                </a:lnTo>
                <a:lnTo>
                  <a:pt x="305269" y="520700"/>
                </a:lnTo>
                <a:lnTo>
                  <a:pt x="305269" y="519430"/>
                </a:lnTo>
                <a:lnTo>
                  <a:pt x="303911" y="518160"/>
                </a:lnTo>
                <a:lnTo>
                  <a:pt x="305269" y="516890"/>
                </a:lnTo>
                <a:lnTo>
                  <a:pt x="303911" y="514350"/>
                </a:lnTo>
                <a:lnTo>
                  <a:pt x="303911" y="511810"/>
                </a:lnTo>
                <a:lnTo>
                  <a:pt x="305269" y="510540"/>
                </a:lnTo>
                <a:lnTo>
                  <a:pt x="308105" y="501650"/>
                </a:lnTo>
                <a:lnTo>
                  <a:pt x="66179" y="501650"/>
                </a:lnTo>
                <a:lnTo>
                  <a:pt x="63487" y="499110"/>
                </a:lnTo>
                <a:close/>
              </a:path>
              <a:path w="408304" h="1038860">
                <a:moveTo>
                  <a:pt x="309321" y="497840"/>
                </a:moveTo>
                <a:lnTo>
                  <a:pt x="63487" y="497840"/>
                </a:lnTo>
                <a:lnTo>
                  <a:pt x="63487" y="499110"/>
                </a:lnTo>
                <a:lnTo>
                  <a:pt x="66179" y="499110"/>
                </a:lnTo>
                <a:lnTo>
                  <a:pt x="68884" y="501650"/>
                </a:lnTo>
                <a:lnTo>
                  <a:pt x="308105" y="501650"/>
                </a:lnTo>
                <a:lnTo>
                  <a:pt x="309321" y="497840"/>
                </a:lnTo>
                <a:close/>
              </a:path>
              <a:path w="408304" h="1038860">
                <a:moveTo>
                  <a:pt x="159385" y="302260"/>
                </a:moveTo>
                <a:lnTo>
                  <a:pt x="55384" y="302260"/>
                </a:lnTo>
                <a:lnTo>
                  <a:pt x="55384" y="308610"/>
                </a:lnTo>
                <a:lnTo>
                  <a:pt x="56730" y="312420"/>
                </a:lnTo>
                <a:lnTo>
                  <a:pt x="56730" y="318770"/>
                </a:lnTo>
                <a:lnTo>
                  <a:pt x="55384" y="321310"/>
                </a:lnTo>
                <a:lnTo>
                  <a:pt x="52679" y="325120"/>
                </a:lnTo>
                <a:lnTo>
                  <a:pt x="51333" y="327660"/>
                </a:lnTo>
                <a:lnTo>
                  <a:pt x="51333" y="328930"/>
                </a:lnTo>
                <a:lnTo>
                  <a:pt x="48628" y="331470"/>
                </a:lnTo>
                <a:lnTo>
                  <a:pt x="48628" y="334010"/>
                </a:lnTo>
                <a:lnTo>
                  <a:pt x="52679" y="337820"/>
                </a:lnTo>
                <a:lnTo>
                  <a:pt x="52679" y="341630"/>
                </a:lnTo>
                <a:lnTo>
                  <a:pt x="55384" y="350520"/>
                </a:lnTo>
                <a:lnTo>
                  <a:pt x="55384" y="351790"/>
                </a:lnTo>
                <a:lnTo>
                  <a:pt x="52679" y="354330"/>
                </a:lnTo>
                <a:lnTo>
                  <a:pt x="52679" y="384810"/>
                </a:lnTo>
                <a:lnTo>
                  <a:pt x="54025" y="384810"/>
                </a:lnTo>
                <a:lnTo>
                  <a:pt x="54025" y="388620"/>
                </a:lnTo>
                <a:lnTo>
                  <a:pt x="55384" y="391160"/>
                </a:lnTo>
                <a:lnTo>
                  <a:pt x="56730" y="392430"/>
                </a:lnTo>
                <a:lnTo>
                  <a:pt x="58077" y="392430"/>
                </a:lnTo>
                <a:lnTo>
                  <a:pt x="60782" y="394970"/>
                </a:lnTo>
                <a:lnTo>
                  <a:pt x="62128" y="397510"/>
                </a:lnTo>
                <a:lnTo>
                  <a:pt x="62128" y="407670"/>
                </a:lnTo>
                <a:lnTo>
                  <a:pt x="63487" y="407670"/>
                </a:lnTo>
                <a:lnTo>
                  <a:pt x="63487" y="415290"/>
                </a:lnTo>
                <a:lnTo>
                  <a:pt x="64833" y="416560"/>
                </a:lnTo>
                <a:lnTo>
                  <a:pt x="64833" y="417830"/>
                </a:lnTo>
                <a:lnTo>
                  <a:pt x="66179" y="417830"/>
                </a:lnTo>
                <a:lnTo>
                  <a:pt x="63487" y="420370"/>
                </a:lnTo>
                <a:lnTo>
                  <a:pt x="63487" y="436880"/>
                </a:lnTo>
                <a:lnTo>
                  <a:pt x="64833" y="439420"/>
                </a:lnTo>
                <a:lnTo>
                  <a:pt x="64833" y="443230"/>
                </a:lnTo>
                <a:lnTo>
                  <a:pt x="66179" y="450850"/>
                </a:lnTo>
                <a:lnTo>
                  <a:pt x="64833" y="454660"/>
                </a:lnTo>
                <a:lnTo>
                  <a:pt x="64833" y="458470"/>
                </a:lnTo>
                <a:lnTo>
                  <a:pt x="63487" y="459740"/>
                </a:lnTo>
                <a:lnTo>
                  <a:pt x="63487" y="463550"/>
                </a:lnTo>
                <a:lnTo>
                  <a:pt x="60782" y="471170"/>
                </a:lnTo>
                <a:lnTo>
                  <a:pt x="62128" y="478790"/>
                </a:lnTo>
                <a:lnTo>
                  <a:pt x="60782" y="485140"/>
                </a:lnTo>
                <a:lnTo>
                  <a:pt x="60782" y="494030"/>
                </a:lnTo>
                <a:lnTo>
                  <a:pt x="59436" y="497840"/>
                </a:lnTo>
                <a:lnTo>
                  <a:pt x="59436" y="499110"/>
                </a:lnTo>
                <a:lnTo>
                  <a:pt x="60782" y="497840"/>
                </a:lnTo>
                <a:lnTo>
                  <a:pt x="309321" y="497840"/>
                </a:lnTo>
                <a:lnTo>
                  <a:pt x="310680" y="495300"/>
                </a:lnTo>
                <a:lnTo>
                  <a:pt x="309321" y="495300"/>
                </a:lnTo>
                <a:lnTo>
                  <a:pt x="309321" y="494030"/>
                </a:lnTo>
                <a:lnTo>
                  <a:pt x="310680" y="492760"/>
                </a:lnTo>
                <a:lnTo>
                  <a:pt x="310680" y="490220"/>
                </a:lnTo>
                <a:lnTo>
                  <a:pt x="309321" y="488950"/>
                </a:lnTo>
                <a:lnTo>
                  <a:pt x="298513" y="488950"/>
                </a:lnTo>
                <a:lnTo>
                  <a:pt x="298513" y="480060"/>
                </a:lnTo>
                <a:lnTo>
                  <a:pt x="299872" y="478790"/>
                </a:lnTo>
                <a:lnTo>
                  <a:pt x="301218" y="478790"/>
                </a:lnTo>
                <a:lnTo>
                  <a:pt x="302564" y="476250"/>
                </a:lnTo>
                <a:lnTo>
                  <a:pt x="301218" y="473710"/>
                </a:lnTo>
                <a:lnTo>
                  <a:pt x="301218" y="472440"/>
                </a:lnTo>
                <a:lnTo>
                  <a:pt x="303911" y="471170"/>
                </a:lnTo>
                <a:lnTo>
                  <a:pt x="309321" y="469900"/>
                </a:lnTo>
                <a:lnTo>
                  <a:pt x="312013" y="469900"/>
                </a:lnTo>
                <a:lnTo>
                  <a:pt x="312013" y="467360"/>
                </a:lnTo>
                <a:lnTo>
                  <a:pt x="309321" y="462280"/>
                </a:lnTo>
                <a:lnTo>
                  <a:pt x="309321" y="458470"/>
                </a:lnTo>
                <a:lnTo>
                  <a:pt x="310680" y="458470"/>
                </a:lnTo>
                <a:lnTo>
                  <a:pt x="313372" y="457200"/>
                </a:lnTo>
                <a:lnTo>
                  <a:pt x="322834" y="457200"/>
                </a:lnTo>
                <a:lnTo>
                  <a:pt x="322834" y="454660"/>
                </a:lnTo>
                <a:lnTo>
                  <a:pt x="321475" y="454660"/>
                </a:lnTo>
                <a:lnTo>
                  <a:pt x="318770" y="452120"/>
                </a:lnTo>
                <a:lnTo>
                  <a:pt x="291757" y="452120"/>
                </a:lnTo>
                <a:lnTo>
                  <a:pt x="287705" y="450850"/>
                </a:lnTo>
                <a:lnTo>
                  <a:pt x="285000" y="447040"/>
                </a:lnTo>
                <a:lnTo>
                  <a:pt x="279380" y="440690"/>
                </a:lnTo>
                <a:lnTo>
                  <a:pt x="66179" y="440690"/>
                </a:lnTo>
                <a:lnTo>
                  <a:pt x="66179" y="439420"/>
                </a:lnTo>
                <a:lnTo>
                  <a:pt x="278257" y="439420"/>
                </a:lnTo>
                <a:lnTo>
                  <a:pt x="278257" y="438150"/>
                </a:lnTo>
                <a:lnTo>
                  <a:pt x="276910" y="435610"/>
                </a:lnTo>
                <a:lnTo>
                  <a:pt x="275551" y="431800"/>
                </a:lnTo>
                <a:lnTo>
                  <a:pt x="274205" y="429260"/>
                </a:lnTo>
                <a:lnTo>
                  <a:pt x="266103" y="426720"/>
                </a:lnTo>
                <a:lnTo>
                  <a:pt x="263398" y="421640"/>
                </a:lnTo>
                <a:lnTo>
                  <a:pt x="257987" y="417830"/>
                </a:lnTo>
                <a:lnTo>
                  <a:pt x="255295" y="414020"/>
                </a:lnTo>
                <a:lnTo>
                  <a:pt x="252590" y="408940"/>
                </a:lnTo>
                <a:lnTo>
                  <a:pt x="253936" y="405130"/>
                </a:lnTo>
                <a:lnTo>
                  <a:pt x="253936" y="403860"/>
                </a:lnTo>
                <a:lnTo>
                  <a:pt x="218821" y="403860"/>
                </a:lnTo>
                <a:lnTo>
                  <a:pt x="217474" y="398780"/>
                </a:lnTo>
                <a:lnTo>
                  <a:pt x="202615" y="398780"/>
                </a:lnTo>
                <a:lnTo>
                  <a:pt x="198564" y="397510"/>
                </a:lnTo>
                <a:lnTo>
                  <a:pt x="193154" y="396240"/>
                </a:lnTo>
                <a:lnTo>
                  <a:pt x="183705" y="387350"/>
                </a:lnTo>
                <a:lnTo>
                  <a:pt x="170192" y="361950"/>
                </a:lnTo>
                <a:lnTo>
                  <a:pt x="168833" y="354330"/>
                </a:lnTo>
                <a:lnTo>
                  <a:pt x="166141" y="345440"/>
                </a:lnTo>
                <a:lnTo>
                  <a:pt x="163436" y="337820"/>
                </a:lnTo>
                <a:lnTo>
                  <a:pt x="163558" y="328930"/>
                </a:lnTo>
                <a:lnTo>
                  <a:pt x="164782" y="316230"/>
                </a:lnTo>
                <a:lnTo>
                  <a:pt x="160731" y="316230"/>
                </a:lnTo>
                <a:lnTo>
                  <a:pt x="159385" y="314960"/>
                </a:lnTo>
                <a:lnTo>
                  <a:pt x="159385" y="312420"/>
                </a:lnTo>
                <a:lnTo>
                  <a:pt x="163436" y="309880"/>
                </a:lnTo>
                <a:lnTo>
                  <a:pt x="162090" y="308610"/>
                </a:lnTo>
                <a:lnTo>
                  <a:pt x="159385" y="303530"/>
                </a:lnTo>
                <a:lnTo>
                  <a:pt x="159385" y="302260"/>
                </a:lnTo>
                <a:close/>
              </a:path>
              <a:path w="408304" h="1038860">
                <a:moveTo>
                  <a:pt x="333641" y="495300"/>
                </a:moveTo>
                <a:lnTo>
                  <a:pt x="328231" y="495300"/>
                </a:lnTo>
                <a:lnTo>
                  <a:pt x="330936" y="496570"/>
                </a:lnTo>
                <a:lnTo>
                  <a:pt x="333641" y="495300"/>
                </a:lnTo>
                <a:close/>
              </a:path>
              <a:path w="408304" h="1038860">
                <a:moveTo>
                  <a:pt x="341731" y="491490"/>
                </a:moveTo>
                <a:lnTo>
                  <a:pt x="316064" y="491490"/>
                </a:lnTo>
                <a:lnTo>
                  <a:pt x="320116" y="492760"/>
                </a:lnTo>
                <a:lnTo>
                  <a:pt x="322834" y="492760"/>
                </a:lnTo>
                <a:lnTo>
                  <a:pt x="325526" y="495300"/>
                </a:lnTo>
                <a:lnTo>
                  <a:pt x="337680" y="495300"/>
                </a:lnTo>
                <a:lnTo>
                  <a:pt x="340385" y="494030"/>
                </a:lnTo>
                <a:lnTo>
                  <a:pt x="341731" y="492760"/>
                </a:lnTo>
                <a:lnTo>
                  <a:pt x="341731" y="491490"/>
                </a:lnTo>
                <a:close/>
              </a:path>
              <a:path w="408304" h="1038860">
                <a:moveTo>
                  <a:pt x="325526" y="457200"/>
                </a:moveTo>
                <a:lnTo>
                  <a:pt x="314718" y="457200"/>
                </a:lnTo>
                <a:lnTo>
                  <a:pt x="316064" y="461010"/>
                </a:lnTo>
                <a:lnTo>
                  <a:pt x="316064" y="462280"/>
                </a:lnTo>
                <a:lnTo>
                  <a:pt x="314718" y="464820"/>
                </a:lnTo>
                <a:lnTo>
                  <a:pt x="314718" y="469900"/>
                </a:lnTo>
                <a:lnTo>
                  <a:pt x="316064" y="471170"/>
                </a:lnTo>
                <a:lnTo>
                  <a:pt x="314718" y="474980"/>
                </a:lnTo>
                <a:lnTo>
                  <a:pt x="313372" y="477520"/>
                </a:lnTo>
                <a:lnTo>
                  <a:pt x="312013" y="478790"/>
                </a:lnTo>
                <a:lnTo>
                  <a:pt x="312013" y="480060"/>
                </a:lnTo>
                <a:lnTo>
                  <a:pt x="314718" y="482600"/>
                </a:lnTo>
                <a:lnTo>
                  <a:pt x="314718" y="490220"/>
                </a:lnTo>
                <a:lnTo>
                  <a:pt x="312013" y="492760"/>
                </a:lnTo>
                <a:lnTo>
                  <a:pt x="313372" y="492760"/>
                </a:lnTo>
                <a:lnTo>
                  <a:pt x="316064" y="491490"/>
                </a:lnTo>
                <a:lnTo>
                  <a:pt x="341731" y="491490"/>
                </a:lnTo>
                <a:lnTo>
                  <a:pt x="340385" y="488950"/>
                </a:lnTo>
                <a:lnTo>
                  <a:pt x="340385" y="486410"/>
                </a:lnTo>
                <a:lnTo>
                  <a:pt x="339039" y="485140"/>
                </a:lnTo>
                <a:lnTo>
                  <a:pt x="339039" y="480060"/>
                </a:lnTo>
                <a:lnTo>
                  <a:pt x="341731" y="474980"/>
                </a:lnTo>
                <a:lnTo>
                  <a:pt x="341731" y="473710"/>
                </a:lnTo>
                <a:lnTo>
                  <a:pt x="343090" y="471170"/>
                </a:lnTo>
                <a:lnTo>
                  <a:pt x="340385" y="469900"/>
                </a:lnTo>
                <a:lnTo>
                  <a:pt x="330936" y="459740"/>
                </a:lnTo>
                <a:lnTo>
                  <a:pt x="326885" y="458470"/>
                </a:lnTo>
                <a:lnTo>
                  <a:pt x="325526" y="457200"/>
                </a:lnTo>
                <a:close/>
              </a:path>
              <a:path w="408304" h="1038860">
                <a:moveTo>
                  <a:pt x="305269" y="486410"/>
                </a:moveTo>
                <a:lnTo>
                  <a:pt x="303911" y="488950"/>
                </a:lnTo>
                <a:lnTo>
                  <a:pt x="306616" y="488950"/>
                </a:lnTo>
                <a:lnTo>
                  <a:pt x="305269" y="486410"/>
                </a:lnTo>
                <a:close/>
              </a:path>
              <a:path w="408304" h="1038860">
                <a:moveTo>
                  <a:pt x="301218" y="478790"/>
                </a:moveTo>
                <a:lnTo>
                  <a:pt x="299872" y="478790"/>
                </a:lnTo>
                <a:lnTo>
                  <a:pt x="299872" y="480060"/>
                </a:lnTo>
                <a:lnTo>
                  <a:pt x="301218" y="478790"/>
                </a:lnTo>
                <a:close/>
              </a:path>
              <a:path w="408304" h="1038860">
                <a:moveTo>
                  <a:pt x="305269" y="438150"/>
                </a:moveTo>
                <a:lnTo>
                  <a:pt x="303911" y="438150"/>
                </a:lnTo>
                <a:lnTo>
                  <a:pt x="303911" y="439420"/>
                </a:lnTo>
                <a:lnTo>
                  <a:pt x="301218" y="441960"/>
                </a:lnTo>
                <a:lnTo>
                  <a:pt x="298513" y="443230"/>
                </a:lnTo>
                <a:lnTo>
                  <a:pt x="298513" y="449580"/>
                </a:lnTo>
                <a:lnTo>
                  <a:pt x="297167" y="449580"/>
                </a:lnTo>
                <a:lnTo>
                  <a:pt x="295808" y="450850"/>
                </a:lnTo>
                <a:lnTo>
                  <a:pt x="294462" y="450850"/>
                </a:lnTo>
                <a:lnTo>
                  <a:pt x="291757" y="452120"/>
                </a:lnTo>
                <a:lnTo>
                  <a:pt x="317423" y="452120"/>
                </a:lnTo>
                <a:lnTo>
                  <a:pt x="317423" y="450850"/>
                </a:lnTo>
                <a:lnTo>
                  <a:pt x="316064" y="449580"/>
                </a:lnTo>
                <a:lnTo>
                  <a:pt x="313372" y="448310"/>
                </a:lnTo>
                <a:lnTo>
                  <a:pt x="312013" y="447040"/>
                </a:lnTo>
                <a:lnTo>
                  <a:pt x="310680" y="443230"/>
                </a:lnTo>
                <a:lnTo>
                  <a:pt x="309321" y="441960"/>
                </a:lnTo>
                <a:lnTo>
                  <a:pt x="309321" y="440690"/>
                </a:lnTo>
                <a:lnTo>
                  <a:pt x="307962" y="440690"/>
                </a:lnTo>
                <a:lnTo>
                  <a:pt x="306616" y="439420"/>
                </a:lnTo>
                <a:lnTo>
                  <a:pt x="305269" y="439420"/>
                </a:lnTo>
                <a:lnTo>
                  <a:pt x="305269" y="438150"/>
                </a:lnTo>
                <a:close/>
              </a:path>
              <a:path w="408304" h="1038860">
                <a:moveTo>
                  <a:pt x="278257" y="439420"/>
                </a:moveTo>
                <a:lnTo>
                  <a:pt x="68884" y="439420"/>
                </a:lnTo>
                <a:lnTo>
                  <a:pt x="70243" y="440690"/>
                </a:lnTo>
                <a:lnTo>
                  <a:pt x="279380" y="440690"/>
                </a:lnTo>
                <a:lnTo>
                  <a:pt x="278257" y="439420"/>
                </a:lnTo>
                <a:close/>
              </a:path>
              <a:path w="408304" h="1038860">
                <a:moveTo>
                  <a:pt x="214769" y="373380"/>
                </a:moveTo>
                <a:lnTo>
                  <a:pt x="213410" y="373380"/>
                </a:lnTo>
                <a:lnTo>
                  <a:pt x="213410" y="375920"/>
                </a:lnTo>
                <a:lnTo>
                  <a:pt x="210718" y="378460"/>
                </a:lnTo>
                <a:lnTo>
                  <a:pt x="210718" y="379730"/>
                </a:lnTo>
                <a:lnTo>
                  <a:pt x="209372" y="382270"/>
                </a:lnTo>
                <a:lnTo>
                  <a:pt x="210718" y="384810"/>
                </a:lnTo>
                <a:lnTo>
                  <a:pt x="220167" y="393700"/>
                </a:lnTo>
                <a:lnTo>
                  <a:pt x="220167" y="401320"/>
                </a:lnTo>
                <a:lnTo>
                  <a:pt x="218821" y="401320"/>
                </a:lnTo>
                <a:lnTo>
                  <a:pt x="218821" y="403860"/>
                </a:lnTo>
                <a:lnTo>
                  <a:pt x="253936" y="403860"/>
                </a:lnTo>
                <a:lnTo>
                  <a:pt x="253936" y="400050"/>
                </a:lnTo>
                <a:lnTo>
                  <a:pt x="256641" y="396240"/>
                </a:lnTo>
                <a:lnTo>
                  <a:pt x="255295" y="392430"/>
                </a:lnTo>
                <a:lnTo>
                  <a:pt x="255295" y="391160"/>
                </a:lnTo>
                <a:lnTo>
                  <a:pt x="253936" y="389890"/>
                </a:lnTo>
                <a:lnTo>
                  <a:pt x="252590" y="387350"/>
                </a:lnTo>
                <a:lnTo>
                  <a:pt x="253936" y="386080"/>
                </a:lnTo>
                <a:lnTo>
                  <a:pt x="253936" y="383540"/>
                </a:lnTo>
                <a:lnTo>
                  <a:pt x="252590" y="379730"/>
                </a:lnTo>
                <a:lnTo>
                  <a:pt x="248526" y="375920"/>
                </a:lnTo>
                <a:lnTo>
                  <a:pt x="248983" y="374650"/>
                </a:lnTo>
                <a:lnTo>
                  <a:pt x="217474" y="374650"/>
                </a:lnTo>
                <a:lnTo>
                  <a:pt x="214769" y="373380"/>
                </a:lnTo>
                <a:close/>
              </a:path>
              <a:path w="408304" h="1038860">
                <a:moveTo>
                  <a:pt x="216115" y="393700"/>
                </a:moveTo>
                <a:lnTo>
                  <a:pt x="213410" y="396240"/>
                </a:lnTo>
                <a:lnTo>
                  <a:pt x="209372" y="397510"/>
                </a:lnTo>
                <a:lnTo>
                  <a:pt x="206667" y="397510"/>
                </a:lnTo>
                <a:lnTo>
                  <a:pt x="202615" y="398780"/>
                </a:lnTo>
                <a:lnTo>
                  <a:pt x="217474" y="398780"/>
                </a:lnTo>
                <a:lnTo>
                  <a:pt x="218821" y="396240"/>
                </a:lnTo>
                <a:lnTo>
                  <a:pt x="216115" y="393700"/>
                </a:lnTo>
                <a:close/>
              </a:path>
              <a:path w="408304" h="1038860">
                <a:moveTo>
                  <a:pt x="243141" y="369570"/>
                </a:moveTo>
                <a:lnTo>
                  <a:pt x="240423" y="369570"/>
                </a:lnTo>
                <a:lnTo>
                  <a:pt x="235026" y="372110"/>
                </a:lnTo>
                <a:lnTo>
                  <a:pt x="230974" y="373380"/>
                </a:lnTo>
                <a:lnTo>
                  <a:pt x="218821" y="373380"/>
                </a:lnTo>
                <a:lnTo>
                  <a:pt x="218821" y="374650"/>
                </a:lnTo>
                <a:lnTo>
                  <a:pt x="248983" y="374650"/>
                </a:lnTo>
                <a:lnTo>
                  <a:pt x="249897" y="372110"/>
                </a:lnTo>
                <a:lnTo>
                  <a:pt x="245833" y="370840"/>
                </a:lnTo>
                <a:lnTo>
                  <a:pt x="243141" y="369570"/>
                </a:lnTo>
                <a:close/>
              </a:path>
              <a:path w="408304" h="1038860">
                <a:moveTo>
                  <a:pt x="163436" y="313690"/>
                </a:moveTo>
                <a:lnTo>
                  <a:pt x="162090" y="313690"/>
                </a:lnTo>
                <a:lnTo>
                  <a:pt x="162090" y="316230"/>
                </a:lnTo>
                <a:lnTo>
                  <a:pt x="164782" y="316230"/>
                </a:lnTo>
                <a:lnTo>
                  <a:pt x="164782" y="314960"/>
                </a:lnTo>
                <a:lnTo>
                  <a:pt x="163436" y="313690"/>
                </a:lnTo>
                <a:close/>
              </a:path>
              <a:path w="408304" h="1038860">
                <a:moveTo>
                  <a:pt x="163436" y="312420"/>
                </a:moveTo>
                <a:lnTo>
                  <a:pt x="162090" y="312420"/>
                </a:lnTo>
                <a:lnTo>
                  <a:pt x="163436" y="313690"/>
                </a:lnTo>
                <a:lnTo>
                  <a:pt x="163436" y="312420"/>
                </a:lnTo>
                <a:close/>
              </a:path>
              <a:path w="408304" h="1038860">
                <a:moveTo>
                  <a:pt x="133718" y="242570"/>
                </a:moveTo>
                <a:lnTo>
                  <a:pt x="51333" y="242570"/>
                </a:lnTo>
                <a:lnTo>
                  <a:pt x="55384" y="246380"/>
                </a:lnTo>
                <a:lnTo>
                  <a:pt x="55384" y="259080"/>
                </a:lnTo>
                <a:lnTo>
                  <a:pt x="54025" y="260350"/>
                </a:lnTo>
                <a:lnTo>
                  <a:pt x="54025" y="264160"/>
                </a:lnTo>
                <a:lnTo>
                  <a:pt x="52679" y="266700"/>
                </a:lnTo>
                <a:lnTo>
                  <a:pt x="52679" y="273050"/>
                </a:lnTo>
                <a:lnTo>
                  <a:pt x="54025" y="278130"/>
                </a:lnTo>
                <a:lnTo>
                  <a:pt x="52679" y="283210"/>
                </a:lnTo>
                <a:lnTo>
                  <a:pt x="55384" y="289560"/>
                </a:lnTo>
                <a:lnTo>
                  <a:pt x="55384" y="294640"/>
                </a:lnTo>
                <a:lnTo>
                  <a:pt x="56730" y="302260"/>
                </a:lnTo>
                <a:lnTo>
                  <a:pt x="160731" y="302260"/>
                </a:lnTo>
                <a:lnTo>
                  <a:pt x="162090" y="303530"/>
                </a:lnTo>
                <a:lnTo>
                  <a:pt x="163436" y="307340"/>
                </a:lnTo>
                <a:lnTo>
                  <a:pt x="163436" y="304800"/>
                </a:lnTo>
                <a:lnTo>
                  <a:pt x="166141" y="302260"/>
                </a:lnTo>
                <a:lnTo>
                  <a:pt x="166141" y="297180"/>
                </a:lnTo>
                <a:lnTo>
                  <a:pt x="163440" y="294640"/>
                </a:lnTo>
                <a:lnTo>
                  <a:pt x="158038" y="294640"/>
                </a:lnTo>
                <a:lnTo>
                  <a:pt x="151282" y="293370"/>
                </a:lnTo>
                <a:lnTo>
                  <a:pt x="149936" y="292100"/>
                </a:lnTo>
                <a:lnTo>
                  <a:pt x="151282" y="292100"/>
                </a:lnTo>
                <a:lnTo>
                  <a:pt x="151282" y="290830"/>
                </a:lnTo>
                <a:lnTo>
                  <a:pt x="152628" y="290830"/>
                </a:lnTo>
                <a:lnTo>
                  <a:pt x="151282" y="289560"/>
                </a:lnTo>
                <a:lnTo>
                  <a:pt x="151282" y="288290"/>
                </a:lnTo>
                <a:lnTo>
                  <a:pt x="152628" y="288290"/>
                </a:lnTo>
                <a:lnTo>
                  <a:pt x="152628" y="287020"/>
                </a:lnTo>
                <a:lnTo>
                  <a:pt x="155333" y="285750"/>
                </a:lnTo>
                <a:lnTo>
                  <a:pt x="166141" y="285750"/>
                </a:lnTo>
                <a:lnTo>
                  <a:pt x="166141" y="284480"/>
                </a:lnTo>
                <a:lnTo>
                  <a:pt x="163436" y="283210"/>
                </a:lnTo>
                <a:lnTo>
                  <a:pt x="152628" y="283210"/>
                </a:lnTo>
                <a:lnTo>
                  <a:pt x="152628" y="281940"/>
                </a:lnTo>
                <a:lnTo>
                  <a:pt x="151282" y="281940"/>
                </a:lnTo>
                <a:lnTo>
                  <a:pt x="148577" y="279400"/>
                </a:lnTo>
                <a:lnTo>
                  <a:pt x="148577" y="274320"/>
                </a:lnTo>
                <a:lnTo>
                  <a:pt x="149936" y="273050"/>
                </a:lnTo>
                <a:lnTo>
                  <a:pt x="149936" y="271780"/>
                </a:lnTo>
                <a:lnTo>
                  <a:pt x="151282" y="271780"/>
                </a:lnTo>
                <a:lnTo>
                  <a:pt x="152628" y="269240"/>
                </a:lnTo>
                <a:lnTo>
                  <a:pt x="155333" y="269240"/>
                </a:lnTo>
                <a:lnTo>
                  <a:pt x="145872" y="260350"/>
                </a:lnTo>
                <a:lnTo>
                  <a:pt x="136436" y="260350"/>
                </a:lnTo>
                <a:lnTo>
                  <a:pt x="136436" y="257810"/>
                </a:lnTo>
                <a:lnTo>
                  <a:pt x="135077" y="256540"/>
                </a:lnTo>
                <a:lnTo>
                  <a:pt x="133718" y="256540"/>
                </a:lnTo>
                <a:lnTo>
                  <a:pt x="133718" y="255270"/>
                </a:lnTo>
                <a:lnTo>
                  <a:pt x="135077" y="251460"/>
                </a:lnTo>
                <a:lnTo>
                  <a:pt x="136436" y="250190"/>
                </a:lnTo>
                <a:lnTo>
                  <a:pt x="137769" y="247650"/>
                </a:lnTo>
                <a:lnTo>
                  <a:pt x="136436" y="245110"/>
                </a:lnTo>
                <a:lnTo>
                  <a:pt x="135077" y="243840"/>
                </a:lnTo>
                <a:lnTo>
                  <a:pt x="133718" y="243840"/>
                </a:lnTo>
                <a:lnTo>
                  <a:pt x="133718" y="242570"/>
                </a:lnTo>
                <a:close/>
              </a:path>
              <a:path w="408304" h="1038860">
                <a:moveTo>
                  <a:pt x="162090" y="293370"/>
                </a:moveTo>
                <a:lnTo>
                  <a:pt x="162090" y="294640"/>
                </a:lnTo>
                <a:lnTo>
                  <a:pt x="163440" y="294640"/>
                </a:lnTo>
                <a:lnTo>
                  <a:pt x="162090" y="293370"/>
                </a:lnTo>
                <a:close/>
              </a:path>
              <a:path w="408304" h="1038860">
                <a:moveTo>
                  <a:pt x="166141" y="287020"/>
                </a:moveTo>
                <a:lnTo>
                  <a:pt x="162090" y="287020"/>
                </a:lnTo>
                <a:lnTo>
                  <a:pt x="163436" y="288290"/>
                </a:lnTo>
                <a:lnTo>
                  <a:pt x="163436" y="290830"/>
                </a:lnTo>
                <a:lnTo>
                  <a:pt x="164782" y="290830"/>
                </a:lnTo>
                <a:lnTo>
                  <a:pt x="164782" y="289560"/>
                </a:lnTo>
                <a:lnTo>
                  <a:pt x="166141" y="287020"/>
                </a:lnTo>
                <a:close/>
              </a:path>
              <a:path w="408304" h="1038860">
                <a:moveTo>
                  <a:pt x="166141" y="285750"/>
                </a:moveTo>
                <a:lnTo>
                  <a:pt x="155333" y="285750"/>
                </a:lnTo>
                <a:lnTo>
                  <a:pt x="156679" y="287020"/>
                </a:lnTo>
                <a:lnTo>
                  <a:pt x="156679" y="288290"/>
                </a:lnTo>
                <a:lnTo>
                  <a:pt x="159385" y="287020"/>
                </a:lnTo>
                <a:lnTo>
                  <a:pt x="166141" y="287020"/>
                </a:lnTo>
                <a:lnTo>
                  <a:pt x="166141" y="285750"/>
                </a:lnTo>
                <a:close/>
              </a:path>
              <a:path w="408304" h="1038860">
                <a:moveTo>
                  <a:pt x="162090" y="281940"/>
                </a:moveTo>
                <a:lnTo>
                  <a:pt x="159385" y="281940"/>
                </a:lnTo>
                <a:lnTo>
                  <a:pt x="158038" y="283210"/>
                </a:lnTo>
                <a:lnTo>
                  <a:pt x="163436" y="283210"/>
                </a:lnTo>
                <a:lnTo>
                  <a:pt x="162090" y="281940"/>
                </a:lnTo>
                <a:close/>
              </a:path>
              <a:path w="408304" h="1038860">
                <a:moveTo>
                  <a:pt x="155333" y="269240"/>
                </a:moveTo>
                <a:lnTo>
                  <a:pt x="152628" y="269240"/>
                </a:lnTo>
                <a:lnTo>
                  <a:pt x="153987" y="270510"/>
                </a:lnTo>
                <a:lnTo>
                  <a:pt x="153987" y="274320"/>
                </a:lnTo>
                <a:lnTo>
                  <a:pt x="155333" y="274320"/>
                </a:lnTo>
                <a:lnTo>
                  <a:pt x="156679" y="273050"/>
                </a:lnTo>
                <a:lnTo>
                  <a:pt x="155333" y="271780"/>
                </a:lnTo>
                <a:lnTo>
                  <a:pt x="155333" y="269240"/>
                </a:lnTo>
                <a:close/>
              </a:path>
              <a:path w="408304" h="1038860">
                <a:moveTo>
                  <a:pt x="151282" y="271780"/>
                </a:moveTo>
                <a:lnTo>
                  <a:pt x="149936" y="271780"/>
                </a:lnTo>
                <a:lnTo>
                  <a:pt x="151282" y="273050"/>
                </a:lnTo>
                <a:lnTo>
                  <a:pt x="151282" y="271780"/>
                </a:lnTo>
                <a:close/>
              </a:path>
              <a:path w="408304" h="1038860">
                <a:moveTo>
                  <a:pt x="126974" y="212090"/>
                </a:moveTo>
                <a:lnTo>
                  <a:pt x="126974" y="214630"/>
                </a:lnTo>
                <a:lnTo>
                  <a:pt x="48628" y="214630"/>
                </a:lnTo>
                <a:lnTo>
                  <a:pt x="45935" y="219710"/>
                </a:lnTo>
                <a:lnTo>
                  <a:pt x="45935" y="233680"/>
                </a:lnTo>
                <a:lnTo>
                  <a:pt x="44577" y="234950"/>
                </a:lnTo>
                <a:lnTo>
                  <a:pt x="44577" y="237490"/>
                </a:lnTo>
                <a:lnTo>
                  <a:pt x="47282" y="238760"/>
                </a:lnTo>
                <a:lnTo>
                  <a:pt x="47282" y="240030"/>
                </a:lnTo>
                <a:lnTo>
                  <a:pt x="48628" y="241300"/>
                </a:lnTo>
                <a:lnTo>
                  <a:pt x="49974" y="243840"/>
                </a:lnTo>
                <a:lnTo>
                  <a:pt x="49974" y="242570"/>
                </a:lnTo>
                <a:lnTo>
                  <a:pt x="133718" y="242570"/>
                </a:lnTo>
                <a:lnTo>
                  <a:pt x="132372" y="241300"/>
                </a:lnTo>
                <a:lnTo>
                  <a:pt x="129667" y="240030"/>
                </a:lnTo>
                <a:lnTo>
                  <a:pt x="129667" y="238760"/>
                </a:lnTo>
                <a:lnTo>
                  <a:pt x="126974" y="236220"/>
                </a:lnTo>
                <a:lnTo>
                  <a:pt x="125628" y="233680"/>
                </a:lnTo>
                <a:lnTo>
                  <a:pt x="124269" y="233680"/>
                </a:lnTo>
                <a:lnTo>
                  <a:pt x="124269" y="223520"/>
                </a:lnTo>
                <a:lnTo>
                  <a:pt x="125628" y="222250"/>
                </a:lnTo>
                <a:lnTo>
                  <a:pt x="129667" y="219710"/>
                </a:lnTo>
                <a:lnTo>
                  <a:pt x="129667" y="218440"/>
                </a:lnTo>
                <a:lnTo>
                  <a:pt x="128320" y="217170"/>
                </a:lnTo>
                <a:lnTo>
                  <a:pt x="128320" y="213360"/>
                </a:lnTo>
                <a:lnTo>
                  <a:pt x="126974" y="212090"/>
                </a:lnTo>
                <a:close/>
              </a:path>
              <a:path w="408304" h="1038860">
                <a:moveTo>
                  <a:pt x="56730" y="180340"/>
                </a:moveTo>
                <a:lnTo>
                  <a:pt x="55384" y="182880"/>
                </a:lnTo>
                <a:lnTo>
                  <a:pt x="54025" y="184150"/>
                </a:lnTo>
                <a:lnTo>
                  <a:pt x="54025" y="186690"/>
                </a:lnTo>
                <a:lnTo>
                  <a:pt x="55384" y="186690"/>
                </a:lnTo>
                <a:lnTo>
                  <a:pt x="55384" y="193040"/>
                </a:lnTo>
                <a:lnTo>
                  <a:pt x="56730" y="196850"/>
                </a:lnTo>
                <a:lnTo>
                  <a:pt x="55384" y="198120"/>
                </a:lnTo>
                <a:lnTo>
                  <a:pt x="55384" y="201930"/>
                </a:lnTo>
                <a:lnTo>
                  <a:pt x="54025" y="203200"/>
                </a:lnTo>
                <a:lnTo>
                  <a:pt x="51333" y="203200"/>
                </a:lnTo>
                <a:lnTo>
                  <a:pt x="49974" y="204470"/>
                </a:lnTo>
                <a:lnTo>
                  <a:pt x="49974" y="214630"/>
                </a:lnTo>
                <a:lnTo>
                  <a:pt x="121564" y="214630"/>
                </a:lnTo>
                <a:lnTo>
                  <a:pt x="118872" y="212090"/>
                </a:lnTo>
                <a:lnTo>
                  <a:pt x="118872" y="209550"/>
                </a:lnTo>
                <a:lnTo>
                  <a:pt x="121564" y="207010"/>
                </a:lnTo>
                <a:lnTo>
                  <a:pt x="124269" y="207010"/>
                </a:lnTo>
                <a:lnTo>
                  <a:pt x="124269" y="204470"/>
                </a:lnTo>
                <a:lnTo>
                  <a:pt x="127647" y="204470"/>
                </a:lnTo>
                <a:lnTo>
                  <a:pt x="128320" y="203200"/>
                </a:lnTo>
                <a:lnTo>
                  <a:pt x="132372" y="200660"/>
                </a:lnTo>
                <a:lnTo>
                  <a:pt x="137769" y="200660"/>
                </a:lnTo>
                <a:lnTo>
                  <a:pt x="140474" y="198120"/>
                </a:lnTo>
                <a:lnTo>
                  <a:pt x="142506" y="198120"/>
                </a:lnTo>
                <a:lnTo>
                  <a:pt x="144526" y="194310"/>
                </a:lnTo>
                <a:lnTo>
                  <a:pt x="143179" y="191770"/>
                </a:lnTo>
                <a:lnTo>
                  <a:pt x="141833" y="191770"/>
                </a:lnTo>
                <a:lnTo>
                  <a:pt x="137769" y="187960"/>
                </a:lnTo>
                <a:lnTo>
                  <a:pt x="140474" y="187960"/>
                </a:lnTo>
                <a:lnTo>
                  <a:pt x="139128" y="186690"/>
                </a:lnTo>
                <a:lnTo>
                  <a:pt x="139128" y="184150"/>
                </a:lnTo>
                <a:lnTo>
                  <a:pt x="141833" y="181610"/>
                </a:lnTo>
                <a:lnTo>
                  <a:pt x="58077" y="181610"/>
                </a:lnTo>
                <a:lnTo>
                  <a:pt x="56730" y="180340"/>
                </a:lnTo>
                <a:close/>
              </a:path>
              <a:path w="408304" h="1038860">
                <a:moveTo>
                  <a:pt x="127647" y="204470"/>
                </a:moveTo>
                <a:lnTo>
                  <a:pt x="126974" y="204470"/>
                </a:lnTo>
                <a:lnTo>
                  <a:pt x="126974" y="205740"/>
                </a:lnTo>
                <a:lnTo>
                  <a:pt x="127647" y="204470"/>
                </a:lnTo>
                <a:close/>
              </a:path>
              <a:path w="408304" h="1038860">
                <a:moveTo>
                  <a:pt x="142506" y="198120"/>
                </a:moveTo>
                <a:lnTo>
                  <a:pt x="140474" y="198120"/>
                </a:lnTo>
                <a:lnTo>
                  <a:pt x="140474" y="200660"/>
                </a:lnTo>
                <a:lnTo>
                  <a:pt x="141833" y="199390"/>
                </a:lnTo>
                <a:lnTo>
                  <a:pt x="142506" y="198120"/>
                </a:lnTo>
                <a:close/>
              </a:path>
              <a:path w="408304" h="1038860">
                <a:moveTo>
                  <a:pt x="64833" y="171450"/>
                </a:moveTo>
                <a:lnTo>
                  <a:pt x="62128" y="172720"/>
                </a:lnTo>
                <a:lnTo>
                  <a:pt x="62128" y="173990"/>
                </a:lnTo>
                <a:lnTo>
                  <a:pt x="60782" y="173990"/>
                </a:lnTo>
                <a:lnTo>
                  <a:pt x="60782" y="176530"/>
                </a:lnTo>
                <a:lnTo>
                  <a:pt x="59436" y="177800"/>
                </a:lnTo>
                <a:lnTo>
                  <a:pt x="59436" y="179070"/>
                </a:lnTo>
                <a:lnTo>
                  <a:pt x="60782" y="179070"/>
                </a:lnTo>
                <a:lnTo>
                  <a:pt x="60782" y="180340"/>
                </a:lnTo>
                <a:lnTo>
                  <a:pt x="58077" y="181610"/>
                </a:lnTo>
                <a:lnTo>
                  <a:pt x="143179" y="181610"/>
                </a:lnTo>
                <a:lnTo>
                  <a:pt x="145872" y="182880"/>
                </a:lnTo>
                <a:lnTo>
                  <a:pt x="151282" y="184150"/>
                </a:lnTo>
                <a:lnTo>
                  <a:pt x="156679" y="184150"/>
                </a:lnTo>
                <a:lnTo>
                  <a:pt x="158038" y="185420"/>
                </a:lnTo>
                <a:lnTo>
                  <a:pt x="162090" y="186690"/>
                </a:lnTo>
                <a:lnTo>
                  <a:pt x="164782" y="187960"/>
                </a:lnTo>
                <a:lnTo>
                  <a:pt x="164782" y="189230"/>
                </a:lnTo>
                <a:lnTo>
                  <a:pt x="166141" y="189230"/>
                </a:lnTo>
                <a:lnTo>
                  <a:pt x="166141" y="191770"/>
                </a:lnTo>
                <a:lnTo>
                  <a:pt x="167487" y="191770"/>
                </a:lnTo>
                <a:lnTo>
                  <a:pt x="167487" y="193040"/>
                </a:lnTo>
                <a:lnTo>
                  <a:pt x="168833" y="193040"/>
                </a:lnTo>
                <a:lnTo>
                  <a:pt x="170192" y="194310"/>
                </a:lnTo>
                <a:lnTo>
                  <a:pt x="171538" y="194310"/>
                </a:lnTo>
                <a:lnTo>
                  <a:pt x="172897" y="193040"/>
                </a:lnTo>
                <a:lnTo>
                  <a:pt x="172897" y="191770"/>
                </a:lnTo>
                <a:lnTo>
                  <a:pt x="171538" y="187960"/>
                </a:lnTo>
                <a:lnTo>
                  <a:pt x="174244" y="185420"/>
                </a:lnTo>
                <a:lnTo>
                  <a:pt x="174244" y="184150"/>
                </a:lnTo>
                <a:lnTo>
                  <a:pt x="171925" y="176530"/>
                </a:lnTo>
                <a:lnTo>
                  <a:pt x="67538" y="176530"/>
                </a:lnTo>
                <a:lnTo>
                  <a:pt x="67538" y="175260"/>
                </a:lnTo>
                <a:lnTo>
                  <a:pt x="66179" y="172720"/>
                </a:lnTo>
                <a:lnTo>
                  <a:pt x="64833" y="171450"/>
                </a:lnTo>
                <a:close/>
              </a:path>
              <a:path w="408304" h="1038860">
                <a:moveTo>
                  <a:pt x="166141" y="151130"/>
                </a:moveTo>
                <a:lnTo>
                  <a:pt x="71589" y="151130"/>
                </a:lnTo>
                <a:lnTo>
                  <a:pt x="71589" y="152400"/>
                </a:lnTo>
                <a:lnTo>
                  <a:pt x="72936" y="153670"/>
                </a:lnTo>
                <a:lnTo>
                  <a:pt x="72936" y="156210"/>
                </a:lnTo>
                <a:lnTo>
                  <a:pt x="70243" y="157480"/>
                </a:lnTo>
                <a:lnTo>
                  <a:pt x="68884" y="158750"/>
                </a:lnTo>
                <a:lnTo>
                  <a:pt x="67538" y="161290"/>
                </a:lnTo>
                <a:lnTo>
                  <a:pt x="67538" y="162560"/>
                </a:lnTo>
                <a:lnTo>
                  <a:pt x="66179" y="163830"/>
                </a:lnTo>
                <a:lnTo>
                  <a:pt x="66179" y="170180"/>
                </a:lnTo>
                <a:lnTo>
                  <a:pt x="67538" y="172720"/>
                </a:lnTo>
                <a:lnTo>
                  <a:pt x="67538" y="173990"/>
                </a:lnTo>
                <a:lnTo>
                  <a:pt x="68884" y="175260"/>
                </a:lnTo>
                <a:lnTo>
                  <a:pt x="68884" y="176530"/>
                </a:lnTo>
                <a:lnTo>
                  <a:pt x="171925" y="176530"/>
                </a:lnTo>
                <a:lnTo>
                  <a:pt x="171538" y="175260"/>
                </a:lnTo>
                <a:lnTo>
                  <a:pt x="170192" y="172720"/>
                </a:lnTo>
                <a:lnTo>
                  <a:pt x="170192" y="170180"/>
                </a:lnTo>
                <a:lnTo>
                  <a:pt x="159385" y="170180"/>
                </a:lnTo>
                <a:lnTo>
                  <a:pt x="159385" y="167640"/>
                </a:lnTo>
                <a:lnTo>
                  <a:pt x="156679" y="166370"/>
                </a:lnTo>
                <a:lnTo>
                  <a:pt x="155333" y="165100"/>
                </a:lnTo>
                <a:lnTo>
                  <a:pt x="159385" y="165100"/>
                </a:lnTo>
                <a:lnTo>
                  <a:pt x="160731" y="163830"/>
                </a:lnTo>
                <a:lnTo>
                  <a:pt x="159385" y="161290"/>
                </a:lnTo>
                <a:lnTo>
                  <a:pt x="159385" y="158750"/>
                </a:lnTo>
                <a:lnTo>
                  <a:pt x="164782" y="158750"/>
                </a:lnTo>
                <a:lnTo>
                  <a:pt x="164782" y="157480"/>
                </a:lnTo>
                <a:lnTo>
                  <a:pt x="166141" y="152400"/>
                </a:lnTo>
                <a:lnTo>
                  <a:pt x="166141" y="151130"/>
                </a:lnTo>
                <a:close/>
              </a:path>
              <a:path w="408304" h="1038860">
                <a:moveTo>
                  <a:pt x="163436" y="165100"/>
                </a:moveTo>
                <a:lnTo>
                  <a:pt x="160731" y="165100"/>
                </a:lnTo>
                <a:lnTo>
                  <a:pt x="160731" y="170180"/>
                </a:lnTo>
                <a:lnTo>
                  <a:pt x="171538" y="170180"/>
                </a:lnTo>
                <a:lnTo>
                  <a:pt x="170192" y="167640"/>
                </a:lnTo>
                <a:lnTo>
                  <a:pt x="166141" y="167640"/>
                </a:lnTo>
                <a:lnTo>
                  <a:pt x="163436" y="165100"/>
                </a:lnTo>
                <a:close/>
              </a:path>
              <a:path w="408304" h="1038860">
                <a:moveTo>
                  <a:pt x="164782" y="158750"/>
                </a:moveTo>
                <a:lnTo>
                  <a:pt x="160731" y="158750"/>
                </a:lnTo>
                <a:lnTo>
                  <a:pt x="160731" y="161290"/>
                </a:lnTo>
                <a:lnTo>
                  <a:pt x="162090" y="161290"/>
                </a:lnTo>
                <a:lnTo>
                  <a:pt x="163436" y="162560"/>
                </a:lnTo>
                <a:lnTo>
                  <a:pt x="164782" y="162560"/>
                </a:lnTo>
                <a:lnTo>
                  <a:pt x="164782" y="158750"/>
                </a:lnTo>
                <a:close/>
              </a:path>
              <a:path w="408304" h="1038860">
                <a:moveTo>
                  <a:pt x="170192" y="116840"/>
                </a:moveTo>
                <a:lnTo>
                  <a:pt x="170192" y="123190"/>
                </a:lnTo>
                <a:lnTo>
                  <a:pt x="56730" y="123190"/>
                </a:lnTo>
                <a:lnTo>
                  <a:pt x="56730" y="125730"/>
                </a:lnTo>
                <a:lnTo>
                  <a:pt x="54025" y="133350"/>
                </a:lnTo>
                <a:lnTo>
                  <a:pt x="54025" y="140970"/>
                </a:lnTo>
                <a:lnTo>
                  <a:pt x="58077" y="144780"/>
                </a:lnTo>
                <a:lnTo>
                  <a:pt x="56730" y="148590"/>
                </a:lnTo>
                <a:lnTo>
                  <a:pt x="56730" y="153670"/>
                </a:lnTo>
                <a:lnTo>
                  <a:pt x="58077" y="153670"/>
                </a:lnTo>
                <a:lnTo>
                  <a:pt x="59436" y="152400"/>
                </a:lnTo>
                <a:lnTo>
                  <a:pt x="63487" y="152400"/>
                </a:lnTo>
                <a:lnTo>
                  <a:pt x="66179" y="151130"/>
                </a:lnTo>
                <a:lnTo>
                  <a:pt x="166141" y="151130"/>
                </a:lnTo>
                <a:lnTo>
                  <a:pt x="166141" y="149860"/>
                </a:lnTo>
                <a:lnTo>
                  <a:pt x="164782" y="148590"/>
                </a:lnTo>
                <a:lnTo>
                  <a:pt x="163436" y="148590"/>
                </a:lnTo>
                <a:lnTo>
                  <a:pt x="162090" y="146050"/>
                </a:lnTo>
                <a:lnTo>
                  <a:pt x="162090" y="144780"/>
                </a:lnTo>
                <a:lnTo>
                  <a:pt x="166141" y="144780"/>
                </a:lnTo>
                <a:lnTo>
                  <a:pt x="168833" y="138430"/>
                </a:lnTo>
                <a:lnTo>
                  <a:pt x="170192" y="135890"/>
                </a:lnTo>
                <a:lnTo>
                  <a:pt x="170192" y="133350"/>
                </a:lnTo>
                <a:lnTo>
                  <a:pt x="168833" y="130810"/>
                </a:lnTo>
                <a:lnTo>
                  <a:pt x="168833" y="128270"/>
                </a:lnTo>
                <a:lnTo>
                  <a:pt x="171538" y="123190"/>
                </a:lnTo>
                <a:lnTo>
                  <a:pt x="170192" y="116840"/>
                </a:lnTo>
                <a:close/>
              </a:path>
              <a:path w="408304" h="1038860">
                <a:moveTo>
                  <a:pt x="206667" y="101600"/>
                </a:moveTo>
                <a:lnTo>
                  <a:pt x="175602" y="101600"/>
                </a:lnTo>
                <a:lnTo>
                  <a:pt x="176949" y="102870"/>
                </a:lnTo>
                <a:lnTo>
                  <a:pt x="176949" y="106680"/>
                </a:lnTo>
                <a:lnTo>
                  <a:pt x="178295" y="106680"/>
                </a:lnTo>
                <a:lnTo>
                  <a:pt x="179654" y="109220"/>
                </a:lnTo>
                <a:lnTo>
                  <a:pt x="179654" y="113030"/>
                </a:lnTo>
                <a:lnTo>
                  <a:pt x="176949" y="113030"/>
                </a:lnTo>
                <a:lnTo>
                  <a:pt x="178295" y="114300"/>
                </a:lnTo>
                <a:lnTo>
                  <a:pt x="181000" y="114300"/>
                </a:lnTo>
                <a:lnTo>
                  <a:pt x="182346" y="115570"/>
                </a:lnTo>
                <a:lnTo>
                  <a:pt x="183705" y="118110"/>
                </a:lnTo>
                <a:lnTo>
                  <a:pt x="186397" y="120650"/>
                </a:lnTo>
                <a:lnTo>
                  <a:pt x="189103" y="121920"/>
                </a:lnTo>
                <a:lnTo>
                  <a:pt x="190449" y="124460"/>
                </a:lnTo>
                <a:lnTo>
                  <a:pt x="191808" y="125730"/>
                </a:lnTo>
                <a:lnTo>
                  <a:pt x="191808" y="130810"/>
                </a:lnTo>
                <a:lnTo>
                  <a:pt x="195859" y="138430"/>
                </a:lnTo>
                <a:lnTo>
                  <a:pt x="197205" y="138430"/>
                </a:lnTo>
                <a:lnTo>
                  <a:pt x="197205" y="139700"/>
                </a:lnTo>
                <a:lnTo>
                  <a:pt x="198564" y="140970"/>
                </a:lnTo>
                <a:lnTo>
                  <a:pt x="199910" y="140970"/>
                </a:lnTo>
                <a:lnTo>
                  <a:pt x="201256" y="142240"/>
                </a:lnTo>
                <a:lnTo>
                  <a:pt x="202615" y="146050"/>
                </a:lnTo>
                <a:lnTo>
                  <a:pt x="208013" y="152400"/>
                </a:lnTo>
                <a:lnTo>
                  <a:pt x="208013" y="153670"/>
                </a:lnTo>
                <a:lnTo>
                  <a:pt x="212064" y="151130"/>
                </a:lnTo>
                <a:lnTo>
                  <a:pt x="212064" y="149860"/>
                </a:lnTo>
                <a:lnTo>
                  <a:pt x="213410" y="146050"/>
                </a:lnTo>
                <a:lnTo>
                  <a:pt x="213410" y="142240"/>
                </a:lnTo>
                <a:lnTo>
                  <a:pt x="208013" y="115570"/>
                </a:lnTo>
                <a:lnTo>
                  <a:pt x="206667" y="106680"/>
                </a:lnTo>
                <a:lnTo>
                  <a:pt x="206667" y="101600"/>
                </a:lnTo>
                <a:close/>
              </a:path>
              <a:path w="408304" h="1038860">
                <a:moveTo>
                  <a:pt x="166141" y="144780"/>
                </a:moveTo>
                <a:lnTo>
                  <a:pt x="162090" y="144780"/>
                </a:lnTo>
                <a:lnTo>
                  <a:pt x="164782" y="146050"/>
                </a:lnTo>
                <a:lnTo>
                  <a:pt x="166141" y="144780"/>
                </a:lnTo>
                <a:close/>
              </a:path>
              <a:path w="408304" h="1038860">
                <a:moveTo>
                  <a:pt x="170865" y="111760"/>
                </a:moveTo>
                <a:lnTo>
                  <a:pt x="45935" y="111760"/>
                </a:lnTo>
                <a:lnTo>
                  <a:pt x="47282" y="113030"/>
                </a:lnTo>
                <a:lnTo>
                  <a:pt x="51333" y="114300"/>
                </a:lnTo>
                <a:lnTo>
                  <a:pt x="52679" y="115570"/>
                </a:lnTo>
                <a:lnTo>
                  <a:pt x="54025" y="118110"/>
                </a:lnTo>
                <a:lnTo>
                  <a:pt x="54025" y="121920"/>
                </a:lnTo>
                <a:lnTo>
                  <a:pt x="55384" y="123190"/>
                </a:lnTo>
                <a:lnTo>
                  <a:pt x="168833" y="123190"/>
                </a:lnTo>
                <a:lnTo>
                  <a:pt x="168833" y="121920"/>
                </a:lnTo>
                <a:lnTo>
                  <a:pt x="167487" y="116840"/>
                </a:lnTo>
                <a:lnTo>
                  <a:pt x="168833" y="115570"/>
                </a:lnTo>
                <a:lnTo>
                  <a:pt x="170865" y="111760"/>
                </a:lnTo>
                <a:close/>
              </a:path>
              <a:path w="408304" h="1038860">
                <a:moveTo>
                  <a:pt x="212064" y="73660"/>
                </a:moveTo>
                <a:lnTo>
                  <a:pt x="17564" y="73660"/>
                </a:lnTo>
                <a:lnTo>
                  <a:pt x="20256" y="76200"/>
                </a:lnTo>
                <a:lnTo>
                  <a:pt x="21602" y="78740"/>
                </a:lnTo>
                <a:lnTo>
                  <a:pt x="22961" y="80010"/>
                </a:lnTo>
                <a:lnTo>
                  <a:pt x="22961" y="82550"/>
                </a:lnTo>
                <a:lnTo>
                  <a:pt x="24320" y="82550"/>
                </a:lnTo>
                <a:lnTo>
                  <a:pt x="31064" y="90170"/>
                </a:lnTo>
                <a:lnTo>
                  <a:pt x="32423" y="93980"/>
                </a:lnTo>
                <a:lnTo>
                  <a:pt x="33769" y="95250"/>
                </a:lnTo>
                <a:lnTo>
                  <a:pt x="29718" y="99060"/>
                </a:lnTo>
                <a:lnTo>
                  <a:pt x="29718" y="100330"/>
                </a:lnTo>
                <a:lnTo>
                  <a:pt x="31064" y="101600"/>
                </a:lnTo>
                <a:lnTo>
                  <a:pt x="33769" y="106680"/>
                </a:lnTo>
                <a:lnTo>
                  <a:pt x="33769" y="107950"/>
                </a:lnTo>
                <a:lnTo>
                  <a:pt x="35115" y="110490"/>
                </a:lnTo>
                <a:lnTo>
                  <a:pt x="36474" y="114300"/>
                </a:lnTo>
                <a:lnTo>
                  <a:pt x="40525" y="118110"/>
                </a:lnTo>
                <a:lnTo>
                  <a:pt x="41871" y="118110"/>
                </a:lnTo>
                <a:lnTo>
                  <a:pt x="41871" y="116840"/>
                </a:lnTo>
                <a:lnTo>
                  <a:pt x="40525" y="115570"/>
                </a:lnTo>
                <a:lnTo>
                  <a:pt x="40525" y="114300"/>
                </a:lnTo>
                <a:lnTo>
                  <a:pt x="41871" y="113030"/>
                </a:lnTo>
                <a:lnTo>
                  <a:pt x="45935" y="111760"/>
                </a:lnTo>
                <a:lnTo>
                  <a:pt x="170865" y="111760"/>
                </a:lnTo>
                <a:lnTo>
                  <a:pt x="172897" y="107950"/>
                </a:lnTo>
                <a:lnTo>
                  <a:pt x="172897" y="106680"/>
                </a:lnTo>
                <a:lnTo>
                  <a:pt x="175602" y="106680"/>
                </a:lnTo>
                <a:lnTo>
                  <a:pt x="175602" y="101600"/>
                </a:lnTo>
                <a:lnTo>
                  <a:pt x="206667" y="101600"/>
                </a:lnTo>
                <a:lnTo>
                  <a:pt x="206667" y="100330"/>
                </a:lnTo>
                <a:lnTo>
                  <a:pt x="203962" y="100330"/>
                </a:lnTo>
                <a:lnTo>
                  <a:pt x="202615" y="99060"/>
                </a:lnTo>
                <a:lnTo>
                  <a:pt x="203962" y="99060"/>
                </a:lnTo>
                <a:lnTo>
                  <a:pt x="205308" y="96520"/>
                </a:lnTo>
                <a:lnTo>
                  <a:pt x="205308" y="92710"/>
                </a:lnTo>
                <a:lnTo>
                  <a:pt x="202615" y="91440"/>
                </a:lnTo>
                <a:lnTo>
                  <a:pt x="199910" y="88900"/>
                </a:lnTo>
                <a:lnTo>
                  <a:pt x="198564" y="88900"/>
                </a:lnTo>
                <a:lnTo>
                  <a:pt x="199910" y="87630"/>
                </a:lnTo>
                <a:lnTo>
                  <a:pt x="208019" y="87630"/>
                </a:lnTo>
                <a:lnTo>
                  <a:pt x="209372" y="86360"/>
                </a:lnTo>
                <a:lnTo>
                  <a:pt x="209372" y="81280"/>
                </a:lnTo>
                <a:lnTo>
                  <a:pt x="206667" y="81280"/>
                </a:lnTo>
                <a:lnTo>
                  <a:pt x="208013" y="80010"/>
                </a:lnTo>
                <a:lnTo>
                  <a:pt x="210718" y="80010"/>
                </a:lnTo>
                <a:lnTo>
                  <a:pt x="210718" y="78740"/>
                </a:lnTo>
                <a:lnTo>
                  <a:pt x="209372" y="77470"/>
                </a:lnTo>
                <a:lnTo>
                  <a:pt x="208013" y="77470"/>
                </a:lnTo>
                <a:lnTo>
                  <a:pt x="205308" y="76200"/>
                </a:lnTo>
                <a:lnTo>
                  <a:pt x="206667" y="74930"/>
                </a:lnTo>
                <a:lnTo>
                  <a:pt x="212064" y="74930"/>
                </a:lnTo>
                <a:lnTo>
                  <a:pt x="212064" y="73660"/>
                </a:lnTo>
                <a:close/>
              </a:path>
              <a:path w="408304" h="1038860">
                <a:moveTo>
                  <a:pt x="208019" y="87630"/>
                </a:moveTo>
                <a:lnTo>
                  <a:pt x="201256" y="87630"/>
                </a:lnTo>
                <a:lnTo>
                  <a:pt x="202615" y="88900"/>
                </a:lnTo>
                <a:lnTo>
                  <a:pt x="206667" y="88900"/>
                </a:lnTo>
                <a:lnTo>
                  <a:pt x="208019" y="87630"/>
                </a:lnTo>
                <a:close/>
              </a:path>
              <a:path w="408304" h="1038860">
                <a:moveTo>
                  <a:pt x="212064" y="74930"/>
                </a:moveTo>
                <a:lnTo>
                  <a:pt x="206667" y="74930"/>
                </a:lnTo>
                <a:lnTo>
                  <a:pt x="212064" y="76200"/>
                </a:lnTo>
                <a:lnTo>
                  <a:pt x="212064" y="74930"/>
                </a:lnTo>
                <a:close/>
              </a:path>
              <a:path w="408304" h="1038860">
                <a:moveTo>
                  <a:pt x="25666" y="15240"/>
                </a:moveTo>
                <a:lnTo>
                  <a:pt x="24320" y="16510"/>
                </a:lnTo>
                <a:lnTo>
                  <a:pt x="20256" y="17780"/>
                </a:lnTo>
                <a:lnTo>
                  <a:pt x="17564" y="21590"/>
                </a:lnTo>
                <a:lnTo>
                  <a:pt x="14859" y="21590"/>
                </a:lnTo>
                <a:lnTo>
                  <a:pt x="13500" y="22860"/>
                </a:lnTo>
                <a:lnTo>
                  <a:pt x="12153" y="22860"/>
                </a:lnTo>
                <a:lnTo>
                  <a:pt x="6756" y="24130"/>
                </a:lnTo>
                <a:lnTo>
                  <a:pt x="2705" y="26670"/>
                </a:lnTo>
                <a:lnTo>
                  <a:pt x="2705" y="29210"/>
                </a:lnTo>
                <a:lnTo>
                  <a:pt x="1358" y="30480"/>
                </a:lnTo>
                <a:lnTo>
                  <a:pt x="1358" y="31750"/>
                </a:lnTo>
                <a:lnTo>
                  <a:pt x="2705" y="33020"/>
                </a:lnTo>
                <a:lnTo>
                  <a:pt x="1358" y="35560"/>
                </a:lnTo>
                <a:lnTo>
                  <a:pt x="2705" y="36830"/>
                </a:lnTo>
                <a:lnTo>
                  <a:pt x="4051" y="39370"/>
                </a:lnTo>
                <a:lnTo>
                  <a:pt x="1358" y="43180"/>
                </a:lnTo>
                <a:lnTo>
                  <a:pt x="1358" y="45720"/>
                </a:lnTo>
                <a:lnTo>
                  <a:pt x="0" y="46990"/>
                </a:lnTo>
                <a:lnTo>
                  <a:pt x="0" y="52070"/>
                </a:lnTo>
                <a:lnTo>
                  <a:pt x="1358" y="53340"/>
                </a:lnTo>
                <a:lnTo>
                  <a:pt x="0" y="53340"/>
                </a:lnTo>
                <a:lnTo>
                  <a:pt x="4051" y="57150"/>
                </a:lnTo>
                <a:lnTo>
                  <a:pt x="5397" y="59690"/>
                </a:lnTo>
                <a:lnTo>
                  <a:pt x="9448" y="64770"/>
                </a:lnTo>
                <a:lnTo>
                  <a:pt x="9448" y="66040"/>
                </a:lnTo>
                <a:lnTo>
                  <a:pt x="10807" y="67310"/>
                </a:lnTo>
                <a:lnTo>
                  <a:pt x="12153" y="67310"/>
                </a:lnTo>
                <a:lnTo>
                  <a:pt x="12153" y="68580"/>
                </a:lnTo>
                <a:lnTo>
                  <a:pt x="13500" y="68580"/>
                </a:lnTo>
                <a:lnTo>
                  <a:pt x="14859" y="69850"/>
                </a:lnTo>
                <a:lnTo>
                  <a:pt x="14859" y="72390"/>
                </a:lnTo>
                <a:lnTo>
                  <a:pt x="16205" y="73660"/>
                </a:lnTo>
                <a:lnTo>
                  <a:pt x="210718" y="73660"/>
                </a:lnTo>
                <a:lnTo>
                  <a:pt x="210718" y="72390"/>
                </a:lnTo>
                <a:lnTo>
                  <a:pt x="212064" y="72390"/>
                </a:lnTo>
                <a:lnTo>
                  <a:pt x="214769" y="69850"/>
                </a:lnTo>
                <a:lnTo>
                  <a:pt x="214769" y="64770"/>
                </a:lnTo>
                <a:lnTo>
                  <a:pt x="216115" y="63500"/>
                </a:lnTo>
                <a:lnTo>
                  <a:pt x="216115" y="59690"/>
                </a:lnTo>
                <a:lnTo>
                  <a:pt x="213410" y="59690"/>
                </a:lnTo>
                <a:lnTo>
                  <a:pt x="213410" y="57150"/>
                </a:lnTo>
                <a:lnTo>
                  <a:pt x="217924" y="57150"/>
                </a:lnTo>
                <a:lnTo>
                  <a:pt x="221526" y="46990"/>
                </a:lnTo>
                <a:lnTo>
                  <a:pt x="224218" y="43180"/>
                </a:lnTo>
                <a:lnTo>
                  <a:pt x="225577" y="39370"/>
                </a:lnTo>
                <a:lnTo>
                  <a:pt x="232333" y="33020"/>
                </a:lnTo>
                <a:lnTo>
                  <a:pt x="235026" y="31750"/>
                </a:lnTo>
                <a:lnTo>
                  <a:pt x="239077" y="31750"/>
                </a:lnTo>
                <a:lnTo>
                  <a:pt x="240423" y="30480"/>
                </a:lnTo>
                <a:lnTo>
                  <a:pt x="240423" y="27940"/>
                </a:lnTo>
                <a:lnTo>
                  <a:pt x="250156" y="17780"/>
                </a:lnTo>
                <a:lnTo>
                  <a:pt x="29718" y="17780"/>
                </a:lnTo>
                <a:lnTo>
                  <a:pt x="29718" y="16510"/>
                </a:lnTo>
                <a:lnTo>
                  <a:pt x="25666" y="15240"/>
                </a:lnTo>
                <a:close/>
              </a:path>
              <a:path w="408304" h="1038860">
                <a:moveTo>
                  <a:pt x="217924" y="57150"/>
                </a:moveTo>
                <a:lnTo>
                  <a:pt x="213410" y="57150"/>
                </a:lnTo>
                <a:lnTo>
                  <a:pt x="216115" y="58420"/>
                </a:lnTo>
                <a:lnTo>
                  <a:pt x="217474" y="58420"/>
                </a:lnTo>
                <a:lnTo>
                  <a:pt x="217924" y="57150"/>
                </a:lnTo>
                <a:close/>
              </a:path>
              <a:path w="408304" h="1038860">
                <a:moveTo>
                  <a:pt x="312013" y="19050"/>
                </a:moveTo>
                <a:lnTo>
                  <a:pt x="302564" y="19050"/>
                </a:lnTo>
                <a:lnTo>
                  <a:pt x="306616" y="22860"/>
                </a:lnTo>
                <a:lnTo>
                  <a:pt x="309321" y="22860"/>
                </a:lnTo>
                <a:lnTo>
                  <a:pt x="312013" y="19050"/>
                </a:lnTo>
                <a:close/>
              </a:path>
              <a:path w="408304" h="1038860">
                <a:moveTo>
                  <a:pt x="324180" y="11430"/>
                </a:moveTo>
                <a:lnTo>
                  <a:pt x="297167" y="11430"/>
                </a:lnTo>
                <a:lnTo>
                  <a:pt x="295808" y="15240"/>
                </a:lnTo>
                <a:lnTo>
                  <a:pt x="295808" y="16510"/>
                </a:lnTo>
                <a:lnTo>
                  <a:pt x="298513" y="19050"/>
                </a:lnTo>
                <a:lnTo>
                  <a:pt x="316064" y="19050"/>
                </a:lnTo>
                <a:lnTo>
                  <a:pt x="316064" y="21590"/>
                </a:lnTo>
                <a:lnTo>
                  <a:pt x="317423" y="22860"/>
                </a:lnTo>
                <a:lnTo>
                  <a:pt x="325526" y="22860"/>
                </a:lnTo>
                <a:lnTo>
                  <a:pt x="325526" y="21590"/>
                </a:lnTo>
                <a:lnTo>
                  <a:pt x="326885" y="16510"/>
                </a:lnTo>
                <a:lnTo>
                  <a:pt x="326885" y="13970"/>
                </a:lnTo>
                <a:lnTo>
                  <a:pt x="324180" y="11430"/>
                </a:lnTo>
                <a:close/>
              </a:path>
              <a:path w="408304" h="1038860">
                <a:moveTo>
                  <a:pt x="252590" y="15240"/>
                </a:moveTo>
                <a:lnTo>
                  <a:pt x="29718" y="15240"/>
                </a:lnTo>
                <a:lnTo>
                  <a:pt x="29718" y="16510"/>
                </a:lnTo>
                <a:lnTo>
                  <a:pt x="31064" y="16510"/>
                </a:lnTo>
                <a:lnTo>
                  <a:pt x="29718" y="17780"/>
                </a:lnTo>
                <a:lnTo>
                  <a:pt x="250156" y="17780"/>
                </a:lnTo>
                <a:lnTo>
                  <a:pt x="252590" y="15240"/>
                </a:lnTo>
                <a:close/>
              </a:path>
              <a:path w="408304" h="1038860">
                <a:moveTo>
                  <a:pt x="314718" y="0"/>
                </a:moveTo>
                <a:lnTo>
                  <a:pt x="32423" y="0"/>
                </a:lnTo>
                <a:lnTo>
                  <a:pt x="32423" y="2540"/>
                </a:lnTo>
                <a:lnTo>
                  <a:pt x="24320" y="6350"/>
                </a:lnTo>
                <a:lnTo>
                  <a:pt x="21602" y="8890"/>
                </a:lnTo>
                <a:lnTo>
                  <a:pt x="18910" y="12700"/>
                </a:lnTo>
                <a:lnTo>
                  <a:pt x="17564" y="13970"/>
                </a:lnTo>
                <a:lnTo>
                  <a:pt x="18910" y="15240"/>
                </a:lnTo>
                <a:lnTo>
                  <a:pt x="22961" y="15240"/>
                </a:lnTo>
                <a:lnTo>
                  <a:pt x="24320" y="13970"/>
                </a:lnTo>
                <a:lnTo>
                  <a:pt x="252590" y="13970"/>
                </a:lnTo>
                <a:lnTo>
                  <a:pt x="252590" y="11430"/>
                </a:lnTo>
                <a:lnTo>
                  <a:pt x="251244" y="11430"/>
                </a:lnTo>
                <a:lnTo>
                  <a:pt x="249897" y="10160"/>
                </a:lnTo>
                <a:lnTo>
                  <a:pt x="251244" y="10160"/>
                </a:lnTo>
                <a:lnTo>
                  <a:pt x="252590" y="8890"/>
                </a:lnTo>
                <a:lnTo>
                  <a:pt x="322827" y="8890"/>
                </a:lnTo>
                <a:lnTo>
                  <a:pt x="321475" y="6350"/>
                </a:lnTo>
                <a:lnTo>
                  <a:pt x="314718" y="0"/>
                </a:lnTo>
                <a:close/>
              </a:path>
              <a:path w="408304" h="1038860">
                <a:moveTo>
                  <a:pt x="249897" y="13970"/>
                </a:moveTo>
                <a:lnTo>
                  <a:pt x="24320" y="13970"/>
                </a:lnTo>
                <a:lnTo>
                  <a:pt x="28371" y="15240"/>
                </a:lnTo>
                <a:lnTo>
                  <a:pt x="249897" y="15240"/>
                </a:lnTo>
                <a:lnTo>
                  <a:pt x="249897" y="13970"/>
                </a:lnTo>
                <a:close/>
              </a:path>
              <a:path w="408304" h="1038860">
                <a:moveTo>
                  <a:pt x="322827" y="8890"/>
                </a:moveTo>
                <a:lnTo>
                  <a:pt x="279603" y="8890"/>
                </a:lnTo>
                <a:lnTo>
                  <a:pt x="279603" y="10160"/>
                </a:lnTo>
                <a:lnTo>
                  <a:pt x="282308" y="12700"/>
                </a:lnTo>
                <a:lnTo>
                  <a:pt x="286359" y="12700"/>
                </a:lnTo>
                <a:lnTo>
                  <a:pt x="286359" y="13970"/>
                </a:lnTo>
                <a:lnTo>
                  <a:pt x="287705" y="13970"/>
                </a:lnTo>
                <a:lnTo>
                  <a:pt x="287705" y="15240"/>
                </a:lnTo>
                <a:lnTo>
                  <a:pt x="291757" y="15240"/>
                </a:lnTo>
                <a:lnTo>
                  <a:pt x="294462" y="12700"/>
                </a:lnTo>
                <a:lnTo>
                  <a:pt x="294462" y="11430"/>
                </a:lnTo>
                <a:lnTo>
                  <a:pt x="324180" y="11430"/>
                </a:lnTo>
                <a:lnTo>
                  <a:pt x="322827" y="8890"/>
                </a:lnTo>
                <a:close/>
              </a:path>
              <a:path w="408304" h="1038860">
                <a:moveTo>
                  <a:pt x="270154" y="8890"/>
                </a:moveTo>
                <a:lnTo>
                  <a:pt x="259346" y="8890"/>
                </a:lnTo>
                <a:lnTo>
                  <a:pt x="255295" y="12700"/>
                </a:lnTo>
                <a:lnTo>
                  <a:pt x="257987" y="12700"/>
                </a:lnTo>
                <a:lnTo>
                  <a:pt x="260705" y="11430"/>
                </a:lnTo>
                <a:lnTo>
                  <a:pt x="268795" y="10160"/>
                </a:lnTo>
                <a:lnTo>
                  <a:pt x="270154" y="10160"/>
                </a:lnTo>
                <a:lnTo>
                  <a:pt x="270154" y="8890"/>
                </a:lnTo>
                <a:close/>
              </a:path>
              <a:path w="408304" h="1038860">
                <a:moveTo>
                  <a:pt x="275551" y="8890"/>
                </a:moveTo>
                <a:lnTo>
                  <a:pt x="270154" y="8890"/>
                </a:lnTo>
                <a:lnTo>
                  <a:pt x="272846" y="10160"/>
                </a:lnTo>
                <a:lnTo>
                  <a:pt x="275551" y="889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68119" y="3903497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5" h="19050">
                <a:moveTo>
                  <a:pt x="12166" y="4051"/>
                </a:moveTo>
                <a:lnTo>
                  <a:pt x="9461" y="1358"/>
                </a:lnTo>
                <a:lnTo>
                  <a:pt x="6756" y="1358"/>
                </a:lnTo>
                <a:lnTo>
                  <a:pt x="5410" y="0"/>
                </a:lnTo>
                <a:lnTo>
                  <a:pt x="4064" y="0"/>
                </a:lnTo>
                <a:lnTo>
                  <a:pt x="1358" y="1358"/>
                </a:lnTo>
                <a:lnTo>
                  <a:pt x="0" y="2705"/>
                </a:lnTo>
                <a:lnTo>
                  <a:pt x="0" y="9461"/>
                </a:lnTo>
                <a:lnTo>
                  <a:pt x="1358" y="10807"/>
                </a:lnTo>
                <a:lnTo>
                  <a:pt x="2705" y="10807"/>
                </a:lnTo>
                <a:lnTo>
                  <a:pt x="2705" y="13512"/>
                </a:lnTo>
                <a:lnTo>
                  <a:pt x="1358" y="14859"/>
                </a:lnTo>
                <a:lnTo>
                  <a:pt x="1358" y="16205"/>
                </a:lnTo>
                <a:lnTo>
                  <a:pt x="0" y="16205"/>
                </a:lnTo>
                <a:lnTo>
                  <a:pt x="0" y="17564"/>
                </a:lnTo>
                <a:lnTo>
                  <a:pt x="5410" y="17564"/>
                </a:lnTo>
                <a:lnTo>
                  <a:pt x="8115" y="14859"/>
                </a:lnTo>
                <a:lnTo>
                  <a:pt x="8115" y="13512"/>
                </a:lnTo>
                <a:lnTo>
                  <a:pt x="6756" y="12166"/>
                </a:lnTo>
                <a:lnTo>
                  <a:pt x="6756" y="10807"/>
                </a:lnTo>
                <a:lnTo>
                  <a:pt x="8115" y="10807"/>
                </a:lnTo>
                <a:lnTo>
                  <a:pt x="9461" y="9461"/>
                </a:lnTo>
                <a:lnTo>
                  <a:pt x="9461" y="12166"/>
                </a:lnTo>
                <a:lnTo>
                  <a:pt x="10807" y="12166"/>
                </a:lnTo>
                <a:lnTo>
                  <a:pt x="12166" y="8102"/>
                </a:lnTo>
                <a:lnTo>
                  <a:pt x="12166" y="4051"/>
                </a:lnTo>
                <a:close/>
              </a:path>
              <a:path w="26035" h="19050">
                <a:moveTo>
                  <a:pt x="13512" y="16205"/>
                </a:moveTo>
                <a:lnTo>
                  <a:pt x="12166" y="16205"/>
                </a:lnTo>
                <a:lnTo>
                  <a:pt x="10820" y="14859"/>
                </a:lnTo>
                <a:lnTo>
                  <a:pt x="9461" y="14859"/>
                </a:lnTo>
                <a:lnTo>
                  <a:pt x="8115" y="16205"/>
                </a:lnTo>
                <a:lnTo>
                  <a:pt x="8115" y="17564"/>
                </a:lnTo>
                <a:lnTo>
                  <a:pt x="9461" y="17564"/>
                </a:lnTo>
                <a:lnTo>
                  <a:pt x="12166" y="18923"/>
                </a:lnTo>
                <a:lnTo>
                  <a:pt x="13512" y="17564"/>
                </a:lnTo>
                <a:lnTo>
                  <a:pt x="13512" y="16205"/>
                </a:lnTo>
                <a:close/>
              </a:path>
              <a:path w="26035" h="19050">
                <a:moveTo>
                  <a:pt x="25679" y="14846"/>
                </a:moveTo>
                <a:lnTo>
                  <a:pt x="24320" y="13500"/>
                </a:lnTo>
                <a:lnTo>
                  <a:pt x="20269" y="10795"/>
                </a:lnTo>
                <a:lnTo>
                  <a:pt x="20269" y="8102"/>
                </a:lnTo>
                <a:lnTo>
                  <a:pt x="18923" y="6743"/>
                </a:lnTo>
                <a:lnTo>
                  <a:pt x="17576" y="6743"/>
                </a:lnTo>
                <a:lnTo>
                  <a:pt x="16217" y="8102"/>
                </a:lnTo>
                <a:lnTo>
                  <a:pt x="16217" y="9448"/>
                </a:lnTo>
                <a:lnTo>
                  <a:pt x="17576" y="12153"/>
                </a:lnTo>
                <a:lnTo>
                  <a:pt x="18923" y="13500"/>
                </a:lnTo>
                <a:lnTo>
                  <a:pt x="21628" y="13500"/>
                </a:lnTo>
                <a:lnTo>
                  <a:pt x="22974" y="14846"/>
                </a:lnTo>
                <a:lnTo>
                  <a:pt x="25679" y="14846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93126" y="3883221"/>
            <a:ext cx="48895" cy="31115"/>
          </a:xfrm>
          <a:custGeom>
            <a:avLst/>
            <a:gdLst/>
            <a:ahLst/>
            <a:cxnLst/>
            <a:rect l="l" t="t" r="r" b="b"/>
            <a:pathLst>
              <a:path w="48895" h="31114">
                <a:moveTo>
                  <a:pt x="28359" y="0"/>
                </a:moveTo>
                <a:lnTo>
                  <a:pt x="27012" y="0"/>
                </a:lnTo>
                <a:lnTo>
                  <a:pt x="21602" y="4063"/>
                </a:lnTo>
                <a:lnTo>
                  <a:pt x="18897" y="5410"/>
                </a:lnTo>
                <a:lnTo>
                  <a:pt x="16205" y="8115"/>
                </a:lnTo>
                <a:lnTo>
                  <a:pt x="14846" y="12166"/>
                </a:lnTo>
                <a:lnTo>
                  <a:pt x="13500" y="13512"/>
                </a:lnTo>
                <a:lnTo>
                  <a:pt x="2692" y="18922"/>
                </a:lnTo>
                <a:lnTo>
                  <a:pt x="0" y="21615"/>
                </a:lnTo>
                <a:lnTo>
                  <a:pt x="0" y="24320"/>
                </a:lnTo>
                <a:lnTo>
                  <a:pt x="1346" y="25666"/>
                </a:lnTo>
                <a:lnTo>
                  <a:pt x="8102" y="28371"/>
                </a:lnTo>
                <a:lnTo>
                  <a:pt x="9448" y="28371"/>
                </a:lnTo>
                <a:lnTo>
                  <a:pt x="21602" y="31076"/>
                </a:lnTo>
                <a:lnTo>
                  <a:pt x="27012" y="29717"/>
                </a:lnTo>
                <a:lnTo>
                  <a:pt x="28359" y="29717"/>
                </a:lnTo>
                <a:lnTo>
                  <a:pt x="33756" y="24320"/>
                </a:lnTo>
                <a:lnTo>
                  <a:pt x="35115" y="24320"/>
                </a:lnTo>
                <a:lnTo>
                  <a:pt x="37807" y="22974"/>
                </a:lnTo>
                <a:lnTo>
                  <a:pt x="41859" y="21615"/>
                </a:lnTo>
                <a:lnTo>
                  <a:pt x="47269" y="18922"/>
                </a:lnTo>
                <a:lnTo>
                  <a:pt x="48628" y="17564"/>
                </a:lnTo>
                <a:lnTo>
                  <a:pt x="48628" y="14871"/>
                </a:lnTo>
                <a:lnTo>
                  <a:pt x="45910" y="10807"/>
                </a:lnTo>
                <a:lnTo>
                  <a:pt x="44564" y="9461"/>
                </a:lnTo>
                <a:lnTo>
                  <a:pt x="39166" y="6756"/>
                </a:lnTo>
                <a:lnTo>
                  <a:pt x="33756" y="1358"/>
                </a:lnTo>
                <a:lnTo>
                  <a:pt x="28359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30043" y="3834596"/>
            <a:ext cx="74295" cy="63500"/>
          </a:xfrm>
          <a:custGeom>
            <a:avLst/>
            <a:gdLst/>
            <a:ahLst/>
            <a:cxnLst/>
            <a:rect l="l" t="t" r="r" b="b"/>
            <a:pathLst>
              <a:path w="74294" h="63500">
                <a:moveTo>
                  <a:pt x="47282" y="0"/>
                </a:moveTo>
                <a:lnTo>
                  <a:pt x="43218" y="0"/>
                </a:lnTo>
                <a:lnTo>
                  <a:pt x="33769" y="1358"/>
                </a:lnTo>
                <a:lnTo>
                  <a:pt x="29718" y="4051"/>
                </a:lnTo>
                <a:lnTo>
                  <a:pt x="27012" y="4051"/>
                </a:lnTo>
                <a:lnTo>
                  <a:pt x="25666" y="5410"/>
                </a:lnTo>
                <a:lnTo>
                  <a:pt x="21602" y="8102"/>
                </a:lnTo>
                <a:lnTo>
                  <a:pt x="18910" y="9461"/>
                </a:lnTo>
                <a:lnTo>
                  <a:pt x="16205" y="12166"/>
                </a:lnTo>
                <a:lnTo>
                  <a:pt x="14859" y="14859"/>
                </a:lnTo>
                <a:lnTo>
                  <a:pt x="13500" y="16217"/>
                </a:lnTo>
                <a:lnTo>
                  <a:pt x="12153" y="18910"/>
                </a:lnTo>
                <a:lnTo>
                  <a:pt x="12153" y="20269"/>
                </a:lnTo>
                <a:lnTo>
                  <a:pt x="9448" y="21615"/>
                </a:lnTo>
                <a:lnTo>
                  <a:pt x="8102" y="22961"/>
                </a:lnTo>
                <a:lnTo>
                  <a:pt x="8102" y="24320"/>
                </a:lnTo>
                <a:lnTo>
                  <a:pt x="6756" y="24320"/>
                </a:lnTo>
                <a:lnTo>
                  <a:pt x="6756" y="25666"/>
                </a:lnTo>
                <a:lnTo>
                  <a:pt x="8102" y="25666"/>
                </a:lnTo>
                <a:lnTo>
                  <a:pt x="5397" y="27012"/>
                </a:lnTo>
                <a:lnTo>
                  <a:pt x="5397" y="31064"/>
                </a:lnTo>
                <a:lnTo>
                  <a:pt x="1346" y="35115"/>
                </a:lnTo>
                <a:lnTo>
                  <a:pt x="1346" y="36474"/>
                </a:lnTo>
                <a:lnTo>
                  <a:pt x="0" y="36474"/>
                </a:lnTo>
                <a:lnTo>
                  <a:pt x="0" y="37820"/>
                </a:lnTo>
                <a:lnTo>
                  <a:pt x="2705" y="37820"/>
                </a:lnTo>
                <a:lnTo>
                  <a:pt x="2705" y="39166"/>
                </a:lnTo>
                <a:lnTo>
                  <a:pt x="4051" y="39166"/>
                </a:lnTo>
                <a:lnTo>
                  <a:pt x="2705" y="40525"/>
                </a:lnTo>
                <a:lnTo>
                  <a:pt x="1346" y="40525"/>
                </a:lnTo>
                <a:lnTo>
                  <a:pt x="1346" y="43230"/>
                </a:lnTo>
                <a:lnTo>
                  <a:pt x="2705" y="43230"/>
                </a:lnTo>
                <a:lnTo>
                  <a:pt x="1346" y="44577"/>
                </a:lnTo>
                <a:lnTo>
                  <a:pt x="2705" y="45923"/>
                </a:lnTo>
                <a:lnTo>
                  <a:pt x="4051" y="51333"/>
                </a:lnTo>
                <a:lnTo>
                  <a:pt x="4051" y="55384"/>
                </a:lnTo>
                <a:lnTo>
                  <a:pt x="6756" y="56730"/>
                </a:lnTo>
                <a:lnTo>
                  <a:pt x="8102" y="56730"/>
                </a:lnTo>
                <a:lnTo>
                  <a:pt x="9448" y="55384"/>
                </a:lnTo>
                <a:lnTo>
                  <a:pt x="9448" y="59436"/>
                </a:lnTo>
                <a:lnTo>
                  <a:pt x="10807" y="59436"/>
                </a:lnTo>
                <a:lnTo>
                  <a:pt x="25666" y="62141"/>
                </a:lnTo>
                <a:lnTo>
                  <a:pt x="28359" y="62141"/>
                </a:lnTo>
                <a:lnTo>
                  <a:pt x="29718" y="60794"/>
                </a:lnTo>
                <a:lnTo>
                  <a:pt x="32410" y="63487"/>
                </a:lnTo>
                <a:lnTo>
                  <a:pt x="36461" y="63487"/>
                </a:lnTo>
                <a:lnTo>
                  <a:pt x="40513" y="62141"/>
                </a:lnTo>
                <a:lnTo>
                  <a:pt x="44564" y="62141"/>
                </a:lnTo>
                <a:lnTo>
                  <a:pt x="51333" y="58089"/>
                </a:lnTo>
                <a:lnTo>
                  <a:pt x="54025" y="56730"/>
                </a:lnTo>
                <a:lnTo>
                  <a:pt x="55384" y="56730"/>
                </a:lnTo>
                <a:lnTo>
                  <a:pt x="55384" y="55384"/>
                </a:lnTo>
                <a:lnTo>
                  <a:pt x="54025" y="54038"/>
                </a:lnTo>
                <a:lnTo>
                  <a:pt x="55384" y="54038"/>
                </a:lnTo>
                <a:lnTo>
                  <a:pt x="59436" y="51333"/>
                </a:lnTo>
                <a:lnTo>
                  <a:pt x="60782" y="49974"/>
                </a:lnTo>
                <a:lnTo>
                  <a:pt x="62128" y="51333"/>
                </a:lnTo>
                <a:lnTo>
                  <a:pt x="67538" y="48628"/>
                </a:lnTo>
                <a:lnTo>
                  <a:pt x="70243" y="48628"/>
                </a:lnTo>
                <a:lnTo>
                  <a:pt x="70243" y="49974"/>
                </a:lnTo>
                <a:lnTo>
                  <a:pt x="62128" y="58089"/>
                </a:lnTo>
                <a:lnTo>
                  <a:pt x="62128" y="59436"/>
                </a:lnTo>
                <a:lnTo>
                  <a:pt x="63487" y="59436"/>
                </a:lnTo>
                <a:lnTo>
                  <a:pt x="71589" y="54038"/>
                </a:lnTo>
                <a:lnTo>
                  <a:pt x="72936" y="51333"/>
                </a:lnTo>
                <a:lnTo>
                  <a:pt x="74295" y="47282"/>
                </a:lnTo>
                <a:lnTo>
                  <a:pt x="74295" y="43230"/>
                </a:lnTo>
                <a:lnTo>
                  <a:pt x="72936" y="39166"/>
                </a:lnTo>
                <a:lnTo>
                  <a:pt x="70243" y="35115"/>
                </a:lnTo>
                <a:lnTo>
                  <a:pt x="64833" y="21615"/>
                </a:lnTo>
                <a:lnTo>
                  <a:pt x="58077" y="6756"/>
                </a:lnTo>
                <a:lnTo>
                  <a:pt x="52679" y="2705"/>
                </a:lnTo>
                <a:lnTo>
                  <a:pt x="4728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52550" y="3850807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5" h="36829">
                <a:moveTo>
                  <a:pt x="21615" y="0"/>
                </a:moveTo>
                <a:lnTo>
                  <a:pt x="20269" y="1346"/>
                </a:lnTo>
                <a:lnTo>
                  <a:pt x="12153" y="8102"/>
                </a:lnTo>
                <a:lnTo>
                  <a:pt x="4051" y="16205"/>
                </a:lnTo>
                <a:lnTo>
                  <a:pt x="2705" y="16205"/>
                </a:lnTo>
                <a:lnTo>
                  <a:pt x="1358" y="17564"/>
                </a:lnTo>
                <a:lnTo>
                  <a:pt x="0" y="20256"/>
                </a:lnTo>
                <a:lnTo>
                  <a:pt x="0" y="21615"/>
                </a:lnTo>
                <a:lnTo>
                  <a:pt x="1358" y="22961"/>
                </a:lnTo>
                <a:lnTo>
                  <a:pt x="1358" y="20256"/>
                </a:lnTo>
                <a:lnTo>
                  <a:pt x="2705" y="18910"/>
                </a:lnTo>
                <a:lnTo>
                  <a:pt x="2705" y="24307"/>
                </a:lnTo>
                <a:lnTo>
                  <a:pt x="8102" y="29717"/>
                </a:lnTo>
                <a:lnTo>
                  <a:pt x="8102" y="31064"/>
                </a:lnTo>
                <a:lnTo>
                  <a:pt x="10807" y="31064"/>
                </a:lnTo>
                <a:lnTo>
                  <a:pt x="22961" y="36474"/>
                </a:lnTo>
                <a:lnTo>
                  <a:pt x="27012" y="35115"/>
                </a:lnTo>
                <a:lnTo>
                  <a:pt x="28371" y="33769"/>
                </a:lnTo>
                <a:lnTo>
                  <a:pt x="28371" y="18910"/>
                </a:lnTo>
                <a:lnTo>
                  <a:pt x="29718" y="18910"/>
                </a:lnTo>
                <a:lnTo>
                  <a:pt x="29718" y="17564"/>
                </a:lnTo>
                <a:lnTo>
                  <a:pt x="28371" y="13512"/>
                </a:lnTo>
                <a:lnTo>
                  <a:pt x="27012" y="10807"/>
                </a:lnTo>
                <a:lnTo>
                  <a:pt x="27012" y="6756"/>
                </a:lnTo>
                <a:lnTo>
                  <a:pt x="25666" y="5410"/>
                </a:lnTo>
                <a:lnTo>
                  <a:pt x="22961" y="1346"/>
                </a:lnTo>
                <a:lnTo>
                  <a:pt x="2161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51521" y="3862969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0" y="0"/>
                </a:moveTo>
                <a:lnTo>
                  <a:pt x="0" y="1346"/>
                </a:lnTo>
                <a:lnTo>
                  <a:pt x="1346" y="2692"/>
                </a:lnTo>
                <a:lnTo>
                  <a:pt x="1346" y="4038"/>
                </a:lnTo>
                <a:lnTo>
                  <a:pt x="0" y="4038"/>
                </a:lnTo>
                <a:lnTo>
                  <a:pt x="0" y="6756"/>
                </a:lnTo>
                <a:lnTo>
                  <a:pt x="5397" y="12141"/>
                </a:lnTo>
                <a:lnTo>
                  <a:pt x="5397" y="10794"/>
                </a:lnTo>
                <a:lnTo>
                  <a:pt x="4051" y="8102"/>
                </a:lnTo>
                <a:lnTo>
                  <a:pt x="5397" y="8102"/>
                </a:lnTo>
                <a:lnTo>
                  <a:pt x="8102" y="12141"/>
                </a:lnTo>
                <a:lnTo>
                  <a:pt x="9448" y="10794"/>
                </a:lnTo>
                <a:lnTo>
                  <a:pt x="8102" y="9448"/>
                </a:lnTo>
                <a:lnTo>
                  <a:pt x="6756" y="6756"/>
                </a:lnTo>
                <a:lnTo>
                  <a:pt x="5397" y="6756"/>
                </a:lnTo>
                <a:lnTo>
                  <a:pt x="5397" y="4038"/>
                </a:lnTo>
                <a:lnTo>
                  <a:pt x="4051" y="4038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25571" y="3821099"/>
            <a:ext cx="78740" cy="24765"/>
          </a:xfrm>
          <a:custGeom>
            <a:avLst/>
            <a:gdLst/>
            <a:ahLst/>
            <a:cxnLst/>
            <a:rect l="l" t="t" r="r" b="b"/>
            <a:pathLst>
              <a:path w="78739" h="24764">
                <a:moveTo>
                  <a:pt x="25666" y="9448"/>
                </a:moveTo>
                <a:lnTo>
                  <a:pt x="22961" y="5397"/>
                </a:lnTo>
                <a:lnTo>
                  <a:pt x="18910" y="4051"/>
                </a:lnTo>
                <a:lnTo>
                  <a:pt x="12166" y="0"/>
                </a:lnTo>
                <a:lnTo>
                  <a:pt x="4051" y="0"/>
                </a:lnTo>
                <a:lnTo>
                  <a:pt x="2705" y="1346"/>
                </a:lnTo>
                <a:lnTo>
                  <a:pt x="0" y="6743"/>
                </a:lnTo>
                <a:lnTo>
                  <a:pt x="0" y="9448"/>
                </a:lnTo>
                <a:lnTo>
                  <a:pt x="1358" y="12153"/>
                </a:lnTo>
                <a:lnTo>
                  <a:pt x="5410" y="16205"/>
                </a:lnTo>
                <a:lnTo>
                  <a:pt x="8102" y="20256"/>
                </a:lnTo>
                <a:lnTo>
                  <a:pt x="12166" y="21602"/>
                </a:lnTo>
                <a:lnTo>
                  <a:pt x="10807" y="22961"/>
                </a:lnTo>
                <a:lnTo>
                  <a:pt x="12166" y="24307"/>
                </a:lnTo>
                <a:lnTo>
                  <a:pt x="13512" y="24307"/>
                </a:lnTo>
                <a:lnTo>
                  <a:pt x="14859" y="21602"/>
                </a:lnTo>
                <a:lnTo>
                  <a:pt x="13512" y="18910"/>
                </a:lnTo>
                <a:lnTo>
                  <a:pt x="13512" y="16205"/>
                </a:lnTo>
                <a:lnTo>
                  <a:pt x="14859" y="14846"/>
                </a:lnTo>
                <a:lnTo>
                  <a:pt x="17564" y="10795"/>
                </a:lnTo>
                <a:lnTo>
                  <a:pt x="17564" y="8102"/>
                </a:lnTo>
                <a:lnTo>
                  <a:pt x="18910" y="6743"/>
                </a:lnTo>
                <a:lnTo>
                  <a:pt x="18910" y="5397"/>
                </a:lnTo>
                <a:lnTo>
                  <a:pt x="21615" y="5397"/>
                </a:lnTo>
                <a:lnTo>
                  <a:pt x="25666" y="9448"/>
                </a:lnTo>
                <a:close/>
              </a:path>
              <a:path w="78739" h="24764">
                <a:moveTo>
                  <a:pt x="78346" y="9461"/>
                </a:moveTo>
                <a:lnTo>
                  <a:pt x="77000" y="8102"/>
                </a:lnTo>
                <a:lnTo>
                  <a:pt x="72948" y="8102"/>
                </a:lnTo>
                <a:lnTo>
                  <a:pt x="63500" y="4051"/>
                </a:lnTo>
                <a:lnTo>
                  <a:pt x="62141" y="2705"/>
                </a:lnTo>
                <a:lnTo>
                  <a:pt x="62141" y="4051"/>
                </a:lnTo>
                <a:lnTo>
                  <a:pt x="62141" y="6743"/>
                </a:lnTo>
                <a:lnTo>
                  <a:pt x="66205" y="10807"/>
                </a:lnTo>
                <a:lnTo>
                  <a:pt x="75653" y="13500"/>
                </a:lnTo>
                <a:lnTo>
                  <a:pt x="78346" y="13500"/>
                </a:lnTo>
                <a:lnTo>
                  <a:pt x="78346" y="9461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54486" y="381298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46" y="0"/>
                </a:moveTo>
                <a:lnTo>
                  <a:pt x="0" y="0"/>
                </a:lnTo>
                <a:lnTo>
                  <a:pt x="0" y="2692"/>
                </a:lnTo>
                <a:lnTo>
                  <a:pt x="1346" y="2692"/>
                </a:lnTo>
                <a:lnTo>
                  <a:pt x="2705" y="1346"/>
                </a:lnTo>
                <a:lnTo>
                  <a:pt x="1346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04019" y="3760304"/>
            <a:ext cx="55880" cy="50165"/>
          </a:xfrm>
          <a:custGeom>
            <a:avLst/>
            <a:gdLst/>
            <a:ahLst/>
            <a:cxnLst/>
            <a:rect l="l" t="t" r="r" b="b"/>
            <a:pathLst>
              <a:path w="55879" h="50164">
                <a:moveTo>
                  <a:pt x="27012" y="0"/>
                </a:moveTo>
                <a:lnTo>
                  <a:pt x="12153" y="4051"/>
                </a:lnTo>
                <a:lnTo>
                  <a:pt x="10807" y="5397"/>
                </a:lnTo>
                <a:lnTo>
                  <a:pt x="10807" y="17551"/>
                </a:lnTo>
                <a:lnTo>
                  <a:pt x="9448" y="20256"/>
                </a:lnTo>
                <a:lnTo>
                  <a:pt x="9448" y="21615"/>
                </a:lnTo>
                <a:lnTo>
                  <a:pt x="6756" y="24307"/>
                </a:lnTo>
                <a:lnTo>
                  <a:pt x="4051" y="28359"/>
                </a:lnTo>
                <a:lnTo>
                  <a:pt x="2705" y="29718"/>
                </a:lnTo>
                <a:lnTo>
                  <a:pt x="1346" y="29718"/>
                </a:lnTo>
                <a:lnTo>
                  <a:pt x="1346" y="31064"/>
                </a:lnTo>
                <a:lnTo>
                  <a:pt x="0" y="33769"/>
                </a:lnTo>
                <a:lnTo>
                  <a:pt x="0" y="36474"/>
                </a:lnTo>
                <a:lnTo>
                  <a:pt x="4051" y="36474"/>
                </a:lnTo>
                <a:lnTo>
                  <a:pt x="5397" y="39179"/>
                </a:lnTo>
                <a:lnTo>
                  <a:pt x="5397" y="36474"/>
                </a:lnTo>
                <a:lnTo>
                  <a:pt x="4051" y="35115"/>
                </a:lnTo>
                <a:lnTo>
                  <a:pt x="4051" y="33769"/>
                </a:lnTo>
                <a:lnTo>
                  <a:pt x="6756" y="32423"/>
                </a:lnTo>
                <a:lnTo>
                  <a:pt x="8102" y="32423"/>
                </a:lnTo>
                <a:lnTo>
                  <a:pt x="8102" y="35115"/>
                </a:lnTo>
                <a:lnTo>
                  <a:pt x="9448" y="37820"/>
                </a:lnTo>
                <a:lnTo>
                  <a:pt x="10807" y="37820"/>
                </a:lnTo>
                <a:lnTo>
                  <a:pt x="17551" y="39179"/>
                </a:lnTo>
                <a:lnTo>
                  <a:pt x="24307" y="36474"/>
                </a:lnTo>
                <a:lnTo>
                  <a:pt x="33769" y="36474"/>
                </a:lnTo>
                <a:lnTo>
                  <a:pt x="41871" y="37820"/>
                </a:lnTo>
                <a:lnTo>
                  <a:pt x="44564" y="35115"/>
                </a:lnTo>
                <a:lnTo>
                  <a:pt x="45923" y="35115"/>
                </a:lnTo>
                <a:lnTo>
                  <a:pt x="48615" y="37820"/>
                </a:lnTo>
                <a:lnTo>
                  <a:pt x="51333" y="44577"/>
                </a:lnTo>
                <a:lnTo>
                  <a:pt x="52679" y="49974"/>
                </a:lnTo>
                <a:lnTo>
                  <a:pt x="54025" y="49974"/>
                </a:lnTo>
                <a:lnTo>
                  <a:pt x="54025" y="41871"/>
                </a:lnTo>
                <a:lnTo>
                  <a:pt x="55384" y="36474"/>
                </a:lnTo>
                <a:lnTo>
                  <a:pt x="55384" y="28359"/>
                </a:lnTo>
                <a:lnTo>
                  <a:pt x="52679" y="21615"/>
                </a:lnTo>
                <a:lnTo>
                  <a:pt x="51333" y="20256"/>
                </a:lnTo>
                <a:lnTo>
                  <a:pt x="51333" y="21615"/>
                </a:lnTo>
                <a:lnTo>
                  <a:pt x="49974" y="22961"/>
                </a:lnTo>
                <a:lnTo>
                  <a:pt x="47269" y="22961"/>
                </a:lnTo>
                <a:lnTo>
                  <a:pt x="45923" y="24307"/>
                </a:lnTo>
                <a:lnTo>
                  <a:pt x="45923" y="25666"/>
                </a:lnTo>
                <a:lnTo>
                  <a:pt x="44564" y="28359"/>
                </a:lnTo>
                <a:lnTo>
                  <a:pt x="44564" y="25666"/>
                </a:lnTo>
                <a:lnTo>
                  <a:pt x="41871" y="25666"/>
                </a:lnTo>
                <a:lnTo>
                  <a:pt x="40512" y="24307"/>
                </a:lnTo>
                <a:lnTo>
                  <a:pt x="36461" y="24307"/>
                </a:lnTo>
                <a:lnTo>
                  <a:pt x="37820" y="22961"/>
                </a:lnTo>
                <a:lnTo>
                  <a:pt x="40512" y="22961"/>
                </a:lnTo>
                <a:lnTo>
                  <a:pt x="40512" y="18910"/>
                </a:lnTo>
                <a:lnTo>
                  <a:pt x="41871" y="18910"/>
                </a:lnTo>
                <a:lnTo>
                  <a:pt x="41871" y="17551"/>
                </a:lnTo>
                <a:lnTo>
                  <a:pt x="44564" y="14859"/>
                </a:lnTo>
                <a:lnTo>
                  <a:pt x="44564" y="9448"/>
                </a:lnTo>
                <a:lnTo>
                  <a:pt x="45923" y="9448"/>
                </a:lnTo>
                <a:lnTo>
                  <a:pt x="47269" y="12153"/>
                </a:lnTo>
                <a:lnTo>
                  <a:pt x="48615" y="10807"/>
                </a:lnTo>
                <a:lnTo>
                  <a:pt x="48615" y="9448"/>
                </a:lnTo>
                <a:lnTo>
                  <a:pt x="41871" y="2705"/>
                </a:lnTo>
                <a:lnTo>
                  <a:pt x="32410" y="1346"/>
                </a:lnTo>
                <a:lnTo>
                  <a:pt x="29717" y="2705"/>
                </a:lnTo>
                <a:lnTo>
                  <a:pt x="28359" y="2705"/>
                </a:lnTo>
                <a:lnTo>
                  <a:pt x="28359" y="1346"/>
                </a:lnTo>
                <a:lnTo>
                  <a:pt x="2701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67458" y="3791362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5" h="12700">
                <a:moveTo>
                  <a:pt x="12153" y="0"/>
                </a:moveTo>
                <a:lnTo>
                  <a:pt x="5397" y="4063"/>
                </a:lnTo>
                <a:lnTo>
                  <a:pt x="1346" y="8115"/>
                </a:lnTo>
                <a:lnTo>
                  <a:pt x="1346" y="9474"/>
                </a:lnTo>
                <a:lnTo>
                  <a:pt x="0" y="9474"/>
                </a:lnTo>
                <a:lnTo>
                  <a:pt x="0" y="12166"/>
                </a:lnTo>
                <a:lnTo>
                  <a:pt x="1346" y="12166"/>
                </a:lnTo>
                <a:lnTo>
                  <a:pt x="2705" y="10820"/>
                </a:lnTo>
                <a:lnTo>
                  <a:pt x="2705" y="8115"/>
                </a:lnTo>
                <a:lnTo>
                  <a:pt x="4051" y="6756"/>
                </a:lnTo>
                <a:lnTo>
                  <a:pt x="6743" y="6756"/>
                </a:lnTo>
                <a:lnTo>
                  <a:pt x="8102" y="5410"/>
                </a:lnTo>
                <a:lnTo>
                  <a:pt x="8102" y="6756"/>
                </a:lnTo>
                <a:lnTo>
                  <a:pt x="6743" y="8115"/>
                </a:lnTo>
                <a:lnTo>
                  <a:pt x="14846" y="10820"/>
                </a:lnTo>
                <a:lnTo>
                  <a:pt x="18910" y="9474"/>
                </a:lnTo>
                <a:lnTo>
                  <a:pt x="18910" y="8115"/>
                </a:lnTo>
                <a:lnTo>
                  <a:pt x="17564" y="6756"/>
                </a:lnTo>
                <a:lnTo>
                  <a:pt x="18910" y="5410"/>
                </a:lnTo>
                <a:lnTo>
                  <a:pt x="20256" y="5410"/>
                </a:lnTo>
                <a:lnTo>
                  <a:pt x="24320" y="4063"/>
                </a:lnTo>
                <a:lnTo>
                  <a:pt x="25666" y="2717"/>
                </a:lnTo>
                <a:lnTo>
                  <a:pt x="24320" y="1371"/>
                </a:lnTo>
                <a:lnTo>
                  <a:pt x="1215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64171" y="3785971"/>
            <a:ext cx="19050" cy="13970"/>
          </a:xfrm>
          <a:custGeom>
            <a:avLst/>
            <a:gdLst/>
            <a:ahLst/>
            <a:cxnLst/>
            <a:rect l="l" t="t" r="r" b="b"/>
            <a:pathLst>
              <a:path w="19050" h="13970">
                <a:moveTo>
                  <a:pt x="9448" y="0"/>
                </a:moveTo>
                <a:lnTo>
                  <a:pt x="4051" y="1346"/>
                </a:lnTo>
                <a:lnTo>
                  <a:pt x="1346" y="5397"/>
                </a:lnTo>
                <a:lnTo>
                  <a:pt x="0" y="5397"/>
                </a:lnTo>
                <a:lnTo>
                  <a:pt x="1346" y="6756"/>
                </a:lnTo>
                <a:lnTo>
                  <a:pt x="4051" y="8102"/>
                </a:lnTo>
                <a:lnTo>
                  <a:pt x="5397" y="9448"/>
                </a:lnTo>
                <a:lnTo>
                  <a:pt x="4051" y="12153"/>
                </a:lnTo>
                <a:lnTo>
                  <a:pt x="4051" y="13500"/>
                </a:lnTo>
                <a:lnTo>
                  <a:pt x="5397" y="13500"/>
                </a:lnTo>
                <a:lnTo>
                  <a:pt x="6743" y="12153"/>
                </a:lnTo>
                <a:lnTo>
                  <a:pt x="18910" y="8102"/>
                </a:lnTo>
                <a:lnTo>
                  <a:pt x="17551" y="8102"/>
                </a:lnTo>
                <a:lnTo>
                  <a:pt x="17551" y="6756"/>
                </a:lnTo>
                <a:lnTo>
                  <a:pt x="18910" y="4051"/>
                </a:lnTo>
                <a:lnTo>
                  <a:pt x="18910" y="2705"/>
                </a:lnTo>
                <a:lnTo>
                  <a:pt x="17551" y="1346"/>
                </a:lnTo>
                <a:lnTo>
                  <a:pt x="944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93020" y="3746804"/>
            <a:ext cx="100330" cy="51435"/>
          </a:xfrm>
          <a:custGeom>
            <a:avLst/>
            <a:gdLst/>
            <a:ahLst/>
            <a:cxnLst/>
            <a:rect l="l" t="t" r="r" b="b"/>
            <a:pathLst>
              <a:path w="100329" h="51435">
                <a:moveTo>
                  <a:pt x="22961" y="35128"/>
                </a:moveTo>
                <a:lnTo>
                  <a:pt x="21615" y="33769"/>
                </a:lnTo>
                <a:lnTo>
                  <a:pt x="20256" y="33769"/>
                </a:lnTo>
                <a:lnTo>
                  <a:pt x="10807" y="29718"/>
                </a:lnTo>
                <a:lnTo>
                  <a:pt x="6756" y="31076"/>
                </a:lnTo>
                <a:lnTo>
                  <a:pt x="1346" y="31076"/>
                </a:lnTo>
                <a:lnTo>
                  <a:pt x="0" y="33769"/>
                </a:lnTo>
                <a:lnTo>
                  <a:pt x="0" y="35128"/>
                </a:lnTo>
                <a:lnTo>
                  <a:pt x="6756" y="35128"/>
                </a:lnTo>
                <a:lnTo>
                  <a:pt x="16205" y="40525"/>
                </a:lnTo>
                <a:lnTo>
                  <a:pt x="17551" y="40525"/>
                </a:lnTo>
                <a:lnTo>
                  <a:pt x="17551" y="39179"/>
                </a:lnTo>
                <a:lnTo>
                  <a:pt x="16205" y="37820"/>
                </a:lnTo>
                <a:lnTo>
                  <a:pt x="18910" y="36474"/>
                </a:lnTo>
                <a:lnTo>
                  <a:pt x="20256" y="36474"/>
                </a:lnTo>
                <a:lnTo>
                  <a:pt x="20256" y="37820"/>
                </a:lnTo>
                <a:lnTo>
                  <a:pt x="22961" y="37820"/>
                </a:lnTo>
                <a:lnTo>
                  <a:pt x="22961" y="35128"/>
                </a:lnTo>
                <a:close/>
              </a:path>
              <a:path w="100329" h="51435">
                <a:moveTo>
                  <a:pt x="44589" y="43218"/>
                </a:moveTo>
                <a:lnTo>
                  <a:pt x="40525" y="44564"/>
                </a:lnTo>
                <a:lnTo>
                  <a:pt x="37833" y="44564"/>
                </a:lnTo>
                <a:lnTo>
                  <a:pt x="33769" y="43218"/>
                </a:lnTo>
                <a:lnTo>
                  <a:pt x="29730" y="43218"/>
                </a:lnTo>
                <a:lnTo>
                  <a:pt x="29730" y="45923"/>
                </a:lnTo>
                <a:lnTo>
                  <a:pt x="37833" y="48628"/>
                </a:lnTo>
                <a:lnTo>
                  <a:pt x="39179" y="49974"/>
                </a:lnTo>
                <a:lnTo>
                  <a:pt x="41871" y="51320"/>
                </a:lnTo>
                <a:lnTo>
                  <a:pt x="43218" y="51320"/>
                </a:lnTo>
                <a:lnTo>
                  <a:pt x="44589" y="49974"/>
                </a:lnTo>
                <a:lnTo>
                  <a:pt x="43218" y="47269"/>
                </a:lnTo>
                <a:lnTo>
                  <a:pt x="41871" y="45923"/>
                </a:lnTo>
                <a:lnTo>
                  <a:pt x="44589" y="45923"/>
                </a:lnTo>
                <a:lnTo>
                  <a:pt x="44589" y="43218"/>
                </a:lnTo>
                <a:close/>
              </a:path>
              <a:path w="100329" h="51435">
                <a:moveTo>
                  <a:pt x="99961" y="5410"/>
                </a:moveTo>
                <a:lnTo>
                  <a:pt x="98615" y="4051"/>
                </a:lnTo>
                <a:lnTo>
                  <a:pt x="97256" y="4051"/>
                </a:lnTo>
                <a:lnTo>
                  <a:pt x="93205" y="0"/>
                </a:lnTo>
                <a:lnTo>
                  <a:pt x="91859" y="1358"/>
                </a:lnTo>
                <a:lnTo>
                  <a:pt x="89154" y="1358"/>
                </a:lnTo>
                <a:lnTo>
                  <a:pt x="87807" y="5410"/>
                </a:lnTo>
                <a:lnTo>
                  <a:pt x="83756" y="9461"/>
                </a:lnTo>
                <a:lnTo>
                  <a:pt x="85102" y="10807"/>
                </a:lnTo>
                <a:lnTo>
                  <a:pt x="87807" y="12153"/>
                </a:lnTo>
                <a:lnTo>
                  <a:pt x="89154" y="12153"/>
                </a:lnTo>
                <a:lnTo>
                  <a:pt x="91859" y="10807"/>
                </a:lnTo>
                <a:lnTo>
                  <a:pt x="93205" y="10807"/>
                </a:lnTo>
                <a:lnTo>
                  <a:pt x="93205" y="9461"/>
                </a:lnTo>
                <a:lnTo>
                  <a:pt x="94551" y="9461"/>
                </a:lnTo>
                <a:lnTo>
                  <a:pt x="94551" y="8102"/>
                </a:lnTo>
                <a:lnTo>
                  <a:pt x="93205" y="8102"/>
                </a:lnTo>
                <a:lnTo>
                  <a:pt x="93205" y="6756"/>
                </a:lnTo>
                <a:lnTo>
                  <a:pt x="95910" y="6756"/>
                </a:lnTo>
                <a:lnTo>
                  <a:pt x="97256" y="8102"/>
                </a:lnTo>
                <a:lnTo>
                  <a:pt x="97256" y="9461"/>
                </a:lnTo>
                <a:lnTo>
                  <a:pt x="98615" y="9461"/>
                </a:lnTo>
                <a:lnTo>
                  <a:pt x="99961" y="8102"/>
                </a:lnTo>
                <a:lnTo>
                  <a:pt x="99961" y="541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4809" y="3741397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14859" y="37820"/>
                </a:moveTo>
                <a:lnTo>
                  <a:pt x="10807" y="37820"/>
                </a:lnTo>
                <a:lnTo>
                  <a:pt x="9461" y="40525"/>
                </a:lnTo>
                <a:lnTo>
                  <a:pt x="14859" y="40525"/>
                </a:lnTo>
                <a:lnTo>
                  <a:pt x="14859" y="37820"/>
                </a:lnTo>
                <a:close/>
              </a:path>
              <a:path w="27305" h="40639">
                <a:moveTo>
                  <a:pt x="13512" y="0"/>
                </a:moveTo>
                <a:lnTo>
                  <a:pt x="1346" y="0"/>
                </a:lnTo>
                <a:lnTo>
                  <a:pt x="1346" y="1346"/>
                </a:lnTo>
                <a:lnTo>
                  <a:pt x="0" y="4051"/>
                </a:lnTo>
                <a:lnTo>
                  <a:pt x="0" y="5397"/>
                </a:lnTo>
                <a:lnTo>
                  <a:pt x="2705" y="9448"/>
                </a:lnTo>
                <a:lnTo>
                  <a:pt x="4051" y="10807"/>
                </a:lnTo>
                <a:lnTo>
                  <a:pt x="6756" y="10807"/>
                </a:lnTo>
                <a:lnTo>
                  <a:pt x="9461" y="13500"/>
                </a:lnTo>
                <a:lnTo>
                  <a:pt x="9461" y="17564"/>
                </a:lnTo>
                <a:lnTo>
                  <a:pt x="10807" y="20256"/>
                </a:lnTo>
                <a:lnTo>
                  <a:pt x="10807" y="21615"/>
                </a:lnTo>
                <a:lnTo>
                  <a:pt x="9461" y="22961"/>
                </a:lnTo>
                <a:lnTo>
                  <a:pt x="9461" y="27012"/>
                </a:lnTo>
                <a:lnTo>
                  <a:pt x="12153" y="31064"/>
                </a:lnTo>
                <a:lnTo>
                  <a:pt x="12153" y="33769"/>
                </a:lnTo>
                <a:lnTo>
                  <a:pt x="10807" y="35128"/>
                </a:lnTo>
                <a:lnTo>
                  <a:pt x="12153" y="37820"/>
                </a:lnTo>
                <a:lnTo>
                  <a:pt x="13512" y="37820"/>
                </a:lnTo>
                <a:lnTo>
                  <a:pt x="13512" y="35128"/>
                </a:lnTo>
                <a:lnTo>
                  <a:pt x="14859" y="32423"/>
                </a:lnTo>
                <a:lnTo>
                  <a:pt x="16205" y="31064"/>
                </a:lnTo>
                <a:lnTo>
                  <a:pt x="20256" y="31064"/>
                </a:lnTo>
                <a:lnTo>
                  <a:pt x="20256" y="29718"/>
                </a:lnTo>
                <a:lnTo>
                  <a:pt x="21615" y="28359"/>
                </a:lnTo>
                <a:lnTo>
                  <a:pt x="22961" y="28359"/>
                </a:lnTo>
                <a:lnTo>
                  <a:pt x="24307" y="27012"/>
                </a:lnTo>
                <a:lnTo>
                  <a:pt x="24307" y="24307"/>
                </a:lnTo>
                <a:lnTo>
                  <a:pt x="25666" y="22961"/>
                </a:lnTo>
                <a:lnTo>
                  <a:pt x="25666" y="21615"/>
                </a:lnTo>
                <a:lnTo>
                  <a:pt x="27012" y="20256"/>
                </a:lnTo>
                <a:lnTo>
                  <a:pt x="22961" y="20256"/>
                </a:lnTo>
                <a:lnTo>
                  <a:pt x="21615" y="18910"/>
                </a:lnTo>
                <a:lnTo>
                  <a:pt x="17564" y="9448"/>
                </a:lnTo>
                <a:lnTo>
                  <a:pt x="17564" y="8102"/>
                </a:lnTo>
                <a:lnTo>
                  <a:pt x="20256" y="8102"/>
                </a:lnTo>
                <a:lnTo>
                  <a:pt x="18910" y="5397"/>
                </a:lnTo>
                <a:lnTo>
                  <a:pt x="16205" y="5397"/>
                </a:lnTo>
                <a:lnTo>
                  <a:pt x="16205" y="2705"/>
                </a:lnTo>
                <a:lnTo>
                  <a:pt x="13512" y="0"/>
                </a:lnTo>
                <a:close/>
              </a:path>
              <a:path w="27305" h="40639">
                <a:moveTo>
                  <a:pt x="18910" y="31064"/>
                </a:moveTo>
                <a:lnTo>
                  <a:pt x="16205" y="31064"/>
                </a:lnTo>
                <a:lnTo>
                  <a:pt x="17564" y="32423"/>
                </a:lnTo>
                <a:lnTo>
                  <a:pt x="18910" y="32423"/>
                </a:lnTo>
                <a:lnTo>
                  <a:pt x="18910" y="31064"/>
                </a:lnTo>
                <a:close/>
              </a:path>
              <a:path w="27305" h="40639">
                <a:moveTo>
                  <a:pt x="27012" y="18910"/>
                </a:moveTo>
                <a:lnTo>
                  <a:pt x="24307" y="18910"/>
                </a:lnTo>
                <a:lnTo>
                  <a:pt x="24307" y="20256"/>
                </a:lnTo>
                <a:lnTo>
                  <a:pt x="27012" y="20256"/>
                </a:lnTo>
                <a:lnTo>
                  <a:pt x="27012" y="18910"/>
                </a:lnTo>
                <a:close/>
              </a:path>
              <a:path w="27305" h="40639">
                <a:moveTo>
                  <a:pt x="25666" y="17564"/>
                </a:moveTo>
                <a:lnTo>
                  <a:pt x="22961" y="17564"/>
                </a:lnTo>
                <a:lnTo>
                  <a:pt x="22961" y="18910"/>
                </a:lnTo>
                <a:lnTo>
                  <a:pt x="25666" y="18910"/>
                </a:lnTo>
                <a:lnTo>
                  <a:pt x="25666" y="17564"/>
                </a:lnTo>
                <a:close/>
              </a:path>
              <a:path w="27305" h="40639">
                <a:moveTo>
                  <a:pt x="21615" y="4051"/>
                </a:moveTo>
                <a:lnTo>
                  <a:pt x="18910" y="4051"/>
                </a:lnTo>
                <a:lnTo>
                  <a:pt x="20256" y="5397"/>
                </a:lnTo>
                <a:lnTo>
                  <a:pt x="20256" y="8102"/>
                </a:lnTo>
                <a:lnTo>
                  <a:pt x="21615" y="8102"/>
                </a:lnTo>
                <a:lnTo>
                  <a:pt x="20256" y="10807"/>
                </a:lnTo>
                <a:lnTo>
                  <a:pt x="20256" y="12153"/>
                </a:lnTo>
                <a:lnTo>
                  <a:pt x="21615" y="14859"/>
                </a:lnTo>
                <a:lnTo>
                  <a:pt x="22961" y="14859"/>
                </a:lnTo>
                <a:lnTo>
                  <a:pt x="22961" y="12153"/>
                </a:lnTo>
                <a:lnTo>
                  <a:pt x="21615" y="12153"/>
                </a:lnTo>
                <a:lnTo>
                  <a:pt x="22961" y="10807"/>
                </a:lnTo>
                <a:lnTo>
                  <a:pt x="22961" y="5397"/>
                </a:lnTo>
                <a:lnTo>
                  <a:pt x="21615" y="4051"/>
                </a:lnTo>
                <a:close/>
              </a:path>
              <a:path w="27305" h="40639">
                <a:moveTo>
                  <a:pt x="20256" y="8102"/>
                </a:moveTo>
                <a:lnTo>
                  <a:pt x="17564" y="8102"/>
                </a:lnTo>
                <a:lnTo>
                  <a:pt x="18910" y="9448"/>
                </a:lnTo>
                <a:lnTo>
                  <a:pt x="20256" y="9448"/>
                </a:lnTo>
                <a:lnTo>
                  <a:pt x="20256" y="8102"/>
                </a:lnTo>
                <a:close/>
              </a:path>
              <a:path w="27305" h="40639">
                <a:moveTo>
                  <a:pt x="18910" y="1346"/>
                </a:moveTo>
                <a:lnTo>
                  <a:pt x="17564" y="1346"/>
                </a:lnTo>
                <a:lnTo>
                  <a:pt x="17564" y="5397"/>
                </a:lnTo>
                <a:lnTo>
                  <a:pt x="18910" y="5397"/>
                </a:lnTo>
                <a:lnTo>
                  <a:pt x="18910" y="4051"/>
                </a:lnTo>
                <a:lnTo>
                  <a:pt x="21615" y="4051"/>
                </a:lnTo>
                <a:lnTo>
                  <a:pt x="18910" y="1346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41651" y="3750849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13512" y="0"/>
                </a:moveTo>
                <a:lnTo>
                  <a:pt x="5410" y="0"/>
                </a:lnTo>
                <a:lnTo>
                  <a:pt x="1346" y="2692"/>
                </a:lnTo>
                <a:lnTo>
                  <a:pt x="0" y="2692"/>
                </a:lnTo>
                <a:lnTo>
                  <a:pt x="0" y="4064"/>
                </a:lnTo>
                <a:lnTo>
                  <a:pt x="1346" y="5410"/>
                </a:lnTo>
                <a:lnTo>
                  <a:pt x="9461" y="9448"/>
                </a:lnTo>
                <a:lnTo>
                  <a:pt x="9461" y="8102"/>
                </a:lnTo>
                <a:lnTo>
                  <a:pt x="4063" y="4064"/>
                </a:lnTo>
                <a:lnTo>
                  <a:pt x="5410" y="2692"/>
                </a:lnTo>
                <a:lnTo>
                  <a:pt x="8102" y="2692"/>
                </a:lnTo>
                <a:lnTo>
                  <a:pt x="13512" y="4064"/>
                </a:lnTo>
                <a:lnTo>
                  <a:pt x="14858" y="2692"/>
                </a:lnTo>
                <a:lnTo>
                  <a:pt x="14858" y="1346"/>
                </a:lnTo>
                <a:lnTo>
                  <a:pt x="1351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08880" y="3717075"/>
            <a:ext cx="54610" cy="38100"/>
          </a:xfrm>
          <a:custGeom>
            <a:avLst/>
            <a:gdLst/>
            <a:ahLst/>
            <a:cxnLst/>
            <a:rect l="l" t="t" r="r" b="b"/>
            <a:pathLst>
              <a:path w="54610" h="38100">
                <a:moveTo>
                  <a:pt x="48615" y="0"/>
                </a:moveTo>
                <a:lnTo>
                  <a:pt x="41871" y="0"/>
                </a:lnTo>
                <a:lnTo>
                  <a:pt x="32423" y="2705"/>
                </a:lnTo>
                <a:lnTo>
                  <a:pt x="22961" y="1358"/>
                </a:lnTo>
                <a:lnTo>
                  <a:pt x="14858" y="1358"/>
                </a:lnTo>
                <a:lnTo>
                  <a:pt x="12153" y="2705"/>
                </a:lnTo>
                <a:lnTo>
                  <a:pt x="12153" y="9461"/>
                </a:lnTo>
                <a:lnTo>
                  <a:pt x="13500" y="10807"/>
                </a:lnTo>
                <a:lnTo>
                  <a:pt x="12153" y="12153"/>
                </a:lnTo>
                <a:lnTo>
                  <a:pt x="12153" y="13512"/>
                </a:lnTo>
                <a:lnTo>
                  <a:pt x="13500" y="14859"/>
                </a:lnTo>
                <a:lnTo>
                  <a:pt x="13500" y="17564"/>
                </a:lnTo>
                <a:lnTo>
                  <a:pt x="10807" y="20269"/>
                </a:lnTo>
                <a:lnTo>
                  <a:pt x="9461" y="18910"/>
                </a:lnTo>
                <a:lnTo>
                  <a:pt x="5397" y="17564"/>
                </a:lnTo>
                <a:lnTo>
                  <a:pt x="4051" y="17564"/>
                </a:lnTo>
                <a:lnTo>
                  <a:pt x="0" y="21615"/>
                </a:lnTo>
                <a:lnTo>
                  <a:pt x="0" y="24320"/>
                </a:lnTo>
                <a:lnTo>
                  <a:pt x="1346" y="27012"/>
                </a:lnTo>
                <a:lnTo>
                  <a:pt x="4051" y="28371"/>
                </a:lnTo>
                <a:lnTo>
                  <a:pt x="14858" y="31076"/>
                </a:lnTo>
                <a:lnTo>
                  <a:pt x="18910" y="32423"/>
                </a:lnTo>
                <a:lnTo>
                  <a:pt x="22961" y="36474"/>
                </a:lnTo>
                <a:lnTo>
                  <a:pt x="31064" y="36474"/>
                </a:lnTo>
                <a:lnTo>
                  <a:pt x="35115" y="37833"/>
                </a:lnTo>
                <a:lnTo>
                  <a:pt x="37820" y="36474"/>
                </a:lnTo>
                <a:lnTo>
                  <a:pt x="40512" y="37833"/>
                </a:lnTo>
                <a:lnTo>
                  <a:pt x="41871" y="35128"/>
                </a:lnTo>
                <a:lnTo>
                  <a:pt x="43218" y="31076"/>
                </a:lnTo>
                <a:lnTo>
                  <a:pt x="44564" y="28371"/>
                </a:lnTo>
                <a:lnTo>
                  <a:pt x="44564" y="27012"/>
                </a:lnTo>
                <a:lnTo>
                  <a:pt x="49974" y="21615"/>
                </a:lnTo>
                <a:lnTo>
                  <a:pt x="49974" y="20269"/>
                </a:lnTo>
                <a:lnTo>
                  <a:pt x="51333" y="17564"/>
                </a:lnTo>
                <a:lnTo>
                  <a:pt x="49974" y="16217"/>
                </a:lnTo>
                <a:lnTo>
                  <a:pt x="52679" y="13512"/>
                </a:lnTo>
                <a:lnTo>
                  <a:pt x="52679" y="8102"/>
                </a:lnTo>
                <a:lnTo>
                  <a:pt x="54025" y="6756"/>
                </a:lnTo>
                <a:lnTo>
                  <a:pt x="52679" y="5410"/>
                </a:lnTo>
                <a:lnTo>
                  <a:pt x="52679" y="2705"/>
                </a:lnTo>
                <a:lnTo>
                  <a:pt x="51333" y="1358"/>
                </a:lnTo>
                <a:lnTo>
                  <a:pt x="4861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63271" y="374544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2692" y="0"/>
                </a:moveTo>
                <a:lnTo>
                  <a:pt x="1346" y="1346"/>
                </a:lnTo>
                <a:lnTo>
                  <a:pt x="0" y="4051"/>
                </a:lnTo>
                <a:lnTo>
                  <a:pt x="1346" y="5397"/>
                </a:lnTo>
                <a:lnTo>
                  <a:pt x="1346" y="8102"/>
                </a:lnTo>
                <a:lnTo>
                  <a:pt x="4051" y="10807"/>
                </a:lnTo>
                <a:lnTo>
                  <a:pt x="9448" y="10807"/>
                </a:lnTo>
                <a:lnTo>
                  <a:pt x="9448" y="8102"/>
                </a:lnTo>
                <a:lnTo>
                  <a:pt x="13512" y="6756"/>
                </a:lnTo>
                <a:lnTo>
                  <a:pt x="14858" y="4051"/>
                </a:lnTo>
                <a:lnTo>
                  <a:pt x="13512" y="4051"/>
                </a:lnTo>
                <a:lnTo>
                  <a:pt x="12153" y="2705"/>
                </a:lnTo>
                <a:lnTo>
                  <a:pt x="12153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07165" y="3721134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4307" y="0"/>
                </a:moveTo>
                <a:lnTo>
                  <a:pt x="17564" y="0"/>
                </a:lnTo>
                <a:lnTo>
                  <a:pt x="14858" y="2705"/>
                </a:lnTo>
                <a:lnTo>
                  <a:pt x="14858" y="4051"/>
                </a:lnTo>
                <a:lnTo>
                  <a:pt x="10807" y="4051"/>
                </a:lnTo>
                <a:lnTo>
                  <a:pt x="4051" y="9448"/>
                </a:lnTo>
                <a:lnTo>
                  <a:pt x="1346" y="14858"/>
                </a:lnTo>
                <a:lnTo>
                  <a:pt x="0" y="16205"/>
                </a:lnTo>
                <a:lnTo>
                  <a:pt x="2705" y="16205"/>
                </a:lnTo>
                <a:lnTo>
                  <a:pt x="13512" y="18910"/>
                </a:lnTo>
                <a:lnTo>
                  <a:pt x="14858" y="17551"/>
                </a:lnTo>
                <a:lnTo>
                  <a:pt x="13512" y="16205"/>
                </a:lnTo>
                <a:lnTo>
                  <a:pt x="14858" y="16205"/>
                </a:lnTo>
                <a:lnTo>
                  <a:pt x="13512" y="14858"/>
                </a:lnTo>
                <a:lnTo>
                  <a:pt x="9461" y="14858"/>
                </a:lnTo>
                <a:lnTo>
                  <a:pt x="9461" y="13500"/>
                </a:lnTo>
                <a:lnTo>
                  <a:pt x="13512" y="13500"/>
                </a:lnTo>
                <a:lnTo>
                  <a:pt x="16217" y="12153"/>
                </a:lnTo>
                <a:lnTo>
                  <a:pt x="17564" y="12153"/>
                </a:lnTo>
                <a:lnTo>
                  <a:pt x="20256" y="14858"/>
                </a:lnTo>
                <a:lnTo>
                  <a:pt x="24307" y="14858"/>
                </a:lnTo>
                <a:lnTo>
                  <a:pt x="25666" y="12153"/>
                </a:lnTo>
                <a:lnTo>
                  <a:pt x="28371" y="5397"/>
                </a:lnTo>
                <a:lnTo>
                  <a:pt x="28371" y="4051"/>
                </a:lnTo>
                <a:lnTo>
                  <a:pt x="2430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64610" y="3713035"/>
            <a:ext cx="58419" cy="22225"/>
          </a:xfrm>
          <a:custGeom>
            <a:avLst/>
            <a:gdLst/>
            <a:ahLst/>
            <a:cxnLst/>
            <a:rect l="l" t="t" r="r" b="b"/>
            <a:pathLst>
              <a:path w="58420" h="22225">
                <a:moveTo>
                  <a:pt x="16205" y="14859"/>
                </a:moveTo>
                <a:lnTo>
                  <a:pt x="14859" y="13512"/>
                </a:lnTo>
                <a:lnTo>
                  <a:pt x="12153" y="13512"/>
                </a:lnTo>
                <a:lnTo>
                  <a:pt x="10807" y="12166"/>
                </a:lnTo>
                <a:lnTo>
                  <a:pt x="8102" y="14859"/>
                </a:lnTo>
                <a:lnTo>
                  <a:pt x="6756" y="14859"/>
                </a:lnTo>
                <a:lnTo>
                  <a:pt x="0" y="16205"/>
                </a:lnTo>
                <a:lnTo>
                  <a:pt x="0" y="17551"/>
                </a:lnTo>
                <a:lnTo>
                  <a:pt x="6756" y="17551"/>
                </a:lnTo>
                <a:lnTo>
                  <a:pt x="9448" y="18923"/>
                </a:lnTo>
                <a:lnTo>
                  <a:pt x="10807" y="20269"/>
                </a:lnTo>
                <a:lnTo>
                  <a:pt x="10807" y="21615"/>
                </a:lnTo>
                <a:lnTo>
                  <a:pt x="13512" y="20269"/>
                </a:lnTo>
                <a:lnTo>
                  <a:pt x="14859" y="21615"/>
                </a:lnTo>
                <a:lnTo>
                  <a:pt x="16205" y="21615"/>
                </a:lnTo>
                <a:lnTo>
                  <a:pt x="16205" y="20269"/>
                </a:lnTo>
                <a:lnTo>
                  <a:pt x="14859" y="18923"/>
                </a:lnTo>
                <a:lnTo>
                  <a:pt x="14859" y="17551"/>
                </a:lnTo>
                <a:lnTo>
                  <a:pt x="16205" y="14859"/>
                </a:lnTo>
                <a:close/>
              </a:path>
              <a:path w="58420" h="22225">
                <a:moveTo>
                  <a:pt x="58077" y="5397"/>
                </a:moveTo>
                <a:lnTo>
                  <a:pt x="55372" y="1346"/>
                </a:lnTo>
                <a:lnTo>
                  <a:pt x="52679" y="1346"/>
                </a:lnTo>
                <a:lnTo>
                  <a:pt x="47269" y="4051"/>
                </a:lnTo>
                <a:lnTo>
                  <a:pt x="43218" y="4051"/>
                </a:lnTo>
                <a:lnTo>
                  <a:pt x="44577" y="2705"/>
                </a:lnTo>
                <a:lnTo>
                  <a:pt x="44577" y="1346"/>
                </a:lnTo>
                <a:lnTo>
                  <a:pt x="41871" y="0"/>
                </a:lnTo>
                <a:lnTo>
                  <a:pt x="40525" y="1346"/>
                </a:lnTo>
                <a:lnTo>
                  <a:pt x="40525" y="2705"/>
                </a:lnTo>
                <a:lnTo>
                  <a:pt x="41871" y="4051"/>
                </a:lnTo>
                <a:lnTo>
                  <a:pt x="40525" y="5397"/>
                </a:lnTo>
                <a:lnTo>
                  <a:pt x="41871" y="6756"/>
                </a:lnTo>
                <a:lnTo>
                  <a:pt x="43218" y="6756"/>
                </a:lnTo>
                <a:lnTo>
                  <a:pt x="41871" y="8102"/>
                </a:lnTo>
                <a:lnTo>
                  <a:pt x="40525" y="8102"/>
                </a:lnTo>
                <a:lnTo>
                  <a:pt x="35115" y="6756"/>
                </a:lnTo>
                <a:lnTo>
                  <a:pt x="33769" y="5397"/>
                </a:lnTo>
                <a:lnTo>
                  <a:pt x="32423" y="5397"/>
                </a:lnTo>
                <a:lnTo>
                  <a:pt x="32423" y="8102"/>
                </a:lnTo>
                <a:lnTo>
                  <a:pt x="33769" y="9448"/>
                </a:lnTo>
                <a:lnTo>
                  <a:pt x="33769" y="10807"/>
                </a:lnTo>
                <a:lnTo>
                  <a:pt x="35115" y="12153"/>
                </a:lnTo>
                <a:lnTo>
                  <a:pt x="39166" y="12153"/>
                </a:lnTo>
                <a:lnTo>
                  <a:pt x="40525" y="13500"/>
                </a:lnTo>
                <a:lnTo>
                  <a:pt x="45923" y="13500"/>
                </a:lnTo>
                <a:lnTo>
                  <a:pt x="49974" y="16205"/>
                </a:lnTo>
                <a:lnTo>
                  <a:pt x="51320" y="16205"/>
                </a:lnTo>
                <a:lnTo>
                  <a:pt x="52679" y="14859"/>
                </a:lnTo>
                <a:lnTo>
                  <a:pt x="48628" y="13500"/>
                </a:lnTo>
                <a:lnTo>
                  <a:pt x="45923" y="10807"/>
                </a:lnTo>
                <a:lnTo>
                  <a:pt x="45923" y="6756"/>
                </a:lnTo>
                <a:lnTo>
                  <a:pt x="49974" y="8102"/>
                </a:lnTo>
                <a:lnTo>
                  <a:pt x="52679" y="10807"/>
                </a:lnTo>
                <a:lnTo>
                  <a:pt x="54025" y="10807"/>
                </a:lnTo>
                <a:lnTo>
                  <a:pt x="55372" y="9448"/>
                </a:lnTo>
                <a:lnTo>
                  <a:pt x="56730" y="9448"/>
                </a:lnTo>
                <a:lnTo>
                  <a:pt x="58077" y="6756"/>
                </a:lnTo>
                <a:lnTo>
                  <a:pt x="58077" y="5397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7139" y="3715725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5384" y="0"/>
                </a:moveTo>
                <a:lnTo>
                  <a:pt x="2692" y="0"/>
                </a:lnTo>
                <a:lnTo>
                  <a:pt x="1346" y="0"/>
                </a:lnTo>
                <a:lnTo>
                  <a:pt x="1346" y="1358"/>
                </a:lnTo>
                <a:lnTo>
                  <a:pt x="4038" y="4051"/>
                </a:lnTo>
                <a:lnTo>
                  <a:pt x="4038" y="5410"/>
                </a:lnTo>
                <a:lnTo>
                  <a:pt x="2692" y="6756"/>
                </a:lnTo>
                <a:lnTo>
                  <a:pt x="1346" y="5410"/>
                </a:lnTo>
                <a:lnTo>
                  <a:pt x="1346" y="4051"/>
                </a:lnTo>
                <a:lnTo>
                  <a:pt x="0" y="4051"/>
                </a:lnTo>
                <a:lnTo>
                  <a:pt x="0" y="5410"/>
                </a:lnTo>
                <a:lnTo>
                  <a:pt x="5384" y="12166"/>
                </a:lnTo>
                <a:lnTo>
                  <a:pt x="8102" y="13512"/>
                </a:lnTo>
                <a:lnTo>
                  <a:pt x="9448" y="12166"/>
                </a:lnTo>
                <a:lnTo>
                  <a:pt x="9448" y="9448"/>
                </a:lnTo>
                <a:lnTo>
                  <a:pt x="12141" y="6756"/>
                </a:lnTo>
                <a:lnTo>
                  <a:pt x="10794" y="5410"/>
                </a:lnTo>
                <a:lnTo>
                  <a:pt x="5384" y="2705"/>
                </a:lnTo>
                <a:lnTo>
                  <a:pt x="4038" y="1358"/>
                </a:lnTo>
                <a:lnTo>
                  <a:pt x="5384" y="1358"/>
                </a:lnTo>
                <a:lnTo>
                  <a:pt x="5384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74930" y="3681963"/>
            <a:ext cx="10795" cy="8255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4051" y="0"/>
                </a:moveTo>
                <a:lnTo>
                  <a:pt x="1346" y="1346"/>
                </a:lnTo>
                <a:lnTo>
                  <a:pt x="0" y="2692"/>
                </a:lnTo>
                <a:lnTo>
                  <a:pt x="1346" y="2692"/>
                </a:lnTo>
                <a:lnTo>
                  <a:pt x="1346" y="4038"/>
                </a:lnTo>
                <a:lnTo>
                  <a:pt x="0" y="4038"/>
                </a:lnTo>
                <a:lnTo>
                  <a:pt x="0" y="6756"/>
                </a:lnTo>
                <a:lnTo>
                  <a:pt x="1346" y="6756"/>
                </a:lnTo>
                <a:lnTo>
                  <a:pt x="2692" y="8102"/>
                </a:lnTo>
                <a:lnTo>
                  <a:pt x="4051" y="8102"/>
                </a:lnTo>
                <a:lnTo>
                  <a:pt x="5397" y="6756"/>
                </a:lnTo>
                <a:lnTo>
                  <a:pt x="6756" y="6756"/>
                </a:lnTo>
                <a:lnTo>
                  <a:pt x="6756" y="8102"/>
                </a:lnTo>
                <a:lnTo>
                  <a:pt x="8102" y="8102"/>
                </a:lnTo>
                <a:lnTo>
                  <a:pt x="9448" y="4038"/>
                </a:lnTo>
                <a:lnTo>
                  <a:pt x="10794" y="2692"/>
                </a:lnTo>
                <a:lnTo>
                  <a:pt x="9448" y="1346"/>
                </a:lnTo>
                <a:lnTo>
                  <a:pt x="4051" y="1346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70829" y="3684658"/>
            <a:ext cx="19050" cy="4445"/>
          </a:xfrm>
          <a:custGeom>
            <a:avLst/>
            <a:gdLst/>
            <a:ahLst/>
            <a:cxnLst/>
            <a:rect l="l" t="t" r="r" b="b"/>
            <a:pathLst>
              <a:path w="19050" h="4445">
                <a:moveTo>
                  <a:pt x="18910" y="0"/>
                </a:moveTo>
                <a:lnTo>
                  <a:pt x="17564" y="0"/>
                </a:lnTo>
                <a:lnTo>
                  <a:pt x="8115" y="0"/>
                </a:lnTo>
                <a:lnTo>
                  <a:pt x="2705" y="1346"/>
                </a:lnTo>
                <a:lnTo>
                  <a:pt x="0" y="4051"/>
                </a:lnTo>
                <a:lnTo>
                  <a:pt x="4051" y="2705"/>
                </a:lnTo>
                <a:lnTo>
                  <a:pt x="6756" y="4051"/>
                </a:lnTo>
                <a:lnTo>
                  <a:pt x="9461" y="2705"/>
                </a:lnTo>
                <a:lnTo>
                  <a:pt x="12153" y="2705"/>
                </a:lnTo>
                <a:lnTo>
                  <a:pt x="18910" y="1346"/>
                </a:lnTo>
                <a:lnTo>
                  <a:pt x="189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36704" y="3605712"/>
            <a:ext cx="200025" cy="266700"/>
          </a:xfrm>
          <a:custGeom>
            <a:avLst/>
            <a:gdLst/>
            <a:ahLst/>
            <a:cxnLst/>
            <a:rect l="l" t="t" r="r" b="b"/>
            <a:pathLst>
              <a:path w="200025" h="266700">
                <a:moveTo>
                  <a:pt x="116166" y="248919"/>
                </a:moveTo>
                <a:lnTo>
                  <a:pt x="110756" y="248919"/>
                </a:lnTo>
                <a:lnTo>
                  <a:pt x="112115" y="250189"/>
                </a:lnTo>
                <a:lnTo>
                  <a:pt x="113461" y="252729"/>
                </a:lnTo>
                <a:lnTo>
                  <a:pt x="128320" y="266699"/>
                </a:lnTo>
                <a:lnTo>
                  <a:pt x="128320" y="264159"/>
                </a:lnTo>
                <a:lnTo>
                  <a:pt x="125615" y="261619"/>
                </a:lnTo>
                <a:lnTo>
                  <a:pt x="125615" y="257809"/>
                </a:lnTo>
                <a:lnTo>
                  <a:pt x="121564" y="257809"/>
                </a:lnTo>
                <a:lnTo>
                  <a:pt x="117513" y="253999"/>
                </a:lnTo>
                <a:lnTo>
                  <a:pt x="116166" y="251459"/>
                </a:lnTo>
                <a:lnTo>
                  <a:pt x="116166" y="248919"/>
                </a:lnTo>
                <a:close/>
              </a:path>
              <a:path w="200025" h="266700">
                <a:moveTo>
                  <a:pt x="137769" y="253999"/>
                </a:moveTo>
                <a:lnTo>
                  <a:pt x="124269" y="253999"/>
                </a:lnTo>
                <a:lnTo>
                  <a:pt x="124269" y="255269"/>
                </a:lnTo>
                <a:lnTo>
                  <a:pt x="128320" y="260349"/>
                </a:lnTo>
                <a:lnTo>
                  <a:pt x="133718" y="264159"/>
                </a:lnTo>
                <a:lnTo>
                  <a:pt x="133718" y="262889"/>
                </a:lnTo>
                <a:lnTo>
                  <a:pt x="135077" y="262889"/>
                </a:lnTo>
                <a:lnTo>
                  <a:pt x="135077" y="261619"/>
                </a:lnTo>
                <a:lnTo>
                  <a:pt x="136423" y="260349"/>
                </a:lnTo>
                <a:lnTo>
                  <a:pt x="137769" y="260349"/>
                </a:lnTo>
                <a:lnTo>
                  <a:pt x="139128" y="257809"/>
                </a:lnTo>
                <a:lnTo>
                  <a:pt x="139128" y="256539"/>
                </a:lnTo>
                <a:lnTo>
                  <a:pt x="137769" y="255269"/>
                </a:lnTo>
                <a:lnTo>
                  <a:pt x="137769" y="253999"/>
                </a:lnTo>
                <a:close/>
              </a:path>
              <a:path w="200025" h="266700">
                <a:moveTo>
                  <a:pt x="101307" y="255269"/>
                </a:moveTo>
                <a:lnTo>
                  <a:pt x="102654" y="257809"/>
                </a:lnTo>
                <a:lnTo>
                  <a:pt x="108064" y="257809"/>
                </a:lnTo>
                <a:lnTo>
                  <a:pt x="109410" y="256539"/>
                </a:lnTo>
                <a:lnTo>
                  <a:pt x="104013" y="256539"/>
                </a:lnTo>
                <a:lnTo>
                  <a:pt x="101307" y="255269"/>
                </a:lnTo>
                <a:close/>
              </a:path>
              <a:path w="200025" h="266700">
                <a:moveTo>
                  <a:pt x="141556" y="253999"/>
                </a:moveTo>
                <a:lnTo>
                  <a:pt x="139128" y="253999"/>
                </a:lnTo>
                <a:lnTo>
                  <a:pt x="140474" y="256539"/>
                </a:lnTo>
                <a:lnTo>
                  <a:pt x="143179" y="257809"/>
                </a:lnTo>
                <a:lnTo>
                  <a:pt x="141556" y="253999"/>
                </a:lnTo>
                <a:close/>
              </a:path>
              <a:path w="200025" h="266700">
                <a:moveTo>
                  <a:pt x="101307" y="242569"/>
                </a:moveTo>
                <a:lnTo>
                  <a:pt x="95897" y="242569"/>
                </a:lnTo>
                <a:lnTo>
                  <a:pt x="97256" y="243839"/>
                </a:lnTo>
                <a:lnTo>
                  <a:pt x="98602" y="250189"/>
                </a:lnTo>
                <a:lnTo>
                  <a:pt x="101307" y="251459"/>
                </a:lnTo>
                <a:lnTo>
                  <a:pt x="102654" y="252729"/>
                </a:lnTo>
                <a:lnTo>
                  <a:pt x="105359" y="253999"/>
                </a:lnTo>
                <a:lnTo>
                  <a:pt x="106705" y="253999"/>
                </a:lnTo>
                <a:lnTo>
                  <a:pt x="106705" y="255269"/>
                </a:lnTo>
                <a:lnTo>
                  <a:pt x="105359" y="256539"/>
                </a:lnTo>
                <a:lnTo>
                  <a:pt x="109410" y="256539"/>
                </a:lnTo>
                <a:lnTo>
                  <a:pt x="109410" y="255269"/>
                </a:lnTo>
                <a:lnTo>
                  <a:pt x="105359" y="251459"/>
                </a:lnTo>
                <a:lnTo>
                  <a:pt x="105359" y="250189"/>
                </a:lnTo>
                <a:lnTo>
                  <a:pt x="108064" y="250189"/>
                </a:lnTo>
                <a:lnTo>
                  <a:pt x="106705" y="248919"/>
                </a:lnTo>
                <a:lnTo>
                  <a:pt x="106256" y="247649"/>
                </a:lnTo>
                <a:lnTo>
                  <a:pt x="99961" y="247649"/>
                </a:lnTo>
                <a:lnTo>
                  <a:pt x="99961" y="243839"/>
                </a:lnTo>
                <a:lnTo>
                  <a:pt x="102654" y="243839"/>
                </a:lnTo>
                <a:lnTo>
                  <a:pt x="101307" y="242569"/>
                </a:lnTo>
                <a:close/>
              </a:path>
              <a:path w="200025" h="266700">
                <a:moveTo>
                  <a:pt x="141820" y="248919"/>
                </a:moveTo>
                <a:lnTo>
                  <a:pt x="117513" y="248919"/>
                </a:lnTo>
                <a:lnTo>
                  <a:pt x="117513" y="250189"/>
                </a:lnTo>
                <a:lnTo>
                  <a:pt x="118859" y="252729"/>
                </a:lnTo>
                <a:lnTo>
                  <a:pt x="121564" y="255269"/>
                </a:lnTo>
                <a:lnTo>
                  <a:pt x="122910" y="253999"/>
                </a:lnTo>
                <a:lnTo>
                  <a:pt x="141556" y="253999"/>
                </a:lnTo>
                <a:lnTo>
                  <a:pt x="140474" y="251459"/>
                </a:lnTo>
                <a:lnTo>
                  <a:pt x="141820" y="248919"/>
                </a:lnTo>
                <a:close/>
              </a:path>
              <a:path w="200025" h="266700">
                <a:moveTo>
                  <a:pt x="132376" y="240029"/>
                </a:moveTo>
                <a:lnTo>
                  <a:pt x="109410" y="240029"/>
                </a:lnTo>
                <a:lnTo>
                  <a:pt x="112115" y="241299"/>
                </a:lnTo>
                <a:lnTo>
                  <a:pt x="112115" y="242569"/>
                </a:lnTo>
                <a:lnTo>
                  <a:pt x="110756" y="242569"/>
                </a:lnTo>
                <a:lnTo>
                  <a:pt x="108064" y="245109"/>
                </a:lnTo>
                <a:lnTo>
                  <a:pt x="108064" y="248919"/>
                </a:lnTo>
                <a:lnTo>
                  <a:pt x="109410" y="251459"/>
                </a:lnTo>
                <a:lnTo>
                  <a:pt x="112115" y="253999"/>
                </a:lnTo>
                <a:lnTo>
                  <a:pt x="110756" y="251459"/>
                </a:lnTo>
                <a:lnTo>
                  <a:pt x="110756" y="248919"/>
                </a:lnTo>
                <a:lnTo>
                  <a:pt x="141820" y="248919"/>
                </a:lnTo>
                <a:lnTo>
                  <a:pt x="136423" y="247649"/>
                </a:lnTo>
                <a:lnTo>
                  <a:pt x="135077" y="245109"/>
                </a:lnTo>
                <a:lnTo>
                  <a:pt x="135077" y="242569"/>
                </a:lnTo>
                <a:lnTo>
                  <a:pt x="132376" y="240029"/>
                </a:lnTo>
                <a:close/>
              </a:path>
              <a:path w="200025" h="266700">
                <a:moveTo>
                  <a:pt x="90110" y="245109"/>
                </a:moveTo>
                <a:lnTo>
                  <a:pt x="89154" y="245109"/>
                </a:lnTo>
                <a:lnTo>
                  <a:pt x="89154" y="248919"/>
                </a:lnTo>
                <a:lnTo>
                  <a:pt x="90500" y="250189"/>
                </a:lnTo>
                <a:lnTo>
                  <a:pt x="91846" y="248919"/>
                </a:lnTo>
                <a:lnTo>
                  <a:pt x="90110" y="245109"/>
                </a:lnTo>
                <a:close/>
              </a:path>
              <a:path w="200025" h="266700">
                <a:moveTo>
                  <a:pt x="130119" y="236219"/>
                </a:moveTo>
                <a:lnTo>
                  <a:pt x="87795" y="236219"/>
                </a:lnTo>
                <a:lnTo>
                  <a:pt x="89154" y="237489"/>
                </a:lnTo>
                <a:lnTo>
                  <a:pt x="90500" y="240029"/>
                </a:lnTo>
                <a:lnTo>
                  <a:pt x="91846" y="241299"/>
                </a:lnTo>
                <a:lnTo>
                  <a:pt x="94551" y="248919"/>
                </a:lnTo>
                <a:lnTo>
                  <a:pt x="94551" y="250189"/>
                </a:lnTo>
                <a:lnTo>
                  <a:pt x="95897" y="248919"/>
                </a:lnTo>
                <a:lnTo>
                  <a:pt x="95897" y="247649"/>
                </a:lnTo>
                <a:lnTo>
                  <a:pt x="93205" y="242569"/>
                </a:lnTo>
                <a:lnTo>
                  <a:pt x="101307" y="242569"/>
                </a:lnTo>
                <a:lnTo>
                  <a:pt x="99961" y="241299"/>
                </a:lnTo>
                <a:lnTo>
                  <a:pt x="99961" y="240029"/>
                </a:lnTo>
                <a:lnTo>
                  <a:pt x="101307" y="240029"/>
                </a:lnTo>
                <a:lnTo>
                  <a:pt x="101307" y="238759"/>
                </a:lnTo>
                <a:lnTo>
                  <a:pt x="102654" y="237489"/>
                </a:lnTo>
                <a:lnTo>
                  <a:pt x="130572" y="237489"/>
                </a:lnTo>
                <a:lnTo>
                  <a:pt x="130119" y="236219"/>
                </a:lnTo>
                <a:close/>
              </a:path>
              <a:path w="200025" h="266700">
                <a:moveTo>
                  <a:pt x="128320" y="231139"/>
                </a:moveTo>
                <a:lnTo>
                  <a:pt x="85102" y="231139"/>
                </a:lnTo>
                <a:lnTo>
                  <a:pt x="85102" y="233679"/>
                </a:lnTo>
                <a:lnTo>
                  <a:pt x="86448" y="234949"/>
                </a:lnTo>
                <a:lnTo>
                  <a:pt x="86448" y="240029"/>
                </a:lnTo>
                <a:lnTo>
                  <a:pt x="85102" y="241299"/>
                </a:lnTo>
                <a:lnTo>
                  <a:pt x="82397" y="241299"/>
                </a:lnTo>
                <a:lnTo>
                  <a:pt x="83743" y="242569"/>
                </a:lnTo>
                <a:lnTo>
                  <a:pt x="85102" y="242569"/>
                </a:lnTo>
                <a:lnTo>
                  <a:pt x="86448" y="243839"/>
                </a:lnTo>
                <a:lnTo>
                  <a:pt x="86448" y="247649"/>
                </a:lnTo>
                <a:lnTo>
                  <a:pt x="87795" y="245109"/>
                </a:lnTo>
                <a:lnTo>
                  <a:pt x="90110" y="245109"/>
                </a:lnTo>
                <a:lnTo>
                  <a:pt x="87795" y="240029"/>
                </a:lnTo>
                <a:lnTo>
                  <a:pt x="87795" y="236219"/>
                </a:lnTo>
                <a:lnTo>
                  <a:pt x="130119" y="236219"/>
                </a:lnTo>
                <a:lnTo>
                  <a:pt x="129667" y="234949"/>
                </a:lnTo>
                <a:lnTo>
                  <a:pt x="128320" y="233679"/>
                </a:lnTo>
                <a:lnTo>
                  <a:pt x="128320" y="231139"/>
                </a:lnTo>
                <a:close/>
              </a:path>
              <a:path w="200025" h="266700">
                <a:moveTo>
                  <a:pt x="102654" y="243839"/>
                </a:moveTo>
                <a:lnTo>
                  <a:pt x="102654" y="245109"/>
                </a:lnTo>
                <a:lnTo>
                  <a:pt x="104013" y="245109"/>
                </a:lnTo>
                <a:lnTo>
                  <a:pt x="104013" y="247649"/>
                </a:lnTo>
                <a:lnTo>
                  <a:pt x="106256" y="247649"/>
                </a:lnTo>
                <a:lnTo>
                  <a:pt x="105359" y="245109"/>
                </a:lnTo>
                <a:lnTo>
                  <a:pt x="102654" y="243839"/>
                </a:lnTo>
                <a:close/>
              </a:path>
              <a:path w="200025" h="266700">
                <a:moveTo>
                  <a:pt x="102654" y="240029"/>
                </a:moveTo>
                <a:lnTo>
                  <a:pt x="99961" y="240029"/>
                </a:lnTo>
                <a:lnTo>
                  <a:pt x="104013" y="242569"/>
                </a:lnTo>
                <a:lnTo>
                  <a:pt x="104013" y="241299"/>
                </a:lnTo>
                <a:lnTo>
                  <a:pt x="102654" y="241299"/>
                </a:lnTo>
                <a:lnTo>
                  <a:pt x="102654" y="240029"/>
                </a:lnTo>
                <a:close/>
              </a:path>
              <a:path w="200025" h="266700">
                <a:moveTo>
                  <a:pt x="130572" y="237489"/>
                </a:moveTo>
                <a:lnTo>
                  <a:pt x="102654" y="237489"/>
                </a:lnTo>
                <a:lnTo>
                  <a:pt x="102654" y="238759"/>
                </a:lnTo>
                <a:lnTo>
                  <a:pt x="104013" y="238759"/>
                </a:lnTo>
                <a:lnTo>
                  <a:pt x="104013" y="240029"/>
                </a:lnTo>
                <a:lnTo>
                  <a:pt x="106705" y="242569"/>
                </a:lnTo>
                <a:lnTo>
                  <a:pt x="108064" y="242569"/>
                </a:lnTo>
                <a:lnTo>
                  <a:pt x="108064" y="241299"/>
                </a:lnTo>
                <a:lnTo>
                  <a:pt x="109410" y="240029"/>
                </a:lnTo>
                <a:lnTo>
                  <a:pt x="132376" y="240029"/>
                </a:lnTo>
                <a:lnTo>
                  <a:pt x="131025" y="238759"/>
                </a:lnTo>
                <a:lnTo>
                  <a:pt x="130572" y="237489"/>
                </a:lnTo>
                <a:close/>
              </a:path>
              <a:path w="200025" h="266700">
                <a:moveTo>
                  <a:pt x="83743" y="240029"/>
                </a:moveTo>
                <a:lnTo>
                  <a:pt x="83743" y="241299"/>
                </a:lnTo>
                <a:lnTo>
                  <a:pt x="85102" y="241299"/>
                </a:lnTo>
                <a:lnTo>
                  <a:pt x="83743" y="240029"/>
                </a:lnTo>
                <a:close/>
              </a:path>
              <a:path w="200025" h="266700">
                <a:moveTo>
                  <a:pt x="72948" y="229869"/>
                </a:moveTo>
                <a:lnTo>
                  <a:pt x="62128" y="229869"/>
                </a:lnTo>
                <a:lnTo>
                  <a:pt x="62128" y="232409"/>
                </a:lnTo>
                <a:lnTo>
                  <a:pt x="63487" y="233679"/>
                </a:lnTo>
                <a:lnTo>
                  <a:pt x="63487" y="237489"/>
                </a:lnTo>
                <a:lnTo>
                  <a:pt x="64833" y="238759"/>
                </a:lnTo>
                <a:lnTo>
                  <a:pt x="66179" y="238759"/>
                </a:lnTo>
                <a:lnTo>
                  <a:pt x="66179" y="237489"/>
                </a:lnTo>
                <a:lnTo>
                  <a:pt x="68884" y="237489"/>
                </a:lnTo>
                <a:lnTo>
                  <a:pt x="68884" y="236219"/>
                </a:lnTo>
                <a:lnTo>
                  <a:pt x="70231" y="236219"/>
                </a:lnTo>
                <a:lnTo>
                  <a:pt x="70231" y="231139"/>
                </a:lnTo>
                <a:lnTo>
                  <a:pt x="71589" y="231139"/>
                </a:lnTo>
                <a:lnTo>
                  <a:pt x="72948" y="229869"/>
                </a:lnTo>
                <a:close/>
              </a:path>
              <a:path w="200025" h="266700">
                <a:moveTo>
                  <a:pt x="126974" y="227329"/>
                </a:moveTo>
                <a:lnTo>
                  <a:pt x="79692" y="227329"/>
                </a:lnTo>
                <a:lnTo>
                  <a:pt x="79692" y="231139"/>
                </a:lnTo>
                <a:lnTo>
                  <a:pt x="83743" y="234949"/>
                </a:lnTo>
                <a:lnTo>
                  <a:pt x="85102" y="237489"/>
                </a:lnTo>
                <a:lnTo>
                  <a:pt x="85102" y="233679"/>
                </a:lnTo>
                <a:lnTo>
                  <a:pt x="83743" y="232409"/>
                </a:lnTo>
                <a:lnTo>
                  <a:pt x="83743" y="231139"/>
                </a:lnTo>
                <a:lnTo>
                  <a:pt x="128320" y="231139"/>
                </a:lnTo>
                <a:lnTo>
                  <a:pt x="128320" y="228599"/>
                </a:lnTo>
                <a:lnTo>
                  <a:pt x="126974" y="227329"/>
                </a:lnTo>
                <a:close/>
              </a:path>
              <a:path w="200025" h="266700">
                <a:moveTo>
                  <a:pt x="121737" y="210819"/>
                </a:moveTo>
                <a:lnTo>
                  <a:pt x="55384" y="210819"/>
                </a:lnTo>
                <a:lnTo>
                  <a:pt x="58077" y="215899"/>
                </a:lnTo>
                <a:lnTo>
                  <a:pt x="59436" y="217169"/>
                </a:lnTo>
                <a:lnTo>
                  <a:pt x="58077" y="218439"/>
                </a:lnTo>
                <a:lnTo>
                  <a:pt x="58077" y="219709"/>
                </a:lnTo>
                <a:lnTo>
                  <a:pt x="56730" y="220979"/>
                </a:lnTo>
                <a:lnTo>
                  <a:pt x="56730" y="222249"/>
                </a:lnTo>
                <a:lnTo>
                  <a:pt x="58077" y="223519"/>
                </a:lnTo>
                <a:lnTo>
                  <a:pt x="58077" y="226059"/>
                </a:lnTo>
                <a:lnTo>
                  <a:pt x="60782" y="228599"/>
                </a:lnTo>
                <a:lnTo>
                  <a:pt x="60782" y="229869"/>
                </a:lnTo>
                <a:lnTo>
                  <a:pt x="72948" y="229869"/>
                </a:lnTo>
                <a:lnTo>
                  <a:pt x="75641" y="232409"/>
                </a:lnTo>
                <a:lnTo>
                  <a:pt x="77000" y="232409"/>
                </a:lnTo>
                <a:lnTo>
                  <a:pt x="77000" y="231139"/>
                </a:lnTo>
                <a:lnTo>
                  <a:pt x="75641" y="229869"/>
                </a:lnTo>
                <a:lnTo>
                  <a:pt x="77000" y="228599"/>
                </a:lnTo>
                <a:lnTo>
                  <a:pt x="78346" y="228599"/>
                </a:lnTo>
                <a:lnTo>
                  <a:pt x="78346" y="227329"/>
                </a:lnTo>
                <a:lnTo>
                  <a:pt x="126974" y="227329"/>
                </a:lnTo>
                <a:lnTo>
                  <a:pt x="124269" y="220979"/>
                </a:lnTo>
                <a:lnTo>
                  <a:pt x="124269" y="217169"/>
                </a:lnTo>
                <a:lnTo>
                  <a:pt x="121737" y="210819"/>
                </a:lnTo>
                <a:close/>
              </a:path>
              <a:path w="200025" h="266700">
                <a:moveTo>
                  <a:pt x="31064" y="193039"/>
                </a:moveTo>
                <a:lnTo>
                  <a:pt x="29718" y="193039"/>
                </a:lnTo>
                <a:lnTo>
                  <a:pt x="29718" y="194309"/>
                </a:lnTo>
                <a:lnTo>
                  <a:pt x="28371" y="194309"/>
                </a:lnTo>
                <a:lnTo>
                  <a:pt x="29718" y="195579"/>
                </a:lnTo>
                <a:lnTo>
                  <a:pt x="31064" y="195579"/>
                </a:lnTo>
                <a:lnTo>
                  <a:pt x="31064" y="199389"/>
                </a:lnTo>
                <a:lnTo>
                  <a:pt x="36474" y="199389"/>
                </a:lnTo>
                <a:lnTo>
                  <a:pt x="39166" y="207009"/>
                </a:lnTo>
                <a:lnTo>
                  <a:pt x="39166" y="208279"/>
                </a:lnTo>
                <a:lnTo>
                  <a:pt x="40525" y="209549"/>
                </a:lnTo>
                <a:lnTo>
                  <a:pt x="47269" y="209549"/>
                </a:lnTo>
                <a:lnTo>
                  <a:pt x="47269" y="210819"/>
                </a:lnTo>
                <a:lnTo>
                  <a:pt x="49974" y="215899"/>
                </a:lnTo>
                <a:lnTo>
                  <a:pt x="49974" y="217169"/>
                </a:lnTo>
                <a:lnTo>
                  <a:pt x="51333" y="218439"/>
                </a:lnTo>
                <a:lnTo>
                  <a:pt x="52679" y="218439"/>
                </a:lnTo>
                <a:lnTo>
                  <a:pt x="51333" y="219709"/>
                </a:lnTo>
                <a:lnTo>
                  <a:pt x="51333" y="220979"/>
                </a:lnTo>
                <a:lnTo>
                  <a:pt x="52679" y="223519"/>
                </a:lnTo>
                <a:lnTo>
                  <a:pt x="56730" y="227329"/>
                </a:lnTo>
                <a:lnTo>
                  <a:pt x="56730" y="223519"/>
                </a:lnTo>
                <a:lnTo>
                  <a:pt x="55384" y="222249"/>
                </a:lnTo>
                <a:lnTo>
                  <a:pt x="54025" y="222249"/>
                </a:lnTo>
                <a:lnTo>
                  <a:pt x="54025" y="220979"/>
                </a:lnTo>
                <a:lnTo>
                  <a:pt x="55384" y="220979"/>
                </a:lnTo>
                <a:lnTo>
                  <a:pt x="51333" y="215899"/>
                </a:lnTo>
                <a:lnTo>
                  <a:pt x="52679" y="214629"/>
                </a:lnTo>
                <a:lnTo>
                  <a:pt x="52679" y="213359"/>
                </a:lnTo>
                <a:lnTo>
                  <a:pt x="54025" y="212089"/>
                </a:lnTo>
                <a:lnTo>
                  <a:pt x="55384" y="212089"/>
                </a:lnTo>
                <a:lnTo>
                  <a:pt x="55384" y="210819"/>
                </a:lnTo>
                <a:lnTo>
                  <a:pt x="121737" y="210819"/>
                </a:lnTo>
                <a:lnTo>
                  <a:pt x="120218" y="207009"/>
                </a:lnTo>
                <a:lnTo>
                  <a:pt x="118054" y="196849"/>
                </a:lnTo>
                <a:lnTo>
                  <a:pt x="32423" y="196849"/>
                </a:lnTo>
                <a:lnTo>
                  <a:pt x="32423" y="195579"/>
                </a:lnTo>
                <a:lnTo>
                  <a:pt x="31064" y="194309"/>
                </a:lnTo>
                <a:lnTo>
                  <a:pt x="31064" y="193039"/>
                </a:lnTo>
                <a:close/>
              </a:path>
              <a:path w="200025" h="266700">
                <a:moveTo>
                  <a:pt x="47269" y="209549"/>
                </a:moveTo>
                <a:lnTo>
                  <a:pt x="43218" y="209549"/>
                </a:lnTo>
                <a:lnTo>
                  <a:pt x="43218" y="212089"/>
                </a:lnTo>
                <a:lnTo>
                  <a:pt x="44577" y="213359"/>
                </a:lnTo>
                <a:lnTo>
                  <a:pt x="45923" y="212089"/>
                </a:lnTo>
                <a:lnTo>
                  <a:pt x="45923" y="210819"/>
                </a:lnTo>
                <a:lnTo>
                  <a:pt x="47269" y="209549"/>
                </a:lnTo>
                <a:close/>
              </a:path>
              <a:path w="200025" h="266700">
                <a:moveTo>
                  <a:pt x="55384" y="212089"/>
                </a:moveTo>
                <a:lnTo>
                  <a:pt x="54025" y="212089"/>
                </a:lnTo>
                <a:lnTo>
                  <a:pt x="55384" y="213359"/>
                </a:lnTo>
                <a:lnTo>
                  <a:pt x="55384" y="212089"/>
                </a:lnTo>
                <a:close/>
              </a:path>
              <a:path w="200025" h="266700">
                <a:moveTo>
                  <a:pt x="35115" y="200659"/>
                </a:moveTo>
                <a:lnTo>
                  <a:pt x="35115" y="201929"/>
                </a:lnTo>
                <a:lnTo>
                  <a:pt x="36474" y="204469"/>
                </a:lnTo>
                <a:lnTo>
                  <a:pt x="35115" y="200659"/>
                </a:lnTo>
                <a:close/>
              </a:path>
              <a:path w="200025" h="266700">
                <a:moveTo>
                  <a:pt x="35115" y="199389"/>
                </a:moveTo>
                <a:lnTo>
                  <a:pt x="33769" y="199389"/>
                </a:lnTo>
                <a:lnTo>
                  <a:pt x="35115" y="200659"/>
                </a:lnTo>
                <a:lnTo>
                  <a:pt x="35115" y="199389"/>
                </a:lnTo>
                <a:close/>
              </a:path>
              <a:path w="200025" h="266700">
                <a:moveTo>
                  <a:pt x="22961" y="189229"/>
                </a:moveTo>
                <a:lnTo>
                  <a:pt x="24320" y="190499"/>
                </a:lnTo>
                <a:lnTo>
                  <a:pt x="24320" y="191769"/>
                </a:lnTo>
                <a:lnTo>
                  <a:pt x="25666" y="194309"/>
                </a:lnTo>
                <a:lnTo>
                  <a:pt x="27012" y="195579"/>
                </a:lnTo>
                <a:lnTo>
                  <a:pt x="27012" y="196849"/>
                </a:lnTo>
                <a:lnTo>
                  <a:pt x="28371" y="194309"/>
                </a:lnTo>
                <a:lnTo>
                  <a:pt x="28371" y="193039"/>
                </a:lnTo>
                <a:lnTo>
                  <a:pt x="31064" y="193039"/>
                </a:lnTo>
                <a:lnTo>
                  <a:pt x="31064" y="191769"/>
                </a:lnTo>
                <a:lnTo>
                  <a:pt x="28371" y="191769"/>
                </a:lnTo>
                <a:lnTo>
                  <a:pt x="28371" y="190499"/>
                </a:lnTo>
                <a:lnTo>
                  <a:pt x="22961" y="189229"/>
                </a:lnTo>
                <a:close/>
              </a:path>
              <a:path w="200025" h="266700">
                <a:moveTo>
                  <a:pt x="36474" y="172719"/>
                </a:moveTo>
                <a:lnTo>
                  <a:pt x="36474" y="177799"/>
                </a:lnTo>
                <a:lnTo>
                  <a:pt x="39166" y="186689"/>
                </a:lnTo>
                <a:lnTo>
                  <a:pt x="37820" y="187959"/>
                </a:lnTo>
                <a:lnTo>
                  <a:pt x="37820" y="189229"/>
                </a:lnTo>
                <a:lnTo>
                  <a:pt x="36474" y="189229"/>
                </a:lnTo>
                <a:lnTo>
                  <a:pt x="33769" y="191769"/>
                </a:lnTo>
                <a:lnTo>
                  <a:pt x="33769" y="193039"/>
                </a:lnTo>
                <a:lnTo>
                  <a:pt x="32423" y="194309"/>
                </a:lnTo>
                <a:lnTo>
                  <a:pt x="33769" y="195579"/>
                </a:lnTo>
                <a:lnTo>
                  <a:pt x="32423" y="196849"/>
                </a:lnTo>
                <a:lnTo>
                  <a:pt x="118054" y="196849"/>
                </a:lnTo>
                <a:lnTo>
                  <a:pt x="117513" y="194309"/>
                </a:lnTo>
                <a:lnTo>
                  <a:pt x="117513" y="190499"/>
                </a:lnTo>
                <a:lnTo>
                  <a:pt x="118859" y="189229"/>
                </a:lnTo>
                <a:lnTo>
                  <a:pt x="118859" y="185419"/>
                </a:lnTo>
                <a:lnTo>
                  <a:pt x="120218" y="184149"/>
                </a:lnTo>
                <a:lnTo>
                  <a:pt x="119312" y="181609"/>
                </a:lnTo>
                <a:lnTo>
                  <a:pt x="47269" y="181609"/>
                </a:lnTo>
                <a:lnTo>
                  <a:pt x="44577" y="177799"/>
                </a:lnTo>
                <a:lnTo>
                  <a:pt x="43218" y="176529"/>
                </a:lnTo>
                <a:lnTo>
                  <a:pt x="41871" y="176529"/>
                </a:lnTo>
                <a:lnTo>
                  <a:pt x="39166" y="175259"/>
                </a:lnTo>
                <a:lnTo>
                  <a:pt x="36474" y="172719"/>
                </a:lnTo>
                <a:close/>
              </a:path>
              <a:path w="200025" h="266700">
                <a:moveTo>
                  <a:pt x="31064" y="190499"/>
                </a:moveTo>
                <a:lnTo>
                  <a:pt x="29718" y="190499"/>
                </a:lnTo>
                <a:lnTo>
                  <a:pt x="29718" y="191769"/>
                </a:lnTo>
                <a:lnTo>
                  <a:pt x="31064" y="191769"/>
                </a:lnTo>
                <a:lnTo>
                  <a:pt x="31064" y="190499"/>
                </a:lnTo>
                <a:close/>
              </a:path>
              <a:path w="200025" h="266700">
                <a:moveTo>
                  <a:pt x="47269" y="173989"/>
                </a:moveTo>
                <a:lnTo>
                  <a:pt x="47269" y="176529"/>
                </a:lnTo>
                <a:lnTo>
                  <a:pt x="48628" y="181609"/>
                </a:lnTo>
                <a:lnTo>
                  <a:pt x="119312" y="181609"/>
                </a:lnTo>
                <a:lnTo>
                  <a:pt x="118859" y="180339"/>
                </a:lnTo>
                <a:lnTo>
                  <a:pt x="54025" y="180339"/>
                </a:lnTo>
                <a:lnTo>
                  <a:pt x="51333" y="179069"/>
                </a:lnTo>
                <a:lnTo>
                  <a:pt x="49974" y="177799"/>
                </a:lnTo>
                <a:lnTo>
                  <a:pt x="48628" y="177799"/>
                </a:lnTo>
                <a:lnTo>
                  <a:pt x="51333" y="176529"/>
                </a:lnTo>
                <a:lnTo>
                  <a:pt x="52679" y="176529"/>
                </a:lnTo>
                <a:lnTo>
                  <a:pt x="51333" y="175259"/>
                </a:lnTo>
                <a:lnTo>
                  <a:pt x="47269" y="173989"/>
                </a:lnTo>
                <a:close/>
              </a:path>
              <a:path w="200025" h="266700">
                <a:moveTo>
                  <a:pt x="58077" y="171449"/>
                </a:moveTo>
                <a:lnTo>
                  <a:pt x="56730" y="171449"/>
                </a:lnTo>
                <a:lnTo>
                  <a:pt x="58077" y="173989"/>
                </a:lnTo>
                <a:lnTo>
                  <a:pt x="54025" y="173989"/>
                </a:lnTo>
                <a:lnTo>
                  <a:pt x="54025" y="177799"/>
                </a:lnTo>
                <a:lnTo>
                  <a:pt x="56730" y="179069"/>
                </a:lnTo>
                <a:lnTo>
                  <a:pt x="59436" y="179069"/>
                </a:lnTo>
                <a:lnTo>
                  <a:pt x="59436" y="180339"/>
                </a:lnTo>
                <a:lnTo>
                  <a:pt x="118859" y="180339"/>
                </a:lnTo>
                <a:lnTo>
                  <a:pt x="118859" y="172719"/>
                </a:lnTo>
                <a:lnTo>
                  <a:pt x="59436" y="172719"/>
                </a:lnTo>
                <a:lnTo>
                  <a:pt x="58077" y="171449"/>
                </a:lnTo>
                <a:close/>
              </a:path>
              <a:path w="200025" h="266700">
                <a:moveTo>
                  <a:pt x="43218" y="175259"/>
                </a:moveTo>
                <a:lnTo>
                  <a:pt x="41871" y="175259"/>
                </a:lnTo>
                <a:lnTo>
                  <a:pt x="41871" y="176529"/>
                </a:lnTo>
                <a:lnTo>
                  <a:pt x="43218" y="176529"/>
                </a:lnTo>
                <a:lnTo>
                  <a:pt x="43218" y="175259"/>
                </a:lnTo>
                <a:close/>
              </a:path>
              <a:path w="200025" h="266700">
                <a:moveTo>
                  <a:pt x="56730" y="172719"/>
                </a:moveTo>
                <a:lnTo>
                  <a:pt x="55384" y="172719"/>
                </a:lnTo>
                <a:lnTo>
                  <a:pt x="55384" y="173989"/>
                </a:lnTo>
                <a:lnTo>
                  <a:pt x="58077" y="173989"/>
                </a:lnTo>
                <a:lnTo>
                  <a:pt x="56730" y="172719"/>
                </a:lnTo>
                <a:close/>
              </a:path>
              <a:path w="200025" h="266700">
                <a:moveTo>
                  <a:pt x="55384" y="151129"/>
                </a:moveTo>
                <a:lnTo>
                  <a:pt x="54025" y="151129"/>
                </a:lnTo>
                <a:lnTo>
                  <a:pt x="52679" y="153669"/>
                </a:lnTo>
                <a:lnTo>
                  <a:pt x="51333" y="154939"/>
                </a:lnTo>
                <a:lnTo>
                  <a:pt x="48628" y="156209"/>
                </a:lnTo>
                <a:lnTo>
                  <a:pt x="47269" y="157479"/>
                </a:lnTo>
                <a:lnTo>
                  <a:pt x="41871" y="158749"/>
                </a:lnTo>
                <a:lnTo>
                  <a:pt x="41871" y="163829"/>
                </a:lnTo>
                <a:lnTo>
                  <a:pt x="43218" y="165099"/>
                </a:lnTo>
                <a:lnTo>
                  <a:pt x="43218" y="166369"/>
                </a:lnTo>
                <a:lnTo>
                  <a:pt x="45923" y="166369"/>
                </a:lnTo>
                <a:lnTo>
                  <a:pt x="45923" y="167639"/>
                </a:lnTo>
                <a:lnTo>
                  <a:pt x="47269" y="168909"/>
                </a:lnTo>
                <a:lnTo>
                  <a:pt x="45923" y="170179"/>
                </a:lnTo>
                <a:lnTo>
                  <a:pt x="47269" y="172719"/>
                </a:lnTo>
                <a:lnTo>
                  <a:pt x="48628" y="172719"/>
                </a:lnTo>
                <a:lnTo>
                  <a:pt x="49974" y="171449"/>
                </a:lnTo>
                <a:lnTo>
                  <a:pt x="49974" y="168909"/>
                </a:lnTo>
                <a:lnTo>
                  <a:pt x="118859" y="168909"/>
                </a:lnTo>
                <a:lnTo>
                  <a:pt x="118859" y="166369"/>
                </a:lnTo>
                <a:lnTo>
                  <a:pt x="117513" y="160019"/>
                </a:lnTo>
                <a:lnTo>
                  <a:pt x="118859" y="153669"/>
                </a:lnTo>
                <a:lnTo>
                  <a:pt x="119199" y="152399"/>
                </a:lnTo>
                <a:lnTo>
                  <a:pt x="60782" y="152399"/>
                </a:lnTo>
                <a:lnTo>
                  <a:pt x="55384" y="151129"/>
                </a:lnTo>
                <a:close/>
              </a:path>
              <a:path w="200025" h="266700">
                <a:moveTo>
                  <a:pt x="118859" y="168909"/>
                </a:moveTo>
                <a:lnTo>
                  <a:pt x="51333" y="168909"/>
                </a:lnTo>
                <a:lnTo>
                  <a:pt x="51333" y="172719"/>
                </a:lnTo>
                <a:lnTo>
                  <a:pt x="54025" y="172719"/>
                </a:lnTo>
                <a:lnTo>
                  <a:pt x="56730" y="170179"/>
                </a:lnTo>
                <a:lnTo>
                  <a:pt x="118859" y="170179"/>
                </a:lnTo>
                <a:lnTo>
                  <a:pt x="118859" y="168909"/>
                </a:lnTo>
                <a:close/>
              </a:path>
              <a:path w="200025" h="266700">
                <a:moveTo>
                  <a:pt x="118859" y="170179"/>
                </a:moveTo>
                <a:lnTo>
                  <a:pt x="59436" y="170179"/>
                </a:lnTo>
                <a:lnTo>
                  <a:pt x="59436" y="172719"/>
                </a:lnTo>
                <a:lnTo>
                  <a:pt x="118859" y="172719"/>
                </a:lnTo>
                <a:lnTo>
                  <a:pt x="118859" y="170179"/>
                </a:lnTo>
                <a:close/>
              </a:path>
              <a:path w="200025" h="266700">
                <a:moveTo>
                  <a:pt x="44577" y="140969"/>
                </a:moveTo>
                <a:lnTo>
                  <a:pt x="43218" y="147319"/>
                </a:lnTo>
                <a:lnTo>
                  <a:pt x="43218" y="149859"/>
                </a:lnTo>
                <a:lnTo>
                  <a:pt x="41871" y="151129"/>
                </a:lnTo>
                <a:lnTo>
                  <a:pt x="41871" y="152399"/>
                </a:lnTo>
                <a:lnTo>
                  <a:pt x="43218" y="154939"/>
                </a:lnTo>
                <a:lnTo>
                  <a:pt x="44577" y="156209"/>
                </a:lnTo>
                <a:lnTo>
                  <a:pt x="47269" y="156209"/>
                </a:lnTo>
                <a:lnTo>
                  <a:pt x="48628" y="152399"/>
                </a:lnTo>
                <a:lnTo>
                  <a:pt x="49974" y="151129"/>
                </a:lnTo>
                <a:lnTo>
                  <a:pt x="59436" y="151129"/>
                </a:lnTo>
                <a:lnTo>
                  <a:pt x="62128" y="148589"/>
                </a:lnTo>
                <a:lnTo>
                  <a:pt x="120218" y="148589"/>
                </a:lnTo>
                <a:lnTo>
                  <a:pt x="120218" y="144779"/>
                </a:lnTo>
                <a:lnTo>
                  <a:pt x="121115" y="142239"/>
                </a:lnTo>
                <a:lnTo>
                  <a:pt x="44577" y="142239"/>
                </a:lnTo>
                <a:lnTo>
                  <a:pt x="44577" y="140969"/>
                </a:lnTo>
                <a:close/>
              </a:path>
              <a:path w="200025" h="266700">
                <a:moveTo>
                  <a:pt x="120218" y="148589"/>
                </a:moveTo>
                <a:lnTo>
                  <a:pt x="63487" y="148589"/>
                </a:lnTo>
                <a:lnTo>
                  <a:pt x="63487" y="149859"/>
                </a:lnTo>
                <a:lnTo>
                  <a:pt x="60782" y="152399"/>
                </a:lnTo>
                <a:lnTo>
                  <a:pt x="119199" y="152399"/>
                </a:lnTo>
                <a:lnTo>
                  <a:pt x="120218" y="148589"/>
                </a:lnTo>
                <a:close/>
              </a:path>
              <a:path w="200025" h="266700">
                <a:moveTo>
                  <a:pt x="51333" y="133349"/>
                </a:moveTo>
                <a:lnTo>
                  <a:pt x="32423" y="133349"/>
                </a:lnTo>
                <a:lnTo>
                  <a:pt x="32423" y="137159"/>
                </a:lnTo>
                <a:lnTo>
                  <a:pt x="31064" y="138429"/>
                </a:lnTo>
                <a:lnTo>
                  <a:pt x="31064" y="142239"/>
                </a:lnTo>
                <a:lnTo>
                  <a:pt x="32423" y="140969"/>
                </a:lnTo>
                <a:lnTo>
                  <a:pt x="35115" y="140969"/>
                </a:lnTo>
                <a:lnTo>
                  <a:pt x="35115" y="137159"/>
                </a:lnTo>
                <a:lnTo>
                  <a:pt x="37820" y="137159"/>
                </a:lnTo>
                <a:lnTo>
                  <a:pt x="37820" y="134619"/>
                </a:lnTo>
                <a:lnTo>
                  <a:pt x="47955" y="134619"/>
                </a:lnTo>
                <a:lnTo>
                  <a:pt x="51333" y="133349"/>
                </a:lnTo>
                <a:close/>
              </a:path>
              <a:path w="200025" h="266700">
                <a:moveTo>
                  <a:pt x="35115" y="140969"/>
                </a:moveTo>
                <a:lnTo>
                  <a:pt x="33769" y="140969"/>
                </a:lnTo>
                <a:lnTo>
                  <a:pt x="33769" y="142239"/>
                </a:lnTo>
                <a:lnTo>
                  <a:pt x="35115" y="140969"/>
                </a:lnTo>
                <a:close/>
              </a:path>
              <a:path w="200025" h="266700">
                <a:moveTo>
                  <a:pt x="47955" y="134619"/>
                </a:moveTo>
                <a:lnTo>
                  <a:pt x="40525" y="134619"/>
                </a:lnTo>
                <a:lnTo>
                  <a:pt x="39166" y="135889"/>
                </a:lnTo>
                <a:lnTo>
                  <a:pt x="39166" y="142239"/>
                </a:lnTo>
                <a:lnTo>
                  <a:pt x="40525" y="140969"/>
                </a:lnTo>
                <a:lnTo>
                  <a:pt x="40525" y="138429"/>
                </a:lnTo>
                <a:lnTo>
                  <a:pt x="43218" y="137159"/>
                </a:lnTo>
                <a:lnTo>
                  <a:pt x="44577" y="135889"/>
                </a:lnTo>
                <a:lnTo>
                  <a:pt x="47955" y="134619"/>
                </a:lnTo>
                <a:close/>
              </a:path>
              <a:path w="200025" h="266700">
                <a:moveTo>
                  <a:pt x="121564" y="140969"/>
                </a:moveTo>
                <a:lnTo>
                  <a:pt x="45923" y="140969"/>
                </a:lnTo>
                <a:lnTo>
                  <a:pt x="44577" y="142239"/>
                </a:lnTo>
                <a:lnTo>
                  <a:pt x="121115" y="142239"/>
                </a:lnTo>
                <a:lnTo>
                  <a:pt x="121564" y="140969"/>
                </a:lnTo>
                <a:close/>
              </a:path>
              <a:path w="200025" h="266700">
                <a:moveTo>
                  <a:pt x="122916" y="133349"/>
                </a:moveTo>
                <a:lnTo>
                  <a:pt x="51333" y="133349"/>
                </a:lnTo>
                <a:lnTo>
                  <a:pt x="52679" y="135889"/>
                </a:lnTo>
                <a:lnTo>
                  <a:pt x="48628" y="137159"/>
                </a:lnTo>
                <a:lnTo>
                  <a:pt x="47269" y="138429"/>
                </a:lnTo>
                <a:lnTo>
                  <a:pt x="47269" y="140969"/>
                </a:lnTo>
                <a:lnTo>
                  <a:pt x="122910" y="140969"/>
                </a:lnTo>
                <a:lnTo>
                  <a:pt x="122910" y="138429"/>
                </a:lnTo>
                <a:lnTo>
                  <a:pt x="124269" y="135889"/>
                </a:lnTo>
                <a:lnTo>
                  <a:pt x="124269" y="134619"/>
                </a:lnTo>
                <a:lnTo>
                  <a:pt x="122916" y="133349"/>
                </a:lnTo>
                <a:close/>
              </a:path>
              <a:path w="200025" h="266700">
                <a:moveTo>
                  <a:pt x="37820" y="137159"/>
                </a:moveTo>
                <a:lnTo>
                  <a:pt x="36474" y="137159"/>
                </a:lnTo>
                <a:lnTo>
                  <a:pt x="36474" y="138429"/>
                </a:lnTo>
                <a:lnTo>
                  <a:pt x="37820" y="138429"/>
                </a:lnTo>
                <a:lnTo>
                  <a:pt x="37820" y="137159"/>
                </a:lnTo>
                <a:close/>
              </a:path>
              <a:path w="200025" h="266700">
                <a:moveTo>
                  <a:pt x="119538" y="130809"/>
                </a:moveTo>
                <a:lnTo>
                  <a:pt x="29718" y="130809"/>
                </a:lnTo>
                <a:lnTo>
                  <a:pt x="29718" y="135889"/>
                </a:lnTo>
                <a:lnTo>
                  <a:pt x="31064" y="137159"/>
                </a:lnTo>
                <a:lnTo>
                  <a:pt x="31064" y="133349"/>
                </a:lnTo>
                <a:lnTo>
                  <a:pt x="122916" y="133349"/>
                </a:lnTo>
                <a:lnTo>
                  <a:pt x="121564" y="132079"/>
                </a:lnTo>
                <a:lnTo>
                  <a:pt x="119538" y="130809"/>
                </a:lnTo>
                <a:close/>
              </a:path>
              <a:path w="200025" h="266700">
                <a:moveTo>
                  <a:pt x="128320" y="116839"/>
                </a:moveTo>
                <a:lnTo>
                  <a:pt x="31064" y="116839"/>
                </a:lnTo>
                <a:lnTo>
                  <a:pt x="29718" y="120649"/>
                </a:lnTo>
                <a:lnTo>
                  <a:pt x="29718" y="121919"/>
                </a:lnTo>
                <a:lnTo>
                  <a:pt x="31064" y="124459"/>
                </a:lnTo>
                <a:lnTo>
                  <a:pt x="31064" y="125729"/>
                </a:lnTo>
                <a:lnTo>
                  <a:pt x="27012" y="129539"/>
                </a:lnTo>
                <a:lnTo>
                  <a:pt x="27012" y="132079"/>
                </a:lnTo>
                <a:lnTo>
                  <a:pt x="29718" y="130809"/>
                </a:lnTo>
                <a:lnTo>
                  <a:pt x="119538" y="130809"/>
                </a:lnTo>
                <a:lnTo>
                  <a:pt x="117513" y="129539"/>
                </a:lnTo>
                <a:lnTo>
                  <a:pt x="118859" y="128269"/>
                </a:lnTo>
                <a:lnTo>
                  <a:pt x="118859" y="126999"/>
                </a:lnTo>
                <a:lnTo>
                  <a:pt x="122910" y="126999"/>
                </a:lnTo>
                <a:lnTo>
                  <a:pt x="128320" y="121919"/>
                </a:lnTo>
                <a:lnTo>
                  <a:pt x="125615" y="120649"/>
                </a:lnTo>
                <a:lnTo>
                  <a:pt x="128320" y="116839"/>
                </a:lnTo>
                <a:close/>
              </a:path>
              <a:path w="200025" h="266700">
                <a:moveTo>
                  <a:pt x="122910" y="126999"/>
                </a:moveTo>
                <a:lnTo>
                  <a:pt x="118859" y="126999"/>
                </a:lnTo>
                <a:lnTo>
                  <a:pt x="122910" y="130809"/>
                </a:lnTo>
                <a:lnTo>
                  <a:pt x="122910" y="126999"/>
                </a:lnTo>
                <a:close/>
              </a:path>
              <a:path w="200025" h="266700">
                <a:moveTo>
                  <a:pt x="29718" y="116839"/>
                </a:moveTo>
                <a:lnTo>
                  <a:pt x="21615" y="116839"/>
                </a:lnTo>
                <a:lnTo>
                  <a:pt x="21615" y="119379"/>
                </a:lnTo>
                <a:lnTo>
                  <a:pt x="18910" y="120649"/>
                </a:lnTo>
                <a:lnTo>
                  <a:pt x="18910" y="125729"/>
                </a:lnTo>
                <a:lnTo>
                  <a:pt x="21615" y="128269"/>
                </a:lnTo>
                <a:lnTo>
                  <a:pt x="21615" y="124459"/>
                </a:lnTo>
                <a:lnTo>
                  <a:pt x="22961" y="123189"/>
                </a:lnTo>
                <a:lnTo>
                  <a:pt x="22961" y="121919"/>
                </a:lnTo>
                <a:lnTo>
                  <a:pt x="27017" y="121919"/>
                </a:lnTo>
                <a:lnTo>
                  <a:pt x="29718" y="119379"/>
                </a:lnTo>
                <a:lnTo>
                  <a:pt x="29718" y="116839"/>
                </a:lnTo>
                <a:close/>
              </a:path>
              <a:path w="200025" h="266700">
                <a:moveTo>
                  <a:pt x="33769" y="66039"/>
                </a:moveTo>
                <a:lnTo>
                  <a:pt x="32423" y="66039"/>
                </a:lnTo>
                <a:lnTo>
                  <a:pt x="28371" y="67309"/>
                </a:lnTo>
                <a:lnTo>
                  <a:pt x="24320" y="67309"/>
                </a:lnTo>
                <a:lnTo>
                  <a:pt x="20256" y="69849"/>
                </a:lnTo>
                <a:lnTo>
                  <a:pt x="20256" y="71119"/>
                </a:lnTo>
                <a:lnTo>
                  <a:pt x="17564" y="72389"/>
                </a:lnTo>
                <a:lnTo>
                  <a:pt x="9461" y="82549"/>
                </a:lnTo>
                <a:lnTo>
                  <a:pt x="6756" y="87629"/>
                </a:lnTo>
                <a:lnTo>
                  <a:pt x="5410" y="88899"/>
                </a:lnTo>
                <a:lnTo>
                  <a:pt x="5410" y="90169"/>
                </a:lnTo>
                <a:lnTo>
                  <a:pt x="4051" y="91439"/>
                </a:lnTo>
                <a:lnTo>
                  <a:pt x="4051" y="96519"/>
                </a:lnTo>
                <a:lnTo>
                  <a:pt x="2705" y="101599"/>
                </a:lnTo>
                <a:lnTo>
                  <a:pt x="2705" y="105409"/>
                </a:lnTo>
                <a:lnTo>
                  <a:pt x="1358" y="106679"/>
                </a:lnTo>
                <a:lnTo>
                  <a:pt x="1358" y="107949"/>
                </a:lnTo>
                <a:lnTo>
                  <a:pt x="0" y="107949"/>
                </a:lnTo>
                <a:lnTo>
                  <a:pt x="0" y="109219"/>
                </a:lnTo>
                <a:lnTo>
                  <a:pt x="1358" y="111759"/>
                </a:lnTo>
                <a:lnTo>
                  <a:pt x="2705" y="113029"/>
                </a:lnTo>
                <a:lnTo>
                  <a:pt x="2705" y="114299"/>
                </a:lnTo>
                <a:lnTo>
                  <a:pt x="4051" y="119379"/>
                </a:lnTo>
                <a:lnTo>
                  <a:pt x="4051" y="121919"/>
                </a:lnTo>
                <a:lnTo>
                  <a:pt x="9461" y="121919"/>
                </a:lnTo>
                <a:lnTo>
                  <a:pt x="10807" y="123189"/>
                </a:lnTo>
                <a:lnTo>
                  <a:pt x="13512" y="123189"/>
                </a:lnTo>
                <a:lnTo>
                  <a:pt x="17564" y="125729"/>
                </a:lnTo>
                <a:lnTo>
                  <a:pt x="17564" y="124459"/>
                </a:lnTo>
                <a:lnTo>
                  <a:pt x="16205" y="123189"/>
                </a:lnTo>
                <a:lnTo>
                  <a:pt x="16205" y="119379"/>
                </a:lnTo>
                <a:lnTo>
                  <a:pt x="18910" y="119379"/>
                </a:lnTo>
                <a:lnTo>
                  <a:pt x="20256" y="116839"/>
                </a:lnTo>
                <a:lnTo>
                  <a:pt x="129667" y="116839"/>
                </a:lnTo>
                <a:lnTo>
                  <a:pt x="129667" y="115569"/>
                </a:lnTo>
                <a:lnTo>
                  <a:pt x="133718" y="114299"/>
                </a:lnTo>
                <a:lnTo>
                  <a:pt x="135077" y="113029"/>
                </a:lnTo>
                <a:lnTo>
                  <a:pt x="136423" y="113029"/>
                </a:lnTo>
                <a:lnTo>
                  <a:pt x="136423" y="111759"/>
                </a:lnTo>
                <a:lnTo>
                  <a:pt x="137769" y="110489"/>
                </a:lnTo>
                <a:lnTo>
                  <a:pt x="136423" y="107949"/>
                </a:lnTo>
                <a:lnTo>
                  <a:pt x="137769" y="106679"/>
                </a:lnTo>
                <a:lnTo>
                  <a:pt x="135077" y="102869"/>
                </a:lnTo>
                <a:lnTo>
                  <a:pt x="135077" y="101599"/>
                </a:lnTo>
                <a:lnTo>
                  <a:pt x="136423" y="101599"/>
                </a:lnTo>
                <a:lnTo>
                  <a:pt x="139128" y="99059"/>
                </a:lnTo>
                <a:lnTo>
                  <a:pt x="140474" y="99059"/>
                </a:lnTo>
                <a:lnTo>
                  <a:pt x="140474" y="96519"/>
                </a:lnTo>
                <a:lnTo>
                  <a:pt x="141820" y="95249"/>
                </a:lnTo>
                <a:lnTo>
                  <a:pt x="141820" y="91439"/>
                </a:lnTo>
                <a:lnTo>
                  <a:pt x="143179" y="91439"/>
                </a:lnTo>
                <a:lnTo>
                  <a:pt x="141820" y="90169"/>
                </a:lnTo>
                <a:lnTo>
                  <a:pt x="139128" y="90169"/>
                </a:lnTo>
                <a:lnTo>
                  <a:pt x="139128" y="88899"/>
                </a:lnTo>
                <a:lnTo>
                  <a:pt x="133718" y="86359"/>
                </a:lnTo>
                <a:lnTo>
                  <a:pt x="135077" y="85089"/>
                </a:lnTo>
                <a:lnTo>
                  <a:pt x="148590" y="85089"/>
                </a:lnTo>
                <a:lnTo>
                  <a:pt x="147231" y="83819"/>
                </a:lnTo>
                <a:lnTo>
                  <a:pt x="147231" y="81279"/>
                </a:lnTo>
                <a:lnTo>
                  <a:pt x="145880" y="80009"/>
                </a:lnTo>
                <a:lnTo>
                  <a:pt x="43218" y="80009"/>
                </a:lnTo>
                <a:lnTo>
                  <a:pt x="41871" y="78739"/>
                </a:lnTo>
                <a:lnTo>
                  <a:pt x="41871" y="77469"/>
                </a:lnTo>
                <a:lnTo>
                  <a:pt x="39166" y="77469"/>
                </a:lnTo>
                <a:lnTo>
                  <a:pt x="39166" y="74929"/>
                </a:lnTo>
                <a:lnTo>
                  <a:pt x="35115" y="74929"/>
                </a:lnTo>
                <a:lnTo>
                  <a:pt x="35115" y="73659"/>
                </a:lnTo>
                <a:lnTo>
                  <a:pt x="36474" y="72389"/>
                </a:lnTo>
                <a:lnTo>
                  <a:pt x="35115" y="71119"/>
                </a:lnTo>
                <a:lnTo>
                  <a:pt x="33769" y="71119"/>
                </a:lnTo>
                <a:lnTo>
                  <a:pt x="33769" y="66039"/>
                </a:lnTo>
                <a:close/>
              </a:path>
              <a:path w="200025" h="266700">
                <a:moveTo>
                  <a:pt x="27017" y="121919"/>
                </a:moveTo>
                <a:lnTo>
                  <a:pt x="22961" y="121919"/>
                </a:lnTo>
                <a:lnTo>
                  <a:pt x="25666" y="123189"/>
                </a:lnTo>
                <a:lnTo>
                  <a:pt x="27017" y="121919"/>
                </a:lnTo>
                <a:close/>
              </a:path>
              <a:path w="200025" h="266700">
                <a:moveTo>
                  <a:pt x="148590" y="85089"/>
                </a:moveTo>
                <a:lnTo>
                  <a:pt x="135077" y="85089"/>
                </a:lnTo>
                <a:lnTo>
                  <a:pt x="140474" y="87629"/>
                </a:lnTo>
                <a:lnTo>
                  <a:pt x="141820" y="88899"/>
                </a:lnTo>
                <a:lnTo>
                  <a:pt x="147231" y="88899"/>
                </a:lnTo>
                <a:lnTo>
                  <a:pt x="147231" y="87629"/>
                </a:lnTo>
                <a:lnTo>
                  <a:pt x="148590" y="86359"/>
                </a:lnTo>
                <a:lnTo>
                  <a:pt x="148590" y="85089"/>
                </a:lnTo>
                <a:close/>
              </a:path>
              <a:path w="200025" h="266700">
                <a:moveTo>
                  <a:pt x="158038" y="77469"/>
                </a:moveTo>
                <a:lnTo>
                  <a:pt x="143179" y="77469"/>
                </a:lnTo>
                <a:lnTo>
                  <a:pt x="148590" y="80009"/>
                </a:lnTo>
                <a:lnTo>
                  <a:pt x="148590" y="83819"/>
                </a:lnTo>
                <a:lnTo>
                  <a:pt x="149936" y="85089"/>
                </a:lnTo>
                <a:lnTo>
                  <a:pt x="151282" y="85089"/>
                </a:lnTo>
                <a:lnTo>
                  <a:pt x="152641" y="83819"/>
                </a:lnTo>
                <a:lnTo>
                  <a:pt x="153987" y="83819"/>
                </a:lnTo>
                <a:lnTo>
                  <a:pt x="153987" y="78739"/>
                </a:lnTo>
                <a:lnTo>
                  <a:pt x="156692" y="78739"/>
                </a:lnTo>
                <a:lnTo>
                  <a:pt x="158038" y="77469"/>
                </a:lnTo>
                <a:close/>
              </a:path>
              <a:path w="200025" h="266700">
                <a:moveTo>
                  <a:pt x="48628" y="72389"/>
                </a:moveTo>
                <a:lnTo>
                  <a:pt x="47269" y="72389"/>
                </a:lnTo>
                <a:lnTo>
                  <a:pt x="47269" y="74929"/>
                </a:lnTo>
                <a:lnTo>
                  <a:pt x="44577" y="78739"/>
                </a:lnTo>
                <a:lnTo>
                  <a:pt x="45923" y="80009"/>
                </a:lnTo>
                <a:lnTo>
                  <a:pt x="145880" y="80009"/>
                </a:lnTo>
                <a:lnTo>
                  <a:pt x="143179" y="77469"/>
                </a:lnTo>
                <a:lnTo>
                  <a:pt x="158038" y="77469"/>
                </a:lnTo>
                <a:lnTo>
                  <a:pt x="157029" y="73659"/>
                </a:lnTo>
                <a:lnTo>
                  <a:pt x="49974" y="73659"/>
                </a:lnTo>
                <a:lnTo>
                  <a:pt x="48628" y="72389"/>
                </a:lnTo>
                <a:close/>
              </a:path>
              <a:path w="200025" h="266700">
                <a:moveTo>
                  <a:pt x="156692" y="78739"/>
                </a:moveTo>
                <a:lnTo>
                  <a:pt x="153987" y="78739"/>
                </a:lnTo>
                <a:lnTo>
                  <a:pt x="156692" y="80009"/>
                </a:lnTo>
                <a:lnTo>
                  <a:pt x="156692" y="78739"/>
                </a:lnTo>
                <a:close/>
              </a:path>
              <a:path w="200025" h="266700">
                <a:moveTo>
                  <a:pt x="164795" y="72389"/>
                </a:moveTo>
                <a:lnTo>
                  <a:pt x="158038" y="72389"/>
                </a:lnTo>
                <a:lnTo>
                  <a:pt x="159385" y="74929"/>
                </a:lnTo>
                <a:lnTo>
                  <a:pt x="164795" y="78739"/>
                </a:lnTo>
                <a:lnTo>
                  <a:pt x="164795" y="72389"/>
                </a:lnTo>
                <a:close/>
              </a:path>
              <a:path w="200025" h="266700">
                <a:moveTo>
                  <a:pt x="41871" y="72389"/>
                </a:moveTo>
                <a:lnTo>
                  <a:pt x="39166" y="72389"/>
                </a:lnTo>
                <a:lnTo>
                  <a:pt x="36474" y="74929"/>
                </a:lnTo>
                <a:lnTo>
                  <a:pt x="40525" y="74929"/>
                </a:lnTo>
                <a:lnTo>
                  <a:pt x="40525" y="73659"/>
                </a:lnTo>
                <a:lnTo>
                  <a:pt x="41871" y="72389"/>
                </a:lnTo>
                <a:close/>
              </a:path>
              <a:path w="200025" h="266700">
                <a:moveTo>
                  <a:pt x="51333" y="67309"/>
                </a:moveTo>
                <a:lnTo>
                  <a:pt x="49974" y="68579"/>
                </a:lnTo>
                <a:lnTo>
                  <a:pt x="51333" y="72389"/>
                </a:lnTo>
                <a:lnTo>
                  <a:pt x="49974" y="73659"/>
                </a:lnTo>
                <a:lnTo>
                  <a:pt x="157029" y="73659"/>
                </a:lnTo>
                <a:lnTo>
                  <a:pt x="156692" y="72389"/>
                </a:lnTo>
                <a:lnTo>
                  <a:pt x="164795" y="72389"/>
                </a:lnTo>
                <a:lnTo>
                  <a:pt x="164795" y="69849"/>
                </a:lnTo>
                <a:lnTo>
                  <a:pt x="52679" y="69849"/>
                </a:lnTo>
                <a:lnTo>
                  <a:pt x="51333" y="68579"/>
                </a:lnTo>
                <a:lnTo>
                  <a:pt x="51333" y="67309"/>
                </a:lnTo>
                <a:close/>
              </a:path>
              <a:path w="200025" h="266700">
                <a:moveTo>
                  <a:pt x="181902" y="62229"/>
                </a:moveTo>
                <a:lnTo>
                  <a:pt x="158038" y="62229"/>
                </a:lnTo>
                <a:lnTo>
                  <a:pt x="160743" y="66039"/>
                </a:lnTo>
                <a:lnTo>
                  <a:pt x="163436" y="67309"/>
                </a:lnTo>
                <a:lnTo>
                  <a:pt x="167487" y="67309"/>
                </a:lnTo>
                <a:lnTo>
                  <a:pt x="171551" y="71119"/>
                </a:lnTo>
                <a:lnTo>
                  <a:pt x="174244" y="71119"/>
                </a:lnTo>
                <a:lnTo>
                  <a:pt x="175602" y="69849"/>
                </a:lnTo>
                <a:lnTo>
                  <a:pt x="176949" y="69849"/>
                </a:lnTo>
                <a:lnTo>
                  <a:pt x="178295" y="68579"/>
                </a:lnTo>
                <a:lnTo>
                  <a:pt x="178295" y="67309"/>
                </a:lnTo>
                <a:lnTo>
                  <a:pt x="181000" y="64769"/>
                </a:lnTo>
                <a:lnTo>
                  <a:pt x="181000" y="63499"/>
                </a:lnTo>
                <a:lnTo>
                  <a:pt x="181902" y="62229"/>
                </a:lnTo>
                <a:close/>
              </a:path>
              <a:path w="200025" h="266700">
                <a:moveTo>
                  <a:pt x="54025" y="63499"/>
                </a:moveTo>
                <a:lnTo>
                  <a:pt x="52679" y="63499"/>
                </a:lnTo>
                <a:lnTo>
                  <a:pt x="52679" y="66039"/>
                </a:lnTo>
                <a:lnTo>
                  <a:pt x="54025" y="66039"/>
                </a:lnTo>
                <a:lnTo>
                  <a:pt x="54025" y="67309"/>
                </a:lnTo>
                <a:lnTo>
                  <a:pt x="52679" y="68579"/>
                </a:lnTo>
                <a:lnTo>
                  <a:pt x="52679" y="69849"/>
                </a:lnTo>
                <a:lnTo>
                  <a:pt x="164795" y="69849"/>
                </a:lnTo>
                <a:lnTo>
                  <a:pt x="160743" y="68579"/>
                </a:lnTo>
                <a:lnTo>
                  <a:pt x="160290" y="67309"/>
                </a:lnTo>
                <a:lnTo>
                  <a:pt x="56730" y="67309"/>
                </a:lnTo>
                <a:lnTo>
                  <a:pt x="54025" y="64769"/>
                </a:lnTo>
                <a:lnTo>
                  <a:pt x="54025" y="63499"/>
                </a:lnTo>
                <a:close/>
              </a:path>
              <a:path w="200025" h="266700">
                <a:moveTo>
                  <a:pt x="67538" y="53339"/>
                </a:moveTo>
                <a:lnTo>
                  <a:pt x="64833" y="57149"/>
                </a:lnTo>
                <a:lnTo>
                  <a:pt x="64833" y="59689"/>
                </a:lnTo>
                <a:lnTo>
                  <a:pt x="63487" y="60959"/>
                </a:lnTo>
                <a:lnTo>
                  <a:pt x="64833" y="60959"/>
                </a:lnTo>
                <a:lnTo>
                  <a:pt x="66179" y="63499"/>
                </a:lnTo>
                <a:lnTo>
                  <a:pt x="67538" y="63499"/>
                </a:lnTo>
                <a:lnTo>
                  <a:pt x="67538" y="64769"/>
                </a:lnTo>
                <a:lnTo>
                  <a:pt x="60782" y="64769"/>
                </a:lnTo>
                <a:lnTo>
                  <a:pt x="58077" y="66039"/>
                </a:lnTo>
                <a:lnTo>
                  <a:pt x="56730" y="66039"/>
                </a:lnTo>
                <a:lnTo>
                  <a:pt x="56730" y="67309"/>
                </a:lnTo>
                <a:lnTo>
                  <a:pt x="160290" y="67309"/>
                </a:lnTo>
                <a:lnTo>
                  <a:pt x="159385" y="64769"/>
                </a:lnTo>
                <a:lnTo>
                  <a:pt x="155333" y="63499"/>
                </a:lnTo>
                <a:lnTo>
                  <a:pt x="156692" y="62229"/>
                </a:lnTo>
                <a:lnTo>
                  <a:pt x="181902" y="62229"/>
                </a:lnTo>
                <a:lnTo>
                  <a:pt x="183705" y="59689"/>
                </a:lnTo>
                <a:lnTo>
                  <a:pt x="183705" y="57149"/>
                </a:lnTo>
                <a:lnTo>
                  <a:pt x="175602" y="57149"/>
                </a:lnTo>
                <a:lnTo>
                  <a:pt x="174252" y="55879"/>
                </a:lnTo>
                <a:lnTo>
                  <a:pt x="70231" y="55879"/>
                </a:lnTo>
                <a:lnTo>
                  <a:pt x="67538" y="53339"/>
                </a:lnTo>
                <a:close/>
              </a:path>
              <a:path w="200025" h="266700">
                <a:moveTo>
                  <a:pt x="60782" y="59689"/>
                </a:moveTo>
                <a:lnTo>
                  <a:pt x="60782" y="60959"/>
                </a:lnTo>
                <a:lnTo>
                  <a:pt x="62128" y="62229"/>
                </a:lnTo>
                <a:lnTo>
                  <a:pt x="62128" y="64769"/>
                </a:lnTo>
                <a:lnTo>
                  <a:pt x="67538" y="64769"/>
                </a:lnTo>
                <a:lnTo>
                  <a:pt x="63487" y="63499"/>
                </a:lnTo>
                <a:lnTo>
                  <a:pt x="62128" y="60959"/>
                </a:lnTo>
                <a:lnTo>
                  <a:pt x="60782" y="59689"/>
                </a:lnTo>
                <a:close/>
              </a:path>
              <a:path w="200025" h="266700">
                <a:moveTo>
                  <a:pt x="81051" y="20319"/>
                </a:moveTo>
                <a:lnTo>
                  <a:pt x="81051" y="21589"/>
                </a:lnTo>
                <a:lnTo>
                  <a:pt x="78346" y="22859"/>
                </a:lnTo>
                <a:lnTo>
                  <a:pt x="77000" y="22859"/>
                </a:lnTo>
                <a:lnTo>
                  <a:pt x="74295" y="25399"/>
                </a:lnTo>
                <a:lnTo>
                  <a:pt x="74295" y="26669"/>
                </a:lnTo>
                <a:lnTo>
                  <a:pt x="71589" y="26669"/>
                </a:lnTo>
                <a:lnTo>
                  <a:pt x="70231" y="27939"/>
                </a:lnTo>
                <a:lnTo>
                  <a:pt x="70231" y="29209"/>
                </a:lnTo>
                <a:lnTo>
                  <a:pt x="71589" y="30479"/>
                </a:lnTo>
                <a:lnTo>
                  <a:pt x="71589" y="33019"/>
                </a:lnTo>
                <a:lnTo>
                  <a:pt x="72948" y="35559"/>
                </a:lnTo>
                <a:lnTo>
                  <a:pt x="77000" y="38099"/>
                </a:lnTo>
                <a:lnTo>
                  <a:pt x="79692" y="38099"/>
                </a:lnTo>
                <a:lnTo>
                  <a:pt x="85102" y="40639"/>
                </a:lnTo>
                <a:lnTo>
                  <a:pt x="86448" y="43179"/>
                </a:lnTo>
                <a:lnTo>
                  <a:pt x="89154" y="44449"/>
                </a:lnTo>
                <a:lnTo>
                  <a:pt x="89154" y="45719"/>
                </a:lnTo>
                <a:lnTo>
                  <a:pt x="79692" y="45719"/>
                </a:lnTo>
                <a:lnTo>
                  <a:pt x="85102" y="46989"/>
                </a:lnTo>
                <a:lnTo>
                  <a:pt x="83743" y="48259"/>
                </a:lnTo>
                <a:lnTo>
                  <a:pt x="77000" y="48259"/>
                </a:lnTo>
                <a:lnTo>
                  <a:pt x="74295" y="50799"/>
                </a:lnTo>
                <a:lnTo>
                  <a:pt x="167487" y="50799"/>
                </a:lnTo>
                <a:lnTo>
                  <a:pt x="174244" y="52069"/>
                </a:lnTo>
                <a:lnTo>
                  <a:pt x="175602" y="52069"/>
                </a:lnTo>
                <a:lnTo>
                  <a:pt x="185051" y="55879"/>
                </a:lnTo>
                <a:lnTo>
                  <a:pt x="186397" y="57149"/>
                </a:lnTo>
                <a:lnTo>
                  <a:pt x="189103" y="57149"/>
                </a:lnTo>
                <a:lnTo>
                  <a:pt x="193154" y="53339"/>
                </a:lnTo>
                <a:lnTo>
                  <a:pt x="190449" y="52069"/>
                </a:lnTo>
                <a:lnTo>
                  <a:pt x="183705" y="48259"/>
                </a:lnTo>
                <a:lnTo>
                  <a:pt x="175602" y="45719"/>
                </a:lnTo>
                <a:lnTo>
                  <a:pt x="175602" y="44449"/>
                </a:lnTo>
                <a:lnTo>
                  <a:pt x="199237" y="44449"/>
                </a:lnTo>
                <a:lnTo>
                  <a:pt x="198564" y="43179"/>
                </a:lnTo>
                <a:lnTo>
                  <a:pt x="198564" y="39369"/>
                </a:lnTo>
                <a:lnTo>
                  <a:pt x="190449" y="33019"/>
                </a:lnTo>
                <a:lnTo>
                  <a:pt x="185054" y="27939"/>
                </a:lnTo>
                <a:lnTo>
                  <a:pt x="101307" y="27939"/>
                </a:lnTo>
                <a:lnTo>
                  <a:pt x="94551" y="21589"/>
                </a:lnTo>
                <a:lnTo>
                  <a:pt x="81051" y="20319"/>
                </a:lnTo>
                <a:close/>
              </a:path>
              <a:path w="200025" h="266700">
                <a:moveTo>
                  <a:pt x="168846" y="52069"/>
                </a:moveTo>
                <a:lnTo>
                  <a:pt x="70231" y="52069"/>
                </a:lnTo>
                <a:lnTo>
                  <a:pt x="70231" y="55879"/>
                </a:lnTo>
                <a:lnTo>
                  <a:pt x="174252" y="55879"/>
                </a:lnTo>
                <a:lnTo>
                  <a:pt x="171551" y="53339"/>
                </a:lnTo>
                <a:lnTo>
                  <a:pt x="168846" y="52069"/>
                </a:lnTo>
                <a:close/>
              </a:path>
              <a:path w="200025" h="266700">
                <a:moveTo>
                  <a:pt x="167487" y="50799"/>
                </a:moveTo>
                <a:lnTo>
                  <a:pt x="67538" y="50799"/>
                </a:lnTo>
                <a:lnTo>
                  <a:pt x="67538" y="52069"/>
                </a:lnTo>
                <a:lnTo>
                  <a:pt x="167487" y="52069"/>
                </a:lnTo>
                <a:lnTo>
                  <a:pt x="167487" y="50799"/>
                </a:lnTo>
                <a:close/>
              </a:path>
              <a:path w="200025" h="266700">
                <a:moveTo>
                  <a:pt x="71589" y="49529"/>
                </a:moveTo>
                <a:lnTo>
                  <a:pt x="70231" y="49529"/>
                </a:lnTo>
                <a:lnTo>
                  <a:pt x="68884" y="50799"/>
                </a:lnTo>
                <a:lnTo>
                  <a:pt x="71589" y="50799"/>
                </a:lnTo>
                <a:lnTo>
                  <a:pt x="71589" y="49529"/>
                </a:lnTo>
                <a:close/>
              </a:path>
              <a:path w="200025" h="266700">
                <a:moveTo>
                  <a:pt x="199237" y="44449"/>
                </a:moveTo>
                <a:lnTo>
                  <a:pt x="175602" y="44449"/>
                </a:lnTo>
                <a:lnTo>
                  <a:pt x="197205" y="49529"/>
                </a:lnTo>
                <a:lnTo>
                  <a:pt x="198564" y="49529"/>
                </a:lnTo>
                <a:lnTo>
                  <a:pt x="199910" y="46989"/>
                </a:lnTo>
                <a:lnTo>
                  <a:pt x="199910" y="45719"/>
                </a:lnTo>
                <a:lnTo>
                  <a:pt x="199237" y="44449"/>
                </a:lnTo>
                <a:close/>
              </a:path>
              <a:path w="200025" h="266700">
                <a:moveTo>
                  <a:pt x="81051" y="46989"/>
                </a:moveTo>
                <a:lnTo>
                  <a:pt x="78346" y="46989"/>
                </a:lnTo>
                <a:lnTo>
                  <a:pt x="78346" y="48259"/>
                </a:lnTo>
                <a:lnTo>
                  <a:pt x="83743" y="48259"/>
                </a:lnTo>
                <a:lnTo>
                  <a:pt x="81051" y="46989"/>
                </a:lnTo>
                <a:close/>
              </a:path>
              <a:path w="200025" h="266700">
                <a:moveTo>
                  <a:pt x="85102" y="40639"/>
                </a:moveTo>
                <a:lnTo>
                  <a:pt x="77000" y="40639"/>
                </a:lnTo>
                <a:lnTo>
                  <a:pt x="75641" y="41909"/>
                </a:lnTo>
                <a:lnTo>
                  <a:pt x="77000" y="41909"/>
                </a:lnTo>
                <a:lnTo>
                  <a:pt x="77000" y="43179"/>
                </a:lnTo>
                <a:lnTo>
                  <a:pt x="74295" y="43179"/>
                </a:lnTo>
                <a:lnTo>
                  <a:pt x="72948" y="44449"/>
                </a:lnTo>
                <a:lnTo>
                  <a:pt x="72948" y="45719"/>
                </a:lnTo>
                <a:lnTo>
                  <a:pt x="74295" y="46989"/>
                </a:lnTo>
                <a:lnTo>
                  <a:pt x="79692" y="45719"/>
                </a:lnTo>
                <a:lnTo>
                  <a:pt x="89154" y="45719"/>
                </a:lnTo>
                <a:lnTo>
                  <a:pt x="86448" y="44449"/>
                </a:lnTo>
                <a:lnTo>
                  <a:pt x="85102" y="40639"/>
                </a:lnTo>
                <a:close/>
              </a:path>
              <a:path w="200025" h="266700">
                <a:moveTo>
                  <a:pt x="102654" y="25399"/>
                </a:moveTo>
                <a:lnTo>
                  <a:pt x="101307" y="25399"/>
                </a:lnTo>
                <a:lnTo>
                  <a:pt x="102654" y="26669"/>
                </a:lnTo>
                <a:lnTo>
                  <a:pt x="102654" y="27939"/>
                </a:lnTo>
                <a:lnTo>
                  <a:pt x="185054" y="27939"/>
                </a:lnTo>
                <a:lnTo>
                  <a:pt x="183705" y="26669"/>
                </a:lnTo>
                <a:lnTo>
                  <a:pt x="104013" y="26669"/>
                </a:lnTo>
                <a:lnTo>
                  <a:pt x="102654" y="25399"/>
                </a:lnTo>
                <a:close/>
              </a:path>
              <a:path w="200025" h="266700">
                <a:moveTo>
                  <a:pt x="183705" y="25399"/>
                </a:moveTo>
                <a:lnTo>
                  <a:pt x="104013" y="25399"/>
                </a:lnTo>
                <a:lnTo>
                  <a:pt x="104013" y="26669"/>
                </a:lnTo>
                <a:lnTo>
                  <a:pt x="183705" y="26669"/>
                </a:lnTo>
                <a:lnTo>
                  <a:pt x="183705" y="25399"/>
                </a:lnTo>
                <a:close/>
              </a:path>
              <a:path w="200025" h="266700">
                <a:moveTo>
                  <a:pt x="102654" y="16509"/>
                </a:moveTo>
                <a:lnTo>
                  <a:pt x="101307" y="16509"/>
                </a:lnTo>
                <a:lnTo>
                  <a:pt x="101307" y="17779"/>
                </a:lnTo>
                <a:lnTo>
                  <a:pt x="99961" y="17779"/>
                </a:lnTo>
                <a:lnTo>
                  <a:pt x="99961" y="21589"/>
                </a:lnTo>
                <a:lnTo>
                  <a:pt x="101307" y="22859"/>
                </a:lnTo>
                <a:lnTo>
                  <a:pt x="104013" y="24129"/>
                </a:lnTo>
                <a:lnTo>
                  <a:pt x="105359" y="25399"/>
                </a:lnTo>
                <a:lnTo>
                  <a:pt x="185051" y="25399"/>
                </a:lnTo>
                <a:lnTo>
                  <a:pt x="183705" y="22859"/>
                </a:lnTo>
                <a:lnTo>
                  <a:pt x="175602" y="20319"/>
                </a:lnTo>
                <a:lnTo>
                  <a:pt x="173577" y="19049"/>
                </a:lnTo>
                <a:lnTo>
                  <a:pt x="108064" y="19049"/>
                </a:lnTo>
                <a:lnTo>
                  <a:pt x="102654" y="16509"/>
                </a:lnTo>
                <a:close/>
              </a:path>
              <a:path w="200025" h="266700">
                <a:moveTo>
                  <a:pt x="153987" y="3809"/>
                </a:moveTo>
                <a:lnTo>
                  <a:pt x="152641" y="3809"/>
                </a:lnTo>
                <a:lnTo>
                  <a:pt x="148590" y="6349"/>
                </a:lnTo>
                <a:lnTo>
                  <a:pt x="147231" y="6349"/>
                </a:lnTo>
                <a:lnTo>
                  <a:pt x="147231" y="7619"/>
                </a:lnTo>
                <a:lnTo>
                  <a:pt x="104013" y="7619"/>
                </a:lnTo>
                <a:lnTo>
                  <a:pt x="104013" y="10159"/>
                </a:lnTo>
                <a:lnTo>
                  <a:pt x="105359" y="11429"/>
                </a:lnTo>
                <a:lnTo>
                  <a:pt x="106705" y="11429"/>
                </a:lnTo>
                <a:lnTo>
                  <a:pt x="106705" y="16509"/>
                </a:lnTo>
                <a:lnTo>
                  <a:pt x="108064" y="17779"/>
                </a:lnTo>
                <a:lnTo>
                  <a:pt x="108064" y="19049"/>
                </a:lnTo>
                <a:lnTo>
                  <a:pt x="173577" y="19049"/>
                </a:lnTo>
                <a:lnTo>
                  <a:pt x="171551" y="17779"/>
                </a:lnTo>
                <a:lnTo>
                  <a:pt x="168846" y="10159"/>
                </a:lnTo>
                <a:lnTo>
                  <a:pt x="164795" y="5079"/>
                </a:lnTo>
                <a:lnTo>
                  <a:pt x="158038" y="5079"/>
                </a:lnTo>
                <a:lnTo>
                  <a:pt x="153987" y="3809"/>
                </a:lnTo>
                <a:close/>
              </a:path>
              <a:path w="200025" h="266700">
                <a:moveTo>
                  <a:pt x="118859" y="1269"/>
                </a:moveTo>
                <a:lnTo>
                  <a:pt x="114808" y="1269"/>
                </a:lnTo>
                <a:lnTo>
                  <a:pt x="109410" y="3809"/>
                </a:lnTo>
                <a:lnTo>
                  <a:pt x="108064" y="3809"/>
                </a:lnTo>
                <a:lnTo>
                  <a:pt x="106705" y="5079"/>
                </a:lnTo>
                <a:lnTo>
                  <a:pt x="106705" y="6349"/>
                </a:lnTo>
                <a:lnTo>
                  <a:pt x="105359" y="7619"/>
                </a:lnTo>
                <a:lnTo>
                  <a:pt x="139128" y="7619"/>
                </a:lnTo>
                <a:lnTo>
                  <a:pt x="136423" y="6349"/>
                </a:lnTo>
                <a:lnTo>
                  <a:pt x="133384" y="2539"/>
                </a:lnTo>
                <a:lnTo>
                  <a:pt x="120218" y="2539"/>
                </a:lnTo>
                <a:lnTo>
                  <a:pt x="118859" y="1269"/>
                </a:lnTo>
                <a:close/>
              </a:path>
              <a:path w="200025" h="266700">
                <a:moveTo>
                  <a:pt x="144526" y="6349"/>
                </a:moveTo>
                <a:lnTo>
                  <a:pt x="139128" y="7619"/>
                </a:lnTo>
                <a:lnTo>
                  <a:pt x="147231" y="7619"/>
                </a:lnTo>
                <a:lnTo>
                  <a:pt x="144526" y="6349"/>
                </a:lnTo>
                <a:close/>
              </a:path>
              <a:path w="200025" h="266700">
                <a:moveTo>
                  <a:pt x="160743" y="3809"/>
                </a:moveTo>
                <a:lnTo>
                  <a:pt x="158038" y="5079"/>
                </a:lnTo>
                <a:lnTo>
                  <a:pt x="162090" y="5079"/>
                </a:lnTo>
                <a:lnTo>
                  <a:pt x="160743" y="3809"/>
                </a:lnTo>
                <a:close/>
              </a:path>
              <a:path w="200025" h="266700">
                <a:moveTo>
                  <a:pt x="163436" y="3809"/>
                </a:moveTo>
                <a:lnTo>
                  <a:pt x="162090" y="5079"/>
                </a:lnTo>
                <a:lnTo>
                  <a:pt x="164795" y="5079"/>
                </a:lnTo>
                <a:lnTo>
                  <a:pt x="163436" y="3809"/>
                </a:lnTo>
                <a:close/>
              </a:path>
              <a:path w="200025" h="266700">
                <a:moveTo>
                  <a:pt x="128320" y="0"/>
                </a:moveTo>
                <a:lnTo>
                  <a:pt x="125615" y="1269"/>
                </a:lnTo>
                <a:lnTo>
                  <a:pt x="121564" y="2539"/>
                </a:lnTo>
                <a:lnTo>
                  <a:pt x="133384" y="2539"/>
                </a:lnTo>
                <a:lnTo>
                  <a:pt x="132372" y="1269"/>
                </a:lnTo>
                <a:lnTo>
                  <a:pt x="12832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71418" y="3611714"/>
            <a:ext cx="55880" cy="70485"/>
          </a:xfrm>
          <a:custGeom>
            <a:avLst/>
            <a:gdLst/>
            <a:ahLst/>
            <a:cxnLst/>
            <a:rect l="l" t="t" r="r" b="b"/>
            <a:pathLst>
              <a:path w="55879" h="70485">
                <a:moveTo>
                  <a:pt x="21615" y="54038"/>
                </a:moveTo>
                <a:lnTo>
                  <a:pt x="20256" y="54038"/>
                </a:lnTo>
                <a:lnTo>
                  <a:pt x="20256" y="49987"/>
                </a:lnTo>
                <a:lnTo>
                  <a:pt x="17564" y="49987"/>
                </a:lnTo>
                <a:lnTo>
                  <a:pt x="14859" y="47282"/>
                </a:lnTo>
                <a:lnTo>
                  <a:pt x="18910" y="48628"/>
                </a:lnTo>
                <a:lnTo>
                  <a:pt x="18910" y="45935"/>
                </a:lnTo>
                <a:lnTo>
                  <a:pt x="20256" y="41884"/>
                </a:lnTo>
                <a:lnTo>
                  <a:pt x="20256" y="40525"/>
                </a:lnTo>
                <a:lnTo>
                  <a:pt x="14859" y="40525"/>
                </a:lnTo>
                <a:lnTo>
                  <a:pt x="13512" y="41884"/>
                </a:lnTo>
                <a:lnTo>
                  <a:pt x="13512" y="43230"/>
                </a:lnTo>
                <a:lnTo>
                  <a:pt x="14859" y="43230"/>
                </a:lnTo>
                <a:lnTo>
                  <a:pt x="12153" y="45935"/>
                </a:lnTo>
                <a:lnTo>
                  <a:pt x="13512" y="47282"/>
                </a:lnTo>
                <a:lnTo>
                  <a:pt x="13512" y="51333"/>
                </a:lnTo>
                <a:lnTo>
                  <a:pt x="6756" y="51333"/>
                </a:lnTo>
                <a:lnTo>
                  <a:pt x="8102" y="49987"/>
                </a:lnTo>
                <a:lnTo>
                  <a:pt x="6756" y="48628"/>
                </a:lnTo>
                <a:lnTo>
                  <a:pt x="9461" y="45935"/>
                </a:lnTo>
                <a:lnTo>
                  <a:pt x="9461" y="44577"/>
                </a:lnTo>
                <a:lnTo>
                  <a:pt x="8102" y="44577"/>
                </a:lnTo>
                <a:lnTo>
                  <a:pt x="1346" y="49987"/>
                </a:lnTo>
                <a:lnTo>
                  <a:pt x="0" y="51333"/>
                </a:lnTo>
                <a:lnTo>
                  <a:pt x="1346" y="52679"/>
                </a:lnTo>
                <a:lnTo>
                  <a:pt x="1346" y="54038"/>
                </a:lnTo>
                <a:lnTo>
                  <a:pt x="2705" y="54038"/>
                </a:lnTo>
                <a:lnTo>
                  <a:pt x="1346" y="55384"/>
                </a:lnTo>
                <a:lnTo>
                  <a:pt x="4051" y="59436"/>
                </a:lnTo>
                <a:lnTo>
                  <a:pt x="4051" y="60794"/>
                </a:lnTo>
                <a:lnTo>
                  <a:pt x="5397" y="59436"/>
                </a:lnTo>
                <a:lnTo>
                  <a:pt x="5397" y="58089"/>
                </a:lnTo>
                <a:lnTo>
                  <a:pt x="6756" y="59436"/>
                </a:lnTo>
                <a:lnTo>
                  <a:pt x="8102" y="59436"/>
                </a:lnTo>
                <a:lnTo>
                  <a:pt x="8102" y="56743"/>
                </a:lnTo>
                <a:lnTo>
                  <a:pt x="9461" y="56743"/>
                </a:lnTo>
                <a:lnTo>
                  <a:pt x="9461" y="58089"/>
                </a:lnTo>
                <a:lnTo>
                  <a:pt x="10807" y="62141"/>
                </a:lnTo>
                <a:lnTo>
                  <a:pt x="9461" y="63487"/>
                </a:lnTo>
                <a:lnTo>
                  <a:pt x="9461" y="68897"/>
                </a:lnTo>
                <a:lnTo>
                  <a:pt x="10807" y="70243"/>
                </a:lnTo>
                <a:lnTo>
                  <a:pt x="12153" y="70243"/>
                </a:lnTo>
                <a:lnTo>
                  <a:pt x="12153" y="64846"/>
                </a:lnTo>
                <a:lnTo>
                  <a:pt x="13512" y="63487"/>
                </a:lnTo>
                <a:lnTo>
                  <a:pt x="13512" y="60794"/>
                </a:lnTo>
                <a:lnTo>
                  <a:pt x="14859" y="60794"/>
                </a:lnTo>
                <a:lnTo>
                  <a:pt x="14859" y="56743"/>
                </a:lnTo>
                <a:lnTo>
                  <a:pt x="16205" y="55384"/>
                </a:lnTo>
                <a:lnTo>
                  <a:pt x="20256" y="58089"/>
                </a:lnTo>
                <a:lnTo>
                  <a:pt x="21615" y="58089"/>
                </a:lnTo>
                <a:lnTo>
                  <a:pt x="21615" y="54038"/>
                </a:lnTo>
                <a:close/>
              </a:path>
              <a:path w="55879" h="70485">
                <a:moveTo>
                  <a:pt x="27012" y="8102"/>
                </a:moveTo>
                <a:lnTo>
                  <a:pt x="24307" y="8102"/>
                </a:lnTo>
                <a:lnTo>
                  <a:pt x="13512" y="2705"/>
                </a:lnTo>
                <a:lnTo>
                  <a:pt x="12153" y="2705"/>
                </a:lnTo>
                <a:lnTo>
                  <a:pt x="10807" y="1358"/>
                </a:lnTo>
                <a:lnTo>
                  <a:pt x="9448" y="1358"/>
                </a:lnTo>
                <a:lnTo>
                  <a:pt x="9448" y="2705"/>
                </a:lnTo>
                <a:lnTo>
                  <a:pt x="10807" y="4051"/>
                </a:lnTo>
                <a:lnTo>
                  <a:pt x="12153" y="4051"/>
                </a:lnTo>
                <a:lnTo>
                  <a:pt x="14859" y="6756"/>
                </a:lnTo>
                <a:lnTo>
                  <a:pt x="27012" y="10807"/>
                </a:lnTo>
                <a:lnTo>
                  <a:pt x="27012" y="8102"/>
                </a:lnTo>
                <a:close/>
              </a:path>
              <a:path w="55879" h="70485">
                <a:moveTo>
                  <a:pt x="55372" y="5410"/>
                </a:moveTo>
                <a:lnTo>
                  <a:pt x="47269" y="4051"/>
                </a:lnTo>
                <a:lnTo>
                  <a:pt x="40513" y="1358"/>
                </a:lnTo>
                <a:lnTo>
                  <a:pt x="39154" y="0"/>
                </a:lnTo>
                <a:lnTo>
                  <a:pt x="36461" y="0"/>
                </a:lnTo>
                <a:lnTo>
                  <a:pt x="33756" y="2705"/>
                </a:lnTo>
                <a:lnTo>
                  <a:pt x="32410" y="2705"/>
                </a:lnTo>
                <a:lnTo>
                  <a:pt x="28359" y="1358"/>
                </a:lnTo>
                <a:lnTo>
                  <a:pt x="28359" y="2705"/>
                </a:lnTo>
                <a:lnTo>
                  <a:pt x="29705" y="4051"/>
                </a:lnTo>
                <a:lnTo>
                  <a:pt x="36461" y="4051"/>
                </a:lnTo>
                <a:lnTo>
                  <a:pt x="40513" y="5410"/>
                </a:lnTo>
                <a:lnTo>
                  <a:pt x="44564" y="5410"/>
                </a:lnTo>
                <a:lnTo>
                  <a:pt x="43218" y="8102"/>
                </a:lnTo>
                <a:lnTo>
                  <a:pt x="49974" y="8102"/>
                </a:lnTo>
                <a:lnTo>
                  <a:pt x="52666" y="9461"/>
                </a:lnTo>
                <a:lnTo>
                  <a:pt x="54013" y="9461"/>
                </a:lnTo>
                <a:lnTo>
                  <a:pt x="55372" y="8102"/>
                </a:lnTo>
                <a:lnTo>
                  <a:pt x="55372" y="541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26649" y="3602265"/>
            <a:ext cx="70485" cy="23495"/>
          </a:xfrm>
          <a:custGeom>
            <a:avLst/>
            <a:gdLst/>
            <a:ahLst/>
            <a:cxnLst/>
            <a:rect l="l" t="t" r="r" b="b"/>
            <a:pathLst>
              <a:path w="70485" h="23495">
                <a:moveTo>
                  <a:pt x="14859" y="8102"/>
                </a:moveTo>
                <a:lnTo>
                  <a:pt x="13512" y="6756"/>
                </a:lnTo>
                <a:lnTo>
                  <a:pt x="12166" y="6756"/>
                </a:lnTo>
                <a:lnTo>
                  <a:pt x="10807" y="8102"/>
                </a:lnTo>
                <a:lnTo>
                  <a:pt x="8115" y="9461"/>
                </a:lnTo>
                <a:lnTo>
                  <a:pt x="9461" y="10807"/>
                </a:lnTo>
                <a:lnTo>
                  <a:pt x="9461" y="13512"/>
                </a:lnTo>
                <a:lnTo>
                  <a:pt x="1358" y="10807"/>
                </a:lnTo>
                <a:lnTo>
                  <a:pt x="0" y="13512"/>
                </a:lnTo>
                <a:lnTo>
                  <a:pt x="1358" y="14859"/>
                </a:lnTo>
                <a:lnTo>
                  <a:pt x="2705" y="14859"/>
                </a:lnTo>
                <a:lnTo>
                  <a:pt x="4064" y="13512"/>
                </a:lnTo>
                <a:lnTo>
                  <a:pt x="5410" y="14859"/>
                </a:lnTo>
                <a:lnTo>
                  <a:pt x="9461" y="16205"/>
                </a:lnTo>
                <a:lnTo>
                  <a:pt x="12166" y="13512"/>
                </a:lnTo>
                <a:lnTo>
                  <a:pt x="12166" y="12166"/>
                </a:lnTo>
                <a:lnTo>
                  <a:pt x="10807" y="10807"/>
                </a:lnTo>
                <a:lnTo>
                  <a:pt x="12166" y="9461"/>
                </a:lnTo>
                <a:lnTo>
                  <a:pt x="14859" y="8102"/>
                </a:lnTo>
                <a:close/>
              </a:path>
              <a:path w="70485" h="23495">
                <a:moveTo>
                  <a:pt x="59436" y="8102"/>
                </a:moveTo>
                <a:lnTo>
                  <a:pt x="58077" y="8102"/>
                </a:lnTo>
                <a:lnTo>
                  <a:pt x="49987" y="4051"/>
                </a:lnTo>
                <a:lnTo>
                  <a:pt x="47282" y="5410"/>
                </a:lnTo>
                <a:lnTo>
                  <a:pt x="45935" y="6756"/>
                </a:lnTo>
                <a:lnTo>
                  <a:pt x="45935" y="10807"/>
                </a:lnTo>
                <a:lnTo>
                  <a:pt x="43230" y="10807"/>
                </a:lnTo>
                <a:lnTo>
                  <a:pt x="43230" y="6756"/>
                </a:lnTo>
                <a:lnTo>
                  <a:pt x="39179" y="6756"/>
                </a:lnTo>
                <a:lnTo>
                  <a:pt x="37820" y="5410"/>
                </a:lnTo>
                <a:lnTo>
                  <a:pt x="35128" y="5410"/>
                </a:lnTo>
                <a:lnTo>
                  <a:pt x="35128" y="6756"/>
                </a:lnTo>
                <a:lnTo>
                  <a:pt x="31076" y="10807"/>
                </a:lnTo>
                <a:lnTo>
                  <a:pt x="29718" y="10807"/>
                </a:lnTo>
                <a:lnTo>
                  <a:pt x="29718" y="9461"/>
                </a:lnTo>
                <a:lnTo>
                  <a:pt x="28371" y="6756"/>
                </a:lnTo>
                <a:lnTo>
                  <a:pt x="24320" y="6756"/>
                </a:lnTo>
                <a:lnTo>
                  <a:pt x="24320" y="8102"/>
                </a:lnTo>
                <a:lnTo>
                  <a:pt x="22974" y="8102"/>
                </a:lnTo>
                <a:lnTo>
                  <a:pt x="22974" y="9461"/>
                </a:lnTo>
                <a:lnTo>
                  <a:pt x="24320" y="10807"/>
                </a:lnTo>
                <a:lnTo>
                  <a:pt x="22974" y="10807"/>
                </a:lnTo>
                <a:lnTo>
                  <a:pt x="22974" y="13512"/>
                </a:lnTo>
                <a:lnTo>
                  <a:pt x="33782" y="14859"/>
                </a:lnTo>
                <a:lnTo>
                  <a:pt x="32423" y="14859"/>
                </a:lnTo>
                <a:lnTo>
                  <a:pt x="33782" y="16217"/>
                </a:lnTo>
                <a:lnTo>
                  <a:pt x="39179" y="18910"/>
                </a:lnTo>
                <a:lnTo>
                  <a:pt x="47282" y="17564"/>
                </a:lnTo>
                <a:lnTo>
                  <a:pt x="49987" y="21615"/>
                </a:lnTo>
                <a:lnTo>
                  <a:pt x="51333" y="22961"/>
                </a:lnTo>
                <a:lnTo>
                  <a:pt x="51333" y="18910"/>
                </a:lnTo>
                <a:lnTo>
                  <a:pt x="52679" y="18910"/>
                </a:lnTo>
                <a:lnTo>
                  <a:pt x="52679" y="16217"/>
                </a:lnTo>
                <a:lnTo>
                  <a:pt x="49987" y="13512"/>
                </a:lnTo>
                <a:lnTo>
                  <a:pt x="48628" y="13512"/>
                </a:lnTo>
                <a:lnTo>
                  <a:pt x="49987" y="12153"/>
                </a:lnTo>
                <a:lnTo>
                  <a:pt x="52679" y="13512"/>
                </a:lnTo>
                <a:lnTo>
                  <a:pt x="52679" y="12153"/>
                </a:lnTo>
                <a:lnTo>
                  <a:pt x="51333" y="10807"/>
                </a:lnTo>
                <a:lnTo>
                  <a:pt x="51333" y="8102"/>
                </a:lnTo>
                <a:lnTo>
                  <a:pt x="54025" y="8102"/>
                </a:lnTo>
                <a:lnTo>
                  <a:pt x="56743" y="10807"/>
                </a:lnTo>
                <a:lnTo>
                  <a:pt x="56743" y="13512"/>
                </a:lnTo>
                <a:lnTo>
                  <a:pt x="55384" y="14859"/>
                </a:lnTo>
                <a:lnTo>
                  <a:pt x="56743" y="16217"/>
                </a:lnTo>
                <a:lnTo>
                  <a:pt x="56743" y="17564"/>
                </a:lnTo>
                <a:lnTo>
                  <a:pt x="58077" y="17564"/>
                </a:lnTo>
                <a:lnTo>
                  <a:pt x="58077" y="12153"/>
                </a:lnTo>
                <a:lnTo>
                  <a:pt x="59436" y="10807"/>
                </a:lnTo>
                <a:lnTo>
                  <a:pt x="59436" y="8102"/>
                </a:lnTo>
                <a:close/>
              </a:path>
              <a:path w="70485" h="23495">
                <a:moveTo>
                  <a:pt x="62141" y="1346"/>
                </a:moveTo>
                <a:lnTo>
                  <a:pt x="60794" y="1346"/>
                </a:lnTo>
                <a:lnTo>
                  <a:pt x="52692" y="1346"/>
                </a:lnTo>
                <a:lnTo>
                  <a:pt x="54038" y="2705"/>
                </a:lnTo>
                <a:lnTo>
                  <a:pt x="58102" y="2705"/>
                </a:lnTo>
                <a:lnTo>
                  <a:pt x="58102" y="4051"/>
                </a:lnTo>
                <a:lnTo>
                  <a:pt x="59448" y="5397"/>
                </a:lnTo>
                <a:lnTo>
                  <a:pt x="60794" y="5397"/>
                </a:lnTo>
                <a:lnTo>
                  <a:pt x="60794" y="2705"/>
                </a:lnTo>
                <a:lnTo>
                  <a:pt x="62141" y="2705"/>
                </a:lnTo>
                <a:lnTo>
                  <a:pt x="62141" y="1346"/>
                </a:lnTo>
                <a:close/>
              </a:path>
              <a:path w="70485" h="23495">
                <a:moveTo>
                  <a:pt x="70243" y="2705"/>
                </a:moveTo>
                <a:lnTo>
                  <a:pt x="68897" y="2705"/>
                </a:lnTo>
                <a:lnTo>
                  <a:pt x="68897" y="1346"/>
                </a:lnTo>
                <a:lnTo>
                  <a:pt x="67538" y="1346"/>
                </a:lnTo>
                <a:lnTo>
                  <a:pt x="64846" y="0"/>
                </a:lnTo>
                <a:lnTo>
                  <a:pt x="63487" y="1346"/>
                </a:lnTo>
                <a:lnTo>
                  <a:pt x="64846" y="2705"/>
                </a:lnTo>
                <a:lnTo>
                  <a:pt x="63487" y="4051"/>
                </a:lnTo>
                <a:lnTo>
                  <a:pt x="62141" y="6756"/>
                </a:lnTo>
                <a:lnTo>
                  <a:pt x="62141" y="8102"/>
                </a:lnTo>
                <a:lnTo>
                  <a:pt x="60794" y="8102"/>
                </a:lnTo>
                <a:lnTo>
                  <a:pt x="62141" y="9448"/>
                </a:lnTo>
                <a:lnTo>
                  <a:pt x="60794" y="10807"/>
                </a:lnTo>
                <a:lnTo>
                  <a:pt x="60794" y="14859"/>
                </a:lnTo>
                <a:lnTo>
                  <a:pt x="62141" y="14859"/>
                </a:lnTo>
                <a:lnTo>
                  <a:pt x="62141" y="16205"/>
                </a:lnTo>
                <a:lnTo>
                  <a:pt x="67538" y="10807"/>
                </a:lnTo>
                <a:lnTo>
                  <a:pt x="70243" y="10807"/>
                </a:lnTo>
                <a:lnTo>
                  <a:pt x="66179" y="8102"/>
                </a:lnTo>
                <a:lnTo>
                  <a:pt x="64846" y="12153"/>
                </a:lnTo>
                <a:lnTo>
                  <a:pt x="63487" y="12153"/>
                </a:lnTo>
                <a:lnTo>
                  <a:pt x="63487" y="10807"/>
                </a:lnTo>
                <a:lnTo>
                  <a:pt x="64846" y="9448"/>
                </a:lnTo>
                <a:lnTo>
                  <a:pt x="64846" y="6756"/>
                </a:lnTo>
                <a:lnTo>
                  <a:pt x="67538" y="6756"/>
                </a:lnTo>
                <a:lnTo>
                  <a:pt x="70243" y="4051"/>
                </a:lnTo>
                <a:lnTo>
                  <a:pt x="70243" y="2705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97399" y="3577945"/>
            <a:ext cx="36830" cy="24765"/>
          </a:xfrm>
          <a:custGeom>
            <a:avLst/>
            <a:gdLst/>
            <a:ahLst/>
            <a:cxnLst/>
            <a:rect l="l" t="t" r="r" b="b"/>
            <a:pathLst>
              <a:path w="36830" h="24764">
                <a:moveTo>
                  <a:pt x="36461" y="0"/>
                </a:moveTo>
                <a:lnTo>
                  <a:pt x="0" y="0"/>
                </a:lnTo>
                <a:lnTo>
                  <a:pt x="1346" y="1358"/>
                </a:lnTo>
                <a:lnTo>
                  <a:pt x="1346" y="16217"/>
                </a:lnTo>
                <a:lnTo>
                  <a:pt x="2705" y="16217"/>
                </a:lnTo>
                <a:lnTo>
                  <a:pt x="5397" y="20269"/>
                </a:lnTo>
                <a:lnTo>
                  <a:pt x="8102" y="21615"/>
                </a:lnTo>
                <a:lnTo>
                  <a:pt x="9448" y="24320"/>
                </a:lnTo>
                <a:lnTo>
                  <a:pt x="12153" y="24320"/>
                </a:lnTo>
                <a:lnTo>
                  <a:pt x="13512" y="22961"/>
                </a:lnTo>
                <a:lnTo>
                  <a:pt x="13512" y="18910"/>
                </a:lnTo>
                <a:lnTo>
                  <a:pt x="10807" y="18910"/>
                </a:lnTo>
                <a:lnTo>
                  <a:pt x="13512" y="16217"/>
                </a:lnTo>
                <a:lnTo>
                  <a:pt x="14858" y="16217"/>
                </a:lnTo>
                <a:lnTo>
                  <a:pt x="14858" y="12153"/>
                </a:lnTo>
                <a:lnTo>
                  <a:pt x="16205" y="12153"/>
                </a:lnTo>
                <a:lnTo>
                  <a:pt x="17564" y="13512"/>
                </a:lnTo>
                <a:lnTo>
                  <a:pt x="17564" y="14858"/>
                </a:lnTo>
                <a:lnTo>
                  <a:pt x="18910" y="16217"/>
                </a:lnTo>
                <a:lnTo>
                  <a:pt x="17564" y="17564"/>
                </a:lnTo>
                <a:lnTo>
                  <a:pt x="17564" y="18910"/>
                </a:lnTo>
                <a:lnTo>
                  <a:pt x="18910" y="18910"/>
                </a:lnTo>
                <a:lnTo>
                  <a:pt x="18910" y="17564"/>
                </a:lnTo>
                <a:lnTo>
                  <a:pt x="20256" y="16217"/>
                </a:lnTo>
                <a:lnTo>
                  <a:pt x="20256" y="14858"/>
                </a:lnTo>
                <a:lnTo>
                  <a:pt x="21615" y="14858"/>
                </a:lnTo>
                <a:lnTo>
                  <a:pt x="20256" y="12153"/>
                </a:lnTo>
                <a:lnTo>
                  <a:pt x="20256" y="8102"/>
                </a:lnTo>
                <a:lnTo>
                  <a:pt x="21615" y="6756"/>
                </a:lnTo>
                <a:lnTo>
                  <a:pt x="22961" y="6756"/>
                </a:lnTo>
                <a:lnTo>
                  <a:pt x="22961" y="8102"/>
                </a:lnTo>
                <a:lnTo>
                  <a:pt x="21615" y="9461"/>
                </a:lnTo>
                <a:lnTo>
                  <a:pt x="22961" y="10807"/>
                </a:lnTo>
                <a:lnTo>
                  <a:pt x="24307" y="9461"/>
                </a:lnTo>
                <a:lnTo>
                  <a:pt x="24307" y="12153"/>
                </a:lnTo>
                <a:lnTo>
                  <a:pt x="25666" y="13512"/>
                </a:lnTo>
                <a:lnTo>
                  <a:pt x="28359" y="13512"/>
                </a:lnTo>
                <a:lnTo>
                  <a:pt x="28359" y="12153"/>
                </a:lnTo>
                <a:lnTo>
                  <a:pt x="27012" y="12153"/>
                </a:lnTo>
                <a:lnTo>
                  <a:pt x="27012" y="9461"/>
                </a:lnTo>
                <a:lnTo>
                  <a:pt x="31064" y="12153"/>
                </a:lnTo>
                <a:lnTo>
                  <a:pt x="31064" y="10807"/>
                </a:lnTo>
                <a:lnTo>
                  <a:pt x="29717" y="8102"/>
                </a:lnTo>
                <a:lnTo>
                  <a:pt x="33769" y="10807"/>
                </a:lnTo>
                <a:lnTo>
                  <a:pt x="33769" y="8102"/>
                </a:lnTo>
                <a:lnTo>
                  <a:pt x="35115" y="8102"/>
                </a:lnTo>
                <a:lnTo>
                  <a:pt x="35115" y="6756"/>
                </a:lnTo>
                <a:lnTo>
                  <a:pt x="36461" y="5410"/>
                </a:lnTo>
                <a:lnTo>
                  <a:pt x="35115" y="4051"/>
                </a:lnTo>
                <a:lnTo>
                  <a:pt x="35115" y="1358"/>
                </a:lnTo>
                <a:lnTo>
                  <a:pt x="3646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02311" y="3569844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4038" y="0"/>
                </a:moveTo>
                <a:lnTo>
                  <a:pt x="2692" y="0"/>
                </a:lnTo>
                <a:lnTo>
                  <a:pt x="0" y="1346"/>
                </a:lnTo>
                <a:lnTo>
                  <a:pt x="0" y="2692"/>
                </a:lnTo>
                <a:lnTo>
                  <a:pt x="1346" y="4051"/>
                </a:lnTo>
                <a:lnTo>
                  <a:pt x="2692" y="4051"/>
                </a:lnTo>
                <a:lnTo>
                  <a:pt x="2692" y="6756"/>
                </a:lnTo>
                <a:lnTo>
                  <a:pt x="0" y="9448"/>
                </a:lnTo>
                <a:lnTo>
                  <a:pt x="1346" y="10795"/>
                </a:lnTo>
                <a:lnTo>
                  <a:pt x="2692" y="10795"/>
                </a:lnTo>
                <a:lnTo>
                  <a:pt x="5384" y="12153"/>
                </a:lnTo>
                <a:lnTo>
                  <a:pt x="6756" y="12153"/>
                </a:lnTo>
                <a:lnTo>
                  <a:pt x="6756" y="10795"/>
                </a:lnTo>
                <a:lnTo>
                  <a:pt x="8102" y="9448"/>
                </a:lnTo>
                <a:lnTo>
                  <a:pt x="5384" y="8102"/>
                </a:lnTo>
                <a:lnTo>
                  <a:pt x="4038" y="5410"/>
                </a:lnTo>
                <a:lnTo>
                  <a:pt x="403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37457" y="3564445"/>
            <a:ext cx="74295" cy="16510"/>
          </a:xfrm>
          <a:custGeom>
            <a:avLst/>
            <a:gdLst/>
            <a:ahLst/>
            <a:cxnLst/>
            <a:rect l="l" t="t" r="r" b="b"/>
            <a:pathLst>
              <a:path w="74295" h="16510">
                <a:moveTo>
                  <a:pt x="13512" y="10807"/>
                </a:moveTo>
                <a:lnTo>
                  <a:pt x="12166" y="10807"/>
                </a:lnTo>
                <a:lnTo>
                  <a:pt x="9461" y="9461"/>
                </a:lnTo>
                <a:lnTo>
                  <a:pt x="8102" y="6756"/>
                </a:lnTo>
                <a:lnTo>
                  <a:pt x="8102" y="5410"/>
                </a:lnTo>
                <a:lnTo>
                  <a:pt x="6756" y="8102"/>
                </a:lnTo>
                <a:lnTo>
                  <a:pt x="6756" y="9461"/>
                </a:lnTo>
                <a:lnTo>
                  <a:pt x="1346" y="9461"/>
                </a:lnTo>
                <a:lnTo>
                  <a:pt x="0" y="10807"/>
                </a:lnTo>
                <a:lnTo>
                  <a:pt x="0" y="13512"/>
                </a:lnTo>
                <a:lnTo>
                  <a:pt x="8102" y="12166"/>
                </a:lnTo>
                <a:lnTo>
                  <a:pt x="10807" y="13512"/>
                </a:lnTo>
                <a:lnTo>
                  <a:pt x="13512" y="10807"/>
                </a:lnTo>
                <a:close/>
              </a:path>
              <a:path w="74295" h="16510">
                <a:moveTo>
                  <a:pt x="27012" y="8102"/>
                </a:moveTo>
                <a:lnTo>
                  <a:pt x="22961" y="8102"/>
                </a:lnTo>
                <a:lnTo>
                  <a:pt x="20256" y="10820"/>
                </a:lnTo>
                <a:lnTo>
                  <a:pt x="20256" y="9461"/>
                </a:lnTo>
                <a:lnTo>
                  <a:pt x="18910" y="6756"/>
                </a:lnTo>
                <a:lnTo>
                  <a:pt x="17551" y="6756"/>
                </a:lnTo>
                <a:lnTo>
                  <a:pt x="14859" y="6756"/>
                </a:lnTo>
                <a:lnTo>
                  <a:pt x="16217" y="8102"/>
                </a:lnTo>
                <a:lnTo>
                  <a:pt x="16217" y="10820"/>
                </a:lnTo>
                <a:lnTo>
                  <a:pt x="17551" y="12166"/>
                </a:lnTo>
                <a:lnTo>
                  <a:pt x="22961" y="12166"/>
                </a:lnTo>
                <a:lnTo>
                  <a:pt x="25666" y="10820"/>
                </a:lnTo>
                <a:lnTo>
                  <a:pt x="25666" y="9461"/>
                </a:lnTo>
                <a:lnTo>
                  <a:pt x="27012" y="8102"/>
                </a:lnTo>
                <a:close/>
              </a:path>
              <a:path w="74295" h="16510">
                <a:moveTo>
                  <a:pt x="43218" y="6756"/>
                </a:moveTo>
                <a:lnTo>
                  <a:pt x="40525" y="6756"/>
                </a:lnTo>
                <a:lnTo>
                  <a:pt x="36461" y="6756"/>
                </a:lnTo>
                <a:lnTo>
                  <a:pt x="36461" y="8102"/>
                </a:lnTo>
                <a:lnTo>
                  <a:pt x="32423" y="10820"/>
                </a:lnTo>
                <a:lnTo>
                  <a:pt x="31064" y="9461"/>
                </a:lnTo>
                <a:lnTo>
                  <a:pt x="29718" y="9461"/>
                </a:lnTo>
                <a:lnTo>
                  <a:pt x="28359" y="10820"/>
                </a:lnTo>
                <a:lnTo>
                  <a:pt x="28359" y="14859"/>
                </a:lnTo>
                <a:lnTo>
                  <a:pt x="29718" y="16205"/>
                </a:lnTo>
                <a:lnTo>
                  <a:pt x="29718" y="14859"/>
                </a:lnTo>
                <a:lnTo>
                  <a:pt x="39179" y="14859"/>
                </a:lnTo>
                <a:lnTo>
                  <a:pt x="40525" y="13512"/>
                </a:lnTo>
                <a:lnTo>
                  <a:pt x="40525" y="9461"/>
                </a:lnTo>
                <a:lnTo>
                  <a:pt x="43218" y="8102"/>
                </a:lnTo>
                <a:lnTo>
                  <a:pt x="43218" y="6756"/>
                </a:lnTo>
                <a:close/>
              </a:path>
              <a:path w="74295" h="16510">
                <a:moveTo>
                  <a:pt x="74295" y="1346"/>
                </a:moveTo>
                <a:lnTo>
                  <a:pt x="72936" y="1346"/>
                </a:lnTo>
                <a:lnTo>
                  <a:pt x="72936" y="0"/>
                </a:lnTo>
                <a:lnTo>
                  <a:pt x="70243" y="0"/>
                </a:lnTo>
                <a:lnTo>
                  <a:pt x="70243" y="1346"/>
                </a:lnTo>
                <a:lnTo>
                  <a:pt x="60794" y="2705"/>
                </a:lnTo>
                <a:lnTo>
                  <a:pt x="68897" y="2705"/>
                </a:lnTo>
                <a:lnTo>
                  <a:pt x="68897" y="5410"/>
                </a:lnTo>
                <a:lnTo>
                  <a:pt x="70243" y="2705"/>
                </a:lnTo>
                <a:lnTo>
                  <a:pt x="71589" y="2705"/>
                </a:lnTo>
                <a:lnTo>
                  <a:pt x="72936" y="4064"/>
                </a:lnTo>
                <a:lnTo>
                  <a:pt x="72936" y="2705"/>
                </a:lnTo>
                <a:lnTo>
                  <a:pt x="74295" y="2705"/>
                </a:lnTo>
                <a:lnTo>
                  <a:pt x="74295" y="1346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58591" y="3538777"/>
            <a:ext cx="36830" cy="22225"/>
          </a:xfrm>
          <a:custGeom>
            <a:avLst/>
            <a:gdLst/>
            <a:ahLst/>
            <a:cxnLst/>
            <a:rect l="l" t="t" r="r" b="b"/>
            <a:pathLst>
              <a:path w="36829" h="22225">
                <a:moveTo>
                  <a:pt x="6743" y="0"/>
                </a:moveTo>
                <a:lnTo>
                  <a:pt x="2692" y="1346"/>
                </a:lnTo>
                <a:lnTo>
                  <a:pt x="1346" y="0"/>
                </a:lnTo>
                <a:lnTo>
                  <a:pt x="0" y="0"/>
                </a:lnTo>
                <a:lnTo>
                  <a:pt x="0" y="1346"/>
                </a:lnTo>
                <a:lnTo>
                  <a:pt x="1346" y="1346"/>
                </a:lnTo>
                <a:lnTo>
                  <a:pt x="1346" y="2692"/>
                </a:lnTo>
                <a:lnTo>
                  <a:pt x="4038" y="6743"/>
                </a:lnTo>
                <a:lnTo>
                  <a:pt x="5397" y="8102"/>
                </a:lnTo>
                <a:lnTo>
                  <a:pt x="8089" y="8102"/>
                </a:lnTo>
                <a:lnTo>
                  <a:pt x="9448" y="6743"/>
                </a:lnTo>
                <a:lnTo>
                  <a:pt x="13500" y="9448"/>
                </a:lnTo>
                <a:lnTo>
                  <a:pt x="14846" y="9448"/>
                </a:lnTo>
                <a:lnTo>
                  <a:pt x="14846" y="12153"/>
                </a:lnTo>
                <a:lnTo>
                  <a:pt x="16205" y="13500"/>
                </a:lnTo>
                <a:lnTo>
                  <a:pt x="17551" y="13500"/>
                </a:lnTo>
                <a:lnTo>
                  <a:pt x="29705" y="18910"/>
                </a:lnTo>
                <a:lnTo>
                  <a:pt x="31051" y="18910"/>
                </a:lnTo>
                <a:lnTo>
                  <a:pt x="31051" y="20256"/>
                </a:lnTo>
                <a:lnTo>
                  <a:pt x="32410" y="21602"/>
                </a:lnTo>
                <a:lnTo>
                  <a:pt x="35115" y="21602"/>
                </a:lnTo>
                <a:lnTo>
                  <a:pt x="35115" y="18910"/>
                </a:lnTo>
                <a:lnTo>
                  <a:pt x="36461" y="17551"/>
                </a:lnTo>
                <a:lnTo>
                  <a:pt x="36461" y="16205"/>
                </a:lnTo>
                <a:lnTo>
                  <a:pt x="35115" y="13500"/>
                </a:lnTo>
                <a:lnTo>
                  <a:pt x="31051" y="9448"/>
                </a:lnTo>
                <a:lnTo>
                  <a:pt x="27012" y="8102"/>
                </a:lnTo>
                <a:lnTo>
                  <a:pt x="22961" y="5397"/>
                </a:lnTo>
                <a:lnTo>
                  <a:pt x="20243" y="5397"/>
                </a:lnTo>
                <a:lnTo>
                  <a:pt x="18897" y="4051"/>
                </a:lnTo>
                <a:lnTo>
                  <a:pt x="13500" y="4051"/>
                </a:lnTo>
                <a:lnTo>
                  <a:pt x="674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85907" y="3533368"/>
            <a:ext cx="41910" cy="20320"/>
          </a:xfrm>
          <a:custGeom>
            <a:avLst/>
            <a:gdLst/>
            <a:ahLst/>
            <a:cxnLst/>
            <a:rect l="l" t="t" r="r" b="b"/>
            <a:pathLst>
              <a:path w="41910" h="20320">
                <a:moveTo>
                  <a:pt x="20256" y="9461"/>
                </a:moveTo>
                <a:lnTo>
                  <a:pt x="14859" y="9461"/>
                </a:lnTo>
                <a:lnTo>
                  <a:pt x="14859" y="8102"/>
                </a:lnTo>
                <a:lnTo>
                  <a:pt x="16205" y="8102"/>
                </a:lnTo>
                <a:lnTo>
                  <a:pt x="16205" y="6756"/>
                </a:lnTo>
                <a:lnTo>
                  <a:pt x="14859" y="6756"/>
                </a:lnTo>
                <a:lnTo>
                  <a:pt x="14859" y="5410"/>
                </a:lnTo>
                <a:lnTo>
                  <a:pt x="13512" y="4051"/>
                </a:lnTo>
                <a:lnTo>
                  <a:pt x="13512" y="2705"/>
                </a:lnTo>
                <a:lnTo>
                  <a:pt x="13512" y="1358"/>
                </a:lnTo>
                <a:lnTo>
                  <a:pt x="10807" y="1358"/>
                </a:lnTo>
                <a:lnTo>
                  <a:pt x="9448" y="0"/>
                </a:lnTo>
                <a:lnTo>
                  <a:pt x="8115" y="0"/>
                </a:lnTo>
                <a:lnTo>
                  <a:pt x="8115" y="4051"/>
                </a:lnTo>
                <a:lnTo>
                  <a:pt x="4051" y="2705"/>
                </a:lnTo>
                <a:lnTo>
                  <a:pt x="0" y="4051"/>
                </a:lnTo>
                <a:lnTo>
                  <a:pt x="0" y="6756"/>
                </a:lnTo>
                <a:lnTo>
                  <a:pt x="2705" y="6756"/>
                </a:lnTo>
                <a:lnTo>
                  <a:pt x="2705" y="8102"/>
                </a:lnTo>
                <a:lnTo>
                  <a:pt x="5410" y="10807"/>
                </a:lnTo>
                <a:lnTo>
                  <a:pt x="8115" y="9461"/>
                </a:lnTo>
                <a:lnTo>
                  <a:pt x="12166" y="13512"/>
                </a:lnTo>
                <a:lnTo>
                  <a:pt x="12166" y="14859"/>
                </a:lnTo>
                <a:lnTo>
                  <a:pt x="13512" y="16217"/>
                </a:lnTo>
                <a:lnTo>
                  <a:pt x="14859" y="16217"/>
                </a:lnTo>
                <a:lnTo>
                  <a:pt x="17564" y="17564"/>
                </a:lnTo>
                <a:lnTo>
                  <a:pt x="18910" y="17564"/>
                </a:lnTo>
                <a:lnTo>
                  <a:pt x="18910" y="13512"/>
                </a:lnTo>
                <a:lnTo>
                  <a:pt x="17564" y="12153"/>
                </a:lnTo>
                <a:lnTo>
                  <a:pt x="20256" y="10807"/>
                </a:lnTo>
                <a:lnTo>
                  <a:pt x="20256" y="9461"/>
                </a:lnTo>
                <a:close/>
              </a:path>
              <a:path w="41910" h="20320">
                <a:moveTo>
                  <a:pt x="41871" y="18923"/>
                </a:moveTo>
                <a:lnTo>
                  <a:pt x="40525" y="17576"/>
                </a:lnTo>
                <a:lnTo>
                  <a:pt x="37820" y="18923"/>
                </a:lnTo>
                <a:lnTo>
                  <a:pt x="36461" y="17576"/>
                </a:lnTo>
                <a:lnTo>
                  <a:pt x="37820" y="14871"/>
                </a:lnTo>
                <a:lnTo>
                  <a:pt x="36461" y="13525"/>
                </a:lnTo>
                <a:lnTo>
                  <a:pt x="35115" y="14871"/>
                </a:lnTo>
                <a:lnTo>
                  <a:pt x="33782" y="17576"/>
                </a:lnTo>
                <a:lnTo>
                  <a:pt x="33782" y="20281"/>
                </a:lnTo>
                <a:lnTo>
                  <a:pt x="41871" y="20281"/>
                </a:lnTo>
                <a:lnTo>
                  <a:pt x="41871" y="18923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48278" y="3526618"/>
            <a:ext cx="35560" cy="23495"/>
          </a:xfrm>
          <a:custGeom>
            <a:avLst/>
            <a:gdLst/>
            <a:ahLst/>
            <a:cxnLst/>
            <a:rect l="l" t="t" r="r" b="b"/>
            <a:pathLst>
              <a:path w="35560" h="23495">
                <a:moveTo>
                  <a:pt x="32410" y="0"/>
                </a:moveTo>
                <a:lnTo>
                  <a:pt x="31064" y="0"/>
                </a:lnTo>
                <a:lnTo>
                  <a:pt x="27012" y="4051"/>
                </a:lnTo>
                <a:lnTo>
                  <a:pt x="20256" y="8102"/>
                </a:lnTo>
                <a:lnTo>
                  <a:pt x="12153" y="12153"/>
                </a:lnTo>
                <a:lnTo>
                  <a:pt x="8102" y="12153"/>
                </a:lnTo>
                <a:lnTo>
                  <a:pt x="4051" y="13500"/>
                </a:lnTo>
                <a:lnTo>
                  <a:pt x="2692" y="16205"/>
                </a:lnTo>
                <a:lnTo>
                  <a:pt x="1358" y="16205"/>
                </a:lnTo>
                <a:lnTo>
                  <a:pt x="0" y="17551"/>
                </a:lnTo>
                <a:lnTo>
                  <a:pt x="0" y="20256"/>
                </a:lnTo>
                <a:lnTo>
                  <a:pt x="13512" y="17551"/>
                </a:lnTo>
                <a:lnTo>
                  <a:pt x="16205" y="16205"/>
                </a:lnTo>
                <a:lnTo>
                  <a:pt x="17564" y="16205"/>
                </a:lnTo>
                <a:lnTo>
                  <a:pt x="18910" y="17551"/>
                </a:lnTo>
                <a:lnTo>
                  <a:pt x="17564" y="18910"/>
                </a:lnTo>
                <a:lnTo>
                  <a:pt x="14859" y="18910"/>
                </a:lnTo>
                <a:lnTo>
                  <a:pt x="13512" y="20256"/>
                </a:lnTo>
                <a:lnTo>
                  <a:pt x="13512" y="21615"/>
                </a:lnTo>
                <a:lnTo>
                  <a:pt x="12153" y="21615"/>
                </a:lnTo>
                <a:lnTo>
                  <a:pt x="12153" y="22961"/>
                </a:lnTo>
                <a:lnTo>
                  <a:pt x="20256" y="20256"/>
                </a:lnTo>
                <a:lnTo>
                  <a:pt x="22961" y="17551"/>
                </a:lnTo>
                <a:lnTo>
                  <a:pt x="24307" y="20256"/>
                </a:lnTo>
                <a:lnTo>
                  <a:pt x="25654" y="18910"/>
                </a:lnTo>
                <a:lnTo>
                  <a:pt x="27012" y="18910"/>
                </a:lnTo>
                <a:lnTo>
                  <a:pt x="27012" y="16205"/>
                </a:lnTo>
                <a:lnTo>
                  <a:pt x="28359" y="14858"/>
                </a:lnTo>
                <a:lnTo>
                  <a:pt x="28359" y="13500"/>
                </a:lnTo>
                <a:lnTo>
                  <a:pt x="31064" y="12153"/>
                </a:lnTo>
                <a:lnTo>
                  <a:pt x="32410" y="10807"/>
                </a:lnTo>
                <a:lnTo>
                  <a:pt x="35115" y="5397"/>
                </a:lnTo>
                <a:lnTo>
                  <a:pt x="33756" y="5397"/>
                </a:lnTo>
                <a:lnTo>
                  <a:pt x="33756" y="1346"/>
                </a:lnTo>
                <a:lnTo>
                  <a:pt x="324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76460" y="3474951"/>
            <a:ext cx="1393190" cy="589280"/>
          </a:xfrm>
          <a:custGeom>
            <a:avLst/>
            <a:gdLst/>
            <a:ahLst/>
            <a:cxnLst/>
            <a:rect l="l" t="t" r="r" b="b"/>
            <a:pathLst>
              <a:path w="1393189" h="589279">
                <a:moveTo>
                  <a:pt x="22961" y="565150"/>
                </a:moveTo>
                <a:lnTo>
                  <a:pt x="21615" y="565150"/>
                </a:lnTo>
                <a:lnTo>
                  <a:pt x="20269" y="566420"/>
                </a:lnTo>
                <a:lnTo>
                  <a:pt x="20269" y="572770"/>
                </a:lnTo>
                <a:lnTo>
                  <a:pt x="16205" y="581660"/>
                </a:lnTo>
                <a:lnTo>
                  <a:pt x="16205" y="582930"/>
                </a:lnTo>
                <a:lnTo>
                  <a:pt x="17564" y="585470"/>
                </a:lnTo>
                <a:lnTo>
                  <a:pt x="17564" y="588010"/>
                </a:lnTo>
                <a:lnTo>
                  <a:pt x="18910" y="589280"/>
                </a:lnTo>
                <a:lnTo>
                  <a:pt x="20269" y="589280"/>
                </a:lnTo>
                <a:lnTo>
                  <a:pt x="20269" y="588010"/>
                </a:lnTo>
                <a:lnTo>
                  <a:pt x="1371003" y="588010"/>
                </a:lnTo>
                <a:lnTo>
                  <a:pt x="1373708" y="585470"/>
                </a:lnTo>
                <a:lnTo>
                  <a:pt x="1373708" y="584200"/>
                </a:lnTo>
                <a:lnTo>
                  <a:pt x="1372349" y="584200"/>
                </a:lnTo>
                <a:lnTo>
                  <a:pt x="1372349" y="581660"/>
                </a:lnTo>
                <a:lnTo>
                  <a:pt x="617296" y="581660"/>
                </a:lnTo>
                <a:lnTo>
                  <a:pt x="615937" y="580390"/>
                </a:lnTo>
                <a:lnTo>
                  <a:pt x="615264" y="579120"/>
                </a:lnTo>
                <a:lnTo>
                  <a:pt x="22961" y="579120"/>
                </a:lnTo>
                <a:lnTo>
                  <a:pt x="22961" y="575310"/>
                </a:lnTo>
                <a:lnTo>
                  <a:pt x="21615" y="572770"/>
                </a:lnTo>
                <a:lnTo>
                  <a:pt x="21615" y="570230"/>
                </a:lnTo>
                <a:lnTo>
                  <a:pt x="22961" y="567690"/>
                </a:lnTo>
                <a:lnTo>
                  <a:pt x="22961" y="565150"/>
                </a:lnTo>
                <a:close/>
              </a:path>
              <a:path w="1393189" h="589279">
                <a:moveTo>
                  <a:pt x="656463" y="488950"/>
                </a:moveTo>
                <a:lnTo>
                  <a:pt x="648360" y="488950"/>
                </a:lnTo>
                <a:lnTo>
                  <a:pt x="644309" y="491490"/>
                </a:lnTo>
                <a:lnTo>
                  <a:pt x="642950" y="492760"/>
                </a:lnTo>
                <a:lnTo>
                  <a:pt x="641604" y="492760"/>
                </a:lnTo>
                <a:lnTo>
                  <a:pt x="640257" y="495300"/>
                </a:lnTo>
                <a:lnTo>
                  <a:pt x="637552" y="497840"/>
                </a:lnTo>
                <a:lnTo>
                  <a:pt x="634847" y="501650"/>
                </a:lnTo>
                <a:lnTo>
                  <a:pt x="634847" y="502920"/>
                </a:lnTo>
                <a:lnTo>
                  <a:pt x="633501" y="504190"/>
                </a:lnTo>
                <a:lnTo>
                  <a:pt x="633501" y="514350"/>
                </a:lnTo>
                <a:lnTo>
                  <a:pt x="630796" y="533400"/>
                </a:lnTo>
                <a:lnTo>
                  <a:pt x="630796" y="535940"/>
                </a:lnTo>
                <a:lnTo>
                  <a:pt x="633501" y="539750"/>
                </a:lnTo>
                <a:lnTo>
                  <a:pt x="633501" y="542290"/>
                </a:lnTo>
                <a:lnTo>
                  <a:pt x="632142" y="543560"/>
                </a:lnTo>
                <a:lnTo>
                  <a:pt x="632142" y="551180"/>
                </a:lnTo>
                <a:lnTo>
                  <a:pt x="628091" y="558800"/>
                </a:lnTo>
                <a:lnTo>
                  <a:pt x="628091" y="563880"/>
                </a:lnTo>
                <a:lnTo>
                  <a:pt x="624039" y="563880"/>
                </a:lnTo>
                <a:lnTo>
                  <a:pt x="622693" y="565150"/>
                </a:lnTo>
                <a:lnTo>
                  <a:pt x="622693" y="567690"/>
                </a:lnTo>
                <a:lnTo>
                  <a:pt x="619988" y="574040"/>
                </a:lnTo>
                <a:lnTo>
                  <a:pt x="619988" y="579120"/>
                </a:lnTo>
                <a:lnTo>
                  <a:pt x="617296" y="581660"/>
                </a:lnTo>
                <a:lnTo>
                  <a:pt x="1372349" y="581660"/>
                </a:lnTo>
                <a:lnTo>
                  <a:pt x="1373708" y="580390"/>
                </a:lnTo>
                <a:lnTo>
                  <a:pt x="1373708" y="579120"/>
                </a:lnTo>
                <a:lnTo>
                  <a:pt x="1375054" y="577850"/>
                </a:lnTo>
                <a:lnTo>
                  <a:pt x="1377759" y="577850"/>
                </a:lnTo>
                <a:lnTo>
                  <a:pt x="1379105" y="575310"/>
                </a:lnTo>
                <a:lnTo>
                  <a:pt x="1380451" y="574040"/>
                </a:lnTo>
                <a:lnTo>
                  <a:pt x="1389240" y="574040"/>
                </a:lnTo>
                <a:lnTo>
                  <a:pt x="1389913" y="572770"/>
                </a:lnTo>
                <a:lnTo>
                  <a:pt x="1389913" y="571500"/>
                </a:lnTo>
                <a:lnTo>
                  <a:pt x="1387214" y="563880"/>
                </a:lnTo>
                <a:lnTo>
                  <a:pt x="626745" y="563880"/>
                </a:lnTo>
                <a:lnTo>
                  <a:pt x="626745" y="562610"/>
                </a:lnTo>
                <a:lnTo>
                  <a:pt x="1386764" y="562610"/>
                </a:lnTo>
                <a:lnTo>
                  <a:pt x="1385865" y="560070"/>
                </a:lnTo>
                <a:lnTo>
                  <a:pt x="1318323" y="560070"/>
                </a:lnTo>
                <a:lnTo>
                  <a:pt x="1310220" y="558800"/>
                </a:lnTo>
                <a:lnTo>
                  <a:pt x="1308531" y="557530"/>
                </a:lnTo>
                <a:lnTo>
                  <a:pt x="795591" y="557530"/>
                </a:lnTo>
                <a:lnTo>
                  <a:pt x="795591" y="554990"/>
                </a:lnTo>
                <a:lnTo>
                  <a:pt x="796937" y="548640"/>
                </a:lnTo>
                <a:lnTo>
                  <a:pt x="796937" y="543560"/>
                </a:lnTo>
                <a:lnTo>
                  <a:pt x="798283" y="542290"/>
                </a:lnTo>
                <a:lnTo>
                  <a:pt x="798283" y="541020"/>
                </a:lnTo>
                <a:lnTo>
                  <a:pt x="799642" y="541020"/>
                </a:lnTo>
                <a:lnTo>
                  <a:pt x="800989" y="539750"/>
                </a:lnTo>
                <a:lnTo>
                  <a:pt x="800989" y="535940"/>
                </a:lnTo>
                <a:lnTo>
                  <a:pt x="779373" y="535940"/>
                </a:lnTo>
                <a:lnTo>
                  <a:pt x="780732" y="533400"/>
                </a:lnTo>
                <a:lnTo>
                  <a:pt x="780732" y="529590"/>
                </a:lnTo>
                <a:lnTo>
                  <a:pt x="778027" y="528320"/>
                </a:lnTo>
                <a:lnTo>
                  <a:pt x="778027" y="527050"/>
                </a:lnTo>
                <a:lnTo>
                  <a:pt x="779373" y="524510"/>
                </a:lnTo>
                <a:lnTo>
                  <a:pt x="778027" y="521970"/>
                </a:lnTo>
                <a:lnTo>
                  <a:pt x="784783" y="521970"/>
                </a:lnTo>
                <a:lnTo>
                  <a:pt x="787476" y="519430"/>
                </a:lnTo>
                <a:lnTo>
                  <a:pt x="798283" y="519430"/>
                </a:lnTo>
                <a:lnTo>
                  <a:pt x="798283" y="510540"/>
                </a:lnTo>
                <a:lnTo>
                  <a:pt x="796937" y="509270"/>
                </a:lnTo>
                <a:lnTo>
                  <a:pt x="792886" y="508000"/>
                </a:lnTo>
                <a:lnTo>
                  <a:pt x="792886" y="502920"/>
                </a:lnTo>
                <a:lnTo>
                  <a:pt x="794232" y="499110"/>
                </a:lnTo>
                <a:lnTo>
                  <a:pt x="794232" y="496570"/>
                </a:lnTo>
                <a:lnTo>
                  <a:pt x="783424" y="491490"/>
                </a:lnTo>
                <a:lnTo>
                  <a:pt x="776681" y="490220"/>
                </a:lnTo>
                <a:lnTo>
                  <a:pt x="659155" y="490220"/>
                </a:lnTo>
                <a:lnTo>
                  <a:pt x="656463" y="488950"/>
                </a:lnTo>
                <a:close/>
              </a:path>
              <a:path w="1393189" h="589279">
                <a:moveTo>
                  <a:pt x="35115" y="563880"/>
                </a:moveTo>
                <a:lnTo>
                  <a:pt x="33769" y="563880"/>
                </a:lnTo>
                <a:lnTo>
                  <a:pt x="33769" y="565150"/>
                </a:lnTo>
                <a:lnTo>
                  <a:pt x="32423" y="567690"/>
                </a:lnTo>
                <a:lnTo>
                  <a:pt x="31064" y="567690"/>
                </a:lnTo>
                <a:lnTo>
                  <a:pt x="29718" y="570230"/>
                </a:lnTo>
                <a:lnTo>
                  <a:pt x="29718" y="571500"/>
                </a:lnTo>
                <a:lnTo>
                  <a:pt x="27012" y="574040"/>
                </a:lnTo>
                <a:lnTo>
                  <a:pt x="27012" y="575310"/>
                </a:lnTo>
                <a:lnTo>
                  <a:pt x="25666" y="576580"/>
                </a:lnTo>
                <a:lnTo>
                  <a:pt x="24320" y="579120"/>
                </a:lnTo>
                <a:lnTo>
                  <a:pt x="615264" y="579120"/>
                </a:lnTo>
                <a:lnTo>
                  <a:pt x="614591" y="577850"/>
                </a:lnTo>
                <a:lnTo>
                  <a:pt x="613244" y="577850"/>
                </a:lnTo>
                <a:lnTo>
                  <a:pt x="613244" y="576580"/>
                </a:lnTo>
                <a:lnTo>
                  <a:pt x="607834" y="574040"/>
                </a:lnTo>
                <a:lnTo>
                  <a:pt x="607834" y="571500"/>
                </a:lnTo>
                <a:lnTo>
                  <a:pt x="488962" y="571500"/>
                </a:lnTo>
                <a:lnTo>
                  <a:pt x="486270" y="570230"/>
                </a:lnTo>
                <a:lnTo>
                  <a:pt x="482219" y="567690"/>
                </a:lnTo>
                <a:lnTo>
                  <a:pt x="480866" y="565150"/>
                </a:lnTo>
                <a:lnTo>
                  <a:pt x="36474" y="565150"/>
                </a:lnTo>
                <a:lnTo>
                  <a:pt x="35115" y="563880"/>
                </a:lnTo>
                <a:close/>
              </a:path>
              <a:path w="1393189" h="589279">
                <a:moveTo>
                  <a:pt x="1389240" y="574040"/>
                </a:moveTo>
                <a:lnTo>
                  <a:pt x="1384515" y="574040"/>
                </a:lnTo>
                <a:lnTo>
                  <a:pt x="1385862" y="576580"/>
                </a:lnTo>
                <a:lnTo>
                  <a:pt x="1387208" y="576580"/>
                </a:lnTo>
                <a:lnTo>
                  <a:pt x="1388567" y="575310"/>
                </a:lnTo>
                <a:lnTo>
                  <a:pt x="1389240" y="574040"/>
                </a:lnTo>
                <a:close/>
              </a:path>
              <a:path w="1393189" h="589279">
                <a:moveTo>
                  <a:pt x="494372" y="565150"/>
                </a:moveTo>
                <a:lnTo>
                  <a:pt x="493026" y="565150"/>
                </a:lnTo>
                <a:lnTo>
                  <a:pt x="491667" y="567690"/>
                </a:lnTo>
                <a:lnTo>
                  <a:pt x="488962" y="571500"/>
                </a:lnTo>
                <a:lnTo>
                  <a:pt x="607834" y="571500"/>
                </a:lnTo>
                <a:lnTo>
                  <a:pt x="607834" y="570230"/>
                </a:lnTo>
                <a:lnTo>
                  <a:pt x="499770" y="570230"/>
                </a:lnTo>
                <a:lnTo>
                  <a:pt x="497078" y="566420"/>
                </a:lnTo>
                <a:lnTo>
                  <a:pt x="494372" y="565150"/>
                </a:lnTo>
                <a:close/>
              </a:path>
              <a:path w="1393189" h="589279">
                <a:moveTo>
                  <a:pt x="572714" y="528320"/>
                </a:moveTo>
                <a:lnTo>
                  <a:pt x="522744" y="528320"/>
                </a:lnTo>
                <a:lnTo>
                  <a:pt x="525437" y="529590"/>
                </a:lnTo>
                <a:lnTo>
                  <a:pt x="526796" y="530860"/>
                </a:lnTo>
                <a:lnTo>
                  <a:pt x="526796" y="532130"/>
                </a:lnTo>
                <a:lnTo>
                  <a:pt x="524090" y="534670"/>
                </a:lnTo>
                <a:lnTo>
                  <a:pt x="524090" y="537210"/>
                </a:lnTo>
                <a:lnTo>
                  <a:pt x="528142" y="538480"/>
                </a:lnTo>
                <a:lnTo>
                  <a:pt x="526796" y="538480"/>
                </a:lnTo>
                <a:lnTo>
                  <a:pt x="525437" y="539750"/>
                </a:lnTo>
                <a:lnTo>
                  <a:pt x="525437" y="541020"/>
                </a:lnTo>
                <a:lnTo>
                  <a:pt x="526796" y="543560"/>
                </a:lnTo>
                <a:lnTo>
                  <a:pt x="526796" y="544830"/>
                </a:lnTo>
                <a:lnTo>
                  <a:pt x="525437" y="546100"/>
                </a:lnTo>
                <a:lnTo>
                  <a:pt x="520039" y="546100"/>
                </a:lnTo>
                <a:lnTo>
                  <a:pt x="520039" y="556260"/>
                </a:lnTo>
                <a:lnTo>
                  <a:pt x="515988" y="563880"/>
                </a:lnTo>
                <a:lnTo>
                  <a:pt x="515988" y="565150"/>
                </a:lnTo>
                <a:lnTo>
                  <a:pt x="514642" y="566420"/>
                </a:lnTo>
                <a:lnTo>
                  <a:pt x="509231" y="570230"/>
                </a:lnTo>
                <a:lnTo>
                  <a:pt x="607834" y="570230"/>
                </a:lnTo>
                <a:lnTo>
                  <a:pt x="607834" y="567690"/>
                </a:lnTo>
                <a:lnTo>
                  <a:pt x="606488" y="565150"/>
                </a:lnTo>
                <a:lnTo>
                  <a:pt x="605947" y="563880"/>
                </a:lnTo>
                <a:lnTo>
                  <a:pt x="592975" y="563880"/>
                </a:lnTo>
                <a:lnTo>
                  <a:pt x="587565" y="561340"/>
                </a:lnTo>
                <a:lnTo>
                  <a:pt x="586219" y="556260"/>
                </a:lnTo>
                <a:lnTo>
                  <a:pt x="584873" y="552450"/>
                </a:lnTo>
                <a:lnTo>
                  <a:pt x="584873" y="548640"/>
                </a:lnTo>
                <a:lnTo>
                  <a:pt x="582168" y="546100"/>
                </a:lnTo>
                <a:lnTo>
                  <a:pt x="525437" y="546100"/>
                </a:lnTo>
                <a:lnTo>
                  <a:pt x="521385" y="544830"/>
                </a:lnTo>
                <a:lnTo>
                  <a:pt x="581717" y="544830"/>
                </a:lnTo>
                <a:lnTo>
                  <a:pt x="579462" y="538480"/>
                </a:lnTo>
                <a:lnTo>
                  <a:pt x="576770" y="533400"/>
                </a:lnTo>
                <a:lnTo>
                  <a:pt x="574065" y="530860"/>
                </a:lnTo>
                <a:lnTo>
                  <a:pt x="572714" y="528320"/>
                </a:lnTo>
                <a:close/>
              </a:path>
              <a:path w="1393189" h="589279">
                <a:moveTo>
                  <a:pt x="474116" y="549910"/>
                </a:moveTo>
                <a:lnTo>
                  <a:pt x="4051" y="549910"/>
                </a:lnTo>
                <a:lnTo>
                  <a:pt x="2705" y="551180"/>
                </a:lnTo>
                <a:lnTo>
                  <a:pt x="2705" y="553720"/>
                </a:lnTo>
                <a:lnTo>
                  <a:pt x="6756" y="556260"/>
                </a:lnTo>
                <a:lnTo>
                  <a:pt x="6756" y="557530"/>
                </a:lnTo>
                <a:lnTo>
                  <a:pt x="27012" y="557530"/>
                </a:lnTo>
                <a:lnTo>
                  <a:pt x="29718" y="560070"/>
                </a:lnTo>
                <a:lnTo>
                  <a:pt x="39166" y="560070"/>
                </a:lnTo>
                <a:lnTo>
                  <a:pt x="39166" y="562610"/>
                </a:lnTo>
                <a:lnTo>
                  <a:pt x="37820" y="565150"/>
                </a:lnTo>
                <a:lnTo>
                  <a:pt x="480866" y="565150"/>
                </a:lnTo>
                <a:lnTo>
                  <a:pt x="479513" y="562610"/>
                </a:lnTo>
                <a:lnTo>
                  <a:pt x="479513" y="554990"/>
                </a:lnTo>
                <a:lnTo>
                  <a:pt x="474116" y="551180"/>
                </a:lnTo>
                <a:lnTo>
                  <a:pt x="474116" y="549910"/>
                </a:lnTo>
                <a:close/>
              </a:path>
              <a:path w="1393189" h="589279">
                <a:moveTo>
                  <a:pt x="598385" y="562610"/>
                </a:moveTo>
                <a:lnTo>
                  <a:pt x="594334" y="562610"/>
                </a:lnTo>
                <a:lnTo>
                  <a:pt x="594334" y="563880"/>
                </a:lnTo>
                <a:lnTo>
                  <a:pt x="601078" y="563880"/>
                </a:lnTo>
                <a:lnTo>
                  <a:pt x="598385" y="562610"/>
                </a:lnTo>
                <a:close/>
              </a:path>
              <a:path w="1393189" h="589279">
                <a:moveTo>
                  <a:pt x="602437" y="557530"/>
                </a:moveTo>
                <a:lnTo>
                  <a:pt x="601078" y="557530"/>
                </a:lnTo>
                <a:lnTo>
                  <a:pt x="597027" y="561340"/>
                </a:lnTo>
                <a:lnTo>
                  <a:pt x="601078" y="561340"/>
                </a:lnTo>
                <a:lnTo>
                  <a:pt x="602437" y="562610"/>
                </a:lnTo>
                <a:lnTo>
                  <a:pt x="601078" y="563880"/>
                </a:lnTo>
                <a:lnTo>
                  <a:pt x="605947" y="563880"/>
                </a:lnTo>
                <a:lnTo>
                  <a:pt x="603783" y="558800"/>
                </a:lnTo>
                <a:lnTo>
                  <a:pt x="602437" y="557530"/>
                </a:lnTo>
                <a:close/>
              </a:path>
              <a:path w="1393189" h="589279">
                <a:moveTo>
                  <a:pt x="36474" y="560070"/>
                </a:moveTo>
                <a:lnTo>
                  <a:pt x="31064" y="560070"/>
                </a:lnTo>
                <a:lnTo>
                  <a:pt x="32423" y="561340"/>
                </a:lnTo>
                <a:lnTo>
                  <a:pt x="35115" y="561340"/>
                </a:lnTo>
                <a:lnTo>
                  <a:pt x="36474" y="560070"/>
                </a:lnTo>
                <a:close/>
              </a:path>
              <a:path w="1393189" h="589279">
                <a:moveTo>
                  <a:pt x="17564" y="558800"/>
                </a:moveTo>
                <a:lnTo>
                  <a:pt x="12153" y="558800"/>
                </a:lnTo>
                <a:lnTo>
                  <a:pt x="12153" y="560070"/>
                </a:lnTo>
                <a:lnTo>
                  <a:pt x="14859" y="560070"/>
                </a:lnTo>
                <a:lnTo>
                  <a:pt x="17564" y="558800"/>
                </a:lnTo>
                <a:close/>
              </a:path>
              <a:path w="1393189" h="589279">
                <a:moveTo>
                  <a:pt x="21615" y="558800"/>
                </a:moveTo>
                <a:lnTo>
                  <a:pt x="20269" y="558800"/>
                </a:lnTo>
                <a:lnTo>
                  <a:pt x="20269" y="560070"/>
                </a:lnTo>
                <a:lnTo>
                  <a:pt x="21615" y="560070"/>
                </a:lnTo>
                <a:lnTo>
                  <a:pt x="21615" y="558800"/>
                </a:lnTo>
                <a:close/>
              </a:path>
              <a:path w="1393189" h="589279">
                <a:moveTo>
                  <a:pt x="25666" y="557530"/>
                </a:moveTo>
                <a:lnTo>
                  <a:pt x="9461" y="557530"/>
                </a:lnTo>
                <a:lnTo>
                  <a:pt x="9461" y="558800"/>
                </a:lnTo>
                <a:lnTo>
                  <a:pt x="22961" y="558800"/>
                </a:lnTo>
                <a:lnTo>
                  <a:pt x="22961" y="560070"/>
                </a:lnTo>
                <a:lnTo>
                  <a:pt x="25666" y="557530"/>
                </a:lnTo>
                <a:close/>
              </a:path>
              <a:path w="1393189" h="589279">
                <a:moveTo>
                  <a:pt x="1333182" y="549910"/>
                </a:moveTo>
                <a:lnTo>
                  <a:pt x="1331836" y="549910"/>
                </a:lnTo>
                <a:lnTo>
                  <a:pt x="1329131" y="552450"/>
                </a:lnTo>
                <a:lnTo>
                  <a:pt x="1329131" y="553720"/>
                </a:lnTo>
                <a:lnTo>
                  <a:pt x="1326426" y="554990"/>
                </a:lnTo>
                <a:lnTo>
                  <a:pt x="1325079" y="554990"/>
                </a:lnTo>
                <a:lnTo>
                  <a:pt x="1322374" y="558800"/>
                </a:lnTo>
                <a:lnTo>
                  <a:pt x="1319669" y="560070"/>
                </a:lnTo>
                <a:lnTo>
                  <a:pt x="1354797" y="560070"/>
                </a:lnTo>
                <a:lnTo>
                  <a:pt x="1357503" y="558800"/>
                </a:lnTo>
                <a:lnTo>
                  <a:pt x="1354797" y="556260"/>
                </a:lnTo>
                <a:lnTo>
                  <a:pt x="1354797" y="553720"/>
                </a:lnTo>
                <a:lnTo>
                  <a:pt x="1342644" y="553720"/>
                </a:lnTo>
                <a:lnTo>
                  <a:pt x="1333182" y="549910"/>
                </a:lnTo>
                <a:close/>
              </a:path>
              <a:path w="1393189" h="589279">
                <a:moveTo>
                  <a:pt x="1381810" y="544830"/>
                </a:moveTo>
                <a:lnTo>
                  <a:pt x="1358849" y="544830"/>
                </a:lnTo>
                <a:lnTo>
                  <a:pt x="1358849" y="548640"/>
                </a:lnTo>
                <a:lnTo>
                  <a:pt x="1357503" y="548640"/>
                </a:lnTo>
                <a:lnTo>
                  <a:pt x="1357503" y="549910"/>
                </a:lnTo>
                <a:lnTo>
                  <a:pt x="1356144" y="551180"/>
                </a:lnTo>
                <a:lnTo>
                  <a:pt x="1356144" y="556260"/>
                </a:lnTo>
                <a:lnTo>
                  <a:pt x="1357503" y="556260"/>
                </a:lnTo>
                <a:lnTo>
                  <a:pt x="1358849" y="557530"/>
                </a:lnTo>
                <a:lnTo>
                  <a:pt x="1358849" y="560070"/>
                </a:lnTo>
                <a:lnTo>
                  <a:pt x="1385865" y="560070"/>
                </a:lnTo>
                <a:lnTo>
                  <a:pt x="1384515" y="556260"/>
                </a:lnTo>
                <a:lnTo>
                  <a:pt x="1381810" y="552450"/>
                </a:lnTo>
                <a:lnTo>
                  <a:pt x="1379105" y="551180"/>
                </a:lnTo>
                <a:lnTo>
                  <a:pt x="1380451" y="549910"/>
                </a:lnTo>
                <a:lnTo>
                  <a:pt x="1391259" y="549910"/>
                </a:lnTo>
                <a:lnTo>
                  <a:pt x="1381810" y="544830"/>
                </a:lnTo>
                <a:close/>
              </a:path>
              <a:path w="1393189" h="589279">
                <a:moveTo>
                  <a:pt x="888796" y="454660"/>
                </a:moveTo>
                <a:lnTo>
                  <a:pt x="849617" y="454660"/>
                </a:lnTo>
                <a:lnTo>
                  <a:pt x="852322" y="455930"/>
                </a:lnTo>
                <a:lnTo>
                  <a:pt x="853668" y="457200"/>
                </a:lnTo>
                <a:lnTo>
                  <a:pt x="853668" y="459740"/>
                </a:lnTo>
                <a:lnTo>
                  <a:pt x="855014" y="461010"/>
                </a:lnTo>
                <a:lnTo>
                  <a:pt x="855014" y="467360"/>
                </a:lnTo>
                <a:lnTo>
                  <a:pt x="859066" y="467360"/>
                </a:lnTo>
                <a:lnTo>
                  <a:pt x="857719" y="468630"/>
                </a:lnTo>
                <a:lnTo>
                  <a:pt x="856373" y="468630"/>
                </a:lnTo>
                <a:lnTo>
                  <a:pt x="855014" y="469900"/>
                </a:lnTo>
                <a:lnTo>
                  <a:pt x="855014" y="472440"/>
                </a:lnTo>
                <a:lnTo>
                  <a:pt x="856373" y="474980"/>
                </a:lnTo>
                <a:lnTo>
                  <a:pt x="855014" y="476250"/>
                </a:lnTo>
                <a:lnTo>
                  <a:pt x="855014" y="482600"/>
                </a:lnTo>
                <a:lnTo>
                  <a:pt x="853668" y="485140"/>
                </a:lnTo>
                <a:lnTo>
                  <a:pt x="852322" y="485140"/>
                </a:lnTo>
                <a:lnTo>
                  <a:pt x="850963" y="488950"/>
                </a:lnTo>
                <a:lnTo>
                  <a:pt x="848271" y="490220"/>
                </a:lnTo>
                <a:lnTo>
                  <a:pt x="845566" y="490220"/>
                </a:lnTo>
                <a:lnTo>
                  <a:pt x="842860" y="492760"/>
                </a:lnTo>
                <a:lnTo>
                  <a:pt x="844219" y="496570"/>
                </a:lnTo>
                <a:lnTo>
                  <a:pt x="842860" y="499110"/>
                </a:lnTo>
                <a:lnTo>
                  <a:pt x="842860" y="501650"/>
                </a:lnTo>
                <a:lnTo>
                  <a:pt x="844219" y="501650"/>
                </a:lnTo>
                <a:lnTo>
                  <a:pt x="844219" y="502920"/>
                </a:lnTo>
                <a:lnTo>
                  <a:pt x="837463" y="502920"/>
                </a:lnTo>
                <a:lnTo>
                  <a:pt x="836117" y="504190"/>
                </a:lnTo>
                <a:lnTo>
                  <a:pt x="832053" y="511810"/>
                </a:lnTo>
                <a:lnTo>
                  <a:pt x="830707" y="511810"/>
                </a:lnTo>
                <a:lnTo>
                  <a:pt x="825309" y="514350"/>
                </a:lnTo>
                <a:lnTo>
                  <a:pt x="823950" y="514350"/>
                </a:lnTo>
                <a:lnTo>
                  <a:pt x="821258" y="516890"/>
                </a:lnTo>
                <a:lnTo>
                  <a:pt x="818553" y="518160"/>
                </a:lnTo>
                <a:lnTo>
                  <a:pt x="807745" y="529590"/>
                </a:lnTo>
                <a:lnTo>
                  <a:pt x="806386" y="533400"/>
                </a:lnTo>
                <a:lnTo>
                  <a:pt x="806386" y="534670"/>
                </a:lnTo>
                <a:lnTo>
                  <a:pt x="805040" y="538480"/>
                </a:lnTo>
                <a:lnTo>
                  <a:pt x="805040" y="539750"/>
                </a:lnTo>
                <a:lnTo>
                  <a:pt x="803694" y="541020"/>
                </a:lnTo>
                <a:lnTo>
                  <a:pt x="800989" y="544830"/>
                </a:lnTo>
                <a:lnTo>
                  <a:pt x="799642" y="546100"/>
                </a:lnTo>
                <a:lnTo>
                  <a:pt x="798283" y="549910"/>
                </a:lnTo>
                <a:lnTo>
                  <a:pt x="798283" y="554990"/>
                </a:lnTo>
                <a:lnTo>
                  <a:pt x="795591" y="557530"/>
                </a:lnTo>
                <a:lnTo>
                  <a:pt x="1225118" y="557530"/>
                </a:lnTo>
                <a:lnTo>
                  <a:pt x="1222425" y="556260"/>
                </a:lnTo>
                <a:lnTo>
                  <a:pt x="1221066" y="554990"/>
                </a:lnTo>
                <a:lnTo>
                  <a:pt x="1221066" y="544830"/>
                </a:lnTo>
                <a:lnTo>
                  <a:pt x="1207566" y="544830"/>
                </a:lnTo>
                <a:lnTo>
                  <a:pt x="1207566" y="542290"/>
                </a:lnTo>
                <a:lnTo>
                  <a:pt x="1208239" y="541020"/>
                </a:lnTo>
                <a:lnTo>
                  <a:pt x="1200810" y="541020"/>
                </a:lnTo>
                <a:lnTo>
                  <a:pt x="1199457" y="539750"/>
                </a:lnTo>
                <a:lnTo>
                  <a:pt x="948220" y="539750"/>
                </a:lnTo>
                <a:lnTo>
                  <a:pt x="945515" y="535940"/>
                </a:lnTo>
                <a:lnTo>
                  <a:pt x="944168" y="535940"/>
                </a:lnTo>
                <a:lnTo>
                  <a:pt x="929309" y="534670"/>
                </a:lnTo>
                <a:lnTo>
                  <a:pt x="927963" y="533400"/>
                </a:lnTo>
                <a:lnTo>
                  <a:pt x="925258" y="533400"/>
                </a:lnTo>
                <a:lnTo>
                  <a:pt x="922553" y="532130"/>
                </a:lnTo>
                <a:lnTo>
                  <a:pt x="905002" y="532130"/>
                </a:lnTo>
                <a:lnTo>
                  <a:pt x="903643" y="530860"/>
                </a:lnTo>
                <a:lnTo>
                  <a:pt x="909053" y="530860"/>
                </a:lnTo>
                <a:lnTo>
                  <a:pt x="910399" y="529590"/>
                </a:lnTo>
                <a:lnTo>
                  <a:pt x="913104" y="528320"/>
                </a:lnTo>
                <a:lnTo>
                  <a:pt x="914450" y="528320"/>
                </a:lnTo>
                <a:lnTo>
                  <a:pt x="915809" y="527050"/>
                </a:lnTo>
                <a:lnTo>
                  <a:pt x="915809" y="523240"/>
                </a:lnTo>
                <a:lnTo>
                  <a:pt x="913104" y="521970"/>
                </a:lnTo>
                <a:lnTo>
                  <a:pt x="906348" y="521970"/>
                </a:lnTo>
                <a:lnTo>
                  <a:pt x="896899" y="518160"/>
                </a:lnTo>
                <a:lnTo>
                  <a:pt x="896899" y="514350"/>
                </a:lnTo>
                <a:lnTo>
                  <a:pt x="894194" y="510540"/>
                </a:lnTo>
                <a:lnTo>
                  <a:pt x="894194" y="508000"/>
                </a:lnTo>
                <a:lnTo>
                  <a:pt x="895540" y="504190"/>
                </a:lnTo>
                <a:lnTo>
                  <a:pt x="895540" y="502920"/>
                </a:lnTo>
                <a:lnTo>
                  <a:pt x="896899" y="494030"/>
                </a:lnTo>
                <a:lnTo>
                  <a:pt x="896899" y="491490"/>
                </a:lnTo>
                <a:lnTo>
                  <a:pt x="898245" y="490220"/>
                </a:lnTo>
                <a:lnTo>
                  <a:pt x="898245" y="486410"/>
                </a:lnTo>
                <a:lnTo>
                  <a:pt x="896899" y="481330"/>
                </a:lnTo>
                <a:lnTo>
                  <a:pt x="894194" y="478790"/>
                </a:lnTo>
                <a:lnTo>
                  <a:pt x="892848" y="476250"/>
                </a:lnTo>
                <a:lnTo>
                  <a:pt x="890143" y="472440"/>
                </a:lnTo>
                <a:lnTo>
                  <a:pt x="890143" y="469900"/>
                </a:lnTo>
                <a:lnTo>
                  <a:pt x="887437" y="466090"/>
                </a:lnTo>
                <a:lnTo>
                  <a:pt x="886091" y="461010"/>
                </a:lnTo>
                <a:lnTo>
                  <a:pt x="887437" y="458470"/>
                </a:lnTo>
                <a:lnTo>
                  <a:pt x="887437" y="455930"/>
                </a:lnTo>
                <a:lnTo>
                  <a:pt x="888796" y="454660"/>
                </a:lnTo>
                <a:close/>
              </a:path>
              <a:path w="1393189" h="589279">
                <a:moveTo>
                  <a:pt x="1241336" y="537210"/>
                </a:moveTo>
                <a:lnTo>
                  <a:pt x="1237284" y="539750"/>
                </a:lnTo>
                <a:lnTo>
                  <a:pt x="1235925" y="541020"/>
                </a:lnTo>
                <a:lnTo>
                  <a:pt x="1234579" y="543560"/>
                </a:lnTo>
                <a:lnTo>
                  <a:pt x="1233220" y="544830"/>
                </a:lnTo>
                <a:lnTo>
                  <a:pt x="1231874" y="544830"/>
                </a:lnTo>
                <a:lnTo>
                  <a:pt x="1231874" y="552450"/>
                </a:lnTo>
                <a:lnTo>
                  <a:pt x="1230528" y="552450"/>
                </a:lnTo>
                <a:lnTo>
                  <a:pt x="1229169" y="553720"/>
                </a:lnTo>
                <a:lnTo>
                  <a:pt x="1229169" y="554990"/>
                </a:lnTo>
                <a:lnTo>
                  <a:pt x="1227823" y="556260"/>
                </a:lnTo>
                <a:lnTo>
                  <a:pt x="1226477" y="556260"/>
                </a:lnTo>
                <a:lnTo>
                  <a:pt x="1225118" y="557530"/>
                </a:lnTo>
                <a:lnTo>
                  <a:pt x="1308531" y="557530"/>
                </a:lnTo>
                <a:lnTo>
                  <a:pt x="1303464" y="553720"/>
                </a:lnTo>
                <a:lnTo>
                  <a:pt x="1300759" y="546100"/>
                </a:lnTo>
                <a:lnTo>
                  <a:pt x="1292656" y="546100"/>
                </a:lnTo>
                <a:lnTo>
                  <a:pt x="1294015" y="544830"/>
                </a:lnTo>
                <a:lnTo>
                  <a:pt x="1294015" y="543560"/>
                </a:lnTo>
                <a:lnTo>
                  <a:pt x="1284554" y="539750"/>
                </a:lnTo>
                <a:lnTo>
                  <a:pt x="1283208" y="538480"/>
                </a:lnTo>
                <a:lnTo>
                  <a:pt x="1242682" y="538480"/>
                </a:lnTo>
                <a:lnTo>
                  <a:pt x="1241336" y="537210"/>
                </a:lnTo>
                <a:close/>
              </a:path>
              <a:path w="1393189" h="589279">
                <a:moveTo>
                  <a:pt x="1357503" y="544830"/>
                </a:moveTo>
                <a:lnTo>
                  <a:pt x="1346695" y="544830"/>
                </a:lnTo>
                <a:lnTo>
                  <a:pt x="1346695" y="551180"/>
                </a:lnTo>
                <a:lnTo>
                  <a:pt x="1342644" y="553720"/>
                </a:lnTo>
                <a:lnTo>
                  <a:pt x="1354797" y="553720"/>
                </a:lnTo>
                <a:lnTo>
                  <a:pt x="1354797" y="549910"/>
                </a:lnTo>
                <a:lnTo>
                  <a:pt x="1357503" y="546100"/>
                </a:lnTo>
                <a:lnTo>
                  <a:pt x="1357503" y="544830"/>
                </a:lnTo>
                <a:close/>
              </a:path>
              <a:path w="1393189" h="589279">
                <a:moveTo>
                  <a:pt x="474116" y="546100"/>
                </a:moveTo>
                <a:lnTo>
                  <a:pt x="12153" y="546100"/>
                </a:lnTo>
                <a:lnTo>
                  <a:pt x="6756" y="548640"/>
                </a:lnTo>
                <a:lnTo>
                  <a:pt x="1358" y="548640"/>
                </a:lnTo>
                <a:lnTo>
                  <a:pt x="0" y="549910"/>
                </a:lnTo>
                <a:lnTo>
                  <a:pt x="0" y="551180"/>
                </a:lnTo>
                <a:lnTo>
                  <a:pt x="1358" y="551180"/>
                </a:lnTo>
                <a:lnTo>
                  <a:pt x="2705" y="549910"/>
                </a:lnTo>
                <a:lnTo>
                  <a:pt x="474116" y="549910"/>
                </a:lnTo>
                <a:lnTo>
                  <a:pt x="474116" y="546100"/>
                </a:lnTo>
                <a:close/>
              </a:path>
              <a:path w="1393189" h="589279">
                <a:moveTo>
                  <a:pt x="1388567" y="549910"/>
                </a:moveTo>
                <a:lnTo>
                  <a:pt x="1383157" y="549910"/>
                </a:lnTo>
                <a:lnTo>
                  <a:pt x="1388567" y="551180"/>
                </a:lnTo>
                <a:lnTo>
                  <a:pt x="1388567" y="549910"/>
                </a:lnTo>
                <a:close/>
              </a:path>
              <a:path w="1393189" h="589279">
                <a:moveTo>
                  <a:pt x="1392618" y="549910"/>
                </a:moveTo>
                <a:lnTo>
                  <a:pt x="1389913" y="549910"/>
                </a:lnTo>
                <a:lnTo>
                  <a:pt x="1391259" y="551180"/>
                </a:lnTo>
                <a:lnTo>
                  <a:pt x="1392618" y="551180"/>
                </a:lnTo>
                <a:lnTo>
                  <a:pt x="1392618" y="549910"/>
                </a:lnTo>
                <a:close/>
              </a:path>
              <a:path w="1393189" h="589279">
                <a:moveTo>
                  <a:pt x="24320" y="543560"/>
                </a:moveTo>
                <a:lnTo>
                  <a:pt x="13512" y="546100"/>
                </a:lnTo>
                <a:lnTo>
                  <a:pt x="470065" y="546100"/>
                </a:lnTo>
                <a:lnTo>
                  <a:pt x="470065" y="544830"/>
                </a:lnTo>
                <a:lnTo>
                  <a:pt x="28371" y="544830"/>
                </a:lnTo>
                <a:lnTo>
                  <a:pt x="24320" y="543560"/>
                </a:lnTo>
                <a:close/>
              </a:path>
              <a:path w="1393189" h="589279">
                <a:moveTo>
                  <a:pt x="1299413" y="543560"/>
                </a:moveTo>
                <a:lnTo>
                  <a:pt x="1296708" y="543560"/>
                </a:lnTo>
                <a:lnTo>
                  <a:pt x="1294015" y="546100"/>
                </a:lnTo>
                <a:lnTo>
                  <a:pt x="1300759" y="546100"/>
                </a:lnTo>
                <a:lnTo>
                  <a:pt x="1299413" y="544830"/>
                </a:lnTo>
                <a:lnTo>
                  <a:pt x="1299413" y="543560"/>
                </a:lnTo>
                <a:close/>
              </a:path>
              <a:path w="1393189" h="589279">
                <a:moveTo>
                  <a:pt x="47282" y="542290"/>
                </a:moveTo>
                <a:lnTo>
                  <a:pt x="35115" y="542290"/>
                </a:lnTo>
                <a:lnTo>
                  <a:pt x="28371" y="544830"/>
                </a:lnTo>
                <a:lnTo>
                  <a:pt x="470065" y="544830"/>
                </a:lnTo>
                <a:lnTo>
                  <a:pt x="470065" y="543560"/>
                </a:lnTo>
                <a:lnTo>
                  <a:pt x="49974" y="543560"/>
                </a:lnTo>
                <a:lnTo>
                  <a:pt x="47282" y="542290"/>
                </a:lnTo>
                <a:close/>
              </a:path>
              <a:path w="1393189" h="589279">
                <a:moveTo>
                  <a:pt x="1221066" y="541020"/>
                </a:moveTo>
                <a:lnTo>
                  <a:pt x="1219720" y="541020"/>
                </a:lnTo>
                <a:lnTo>
                  <a:pt x="1208913" y="544830"/>
                </a:lnTo>
                <a:lnTo>
                  <a:pt x="1221066" y="544830"/>
                </a:lnTo>
                <a:lnTo>
                  <a:pt x="1221066" y="541020"/>
                </a:lnTo>
                <a:close/>
              </a:path>
              <a:path w="1393189" h="589279">
                <a:moveTo>
                  <a:pt x="468706" y="542290"/>
                </a:moveTo>
                <a:lnTo>
                  <a:pt x="52679" y="542290"/>
                </a:lnTo>
                <a:lnTo>
                  <a:pt x="49974" y="543560"/>
                </a:lnTo>
                <a:lnTo>
                  <a:pt x="470065" y="543560"/>
                </a:lnTo>
                <a:lnTo>
                  <a:pt x="468706" y="542290"/>
                </a:lnTo>
                <a:close/>
              </a:path>
              <a:path w="1393189" h="589279">
                <a:moveTo>
                  <a:pt x="256641" y="393700"/>
                </a:moveTo>
                <a:lnTo>
                  <a:pt x="252590" y="393700"/>
                </a:lnTo>
                <a:lnTo>
                  <a:pt x="252486" y="396240"/>
                </a:lnTo>
                <a:lnTo>
                  <a:pt x="251244" y="411480"/>
                </a:lnTo>
                <a:lnTo>
                  <a:pt x="252590" y="417830"/>
                </a:lnTo>
                <a:lnTo>
                  <a:pt x="252590" y="422910"/>
                </a:lnTo>
                <a:lnTo>
                  <a:pt x="251244" y="424180"/>
                </a:lnTo>
                <a:lnTo>
                  <a:pt x="252590" y="425450"/>
                </a:lnTo>
                <a:lnTo>
                  <a:pt x="256641" y="439420"/>
                </a:lnTo>
                <a:lnTo>
                  <a:pt x="256641" y="449580"/>
                </a:lnTo>
                <a:lnTo>
                  <a:pt x="259346" y="458470"/>
                </a:lnTo>
                <a:lnTo>
                  <a:pt x="259346" y="461010"/>
                </a:lnTo>
                <a:lnTo>
                  <a:pt x="256641" y="464820"/>
                </a:lnTo>
                <a:lnTo>
                  <a:pt x="256641" y="467360"/>
                </a:lnTo>
                <a:lnTo>
                  <a:pt x="255295" y="468630"/>
                </a:lnTo>
                <a:lnTo>
                  <a:pt x="255295" y="469900"/>
                </a:lnTo>
                <a:lnTo>
                  <a:pt x="253936" y="471170"/>
                </a:lnTo>
                <a:lnTo>
                  <a:pt x="255295" y="473710"/>
                </a:lnTo>
                <a:lnTo>
                  <a:pt x="255295" y="476250"/>
                </a:lnTo>
                <a:lnTo>
                  <a:pt x="253936" y="480060"/>
                </a:lnTo>
                <a:lnTo>
                  <a:pt x="255295" y="481330"/>
                </a:lnTo>
                <a:lnTo>
                  <a:pt x="255295" y="482600"/>
                </a:lnTo>
                <a:lnTo>
                  <a:pt x="253936" y="485140"/>
                </a:lnTo>
                <a:lnTo>
                  <a:pt x="253936" y="486410"/>
                </a:lnTo>
                <a:lnTo>
                  <a:pt x="252590" y="488950"/>
                </a:lnTo>
                <a:lnTo>
                  <a:pt x="252590" y="490220"/>
                </a:lnTo>
                <a:lnTo>
                  <a:pt x="245833" y="494030"/>
                </a:lnTo>
                <a:lnTo>
                  <a:pt x="243141" y="495300"/>
                </a:lnTo>
                <a:lnTo>
                  <a:pt x="239090" y="496570"/>
                </a:lnTo>
                <a:lnTo>
                  <a:pt x="232333" y="501650"/>
                </a:lnTo>
                <a:lnTo>
                  <a:pt x="230974" y="502920"/>
                </a:lnTo>
                <a:lnTo>
                  <a:pt x="226923" y="504190"/>
                </a:lnTo>
                <a:lnTo>
                  <a:pt x="225577" y="506730"/>
                </a:lnTo>
                <a:lnTo>
                  <a:pt x="221526" y="509270"/>
                </a:lnTo>
                <a:lnTo>
                  <a:pt x="220179" y="510540"/>
                </a:lnTo>
                <a:lnTo>
                  <a:pt x="214769" y="510540"/>
                </a:lnTo>
                <a:lnTo>
                  <a:pt x="212064" y="511810"/>
                </a:lnTo>
                <a:lnTo>
                  <a:pt x="203962" y="513080"/>
                </a:lnTo>
                <a:lnTo>
                  <a:pt x="202615" y="513080"/>
                </a:lnTo>
                <a:lnTo>
                  <a:pt x="199910" y="514350"/>
                </a:lnTo>
                <a:lnTo>
                  <a:pt x="198564" y="515620"/>
                </a:lnTo>
                <a:lnTo>
                  <a:pt x="183705" y="515620"/>
                </a:lnTo>
                <a:lnTo>
                  <a:pt x="181000" y="516890"/>
                </a:lnTo>
                <a:lnTo>
                  <a:pt x="171551" y="519430"/>
                </a:lnTo>
                <a:lnTo>
                  <a:pt x="163436" y="520700"/>
                </a:lnTo>
                <a:lnTo>
                  <a:pt x="136423" y="529590"/>
                </a:lnTo>
                <a:lnTo>
                  <a:pt x="128320" y="530860"/>
                </a:lnTo>
                <a:lnTo>
                  <a:pt x="126974" y="530860"/>
                </a:lnTo>
                <a:lnTo>
                  <a:pt x="124269" y="532130"/>
                </a:lnTo>
                <a:lnTo>
                  <a:pt x="122923" y="533400"/>
                </a:lnTo>
                <a:lnTo>
                  <a:pt x="113461" y="534670"/>
                </a:lnTo>
                <a:lnTo>
                  <a:pt x="106705" y="534670"/>
                </a:lnTo>
                <a:lnTo>
                  <a:pt x="105359" y="535940"/>
                </a:lnTo>
                <a:lnTo>
                  <a:pt x="102654" y="537210"/>
                </a:lnTo>
                <a:lnTo>
                  <a:pt x="94551" y="537210"/>
                </a:lnTo>
                <a:lnTo>
                  <a:pt x="91859" y="538480"/>
                </a:lnTo>
                <a:lnTo>
                  <a:pt x="90500" y="538480"/>
                </a:lnTo>
                <a:lnTo>
                  <a:pt x="89154" y="539750"/>
                </a:lnTo>
                <a:lnTo>
                  <a:pt x="85102" y="541020"/>
                </a:lnTo>
                <a:lnTo>
                  <a:pt x="56730" y="541020"/>
                </a:lnTo>
                <a:lnTo>
                  <a:pt x="55384" y="542290"/>
                </a:lnTo>
                <a:lnTo>
                  <a:pt x="466013" y="542290"/>
                </a:lnTo>
                <a:lnTo>
                  <a:pt x="466013" y="538480"/>
                </a:lnTo>
                <a:lnTo>
                  <a:pt x="464654" y="535940"/>
                </a:lnTo>
                <a:lnTo>
                  <a:pt x="461949" y="533400"/>
                </a:lnTo>
                <a:lnTo>
                  <a:pt x="461949" y="530860"/>
                </a:lnTo>
                <a:lnTo>
                  <a:pt x="457898" y="527050"/>
                </a:lnTo>
                <a:lnTo>
                  <a:pt x="457898" y="524510"/>
                </a:lnTo>
                <a:lnTo>
                  <a:pt x="459257" y="524510"/>
                </a:lnTo>
                <a:lnTo>
                  <a:pt x="459257" y="523240"/>
                </a:lnTo>
                <a:lnTo>
                  <a:pt x="460603" y="521970"/>
                </a:lnTo>
                <a:lnTo>
                  <a:pt x="459257" y="520700"/>
                </a:lnTo>
                <a:lnTo>
                  <a:pt x="460603" y="518160"/>
                </a:lnTo>
                <a:lnTo>
                  <a:pt x="461949" y="518160"/>
                </a:lnTo>
                <a:lnTo>
                  <a:pt x="461949" y="516890"/>
                </a:lnTo>
                <a:lnTo>
                  <a:pt x="463308" y="516890"/>
                </a:lnTo>
                <a:lnTo>
                  <a:pt x="461949" y="514350"/>
                </a:lnTo>
                <a:lnTo>
                  <a:pt x="463308" y="511810"/>
                </a:lnTo>
                <a:lnTo>
                  <a:pt x="463308" y="510540"/>
                </a:lnTo>
                <a:lnTo>
                  <a:pt x="461949" y="508000"/>
                </a:lnTo>
                <a:lnTo>
                  <a:pt x="459257" y="508000"/>
                </a:lnTo>
                <a:lnTo>
                  <a:pt x="457898" y="506730"/>
                </a:lnTo>
                <a:lnTo>
                  <a:pt x="459257" y="504190"/>
                </a:lnTo>
                <a:lnTo>
                  <a:pt x="459257" y="499110"/>
                </a:lnTo>
                <a:lnTo>
                  <a:pt x="460603" y="496570"/>
                </a:lnTo>
                <a:lnTo>
                  <a:pt x="461949" y="495300"/>
                </a:lnTo>
                <a:lnTo>
                  <a:pt x="460603" y="492760"/>
                </a:lnTo>
                <a:lnTo>
                  <a:pt x="459257" y="488950"/>
                </a:lnTo>
                <a:lnTo>
                  <a:pt x="453847" y="488950"/>
                </a:lnTo>
                <a:lnTo>
                  <a:pt x="451154" y="487680"/>
                </a:lnTo>
                <a:lnTo>
                  <a:pt x="445744" y="487680"/>
                </a:lnTo>
                <a:lnTo>
                  <a:pt x="444398" y="485140"/>
                </a:lnTo>
                <a:lnTo>
                  <a:pt x="444398" y="482600"/>
                </a:lnTo>
                <a:lnTo>
                  <a:pt x="445744" y="481330"/>
                </a:lnTo>
                <a:lnTo>
                  <a:pt x="445744" y="480060"/>
                </a:lnTo>
                <a:lnTo>
                  <a:pt x="447103" y="478790"/>
                </a:lnTo>
                <a:lnTo>
                  <a:pt x="447103" y="477520"/>
                </a:lnTo>
                <a:lnTo>
                  <a:pt x="443052" y="474980"/>
                </a:lnTo>
                <a:lnTo>
                  <a:pt x="443052" y="472440"/>
                </a:lnTo>
                <a:lnTo>
                  <a:pt x="441693" y="469900"/>
                </a:lnTo>
                <a:lnTo>
                  <a:pt x="441693" y="468630"/>
                </a:lnTo>
                <a:lnTo>
                  <a:pt x="440334" y="464820"/>
                </a:lnTo>
                <a:lnTo>
                  <a:pt x="443052" y="464820"/>
                </a:lnTo>
                <a:lnTo>
                  <a:pt x="444398" y="463550"/>
                </a:lnTo>
                <a:lnTo>
                  <a:pt x="444398" y="458470"/>
                </a:lnTo>
                <a:lnTo>
                  <a:pt x="441693" y="457200"/>
                </a:lnTo>
                <a:lnTo>
                  <a:pt x="441693" y="453390"/>
                </a:lnTo>
                <a:lnTo>
                  <a:pt x="451154" y="453390"/>
                </a:lnTo>
                <a:lnTo>
                  <a:pt x="449795" y="450850"/>
                </a:lnTo>
                <a:lnTo>
                  <a:pt x="451154" y="449580"/>
                </a:lnTo>
                <a:lnTo>
                  <a:pt x="451154" y="444500"/>
                </a:lnTo>
                <a:lnTo>
                  <a:pt x="458577" y="444500"/>
                </a:lnTo>
                <a:lnTo>
                  <a:pt x="459257" y="443230"/>
                </a:lnTo>
                <a:lnTo>
                  <a:pt x="456552" y="443230"/>
                </a:lnTo>
                <a:lnTo>
                  <a:pt x="453847" y="439420"/>
                </a:lnTo>
                <a:lnTo>
                  <a:pt x="452501" y="439420"/>
                </a:lnTo>
                <a:lnTo>
                  <a:pt x="452501" y="436880"/>
                </a:lnTo>
                <a:lnTo>
                  <a:pt x="461949" y="436880"/>
                </a:lnTo>
                <a:lnTo>
                  <a:pt x="461949" y="431800"/>
                </a:lnTo>
                <a:lnTo>
                  <a:pt x="463308" y="431800"/>
                </a:lnTo>
                <a:lnTo>
                  <a:pt x="463308" y="422910"/>
                </a:lnTo>
                <a:lnTo>
                  <a:pt x="461949" y="422910"/>
                </a:lnTo>
                <a:lnTo>
                  <a:pt x="463308" y="421640"/>
                </a:lnTo>
                <a:lnTo>
                  <a:pt x="467360" y="421640"/>
                </a:lnTo>
                <a:lnTo>
                  <a:pt x="468706" y="419100"/>
                </a:lnTo>
                <a:lnTo>
                  <a:pt x="468706" y="417830"/>
                </a:lnTo>
                <a:lnTo>
                  <a:pt x="467360" y="417830"/>
                </a:lnTo>
                <a:lnTo>
                  <a:pt x="467360" y="416560"/>
                </a:lnTo>
                <a:lnTo>
                  <a:pt x="470065" y="415290"/>
                </a:lnTo>
                <a:lnTo>
                  <a:pt x="470065" y="414020"/>
                </a:lnTo>
                <a:lnTo>
                  <a:pt x="468706" y="411480"/>
                </a:lnTo>
                <a:lnTo>
                  <a:pt x="468706" y="410210"/>
                </a:lnTo>
                <a:lnTo>
                  <a:pt x="470065" y="408940"/>
                </a:lnTo>
                <a:lnTo>
                  <a:pt x="470065" y="406400"/>
                </a:lnTo>
                <a:lnTo>
                  <a:pt x="472757" y="406400"/>
                </a:lnTo>
                <a:lnTo>
                  <a:pt x="474116" y="403860"/>
                </a:lnTo>
                <a:lnTo>
                  <a:pt x="472757" y="403860"/>
                </a:lnTo>
                <a:lnTo>
                  <a:pt x="472757" y="402590"/>
                </a:lnTo>
                <a:lnTo>
                  <a:pt x="474116" y="402590"/>
                </a:lnTo>
                <a:lnTo>
                  <a:pt x="474116" y="401320"/>
                </a:lnTo>
                <a:lnTo>
                  <a:pt x="471411" y="397510"/>
                </a:lnTo>
                <a:lnTo>
                  <a:pt x="472757" y="396240"/>
                </a:lnTo>
                <a:lnTo>
                  <a:pt x="471411" y="396240"/>
                </a:lnTo>
                <a:lnTo>
                  <a:pt x="471411" y="394970"/>
                </a:lnTo>
                <a:lnTo>
                  <a:pt x="262039" y="394970"/>
                </a:lnTo>
                <a:lnTo>
                  <a:pt x="256641" y="393700"/>
                </a:lnTo>
                <a:close/>
              </a:path>
              <a:path w="1393189" h="589279">
                <a:moveTo>
                  <a:pt x="74295" y="539750"/>
                </a:moveTo>
                <a:lnTo>
                  <a:pt x="63487" y="539750"/>
                </a:lnTo>
                <a:lnTo>
                  <a:pt x="60782" y="541020"/>
                </a:lnTo>
                <a:lnTo>
                  <a:pt x="81051" y="541020"/>
                </a:lnTo>
                <a:lnTo>
                  <a:pt x="74295" y="539750"/>
                </a:lnTo>
                <a:close/>
              </a:path>
              <a:path w="1393189" h="589279">
                <a:moveTo>
                  <a:pt x="1211618" y="535940"/>
                </a:moveTo>
                <a:lnTo>
                  <a:pt x="1208913" y="537210"/>
                </a:lnTo>
                <a:lnTo>
                  <a:pt x="1204861" y="539750"/>
                </a:lnTo>
                <a:lnTo>
                  <a:pt x="1203515" y="541020"/>
                </a:lnTo>
                <a:lnTo>
                  <a:pt x="1208239" y="541020"/>
                </a:lnTo>
                <a:lnTo>
                  <a:pt x="1208913" y="539750"/>
                </a:lnTo>
                <a:lnTo>
                  <a:pt x="1208913" y="538480"/>
                </a:lnTo>
                <a:lnTo>
                  <a:pt x="1211618" y="535940"/>
                </a:lnTo>
                <a:close/>
              </a:path>
              <a:path w="1393189" h="589279">
                <a:moveTo>
                  <a:pt x="994143" y="490220"/>
                </a:moveTo>
                <a:lnTo>
                  <a:pt x="987399" y="491490"/>
                </a:lnTo>
                <a:lnTo>
                  <a:pt x="984694" y="492760"/>
                </a:lnTo>
                <a:lnTo>
                  <a:pt x="984694" y="500380"/>
                </a:lnTo>
                <a:lnTo>
                  <a:pt x="983348" y="502920"/>
                </a:lnTo>
                <a:lnTo>
                  <a:pt x="983348" y="504190"/>
                </a:lnTo>
                <a:lnTo>
                  <a:pt x="980643" y="508000"/>
                </a:lnTo>
                <a:lnTo>
                  <a:pt x="975233" y="509270"/>
                </a:lnTo>
                <a:lnTo>
                  <a:pt x="972540" y="510540"/>
                </a:lnTo>
                <a:lnTo>
                  <a:pt x="972540" y="511810"/>
                </a:lnTo>
                <a:lnTo>
                  <a:pt x="971181" y="513080"/>
                </a:lnTo>
                <a:lnTo>
                  <a:pt x="971181" y="515620"/>
                </a:lnTo>
                <a:lnTo>
                  <a:pt x="968489" y="518160"/>
                </a:lnTo>
                <a:lnTo>
                  <a:pt x="964438" y="519430"/>
                </a:lnTo>
                <a:lnTo>
                  <a:pt x="964438" y="520700"/>
                </a:lnTo>
                <a:lnTo>
                  <a:pt x="963079" y="521970"/>
                </a:lnTo>
                <a:lnTo>
                  <a:pt x="963079" y="527050"/>
                </a:lnTo>
                <a:lnTo>
                  <a:pt x="960386" y="530860"/>
                </a:lnTo>
                <a:lnTo>
                  <a:pt x="957681" y="535940"/>
                </a:lnTo>
                <a:lnTo>
                  <a:pt x="954976" y="535940"/>
                </a:lnTo>
                <a:lnTo>
                  <a:pt x="952271" y="537210"/>
                </a:lnTo>
                <a:lnTo>
                  <a:pt x="950925" y="537210"/>
                </a:lnTo>
                <a:lnTo>
                  <a:pt x="949566" y="538480"/>
                </a:lnTo>
                <a:lnTo>
                  <a:pt x="949566" y="539750"/>
                </a:lnTo>
                <a:lnTo>
                  <a:pt x="1199457" y="539750"/>
                </a:lnTo>
                <a:lnTo>
                  <a:pt x="1198105" y="538480"/>
                </a:lnTo>
                <a:lnTo>
                  <a:pt x="1196759" y="535940"/>
                </a:lnTo>
                <a:lnTo>
                  <a:pt x="1187310" y="529590"/>
                </a:lnTo>
                <a:lnTo>
                  <a:pt x="1181900" y="529590"/>
                </a:lnTo>
                <a:lnTo>
                  <a:pt x="1179207" y="527050"/>
                </a:lnTo>
                <a:lnTo>
                  <a:pt x="1179207" y="524510"/>
                </a:lnTo>
                <a:lnTo>
                  <a:pt x="1180553" y="523240"/>
                </a:lnTo>
                <a:lnTo>
                  <a:pt x="1184605" y="520700"/>
                </a:lnTo>
                <a:lnTo>
                  <a:pt x="1188656" y="520700"/>
                </a:lnTo>
                <a:lnTo>
                  <a:pt x="1190002" y="519430"/>
                </a:lnTo>
                <a:lnTo>
                  <a:pt x="1208913" y="519430"/>
                </a:lnTo>
                <a:lnTo>
                  <a:pt x="1208913" y="518160"/>
                </a:lnTo>
                <a:lnTo>
                  <a:pt x="1210271" y="516890"/>
                </a:lnTo>
                <a:lnTo>
                  <a:pt x="1210271" y="514350"/>
                </a:lnTo>
                <a:lnTo>
                  <a:pt x="1208913" y="510540"/>
                </a:lnTo>
                <a:lnTo>
                  <a:pt x="1025207" y="510540"/>
                </a:lnTo>
                <a:lnTo>
                  <a:pt x="1025207" y="509270"/>
                </a:lnTo>
                <a:lnTo>
                  <a:pt x="1023861" y="508000"/>
                </a:lnTo>
                <a:lnTo>
                  <a:pt x="1023861" y="506730"/>
                </a:lnTo>
                <a:lnTo>
                  <a:pt x="1025207" y="506730"/>
                </a:lnTo>
                <a:lnTo>
                  <a:pt x="1023861" y="501650"/>
                </a:lnTo>
                <a:lnTo>
                  <a:pt x="1017104" y="497840"/>
                </a:lnTo>
                <a:lnTo>
                  <a:pt x="1010348" y="497840"/>
                </a:lnTo>
                <a:lnTo>
                  <a:pt x="1009002" y="496570"/>
                </a:lnTo>
                <a:lnTo>
                  <a:pt x="1007656" y="496570"/>
                </a:lnTo>
                <a:lnTo>
                  <a:pt x="1007203" y="495300"/>
                </a:lnTo>
                <a:lnTo>
                  <a:pt x="994143" y="495300"/>
                </a:lnTo>
                <a:lnTo>
                  <a:pt x="994143" y="494030"/>
                </a:lnTo>
                <a:lnTo>
                  <a:pt x="995502" y="492760"/>
                </a:lnTo>
                <a:lnTo>
                  <a:pt x="996848" y="492760"/>
                </a:lnTo>
                <a:lnTo>
                  <a:pt x="994143" y="490220"/>
                </a:lnTo>
                <a:close/>
              </a:path>
              <a:path w="1393189" h="589279">
                <a:moveTo>
                  <a:pt x="1257541" y="533400"/>
                </a:moveTo>
                <a:lnTo>
                  <a:pt x="1250784" y="534670"/>
                </a:lnTo>
                <a:lnTo>
                  <a:pt x="1249438" y="535940"/>
                </a:lnTo>
                <a:lnTo>
                  <a:pt x="1245387" y="535940"/>
                </a:lnTo>
                <a:lnTo>
                  <a:pt x="1245387" y="537210"/>
                </a:lnTo>
                <a:lnTo>
                  <a:pt x="1242682" y="538480"/>
                </a:lnTo>
                <a:lnTo>
                  <a:pt x="1283208" y="538480"/>
                </a:lnTo>
                <a:lnTo>
                  <a:pt x="1282534" y="537210"/>
                </a:lnTo>
                <a:lnTo>
                  <a:pt x="1267002" y="537210"/>
                </a:lnTo>
                <a:lnTo>
                  <a:pt x="1261592" y="534670"/>
                </a:lnTo>
                <a:lnTo>
                  <a:pt x="1257541" y="533400"/>
                </a:lnTo>
                <a:close/>
              </a:path>
              <a:path w="1393189" h="589279">
                <a:moveTo>
                  <a:pt x="1280502" y="534670"/>
                </a:moveTo>
                <a:lnTo>
                  <a:pt x="1277797" y="534670"/>
                </a:lnTo>
                <a:lnTo>
                  <a:pt x="1271054" y="537210"/>
                </a:lnTo>
                <a:lnTo>
                  <a:pt x="1282534" y="537210"/>
                </a:lnTo>
                <a:lnTo>
                  <a:pt x="1281861" y="535940"/>
                </a:lnTo>
                <a:lnTo>
                  <a:pt x="1280502" y="534670"/>
                </a:lnTo>
                <a:close/>
              </a:path>
              <a:path w="1393189" h="589279">
                <a:moveTo>
                  <a:pt x="790181" y="523240"/>
                </a:moveTo>
                <a:lnTo>
                  <a:pt x="786130" y="523240"/>
                </a:lnTo>
                <a:lnTo>
                  <a:pt x="782078" y="524510"/>
                </a:lnTo>
                <a:lnTo>
                  <a:pt x="780732" y="527050"/>
                </a:lnTo>
                <a:lnTo>
                  <a:pt x="780732" y="528320"/>
                </a:lnTo>
                <a:lnTo>
                  <a:pt x="783424" y="529590"/>
                </a:lnTo>
                <a:lnTo>
                  <a:pt x="783424" y="532130"/>
                </a:lnTo>
                <a:lnTo>
                  <a:pt x="779373" y="535940"/>
                </a:lnTo>
                <a:lnTo>
                  <a:pt x="800989" y="535940"/>
                </a:lnTo>
                <a:lnTo>
                  <a:pt x="800989" y="532130"/>
                </a:lnTo>
                <a:lnTo>
                  <a:pt x="799642" y="529590"/>
                </a:lnTo>
                <a:lnTo>
                  <a:pt x="799642" y="527050"/>
                </a:lnTo>
                <a:lnTo>
                  <a:pt x="796941" y="524510"/>
                </a:lnTo>
                <a:lnTo>
                  <a:pt x="791540" y="524510"/>
                </a:lnTo>
                <a:lnTo>
                  <a:pt x="790181" y="523240"/>
                </a:lnTo>
                <a:close/>
              </a:path>
              <a:path w="1393189" h="589279">
                <a:moveTo>
                  <a:pt x="913104" y="529590"/>
                </a:moveTo>
                <a:lnTo>
                  <a:pt x="911758" y="529590"/>
                </a:lnTo>
                <a:lnTo>
                  <a:pt x="909053" y="532130"/>
                </a:lnTo>
                <a:lnTo>
                  <a:pt x="922553" y="532130"/>
                </a:lnTo>
                <a:lnTo>
                  <a:pt x="913104" y="529590"/>
                </a:lnTo>
                <a:close/>
              </a:path>
              <a:path w="1393189" h="589279">
                <a:moveTo>
                  <a:pt x="507873" y="472440"/>
                </a:moveTo>
                <a:lnTo>
                  <a:pt x="507873" y="473710"/>
                </a:lnTo>
                <a:lnTo>
                  <a:pt x="506526" y="474980"/>
                </a:lnTo>
                <a:lnTo>
                  <a:pt x="506526" y="476250"/>
                </a:lnTo>
                <a:lnTo>
                  <a:pt x="505180" y="477520"/>
                </a:lnTo>
                <a:lnTo>
                  <a:pt x="505180" y="478790"/>
                </a:lnTo>
                <a:lnTo>
                  <a:pt x="503821" y="481330"/>
                </a:lnTo>
                <a:lnTo>
                  <a:pt x="507873" y="486410"/>
                </a:lnTo>
                <a:lnTo>
                  <a:pt x="507873" y="488950"/>
                </a:lnTo>
                <a:lnTo>
                  <a:pt x="506526" y="492760"/>
                </a:lnTo>
                <a:lnTo>
                  <a:pt x="505180" y="497840"/>
                </a:lnTo>
                <a:lnTo>
                  <a:pt x="505180" y="513080"/>
                </a:lnTo>
                <a:lnTo>
                  <a:pt x="503821" y="518160"/>
                </a:lnTo>
                <a:lnTo>
                  <a:pt x="506526" y="524510"/>
                </a:lnTo>
                <a:lnTo>
                  <a:pt x="507873" y="527050"/>
                </a:lnTo>
                <a:lnTo>
                  <a:pt x="514642" y="527050"/>
                </a:lnTo>
                <a:lnTo>
                  <a:pt x="517334" y="529590"/>
                </a:lnTo>
                <a:lnTo>
                  <a:pt x="517334" y="530860"/>
                </a:lnTo>
                <a:lnTo>
                  <a:pt x="520039" y="530860"/>
                </a:lnTo>
                <a:lnTo>
                  <a:pt x="522744" y="528320"/>
                </a:lnTo>
                <a:lnTo>
                  <a:pt x="572714" y="528320"/>
                </a:lnTo>
                <a:lnTo>
                  <a:pt x="570014" y="523240"/>
                </a:lnTo>
                <a:lnTo>
                  <a:pt x="568661" y="521970"/>
                </a:lnTo>
                <a:lnTo>
                  <a:pt x="563257" y="521970"/>
                </a:lnTo>
                <a:lnTo>
                  <a:pt x="562584" y="520700"/>
                </a:lnTo>
                <a:lnTo>
                  <a:pt x="545706" y="520700"/>
                </a:lnTo>
                <a:lnTo>
                  <a:pt x="545706" y="519430"/>
                </a:lnTo>
                <a:lnTo>
                  <a:pt x="549757" y="519430"/>
                </a:lnTo>
                <a:lnTo>
                  <a:pt x="551103" y="518160"/>
                </a:lnTo>
                <a:lnTo>
                  <a:pt x="551103" y="511810"/>
                </a:lnTo>
                <a:lnTo>
                  <a:pt x="563937" y="511810"/>
                </a:lnTo>
                <a:lnTo>
                  <a:pt x="561911" y="510540"/>
                </a:lnTo>
                <a:lnTo>
                  <a:pt x="559206" y="509270"/>
                </a:lnTo>
                <a:lnTo>
                  <a:pt x="556501" y="506730"/>
                </a:lnTo>
                <a:lnTo>
                  <a:pt x="551103" y="491490"/>
                </a:lnTo>
                <a:lnTo>
                  <a:pt x="552450" y="488950"/>
                </a:lnTo>
                <a:lnTo>
                  <a:pt x="553808" y="488950"/>
                </a:lnTo>
                <a:lnTo>
                  <a:pt x="553808" y="485140"/>
                </a:lnTo>
                <a:lnTo>
                  <a:pt x="551103" y="480060"/>
                </a:lnTo>
                <a:lnTo>
                  <a:pt x="551103" y="477520"/>
                </a:lnTo>
                <a:lnTo>
                  <a:pt x="550206" y="474980"/>
                </a:lnTo>
                <a:lnTo>
                  <a:pt x="509231" y="474980"/>
                </a:lnTo>
                <a:lnTo>
                  <a:pt x="507873" y="472440"/>
                </a:lnTo>
                <a:close/>
              </a:path>
              <a:path w="1393189" h="589279">
                <a:moveTo>
                  <a:pt x="1208913" y="519430"/>
                </a:moveTo>
                <a:lnTo>
                  <a:pt x="1196759" y="519430"/>
                </a:lnTo>
                <a:lnTo>
                  <a:pt x="1198105" y="520700"/>
                </a:lnTo>
                <a:lnTo>
                  <a:pt x="1199464" y="524510"/>
                </a:lnTo>
                <a:lnTo>
                  <a:pt x="1199464" y="528320"/>
                </a:lnTo>
                <a:lnTo>
                  <a:pt x="1200810" y="528320"/>
                </a:lnTo>
                <a:lnTo>
                  <a:pt x="1203515" y="524510"/>
                </a:lnTo>
                <a:lnTo>
                  <a:pt x="1207566" y="524510"/>
                </a:lnTo>
                <a:lnTo>
                  <a:pt x="1207566" y="521970"/>
                </a:lnTo>
                <a:lnTo>
                  <a:pt x="1208913" y="519430"/>
                </a:lnTo>
                <a:close/>
              </a:path>
              <a:path w="1393189" h="589279">
                <a:moveTo>
                  <a:pt x="1195412" y="519430"/>
                </a:moveTo>
                <a:lnTo>
                  <a:pt x="1190002" y="519430"/>
                </a:lnTo>
                <a:lnTo>
                  <a:pt x="1190002" y="520700"/>
                </a:lnTo>
                <a:lnTo>
                  <a:pt x="1192707" y="523240"/>
                </a:lnTo>
                <a:lnTo>
                  <a:pt x="1194054" y="527050"/>
                </a:lnTo>
                <a:lnTo>
                  <a:pt x="1196759" y="527050"/>
                </a:lnTo>
                <a:lnTo>
                  <a:pt x="1196759" y="521970"/>
                </a:lnTo>
                <a:lnTo>
                  <a:pt x="1195412" y="519430"/>
                </a:lnTo>
                <a:close/>
              </a:path>
              <a:path w="1393189" h="589279">
                <a:moveTo>
                  <a:pt x="1207566" y="524510"/>
                </a:moveTo>
                <a:lnTo>
                  <a:pt x="1203515" y="524510"/>
                </a:lnTo>
                <a:lnTo>
                  <a:pt x="1204861" y="527050"/>
                </a:lnTo>
                <a:lnTo>
                  <a:pt x="1206207" y="527050"/>
                </a:lnTo>
                <a:lnTo>
                  <a:pt x="1207566" y="524510"/>
                </a:lnTo>
                <a:close/>
              </a:path>
              <a:path w="1393189" h="589279">
                <a:moveTo>
                  <a:pt x="795591" y="523240"/>
                </a:moveTo>
                <a:lnTo>
                  <a:pt x="794232" y="523240"/>
                </a:lnTo>
                <a:lnTo>
                  <a:pt x="792886" y="524510"/>
                </a:lnTo>
                <a:lnTo>
                  <a:pt x="796941" y="524510"/>
                </a:lnTo>
                <a:lnTo>
                  <a:pt x="795591" y="523240"/>
                </a:lnTo>
                <a:close/>
              </a:path>
              <a:path w="1393189" h="589279">
                <a:moveTo>
                  <a:pt x="565962" y="515620"/>
                </a:moveTo>
                <a:lnTo>
                  <a:pt x="564603" y="516890"/>
                </a:lnTo>
                <a:lnTo>
                  <a:pt x="564603" y="520700"/>
                </a:lnTo>
                <a:lnTo>
                  <a:pt x="565962" y="520700"/>
                </a:lnTo>
                <a:lnTo>
                  <a:pt x="563257" y="521970"/>
                </a:lnTo>
                <a:lnTo>
                  <a:pt x="568661" y="521970"/>
                </a:lnTo>
                <a:lnTo>
                  <a:pt x="567309" y="520700"/>
                </a:lnTo>
                <a:lnTo>
                  <a:pt x="567309" y="516890"/>
                </a:lnTo>
                <a:lnTo>
                  <a:pt x="565962" y="515620"/>
                </a:lnTo>
                <a:close/>
              </a:path>
              <a:path w="1393189" h="589279">
                <a:moveTo>
                  <a:pt x="1188656" y="520700"/>
                </a:moveTo>
                <a:lnTo>
                  <a:pt x="1185951" y="520700"/>
                </a:lnTo>
                <a:lnTo>
                  <a:pt x="1185951" y="521970"/>
                </a:lnTo>
                <a:lnTo>
                  <a:pt x="1187310" y="521970"/>
                </a:lnTo>
                <a:lnTo>
                  <a:pt x="1188656" y="520700"/>
                </a:lnTo>
                <a:close/>
              </a:path>
              <a:path w="1393189" h="589279">
                <a:moveTo>
                  <a:pt x="555155" y="518160"/>
                </a:moveTo>
                <a:lnTo>
                  <a:pt x="552450" y="518160"/>
                </a:lnTo>
                <a:lnTo>
                  <a:pt x="552450" y="519430"/>
                </a:lnTo>
                <a:lnTo>
                  <a:pt x="551103" y="520700"/>
                </a:lnTo>
                <a:lnTo>
                  <a:pt x="562584" y="520700"/>
                </a:lnTo>
                <a:lnTo>
                  <a:pt x="561911" y="519430"/>
                </a:lnTo>
                <a:lnTo>
                  <a:pt x="555155" y="519430"/>
                </a:lnTo>
                <a:lnTo>
                  <a:pt x="555155" y="518160"/>
                </a:lnTo>
                <a:close/>
              </a:path>
              <a:path w="1393189" h="589279">
                <a:moveTo>
                  <a:pt x="798283" y="519430"/>
                </a:moveTo>
                <a:lnTo>
                  <a:pt x="790181" y="519430"/>
                </a:lnTo>
                <a:lnTo>
                  <a:pt x="795591" y="520700"/>
                </a:lnTo>
                <a:lnTo>
                  <a:pt x="798283" y="519430"/>
                </a:lnTo>
                <a:close/>
              </a:path>
              <a:path w="1393189" h="589279">
                <a:moveTo>
                  <a:pt x="560552" y="518160"/>
                </a:moveTo>
                <a:lnTo>
                  <a:pt x="556501" y="519430"/>
                </a:lnTo>
                <a:lnTo>
                  <a:pt x="561911" y="519430"/>
                </a:lnTo>
                <a:lnTo>
                  <a:pt x="560552" y="518160"/>
                </a:lnTo>
                <a:close/>
              </a:path>
              <a:path w="1393189" h="589279">
                <a:moveTo>
                  <a:pt x="564603" y="514350"/>
                </a:moveTo>
                <a:lnTo>
                  <a:pt x="561911" y="514350"/>
                </a:lnTo>
                <a:lnTo>
                  <a:pt x="561911" y="518160"/>
                </a:lnTo>
                <a:lnTo>
                  <a:pt x="563257" y="519430"/>
                </a:lnTo>
                <a:lnTo>
                  <a:pt x="563257" y="515620"/>
                </a:lnTo>
                <a:lnTo>
                  <a:pt x="564603" y="514350"/>
                </a:lnTo>
                <a:close/>
              </a:path>
              <a:path w="1393189" h="589279">
                <a:moveTo>
                  <a:pt x="563937" y="511810"/>
                </a:moveTo>
                <a:lnTo>
                  <a:pt x="553808" y="511810"/>
                </a:lnTo>
                <a:lnTo>
                  <a:pt x="556501" y="513080"/>
                </a:lnTo>
                <a:lnTo>
                  <a:pt x="559206" y="515620"/>
                </a:lnTo>
                <a:lnTo>
                  <a:pt x="561911" y="514350"/>
                </a:lnTo>
                <a:lnTo>
                  <a:pt x="565962" y="514350"/>
                </a:lnTo>
                <a:lnTo>
                  <a:pt x="565962" y="513080"/>
                </a:lnTo>
                <a:lnTo>
                  <a:pt x="563937" y="511810"/>
                </a:lnTo>
                <a:close/>
              </a:path>
              <a:path w="1393189" h="589279">
                <a:moveTo>
                  <a:pt x="216115" y="509270"/>
                </a:moveTo>
                <a:lnTo>
                  <a:pt x="216115" y="510540"/>
                </a:lnTo>
                <a:lnTo>
                  <a:pt x="218821" y="510540"/>
                </a:lnTo>
                <a:lnTo>
                  <a:pt x="216115" y="509270"/>
                </a:lnTo>
                <a:close/>
              </a:path>
              <a:path w="1393189" h="589279">
                <a:moveTo>
                  <a:pt x="1157579" y="495300"/>
                </a:moveTo>
                <a:lnTo>
                  <a:pt x="1021156" y="495300"/>
                </a:lnTo>
                <a:lnTo>
                  <a:pt x="1021156" y="497840"/>
                </a:lnTo>
                <a:lnTo>
                  <a:pt x="1023861" y="497840"/>
                </a:lnTo>
                <a:lnTo>
                  <a:pt x="1023861" y="500380"/>
                </a:lnTo>
                <a:lnTo>
                  <a:pt x="1025207" y="501650"/>
                </a:lnTo>
                <a:lnTo>
                  <a:pt x="1026566" y="506730"/>
                </a:lnTo>
                <a:lnTo>
                  <a:pt x="1026566" y="509270"/>
                </a:lnTo>
                <a:lnTo>
                  <a:pt x="1025207" y="510540"/>
                </a:lnTo>
                <a:lnTo>
                  <a:pt x="1208913" y="510540"/>
                </a:lnTo>
                <a:lnTo>
                  <a:pt x="1208913" y="508000"/>
                </a:lnTo>
                <a:lnTo>
                  <a:pt x="1152182" y="508000"/>
                </a:lnTo>
                <a:lnTo>
                  <a:pt x="1150835" y="506730"/>
                </a:lnTo>
                <a:lnTo>
                  <a:pt x="1150835" y="499110"/>
                </a:lnTo>
                <a:lnTo>
                  <a:pt x="1157579" y="499110"/>
                </a:lnTo>
                <a:lnTo>
                  <a:pt x="1157579" y="495300"/>
                </a:lnTo>
                <a:close/>
              </a:path>
              <a:path w="1393189" h="589279">
                <a:moveTo>
                  <a:pt x="461949" y="506730"/>
                </a:moveTo>
                <a:lnTo>
                  <a:pt x="460603" y="506730"/>
                </a:lnTo>
                <a:lnTo>
                  <a:pt x="459257" y="508000"/>
                </a:lnTo>
                <a:lnTo>
                  <a:pt x="461949" y="508000"/>
                </a:lnTo>
                <a:lnTo>
                  <a:pt x="461949" y="506730"/>
                </a:lnTo>
                <a:close/>
              </a:path>
              <a:path w="1393189" h="589279">
                <a:moveTo>
                  <a:pt x="1154887" y="506730"/>
                </a:moveTo>
                <a:lnTo>
                  <a:pt x="1153528" y="506730"/>
                </a:lnTo>
                <a:lnTo>
                  <a:pt x="1152182" y="508000"/>
                </a:lnTo>
                <a:lnTo>
                  <a:pt x="1156233" y="508000"/>
                </a:lnTo>
                <a:lnTo>
                  <a:pt x="1154887" y="506730"/>
                </a:lnTo>
                <a:close/>
              </a:path>
              <a:path w="1393189" h="589279">
                <a:moveTo>
                  <a:pt x="1210271" y="501650"/>
                </a:moveTo>
                <a:lnTo>
                  <a:pt x="1171092" y="501650"/>
                </a:lnTo>
                <a:lnTo>
                  <a:pt x="1168387" y="504190"/>
                </a:lnTo>
                <a:lnTo>
                  <a:pt x="1164336" y="504190"/>
                </a:lnTo>
                <a:lnTo>
                  <a:pt x="1160284" y="506730"/>
                </a:lnTo>
                <a:lnTo>
                  <a:pt x="1158938" y="506730"/>
                </a:lnTo>
                <a:lnTo>
                  <a:pt x="1157579" y="508000"/>
                </a:lnTo>
                <a:lnTo>
                  <a:pt x="1208913" y="508000"/>
                </a:lnTo>
                <a:lnTo>
                  <a:pt x="1208913" y="504190"/>
                </a:lnTo>
                <a:lnTo>
                  <a:pt x="1168387" y="504190"/>
                </a:lnTo>
                <a:lnTo>
                  <a:pt x="1165694" y="502920"/>
                </a:lnTo>
                <a:lnTo>
                  <a:pt x="1208913" y="502920"/>
                </a:lnTo>
                <a:lnTo>
                  <a:pt x="1210271" y="501650"/>
                </a:lnTo>
                <a:close/>
              </a:path>
              <a:path w="1393189" h="589279">
                <a:moveTo>
                  <a:pt x="1215669" y="485140"/>
                </a:moveTo>
                <a:lnTo>
                  <a:pt x="1176502" y="485140"/>
                </a:lnTo>
                <a:lnTo>
                  <a:pt x="1176502" y="487680"/>
                </a:lnTo>
                <a:lnTo>
                  <a:pt x="1169746" y="487680"/>
                </a:lnTo>
                <a:lnTo>
                  <a:pt x="1169746" y="495300"/>
                </a:lnTo>
                <a:lnTo>
                  <a:pt x="1172438" y="497840"/>
                </a:lnTo>
                <a:lnTo>
                  <a:pt x="1172438" y="501650"/>
                </a:lnTo>
                <a:lnTo>
                  <a:pt x="1212964" y="501650"/>
                </a:lnTo>
                <a:lnTo>
                  <a:pt x="1215669" y="499110"/>
                </a:lnTo>
                <a:lnTo>
                  <a:pt x="1217015" y="496570"/>
                </a:lnTo>
                <a:lnTo>
                  <a:pt x="1217015" y="494030"/>
                </a:lnTo>
                <a:lnTo>
                  <a:pt x="1219720" y="492760"/>
                </a:lnTo>
                <a:lnTo>
                  <a:pt x="1222425" y="492760"/>
                </a:lnTo>
                <a:lnTo>
                  <a:pt x="1226477" y="491490"/>
                </a:lnTo>
                <a:lnTo>
                  <a:pt x="1226477" y="488950"/>
                </a:lnTo>
                <a:lnTo>
                  <a:pt x="1223774" y="486410"/>
                </a:lnTo>
                <a:lnTo>
                  <a:pt x="1217015" y="486410"/>
                </a:lnTo>
                <a:lnTo>
                  <a:pt x="1215669" y="485140"/>
                </a:lnTo>
                <a:close/>
              </a:path>
              <a:path w="1393189" h="589279">
                <a:moveTo>
                  <a:pt x="1018463" y="496570"/>
                </a:moveTo>
                <a:lnTo>
                  <a:pt x="1015758" y="496570"/>
                </a:lnTo>
                <a:lnTo>
                  <a:pt x="1010348" y="497840"/>
                </a:lnTo>
                <a:lnTo>
                  <a:pt x="1018463" y="497840"/>
                </a:lnTo>
                <a:lnTo>
                  <a:pt x="1018463" y="496570"/>
                </a:lnTo>
                <a:close/>
              </a:path>
              <a:path w="1393189" h="589279">
                <a:moveTo>
                  <a:pt x="1006297" y="492760"/>
                </a:moveTo>
                <a:lnTo>
                  <a:pt x="999553" y="492760"/>
                </a:lnTo>
                <a:lnTo>
                  <a:pt x="996848" y="494030"/>
                </a:lnTo>
                <a:lnTo>
                  <a:pt x="995502" y="495300"/>
                </a:lnTo>
                <a:lnTo>
                  <a:pt x="1007203" y="495300"/>
                </a:lnTo>
                <a:lnTo>
                  <a:pt x="1006297" y="492760"/>
                </a:lnTo>
                <a:close/>
              </a:path>
              <a:path w="1393189" h="589279">
                <a:moveTo>
                  <a:pt x="1025207" y="477520"/>
                </a:moveTo>
                <a:lnTo>
                  <a:pt x="1023861" y="477520"/>
                </a:lnTo>
                <a:lnTo>
                  <a:pt x="1025207" y="490220"/>
                </a:lnTo>
                <a:lnTo>
                  <a:pt x="1023861" y="492760"/>
                </a:lnTo>
                <a:lnTo>
                  <a:pt x="1023861" y="494030"/>
                </a:lnTo>
                <a:lnTo>
                  <a:pt x="1022515" y="494030"/>
                </a:lnTo>
                <a:lnTo>
                  <a:pt x="1022515" y="495300"/>
                </a:lnTo>
                <a:lnTo>
                  <a:pt x="1161643" y="495300"/>
                </a:lnTo>
                <a:lnTo>
                  <a:pt x="1160284" y="494030"/>
                </a:lnTo>
                <a:lnTo>
                  <a:pt x="1160284" y="492760"/>
                </a:lnTo>
                <a:lnTo>
                  <a:pt x="1037374" y="492760"/>
                </a:lnTo>
                <a:lnTo>
                  <a:pt x="1031976" y="491490"/>
                </a:lnTo>
                <a:lnTo>
                  <a:pt x="1027912" y="487680"/>
                </a:lnTo>
                <a:lnTo>
                  <a:pt x="1027912" y="486410"/>
                </a:lnTo>
                <a:lnTo>
                  <a:pt x="1026566" y="478790"/>
                </a:lnTo>
                <a:lnTo>
                  <a:pt x="1025207" y="477520"/>
                </a:lnTo>
                <a:close/>
              </a:path>
              <a:path w="1393189" h="589279">
                <a:moveTo>
                  <a:pt x="1002245" y="491490"/>
                </a:moveTo>
                <a:lnTo>
                  <a:pt x="1000899" y="492760"/>
                </a:lnTo>
                <a:lnTo>
                  <a:pt x="1004951" y="492760"/>
                </a:lnTo>
                <a:lnTo>
                  <a:pt x="1002245" y="491490"/>
                </a:lnTo>
                <a:close/>
              </a:path>
              <a:path w="1393189" h="589279">
                <a:moveTo>
                  <a:pt x="1067092" y="491490"/>
                </a:moveTo>
                <a:lnTo>
                  <a:pt x="1052233" y="491490"/>
                </a:lnTo>
                <a:lnTo>
                  <a:pt x="1044130" y="492760"/>
                </a:lnTo>
                <a:lnTo>
                  <a:pt x="1065733" y="492760"/>
                </a:lnTo>
                <a:lnTo>
                  <a:pt x="1067092" y="491490"/>
                </a:lnTo>
                <a:close/>
              </a:path>
              <a:path w="1393189" h="589279">
                <a:moveTo>
                  <a:pt x="1152182" y="488950"/>
                </a:moveTo>
                <a:lnTo>
                  <a:pt x="1076540" y="488950"/>
                </a:lnTo>
                <a:lnTo>
                  <a:pt x="1075194" y="490220"/>
                </a:lnTo>
                <a:lnTo>
                  <a:pt x="1072489" y="491490"/>
                </a:lnTo>
                <a:lnTo>
                  <a:pt x="1065733" y="492760"/>
                </a:lnTo>
                <a:lnTo>
                  <a:pt x="1160284" y="492760"/>
                </a:lnTo>
                <a:lnTo>
                  <a:pt x="1156233" y="491490"/>
                </a:lnTo>
                <a:lnTo>
                  <a:pt x="1152182" y="491490"/>
                </a:lnTo>
                <a:lnTo>
                  <a:pt x="1152182" y="488950"/>
                </a:lnTo>
                <a:close/>
              </a:path>
              <a:path w="1393189" h="589279">
                <a:moveTo>
                  <a:pt x="1073835" y="488950"/>
                </a:moveTo>
                <a:lnTo>
                  <a:pt x="1072489" y="488950"/>
                </a:lnTo>
                <a:lnTo>
                  <a:pt x="1064387" y="490220"/>
                </a:lnTo>
                <a:lnTo>
                  <a:pt x="1057630" y="491490"/>
                </a:lnTo>
                <a:lnTo>
                  <a:pt x="1071143" y="491490"/>
                </a:lnTo>
                <a:lnTo>
                  <a:pt x="1073835" y="488950"/>
                </a:lnTo>
                <a:close/>
              </a:path>
              <a:path w="1393189" h="589279">
                <a:moveTo>
                  <a:pt x="696988" y="480060"/>
                </a:moveTo>
                <a:lnTo>
                  <a:pt x="694283" y="480060"/>
                </a:lnTo>
                <a:lnTo>
                  <a:pt x="690232" y="481330"/>
                </a:lnTo>
                <a:lnTo>
                  <a:pt x="678078" y="487680"/>
                </a:lnTo>
                <a:lnTo>
                  <a:pt x="659155" y="490220"/>
                </a:lnTo>
                <a:lnTo>
                  <a:pt x="776681" y="490220"/>
                </a:lnTo>
                <a:lnTo>
                  <a:pt x="769924" y="486410"/>
                </a:lnTo>
                <a:lnTo>
                  <a:pt x="717245" y="486410"/>
                </a:lnTo>
                <a:lnTo>
                  <a:pt x="709142" y="485140"/>
                </a:lnTo>
                <a:lnTo>
                  <a:pt x="696988" y="480060"/>
                </a:lnTo>
                <a:close/>
              </a:path>
              <a:path w="1393189" h="589279">
                <a:moveTo>
                  <a:pt x="457898" y="481330"/>
                </a:moveTo>
                <a:lnTo>
                  <a:pt x="456552" y="481330"/>
                </a:lnTo>
                <a:lnTo>
                  <a:pt x="456552" y="486410"/>
                </a:lnTo>
                <a:lnTo>
                  <a:pt x="453847" y="488950"/>
                </a:lnTo>
                <a:lnTo>
                  <a:pt x="459257" y="488950"/>
                </a:lnTo>
                <a:lnTo>
                  <a:pt x="457898" y="486410"/>
                </a:lnTo>
                <a:lnTo>
                  <a:pt x="457898" y="481330"/>
                </a:lnTo>
                <a:close/>
              </a:path>
              <a:path w="1393189" h="589279">
                <a:moveTo>
                  <a:pt x="1131925" y="485140"/>
                </a:moveTo>
                <a:lnTo>
                  <a:pt x="1130566" y="485140"/>
                </a:lnTo>
                <a:lnTo>
                  <a:pt x="1126515" y="486410"/>
                </a:lnTo>
                <a:lnTo>
                  <a:pt x="1083297" y="486410"/>
                </a:lnTo>
                <a:lnTo>
                  <a:pt x="1077887" y="488950"/>
                </a:lnTo>
                <a:lnTo>
                  <a:pt x="1156233" y="488950"/>
                </a:lnTo>
                <a:lnTo>
                  <a:pt x="1157579" y="487680"/>
                </a:lnTo>
                <a:lnTo>
                  <a:pt x="1131925" y="487680"/>
                </a:lnTo>
                <a:lnTo>
                  <a:pt x="1131925" y="485140"/>
                </a:lnTo>
                <a:close/>
              </a:path>
              <a:path w="1393189" h="589279">
                <a:moveTo>
                  <a:pt x="1138682" y="482600"/>
                </a:moveTo>
                <a:lnTo>
                  <a:pt x="1137323" y="482600"/>
                </a:lnTo>
                <a:lnTo>
                  <a:pt x="1134630" y="485140"/>
                </a:lnTo>
                <a:lnTo>
                  <a:pt x="1135976" y="486410"/>
                </a:lnTo>
                <a:lnTo>
                  <a:pt x="1134630" y="487680"/>
                </a:lnTo>
                <a:lnTo>
                  <a:pt x="1158938" y="487680"/>
                </a:lnTo>
                <a:lnTo>
                  <a:pt x="1160291" y="486410"/>
                </a:lnTo>
                <a:lnTo>
                  <a:pt x="1154887" y="486410"/>
                </a:lnTo>
                <a:lnTo>
                  <a:pt x="1141374" y="485140"/>
                </a:lnTo>
                <a:lnTo>
                  <a:pt x="1138682" y="482600"/>
                </a:lnTo>
                <a:close/>
              </a:path>
              <a:path w="1393189" h="589279">
                <a:moveTo>
                  <a:pt x="1215669" y="478790"/>
                </a:moveTo>
                <a:lnTo>
                  <a:pt x="1185951" y="478790"/>
                </a:lnTo>
                <a:lnTo>
                  <a:pt x="1171092" y="482600"/>
                </a:lnTo>
                <a:lnTo>
                  <a:pt x="1164336" y="482600"/>
                </a:lnTo>
                <a:lnTo>
                  <a:pt x="1162989" y="485140"/>
                </a:lnTo>
                <a:lnTo>
                  <a:pt x="1164336" y="486410"/>
                </a:lnTo>
                <a:lnTo>
                  <a:pt x="1167041" y="487680"/>
                </a:lnTo>
                <a:lnTo>
                  <a:pt x="1168387" y="487680"/>
                </a:lnTo>
                <a:lnTo>
                  <a:pt x="1171092" y="486410"/>
                </a:lnTo>
                <a:lnTo>
                  <a:pt x="1171092" y="485140"/>
                </a:lnTo>
                <a:lnTo>
                  <a:pt x="1215669" y="485140"/>
                </a:lnTo>
                <a:lnTo>
                  <a:pt x="1215669" y="478790"/>
                </a:lnTo>
                <a:close/>
              </a:path>
              <a:path w="1393189" h="589279">
                <a:moveTo>
                  <a:pt x="1171092" y="486410"/>
                </a:moveTo>
                <a:lnTo>
                  <a:pt x="1171092" y="487680"/>
                </a:lnTo>
                <a:lnTo>
                  <a:pt x="1173797" y="487680"/>
                </a:lnTo>
                <a:lnTo>
                  <a:pt x="1171092" y="486410"/>
                </a:lnTo>
                <a:close/>
              </a:path>
              <a:path w="1393189" h="589279">
                <a:moveTo>
                  <a:pt x="1211618" y="476250"/>
                </a:moveTo>
                <a:lnTo>
                  <a:pt x="1207566" y="477520"/>
                </a:lnTo>
                <a:lnTo>
                  <a:pt x="1203515" y="477520"/>
                </a:lnTo>
                <a:lnTo>
                  <a:pt x="1199464" y="478790"/>
                </a:lnTo>
                <a:lnTo>
                  <a:pt x="1215669" y="478790"/>
                </a:lnTo>
                <a:lnTo>
                  <a:pt x="1239977" y="487680"/>
                </a:lnTo>
                <a:lnTo>
                  <a:pt x="1244028" y="486410"/>
                </a:lnTo>
                <a:lnTo>
                  <a:pt x="1248079" y="486410"/>
                </a:lnTo>
                <a:lnTo>
                  <a:pt x="1244031" y="482600"/>
                </a:lnTo>
                <a:lnTo>
                  <a:pt x="1239977" y="482600"/>
                </a:lnTo>
                <a:lnTo>
                  <a:pt x="1234579" y="480060"/>
                </a:lnTo>
                <a:lnTo>
                  <a:pt x="1226477" y="478790"/>
                </a:lnTo>
                <a:lnTo>
                  <a:pt x="1211618" y="476250"/>
                </a:lnTo>
                <a:close/>
              </a:path>
              <a:path w="1393189" h="589279">
                <a:moveTo>
                  <a:pt x="1248079" y="486410"/>
                </a:moveTo>
                <a:lnTo>
                  <a:pt x="1244028" y="486410"/>
                </a:lnTo>
                <a:lnTo>
                  <a:pt x="1245387" y="487680"/>
                </a:lnTo>
                <a:lnTo>
                  <a:pt x="1248079" y="487680"/>
                </a:lnTo>
                <a:lnTo>
                  <a:pt x="1248079" y="486410"/>
                </a:lnTo>
                <a:close/>
              </a:path>
              <a:path w="1393189" h="589279">
                <a:moveTo>
                  <a:pt x="765873" y="468630"/>
                </a:moveTo>
                <a:lnTo>
                  <a:pt x="763168" y="468630"/>
                </a:lnTo>
                <a:lnTo>
                  <a:pt x="755065" y="473710"/>
                </a:lnTo>
                <a:lnTo>
                  <a:pt x="744258" y="478790"/>
                </a:lnTo>
                <a:lnTo>
                  <a:pt x="733450" y="482600"/>
                </a:lnTo>
                <a:lnTo>
                  <a:pt x="732104" y="482600"/>
                </a:lnTo>
                <a:lnTo>
                  <a:pt x="732104" y="485140"/>
                </a:lnTo>
                <a:lnTo>
                  <a:pt x="724001" y="485140"/>
                </a:lnTo>
                <a:lnTo>
                  <a:pt x="721296" y="486410"/>
                </a:lnTo>
                <a:lnTo>
                  <a:pt x="775322" y="486410"/>
                </a:lnTo>
                <a:lnTo>
                  <a:pt x="776681" y="485140"/>
                </a:lnTo>
                <a:lnTo>
                  <a:pt x="775322" y="482600"/>
                </a:lnTo>
                <a:lnTo>
                  <a:pt x="769924" y="473710"/>
                </a:lnTo>
                <a:lnTo>
                  <a:pt x="765873" y="468630"/>
                </a:lnTo>
                <a:close/>
              </a:path>
              <a:path w="1393189" h="589279">
                <a:moveTo>
                  <a:pt x="1108964" y="478790"/>
                </a:moveTo>
                <a:lnTo>
                  <a:pt x="1107617" y="478790"/>
                </a:lnTo>
                <a:lnTo>
                  <a:pt x="1106258" y="480060"/>
                </a:lnTo>
                <a:lnTo>
                  <a:pt x="1104912" y="480060"/>
                </a:lnTo>
                <a:lnTo>
                  <a:pt x="1102207" y="482600"/>
                </a:lnTo>
                <a:lnTo>
                  <a:pt x="1091399" y="486410"/>
                </a:lnTo>
                <a:lnTo>
                  <a:pt x="1115720" y="486410"/>
                </a:lnTo>
                <a:lnTo>
                  <a:pt x="1113015" y="485140"/>
                </a:lnTo>
                <a:lnTo>
                  <a:pt x="1110310" y="481330"/>
                </a:lnTo>
                <a:lnTo>
                  <a:pt x="1108964" y="478790"/>
                </a:lnTo>
                <a:close/>
              </a:path>
              <a:path w="1393189" h="589279">
                <a:moveTo>
                  <a:pt x="1119771" y="485140"/>
                </a:moveTo>
                <a:lnTo>
                  <a:pt x="1117066" y="486410"/>
                </a:lnTo>
                <a:lnTo>
                  <a:pt x="1121117" y="486410"/>
                </a:lnTo>
                <a:lnTo>
                  <a:pt x="1119771" y="485140"/>
                </a:lnTo>
                <a:close/>
              </a:path>
              <a:path w="1393189" h="589279">
                <a:moveTo>
                  <a:pt x="1161643" y="485140"/>
                </a:moveTo>
                <a:lnTo>
                  <a:pt x="1160284" y="485140"/>
                </a:lnTo>
                <a:lnTo>
                  <a:pt x="1154887" y="486410"/>
                </a:lnTo>
                <a:lnTo>
                  <a:pt x="1160291" y="486410"/>
                </a:lnTo>
                <a:lnTo>
                  <a:pt x="1161643" y="485140"/>
                </a:lnTo>
                <a:close/>
              </a:path>
              <a:path w="1393189" h="589279">
                <a:moveTo>
                  <a:pt x="1219720" y="482600"/>
                </a:moveTo>
                <a:lnTo>
                  <a:pt x="1218374" y="482600"/>
                </a:lnTo>
                <a:lnTo>
                  <a:pt x="1218374" y="486410"/>
                </a:lnTo>
                <a:lnTo>
                  <a:pt x="1223774" y="486410"/>
                </a:lnTo>
                <a:lnTo>
                  <a:pt x="1219720" y="482600"/>
                </a:lnTo>
                <a:close/>
              </a:path>
              <a:path w="1393189" h="589279">
                <a:moveTo>
                  <a:pt x="1168387" y="481330"/>
                </a:moveTo>
                <a:lnTo>
                  <a:pt x="1165694" y="482600"/>
                </a:lnTo>
                <a:lnTo>
                  <a:pt x="1171092" y="482600"/>
                </a:lnTo>
                <a:lnTo>
                  <a:pt x="1168387" y="481330"/>
                </a:lnTo>
                <a:close/>
              </a:path>
              <a:path w="1393189" h="589279">
                <a:moveTo>
                  <a:pt x="1242682" y="481330"/>
                </a:moveTo>
                <a:lnTo>
                  <a:pt x="1239977" y="482600"/>
                </a:lnTo>
                <a:lnTo>
                  <a:pt x="1244031" y="482600"/>
                </a:lnTo>
                <a:lnTo>
                  <a:pt x="1242682" y="481330"/>
                </a:lnTo>
                <a:close/>
              </a:path>
              <a:path w="1393189" h="589279">
                <a:moveTo>
                  <a:pt x="1196759" y="477520"/>
                </a:moveTo>
                <a:lnTo>
                  <a:pt x="1191361" y="478790"/>
                </a:lnTo>
                <a:lnTo>
                  <a:pt x="1199464" y="478790"/>
                </a:lnTo>
                <a:lnTo>
                  <a:pt x="1196759" y="477520"/>
                </a:lnTo>
                <a:close/>
              </a:path>
              <a:path w="1393189" h="589279">
                <a:moveTo>
                  <a:pt x="511924" y="464820"/>
                </a:moveTo>
                <a:lnTo>
                  <a:pt x="510578" y="466090"/>
                </a:lnTo>
                <a:lnTo>
                  <a:pt x="509231" y="468630"/>
                </a:lnTo>
                <a:lnTo>
                  <a:pt x="509231" y="471170"/>
                </a:lnTo>
                <a:lnTo>
                  <a:pt x="510578" y="474980"/>
                </a:lnTo>
                <a:lnTo>
                  <a:pt x="550206" y="474980"/>
                </a:lnTo>
                <a:lnTo>
                  <a:pt x="549757" y="473710"/>
                </a:lnTo>
                <a:lnTo>
                  <a:pt x="547052" y="471170"/>
                </a:lnTo>
                <a:lnTo>
                  <a:pt x="515988" y="471170"/>
                </a:lnTo>
                <a:lnTo>
                  <a:pt x="513283" y="469900"/>
                </a:lnTo>
                <a:lnTo>
                  <a:pt x="514642" y="467360"/>
                </a:lnTo>
                <a:lnTo>
                  <a:pt x="511924" y="464820"/>
                </a:lnTo>
                <a:close/>
              </a:path>
              <a:path w="1393189" h="589279">
                <a:moveTo>
                  <a:pt x="522744" y="469900"/>
                </a:moveTo>
                <a:lnTo>
                  <a:pt x="517334" y="469900"/>
                </a:lnTo>
                <a:lnTo>
                  <a:pt x="515988" y="471170"/>
                </a:lnTo>
                <a:lnTo>
                  <a:pt x="524090" y="471170"/>
                </a:lnTo>
                <a:lnTo>
                  <a:pt x="522744" y="469900"/>
                </a:lnTo>
                <a:close/>
              </a:path>
              <a:path w="1393189" h="589279">
                <a:moveTo>
                  <a:pt x="533539" y="457200"/>
                </a:moveTo>
                <a:lnTo>
                  <a:pt x="533539" y="461010"/>
                </a:lnTo>
                <a:lnTo>
                  <a:pt x="532193" y="464820"/>
                </a:lnTo>
                <a:lnTo>
                  <a:pt x="530847" y="464820"/>
                </a:lnTo>
                <a:lnTo>
                  <a:pt x="528142" y="466090"/>
                </a:lnTo>
                <a:lnTo>
                  <a:pt x="528142" y="467360"/>
                </a:lnTo>
                <a:lnTo>
                  <a:pt x="525437" y="468630"/>
                </a:lnTo>
                <a:lnTo>
                  <a:pt x="525437" y="469900"/>
                </a:lnTo>
                <a:lnTo>
                  <a:pt x="524090" y="471170"/>
                </a:lnTo>
                <a:lnTo>
                  <a:pt x="547052" y="471170"/>
                </a:lnTo>
                <a:lnTo>
                  <a:pt x="545706" y="467360"/>
                </a:lnTo>
                <a:lnTo>
                  <a:pt x="543001" y="461010"/>
                </a:lnTo>
                <a:lnTo>
                  <a:pt x="541655" y="459740"/>
                </a:lnTo>
                <a:lnTo>
                  <a:pt x="540296" y="459740"/>
                </a:lnTo>
                <a:lnTo>
                  <a:pt x="538949" y="458470"/>
                </a:lnTo>
                <a:lnTo>
                  <a:pt x="536244" y="458470"/>
                </a:lnTo>
                <a:lnTo>
                  <a:pt x="533539" y="457200"/>
                </a:lnTo>
                <a:close/>
              </a:path>
              <a:path w="1393189" h="589279">
                <a:moveTo>
                  <a:pt x="445744" y="453390"/>
                </a:moveTo>
                <a:lnTo>
                  <a:pt x="443052" y="453390"/>
                </a:lnTo>
                <a:lnTo>
                  <a:pt x="443052" y="454660"/>
                </a:lnTo>
                <a:lnTo>
                  <a:pt x="445744" y="453390"/>
                </a:lnTo>
                <a:close/>
              </a:path>
              <a:path w="1393189" h="589279">
                <a:moveTo>
                  <a:pt x="449795" y="453390"/>
                </a:moveTo>
                <a:lnTo>
                  <a:pt x="445744" y="453390"/>
                </a:lnTo>
                <a:lnTo>
                  <a:pt x="447103" y="454660"/>
                </a:lnTo>
                <a:lnTo>
                  <a:pt x="449795" y="453390"/>
                </a:lnTo>
                <a:close/>
              </a:path>
              <a:path w="1393189" h="589279">
                <a:moveTo>
                  <a:pt x="876630" y="417830"/>
                </a:moveTo>
                <a:lnTo>
                  <a:pt x="873925" y="417830"/>
                </a:lnTo>
                <a:lnTo>
                  <a:pt x="873925" y="419100"/>
                </a:lnTo>
                <a:lnTo>
                  <a:pt x="872578" y="421640"/>
                </a:lnTo>
                <a:lnTo>
                  <a:pt x="872578" y="422910"/>
                </a:lnTo>
                <a:lnTo>
                  <a:pt x="869873" y="425450"/>
                </a:lnTo>
                <a:lnTo>
                  <a:pt x="859066" y="433070"/>
                </a:lnTo>
                <a:lnTo>
                  <a:pt x="852322" y="438150"/>
                </a:lnTo>
                <a:lnTo>
                  <a:pt x="848271" y="443230"/>
                </a:lnTo>
                <a:lnTo>
                  <a:pt x="846912" y="445770"/>
                </a:lnTo>
                <a:lnTo>
                  <a:pt x="845566" y="447040"/>
                </a:lnTo>
                <a:lnTo>
                  <a:pt x="845566" y="450850"/>
                </a:lnTo>
                <a:lnTo>
                  <a:pt x="846912" y="452120"/>
                </a:lnTo>
                <a:lnTo>
                  <a:pt x="848271" y="454660"/>
                </a:lnTo>
                <a:lnTo>
                  <a:pt x="890143" y="454660"/>
                </a:lnTo>
                <a:lnTo>
                  <a:pt x="890143" y="453390"/>
                </a:lnTo>
                <a:lnTo>
                  <a:pt x="891489" y="452120"/>
                </a:lnTo>
                <a:lnTo>
                  <a:pt x="894194" y="448310"/>
                </a:lnTo>
                <a:lnTo>
                  <a:pt x="902296" y="445770"/>
                </a:lnTo>
                <a:lnTo>
                  <a:pt x="911749" y="445770"/>
                </a:lnTo>
                <a:lnTo>
                  <a:pt x="914450" y="443230"/>
                </a:lnTo>
                <a:lnTo>
                  <a:pt x="914450" y="439420"/>
                </a:lnTo>
                <a:lnTo>
                  <a:pt x="917155" y="436880"/>
                </a:lnTo>
                <a:lnTo>
                  <a:pt x="965784" y="436880"/>
                </a:lnTo>
                <a:lnTo>
                  <a:pt x="967130" y="435610"/>
                </a:lnTo>
                <a:lnTo>
                  <a:pt x="967130" y="434340"/>
                </a:lnTo>
                <a:lnTo>
                  <a:pt x="968489" y="431800"/>
                </a:lnTo>
                <a:lnTo>
                  <a:pt x="968489" y="430530"/>
                </a:lnTo>
                <a:lnTo>
                  <a:pt x="969835" y="430530"/>
                </a:lnTo>
                <a:lnTo>
                  <a:pt x="969835" y="429260"/>
                </a:lnTo>
                <a:lnTo>
                  <a:pt x="967130" y="427990"/>
                </a:lnTo>
                <a:lnTo>
                  <a:pt x="971181" y="427990"/>
                </a:lnTo>
                <a:lnTo>
                  <a:pt x="969835" y="424180"/>
                </a:lnTo>
                <a:lnTo>
                  <a:pt x="969835" y="419100"/>
                </a:lnTo>
                <a:lnTo>
                  <a:pt x="876630" y="419100"/>
                </a:lnTo>
                <a:lnTo>
                  <a:pt x="876630" y="417830"/>
                </a:lnTo>
                <a:close/>
              </a:path>
              <a:path w="1393189" h="589279">
                <a:moveTo>
                  <a:pt x="965784" y="436880"/>
                </a:moveTo>
                <a:lnTo>
                  <a:pt x="917155" y="436880"/>
                </a:lnTo>
                <a:lnTo>
                  <a:pt x="919861" y="438150"/>
                </a:lnTo>
                <a:lnTo>
                  <a:pt x="926604" y="441960"/>
                </a:lnTo>
                <a:lnTo>
                  <a:pt x="938771" y="447040"/>
                </a:lnTo>
                <a:lnTo>
                  <a:pt x="946873" y="447040"/>
                </a:lnTo>
                <a:lnTo>
                  <a:pt x="952271" y="449580"/>
                </a:lnTo>
                <a:lnTo>
                  <a:pt x="953617" y="449580"/>
                </a:lnTo>
                <a:lnTo>
                  <a:pt x="954976" y="450850"/>
                </a:lnTo>
                <a:lnTo>
                  <a:pt x="956335" y="450850"/>
                </a:lnTo>
                <a:lnTo>
                  <a:pt x="957681" y="453390"/>
                </a:lnTo>
                <a:lnTo>
                  <a:pt x="960386" y="454660"/>
                </a:lnTo>
                <a:lnTo>
                  <a:pt x="961732" y="454660"/>
                </a:lnTo>
                <a:lnTo>
                  <a:pt x="963079" y="453390"/>
                </a:lnTo>
                <a:lnTo>
                  <a:pt x="964438" y="450850"/>
                </a:lnTo>
                <a:lnTo>
                  <a:pt x="964438" y="449580"/>
                </a:lnTo>
                <a:lnTo>
                  <a:pt x="965784" y="447040"/>
                </a:lnTo>
                <a:lnTo>
                  <a:pt x="965784" y="443230"/>
                </a:lnTo>
                <a:lnTo>
                  <a:pt x="967130" y="441960"/>
                </a:lnTo>
                <a:lnTo>
                  <a:pt x="965784" y="441960"/>
                </a:lnTo>
                <a:lnTo>
                  <a:pt x="965784" y="436880"/>
                </a:lnTo>
                <a:close/>
              </a:path>
              <a:path w="1393189" h="589279">
                <a:moveTo>
                  <a:pt x="911749" y="445770"/>
                </a:moveTo>
                <a:lnTo>
                  <a:pt x="905002" y="445770"/>
                </a:lnTo>
                <a:lnTo>
                  <a:pt x="907694" y="447040"/>
                </a:lnTo>
                <a:lnTo>
                  <a:pt x="910399" y="447040"/>
                </a:lnTo>
                <a:lnTo>
                  <a:pt x="911749" y="445770"/>
                </a:lnTo>
                <a:close/>
              </a:path>
              <a:path w="1393189" h="589279">
                <a:moveTo>
                  <a:pt x="458577" y="444500"/>
                </a:moveTo>
                <a:lnTo>
                  <a:pt x="452501" y="444500"/>
                </a:lnTo>
                <a:lnTo>
                  <a:pt x="455206" y="445770"/>
                </a:lnTo>
                <a:lnTo>
                  <a:pt x="457898" y="445770"/>
                </a:lnTo>
                <a:lnTo>
                  <a:pt x="458577" y="444500"/>
                </a:lnTo>
                <a:close/>
              </a:path>
              <a:path w="1393189" h="589279">
                <a:moveTo>
                  <a:pt x="715899" y="439420"/>
                </a:moveTo>
                <a:lnTo>
                  <a:pt x="667270" y="439420"/>
                </a:lnTo>
                <a:lnTo>
                  <a:pt x="675373" y="443230"/>
                </a:lnTo>
                <a:lnTo>
                  <a:pt x="680770" y="443230"/>
                </a:lnTo>
                <a:lnTo>
                  <a:pt x="690232" y="444500"/>
                </a:lnTo>
                <a:lnTo>
                  <a:pt x="694283" y="443230"/>
                </a:lnTo>
                <a:lnTo>
                  <a:pt x="702386" y="441960"/>
                </a:lnTo>
                <a:lnTo>
                  <a:pt x="714540" y="441960"/>
                </a:lnTo>
                <a:lnTo>
                  <a:pt x="715899" y="439420"/>
                </a:lnTo>
                <a:close/>
              </a:path>
              <a:path w="1393189" h="589279">
                <a:moveTo>
                  <a:pt x="710488" y="441960"/>
                </a:moveTo>
                <a:lnTo>
                  <a:pt x="702386" y="441960"/>
                </a:lnTo>
                <a:lnTo>
                  <a:pt x="705091" y="443230"/>
                </a:lnTo>
                <a:lnTo>
                  <a:pt x="707783" y="443230"/>
                </a:lnTo>
                <a:lnTo>
                  <a:pt x="710488" y="441960"/>
                </a:lnTo>
                <a:close/>
              </a:path>
              <a:path w="1393189" h="589279">
                <a:moveTo>
                  <a:pt x="725347" y="434340"/>
                </a:moveTo>
                <a:lnTo>
                  <a:pt x="648360" y="434340"/>
                </a:lnTo>
                <a:lnTo>
                  <a:pt x="651052" y="436880"/>
                </a:lnTo>
                <a:lnTo>
                  <a:pt x="660514" y="439420"/>
                </a:lnTo>
                <a:lnTo>
                  <a:pt x="719950" y="439420"/>
                </a:lnTo>
                <a:lnTo>
                  <a:pt x="721296" y="438150"/>
                </a:lnTo>
                <a:lnTo>
                  <a:pt x="722642" y="438150"/>
                </a:lnTo>
                <a:lnTo>
                  <a:pt x="722642" y="436880"/>
                </a:lnTo>
                <a:lnTo>
                  <a:pt x="725347" y="434340"/>
                </a:lnTo>
                <a:close/>
              </a:path>
              <a:path w="1393189" h="589279">
                <a:moveTo>
                  <a:pt x="459257" y="436880"/>
                </a:moveTo>
                <a:lnTo>
                  <a:pt x="453847" y="436880"/>
                </a:lnTo>
                <a:lnTo>
                  <a:pt x="456552" y="438150"/>
                </a:lnTo>
                <a:lnTo>
                  <a:pt x="457898" y="438150"/>
                </a:lnTo>
                <a:lnTo>
                  <a:pt x="459257" y="436880"/>
                </a:lnTo>
                <a:close/>
              </a:path>
              <a:path w="1393189" h="589279">
                <a:moveTo>
                  <a:pt x="769924" y="308610"/>
                </a:moveTo>
                <a:lnTo>
                  <a:pt x="552450" y="308610"/>
                </a:lnTo>
                <a:lnTo>
                  <a:pt x="555155" y="311150"/>
                </a:lnTo>
                <a:lnTo>
                  <a:pt x="556501" y="326390"/>
                </a:lnTo>
                <a:lnTo>
                  <a:pt x="559206" y="331470"/>
                </a:lnTo>
                <a:lnTo>
                  <a:pt x="559206" y="336550"/>
                </a:lnTo>
                <a:lnTo>
                  <a:pt x="561911" y="341630"/>
                </a:lnTo>
                <a:lnTo>
                  <a:pt x="565962" y="344170"/>
                </a:lnTo>
                <a:lnTo>
                  <a:pt x="567309" y="347980"/>
                </a:lnTo>
                <a:lnTo>
                  <a:pt x="574065" y="354330"/>
                </a:lnTo>
                <a:lnTo>
                  <a:pt x="579462" y="361950"/>
                </a:lnTo>
                <a:lnTo>
                  <a:pt x="582168" y="367030"/>
                </a:lnTo>
                <a:lnTo>
                  <a:pt x="586219" y="368300"/>
                </a:lnTo>
                <a:lnTo>
                  <a:pt x="588924" y="372110"/>
                </a:lnTo>
                <a:lnTo>
                  <a:pt x="591629" y="373380"/>
                </a:lnTo>
                <a:lnTo>
                  <a:pt x="595680" y="378460"/>
                </a:lnTo>
                <a:lnTo>
                  <a:pt x="603783" y="389890"/>
                </a:lnTo>
                <a:lnTo>
                  <a:pt x="605129" y="393700"/>
                </a:lnTo>
                <a:lnTo>
                  <a:pt x="606488" y="394970"/>
                </a:lnTo>
                <a:lnTo>
                  <a:pt x="607834" y="402590"/>
                </a:lnTo>
                <a:lnTo>
                  <a:pt x="610539" y="406400"/>
                </a:lnTo>
                <a:lnTo>
                  <a:pt x="614591" y="410210"/>
                </a:lnTo>
                <a:lnTo>
                  <a:pt x="615937" y="414020"/>
                </a:lnTo>
                <a:lnTo>
                  <a:pt x="624039" y="422910"/>
                </a:lnTo>
                <a:lnTo>
                  <a:pt x="633501" y="429260"/>
                </a:lnTo>
                <a:lnTo>
                  <a:pt x="647001" y="434340"/>
                </a:lnTo>
                <a:lnTo>
                  <a:pt x="730745" y="434340"/>
                </a:lnTo>
                <a:lnTo>
                  <a:pt x="732104" y="433070"/>
                </a:lnTo>
                <a:lnTo>
                  <a:pt x="734809" y="433070"/>
                </a:lnTo>
                <a:lnTo>
                  <a:pt x="741565" y="430530"/>
                </a:lnTo>
                <a:lnTo>
                  <a:pt x="746963" y="429260"/>
                </a:lnTo>
                <a:lnTo>
                  <a:pt x="749668" y="427990"/>
                </a:lnTo>
                <a:lnTo>
                  <a:pt x="756412" y="422910"/>
                </a:lnTo>
                <a:lnTo>
                  <a:pt x="759117" y="419100"/>
                </a:lnTo>
                <a:lnTo>
                  <a:pt x="760476" y="419100"/>
                </a:lnTo>
                <a:lnTo>
                  <a:pt x="760476" y="416560"/>
                </a:lnTo>
                <a:lnTo>
                  <a:pt x="761822" y="415290"/>
                </a:lnTo>
                <a:lnTo>
                  <a:pt x="764527" y="415290"/>
                </a:lnTo>
                <a:lnTo>
                  <a:pt x="764527" y="414020"/>
                </a:lnTo>
                <a:lnTo>
                  <a:pt x="765873" y="412750"/>
                </a:lnTo>
                <a:lnTo>
                  <a:pt x="767219" y="410210"/>
                </a:lnTo>
                <a:lnTo>
                  <a:pt x="769924" y="410210"/>
                </a:lnTo>
                <a:lnTo>
                  <a:pt x="771271" y="408940"/>
                </a:lnTo>
                <a:lnTo>
                  <a:pt x="771271" y="405130"/>
                </a:lnTo>
                <a:lnTo>
                  <a:pt x="773976" y="402590"/>
                </a:lnTo>
                <a:lnTo>
                  <a:pt x="773976" y="400050"/>
                </a:lnTo>
                <a:lnTo>
                  <a:pt x="771271" y="400050"/>
                </a:lnTo>
                <a:lnTo>
                  <a:pt x="768578" y="394970"/>
                </a:lnTo>
                <a:lnTo>
                  <a:pt x="768578" y="393700"/>
                </a:lnTo>
                <a:lnTo>
                  <a:pt x="773976" y="388620"/>
                </a:lnTo>
                <a:lnTo>
                  <a:pt x="776681" y="384810"/>
                </a:lnTo>
                <a:lnTo>
                  <a:pt x="776681" y="383540"/>
                </a:lnTo>
                <a:lnTo>
                  <a:pt x="778027" y="383540"/>
                </a:lnTo>
                <a:lnTo>
                  <a:pt x="778027" y="375920"/>
                </a:lnTo>
                <a:lnTo>
                  <a:pt x="776681" y="374650"/>
                </a:lnTo>
                <a:lnTo>
                  <a:pt x="778027" y="373380"/>
                </a:lnTo>
                <a:lnTo>
                  <a:pt x="778027" y="372110"/>
                </a:lnTo>
                <a:lnTo>
                  <a:pt x="779373" y="372110"/>
                </a:lnTo>
                <a:lnTo>
                  <a:pt x="779373" y="370840"/>
                </a:lnTo>
                <a:lnTo>
                  <a:pt x="780732" y="369570"/>
                </a:lnTo>
                <a:lnTo>
                  <a:pt x="780732" y="368300"/>
                </a:lnTo>
                <a:lnTo>
                  <a:pt x="782078" y="367030"/>
                </a:lnTo>
                <a:lnTo>
                  <a:pt x="783424" y="367030"/>
                </a:lnTo>
                <a:lnTo>
                  <a:pt x="784783" y="365760"/>
                </a:lnTo>
                <a:lnTo>
                  <a:pt x="786130" y="363220"/>
                </a:lnTo>
                <a:lnTo>
                  <a:pt x="787476" y="361950"/>
                </a:lnTo>
                <a:lnTo>
                  <a:pt x="787476" y="354330"/>
                </a:lnTo>
                <a:lnTo>
                  <a:pt x="784783" y="353060"/>
                </a:lnTo>
                <a:lnTo>
                  <a:pt x="783424" y="351790"/>
                </a:lnTo>
                <a:lnTo>
                  <a:pt x="783424" y="349250"/>
                </a:lnTo>
                <a:lnTo>
                  <a:pt x="782078" y="347980"/>
                </a:lnTo>
                <a:lnTo>
                  <a:pt x="782078" y="345440"/>
                </a:lnTo>
                <a:lnTo>
                  <a:pt x="775322" y="345440"/>
                </a:lnTo>
                <a:lnTo>
                  <a:pt x="775322" y="344170"/>
                </a:lnTo>
                <a:lnTo>
                  <a:pt x="773976" y="340360"/>
                </a:lnTo>
                <a:lnTo>
                  <a:pt x="775322" y="334010"/>
                </a:lnTo>
                <a:lnTo>
                  <a:pt x="779373" y="334010"/>
                </a:lnTo>
                <a:lnTo>
                  <a:pt x="779373" y="330200"/>
                </a:lnTo>
                <a:lnTo>
                  <a:pt x="778027" y="330200"/>
                </a:lnTo>
                <a:lnTo>
                  <a:pt x="778027" y="328930"/>
                </a:lnTo>
                <a:lnTo>
                  <a:pt x="775322" y="322580"/>
                </a:lnTo>
                <a:lnTo>
                  <a:pt x="775322" y="311150"/>
                </a:lnTo>
                <a:lnTo>
                  <a:pt x="771271" y="311150"/>
                </a:lnTo>
                <a:lnTo>
                  <a:pt x="771271" y="309880"/>
                </a:lnTo>
                <a:lnTo>
                  <a:pt x="769924" y="308610"/>
                </a:lnTo>
                <a:close/>
              </a:path>
              <a:path w="1393189" h="589279">
                <a:moveTo>
                  <a:pt x="887437" y="402590"/>
                </a:moveTo>
                <a:lnTo>
                  <a:pt x="887437" y="403860"/>
                </a:lnTo>
                <a:lnTo>
                  <a:pt x="886091" y="403860"/>
                </a:lnTo>
                <a:lnTo>
                  <a:pt x="884745" y="405130"/>
                </a:lnTo>
                <a:lnTo>
                  <a:pt x="884745" y="410210"/>
                </a:lnTo>
                <a:lnTo>
                  <a:pt x="883386" y="410210"/>
                </a:lnTo>
                <a:lnTo>
                  <a:pt x="883386" y="411480"/>
                </a:lnTo>
                <a:lnTo>
                  <a:pt x="882040" y="412750"/>
                </a:lnTo>
                <a:lnTo>
                  <a:pt x="879335" y="414020"/>
                </a:lnTo>
                <a:lnTo>
                  <a:pt x="877976" y="415290"/>
                </a:lnTo>
                <a:lnTo>
                  <a:pt x="879335" y="416560"/>
                </a:lnTo>
                <a:lnTo>
                  <a:pt x="880681" y="416560"/>
                </a:lnTo>
                <a:lnTo>
                  <a:pt x="879335" y="417830"/>
                </a:lnTo>
                <a:lnTo>
                  <a:pt x="879335" y="419100"/>
                </a:lnTo>
                <a:lnTo>
                  <a:pt x="969835" y="419100"/>
                </a:lnTo>
                <a:lnTo>
                  <a:pt x="969835" y="417830"/>
                </a:lnTo>
                <a:lnTo>
                  <a:pt x="968489" y="417830"/>
                </a:lnTo>
                <a:lnTo>
                  <a:pt x="967130" y="416560"/>
                </a:lnTo>
                <a:lnTo>
                  <a:pt x="965784" y="414020"/>
                </a:lnTo>
                <a:lnTo>
                  <a:pt x="965784" y="406400"/>
                </a:lnTo>
                <a:lnTo>
                  <a:pt x="964438" y="405130"/>
                </a:lnTo>
                <a:lnTo>
                  <a:pt x="890143" y="405130"/>
                </a:lnTo>
                <a:lnTo>
                  <a:pt x="890143" y="403860"/>
                </a:lnTo>
                <a:lnTo>
                  <a:pt x="887437" y="402590"/>
                </a:lnTo>
                <a:close/>
              </a:path>
              <a:path w="1393189" h="589279">
                <a:moveTo>
                  <a:pt x="877976" y="416560"/>
                </a:moveTo>
                <a:lnTo>
                  <a:pt x="875284" y="416560"/>
                </a:lnTo>
                <a:lnTo>
                  <a:pt x="875284" y="417830"/>
                </a:lnTo>
                <a:lnTo>
                  <a:pt x="877976" y="417830"/>
                </a:lnTo>
                <a:lnTo>
                  <a:pt x="877976" y="416560"/>
                </a:lnTo>
                <a:close/>
              </a:path>
              <a:path w="1393189" h="589279">
                <a:moveTo>
                  <a:pt x="764527" y="415290"/>
                </a:moveTo>
                <a:lnTo>
                  <a:pt x="761822" y="415290"/>
                </a:lnTo>
                <a:lnTo>
                  <a:pt x="763168" y="416560"/>
                </a:lnTo>
                <a:lnTo>
                  <a:pt x="764527" y="416560"/>
                </a:lnTo>
                <a:lnTo>
                  <a:pt x="764527" y="415290"/>
                </a:lnTo>
                <a:close/>
              </a:path>
              <a:path w="1393189" h="589279">
                <a:moveTo>
                  <a:pt x="472757" y="406400"/>
                </a:moveTo>
                <a:lnTo>
                  <a:pt x="471411" y="406400"/>
                </a:lnTo>
                <a:lnTo>
                  <a:pt x="471411" y="407670"/>
                </a:lnTo>
                <a:lnTo>
                  <a:pt x="472757" y="407670"/>
                </a:lnTo>
                <a:lnTo>
                  <a:pt x="472757" y="406400"/>
                </a:lnTo>
                <a:close/>
              </a:path>
              <a:path w="1393189" h="589279">
                <a:moveTo>
                  <a:pt x="902296" y="393700"/>
                </a:moveTo>
                <a:lnTo>
                  <a:pt x="895540" y="393700"/>
                </a:lnTo>
                <a:lnTo>
                  <a:pt x="892848" y="394970"/>
                </a:lnTo>
                <a:lnTo>
                  <a:pt x="894194" y="396240"/>
                </a:lnTo>
                <a:lnTo>
                  <a:pt x="892848" y="396240"/>
                </a:lnTo>
                <a:lnTo>
                  <a:pt x="890143" y="400050"/>
                </a:lnTo>
                <a:lnTo>
                  <a:pt x="890143" y="401320"/>
                </a:lnTo>
                <a:lnTo>
                  <a:pt x="894194" y="402590"/>
                </a:lnTo>
                <a:lnTo>
                  <a:pt x="894194" y="403860"/>
                </a:lnTo>
                <a:lnTo>
                  <a:pt x="891489" y="403860"/>
                </a:lnTo>
                <a:lnTo>
                  <a:pt x="890143" y="405130"/>
                </a:lnTo>
                <a:lnTo>
                  <a:pt x="964438" y="405130"/>
                </a:lnTo>
                <a:lnTo>
                  <a:pt x="964438" y="403860"/>
                </a:lnTo>
                <a:lnTo>
                  <a:pt x="965784" y="402590"/>
                </a:lnTo>
                <a:lnTo>
                  <a:pt x="965784" y="394970"/>
                </a:lnTo>
                <a:lnTo>
                  <a:pt x="905002" y="394970"/>
                </a:lnTo>
                <a:lnTo>
                  <a:pt x="902296" y="393700"/>
                </a:lnTo>
                <a:close/>
              </a:path>
              <a:path w="1393189" h="589279">
                <a:moveTo>
                  <a:pt x="321475" y="295910"/>
                </a:moveTo>
                <a:lnTo>
                  <a:pt x="318782" y="295910"/>
                </a:lnTo>
                <a:lnTo>
                  <a:pt x="316077" y="297180"/>
                </a:lnTo>
                <a:lnTo>
                  <a:pt x="313372" y="299720"/>
                </a:lnTo>
                <a:lnTo>
                  <a:pt x="307975" y="312420"/>
                </a:lnTo>
                <a:lnTo>
                  <a:pt x="307975" y="318770"/>
                </a:lnTo>
                <a:lnTo>
                  <a:pt x="316077" y="326390"/>
                </a:lnTo>
                <a:lnTo>
                  <a:pt x="316077" y="327660"/>
                </a:lnTo>
                <a:lnTo>
                  <a:pt x="313372" y="330200"/>
                </a:lnTo>
                <a:lnTo>
                  <a:pt x="313372" y="331470"/>
                </a:lnTo>
                <a:lnTo>
                  <a:pt x="312026" y="332740"/>
                </a:lnTo>
                <a:lnTo>
                  <a:pt x="312026" y="337820"/>
                </a:lnTo>
                <a:lnTo>
                  <a:pt x="310667" y="337820"/>
                </a:lnTo>
                <a:lnTo>
                  <a:pt x="309321" y="339090"/>
                </a:lnTo>
                <a:lnTo>
                  <a:pt x="298513" y="339090"/>
                </a:lnTo>
                <a:lnTo>
                  <a:pt x="298513" y="341630"/>
                </a:lnTo>
                <a:lnTo>
                  <a:pt x="297167" y="341630"/>
                </a:lnTo>
                <a:lnTo>
                  <a:pt x="297167" y="346710"/>
                </a:lnTo>
                <a:lnTo>
                  <a:pt x="294462" y="349250"/>
                </a:lnTo>
                <a:lnTo>
                  <a:pt x="291757" y="350520"/>
                </a:lnTo>
                <a:lnTo>
                  <a:pt x="291757" y="354330"/>
                </a:lnTo>
                <a:lnTo>
                  <a:pt x="297167" y="365760"/>
                </a:lnTo>
                <a:lnTo>
                  <a:pt x="295821" y="367030"/>
                </a:lnTo>
                <a:lnTo>
                  <a:pt x="295821" y="370840"/>
                </a:lnTo>
                <a:lnTo>
                  <a:pt x="297167" y="372110"/>
                </a:lnTo>
                <a:lnTo>
                  <a:pt x="297167" y="374650"/>
                </a:lnTo>
                <a:lnTo>
                  <a:pt x="293103" y="379730"/>
                </a:lnTo>
                <a:lnTo>
                  <a:pt x="293103" y="381000"/>
                </a:lnTo>
                <a:lnTo>
                  <a:pt x="291757" y="382270"/>
                </a:lnTo>
                <a:lnTo>
                  <a:pt x="290410" y="386080"/>
                </a:lnTo>
                <a:lnTo>
                  <a:pt x="289052" y="387350"/>
                </a:lnTo>
                <a:lnTo>
                  <a:pt x="286359" y="388620"/>
                </a:lnTo>
                <a:lnTo>
                  <a:pt x="282308" y="389890"/>
                </a:lnTo>
                <a:lnTo>
                  <a:pt x="271500" y="391160"/>
                </a:lnTo>
                <a:lnTo>
                  <a:pt x="266090" y="394970"/>
                </a:lnTo>
                <a:lnTo>
                  <a:pt x="471411" y="394970"/>
                </a:lnTo>
                <a:lnTo>
                  <a:pt x="472757" y="392430"/>
                </a:lnTo>
                <a:lnTo>
                  <a:pt x="474116" y="392430"/>
                </a:lnTo>
                <a:lnTo>
                  <a:pt x="475462" y="391160"/>
                </a:lnTo>
                <a:lnTo>
                  <a:pt x="475462" y="388620"/>
                </a:lnTo>
                <a:lnTo>
                  <a:pt x="471411" y="384810"/>
                </a:lnTo>
                <a:lnTo>
                  <a:pt x="472757" y="383540"/>
                </a:lnTo>
                <a:lnTo>
                  <a:pt x="493026" y="383540"/>
                </a:lnTo>
                <a:lnTo>
                  <a:pt x="495719" y="381000"/>
                </a:lnTo>
                <a:lnTo>
                  <a:pt x="497078" y="381000"/>
                </a:lnTo>
                <a:lnTo>
                  <a:pt x="498424" y="379730"/>
                </a:lnTo>
                <a:lnTo>
                  <a:pt x="498424" y="375920"/>
                </a:lnTo>
                <a:lnTo>
                  <a:pt x="499770" y="374650"/>
                </a:lnTo>
                <a:lnTo>
                  <a:pt x="499770" y="372110"/>
                </a:lnTo>
                <a:lnTo>
                  <a:pt x="502475" y="372110"/>
                </a:lnTo>
                <a:lnTo>
                  <a:pt x="502475" y="370840"/>
                </a:lnTo>
                <a:lnTo>
                  <a:pt x="503821" y="370840"/>
                </a:lnTo>
                <a:lnTo>
                  <a:pt x="502475" y="369570"/>
                </a:lnTo>
                <a:lnTo>
                  <a:pt x="502475" y="368300"/>
                </a:lnTo>
                <a:lnTo>
                  <a:pt x="503821" y="365760"/>
                </a:lnTo>
                <a:lnTo>
                  <a:pt x="506526" y="363220"/>
                </a:lnTo>
                <a:lnTo>
                  <a:pt x="514642" y="363220"/>
                </a:lnTo>
                <a:lnTo>
                  <a:pt x="515988" y="361950"/>
                </a:lnTo>
                <a:lnTo>
                  <a:pt x="515988" y="360680"/>
                </a:lnTo>
                <a:lnTo>
                  <a:pt x="514642" y="359410"/>
                </a:lnTo>
                <a:lnTo>
                  <a:pt x="514642" y="358140"/>
                </a:lnTo>
                <a:lnTo>
                  <a:pt x="511924" y="358140"/>
                </a:lnTo>
                <a:lnTo>
                  <a:pt x="511924" y="355600"/>
                </a:lnTo>
                <a:lnTo>
                  <a:pt x="513283" y="354330"/>
                </a:lnTo>
                <a:lnTo>
                  <a:pt x="513283" y="351790"/>
                </a:lnTo>
                <a:lnTo>
                  <a:pt x="515988" y="351790"/>
                </a:lnTo>
                <a:lnTo>
                  <a:pt x="517334" y="350520"/>
                </a:lnTo>
                <a:lnTo>
                  <a:pt x="517334" y="337820"/>
                </a:lnTo>
                <a:lnTo>
                  <a:pt x="514642" y="330200"/>
                </a:lnTo>
                <a:lnTo>
                  <a:pt x="513283" y="328930"/>
                </a:lnTo>
                <a:lnTo>
                  <a:pt x="513283" y="327660"/>
                </a:lnTo>
                <a:lnTo>
                  <a:pt x="511924" y="325120"/>
                </a:lnTo>
                <a:lnTo>
                  <a:pt x="511924" y="323850"/>
                </a:lnTo>
                <a:lnTo>
                  <a:pt x="513283" y="323850"/>
                </a:lnTo>
                <a:lnTo>
                  <a:pt x="513283" y="318770"/>
                </a:lnTo>
                <a:lnTo>
                  <a:pt x="509231" y="316230"/>
                </a:lnTo>
                <a:lnTo>
                  <a:pt x="506526" y="316230"/>
                </a:lnTo>
                <a:lnTo>
                  <a:pt x="506526" y="314960"/>
                </a:lnTo>
                <a:lnTo>
                  <a:pt x="507873" y="314960"/>
                </a:lnTo>
                <a:lnTo>
                  <a:pt x="507873" y="312420"/>
                </a:lnTo>
                <a:lnTo>
                  <a:pt x="502475" y="304800"/>
                </a:lnTo>
                <a:lnTo>
                  <a:pt x="503821" y="304800"/>
                </a:lnTo>
                <a:lnTo>
                  <a:pt x="503821" y="302260"/>
                </a:lnTo>
                <a:lnTo>
                  <a:pt x="499770" y="300990"/>
                </a:lnTo>
                <a:lnTo>
                  <a:pt x="496172" y="298450"/>
                </a:lnTo>
                <a:lnTo>
                  <a:pt x="326885" y="298450"/>
                </a:lnTo>
                <a:lnTo>
                  <a:pt x="321475" y="295910"/>
                </a:lnTo>
                <a:close/>
              </a:path>
              <a:path w="1393189" h="589279">
                <a:moveTo>
                  <a:pt x="967130" y="392430"/>
                </a:moveTo>
                <a:lnTo>
                  <a:pt x="902296" y="392430"/>
                </a:lnTo>
                <a:lnTo>
                  <a:pt x="905002" y="394970"/>
                </a:lnTo>
                <a:lnTo>
                  <a:pt x="967130" y="394970"/>
                </a:lnTo>
                <a:lnTo>
                  <a:pt x="967130" y="392430"/>
                </a:lnTo>
                <a:close/>
              </a:path>
              <a:path w="1393189" h="589279">
                <a:moveTo>
                  <a:pt x="899591" y="328930"/>
                </a:moveTo>
                <a:lnTo>
                  <a:pt x="898245" y="331470"/>
                </a:lnTo>
                <a:lnTo>
                  <a:pt x="898245" y="334010"/>
                </a:lnTo>
                <a:lnTo>
                  <a:pt x="905002" y="351790"/>
                </a:lnTo>
                <a:lnTo>
                  <a:pt x="910399" y="369570"/>
                </a:lnTo>
                <a:lnTo>
                  <a:pt x="910399" y="373380"/>
                </a:lnTo>
                <a:lnTo>
                  <a:pt x="909053" y="375920"/>
                </a:lnTo>
                <a:lnTo>
                  <a:pt x="909053" y="378460"/>
                </a:lnTo>
                <a:lnTo>
                  <a:pt x="903643" y="383540"/>
                </a:lnTo>
                <a:lnTo>
                  <a:pt x="903643" y="384810"/>
                </a:lnTo>
                <a:lnTo>
                  <a:pt x="902296" y="384810"/>
                </a:lnTo>
                <a:lnTo>
                  <a:pt x="902296" y="386080"/>
                </a:lnTo>
                <a:lnTo>
                  <a:pt x="900950" y="387350"/>
                </a:lnTo>
                <a:lnTo>
                  <a:pt x="898245" y="388620"/>
                </a:lnTo>
                <a:lnTo>
                  <a:pt x="896899" y="391160"/>
                </a:lnTo>
                <a:lnTo>
                  <a:pt x="896899" y="392430"/>
                </a:lnTo>
                <a:lnTo>
                  <a:pt x="898245" y="393700"/>
                </a:lnTo>
                <a:lnTo>
                  <a:pt x="899591" y="392430"/>
                </a:lnTo>
                <a:lnTo>
                  <a:pt x="967130" y="392430"/>
                </a:lnTo>
                <a:lnTo>
                  <a:pt x="965784" y="391160"/>
                </a:lnTo>
                <a:lnTo>
                  <a:pt x="960386" y="382270"/>
                </a:lnTo>
                <a:lnTo>
                  <a:pt x="953617" y="374650"/>
                </a:lnTo>
                <a:lnTo>
                  <a:pt x="942822" y="368300"/>
                </a:lnTo>
                <a:lnTo>
                  <a:pt x="930656" y="360680"/>
                </a:lnTo>
                <a:lnTo>
                  <a:pt x="921207" y="355600"/>
                </a:lnTo>
                <a:lnTo>
                  <a:pt x="914450" y="350520"/>
                </a:lnTo>
                <a:lnTo>
                  <a:pt x="913104" y="345440"/>
                </a:lnTo>
                <a:lnTo>
                  <a:pt x="911758" y="344170"/>
                </a:lnTo>
                <a:lnTo>
                  <a:pt x="911758" y="341630"/>
                </a:lnTo>
                <a:lnTo>
                  <a:pt x="910399" y="340360"/>
                </a:lnTo>
                <a:lnTo>
                  <a:pt x="906348" y="332740"/>
                </a:lnTo>
                <a:lnTo>
                  <a:pt x="902296" y="330200"/>
                </a:lnTo>
                <a:lnTo>
                  <a:pt x="900950" y="330200"/>
                </a:lnTo>
                <a:lnTo>
                  <a:pt x="899591" y="328930"/>
                </a:lnTo>
                <a:close/>
              </a:path>
              <a:path w="1393189" h="589279">
                <a:moveTo>
                  <a:pt x="487616" y="384810"/>
                </a:moveTo>
                <a:lnTo>
                  <a:pt x="483565" y="384810"/>
                </a:lnTo>
                <a:lnTo>
                  <a:pt x="484911" y="387350"/>
                </a:lnTo>
                <a:lnTo>
                  <a:pt x="486270" y="388620"/>
                </a:lnTo>
                <a:lnTo>
                  <a:pt x="487616" y="387350"/>
                </a:lnTo>
                <a:lnTo>
                  <a:pt x="487616" y="384810"/>
                </a:lnTo>
                <a:close/>
              </a:path>
              <a:path w="1393189" h="589279">
                <a:moveTo>
                  <a:pt x="480860" y="384810"/>
                </a:moveTo>
                <a:lnTo>
                  <a:pt x="478167" y="384810"/>
                </a:lnTo>
                <a:lnTo>
                  <a:pt x="478167" y="387350"/>
                </a:lnTo>
                <a:lnTo>
                  <a:pt x="479513" y="387350"/>
                </a:lnTo>
                <a:lnTo>
                  <a:pt x="480860" y="384810"/>
                </a:lnTo>
                <a:close/>
              </a:path>
              <a:path w="1393189" h="589279">
                <a:moveTo>
                  <a:pt x="491667" y="383540"/>
                </a:moveTo>
                <a:lnTo>
                  <a:pt x="472757" y="383540"/>
                </a:lnTo>
                <a:lnTo>
                  <a:pt x="474116" y="386080"/>
                </a:lnTo>
                <a:lnTo>
                  <a:pt x="475462" y="386080"/>
                </a:lnTo>
                <a:lnTo>
                  <a:pt x="475462" y="384810"/>
                </a:lnTo>
                <a:lnTo>
                  <a:pt x="488962" y="384810"/>
                </a:lnTo>
                <a:lnTo>
                  <a:pt x="491667" y="383540"/>
                </a:lnTo>
                <a:close/>
              </a:path>
              <a:path w="1393189" h="589279">
                <a:moveTo>
                  <a:pt x="514642" y="363220"/>
                </a:moveTo>
                <a:lnTo>
                  <a:pt x="506526" y="363220"/>
                </a:lnTo>
                <a:lnTo>
                  <a:pt x="506526" y="374650"/>
                </a:lnTo>
                <a:lnTo>
                  <a:pt x="507873" y="375920"/>
                </a:lnTo>
                <a:lnTo>
                  <a:pt x="509231" y="374650"/>
                </a:lnTo>
                <a:lnTo>
                  <a:pt x="510578" y="374650"/>
                </a:lnTo>
                <a:lnTo>
                  <a:pt x="509231" y="373380"/>
                </a:lnTo>
                <a:lnTo>
                  <a:pt x="509231" y="369570"/>
                </a:lnTo>
                <a:lnTo>
                  <a:pt x="510578" y="368300"/>
                </a:lnTo>
                <a:lnTo>
                  <a:pt x="511930" y="368300"/>
                </a:lnTo>
                <a:lnTo>
                  <a:pt x="513283" y="367030"/>
                </a:lnTo>
                <a:lnTo>
                  <a:pt x="513283" y="365760"/>
                </a:lnTo>
                <a:lnTo>
                  <a:pt x="511924" y="365760"/>
                </a:lnTo>
                <a:lnTo>
                  <a:pt x="511924" y="364490"/>
                </a:lnTo>
                <a:lnTo>
                  <a:pt x="514642" y="363220"/>
                </a:lnTo>
                <a:close/>
              </a:path>
              <a:path w="1393189" h="589279">
                <a:moveTo>
                  <a:pt x="511930" y="368300"/>
                </a:moveTo>
                <a:lnTo>
                  <a:pt x="510578" y="368300"/>
                </a:lnTo>
                <a:lnTo>
                  <a:pt x="510578" y="369570"/>
                </a:lnTo>
                <a:lnTo>
                  <a:pt x="511930" y="368300"/>
                </a:lnTo>
                <a:close/>
              </a:path>
              <a:path w="1393189" h="589279">
                <a:moveTo>
                  <a:pt x="782078" y="342900"/>
                </a:moveTo>
                <a:lnTo>
                  <a:pt x="779373" y="342900"/>
                </a:lnTo>
                <a:lnTo>
                  <a:pt x="779373" y="344170"/>
                </a:lnTo>
                <a:lnTo>
                  <a:pt x="776681" y="345440"/>
                </a:lnTo>
                <a:lnTo>
                  <a:pt x="782078" y="345440"/>
                </a:lnTo>
                <a:lnTo>
                  <a:pt x="783424" y="344170"/>
                </a:lnTo>
                <a:lnTo>
                  <a:pt x="782078" y="342900"/>
                </a:lnTo>
                <a:close/>
              </a:path>
              <a:path w="1393189" h="589279">
                <a:moveTo>
                  <a:pt x="301218" y="337820"/>
                </a:moveTo>
                <a:lnTo>
                  <a:pt x="299872" y="337820"/>
                </a:lnTo>
                <a:lnTo>
                  <a:pt x="299872" y="339090"/>
                </a:lnTo>
                <a:lnTo>
                  <a:pt x="307975" y="339090"/>
                </a:lnTo>
                <a:lnTo>
                  <a:pt x="301218" y="337820"/>
                </a:lnTo>
                <a:close/>
              </a:path>
              <a:path w="1393189" h="589279">
                <a:moveTo>
                  <a:pt x="779373" y="334010"/>
                </a:moveTo>
                <a:lnTo>
                  <a:pt x="775322" y="334010"/>
                </a:lnTo>
                <a:lnTo>
                  <a:pt x="776681" y="336550"/>
                </a:lnTo>
                <a:lnTo>
                  <a:pt x="778027" y="336550"/>
                </a:lnTo>
                <a:lnTo>
                  <a:pt x="779373" y="334010"/>
                </a:lnTo>
                <a:close/>
              </a:path>
              <a:path w="1393189" h="589279">
                <a:moveTo>
                  <a:pt x="773976" y="299720"/>
                </a:moveTo>
                <a:lnTo>
                  <a:pt x="773976" y="304800"/>
                </a:lnTo>
                <a:lnTo>
                  <a:pt x="772629" y="308610"/>
                </a:lnTo>
                <a:lnTo>
                  <a:pt x="772629" y="309880"/>
                </a:lnTo>
                <a:lnTo>
                  <a:pt x="771271" y="311150"/>
                </a:lnTo>
                <a:lnTo>
                  <a:pt x="775322" y="311150"/>
                </a:lnTo>
                <a:lnTo>
                  <a:pt x="775322" y="308610"/>
                </a:lnTo>
                <a:lnTo>
                  <a:pt x="776681" y="307340"/>
                </a:lnTo>
                <a:lnTo>
                  <a:pt x="776681" y="304800"/>
                </a:lnTo>
                <a:lnTo>
                  <a:pt x="775322" y="300990"/>
                </a:lnTo>
                <a:lnTo>
                  <a:pt x="773976" y="299720"/>
                </a:lnTo>
                <a:close/>
              </a:path>
              <a:path w="1393189" h="589279">
                <a:moveTo>
                  <a:pt x="544347" y="298450"/>
                </a:moveTo>
                <a:lnTo>
                  <a:pt x="541655" y="298450"/>
                </a:lnTo>
                <a:lnTo>
                  <a:pt x="540296" y="299720"/>
                </a:lnTo>
                <a:lnTo>
                  <a:pt x="540296" y="302260"/>
                </a:lnTo>
                <a:lnTo>
                  <a:pt x="538949" y="306070"/>
                </a:lnTo>
                <a:lnTo>
                  <a:pt x="541655" y="308610"/>
                </a:lnTo>
                <a:lnTo>
                  <a:pt x="768578" y="308610"/>
                </a:lnTo>
                <a:lnTo>
                  <a:pt x="767219" y="306070"/>
                </a:lnTo>
                <a:lnTo>
                  <a:pt x="763168" y="302260"/>
                </a:lnTo>
                <a:lnTo>
                  <a:pt x="763168" y="300990"/>
                </a:lnTo>
                <a:lnTo>
                  <a:pt x="544347" y="300990"/>
                </a:lnTo>
                <a:lnTo>
                  <a:pt x="544347" y="298450"/>
                </a:lnTo>
                <a:close/>
              </a:path>
              <a:path w="1393189" h="589279">
                <a:moveTo>
                  <a:pt x="505180" y="297180"/>
                </a:moveTo>
                <a:lnTo>
                  <a:pt x="498424" y="297180"/>
                </a:lnTo>
                <a:lnTo>
                  <a:pt x="501129" y="298450"/>
                </a:lnTo>
                <a:lnTo>
                  <a:pt x="505180" y="302260"/>
                </a:lnTo>
                <a:lnTo>
                  <a:pt x="506526" y="302260"/>
                </a:lnTo>
                <a:lnTo>
                  <a:pt x="507873" y="299720"/>
                </a:lnTo>
                <a:lnTo>
                  <a:pt x="505180" y="297180"/>
                </a:lnTo>
                <a:close/>
              </a:path>
              <a:path w="1393189" h="589279">
                <a:moveTo>
                  <a:pt x="759505" y="283210"/>
                </a:moveTo>
                <a:lnTo>
                  <a:pt x="543001" y="283210"/>
                </a:lnTo>
                <a:lnTo>
                  <a:pt x="543001" y="284480"/>
                </a:lnTo>
                <a:lnTo>
                  <a:pt x="538949" y="288290"/>
                </a:lnTo>
                <a:lnTo>
                  <a:pt x="536244" y="289560"/>
                </a:lnTo>
                <a:lnTo>
                  <a:pt x="538949" y="289560"/>
                </a:lnTo>
                <a:lnTo>
                  <a:pt x="538949" y="293370"/>
                </a:lnTo>
                <a:lnTo>
                  <a:pt x="541655" y="294640"/>
                </a:lnTo>
                <a:lnTo>
                  <a:pt x="545706" y="299720"/>
                </a:lnTo>
                <a:lnTo>
                  <a:pt x="547052" y="299720"/>
                </a:lnTo>
                <a:lnTo>
                  <a:pt x="547052" y="300990"/>
                </a:lnTo>
                <a:lnTo>
                  <a:pt x="763168" y="300990"/>
                </a:lnTo>
                <a:lnTo>
                  <a:pt x="763168" y="294640"/>
                </a:lnTo>
                <a:lnTo>
                  <a:pt x="760476" y="289560"/>
                </a:lnTo>
                <a:lnTo>
                  <a:pt x="759505" y="283210"/>
                </a:lnTo>
                <a:close/>
              </a:path>
              <a:path w="1393189" h="589279">
                <a:moveTo>
                  <a:pt x="505180" y="295910"/>
                </a:moveTo>
                <a:lnTo>
                  <a:pt x="328231" y="295910"/>
                </a:lnTo>
                <a:lnTo>
                  <a:pt x="328231" y="298450"/>
                </a:lnTo>
                <a:lnTo>
                  <a:pt x="496172" y="298450"/>
                </a:lnTo>
                <a:lnTo>
                  <a:pt x="494372" y="297180"/>
                </a:lnTo>
                <a:lnTo>
                  <a:pt x="505180" y="297180"/>
                </a:lnTo>
                <a:lnTo>
                  <a:pt x="505180" y="295910"/>
                </a:lnTo>
                <a:close/>
              </a:path>
              <a:path w="1393189" h="589279">
                <a:moveTo>
                  <a:pt x="356590" y="260350"/>
                </a:moveTo>
                <a:lnTo>
                  <a:pt x="353898" y="260350"/>
                </a:lnTo>
                <a:lnTo>
                  <a:pt x="353898" y="266700"/>
                </a:lnTo>
                <a:lnTo>
                  <a:pt x="352539" y="267970"/>
                </a:lnTo>
                <a:lnTo>
                  <a:pt x="348488" y="267970"/>
                </a:lnTo>
                <a:lnTo>
                  <a:pt x="339039" y="278130"/>
                </a:lnTo>
                <a:lnTo>
                  <a:pt x="337680" y="280670"/>
                </a:lnTo>
                <a:lnTo>
                  <a:pt x="330936" y="281940"/>
                </a:lnTo>
                <a:lnTo>
                  <a:pt x="328231" y="283210"/>
                </a:lnTo>
                <a:lnTo>
                  <a:pt x="328231" y="285750"/>
                </a:lnTo>
                <a:lnTo>
                  <a:pt x="332282" y="288290"/>
                </a:lnTo>
                <a:lnTo>
                  <a:pt x="333629" y="290830"/>
                </a:lnTo>
                <a:lnTo>
                  <a:pt x="330936" y="294640"/>
                </a:lnTo>
                <a:lnTo>
                  <a:pt x="329577" y="294640"/>
                </a:lnTo>
                <a:lnTo>
                  <a:pt x="329577" y="295910"/>
                </a:lnTo>
                <a:lnTo>
                  <a:pt x="507873" y="295910"/>
                </a:lnTo>
                <a:lnTo>
                  <a:pt x="510578" y="298450"/>
                </a:lnTo>
                <a:lnTo>
                  <a:pt x="511924" y="298450"/>
                </a:lnTo>
                <a:lnTo>
                  <a:pt x="511924" y="297180"/>
                </a:lnTo>
                <a:lnTo>
                  <a:pt x="510578" y="294640"/>
                </a:lnTo>
                <a:lnTo>
                  <a:pt x="510578" y="293370"/>
                </a:lnTo>
                <a:lnTo>
                  <a:pt x="511924" y="293370"/>
                </a:lnTo>
                <a:lnTo>
                  <a:pt x="513283" y="290830"/>
                </a:lnTo>
                <a:lnTo>
                  <a:pt x="507873" y="290830"/>
                </a:lnTo>
                <a:lnTo>
                  <a:pt x="505180" y="285750"/>
                </a:lnTo>
                <a:lnTo>
                  <a:pt x="503821" y="285750"/>
                </a:lnTo>
                <a:lnTo>
                  <a:pt x="503821" y="283210"/>
                </a:lnTo>
                <a:lnTo>
                  <a:pt x="505180" y="283210"/>
                </a:lnTo>
                <a:lnTo>
                  <a:pt x="505180" y="281940"/>
                </a:lnTo>
                <a:lnTo>
                  <a:pt x="503821" y="280670"/>
                </a:lnTo>
                <a:lnTo>
                  <a:pt x="503821" y="279400"/>
                </a:lnTo>
                <a:lnTo>
                  <a:pt x="499770" y="279400"/>
                </a:lnTo>
                <a:lnTo>
                  <a:pt x="497078" y="278130"/>
                </a:lnTo>
                <a:lnTo>
                  <a:pt x="495719" y="276860"/>
                </a:lnTo>
                <a:lnTo>
                  <a:pt x="495719" y="274320"/>
                </a:lnTo>
                <a:lnTo>
                  <a:pt x="502475" y="274320"/>
                </a:lnTo>
                <a:lnTo>
                  <a:pt x="497078" y="269240"/>
                </a:lnTo>
                <a:lnTo>
                  <a:pt x="497078" y="266700"/>
                </a:lnTo>
                <a:lnTo>
                  <a:pt x="366052" y="266700"/>
                </a:lnTo>
                <a:lnTo>
                  <a:pt x="366052" y="265430"/>
                </a:lnTo>
                <a:lnTo>
                  <a:pt x="364693" y="264160"/>
                </a:lnTo>
                <a:lnTo>
                  <a:pt x="356590" y="260350"/>
                </a:lnTo>
                <a:close/>
              </a:path>
              <a:path w="1393189" h="589279">
                <a:moveTo>
                  <a:pt x="513283" y="289560"/>
                </a:moveTo>
                <a:lnTo>
                  <a:pt x="511924" y="289560"/>
                </a:lnTo>
                <a:lnTo>
                  <a:pt x="509231" y="290830"/>
                </a:lnTo>
                <a:lnTo>
                  <a:pt x="513283" y="290830"/>
                </a:lnTo>
                <a:lnTo>
                  <a:pt x="513283" y="289560"/>
                </a:lnTo>
                <a:close/>
              </a:path>
              <a:path w="1393189" h="589279">
                <a:moveTo>
                  <a:pt x="509231" y="274320"/>
                </a:moveTo>
                <a:lnTo>
                  <a:pt x="507873" y="274320"/>
                </a:lnTo>
                <a:lnTo>
                  <a:pt x="507873" y="275590"/>
                </a:lnTo>
                <a:lnTo>
                  <a:pt x="503821" y="275590"/>
                </a:lnTo>
                <a:lnTo>
                  <a:pt x="505180" y="276860"/>
                </a:lnTo>
                <a:lnTo>
                  <a:pt x="510578" y="287020"/>
                </a:lnTo>
                <a:lnTo>
                  <a:pt x="513283" y="287020"/>
                </a:lnTo>
                <a:lnTo>
                  <a:pt x="513283" y="285750"/>
                </a:lnTo>
                <a:lnTo>
                  <a:pt x="511924" y="284480"/>
                </a:lnTo>
                <a:lnTo>
                  <a:pt x="511924" y="281940"/>
                </a:lnTo>
                <a:lnTo>
                  <a:pt x="513283" y="280670"/>
                </a:lnTo>
                <a:lnTo>
                  <a:pt x="509231" y="275590"/>
                </a:lnTo>
                <a:lnTo>
                  <a:pt x="509231" y="274320"/>
                </a:lnTo>
                <a:close/>
              </a:path>
              <a:path w="1393189" h="589279">
                <a:moveTo>
                  <a:pt x="759311" y="281940"/>
                </a:moveTo>
                <a:lnTo>
                  <a:pt x="532193" y="281940"/>
                </a:lnTo>
                <a:lnTo>
                  <a:pt x="532193" y="285750"/>
                </a:lnTo>
                <a:lnTo>
                  <a:pt x="534898" y="287020"/>
                </a:lnTo>
                <a:lnTo>
                  <a:pt x="534898" y="285750"/>
                </a:lnTo>
                <a:lnTo>
                  <a:pt x="538949" y="285750"/>
                </a:lnTo>
                <a:lnTo>
                  <a:pt x="541655" y="284480"/>
                </a:lnTo>
                <a:lnTo>
                  <a:pt x="543001" y="283210"/>
                </a:lnTo>
                <a:lnTo>
                  <a:pt x="759505" y="283210"/>
                </a:lnTo>
                <a:lnTo>
                  <a:pt x="759311" y="281940"/>
                </a:lnTo>
                <a:close/>
              </a:path>
              <a:path w="1393189" h="589279">
                <a:moveTo>
                  <a:pt x="537603" y="285750"/>
                </a:moveTo>
                <a:lnTo>
                  <a:pt x="536244" y="285750"/>
                </a:lnTo>
                <a:lnTo>
                  <a:pt x="536244" y="287020"/>
                </a:lnTo>
                <a:lnTo>
                  <a:pt x="537603" y="287020"/>
                </a:lnTo>
                <a:lnTo>
                  <a:pt x="537603" y="285750"/>
                </a:lnTo>
                <a:close/>
              </a:path>
              <a:path w="1393189" h="589279">
                <a:moveTo>
                  <a:pt x="750335" y="266700"/>
                </a:moveTo>
                <a:lnTo>
                  <a:pt x="530847" y="266700"/>
                </a:lnTo>
                <a:lnTo>
                  <a:pt x="530847" y="273050"/>
                </a:lnTo>
                <a:lnTo>
                  <a:pt x="532193" y="275590"/>
                </a:lnTo>
                <a:lnTo>
                  <a:pt x="532193" y="278130"/>
                </a:lnTo>
                <a:lnTo>
                  <a:pt x="530847" y="280670"/>
                </a:lnTo>
                <a:lnTo>
                  <a:pt x="529488" y="281940"/>
                </a:lnTo>
                <a:lnTo>
                  <a:pt x="530847" y="283210"/>
                </a:lnTo>
                <a:lnTo>
                  <a:pt x="530847" y="281940"/>
                </a:lnTo>
                <a:lnTo>
                  <a:pt x="759311" y="281940"/>
                </a:lnTo>
                <a:lnTo>
                  <a:pt x="759117" y="280670"/>
                </a:lnTo>
                <a:lnTo>
                  <a:pt x="757770" y="278130"/>
                </a:lnTo>
                <a:lnTo>
                  <a:pt x="757770" y="275590"/>
                </a:lnTo>
                <a:lnTo>
                  <a:pt x="759117" y="275590"/>
                </a:lnTo>
                <a:lnTo>
                  <a:pt x="759117" y="274320"/>
                </a:lnTo>
                <a:lnTo>
                  <a:pt x="757770" y="273050"/>
                </a:lnTo>
                <a:lnTo>
                  <a:pt x="756864" y="270510"/>
                </a:lnTo>
                <a:lnTo>
                  <a:pt x="752360" y="270510"/>
                </a:lnTo>
                <a:lnTo>
                  <a:pt x="750335" y="266700"/>
                </a:lnTo>
                <a:close/>
              </a:path>
              <a:path w="1393189" h="589279">
                <a:moveTo>
                  <a:pt x="503821" y="275590"/>
                </a:moveTo>
                <a:lnTo>
                  <a:pt x="501129" y="275590"/>
                </a:lnTo>
                <a:lnTo>
                  <a:pt x="502475" y="276860"/>
                </a:lnTo>
                <a:lnTo>
                  <a:pt x="503821" y="276860"/>
                </a:lnTo>
                <a:lnTo>
                  <a:pt x="503821" y="275590"/>
                </a:lnTo>
                <a:close/>
              </a:path>
              <a:path w="1393189" h="589279">
                <a:moveTo>
                  <a:pt x="505180" y="273050"/>
                </a:moveTo>
                <a:lnTo>
                  <a:pt x="503821" y="273050"/>
                </a:lnTo>
                <a:lnTo>
                  <a:pt x="502475" y="274320"/>
                </a:lnTo>
                <a:lnTo>
                  <a:pt x="497078" y="274320"/>
                </a:lnTo>
                <a:lnTo>
                  <a:pt x="498424" y="275590"/>
                </a:lnTo>
                <a:lnTo>
                  <a:pt x="506526" y="275590"/>
                </a:lnTo>
                <a:lnTo>
                  <a:pt x="505180" y="273050"/>
                </a:lnTo>
                <a:close/>
              </a:path>
              <a:path w="1393189" h="589279">
                <a:moveTo>
                  <a:pt x="512196" y="269240"/>
                </a:moveTo>
                <a:lnTo>
                  <a:pt x="509231" y="269240"/>
                </a:lnTo>
                <a:lnTo>
                  <a:pt x="510578" y="273050"/>
                </a:lnTo>
                <a:lnTo>
                  <a:pt x="510578" y="274320"/>
                </a:lnTo>
                <a:lnTo>
                  <a:pt x="511924" y="275590"/>
                </a:lnTo>
                <a:lnTo>
                  <a:pt x="513283" y="274320"/>
                </a:lnTo>
                <a:lnTo>
                  <a:pt x="512196" y="269240"/>
                </a:lnTo>
                <a:close/>
              </a:path>
              <a:path w="1393189" h="589279">
                <a:moveTo>
                  <a:pt x="524090" y="273050"/>
                </a:moveTo>
                <a:lnTo>
                  <a:pt x="522744" y="273050"/>
                </a:lnTo>
                <a:lnTo>
                  <a:pt x="524090" y="274320"/>
                </a:lnTo>
                <a:lnTo>
                  <a:pt x="524090" y="273050"/>
                </a:lnTo>
                <a:close/>
              </a:path>
              <a:path w="1393189" h="589279">
                <a:moveTo>
                  <a:pt x="701040" y="134620"/>
                </a:moveTo>
                <a:lnTo>
                  <a:pt x="472757" y="134620"/>
                </a:lnTo>
                <a:lnTo>
                  <a:pt x="468706" y="138430"/>
                </a:lnTo>
                <a:lnTo>
                  <a:pt x="445744" y="142240"/>
                </a:lnTo>
                <a:lnTo>
                  <a:pt x="444398" y="144780"/>
                </a:lnTo>
                <a:lnTo>
                  <a:pt x="443052" y="144780"/>
                </a:lnTo>
                <a:lnTo>
                  <a:pt x="443052" y="146050"/>
                </a:lnTo>
                <a:lnTo>
                  <a:pt x="438988" y="146050"/>
                </a:lnTo>
                <a:lnTo>
                  <a:pt x="416026" y="153670"/>
                </a:lnTo>
                <a:lnTo>
                  <a:pt x="410629" y="158750"/>
                </a:lnTo>
                <a:lnTo>
                  <a:pt x="406577" y="163830"/>
                </a:lnTo>
                <a:lnTo>
                  <a:pt x="403872" y="180340"/>
                </a:lnTo>
                <a:lnTo>
                  <a:pt x="401167" y="187960"/>
                </a:lnTo>
                <a:lnTo>
                  <a:pt x="401167" y="189230"/>
                </a:lnTo>
                <a:lnTo>
                  <a:pt x="399821" y="189230"/>
                </a:lnTo>
                <a:lnTo>
                  <a:pt x="399821" y="190500"/>
                </a:lnTo>
                <a:lnTo>
                  <a:pt x="398475" y="198120"/>
                </a:lnTo>
                <a:lnTo>
                  <a:pt x="398475" y="199390"/>
                </a:lnTo>
                <a:lnTo>
                  <a:pt x="394423" y="203200"/>
                </a:lnTo>
                <a:lnTo>
                  <a:pt x="391718" y="209550"/>
                </a:lnTo>
                <a:lnTo>
                  <a:pt x="387667" y="224790"/>
                </a:lnTo>
                <a:lnTo>
                  <a:pt x="387667" y="232410"/>
                </a:lnTo>
                <a:lnTo>
                  <a:pt x="384962" y="236220"/>
                </a:lnTo>
                <a:lnTo>
                  <a:pt x="382257" y="241300"/>
                </a:lnTo>
                <a:lnTo>
                  <a:pt x="380911" y="242570"/>
                </a:lnTo>
                <a:lnTo>
                  <a:pt x="379564" y="246380"/>
                </a:lnTo>
                <a:lnTo>
                  <a:pt x="379564" y="247650"/>
                </a:lnTo>
                <a:lnTo>
                  <a:pt x="376859" y="252730"/>
                </a:lnTo>
                <a:lnTo>
                  <a:pt x="375513" y="256540"/>
                </a:lnTo>
                <a:lnTo>
                  <a:pt x="374154" y="257810"/>
                </a:lnTo>
                <a:lnTo>
                  <a:pt x="370103" y="264160"/>
                </a:lnTo>
                <a:lnTo>
                  <a:pt x="367398" y="266700"/>
                </a:lnTo>
                <a:lnTo>
                  <a:pt x="497078" y="266700"/>
                </a:lnTo>
                <a:lnTo>
                  <a:pt x="499770" y="267970"/>
                </a:lnTo>
                <a:lnTo>
                  <a:pt x="501129" y="269240"/>
                </a:lnTo>
                <a:lnTo>
                  <a:pt x="501129" y="270510"/>
                </a:lnTo>
                <a:lnTo>
                  <a:pt x="502475" y="273050"/>
                </a:lnTo>
                <a:lnTo>
                  <a:pt x="503821" y="270510"/>
                </a:lnTo>
                <a:lnTo>
                  <a:pt x="506526" y="269240"/>
                </a:lnTo>
                <a:lnTo>
                  <a:pt x="512196" y="269240"/>
                </a:lnTo>
                <a:lnTo>
                  <a:pt x="511924" y="267970"/>
                </a:lnTo>
                <a:lnTo>
                  <a:pt x="505180" y="262890"/>
                </a:lnTo>
                <a:lnTo>
                  <a:pt x="502475" y="255270"/>
                </a:lnTo>
                <a:lnTo>
                  <a:pt x="507873" y="255270"/>
                </a:lnTo>
                <a:lnTo>
                  <a:pt x="503821" y="248920"/>
                </a:lnTo>
                <a:lnTo>
                  <a:pt x="503821" y="247650"/>
                </a:lnTo>
                <a:lnTo>
                  <a:pt x="505180" y="246380"/>
                </a:lnTo>
                <a:lnTo>
                  <a:pt x="505180" y="245110"/>
                </a:lnTo>
                <a:lnTo>
                  <a:pt x="503821" y="242570"/>
                </a:lnTo>
                <a:lnTo>
                  <a:pt x="503821" y="240030"/>
                </a:lnTo>
                <a:lnTo>
                  <a:pt x="501129" y="237490"/>
                </a:lnTo>
                <a:lnTo>
                  <a:pt x="503821" y="237490"/>
                </a:lnTo>
                <a:lnTo>
                  <a:pt x="505180" y="236220"/>
                </a:lnTo>
                <a:lnTo>
                  <a:pt x="505180" y="234950"/>
                </a:lnTo>
                <a:lnTo>
                  <a:pt x="503821" y="233680"/>
                </a:lnTo>
                <a:lnTo>
                  <a:pt x="503821" y="232410"/>
                </a:lnTo>
                <a:lnTo>
                  <a:pt x="510578" y="232410"/>
                </a:lnTo>
                <a:lnTo>
                  <a:pt x="510578" y="231140"/>
                </a:lnTo>
                <a:lnTo>
                  <a:pt x="511924" y="229870"/>
                </a:lnTo>
                <a:lnTo>
                  <a:pt x="510578" y="224790"/>
                </a:lnTo>
                <a:lnTo>
                  <a:pt x="509231" y="224790"/>
                </a:lnTo>
                <a:lnTo>
                  <a:pt x="507873" y="223520"/>
                </a:lnTo>
                <a:lnTo>
                  <a:pt x="507873" y="220980"/>
                </a:lnTo>
                <a:lnTo>
                  <a:pt x="509905" y="220980"/>
                </a:lnTo>
                <a:lnTo>
                  <a:pt x="509231" y="219710"/>
                </a:lnTo>
                <a:lnTo>
                  <a:pt x="510578" y="217170"/>
                </a:lnTo>
                <a:lnTo>
                  <a:pt x="509231" y="215900"/>
                </a:lnTo>
                <a:lnTo>
                  <a:pt x="505180" y="214630"/>
                </a:lnTo>
                <a:lnTo>
                  <a:pt x="499770" y="209550"/>
                </a:lnTo>
                <a:lnTo>
                  <a:pt x="501129" y="209550"/>
                </a:lnTo>
                <a:lnTo>
                  <a:pt x="502475" y="207010"/>
                </a:lnTo>
                <a:lnTo>
                  <a:pt x="499770" y="205740"/>
                </a:lnTo>
                <a:lnTo>
                  <a:pt x="738860" y="205740"/>
                </a:lnTo>
                <a:lnTo>
                  <a:pt x="737514" y="204470"/>
                </a:lnTo>
                <a:lnTo>
                  <a:pt x="737514" y="203200"/>
                </a:lnTo>
                <a:lnTo>
                  <a:pt x="738860" y="201930"/>
                </a:lnTo>
                <a:lnTo>
                  <a:pt x="738860" y="199390"/>
                </a:lnTo>
                <a:lnTo>
                  <a:pt x="736155" y="198120"/>
                </a:lnTo>
                <a:lnTo>
                  <a:pt x="736155" y="194310"/>
                </a:lnTo>
                <a:lnTo>
                  <a:pt x="733450" y="185420"/>
                </a:lnTo>
                <a:lnTo>
                  <a:pt x="732104" y="184150"/>
                </a:lnTo>
                <a:lnTo>
                  <a:pt x="732104" y="180340"/>
                </a:lnTo>
                <a:lnTo>
                  <a:pt x="729399" y="173990"/>
                </a:lnTo>
                <a:lnTo>
                  <a:pt x="725347" y="168910"/>
                </a:lnTo>
                <a:lnTo>
                  <a:pt x="725347" y="166370"/>
                </a:lnTo>
                <a:lnTo>
                  <a:pt x="726694" y="163830"/>
                </a:lnTo>
                <a:lnTo>
                  <a:pt x="726694" y="162560"/>
                </a:lnTo>
                <a:lnTo>
                  <a:pt x="724001" y="157480"/>
                </a:lnTo>
                <a:lnTo>
                  <a:pt x="722642" y="157480"/>
                </a:lnTo>
                <a:lnTo>
                  <a:pt x="722642" y="152400"/>
                </a:lnTo>
                <a:lnTo>
                  <a:pt x="721296" y="151130"/>
                </a:lnTo>
                <a:lnTo>
                  <a:pt x="721296" y="149860"/>
                </a:lnTo>
                <a:lnTo>
                  <a:pt x="718591" y="148590"/>
                </a:lnTo>
                <a:lnTo>
                  <a:pt x="712358" y="135890"/>
                </a:lnTo>
                <a:lnTo>
                  <a:pt x="701040" y="135890"/>
                </a:lnTo>
                <a:lnTo>
                  <a:pt x="701040" y="134620"/>
                </a:lnTo>
                <a:close/>
              </a:path>
              <a:path w="1393189" h="589279">
                <a:moveTo>
                  <a:pt x="524090" y="234950"/>
                </a:moveTo>
                <a:lnTo>
                  <a:pt x="520039" y="234950"/>
                </a:lnTo>
                <a:lnTo>
                  <a:pt x="520039" y="236220"/>
                </a:lnTo>
                <a:lnTo>
                  <a:pt x="517334" y="238760"/>
                </a:lnTo>
                <a:lnTo>
                  <a:pt x="517447" y="241300"/>
                </a:lnTo>
                <a:lnTo>
                  <a:pt x="518693" y="255270"/>
                </a:lnTo>
                <a:lnTo>
                  <a:pt x="521385" y="273050"/>
                </a:lnTo>
                <a:lnTo>
                  <a:pt x="525437" y="273050"/>
                </a:lnTo>
                <a:lnTo>
                  <a:pt x="525437" y="269240"/>
                </a:lnTo>
                <a:lnTo>
                  <a:pt x="526796" y="269240"/>
                </a:lnTo>
                <a:lnTo>
                  <a:pt x="526796" y="267970"/>
                </a:lnTo>
                <a:lnTo>
                  <a:pt x="528142" y="265430"/>
                </a:lnTo>
                <a:lnTo>
                  <a:pt x="749659" y="265430"/>
                </a:lnTo>
                <a:lnTo>
                  <a:pt x="748309" y="262890"/>
                </a:lnTo>
                <a:lnTo>
                  <a:pt x="748309" y="261620"/>
                </a:lnTo>
                <a:lnTo>
                  <a:pt x="745617" y="261620"/>
                </a:lnTo>
                <a:lnTo>
                  <a:pt x="745617" y="260350"/>
                </a:lnTo>
                <a:lnTo>
                  <a:pt x="748309" y="256540"/>
                </a:lnTo>
                <a:lnTo>
                  <a:pt x="748309" y="251460"/>
                </a:lnTo>
                <a:lnTo>
                  <a:pt x="746963" y="247650"/>
                </a:lnTo>
                <a:lnTo>
                  <a:pt x="746963" y="243840"/>
                </a:lnTo>
                <a:lnTo>
                  <a:pt x="744258" y="241300"/>
                </a:lnTo>
                <a:lnTo>
                  <a:pt x="745617" y="241300"/>
                </a:lnTo>
                <a:lnTo>
                  <a:pt x="745617" y="236220"/>
                </a:lnTo>
                <a:lnTo>
                  <a:pt x="525437" y="236220"/>
                </a:lnTo>
                <a:lnTo>
                  <a:pt x="524090" y="234950"/>
                </a:lnTo>
                <a:close/>
              </a:path>
              <a:path w="1393189" h="589279">
                <a:moveTo>
                  <a:pt x="749659" y="265430"/>
                </a:moveTo>
                <a:lnTo>
                  <a:pt x="528142" y="265430"/>
                </a:lnTo>
                <a:lnTo>
                  <a:pt x="528142" y="270510"/>
                </a:lnTo>
                <a:lnTo>
                  <a:pt x="529488" y="267970"/>
                </a:lnTo>
                <a:lnTo>
                  <a:pt x="530847" y="266700"/>
                </a:lnTo>
                <a:lnTo>
                  <a:pt x="750335" y="266700"/>
                </a:lnTo>
                <a:lnTo>
                  <a:pt x="749659" y="265430"/>
                </a:lnTo>
                <a:close/>
              </a:path>
              <a:path w="1393189" h="589279">
                <a:moveTo>
                  <a:pt x="751014" y="260350"/>
                </a:moveTo>
                <a:lnTo>
                  <a:pt x="749668" y="261620"/>
                </a:lnTo>
                <a:lnTo>
                  <a:pt x="749668" y="262890"/>
                </a:lnTo>
                <a:lnTo>
                  <a:pt x="753719" y="270510"/>
                </a:lnTo>
                <a:lnTo>
                  <a:pt x="756864" y="270510"/>
                </a:lnTo>
                <a:lnTo>
                  <a:pt x="756412" y="269240"/>
                </a:lnTo>
                <a:lnTo>
                  <a:pt x="755065" y="267970"/>
                </a:lnTo>
                <a:lnTo>
                  <a:pt x="755065" y="262890"/>
                </a:lnTo>
                <a:lnTo>
                  <a:pt x="752360" y="262890"/>
                </a:lnTo>
                <a:lnTo>
                  <a:pt x="751014" y="260350"/>
                </a:lnTo>
                <a:close/>
              </a:path>
              <a:path w="1393189" h="589279">
                <a:moveTo>
                  <a:pt x="753719" y="261620"/>
                </a:moveTo>
                <a:lnTo>
                  <a:pt x="752360" y="262890"/>
                </a:lnTo>
                <a:lnTo>
                  <a:pt x="755065" y="262890"/>
                </a:lnTo>
                <a:lnTo>
                  <a:pt x="753719" y="261620"/>
                </a:lnTo>
                <a:close/>
              </a:path>
              <a:path w="1393189" h="589279">
                <a:moveTo>
                  <a:pt x="507873" y="255270"/>
                </a:moveTo>
                <a:lnTo>
                  <a:pt x="502475" y="255270"/>
                </a:lnTo>
                <a:lnTo>
                  <a:pt x="506526" y="259080"/>
                </a:lnTo>
                <a:lnTo>
                  <a:pt x="507873" y="259080"/>
                </a:lnTo>
                <a:lnTo>
                  <a:pt x="507873" y="255270"/>
                </a:lnTo>
                <a:close/>
              </a:path>
              <a:path w="1393189" h="589279">
                <a:moveTo>
                  <a:pt x="738860" y="205740"/>
                </a:moveTo>
                <a:lnTo>
                  <a:pt x="502475" y="205740"/>
                </a:lnTo>
                <a:lnTo>
                  <a:pt x="503821" y="207010"/>
                </a:lnTo>
                <a:lnTo>
                  <a:pt x="505180" y="212090"/>
                </a:lnTo>
                <a:lnTo>
                  <a:pt x="509231" y="214630"/>
                </a:lnTo>
                <a:lnTo>
                  <a:pt x="510578" y="215900"/>
                </a:lnTo>
                <a:lnTo>
                  <a:pt x="513283" y="215900"/>
                </a:lnTo>
                <a:lnTo>
                  <a:pt x="513283" y="217170"/>
                </a:lnTo>
                <a:lnTo>
                  <a:pt x="514642" y="217170"/>
                </a:lnTo>
                <a:lnTo>
                  <a:pt x="515988" y="218440"/>
                </a:lnTo>
                <a:lnTo>
                  <a:pt x="515988" y="220980"/>
                </a:lnTo>
                <a:lnTo>
                  <a:pt x="520039" y="224790"/>
                </a:lnTo>
                <a:lnTo>
                  <a:pt x="521385" y="229870"/>
                </a:lnTo>
                <a:lnTo>
                  <a:pt x="522744" y="231140"/>
                </a:lnTo>
                <a:lnTo>
                  <a:pt x="522744" y="232410"/>
                </a:lnTo>
                <a:lnTo>
                  <a:pt x="526796" y="234950"/>
                </a:lnTo>
                <a:lnTo>
                  <a:pt x="528142" y="236220"/>
                </a:lnTo>
                <a:lnTo>
                  <a:pt x="745617" y="236220"/>
                </a:lnTo>
                <a:lnTo>
                  <a:pt x="745617" y="226060"/>
                </a:lnTo>
                <a:lnTo>
                  <a:pt x="744258" y="222250"/>
                </a:lnTo>
                <a:lnTo>
                  <a:pt x="744258" y="219710"/>
                </a:lnTo>
                <a:lnTo>
                  <a:pt x="742911" y="217170"/>
                </a:lnTo>
                <a:lnTo>
                  <a:pt x="742911" y="215900"/>
                </a:lnTo>
                <a:lnTo>
                  <a:pt x="740206" y="213360"/>
                </a:lnTo>
                <a:lnTo>
                  <a:pt x="740206" y="207010"/>
                </a:lnTo>
                <a:lnTo>
                  <a:pt x="738860" y="205740"/>
                </a:lnTo>
                <a:close/>
              </a:path>
              <a:path w="1393189" h="589279">
                <a:moveTo>
                  <a:pt x="510578" y="232410"/>
                </a:moveTo>
                <a:lnTo>
                  <a:pt x="503821" y="232410"/>
                </a:lnTo>
                <a:lnTo>
                  <a:pt x="506526" y="234950"/>
                </a:lnTo>
                <a:lnTo>
                  <a:pt x="509231" y="234950"/>
                </a:lnTo>
                <a:lnTo>
                  <a:pt x="510578" y="233680"/>
                </a:lnTo>
                <a:lnTo>
                  <a:pt x="510578" y="232410"/>
                </a:lnTo>
                <a:close/>
              </a:path>
              <a:path w="1393189" h="589279">
                <a:moveTo>
                  <a:pt x="509905" y="220980"/>
                </a:moveTo>
                <a:lnTo>
                  <a:pt x="507873" y="220980"/>
                </a:lnTo>
                <a:lnTo>
                  <a:pt x="509231" y="222250"/>
                </a:lnTo>
                <a:lnTo>
                  <a:pt x="509231" y="223520"/>
                </a:lnTo>
                <a:lnTo>
                  <a:pt x="510578" y="222250"/>
                </a:lnTo>
                <a:lnTo>
                  <a:pt x="509905" y="220980"/>
                </a:lnTo>
                <a:close/>
              </a:path>
              <a:path w="1393189" h="589279">
                <a:moveTo>
                  <a:pt x="706437" y="129540"/>
                </a:moveTo>
                <a:lnTo>
                  <a:pt x="705091" y="129540"/>
                </a:lnTo>
                <a:lnTo>
                  <a:pt x="705091" y="130810"/>
                </a:lnTo>
                <a:lnTo>
                  <a:pt x="706437" y="133350"/>
                </a:lnTo>
                <a:lnTo>
                  <a:pt x="705091" y="135890"/>
                </a:lnTo>
                <a:lnTo>
                  <a:pt x="712358" y="135890"/>
                </a:lnTo>
                <a:lnTo>
                  <a:pt x="710488" y="132080"/>
                </a:lnTo>
                <a:lnTo>
                  <a:pt x="709142" y="132080"/>
                </a:lnTo>
                <a:lnTo>
                  <a:pt x="706437" y="129540"/>
                </a:lnTo>
                <a:close/>
              </a:path>
              <a:path w="1393189" h="589279">
                <a:moveTo>
                  <a:pt x="510578" y="11430"/>
                </a:moveTo>
                <a:lnTo>
                  <a:pt x="509231" y="12700"/>
                </a:lnTo>
                <a:lnTo>
                  <a:pt x="509231" y="13970"/>
                </a:lnTo>
                <a:lnTo>
                  <a:pt x="514642" y="19050"/>
                </a:lnTo>
                <a:lnTo>
                  <a:pt x="515988" y="21590"/>
                </a:lnTo>
                <a:lnTo>
                  <a:pt x="515988" y="24130"/>
                </a:lnTo>
                <a:lnTo>
                  <a:pt x="510578" y="27940"/>
                </a:lnTo>
                <a:lnTo>
                  <a:pt x="507873" y="29210"/>
                </a:lnTo>
                <a:lnTo>
                  <a:pt x="490321" y="35560"/>
                </a:lnTo>
                <a:lnTo>
                  <a:pt x="488962" y="35560"/>
                </a:lnTo>
                <a:lnTo>
                  <a:pt x="488962" y="36830"/>
                </a:lnTo>
                <a:lnTo>
                  <a:pt x="487616" y="40640"/>
                </a:lnTo>
                <a:lnTo>
                  <a:pt x="486270" y="41910"/>
                </a:lnTo>
                <a:lnTo>
                  <a:pt x="475462" y="63500"/>
                </a:lnTo>
                <a:lnTo>
                  <a:pt x="475462" y="67310"/>
                </a:lnTo>
                <a:lnTo>
                  <a:pt x="480860" y="76200"/>
                </a:lnTo>
                <a:lnTo>
                  <a:pt x="484911" y="86360"/>
                </a:lnTo>
                <a:lnTo>
                  <a:pt x="484911" y="88900"/>
                </a:lnTo>
                <a:lnTo>
                  <a:pt x="483565" y="95250"/>
                </a:lnTo>
                <a:lnTo>
                  <a:pt x="482219" y="97790"/>
                </a:lnTo>
                <a:lnTo>
                  <a:pt x="479513" y="111760"/>
                </a:lnTo>
                <a:lnTo>
                  <a:pt x="479513" y="114300"/>
                </a:lnTo>
                <a:lnTo>
                  <a:pt x="480860" y="128270"/>
                </a:lnTo>
                <a:lnTo>
                  <a:pt x="479513" y="129540"/>
                </a:lnTo>
                <a:lnTo>
                  <a:pt x="478167" y="129540"/>
                </a:lnTo>
                <a:lnTo>
                  <a:pt x="478167" y="130810"/>
                </a:lnTo>
                <a:lnTo>
                  <a:pt x="474116" y="134620"/>
                </a:lnTo>
                <a:lnTo>
                  <a:pt x="702386" y="134620"/>
                </a:lnTo>
                <a:lnTo>
                  <a:pt x="702386" y="132080"/>
                </a:lnTo>
                <a:lnTo>
                  <a:pt x="701040" y="130810"/>
                </a:lnTo>
                <a:lnTo>
                  <a:pt x="696988" y="130810"/>
                </a:lnTo>
                <a:lnTo>
                  <a:pt x="698334" y="129540"/>
                </a:lnTo>
                <a:lnTo>
                  <a:pt x="691578" y="120650"/>
                </a:lnTo>
                <a:lnTo>
                  <a:pt x="691578" y="118110"/>
                </a:lnTo>
                <a:lnTo>
                  <a:pt x="690232" y="116840"/>
                </a:lnTo>
                <a:lnTo>
                  <a:pt x="688886" y="116840"/>
                </a:lnTo>
                <a:lnTo>
                  <a:pt x="687527" y="114300"/>
                </a:lnTo>
                <a:lnTo>
                  <a:pt x="687527" y="113030"/>
                </a:lnTo>
                <a:lnTo>
                  <a:pt x="688886" y="111760"/>
                </a:lnTo>
                <a:lnTo>
                  <a:pt x="683972" y="106680"/>
                </a:lnTo>
                <a:lnTo>
                  <a:pt x="633501" y="106680"/>
                </a:lnTo>
                <a:lnTo>
                  <a:pt x="634847" y="104140"/>
                </a:lnTo>
                <a:lnTo>
                  <a:pt x="637552" y="100330"/>
                </a:lnTo>
                <a:lnTo>
                  <a:pt x="640257" y="99060"/>
                </a:lnTo>
                <a:lnTo>
                  <a:pt x="660514" y="99060"/>
                </a:lnTo>
                <a:lnTo>
                  <a:pt x="659155" y="97790"/>
                </a:lnTo>
                <a:lnTo>
                  <a:pt x="656463" y="97790"/>
                </a:lnTo>
                <a:lnTo>
                  <a:pt x="657809" y="96520"/>
                </a:lnTo>
                <a:lnTo>
                  <a:pt x="655104" y="93980"/>
                </a:lnTo>
                <a:lnTo>
                  <a:pt x="661873" y="93980"/>
                </a:lnTo>
                <a:lnTo>
                  <a:pt x="661873" y="92710"/>
                </a:lnTo>
                <a:lnTo>
                  <a:pt x="660514" y="91440"/>
                </a:lnTo>
                <a:lnTo>
                  <a:pt x="656463" y="91440"/>
                </a:lnTo>
                <a:lnTo>
                  <a:pt x="655104" y="90170"/>
                </a:lnTo>
                <a:lnTo>
                  <a:pt x="656463" y="88900"/>
                </a:lnTo>
                <a:lnTo>
                  <a:pt x="665918" y="88900"/>
                </a:lnTo>
                <a:lnTo>
                  <a:pt x="668616" y="87630"/>
                </a:lnTo>
                <a:lnTo>
                  <a:pt x="665924" y="87630"/>
                </a:lnTo>
                <a:lnTo>
                  <a:pt x="665924" y="86360"/>
                </a:lnTo>
                <a:lnTo>
                  <a:pt x="669975" y="86360"/>
                </a:lnTo>
                <a:lnTo>
                  <a:pt x="671322" y="85090"/>
                </a:lnTo>
                <a:lnTo>
                  <a:pt x="669975" y="82550"/>
                </a:lnTo>
                <a:lnTo>
                  <a:pt x="667270" y="82550"/>
                </a:lnTo>
                <a:lnTo>
                  <a:pt x="667270" y="78740"/>
                </a:lnTo>
                <a:lnTo>
                  <a:pt x="645655" y="78740"/>
                </a:lnTo>
                <a:lnTo>
                  <a:pt x="647001" y="77470"/>
                </a:lnTo>
                <a:lnTo>
                  <a:pt x="648360" y="77470"/>
                </a:lnTo>
                <a:lnTo>
                  <a:pt x="651052" y="74930"/>
                </a:lnTo>
                <a:lnTo>
                  <a:pt x="663219" y="72390"/>
                </a:lnTo>
                <a:lnTo>
                  <a:pt x="660514" y="71120"/>
                </a:lnTo>
                <a:lnTo>
                  <a:pt x="656463" y="69850"/>
                </a:lnTo>
                <a:lnTo>
                  <a:pt x="651052" y="69850"/>
                </a:lnTo>
                <a:lnTo>
                  <a:pt x="653757" y="68580"/>
                </a:lnTo>
                <a:lnTo>
                  <a:pt x="657809" y="68580"/>
                </a:lnTo>
                <a:lnTo>
                  <a:pt x="657809" y="67310"/>
                </a:lnTo>
                <a:lnTo>
                  <a:pt x="655104" y="66040"/>
                </a:lnTo>
                <a:lnTo>
                  <a:pt x="653757" y="63500"/>
                </a:lnTo>
                <a:lnTo>
                  <a:pt x="653757" y="62230"/>
                </a:lnTo>
                <a:lnTo>
                  <a:pt x="649706" y="62230"/>
                </a:lnTo>
                <a:lnTo>
                  <a:pt x="650155" y="60960"/>
                </a:lnTo>
                <a:lnTo>
                  <a:pt x="644309" y="60960"/>
                </a:lnTo>
                <a:lnTo>
                  <a:pt x="637552" y="58420"/>
                </a:lnTo>
                <a:lnTo>
                  <a:pt x="637552" y="57150"/>
                </a:lnTo>
                <a:lnTo>
                  <a:pt x="649706" y="57150"/>
                </a:lnTo>
                <a:lnTo>
                  <a:pt x="648360" y="54610"/>
                </a:lnTo>
                <a:lnTo>
                  <a:pt x="648360" y="53340"/>
                </a:lnTo>
                <a:lnTo>
                  <a:pt x="651052" y="53340"/>
                </a:lnTo>
                <a:lnTo>
                  <a:pt x="651052" y="50800"/>
                </a:lnTo>
                <a:lnTo>
                  <a:pt x="647001" y="49530"/>
                </a:lnTo>
                <a:lnTo>
                  <a:pt x="647001" y="48260"/>
                </a:lnTo>
                <a:lnTo>
                  <a:pt x="645655" y="45720"/>
                </a:lnTo>
                <a:lnTo>
                  <a:pt x="644309" y="44450"/>
                </a:lnTo>
                <a:lnTo>
                  <a:pt x="640257" y="44450"/>
                </a:lnTo>
                <a:lnTo>
                  <a:pt x="640257" y="43180"/>
                </a:lnTo>
                <a:lnTo>
                  <a:pt x="642950" y="43180"/>
                </a:lnTo>
                <a:lnTo>
                  <a:pt x="645655" y="40640"/>
                </a:lnTo>
                <a:lnTo>
                  <a:pt x="644309" y="39370"/>
                </a:lnTo>
                <a:lnTo>
                  <a:pt x="644309" y="36830"/>
                </a:lnTo>
                <a:lnTo>
                  <a:pt x="650386" y="36830"/>
                </a:lnTo>
                <a:lnTo>
                  <a:pt x="652411" y="34290"/>
                </a:lnTo>
                <a:lnTo>
                  <a:pt x="652411" y="33020"/>
                </a:lnTo>
                <a:lnTo>
                  <a:pt x="668168" y="33020"/>
                </a:lnTo>
                <a:lnTo>
                  <a:pt x="667719" y="31750"/>
                </a:lnTo>
                <a:lnTo>
                  <a:pt x="641604" y="31750"/>
                </a:lnTo>
                <a:lnTo>
                  <a:pt x="637275" y="26670"/>
                </a:lnTo>
                <a:lnTo>
                  <a:pt x="624039" y="26670"/>
                </a:lnTo>
                <a:lnTo>
                  <a:pt x="626745" y="25400"/>
                </a:lnTo>
                <a:lnTo>
                  <a:pt x="628091" y="25400"/>
                </a:lnTo>
                <a:lnTo>
                  <a:pt x="628091" y="24130"/>
                </a:lnTo>
                <a:lnTo>
                  <a:pt x="630796" y="24130"/>
                </a:lnTo>
                <a:lnTo>
                  <a:pt x="630796" y="22860"/>
                </a:lnTo>
                <a:lnTo>
                  <a:pt x="607834" y="22860"/>
                </a:lnTo>
                <a:lnTo>
                  <a:pt x="605129" y="21590"/>
                </a:lnTo>
                <a:lnTo>
                  <a:pt x="602430" y="17780"/>
                </a:lnTo>
                <a:lnTo>
                  <a:pt x="534898" y="17780"/>
                </a:lnTo>
                <a:lnTo>
                  <a:pt x="532193" y="13970"/>
                </a:lnTo>
                <a:lnTo>
                  <a:pt x="525437" y="13970"/>
                </a:lnTo>
                <a:lnTo>
                  <a:pt x="521385" y="12700"/>
                </a:lnTo>
                <a:lnTo>
                  <a:pt x="510578" y="11430"/>
                </a:lnTo>
                <a:close/>
              </a:path>
              <a:path w="1393189" h="589279">
                <a:moveTo>
                  <a:pt x="641604" y="100330"/>
                </a:moveTo>
                <a:lnTo>
                  <a:pt x="638898" y="100330"/>
                </a:lnTo>
                <a:lnTo>
                  <a:pt x="633501" y="106680"/>
                </a:lnTo>
                <a:lnTo>
                  <a:pt x="683972" y="106680"/>
                </a:lnTo>
                <a:lnTo>
                  <a:pt x="682743" y="105410"/>
                </a:lnTo>
                <a:lnTo>
                  <a:pt x="649706" y="105410"/>
                </a:lnTo>
                <a:lnTo>
                  <a:pt x="648360" y="104140"/>
                </a:lnTo>
                <a:lnTo>
                  <a:pt x="644309" y="104140"/>
                </a:lnTo>
                <a:lnTo>
                  <a:pt x="641604" y="100330"/>
                </a:lnTo>
                <a:close/>
              </a:path>
              <a:path w="1393189" h="589279">
                <a:moveTo>
                  <a:pt x="672668" y="97790"/>
                </a:moveTo>
                <a:lnTo>
                  <a:pt x="661873" y="97790"/>
                </a:lnTo>
                <a:lnTo>
                  <a:pt x="661873" y="99060"/>
                </a:lnTo>
                <a:lnTo>
                  <a:pt x="660514" y="100330"/>
                </a:lnTo>
                <a:lnTo>
                  <a:pt x="660514" y="102870"/>
                </a:lnTo>
                <a:lnTo>
                  <a:pt x="659155" y="102870"/>
                </a:lnTo>
                <a:lnTo>
                  <a:pt x="659155" y="104140"/>
                </a:lnTo>
                <a:lnTo>
                  <a:pt x="653757" y="104140"/>
                </a:lnTo>
                <a:lnTo>
                  <a:pt x="652411" y="105410"/>
                </a:lnTo>
                <a:lnTo>
                  <a:pt x="682743" y="105410"/>
                </a:lnTo>
                <a:lnTo>
                  <a:pt x="677830" y="100330"/>
                </a:lnTo>
                <a:lnTo>
                  <a:pt x="674027" y="100330"/>
                </a:lnTo>
                <a:lnTo>
                  <a:pt x="672668" y="99060"/>
                </a:lnTo>
                <a:lnTo>
                  <a:pt x="672668" y="97790"/>
                </a:lnTo>
                <a:close/>
              </a:path>
              <a:path w="1393189" h="589279">
                <a:moveTo>
                  <a:pt x="660514" y="99060"/>
                </a:moveTo>
                <a:lnTo>
                  <a:pt x="641604" y="99060"/>
                </a:lnTo>
                <a:lnTo>
                  <a:pt x="642950" y="100330"/>
                </a:lnTo>
                <a:lnTo>
                  <a:pt x="645655" y="100330"/>
                </a:lnTo>
                <a:lnTo>
                  <a:pt x="648360" y="102870"/>
                </a:lnTo>
                <a:lnTo>
                  <a:pt x="657809" y="102870"/>
                </a:lnTo>
                <a:lnTo>
                  <a:pt x="660514" y="100330"/>
                </a:lnTo>
                <a:lnTo>
                  <a:pt x="660514" y="99060"/>
                </a:lnTo>
                <a:close/>
              </a:path>
              <a:path w="1393189" h="589279">
                <a:moveTo>
                  <a:pt x="675373" y="97790"/>
                </a:moveTo>
                <a:lnTo>
                  <a:pt x="674027" y="99060"/>
                </a:lnTo>
                <a:lnTo>
                  <a:pt x="674027" y="100330"/>
                </a:lnTo>
                <a:lnTo>
                  <a:pt x="677830" y="100330"/>
                </a:lnTo>
                <a:lnTo>
                  <a:pt x="675373" y="97790"/>
                </a:lnTo>
                <a:close/>
              </a:path>
              <a:path w="1393189" h="589279">
                <a:moveTo>
                  <a:pt x="668616" y="93980"/>
                </a:moveTo>
                <a:lnTo>
                  <a:pt x="665924" y="93980"/>
                </a:lnTo>
                <a:lnTo>
                  <a:pt x="663219" y="96520"/>
                </a:lnTo>
                <a:lnTo>
                  <a:pt x="663219" y="97790"/>
                </a:lnTo>
                <a:lnTo>
                  <a:pt x="669975" y="97790"/>
                </a:lnTo>
                <a:lnTo>
                  <a:pt x="671322" y="96520"/>
                </a:lnTo>
                <a:lnTo>
                  <a:pt x="671322" y="95250"/>
                </a:lnTo>
                <a:lnTo>
                  <a:pt x="668616" y="93980"/>
                </a:lnTo>
                <a:close/>
              </a:path>
              <a:path w="1393189" h="589279">
                <a:moveTo>
                  <a:pt x="661873" y="93980"/>
                </a:moveTo>
                <a:lnTo>
                  <a:pt x="657809" y="93980"/>
                </a:lnTo>
                <a:lnTo>
                  <a:pt x="661873" y="95250"/>
                </a:lnTo>
                <a:lnTo>
                  <a:pt x="661873" y="93980"/>
                </a:lnTo>
                <a:close/>
              </a:path>
              <a:path w="1393189" h="589279">
                <a:moveTo>
                  <a:pt x="657809" y="90170"/>
                </a:moveTo>
                <a:lnTo>
                  <a:pt x="657809" y="91440"/>
                </a:lnTo>
                <a:lnTo>
                  <a:pt x="660514" y="91440"/>
                </a:lnTo>
                <a:lnTo>
                  <a:pt x="657809" y="90170"/>
                </a:lnTo>
                <a:close/>
              </a:path>
              <a:path w="1393189" h="589279">
                <a:moveTo>
                  <a:pt x="665918" y="88900"/>
                </a:moveTo>
                <a:lnTo>
                  <a:pt x="656463" y="88900"/>
                </a:lnTo>
                <a:lnTo>
                  <a:pt x="659155" y="90170"/>
                </a:lnTo>
                <a:lnTo>
                  <a:pt x="663219" y="90170"/>
                </a:lnTo>
                <a:lnTo>
                  <a:pt x="665918" y="88900"/>
                </a:lnTo>
                <a:close/>
              </a:path>
              <a:path w="1393189" h="589279">
                <a:moveTo>
                  <a:pt x="655104" y="76200"/>
                </a:moveTo>
                <a:lnTo>
                  <a:pt x="653757" y="76200"/>
                </a:lnTo>
                <a:lnTo>
                  <a:pt x="651052" y="77470"/>
                </a:lnTo>
                <a:lnTo>
                  <a:pt x="649706" y="78740"/>
                </a:lnTo>
                <a:lnTo>
                  <a:pt x="665924" y="78740"/>
                </a:lnTo>
                <a:lnTo>
                  <a:pt x="655104" y="76200"/>
                </a:lnTo>
                <a:close/>
              </a:path>
              <a:path w="1393189" h="589279">
                <a:moveTo>
                  <a:pt x="668168" y="33020"/>
                </a:moveTo>
                <a:lnTo>
                  <a:pt x="653757" y="33020"/>
                </a:lnTo>
                <a:lnTo>
                  <a:pt x="653757" y="35560"/>
                </a:lnTo>
                <a:lnTo>
                  <a:pt x="652411" y="36830"/>
                </a:lnTo>
                <a:lnTo>
                  <a:pt x="652411" y="39370"/>
                </a:lnTo>
                <a:lnTo>
                  <a:pt x="651052" y="39370"/>
                </a:lnTo>
                <a:lnTo>
                  <a:pt x="651052" y="40640"/>
                </a:lnTo>
                <a:lnTo>
                  <a:pt x="649706" y="40640"/>
                </a:lnTo>
                <a:lnTo>
                  <a:pt x="648360" y="41910"/>
                </a:lnTo>
                <a:lnTo>
                  <a:pt x="649706" y="41910"/>
                </a:lnTo>
                <a:lnTo>
                  <a:pt x="649706" y="43180"/>
                </a:lnTo>
                <a:lnTo>
                  <a:pt x="653757" y="46990"/>
                </a:lnTo>
                <a:lnTo>
                  <a:pt x="655104" y="46990"/>
                </a:lnTo>
                <a:lnTo>
                  <a:pt x="656463" y="49530"/>
                </a:lnTo>
                <a:lnTo>
                  <a:pt x="663219" y="60960"/>
                </a:lnTo>
                <a:lnTo>
                  <a:pt x="668616" y="62230"/>
                </a:lnTo>
                <a:lnTo>
                  <a:pt x="672668" y="62230"/>
                </a:lnTo>
                <a:lnTo>
                  <a:pt x="672668" y="60960"/>
                </a:lnTo>
                <a:lnTo>
                  <a:pt x="674027" y="60960"/>
                </a:lnTo>
                <a:lnTo>
                  <a:pt x="674027" y="58420"/>
                </a:lnTo>
                <a:lnTo>
                  <a:pt x="675373" y="58420"/>
                </a:lnTo>
                <a:lnTo>
                  <a:pt x="678078" y="55880"/>
                </a:lnTo>
                <a:lnTo>
                  <a:pt x="678078" y="53340"/>
                </a:lnTo>
                <a:lnTo>
                  <a:pt x="676719" y="53340"/>
                </a:lnTo>
                <a:lnTo>
                  <a:pt x="676719" y="50800"/>
                </a:lnTo>
                <a:lnTo>
                  <a:pt x="675373" y="48260"/>
                </a:lnTo>
                <a:lnTo>
                  <a:pt x="671322" y="43180"/>
                </a:lnTo>
                <a:lnTo>
                  <a:pt x="667270" y="41910"/>
                </a:lnTo>
                <a:lnTo>
                  <a:pt x="665924" y="39370"/>
                </a:lnTo>
                <a:lnTo>
                  <a:pt x="665924" y="36830"/>
                </a:lnTo>
                <a:lnTo>
                  <a:pt x="667270" y="36830"/>
                </a:lnTo>
                <a:lnTo>
                  <a:pt x="667270" y="35560"/>
                </a:lnTo>
                <a:lnTo>
                  <a:pt x="668616" y="34290"/>
                </a:lnTo>
                <a:lnTo>
                  <a:pt x="668168" y="33020"/>
                </a:lnTo>
                <a:close/>
              </a:path>
              <a:path w="1393189" h="589279">
                <a:moveTo>
                  <a:pt x="648360" y="58420"/>
                </a:moveTo>
                <a:lnTo>
                  <a:pt x="645655" y="58420"/>
                </a:lnTo>
                <a:lnTo>
                  <a:pt x="644309" y="60960"/>
                </a:lnTo>
                <a:lnTo>
                  <a:pt x="648360" y="60960"/>
                </a:lnTo>
                <a:lnTo>
                  <a:pt x="648360" y="58420"/>
                </a:lnTo>
                <a:close/>
              </a:path>
              <a:path w="1393189" h="589279">
                <a:moveTo>
                  <a:pt x="651052" y="58420"/>
                </a:moveTo>
                <a:lnTo>
                  <a:pt x="649706" y="58420"/>
                </a:lnTo>
                <a:lnTo>
                  <a:pt x="649706" y="60960"/>
                </a:lnTo>
                <a:lnTo>
                  <a:pt x="650155" y="60960"/>
                </a:lnTo>
                <a:lnTo>
                  <a:pt x="651052" y="58420"/>
                </a:lnTo>
                <a:close/>
              </a:path>
              <a:path w="1393189" h="589279">
                <a:moveTo>
                  <a:pt x="649706" y="57150"/>
                </a:moveTo>
                <a:lnTo>
                  <a:pt x="648360" y="57150"/>
                </a:lnTo>
                <a:lnTo>
                  <a:pt x="648360" y="58420"/>
                </a:lnTo>
                <a:lnTo>
                  <a:pt x="649706" y="57150"/>
                </a:lnTo>
                <a:close/>
              </a:path>
              <a:path w="1393189" h="589279">
                <a:moveTo>
                  <a:pt x="650386" y="36830"/>
                </a:moveTo>
                <a:lnTo>
                  <a:pt x="644309" y="36830"/>
                </a:lnTo>
                <a:lnTo>
                  <a:pt x="647001" y="39370"/>
                </a:lnTo>
                <a:lnTo>
                  <a:pt x="648360" y="39370"/>
                </a:lnTo>
                <a:lnTo>
                  <a:pt x="650386" y="36830"/>
                </a:lnTo>
                <a:close/>
              </a:path>
              <a:path w="1393189" h="589279">
                <a:moveTo>
                  <a:pt x="649706" y="19050"/>
                </a:moveTo>
                <a:lnTo>
                  <a:pt x="648360" y="19050"/>
                </a:lnTo>
                <a:lnTo>
                  <a:pt x="645655" y="21590"/>
                </a:lnTo>
                <a:lnTo>
                  <a:pt x="645655" y="22860"/>
                </a:lnTo>
                <a:lnTo>
                  <a:pt x="644309" y="24130"/>
                </a:lnTo>
                <a:lnTo>
                  <a:pt x="641604" y="25400"/>
                </a:lnTo>
                <a:lnTo>
                  <a:pt x="641604" y="31750"/>
                </a:lnTo>
                <a:lnTo>
                  <a:pt x="667719" y="31750"/>
                </a:lnTo>
                <a:lnTo>
                  <a:pt x="667270" y="30480"/>
                </a:lnTo>
                <a:lnTo>
                  <a:pt x="652411" y="30480"/>
                </a:lnTo>
                <a:lnTo>
                  <a:pt x="652411" y="21590"/>
                </a:lnTo>
                <a:lnTo>
                  <a:pt x="649706" y="19050"/>
                </a:lnTo>
                <a:close/>
              </a:path>
              <a:path w="1393189" h="589279">
                <a:moveTo>
                  <a:pt x="661873" y="15240"/>
                </a:moveTo>
                <a:lnTo>
                  <a:pt x="659155" y="15240"/>
                </a:lnTo>
                <a:lnTo>
                  <a:pt x="657809" y="17780"/>
                </a:lnTo>
                <a:lnTo>
                  <a:pt x="657809" y="21590"/>
                </a:lnTo>
                <a:lnTo>
                  <a:pt x="656463" y="22860"/>
                </a:lnTo>
                <a:lnTo>
                  <a:pt x="656463" y="29210"/>
                </a:lnTo>
                <a:lnTo>
                  <a:pt x="655104" y="29210"/>
                </a:lnTo>
                <a:lnTo>
                  <a:pt x="655104" y="30480"/>
                </a:lnTo>
                <a:lnTo>
                  <a:pt x="667270" y="30480"/>
                </a:lnTo>
                <a:lnTo>
                  <a:pt x="665924" y="29210"/>
                </a:lnTo>
                <a:lnTo>
                  <a:pt x="663219" y="27940"/>
                </a:lnTo>
                <a:lnTo>
                  <a:pt x="663219" y="17780"/>
                </a:lnTo>
                <a:lnTo>
                  <a:pt x="661873" y="15240"/>
                </a:lnTo>
                <a:close/>
              </a:path>
              <a:path w="1393189" h="589279">
                <a:moveTo>
                  <a:pt x="633501" y="24130"/>
                </a:moveTo>
                <a:lnTo>
                  <a:pt x="632142" y="24130"/>
                </a:lnTo>
                <a:lnTo>
                  <a:pt x="626745" y="26670"/>
                </a:lnTo>
                <a:lnTo>
                  <a:pt x="637275" y="26670"/>
                </a:lnTo>
                <a:lnTo>
                  <a:pt x="636193" y="25400"/>
                </a:lnTo>
                <a:lnTo>
                  <a:pt x="634847" y="25400"/>
                </a:lnTo>
                <a:lnTo>
                  <a:pt x="633501" y="24130"/>
                </a:lnTo>
                <a:close/>
              </a:path>
              <a:path w="1393189" h="589279">
                <a:moveTo>
                  <a:pt x="633501" y="20320"/>
                </a:moveTo>
                <a:lnTo>
                  <a:pt x="613244" y="20320"/>
                </a:lnTo>
                <a:lnTo>
                  <a:pt x="610539" y="22860"/>
                </a:lnTo>
                <a:lnTo>
                  <a:pt x="632142" y="22860"/>
                </a:lnTo>
                <a:lnTo>
                  <a:pt x="633501" y="21590"/>
                </a:lnTo>
                <a:lnTo>
                  <a:pt x="633501" y="20320"/>
                </a:lnTo>
                <a:close/>
              </a:path>
              <a:path w="1393189" h="589279">
                <a:moveTo>
                  <a:pt x="624039" y="3810"/>
                </a:moveTo>
                <a:lnTo>
                  <a:pt x="621347" y="6350"/>
                </a:lnTo>
                <a:lnTo>
                  <a:pt x="621347" y="8890"/>
                </a:lnTo>
                <a:lnTo>
                  <a:pt x="618642" y="11430"/>
                </a:lnTo>
                <a:lnTo>
                  <a:pt x="618642" y="13970"/>
                </a:lnTo>
                <a:lnTo>
                  <a:pt x="614591" y="20320"/>
                </a:lnTo>
                <a:lnTo>
                  <a:pt x="632142" y="20320"/>
                </a:lnTo>
                <a:lnTo>
                  <a:pt x="632142" y="13970"/>
                </a:lnTo>
                <a:lnTo>
                  <a:pt x="629450" y="13970"/>
                </a:lnTo>
                <a:lnTo>
                  <a:pt x="629450" y="11430"/>
                </a:lnTo>
                <a:lnTo>
                  <a:pt x="626745" y="8890"/>
                </a:lnTo>
                <a:lnTo>
                  <a:pt x="624039" y="3810"/>
                </a:lnTo>
                <a:close/>
              </a:path>
              <a:path w="1393189" h="589279">
                <a:moveTo>
                  <a:pt x="570014" y="10160"/>
                </a:moveTo>
                <a:lnTo>
                  <a:pt x="549757" y="10160"/>
                </a:lnTo>
                <a:lnTo>
                  <a:pt x="549757" y="11430"/>
                </a:lnTo>
                <a:lnTo>
                  <a:pt x="548398" y="11430"/>
                </a:lnTo>
                <a:lnTo>
                  <a:pt x="547052" y="12700"/>
                </a:lnTo>
                <a:lnTo>
                  <a:pt x="544347" y="13970"/>
                </a:lnTo>
                <a:lnTo>
                  <a:pt x="543001" y="15240"/>
                </a:lnTo>
                <a:lnTo>
                  <a:pt x="541655" y="15240"/>
                </a:lnTo>
                <a:lnTo>
                  <a:pt x="538949" y="17780"/>
                </a:lnTo>
                <a:lnTo>
                  <a:pt x="602430" y="17780"/>
                </a:lnTo>
                <a:lnTo>
                  <a:pt x="599732" y="13970"/>
                </a:lnTo>
                <a:lnTo>
                  <a:pt x="575411" y="13970"/>
                </a:lnTo>
                <a:lnTo>
                  <a:pt x="574065" y="12700"/>
                </a:lnTo>
                <a:lnTo>
                  <a:pt x="570014" y="10160"/>
                </a:lnTo>
                <a:close/>
              </a:path>
              <a:path w="1393189" h="589279">
                <a:moveTo>
                  <a:pt x="597027" y="0"/>
                </a:moveTo>
                <a:lnTo>
                  <a:pt x="595680" y="0"/>
                </a:lnTo>
                <a:lnTo>
                  <a:pt x="595680" y="1270"/>
                </a:lnTo>
                <a:lnTo>
                  <a:pt x="597027" y="3810"/>
                </a:lnTo>
                <a:lnTo>
                  <a:pt x="591629" y="8890"/>
                </a:lnTo>
                <a:lnTo>
                  <a:pt x="587565" y="8890"/>
                </a:lnTo>
                <a:lnTo>
                  <a:pt x="587565" y="10160"/>
                </a:lnTo>
                <a:lnTo>
                  <a:pt x="584873" y="12700"/>
                </a:lnTo>
                <a:lnTo>
                  <a:pt x="579462" y="12700"/>
                </a:lnTo>
                <a:lnTo>
                  <a:pt x="576770" y="13970"/>
                </a:lnTo>
                <a:lnTo>
                  <a:pt x="599732" y="13970"/>
                </a:lnTo>
                <a:lnTo>
                  <a:pt x="599732" y="3810"/>
                </a:lnTo>
                <a:lnTo>
                  <a:pt x="598385" y="2540"/>
                </a:lnTo>
                <a:lnTo>
                  <a:pt x="598385" y="1270"/>
                </a:lnTo>
                <a:lnTo>
                  <a:pt x="597027" y="0"/>
                </a:lnTo>
                <a:close/>
              </a:path>
              <a:path w="1393189" h="589279">
                <a:moveTo>
                  <a:pt x="560552" y="6350"/>
                </a:moveTo>
                <a:lnTo>
                  <a:pt x="555155" y="6350"/>
                </a:lnTo>
                <a:lnTo>
                  <a:pt x="552450" y="8890"/>
                </a:lnTo>
                <a:lnTo>
                  <a:pt x="551103" y="8890"/>
                </a:lnTo>
                <a:lnTo>
                  <a:pt x="551103" y="10160"/>
                </a:lnTo>
                <a:lnTo>
                  <a:pt x="564603" y="10160"/>
                </a:lnTo>
                <a:lnTo>
                  <a:pt x="560552" y="635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3506579" y="3285261"/>
            <a:ext cx="3358515" cy="792480"/>
            <a:chOff x="3506579" y="3285261"/>
            <a:chExt cx="3358515" cy="792480"/>
          </a:xfrm>
        </p:grpSpPr>
        <p:sp>
          <p:nvSpPr>
            <p:cNvPr id="118" name="object 118"/>
            <p:cNvSpPr/>
            <p:nvPr/>
          </p:nvSpPr>
          <p:spPr>
            <a:xfrm>
              <a:off x="3506579" y="3285261"/>
              <a:ext cx="3358515" cy="792480"/>
            </a:xfrm>
            <a:custGeom>
              <a:avLst/>
              <a:gdLst/>
              <a:ahLst/>
              <a:cxnLst/>
              <a:rect l="l" t="t" r="r" b="b"/>
              <a:pathLst>
                <a:path w="3358515" h="792479">
                  <a:moveTo>
                    <a:pt x="2932468" y="774699"/>
                  </a:moveTo>
                  <a:lnTo>
                    <a:pt x="2921660" y="774699"/>
                  </a:lnTo>
                  <a:lnTo>
                    <a:pt x="2920314" y="775969"/>
                  </a:lnTo>
                  <a:lnTo>
                    <a:pt x="2924365" y="777239"/>
                  </a:lnTo>
                  <a:lnTo>
                    <a:pt x="2925711" y="777239"/>
                  </a:lnTo>
                  <a:lnTo>
                    <a:pt x="2928404" y="779779"/>
                  </a:lnTo>
                  <a:lnTo>
                    <a:pt x="2928404" y="781049"/>
                  </a:lnTo>
                  <a:lnTo>
                    <a:pt x="2929763" y="781049"/>
                  </a:lnTo>
                  <a:lnTo>
                    <a:pt x="2928404" y="782319"/>
                  </a:lnTo>
                  <a:lnTo>
                    <a:pt x="2928404" y="783589"/>
                  </a:lnTo>
                  <a:lnTo>
                    <a:pt x="2929763" y="783589"/>
                  </a:lnTo>
                  <a:lnTo>
                    <a:pt x="2931109" y="784859"/>
                  </a:lnTo>
                  <a:lnTo>
                    <a:pt x="2931109" y="786129"/>
                  </a:lnTo>
                  <a:lnTo>
                    <a:pt x="2929763" y="786129"/>
                  </a:lnTo>
                  <a:lnTo>
                    <a:pt x="2929763" y="787399"/>
                  </a:lnTo>
                  <a:lnTo>
                    <a:pt x="2931109" y="788669"/>
                  </a:lnTo>
                  <a:lnTo>
                    <a:pt x="2932468" y="791209"/>
                  </a:lnTo>
                  <a:lnTo>
                    <a:pt x="2933814" y="792479"/>
                  </a:lnTo>
                  <a:lnTo>
                    <a:pt x="2935160" y="791209"/>
                  </a:lnTo>
                  <a:lnTo>
                    <a:pt x="2936519" y="788669"/>
                  </a:lnTo>
                  <a:lnTo>
                    <a:pt x="2935160" y="788669"/>
                  </a:lnTo>
                  <a:lnTo>
                    <a:pt x="2936519" y="787399"/>
                  </a:lnTo>
                  <a:lnTo>
                    <a:pt x="2935160" y="786129"/>
                  </a:lnTo>
                  <a:lnTo>
                    <a:pt x="2935160" y="783589"/>
                  </a:lnTo>
                  <a:lnTo>
                    <a:pt x="2936519" y="782319"/>
                  </a:lnTo>
                  <a:lnTo>
                    <a:pt x="2933814" y="778509"/>
                  </a:lnTo>
                  <a:lnTo>
                    <a:pt x="2932468" y="777239"/>
                  </a:lnTo>
                  <a:lnTo>
                    <a:pt x="2932468" y="774699"/>
                  </a:lnTo>
                  <a:close/>
                </a:path>
                <a:path w="3358515" h="792479">
                  <a:moveTo>
                    <a:pt x="2944609" y="688339"/>
                  </a:moveTo>
                  <a:lnTo>
                    <a:pt x="59435" y="688339"/>
                  </a:lnTo>
                  <a:lnTo>
                    <a:pt x="64833" y="689609"/>
                  </a:lnTo>
                  <a:lnTo>
                    <a:pt x="67538" y="690879"/>
                  </a:lnTo>
                  <a:lnTo>
                    <a:pt x="71589" y="692149"/>
                  </a:lnTo>
                  <a:lnTo>
                    <a:pt x="74294" y="694689"/>
                  </a:lnTo>
                  <a:lnTo>
                    <a:pt x="77000" y="695959"/>
                  </a:lnTo>
                  <a:lnTo>
                    <a:pt x="78346" y="698499"/>
                  </a:lnTo>
                  <a:lnTo>
                    <a:pt x="78346" y="701039"/>
                  </a:lnTo>
                  <a:lnTo>
                    <a:pt x="77000" y="702309"/>
                  </a:lnTo>
                  <a:lnTo>
                    <a:pt x="77000" y="703579"/>
                  </a:lnTo>
                  <a:lnTo>
                    <a:pt x="78346" y="704849"/>
                  </a:lnTo>
                  <a:lnTo>
                    <a:pt x="79692" y="709929"/>
                  </a:lnTo>
                  <a:lnTo>
                    <a:pt x="81051" y="709929"/>
                  </a:lnTo>
                  <a:lnTo>
                    <a:pt x="81051" y="712469"/>
                  </a:lnTo>
                  <a:lnTo>
                    <a:pt x="82397" y="713739"/>
                  </a:lnTo>
                  <a:lnTo>
                    <a:pt x="82397" y="720089"/>
                  </a:lnTo>
                  <a:lnTo>
                    <a:pt x="81051" y="721359"/>
                  </a:lnTo>
                  <a:lnTo>
                    <a:pt x="79692" y="725169"/>
                  </a:lnTo>
                  <a:lnTo>
                    <a:pt x="77000" y="727709"/>
                  </a:lnTo>
                  <a:lnTo>
                    <a:pt x="74294" y="727709"/>
                  </a:lnTo>
                  <a:lnTo>
                    <a:pt x="72948" y="730249"/>
                  </a:lnTo>
                  <a:lnTo>
                    <a:pt x="72948" y="732789"/>
                  </a:lnTo>
                  <a:lnTo>
                    <a:pt x="71589" y="734059"/>
                  </a:lnTo>
                  <a:lnTo>
                    <a:pt x="71589" y="737869"/>
                  </a:lnTo>
                  <a:lnTo>
                    <a:pt x="70243" y="739139"/>
                  </a:lnTo>
                  <a:lnTo>
                    <a:pt x="68897" y="742949"/>
                  </a:lnTo>
                  <a:lnTo>
                    <a:pt x="64833" y="746759"/>
                  </a:lnTo>
                  <a:lnTo>
                    <a:pt x="63487" y="746759"/>
                  </a:lnTo>
                  <a:lnTo>
                    <a:pt x="63487" y="748029"/>
                  </a:lnTo>
                  <a:lnTo>
                    <a:pt x="64833" y="753109"/>
                  </a:lnTo>
                  <a:lnTo>
                    <a:pt x="64833" y="759459"/>
                  </a:lnTo>
                  <a:lnTo>
                    <a:pt x="60782" y="759459"/>
                  </a:lnTo>
                  <a:lnTo>
                    <a:pt x="60782" y="760729"/>
                  </a:lnTo>
                  <a:lnTo>
                    <a:pt x="62141" y="760729"/>
                  </a:lnTo>
                  <a:lnTo>
                    <a:pt x="62141" y="761999"/>
                  </a:lnTo>
                  <a:lnTo>
                    <a:pt x="66192" y="763269"/>
                  </a:lnTo>
                  <a:lnTo>
                    <a:pt x="67538" y="764539"/>
                  </a:lnTo>
                  <a:lnTo>
                    <a:pt x="68897" y="767079"/>
                  </a:lnTo>
                  <a:lnTo>
                    <a:pt x="68897" y="769619"/>
                  </a:lnTo>
                  <a:lnTo>
                    <a:pt x="67538" y="770889"/>
                  </a:lnTo>
                  <a:lnTo>
                    <a:pt x="67538" y="774699"/>
                  </a:lnTo>
                  <a:lnTo>
                    <a:pt x="68897" y="775969"/>
                  </a:lnTo>
                  <a:lnTo>
                    <a:pt x="70243" y="778509"/>
                  </a:lnTo>
                  <a:lnTo>
                    <a:pt x="70243" y="788669"/>
                  </a:lnTo>
                  <a:lnTo>
                    <a:pt x="2781172" y="788669"/>
                  </a:lnTo>
                  <a:lnTo>
                    <a:pt x="2781172" y="782319"/>
                  </a:lnTo>
                  <a:lnTo>
                    <a:pt x="2782531" y="779779"/>
                  </a:lnTo>
                  <a:lnTo>
                    <a:pt x="2787929" y="775969"/>
                  </a:lnTo>
                  <a:lnTo>
                    <a:pt x="2790634" y="773429"/>
                  </a:lnTo>
                  <a:lnTo>
                    <a:pt x="2794685" y="770889"/>
                  </a:lnTo>
                  <a:lnTo>
                    <a:pt x="2800096" y="770889"/>
                  </a:lnTo>
                  <a:lnTo>
                    <a:pt x="2801442" y="769619"/>
                  </a:lnTo>
                  <a:lnTo>
                    <a:pt x="2801442" y="768349"/>
                  </a:lnTo>
                  <a:lnTo>
                    <a:pt x="2802788" y="768349"/>
                  </a:lnTo>
                  <a:lnTo>
                    <a:pt x="2802788" y="764539"/>
                  </a:lnTo>
                  <a:lnTo>
                    <a:pt x="2804134" y="764539"/>
                  </a:lnTo>
                  <a:lnTo>
                    <a:pt x="2804134" y="760729"/>
                  </a:lnTo>
                  <a:lnTo>
                    <a:pt x="2802788" y="759459"/>
                  </a:lnTo>
                  <a:lnTo>
                    <a:pt x="2802788" y="758189"/>
                  </a:lnTo>
                  <a:lnTo>
                    <a:pt x="2808198" y="755649"/>
                  </a:lnTo>
                  <a:lnTo>
                    <a:pt x="2809544" y="754379"/>
                  </a:lnTo>
                  <a:lnTo>
                    <a:pt x="2813608" y="754379"/>
                  </a:lnTo>
                  <a:lnTo>
                    <a:pt x="2812249" y="751839"/>
                  </a:lnTo>
                  <a:lnTo>
                    <a:pt x="2812249" y="749299"/>
                  </a:lnTo>
                  <a:lnTo>
                    <a:pt x="2813608" y="748029"/>
                  </a:lnTo>
                  <a:lnTo>
                    <a:pt x="2816301" y="746759"/>
                  </a:lnTo>
                  <a:lnTo>
                    <a:pt x="2817660" y="745489"/>
                  </a:lnTo>
                  <a:lnTo>
                    <a:pt x="2819006" y="745489"/>
                  </a:lnTo>
                  <a:lnTo>
                    <a:pt x="2821711" y="742949"/>
                  </a:lnTo>
                  <a:lnTo>
                    <a:pt x="2820352" y="740409"/>
                  </a:lnTo>
                  <a:lnTo>
                    <a:pt x="2819006" y="739139"/>
                  </a:lnTo>
                  <a:lnTo>
                    <a:pt x="2819006" y="737869"/>
                  </a:lnTo>
                  <a:lnTo>
                    <a:pt x="2820352" y="736599"/>
                  </a:lnTo>
                  <a:lnTo>
                    <a:pt x="2821711" y="734059"/>
                  </a:lnTo>
                  <a:lnTo>
                    <a:pt x="2821711" y="732789"/>
                  </a:lnTo>
                  <a:lnTo>
                    <a:pt x="2824403" y="730249"/>
                  </a:lnTo>
                  <a:lnTo>
                    <a:pt x="2828455" y="727709"/>
                  </a:lnTo>
                  <a:lnTo>
                    <a:pt x="2833865" y="725169"/>
                  </a:lnTo>
                  <a:lnTo>
                    <a:pt x="2859519" y="725169"/>
                  </a:lnTo>
                  <a:lnTo>
                    <a:pt x="2860865" y="723899"/>
                  </a:lnTo>
                  <a:lnTo>
                    <a:pt x="2860865" y="720089"/>
                  </a:lnTo>
                  <a:lnTo>
                    <a:pt x="2859519" y="718819"/>
                  </a:lnTo>
                  <a:lnTo>
                    <a:pt x="2860865" y="718819"/>
                  </a:lnTo>
                  <a:lnTo>
                    <a:pt x="2859519" y="717549"/>
                  </a:lnTo>
                  <a:lnTo>
                    <a:pt x="2859519" y="716279"/>
                  </a:lnTo>
                  <a:lnTo>
                    <a:pt x="2858173" y="713739"/>
                  </a:lnTo>
                  <a:lnTo>
                    <a:pt x="2858173" y="704849"/>
                  </a:lnTo>
                  <a:lnTo>
                    <a:pt x="2859519" y="703579"/>
                  </a:lnTo>
                  <a:lnTo>
                    <a:pt x="2859519" y="697229"/>
                  </a:lnTo>
                  <a:lnTo>
                    <a:pt x="2860865" y="695959"/>
                  </a:lnTo>
                  <a:lnTo>
                    <a:pt x="2940564" y="695959"/>
                  </a:lnTo>
                  <a:lnTo>
                    <a:pt x="2939211" y="694689"/>
                  </a:lnTo>
                  <a:lnTo>
                    <a:pt x="2944609" y="694689"/>
                  </a:lnTo>
                  <a:lnTo>
                    <a:pt x="2940570" y="690879"/>
                  </a:lnTo>
                  <a:lnTo>
                    <a:pt x="2939211" y="690879"/>
                  </a:lnTo>
                  <a:lnTo>
                    <a:pt x="2937865" y="689609"/>
                  </a:lnTo>
                  <a:lnTo>
                    <a:pt x="2944609" y="689609"/>
                  </a:lnTo>
                  <a:lnTo>
                    <a:pt x="2944609" y="688339"/>
                  </a:lnTo>
                  <a:close/>
                </a:path>
                <a:path w="3358515" h="792479">
                  <a:moveTo>
                    <a:pt x="2906801" y="775969"/>
                  </a:moveTo>
                  <a:lnTo>
                    <a:pt x="2902750" y="775969"/>
                  </a:lnTo>
                  <a:lnTo>
                    <a:pt x="2902750" y="778509"/>
                  </a:lnTo>
                  <a:lnTo>
                    <a:pt x="2904096" y="778509"/>
                  </a:lnTo>
                  <a:lnTo>
                    <a:pt x="2904096" y="777239"/>
                  </a:lnTo>
                  <a:lnTo>
                    <a:pt x="2906801" y="777239"/>
                  </a:lnTo>
                  <a:lnTo>
                    <a:pt x="2906801" y="775969"/>
                  </a:lnTo>
                  <a:close/>
                </a:path>
                <a:path w="3358515" h="792479">
                  <a:moveTo>
                    <a:pt x="2940570" y="765809"/>
                  </a:moveTo>
                  <a:lnTo>
                    <a:pt x="2920314" y="765809"/>
                  </a:lnTo>
                  <a:lnTo>
                    <a:pt x="2920314" y="767079"/>
                  </a:lnTo>
                  <a:lnTo>
                    <a:pt x="2918955" y="767079"/>
                  </a:lnTo>
                  <a:lnTo>
                    <a:pt x="2920314" y="768349"/>
                  </a:lnTo>
                  <a:lnTo>
                    <a:pt x="2920314" y="769619"/>
                  </a:lnTo>
                  <a:lnTo>
                    <a:pt x="2923006" y="773429"/>
                  </a:lnTo>
                  <a:lnTo>
                    <a:pt x="2920314" y="773429"/>
                  </a:lnTo>
                  <a:lnTo>
                    <a:pt x="2920314" y="774699"/>
                  </a:lnTo>
                  <a:lnTo>
                    <a:pt x="2933814" y="774699"/>
                  </a:lnTo>
                  <a:lnTo>
                    <a:pt x="2933814" y="775969"/>
                  </a:lnTo>
                  <a:lnTo>
                    <a:pt x="2935160" y="777239"/>
                  </a:lnTo>
                  <a:lnTo>
                    <a:pt x="2936519" y="777239"/>
                  </a:lnTo>
                  <a:lnTo>
                    <a:pt x="2937865" y="775969"/>
                  </a:lnTo>
                  <a:lnTo>
                    <a:pt x="2936519" y="774699"/>
                  </a:lnTo>
                  <a:lnTo>
                    <a:pt x="2937865" y="773429"/>
                  </a:lnTo>
                  <a:lnTo>
                    <a:pt x="2937865" y="769619"/>
                  </a:lnTo>
                  <a:lnTo>
                    <a:pt x="2941916" y="769619"/>
                  </a:lnTo>
                  <a:lnTo>
                    <a:pt x="2940570" y="768349"/>
                  </a:lnTo>
                  <a:lnTo>
                    <a:pt x="2940570" y="765809"/>
                  </a:lnTo>
                  <a:close/>
                </a:path>
                <a:path w="3358515" h="792479">
                  <a:moveTo>
                    <a:pt x="2916250" y="754379"/>
                  </a:moveTo>
                  <a:lnTo>
                    <a:pt x="2890596" y="754379"/>
                  </a:lnTo>
                  <a:lnTo>
                    <a:pt x="2890596" y="756919"/>
                  </a:lnTo>
                  <a:lnTo>
                    <a:pt x="2893288" y="756919"/>
                  </a:lnTo>
                  <a:lnTo>
                    <a:pt x="2898698" y="761999"/>
                  </a:lnTo>
                  <a:lnTo>
                    <a:pt x="2898698" y="763269"/>
                  </a:lnTo>
                  <a:lnTo>
                    <a:pt x="2900045" y="763269"/>
                  </a:lnTo>
                  <a:lnTo>
                    <a:pt x="2900045" y="767079"/>
                  </a:lnTo>
                  <a:lnTo>
                    <a:pt x="2901403" y="768349"/>
                  </a:lnTo>
                  <a:lnTo>
                    <a:pt x="2901403" y="775969"/>
                  </a:lnTo>
                  <a:lnTo>
                    <a:pt x="2905442" y="775969"/>
                  </a:lnTo>
                  <a:lnTo>
                    <a:pt x="2905442" y="774699"/>
                  </a:lnTo>
                  <a:lnTo>
                    <a:pt x="2906801" y="774699"/>
                  </a:lnTo>
                  <a:lnTo>
                    <a:pt x="2906801" y="773429"/>
                  </a:lnTo>
                  <a:lnTo>
                    <a:pt x="2905442" y="773429"/>
                  </a:lnTo>
                  <a:lnTo>
                    <a:pt x="2905442" y="770889"/>
                  </a:lnTo>
                  <a:lnTo>
                    <a:pt x="2906801" y="770889"/>
                  </a:lnTo>
                  <a:lnTo>
                    <a:pt x="2906801" y="765809"/>
                  </a:lnTo>
                  <a:lnTo>
                    <a:pt x="2908147" y="763269"/>
                  </a:lnTo>
                  <a:lnTo>
                    <a:pt x="2908147" y="761999"/>
                  </a:lnTo>
                  <a:lnTo>
                    <a:pt x="2909506" y="760729"/>
                  </a:lnTo>
                  <a:lnTo>
                    <a:pt x="2912198" y="759459"/>
                  </a:lnTo>
                  <a:lnTo>
                    <a:pt x="2913557" y="758189"/>
                  </a:lnTo>
                  <a:lnTo>
                    <a:pt x="2913557" y="755649"/>
                  </a:lnTo>
                  <a:lnTo>
                    <a:pt x="2916250" y="755649"/>
                  </a:lnTo>
                  <a:lnTo>
                    <a:pt x="2916250" y="754379"/>
                  </a:lnTo>
                  <a:close/>
                </a:path>
                <a:path w="3358515" h="792479">
                  <a:moveTo>
                    <a:pt x="2941916" y="769619"/>
                  </a:moveTo>
                  <a:lnTo>
                    <a:pt x="2937865" y="769619"/>
                  </a:lnTo>
                  <a:lnTo>
                    <a:pt x="2939211" y="770889"/>
                  </a:lnTo>
                  <a:lnTo>
                    <a:pt x="2940570" y="770889"/>
                  </a:lnTo>
                  <a:lnTo>
                    <a:pt x="2941916" y="769619"/>
                  </a:lnTo>
                  <a:close/>
                </a:path>
                <a:path w="3358515" h="792479">
                  <a:moveTo>
                    <a:pt x="2940570" y="748029"/>
                  </a:moveTo>
                  <a:lnTo>
                    <a:pt x="2887878" y="748029"/>
                  </a:lnTo>
                  <a:lnTo>
                    <a:pt x="2889237" y="749299"/>
                  </a:lnTo>
                  <a:lnTo>
                    <a:pt x="2887878" y="751839"/>
                  </a:lnTo>
                  <a:lnTo>
                    <a:pt x="2885198" y="751839"/>
                  </a:lnTo>
                  <a:lnTo>
                    <a:pt x="2882480" y="754379"/>
                  </a:lnTo>
                  <a:lnTo>
                    <a:pt x="2916250" y="754379"/>
                  </a:lnTo>
                  <a:lnTo>
                    <a:pt x="2917609" y="755649"/>
                  </a:lnTo>
                  <a:lnTo>
                    <a:pt x="2917609" y="756919"/>
                  </a:lnTo>
                  <a:lnTo>
                    <a:pt x="2918955" y="758189"/>
                  </a:lnTo>
                  <a:lnTo>
                    <a:pt x="2918955" y="763269"/>
                  </a:lnTo>
                  <a:lnTo>
                    <a:pt x="2920314" y="764539"/>
                  </a:lnTo>
                  <a:lnTo>
                    <a:pt x="2921660" y="764539"/>
                  </a:lnTo>
                  <a:lnTo>
                    <a:pt x="2921660" y="765809"/>
                  </a:lnTo>
                  <a:lnTo>
                    <a:pt x="2945968" y="765809"/>
                  </a:lnTo>
                  <a:lnTo>
                    <a:pt x="2944609" y="764539"/>
                  </a:lnTo>
                  <a:lnTo>
                    <a:pt x="2944609" y="761999"/>
                  </a:lnTo>
                  <a:lnTo>
                    <a:pt x="2943275" y="760729"/>
                  </a:lnTo>
                  <a:lnTo>
                    <a:pt x="2940570" y="755649"/>
                  </a:lnTo>
                  <a:lnTo>
                    <a:pt x="2941916" y="754379"/>
                  </a:lnTo>
                  <a:lnTo>
                    <a:pt x="2939211" y="749299"/>
                  </a:lnTo>
                  <a:lnTo>
                    <a:pt x="2940570" y="749299"/>
                  </a:lnTo>
                  <a:lnTo>
                    <a:pt x="2940570" y="748029"/>
                  </a:lnTo>
                  <a:close/>
                </a:path>
                <a:path w="3358515" h="792479">
                  <a:moveTo>
                    <a:pt x="2886532" y="754379"/>
                  </a:moveTo>
                  <a:lnTo>
                    <a:pt x="2883839" y="754379"/>
                  </a:lnTo>
                  <a:lnTo>
                    <a:pt x="2883839" y="758189"/>
                  </a:lnTo>
                  <a:lnTo>
                    <a:pt x="2886532" y="758189"/>
                  </a:lnTo>
                  <a:lnTo>
                    <a:pt x="2885198" y="755649"/>
                  </a:lnTo>
                  <a:lnTo>
                    <a:pt x="2886532" y="754379"/>
                  </a:lnTo>
                  <a:close/>
                </a:path>
                <a:path w="3358515" h="792479">
                  <a:moveTo>
                    <a:pt x="2813608" y="754379"/>
                  </a:moveTo>
                  <a:lnTo>
                    <a:pt x="2810903" y="754379"/>
                  </a:lnTo>
                  <a:lnTo>
                    <a:pt x="2812249" y="755649"/>
                  </a:lnTo>
                  <a:lnTo>
                    <a:pt x="2813608" y="754379"/>
                  </a:lnTo>
                  <a:close/>
                </a:path>
                <a:path w="3358515" h="792479">
                  <a:moveTo>
                    <a:pt x="2940570" y="735329"/>
                  </a:moveTo>
                  <a:lnTo>
                    <a:pt x="2881134" y="735329"/>
                  </a:lnTo>
                  <a:lnTo>
                    <a:pt x="2882480" y="736599"/>
                  </a:lnTo>
                  <a:lnTo>
                    <a:pt x="2883839" y="736599"/>
                  </a:lnTo>
                  <a:lnTo>
                    <a:pt x="2883839" y="741679"/>
                  </a:lnTo>
                  <a:lnTo>
                    <a:pt x="2882480" y="742949"/>
                  </a:lnTo>
                  <a:lnTo>
                    <a:pt x="2882480" y="744219"/>
                  </a:lnTo>
                  <a:lnTo>
                    <a:pt x="2883839" y="745489"/>
                  </a:lnTo>
                  <a:lnTo>
                    <a:pt x="2885198" y="745489"/>
                  </a:lnTo>
                  <a:lnTo>
                    <a:pt x="2883839" y="748029"/>
                  </a:lnTo>
                  <a:lnTo>
                    <a:pt x="2883839" y="749299"/>
                  </a:lnTo>
                  <a:lnTo>
                    <a:pt x="2886532" y="749299"/>
                  </a:lnTo>
                  <a:lnTo>
                    <a:pt x="2887878" y="748029"/>
                  </a:lnTo>
                  <a:lnTo>
                    <a:pt x="2940570" y="748029"/>
                  </a:lnTo>
                  <a:lnTo>
                    <a:pt x="2940570" y="744219"/>
                  </a:lnTo>
                  <a:lnTo>
                    <a:pt x="2941916" y="740409"/>
                  </a:lnTo>
                  <a:lnTo>
                    <a:pt x="2941916" y="736599"/>
                  </a:lnTo>
                  <a:lnTo>
                    <a:pt x="2940570" y="735329"/>
                  </a:lnTo>
                  <a:close/>
                </a:path>
                <a:path w="3358515" h="792479">
                  <a:moveTo>
                    <a:pt x="2941916" y="720089"/>
                  </a:moveTo>
                  <a:lnTo>
                    <a:pt x="2878429" y="720089"/>
                  </a:lnTo>
                  <a:lnTo>
                    <a:pt x="2878429" y="722629"/>
                  </a:lnTo>
                  <a:lnTo>
                    <a:pt x="2881134" y="722629"/>
                  </a:lnTo>
                  <a:lnTo>
                    <a:pt x="2882480" y="723899"/>
                  </a:lnTo>
                  <a:lnTo>
                    <a:pt x="2881134" y="725169"/>
                  </a:lnTo>
                  <a:lnTo>
                    <a:pt x="2882480" y="726439"/>
                  </a:lnTo>
                  <a:lnTo>
                    <a:pt x="2882480" y="727709"/>
                  </a:lnTo>
                  <a:lnTo>
                    <a:pt x="2879788" y="731519"/>
                  </a:lnTo>
                  <a:lnTo>
                    <a:pt x="2879788" y="737869"/>
                  </a:lnTo>
                  <a:lnTo>
                    <a:pt x="2881134" y="736599"/>
                  </a:lnTo>
                  <a:lnTo>
                    <a:pt x="2881134" y="735329"/>
                  </a:lnTo>
                  <a:lnTo>
                    <a:pt x="2941916" y="735329"/>
                  </a:lnTo>
                  <a:lnTo>
                    <a:pt x="2940570" y="734059"/>
                  </a:lnTo>
                  <a:lnTo>
                    <a:pt x="2940570" y="732789"/>
                  </a:lnTo>
                  <a:lnTo>
                    <a:pt x="2939211" y="732789"/>
                  </a:lnTo>
                  <a:lnTo>
                    <a:pt x="2940570" y="731519"/>
                  </a:lnTo>
                  <a:lnTo>
                    <a:pt x="2941916" y="731519"/>
                  </a:lnTo>
                  <a:lnTo>
                    <a:pt x="2941916" y="722629"/>
                  </a:lnTo>
                  <a:lnTo>
                    <a:pt x="2943275" y="721359"/>
                  </a:lnTo>
                  <a:lnTo>
                    <a:pt x="2941916" y="720089"/>
                  </a:lnTo>
                  <a:close/>
                </a:path>
                <a:path w="3358515" h="792479">
                  <a:moveTo>
                    <a:pt x="2856826" y="730249"/>
                  </a:moveTo>
                  <a:lnTo>
                    <a:pt x="2847365" y="730249"/>
                  </a:lnTo>
                  <a:lnTo>
                    <a:pt x="2848711" y="731519"/>
                  </a:lnTo>
                  <a:lnTo>
                    <a:pt x="2848711" y="734059"/>
                  </a:lnTo>
                  <a:lnTo>
                    <a:pt x="2850070" y="734059"/>
                  </a:lnTo>
                  <a:lnTo>
                    <a:pt x="2851416" y="735329"/>
                  </a:lnTo>
                  <a:lnTo>
                    <a:pt x="2851416" y="736599"/>
                  </a:lnTo>
                  <a:lnTo>
                    <a:pt x="2854121" y="736599"/>
                  </a:lnTo>
                  <a:lnTo>
                    <a:pt x="2854121" y="734059"/>
                  </a:lnTo>
                  <a:lnTo>
                    <a:pt x="2855467" y="732789"/>
                  </a:lnTo>
                  <a:lnTo>
                    <a:pt x="2855467" y="731519"/>
                  </a:lnTo>
                  <a:lnTo>
                    <a:pt x="2856826" y="730249"/>
                  </a:lnTo>
                  <a:close/>
                </a:path>
                <a:path w="3358515" h="792479">
                  <a:moveTo>
                    <a:pt x="2843314" y="725169"/>
                  </a:moveTo>
                  <a:lnTo>
                    <a:pt x="2836557" y="725169"/>
                  </a:lnTo>
                  <a:lnTo>
                    <a:pt x="2837903" y="726439"/>
                  </a:lnTo>
                  <a:lnTo>
                    <a:pt x="2837903" y="731519"/>
                  </a:lnTo>
                  <a:lnTo>
                    <a:pt x="2839262" y="730249"/>
                  </a:lnTo>
                  <a:lnTo>
                    <a:pt x="2844672" y="730249"/>
                  </a:lnTo>
                  <a:lnTo>
                    <a:pt x="2843314" y="727709"/>
                  </a:lnTo>
                  <a:lnTo>
                    <a:pt x="2844672" y="726439"/>
                  </a:lnTo>
                  <a:lnTo>
                    <a:pt x="2843314" y="726439"/>
                  </a:lnTo>
                  <a:lnTo>
                    <a:pt x="2843314" y="725169"/>
                  </a:lnTo>
                  <a:close/>
                </a:path>
                <a:path w="3358515" h="792479">
                  <a:moveTo>
                    <a:pt x="2844672" y="730249"/>
                  </a:moveTo>
                  <a:lnTo>
                    <a:pt x="2839262" y="730249"/>
                  </a:lnTo>
                  <a:lnTo>
                    <a:pt x="2840621" y="731519"/>
                  </a:lnTo>
                  <a:lnTo>
                    <a:pt x="2844672" y="731519"/>
                  </a:lnTo>
                  <a:lnTo>
                    <a:pt x="2844672" y="730249"/>
                  </a:lnTo>
                  <a:close/>
                </a:path>
                <a:path w="3358515" h="792479">
                  <a:moveTo>
                    <a:pt x="2858173" y="725169"/>
                  </a:moveTo>
                  <a:lnTo>
                    <a:pt x="2844672" y="725169"/>
                  </a:lnTo>
                  <a:lnTo>
                    <a:pt x="2846019" y="727709"/>
                  </a:lnTo>
                  <a:lnTo>
                    <a:pt x="2846019" y="730249"/>
                  </a:lnTo>
                  <a:lnTo>
                    <a:pt x="2855467" y="730249"/>
                  </a:lnTo>
                  <a:lnTo>
                    <a:pt x="2854121" y="727709"/>
                  </a:lnTo>
                  <a:lnTo>
                    <a:pt x="2856826" y="727709"/>
                  </a:lnTo>
                  <a:lnTo>
                    <a:pt x="2858173" y="726439"/>
                  </a:lnTo>
                  <a:lnTo>
                    <a:pt x="2858173" y="725169"/>
                  </a:lnTo>
                  <a:close/>
                </a:path>
                <a:path w="3358515" h="792479">
                  <a:moveTo>
                    <a:pt x="2939211" y="715009"/>
                  </a:moveTo>
                  <a:lnTo>
                    <a:pt x="2877083" y="715009"/>
                  </a:lnTo>
                  <a:lnTo>
                    <a:pt x="2877083" y="720089"/>
                  </a:lnTo>
                  <a:lnTo>
                    <a:pt x="2940570" y="720089"/>
                  </a:lnTo>
                  <a:lnTo>
                    <a:pt x="2940570" y="716279"/>
                  </a:lnTo>
                  <a:lnTo>
                    <a:pt x="2939211" y="716279"/>
                  </a:lnTo>
                  <a:lnTo>
                    <a:pt x="2939211" y="715009"/>
                  </a:lnTo>
                  <a:close/>
                </a:path>
                <a:path w="3358515" h="792479">
                  <a:moveTo>
                    <a:pt x="2940570" y="703579"/>
                  </a:moveTo>
                  <a:lnTo>
                    <a:pt x="2871673" y="703579"/>
                  </a:lnTo>
                  <a:lnTo>
                    <a:pt x="2874378" y="706119"/>
                  </a:lnTo>
                  <a:lnTo>
                    <a:pt x="2874378" y="712469"/>
                  </a:lnTo>
                  <a:lnTo>
                    <a:pt x="2873032" y="715009"/>
                  </a:lnTo>
                  <a:lnTo>
                    <a:pt x="2940570" y="715009"/>
                  </a:lnTo>
                  <a:lnTo>
                    <a:pt x="2941916" y="713739"/>
                  </a:lnTo>
                  <a:lnTo>
                    <a:pt x="2943275" y="713739"/>
                  </a:lnTo>
                  <a:lnTo>
                    <a:pt x="2943275" y="712469"/>
                  </a:lnTo>
                  <a:lnTo>
                    <a:pt x="2941916" y="712469"/>
                  </a:lnTo>
                  <a:lnTo>
                    <a:pt x="2941916" y="711199"/>
                  </a:lnTo>
                  <a:lnTo>
                    <a:pt x="2939211" y="707389"/>
                  </a:lnTo>
                  <a:lnTo>
                    <a:pt x="2940570" y="707389"/>
                  </a:lnTo>
                  <a:lnTo>
                    <a:pt x="2940570" y="703579"/>
                  </a:lnTo>
                  <a:close/>
                </a:path>
                <a:path w="3358515" h="792479">
                  <a:moveTo>
                    <a:pt x="2940564" y="695959"/>
                  </a:moveTo>
                  <a:lnTo>
                    <a:pt x="2862224" y="695959"/>
                  </a:lnTo>
                  <a:lnTo>
                    <a:pt x="2864916" y="698499"/>
                  </a:lnTo>
                  <a:lnTo>
                    <a:pt x="2866275" y="698499"/>
                  </a:lnTo>
                  <a:lnTo>
                    <a:pt x="2866275" y="699769"/>
                  </a:lnTo>
                  <a:lnTo>
                    <a:pt x="2867621" y="701039"/>
                  </a:lnTo>
                  <a:lnTo>
                    <a:pt x="2868980" y="701039"/>
                  </a:lnTo>
                  <a:lnTo>
                    <a:pt x="2868980" y="702309"/>
                  </a:lnTo>
                  <a:lnTo>
                    <a:pt x="2870327" y="702309"/>
                  </a:lnTo>
                  <a:lnTo>
                    <a:pt x="2868980" y="703579"/>
                  </a:lnTo>
                  <a:lnTo>
                    <a:pt x="2870327" y="704849"/>
                  </a:lnTo>
                  <a:lnTo>
                    <a:pt x="2870327" y="703579"/>
                  </a:lnTo>
                  <a:lnTo>
                    <a:pt x="2940570" y="703579"/>
                  </a:lnTo>
                  <a:lnTo>
                    <a:pt x="2943275" y="701039"/>
                  </a:lnTo>
                  <a:lnTo>
                    <a:pt x="2941916" y="698499"/>
                  </a:lnTo>
                  <a:lnTo>
                    <a:pt x="2941916" y="697229"/>
                  </a:lnTo>
                  <a:lnTo>
                    <a:pt x="2940564" y="695959"/>
                  </a:lnTo>
                  <a:close/>
                </a:path>
                <a:path w="3358515" h="792479">
                  <a:moveTo>
                    <a:pt x="2944609" y="694689"/>
                  </a:moveTo>
                  <a:lnTo>
                    <a:pt x="2941916" y="694689"/>
                  </a:lnTo>
                  <a:lnTo>
                    <a:pt x="2943275" y="695959"/>
                  </a:lnTo>
                  <a:lnTo>
                    <a:pt x="2944609" y="694689"/>
                  </a:lnTo>
                  <a:close/>
                </a:path>
                <a:path w="3358515" h="792479">
                  <a:moveTo>
                    <a:pt x="2954070" y="652779"/>
                  </a:moveTo>
                  <a:lnTo>
                    <a:pt x="2952724" y="652779"/>
                  </a:lnTo>
                  <a:lnTo>
                    <a:pt x="2951378" y="654049"/>
                  </a:lnTo>
                  <a:lnTo>
                    <a:pt x="2948673" y="655319"/>
                  </a:lnTo>
                  <a:lnTo>
                    <a:pt x="48628" y="655319"/>
                  </a:lnTo>
                  <a:lnTo>
                    <a:pt x="48628" y="661669"/>
                  </a:lnTo>
                  <a:lnTo>
                    <a:pt x="47282" y="666749"/>
                  </a:lnTo>
                  <a:lnTo>
                    <a:pt x="45935" y="668019"/>
                  </a:lnTo>
                  <a:lnTo>
                    <a:pt x="44576" y="668019"/>
                  </a:lnTo>
                  <a:lnTo>
                    <a:pt x="43230" y="669289"/>
                  </a:lnTo>
                  <a:lnTo>
                    <a:pt x="45935" y="670559"/>
                  </a:lnTo>
                  <a:lnTo>
                    <a:pt x="47282" y="671829"/>
                  </a:lnTo>
                  <a:lnTo>
                    <a:pt x="48628" y="674369"/>
                  </a:lnTo>
                  <a:lnTo>
                    <a:pt x="51333" y="676909"/>
                  </a:lnTo>
                  <a:lnTo>
                    <a:pt x="54038" y="681989"/>
                  </a:lnTo>
                  <a:lnTo>
                    <a:pt x="55384" y="683259"/>
                  </a:lnTo>
                  <a:lnTo>
                    <a:pt x="55384" y="689609"/>
                  </a:lnTo>
                  <a:lnTo>
                    <a:pt x="56730" y="690879"/>
                  </a:lnTo>
                  <a:lnTo>
                    <a:pt x="59435" y="688339"/>
                  </a:lnTo>
                  <a:lnTo>
                    <a:pt x="2944609" y="688339"/>
                  </a:lnTo>
                  <a:lnTo>
                    <a:pt x="2944609" y="684529"/>
                  </a:lnTo>
                  <a:lnTo>
                    <a:pt x="2943275" y="683259"/>
                  </a:lnTo>
                  <a:lnTo>
                    <a:pt x="2944609" y="681989"/>
                  </a:lnTo>
                  <a:lnTo>
                    <a:pt x="2943275" y="680719"/>
                  </a:lnTo>
                  <a:lnTo>
                    <a:pt x="2943275" y="678179"/>
                  </a:lnTo>
                  <a:lnTo>
                    <a:pt x="2941916" y="676909"/>
                  </a:lnTo>
                  <a:lnTo>
                    <a:pt x="2943275" y="676909"/>
                  </a:lnTo>
                  <a:lnTo>
                    <a:pt x="2943275" y="673099"/>
                  </a:lnTo>
                  <a:lnTo>
                    <a:pt x="2941916" y="673099"/>
                  </a:lnTo>
                  <a:lnTo>
                    <a:pt x="2940570" y="671829"/>
                  </a:lnTo>
                  <a:lnTo>
                    <a:pt x="2941916" y="670559"/>
                  </a:lnTo>
                  <a:lnTo>
                    <a:pt x="2941916" y="666749"/>
                  </a:lnTo>
                  <a:lnTo>
                    <a:pt x="2940570" y="666749"/>
                  </a:lnTo>
                  <a:lnTo>
                    <a:pt x="2939211" y="664209"/>
                  </a:lnTo>
                  <a:lnTo>
                    <a:pt x="2940570" y="664209"/>
                  </a:lnTo>
                  <a:lnTo>
                    <a:pt x="2941916" y="662939"/>
                  </a:lnTo>
                  <a:lnTo>
                    <a:pt x="2941916" y="661669"/>
                  </a:lnTo>
                  <a:lnTo>
                    <a:pt x="2940570" y="660399"/>
                  </a:lnTo>
                  <a:lnTo>
                    <a:pt x="2940570" y="657859"/>
                  </a:lnTo>
                  <a:lnTo>
                    <a:pt x="2941916" y="657859"/>
                  </a:lnTo>
                  <a:lnTo>
                    <a:pt x="2943275" y="656589"/>
                  </a:lnTo>
                  <a:lnTo>
                    <a:pt x="2948673" y="656589"/>
                  </a:lnTo>
                  <a:lnTo>
                    <a:pt x="2952724" y="655319"/>
                  </a:lnTo>
                  <a:lnTo>
                    <a:pt x="2955429" y="654049"/>
                  </a:lnTo>
                  <a:lnTo>
                    <a:pt x="2954070" y="652779"/>
                  </a:lnTo>
                  <a:close/>
                </a:path>
                <a:path w="3358515" h="792479">
                  <a:moveTo>
                    <a:pt x="2944609" y="689609"/>
                  </a:moveTo>
                  <a:lnTo>
                    <a:pt x="2939211" y="689609"/>
                  </a:lnTo>
                  <a:lnTo>
                    <a:pt x="2941916" y="690879"/>
                  </a:lnTo>
                  <a:lnTo>
                    <a:pt x="2944609" y="690879"/>
                  </a:lnTo>
                  <a:lnTo>
                    <a:pt x="2944609" y="689609"/>
                  </a:lnTo>
                  <a:close/>
                </a:path>
                <a:path w="3358515" h="792479">
                  <a:moveTo>
                    <a:pt x="8102" y="547369"/>
                  </a:moveTo>
                  <a:lnTo>
                    <a:pt x="6756" y="547369"/>
                  </a:lnTo>
                  <a:lnTo>
                    <a:pt x="5410" y="548639"/>
                  </a:lnTo>
                  <a:lnTo>
                    <a:pt x="5410" y="549909"/>
                  </a:lnTo>
                  <a:lnTo>
                    <a:pt x="4051" y="551179"/>
                  </a:lnTo>
                  <a:lnTo>
                    <a:pt x="2705" y="551179"/>
                  </a:lnTo>
                  <a:lnTo>
                    <a:pt x="2705" y="553719"/>
                  </a:lnTo>
                  <a:lnTo>
                    <a:pt x="5410" y="554989"/>
                  </a:lnTo>
                  <a:lnTo>
                    <a:pt x="8102" y="554989"/>
                  </a:lnTo>
                  <a:lnTo>
                    <a:pt x="9461" y="556259"/>
                  </a:lnTo>
                  <a:lnTo>
                    <a:pt x="10807" y="561339"/>
                  </a:lnTo>
                  <a:lnTo>
                    <a:pt x="10807" y="562609"/>
                  </a:lnTo>
                  <a:lnTo>
                    <a:pt x="9461" y="563879"/>
                  </a:lnTo>
                  <a:lnTo>
                    <a:pt x="1358" y="563879"/>
                  </a:lnTo>
                  <a:lnTo>
                    <a:pt x="0" y="565149"/>
                  </a:lnTo>
                  <a:lnTo>
                    <a:pt x="2705" y="565149"/>
                  </a:lnTo>
                  <a:lnTo>
                    <a:pt x="4051" y="567689"/>
                  </a:lnTo>
                  <a:lnTo>
                    <a:pt x="8102" y="568959"/>
                  </a:lnTo>
                  <a:lnTo>
                    <a:pt x="9461" y="570229"/>
                  </a:lnTo>
                  <a:lnTo>
                    <a:pt x="9461" y="571499"/>
                  </a:lnTo>
                  <a:lnTo>
                    <a:pt x="5410" y="571499"/>
                  </a:lnTo>
                  <a:lnTo>
                    <a:pt x="5410" y="574039"/>
                  </a:lnTo>
                  <a:lnTo>
                    <a:pt x="6756" y="575309"/>
                  </a:lnTo>
                  <a:lnTo>
                    <a:pt x="10807" y="576579"/>
                  </a:lnTo>
                  <a:lnTo>
                    <a:pt x="13500" y="579119"/>
                  </a:lnTo>
                  <a:lnTo>
                    <a:pt x="13500" y="589279"/>
                  </a:lnTo>
                  <a:lnTo>
                    <a:pt x="14871" y="590549"/>
                  </a:lnTo>
                  <a:lnTo>
                    <a:pt x="13500" y="594359"/>
                  </a:lnTo>
                  <a:lnTo>
                    <a:pt x="12153" y="595629"/>
                  </a:lnTo>
                  <a:lnTo>
                    <a:pt x="10807" y="598169"/>
                  </a:lnTo>
                  <a:lnTo>
                    <a:pt x="10807" y="599439"/>
                  </a:lnTo>
                  <a:lnTo>
                    <a:pt x="9461" y="600709"/>
                  </a:lnTo>
                  <a:lnTo>
                    <a:pt x="8102" y="604519"/>
                  </a:lnTo>
                  <a:lnTo>
                    <a:pt x="5410" y="605789"/>
                  </a:lnTo>
                  <a:lnTo>
                    <a:pt x="5410" y="613409"/>
                  </a:lnTo>
                  <a:lnTo>
                    <a:pt x="9461" y="614679"/>
                  </a:lnTo>
                  <a:lnTo>
                    <a:pt x="9461" y="617219"/>
                  </a:lnTo>
                  <a:lnTo>
                    <a:pt x="8102" y="618489"/>
                  </a:lnTo>
                  <a:lnTo>
                    <a:pt x="8102" y="619759"/>
                  </a:lnTo>
                  <a:lnTo>
                    <a:pt x="5410" y="621029"/>
                  </a:lnTo>
                  <a:lnTo>
                    <a:pt x="5410" y="622299"/>
                  </a:lnTo>
                  <a:lnTo>
                    <a:pt x="6756" y="627379"/>
                  </a:lnTo>
                  <a:lnTo>
                    <a:pt x="8102" y="629919"/>
                  </a:lnTo>
                  <a:lnTo>
                    <a:pt x="8102" y="631189"/>
                  </a:lnTo>
                  <a:lnTo>
                    <a:pt x="9461" y="631189"/>
                  </a:lnTo>
                  <a:lnTo>
                    <a:pt x="16205" y="640079"/>
                  </a:lnTo>
                  <a:lnTo>
                    <a:pt x="17564" y="641349"/>
                  </a:lnTo>
                  <a:lnTo>
                    <a:pt x="28371" y="642619"/>
                  </a:lnTo>
                  <a:lnTo>
                    <a:pt x="36474" y="647699"/>
                  </a:lnTo>
                  <a:lnTo>
                    <a:pt x="39179" y="650239"/>
                  </a:lnTo>
                  <a:lnTo>
                    <a:pt x="44576" y="652779"/>
                  </a:lnTo>
                  <a:lnTo>
                    <a:pt x="47282" y="652779"/>
                  </a:lnTo>
                  <a:lnTo>
                    <a:pt x="47282" y="655319"/>
                  </a:lnTo>
                  <a:lnTo>
                    <a:pt x="2948673" y="655319"/>
                  </a:lnTo>
                  <a:lnTo>
                    <a:pt x="2947327" y="654049"/>
                  </a:lnTo>
                  <a:lnTo>
                    <a:pt x="2948673" y="650239"/>
                  </a:lnTo>
                  <a:lnTo>
                    <a:pt x="2948673" y="647699"/>
                  </a:lnTo>
                  <a:lnTo>
                    <a:pt x="2951378" y="645159"/>
                  </a:lnTo>
                  <a:lnTo>
                    <a:pt x="2964891" y="645159"/>
                  </a:lnTo>
                  <a:lnTo>
                    <a:pt x="2964891" y="640079"/>
                  </a:lnTo>
                  <a:lnTo>
                    <a:pt x="2968942" y="640079"/>
                  </a:lnTo>
                  <a:lnTo>
                    <a:pt x="2967583" y="638809"/>
                  </a:lnTo>
                  <a:lnTo>
                    <a:pt x="2966237" y="638809"/>
                  </a:lnTo>
                  <a:lnTo>
                    <a:pt x="2966237" y="637539"/>
                  </a:lnTo>
                  <a:lnTo>
                    <a:pt x="2968942" y="634999"/>
                  </a:lnTo>
                  <a:lnTo>
                    <a:pt x="2950019" y="634999"/>
                  </a:lnTo>
                  <a:lnTo>
                    <a:pt x="2948673" y="633729"/>
                  </a:lnTo>
                  <a:lnTo>
                    <a:pt x="2948673" y="631189"/>
                  </a:lnTo>
                  <a:lnTo>
                    <a:pt x="2947327" y="629919"/>
                  </a:lnTo>
                  <a:lnTo>
                    <a:pt x="2947327" y="628649"/>
                  </a:lnTo>
                  <a:lnTo>
                    <a:pt x="2945968" y="626109"/>
                  </a:lnTo>
                  <a:lnTo>
                    <a:pt x="2943275" y="626109"/>
                  </a:lnTo>
                  <a:lnTo>
                    <a:pt x="2943275" y="624839"/>
                  </a:lnTo>
                  <a:lnTo>
                    <a:pt x="2944609" y="622299"/>
                  </a:lnTo>
                  <a:lnTo>
                    <a:pt x="2943275" y="621029"/>
                  </a:lnTo>
                  <a:lnTo>
                    <a:pt x="2941916" y="621029"/>
                  </a:lnTo>
                  <a:lnTo>
                    <a:pt x="2943275" y="619759"/>
                  </a:lnTo>
                  <a:lnTo>
                    <a:pt x="737514" y="619759"/>
                  </a:lnTo>
                  <a:lnTo>
                    <a:pt x="736155" y="618489"/>
                  </a:lnTo>
                  <a:lnTo>
                    <a:pt x="742911" y="615949"/>
                  </a:lnTo>
                  <a:lnTo>
                    <a:pt x="744258" y="613409"/>
                  </a:lnTo>
                  <a:lnTo>
                    <a:pt x="749668" y="609599"/>
                  </a:lnTo>
                  <a:lnTo>
                    <a:pt x="749668" y="608329"/>
                  </a:lnTo>
                  <a:lnTo>
                    <a:pt x="752360" y="607059"/>
                  </a:lnTo>
                  <a:lnTo>
                    <a:pt x="752360" y="605789"/>
                  </a:lnTo>
                  <a:lnTo>
                    <a:pt x="190461" y="605789"/>
                  </a:lnTo>
                  <a:lnTo>
                    <a:pt x="190461" y="603249"/>
                  </a:lnTo>
                  <a:lnTo>
                    <a:pt x="189115" y="600709"/>
                  </a:lnTo>
                  <a:lnTo>
                    <a:pt x="189115" y="594359"/>
                  </a:lnTo>
                  <a:lnTo>
                    <a:pt x="186410" y="591819"/>
                  </a:lnTo>
                  <a:lnTo>
                    <a:pt x="185051" y="589279"/>
                  </a:lnTo>
                  <a:lnTo>
                    <a:pt x="179654" y="588009"/>
                  </a:lnTo>
                  <a:lnTo>
                    <a:pt x="176949" y="584199"/>
                  </a:lnTo>
                  <a:lnTo>
                    <a:pt x="176949" y="581659"/>
                  </a:lnTo>
                  <a:lnTo>
                    <a:pt x="167500" y="575309"/>
                  </a:lnTo>
                  <a:lnTo>
                    <a:pt x="166154" y="572769"/>
                  </a:lnTo>
                  <a:lnTo>
                    <a:pt x="164795" y="571499"/>
                  </a:lnTo>
                  <a:lnTo>
                    <a:pt x="164795" y="562609"/>
                  </a:lnTo>
                  <a:lnTo>
                    <a:pt x="166154" y="558799"/>
                  </a:lnTo>
                  <a:lnTo>
                    <a:pt x="168846" y="556259"/>
                  </a:lnTo>
                  <a:lnTo>
                    <a:pt x="171551" y="554989"/>
                  </a:lnTo>
                  <a:lnTo>
                    <a:pt x="175602" y="551179"/>
                  </a:lnTo>
                  <a:lnTo>
                    <a:pt x="181000" y="549909"/>
                  </a:lnTo>
                  <a:lnTo>
                    <a:pt x="185051" y="548639"/>
                  </a:lnTo>
                  <a:lnTo>
                    <a:pt x="8102" y="548639"/>
                  </a:lnTo>
                  <a:lnTo>
                    <a:pt x="8102" y="547369"/>
                  </a:lnTo>
                  <a:close/>
                </a:path>
                <a:path w="3358515" h="792479">
                  <a:moveTo>
                    <a:pt x="2968942" y="650239"/>
                  </a:moveTo>
                  <a:lnTo>
                    <a:pt x="2963532" y="650239"/>
                  </a:lnTo>
                  <a:lnTo>
                    <a:pt x="2964891" y="651509"/>
                  </a:lnTo>
                  <a:lnTo>
                    <a:pt x="2967583" y="652779"/>
                  </a:lnTo>
                  <a:lnTo>
                    <a:pt x="2968942" y="651509"/>
                  </a:lnTo>
                  <a:lnTo>
                    <a:pt x="2968942" y="650239"/>
                  </a:lnTo>
                  <a:close/>
                </a:path>
                <a:path w="3358515" h="792479">
                  <a:moveTo>
                    <a:pt x="2964891" y="645159"/>
                  </a:moveTo>
                  <a:lnTo>
                    <a:pt x="2955429" y="645159"/>
                  </a:lnTo>
                  <a:lnTo>
                    <a:pt x="2958122" y="646429"/>
                  </a:lnTo>
                  <a:lnTo>
                    <a:pt x="2956775" y="647699"/>
                  </a:lnTo>
                  <a:lnTo>
                    <a:pt x="2956775" y="650239"/>
                  </a:lnTo>
                  <a:lnTo>
                    <a:pt x="2958122" y="651509"/>
                  </a:lnTo>
                  <a:lnTo>
                    <a:pt x="2958122" y="650239"/>
                  </a:lnTo>
                  <a:lnTo>
                    <a:pt x="2959480" y="648969"/>
                  </a:lnTo>
                  <a:lnTo>
                    <a:pt x="2968942" y="648969"/>
                  </a:lnTo>
                  <a:lnTo>
                    <a:pt x="2968942" y="647699"/>
                  </a:lnTo>
                  <a:lnTo>
                    <a:pt x="2967583" y="647699"/>
                  </a:lnTo>
                  <a:lnTo>
                    <a:pt x="2967583" y="646429"/>
                  </a:lnTo>
                  <a:lnTo>
                    <a:pt x="2964891" y="646429"/>
                  </a:lnTo>
                  <a:lnTo>
                    <a:pt x="2964891" y="645159"/>
                  </a:lnTo>
                  <a:close/>
                </a:path>
                <a:path w="3358515" h="792479">
                  <a:moveTo>
                    <a:pt x="2968942" y="648969"/>
                  </a:moveTo>
                  <a:lnTo>
                    <a:pt x="2959480" y="648969"/>
                  </a:lnTo>
                  <a:lnTo>
                    <a:pt x="2959480" y="650239"/>
                  </a:lnTo>
                  <a:lnTo>
                    <a:pt x="2960839" y="651509"/>
                  </a:lnTo>
                  <a:lnTo>
                    <a:pt x="2960839" y="650239"/>
                  </a:lnTo>
                  <a:lnTo>
                    <a:pt x="2968942" y="650239"/>
                  </a:lnTo>
                  <a:lnTo>
                    <a:pt x="2968942" y="648969"/>
                  </a:lnTo>
                  <a:close/>
                </a:path>
                <a:path w="3358515" h="792479">
                  <a:moveTo>
                    <a:pt x="2966237" y="631189"/>
                  </a:moveTo>
                  <a:lnTo>
                    <a:pt x="2963532" y="631189"/>
                  </a:lnTo>
                  <a:lnTo>
                    <a:pt x="2958122" y="633729"/>
                  </a:lnTo>
                  <a:lnTo>
                    <a:pt x="2955429" y="633729"/>
                  </a:lnTo>
                  <a:lnTo>
                    <a:pt x="2952724" y="634999"/>
                  </a:lnTo>
                  <a:lnTo>
                    <a:pt x="2968942" y="634999"/>
                  </a:lnTo>
                  <a:lnTo>
                    <a:pt x="2966237" y="632459"/>
                  </a:lnTo>
                  <a:lnTo>
                    <a:pt x="2966237" y="631189"/>
                  </a:lnTo>
                  <a:close/>
                </a:path>
                <a:path w="3358515" h="792479">
                  <a:moveTo>
                    <a:pt x="2944609" y="624839"/>
                  </a:moveTo>
                  <a:lnTo>
                    <a:pt x="2943275" y="626109"/>
                  </a:lnTo>
                  <a:lnTo>
                    <a:pt x="2945968" y="626109"/>
                  </a:lnTo>
                  <a:lnTo>
                    <a:pt x="2944609" y="624839"/>
                  </a:lnTo>
                  <a:close/>
                </a:path>
                <a:path w="3358515" h="792479">
                  <a:moveTo>
                    <a:pt x="2940570" y="610869"/>
                  </a:moveTo>
                  <a:lnTo>
                    <a:pt x="2937865" y="613409"/>
                  </a:lnTo>
                  <a:lnTo>
                    <a:pt x="753719" y="613409"/>
                  </a:lnTo>
                  <a:lnTo>
                    <a:pt x="753719" y="614679"/>
                  </a:lnTo>
                  <a:lnTo>
                    <a:pt x="752360" y="614679"/>
                  </a:lnTo>
                  <a:lnTo>
                    <a:pt x="749668" y="617219"/>
                  </a:lnTo>
                  <a:lnTo>
                    <a:pt x="749668" y="618489"/>
                  </a:lnTo>
                  <a:lnTo>
                    <a:pt x="738860" y="618489"/>
                  </a:lnTo>
                  <a:lnTo>
                    <a:pt x="737514" y="619759"/>
                  </a:lnTo>
                  <a:lnTo>
                    <a:pt x="2943275" y="619759"/>
                  </a:lnTo>
                  <a:lnTo>
                    <a:pt x="2941916" y="618489"/>
                  </a:lnTo>
                  <a:lnTo>
                    <a:pt x="2941916" y="615949"/>
                  </a:lnTo>
                  <a:lnTo>
                    <a:pt x="2940570" y="614679"/>
                  </a:lnTo>
                  <a:lnTo>
                    <a:pt x="2940570" y="610869"/>
                  </a:lnTo>
                  <a:close/>
                </a:path>
                <a:path w="3358515" h="792479">
                  <a:moveTo>
                    <a:pt x="763168" y="599439"/>
                  </a:moveTo>
                  <a:lnTo>
                    <a:pt x="763168" y="600709"/>
                  </a:lnTo>
                  <a:lnTo>
                    <a:pt x="761822" y="603249"/>
                  </a:lnTo>
                  <a:lnTo>
                    <a:pt x="761822" y="607059"/>
                  </a:lnTo>
                  <a:lnTo>
                    <a:pt x="757770" y="608329"/>
                  </a:lnTo>
                  <a:lnTo>
                    <a:pt x="756424" y="609599"/>
                  </a:lnTo>
                  <a:lnTo>
                    <a:pt x="755078" y="613409"/>
                  </a:lnTo>
                  <a:lnTo>
                    <a:pt x="2936519" y="613409"/>
                  </a:lnTo>
                  <a:lnTo>
                    <a:pt x="2936519" y="609599"/>
                  </a:lnTo>
                  <a:lnTo>
                    <a:pt x="2935160" y="609599"/>
                  </a:lnTo>
                  <a:lnTo>
                    <a:pt x="2935160" y="608329"/>
                  </a:lnTo>
                  <a:lnTo>
                    <a:pt x="783437" y="608329"/>
                  </a:lnTo>
                  <a:lnTo>
                    <a:pt x="782085" y="607059"/>
                  </a:lnTo>
                  <a:lnTo>
                    <a:pt x="775334" y="607059"/>
                  </a:lnTo>
                  <a:lnTo>
                    <a:pt x="771283" y="605789"/>
                  </a:lnTo>
                  <a:lnTo>
                    <a:pt x="769924" y="605789"/>
                  </a:lnTo>
                  <a:lnTo>
                    <a:pt x="767232" y="604519"/>
                  </a:lnTo>
                  <a:lnTo>
                    <a:pt x="765873" y="600709"/>
                  </a:lnTo>
                  <a:lnTo>
                    <a:pt x="763168" y="599439"/>
                  </a:lnTo>
                  <a:close/>
                </a:path>
                <a:path w="3358515" h="792479">
                  <a:moveTo>
                    <a:pt x="771283" y="577849"/>
                  </a:moveTo>
                  <a:lnTo>
                    <a:pt x="769924" y="577849"/>
                  </a:lnTo>
                  <a:lnTo>
                    <a:pt x="769924" y="581659"/>
                  </a:lnTo>
                  <a:lnTo>
                    <a:pt x="768578" y="582929"/>
                  </a:lnTo>
                  <a:lnTo>
                    <a:pt x="767232" y="582929"/>
                  </a:lnTo>
                  <a:lnTo>
                    <a:pt x="767232" y="585469"/>
                  </a:lnTo>
                  <a:lnTo>
                    <a:pt x="765873" y="586739"/>
                  </a:lnTo>
                  <a:lnTo>
                    <a:pt x="765873" y="588009"/>
                  </a:lnTo>
                  <a:lnTo>
                    <a:pt x="767232" y="588009"/>
                  </a:lnTo>
                  <a:lnTo>
                    <a:pt x="767232" y="593089"/>
                  </a:lnTo>
                  <a:lnTo>
                    <a:pt x="768578" y="595629"/>
                  </a:lnTo>
                  <a:lnTo>
                    <a:pt x="768578" y="596899"/>
                  </a:lnTo>
                  <a:lnTo>
                    <a:pt x="769924" y="598169"/>
                  </a:lnTo>
                  <a:lnTo>
                    <a:pt x="772629" y="598169"/>
                  </a:lnTo>
                  <a:lnTo>
                    <a:pt x="778027" y="600709"/>
                  </a:lnTo>
                  <a:lnTo>
                    <a:pt x="782091" y="603249"/>
                  </a:lnTo>
                  <a:lnTo>
                    <a:pt x="794245" y="603249"/>
                  </a:lnTo>
                  <a:lnTo>
                    <a:pt x="796937" y="605789"/>
                  </a:lnTo>
                  <a:lnTo>
                    <a:pt x="794245" y="607059"/>
                  </a:lnTo>
                  <a:lnTo>
                    <a:pt x="788835" y="608329"/>
                  </a:lnTo>
                  <a:lnTo>
                    <a:pt x="2932468" y="608329"/>
                  </a:lnTo>
                  <a:lnTo>
                    <a:pt x="2931109" y="607059"/>
                  </a:lnTo>
                  <a:lnTo>
                    <a:pt x="2928404" y="605789"/>
                  </a:lnTo>
                  <a:lnTo>
                    <a:pt x="2928404" y="604519"/>
                  </a:lnTo>
                  <a:lnTo>
                    <a:pt x="2927057" y="604519"/>
                  </a:lnTo>
                  <a:lnTo>
                    <a:pt x="2927057" y="598169"/>
                  </a:lnTo>
                  <a:lnTo>
                    <a:pt x="2928404" y="596899"/>
                  </a:lnTo>
                  <a:lnTo>
                    <a:pt x="2928404" y="595629"/>
                  </a:lnTo>
                  <a:lnTo>
                    <a:pt x="2927057" y="595629"/>
                  </a:lnTo>
                  <a:lnTo>
                    <a:pt x="2927057" y="593089"/>
                  </a:lnTo>
                  <a:lnTo>
                    <a:pt x="1552003" y="593089"/>
                  </a:lnTo>
                  <a:lnTo>
                    <a:pt x="1552003" y="591819"/>
                  </a:lnTo>
                  <a:lnTo>
                    <a:pt x="988745" y="591819"/>
                  </a:lnTo>
                  <a:lnTo>
                    <a:pt x="987399" y="590549"/>
                  </a:lnTo>
                  <a:lnTo>
                    <a:pt x="984694" y="590549"/>
                  </a:lnTo>
                  <a:lnTo>
                    <a:pt x="980643" y="589279"/>
                  </a:lnTo>
                  <a:lnTo>
                    <a:pt x="977950" y="586739"/>
                  </a:lnTo>
                  <a:lnTo>
                    <a:pt x="977950" y="584199"/>
                  </a:lnTo>
                  <a:lnTo>
                    <a:pt x="976591" y="582929"/>
                  </a:lnTo>
                  <a:lnTo>
                    <a:pt x="976591" y="581659"/>
                  </a:lnTo>
                  <a:lnTo>
                    <a:pt x="783437" y="581659"/>
                  </a:lnTo>
                  <a:lnTo>
                    <a:pt x="771283" y="577849"/>
                  </a:lnTo>
                  <a:close/>
                </a:path>
                <a:path w="3358515" h="792479">
                  <a:moveTo>
                    <a:pt x="780732" y="605789"/>
                  </a:moveTo>
                  <a:lnTo>
                    <a:pt x="775334" y="607059"/>
                  </a:lnTo>
                  <a:lnTo>
                    <a:pt x="782085" y="607059"/>
                  </a:lnTo>
                  <a:lnTo>
                    <a:pt x="780732" y="605789"/>
                  </a:lnTo>
                  <a:close/>
                </a:path>
                <a:path w="3358515" h="792479">
                  <a:moveTo>
                    <a:pt x="790194" y="543559"/>
                  </a:moveTo>
                  <a:lnTo>
                    <a:pt x="212064" y="543559"/>
                  </a:lnTo>
                  <a:lnTo>
                    <a:pt x="213423" y="544829"/>
                  </a:lnTo>
                  <a:lnTo>
                    <a:pt x="205308" y="552449"/>
                  </a:lnTo>
                  <a:lnTo>
                    <a:pt x="195859" y="552449"/>
                  </a:lnTo>
                  <a:lnTo>
                    <a:pt x="186410" y="553719"/>
                  </a:lnTo>
                  <a:lnTo>
                    <a:pt x="178307" y="553719"/>
                  </a:lnTo>
                  <a:lnTo>
                    <a:pt x="174256" y="556259"/>
                  </a:lnTo>
                  <a:lnTo>
                    <a:pt x="171551" y="556259"/>
                  </a:lnTo>
                  <a:lnTo>
                    <a:pt x="168846" y="557529"/>
                  </a:lnTo>
                  <a:lnTo>
                    <a:pt x="167500" y="563879"/>
                  </a:lnTo>
                  <a:lnTo>
                    <a:pt x="167500" y="566419"/>
                  </a:lnTo>
                  <a:lnTo>
                    <a:pt x="166154" y="568959"/>
                  </a:lnTo>
                  <a:lnTo>
                    <a:pt x="167500" y="570229"/>
                  </a:lnTo>
                  <a:lnTo>
                    <a:pt x="167500" y="572769"/>
                  </a:lnTo>
                  <a:lnTo>
                    <a:pt x="168846" y="574039"/>
                  </a:lnTo>
                  <a:lnTo>
                    <a:pt x="176949" y="577849"/>
                  </a:lnTo>
                  <a:lnTo>
                    <a:pt x="182359" y="584199"/>
                  </a:lnTo>
                  <a:lnTo>
                    <a:pt x="182359" y="586739"/>
                  </a:lnTo>
                  <a:lnTo>
                    <a:pt x="183705" y="588009"/>
                  </a:lnTo>
                  <a:lnTo>
                    <a:pt x="185051" y="588009"/>
                  </a:lnTo>
                  <a:lnTo>
                    <a:pt x="186410" y="589279"/>
                  </a:lnTo>
                  <a:lnTo>
                    <a:pt x="187756" y="589279"/>
                  </a:lnTo>
                  <a:lnTo>
                    <a:pt x="189115" y="590549"/>
                  </a:lnTo>
                  <a:lnTo>
                    <a:pt x="190461" y="595629"/>
                  </a:lnTo>
                  <a:lnTo>
                    <a:pt x="190461" y="596899"/>
                  </a:lnTo>
                  <a:lnTo>
                    <a:pt x="191808" y="598169"/>
                  </a:lnTo>
                  <a:lnTo>
                    <a:pt x="191808" y="600709"/>
                  </a:lnTo>
                  <a:lnTo>
                    <a:pt x="190461" y="605789"/>
                  </a:lnTo>
                  <a:lnTo>
                    <a:pt x="752360" y="605789"/>
                  </a:lnTo>
                  <a:lnTo>
                    <a:pt x="753719" y="603249"/>
                  </a:lnTo>
                  <a:lnTo>
                    <a:pt x="755078" y="598169"/>
                  </a:lnTo>
                  <a:lnTo>
                    <a:pt x="757770" y="596899"/>
                  </a:lnTo>
                  <a:lnTo>
                    <a:pt x="757770" y="591819"/>
                  </a:lnTo>
                  <a:lnTo>
                    <a:pt x="756424" y="590549"/>
                  </a:lnTo>
                  <a:lnTo>
                    <a:pt x="756424" y="588009"/>
                  </a:lnTo>
                  <a:lnTo>
                    <a:pt x="757770" y="586739"/>
                  </a:lnTo>
                  <a:lnTo>
                    <a:pt x="760476" y="582929"/>
                  </a:lnTo>
                  <a:lnTo>
                    <a:pt x="760476" y="579119"/>
                  </a:lnTo>
                  <a:lnTo>
                    <a:pt x="761822" y="577849"/>
                  </a:lnTo>
                  <a:lnTo>
                    <a:pt x="761822" y="576579"/>
                  </a:lnTo>
                  <a:lnTo>
                    <a:pt x="760476" y="574039"/>
                  </a:lnTo>
                  <a:lnTo>
                    <a:pt x="761822" y="571499"/>
                  </a:lnTo>
                  <a:lnTo>
                    <a:pt x="765873" y="567689"/>
                  </a:lnTo>
                  <a:lnTo>
                    <a:pt x="769924" y="567689"/>
                  </a:lnTo>
                  <a:lnTo>
                    <a:pt x="773976" y="566419"/>
                  </a:lnTo>
                  <a:lnTo>
                    <a:pt x="779382" y="566419"/>
                  </a:lnTo>
                  <a:lnTo>
                    <a:pt x="782091" y="563879"/>
                  </a:lnTo>
                  <a:lnTo>
                    <a:pt x="782091" y="561339"/>
                  </a:lnTo>
                  <a:lnTo>
                    <a:pt x="783437" y="554989"/>
                  </a:lnTo>
                  <a:lnTo>
                    <a:pt x="783437" y="552449"/>
                  </a:lnTo>
                  <a:lnTo>
                    <a:pt x="205308" y="552449"/>
                  </a:lnTo>
                  <a:lnTo>
                    <a:pt x="197218" y="551179"/>
                  </a:lnTo>
                  <a:lnTo>
                    <a:pt x="784788" y="551179"/>
                  </a:lnTo>
                  <a:lnTo>
                    <a:pt x="790194" y="546099"/>
                  </a:lnTo>
                  <a:lnTo>
                    <a:pt x="790194" y="543559"/>
                  </a:lnTo>
                  <a:close/>
                </a:path>
                <a:path w="3358515" h="792479">
                  <a:moveTo>
                    <a:pt x="792886" y="603249"/>
                  </a:moveTo>
                  <a:lnTo>
                    <a:pt x="786129" y="603249"/>
                  </a:lnTo>
                  <a:lnTo>
                    <a:pt x="788835" y="604519"/>
                  </a:lnTo>
                  <a:lnTo>
                    <a:pt x="792886" y="603249"/>
                  </a:lnTo>
                  <a:close/>
                </a:path>
                <a:path w="3358515" h="792479">
                  <a:moveTo>
                    <a:pt x="2936519" y="539749"/>
                  </a:moveTo>
                  <a:lnTo>
                    <a:pt x="1574965" y="539749"/>
                  </a:lnTo>
                  <a:lnTo>
                    <a:pt x="1574965" y="541019"/>
                  </a:lnTo>
                  <a:lnTo>
                    <a:pt x="1569567" y="542289"/>
                  </a:lnTo>
                  <a:lnTo>
                    <a:pt x="1566862" y="543559"/>
                  </a:lnTo>
                  <a:lnTo>
                    <a:pt x="1565516" y="544829"/>
                  </a:lnTo>
                  <a:lnTo>
                    <a:pt x="1565516" y="547369"/>
                  </a:lnTo>
                  <a:lnTo>
                    <a:pt x="1568221" y="547369"/>
                  </a:lnTo>
                  <a:lnTo>
                    <a:pt x="1568221" y="549909"/>
                  </a:lnTo>
                  <a:lnTo>
                    <a:pt x="1566862" y="549909"/>
                  </a:lnTo>
                  <a:lnTo>
                    <a:pt x="1565516" y="551179"/>
                  </a:lnTo>
                  <a:lnTo>
                    <a:pt x="1565516" y="553719"/>
                  </a:lnTo>
                  <a:lnTo>
                    <a:pt x="1566862" y="554989"/>
                  </a:lnTo>
                  <a:lnTo>
                    <a:pt x="1566862" y="557529"/>
                  </a:lnTo>
                  <a:lnTo>
                    <a:pt x="1568221" y="570229"/>
                  </a:lnTo>
                  <a:lnTo>
                    <a:pt x="1568221" y="575309"/>
                  </a:lnTo>
                  <a:lnTo>
                    <a:pt x="1566862" y="584199"/>
                  </a:lnTo>
                  <a:lnTo>
                    <a:pt x="1562811" y="590549"/>
                  </a:lnTo>
                  <a:lnTo>
                    <a:pt x="1561464" y="591819"/>
                  </a:lnTo>
                  <a:lnTo>
                    <a:pt x="1558759" y="593089"/>
                  </a:lnTo>
                  <a:lnTo>
                    <a:pt x="2927057" y="593089"/>
                  </a:lnTo>
                  <a:lnTo>
                    <a:pt x="2927057" y="591819"/>
                  </a:lnTo>
                  <a:lnTo>
                    <a:pt x="2929763" y="589279"/>
                  </a:lnTo>
                  <a:lnTo>
                    <a:pt x="2918955" y="589279"/>
                  </a:lnTo>
                  <a:lnTo>
                    <a:pt x="2917609" y="588009"/>
                  </a:lnTo>
                  <a:lnTo>
                    <a:pt x="2917609" y="586739"/>
                  </a:lnTo>
                  <a:lnTo>
                    <a:pt x="2918955" y="585469"/>
                  </a:lnTo>
                  <a:lnTo>
                    <a:pt x="2918955" y="584199"/>
                  </a:lnTo>
                  <a:lnTo>
                    <a:pt x="2917609" y="582929"/>
                  </a:lnTo>
                  <a:lnTo>
                    <a:pt x="2914904" y="581659"/>
                  </a:lnTo>
                  <a:lnTo>
                    <a:pt x="2914904" y="579119"/>
                  </a:lnTo>
                  <a:lnTo>
                    <a:pt x="2917609" y="574039"/>
                  </a:lnTo>
                  <a:lnTo>
                    <a:pt x="2916250" y="572769"/>
                  </a:lnTo>
                  <a:lnTo>
                    <a:pt x="2920314" y="572769"/>
                  </a:lnTo>
                  <a:lnTo>
                    <a:pt x="2920314" y="570229"/>
                  </a:lnTo>
                  <a:lnTo>
                    <a:pt x="2921660" y="567689"/>
                  </a:lnTo>
                  <a:lnTo>
                    <a:pt x="2921660" y="566419"/>
                  </a:lnTo>
                  <a:lnTo>
                    <a:pt x="2924365" y="563879"/>
                  </a:lnTo>
                  <a:lnTo>
                    <a:pt x="2924365" y="561339"/>
                  </a:lnTo>
                  <a:lnTo>
                    <a:pt x="2927057" y="557529"/>
                  </a:lnTo>
                  <a:lnTo>
                    <a:pt x="2929763" y="557529"/>
                  </a:lnTo>
                  <a:lnTo>
                    <a:pt x="2931109" y="556259"/>
                  </a:lnTo>
                  <a:lnTo>
                    <a:pt x="2929763" y="553719"/>
                  </a:lnTo>
                  <a:lnTo>
                    <a:pt x="2929763" y="549909"/>
                  </a:lnTo>
                  <a:lnTo>
                    <a:pt x="2932468" y="548639"/>
                  </a:lnTo>
                  <a:lnTo>
                    <a:pt x="2935160" y="544829"/>
                  </a:lnTo>
                  <a:lnTo>
                    <a:pt x="2936519" y="542289"/>
                  </a:lnTo>
                  <a:lnTo>
                    <a:pt x="2936519" y="539749"/>
                  </a:lnTo>
                  <a:close/>
                </a:path>
                <a:path w="3358515" h="792479">
                  <a:moveTo>
                    <a:pt x="975245" y="529589"/>
                  </a:moveTo>
                  <a:lnTo>
                    <a:pt x="876630" y="529589"/>
                  </a:lnTo>
                  <a:lnTo>
                    <a:pt x="876630" y="532129"/>
                  </a:lnTo>
                  <a:lnTo>
                    <a:pt x="875283" y="533399"/>
                  </a:lnTo>
                  <a:lnTo>
                    <a:pt x="872578" y="534669"/>
                  </a:lnTo>
                  <a:lnTo>
                    <a:pt x="869873" y="539749"/>
                  </a:lnTo>
                  <a:lnTo>
                    <a:pt x="865835" y="542289"/>
                  </a:lnTo>
                  <a:lnTo>
                    <a:pt x="979296" y="542289"/>
                  </a:lnTo>
                  <a:lnTo>
                    <a:pt x="980643" y="544829"/>
                  </a:lnTo>
                  <a:lnTo>
                    <a:pt x="983335" y="548639"/>
                  </a:lnTo>
                  <a:lnTo>
                    <a:pt x="983335" y="558799"/>
                  </a:lnTo>
                  <a:lnTo>
                    <a:pt x="984694" y="562609"/>
                  </a:lnTo>
                  <a:lnTo>
                    <a:pt x="984694" y="565149"/>
                  </a:lnTo>
                  <a:lnTo>
                    <a:pt x="980643" y="571499"/>
                  </a:lnTo>
                  <a:lnTo>
                    <a:pt x="977950" y="572769"/>
                  </a:lnTo>
                  <a:lnTo>
                    <a:pt x="976591" y="575309"/>
                  </a:lnTo>
                  <a:lnTo>
                    <a:pt x="975245" y="576579"/>
                  </a:lnTo>
                  <a:lnTo>
                    <a:pt x="975245" y="577849"/>
                  </a:lnTo>
                  <a:lnTo>
                    <a:pt x="977950" y="581659"/>
                  </a:lnTo>
                  <a:lnTo>
                    <a:pt x="977950" y="582929"/>
                  </a:lnTo>
                  <a:lnTo>
                    <a:pt x="979296" y="585469"/>
                  </a:lnTo>
                  <a:lnTo>
                    <a:pt x="984694" y="589279"/>
                  </a:lnTo>
                  <a:lnTo>
                    <a:pt x="995502" y="589279"/>
                  </a:lnTo>
                  <a:lnTo>
                    <a:pt x="1004950" y="590549"/>
                  </a:lnTo>
                  <a:lnTo>
                    <a:pt x="1007656" y="591819"/>
                  </a:lnTo>
                  <a:lnTo>
                    <a:pt x="1552003" y="591819"/>
                  </a:lnTo>
                  <a:lnTo>
                    <a:pt x="1552003" y="589279"/>
                  </a:lnTo>
                  <a:lnTo>
                    <a:pt x="1551330" y="588009"/>
                  </a:lnTo>
                  <a:lnTo>
                    <a:pt x="1537144" y="588009"/>
                  </a:lnTo>
                  <a:lnTo>
                    <a:pt x="1535785" y="586739"/>
                  </a:lnTo>
                  <a:lnTo>
                    <a:pt x="1529041" y="586739"/>
                  </a:lnTo>
                  <a:lnTo>
                    <a:pt x="1524990" y="585469"/>
                  </a:lnTo>
                  <a:lnTo>
                    <a:pt x="1526336" y="584199"/>
                  </a:lnTo>
                  <a:lnTo>
                    <a:pt x="1524990" y="582929"/>
                  </a:lnTo>
                  <a:lnTo>
                    <a:pt x="1504734" y="582929"/>
                  </a:lnTo>
                  <a:lnTo>
                    <a:pt x="1504734" y="581659"/>
                  </a:lnTo>
                  <a:lnTo>
                    <a:pt x="1506080" y="579119"/>
                  </a:lnTo>
                  <a:lnTo>
                    <a:pt x="1506080" y="577849"/>
                  </a:lnTo>
                  <a:lnTo>
                    <a:pt x="1507426" y="576579"/>
                  </a:lnTo>
                  <a:lnTo>
                    <a:pt x="1507426" y="575309"/>
                  </a:lnTo>
                  <a:lnTo>
                    <a:pt x="1506080" y="574039"/>
                  </a:lnTo>
                  <a:lnTo>
                    <a:pt x="1504734" y="574039"/>
                  </a:lnTo>
                  <a:lnTo>
                    <a:pt x="1504734" y="572769"/>
                  </a:lnTo>
                  <a:lnTo>
                    <a:pt x="1503387" y="571499"/>
                  </a:lnTo>
                  <a:lnTo>
                    <a:pt x="1503387" y="570229"/>
                  </a:lnTo>
                  <a:lnTo>
                    <a:pt x="1499323" y="566419"/>
                  </a:lnTo>
                  <a:lnTo>
                    <a:pt x="1495272" y="566419"/>
                  </a:lnTo>
                  <a:lnTo>
                    <a:pt x="1492580" y="565149"/>
                  </a:lnTo>
                  <a:lnTo>
                    <a:pt x="1491221" y="565149"/>
                  </a:lnTo>
                  <a:lnTo>
                    <a:pt x="1488516" y="562609"/>
                  </a:lnTo>
                  <a:lnTo>
                    <a:pt x="1487169" y="557529"/>
                  </a:lnTo>
                  <a:lnTo>
                    <a:pt x="1484464" y="556259"/>
                  </a:lnTo>
                  <a:lnTo>
                    <a:pt x="1484464" y="554989"/>
                  </a:lnTo>
                  <a:lnTo>
                    <a:pt x="1483118" y="553719"/>
                  </a:lnTo>
                  <a:lnTo>
                    <a:pt x="1480413" y="552449"/>
                  </a:lnTo>
                  <a:lnTo>
                    <a:pt x="1480413" y="549909"/>
                  </a:lnTo>
                  <a:lnTo>
                    <a:pt x="1479054" y="548639"/>
                  </a:lnTo>
                  <a:lnTo>
                    <a:pt x="1466913" y="548639"/>
                  </a:lnTo>
                  <a:lnTo>
                    <a:pt x="1464208" y="546099"/>
                  </a:lnTo>
                  <a:lnTo>
                    <a:pt x="1462862" y="543559"/>
                  </a:lnTo>
                  <a:lnTo>
                    <a:pt x="1462862" y="541019"/>
                  </a:lnTo>
                  <a:lnTo>
                    <a:pt x="1463759" y="539749"/>
                  </a:lnTo>
                  <a:lnTo>
                    <a:pt x="977950" y="539749"/>
                  </a:lnTo>
                  <a:lnTo>
                    <a:pt x="977950" y="534669"/>
                  </a:lnTo>
                  <a:lnTo>
                    <a:pt x="976591" y="532129"/>
                  </a:lnTo>
                  <a:lnTo>
                    <a:pt x="976591" y="530859"/>
                  </a:lnTo>
                  <a:lnTo>
                    <a:pt x="975245" y="529589"/>
                  </a:lnTo>
                  <a:close/>
                </a:path>
                <a:path w="3358515" h="792479">
                  <a:moveTo>
                    <a:pt x="2921660" y="588009"/>
                  </a:moveTo>
                  <a:lnTo>
                    <a:pt x="2918955" y="588009"/>
                  </a:lnTo>
                  <a:lnTo>
                    <a:pt x="2918955" y="589279"/>
                  </a:lnTo>
                  <a:lnTo>
                    <a:pt x="2921660" y="589279"/>
                  </a:lnTo>
                  <a:lnTo>
                    <a:pt x="2921660" y="588009"/>
                  </a:lnTo>
                  <a:close/>
                </a:path>
                <a:path w="3358515" h="792479">
                  <a:moveTo>
                    <a:pt x="2924365" y="588009"/>
                  </a:moveTo>
                  <a:lnTo>
                    <a:pt x="2924365" y="589279"/>
                  </a:lnTo>
                  <a:lnTo>
                    <a:pt x="2925711" y="589279"/>
                  </a:lnTo>
                  <a:lnTo>
                    <a:pt x="2924365" y="588009"/>
                  </a:lnTo>
                  <a:close/>
                </a:path>
                <a:path w="3358515" h="792479">
                  <a:moveTo>
                    <a:pt x="1542554" y="576579"/>
                  </a:moveTo>
                  <a:lnTo>
                    <a:pt x="1541195" y="577849"/>
                  </a:lnTo>
                  <a:lnTo>
                    <a:pt x="1541195" y="579119"/>
                  </a:lnTo>
                  <a:lnTo>
                    <a:pt x="1542554" y="581659"/>
                  </a:lnTo>
                  <a:lnTo>
                    <a:pt x="1542554" y="588009"/>
                  </a:lnTo>
                  <a:lnTo>
                    <a:pt x="1551330" y="588009"/>
                  </a:lnTo>
                  <a:lnTo>
                    <a:pt x="1550657" y="586739"/>
                  </a:lnTo>
                  <a:lnTo>
                    <a:pt x="1545247" y="581659"/>
                  </a:lnTo>
                  <a:lnTo>
                    <a:pt x="1545247" y="579119"/>
                  </a:lnTo>
                  <a:lnTo>
                    <a:pt x="1543900" y="579119"/>
                  </a:lnTo>
                  <a:lnTo>
                    <a:pt x="1543900" y="577849"/>
                  </a:lnTo>
                  <a:lnTo>
                    <a:pt x="1542554" y="576579"/>
                  </a:lnTo>
                  <a:close/>
                </a:path>
                <a:path w="3358515" h="792479">
                  <a:moveTo>
                    <a:pt x="1535785" y="585469"/>
                  </a:moveTo>
                  <a:lnTo>
                    <a:pt x="1534439" y="585469"/>
                  </a:lnTo>
                  <a:lnTo>
                    <a:pt x="1529041" y="586739"/>
                  </a:lnTo>
                  <a:lnTo>
                    <a:pt x="1535785" y="586739"/>
                  </a:lnTo>
                  <a:lnTo>
                    <a:pt x="1535785" y="585469"/>
                  </a:lnTo>
                  <a:close/>
                </a:path>
                <a:path w="3358515" h="792479">
                  <a:moveTo>
                    <a:pt x="1514182" y="576579"/>
                  </a:moveTo>
                  <a:lnTo>
                    <a:pt x="1511490" y="576579"/>
                  </a:lnTo>
                  <a:lnTo>
                    <a:pt x="1504734" y="582929"/>
                  </a:lnTo>
                  <a:lnTo>
                    <a:pt x="1524990" y="582929"/>
                  </a:lnTo>
                  <a:lnTo>
                    <a:pt x="1524990" y="581659"/>
                  </a:lnTo>
                  <a:lnTo>
                    <a:pt x="1522285" y="581659"/>
                  </a:lnTo>
                  <a:lnTo>
                    <a:pt x="1522285" y="579119"/>
                  </a:lnTo>
                  <a:lnTo>
                    <a:pt x="1514182" y="579119"/>
                  </a:lnTo>
                  <a:lnTo>
                    <a:pt x="1514182" y="576579"/>
                  </a:lnTo>
                  <a:close/>
                </a:path>
                <a:path w="3358515" h="792479">
                  <a:moveTo>
                    <a:pt x="821258" y="566419"/>
                  </a:moveTo>
                  <a:lnTo>
                    <a:pt x="817206" y="568959"/>
                  </a:lnTo>
                  <a:lnTo>
                    <a:pt x="814501" y="572769"/>
                  </a:lnTo>
                  <a:lnTo>
                    <a:pt x="810450" y="574039"/>
                  </a:lnTo>
                  <a:lnTo>
                    <a:pt x="803694" y="575309"/>
                  </a:lnTo>
                  <a:lnTo>
                    <a:pt x="799642" y="576579"/>
                  </a:lnTo>
                  <a:lnTo>
                    <a:pt x="790194" y="576579"/>
                  </a:lnTo>
                  <a:lnTo>
                    <a:pt x="787488" y="579119"/>
                  </a:lnTo>
                  <a:lnTo>
                    <a:pt x="784783" y="579119"/>
                  </a:lnTo>
                  <a:lnTo>
                    <a:pt x="783437" y="581659"/>
                  </a:lnTo>
                  <a:lnTo>
                    <a:pt x="976591" y="581659"/>
                  </a:lnTo>
                  <a:lnTo>
                    <a:pt x="973886" y="577849"/>
                  </a:lnTo>
                  <a:lnTo>
                    <a:pt x="973886" y="575309"/>
                  </a:lnTo>
                  <a:lnTo>
                    <a:pt x="975245" y="572769"/>
                  </a:lnTo>
                  <a:lnTo>
                    <a:pt x="977950" y="571499"/>
                  </a:lnTo>
                  <a:lnTo>
                    <a:pt x="979296" y="571499"/>
                  </a:lnTo>
                  <a:lnTo>
                    <a:pt x="981316" y="567689"/>
                  </a:lnTo>
                  <a:lnTo>
                    <a:pt x="825296" y="567689"/>
                  </a:lnTo>
                  <a:lnTo>
                    <a:pt x="821258" y="566419"/>
                  </a:lnTo>
                  <a:close/>
                </a:path>
                <a:path w="3358515" h="792479">
                  <a:moveTo>
                    <a:pt x="1519593" y="576579"/>
                  </a:moveTo>
                  <a:lnTo>
                    <a:pt x="1516887" y="576579"/>
                  </a:lnTo>
                  <a:lnTo>
                    <a:pt x="1515541" y="579119"/>
                  </a:lnTo>
                  <a:lnTo>
                    <a:pt x="1522285" y="579119"/>
                  </a:lnTo>
                  <a:lnTo>
                    <a:pt x="1522285" y="577849"/>
                  </a:lnTo>
                  <a:lnTo>
                    <a:pt x="1520939" y="577849"/>
                  </a:lnTo>
                  <a:lnTo>
                    <a:pt x="1519593" y="576579"/>
                  </a:lnTo>
                  <a:close/>
                </a:path>
                <a:path w="3358515" h="792479">
                  <a:moveTo>
                    <a:pt x="779382" y="566419"/>
                  </a:moveTo>
                  <a:lnTo>
                    <a:pt x="773976" y="566419"/>
                  </a:lnTo>
                  <a:lnTo>
                    <a:pt x="776681" y="567689"/>
                  </a:lnTo>
                  <a:lnTo>
                    <a:pt x="778027" y="567689"/>
                  </a:lnTo>
                  <a:lnTo>
                    <a:pt x="779382" y="566419"/>
                  </a:lnTo>
                  <a:close/>
                </a:path>
                <a:path w="3358515" h="792479">
                  <a:moveTo>
                    <a:pt x="982002" y="562609"/>
                  </a:moveTo>
                  <a:lnTo>
                    <a:pt x="828014" y="562609"/>
                  </a:lnTo>
                  <a:lnTo>
                    <a:pt x="829360" y="565149"/>
                  </a:lnTo>
                  <a:lnTo>
                    <a:pt x="829360" y="566419"/>
                  </a:lnTo>
                  <a:lnTo>
                    <a:pt x="828014" y="567689"/>
                  </a:lnTo>
                  <a:lnTo>
                    <a:pt x="981316" y="567689"/>
                  </a:lnTo>
                  <a:lnTo>
                    <a:pt x="983335" y="563879"/>
                  </a:lnTo>
                  <a:lnTo>
                    <a:pt x="982002" y="562609"/>
                  </a:lnTo>
                  <a:close/>
                </a:path>
                <a:path w="3358515" h="792479">
                  <a:moveTo>
                    <a:pt x="850976" y="542289"/>
                  </a:moveTo>
                  <a:lnTo>
                    <a:pt x="850976" y="544829"/>
                  </a:lnTo>
                  <a:lnTo>
                    <a:pt x="852322" y="546099"/>
                  </a:lnTo>
                  <a:lnTo>
                    <a:pt x="852322" y="548639"/>
                  </a:lnTo>
                  <a:lnTo>
                    <a:pt x="844219" y="553719"/>
                  </a:lnTo>
                  <a:lnTo>
                    <a:pt x="837463" y="554989"/>
                  </a:lnTo>
                  <a:lnTo>
                    <a:pt x="833412" y="558799"/>
                  </a:lnTo>
                  <a:lnTo>
                    <a:pt x="829360" y="558799"/>
                  </a:lnTo>
                  <a:lnTo>
                    <a:pt x="823963" y="561339"/>
                  </a:lnTo>
                  <a:lnTo>
                    <a:pt x="823963" y="563879"/>
                  </a:lnTo>
                  <a:lnTo>
                    <a:pt x="825296" y="563879"/>
                  </a:lnTo>
                  <a:lnTo>
                    <a:pt x="828014" y="562609"/>
                  </a:lnTo>
                  <a:lnTo>
                    <a:pt x="982002" y="562609"/>
                  </a:lnTo>
                  <a:lnTo>
                    <a:pt x="982002" y="551179"/>
                  </a:lnTo>
                  <a:lnTo>
                    <a:pt x="980643" y="549909"/>
                  </a:lnTo>
                  <a:lnTo>
                    <a:pt x="979296" y="547369"/>
                  </a:lnTo>
                  <a:lnTo>
                    <a:pt x="979296" y="546099"/>
                  </a:lnTo>
                  <a:lnTo>
                    <a:pt x="856373" y="546099"/>
                  </a:lnTo>
                  <a:lnTo>
                    <a:pt x="855027" y="544829"/>
                  </a:lnTo>
                  <a:lnTo>
                    <a:pt x="850976" y="542289"/>
                  </a:lnTo>
                  <a:close/>
                </a:path>
                <a:path w="3358515" h="792479">
                  <a:moveTo>
                    <a:pt x="189115" y="544829"/>
                  </a:moveTo>
                  <a:lnTo>
                    <a:pt x="10807" y="544829"/>
                  </a:lnTo>
                  <a:lnTo>
                    <a:pt x="8102" y="548639"/>
                  </a:lnTo>
                  <a:lnTo>
                    <a:pt x="185051" y="548639"/>
                  </a:lnTo>
                  <a:lnTo>
                    <a:pt x="189115" y="544829"/>
                  </a:lnTo>
                  <a:close/>
                </a:path>
                <a:path w="3358515" h="792479">
                  <a:moveTo>
                    <a:pt x="1473657" y="543559"/>
                  </a:moveTo>
                  <a:lnTo>
                    <a:pt x="1468259" y="548639"/>
                  </a:lnTo>
                  <a:lnTo>
                    <a:pt x="1479054" y="548639"/>
                  </a:lnTo>
                  <a:lnTo>
                    <a:pt x="1479054" y="547369"/>
                  </a:lnTo>
                  <a:lnTo>
                    <a:pt x="1477708" y="547369"/>
                  </a:lnTo>
                  <a:lnTo>
                    <a:pt x="1473657" y="543559"/>
                  </a:lnTo>
                  <a:close/>
                </a:path>
                <a:path w="3358515" h="792479">
                  <a:moveTo>
                    <a:pt x="849617" y="534669"/>
                  </a:moveTo>
                  <a:lnTo>
                    <a:pt x="848271" y="535939"/>
                  </a:lnTo>
                  <a:lnTo>
                    <a:pt x="849617" y="537209"/>
                  </a:lnTo>
                  <a:lnTo>
                    <a:pt x="849617" y="539749"/>
                  </a:lnTo>
                  <a:lnTo>
                    <a:pt x="852322" y="539749"/>
                  </a:lnTo>
                  <a:lnTo>
                    <a:pt x="853668" y="541019"/>
                  </a:lnTo>
                  <a:lnTo>
                    <a:pt x="856373" y="542289"/>
                  </a:lnTo>
                  <a:lnTo>
                    <a:pt x="857732" y="543559"/>
                  </a:lnTo>
                  <a:lnTo>
                    <a:pt x="857732" y="546099"/>
                  </a:lnTo>
                  <a:lnTo>
                    <a:pt x="979296" y="546099"/>
                  </a:lnTo>
                  <a:lnTo>
                    <a:pt x="979296" y="542289"/>
                  </a:lnTo>
                  <a:lnTo>
                    <a:pt x="859066" y="542289"/>
                  </a:lnTo>
                  <a:lnTo>
                    <a:pt x="857732" y="541019"/>
                  </a:lnTo>
                  <a:lnTo>
                    <a:pt x="855027" y="537209"/>
                  </a:lnTo>
                  <a:lnTo>
                    <a:pt x="852322" y="535939"/>
                  </a:lnTo>
                  <a:lnTo>
                    <a:pt x="850976" y="535939"/>
                  </a:lnTo>
                  <a:lnTo>
                    <a:pt x="849617" y="534669"/>
                  </a:lnTo>
                  <a:close/>
                </a:path>
                <a:path w="3358515" h="792479">
                  <a:moveTo>
                    <a:pt x="198564" y="525779"/>
                  </a:moveTo>
                  <a:lnTo>
                    <a:pt x="175602" y="525779"/>
                  </a:lnTo>
                  <a:lnTo>
                    <a:pt x="171551" y="529589"/>
                  </a:lnTo>
                  <a:lnTo>
                    <a:pt x="162090" y="529589"/>
                  </a:lnTo>
                  <a:lnTo>
                    <a:pt x="160743" y="532129"/>
                  </a:lnTo>
                  <a:lnTo>
                    <a:pt x="159384" y="533399"/>
                  </a:lnTo>
                  <a:lnTo>
                    <a:pt x="159384" y="535939"/>
                  </a:lnTo>
                  <a:lnTo>
                    <a:pt x="158038" y="537209"/>
                  </a:lnTo>
                  <a:lnTo>
                    <a:pt x="17564" y="537209"/>
                  </a:lnTo>
                  <a:lnTo>
                    <a:pt x="17564" y="539749"/>
                  </a:lnTo>
                  <a:lnTo>
                    <a:pt x="16205" y="539749"/>
                  </a:lnTo>
                  <a:lnTo>
                    <a:pt x="16205" y="541019"/>
                  </a:lnTo>
                  <a:lnTo>
                    <a:pt x="14871" y="541019"/>
                  </a:lnTo>
                  <a:lnTo>
                    <a:pt x="14871" y="543559"/>
                  </a:lnTo>
                  <a:lnTo>
                    <a:pt x="13500" y="544829"/>
                  </a:lnTo>
                  <a:lnTo>
                    <a:pt x="191808" y="544829"/>
                  </a:lnTo>
                  <a:lnTo>
                    <a:pt x="194513" y="542289"/>
                  </a:lnTo>
                  <a:lnTo>
                    <a:pt x="195859" y="542289"/>
                  </a:lnTo>
                  <a:lnTo>
                    <a:pt x="199910" y="537209"/>
                  </a:lnTo>
                  <a:lnTo>
                    <a:pt x="203961" y="535939"/>
                  </a:lnTo>
                  <a:lnTo>
                    <a:pt x="205308" y="534669"/>
                  </a:lnTo>
                  <a:lnTo>
                    <a:pt x="205308" y="533399"/>
                  </a:lnTo>
                  <a:lnTo>
                    <a:pt x="206667" y="532129"/>
                  </a:lnTo>
                  <a:lnTo>
                    <a:pt x="206667" y="528319"/>
                  </a:lnTo>
                  <a:lnTo>
                    <a:pt x="198564" y="525779"/>
                  </a:lnTo>
                  <a:close/>
                </a:path>
                <a:path w="3358515" h="792479">
                  <a:moveTo>
                    <a:pt x="820356" y="525779"/>
                  </a:moveTo>
                  <a:lnTo>
                    <a:pt x="221526" y="525779"/>
                  </a:lnTo>
                  <a:lnTo>
                    <a:pt x="222872" y="527049"/>
                  </a:lnTo>
                  <a:lnTo>
                    <a:pt x="222872" y="530859"/>
                  </a:lnTo>
                  <a:lnTo>
                    <a:pt x="220179" y="535939"/>
                  </a:lnTo>
                  <a:lnTo>
                    <a:pt x="212064" y="539749"/>
                  </a:lnTo>
                  <a:lnTo>
                    <a:pt x="209372" y="544829"/>
                  </a:lnTo>
                  <a:lnTo>
                    <a:pt x="210718" y="544829"/>
                  </a:lnTo>
                  <a:lnTo>
                    <a:pt x="212064" y="543559"/>
                  </a:lnTo>
                  <a:lnTo>
                    <a:pt x="790194" y="543559"/>
                  </a:lnTo>
                  <a:lnTo>
                    <a:pt x="790194" y="542289"/>
                  </a:lnTo>
                  <a:lnTo>
                    <a:pt x="787488" y="542289"/>
                  </a:lnTo>
                  <a:lnTo>
                    <a:pt x="788835" y="539749"/>
                  </a:lnTo>
                  <a:lnTo>
                    <a:pt x="788835" y="537209"/>
                  </a:lnTo>
                  <a:lnTo>
                    <a:pt x="790194" y="537209"/>
                  </a:lnTo>
                  <a:lnTo>
                    <a:pt x="794245" y="535939"/>
                  </a:lnTo>
                  <a:lnTo>
                    <a:pt x="794245" y="534669"/>
                  </a:lnTo>
                  <a:lnTo>
                    <a:pt x="807745" y="534669"/>
                  </a:lnTo>
                  <a:lnTo>
                    <a:pt x="811796" y="529589"/>
                  </a:lnTo>
                  <a:lnTo>
                    <a:pt x="814501" y="528319"/>
                  </a:lnTo>
                  <a:lnTo>
                    <a:pt x="818553" y="528319"/>
                  </a:lnTo>
                  <a:lnTo>
                    <a:pt x="820356" y="525779"/>
                  </a:lnTo>
                  <a:close/>
                </a:path>
                <a:path w="3358515" h="792479">
                  <a:moveTo>
                    <a:pt x="1577670" y="467359"/>
                  </a:moveTo>
                  <a:lnTo>
                    <a:pt x="1573618" y="467359"/>
                  </a:lnTo>
                  <a:lnTo>
                    <a:pt x="1572272" y="468629"/>
                  </a:lnTo>
                  <a:lnTo>
                    <a:pt x="1570913" y="471169"/>
                  </a:lnTo>
                  <a:lnTo>
                    <a:pt x="1566862" y="472439"/>
                  </a:lnTo>
                  <a:lnTo>
                    <a:pt x="1562811" y="477519"/>
                  </a:lnTo>
                  <a:lnTo>
                    <a:pt x="1561464" y="481329"/>
                  </a:lnTo>
                  <a:lnTo>
                    <a:pt x="1561464" y="502919"/>
                  </a:lnTo>
                  <a:lnTo>
                    <a:pt x="1562811" y="507999"/>
                  </a:lnTo>
                  <a:lnTo>
                    <a:pt x="1562811" y="519429"/>
                  </a:lnTo>
                  <a:lnTo>
                    <a:pt x="1564157" y="521969"/>
                  </a:lnTo>
                  <a:lnTo>
                    <a:pt x="1564157" y="527049"/>
                  </a:lnTo>
                  <a:lnTo>
                    <a:pt x="1565516" y="528319"/>
                  </a:lnTo>
                  <a:lnTo>
                    <a:pt x="1565516" y="535939"/>
                  </a:lnTo>
                  <a:lnTo>
                    <a:pt x="1566862" y="539749"/>
                  </a:lnTo>
                  <a:lnTo>
                    <a:pt x="1568221" y="541019"/>
                  </a:lnTo>
                  <a:lnTo>
                    <a:pt x="1573618" y="539749"/>
                  </a:lnTo>
                  <a:lnTo>
                    <a:pt x="2936519" y="539749"/>
                  </a:lnTo>
                  <a:lnTo>
                    <a:pt x="2939211" y="535939"/>
                  </a:lnTo>
                  <a:lnTo>
                    <a:pt x="2944609" y="533399"/>
                  </a:lnTo>
                  <a:lnTo>
                    <a:pt x="2964891" y="533399"/>
                  </a:lnTo>
                  <a:lnTo>
                    <a:pt x="2971634" y="532129"/>
                  </a:lnTo>
                  <a:lnTo>
                    <a:pt x="2978391" y="524509"/>
                  </a:lnTo>
                  <a:lnTo>
                    <a:pt x="2982442" y="523239"/>
                  </a:lnTo>
                  <a:lnTo>
                    <a:pt x="2987852" y="519429"/>
                  </a:lnTo>
                  <a:lnTo>
                    <a:pt x="3270148" y="519429"/>
                  </a:lnTo>
                  <a:lnTo>
                    <a:pt x="3266097" y="511809"/>
                  </a:lnTo>
                  <a:lnTo>
                    <a:pt x="3266097" y="509269"/>
                  </a:lnTo>
                  <a:lnTo>
                    <a:pt x="3267455" y="506729"/>
                  </a:lnTo>
                  <a:lnTo>
                    <a:pt x="3267455" y="504189"/>
                  </a:lnTo>
                  <a:lnTo>
                    <a:pt x="1610093" y="504189"/>
                  </a:lnTo>
                  <a:lnTo>
                    <a:pt x="1600631" y="502919"/>
                  </a:lnTo>
                  <a:lnTo>
                    <a:pt x="1589824" y="499109"/>
                  </a:lnTo>
                  <a:lnTo>
                    <a:pt x="1588477" y="497839"/>
                  </a:lnTo>
                  <a:lnTo>
                    <a:pt x="1587131" y="497839"/>
                  </a:lnTo>
                  <a:lnTo>
                    <a:pt x="1587131" y="495299"/>
                  </a:lnTo>
                  <a:lnTo>
                    <a:pt x="1580362" y="488949"/>
                  </a:lnTo>
                  <a:lnTo>
                    <a:pt x="1570913" y="488949"/>
                  </a:lnTo>
                  <a:lnTo>
                    <a:pt x="1570913" y="487679"/>
                  </a:lnTo>
                  <a:lnTo>
                    <a:pt x="1569567" y="486409"/>
                  </a:lnTo>
                  <a:lnTo>
                    <a:pt x="1569567" y="483869"/>
                  </a:lnTo>
                  <a:lnTo>
                    <a:pt x="1572272" y="482599"/>
                  </a:lnTo>
                  <a:lnTo>
                    <a:pt x="1569567" y="480059"/>
                  </a:lnTo>
                  <a:lnTo>
                    <a:pt x="1568221" y="480059"/>
                  </a:lnTo>
                  <a:lnTo>
                    <a:pt x="1568221" y="476249"/>
                  </a:lnTo>
                  <a:lnTo>
                    <a:pt x="1569567" y="473709"/>
                  </a:lnTo>
                  <a:lnTo>
                    <a:pt x="1572272" y="473709"/>
                  </a:lnTo>
                  <a:lnTo>
                    <a:pt x="1570913" y="472439"/>
                  </a:lnTo>
                  <a:lnTo>
                    <a:pt x="1574965" y="468629"/>
                  </a:lnTo>
                  <a:lnTo>
                    <a:pt x="1579016" y="468629"/>
                  </a:lnTo>
                  <a:lnTo>
                    <a:pt x="1577670" y="467359"/>
                  </a:lnTo>
                  <a:close/>
                </a:path>
                <a:path w="3358515" h="792479">
                  <a:moveTo>
                    <a:pt x="16205" y="530859"/>
                  </a:moveTo>
                  <a:lnTo>
                    <a:pt x="14871" y="530859"/>
                  </a:lnTo>
                  <a:lnTo>
                    <a:pt x="13500" y="532129"/>
                  </a:lnTo>
                  <a:lnTo>
                    <a:pt x="13500" y="533399"/>
                  </a:lnTo>
                  <a:lnTo>
                    <a:pt x="12153" y="535939"/>
                  </a:lnTo>
                  <a:lnTo>
                    <a:pt x="12153" y="537209"/>
                  </a:lnTo>
                  <a:lnTo>
                    <a:pt x="13500" y="539749"/>
                  </a:lnTo>
                  <a:lnTo>
                    <a:pt x="16205" y="537209"/>
                  </a:lnTo>
                  <a:lnTo>
                    <a:pt x="145884" y="537209"/>
                  </a:lnTo>
                  <a:lnTo>
                    <a:pt x="144533" y="535939"/>
                  </a:lnTo>
                  <a:lnTo>
                    <a:pt x="99961" y="535939"/>
                  </a:lnTo>
                  <a:lnTo>
                    <a:pt x="87807" y="534669"/>
                  </a:lnTo>
                  <a:lnTo>
                    <a:pt x="81051" y="533399"/>
                  </a:lnTo>
                  <a:lnTo>
                    <a:pt x="22974" y="533399"/>
                  </a:lnTo>
                  <a:lnTo>
                    <a:pt x="16205" y="530859"/>
                  </a:lnTo>
                  <a:close/>
                </a:path>
                <a:path w="3358515" h="792479">
                  <a:moveTo>
                    <a:pt x="1058989" y="482599"/>
                  </a:moveTo>
                  <a:lnTo>
                    <a:pt x="1046835" y="485139"/>
                  </a:lnTo>
                  <a:lnTo>
                    <a:pt x="1038720" y="486409"/>
                  </a:lnTo>
                  <a:lnTo>
                    <a:pt x="1025220" y="486409"/>
                  </a:lnTo>
                  <a:lnTo>
                    <a:pt x="1017104" y="491489"/>
                  </a:lnTo>
                  <a:lnTo>
                    <a:pt x="1010348" y="500379"/>
                  </a:lnTo>
                  <a:lnTo>
                    <a:pt x="1007656" y="501649"/>
                  </a:lnTo>
                  <a:lnTo>
                    <a:pt x="1006309" y="501649"/>
                  </a:lnTo>
                  <a:lnTo>
                    <a:pt x="998207" y="504189"/>
                  </a:lnTo>
                  <a:lnTo>
                    <a:pt x="990104" y="505459"/>
                  </a:lnTo>
                  <a:lnTo>
                    <a:pt x="984694" y="511809"/>
                  </a:lnTo>
                  <a:lnTo>
                    <a:pt x="979296" y="513079"/>
                  </a:lnTo>
                  <a:lnTo>
                    <a:pt x="973886" y="515619"/>
                  </a:lnTo>
                  <a:lnTo>
                    <a:pt x="972540" y="518159"/>
                  </a:lnTo>
                  <a:lnTo>
                    <a:pt x="973886" y="518159"/>
                  </a:lnTo>
                  <a:lnTo>
                    <a:pt x="975245" y="520699"/>
                  </a:lnTo>
                  <a:lnTo>
                    <a:pt x="976591" y="521969"/>
                  </a:lnTo>
                  <a:lnTo>
                    <a:pt x="977950" y="524509"/>
                  </a:lnTo>
                  <a:lnTo>
                    <a:pt x="979296" y="525779"/>
                  </a:lnTo>
                  <a:lnTo>
                    <a:pt x="990104" y="525779"/>
                  </a:lnTo>
                  <a:lnTo>
                    <a:pt x="991450" y="527049"/>
                  </a:lnTo>
                  <a:lnTo>
                    <a:pt x="991450" y="528319"/>
                  </a:lnTo>
                  <a:lnTo>
                    <a:pt x="988745" y="529589"/>
                  </a:lnTo>
                  <a:lnTo>
                    <a:pt x="987399" y="530859"/>
                  </a:lnTo>
                  <a:lnTo>
                    <a:pt x="983335" y="530859"/>
                  </a:lnTo>
                  <a:lnTo>
                    <a:pt x="983335" y="532129"/>
                  </a:lnTo>
                  <a:lnTo>
                    <a:pt x="982002" y="533399"/>
                  </a:lnTo>
                  <a:lnTo>
                    <a:pt x="980643" y="537209"/>
                  </a:lnTo>
                  <a:lnTo>
                    <a:pt x="979296" y="539749"/>
                  </a:lnTo>
                  <a:lnTo>
                    <a:pt x="1463759" y="539749"/>
                  </a:lnTo>
                  <a:lnTo>
                    <a:pt x="1465554" y="537209"/>
                  </a:lnTo>
                  <a:lnTo>
                    <a:pt x="1469605" y="535939"/>
                  </a:lnTo>
                  <a:lnTo>
                    <a:pt x="1462862" y="535939"/>
                  </a:lnTo>
                  <a:lnTo>
                    <a:pt x="1456093" y="529589"/>
                  </a:lnTo>
                  <a:lnTo>
                    <a:pt x="1453400" y="529589"/>
                  </a:lnTo>
                  <a:lnTo>
                    <a:pt x="1452054" y="528319"/>
                  </a:lnTo>
                  <a:lnTo>
                    <a:pt x="1452054" y="527049"/>
                  </a:lnTo>
                  <a:lnTo>
                    <a:pt x="1450695" y="525779"/>
                  </a:lnTo>
                  <a:lnTo>
                    <a:pt x="1450695" y="524509"/>
                  </a:lnTo>
                  <a:lnTo>
                    <a:pt x="1449349" y="524509"/>
                  </a:lnTo>
                  <a:lnTo>
                    <a:pt x="1449349" y="521969"/>
                  </a:lnTo>
                  <a:lnTo>
                    <a:pt x="1164348" y="521969"/>
                  </a:lnTo>
                  <a:lnTo>
                    <a:pt x="1162989" y="519429"/>
                  </a:lnTo>
                  <a:lnTo>
                    <a:pt x="1160297" y="519429"/>
                  </a:lnTo>
                  <a:lnTo>
                    <a:pt x="1157579" y="515619"/>
                  </a:lnTo>
                  <a:lnTo>
                    <a:pt x="1156233" y="514349"/>
                  </a:lnTo>
                  <a:lnTo>
                    <a:pt x="1148130" y="514349"/>
                  </a:lnTo>
                  <a:lnTo>
                    <a:pt x="1142733" y="513079"/>
                  </a:lnTo>
                  <a:lnTo>
                    <a:pt x="1137335" y="513079"/>
                  </a:lnTo>
                  <a:lnTo>
                    <a:pt x="1122476" y="509269"/>
                  </a:lnTo>
                  <a:lnTo>
                    <a:pt x="1121117" y="509269"/>
                  </a:lnTo>
                  <a:lnTo>
                    <a:pt x="1121117" y="507999"/>
                  </a:lnTo>
                  <a:lnTo>
                    <a:pt x="1119771" y="507999"/>
                  </a:lnTo>
                  <a:lnTo>
                    <a:pt x="1119771" y="506729"/>
                  </a:lnTo>
                  <a:lnTo>
                    <a:pt x="1117066" y="504189"/>
                  </a:lnTo>
                  <a:lnTo>
                    <a:pt x="1117066" y="495299"/>
                  </a:lnTo>
                  <a:lnTo>
                    <a:pt x="1115720" y="494029"/>
                  </a:lnTo>
                  <a:lnTo>
                    <a:pt x="1114361" y="494029"/>
                  </a:lnTo>
                  <a:lnTo>
                    <a:pt x="1114361" y="488949"/>
                  </a:lnTo>
                  <a:lnTo>
                    <a:pt x="1115720" y="488949"/>
                  </a:lnTo>
                  <a:lnTo>
                    <a:pt x="1115720" y="486409"/>
                  </a:lnTo>
                  <a:lnTo>
                    <a:pt x="1117066" y="485139"/>
                  </a:lnTo>
                  <a:lnTo>
                    <a:pt x="1127874" y="485139"/>
                  </a:lnTo>
                  <a:lnTo>
                    <a:pt x="1130579" y="483869"/>
                  </a:lnTo>
                  <a:lnTo>
                    <a:pt x="1073848" y="483869"/>
                  </a:lnTo>
                  <a:lnTo>
                    <a:pt x="1058989" y="482599"/>
                  </a:lnTo>
                  <a:close/>
                </a:path>
                <a:path w="3358515" h="792479">
                  <a:moveTo>
                    <a:pt x="147231" y="535939"/>
                  </a:moveTo>
                  <a:lnTo>
                    <a:pt x="145884" y="537209"/>
                  </a:lnTo>
                  <a:lnTo>
                    <a:pt x="156692" y="537209"/>
                  </a:lnTo>
                  <a:lnTo>
                    <a:pt x="147231" y="535939"/>
                  </a:lnTo>
                  <a:close/>
                </a:path>
                <a:path w="3358515" h="792479">
                  <a:moveTo>
                    <a:pt x="108064" y="533399"/>
                  </a:moveTo>
                  <a:lnTo>
                    <a:pt x="99961" y="535939"/>
                  </a:lnTo>
                  <a:lnTo>
                    <a:pt x="144533" y="535939"/>
                  </a:lnTo>
                  <a:lnTo>
                    <a:pt x="143182" y="534669"/>
                  </a:lnTo>
                  <a:lnTo>
                    <a:pt x="117525" y="534669"/>
                  </a:lnTo>
                  <a:lnTo>
                    <a:pt x="108064" y="533399"/>
                  </a:lnTo>
                  <a:close/>
                </a:path>
                <a:path w="3358515" h="792479">
                  <a:moveTo>
                    <a:pt x="1457452" y="510539"/>
                  </a:moveTo>
                  <a:lnTo>
                    <a:pt x="1457452" y="513079"/>
                  </a:lnTo>
                  <a:lnTo>
                    <a:pt x="1458810" y="513079"/>
                  </a:lnTo>
                  <a:lnTo>
                    <a:pt x="1460157" y="514349"/>
                  </a:lnTo>
                  <a:lnTo>
                    <a:pt x="1461503" y="518159"/>
                  </a:lnTo>
                  <a:lnTo>
                    <a:pt x="1461503" y="519429"/>
                  </a:lnTo>
                  <a:lnTo>
                    <a:pt x="1464208" y="521969"/>
                  </a:lnTo>
                  <a:lnTo>
                    <a:pt x="1466913" y="523239"/>
                  </a:lnTo>
                  <a:lnTo>
                    <a:pt x="1468259" y="525779"/>
                  </a:lnTo>
                  <a:lnTo>
                    <a:pt x="1468259" y="529589"/>
                  </a:lnTo>
                  <a:lnTo>
                    <a:pt x="1464208" y="533399"/>
                  </a:lnTo>
                  <a:lnTo>
                    <a:pt x="1464208" y="535939"/>
                  </a:lnTo>
                  <a:lnTo>
                    <a:pt x="1469605" y="535939"/>
                  </a:lnTo>
                  <a:lnTo>
                    <a:pt x="1470964" y="533399"/>
                  </a:lnTo>
                  <a:lnTo>
                    <a:pt x="1472310" y="532129"/>
                  </a:lnTo>
                  <a:lnTo>
                    <a:pt x="1473657" y="529589"/>
                  </a:lnTo>
                  <a:lnTo>
                    <a:pt x="1481772" y="529589"/>
                  </a:lnTo>
                  <a:lnTo>
                    <a:pt x="1475016" y="527049"/>
                  </a:lnTo>
                  <a:lnTo>
                    <a:pt x="1473657" y="527049"/>
                  </a:lnTo>
                  <a:lnTo>
                    <a:pt x="1472310" y="525779"/>
                  </a:lnTo>
                  <a:lnTo>
                    <a:pt x="1470964" y="525779"/>
                  </a:lnTo>
                  <a:lnTo>
                    <a:pt x="1470964" y="521969"/>
                  </a:lnTo>
                  <a:lnTo>
                    <a:pt x="1469605" y="520699"/>
                  </a:lnTo>
                  <a:lnTo>
                    <a:pt x="1464208" y="518159"/>
                  </a:lnTo>
                  <a:lnTo>
                    <a:pt x="1457452" y="510539"/>
                  </a:lnTo>
                  <a:close/>
                </a:path>
                <a:path w="3358515" h="792479">
                  <a:moveTo>
                    <a:pt x="2962173" y="533399"/>
                  </a:moveTo>
                  <a:lnTo>
                    <a:pt x="2948673" y="533399"/>
                  </a:lnTo>
                  <a:lnTo>
                    <a:pt x="2948673" y="534669"/>
                  </a:lnTo>
                  <a:lnTo>
                    <a:pt x="2952724" y="535939"/>
                  </a:lnTo>
                  <a:lnTo>
                    <a:pt x="2956775" y="535939"/>
                  </a:lnTo>
                  <a:lnTo>
                    <a:pt x="2962173" y="533399"/>
                  </a:lnTo>
                  <a:close/>
                </a:path>
                <a:path w="3358515" h="792479">
                  <a:moveTo>
                    <a:pt x="139128" y="530859"/>
                  </a:moveTo>
                  <a:lnTo>
                    <a:pt x="132372" y="532129"/>
                  </a:lnTo>
                  <a:lnTo>
                    <a:pt x="126974" y="534669"/>
                  </a:lnTo>
                  <a:lnTo>
                    <a:pt x="143182" y="534669"/>
                  </a:lnTo>
                  <a:lnTo>
                    <a:pt x="139128" y="530859"/>
                  </a:lnTo>
                  <a:close/>
                </a:path>
                <a:path w="3358515" h="792479">
                  <a:moveTo>
                    <a:pt x="56730" y="529589"/>
                  </a:moveTo>
                  <a:lnTo>
                    <a:pt x="44576" y="529589"/>
                  </a:lnTo>
                  <a:lnTo>
                    <a:pt x="37820" y="530859"/>
                  </a:lnTo>
                  <a:lnTo>
                    <a:pt x="35128" y="532129"/>
                  </a:lnTo>
                  <a:lnTo>
                    <a:pt x="25666" y="532129"/>
                  </a:lnTo>
                  <a:lnTo>
                    <a:pt x="22974" y="533399"/>
                  </a:lnTo>
                  <a:lnTo>
                    <a:pt x="81051" y="533399"/>
                  </a:lnTo>
                  <a:lnTo>
                    <a:pt x="74294" y="532129"/>
                  </a:lnTo>
                  <a:lnTo>
                    <a:pt x="66192" y="530859"/>
                  </a:lnTo>
                  <a:lnTo>
                    <a:pt x="56730" y="529589"/>
                  </a:lnTo>
                  <a:close/>
                </a:path>
                <a:path w="3358515" h="792479">
                  <a:moveTo>
                    <a:pt x="205308" y="511809"/>
                  </a:moveTo>
                  <a:lnTo>
                    <a:pt x="203961" y="513079"/>
                  </a:lnTo>
                  <a:lnTo>
                    <a:pt x="203961" y="514349"/>
                  </a:lnTo>
                  <a:lnTo>
                    <a:pt x="206667" y="518159"/>
                  </a:lnTo>
                  <a:lnTo>
                    <a:pt x="206667" y="520699"/>
                  </a:lnTo>
                  <a:lnTo>
                    <a:pt x="209372" y="523239"/>
                  </a:lnTo>
                  <a:lnTo>
                    <a:pt x="209372" y="527049"/>
                  </a:lnTo>
                  <a:lnTo>
                    <a:pt x="212064" y="532129"/>
                  </a:lnTo>
                  <a:lnTo>
                    <a:pt x="214769" y="533399"/>
                  </a:lnTo>
                  <a:lnTo>
                    <a:pt x="217474" y="533399"/>
                  </a:lnTo>
                  <a:lnTo>
                    <a:pt x="217474" y="532129"/>
                  </a:lnTo>
                  <a:lnTo>
                    <a:pt x="218820" y="530859"/>
                  </a:lnTo>
                  <a:lnTo>
                    <a:pt x="218820" y="529589"/>
                  </a:lnTo>
                  <a:lnTo>
                    <a:pt x="220179" y="528319"/>
                  </a:lnTo>
                  <a:lnTo>
                    <a:pt x="220179" y="525779"/>
                  </a:lnTo>
                  <a:lnTo>
                    <a:pt x="820356" y="525779"/>
                  </a:lnTo>
                  <a:lnTo>
                    <a:pt x="823963" y="520699"/>
                  </a:lnTo>
                  <a:lnTo>
                    <a:pt x="825296" y="519429"/>
                  </a:lnTo>
                  <a:lnTo>
                    <a:pt x="825296" y="518159"/>
                  </a:lnTo>
                  <a:lnTo>
                    <a:pt x="216115" y="518159"/>
                  </a:lnTo>
                  <a:lnTo>
                    <a:pt x="213423" y="514349"/>
                  </a:lnTo>
                  <a:lnTo>
                    <a:pt x="205308" y="511809"/>
                  </a:lnTo>
                  <a:close/>
                </a:path>
                <a:path w="3358515" h="792479">
                  <a:moveTo>
                    <a:pt x="818553" y="528319"/>
                  </a:moveTo>
                  <a:lnTo>
                    <a:pt x="814501" y="528319"/>
                  </a:lnTo>
                  <a:lnTo>
                    <a:pt x="815847" y="529589"/>
                  </a:lnTo>
                  <a:lnTo>
                    <a:pt x="815847" y="532129"/>
                  </a:lnTo>
                  <a:lnTo>
                    <a:pt x="818553" y="528319"/>
                  </a:lnTo>
                  <a:close/>
                </a:path>
                <a:path w="3358515" h="792479">
                  <a:moveTo>
                    <a:pt x="1481772" y="529589"/>
                  </a:moveTo>
                  <a:lnTo>
                    <a:pt x="1473657" y="529589"/>
                  </a:lnTo>
                  <a:lnTo>
                    <a:pt x="1480413" y="530859"/>
                  </a:lnTo>
                  <a:lnTo>
                    <a:pt x="1481772" y="530859"/>
                  </a:lnTo>
                  <a:lnTo>
                    <a:pt x="1481772" y="529589"/>
                  </a:lnTo>
                  <a:close/>
                </a:path>
                <a:path w="3358515" h="792479">
                  <a:moveTo>
                    <a:pt x="163436" y="528319"/>
                  </a:moveTo>
                  <a:lnTo>
                    <a:pt x="163436" y="529589"/>
                  </a:lnTo>
                  <a:lnTo>
                    <a:pt x="171551" y="529589"/>
                  </a:lnTo>
                  <a:lnTo>
                    <a:pt x="163436" y="528319"/>
                  </a:lnTo>
                  <a:close/>
                </a:path>
                <a:path w="3358515" h="792479">
                  <a:moveTo>
                    <a:pt x="945527" y="477519"/>
                  </a:moveTo>
                  <a:lnTo>
                    <a:pt x="945527" y="480059"/>
                  </a:lnTo>
                  <a:lnTo>
                    <a:pt x="946873" y="481329"/>
                  </a:lnTo>
                  <a:lnTo>
                    <a:pt x="946873" y="482599"/>
                  </a:lnTo>
                  <a:lnTo>
                    <a:pt x="948220" y="482599"/>
                  </a:lnTo>
                  <a:lnTo>
                    <a:pt x="948220" y="483869"/>
                  </a:lnTo>
                  <a:lnTo>
                    <a:pt x="950925" y="486409"/>
                  </a:lnTo>
                  <a:lnTo>
                    <a:pt x="950925" y="488949"/>
                  </a:lnTo>
                  <a:lnTo>
                    <a:pt x="952271" y="488949"/>
                  </a:lnTo>
                  <a:lnTo>
                    <a:pt x="952271" y="492759"/>
                  </a:lnTo>
                  <a:lnTo>
                    <a:pt x="953630" y="492759"/>
                  </a:lnTo>
                  <a:lnTo>
                    <a:pt x="952271" y="494029"/>
                  </a:lnTo>
                  <a:lnTo>
                    <a:pt x="952271" y="495299"/>
                  </a:lnTo>
                  <a:lnTo>
                    <a:pt x="949566" y="500379"/>
                  </a:lnTo>
                  <a:lnTo>
                    <a:pt x="941476" y="504189"/>
                  </a:lnTo>
                  <a:lnTo>
                    <a:pt x="937412" y="505459"/>
                  </a:lnTo>
                  <a:lnTo>
                    <a:pt x="932014" y="506729"/>
                  </a:lnTo>
                  <a:lnTo>
                    <a:pt x="887437" y="506729"/>
                  </a:lnTo>
                  <a:lnTo>
                    <a:pt x="888796" y="507999"/>
                  </a:lnTo>
                  <a:lnTo>
                    <a:pt x="895540" y="507999"/>
                  </a:lnTo>
                  <a:lnTo>
                    <a:pt x="895540" y="509269"/>
                  </a:lnTo>
                  <a:lnTo>
                    <a:pt x="894194" y="509269"/>
                  </a:lnTo>
                  <a:lnTo>
                    <a:pt x="894194" y="510539"/>
                  </a:lnTo>
                  <a:lnTo>
                    <a:pt x="895540" y="511809"/>
                  </a:lnTo>
                  <a:lnTo>
                    <a:pt x="896899" y="511809"/>
                  </a:lnTo>
                  <a:lnTo>
                    <a:pt x="896899" y="514349"/>
                  </a:lnTo>
                  <a:lnTo>
                    <a:pt x="895540" y="514349"/>
                  </a:lnTo>
                  <a:lnTo>
                    <a:pt x="887437" y="520699"/>
                  </a:lnTo>
                  <a:lnTo>
                    <a:pt x="884732" y="520699"/>
                  </a:lnTo>
                  <a:lnTo>
                    <a:pt x="883386" y="521969"/>
                  </a:lnTo>
                  <a:lnTo>
                    <a:pt x="883386" y="524509"/>
                  </a:lnTo>
                  <a:lnTo>
                    <a:pt x="879335" y="527049"/>
                  </a:lnTo>
                  <a:lnTo>
                    <a:pt x="876630" y="527049"/>
                  </a:lnTo>
                  <a:lnTo>
                    <a:pt x="875283" y="528319"/>
                  </a:lnTo>
                  <a:lnTo>
                    <a:pt x="875283" y="529589"/>
                  </a:lnTo>
                  <a:lnTo>
                    <a:pt x="969835" y="529589"/>
                  </a:lnTo>
                  <a:lnTo>
                    <a:pt x="967130" y="527049"/>
                  </a:lnTo>
                  <a:lnTo>
                    <a:pt x="967130" y="525779"/>
                  </a:lnTo>
                  <a:lnTo>
                    <a:pt x="965771" y="524509"/>
                  </a:lnTo>
                  <a:lnTo>
                    <a:pt x="964438" y="524509"/>
                  </a:lnTo>
                  <a:lnTo>
                    <a:pt x="964438" y="521969"/>
                  </a:lnTo>
                  <a:lnTo>
                    <a:pt x="965771" y="520699"/>
                  </a:lnTo>
                  <a:lnTo>
                    <a:pt x="965771" y="513079"/>
                  </a:lnTo>
                  <a:lnTo>
                    <a:pt x="968489" y="510539"/>
                  </a:lnTo>
                  <a:lnTo>
                    <a:pt x="969835" y="510539"/>
                  </a:lnTo>
                  <a:lnTo>
                    <a:pt x="969835" y="505459"/>
                  </a:lnTo>
                  <a:lnTo>
                    <a:pt x="968489" y="504189"/>
                  </a:lnTo>
                  <a:lnTo>
                    <a:pt x="968489" y="502919"/>
                  </a:lnTo>
                  <a:lnTo>
                    <a:pt x="967130" y="501649"/>
                  </a:lnTo>
                  <a:lnTo>
                    <a:pt x="964438" y="497839"/>
                  </a:lnTo>
                  <a:lnTo>
                    <a:pt x="963079" y="495299"/>
                  </a:lnTo>
                  <a:lnTo>
                    <a:pt x="957681" y="488949"/>
                  </a:lnTo>
                  <a:lnTo>
                    <a:pt x="957681" y="487679"/>
                  </a:lnTo>
                  <a:lnTo>
                    <a:pt x="956322" y="486409"/>
                  </a:lnTo>
                  <a:lnTo>
                    <a:pt x="956322" y="485139"/>
                  </a:lnTo>
                  <a:lnTo>
                    <a:pt x="950925" y="482599"/>
                  </a:lnTo>
                  <a:lnTo>
                    <a:pt x="945527" y="477519"/>
                  </a:lnTo>
                  <a:close/>
                </a:path>
                <a:path w="3358515" h="792479">
                  <a:moveTo>
                    <a:pt x="990104" y="525779"/>
                  </a:moveTo>
                  <a:lnTo>
                    <a:pt x="982002" y="525779"/>
                  </a:lnTo>
                  <a:lnTo>
                    <a:pt x="984694" y="528319"/>
                  </a:lnTo>
                  <a:lnTo>
                    <a:pt x="986053" y="528319"/>
                  </a:lnTo>
                  <a:lnTo>
                    <a:pt x="990104" y="525779"/>
                  </a:lnTo>
                  <a:close/>
                </a:path>
                <a:path w="3358515" h="792479">
                  <a:moveTo>
                    <a:pt x="873937" y="488949"/>
                  </a:moveTo>
                  <a:lnTo>
                    <a:pt x="865835" y="490219"/>
                  </a:lnTo>
                  <a:lnTo>
                    <a:pt x="863130" y="492759"/>
                  </a:lnTo>
                  <a:lnTo>
                    <a:pt x="863130" y="502919"/>
                  </a:lnTo>
                  <a:lnTo>
                    <a:pt x="860424" y="505459"/>
                  </a:lnTo>
                  <a:lnTo>
                    <a:pt x="855027" y="507999"/>
                  </a:lnTo>
                  <a:lnTo>
                    <a:pt x="855027" y="513079"/>
                  </a:lnTo>
                  <a:lnTo>
                    <a:pt x="856373" y="514349"/>
                  </a:lnTo>
                  <a:lnTo>
                    <a:pt x="860424" y="521969"/>
                  </a:lnTo>
                  <a:lnTo>
                    <a:pt x="863130" y="523239"/>
                  </a:lnTo>
                  <a:lnTo>
                    <a:pt x="864476" y="521969"/>
                  </a:lnTo>
                  <a:lnTo>
                    <a:pt x="863130" y="520699"/>
                  </a:lnTo>
                  <a:lnTo>
                    <a:pt x="864476" y="519429"/>
                  </a:lnTo>
                  <a:lnTo>
                    <a:pt x="877989" y="515619"/>
                  </a:lnTo>
                  <a:lnTo>
                    <a:pt x="887437" y="506729"/>
                  </a:lnTo>
                  <a:lnTo>
                    <a:pt x="932014" y="506729"/>
                  </a:lnTo>
                  <a:lnTo>
                    <a:pt x="921207" y="505459"/>
                  </a:lnTo>
                  <a:lnTo>
                    <a:pt x="909053" y="501649"/>
                  </a:lnTo>
                  <a:lnTo>
                    <a:pt x="905001" y="497839"/>
                  </a:lnTo>
                  <a:lnTo>
                    <a:pt x="903649" y="495299"/>
                  </a:lnTo>
                  <a:lnTo>
                    <a:pt x="894194" y="495299"/>
                  </a:lnTo>
                  <a:lnTo>
                    <a:pt x="890142" y="491489"/>
                  </a:lnTo>
                  <a:lnTo>
                    <a:pt x="886078" y="491489"/>
                  </a:lnTo>
                  <a:lnTo>
                    <a:pt x="882040" y="490219"/>
                  </a:lnTo>
                  <a:lnTo>
                    <a:pt x="873937" y="488949"/>
                  </a:lnTo>
                  <a:close/>
                </a:path>
                <a:path w="3358515" h="792479">
                  <a:moveTo>
                    <a:pt x="1190002" y="511809"/>
                  </a:moveTo>
                  <a:lnTo>
                    <a:pt x="1183246" y="511809"/>
                  </a:lnTo>
                  <a:lnTo>
                    <a:pt x="1177848" y="514349"/>
                  </a:lnTo>
                  <a:lnTo>
                    <a:pt x="1164348" y="514349"/>
                  </a:lnTo>
                  <a:lnTo>
                    <a:pt x="1164348" y="519429"/>
                  </a:lnTo>
                  <a:lnTo>
                    <a:pt x="1188656" y="519429"/>
                  </a:lnTo>
                  <a:lnTo>
                    <a:pt x="1190002" y="520699"/>
                  </a:lnTo>
                  <a:lnTo>
                    <a:pt x="1188656" y="521969"/>
                  </a:lnTo>
                  <a:lnTo>
                    <a:pt x="1448003" y="521969"/>
                  </a:lnTo>
                  <a:lnTo>
                    <a:pt x="1448003" y="520699"/>
                  </a:lnTo>
                  <a:lnTo>
                    <a:pt x="1443951" y="520699"/>
                  </a:lnTo>
                  <a:lnTo>
                    <a:pt x="1442592" y="519429"/>
                  </a:lnTo>
                  <a:lnTo>
                    <a:pt x="1442592" y="518159"/>
                  </a:lnTo>
                  <a:lnTo>
                    <a:pt x="1441246" y="518159"/>
                  </a:lnTo>
                  <a:lnTo>
                    <a:pt x="1439887" y="515619"/>
                  </a:lnTo>
                  <a:lnTo>
                    <a:pt x="1439887" y="513079"/>
                  </a:lnTo>
                  <a:lnTo>
                    <a:pt x="1195412" y="513079"/>
                  </a:lnTo>
                  <a:lnTo>
                    <a:pt x="1190002" y="511809"/>
                  </a:lnTo>
                  <a:close/>
                </a:path>
                <a:path w="3358515" h="792479">
                  <a:moveTo>
                    <a:pt x="1188656" y="519429"/>
                  </a:moveTo>
                  <a:lnTo>
                    <a:pt x="1165694" y="519429"/>
                  </a:lnTo>
                  <a:lnTo>
                    <a:pt x="1167041" y="520699"/>
                  </a:lnTo>
                  <a:lnTo>
                    <a:pt x="1177848" y="520699"/>
                  </a:lnTo>
                  <a:lnTo>
                    <a:pt x="1188656" y="519429"/>
                  </a:lnTo>
                  <a:close/>
                </a:path>
                <a:path w="3358515" h="792479">
                  <a:moveTo>
                    <a:pt x="1161643" y="518159"/>
                  </a:moveTo>
                  <a:lnTo>
                    <a:pt x="1160297" y="519429"/>
                  </a:lnTo>
                  <a:lnTo>
                    <a:pt x="1162989" y="519429"/>
                  </a:lnTo>
                  <a:lnTo>
                    <a:pt x="1161643" y="518159"/>
                  </a:lnTo>
                  <a:close/>
                </a:path>
                <a:path w="3358515" h="792479">
                  <a:moveTo>
                    <a:pt x="198564" y="487679"/>
                  </a:moveTo>
                  <a:lnTo>
                    <a:pt x="176949" y="487679"/>
                  </a:lnTo>
                  <a:lnTo>
                    <a:pt x="178307" y="490219"/>
                  </a:lnTo>
                  <a:lnTo>
                    <a:pt x="179654" y="491489"/>
                  </a:lnTo>
                  <a:lnTo>
                    <a:pt x="193166" y="492759"/>
                  </a:lnTo>
                  <a:lnTo>
                    <a:pt x="197218" y="495299"/>
                  </a:lnTo>
                  <a:lnTo>
                    <a:pt x="198564" y="495299"/>
                  </a:lnTo>
                  <a:lnTo>
                    <a:pt x="199910" y="499109"/>
                  </a:lnTo>
                  <a:lnTo>
                    <a:pt x="201269" y="500379"/>
                  </a:lnTo>
                  <a:lnTo>
                    <a:pt x="198564" y="504189"/>
                  </a:lnTo>
                  <a:lnTo>
                    <a:pt x="198564" y="505459"/>
                  </a:lnTo>
                  <a:lnTo>
                    <a:pt x="201269" y="506729"/>
                  </a:lnTo>
                  <a:lnTo>
                    <a:pt x="202615" y="506729"/>
                  </a:lnTo>
                  <a:lnTo>
                    <a:pt x="201269" y="507999"/>
                  </a:lnTo>
                  <a:lnTo>
                    <a:pt x="201269" y="509269"/>
                  </a:lnTo>
                  <a:lnTo>
                    <a:pt x="202615" y="510539"/>
                  </a:lnTo>
                  <a:lnTo>
                    <a:pt x="213423" y="511809"/>
                  </a:lnTo>
                  <a:lnTo>
                    <a:pt x="216115" y="513079"/>
                  </a:lnTo>
                  <a:lnTo>
                    <a:pt x="217474" y="518159"/>
                  </a:lnTo>
                  <a:lnTo>
                    <a:pt x="825296" y="518159"/>
                  </a:lnTo>
                  <a:lnTo>
                    <a:pt x="823963" y="514349"/>
                  </a:lnTo>
                  <a:lnTo>
                    <a:pt x="826655" y="514349"/>
                  </a:lnTo>
                  <a:lnTo>
                    <a:pt x="826655" y="513079"/>
                  </a:lnTo>
                  <a:lnTo>
                    <a:pt x="828014" y="510539"/>
                  </a:lnTo>
                  <a:lnTo>
                    <a:pt x="828014" y="509269"/>
                  </a:lnTo>
                  <a:lnTo>
                    <a:pt x="829360" y="506729"/>
                  </a:lnTo>
                  <a:lnTo>
                    <a:pt x="832065" y="502919"/>
                  </a:lnTo>
                  <a:lnTo>
                    <a:pt x="834770" y="500379"/>
                  </a:lnTo>
                  <a:lnTo>
                    <a:pt x="834770" y="499109"/>
                  </a:lnTo>
                  <a:lnTo>
                    <a:pt x="836104" y="497839"/>
                  </a:lnTo>
                  <a:lnTo>
                    <a:pt x="837463" y="494029"/>
                  </a:lnTo>
                  <a:lnTo>
                    <a:pt x="838813" y="492759"/>
                  </a:lnTo>
                  <a:lnTo>
                    <a:pt x="206667" y="492759"/>
                  </a:lnTo>
                  <a:lnTo>
                    <a:pt x="206667" y="490219"/>
                  </a:lnTo>
                  <a:lnTo>
                    <a:pt x="202615" y="490219"/>
                  </a:lnTo>
                  <a:lnTo>
                    <a:pt x="201269" y="488949"/>
                  </a:lnTo>
                  <a:lnTo>
                    <a:pt x="198564" y="488949"/>
                  </a:lnTo>
                  <a:lnTo>
                    <a:pt x="198564" y="487679"/>
                  </a:lnTo>
                  <a:close/>
                </a:path>
                <a:path w="3358515" h="792479">
                  <a:moveTo>
                    <a:pt x="826655" y="514349"/>
                  </a:moveTo>
                  <a:lnTo>
                    <a:pt x="823963" y="514349"/>
                  </a:lnTo>
                  <a:lnTo>
                    <a:pt x="825296" y="515619"/>
                  </a:lnTo>
                  <a:lnTo>
                    <a:pt x="826655" y="514349"/>
                  </a:lnTo>
                  <a:close/>
                </a:path>
                <a:path w="3358515" h="792479">
                  <a:moveTo>
                    <a:pt x="1154887" y="513079"/>
                  </a:moveTo>
                  <a:lnTo>
                    <a:pt x="1150835" y="513079"/>
                  </a:lnTo>
                  <a:lnTo>
                    <a:pt x="1148130" y="514349"/>
                  </a:lnTo>
                  <a:lnTo>
                    <a:pt x="1156233" y="514349"/>
                  </a:lnTo>
                  <a:lnTo>
                    <a:pt x="1154887" y="513079"/>
                  </a:lnTo>
                  <a:close/>
                </a:path>
                <a:path w="3358515" h="792479">
                  <a:moveTo>
                    <a:pt x="1227835" y="501649"/>
                  </a:moveTo>
                  <a:lnTo>
                    <a:pt x="1222425" y="502919"/>
                  </a:lnTo>
                  <a:lnTo>
                    <a:pt x="1222425" y="504189"/>
                  </a:lnTo>
                  <a:lnTo>
                    <a:pt x="1219720" y="504189"/>
                  </a:lnTo>
                  <a:lnTo>
                    <a:pt x="1211618" y="505459"/>
                  </a:lnTo>
                  <a:lnTo>
                    <a:pt x="1207566" y="509269"/>
                  </a:lnTo>
                  <a:lnTo>
                    <a:pt x="1202169" y="511809"/>
                  </a:lnTo>
                  <a:lnTo>
                    <a:pt x="1195412" y="513079"/>
                  </a:lnTo>
                  <a:lnTo>
                    <a:pt x="1439887" y="513079"/>
                  </a:lnTo>
                  <a:lnTo>
                    <a:pt x="1438541" y="511809"/>
                  </a:lnTo>
                  <a:lnTo>
                    <a:pt x="1438541" y="510539"/>
                  </a:lnTo>
                  <a:lnTo>
                    <a:pt x="1435849" y="510539"/>
                  </a:lnTo>
                  <a:lnTo>
                    <a:pt x="1433146" y="507999"/>
                  </a:lnTo>
                  <a:lnTo>
                    <a:pt x="1231887" y="507999"/>
                  </a:lnTo>
                  <a:lnTo>
                    <a:pt x="1227835" y="505459"/>
                  </a:lnTo>
                  <a:lnTo>
                    <a:pt x="1227835" y="501649"/>
                  </a:lnTo>
                  <a:close/>
                </a:path>
                <a:path w="3358515" h="792479">
                  <a:moveTo>
                    <a:pt x="1244041" y="505459"/>
                  </a:moveTo>
                  <a:lnTo>
                    <a:pt x="1231887" y="507999"/>
                  </a:lnTo>
                  <a:lnTo>
                    <a:pt x="1248079" y="507999"/>
                  </a:lnTo>
                  <a:lnTo>
                    <a:pt x="1244041" y="505459"/>
                  </a:lnTo>
                  <a:close/>
                </a:path>
                <a:path w="3358515" h="792479">
                  <a:moveTo>
                    <a:pt x="1239989" y="500379"/>
                  </a:moveTo>
                  <a:lnTo>
                    <a:pt x="1238630" y="500379"/>
                  </a:lnTo>
                  <a:lnTo>
                    <a:pt x="1238630" y="501649"/>
                  </a:lnTo>
                  <a:lnTo>
                    <a:pt x="1253489" y="506729"/>
                  </a:lnTo>
                  <a:lnTo>
                    <a:pt x="1250784" y="507999"/>
                  </a:lnTo>
                  <a:lnTo>
                    <a:pt x="1433146" y="507999"/>
                  </a:lnTo>
                  <a:lnTo>
                    <a:pt x="1429092" y="504189"/>
                  </a:lnTo>
                  <a:lnTo>
                    <a:pt x="1423695" y="504189"/>
                  </a:lnTo>
                  <a:lnTo>
                    <a:pt x="1422336" y="502919"/>
                  </a:lnTo>
                  <a:lnTo>
                    <a:pt x="1254836" y="502919"/>
                  </a:lnTo>
                  <a:lnTo>
                    <a:pt x="1239989" y="500379"/>
                  </a:lnTo>
                  <a:close/>
                </a:path>
                <a:path w="3358515" h="792479">
                  <a:moveTo>
                    <a:pt x="1457452" y="504189"/>
                  </a:moveTo>
                  <a:lnTo>
                    <a:pt x="1448003" y="504189"/>
                  </a:lnTo>
                  <a:lnTo>
                    <a:pt x="1452054" y="507999"/>
                  </a:lnTo>
                  <a:lnTo>
                    <a:pt x="1453400" y="507999"/>
                  </a:lnTo>
                  <a:lnTo>
                    <a:pt x="1456093" y="506729"/>
                  </a:lnTo>
                  <a:lnTo>
                    <a:pt x="1457452" y="505459"/>
                  </a:lnTo>
                  <a:lnTo>
                    <a:pt x="1457452" y="504189"/>
                  </a:lnTo>
                  <a:close/>
                </a:path>
                <a:path w="3358515" h="792479">
                  <a:moveTo>
                    <a:pt x="1464208" y="490219"/>
                  </a:moveTo>
                  <a:lnTo>
                    <a:pt x="1411516" y="490219"/>
                  </a:lnTo>
                  <a:lnTo>
                    <a:pt x="1422336" y="495299"/>
                  </a:lnTo>
                  <a:lnTo>
                    <a:pt x="1435849" y="497839"/>
                  </a:lnTo>
                  <a:lnTo>
                    <a:pt x="1437195" y="499109"/>
                  </a:lnTo>
                  <a:lnTo>
                    <a:pt x="1435849" y="500379"/>
                  </a:lnTo>
                  <a:lnTo>
                    <a:pt x="1435849" y="502919"/>
                  </a:lnTo>
                  <a:lnTo>
                    <a:pt x="1445298" y="504189"/>
                  </a:lnTo>
                  <a:lnTo>
                    <a:pt x="1460157" y="504189"/>
                  </a:lnTo>
                  <a:lnTo>
                    <a:pt x="1464208" y="502919"/>
                  </a:lnTo>
                  <a:lnTo>
                    <a:pt x="1465560" y="500379"/>
                  </a:lnTo>
                  <a:lnTo>
                    <a:pt x="1460157" y="500379"/>
                  </a:lnTo>
                  <a:lnTo>
                    <a:pt x="1460157" y="497839"/>
                  </a:lnTo>
                  <a:lnTo>
                    <a:pt x="1461503" y="497839"/>
                  </a:lnTo>
                  <a:lnTo>
                    <a:pt x="1461503" y="494029"/>
                  </a:lnTo>
                  <a:lnTo>
                    <a:pt x="1464208" y="490219"/>
                  </a:lnTo>
                  <a:close/>
                </a:path>
                <a:path w="3358515" h="792479">
                  <a:moveTo>
                    <a:pt x="1614131" y="502919"/>
                  </a:moveTo>
                  <a:lnTo>
                    <a:pt x="1610093" y="504189"/>
                  </a:lnTo>
                  <a:lnTo>
                    <a:pt x="1618195" y="504189"/>
                  </a:lnTo>
                  <a:lnTo>
                    <a:pt x="1614131" y="502919"/>
                  </a:lnTo>
                  <a:close/>
                </a:path>
                <a:path w="3358515" h="792479">
                  <a:moveTo>
                    <a:pt x="1638452" y="494029"/>
                  </a:moveTo>
                  <a:lnTo>
                    <a:pt x="1637106" y="494029"/>
                  </a:lnTo>
                  <a:lnTo>
                    <a:pt x="1635759" y="499109"/>
                  </a:lnTo>
                  <a:lnTo>
                    <a:pt x="1626298" y="502919"/>
                  </a:lnTo>
                  <a:lnTo>
                    <a:pt x="1618195" y="504189"/>
                  </a:lnTo>
                  <a:lnTo>
                    <a:pt x="3266097" y="504189"/>
                  </a:lnTo>
                  <a:lnTo>
                    <a:pt x="3266097" y="502919"/>
                  </a:lnTo>
                  <a:lnTo>
                    <a:pt x="3260686" y="502919"/>
                  </a:lnTo>
                  <a:lnTo>
                    <a:pt x="3260686" y="501649"/>
                  </a:lnTo>
                  <a:lnTo>
                    <a:pt x="3253943" y="501649"/>
                  </a:lnTo>
                  <a:lnTo>
                    <a:pt x="3256648" y="499109"/>
                  </a:lnTo>
                  <a:lnTo>
                    <a:pt x="3259353" y="499109"/>
                  </a:lnTo>
                  <a:lnTo>
                    <a:pt x="3262045" y="495299"/>
                  </a:lnTo>
                  <a:lnTo>
                    <a:pt x="1642503" y="495299"/>
                  </a:lnTo>
                  <a:lnTo>
                    <a:pt x="1638452" y="494029"/>
                  </a:lnTo>
                  <a:close/>
                </a:path>
                <a:path w="3358515" h="792479">
                  <a:moveTo>
                    <a:pt x="1245387" y="490219"/>
                  </a:moveTo>
                  <a:lnTo>
                    <a:pt x="1241336" y="492759"/>
                  </a:lnTo>
                  <a:lnTo>
                    <a:pt x="1242682" y="494029"/>
                  </a:lnTo>
                  <a:lnTo>
                    <a:pt x="1241336" y="495299"/>
                  </a:lnTo>
                  <a:lnTo>
                    <a:pt x="1241336" y="497839"/>
                  </a:lnTo>
                  <a:lnTo>
                    <a:pt x="1257541" y="500379"/>
                  </a:lnTo>
                  <a:lnTo>
                    <a:pt x="1254836" y="502919"/>
                  </a:lnTo>
                  <a:lnTo>
                    <a:pt x="1420990" y="502919"/>
                  </a:lnTo>
                  <a:lnTo>
                    <a:pt x="1416926" y="501649"/>
                  </a:lnTo>
                  <a:lnTo>
                    <a:pt x="1412887" y="501649"/>
                  </a:lnTo>
                  <a:lnTo>
                    <a:pt x="1411516" y="500379"/>
                  </a:lnTo>
                  <a:lnTo>
                    <a:pt x="1412887" y="500379"/>
                  </a:lnTo>
                  <a:lnTo>
                    <a:pt x="1414233" y="499109"/>
                  </a:lnTo>
                  <a:lnTo>
                    <a:pt x="1411195" y="495299"/>
                  </a:lnTo>
                  <a:lnTo>
                    <a:pt x="1262951" y="495299"/>
                  </a:lnTo>
                  <a:lnTo>
                    <a:pt x="1254836" y="494029"/>
                  </a:lnTo>
                  <a:lnTo>
                    <a:pt x="1253489" y="492759"/>
                  </a:lnTo>
                  <a:lnTo>
                    <a:pt x="1253489" y="491489"/>
                  </a:lnTo>
                  <a:lnTo>
                    <a:pt x="1249438" y="491489"/>
                  </a:lnTo>
                  <a:lnTo>
                    <a:pt x="1245387" y="490219"/>
                  </a:lnTo>
                  <a:close/>
                </a:path>
                <a:path w="3358515" h="792479">
                  <a:moveTo>
                    <a:pt x="3257994" y="500379"/>
                  </a:moveTo>
                  <a:lnTo>
                    <a:pt x="3256648" y="500379"/>
                  </a:lnTo>
                  <a:lnTo>
                    <a:pt x="3256648" y="501649"/>
                  </a:lnTo>
                  <a:lnTo>
                    <a:pt x="3260686" y="501649"/>
                  </a:lnTo>
                  <a:lnTo>
                    <a:pt x="3257994" y="500379"/>
                  </a:lnTo>
                  <a:close/>
                </a:path>
                <a:path w="3358515" h="792479">
                  <a:moveTo>
                    <a:pt x="1466913" y="497839"/>
                  </a:moveTo>
                  <a:lnTo>
                    <a:pt x="1462862" y="497839"/>
                  </a:lnTo>
                  <a:lnTo>
                    <a:pt x="1461503" y="499109"/>
                  </a:lnTo>
                  <a:lnTo>
                    <a:pt x="1461503" y="500379"/>
                  </a:lnTo>
                  <a:lnTo>
                    <a:pt x="1465560" y="500379"/>
                  </a:lnTo>
                  <a:lnTo>
                    <a:pt x="1466913" y="497839"/>
                  </a:lnTo>
                  <a:close/>
                </a:path>
                <a:path w="3358515" h="792479">
                  <a:moveTo>
                    <a:pt x="909053" y="480059"/>
                  </a:moveTo>
                  <a:lnTo>
                    <a:pt x="898245" y="482599"/>
                  </a:lnTo>
                  <a:lnTo>
                    <a:pt x="896899" y="483869"/>
                  </a:lnTo>
                  <a:lnTo>
                    <a:pt x="896899" y="488949"/>
                  </a:lnTo>
                  <a:lnTo>
                    <a:pt x="898245" y="490219"/>
                  </a:lnTo>
                  <a:lnTo>
                    <a:pt x="896899" y="492759"/>
                  </a:lnTo>
                  <a:lnTo>
                    <a:pt x="894194" y="495299"/>
                  </a:lnTo>
                  <a:lnTo>
                    <a:pt x="903649" y="495299"/>
                  </a:lnTo>
                  <a:lnTo>
                    <a:pt x="899591" y="487679"/>
                  </a:lnTo>
                  <a:lnTo>
                    <a:pt x="900950" y="486409"/>
                  </a:lnTo>
                  <a:lnTo>
                    <a:pt x="900950" y="485139"/>
                  </a:lnTo>
                  <a:lnTo>
                    <a:pt x="905681" y="485139"/>
                  </a:lnTo>
                  <a:lnTo>
                    <a:pt x="906360" y="483869"/>
                  </a:lnTo>
                  <a:lnTo>
                    <a:pt x="910412" y="483869"/>
                  </a:lnTo>
                  <a:lnTo>
                    <a:pt x="910412" y="482599"/>
                  </a:lnTo>
                  <a:lnTo>
                    <a:pt x="909053" y="481329"/>
                  </a:lnTo>
                  <a:lnTo>
                    <a:pt x="909053" y="480059"/>
                  </a:lnTo>
                  <a:close/>
                </a:path>
                <a:path w="3358515" h="792479">
                  <a:moveTo>
                    <a:pt x="1265643" y="477519"/>
                  </a:moveTo>
                  <a:lnTo>
                    <a:pt x="1265643" y="481329"/>
                  </a:lnTo>
                  <a:lnTo>
                    <a:pt x="1264284" y="483869"/>
                  </a:lnTo>
                  <a:lnTo>
                    <a:pt x="1264284" y="485139"/>
                  </a:lnTo>
                  <a:lnTo>
                    <a:pt x="1267002" y="487679"/>
                  </a:lnTo>
                  <a:lnTo>
                    <a:pt x="1265643" y="490219"/>
                  </a:lnTo>
                  <a:lnTo>
                    <a:pt x="1265643" y="492759"/>
                  </a:lnTo>
                  <a:lnTo>
                    <a:pt x="1262951" y="495299"/>
                  </a:lnTo>
                  <a:lnTo>
                    <a:pt x="1411195" y="495299"/>
                  </a:lnTo>
                  <a:lnTo>
                    <a:pt x="1410182" y="494029"/>
                  </a:lnTo>
                  <a:lnTo>
                    <a:pt x="1408823" y="494029"/>
                  </a:lnTo>
                  <a:lnTo>
                    <a:pt x="1406118" y="491489"/>
                  </a:lnTo>
                  <a:lnTo>
                    <a:pt x="1408823" y="490219"/>
                  </a:lnTo>
                  <a:lnTo>
                    <a:pt x="1465554" y="490219"/>
                  </a:lnTo>
                  <a:lnTo>
                    <a:pt x="1465554" y="487679"/>
                  </a:lnTo>
                  <a:lnTo>
                    <a:pt x="1458810" y="487679"/>
                  </a:lnTo>
                  <a:lnTo>
                    <a:pt x="1458810" y="486409"/>
                  </a:lnTo>
                  <a:lnTo>
                    <a:pt x="1457452" y="486409"/>
                  </a:lnTo>
                  <a:lnTo>
                    <a:pt x="1457452" y="483869"/>
                  </a:lnTo>
                  <a:lnTo>
                    <a:pt x="1461503" y="482599"/>
                  </a:lnTo>
                  <a:lnTo>
                    <a:pt x="1461503" y="481329"/>
                  </a:lnTo>
                  <a:lnTo>
                    <a:pt x="1460157" y="481329"/>
                  </a:lnTo>
                  <a:lnTo>
                    <a:pt x="1460157" y="480059"/>
                  </a:lnTo>
                  <a:lnTo>
                    <a:pt x="1267002" y="480059"/>
                  </a:lnTo>
                  <a:lnTo>
                    <a:pt x="1267002" y="478789"/>
                  </a:lnTo>
                  <a:lnTo>
                    <a:pt x="1265643" y="477519"/>
                  </a:lnTo>
                  <a:close/>
                </a:path>
                <a:path w="3358515" h="792479">
                  <a:moveTo>
                    <a:pt x="3259353" y="488949"/>
                  </a:moveTo>
                  <a:lnTo>
                    <a:pt x="3259353" y="490219"/>
                  </a:lnTo>
                  <a:lnTo>
                    <a:pt x="1641157" y="490219"/>
                  </a:lnTo>
                  <a:lnTo>
                    <a:pt x="1639811" y="491489"/>
                  </a:lnTo>
                  <a:lnTo>
                    <a:pt x="1642503" y="494029"/>
                  </a:lnTo>
                  <a:lnTo>
                    <a:pt x="1643862" y="494029"/>
                  </a:lnTo>
                  <a:lnTo>
                    <a:pt x="1643862" y="495299"/>
                  </a:lnTo>
                  <a:lnTo>
                    <a:pt x="3262045" y="495299"/>
                  </a:lnTo>
                  <a:lnTo>
                    <a:pt x="3262045" y="492759"/>
                  </a:lnTo>
                  <a:lnTo>
                    <a:pt x="3260686" y="491489"/>
                  </a:lnTo>
                  <a:lnTo>
                    <a:pt x="3260686" y="490219"/>
                  </a:lnTo>
                  <a:lnTo>
                    <a:pt x="3259353" y="488949"/>
                  </a:lnTo>
                  <a:close/>
                </a:path>
                <a:path w="3358515" h="792479">
                  <a:moveTo>
                    <a:pt x="209372" y="485139"/>
                  </a:moveTo>
                  <a:lnTo>
                    <a:pt x="208013" y="485139"/>
                  </a:lnTo>
                  <a:lnTo>
                    <a:pt x="208013" y="486409"/>
                  </a:lnTo>
                  <a:lnTo>
                    <a:pt x="209372" y="488949"/>
                  </a:lnTo>
                  <a:lnTo>
                    <a:pt x="209372" y="490219"/>
                  </a:lnTo>
                  <a:lnTo>
                    <a:pt x="208013" y="491489"/>
                  </a:lnTo>
                  <a:lnTo>
                    <a:pt x="208013" y="492759"/>
                  </a:lnTo>
                  <a:lnTo>
                    <a:pt x="838813" y="492759"/>
                  </a:lnTo>
                  <a:lnTo>
                    <a:pt x="841514" y="490219"/>
                  </a:lnTo>
                  <a:lnTo>
                    <a:pt x="849617" y="487679"/>
                  </a:lnTo>
                  <a:lnTo>
                    <a:pt x="850518" y="486409"/>
                  </a:lnTo>
                  <a:lnTo>
                    <a:pt x="210718" y="486409"/>
                  </a:lnTo>
                  <a:lnTo>
                    <a:pt x="209372" y="485139"/>
                  </a:lnTo>
                  <a:close/>
                </a:path>
                <a:path w="3358515" h="792479">
                  <a:moveTo>
                    <a:pt x="206667" y="486409"/>
                  </a:moveTo>
                  <a:lnTo>
                    <a:pt x="205308" y="486409"/>
                  </a:lnTo>
                  <a:lnTo>
                    <a:pt x="205308" y="487679"/>
                  </a:lnTo>
                  <a:lnTo>
                    <a:pt x="202615" y="490219"/>
                  </a:lnTo>
                  <a:lnTo>
                    <a:pt x="206667" y="490219"/>
                  </a:lnTo>
                  <a:lnTo>
                    <a:pt x="206667" y="486409"/>
                  </a:lnTo>
                  <a:close/>
                </a:path>
                <a:path w="3358515" h="792479">
                  <a:moveTo>
                    <a:pt x="1683029" y="455929"/>
                  </a:moveTo>
                  <a:lnTo>
                    <a:pt x="1678978" y="457199"/>
                  </a:lnTo>
                  <a:lnTo>
                    <a:pt x="1668170" y="458469"/>
                  </a:lnTo>
                  <a:lnTo>
                    <a:pt x="1658708" y="463549"/>
                  </a:lnTo>
                  <a:lnTo>
                    <a:pt x="1657362" y="466089"/>
                  </a:lnTo>
                  <a:lnTo>
                    <a:pt x="1653311" y="469899"/>
                  </a:lnTo>
                  <a:lnTo>
                    <a:pt x="1653311" y="471169"/>
                  </a:lnTo>
                  <a:lnTo>
                    <a:pt x="1656016" y="471169"/>
                  </a:lnTo>
                  <a:lnTo>
                    <a:pt x="1656016" y="472439"/>
                  </a:lnTo>
                  <a:lnTo>
                    <a:pt x="1653311" y="473709"/>
                  </a:lnTo>
                  <a:lnTo>
                    <a:pt x="1649260" y="473709"/>
                  </a:lnTo>
                  <a:lnTo>
                    <a:pt x="1649260" y="477519"/>
                  </a:lnTo>
                  <a:lnTo>
                    <a:pt x="1647901" y="478789"/>
                  </a:lnTo>
                  <a:lnTo>
                    <a:pt x="1645208" y="478789"/>
                  </a:lnTo>
                  <a:lnTo>
                    <a:pt x="1643862" y="482599"/>
                  </a:lnTo>
                  <a:lnTo>
                    <a:pt x="1642503" y="482599"/>
                  </a:lnTo>
                  <a:lnTo>
                    <a:pt x="1641157" y="483869"/>
                  </a:lnTo>
                  <a:lnTo>
                    <a:pt x="1641157" y="487679"/>
                  </a:lnTo>
                  <a:lnTo>
                    <a:pt x="1642503" y="490219"/>
                  </a:lnTo>
                  <a:lnTo>
                    <a:pt x="3256648" y="490219"/>
                  </a:lnTo>
                  <a:lnTo>
                    <a:pt x="3256648" y="488949"/>
                  </a:lnTo>
                  <a:lnTo>
                    <a:pt x="3257994" y="488949"/>
                  </a:lnTo>
                  <a:lnTo>
                    <a:pt x="3259353" y="487679"/>
                  </a:lnTo>
                  <a:lnTo>
                    <a:pt x="3262045" y="483869"/>
                  </a:lnTo>
                  <a:lnTo>
                    <a:pt x="3263404" y="482599"/>
                  </a:lnTo>
                  <a:lnTo>
                    <a:pt x="3263404" y="478789"/>
                  </a:lnTo>
                  <a:lnTo>
                    <a:pt x="1647901" y="478789"/>
                  </a:lnTo>
                  <a:lnTo>
                    <a:pt x="1646554" y="477519"/>
                  </a:lnTo>
                  <a:lnTo>
                    <a:pt x="3263404" y="477519"/>
                  </a:lnTo>
                  <a:lnTo>
                    <a:pt x="3266097" y="473709"/>
                  </a:lnTo>
                  <a:lnTo>
                    <a:pt x="3266097" y="472439"/>
                  </a:lnTo>
                  <a:lnTo>
                    <a:pt x="1738401" y="472439"/>
                  </a:lnTo>
                  <a:lnTo>
                    <a:pt x="1737055" y="471169"/>
                  </a:lnTo>
                  <a:lnTo>
                    <a:pt x="1737055" y="469899"/>
                  </a:lnTo>
                  <a:lnTo>
                    <a:pt x="1728952" y="469899"/>
                  </a:lnTo>
                  <a:lnTo>
                    <a:pt x="1727593" y="468629"/>
                  </a:lnTo>
                  <a:lnTo>
                    <a:pt x="1728952" y="467359"/>
                  </a:lnTo>
                  <a:lnTo>
                    <a:pt x="1727593" y="467359"/>
                  </a:lnTo>
                  <a:lnTo>
                    <a:pt x="1726260" y="466089"/>
                  </a:lnTo>
                  <a:lnTo>
                    <a:pt x="1722208" y="466089"/>
                  </a:lnTo>
                  <a:lnTo>
                    <a:pt x="1722208" y="464819"/>
                  </a:lnTo>
                  <a:lnTo>
                    <a:pt x="1723555" y="464819"/>
                  </a:lnTo>
                  <a:lnTo>
                    <a:pt x="1723555" y="463549"/>
                  </a:lnTo>
                  <a:lnTo>
                    <a:pt x="1722208" y="463549"/>
                  </a:lnTo>
                  <a:lnTo>
                    <a:pt x="1722208" y="462279"/>
                  </a:lnTo>
                  <a:lnTo>
                    <a:pt x="1689785" y="462279"/>
                  </a:lnTo>
                  <a:lnTo>
                    <a:pt x="1689785" y="459739"/>
                  </a:lnTo>
                  <a:lnTo>
                    <a:pt x="1688426" y="459739"/>
                  </a:lnTo>
                  <a:lnTo>
                    <a:pt x="1685734" y="457199"/>
                  </a:lnTo>
                  <a:lnTo>
                    <a:pt x="1683029" y="455929"/>
                  </a:lnTo>
                  <a:close/>
                </a:path>
                <a:path w="3358515" h="792479">
                  <a:moveTo>
                    <a:pt x="178307" y="481329"/>
                  </a:moveTo>
                  <a:lnTo>
                    <a:pt x="176949" y="482599"/>
                  </a:lnTo>
                  <a:lnTo>
                    <a:pt x="176949" y="485139"/>
                  </a:lnTo>
                  <a:lnTo>
                    <a:pt x="178307" y="485139"/>
                  </a:lnTo>
                  <a:lnTo>
                    <a:pt x="178307" y="487679"/>
                  </a:lnTo>
                  <a:lnTo>
                    <a:pt x="187756" y="487679"/>
                  </a:lnTo>
                  <a:lnTo>
                    <a:pt x="186410" y="485139"/>
                  </a:lnTo>
                  <a:lnTo>
                    <a:pt x="178307" y="481329"/>
                  </a:lnTo>
                  <a:close/>
                </a:path>
                <a:path w="3358515" h="792479">
                  <a:moveTo>
                    <a:pt x="198564" y="480059"/>
                  </a:moveTo>
                  <a:lnTo>
                    <a:pt x="186410" y="480059"/>
                  </a:lnTo>
                  <a:lnTo>
                    <a:pt x="186410" y="481329"/>
                  </a:lnTo>
                  <a:lnTo>
                    <a:pt x="187756" y="481329"/>
                  </a:lnTo>
                  <a:lnTo>
                    <a:pt x="187756" y="487679"/>
                  </a:lnTo>
                  <a:lnTo>
                    <a:pt x="201269" y="487679"/>
                  </a:lnTo>
                  <a:lnTo>
                    <a:pt x="203961" y="486409"/>
                  </a:lnTo>
                  <a:lnTo>
                    <a:pt x="205308" y="485139"/>
                  </a:lnTo>
                  <a:lnTo>
                    <a:pt x="206667" y="482599"/>
                  </a:lnTo>
                  <a:lnTo>
                    <a:pt x="197218" y="482599"/>
                  </a:lnTo>
                  <a:lnTo>
                    <a:pt x="197218" y="481329"/>
                  </a:lnTo>
                  <a:lnTo>
                    <a:pt x="198564" y="480059"/>
                  </a:lnTo>
                  <a:close/>
                </a:path>
                <a:path w="3358515" h="792479">
                  <a:moveTo>
                    <a:pt x="1123822" y="485139"/>
                  </a:moveTo>
                  <a:lnTo>
                    <a:pt x="1119771" y="485139"/>
                  </a:lnTo>
                  <a:lnTo>
                    <a:pt x="1122476" y="487679"/>
                  </a:lnTo>
                  <a:lnTo>
                    <a:pt x="1123822" y="487679"/>
                  </a:lnTo>
                  <a:lnTo>
                    <a:pt x="1123822" y="485139"/>
                  </a:lnTo>
                  <a:close/>
                </a:path>
                <a:path w="3358515" h="792479">
                  <a:moveTo>
                    <a:pt x="1464208" y="486409"/>
                  </a:moveTo>
                  <a:lnTo>
                    <a:pt x="1462862" y="486409"/>
                  </a:lnTo>
                  <a:lnTo>
                    <a:pt x="1462862" y="487679"/>
                  </a:lnTo>
                  <a:lnTo>
                    <a:pt x="1465554" y="487679"/>
                  </a:lnTo>
                  <a:lnTo>
                    <a:pt x="1464208" y="486409"/>
                  </a:lnTo>
                  <a:close/>
                </a:path>
                <a:path w="3358515" h="792479">
                  <a:moveTo>
                    <a:pt x="857724" y="478789"/>
                  </a:moveTo>
                  <a:lnTo>
                    <a:pt x="210718" y="478789"/>
                  </a:lnTo>
                  <a:lnTo>
                    <a:pt x="210718" y="481329"/>
                  </a:lnTo>
                  <a:lnTo>
                    <a:pt x="209372" y="481329"/>
                  </a:lnTo>
                  <a:lnTo>
                    <a:pt x="210718" y="482599"/>
                  </a:lnTo>
                  <a:lnTo>
                    <a:pt x="210718" y="483869"/>
                  </a:lnTo>
                  <a:lnTo>
                    <a:pt x="212064" y="483869"/>
                  </a:lnTo>
                  <a:lnTo>
                    <a:pt x="214769" y="485139"/>
                  </a:lnTo>
                  <a:lnTo>
                    <a:pt x="214769" y="486409"/>
                  </a:lnTo>
                  <a:lnTo>
                    <a:pt x="850518" y="486409"/>
                  </a:lnTo>
                  <a:lnTo>
                    <a:pt x="852322" y="483869"/>
                  </a:lnTo>
                  <a:lnTo>
                    <a:pt x="857724" y="478789"/>
                  </a:lnTo>
                  <a:close/>
                </a:path>
                <a:path w="3358515" h="792479">
                  <a:moveTo>
                    <a:pt x="905681" y="485139"/>
                  </a:moveTo>
                  <a:lnTo>
                    <a:pt x="902296" y="485139"/>
                  </a:lnTo>
                  <a:lnTo>
                    <a:pt x="905001" y="486409"/>
                  </a:lnTo>
                  <a:lnTo>
                    <a:pt x="905681" y="485139"/>
                  </a:lnTo>
                  <a:close/>
                </a:path>
                <a:path w="3358515" h="792479">
                  <a:moveTo>
                    <a:pt x="1127874" y="485139"/>
                  </a:moveTo>
                  <a:lnTo>
                    <a:pt x="1125169" y="485139"/>
                  </a:lnTo>
                  <a:lnTo>
                    <a:pt x="1126528" y="486409"/>
                  </a:lnTo>
                  <a:lnTo>
                    <a:pt x="1127874" y="485139"/>
                  </a:lnTo>
                  <a:close/>
                </a:path>
                <a:path w="3358515" h="792479">
                  <a:moveTo>
                    <a:pt x="1123822" y="477519"/>
                  </a:moveTo>
                  <a:lnTo>
                    <a:pt x="1113002" y="477519"/>
                  </a:lnTo>
                  <a:lnTo>
                    <a:pt x="1104912" y="478789"/>
                  </a:lnTo>
                  <a:lnTo>
                    <a:pt x="1098156" y="480059"/>
                  </a:lnTo>
                  <a:lnTo>
                    <a:pt x="1092758" y="482599"/>
                  </a:lnTo>
                  <a:lnTo>
                    <a:pt x="1084643" y="483869"/>
                  </a:lnTo>
                  <a:lnTo>
                    <a:pt x="1130579" y="483869"/>
                  </a:lnTo>
                  <a:lnTo>
                    <a:pt x="1130579" y="481329"/>
                  </a:lnTo>
                  <a:lnTo>
                    <a:pt x="1126528" y="478789"/>
                  </a:lnTo>
                  <a:lnTo>
                    <a:pt x="1123822" y="477519"/>
                  </a:lnTo>
                  <a:close/>
                </a:path>
                <a:path w="3358515" h="792479">
                  <a:moveTo>
                    <a:pt x="199910" y="481329"/>
                  </a:moveTo>
                  <a:lnTo>
                    <a:pt x="198564" y="482599"/>
                  </a:lnTo>
                  <a:lnTo>
                    <a:pt x="201269" y="482599"/>
                  </a:lnTo>
                  <a:lnTo>
                    <a:pt x="199910" y="481329"/>
                  </a:lnTo>
                  <a:close/>
                </a:path>
                <a:path w="3358515" h="792479">
                  <a:moveTo>
                    <a:pt x="203961" y="481329"/>
                  </a:moveTo>
                  <a:lnTo>
                    <a:pt x="202615" y="482599"/>
                  </a:lnTo>
                  <a:lnTo>
                    <a:pt x="205308" y="482599"/>
                  </a:lnTo>
                  <a:lnTo>
                    <a:pt x="203961" y="481329"/>
                  </a:lnTo>
                  <a:close/>
                </a:path>
                <a:path w="3358515" h="792479">
                  <a:moveTo>
                    <a:pt x="197218" y="477519"/>
                  </a:moveTo>
                  <a:lnTo>
                    <a:pt x="187756" y="477519"/>
                  </a:lnTo>
                  <a:lnTo>
                    <a:pt x="187756" y="478789"/>
                  </a:lnTo>
                  <a:lnTo>
                    <a:pt x="182359" y="478789"/>
                  </a:lnTo>
                  <a:lnTo>
                    <a:pt x="185051" y="480059"/>
                  </a:lnTo>
                  <a:lnTo>
                    <a:pt x="197218" y="480059"/>
                  </a:lnTo>
                  <a:lnTo>
                    <a:pt x="197218" y="477519"/>
                  </a:lnTo>
                  <a:close/>
                </a:path>
                <a:path w="3358515" h="792479">
                  <a:moveTo>
                    <a:pt x="850976" y="464819"/>
                  </a:moveTo>
                  <a:lnTo>
                    <a:pt x="194513" y="464819"/>
                  </a:lnTo>
                  <a:lnTo>
                    <a:pt x="194513" y="466089"/>
                  </a:lnTo>
                  <a:lnTo>
                    <a:pt x="203961" y="467359"/>
                  </a:lnTo>
                  <a:lnTo>
                    <a:pt x="202615" y="467359"/>
                  </a:lnTo>
                  <a:lnTo>
                    <a:pt x="197218" y="468629"/>
                  </a:lnTo>
                  <a:lnTo>
                    <a:pt x="195859" y="469899"/>
                  </a:lnTo>
                  <a:lnTo>
                    <a:pt x="195859" y="471169"/>
                  </a:lnTo>
                  <a:lnTo>
                    <a:pt x="197218" y="471169"/>
                  </a:lnTo>
                  <a:lnTo>
                    <a:pt x="198564" y="472439"/>
                  </a:lnTo>
                  <a:lnTo>
                    <a:pt x="199910" y="472439"/>
                  </a:lnTo>
                  <a:lnTo>
                    <a:pt x="199910" y="477519"/>
                  </a:lnTo>
                  <a:lnTo>
                    <a:pt x="202615" y="477519"/>
                  </a:lnTo>
                  <a:lnTo>
                    <a:pt x="202615" y="480059"/>
                  </a:lnTo>
                  <a:lnTo>
                    <a:pt x="209372" y="478789"/>
                  </a:lnTo>
                  <a:lnTo>
                    <a:pt x="857724" y="478789"/>
                  </a:lnTo>
                  <a:lnTo>
                    <a:pt x="860424" y="476249"/>
                  </a:lnTo>
                  <a:lnTo>
                    <a:pt x="860424" y="468629"/>
                  </a:lnTo>
                  <a:lnTo>
                    <a:pt x="850976" y="468629"/>
                  </a:lnTo>
                  <a:lnTo>
                    <a:pt x="848271" y="466089"/>
                  </a:lnTo>
                  <a:lnTo>
                    <a:pt x="849617" y="466089"/>
                  </a:lnTo>
                  <a:lnTo>
                    <a:pt x="850976" y="464819"/>
                  </a:lnTo>
                  <a:close/>
                </a:path>
                <a:path w="3358515" h="792479">
                  <a:moveTo>
                    <a:pt x="1449349" y="471169"/>
                  </a:moveTo>
                  <a:lnTo>
                    <a:pt x="1445298" y="472439"/>
                  </a:lnTo>
                  <a:lnTo>
                    <a:pt x="1437195" y="477519"/>
                  </a:lnTo>
                  <a:lnTo>
                    <a:pt x="1430439" y="478789"/>
                  </a:lnTo>
                  <a:lnTo>
                    <a:pt x="1268348" y="478789"/>
                  </a:lnTo>
                  <a:lnTo>
                    <a:pt x="1268348" y="480059"/>
                  </a:lnTo>
                  <a:lnTo>
                    <a:pt x="1458810" y="480059"/>
                  </a:lnTo>
                  <a:lnTo>
                    <a:pt x="1460157" y="478789"/>
                  </a:lnTo>
                  <a:lnTo>
                    <a:pt x="1454759" y="477519"/>
                  </a:lnTo>
                  <a:lnTo>
                    <a:pt x="1450695" y="477519"/>
                  </a:lnTo>
                  <a:lnTo>
                    <a:pt x="1450695" y="472439"/>
                  </a:lnTo>
                  <a:lnTo>
                    <a:pt x="1449349" y="471169"/>
                  </a:lnTo>
                  <a:close/>
                </a:path>
                <a:path w="3358515" h="792479">
                  <a:moveTo>
                    <a:pt x="186410" y="477519"/>
                  </a:moveTo>
                  <a:lnTo>
                    <a:pt x="182359" y="477519"/>
                  </a:lnTo>
                  <a:lnTo>
                    <a:pt x="181000" y="478789"/>
                  </a:lnTo>
                  <a:lnTo>
                    <a:pt x="187756" y="478789"/>
                  </a:lnTo>
                  <a:lnTo>
                    <a:pt x="186410" y="477519"/>
                  </a:lnTo>
                  <a:close/>
                </a:path>
                <a:path w="3358515" h="792479">
                  <a:moveTo>
                    <a:pt x="1418285" y="476249"/>
                  </a:moveTo>
                  <a:lnTo>
                    <a:pt x="1267002" y="476249"/>
                  </a:lnTo>
                  <a:lnTo>
                    <a:pt x="1267002" y="478789"/>
                  </a:lnTo>
                  <a:lnTo>
                    <a:pt x="1430439" y="478789"/>
                  </a:lnTo>
                  <a:lnTo>
                    <a:pt x="1418285" y="476249"/>
                  </a:lnTo>
                  <a:close/>
                </a:path>
                <a:path w="3358515" h="792479">
                  <a:moveTo>
                    <a:pt x="193166" y="476249"/>
                  </a:moveTo>
                  <a:lnTo>
                    <a:pt x="189115" y="477519"/>
                  </a:lnTo>
                  <a:lnTo>
                    <a:pt x="195859" y="477519"/>
                  </a:lnTo>
                  <a:lnTo>
                    <a:pt x="193166" y="476249"/>
                  </a:lnTo>
                  <a:close/>
                </a:path>
                <a:path w="3358515" h="792479">
                  <a:moveTo>
                    <a:pt x="1267002" y="468629"/>
                  </a:moveTo>
                  <a:lnTo>
                    <a:pt x="1264284" y="469899"/>
                  </a:lnTo>
                  <a:lnTo>
                    <a:pt x="1262951" y="471169"/>
                  </a:lnTo>
                  <a:lnTo>
                    <a:pt x="1262951" y="472439"/>
                  </a:lnTo>
                  <a:lnTo>
                    <a:pt x="1264284" y="476249"/>
                  </a:lnTo>
                  <a:lnTo>
                    <a:pt x="1264284" y="477519"/>
                  </a:lnTo>
                  <a:lnTo>
                    <a:pt x="1265643" y="477519"/>
                  </a:lnTo>
                  <a:lnTo>
                    <a:pt x="1265643" y="476249"/>
                  </a:lnTo>
                  <a:lnTo>
                    <a:pt x="1415580" y="476249"/>
                  </a:lnTo>
                  <a:lnTo>
                    <a:pt x="1412887" y="472439"/>
                  </a:lnTo>
                  <a:lnTo>
                    <a:pt x="1408823" y="472439"/>
                  </a:lnTo>
                  <a:lnTo>
                    <a:pt x="1406798" y="471169"/>
                  </a:lnTo>
                  <a:lnTo>
                    <a:pt x="1268348" y="471169"/>
                  </a:lnTo>
                  <a:lnTo>
                    <a:pt x="1267002" y="469899"/>
                  </a:lnTo>
                  <a:lnTo>
                    <a:pt x="1267002" y="468629"/>
                  </a:lnTo>
                  <a:close/>
                </a:path>
                <a:path w="3358515" h="792479">
                  <a:moveTo>
                    <a:pt x="1452054" y="476249"/>
                  </a:moveTo>
                  <a:lnTo>
                    <a:pt x="1450695" y="477519"/>
                  </a:lnTo>
                  <a:lnTo>
                    <a:pt x="1454759" y="477519"/>
                  </a:lnTo>
                  <a:lnTo>
                    <a:pt x="1452054" y="476249"/>
                  </a:lnTo>
                  <a:close/>
                </a:path>
                <a:path w="3358515" h="792479">
                  <a:moveTo>
                    <a:pt x="1579016" y="468629"/>
                  </a:moveTo>
                  <a:lnTo>
                    <a:pt x="1577670" y="468629"/>
                  </a:lnTo>
                  <a:lnTo>
                    <a:pt x="1580362" y="471169"/>
                  </a:lnTo>
                  <a:lnTo>
                    <a:pt x="1583080" y="472439"/>
                  </a:lnTo>
                  <a:lnTo>
                    <a:pt x="1587131" y="476249"/>
                  </a:lnTo>
                  <a:lnTo>
                    <a:pt x="1584426" y="471169"/>
                  </a:lnTo>
                  <a:lnTo>
                    <a:pt x="1580362" y="469899"/>
                  </a:lnTo>
                  <a:lnTo>
                    <a:pt x="1579016" y="468629"/>
                  </a:lnTo>
                  <a:close/>
                </a:path>
                <a:path w="3358515" h="792479">
                  <a:moveTo>
                    <a:pt x="1743811" y="468629"/>
                  </a:moveTo>
                  <a:lnTo>
                    <a:pt x="1742465" y="468629"/>
                  </a:lnTo>
                  <a:lnTo>
                    <a:pt x="1741106" y="469899"/>
                  </a:lnTo>
                  <a:lnTo>
                    <a:pt x="1741106" y="472439"/>
                  </a:lnTo>
                  <a:lnTo>
                    <a:pt x="3266097" y="472439"/>
                  </a:lnTo>
                  <a:lnTo>
                    <a:pt x="3266097" y="471169"/>
                  </a:lnTo>
                  <a:lnTo>
                    <a:pt x="1745157" y="471169"/>
                  </a:lnTo>
                  <a:lnTo>
                    <a:pt x="1743811" y="469899"/>
                  </a:lnTo>
                  <a:lnTo>
                    <a:pt x="1743811" y="468629"/>
                  </a:lnTo>
                  <a:close/>
                </a:path>
                <a:path w="3358515" h="792479">
                  <a:moveTo>
                    <a:pt x="1408823" y="452119"/>
                  </a:moveTo>
                  <a:lnTo>
                    <a:pt x="1257541" y="452119"/>
                  </a:lnTo>
                  <a:lnTo>
                    <a:pt x="1257541" y="454659"/>
                  </a:lnTo>
                  <a:lnTo>
                    <a:pt x="1256195" y="457199"/>
                  </a:lnTo>
                  <a:lnTo>
                    <a:pt x="1257541" y="458469"/>
                  </a:lnTo>
                  <a:lnTo>
                    <a:pt x="1258887" y="461009"/>
                  </a:lnTo>
                  <a:lnTo>
                    <a:pt x="1260246" y="462279"/>
                  </a:lnTo>
                  <a:lnTo>
                    <a:pt x="1264284" y="462279"/>
                  </a:lnTo>
                  <a:lnTo>
                    <a:pt x="1264284" y="463549"/>
                  </a:lnTo>
                  <a:lnTo>
                    <a:pt x="1262951" y="463549"/>
                  </a:lnTo>
                  <a:lnTo>
                    <a:pt x="1262951" y="464819"/>
                  </a:lnTo>
                  <a:lnTo>
                    <a:pt x="1264284" y="464819"/>
                  </a:lnTo>
                  <a:lnTo>
                    <a:pt x="1265643" y="466089"/>
                  </a:lnTo>
                  <a:lnTo>
                    <a:pt x="1269695" y="466089"/>
                  </a:lnTo>
                  <a:lnTo>
                    <a:pt x="1269695" y="467359"/>
                  </a:lnTo>
                  <a:lnTo>
                    <a:pt x="1268348" y="467359"/>
                  </a:lnTo>
                  <a:lnTo>
                    <a:pt x="1268348" y="468629"/>
                  </a:lnTo>
                  <a:lnTo>
                    <a:pt x="1271054" y="468629"/>
                  </a:lnTo>
                  <a:lnTo>
                    <a:pt x="1268348" y="471169"/>
                  </a:lnTo>
                  <a:lnTo>
                    <a:pt x="1406798" y="471169"/>
                  </a:lnTo>
                  <a:lnTo>
                    <a:pt x="1404772" y="469899"/>
                  </a:lnTo>
                  <a:lnTo>
                    <a:pt x="1406118" y="469899"/>
                  </a:lnTo>
                  <a:lnTo>
                    <a:pt x="1418285" y="464819"/>
                  </a:lnTo>
                  <a:lnTo>
                    <a:pt x="1419631" y="463549"/>
                  </a:lnTo>
                  <a:lnTo>
                    <a:pt x="1419631" y="459739"/>
                  </a:lnTo>
                  <a:lnTo>
                    <a:pt x="1423015" y="459739"/>
                  </a:lnTo>
                  <a:lnTo>
                    <a:pt x="1425041" y="458469"/>
                  </a:lnTo>
                  <a:lnTo>
                    <a:pt x="1407477" y="458469"/>
                  </a:lnTo>
                  <a:lnTo>
                    <a:pt x="1408823" y="454659"/>
                  </a:lnTo>
                  <a:lnTo>
                    <a:pt x="1408823" y="452119"/>
                  </a:lnTo>
                  <a:close/>
                </a:path>
                <a:path w="3358515" h="792479">
                  <a:moveTo>
                    <a:pt x="3267455" y="464819"/>
                  </a:moveTo>
                  <a:lnTo>
                    <a:pt x="1743811" y="464819"/>
                  </a:lnTo>
                  <a:lnTo>
                    <a:pt x="1743811" y="466089"/>
                  </a:lnTo>
                  <a:lnTo>
                    <a:pt x="1745157" y="466089"/>
                  </a:lnTo>
                  <a:lnTo>
                    <a:pt x="1745157" y="467359"/>
                  </a:lnTo>
                  <a:lnTo>
                    <a:pt x="1746516" y="468629"/>
                  </a:lnTo>
                  <a:lnTo>
                    <a:pt x="1745157" y="468629"/>
                  </a:lnTo>
                  <a:lnTo>
                    <a:pt x="1745157" y="471169"/>
                  </a:lnTo>
                  <a:lnTo>
                    <a:pt x="3266097" y="471169"/>
                  </a:lnTo>
                  <a:lnTo>
                    <a:pt x="3266097" y="466089"/>
                  </a:lnTo>
                  <a:lnTo>
                    <a:pt x="3267455" y="464819"/>
                  </a:lnTo>
                  <a:close/>
                </a:path>
                <a:path w="3358515" h="792479">
                  <a:moveTo>
                    <a:pt x="860424" y="464819"/>
                  </a:moveTo>
                  <a:lnTo>
                    <a:pt x="859066" y="464819"/>
                  </a:lnTo>
                  <a:lnTo>
                    <a:pt x="850976" y="468629"/>
                  </a:lnTo>
                  <a:lnTo>
                    <a:pt x="860424" y="468629"/>
                  </a:lnTo>
                  <a:lnTo>
                    <a:pt x="860424" y="464819"/>
                  </a:lnTo>
                  <a:close/>
                </a:path>
                <a:path w="3358515" h="792479">
                  <a:moveTo>
                    <a:pt x="1731657" y="467359"/>
                  </a:moveTo>
                  <a:lnTo>
                    <a:pt x="1728952" y="467359"/>
                  </a:lnTo>
                  <a:lnTo>
                    <a:pt x="1730311" y="468629"/>
                  </a:lnTo>
                  <a:lnTo>
                    <a:pt x="1731657" y="468629"/>
                  </a:lnTo>
                  <a:lnTo>
                    <a:pt x="1731657" y="467359"/>
                  </a:lnTo>
                  <a:close/>
                </a:path>
                <a:path w="3358515" h="792479">
                  <a:moveTo>
                    <a:pt x="1730311" y="462279"/>
                  </a:moveTo>
                  <a:lnTo>
                    <a:pt x="1728952" y="466089"/>
                  </a:lnTo>
                  <a:lnTo>
                    <a:pt x="1727593" y="467359"/>
                  </a:lnTo>
                  <a:lnTo>
                    <a:pt x="1733003" y="467359"/>
                  </a:lnTo>
                  <a:lnTo>
                    <a:pt x="1733003" y="464819"/>
                  </a:lnTo>
                  <a:lnTo>
                    <a:pt x="1730311" y="464819"/>
                  </a:lnTo>
                  <a:lnTo>
                    <a:pt x="1730311" y="462279"/>
                  </a:lnTo>
                  <a:close/>
                </a:path>
                <a:path w="3358515" h="792479">
                  <a:moveTo>
                    <a:pt x="3257994" y="454659"/>
                  </a:moveTo>
                  <a:lnTo>
                    <a:pt x="1743811" y="454659"/>
                  </a:lnTo>
                  <a:lnTo>
                    <a:pt x="1745157" y="455929"/>
                  </a:lnTo>
                  <a:lnTo>
                    <a:pt x="1745157" y="459739"/>
                  </a:lnTo>
                  <a:lnTo>
                    <a:pt x="1742465" y="459739"/>
                  </a:lnTo>
                  <a:lnTo>
                    <a:pt x="1743811" y="461009"/>
                  </a:lnTo>
                  <a:lnTo>
                    <a:pt x="1742465" y="461009"/>
                  </a:lnTo>
                  <a:lnTo>
                    <a:pt x="1739760" y="462279"/>
                  </a:lnTo>
                  <a:lnTo>
                    <a:pt x="1735708" y="462279"/>
                  </a:lnTo>
                  <a:lnTo>
                    <a:pt x="1734362" y="463549"/>
                  </a:lnTo>
                  <a:lnTo>
                    <a:pt x="1734362" y="464819"/>
                  </a:lnTo>
                  <a:lnTo>
                    <a:pt x="1733003" y="466089"/>
                  </a:lnTo>
                  <a:lnTo>
                    <a:pt x="1738401" y="466089"/>
                  </a:lnTo>
                  <a:lnTo>
                    <a:pt x="1738401" y="467359"/>
                  </a:lnTo>
                  <a:lnTo>
                    <a:pt x="1741106" y="464819"/>
                  </a:lnTo>
                  <a:lnTo>
                    <a:pt x="3267455" y="464819"/>
                  </a:lnTo>
                  <a:lnTo>
                    <a:pt x="3266097" y="463549"/>
                  </a:lnTo>
                  <a:lnTo>
                    <a:pt x="3266097" y="462279"/>
                  </a:lnTo>
                  <a:lnTo>
                    <a:pt x="3263404" y="461009"/>
                  </a:lnTo>
                  <a:lnTo>
                    <a:pt x="3263404" y="458469"/>
                  </a:lnTo>
                  <a:lnTo>
                    <a:pt x="3262045" y="458469"/>
                  </a:lnTo>
                  <a:lnTo>
                    <a:pt x="3260686" y="455929"/>
                  </a:lnTo>
                  <a:lnTo>
                    <a:pt x="3259353" y="455929"/>
                  </a:lnTo>
                  <a:lnTo>
                    <a:pt x="3257994" y="454659"/>
                  </a:lnTo>
                  <a:close/>
                </a:path>
                <a:path w="3358515" h="792479">
                  <a:moveTo>
                    <a:pt x="205308" y="461009"/>
                  </a:moveTo>
                  <a:lnTo>
                    <a:pt x="203961" y="461009"/>
                  </a:lnTo>
                  <a:lnTo>
                    <a:pt x="201269" y="462279"/>
                  </a:lnTo>
                  <a:lnTo>
                    <a:pt x="190461" y="462279"/>
                  </a:lnTo>
                  <a:lnTo>
                    <a:pt x="193166" y="464819"/>
                  </a:lnTo>
                  <a:lnTo>
                    <a:pt x="856373" y="464819"/>
                  </a:lnTo>
                  <a:lnTo>
                    <a:pt x="856373" y="463549"/>
                  </a:lnTo>
                  <a:lnTo>
                    <a:pt x="208013" y="463549"/>
                  </a:lnTo>
                  <a:lnTo>
                    <a:pt x="205308" y="461009"/>
                  </a:lnTo>
                  <a:close/>
                </a:path>
                <a:path w="3358515" h="792479">
                  <a:moveTo>
                    <a:pt x="1733003" y="463549"/>
                  </a:moveTo>
                  <a:lnTo>
                    <a:pt x="1731657" y="464819"/>
                  </a:lnTo>
                  <a:lnTo>
                    <a:pt x="1733003" y="464819"/>
                  </a:lnTo>
                  <a:lnTo>
                    <a:pt x="1733003" y="463549"/>
                  </a:lnTo>
                  <a:close/>
                </a:path>
                <a:path w="3358515" h="792479">
                  <a:moveTo>
                    <a:pt x="209372" y="449579"/>
                  </a:moveTo>
                  <a:lnTo>
                    <a:pt x="208013" y="449579"/>
                  </a:lnTo>
                  <a:lnTo>
                    <a:pt x="205308" y="452119"/>
                  </a:lnTo>
                  <a:lnTo>
                    <a:pt x="205308" y="454659"/>
                  </a:lnTo>
                  <a:lnTo>
                    <a:pt x="203961" y="454659"/>
                  </a:lnTo>
                  <a:lnTo>
                    <a:pt x="203961" y="455929"/>
                  </a:lnTo>
                  <a:lnTo>
                    <a:pt x="208013" y="455929"/>
                  </a:lnTo>
                  <a:lnTo>
                    <a:pt x="209372" y="457199"/>
                  </a:lnTo>
                  <a:lnTo>
                    <a:pt x="208013" y="458469"/>
                  </a:lnTo>
                  <a:lnTo>
                    <a:pt x="208013" y="461009"/>
                  </a:lnTo>
                  <a:lnTo>
                    <a:pt x="209372" y="462279"/>
                  </a:lnTo>
                  <a:lnTo>
                    <a:pt x="208013" y="463549"/>
                  </a:lnTo>
                  <a:lnTo>
                    <a:pt x="859066" y="463549"/>
                  </a:lnTo>
                  <a:lnTo>
                    <a:pt x="859066" y="462279"/>
                  </a:lnTo>
                  <a:lnTo>
                    <a:pt x="860424" y="461009"/>
                  </a:lnTo>
                  <a:lnTo>
                    <a:pt x="860424" y="459739"/>
                  </a:lnTo>
                  <a:lnTo>
                    <a:pt x="865835" y="458469"/>
                  </a:lnTo>
                  <a:lnTo>
                    <a:pt x="869873" y="454659"/>
                  </a:lnTo>
                  <a:lnTo>
                    <a:pt x="869873" y="452119"/>
                  </a:lnTo>
                  <a:lnTo>
                    <a:pt x="210718" y="452119"/>
                  </a:lnTo>
                  <a:lnTo>
                    <a:pt x="209372" y="449579"/>
                  </a:lnTo>
                  <a:close/>
                </a:path>
                <a:path w="3358515" h="792479">
                  <a:moveTo>
                    <a:pt x="181000" y="449579"/>
                  </a:moveTo>
                  <a:lnTo>
                    <a:pt x="179654" y="449579"/>
                  </a:lnTo>
                  <a:lnTo>
                    <a:pt x="178307" y="452119"/>
                  </a:lnTo>
                  <a:lnTo>
                    <a:pt x="178307" y="455929"/>
                  </a:lnTo>
                  <a:lnTo>
                    <a:pt x="176949" y="455929"/>
                  </a:lnTo>
                  <a:lnTo>
                    <a:pt x="174256" y="458469"/>
                  </a:lnTo>
                  <a:lnTo>
                    <a:pt x="187756" y="459739"/>
                  </a:lnTo>
                  <a:lnTo>
                    <a:pt x="189115" y="462279"/>
                  </a:lnTo>
                  <a:lnTo>
                    <a:pt x="201269" y="462279"/>
                  </a:lnTo>
                  <a:lnTo>
                    <a:pt x="201269" y="458469"/>
                  </a:lnTo>
                  <a:lnTo>
                    <a:pt x="198564" y="458469"/>
                  </a:lnTo>
                  <a:lnTo>
                    <a:pt x="199910" y="457199"/>
                  </a:lnTo>
                  <a:lnTo>
                    <a:pt x="199910" y="454659"/>
                  </a:lnTo>
                  <a:lnTo>
                    <a:pt x="197209" y="452119"/>
                  </a:lnTo>
                  <a:lnTo>
                    <a:pt x="191808" y="452119"/>
                  </a:lnTo>
                  <a:lnTo>
                    <a:pt x="191134" y="450849"/>
                  </a:lnTo>
                  <a:lnTo>
                    <a:pt x="183705" y="450849"/>
                  </a:lnTo>
                  <a:lnTo>
                    <a:pt x="181000" y="449579"/>
                  </a:lnTo>
                  <a:close/>
                </a:path>
                <a:path w="3358515" h="792479">
                  <a:moveTo>
                    <a:pt x="1695183" y="455929"/>
                  </a:moveTo>
                  <a:lnTo>
                    <a:pt x="1692478" y="455929"/>
                  </a:lnTo>
                  <a:lnTo>
                    <a:pt x="1692478" y="457199"/>
                  </a:lnTo>
                  <a:lnTo>
                    <a:pt x="1691131" y="457199"/>
                  </a:lnTo>
                  <a:lnTo>
                    <a:pt x="1691131" y="462279"/>
                  </a:lnTo>
                  <a:lnTo>
                    <a:pt x="1714093" y="462279"/>
                  </a:lnTo>
                  <a:lnTo>
                    <a:pt x="1714093" y="459739"/>
                  </a:lnTo>
                  <a:lnTo>
                    <a:pt x="1700580" y="459739"/>
                  </a:lnTo>
                  <a:lnTo>
                    <a:pt x="1696529" y="457199"/>
                  </a:lnTo>
                  <a:lnTo>
                    <a:pt x="1695183" y="455929"/>
                  </a:lnTo>
                  <a:close/>
                </a:path>
                <a:path w="3358515" h="792479">
                  <a:moveTo>
                    <a:pt x="1716798" y="459739"/>
                  </a:moveTo>
                  <a:lnTo>
                    <a:pt x="1715439" y="462279"/>
                  </a:lnTo>
                  <a:lnTo>
                    <a:pt x="1722208" y="462279"/>
                  </a:lnTo>
                  <a:lnTo>
                    <a:pt x="1722208" y="461009"/>
                  </a:lnTo>
                  <a:lnTo>
                    <a:pt x="1718144" y="461009"/>
                  </a:lnTo>
                  <a:lnTo>
                    <a:pt x="1716798" y="459739"/>
                  </a:lnTo>
                  <a:close/>
                </a:path>
                <a:path w="3358515" h="792479">
                  <a:moveTo>
                    <a:pt x="1423015" y="459739"/>
                  </a:moveTo>
                  <a:lnTo>
                    <a:pt x="1420990" y="459739"/>
                  </a:lnTo>
                  <a:lnTo>
                    <a:pt x="1420990" y="461009"/>
                  </a:lnTo>
                  <a:lnTo>
                    <a:pt x="1423015" y="459739"/>
                  </a:lnTo>
                  <a:close/>
                </a:path>
                <a:path w="3358515" h="792479">
                  <a:moveTo>
                    <a:pt x="1722208" y="459739"/>
                  </a:moveTo>
                  <a:lnTo>
                    <a:pt x="1720850" y="461009"/>
                  </a:lnTo>
                  <a:lnTo>
                    <a:pt x="1722208" y="461009"/>
                  </a:lnTo>
                  <a:lnTo>
                    <a:pt x="1722208" y="459739"/>
                  </a:lnTo>
                  <a:close/>
                </a:path>
                <a:path w="3358515" h="792479">
                  <a:moveTo>
                    <a:pt x="1445298" y="450849"/>
                  </a:moveTo>
                  <a:lnTo>
                    <a:pt x="1442592" y="450849"/>
                  </a:lnTo>
                  <a:lnTo>
                    <a:pt x="1427733" y="452119"/>
                  </a:lnTo>
                  <a:lnTo>
                    <a:pt x="1414233" y="454659"/>
                  </a:lnTo>
                  <a:lnTo>
                    <a:pt x="1407477" y="458469"/>
                  </a:lnTo>
                  <a:lnTo>
                    <a:pt x="1431797" y="458469"/>
                  </a:lnTo>
                  <a:lnTo>
                    <a:pt x="1441246" y="457199"/>
                  </a:lnTo>
                  <a:lnTo>
                    <a:pt x="1442592" y="457199"/>
                  </a:lnTo>
                  <a:lnTo>
                    <a:pt x="1441246" y="455929"/>
                  </a:lnTo>
                  <a:lnTo>
                    <a:pt x="1441246" y="454659"/>
                  </a:lnTo>
                  <a:lnTo>
                    <a:pt x="1442592" y="452119"/>
                  </a:lnTo>
                  <a:lnTo>
                    <a:pt x="1445298" y="450849"/>
                  </a:lnTo>
                  <a:close/>
                </a:path>
                <a:path w="3358515" h="792479">
                  <a:moveTo>
                    <a:pt x="3264750" y="447039"/>
                  </a:moveTo>
                  <a:lnTo>
                    <a:pt x="3263404" y="447039"/>
                  </a:lnTo>
                  <a:lnTo>
                    <a:pt x="3262045" y="448309"/>
                  </a:lnTo>
                  <a:lnTo>
                    <a:pt x="1746516" y="448309"/>
                  </a:lnTo>
                  <a:lnTo>
                    <a:pt x="1747862" y="449579"/>
                  </a:lnTo>
                  <a:lnTo>
                    <a:pt x="1746516" y="450849"/>
                  </a:lnTo>
                  <a:lnTo>
                    <a:pt x="1741106" y="450849"/>
                  </a:lnTo>
                  <a:lnTo>
                    <a:pt x="1738401" y="457199"/>
                  </a:lnTo>
                  <a:lnTo>
                    <a:pt x="1743811" y="454659"/>
                  </a:lnTo>
                  <a:lnTo>
                    <a:pt x="3257994" y="454659"/>
                  </a:lnTo>
                  <a:lnTo>
                    <a:pt x="3257994" y="452119"/>
                  </a:lnTo>
                  <a:lnTo>
                    <a:pt x="3265424" y="452119"/>
                  </a:lnTo>
                  <a:lnTo>
                    <a:pt x="3266097" y="449579"/>
                  </a:lnTo>
                  <a:lnTo>
                    <a:pt x="3267455" y="448309"/>
                  </a:lnTo>
                  <a:lnTo>
                    <a:pt x="3264750" y="447039"/>
                  </a:lnTo>
                  <a:close/>
                </a:path>
                <a:path w="3358515" h="792479">
                  <a:moveTo>
                    <a:pt x="3265424" y="452119"/>
                  </a:moveTo>
                  <a:lnTo>
                    <a:pt x="3257994" y="452119"/>
                  </a:lnTo>
                  <a:lnTo>
                    <a:pt x="3259353" y="454659"/>
                  </a:lnTo>
                  <a:lnTo>
                    <a:pt x="3262045" y="454659"/>
                  </a:lnTo>
                  <a:lnTo>
                    <a:pt x="3263404" y="455929"/>
                  </a:lnTo>
                  <a:lnTo>
                    <a:pt x="3264750" y="454659"/>
                  </a:lnTo>
                  <a:lnTo>
                    <a:pt x="3265424" y="452119"/>
                  </a:lnTo>
                  <a:close/>
                </a:path>
                <a:path w="3358515" h="792479">
                  <a:moveTo>
                    <a:pt x="1349387" y="417829"/>
                  </a:moveTo>
                  <a:lnTo>
                    <a:pt x="1348041" y="417829"/>
                  </a:lnTo>
                  <a:lnTo>
                    <a:pt x="1346695" y="419099"/>
                  </a:lnTo>
                  <a:lnTo>
                    <a:pt x="1346695" y="420369"/>
                  </a:lnTo>
                  <a:lnTo>
                    <a:pt x="1348041" y="421639"/>
                  </a:lnTo>
                  <a:lnTo>
                    <a:pt x="1348041" y="422909"/>
                  </a:lnTo>
                  <a:lnTo>
                    <a:pt x="1346695" y="424179"/>
                  </a:lnTo>
                  <a:lnTo>
                    <a:pt x="1345349" y="424179"/>
                  </a:lnTo>
                  <a:lnTo>
                    <a:pt x="1350746" y="429259"/>
                  </a:lnTo>
                  <a:lnTo>
                    <a:pt x="1350746" y="436879"/>
                  </a:lnTo>
                  <a:lnTo>
                    <a:pt x="1249438" y="436879"/>
                  </a:lnTo>
                  <a:lnTo>
                    <a:pt x="1252143" y="439419"/>
                  </a:lnTo>
                  <a:lnTo>
                    <a:pt x="1249438" y="439419"/>
                  </a:lnTo>
                  <a:lnTo>
                    <a:pt x="1249438" y="441959"/>
                  </a:lnTo>
                  <a:lnTo>
                    <a:pt x="1250784" y="443229"/>
                  </a:lnTo>
                  <a:lnTo>
                    <a:pt x="1250784" y="444499"/>
                  </a:lnTo>
                  <a:lnTo>
                    <a:pt x="1253489" y="445769"/>
                  </a:lnTo>
                  <a:lnTo>
                    <a:pt x="1256195" y="448309"/>
                  </a:lnTo>
                  <a:lnTo>
                    <a:pt x="1256195" y="449579"/>
                  </a:lnTo>
                  <a:lnTo>
                    <a:pt x="1253489" y="449579"/>
                  </a:lnTo>
                  <a:lnTo>
                    <a:pt x="1253489" y="450849"/>
                  </a:lnTo>
                  <a:lnTo>
                    <a:pt x="1252143" y="452119"/>
                  </a:lnTo>
                  <a:lnTo>
                    <a:pt x="1253489" y="454659"/>
                  </a:lnTo>
                  <a:lnTo>
                    <a:pt x="1254836" y="454659"/>
                  </a:lnTo>
                  <a:lnTo>
                    <a:pt x="1256195" y="452119"/>
                  </a:lnTo>
                  <a:lnTo>
                    <a:pt x="1408823" y="452119"/>
                  </a:lnTo>
                  <a:lnTo>
                    <a:pt x="1407477" y="449579"/>
                  </a:lnTo>
                  <a:lnTo>
                    <a:pt x="1407477" y="448309"/>
                  </a:lnTo>
                  <a:lnTo>
                    <a:pt x="1408823" y="445769"/>
                  </a:lnTo>
                  <a:lnTo>
                    <a:pt x="1418285" y="439419"/>
                  </a:lnTo>
                  <a:lnTo>
                    <a:pt x="1419631" y="435609"/>
                  </a:lnTo>
                  <a:lnTo>
                    <a:pt x="1423695" y="434339"/>
                  </a:lnTo>
                  <a:lnTo>
                    <a:pt x="1429092" y="433069"/>
                  </a:lnTo>
                  <a:lnTo>
                    <a:pt x="1433144" y="430529"/>
                  </a:lnTo>
                  <a:lnTo>
                    <a:pt x="1438092" y="430529"/>
                  </a:lnTo>
                  <a:lnTo>
                    <a:pt x="1438541" y="429259"/>
                  </a:lnTo>
                  <a:lnTo>
                    <a:pt x="1438541" y="426719"/>
                  </a:lnTo>
                  <a:lnTo>
                    <a:pt x="1416926" y="426719"/>
                  </a:lnTo>
                  <a:lnTo>
                    <a:pt x="1416926" y="422909"/>
                  </a:lnTo>
                  <a:lnTo>
                    <a:pt x="1418285" y="422909"/>
                  </a:lnTo>
                  <a:lnTo>
                    <a:pt x="1416926" y="421639"/>
                  </a:lnTo>
                  <a:lnTo>
                    <a:pt x="1352105" y="421639"/>
                  </a:lnTo>
                  <a:lnTo>
                    <a:pt x="1349387" y="417829"/>
                  </a:lnTo>
                  <a:close/>
                </a:path>
                <a:path w="3358515" h="792479">
                  <a:moveTo>
                    <a:pt x="195859" y="450849"/>
                  </a:moveTo>
                  <a:lnTo>
                    <a:pt x="193166" y="450849"/>
                  </a:lnTo>
                  <a:lnTo>
                    <a:pt x="193166" y="452119"/>
                  </a:lnTo>
                  <a:lnTo>
                    <a:pt x="197209" y="452119"/>
                  </a:lnTo>
                  <a:lnTo>
                    <a:pt x="195859" y="450849"/>
                  </a:lnTo>
                  <a:close/>
                </a:path>
                <a:path w="3358515" h="792479">
                  <a:moveTo>
                    <a:pt x="235936" y="420369"/>
                  </a:moveTo>
                  <a:lnTo>
                    <a:pt x="214769" y="420369"/>
                  </a:lnTo>
                  <a:lnTo>
                    <a:pt x="222872" y="424179"/>
                  </a:lnTo>
                  <a:lnTo>
                    <a:pt x="222872" y="425449"/>
                  </a:lnTo>
                  <a:lnTo>
                    <a:pt x="225577" y="425449"/>
                  </a:lnTo>
                  <a:lnTo>
                    <a:pt x="233679" y="426719"/>
                  </a:lnTo>
                  <a:lnTo>
                    <a:pt x="235026" y="427989"/>
                  </a:lnTo>
                  <a:lnTo>
                    <a:pt x="233679" y="427989"/>
                  </a:lnTo>
                  <a:lnTo>
                    <a:pt x="233679" y="429259"/>
                  </a:lnTo>
                  <a:lnTo>
                    <a:pt x="232333" y="429259"/>
                  </a:lnTo>
                  <a:lnTo>
                    <a:pt x="232333" y="430529"/>
                  </a:lnTo>
                  <a:lnTo>
                    <a:pt x="230974" y="433069"/>
                  </a:lnTo>
                  <a:lnTo>
                    <a:pt x="228282" y="434339"/>
                  </a:lnTo>
                  <a:lnTo>
                    <a:pt x="229628" y="435609"/>
                  </a:lnTo>
                  <a:lnTo>
                    <a:pt x="228282" y="436879"/>
                  </a:lnTo>
                  <a:lnTo>
                    <a:pt x="220179" y="436879"/>
                  </a:lnTo>
                  <a:lnTo>
                    <a:pt x="214769" y="440689"/>
                  </a:lnTo>
                  <a:lnTo>
                    <a:pt x="212064" y="445769"/>
                  </a:lnTo>
                  <a:lnTo>
                    <a:pt x="212064" y="447039"/>
                  </a:lnTo>
                  <a:lnTo>
                    <a:pt x="213423" y="448309"/>
                  </a:lnTo>
                  <a:lnTo>
                    <a:pt x="213423" y="449579"/>
                  </a:lnTo>
                  <a:lnTo>
                    <a:pt x="212064" y="450849"/>
                  </a:lnTo>
                  <a:lnTo>
                    <a:pt x="212064" y="452119"/>
                  </a:lnTo>
                  <a:lnTo>
                    <a:pt x="869873" y="452119"/>
                  </a:lnTo>
                  <a:lnTo>
                    <a:pt x="869873" y="449579"/>
                  </a:lnTo>
                  <a:lnTo>
                    <a:pt x="868527" y="448309"/>
                  </a:lnTo>
                  <a:lnTo>
                    <a:pt x="867181" y="448309"/>
                  </a:lnTo>
                  <a:lnTo>
                    <a:pt x="868527" y="447039"/>
                  </a:lnTo>
                  <a:lnTo>
                    <a:pt x="873937" y="447039"/>
                  </a:lnTo>
                  <a:lnTo>
                    <a:pt x="879335" y="443229"/>
                  </a:lnTo>
                  <a:lnTo>
                    <a:pt x="880681" y="440689"/>
                  </a:lnTo>
                  <a:lnTo>
                    <a:pt x="884732" y="439419"/>
                  </a:lnTo>
                  <a:lnTo>
                    <a:pt x="886078" y="438149"/>
                  </a:lnTo>
                  <a:lnTo>
                    <a:pt x="886078" y="435609"/>
                  </a:lnTo>
                  <a:lnTo>
                    <a:pt x="884732" y="435609"/>
                  </a:lnTo>
                  <a:lnTo>
                    <a:pt x="886078" y="434339"/>
                  </a:lnTo>
                  <a:lnTo>
                    <a:pt x="887437" y="434339"/>
                  </a:lnTo>
                  <a:lnTo>
                    <a:pt x="894194" y="424179"/>
                  </a:lnTo>
                  <a:lnTo>
                    <a:pt x="905001" y="424179"/>
                  </a:lnTo>
                  <a:lnTo>
                    <a:pt x="907707" y="421639"/>
                  </a:lnTo>
                  <a:lnTo>
                    <a:pt x="239090" y="421639"/>
                  </a:lnTo>
                  <a:lnTo>
                    <a:pt x="235936" y="420369"/>
                  </a:lnTo>
                  <a:close/>
                </a:path>
                <a:path w="3358515" h="792479">
                  <a:moveTo>
                    <a:pt x="1742456" y="449579"/>
                  </a:moveTo>
                  <a:lnTo>
                    <a:pt x="1734362" y="449579"/>
                  </a:lnTo>
                  <a:lnTo>
                    <a:pt x="1733003" y="450849"/>
                  </a:lnTo>
                  <a:lnTo>
                    <a:pt x="1730311" y="450849"/>
                  </a:lnTo>
                  <a:lnTo>
                    <a:pt x="1731657" y="452119"/>
                  </a:lnTo>
                  <a:lnTo>
                    <a:pt x="1737055" y="452119"/>
                  </a:lnTo>
                  <a:lnTo>
                    <a:pt x="1742456" y="449579"/>
                  </a:lnTo>
                  <a:close/>
                </a:path>
                <a:path w="3358515" h="792479">
                  <a:moveTo>
                    <a:pt x="186410" y="441959"/>
                  </a:moveTo>
                  <a:lnTo>
                    <a:pt x="185051" y="441959"/>
                  </a:lnTo>
                  <a:lnTo>
                    <a:pt x="183705" y="443229"/>
                  </a:lnTo>
                  <a:lnTo>
                    <a:pt x="186410" y="444499"/>
                  </a:lnTo>
                  <a:lnTo>
                    <a:pt x="186410" y="448309"/>
                  </a:lnTo>
                  <a:lnTo>
                    <a:pt x="183705" y="450849"/>
                  </a:lnTo>
                  <a:lnTo>
                    <a:pt x="191134" y="450849"/>
                  </a:lnTo>
                  <a:lnTo>
                    <a:pt x="190461" y="449579"/>
                  </a:lnTo>
                  <a:lnTo>
                    <a:pt x="189115" y="448309"/>
                  </a:lnTo>
                  <a:lnTo>
                    <a:pt x="189115" y="447039"/>
                  </a:lnTo>
                  <a:lnTo>
                    <a:pt x="193166" y="447039"/>
                  </a:lnTo>
                  <a:lnTo>
                    <a:pt x="193166" y="445769"/>
                  </a:lnTo>
                  <a:lnTo>
                    <a:pt x="190461" y="445769"/>
                  </a:lnTo>
                  <a:lnTo>
                    <a:pt x="189115" y="443229"/>
                  </a:lnTo>
                  <a:lnTo>
                    <a:pt x="186410" y="443229"/>
                  </a:lnTo>
                  <a:lnTo>
                    <a:pt x="186410" y="441959"/>
                  </a:lnTo>
                  <a:close/>
                </a:path>
                <a:path w="3358515" h="792479">
                  <a:moveTo>
                    <a:pt x="1739760" y="424179"/>
                  </a:moveTo>
                  <a:lnTo>
                    <a:pt x="1731657" y="429259"/>
                  </a:lnTo>
                  <a:lnTo>
                    <a:pt x="1728952" y="433069"/>
                  </a:lnTo>
                  <a:lnTo>
                    <a:pt x="1728952" y="435609"/>
                  </a:lnTo>
                  <a:lnTo>
                    <a:pt x="1730311" y="438149"/>
                  </a:lnTo>
                  <a:lnTo>
                    <a:pt x="1730311" y="439419"/>
                  </a:lnTo>
                  <a:lnTo>
                    <a:pt x="1731657" y="440689"/>
                  </a:lnTo>
                  <a:lnTo>
                    <a:pt x="1731657" y="444499"/>
                  </a:lnTo>
                  <a:lnTo>
                    <a:pt x="1730311" y="448309"/>
                  </a:lnTo>
                  <a:lnTo>
                    <a:pt x="1730311" y="449579"/>
                  </a:lnTo>
                  <a:lnTo>
                    <a:pt x="1728952" y="450849"/>
                  </a:lnTo>
                  <a:lnTo>
                    <a:pt x="1733003" y="450849"/>
                  </a:lnTo>
                  <a:lnTo>
                    <a:pt x="1733003" y="449579"/>
                  </a:lnTo>
                  <a:lnTo>
                    <a:pt x="1742456" y="449579"/>
                  </a:lnTo>
                  <a:lnTo>
                    <a:pt x="1745157" y="448309"/>
                  </a:lnTo>
                  <a:lnTo>
                    <a:pt x="3260686" y="448309"/>
                  </a:lnTo>
                  <a:lnTo>
                    <a:pt x="3260686" y="447039"/>
                  </a:lnTo>
                  <a:lnTo>
                    <a:pt x="3262045" y="447039"/>
                  </a:lnTo>
                  <a:lnTo>
                    <a:pt x="3262045" y="444499"/>
                  </a:lnTo>
                  <a:lnTo>
                    <a:pt x="3263404" y="443229"/>
                  </a:lnTo>
                  <a:lnTo>
                    <a:pt x="3263404" y="439419"/>
                  </a:lnTo>
                  <a:lnTo>
                    <a:pt x="3266097" y="438149"/>
                  </a:lnTo>
                  <a:lnTo>
                    <a:pt x="3268802" y="435609"/>
                  </a:lnTo>
                  <a:lnTo>
                    <a:pt x="3268802" y="433069"/>
                  </a:lnTo>
                  <a:lnTo>
                    <a:pt x="3267455" y="433069"/>
                  </a:lnTo>
                  <a:lnTo>
                    <a:pt x="3266097" y="430529"/>
                  </a:lnTo>
                  <a:lnTo>
                    <a:pt x="1741106" y="430529"/>
                  </a:lnTo>
                  <a:lnTo>
                    <a:pt x="1738401" y="429259"/>
                  </a:lnTo>
                  <a:lnTo>
                    <a:pt x="1738401" y="425449"/>
                  </a:lnTo>
                  <a:lnTo>
                    <a:pt x="1739760" y="424179"/>
                  </a:lnTo>
                  <a:close/>
                </a:path>
                <a:path w="3358515" h="792479">
                  <a:moveTo>
                    <a:pt x="1253489" y="447039"/>
                  </a:moveTo>
                  <a:lnTo>
                    <a:pt x="1252143" y="447039"/>
                  </a:lnTo>
                  <a:lnTo>
                    <a:pt x="1252143" y="449579"/>
                  </a:lnTo>
                  <a:lnTo>
                    <a:pt x="1256195" y="449579"/>
                  </a:lnTo>
                  <a:lnTo>
                    <a:pt x="1253489" y="447039"/>
                  </a:lnTo>
                  <a:close/>
                </a:path>
                <a:path w="3358515" h="792479">
                  <a:moveTo>
                    <a:pt x="1746516" y="448309"/>
                  </a:moveTo>
                  <a:lnTo>
                    <a:pt x="1745157" y="448309"/>
                  </a:lnTo>
                  <a:lnTo>
                    <a:pt x="1746516" y="449579"/>
                  </a:lnTo>
                  <a:lnTo>
                    <a:pt x="1746516" y="448309"/>
                  </a:lnTo>
                  <a:close/>
                </a:path>
                <a:path w="3358515" h="792479">
                  <a:moveTo>
                    <a:pt x="193166" y="447039"/>
                  </a:moveTo>
                  <a:lnTo>
                    <a:pt x="189115" y="447039"/>
                  </a:lnTo>
                  <a:lnTo>
                    <a:pt x="193166" y="448309"/>
                  </a:lnTo>
                  <a:lnTo>
                    <a:pt x="193166" y="447039"/>
                  </a:lnTo>
                  <a:close/>
                </a:path>
                <a:path w="3358515" h="792479">
                  <a:moveTo>
                    <a:pt x="224231" y="433069"/>
                  </a:moveTo>
                  <a:lnTo>
                    <a:pt x="221526" y="433069"/>
                  </a:lnTo>
                  <a:lnTo>
                    <a:pt x="222872" y="434339"/>
                  </a:lnTo>
                  <a:lnTo>
                    <a:pt x="222872" y="435609"/>
                  </a:lnTo>
                  <a:lnTo>
                    <a:pt x="221526" y="436879"/>
                  </a:lnTo>
                  <a:lnTo>
                    <a:pt x="228282" y="436879"/>
                  </a:lnTo>
                  <a:lnTo>
                    <a:pt x="225577" y="434339"/>
                  </a:lnTo>
                  <a:lnTo>
                    <a:pt x="224231" y="434339"/>
                  </a:lnTo>
                  <a:lnTo>
                    <a:pt x="224231" y="433069"/>
                  </a:lnTo>
                  <a:close/>
                </a:path>
                <a:path w="3358515" h="792479">
                  <a:moveTo>
                    <a:pt x="1254836" y="424179"/>
                  </a:moveTo>
                  <a:lnTo>
                    <a:pt x="1253489" y="424179"/>
                  </a:lnTo>
                  <a:lnTo>
                    <a:pt x="1252143" y="426719"/>
                  </a:lnTo>
                  <a:lnTo>
                    <a:pt x="1249438" y="430529"/>
                  </a:lnTo>
                  <a:lnTo>
                    <a:pt x="1250784" y="433069"/>
                  </a:lnTo>
                  <a:lnTo>
                    <a:pt x="1250784" y="435609"/>
                  </a:lnTo>
                  <a:lnTo>
                    <a:pt x="1252143" y="435609"/>
                  </a:lnTo>
                  <a:lnTo>
                    <a:pt x="1253489" y="436879"/>
                  </a:lnTo>
                  <a:lnTo>
                    <a:pt x="1349387" y="436879"/>
                  </a:lnTo>
                  <a:lnTo>
                    <a:pt x="1349387" y="433069"/>
                  </a:lnTo>
                  <a:lnTo>
                    <a:pt x="1257541" y="433069"/>
                  </a:lnTo>
                  <a:lnTo>
                    <a:pt x="1257541" y="430529"/>
                  </a:lnTo>
                  <a:lnTo>
                    <a:pt x="1254836" y="430529"/>
                  </a:lnTo>
                  <a:lnTo>
                    <a:pt x="1254836" y="424179"/>
                  </a:lnTo>
                  <a:close/>
                </a:path>
                <a:path w="3358515" h="792479">
                  <a:moveTo>
                    <a:pt x="221526" y="427989"/>
                  </a:moveTo>
                  <a:lnTo>
                    <a:pt x="218820" y="427989"/>
                  </a:lnTo>
                  <a:lnTo>
                    <a:pt x="217474" y="429259"/>
                  </a:lnTo>
                  <a:lnTo>
                    <a:pt x="218820" y="433069"/>
                  </a:lnTo>
                  <a:lnTo>
                    <a:pt x="225577" y="433069"/>
                  </a:lnTo>
                  <a:lnTo>
                    <a:pt x="225577" y="429259"/>
                  </a:lnTo>
                  <a:lnTo>
                    <a:pt x="222872" y="429259"/>
                  </a:lnTo>
                  <a:lnTo>
                    <a:pt x="221526" y="427989"/>
                  </a:lnTo>
                  <a:close/>
                </a:path>
                <a:path w="3358515" h="792479">
                  <a:moveTo>
                    <a:pt x="1316977" y="429259"/>
                  </a:moveTo>
                  <a:lnTo>
                    <a:pt x="1261592" y="429259"/>
                  </a:lnTo>
                  <a:lnTo>
                    <a:pt x="1260246" y="433069"/>
                  </a:lnTo>
                  <a:lnTo>
                    <a:pt x="1349387" y="433069"/>
                  </a:lnTo>
                  <a:lnTo>
                    <a:pt x="1349387" y="430529"/>
                  </a:lnTo>
                  <a:lnTo>
                    <a:pt x="1316977" y="430529"/>
                  </a:lnTo>
                  <a:lnTo>
                    <a:pt x="1316977" y="429259"/>
                  </a:lnTo>
                  <a:close/>
                </a:path>
                <a:path w="3358515" h="792479">
                  <a:moveTo>
                    <a:pt x="1438092" y="430529"/>
                  </a:moveTo>
                  <a:lnTo>
                    <a:pt x="1433144" y="430529"/>
                  </a:lnTo>
                  <a:lnTo>
                    <a:pt x="1437195" y="433069"/>
                  </a:lnTo>
                  <a:lnTo>
                    <a:pt x="1438092" y="430529"/>
                  </a:lnTo>
                  <a:close/>
                </a:path>
                <a:path w="3358515" h="792479">
                  <a:moveTo>
                    <a:pt x="1257541" y="429259"/>
                  </a:moveTo>
                  <a:lnTo>
                    <a:pt x="1254836" y="430529"/>
                  </a:lnTo>
                  <a:lnTo>
                    <a:pt x="1257541" y="430529"/>
                  </a:lnTo>
                  <a:lnTo>
                    <a:pt x="1257541" y="429259"/>
                  </a:lnTo>
                  <a:close/>
                </a:path>
                <a:path w="3358515" h="792479">
                  <a:moveTo>
                    <a:pt x="1341297" y="422909"/>
                  </a:moveTo>
                  <a:lnTo>
                    <a:pt x="1339938" y="422909"/>
                  </a:lnTo>
                  <a:lnTo>
                    <a:pt x="1337233" y="426719"/>
                  </a:lnTo>
                  <a:lnTo>
                    <a:pt x="1334541" y="427989"/>
                  </a:lnTo>
                  <a:lnTo>
                    <a:pt x="1318323" y="427989"/>
                  </a:lnTo>
                  <a:lnTo>
                    <a:pt x="1318323" y="430529"/>
                  </a:lnTo>
                  <a:lnTo>
                    <a:pt x="1349387" y="430529"/>
                  </a:lnTo>
                  <a:lnTo>
                    <a:pt x="1346695" y="426719"/>
                  </a:lnTo>
                  <a:lnTo>
                    <a:pt x="1345349" y="425449"/>
                  </a:lnTo>
                  <a:lnTo>
                    <a:pt x="1342643" y="425449"/>
                  </a:lnTo>
                  <a:lnTo>
                    <a:pt x="1342643" y="424179"/>
                  </a:lnTo>
                  <a:lnTo>
                    <a:pt x="1341297" y="422909"/>
                  </a:lnTo>
                  <a:close/>
                </a:path>
                <a:path w="3358515" h="792479">
                  <a:moveTo>
                    <a:pt x="1745157" y="419099"/>
                  </a:moveTo>
                  <a:lnTo>
                    <a:pt x="1743811" y="419099"/>
                  </a:lnTo>
                  <a:lnTo>
                    <a:pt x="1742465" y="420369"/>
                  </a:lnTo>
                  <a:lnTo>
                    <a:pt x="1741106" y="424179"/>
                  </a:lnTo>
                  <a:lnTo>
                    <a:pt x="1742465" y="424179"/>
                  </a:lnTo>
                  <a:lnTo>
                    <a:pt x="1743811" y="425449"/>
                  </a:lnTo>
                  <a:lnTo>
                    <a:pt x="1743811" y="427989"/>
                  </a:lnTo>
                  <a:lnTo>
                    <a:pt x="1741106" y="430529"/>
                  </a:lnTo>
                  <a:lnTo>
                    <a:pt x="3266097" y="430529"/>
                  </a:lnTo>
                  <a:lnTo>
                    <a:pt x="3266097" y="429259"/>
                  </a:lnTo>
                  <a:lnTo>
                    <a:pt x="1764068" y="429259"/>
                  </a:lnTo>
                  <a:lnTo>
                    <a:pt x="1764068" y="427989"/>
                  </a:lnTo>
                  <a:lnTo>
                    <a:pt x="1762721" y="426719"/>
                  </a:lnTo>
                  <a:lnTo>
                    <a:pt x="1761363" y="426719"/>
                  </a:lnTo>
                  <a:lnTo>
                    <a:pt x="1760016" y="425449"/>
                  </a:lnTo>
                  <a:lnTo>
                    <a:pt x="1760016" y="424179"/>
                  </a:lnTo>
                  <a:lnTo>
                    <a:pt x="1755959" y="420369"/>
                  </a:lnTo>
                  <a:lnTo>
                    <a:pt x="1750567" y="420369"/>
                  </a:lnTo>
                  <a:lnTo>
                    <a:pt x="1745157" y="419099"/>
                  </a:lnTo>
                  <a:close/>
                </a:path>
                <a:path w="3358515" h="792479">
                  <a:moveTo>
                    <a:pt x="3269475" y="425449"/>
                  </a:moveTo>
                  <a:lnTo>
                    <a:pt x="3264750" y="425449"/>
                  </a:lnTo>
                  <a:lnTo>
                    <a:pt x="3266097" y="426719"/>
                  </a:lnTo>
                  <a:lnTo>
                    <a:pt x="3266097" y="427989"/>
                  </a:lnTo>
                  <a:lnTo>
                    <a:pt x="3267455" y="429259"/>
                  </a:lnTo>
                  <a:lnTo>
                    <a:pt x="3270148" y="430529"/>
                  </a:lnTo>
                  <a:lnTo>
                    <a:pt x="3270148" y="426719"/>
                  </a:lnTo>
                  <a:lnTo>
                    <a:pt x="3269475" y="425449"/>
                  </a:lnTo>
                  <a:close/>
                </a:path>
                <a:path w="3358515" h="792479">
                  <a:moveTo>
                    <a:pt x="1267002" y="419099"/>
                  </a:moveTo>
                  <a:lnTo>
                    <a:pt x="1262951" y="419099"/>
                  </a:lnTo>
                  <a:lnTo>
                    <a:pt x="1262951" y="422909"/>
                  </a:lnTo>
                  <a:lnTo>
                    <a:pt x="1264284" y="425449"/>
                  </a:lnTo>
                  <a:lnTo>
                    <a:pt x="1265643" y="425449"/>
                  </a:lnTo>
                  <a:lnTo>
                    <a:pt x="1267002" y="426719"/>
                  </a:lnTo>
                  <a:lnTo>
                    <a:pt x="1267002" y="427989"/>
                  </a:lnTo>
                  <a:lnTo>
                    <a:pt x="1264284" y="427989"/>
                  </a:lnTo>
                  <a:lnTo>
                    <a:pt x="1264284" y="429259"/>
                  </a:lnTo>
                  <a:lnTo>
                    <a:pt x="1315618" y="429259"/>
                  </a:lnTo>
                  <a:lnTo>
                    <a:pt x="1314272" y="427989"/>
                  </a:lnTo>
                  <a:lnTo>
                    <a:pt x="1314272" y="426719"/>
                  </a:lnTo>
                  <a:lnTo>
                    <a:pt x="1316977" y="422909"/>
                  </a:lnTo>
                  <a:lnTo>
                    <a:pt x="1265643" y="422909"/>
                  </a:lnTo>
                  <a:lnTo>
                    <a:pt x="1265643" y="421639"/>
                  </a:lnTo>
                  <a:lnTo>
                    <a:pt x="1267002" y="420369"/>
                  </a:lnTo>
                  <a:lnTo>
                    <a:pt x="1267002" y="419099"/>
                  </a:lnTo>
                  <a:close/>
                </a:path>
                <a:path w="3358515" h="792479">
                  <a:moveTo>
                    <a:pt x="1774875" y="417829"/>
                  </a:moveTo>
                  <a:lnTo>
                    <a:pt x="1770824" y="420369"/>
                  </a:lnTo>
                  <a:lnTo>
                    <a:pt x="1769478" y="421639"/>
                  </a:lnTo>
                  <a:lnTo>
                    <a:pt x="1769478" y="424179"/>
                  </a:lnTo>
                  <a:lnTo>
                    <a:pt x="1770824" y="425449"/>
                  </a:lnTo>
                  <a:lnTo>
                    <a:pt x="1770824" y="426719"/>
                  </a:lnTo>
                  <a:lnTo>
                    <a:pt x="1769478" y="427989"/>
                  </a:lnTo>
                  <a:lnTo>
                    <a:pt x="1766773" y="429259"/>
                  </a:lnTo>
                  <a:lnTo>
                    <a:pt x="3264750" y="429259"/>
                  </a:lnTo>
                  <a:lnTo>
                    <a:pt x="3264750" y="427989"/>
                  </a:lnTo>
                  <a:lnTo>
                    <a:pt x="3263404" y="426719"/>
                  </a:lnTo>
                  <a:lnTo>
                    <a:pt x="3262045" y="426719"/>
                  </a:lnTo>
                  <a:lnTo>
                    <a:pt x="3263404" y="425449"/>
                  </a:lnTo>
                  <a:lnTo>
                    <a:pt x="3269475" y="425449"/>
                  </a:lnTo>
                  <a:lnTo>
                    <a:pt x="3268802" y="424179"/>
                  </a:lnTo>
                  <a:lnTo>
                    <a:pt x="3267455" y="424179"/>
                  </a:lnTo>
                  <a:lnTo>
                    <a:pt x="3267455" y="421639"/>
                  </a:lnTo>
                  <a:lnTo>
                    <a:pt x="3268802" y="420369"/>
                  </a:lnTo>
                  <a:lnTo>
                    <a:pt x="3268802" y="419099"/>
                  </a:lnTo>
                  <a:lnTo>
                    <a:pt x="1777568" y="419099"/>
                  </a:lnTo>
                  <a:lnTo>
                    <a:pt x="1774875" y="417829"/>
                  </a:lnTo>
                  <a:close/>
                </a:path>
                <a:path w="3358515" h="792479">
                  <a:moveTo>
                    <a:pt x="1321028" y="424179"/>
                  </a:moveTo>
                  <a:lnTo>
                    <a:pt x="1316977" y="427989"/>
                  </a:lnTo>
                  <a:lnTo>
                    <a:pt x="1334541" y="427989"/>
                  </a:lnTo>
                  <a:lnTo>
                    <a:pt x="1334541" y="426719"/>
                  </a:lnTo>
                  <a:lnTo>
                    <a:pt x="1327784" y="426719"/>
                  </a:lnTo>
                  <a:lnTo>
                    <a:pt x="1326426" y="425449"/>
                  </a:lnTo>
                  <a:lnTo>
                    <a:pt x="1322374" y="425449"/>
                  </a:lnTo>
                  <a:lnTo>
                    <a:pt x="1321028" y="424179"/>
                  </a:lnTo>
                  <a:close/>
                </a:path>
                <a:path w="3358515" h="792479">
                  <a:moveTo>
                    <a:pt x="1335887" y="420369"/>
                  </a:moveTo>
                  <a:lnTo>
                    <a:pt x="1327784" y="420369"/>
                  </a:lnTo>
                  <a:lnTo>
                    <a:pt x="1327784" y="426719"/>
                  </a:lnTo>
                  <a:lnTo>
                    <a:pt x="1335887" y="426719"/>
                  </a:lnTo>
                  <a:lnTo>
                    <a:pt x="1337233" y="425449"/>
                  </a:lnTo>
                  <a:lnTo>
                    <a:pt x="1335887" y="424179"/>
                  </a:lnTo>
                  <a:lnTo>
                    <a:pt x="1334541" y="424179"/>
                  </a:lnTo>
                  <a:lnTo>
                    <a:pt x="1333182" y="422909"/>
                  </a:lnTo>
                  <a:lnTo>
                    <a:pt x="1333182" y="421639"/>
                  </a:lnTo>
                  <a:lnTo>
                    <a:pt x="1335887" y="421639"/>
                  </a:lnTo>
                  <a:lnTo>
                    <a:pt x="1335887" y="420369"/>
                  </a:lnTo>
                  <a:close/>
                </a:path>
                <a:path w="3358515" h="792479">
                  <a:moveTo>
                    <a:pt x="1425041" y="419099"/>
                  </a:moveTo>
                  <a:lnTo>
                    <a:pt x="1422336" y="419099"/>
                  </a:lnTo>
                  <a:lnTo>
                    <a:pt x="1419631" y="421639"/>
                  </a:lnTo>
                  <a:lnTo>
                    <a:pt x="1418285" y="425449"/>
                  </a:lnTo>
                  <a:lnTo>
                    <a:pt x="1416926" y="426719"/>
                  </a:lnTo>
                  <a:lnTo>
                    <a:pt x="1438541" y="426719"/>
                  </a:lnTo>
                  <a:lnTo>
                    <a:pt x="1438541" y="425449"/>
                  </a:lnTo>
                  <a:lnTo>
                    <a:pt x="1437195" y="422909"/>
                  </a:lnTo>
                  <a:lnTo>
                    <a:pt x="1433144" y="421639"/>
                  </a:lnTo>
                  <a:lnTo>
                    <a:pt x="1427733" y="420369"/>
                  </a:lnTo>
                  <a:lnTo>
                    <a:pt x="1425041" y="419099"/>
                  </a:lnTo>
                  <a:close/>
                </a:path>
                <a:path w="3358515" h="792479">
                  <a:moveTo>
                    <a:pt x="905001" y="424179"/>
                  </a:moveTo>
                  <a:lnTo>
                    <a:pt x="896899" y="424179"/>
                  </a:lnTo>
                  <a:lnTo>
                    <a:pt x="905001" y="425449"/>
                  </a:lnTo>
                  <a:lnTo>
                    <a:pt x="905001" y="424179"/>
                  </a:lnTo>
                  <a:close/>
                </a:path>
                <a:path w="3358515" h="792479">
                  <a:moveTo>
                    <a:pt x="1325079" y="416559"/>
                  </a:moveTo>
                  <a:lnTo>
                    <a:pt x="1323733" y="416559"/>
                  </a:lnTo>
                  <a:lnTo>
                    <a:pt x="1323733" y="420369"/>
                  </a:lnTo>
                  <a:lnTo>
                    <a:pt x="1322374" y="421639"/>
                  </a:lnTo>
                  <a:lnTo>
                    <a:pt x="1322374" y="422909"/>
                  </a:lnTo>
                  <a:lnTo>
                    <a:pt x="1323733" y="422909"/>
                  </a:lnTo>
                  <a:lnTo>
                    <a:pt x="1325079" y="424179"/>
                  </a:lnTo>
                  <a:lnTo>
                    <a:pt x="1323733" y="425449"/>
                  </a:lnTo>
                  <a:lnTo>
                    <a:pt x="1326426" y="425449"/>
                  </a:lnTo>
                  <a:lnTo>
                    <a:pt x="1326426" y="421639"/>
                  </a:lnTo>
                  <a:lnTo>
                    <a:pt x="1325079" y="417829"/>
                  </a:lnTo>
                  <a:lnTo>
                    <a:pt x="1325079" y="416559"/>
                  </a:lnTo>
                  <a:close/>
                </a:path>
                <a:path w="3358515" h="792479">
                  <a:moveTo>
                    <a:pt x="1273759" y="408939"/>
                  </a:moveTo>
                  <a:lnTo>
                    <a:pt x="1272400" y="408939"/>
                  </a:lnTo>
                  <a:lnTo>
                    <a:pt x="1272400" y="412749"/>
                  </a:lnTo>
                  <a:lnTo>
                    <a:pt x="1271054" y="415289"/>
                  </a:lnTo>
                  <a:lnTo>
                    <a:pt x="1271054" y="417829"/>
                  </a:lnTo>
                  <a:lnTo>
                    <a:pt x="1268348" y="419099"/>
                  </a:lnTo>
                  <a:lnTo>
                    <a:pt x="1268348" y="422909"/>
                  </a:lnTo>
                  <a:lnTo>
                    <a:pt x="1302118" y="422909"/>
                  </a:lnTo>
                  <a:lnTo>
                    <a:pt x="1302118" y="421639"/>
                  </a:lnTo>
                  <a:lnTo>
                    <a:pt x="1300772" y="420369"/>
                  </a:lnTo>
                  <a:lnTo>
                    <a:pt x="1300772" y="419099"/>
                  </a:lnTo>
                  <a:lnTo>
                    <a:pt x="1295361" y="419099"/>
                  </a:lnTo>
                  <a:lnTo>
                    <a:pt x="1294015" y="417829"/>
                  </a:lnTo>
                  <a:lnTo>
                    <a:pt x="1294015" y="416559"/>
                  </a:lnTo>
                  <a:lnTo>
                    <a:pt x="1291310" y="416559"/>
                  </a:lnTo>
                  <a:lnTo>
                    <a:pt x="1291310" y="415289"/>
                  </a:lnTo>
                  <a:lnTo>
                    <a:pt x="1285913" y="415289"/>
                  </a:lnTo>
                  <a:lnTo>
                    <a:pt x="1281849" y="414019"/>
                  </a:lnTo>
                  <a:lnTo>
                    <a:pt x="1280515" y="412749"/>
                  </a:lnTo>
                  <a:lnTo>
                    <a:pt x="1277810" y="412749"/>
                  </a:lnTo>
                  <a:lnTo>
                    <a:pt x="1277810" y="410209"/>
                  </a:lnTo>
                  <a:lnTo>
                    <a:pt x="1273759" y="410209"/>
                  </a:lnTo>
                  <a:lnTo>
                    <a:pt x="1273759" y="408939"/>
                  </a:lnTo>
                  <a:close/>
                </a:path>
                <a:path w="3358515" h="792479">
                  <a:moveTo>
                    <a:pt x="1303464" y="421639"/>
                  </a:moveTo>
                  <a:lnTo>
                    <a:pt x="1303464" y="422909"/>
                  </a:lnTo>
                  <a:lnTo>
                    <a:pt x="1304810" y="422909"/>
                  </a:lnTo>
                  <a:lnTo>
                    <a:pt x="1303464" y="421639"/>
                  </a:lnTo>
                  <a:close/>
                </a:path>
                <a:path w="3358515" h="792479">
                  <a:moveTo>
                    <a:pt x="1306169" y="419099"/>
                  </a:moveTo>
                  <a:lnTo>
                    <a:pt x="1306169" y="422909"/>
                  </a:lnTo>
                  <a:lnTo>
                    <a:pt x="1315618" y="422909"/>
                  </a:lnTo>
                  <a:lnTo>
                    <a:pt x="1315618" y="421639"/>
                  </a:lnTo>
                  <a:lnTo>
                    <a:pt x="1310220" y="421639"/>
                  </a:lnTo>
                  <a:lnTo>
                    <a:pt x="1310220" y="420369"/>
                  </a:lnTo>
                  <a:lnTo>
                    <a:pt x="1307528" y="420369"/>
                  </a:lnTo>
                  <a:lnTo>
                    <a:pt x="1306169" y="419099"/>
                  </a:lnTo>
                  <a:close/>
                </a:path>
                <a:path w="3358515" h="792479">
                  <a:moveTo>
                    <a:pt x="1333182" y="412749"/>
                  </a:moveTo>
                  <a:lnTo>
                    <a:pt x="1331823" y="412749"/>
                  </a:lnTo>
                  <a:lnTo>
                    <a:pt x="1331823" y="414019"/>
                  </a:lnTo>
                  <a:lnTo>
                    <a:pt x="1329131" y="417829"/>
                  </a:lnTo>
                  <a:lnTo>
                    <a:pt x="1327784" y="417829"/>
                  </a:lnTo>
                  <a:lnTo>
                    <a:pt x="1326426" y="419099"/>
                  </a:lnTo>
                  <a:lnTo>
                    <a:pt x="1326426" y="420369"/>
                  </a:lnTo>
                  <a:lnTo>
                    <a:pt x="1335887" y="420369"/>
                  </a:lnTo>
                  <a:lnTo>
                    <a:pt x="1337233" y="421639"/>
                  </a:lnTo>
                  <a:lnTo>
                    <a:pt x="1337233" y="422909"/>
                  </a:lnTo>
                  <a:lnTo>
                    <a:pt x="1338580" y="421639"/>
                  </a:lnTo>
                  <a:lnTo>
                    <a:pt x="1338580" y="419099"/>
                  </a:lnTo>
                  <a:lnTo>
                    <a:pt x="1337233" y="417829"/>
                  </a:lnTo>
                  <a:lnTo>
                    <a:pt x="1337233" y="415289"/>
                  </a:lnTo>
                  <a:lnTo>
                    <a:pt x="1335887" y="414019"/>
                  </a:lnTo>
                  <a:lnTo>
                    <a:pt x="1333182" y="412749"/>
                  </a:lnTo>
                  <a:close/>
                </a:path>
                <a:path w="3358515" h="792479">
                  <a:moveTo>
                    <a:pt x="220179" y="415289"/>
                  </a:moveTo>
                  <a:lnTo>
                    <a:pt x="213423" y="415289"/>
                  </a:lnTo>
                  <a:lnTo>
                    <a:pt x="212064" y="417829"/>
                  </a:lnTo>
                  <a:lnTo>
                    <a:pt x="212064" y="419099"/>
                  </a:lnTo>
                  <a:lnTo>
                    <a:pt x="210718" y="420369"/>
                  </a:lnTo>
                  <a:lnTo>
                    <a:pt x="210718" y="421639"/>
                  </a:lnTo>
                  <a:lnTo>
                    <a:pt x="212064" y="421639"/>
                  </a:lnTo>
                  <a:lnTo>
                    <a:pt x="213423" y="420369"/>
                  </a:lnTo>
                  <a:lnTo>
                    <a:pt x="235936" y="420369"/>
                  </a:lnTo>
                  <a:lnTo>
                    <a:pt x="229628" y="417829"/>
                  </a:lnTo>
                  <a:lnTo>
                    <a:pt x="228282" y="417829"/>
                  </a:lnTo>
                  <a:lnTo>
                    <a:pt x="220179" y="415289"/>
                  </a:lnTo>
                  <a:close/>
                </a:path>
                <a:path w="3358515" h="792479">
                  <a:moveTo>
                    <a:pt x="244487" y="419099"/>
                  </a:moveTo>
                  <a:lnTo>
                    <a:pt x="240436" y="421639"/>
                  </a:lnTo>
                  <a:lnTo>
                    <a:pt x="907707" y="421639"/>
                  </a:lnTo>
                  <a:lnTo>
                    <a:pt x="908380" y="420369"/>
                  </a:lnTo>
                  <a:lnTo>
                    <a:pt x="245846" y="420369"/>
                  </a:lnTo>
                  <a:lnTo>
                    <a:pt x="244487" y="419099"/>
                  </a:lnTo>
                  <a:close/>
                </a:path>
                <a:path w="3358515" h="792479">
                  <a:moveTo>
                    <a:pt x="1315618" y="420369"/>
                  </a:moveTo>
                  <a:lnTo>
                    <a:pt x="1312925" y="420369"/>
                  </a:lnTo>
                  <a:lnTo>
                    <a:pt x="1311579" y="421639"/>
                  </a:lnTo>
                  <a:lnTo>
                    <a:pt x="1316977" y="421639"/>
                  </a:lnTo>
                  <a:lnTo>
                    <a:pt x="1315618" y="420369"/>
                  </a:lnTo>
                  <a:close/>
                </a:path>
                <a:path w="3358515" h="792479">
                  <a:moveTo>
                    <a:pt x="1399362" y="416559"/>
                  </a:moveTo>
                  <a:lnTo>
                    <a:pt x="1352105" y="416559"/>
                  </a:lnTo>
                  <a:lnTo>
                    <a:pt x="1352105" y="419099"/>
                  </a:lnTo>
                  <a:lnTo>
                    <a:pt x="1353451" y="420369"/>
                  </a:lnTo>
                  <a:lnTo>
                    <a:pt x="1352105" y="421639"/>
                  </a:lnTo>
                  <a:lnTo>
                    <a:pt x="1416926" y="421639"/>
                  </a:lnTo>
                  <a:lnTo>
                    <a:pt x="1416926" y="420369"/>
                  </a:lnTo>
                  <a:lnTo>
                    <a:pt x="1415580" y="419099"/>
                  </a:lnTo>
                  <a:lnTo>
                    <a:pt x="1418285" y="417829"/>
                  </a:lnTo>
                  <a:lnTo>
                    <a:pt x="1400721" y="417829"/>
                  </a:lnTo>
                  <a:lnTo>
                    <a:pt x="1399362" y="416559"/>
                  </a:lnTo>
                  <a:close/>
                </a:path>
                <a:path w="3358515" h="792479">
                  <a:moveTo>
                    <a:pt x="909053" y="417829"/>
                  </a:moveTo>
                  <a:lnTo>
                    <a:pt x="245846" y="417829"/>
                  </a:lnTo>
                  <a:lnTo>
                    <a:pt x="245846" y="420369"/>
                  </a:lnTo>
                  <a:lnTo>
                    <a:pt x="908380" y="420369"/>
                  </a:lnTo>
                  <a:lnTo>
                    <a:pt x="909053" y="419099"/>
                  </a:lnTo>
                  <a:lnTo>
                    <a:pt x="909053" y="417829"/>
                  </a:lnTo>
                  <a:close/>
                </a:path>
                <a:path w="3358515" h="792479">
                  <a:moveTo>
                    <a:pt x="1310220" y="419099"/>
                  </a:moveTo>
                  <a:lnTo>
                    <a:pt x="1308874" y="419099"/>
                  </a:lnTo>
                  <a:lnTo>
                    <a:pt x="1308874" y="420369"/>
                  </a:lnTo>
                  <a:lnTo>
                    <a:pt x="1310220" y="420369"/>
                  </a:lnTo>
                  <a:lnTo>
                    <a:pt x="1310220" y="419099"/>
                  </a:lnTo>
                  <a:close/>
                </a:path>
                <a:path w="3358515" h="792479">
                  <a:moveTo>
                    <a:pt x="1754606" y="419099"/>
                  </a:moveTo>
                  <a:lnTo>
                    <a:pt x="1751914" y="420369"/>
                  </a:lnTo>
                  <a:lnTo>
                    <a:pt x="1755959" y="420369"/>
                  </a:lnTo>
                  <a:lnTo>
                    <a:pt x="1754606" y="419099"/>
                  </a:lnTo>
                  <a:close/>
                </a:path>
                <a:path w="3358515" h="792479">
                  <a:moveTo>
                    <a:pt x="1264284" y="416559"/>
                  </a:moveTo>
                  <a:lnTo>
                    <a:pt x="1260246" y="416559"/>
                  </a:lnTo>
                  <a:lnTo>
                    <a:pt x="1260246" y="417829"/>
                  </a:lnTo>
                  <a:lnTo>
                    <a:pt x="1261592" y="417829"/>
                  </a:lnTo>
                  <a:lnTo>
                    <a:pt x="1261592" y="419099"/>
                  </a:lnTo>
                  <a:lnTo>
                    <a:pt x="1265643" y="419099"/>
                  </a:lnTo>
                  <a:lnTo>
                    <a:pt x="1264284" y="416559"/>
                  </a:lnTo>
                  <a:close/>
                </a:path>
                <a:path w="3358515" h="792479">
                  <a:moveTo>
                    <a:pt x="1298066" y="412749"/>
                  </a:moveTo>
                  <a:lnTo>
                    <a:pt x="1296720" y="412749"/>
                  </a:lnTo>
                  <a:lnTo>
                    <a:pt x="1295361" y="414019"/>
                  </a:lnTo>
                  <a:lnTo>
                    <a:pt x="1296720" y="415289"/>
                  </a:lnTo>
                  <a:lnTo>
                    <a:pt x="1296720" y="417829"/>
                  </a:lnTo>
                  <a:lnTo>
                    <a:pt x="1295361" y="419099"/>
                  </a:lnTo>
                  <a:lnTo>
                    <a:pt x="1300772" y="419099"/>
                  </a:lnTo>
                  <a:lnTo>
                    <a:pt x="1302118" y="417829"/>
                  </a:lnTo>
                  <a:lnTo>
                    <a:pt x="1300772" y="417829"/>
                  </a:lnTo>
                  <a:lnTo>
                    <a:pt x="1300772" y="415289"/>
                  </a:lnTo>
                  <a:lnTo>
                    <a:pt x="1298066" y="415289"/>
                  </a:lnTo>
                  <a:lnTo>
                    <a:pt x="1298066" y="412749"/>
                  </a:lnTo>
                  <a:close/>
                </a:path>
                <a:path w="3358515" h="792479">
                  <a:moveTo>
                    <a:pt x="1407477" y="412749"/>
                  </a:moveTo>
                  <a:lnTo>
                    <a:pt x="1406118" y="412749"/>
                  </a:lnTo>
                  <a:lnTo>
                    <a:pt x="1404772" y="414019"/>
                  </a:lnTo>
                  <a:lnTo>
                    <a:pt x="1402067" y="417829"/>
                  </a:lnTo>
                  <a:lnTo>
                    <a:pt x="1418285" y="417829"/>
                  </a:lnTo>
                  <a:lnTo>
                    <a:pt x="1419631" y="419099"/>
                  </a:lnTo>
                  <a:lnTo>
                    <a:pt x="1419631" y="417829"/>
                  </a:lnTo>
                  <a:lnTo>
                    <a:pt x="1418285" y="416559"/>
                  </a:lnTo>
                  <a:lnTo>
                    <a:pt x="1414233" y="416559"/>
                  </a:lnTo>
                  <a:lnTo>
                    <a:pt x="1415580" y="415289"/>
                  </a:lnTo>
                  <a:lnTo>
                    <a:pt x="1411516" y="415289"/>
                  </a:lnTo>
                  <a:lnTo>
                    <a:pt x="1407477" y="412749"/>
                  </a:lnTo>
                  <a:close/>
                </a:path>
                <a:path w="3358515" h="792479">
                  <a:moveTo>
                    <a:pt x="3257994" y="406399"/>
                  </a:moveTo>
                  <a:lnTo>
                    <a:pt x="1777568" y="406399"/>
                  </a:lnTo>
                  <a:lnTo>
                    <a:pt x="1784337" y="408939"/>
                  </a:lnTo>
                  <a:lnTo>
                    <a:pt x="1784337" y="412749"/>
                  </a:lnTo>
                  <a:lnTo>
                    <a:pt x="1787042" y="412749"/>
                  </a:lnTo>
                  <a:lnTo>
                    <a:pt x="1787042" y="414019"/>
                  </a:lnTo>
                  <a:lnTo>
                    <a:pt x="1784337" y="414019"/>
                  </a:lnTo>
                  <a:lnTo>
                    <a:pt x="1782978" y="415289"/>
                  </a:lnTo>
                  <a:lnTo>
                    <a:pt x="1781632" y="415289"/>
                  </a:lnTo>
                  <a:lnTo>
                    <a:pt x="1780285" y="417829"/>
                  </a:lnTo>
                  <a:lnTo>
                    <a:pt x="1778927" y="419099"/>
                  </a:lnTo>
                  <a:lnTo>
                    <a:pt x="3268802" y="419099"/>
                  </a:lnTo>
                  <a:lnTo>
                    <a:pt x="3267455" y="417829"/>
                  </a:lnTo>
                  <a:lnTo>
                    <a:pt x="3266097" y="417829"/>
                  </a:lnTo>
                  <a:lnTo>
                    <a:pt x="3264750" y="416559"/>
                  </a:lnTo>
                  <a:lnTo>
                    <a:pt x="3253943" y="416559"/>
                  </a:lnTo>
                  <a:lnTo>
                    <a:pt x="3259353" y="415289"/>
                  </a:lnTo>
                  <a:lnTo>
                    <a:pt x="3266097" y="414019"/>
                  </a:lnTo>
                  <a:lnTo>
                    <a:pt x="3268802" y="410209"/>
                  </a:lnTo>
                  <a:lnTo>
                    <a:pt x="3270148" y="410209"/>
                  </a:lnTo>
                  <a:lnTo>
                    <a:pt x="3268802" y="407669"/>
                  </a:lnTo>
                  <a:lnTo>
                    <a:pt x="3260686" y="407669"/>
                  </a:lnTo>
                  <a:lnTo>
                    <a:pt x="3257994" y="406399"/>
                  </a:lnTo>
                  <a:close/>
                </a:path>
                <a:path w="3358515" h="792479">
                  <a:moveTo>
                    <a:pt x="256641" y="406399"/>
                  </a:moveTo>
                  <a:lnTo>
                    <a:pt x="255295" y="406399"/>
                  </a:lnTo>
                  <a:lnTo>
                    <a:pt x="251244" y="410209"/>
                  </a:lnTo>
                  <a:lnTo>
                    <a:pt x="251244" y="415289"/>
                  </a:lnTo>
                  <a:lnTo>
                    <a:pt x="248538" y="417829"/>
                  </a:lnTo>
                  <a:lnTo>
                    <a:pt x="907707" y="417829"/>
                  </a:lnTo>
                  <a:lnTo>
                    <a:pt x="907707" y="416559"/>
                  </a:lnTo>
                  <a:lnTo>
                    <a:pt x="909053" y="416559"/>
                  </a:lnTo>
                  <a:lnTo>
                    <a:pt x="909053" y="415289"/>
                  </a:lnTo>
                  <a:lnTo>
                    <a:pt x="911758" y="412749"/>
                  </a:lnTo>
                  <a:lnTo>
                    <a:pt x="911758" y="407669"/>
                  </a:lnTo>
                  <a:lnTo>
                    <a:pt x="259346" y="407669"/>
                  </a:lnTo>
                  <a:lnTo>
                    <a:pt x="256641" y="406399"/>
                  </a:lnTo>
                  <a:close/>
                </a:path>
                <a:path w="3358515" h="792479">
                  <a:moveTo>
                    <a:pt x="1294015" y="415289"/>
                  </a:moveTo>
                  <a:lnTo>
                    <a:pt x="1292656" y="415289"/>
                  </a:lnTo>
                  <a:lnTo>
                    <a:pt x="1292656" y="416559"/>
                  </a:lnTo>
                  <a:lnTo>
                    <a:pt x="1294015" y="416559"/>
                  </a:lnTo>
                  <a:lnTo>
                    <a:pt x="1294015" y="415289"/>
                  </a:lnTo>
                  <a:close/>
                </a:path>
                <a:path w="3358515" h="792479">
                  <a:moveTo>
                    <a:pt x="1357502" y="405129"/>
                  </a:moveTo>
                  <a:lnTo>
                    <a:pt x="1354797" y="405129"/>
                  </a:lnTo>
                  <a:lnTo>
                    <a:pt x="1350746" y="407669"/>
                  </a:lnTo>
                  <a:lnTo>
                    <a:pt x="1349387" y="407669"/>
                  </a:lnTo>
                  <a:lnTo>
                    <a:pt x="1349387" y="408939"/>
                  </a:lnTo>
                  <a:lnTo>
                    <a:pt x="1350746" y="408939"/>
                  </a:lnTo>
                  <a:lnTo>
                    <a:pt x="1352105" y="410209"/>
                  </a:lnTo>
                  <a:lnTo>
                    <a:pt x="1352105" y="414019"/>
                  </a:lnTo>
                  <a:lnTo>
                    <a:pt x="1354797" y="416559"/>
                  </a:lnTo>
                  <a:lnTo>
                    <a:pt x="1395323" y="416559"/>
                  </a:lnTo>
                  <a:lnTo>
                    <a:pt x="1396669" y="414019"/>
                  </a:lnTo>
                  <a:lnTo>
                    <a:pt x="1385862" y="414019"/>
                  </a:lnTo>
                  <a:lnTo>
                    <a:pt x="1385862" y="410209"/>
                  </a:lnTo>
                  <a:lnTo>
                    <a:pt x="1387220" y="407669"/>
                  </a:lnTo>
                  <a:lnTo>
                    <a:pt x="1387220" y="406399"/>
                  </a:lnTo>
                  <a:lnTo>
                    <a:pt x="1366951" y="406399"/>
                  </a:lnTo>
                  <a:lnTo>
                    <a:pt x="1357502" y="405129"/>
                  </a:lnTo>
                  <a:close/>
                </a:path>
                <a:path w="3358515" h="792479">
                  <a:moveTo>
                    <a:pt x="1418285" y="415289"/>
                  </a:moveTo>
                  <a:lnTo>
                    <a:pt x="1416926" y="415289"/>
                  </a:lnTo>
                  <a:lnTo>
                    <a:pt x="1415580" y="416559"/>
                  </a:lnTo>
                  <a:lnTo>
                    <a:pt x="1418285" y="416559"/>
                  </a:lnTo>
                  <a:lnTo>
                    <a:pt x="1418285" y="415289"/>
                  </a:lnTo>
                  <a:close/>
                </a:path>
                <a:path w="3358515" h="792479">
                  <a:moveTo>
                    <a:pt x="1288618" y="412749"/>
                  </a:moveTo>
                  <a:lnTo>
                    <a:pt x="1285913" y="415289"/>
                  </a:lnTo>
                  <a:lnTo>
                    <a:pt x="1289964" y="415289"/>
                  </a:lnTo>
                  <a:lnTo>
                    <a:pt x="1288618" y="414019"/>
                  </a:lnTo>
                  <a:lnTo>
                    <a:pt x="1288618" y="412749"/>
                  </a:lnTo>
                  <a:close/>
                </a:path>
                <a:path w="3358515" h="792479">
                  <a:moveTo>
                    <a:pt x="1291310" y="414019"/>
                  </a:moveTo>
                  <a:lnTo>
                    <a:pt x="1289964" y="415289"/>
                  </a:lnTo>
                  <a:lnTo>
                    <a:pt x="1291310" y="415289"/>
                  </a:lnTo>
                  <a:lnTo>
                    <a:pt x="1291310" y="414019"/>
                  </a:lnTo>
                  <a:close/>
                </a:path>
                <a:path w="3358515" h="792479">
                  <a:moveTo>
                    <a:pt x="1415580" y="414019"/>
                  </a:moveTo>
                  <a:lnTo>
                    <a:pt x="1412887" y="415289"/>
                  </a:lnTo>
                  <a:lnTo>
                    <a:pt x="1415580" y="415289"/>
                  </a:lnTo>
                  <a:lnTo>
                    <a:pt x="1415580" y="414019"/>
                  </a:lnTo>
                  <a:close/>
                </a:path>
                <a:path w="3358515" h="792479">
                  <a:moveTo>
                    <a:pt x="1396669" y="407669"/>
                  </a:moveTo>
                  <a:lnTo>
                    <a:pt x="1395323" y="407669"/>
                  </a:lnTo>
                  <a:lnTo>
                    <a:pt x="1393964" y="408939"/>
                  </a:lnTo>
                  <a:lnTo>
                    <a:pt x="1391272" y="408939"/>
                  </a:lnTo>
                  <a:lnTo>
                    <a:pt x="1385862" y="414019"/>
                  </a:lnTo>
                  <a:lnTo>
                    <a:pt x="1396669" y="414019"/>
                  </a:lnTo>
                  <a:lnTo>
                    <a:pt x="1395323" y="412749"/>
                  </a:lnTo>
                  <a:lnTo>
                    <a:pt x="1395323" y="410209"/>
                  </a:lnTo>
                  <a:lnTo>
                    <a:pt x="1396669" y="407669"/>
                  </a:lnTo>
                  <a:close/>
                </a:path>
                <a:path w="3358515" h="792479">
                  <a:moveTo>
                    <a:pt x="271500" y="396239"/>
                  </a:moveTo>
                  <a:lnTo>
                    <a:pt x="268808" y="396239"/>
                  </a:lnTo>
                  <a:lnTo>
                    <a:pt x="266103" y="397509"/>
                  </a:lnTo>
                  <a:lnTo>
                    <a:pt x="264756" y="398779"/>
                  </a:lnTo>
                  <a:lnTo>
                    <a:pt x="266103" y="400049"/>
                  </a:lnTo>
                  <a:lnTo>
                    <a:pt x="263397" y="401319"/>
                  </a:lnTo>
                  <a:lnTo>
                    <a:pt x="259346" y="401319"/>
                  </a:lnTo>
                  <a:lnTo>
                    <a:pt x="258000" y="403859"/>
                  </a:lnTo>
                  <a:lnTo>
                    <a:pt x="259346" y="405129"/>
                  </a:lnTo>
                  <a:lnTo>
                    <a:pt x="259346" y="407669"/>
                  </a:lnTo>
                  <a:lnTo>
                    <a:pt x="911758" y="407669"/>
                  </a:lnTo>
                  <a:lnTo>
                    <a:pt x="911758" y="403859"/>
                  </a:lnTo>
                  <a:lnTo>
                    <a:pt x="919860" y="398779"/>
                  </a:lnTo>
                  <a:lnTo>
                    <a:pt x="921207" y="398779"/>
                  </a:lnTo>
                  <a:lnTo>
                    <a:pt x="922784" y="397509"/>
                  </a:lnTo>
                  <a:lnTo>
                    <a:pt x="272859" y="397509"/>
                  </a:lnTo>
                  <a:lnTo>
                    <a:pt x="271500" y="396239"/>
                  </a:lnTo>
                  <a:close/>
                </a:path>
                <a:path w="3358515" h="792479">
                  <a:moveTo>
                    <a:pt x="3266097" y="403859"/>
                  </a:moveTo>
                  <a:lnTo>
                    <a:pt x="3264750" y="403859"/>
                  </a:lnTo>
                  <a:lnTo>
                    <a:pt x="3260686" y="407669"/>
                  </a:lnTo>
                  <a:lnTo>
                    <a:pt x="3268802" y="407669"/>
                  </a:lnTo>
                  <a:lnTo>
                    <a:pt x="3270148" y="406399"/>
                  </a:lnTo>
                  <a:lnTo>
                    <a:pt x="3270148" y="405129"/>
                  </a:lnTo>
                  <a:lnTo>
                    <a:pt x="3266097" y="405129"/>
                  </a:lnTo>
                  <a:lnTo>
                    <a:pt x="3266097" y="403859"/>
                  </a:lnTo>
                  <a:close/>
                </a:path>
                <a:path w="3358515" h="792479">
                  <a:moveTo>
                    <a:pt x="1381810" y="402589"/>
                  </a:moveTo>
                  <a:lnTo>
                    <a:pt x="1368310" y="405129"/>
                  </a:lnTo>
                  <a:lnTo>
                    <a:pt x="1366951" y="406399"/>
                  </a:lnTo>
                  <a:lnTo>
                    <a:pt x="1380464" y="406399"/>
                  </a:lnTo>
                  <a:lnTo>
                    <a:pt x="1381810" y="405129"/>
                  </a:lnTo>
                  <a:lnTo>
                    <a:pt x="1381810" y="402589"/>
                  </a:lnTo>
                  <a:close/>
                </a:path>
                <a:path w="3358515" h="792479">
                  <a:moveTo>
                    <a:pt x="3264750" y="383539"/>
                  </a:moveTo>
                  <a:lnTo>
                    <a:pt x="1757324" y="383539"/>
                  </a:lnTo>
                  <a:lnTo>
                    <a:pt x="1758670" y="384809"/>
                  </a:lnTo>
                  <a:lnTo>
                    <a:pt x="1760016" y="384809"/>
                  </a:lnTo>
                  <a:lnTo>
                    <a:pt x="1761363" y="386079"/>
                  </a:lnTo>
                  <a:lnTo>
                    <a:pt x="1764068" y="386079"/>
                  </a:lnTo>
                  <a:lnTo>
                    <a:pt x="1764068" y="388619"/>
                  </a:lnTo>
                  <a:lnTo>
                    <a:pt x="1765427" y="391159"/>
                  </a:lnTo>
                  <a:lnTo>
                    <a:pt x="1765427" y="394969"/>
                  </a:lnTo>
                  <a:lnTo>
                    <a:pt x="1766773" y="394969"/>
                  </a:lnTo>
                  <a:lnTo>
                    <a:pt x="1766773" y="396239"/>
                  </a:lnTo>
                  <a:lnTo>
                    <a:pt x="1768119" y="398779"/>
                  </a:lnTo>
                  <a:lnTo>
                    <a:pt x="1770824" y="400049"/>
                  </a:lnTo>
                  <a:lnTo>
                    <a:pt x="1770824" y="402589"/>
                  </a:lnTo>
                  <a:lnTo>
                    <a:pt x="1772170" y="402589"/>
                  </a:lnTo>
                  <a:lnTo>
                    <a:pt x="1776221" y="406399"/>
                  </a:lnTo>
                  <a:lnTo>
                    <a:pt x="3260686" y="406399"/>
                  </a:lnTo>
                  <a:lnTo>
                    <a:pt x="3262045" y="405129"/>
                  </a:lnTo>
                  <a:lnTo>
                    <a:pt x="3263404" y="401319"/>
                  </a:lnTo>
                  <a:lnTo>
                    <a:pt x="3260686" y="401319"/>
                  </a:lnTo>
                  <a:lnTo>
                    <a:pt x="3259353" y="400049"/>
                  </a:lnTo>
                  <a:lnTo>
                    <a:pt x="3255289" y="400049"/>
                  </a:lnTo>
                  <a:lnTo>
                    <a:pt x="3256648" y="397509"/>
                  </a:lnTo>
                  <a:lnTo>
                    <a:pt x="3263404" y="393699"/>
                  </a:lnTo>
                  <a:lnTo>
                    <a:pt x="3266097" y="392429"/>
                  </a:lnTo>
                  <a:lnTo>
                    <a:pt x="3263404" y="388619"/>
                  </a:lnTo>
                  <a:lnTo>
                    <a:pt x="3263404" y="384809"/>
                  </a:lnTo>
                  <a:lnTo>
                    <a:pt x="3264750" y="383539"/>
                  </a:lnTo>
                  <a:close/>
                </a:path>
                <a:path w="3358515" h="792479">
                  <a:moveTo>
                    <a:pt x="3268802" y="402589"/>
                  </a:moveTo>
                  <a:lnTo>
                    <a:pt x="3267455" y="405129"/>
                  </a:lnTo>
                  <a:lnTo>
                    <a:pt x="3270148" y="405129"/>
                  </a:lnTo>
                  <a:lnTo>
                    <a:pt x="3270148" y="403859"/>
                  </a:lnTo>
                  <a:lnTo>
                    <a:pt x="3268802" y="402589"/>
                  </a:lnTo>
                  <a:close/>
                </a:path>
                <a:path w="3358515" h="792479">
                  <a:moveTo>
                    <a:pt x="3262045" y="400049"/>
                  </a:moveTo>
                  <a:lnTo>
                    <a:pt x="3260686" y="401319"/>
                  </a:lnTo>
                  <a:lnTo>
                    <a:pt x="3263404" y="401319"/>
                  </a:lnTo>
                  <a:lnTo>
                    <a:pt x="3262045" y="400049"/>
                  </a:lnTo>
                  <a:close/>
                </a:path>
                <a:path w="3358515" h="792479">
                  <a:moveTo>
                    <a:pt x="339039" y="378459"/>
                  </a:moveTo>
                  <a:lnTo>
                    <a:pt x="334987" y="380999"/>
                  </a:lnTo>
                  <a:lnTo>
                    <a:pt x="307974" y="380999"/>
                  </a:lnTo>
                  <a:lnTo>
                    <a:pt x="297167" y="383539"/>
                  </a:lnTo>
                  <a:lnTo>
                    <a:pt x="297167" y="384809"/>
                  </a:lnTo>
                  <a:lnTo>
                    <a:pt x="298513" y="386079"/>
                  </a:lnTo>
                  <a:lnTo>
                    <a:pt x="299872" y="386079"/>
                  </a:lnTo>
                  <a:lnTo>
                    <a:pt x="299872" y="388619"/>
                  </a:lnTo>
                  <a:lnTo>
                    <a:pt x="289064" y="388619"/>
                  </a:lnTo>
                  <a:lnTo>
                    <a:pt x="287705" y="391159"/>
                  </a:lnTo>
                  <a:lnTo>
                    <a:pt x="287705" y="392429"/>
                  </a:lnTo>
                  <a:lnTo>
                    <a:pt x="290410" y="393699"/>
                  </a:lnTo>
                  <a:lnTo>
                    <a:pt x="290410" y="394969"/>
                  </a:lnTo>
                  <a:lnTo>
                    <a:pt x="271500" y="394969"/>
                  </a:lnTo>
                  <a:lnTo>
                    <a:pt x="272859" y="396239"/>
                  </a:lnTo>
                  <a:lnTo>
                    <a:pt x="272859" y="397509"/>
                  </a:lnTo>
                  <a:lnTo>
                    <a:pt x="922784" y="397509"/>
                  </a:lnTo>
                  <a:lnTo>
                    <a:pt x="930668" y="391159"/>
                  </a:lnTo>
                  <a:lnTo>
                    <a:pt x="933373" y="386079"/>
                  </a:lnTo>
                  <a:lnTo>
                    <a:pt x="933373" y="383539"/>
                  </a:lnTo>
                  <a:lnTo>
                    <a:pt x="934719" y="380999"/>
                  </a:lnTo>
                  <a:lnTo>
                    <a:pt x="934719" y="379729"/>
                  </a:lnTo>
                  <a:lnTo>
                    <a:pt x="341744" y="379729"/>
                  </a:lnTo>
                  <a:lnTo>
                    <a:pt x="339039" y="378459"/>
                  </a:lnTo>
                  <a:close/>
                </a:path>
                <a:path w="3358515" h="792479">
                  <a:moveTo>
                    <a:pt x="278256" y="387349"/>
                  </a:moveTo>
                  <a:lnTo>
                    <a:pt x="276910" y="388619"/>
                  </a:lnTo>
                  <a:lnTo>
                    <a:pt x="275551" y="392429"/>
                  </a:lnTo>
                  <a:lnTo>
                    <a:pt x="275551" y="393699"/>
                  </a:lnTo>
                  <a:lnTo>
                    <a:pt x="270154" y="393699"/>
                  </a:lnTo>
                  <a:lnTo>
                    <a:pt x="266103" y="396239"/>
                  </a:lnTo>
                  <a:lnTo>
                    <a:pt x="271500" y="394969"/>
                  </a:lnTo>
                  <a:lnTo>
                    <a:pt x="286359" y="394969"/>
                  </a:lnTo>
                  <a:lnTo>
                    <a:pt x="282308" y="393699"/>
                  </a:lnTo>
                  <a:lnTo>
                    <a:pt x="282308" y="392429"/>
                  </a:lnTo>
                  <a:lnTo>
                    <a:pt x="280962" y="392429"/>
                  </a:lnTo>
                  <a:lnTo>
                    <a:pt x="278256" y="388619"/>
                  </a:lnTo>
                  <a:lnTo>
                    <a:pt x="278256" y="387349"/>
                  </a:lnTo>
                  <a:close/>
                </a:path>
                <a:path w="3358515" h="792479">
                  <a:moveTo>
                    <a:pt x="3260686" y="353059"/>
                  </a:moveTo>
                  <a:lnTo>
                    <a:pt x="1761363" y="353059"/>
                  </a:lnTo>
                  <a:lnTo>
                    <a:pt x="1762721" y="355599"/>
                  </a:lnTo>
                  <a:lnTo>
                    <a:pt x="1762721" y="356869"/>
                  </a:lnTo>
                  <a:lnTo>
                    <a:pt x="1758670" y="360679"/>
                  </a:lnTo>
                  <a:lnTo>
                    <a:pt x="1753273" y="360679"/>
                  </a:lnTo>
                  <a:lnTo>
                    <a:pt x="1753273" y="361949"/>
                  </a:lnTo>
                  <a:lnTo>
                    <a:pt x="1754606" y="364489"/>
                  </a:lnTo>
                  <a:lnTo>
                    <a:pt x="1753273" y="370839"/>
                  </a:lnTo>
                  <a:lnTo>
                    <a:pt x="1754606" y="372109"/>
                  </a:lnTo>
                  <a:lnTo>
                    <a:pt x="1754606" y="374649"/>
                  </a:lnTo>
                  <a:lnTo>
                    <a:pt x="1757324" y="377189"/>
                  </a:lnTo>
                  <a:lnTo>
                    <a:pt x="1757324" y="379729"/>
                  </a:lnTo>
                  <a:lnTo>
                    <a:pt x="1755965" y="380999"/>
                  </a:lnTo>
                  <a:lnTo>
                    <a:pt x="1755965" y="382269"/>
                  </a:lnTo>
                  <a:lnTo>
                    <a:pt x="1750567" y="383539"/>
                  </a:lnTo>
                  <a:lnTo>
                    <a:pt x="1749209" y="386079"/>
                  </a:lnTo>
                  <a:lnTo>
                    <a:pt x="1755965" y="383539"/>
                  </a:lnTo>
                  <a:lnTo>
                    <a:pt x="3263404" y="383539"/>
                  </a:lnTo>
                  <a:lnTo>
                    <a:pt x="3262045" y="382269"/>
                  </a:lnTo>
                  <a:lnTo>
                    <a:pt x="3256648" y="382269"/>
                  </a:lnTo>
                  <a:lnTo>
                    <a:pt x="3259353" y="380999"/>
                  </a:lnTo>
                  <a:lnTo>
                    <a:pt x="3263404" y="379729"/>
                  </a:lnTo>
                  <a:lnTo>
                    <a:pt x="3266097" y="378459"/>
                  </a:lnTo>
                  <a:lnTo>
                    <a:pt x="3266097" y="375919"/>
                  </a:lnTo>
                  <a:lnTo>
                    <a:pt x="3251238" y="375919"/>
                  </a:lnTo>
                  <a:lnTo>
                    <a:pt x="3252597" y="369569"/>
                  </a:lnTo>
                  <a:lnTo>
                    <a:pt x="3253943" y="367029"/>
                  </a:lnTo>
                  <a:lnTo>
                    <a:pt x="3256648" y="367029"/>
                  </a:lnTo>
                  <a:lnTo>
                    <a:pt x="3256648" y="365759"/>
                  </a:lnTo>
                  <a:lnTo>
                    <a:pt x="3263404" y="365759"/>
                  </a:lnTo>
                  <a:lnTo>
                    <a:pt x="3264750" y="364489"/>
                  </a:lnTo>
                  <a:lnTo>
                    <a:pt x="3264750" y="360679"/>
                  </a:lnTo>
                  <a:lnTo>
                    <a:pt x="1758670" y="360679"/>
                  </a:lnTo>
                  <a:lnTo>
                    <a:pt x="1755965" y="359409"/>
                  </a:lnTo>
                  <a:lnTo>
                    <a:pt x="3264750" y="359409"/>
                  </a:lnTo>
                  <a:lnTo>
                    <a:pt x="3264750" y="355599"/>
                  </a:lnTo>
                  <a:lnTo>
                    <a:pt x="3263404" y="354329"/>
                  </a:lnTo>
                  <a:lnTo>
                    <a:pt x="3260686" y="353059"/>
                  </a:lnTo>
                  <a:close/>
                </a:path>
                <a:path w="3358515" h="792479">
                  <a:moveTo>
                    <a:pt x="322833" y="375919"/>
                  </a:moveTo>
                  <a:lnTo>
                    <a:pt x="322833" y="377189"/>
                  </a:lnTo>
                  <a:lnTo>
                    <a:pt x="321487" y="377189"/>
                  </a:lnTo>
                  <a:lnTo>
                    <a:pt x="320128" y="378459"/>
                  </a:lnTo>
                  <a:lnTo>
                    <a:pt x="316077" y="380999"/>
                  </a:lnTo>
                  <a:lnTo>
                    <a:pt x="325539" y="380999"/>
                  </a:lnTo>
                  <a:lnTo>
                    <a:pt x="325539" y="379729"/>
                  </a:lnTo>
                  <a:lnTo>
                    <a:pt x="324180" y="378459"/>
                  </a:lnTo>
                  <a:lnTo>
                    <a:pt x="324180" y="377189"/>
                  </a:lnTo>
                  <a:lnTo>
                    <a:pt x="322833" y="375919"/>
                  </a:lnTo>
                  <a:close/>
                </a:path>
                <a:path w="3358515" h="792479">
                  <a:moveTo>
                    <a:pt x="332282" y="377189"/>
                  </a:moveTo>
                  <a:lnTo>
                    <a:pt x="329590" y="377189"/>
                  </a:lnTo>
                  <a:lnTo>
                    <a:pt x="328231" y="379729"/>
                  </a:lnTo>
                  <a:lnTo>
                    <a:pt x="326885" y="380999"/>
                  </a:lnTo>
                  <a:lnTo>
                    <a:pt x="334987" y="380999"/>
                  </a:lnTo>
                  <a:lnTo>
                    <a:pt x="332282" y="379729"/>
                  </a:lnTo>
                  <a:lnTo>
                    <a:pt x="330936" y="379729"/>
                  </a:lnTo>
                  <a:lnTo>
                    <a:pt x="332282" y="377189"/>
                  </a:lnTo>
                  <a:close/>
                </a:path>
                <a:path w="3358515" h="792479">
                  <a:moveTo>
                    <a:pt x="347141" y="372109"/>
                  </a:moveTo>
                  <a:lnTo>
                    <a:pt x="345795" y="372109"/>
                  </a:lnTo>
                  <a:lnTo>
                    <a:pt x="343090" y="374649"/>
                  </a:lnTo>
                  <a:lnTo>
                    <a:pt x="344449" y="375919"/>
                  </a:lnTo>
                  <a:lnTo>
                    <a:pt x="344449" y="378459"/>
                  </a:lnTo>
                  <a:lnTo>
                    <a:pt x="343090" y="379729"/>
                  </a:lnTo>
                  <a:lnTo>
                    <a:pt x="934719" y="379729"/>
                  </a:lnTo>
                  <a:lnTo>
                    <a:pt x="936066" y="378459"/>
                  </a:lnTo>
                  <a:lnTo>
                    <a:pt x="939307" y="373379"/>
                  </a:lnTo>
                  <a:lnTo>
                    <a:pt x="348500" y="373379"/>
                  </a:lnTo>
                  <a:lnTo>
                    <a:pt x="347141" y="372109"/>
                  </a:lnTo>
                  <a:close/>
                </a:path>
                <a:path w="3358515" h="792479">
                  <a:moveTo>
                    <a:pt x="3262045" y="373379"/>
                  </a:moveTo>
                  <a:lnTo>
                    <a:pt x="3259353" y="373379"/>
                  </a:lnTo>
                  <a:lnTo>
                    <a:pt x="3257994" y="374649"/>
                  </a:lnTo>
                  <a:lnTo>
                    <a:pt x="3253943" y="375919"/>
                  </a:lnTo>
                  <a:lnTo>
                    <a:pt x="3266097" y="375919"/>
                  </a:lnTo>
                  <a:lnTo>
                    <a:pt x="3266097" y="374649"/>
                  </a:lnTo>
                  <a:lnTo>
                    <a:pt x="3263404" y="374649"/>
                  </a:lnTo>
                  <a:lnTo>
                    <a:pt x="3262045" y="373379"/>
                  </a:lnTo>
                  <a:close/>
                </a:path>
                <a:path w="3358515" h="792479">
                  <a:moveTo>
                    <a:pt x="351193" y="372109"/>
                  </a:moveTo>
                  <a:lnTo>
                    <a:pt x="348500" y="373379"/>
                  </a:lnTo>
                  <a:lnTo>
                    <a:pt x="353898" y="373379"/>
                  </a:lnTo>
                  <a:lnTo>
                    <a:pt x="351193" y="372109"/>
                  </a:lnTo>
                  <a:close/>
                </a:path>
                <a:path w="3358515" h="792479">
                  <a:moveTo>
                    <a:pt x="456288" y="355599"/>
                  </a:moveTo>
                  <a:lnTo>
                    <a:pt x="410629" y="355599"/>
                  </a:lnTo>
                  <a:lnTo>
                    <a:pt x="409282" y="356869"/>
                  </a:lnTo>
                  <a:lnTo>
                    <a:pt x="395770" y="361949"/>
                  </a:lnTo>
                  <a:lnTo>
                    <a:pt x="367410" y="369569"/>
                  </a:lnTo>
                  <a:lnTo>
                    <a:pt x="364705" y="372109"/>
                  </a:lnTo>
                  <a:lnTo>
                    <a:pt x="356603" y="372109"/>
                  </a:lnTo>
                  <a:lnTo>
                    <a:pt x="353898" y="373379"/>
                  </a:lnTo>
                  <a:lnTo>
                    <a:pt x="939307" y="373379"/>
                  </a:lnTo>
                  <a:lnTo>
                    <a:pt x="940117" y="372109"/>
                  </a:lnTo>
                  <a:lnTo>
                    <a:pt x="364705" y="372109"/>
                  </a:lnTo>
                  <a:lnTo>
                    <a:pt x="360654" y="370839"/>
                  </a:lnTo>
                  <a:lnTo>
                    <a:pt x="940718" y="370839"/>
                  </a:lnTo>
                  <a:lnTo>
                    <a:pt x="943123" y="365759"/>
                  </a:lnTo>
                  <a:lnTo>
                    <a:pt x="559206" y="365759"/>
                  </a:lnTo>
                  <a:lnTo>
                    <a:pt x="555155" y="364489"/>
                  </a:lnTo>
                  <a:lnTo>
                    <a:pt x="557860" y="361949"/>
                  </a:lnTo>
                  <a:lnTo>
                    <a:pt x="453847" y="361949"/>
                  </a:lnTo>
                  <a:lnTo>
                    <a:pt x="451154" y="359409"/>
                  </a:lnTo>
                  <a:lnTo>
                    <a:pt x="451154" y="358139"/>
                  </a:lnTo>
                  <a:lnTo>
                    <a:pt x="455206" y="358139"/>
                  </a:lnTo>
                  <a:lnTo>
                    <a:pt x="456288" y="355599"/>
                  </a:lnTo>
                  <a:close/>
                </a:path>
                <a:path w="3358515" h="792479">
                  <a:moveTo>
                    <a:pt x="1909952" y="311149"/>
                  </a:moveTo>
                  <a:lnTo>
                    <a:pt x="1769478" y="311149"/>
                  </a:lnTo>
                  <a:lnTo>
                    <a:pt x="1769478" y="312419"/>
                  </a:lnTo>
                  <a:lnTo>
                    <a:pt x="1765427" y="314959"/>
                  </a:lnTo>
                  <a:lnTo>
                    <a:pt x="1765427" y="317499"/>
                  </a:lnTo>
                  <a:lnTo>
                    <a:pt x="1764068" y="320039"/>
                  </a:lnTo>
                  <a:lnTo>
                    <a:pt x="1753273" y="330199"/>
                  </a:lnTo>
                  <a:lnTo>
                    <a:pt x="1746516" y="334009"/>
                  </a:lnTo>
                  <a:lnTo>
                    <a:pt x="1739760" y="335279"/>
                  </a:lnTo>
                  <a:lnTo>
                    <a:pt x="1731657" y="340359"/>
                  </a:lnTo>
                  <a:lnTo>
                    <a:pt x="1730311" y="341629"/>
                  </a:lnTo>
                  <a:lnTo>
                    <a:pt x="1730311" y="349249"/>
                  </a:lnTo>
                  <a:lnTo>
                    <a:pt x="1728952" y="349249"/>
                  </a:lnTo>
                  <a:lnTo>
                    <a:pt x="1728952" y="363219"/>
                  </a:lnTo>
                  <a:lnTo>
                    <a:pt x="1730311" y="364489"/>
                  </a:lnTo>
                  <a:lnTo>
                    <a:pt x="1730311" y="367029"/>
                  </a:lnTo>
                  <a:lnTo>
                    <a:pt x="1735708" y="372109"/>
                  </a:lnTo>
                  <a:lnTo>
                    <a:pt x="1738401" y="372109"/>
                  </a:lnTo>
                  <a:lnTo>
                    <a:pt x="1738401" y="370839"/>
                  </a:lnTo>
                  <a:lnTo>
                    <a:pt x="1737055" y="369569"/>
                  </a:lnTo>
                  <a:lnTo>
                    <a:pt x="1741106" y="369569"/>
                  </a:lnTo>
                  <a:lnTo>
                    <a:pt x="1745157" y="365759"/>
                  </a:lnTo>
                  <a:lnTo>
                    <a:pt x="1741106" y="365759"/>
                  </a:lnTo>
                  <a:lnTo>
                    <a:pt x="1742465" y="361949"/>
                  </a:lnTo>
                  <a:lnTo>
                    <a:pt x="1742465" y="360679"/>
                  </a:lnTo>
                  <a:lnTo>
                    <a:pt x="1758670" y="353059"/>
                  </a:lnTo>
                  <a:lnTo>
                    <a:pt x="3260686" y="353059"/>
                  </a:lnTo>
                  <a:lnTo>
                    <a:pt x="3260686" y="347979"/>
                  </a:lnTo>
                  <a:lnTo>
                    <a:pt x="3263404" y="345439"/>
                  </a:lnTo>
                  <a:lnTo>
                    <a:pt x="3263404" y="342899"/>
                  </a:lnTo>
                  <a:lnTo>
                    <a:pt x="3260686" y="340359"/>
                  </a:lnTo>
                  <a:lnTo>
                    <a:pt x="3257994" y="340359"/>
                  </a:lnTo>
                  <a:lnTo>
                    <a:pt x="3257994" y="339089"/>
                  </a:lnTo>
                  <a:lnTo>
                    <a:pt x="3256648" y="336549"/>
                  </a:lnTo>
                  <a:lnTo>
                    <a:pt x="3255289" y="336549"/>
                  </a:lnTo>
                  <a:lnTo>
                    <a:pt x="3255289" y="335279"/>
                  </a:lnTo>
                  <a:lnTo>
                    <a:pt x="3252597" y="332739"/>
                  </a:lnTo>
                  <a:lnTo>
                    <a:pt x="3252597" y="330199"/>
                  </a:lnTo>
                  <a:lnTo>
                    <a:pt x="3253943" y="330199"/>
                  </a:lnTo>
                  <a:lnTo>
                    <a:pt x="3262045" y="327659"/>
                  </a:lnTo>
                  <a:lnTo>
                    <a:pt x="3266097" y="327659"/>
                  </a:lnTo>
                  <a:lnTo>
                    <a:pt x="3266097" y="321309"/>
                  </a:lnTo>
                  <a:lnTo>
                    <a:pt x="1909952" y="321309"/>
                  </a:lnTo>
                  <a:lnTo>
                    <a:pt x="1907247" y="318769"/>
                  </a:lnTo>
                  <a:lnTo>
                    <a:pt x="1908606" y="317499"/>
                  </a:lnTo>
                  <a:lnTo>
                    <a:pt x="1905901" y="316229"/>
                  </a:lnTo>
                  <a:lnTo>
                    <a:pt x="1905901" y="314959"/>
                  </a:lnTo>
                  <a:lnTo>
                    <a:pt x="1909952" y="313689"/>
                  </a:lnTo>
                  <a:lnTo>
                    <a:pt x="1909952" y="311149"/>
                  </a:lnTo>
                  <a:close/>
                </a:path>
                <a:path w="3358515" h="792479">
                  <a:moveTo>
                    <a:pt x="1739760" y="370839"/>
                  </a:moveTo>
                  <a:lnTo>
                    <a:pt x="1738401" y="372109"/>
                  </a:lnTo>
                  <a:lnTo>
                    <a:pt x="1741106" y="372109"/>
                  </a:lnTo>
                  <a:lnTo>
                    <a:pt x="1739760" y="370839"/>
                  </a:lnTo>
                  <a:close/>
                </a:path>
                <a:path w="3358515" h="792479">
                  <a:moveTo>
                    <a:pt x="3263404" y="365759"/>
                  </a:moveTo>
                  <a:lnTo>
                    <a:pt x="3257994" y="365759"/>
                  </a:lnTo>
                  <a:lnTo>
                    <a:pt x="3259353" y="367029"/>
                  </a:lnTo>
                  <a:lnTo>
                    <a:pt x="3260686" y="367029"/>
                  </a:lnTo>
                  <a:lnTo>
                    <a:pt x="3263404" y="365759"/>
                  </a:lnTo>
                  <a:close/>
                </a:path>
                <a:path w="3358515" h="792479">
                  <a:moveTo>
                    <a:pt x="906360" y="321309"/>
                  </a:moveTo>
                  <a:lnTo>
                    <a:pt x="556513" y="321309"/>
                  </a:lnTo>
                  <a:lnTo>
                    <a:pt x="557860" y="322579"/>
                  </a:lnTo>
                  <a:lnTo>
                    <a:pt x="557860" y="323849"/>
                  </a:lnTo>
                  <a:lnTo>
                    <a:pt x="559206" y="327659"/>
                  </a:lnTo>
                  <a:lnTo>
                    <a:pt x="559206" y="328929"/>
                  </a:lnTo>
                  <a:lnTo>
                    <a:pt x="560552" y="330199"/>
                  </a:lnTo>
                  <a:lnTo>
                    <a:pt x="563270" y="331469"/>
                  </a:lnTo>
                  <a:lnTo>
                    <a:pt x="563270" y="334009"/>
                  </a:lnTo>
                  <a:lnTo>
                    <a:pt x="565962" y="336549"/>
                  </a:lnTo>
                  <a:lnTo>
                    <a:pt x="565962" y="341629"/>
                  </a:lnTo>
                  <a:lnTo>
                    <a:pt x="564616" y="344169"/>
                  </a:lnTo>
                  <a:lnTo>
                    <a:pt x="565962" y="345439"/>
                  </a:lnTo>
                  <a:lnTo>
                    <a:pt x="565962" y="347979"/>
                  </a:lnTo>
                  <a:lnTo>
                    <a:pt x="567321" y="349249"/>
                  </a:lnTo>
                  <a:lnTo>
                    <a:pt x="567321" y="353059"/>
                  </a:lnTo>
                  <a:lnTo>
                    <a:pt x="565962" y="355599"/>
                  </a:lnTo>
                  <a:lnTo>
                    <a:pt x="563270" y="358139"/>
                  </a:lnTo>
                  <a:lnTo>
                    <a:pt x="560552" y="363219"/>
                  </a:lnTo>
                  <a:lnTo>
                    <a:pt x="560552" y="364489"/>
                  </a:lnTo>
                  <a:lnTo>
                    <a:pt x="559206" y="365759"/>
                  </a:lnTo>
                  <a:lnTo>
                    <a:pt x="943123" y="365759"/>
                  </a:lnTo>
                  <a:lnTo>
                    <a:pt x="945527" y="360679"/>
                  </a:lnTo>
                  <a:lnTo>
                    <a:pt x="945527" y="354329"/>
                  </a:lnTo>
                  <a:lnTo>
                    <a:pt x="944168" y="353059"/>
                  </a:lnTo>
                  <a:lnTo>
                    <a:pt x="941476" y="353059"/>
                  </a:lnTo>
                  <a:lnTo>
                    <a:pt x="941476" y="351789"/>
                  </a:lnTo>
                  <a:lnTo>
                    <a:pt x="942822" y="350519"/>
                  </a:lnTo>
                  <a:lnTo>
                    <a:pt x="942822" y="349249"/>
                  </a:lnTo>
                  <a:lnTo>
                    <a:pt x="945527" y="349249"/>
                  </a:lnTo>
                  <a:lnTo>
                    <a:pt x="944168" y="344169"/>
                  </a:lnTo>
                  <a:lnTo>
                    <a:pt x="944168" y="342899"/>
                  </a:lnTo>
                  <a:lnTo>
                    <a:pt x="942822" y="342899"/>
                  </a:lnTo>
                  <a:lnTo>
                    <a:pt x="942822" y="341629"/>
                  </a:lnTo>
                  <a:lnTo>
                    <a:pt x="918514" y="341629"/>
                  </a:lnTo>
                  <a:lnTo>
                    <a:pt x="917155" y="339089"/>
                  </a:lnTo>
                  <a:lnTo>
                    <a:pt x="919860" y="336549"/>
                  </a:lnTo>
                  <a:lnTo>
                    <a:pt x="919860" y="334009"/>
                  </a:lnTo>
                  <a:lnTo>
                    <a:pt x="918514" y="332739"/>
                  </a:lnTo>
                  <a:lnTo>
                    <a:pt x="917155" y="332739"/>
                  </a:lnTo>
                  <a:lnTo>
                    <a:pt x="917155" y="330199"/>
                  </a:lnTo>
                  <a:lnTo>
                    <a:pt x="918514" y="330199"/>
                  </a:lnTo>
                  <a:lnTo>
                    <a:pt x="918514" y="328929"/>
                  </a:lnTo>
                  <a:lnTo>
                    <a:pt x="917155" y="328929"/>
                  </a:lnTo>
                  <a:lnTo>
                    <a:pt x="917155" y="327659"/>
                  </a:lnTo>
                  <a:lnTo>
                    <a:pt x="915809" y="325119"/>
                  </a:lnTo>
                  <a:lnTo>
                    <a:pt x="914450" y="325119"/>
                  </a:lnTo>
                  <a:lnTo>
                    <a:pt x="911758" y="323849"/>
                  </a:lnTo>
                  <a:lnTo>
                    <a:pt x="906360" y="323849"/>
                  </a:lnTo>
                  <a:lnTo>
                    <a:pt x="906360" y="321309"/>
                  </a:lnTo>
                  <a:close/>
                </a:path>
                <a:path w="3358515" h="792479">
                  <a:moveTo>
                    <a:pt x="1745157" y="364489"/>
                  </a:moveTo>
                  <a:lnTo>
                    <a:pt x="1742465" y="365759"/>
                  </a:lnTo>
                  <a:lnTo>
                    <a:pt x="1745157" y="365759"/>
                  </a:lnTo>
                  <a:lnTo>
                    <a:pt x="1745157" y="364489"/>
                  </a:lnTo>
                  <a:close/>
                </a:path>
                <a:path w="3358515" h="792479">
                  <a:moveTo>
                    <a:pt x="479513" y="350519"/>
                  </a:moveTo>
                  <a:lnTo>
                    <a:pt x="478167" y="350519"/>
                  </a:lnTo>
                  <a:lnTo>
                    <a:pt x="475462" y="351789"/>
                  </a:lnTo>
                  <a:lnTo>
                    <a:pt x="471411" y="351789"/>
                  </a:lnTo>
                  <a:lnTo>
                    <a:pt x="470065" y="353059"/>
                  </a:lnTo>
                  <a:lnTo>
                    <a:pt x="467359" y="354329"/>
                  </a:lnTo>
                  <a:lnTo>
                    <a:pt x="460616" y="354329"/>
                  </a:lnTo>
                  <a:lnTo>
                    <a:pt x="456552" y="358139"/>
                  </a:lnTo>
                  <a:lnTo>
                    <a:pt x="456552" y="360679"/>
                  </a:lnTo>
                  <a:lnTo>
                    <a:pt x="455206" y="361949"/>
                  </a:lnTo>
                  <a:lnTo>
                    <a:pt x="557860" y="361949"/>
                  </a:lnTo>
                  <a:lnTo>
                    <a:pt x="560552" y="360679"/>
                  </a:lnTo>
                  <a:lnTo>
                    <a:pt x="474116" y="360679"/>
                  </a:lnTo>
                  <a:lnTo>
                    <a:pt x="475462" y="359409"/>
                  </a:lnTo>
                  <a:lnTo>
                    <a:pt x="478167" y="355599"/>
                  </a:lnTo>
                  <a:lnTo>
                    <a:pt x="479513" y="353059"/>
                  </a:lnTo>
                  <a:lnTo>
                    <a:pt x="480860" y="353059"/>
                  </a:lnTo>
                  <a:lnTo>
                    <a:pt x="479513" y="350519"/>
                  </a:lnTo>
                  <a:close/>
                </a:path>
                <a:path w="3358515" h="792479">
                  <a:moveTo>
                    <a:pt x="395770" y="354329"/>
                  </a:moveTo>
                  <a:lnTo>
                    <a:pt x="390372" y="354329"/>
                  </a:lnTo>
                  <a:lnTo>
                    <a:pt x="390372" y="355599"/>
                  </a:lnTo>
                  <a:lnTo>
                    <a:pt x="391718" y="358139"/>
                  </a:lnTo>
                  <a:lnTo>
                    <a:pt x="391718" y="359409"/>
                  </a:lnTo>
                  <a:lnTo>
                    <a:pt x="393077" y="360679"/>
                  </a:lnTo>
                  <a:lnTo>
                    <a:pt x="394423" y="359409"/>
                  </a:lnTo>
                  <a:lnTo>
                    <a:pt x="394423" y="358139"/>
                  </a:lnTo>
                  <a:lnTo>
                    <a:pt x="393077" y="356869"/>
                  </a:lnTo>
                  <a:lnTo>
                    <a:pt x="394423" y="356869"/>
                  </a:lnTo>
                  <a:lnTo>
                    <a:pt x="395770" y="354329"/>
                  </a:lnTo>
                  <a:close/>
                </a:path>
                <a:path w="3358515" h="792479">
                  <a:moveTo>
                    <a:pt x="480860" y="358139"/>
                  </a:moveTo>
                  <a:lnTo>
                    <a:pt x="479513" y="358139"/>
                  </a:lnTo>
                  <a:lnTo>
                    <a:pt x="478167" y="359409"/>
                  </a:lnTo>
                  <a:lnTo>
                    <a:pt x="475462" y="360679"/>
                  </a:lnTo>
                  <a:lnTo>
                    <a:pt x="560552" y="360679"/>
                  </a:lnTo>
                  <a:lnTo>
                    <a:pt x="561005" y="359409"/>
                  </a:lnTo>
                  <a:lnTo>
                    <a:pt x="483565" y="359409"/>
                  </a:lnTo>
                  <a:lnTo>
                    <a:pt x="480860" y="358139"/>
                  </a:lnTo>
                  <a:close/>
                </a:path>
                <a:path w="3358515" h="792479">
                  <a:moveTo>
                    <a:pt x="387667" y="351789"/>
                  </a:moveTo>
                  <a:lnTo>
                    <a:pt x="376859" y="351789"/>
                  </a:lnTo>
                  <a:lnTo>
                    <a:pt x="378205" y="353059"/>
                  </a:lnTo>
                  <a:lnTo>
                    <a:pt x="378205" y="358139"/>
                  </a:lnTo>
                  <a:lnTo>
                    <a:pt x="380911" y="359409"/>
                  </a:lnTo>
                  <a:lnTo>
                    <a:pt x="383616" y="359409"/>
                  </a:lnTo>
                  <a:lnTo>
                    <a:pt x="384975" y="356869"/>
                  </a:lnTo>
                  <a:lnTo>
                    <a:pt x="383616" y="356869"/>
                  </a:lnTo>
                  <a:lnTo>
                    <a:pt x="380911" y="355599"/>
                  </a:lnTo>
                  <a:lnTo>
                    <a:pt x="382257" y="354329"/>
                  </a:lnTo>
                  <a:lnTo>
                    <a:pt x="387667" y="351789"/>
                  </a:lnTo>
                  <a:close/>
                </a:path>
                <a:path w="3358515" h="792479">
                  <a:moveTo>
                    <a:pt x="560552" y="339089"/>
                  </a:moveTo>
                  <a:lnTo>
                    <a:pt x="559206" y="339089"/>
                  </a:lnTo>
                  <a:lnTo>
                    <a:pt x="559206" y="340359"/>
                  </a:lnTo>
                  <a:lnTo>
                    <a:pt x="518693" y="340359"/>
                  </a:lnTo>
                  <a:lnTo>
                    <a:pt x="514629" y="342899"/>
                  </a:lnTo>
                  <a:lnTo>
                    <a:pt x="506526" y="342899"/>
                  </a:lnTo>
                  <a:lnTo>
                    <a:pt x="510578" y="347979"/>
                  </a:lnTo>
                  <a:lnTo>
                    <a:pt x="511936" y="347979"/>
                  </a:lnTo>
                  <a:lnTo>
                    <a:pt x="511936" y="350519"/>
                  </a:lnTo>
                  <a:lnTo>
                    <a:pt x="498424" y="350519"/>
                  </a:lnTo>
                  <a:lnTo>
                    <a:pt x="498424" y="351789"/>
                  </a:lnTo>
                  <a:lnTo>
                    <a:pt x="497077" y="353059"/>
                  </a:lnTo>
                  <a:lnTo>
                    <a:pt x="498424" y="354329"/>
                  </a:lnTo>
                  <a:lnTo>
                    <a:pt x="497077" y="354329"/>
                  </a:lnTo>
                  <a:lnTo>
                    <a:pt x="495731" y="355599"/>
                  </a:lnTo>
                  <a:lnTo>
                    <a:pt x="486270" y="355599"/>
                  </a:lnTo>
                  <a:lnTo>
                    <a:pt x="484924" y="356869"/>
                  </a:lnTo>
                  <a:lnTo>
                    <a:pt x="484924" y="359409"/>
                  </a:lnTo>
                  <a:lnTo>
                    <a:pt x="561005" y="359409"/>
                  </a:lnTo>
                  <a:lnTo>
                    <a:pt x="561911" y="356869"/>
                  </a:lnTo>
                  <a:lnTo>
                    <a:pt x="561911" y="345439"/>
                  </a:lnTo>
                  <a:lnTo>
                    <a:pt x="563270" y="345439"/>
                  </a:lnTo>
                  <a:lnTo>
                    <a:pt x="563270" y="341629"/>
                  </a:lnTo>
                  <a:lnTo>
                    <a:pt x="560552" y="339089"/>
                  </a:lnTo>
                  <a:close/>
                </a:path>
                <a:path w="3358515" h="792479">
                  <a:moveTo>
                    <a:pt x="382257" y="341629"/>
                  </a:moveTo>
                  <a:lnTo>
                    <a:pt x="380911" y="341629"/>
                  </a:lnTo>
                  <a:lnTo>
                    <a:pt x="380911" y="342899"/>
                  </a:lnTo>
                  <a:lnTo>
                    <a:pt x="379564" y="344169"/>
                  </a:lnTo>
                  <a:lnTo>
                    <a:pt x="379564" y="350519"/>
                  </a:lnTo>
                  <a:lnTo>
                    <a:pt x="378205" y="351789"/>
                  </a:lnTo>
                  <a:lnTo>
                    <a:pt x="390372" y="351789"/>
                  </a:lnTo>
                  <a:lnTo>
                    <a:pt x="389026" y="353059"/>
                  </a:lnTo>
                  <a:lnTo>
                    <a:pt x="389026" y="354329"/>
                  </a:lnTo>
                  <a:lnTo>
                    <a:pt x="397116" y="354329"/>
                  </a:lnTo>
                  <a:lnTo>
                    <a:pt x="397116" y="356869"/>
                  </a:lnTo>
                  <a:lnTo>
                    <a:pt x="399821" y="358139"/>
                  </a:lnTo>
                  <a:lnTo>
                    <a:pt x="401180" y="358139"/>
                  </a:lnTo>
                  <a:lnTo>
                    <a:pt x="409282" y="355599"/>
                  </a:lnTo>
                  <a:lnTo>
                    <a:pt x="456288" y="355599"/>
                  </a:lnTo>
                  <a:lnTo>
                    <a:pt x="457911" y="351789"/>
                  </a:lnTo>
                  <a:lnTo>
                    <a:pt x="460616" y="350519"/>
                  </a:lnTo>
                  <a:lnTo>
                    <a:pt x="461962" y="350519"/>
                  </a:lnTo>
                  <a:lnTo>
                    <a:pt x="461962" y="349249"/>
                  </a:lnTo>
                  <a:lnTo>
                    <a:pt x="393077" y="349249"/>
                  </a:lnTo>
                  <a:lnTo>
                    <a:pt x="391718" y="347979"/>
                  </a:lnTo>
                  <a:lnTo>
                    <a:pt x="384975" y="347979"/>
                  </a:lnTo>
                  <a:lnTo>
                    <a:pt x="383616" y="345439"/>
                  </a:lnTo>
                  <a:lnTo>
                    <a:pt x="383616" y="342899"/>
                  </a:lnTo>
                  <a:lnTo>
                    <a:pt x="382257" y="342899"/>
                  </a:lnTo>
                  <a:lnTo>
                    <a:pt x="382257" y="341629"/>
                  </a:lnTo>
                  <a:close/>
                </a:path>
                <a:path w="3358515" h="792479">
                  <a:moveTo>
                    <a:pt x="499783" y="344169"/>
                  </a:moveTo>
                  <a:lnTo>
                    <a:pt x="495731" y="344169"/>
                  </a:lnTo>
                  <a:lnTo>
                    <a:pt x="488975" y="351789"/>
                  </a:lnTo>
                  <a:lnTo>
                    <a:pt x="488975" y="353059"/>
                  </a:lnTo>
                  <a:lnTo>
                    <a:pt x="487629" y="354329"/>
                  </a:lnTo>
                  <a:lnTo>
                    <a:pt x="487629" y="355599"/>
                  </a:lnTo>
                  <a:lnTo>
                    <a:pt x="494372" y="355599"/>
                  </a:lnTo>
                  <a:lnTo>
                    <a:pt x="494372" y="354329"/>
                  </a:lnTo>
                  <a:lnTo>
                    <a:pt x="495731" y="353059"/>
                  </a:lnTo>
                  <a:lnTo>
                    <a:pt x="494372" y="351789"/>
                  </a:lnTo>
                  <a:lnTo>
                    <a:pt x="494372" y="350519"/>
                  </a:lnTo>
                  <a:lnTo>
                    <a:pt x="499783" y="344169"/>
                  </a:lnTo>
                  <a:close/>
                </a:path>
                <a:path w="3358515" h="792479">
                  <a:moveTo>
                    <a:pt x="464654" y="353059"/>
                  </a:moveTo>
                  <a:lnTo>
                    <a:pt x="461962" y="354329"/>
                  </a:lnTo>
                  <a:lnTo>
                    <a:pt x="466013" y="354329"/>
                  </a:lnTo>
                  <a:lnTo>
                    <a:pt x="464654" y="353059"/>
                  </a:lnTo>
                  <a:close/>
                </a:path>
                <a:path w="3358515" h="792479">
                  <a:moveTo>
                    <a:pt x="475462" y="350519"/>
                  </a:moveTo>
                  <a:lnTo>
                    <a:pt x="470065" y="350519"/>
                  </a:lnTo>
                  <a:lnTo>
                    <a:pt x="470065" y="351789"/>
                  </a:lnTo>
                  <a:lnTo>
                    <a:pt x="475462" y="351789"/>
                  </a:lnTo>
                  <a:lnTo>
                    <a:pt x="475462" y="350519"/>
                  </a:lnTo>
                  <a:close/>
                </a:path>
                <a:path w="3358515" h="792479">
                  <a:moveTo>
                    <a:pt x="476821" y="347979"/>
                  </a:moveTo>
                  <a:lnTo>
                    <a:pt x="475462" y="347979"/>
                  </a:lnTo>
                  <a:lnTo>
                    <a:pt x="474116" y="349249"/>
                  </a:lnTo>
                  <a:lnTo>
                    <a:pt x="472770" y="349249"/>
                  </a:lnTo>
                  <a:lnTo>
                    <a:pt x="472770" y="350519"/>
                  </a:lnTo>
                  <a:lnTo>
                    <a:pt x="476821" y="350519"/>
                  </a:lnTo>
                  <a:lnTo>
                    <a:pt x="476821" y="347979"/>
                  </a:lnTo>
                  <a:close/>
                </a:path>
                <a:path w="3358515" h="792479">
                  <a:moveTo>
                    <a:pt x="945527" y="349249"/>
                  </a:moveTo>
                  <a:lnTo>
                    <a:pt x="944168" y="349249"/>
                  </a:lnTo>
                  <a:lnTo>
                    <a:pt x="945527" y="350519"/>
                  </a:lnTo>
                  <a:lnTo>
                    <a:pt x="945527" y="349249"/>
                  </a:lnTo>
                  <a:close/>
                </a:path>
                <a:path w="3358515" h="792479">
                  <a:moveTo>
                    <a:pt x="401180" y="342899"/>
                  </a:moveTo>
                  <a:lnTo>
                    <a:pt x="399821" y="344169"/>
                  </a:lnTo>
                  <a:lnTo>
                    <a:pt x="395770" y="344169"/>
                  </a:lnTo>
                  <a:lnTo>
                    <a:pt x="394423" y="347979"/>
                  </a:lnTo>
                  <a:lnTo>
                    <a:pt x="393077" y="349249"/>
                  </a:lnTo>
                  <a:lnTo>
                    <a:pt x="461962" y="349249"/>
                  </a:lnTo>
                  <a:lnTo>
                    <a:pt x="461962" y="345439"/>
                  </a:lnTo>
                  <a:lnTo>
                    <a:pt x="401180" y="345439"/>
                  </a:lnTo>
                  <a:lnTo>
                    <a:pt x="401180" y="342899"/>
                  </a:lnTo>
                  <a:close/>
                </a:path>
                <a:path w="3358515" h="792479">
                  <a:moveTo>
                    <a:pt x="393077" y="339089"/>
                  </a:moveTo>
                  <a:lnTo>
                    <a:pt x="390372" y="339089"/>
                  </a:lnTo>
                  <a:lnTo>
                    <a:pt x="389026" y="340359"/>
                  </a:lnTo>
                  <a:lnTo>
                    <a:pt x="384975" y="340359"/>
                  </a:lnTo>
                  <a:lnTo>
                    <a:pt x="387667" y="342899"/>
                  </a:lnTo>
                  <a:lnTo>
                    <a:pt x="387667" y="345439"/>
                  </a:lnTo>
                  <a:lnTo>
                    <a:pt x="384975" y="347979"/>
                  </a:lnTo>
                  <a:lnTo>
                    <a:pt x="391718" y="347979"/>
                  </a:lnTo>
                  <a:lnTo>
                    <a:pt x="393077" y="345439"/>
                  </a:lnTo>
                  <a:lnTo>
                    <a:pt x="393077" y="344169"/>
                  </a:lnTo>
                  <a:lnTo>
                    <a:pt x="391718" y="344169"/>
                  </a:lnTo>
                  <a:lnTo>
                    <a:pt x="390372" y="342899"/>
                  </a:lnTo>
                  <a:lnTo>
                    <a:pt x="393077" y="340359"/>
                  </a:lnTo>
                  <a:lnTo>
                    <a:pt x="393077" y="339089"/>
                  </a:lnTo>
                  <a:close/>
                </a:path>
                <a:path w="3358515" h="792479">
                  <a:moveTo>
                    <a:pt x="464654" y="344169"/>
                  </a:moveTo>
                  <a:lnTo>
                    <a:pt x="403872" y="344169"/>
                  </a:lnTo>
                  <a:lnTo>
                    <a:pt x="402526" y="345439"/>
                  </a:lnTo>
                  <a:lnTo>
                    <a:pt x="463308" y="345439"/>
                  </a:lnTo>
                  <a:lnTo>
                    <a:pt x="464654" y="344169"/>
                  </a:lnTo>
                  <a:close/>
                </a:path>
                <a:path w="3358515" h="792479">
                  <a:moveTo>
                    <a:pt x="420090" y="341629"/>
                  </a:moveTo>
                  <a:lnTo>
                    <a:pt x="406577" y="341629"/>
                  </a:lnTo>
                  <a:lnTo>
                    <a:pt x="407923" y="342899"/>
                  </a:lnTo>
                  <a:lnTo>
                    <a:pt x="407923" y="344169"/>
                  </a:lnTo>
                  <a:lnTo>
                    <a:pt x="420090" y="344169"/>
                  </a:lnTo>
                  <a:lnTo>
                    <a:pt x="421436" y="342899"/>
                  </a:lnTo>
                  <a:lnTo>
                    <a:pt x="420090" y="341629"/>
                  </a:lnTo>
                  <a:close/>
                </a:path>
                <a:path w="3358515" h="792479">
                  <a:moveTo>
                    <a:pt x="464654" y="339089"/>
                  </a:moveTo>
                  <a:lnTo>
                    <a:pt x="426834" y="339089"/>
                  </a:lnTo>
                  <a:lnTo>
                    <a:pt x="424141" y="340359"/>
                  </a:lnTo>
                  <a:lnTo>
                    <a:pt x="424141" y="341629"/>
                  </a:lnTo>
                  <a:lnTo>
                    <a:pt x="425488" y="342899"/>
                  </a:lnTo>
                  <a:lnTo>
                    <a:pt x="424141" y="342899"/>
                  </a:lnTo>
                  <a:lnTo>
                    <a:pt x="424141" y="344169"/>
                  </a:lnTo>
                  <a:lnTo>
                    <a:pt x="461962" y="344169"/>
                  </a:lnTo>
                  <a:lnTo>
                    <a:pt x="463308" y="341629"/>
                  </a:lnTo>
                  <a:lnTo>
                    <a:pt x="467359" y="341629"/>
                  </a:lnTo>
                  <a:lnTo>
                    <a:pt x="467359" y="340359"/>
                  </a:lnTo>
                  <a:lnTo>
                    <a:pt x="466013" y="340359"/>
                  </a:lnTo>
                  <a:lnTo>
                    <a:pt x="464654" y="339089"/>
                  </a:lnTo>
                  <a:close/>
                </a:path>
                <a:path w="3358515" h="792479">
                  <a:moveTo>
                    <a:pt x="463308" y="342899"/>
                  </a:moveTo>
                  <a:lnTo>
                    <a:pt x="461962" y="344169"/>
                  </a:lnTo>
                  <a:lnTo>
                    <a:pt x="463308" y="344169"/>
                  </a:lnTo>
                  <a:lnTo>
                    <a:pt x="463308" y="342899"/>
                  </a:lnTo>
                  <a:close/>
                </a:path>
                <a:path w="3358515" h="792479">
                  <a:moveTo>
                    <a:pt x="510578" y="340359"/>
                  </a:moveTo>
                  <a:lnTo>
                    <a:pt x="507885" y="340359"/>
                  </a:lnTo>
                  <a:lnTo>
                    <a:pt x="505180" y="341629"/>
                  </a:lnTo>
                  <a:lnTo>
                    <a:pt x="503821" y="342899"/>
                  </a:lnTo>
                  <a:lnTo>
                    <a:pt x="505180" y="344169"/>
                  </a:lnTo>
                  <a:lnTo>
                    <a:pt x="506526" y="342899"/>
                  </a:lnTo>
                  <a:lnTo>
                    <a:pt x="513283" y="342899"/>
                  </a:lnTo>
                  <a:lnTo>
                    <a:pt x="510578" y="340359"/>
                  </a:lnTo>
                  <a:close/>
                </a:path>
                <a:path w="3358515" h="792479">
                  <a:moveTo>
                    <a:pt x="420090" y="340359"/>
                  </a:moveTo>
                  <a:lnTo>
                    <a:pt x="403872" y="340359"/>
                  </a:lnTo>
                  <a:lnTo>
                    <a:pt x="405231" y="341629"/>
                  </a:lnTo>
                  <a:lnTo>
                    <a:pt x="405231" y="342899"/>
                  </a:lnTo>
                  <a:lnTo>
                    <a:pt x="406577" y="341629"/>
                  </a:lnTo>
                  <a:lnTo>
                    <a:pt x="420090" y="341629"/>
                  </a:lnTo>
                  <a:lnTo>
                    <a:pt x="420090" y="340359"/>
                  </a:lnTo>
                  <a:close/>
                </a:path>
                <a:path w="3358515" h="792479">
                  <a:moveTo>
                    <a:pt x="467359" y="341629"/>
                  </a:moveTo>
                  <a:lnTo>
                    <a:pt x="463308" y="341629"/>
                  </a:lnTo>
                  <a:lnTo>
                    <a:pt x="466013" y="342899"/>
                  </a:lnTo>
                  <a:lnTo>
                    <a:pt x="467359" y="341629"/>
                  </a:lnTo>
                  <a:close/>
                </a:path>
                <a:path w="3358515" h="792479">
                  <a:moveTo>
                    <a:pt x="930668" y="331469"/>
                  </a:moveTo>
                  <a:lnTo>
                    <a:pt x="927963" y="331469"/>
                  </a:lnTo>
                  <a:lnTo>
                    <a:pt x="922566" y="336549"/>
                  </a:lnTo>
                  <a:lnTo>
                    <a:pt x="923912" y="337819"/>
                  </a:lnTo>
                  <a:lnTo>
                    <a:pt x="925258" y="340359"/>
                  </a:lnTo>
                  <a:lnTo>
                    <a:pt x="923912" y="341629"/>
                  </a:lnTo>
                  <a:lnTo>
                    <a:pt x="938771" y="341629"/>
                  </a:lnTo>
                  <a:lnTo>
                    <a:pt x="933373" y="340359"/>
                  </a:lnTo>
                  <a:lnTo>
                    <a:pt x="932014" y="340359"/>
                  </a:lnTo>
                  <a:lnTo>
                    <a:pt x="930668" y="337819"/>
                  </a:lnTo>
                  <a:lnTo>
                    <a:pt x="930668" y="331469"/>
                  </a:lnTo>
                  <a:close/>
                </a:path>
                <a:path w="3358515" h="792479">
                  <a:moveTo>
                    <a:pt x="941476" y="340359"/>
                  </a:moveTo>
                  <a:lnTo>
                    <a:pt x="940117" y="341629"/>
                  </a:lnTo>
                  <a:lnTo>
                    <a:pt x="942822" y="341629"/>
                  </a:lnTo>
                  <a:lnTo>
                    <a:pt x="941476" y="340359"/>
                  </a:lnTo>
                  <a:close/>
                </a:path>
                <a:path w="3358515" h="792479">
                  <a:moveTo>
                    <a:pt x="399821" y="337819"/>
                  </a:moveTo>
                  <a:lnTo>
                    <a:pt x="398475" y="337819"/>
                  </a:lnTo>
                  <a:lnTo>
                    <a:pt x="399821" y="339089"/>
                  </a:lnTo>
                  <a:lnTo>
                    <a:pt x="399821" y="340359"/>
                  </a:lnTo>
                  <a:lnTo>
                    <a:pt x="413334" y="340359"/>
                  </a:lnTo>
                  <a:lnTo>
                    <a:pt x="411988" y="339089"/>
                  </a:lnTo>
                  <a:lnTo>
                    <a:pt x="399821" y="337819"/>
                  </a:lnTo>
                  <a:close/>
                </a:path>
                <a:path w="3358515" h="792479">
                  <a:moveTo>
                    <a:pt x="418731" y="339089"/>
                  </a:moveTo>
                  <a:lnTo>
                    <a:pt x="414680" y="339089"/>
                  </a:lnTo>
                  <a:lnTo>
                    <a:pt x="413334" y="340359"/>
                  </a:lnTo>
                  <a:lnTo>
                    <a:pt x="418731" y="340359"/>
                  </a:lnTo>
                  <a:lnTo>
                    <a:pt x="418731" y="339089"/>
                  </a:lnTo>
                  <a:close/>
                </a:path>
                <a:path w="3358515" h="792479">
                  <a:moveTo>
                    <a:pt x="557860" y="339089"/>
                  </a:moveTo>
                  <a:lnTo>
                    <a:pt x="521385" y="339089"/>
                  </a:lnTo>
                  <a:lnTo>
                    <a:pt x="520026" y="340359"/>
                  </a:lnTo>
                  <a:lnTo>
                    <a:pt x="557860" y="340359"/>
                  </a:lnTo>
                  <a:lnTo>
                    <a:pt x="557860" y="339089"/>
                  </a:lnTo>
                  <a:close/>
                </a:path>
                <a:path w="3358515" h="792479">
                  <a:moveTo>
                    <a:pt x="941476" y="327659"/>
                  </a:moveTo>
                  <a:lnTo>
                    <a:pt x="927963" y="327659"/>
                  </a:lnTo>
                  <a:lnTo>
                    <a:pt x="938771" y="328929"/>
                  </a:lnTo>
                  <a:lnTo>
                    <a:pt x="938771" y="332739"/>
                  </a:lnTo>
                  <a:lnTo>
                    <a:pt x="936066" y="337819"/>
                  </a:lnTo>
                  <a:lnTo>
                    <a:pt x="936066" y="340359"/>
                  </a:lnTo>
                  <a:lnTo>
                    <a:pt x="938771" y="339089"/>
                  </a:lnTo>
                  <a:lnTo>
                    <a:pt x="938771" y="336549"/>
                  </a:lnTo>
                  <a:lnTo>
                    <a:pt x="941476" y="334009"/>
                  </a:lnTo>
                  <a:lnTo>
                    <a:pt x="942822" y="331469"/>
                  </a:lnTo>
                  <a:lnTo>
                    <a:pt x="941476" y="328929"/>
                  </a:lnTo>
                  <a:lnTo>
                    <a:pt x="941476" y="327659"/>
                  </a:lnTo>
                  <a:close/>
                </a:path>
                <a:path w="3358515" h="792479">
                  <a:moveTo>
                    <a:pt x="424141" y="335279"/>
                  </a:moveTo>
                  <a:lnTo>
                    <a:pt x="422782" y="336549"/>
                  </a:lnTo>
                  <a:lnTo>
                    <a:pt x="425488" y="336549"/>
                  </a:lnTo>
                  <a:lnTo>
                    <a:pt x="428193" y="337819"/>
                  </a:lnTo>
                  <a:lnTo>
                    <a:pt x="428193" y="339089"/>
                  </a:lnTo>
                  <a:lnTo>
                    <a:pt x="432244" y="339089"/>
                  </a:lnTo>
                  <a:lnTo>
                    <a:pt x="430885" y="336549"/>
                  </a:lnTo>
                  <a:lnTo>
                    <a:pt x="424141" y="335279"/>
                  </a:lnTo>
                  <a:close/>
                </a:path>
                <a:path w="3358515" h="792479">
                  <a:moveTo>
                    <a:pt x="439000" y="337819"/>
                  </a:moveTo>
                  <a:lnTo>
                    <a:pt x="436283" y="339089"/>
                  </a:lnTo>
                  <a:lnTo>
                    <a:pt x="441693" y="339089"/>
                  </a:lnTo>
                  <a:lnTo>
                    <a:pt x="439000" y="337819"/>
                  </a:lnTo>
                  <a:close/>
                </a:path>
                <a:path w="3358515" h="792479">
                  <a:moveTo>
                    <a:pt x="445744" y="335279"/>
                  </a:moveTo>
                  <a:lnTo>
                    <a:pt x="441693" y="339089"/>
                  </a:lnTo>
                  <a:lnTo>
                    <a:pt x="461962" y="339089"/>
                  </a:lnTo>
                  <a:lnTo>
                    <a:pt x="459257" y="337819"/>
                  </a:lnTo>
                  <a:lnTo>
                    <a:pt x="445744" y="335279"/>
                  </a:lnTo>
                  <a:close/>
                </a:path>
                <a:path w="3358515" h="792479">
                  <a:moveTo>
                    <a:pt x="517334" y="334009"/>
                  </a:moveTo>
                  <a:lnTo>
                    <a:pt x="515988" y="334009"/>
                  </a:lnTo>
                  <a:lnTo>
                    <a:pt x="514629" y="335279"/>
                  </a:lnTo>
                  <a:lnTo>
                    <a:pt x="513283" y="337819"/>
                  </a:lnTo>
                  <a:lnTo>
                    <a:pt x="515988" y="339089"/>
                  </a:lnTo>
                  <a:lnTo>
                    <a:pt x="556513" y="339089"/>
                  </a:lnTo>
                  <a:lnTo>
                    <a:pt x="555155" y="337819"/>
                  </a:lnTo>
                  <a:lnTo>
                    <a:pt x="555155" y="336549"/>
                  </a:lnTo>
                  <a:lnTo>
                    <a:pt x="557860" y="335279"/>
                  </a:lnTo>
                  <a:lnTo>
                    <a:pt x="518693" y="335279"/>
                  </a:lnTo>
                  <a:lnTo>
                    <a:pt x="517334" y="334009"/>
                  </a:lnTo>
                  <a:close/>
                </a:path>
                <a:path w="3358515" h="792479">
                  <a:moveTo>
                    <a:pt x="544360" y="332739"/>
                  </a:moveTo>
                  <a:lnTo>
                    <a:pt x="520026" y="332739"/>
                  </a:lnTo>
                  <a:lnTo>
                    <a:pt x="520026" y="334009"/>
                  </a:lnTo>
                  <a:lnTo>
                    <a:pt x="518693" y="335279"/>
                  </a:lnTo>
                  <a:lnTo>
                    <a:pt x="547052" y="335279"/>
                  </a:lnTo>
                  <a:lnTo>
                    <a:pt x="544360" y="332739"/>
                  </a:lnTo>
                  <a:close/>
                </a:path>
                <a:path w="3358515" h="792479">
                  <a:moveTo>
                    <a:pt x="557860" y="332739"/>
                  </a:moveTo>
                  <a:lnTo>
                    <a:pt x="556513" y="334009"/>
                  </a:lnTo>
                  <a:lnTo>
                    <a:pt x="552462" y="334009"/>
                  </a:lnTo>
                  <a:lnTo>
                    <a:pt x="549757" y="335279"/>
                  </a:lnTo>
                  <a:lnTo>
                    <a:pt x="557860" y="335279"/>
                  </a:lnTo>
                  <a:lnTo>
                    <a:pt x="557860" y="332739"/>
                  </a:lnTo>
                  <a:close/>
                </a:path>
                <a:path w="3358515" h="792479">
                  <a:moveTo>
                    <a:pt x="536257" y="323849"/>
                  </a:moveTo>
                  <a:lnTo>
                    <a:pt x="530847" y="327659"/>
                  </a:lnTo>
                  <a:lnTo>
                    <a:pt x="526795" y="331469"/>
                  </a:lnTo>
                  <a:lnTo>
                    <a:pt x="524090" y="332739"/>
                  </a:lnTo>
                  <a:lnTo>
                    <a:pt x="548398" y="332739"/>
                  </a:lnTo>
                  <a:lnTo>
                    <a:pt x="547052" y="331469"/>
                  </a:lnTo>
                  <a:lnTo>
                    <a:pt x="548405" y="330199"/>
                  </a:lnTo>
                  <a:lnTo>
                    <a:pt x="534898" y="330199"/>
                  </a:lnTo>
                  <a:lnTo>
                    <a:pt x="534898" y="328929"/>
                  </a:lnTo>
                  <a:lnTo>
                    <a:pt x="536257" y="328929"/>
                  </a:lnTo>
                  <a:lnTo>
                    <a:pt x="536257" y="323849"/>
                  </a:lnTo>
                  <a:close/>
                </a:path>
                <a:path w="3358515" h="792479">
                  <a:moveTo>
                    <a:pt x="548398" y="327659"/>
                  </a:moveTo>
                  <a:lnTo>
                    <a:pt x="547052" y="327659"/>
                  </a:lnTo>
                  <a:lnTo>
                    <a:pt x="547052" y="328929"/>
                  </a:lnTo>
                  <a:lnTo>
                    <a:pt x="540308" y="328929"/>
                  </a:lnTo>
                  <a:lnTo>
                    <a:pt x="538949" y="330199"/>
                  </a:lnTo>
                  <a:lnTo>
                    <a:pt x="548405" y="330199"/>
                  </a:lnTo>
                  <a:lnTo>
                    <a:pt x="549757" y="328929"/>
                  </a:lnTo>
                  <a:lnTo>
                    <a:pt x="547052" y="328929"/>
                  </a:lnTo>
                  <a:lnTo>
                    <a:pt x="540308" y="327659"/>
                  </a:lnTo>
                  <a:lnTo>
                    <a:pt x="548398" y="327659"/>
                  </a:lnTo>
                  <a:close/>
                </a:path>
                <a:path w="3358515" h="792479">
                  <a:moveTo>
                    <a:pt x="942822" y="317499"/>
                  </a:moveTo>
                  <a:lnTo>
                    <a:pt x="907707" y="317499"/>
                  </a:lnTo>
                  <a:lnTo>
                    <a:pt x="923912" y="325119"/>
                  </a:lnTo>
                  <a:lnTo>
                    <a:pt x="925258" y="327659"/>
                  </a:lnTo>
                  <a:lnTo>
                    <a:pt x="925258" y="328929"/>
                  </a:lnTo>
                  <a:lnTo>
                    <a:pt x="923912" y="328929"/>
                  </a:lnTo>
                  <a:lnTo>
                    <a:pt x="923912" y="330199"/>
                  </a:lnTo>
                  <a:lnTo>
                    <a:pt x="927963" y="327659"/>
                  </a:lnTo>
                  <a:lnTo>
                    <a:pt x="941476" y="327659"/>
                  </a:lnTo>
                  <a:lnTo>
                    <a:pt x="941476" y="322579"/>
                  </a:lnTo>
                  <a:lnTo>
                    <a:pt x="942822" y="318769"/>
                  </a:lnTo>
                  <a:lnTo>
                    <a:pt x="942822" y="317499"/>
                  </a:lnTo>
                  <a:close/>
                </a:path>
                <a:path w="3358515" h="792479">
                  <a:moveTo>
                    <a:pt x="3266097" y="327659"/>
                  </a:moveTo>
                  <a:lnTo>
                    <a:pt x="3264750" y="327659"/>
                  </a:lnTo>
                  <a:lnTo>
                    <a:pt x="3266097" y="328929"/>
                  </a:lnTo>
                  <a:lnTo>
                    <a:pt x="3266097" y="327659"/>
                  </a:lnTo>
                  <a:close/>
                </a:path>
                <a:path w="3358515" h="792479">
                  <a:moveTo>
                    <a:pt x="933373" y="308609"/>
                  </a:moveTo>
                  <a:lnTo>
                    <a:pt x="540308" y="308609"/>
                  </a:lnTo>
                  <a:lnTo>
                    <a:pt x="541654" y="311149"/>
                  </a:lnTo>
                  <a:lnTo>
                    <a:pt x="541654" y="314959"/>
                  </a:lnTo>
                  <a:lnTo>
                    <a:pt x="543001" y="316229"/>
                  </a:lnTo>
                  <a:lnTo>
                    <a:pt x="549757" y="316229"/>
                  </a:lnTo>
                  <a:lnTo>
                    <a:pt x="551103" y="318769"/>
                  </a:lnTo>
                  <a:lnTo>
                    <a:pt x="551103" y="320039"/>
                  </a:lnTo>
                  <a:lnTo>
                    <a:pt x="552462" y="321309"/>
                  </a:lnTo>
                  <a:lnTo>
                    <a:pt x="905001" y="321309"/>
                  </a:lnTo>
                  <a:lnTo>
                    <a:pt x="905001" y="320039"/>
                  </a:lnTo>
                  <a:lnTo>
                    <a:pt x="903643" y="320039"/>
                  </a:lnTo>
                  <a:lnTo>
                    <a:pt x="902296" y="318769"/>
                  </a:lnTo>
                  <a:lnTo>
                    <a:pt x="900950" y="318769"/>
                  </a:lnTo>
                  <a:lnTo>
                    <a:pt x="902296" y="317499"/>
                  </a:lnTo>
                  <a:lnTo>
                    <a:pt x="942822" y="317499"/>
                  </a:lnTo>
                  <a:lnTo>
                    <a:pt x="941476" y="314959"/>
                  </a:lnTo>
                  <a:lnTo>
                    <a:pt x="942822" y="313689"/>
                  </a:lnTo>
                  <a:lnTo>
                    <a:pt x="942822" y="312419"/>
                  </a:lnTo>
                  <a:lnTo>
                    <a:pt x="932014" y="312419"/>
                  </a:lnTo>
                  <a:lnTo>
                    <a:pt x="932014" y="311149"/>
                  </a:lnTo>
                  <a:lnTo>
                    <a:pt x="933373" y="311149"/>
                  </a:lnTo>
                  <a:lnTo>
                    <a:pt x="933373" y="308609"/>
                  </a:lnTo>
                  <a:close/>
                </a:path>
                <a:path w="3358515" h="792479">
                  <a:moveTo>
                    <a:pt x="1912645" y="320039"/>
                  </a:moveTo>
                  <a:lnTo>
                    <a:pt x="1911299" y="320039"/>
                  </a:lnTo>
                  <a:lnTo>
                    <a:pt x="1909952" y="321309"/>
                  </a:lnTo>
                  <a:lnTo>
                    <a:pt x="1912645" y="321309"/>
                  </a:lnTo>
                  <a:lnTo>
                    <a:pt x="1912645" y="320039"/>
                  </a:lnTo>
                  <a:close/>
                </a:path>
                <a:path w="3358515" h="792479">
                  <a:moveTo>
                    <a:pt x="3267455" y="318769"/>
                  </a:moveTo>
                  <a:lnTo>
                    <a:pt x="1914004" y="318769"/>
                  </a:lnTo>
                  <a:lnTo>
                    <a:pt x="1914004" y="320039"/>
                  </a:lnTo>
                  <a:lnTo>
                    <a:pt x="1912645" y="321309"/>
                  </a:lnTo>
                  <a:lnTo>
                    <a:pt x="3266097" y="321309"/>
                  </a:lnTo>
                  <a:lnTo>
                    <a:pt x="3267455" y="318769"/>
                  </a:lnTo>
                  <a:close/>
                </a:path>
                <a:path w="3358515" h="792479">
                  <a:moveTo>
                    <a:pt x="2016658" y="234949"/>
                  </a:moveTo>
                  <a:lnTo>
                    <a:pt x="1941017" y="234949"/>
                  </a:lnTo>
                  <a:lnTo>
                    <a:pt x="1939670" y="236219"/>
                  </a:lnTo>
                  <a:lnTo>
                    <a:pt x="1939670" y="237489"/>
                  </a:lnTo>
                  <a:lnTo>
                    <a:pt x="1938324" y="238759"/>
                  </a:lnTo>
                  <a:lnTo>
                    <a:pt x="1938324" y="264159"/>
                  </a:lnTo>
                  <a:lnTo>
                    <a:pt x="1936965" y="265429"/>
                  </a:lnTo>
                  <a:lnTo>
                    <a:pt x="1938324" y="267969"/>
                  </a:lnTo>
                  <a:lnTo>
                    <a:pt x="1938324" y="275589"/>
                  </a:lnTo>
                  <a:lnTo>
                    <a:pt x="1936965" y="278129"/>
                  </a:lnTo>
                  <a:lnTo>
                    <a:pt x="1938324" y="279399"/>
                  </a:lnTo>
                  <a:lnTo>
                    <a:pt x="1938324" y="281939"/>
                  </a:lnTo>
                  <a:lnTo>
                    <a:pt x="1936965" y="285749"/>
                  </a:lnTo>
                  <a:lnTo>
                    <a:pt x="1936965" y="292099"/>
                  </a:lnTo>
                  <a:lnTo>
                    <a:pt x="1935619" y="293369"/>
                  </a:lnTo>
                  <a:lnTo>
                    <a:pt x="1935619" y="297179"/>
                  </a:lnTo>
                  <a:lnTo>
                    <a:pt x="1932914" y="297179"/>
                  </a:lnTo>
                  <a:lnTo>
                    <a:pt x="1932914" y="298449"/>
                  </a:lnTo>
                  <a:lnTo>
                    <a:pt x="1930209" y="306069"/>
                  </a:lnTo>
                  <a:lnTo>
                    <a:pt x="1924799" y="307339"/>
                  </a:lnTo>
                  <a:lnTo>
                    <a:pt x="1923453" y="316229"/>
                  </a:lnTo>
                  <a:lnTo>
                    <a:pt x="1922106" y="317499"/>
                  </a:lnTo>
                  <a:lnTo>
                    <a:pt x="1918055" y="317499"/>
                  </a:lnTo>
                  <a:lnTo>
                    <a:pt x="1918055" y="318769"/>
                  </a:lnTo>
                  <a:lnTo>
                    <a:pt x="3266097" y="318769"/>
                  </a:lnTo>
                  <a:lnTo>
                    <a:pt x="3266097" y="317499"/>
                  </a:lnTo>
                  <a:lnTo>
                    <a:pt x="3264750" y="316229"/>
                  </a:lnTo>
                  <a:lnTo>
                    <a:pt x="3264750" y="313689"/>
                  </a:lnTo>
                  <a:lnTo>
                    <a:pt x="3262045" y="313689"/>
                  </a:lnTo>
                  <a:lnTo>
                    <a:pt x="3260686" y="312419"/>
                  </a:lnTo>
                  <a:lnTo>
                    <a:pt x="3262045" y="309879"/>
                  </a:lnTo>
                  <a:lnTo>
                    <a:pt x="3260686" y="309879"/>
                  </a:lnTo>
                  <a:lnTo>
                    <a:pt x="3260686" y="308609"/>
                  </a:lnTo>
                  <a:lnTo>
                    <a:pt x="3262045" y="307339"/>
                  </a:lnTo>
                  <a:lnTo>
                    <a:pt x="3266097" y="307339"/>
                  </a:lnTo>
                  <a:lnTo>
                    <a:pt x="3267455" y="306069"/>
                  </a:lnTo>
                  <a:lnTo>
                    <a:pt x="3267455" y="299719"/>
                  </a:lnTo>
                  <a:lnTo>
                    <a:pt x="3272853" y="299719"/>
                  </a:lnTo>
                  <a:lnTo>
                    <a:pt x="3272853" y="298449"/>
                  </a:lnTo>
                  <a:lnTo>
                    <a:pt x="3275558" y="289559"/>
                  </a:lnTo>
                  <a:lnTo>
                    <a:pt x="3274199" y="287019"/>
                  </a:lnTo>
                  <a:lnTo>
                    <a:pt x="3267455" y="287019"/>
                  </a:lnTo>
                  <a:lnTo>
                    <a:pt x="3264750" y="285749"/>
                  </a:lnTo>
                  <a:lnTo>
                    <a:pt x="3266097" y="284479"/>
                  </a:lnTo>
                  <a:lnTo>
                    <a:pt x="3268802" y="284479"/>
                  </a:lnTo>
                  <a:lnTo>
                    <a:pt x="3270148" y="280669"/>
                  </a:lnTo>
                  <a:lnTo>
                    <a:pt x="3272853" y="280669"/>
                  </a:lnTo>
                  <a:lnTo>
                    <a:pt x="3275554" y="270509"/>
                  </a:lnTo>
                  <a:lnTo>
                    <a:pt x="2066632" y="270509"/>
                  </a:lnTo>
                  <a:lnTo>
                    <a:pt x="2066632" y="269239"/>
                  </a:lnTo>
                  <a:lnTo>
                    <a:pt x="2067991" y="267969"/>
                  </a:lnTo>
                  <a:lnTo>
                    <a:pt x="2069338" y="261619"/>
                  </a:lnTo>
                  <a:lnTo>
                    <a:pt x="2070684" y="260349"/>
                  </a:lnTo>
                  <a:lnTo>
                    <a:pt x="2070684" y="257809"/>
                  </a:lnTo>
                  <a:lnTo>
                    <a:pt x="2013953" y="257809"/>
                  </a:lnTo>
                  <a:lnTo>
                    <a:pt x="2013953" y="253999"/>
                  </a:lnTo>
                  <a:lnTo>
                    <a:pt x="2016658" y="252729"/>
                  </a:lnTo>
                  <a:lnTo>
                    <a:pt x="2016658" y="251459"/>
                  </a:lnTo>
                  <a:lnTo>
                    <a:pt x="2015312" y="250189"/>
                  </a:lnTo>
                  <a:lnTo>
                    <a:pt x="2015312" y="248919"/>
                  </a:lnTo>
                  <a:lnTo>
                    <a:pt x="2009914" y="248919"/>
                  </a:lnTo>
                  <a:lnTo>
                    <a:pt x="2007209" y="247649"/>
                  </a:lnTo>
                  <a:lnTo>
                    <a:pt x="2009914" y="247649"/>
                  </a:lnTo>
                  <a:lnTo>
                    <a:pt x="2011260" y="246379"/>
                  </a:lnTo>
                  <a:lnTo>
                    <a:pt x="2016658" y="246379"/>
                  </a:lnTo>
                  <a:lnTo>
                    <a:pt x="2016658" y="234949"/>
                  </a:lnTo>
                  <a:close/>
                </a:path>
                <a:path w="3358515" h="792479">
                  <a:moveTo>
                    <a:pt x="1920760" y="316229"/>
                  </a:moveTo>
                  <a:lnTo>
                    <a:pt x="1919401" y="316229"/>
                  </a:lnTo>
                  <a:lnTo>
                    <a:pt x="1919401" y="317499"/>
                  </a:lnTo>
                  <a:lnTo>
                    <a:pt x="1920760" y="317499"/>
                  </a:lnTo>
                  <a:lnTo>
                    <a:pt x="1920760" y="316229"/>
                  </a:lnTo>
                  <a:close/>
                </a:path>
                <a:path w="3358515" h="792479">
                  <a:moveTo>
                    <a:pt x="940117" y="303529"/>
                  </a:moveTo>
                  <a:lnTo>
                    <a:pt x="937412" y="303529"/>
                  </a:lnTo>
                  <a:lnTo>
                    <a:pt x="937412" y="306069"/>
                  </a:lnTo>
                  <a:lnTo>
                    <a:pt x="933373" y="306069"/>
                  </a:lnTo>
                  <a:lnTo>
                    <a:pt x="934719" y="308609"/>
                  </a:lnTo>
                  <a:lnTo>
                    <a:pt x="934719" y="309879"/>
                  </a:lnTo>
                  <a:lnTo>
                    <a:pt x="936066" y="309879"/>
                  </a:lnTo>
                  <a:lnTo>
                    <a:pt x="934719" y="311149"/>
                  </a:lnTo>
                  <a:lnTo>
                    <a:pt x="932014" y="312419"/>
                  </a:lnTo>
                  <a:lnTo>
                    <a:pt x="942822" y="312419"/>
                  </a:lnTo>
                  <a:lnTo>
                    <a:pt x="942822" y="311149"/>
                  </a:lnTo>
                  <a:lnTo>
                    <a:pt x="940117" y="307339"/>
                  </a:lnTo>
                  <a:lnTo>
                    <a:pt x="940117" y="303529"/>
                  </a:lnTo>
                  <a:close/>
                </a:path>
                <a:path w="3358515" h="792479">
                  <a:moveTo>
                    <a:pt x="1869427" y="292099"/>
                  </a:moveTo>
                  <a:lnTo>
                    <a:pt x="1746516" y="292099"/>
                  </a:lnTo>
                  <a:lnTo>
                    <a:pt x="1742465" y="294639"/>
                  </a:lnTo>
                  <a:lnTo>
                    <a:pt x="1745157" y="297179"/>
                  </a:lnTo>
                  <a:lnTo>
                    <a:pt x="1747862" y="297179"/>
                  </a:lnTo>
                  <a:lnTo>
                    <a:pt x="1747862" y="299719"/>
                  </a:lnTo>
                  <a:lnTo>
                    <a:pt x="1755965" y="300989"/>
                  </a:lnTo>
                  <a:lnTo>
                    <a:pt x="1757324" y="302259"/>
                  </a:lnTo>
                  <a:lnTo>
                    <a:pt x="1761363" y="302259"/>
                  </a:lnTo>
                  <a:lnTo>
                    <a:pt x="1764068" y="306069"/>
                  </a:lnTo>
                  <a:lnTo>
                    <a:pt x="1764068" y="312419"/>
                  </a:lnTo>
                  <a:lnTo>
                    <a:pt x="1766773" y="312419"/>
                  </a:lnTo>
                  <a:lnTo>
                    <a:pt x="1769478" y="311149"/>
                  </a:lnTo>
                  <a:lnTo>
                    <a:pt x="1909952" y="311149"/>
                  </a:lnTo>
                  <a:lnTo>
                    <a:pt x="1912645" y="308609"/>
                  </a:lnTo>
                  <a:lnTo>
                    <a:pt x="1911299" y="306069"/>
                  </a:lnTo>
                  <a:lnTo>
                    <a:pt x="1905901" y="306069"/>
                  </a:lnTo>
                  <a:lnTo>
                    <a:pt x="1904555" y="303529"/>
                  </a:lnTo>
                  <a:lnTo>
                    <a:pt x="1901837" y="303529"/>
                  </a:lnTo>
                  <a:lnTo>
                    <a:pt x="1899145" y="300989"/>
                  </a:lnTo>
                  <a:lnTo>
                    <a:pt x="1899145" y="299719"/>
                  </a:lnTo>
                  <a:lnTo>
                    <a:pt x="1897799" y="298449"/>
                  </a:lnTo>
                  <a:lnTo>
                    <a:pt x="1914809" y="298449"/>
                  </a:lnTo>
                  <a:lnTo>
                    <a:pt x="1918055" y="294639"/>
                  </a:lnTo>
                  <a:lnTo>
                    <a:pt x="1920081" y="293369"/>
                  </a:lnTo>
                  <a:lnTo>
                    <a:pt x="1874837" y="293369"/>
                  </a:lnTo>
                  <a:lnTo>
                    <a:pt x="1869427" y="292099"/>
                  </a:lnTo>
                  <a:close/>
                </a:path>
                <a:path w="3358515" h="792479">
                  <a:moveTo>
                    <a:pt x="3266097" y="307339"/>
                  </a:moveTo>
                  <a:lnTo>
                    <a:pt x="3264750" y="307339"/>
                  </a:lnTo>
                  <a:lnTo>
                    <a:pt x="3264750" y="308609"/>
                  </a:lnTo>
                  <a:lnTo>
                    <a:pt x="3266097" y="309879"/>
                  </a:lnTo>
                  <a:lnTo>
                    <a:pt x="3266097" y="307339"/>
                  </a:lnTo>
                  <a:close/>
                </a:path>
                <a:path w="3358515" h="792479">
                  <a:moveTo>
                    <a:pt x="574065" y="300989"/>
                  </a:moveTo>
                  <a:lnTo>
                    <a:pt x="564616" y="302259"/>
                  </a:lnTo>
                  <a:lnTo>
                    <a:pt x="561911" y="303529"/>
                  </a:lnTo>
                  <a:lnTo>
                    <a:pt x="555155" y="306069"/>
                  </a:lnTo>
                  <a:lnTo>
                    <a:pt x="537590" y="306069"/>
                  </a:lnTo>
                  <a:lnTo>
                    <a:pt x="538949" y="308609"/>
                  </a:lnTo>
                  <a:lnTo>
                    <a:pt x="628091" y="308609"/>
                  </a:lnTo>
                  <a:lnTo>
                    <a:pt x="617296" y="307339"/>
                  </a:lnTo>
                  <a:lnTo>
                    <a:pt x="615937" y="307339"/>
                  </a:lnTo>
                  <a:lnTo>
                    <a:pt x="614591" y="306069"/>
                  </a:lnTo>
                  <a:lnTo>
                    <a:pt x="614591" y="303529"/>
                  </a:lnTo>
                  <a:lnTo>
                    <a:pt x="574065" y="303529"/>
                  </a:lnTo>
                  <a:lnTo>
                    <a:pt x="574065" y="300989"/>
                  </a:lnTo>
                  <a:close/>
                </a:path>
                <a:path w="3358515" h="792479">
                  <a:moveTo>
                    <a:pt x="930668" y="306069"/>
                  </a:moveTo>
                  <a:lnTo>
                    <a:pt x="625398" y="306069"/>
                  </a:lnTo>
                  <a:lnTo>
                    <a:pt x="628091" y="308609"/>
                  </a:lnTo>
                  <a:lnTo>
                    <a:pt x="932014" y="308609"/>
                  </a:lnTo>
                  <a:lnTo>
                    <a:pt x="932014" y="307339"/>
                  </a:lnTo>
                  <a:lnTo>
                    <a:pt x="930668" y="306069"/>
                  </a:lnTo>
                  <a:close/>
                </a:path>
                <a:path w="3358515" h="792479">
                  <a:moveTo>
                    <a:pt x="537590" y="300989"/>
                  </a:moveTo>
                  <a:lnTo>
                    <a:pt x="536257" y="302259"/>
                  </a:lnTo>
                  <a:lnTo>
                    <a:pt x="536257" y="306069"/>
                  </a:lnTo>
                  <a:lnTo>
                    <a:pt x="555155" y="306069"/>
                  </a:lnTo>
                  <a:lnTo>
                    <a:pt x="547052" y="302259"/>
                  </a:lnTo>
                  <a:lnTo>
                    <a:pt x="537590" y="300989"/>
                  </a:lnTo>
                  <a:close/>
                </a:path>
                <a:path w="3358515" h="792479">
                  <a:moveTo>
                    <a:pt x="932014" y="300989"/>
                  </a:moveTo>
                  <a:lnTo>
                    <a:pt x="613244" y="300989"/>
                  </a:lnTo>
                  <a:lnTo>
                    <a:pt x="618642" y="302259"/>
                  </a:lnTo>
                  <a:lnTo>
                    <a:pt x="620001" y="303529"/>
                  </a:lnTo>
                  <a:lnTo>
                    <a:pt x="624052" y="306069"/>
                  </a:lnTo>
                  <a:lnTo>
                    <a:pt x="929309" y="306069"/>
                  </a:lnTo>
                  <a:lnTo>
                    <a:pt x="929309" y="303529"/>
                  </a:lnTo>
                  <a:lnTo>
                    <a:pt x="930668" y="303529"/>
                  </a:lnTo>
                  <a:lnTo>
                    <a:pt x="932014" y="300989"/>
                  </a:lnTo>
                  <a:close/>
                </a:path>
                <a:path w="3358515" h="792479">
                  <a:moveTo>
                    <a:pt x="936066" y="303529"/>
                  </a:moveTo>
                  <a:lnTo>
                    <a:pt x="934719" y="306069"/>
                  </a:lnTo>
                  <a:lnTo>
                    <a:pt x="937412" y="306069"/>
                  </a:lnTo>
                  <a:lnTo>
                    <a:pt x="936066" y="303529"/>
                  </a:lnTo>
                  <a:close/>
                </a:path>
                <a:path w="3358515" h="792479">
                  <a:moveTo>
                    <a:pt x="1909952" y="303529"/>
                  </a:moveTo>
                  <a:lnTo>
                    <a:pt x="1905901" y="306069"/>
                  </a:lnTo>
                  <a:lnTo>
                    <a:pt x="1911299" y="306069"/>
                  </a:lnTo>
                  <a:lnTo>
                    <a:pt x="1909952" y="303529"/>
                  </a:lnTo>
                  <a:close/>
                </a:path>
                <a:path w="3358515" h="792479">
                  <a:moveTo>
                    <a:pt x="590283" y="297179"/>
                  </a:moveTo>
                  <a:lnTo>
                    <a:pt x="587565" y="297179"/>
                  </a:lnTo>
                  <a:lnTo>
                    <a:pt x="586219" y="299719"/>
                  </a:lnTo>
                  <a:lnTo>
                    <a:pt x="575424" y="303529"/>
                  </a:lnTo>
                  <a:lnTo>
                    <a:pt x="594321" y="303529"/>
                  </a:lnTo>
                  <a:lnTo>
                    <a:pt x="594321" y="302259"/>
                  </a:lnTo>
                  <a:lnTo>
                    <a:pt x="595680" y="300989"/>
                  </a:lnTo>
                  <a:lnTo>
                    <a:pt x="594321" y="299719"/>
                  </a:lnTo>
                  <a:lnTo>
                    <a:pt x="591629" y="298449"/>
                  </a:lnTo>
                  <a:lnTo>
                    <a:pt x="590283" y="297179"/>
                  </a:lnTo>
                  <a:close/>
                </a:path>
                <a:path w="3358515" h="792479">
                  <a:moveTo>
                    <a:pt x="602437" y="300989"/>
                  </a:moveTo>
                  <a:lnTo>
                    <a:pt x="601078" y="300989"/>
                  </a:lnTo>
                  <a:lnTo>
                    <a:pt x="601078" y="302259"/>
                  </a:lnTo>
                  <a:lnTo>
                    <a:pt x="594321" y="303529"/>
                  </a:lnTo>
                  <a:lnTo>
                    <a:pt x="614591" y="303529"/>
                  </a:lnTo>
                  <a:lnTo>
                    <a:pt x="613244" y="302259"/>
                  </a:lnTo>
                  <a:lnTo>
                    <a:pt x="605129" y="302259"/>
                  </a:lnTo>
                  <a:lnTo>
                    <a:pt x="602437" y="300989"/>
                  </a:lnTo>
                  <a:close/>
                </a:path>
                <a:path w="3358515" h="792479">
                  <a:moveTo>
                    <a:pt x="734796" y="279399"/>
                  </a:moveTo>
                  <a:lnTo>
                    <a:pt x="595680" y="279399"/>
                  </a:lnTo>
                  <a:lnTo>
                    <a:pt x="595680" y="289559"/>
                  </a:lnTo>
                  <a:lnTo>
                    <a:pt x="594321" y="293369"/>
                  </a:lnTo>
                  <a:lnTo>
                    <a:pt x="592975" y="293369"/>
                  </a:lnTo>
                  <a:lnTo>
                    <a:pt x="590283" y="295909"/>
                  </a:lnTo>
                  <a:lnTo>
                    <a:pt x="591629" y="295909"/>
                  </a:lnTo>
                  <a:lnTo>
                    <a:pt x="594321" y="298449"/>
                  </a:lnTo>
                  <a:lnTo>
                    <a:pt x="603783" y="298449"/>
                  </a:lnTo>
                  <a:lnTo>
                    <a:pt x="607847" y="299719"/>
                  </a:lnTo>
                  <a:lnTo>
                    <a:pt x="609193" y="300989"/>
                  </a:lnTo>
                  <a:lnTo>
                    <a:pt x="905001" y="300989"/>
                  </a:lnTo>
                  <a:lnTo>
                    <a:pt x="903643" y="299719"/>
                  </a:lnTo>
                  <a:lnTo>
                    <a:pt x="906360" y="299719"/>
                  </a:lnTo>
                  <a:lnTo>
                    <a:pt x="909053" y="297179"/>
                  </a:lnTo>
                  <a:lnTo>
                    <a:pt x="909053" y="295909"/>
                  </a:lnTo>
                  <a:lnTo>
                    <a:pt x="910412" y="290829"/>
                  </a:lnTo>
                  <a:lnTo>
                    <a:pt x="909053" y="288289"/>
                  </a:lnTo>
                  <a:lnTo>
                    <a:pt x="745604" y="288289"/>
                  </a:lnTo>
                  <a:lnTo>
                    <a:pt x="744258" y="287019"/>
                  </a:lnTo>
                  <a:lnTo>
                    <a:pt x="737514" y="287019"/>
                  </a:lnTo>
                  <a:lnTo>
                    <a:pt x="736155" y="285749"/>
                  </a:lnTo>
                  <a:lnTo>
                    <a:pt x="734796" y="285749"/>
                  </a:lnTo>
                  <a:lnTo>
                    <a:pt x="734796" y="279399"/>
                  </a:lnTo>
                  <a:close/>
                </a:path>
                <a:path w="3358515" h="792479">
                  <a:moveTo>
                    <a:pt x="922566" y="281939"/>
                  </a:moveTo>
                  <a:lnTo>
                    <a:pt x="921207" y="281939"/>
                  </a:lnTo>
                  <a:lnTo>
                    <a:pt x="918514" y="284479"/>
                  </a:lnTo>
                  <a:lnTo>
                    <a:pt x="915809" y="284479"/>
                  </a:lnTo>
                  <a:lnTo>
                    <a:pt x="919860" y="285749"/>
                  </a:lnTo>
                  <a:lnTo>
                    <a:pt x="921207" y="287019"/>
                  </a:lnTo>
                  <a:lnTo>
                    <a:pt x="919860" y="287019"/>
                  </a:lnTo>
                  <a:lnTo>
                    <a:pt x="921207" y="288289"/>
                  </a:lnTo>
                  <a:lnTo>
                    <a:pt x="921207" y="289559"/>
                  </a:lnTo>
                  <a:lnTo>
                    <a:pt x="922566" y="290829"/>
                  </a:lnTo>
                  <a:lnTo>
                    <a:pt x="914450" y="290829"/>
                  </a:lnTo>
                  <a:lnTo>
                    <a:pt x="914450" y="292099"/>
                  </a:lnTo>
                  <a:lnTo>
                    <a:pt x="915809" y="292099"/>
                  </a:lnTo>
                  <a:lnTo>
                    <a:pt x="915809" y="294639"/>
                  </a:lnTo>
                  <a:lnTo>
                    <a:pt x="914450" y="297179"/>
                  </a:lnTo>
                  <a:lnTo>
                    <a:pt x="905001" y="300989"/>
                  </a:lnTo>
                  <a:lnTo>
                    <a:pt x="929309" y="300989"/>
                  </a:lnTo>
                  <a:lnTo>
                    <a:pt x="929309" y="299719"/>
                  </a:lnTo>
                  <a:lnTo>
                    <a:pt x="930668" y="297179"/>
                  </a:lnTo>
                  <a:lnTo>
                    <a:pt x="927963" y="297179"/>
                  </a:lnTo>
                  <a:lnTo>
                    <a:pt x="927963" y="295909"/>
                  </a:lnTo>
                  <a:lnTo>
                    <a:pt x="926604" y="294639"/>
                  </a:lnTo>
                  <a:lnTo>
                    <a:pt x="926604" y="288289"/>
                  </a:lnTo>
                  <a:lnTo>
                    <a:pt x="925258" y="287019"/>
                  </a:lnTo>
                  <a:lnTo>
                    <a:pt x="922566" y="281939"/>
                  </a:lnTo>
                  <a:close/>
                </a:path>
                <a:path w="3358515" h="792479">
                  <a:moveTo>
                    <a:pt x="1914809" y="298449"/>
                  </a:moveTo>
                  <a:lnTo>
                    <a:pt x="1905901" y="298449"/>
                  </a:lnTo>
                  <a:lnTo>
                    <a:pt x="1911299" y="300989"/>
                  </a:lnTo>
                  <a:lnTo>
                    <a:pt x="1912645" y="300989"/>
                  </a:lnTo>
                  <a:lnTo>
                    <a:pt x="1914809" y="298449"/>
                  </a:lnTo>
                  <a:close/>
                </a:path>
                <a:path w="3358515" h="792479">
                  <a:moveTo>
                    <a:pt x="3270148" y="299719"/>
                  </a:moveTo>
                  <a:lnTo>
                    <a:pt x="3268802" y="299719"/>
                  </a:lnTo>
                  <a:lnTo>
                    <a:pt x="3268802" y="300989"/>
                  </a:lnTo>
                  <a:lnTo>
                    <a:pt x="3270148" y="300989"/>
                  </a:lnTo>
                  <a:lnTo>
                    <a:pt x="3270148" y="299719"/>
                  </a:lnTo>
                  <a:close/>
                </a:path>
                <a:path w="3358515" h="792479">
                  <a:moveTo>
                    <a:pt x="1905901" y="298449"/>
                  </a:moveTo>
                  <a:lnTo>
                    <a:pt x="1899145" y="298449"/>
                  </a:lnTo>
                  <a:lnTo>
                    <a:pt x="1900504" y="299719"/>
                  </a:lnTo>
                  <a:lnTo>
                    <a:pt x="1903196" y="299719"/>
                  </a:lnTo>
                  <a:lnTo>
                    <a:pt x="1905901" y="298449"/>
                  </a:lnTo>
                  <a:close/>
                </a:path>
                <a:path w="3358515" h="792479">
                  <a:moveTo>
                    <a:pt x="1934273" y="242569"/>
                  </a:moveTo>
                  <a:lnTo>
                    <a:pt x="1926158" y="248919"/>
                  </a:lnTo>
                  <a:lnTo>
                    <a:pt x="1918055" y="253999"/>
                  </a:lnTo>
                  <a:lnTo>
                    <a:pt x="1911299" y="257809"/>
                  </a:lnTo>
                  <a:lnTo>
                    <a:pt x="1903196" y="264159"/>
                  </a:lnTo>
                  <a:lnTo>
                    <a:pt x="1896440" y="270509"/>
                  </a:lnTo>
                  <a:lnTo>
                    <a:pt x="1888337" y="275589"/>
                  </a:lnTo>
                  <a:lnTo>
                    <a:pt x="1885632" y="279399"/>
                  </a:lnTo>
                  <a:lnTo>
                    <a:pt x="1881593" y="281939"/>
                  </a:lnTo>
                  <a:lnTo>
                    <a:pt x="1880234" y="285749"/>
                  </a:lnTo>
                  <a:lnTo>
                    <a:pt x="1880234" y="289559"/>
                  </a:lnTo>
                  <a:lnTo>
                    <a:pt x="1876183" y="292099"/>
                  </a:lnTo>
                  <a:lnTo>
                    <a:pt x="1874837" y="293369"/>
                  </a:lnTo>
                  <a:lnTo>
                    <a:pt x="1920081" y="293369"/>
                  </a:lnTo>
                  <a:lnTo>
                    <a:pt x="1922106" y="292099"/>
                  </a:lnTo>
                  <a:lnTo>
                    <a:pt x="1922106" y="287019"/>
                  </a:lnTo>
                  <a:lnTo>
                    <a:pt x="1919947" y="284479"/>
                  </a:lnTo>
                  <a:lnTo>
                    <a:pt x="1914004" y="284479"/>
                  </a:lnTo>
                  <a:lnTo>
                    <a:pt x="1909952" y="279399"/>
                  </a:lnTo>
                  <a:lnTo>
                    <a:pt x="1909952" y="273049"/>
                  </a:lnTo>
                  <a:lnTo>
                    <a:pt x="1908606" y="270509"/>
                  </a:lnTo>
                  <a:lnTo>
                    <a:pt x="1908606" y="269239"/>
                  </a:lnTo>
                  <a:lnTo>
                    <a:pt x="1903196" y="269239"/>
                  </a:lnTo>
                  <a:lnTo>
                    <a:pt x="1903196" y="267969"/>
                  </a:lnTo>
                  <a:lnTo>
                    <a:pt x="1904555" y="266699"/>
                  </a:lnTo>
                  <a:lnTo>
                    <a:pt x="1918055" y="266699"/>
                  </a:lnTo>
                  <a:lnTo>
                    <a:pt x="1920760" y="265429"/>
                  </a:lnTo>
                  <a:lnTo>
                    <a:pt x="1922106" y="264159"/>
                  </a:lnTo>
                  <a:lnTo>
                    <a:pt x="1934273" y="264159"/>
                  </a:lnTo>
                  <a:lnTo>
                    <a:pt x="1934273" y="242569"/>
                  </a:lnTo>
                  <a:close/>
                </a:path>
                <a:path w="3358515" h="792479">
                  <a:moveTo>
                    <a:pt x="1862670" y="289559"/>
                  </a:moveTo>
                  <a:lnTo>
                    <a:pt x="1754606" y="289559"/>
                  </a:lnTo>
                  <a:lnTo>
                    <a:pt x="1751914" y="290829"/>
                  </a:lnTo>
                  <a:lnTo>
                    <a:pt x="1749209" y="290829"/>
                  </a:lnTo>
                  <a:lnTo>
                    <a:pt x="1747862" y="292099"/>
                  </a:lnTo>
                  <a:lnTo>
                    <a:pt x="1866734" y="292099"/>
                  </a:lnTo>
                  <a:lnTo>
                    <a:pt x="1865376" y="290829"/>
                  </a:lnTo>
                  <a:lnTo>
                    <a:pt x="1862670" y="289559"/>
                  </a:lnTo>
                  <a:close/>
                </a:path>
                <a:path w="3358515" h="792479">
                  <a:moveTo>
                    <a:pt x="1934273" y="264159"/>
                  </a:moveTo>
                  <a:lnTo>
                    <a:pt x="1922106" y="264159"/>
                  </a:lnTo>
                  <a:lnTo>
                    <a:pt x="1923453" y="265429"/>
                  </a:lnTo>
                  <a:lnTo>
                    <a:pt x="1927517" y="265429"/>
                  </a:lnTo>
                  <a:lnTo>
                    <a:pt x="1926158" y="267969"/>
                  </a:lnTo>
                  <a:lnTo>
                    <a:pt x="1926158" y="269239"/>
                  </a:lnTo>
                  <a:lnTo>
                    <a:pt x="1927517" y="270509"/>
                  </a:lnTo>
                  <a:lnTo>
                    <a:pt x="1926158" y="271779"/>
                  </a:lnTo>
                  <a:lnTo>
                    <a:pt x="1926158" y="275589"/>
                  </a:lnTo>
                  <a:lnTo>
                    <a:pt x="1924799" y="275589"/>
                  </a:lnTo>
                  <a:lnTo>
                    <a:pt x="1924799" y="276859"/>
                  </a:lnTo>
                  <a:lnTo>
                    <a:pt x="1923453" y="276859"/>
                  </a:lnTo>
                  <a:lnTo>
                    <a:pt x="1923453" y="279399"/>
                  </a:lnTo>
                  <a:lnTo>
                    <a:pt x="1924799" y="279399"/>
                  </a:lnTo>
                  <a:lnTo>
                    <a:pt x="1924799" y="281939"/>
                  </a:lnTo>
                  <a:lnTo>
                    <a:pt x="1926158" y="281939"/>
                  </a:lnTo>
                  <a:lnTo>
                    <a:pt x="1926158" y="285749"/>
                  </a:lnTo>
                  <a:lnTo>
                    <a:pt x="1927517" y="285749"/>
                  </a:lnTo>
                  <a:lnTo>
                    <a:pt x="1927517" y="289559"/>
                  </a:lnTo>
                  <a:lnTo>
                    <a:pt x="1930209" y="292099"/>
                  </a:lnTo>
                  <a:lnTo>
                    <a:pt x="1931568" y="276859"/>
                  </a:lnTo>
                  <a:lnTo>
                    <a:pt x="1934273" y="267969"/>
                  </a:lnTo>
                  <a:lnTo>
                    <a:pt x="1934273" y="264159"/>
                  </a:lnTo>
                  <a:close/>
                </a:path>
                <a:path w="3358515" h="792479">
                  <a:moveTo>
                    <a:pt x="917155" y="288289"/>
                  </a:moveTo>
                  <a:lnTo>
                    <a:pt x="914450" y="288289"/>
                  </a:lnTo>
                  <a:lnTo>
                    <a:pt x="913104" y="290829"/>
                  </a:lnTo>
                  <a:lnTo>
                    <a:pt x="922566" y="290829"/>
                  </a:lnTo>
                  <a:lnTo>
                    <a:pt x="917155" y="288289"/>
                  </a:lnTo>
                  <a:close/>
                </a:path>
                <a:path w="3358515" h="792479">
                  <a:moveTo>
                    <a:pt x="1766773" y="287019"/>
                  </a:moveTo>
                  <a:lnTo>
                    <a:pt x="1761363" y="287019"/>
                  </a:lnTo>
                  <a:lnTo>
                    <a:pt x="1755965" y="289559"/>
                  </a:lnTo>
                  <a:lnTo>
                    <a:pt x="1769478" y="289559"/>
                  </a:lnTo>
                  <a:lnTo>
                    <a:pt x="1766773" y="287019"/>
                  </a:lnTo>
                  <a:close/>
                </a:path>
                <a:path w="3358515" h="792479">
                  <a:moveTo>
                    <a:pt x="1930209" y="240029"/>
                  </a:moveTo>
                  <a:lnTo>
                    <a:pt x="1928863" y="240029"/>
                  </a:lnTo>
                  <a:lnTo>
                    <a:pt x="1918055" y="242569"/>
                  </a:lnTo>
                  <a:lnTo>
                    <a:pt x="1915350" y="242569"/>
                  </a:lnTo>
                  <a:lnTo>
                    <a:pt x="1911299" y="243839"/>
                  </a:lnTo>
                  <a:lnTo>
                    <a:pt x="1905901" y="243839"/>
                  </a:lnTo>
                  <a:lnTo>
                    <a:pt x="1901837" y="246379"/>
                  </a:lnTo>
                  <a:lnTo>
                    <a:pt x="1893747" y="247649"/>
                  </a:lnTo>
                  <a:lnTo>
                    <a:pt x="1882940" y="248919"/>
                  </a:lnTo>
                  <a:lnTo>
                    <a:pt x="1858632" y="256539"/>
                  </a:lnTo>
                  <a:lnTo>
                    <a:pt x="1850516" y="257809"/>
                  </a:lnTo>
                  <a:lnTo>
                    <a:pt x="1845106" y="261619"/>
                  </a:lnTo>
                  <a:lnTo>
                    <a:pt x="1834311" y="266699"/>
                  </a:lnTo>
                  <a:lnTo>
                    <a:pt x="1827555" y="266699"/>
                  </a:lnTo>
                  <a:lnTo>
                    <a:pt x="1816747" y="273049"/>
                  </a:lnTo>
                  <a:lnTo>
                    <a:pt x="1815401" y="273049"/>
                  </a:lnTo>
                  <a:lnTo>
                    <a:pt x="1805939" y="276859"/>
                  </a:lnTo>
                  <a:lnTo>
                    <a:pt x="1793786" y="285749"/>
                  </a:lnTo>
                  <a:lnTo>
                    <a:pt x="1787042" y="288289"/>
                  </a:lnTo>
                  <a:lnTo>
                    <a:pt x="1778927" y="289559"/>
                  </a:lnTo>
                  <a:lnTo>
                    <a:pt x="1865376" y="289559"/>
                  </a:lnTo>
                  <a:lnTo>
                    <a:pt x="1865376" y="287019"/>
                  </a:lnTo>
                  <a:lnTo>
                    <a:pt x="1866734" y="285749"/>
                  </a:lnTo>
                  <a:lnTo>
                    <a:pt x="1874837" y="285749"/>
                  </a:lnTo>
                  <a:lnTo>
                    <a:pt x="1874837" y="284479"/>
                  </a:lnTo>
                  <a:lnTo>
                    <a:pt x="1873478" y="278129"/>
                  </a:lnTo>
                  <a:lnTo>
                    <a:pt x="1873478" y="273049"/>
                  </a:lnTo>
                  <a:lnTo>
                    <a:pt x="1874837" y="266699"/>
                  </a:lnTo>
                  <a:lnTo>
                    <a:pt x="1877542" y="264159"/>
                  </a:lnTo>
                  <a:lnTo>
                    <a:pt x="1882940" y="264159"/>
                  </a:lnTo>
                  <a:lnTo>
                    <a:pt x="1882940" y="261619"/>
                  </a:lnTo>
                  <a:lnTo>
                    <a:pt x="1893747" y="261619"/>
                  </a:lnTo>
                  <a:lnTo>
                    <a:pt x="1899145" y="257809"/>
                  </a:lnTo>
                  <a:lnTo>
                    <a:pt x="1909952" y="253999"/>
                  </a:lnTo>
                  <a:lnTo>
                    <a:pt x="1911299" y="252729"/>
                  </a:lnTo>
                  <a:lnTo>
                    <a:pt x="1920760" y="247649"/>
                  </a:lnTo>
                  <a:lnTo>
                    <a:pt x="1928863" y="243839"/>
                  </a:lnTo>
                  <a:lnTo>
                    <a:pt x="1930209" y="240029"/>
                  </a:lnTo>
                  <a:close/>
                </a:path>
                <a:path w="3358515" h="792479">
                  <a:moveTo>
                    <a:pt x="899591" y="284479"/>
                  </a:moveTo>
                  <a:lnTo>
                    <a:pt x="749668" y="284479"/>
                  </a:lnTo>
                  <a:lnTo>
                    <a:pt x="748309" y="285749"/>
                  </a:lnTo>
                  <a:lnTo>
                    <a:pt x="748309" y="288289"/>
                  </a:lnTo>
                  <a:lnTo>
                    <a:pt x="903643" y="288289"/>
                  </a:lnTo>
                  <a:lnTo>
                    <a:pt x="899591" y="284479"/>
                  </a:lnTo>
                  <a:close/>
                </a:path>
                <a:path w="3358515" h="792479">
                  <a:moveTo>
                    <a:pt x="907707" y="287019"/>
                  </a:moveTo>
                  <a:lnTo>
                    <a:pt x="906360" y="287019"/>
                  </a:lnTo>
                  <a:lnTo>
                    <a:pt x="903643" y="288289"/>
                  </a:lnTo>
                  <a:lnTo>
                    <a:pt x="909053" y="288289"/>
                  </a:lnTo>
                  <a:lnTo>
                    <a:pt x="907707" y="287019"/>
                  </a:lnTo>
                  <a:close/>
                </a:path>
                <a:path w="3358515" h="792479">
                  <a:moveTo>
                    <a:pt x="744258" y="285749"/>
                  </a:moveTo>
                  <a:lnTo>
                    <a:pt x="737514" y="287019"/>
                  </a:lnTo>
                  <a:lnTo>
                    <a:pt x="744258" y="287019"/>
                  </a:lnTo>
                  <a:lnTo>
                    <a:pt x="744258" y="285749"/>
                  </a:lnTo>
                  <a:close/>
                </a:path>
                <a:path w="3358515" h="792479">
                  <a:moveTo>
                    <a:pt x="1874837" y="285749"/>
                  </a:moveTo>
                  <a:lnTo>
                    <a:pt x="1870786" y="285749"/>
                  </a:lnTo>
                  <a:lnTo>
                    <a:pt x="1873478" y="287019"/>
                  </a:lnTo>
                  <a:lnTo>
                    <a:pt x="1874837" y="287019"/>
                  </a:lnTo>
                  <a:lnTo>
                    <a:pt x="1874837" y="285749"/>
                  </a:lnTo>
                  <a:close/>
                </a:path>
                <a:path w="3358515" h="792479">
                  <a:moveTo>
                    <a:pt x="3270148" y="285749"/>
                  </a:moveTo>
                  <a:lnTo>
                    <a:pt x="3268802" y="287019"/>
                  </a:lnTo>
                  <a:lnTo>
                    <a:pt x="3272853" y="287019"/>
                  </a:lnTo>
                  <a:lnTo>
                    <a:pt x="3270148" y="285749"/>
                  </a:lnTo>
                  <a:close/>
                </a:path>
                <a:path w="3358515" h="792479">
                  <a:moveTo>
                    <a:pt x="757770" y="280669"/>
                  </a:moveTo>
                  <a:lnTo>
                    <a:pt x="752360" y="284479"/>
                  </a:lnTo>
                  <a:lnTo>
                    <a:pt x="900950" y="284479"/>
                  </a:lnTo>
                  <a:lnTo>
                    <a:pt x="902296" y="285749"/>
                  </a:lnTo>
                  <a:lnTo>
                    <a:pt x="903643" y="284479"/>
                  </a:lnTo>
                  <a:lnTo>
                    <a:pt x="903643" y="281939"/>
                  </a:lnTo>
                  <a:lnTo>
                    <a:pt x="767232" y="281939"/>
                  </a:lnTo>
                  <a:lnTo>
                    <a:pt x="757770" y="280669"/>
                  </a:lnTo>
                  <a:close/>
                </a:path>
                <a:path w="3358515" h="792479">
                  <a:moveTo>
                    <a:pt x="918514" y="278129"/>
                  </a:moveTo>
                  <a:lnTo>
                    <a:pt x="917155" y="278129"/>
                  </a:lnTo>
                  <a:lnTo>
                    <a:pt x="915809" y="279399"/>
                  </a:lnTo>
                  <a:lnTo>
                    <a:pt x="910412" y="279399"/>
                  </a:lnTo>
                  <a:lnTo>
                    <a:pt x="910412" y="280669"/>
                  </a:lnTo>
                  <a:lnTo>
                    <a:pt x="913104" y="284479"/>
                  </a:lnTo>
                  <a:lnTo>
                    <a:pt x="918514" y="284479"/>
                  </a:lnTo>
                  <a:lnTo>
                    <a:pt x="918514" y="280669"/>
                  </a:lnTo>
                  <a:lnTo>
                    <a:pt x="919860" y="279399"/>
                  </a:lnTo>
                  <a:lnTo>
                    <a:pt x="918514" y="278129"/>
                  </a:lnTo>
                  <a:close/>
                </a:path>
                <a:path w="3358515" h="792479">
                  <a:moveTo>
                    <a:pt x="1916709" y="280669"/>
                  </a:moveTo>
                  <a:lnTo>
                    <a:pt x="1915350" y="284479"/>
                  </a:lnTo>
                  <a:lnTo>
                    <a:pt x="1919947" y="284479"/>
                  </a:lnTo>
                  <a:lnTo>
                    <a:pt x="1916709" y="280669"/>
                  </a:lnTo>
                  <a:close/>
                </a:path>
                <a:path w="3358515" h="792479">
                  <a:moveTo>
                    <a:pt x="841514" y="247649"/>
                  </a:moveTo>
                  <a:lnTo>
                    <a:pt x="840168" y="247649"/>
                  </a:lnTo>
                  <a:lnTo>
                    <a:pt x="834770" y="248919"/>
                  </a:lnTo>
                  <a:lnTo>
                    <a:pt x="828014" y="255269"/>
                  </a:lnTo>
                  <a:lnTo>
                    <a:pt x="802335" y="255269"/>
                  </a:lnTo>
                  <a:lnTo>
                    <a:pt x="792886" y="259079"/>
                  </a:lnTo>
                  <a:lnTo>
                    <a:pt x="787488" y="259079"/>
                  </a:lnTo>
                  <a:lnTo>
                    <a:pt x="782091" y="261619"/>
                  </a:lnTo>
                  <a:lnTo>
                    <a:pt x="773976" y="261619"/>
                  </a:lnTo>
                  <a:lnTo>
                    <a:pt x="773976" y="264159"/>
                  </a:lnTo>
                  <a:lnTo>
                    <a:pt x="772629" y="266699"/>
                  </a:lnTo>
                  <a:lnTo>
                    <a:pt x="775334" y="267969"/>
                  </a:lnTo>
                  <a:lnTo>
                    <a:pt x="775334" y="271779"/>
                  </a:lnTo>
                  <a:lnTo>
                    <a:pt x="773976" y="276859"/>
                  </a:lnTo>
                  <a:lnTo>
                    <a:pt x="772629" y="278129"/>
                  </a:lnTo>
                  <a:lnTo>
                    <a:pt x="767232" y="281939"/>
                  </a:lnTo>
                  <a:lnTo>
                    <a:pt x="903643" y="281939"/>
                  </a:lnTo>
                  <a:lnTo>
                    <a:pt x="905001" y="280669"/>
                  </a:lnTo>
                  <a:lnTo>
                    <a:pt x="905001" y="278129"/>
                  </a:lnTo>
                  <a:lnTo>
                    <a:pt x="903649" y="276859"/>
                  </a:lnTo>
                  <a:lnTo>
                    <a:pt x="880681" y="276859"/>
                  </a:lnTo>
                  <a:lnTo>
                    <a:pt x="887437" y="265429"/>
                  </a:lnTo>
                  <a:lnTo>
                    <a:pt x="886078" y="264159"/>
                  </a:lnTo>
                  <a:lnTo>
                    <a:pt x="875283" y="256539"/>
                  </a:lnTo>
                  <a:lnTo>
                    <a:pt x="867181" y="256539"/>
                  </a:lnTo>
                  <a:lnTo>
                    <a:pt x="865835" y="255269"/>
                  </a:lnTo>
                  <a:lnTo>
                    <a:pt x="865835" y="253999"/>
                  </a:lnTo>
                  <a:lnTo>
                    <a:pt x="867181" y="252729"/>
                  </a:lnTo>
                  <a:lnTo>
                    <a:pt x="856373" y="252729"/>
                  </a:lnTo>
                  <a:lnTo>
                    <a:pt x="855027" y="251459"/>
                  </a:lnTo>
                  <a:lnTo>
                    <a:pt x="855027" y="250189"/>
                  </a:lnTo>
                  <a:lnTo>
                    <a:pt x="844219" y="250189"/>
                  </a:lnTo>
                  <a:lnTo>
                    <a:pt x="841514" y="247649"/>
                  </a:lnTo>
                  <a:close/>
                </a:path>
                <a:path w="3358515" h="792479">
                  <a:moveTo>
                    <a:pt x="741565" y="276859"/>
                  </a:moveTo>
                  <a:lnTo>
                    <a:pt x="737514" y="276859"/>
                  </a:lnTo>
                  <a:lnTo>
                    <a:pt x="738860" y="278129"/>
                  </a:lnTo>
                  <a:lnTo>
                    <a:pt x="738860" y="280669"/>
                  </a:lnTo>
                  <a:lnTo>
                    <a:pt x="740206" y="280669"/>
                  </a:lnTo>
                  <a:lnTo>
                    <a:pt x="740206" y="279399"/>
                  </a:lnTo>
                  <a:lnTo>
                    <a:pt x="741565" y="278129"/>
                  </a:lnTo>
                  <a:lnTo>
                    <a:pt x="741565" y="276859"/>
                  </a:lnTo>
                  <a:close/>
                </a:path>
                <a:path w="3358515" h="792479">
                  <a:moveTo>
                    <a:pt x="749668" y="256539"/>
                  </a:moveTo>
                  <a:lnTo>
                    <a:pt x="590283" y="256539"/>
                  </a:lnTo>
                  <a:lnTo>
                    <a:pt x="588924" y="257809"/>
                  </a:lnTo>
                  <a:lnTo>
                    <a:pt x="588924" y="259079"/>
                  </a:lnTo>
                  <a:lnTo>
                    <a:pt x="587565" y="265429"/>
                  </a:lnTo>
                  <a:lnTo>
                    <a:pt x="587565" y="267969"/>
                  </a:lnTo>
                  <a:lnTo>
                    <a:pt x="588924" y="267969"/>
                  </a:lnTo>
                  <a:lnTo>
                    <a:pt x="588924" y="271779"/>
                  </a:lnTo>
                  <a:lnTo>
                    <a:pt x="592975" y="275589"/>
                  </a:lnTo>
                  <a:lnTo>
                    <a:pt x="598385" y="275589"/>
                  </a:lnTo>
                  <a:lnTo>
                    <a:pt x="598385" y="276859"/>
                  </a:lnTo>
                  <a:lnTo>
                    <a:pt x="597026" y="278129"/>
                  </a:lnTo>
                  <a:lnTo>
                    <a:pt x="597026" y="279399"/>
                  </a:lnTo>
                  <a:lnTo>
                    <a:pt x="733450" y="279399"/>
                  </a:lnTo>
                  <a:lnTo>
                    <a:pt x="734796" y="276859"/>
                  </a:lnTo>
                  <a:lnTo>
                    <a:pt x="741565" y="276859"/>
                  </a:lnTo>
                  <a:lnTo>
                    <a:pt x="742911" y="275589"/>
                  </a:lnTo>
                  <a:lnTo>
                    <a:pt x="742911" y="274319"/>
                  </a:lnTo>
                  <a:lnTo>
                    <a:pt x="744258" y="271779"/>
                  </a:lnTo>
                  <a:lnTo>
                    <a:pt x="744258" y="269239"/>
                  </a:lnTo>
                  <a:lnTo>
                    <a:pt x="741565" y="266699"/>
                  </a:lnTo>
                  <a:lnTo>
                    <a:pt x="742911" y="265429"/>
                  </a:lnTo>
                  <a:lnTo>
                    <a:pt x="748309" y="265429"/>
                  </a:lnTo>
                  <a:lnTo>
                    <a:pt x="748309" y="261619"/>
                  </a:lnTo>
                  <a:lnTo>
                    <a:pt x="749668" y="261619"/>
                  </a:lnTo>
                  <a:lnTo>
                    <a:pt x="749668" y="256539"/>
                  </a:lnTo>
                  <a:close/>
                </a:path>
                <a:path w="3358515" h="792479">
                  <a:moveTo>
                    <a:pt x="890142" y="266699"/>
                  </a:moveTo>
                  <a:lnTo>
                    <a:pt x="888796" y="266699"/>
                  </a:lnTo>
                  <a:lnTo>
                    <a:pt x="888796" y="267969"/>
                  </a:lnTo>
                  <a:lnTo>
                    <a:pt x="884732" y="271779"/>
                  </a:lnTo>
                  <a:lnTo>
                    <a:pt x="884732" y="274319"/>
                  </a:lnTo>
                  <a:lnTo>
                    <a:pt x="883386" y="274319"/>
                  </a:lnTo>
                  <a:lnTo>
                    <a:pt x="880681" y="276859"/>
                  </a:lnTo>
                  <a:lnTo>
                    <a:pt x="903649" y="276859"/>
                  </a:lnTo>
                  <a:lnTo>
                    <a:pt x="902296" y="275589"/>
                  </a:lnTo>
                  <a:lnTo>
                    <a:pt x="903643" y="275589"/>
                  </a:lnTo>
                  <a:lnTo>
                    <a:pt x="903643" y="274319"/>
                  </a:lnTo>
                  <a:lnTo>
                    <a:pt x="900950" y="273049"/>
                  </a:lnTo>
                  <a:lnTo>
                    <a:pt x="890142" y="266699"/>
                  </a:lnTo>
                  <a:close/>
                </a:path>
                <a:path w="3358515" h="792479">
                  <a:moveTo>
                    <a:pt x="1920760" y="270509"/>
                  </a:moveTo>
                  <a:lnTo>
                    <a:pt x="1916709" y="270509"/>
                  </a:lnTo>
                  <a:lnTo>
                    <a:pt x="1918055" y="271779"/>
                  </a:lnTo>
                  <a:lnTo>
                    <a:pt x="1918055" y="274319"/>
                  </a:lnTo>
                  <a:lnTo>
                    <a:pt x="1919401" y="275589"/>
                  </a:lnTo>
                  <a:lnTo>
                    <a:pt x="1920760" y="275589"/>
                  </a:lnTo>
                  <a:lnTo>
                    <a:pt x="1920760" y="270509"/>
                  </a:lnTo>
                  <a:close/>
                </a:path>
                <a:path w="3358515" h="792479">
                  <a:moveTo>
                    <a:pt x="1918055" y="266699"/>
                  </a:moveTo>
                  <a:lnTo>
                    <a:pt x="1912645" y="266699"/>
                  </a:lnTo>
                  <a:lnTo>
                    <a:pt x="1912645" y="267969"/>
                  </a:lnTo>
                  <a:lnTo>
                    <a:pt x="1911299" y="269239"/>
                  </a:lnTo>
                  <a:lnTo>
                    <a:pt x="1912645" y="270509"/>
                  </a:lnTo>
                  <a:lnTo>
                    <a:pt x="1919401" y="270509"/>
                  </a:lnTo>
                  <a:lnTo>
                    <a:pt x="1919401" y="269239"/>
                  </a:lnTo>
                  <a:lnTo>
                    <a:pt x="1918055" y="267969"/>
                  </a:lnTo>
                  <a:lnTo>
                    <a:pt x="1918055" y="266699"/>
                  </a:lnTo>
                  <a:close/>
                </a:path>
                <a:path w="3358515" h="792479">
                  <a:moveTo>
                    <a:pt x="2077440" y="245109"/>
                  </a:moveTo>
                  <a:lnTo>
                    <a:pt x="2074748" y="246379"/>
                  </a:lnTo>
                  <a:lnTo>
                    <a:pt x="2074748" y="252729"/>
                  </a:lnTo>
                  <a:lnTo>
                    <a:pt x="2073389" y="257809"/>
                  </a:lnTo>
                  <a:lnTo>
                    <a:pt x="2070684" y="261619"/>
                  </a:lnTo>
                  <a:lnTo>
                    <a:pt x="2070684" y="267969"/>
                  </a:lnTo>
                  <a:lnTo>
                    <a:pt x="2069338" y="270509"/>
                  </a:lnTo>
                  <a:lnTo>
                    <a:pt x="3275554" y="270509"/>
                  </a:lnTo>
                  <a:lnTo>
                    <a:pt x="3276904" y="265429"/>
                  </a:lnTo>
                  <a:lnTo>
                    <a:pt x="3276904" y="260349"/>
                  </a:lnTo>
                  <a:lnTo>
                    <a:pt x="3274199" y="257809"/>
                  </a:lnTo>
                  <a:lnTo>
                    <a:pt x="2120671" y="257809"/>
                  </a:lnTo>
                  <a:lnTo>
                    <a:pt x="2124994" y="255269"/>
                  </a:lnTo>
                  <a:lnTo>
                    <a:pt x="2078799" y="255269"/>
                  </a:lnTo>
                  <a:lnTo>
                    <a:pt x="2078799" y="253999"/>
                  </a:lnTo>
                  <a:lnTo>
                    <a:pt x="2077440" y="251459"/>
                  </a:lnTo>
                  <a:lnTo>
                    <a:pt x="2077440" y="248919"/>
                  </a:lnTo>
                  <a:lnTo>
                    <a:pt x="2076094" y="247649"/>
                  </a:lnTo>
                  <a:lnTo>
                    <a:pt x="2077440" y="245109"/>
                  </a:lnTo>
                  <a:close/>
                </a:path>
                <a:path w="3358515" h="792479">
                  <a:moveTo>
                    <a:pt x="1907247" y="267969"/>
                  </a:moveTo>
                  <a:lnTo>
                    <a:pt x="1907247" y="269239"/>
                  </a:lnTo>
                  <a:lnTo>
                    <a:pt x="1908606" y="269239"/>
                  </a:lnTo>
                  <a:lnTo>
                    <a:pt x="1907247" y="267969"/>
                  </a:lnTo>
                  <a:close/>
                </a:path>
                <a:path w="3358515" h="792479">
                  <a:moveTo>
                    <a:pt x="748309" y="265429"/>
                  </a:moveTo>
                  <a:lnTo>
                    <a:pt x="742911" y="265429"/>
                  </a:lnTo>
                  <a:lnTo>
                    <a:pt x="744258" y="266699"/>
                  </a:lnTo>
                  <a:lnTo>
                    <a:pt x="746963" y="266699"/>
                  </a:lnTo>
                  <a:lnTo>
                    <a:pt x="748309" y="265429"/>
                  </a:lnTo>
                  <a:close/>
                </a:path>
                <a:path w="3358515" h="792479">
                  <a:moveTo>
                    <a:pt x="1882940" y="264159"/>
                  </a:moveTo>
                  <a:lnTo>
                    <a:pt x="1880234" y="264159"/>
                  </a:lnTo>
                  <a:lnTo>
                    <a:pt x="1881593" y="265429"/>
                  </a:lnTo>
                  <a:lnTo>
                    <a:pt x="1882940" y="265429"/>
                  </a:lnTo>
                  <a:lnTo>
                    <a:pt x="1882940" y="264159"/>
                  </a:lnTo>
                  <a:close/>
                </a:path>
                <a:path w="3358515" h="792479">
                  <a:moveTo>
                    <a:pt x="1893747" y="261619"/>
                  </a:moveTo>
                  <a:lnTo>
                    <a:pt x="1888337" y="261619"/>
                  </a:lnTo>
                  <a:lnTo>
                    <a:pt x="1891042" y="265429"/>
                  </a:lnTo>
                  <a:lnTo>
                    <a:pt x="1892388" y="265429"/>
                  </a:lnTo>
                  <a:lnTo>
                    <a:pt x="1893747" y="261619"/>
                  </a:lnTo>
                  <a:close/>
                </a:path>
                <a:path w="3358515" h="792479">
                  <a:moveTo>
                    <a:pt x="1886991" y="261619"/>
                  </a:moveTo>
                  <a:lnTo>
                    <a:pt x="1884286" y="261619"/>
                  </a:lnTo>
                  <a:lnTo>
                    <a:pt x="1885632" y="264159"/>
                  </a:lnTo>
                  <a:lnTo>
                    <a:pt x="1886991" y="261619"/>
                  </a:lnTo>
                  <a:close/>
                </a:path>
                <a:path w="3358515" h="792479">
                  <a:moveTo>
                    <a:pt x="783437" y="259079"/>
                  </a:moveTo>
                  <a:lnTo>
                    <a:pt x="775334" y="259079"/>
                  </a:lnTo>
                  <a:lnTo>
                    <a:pt x="772629" y="260349"/>
                  </a:lnTo>
                  <a:lnTo>
                    <a:pt x="772629" y="261619"/>
                  </a:lnTo>
                  <a:lnTo>
                    <a:pt x="782091" y="261619"/>
                  </a:lnTo>
                  <a:lnTo>
                    <a:pt x="782091" y="260349"/>
                  </a:lnTo>
                  <a:lnTo>
                    <a:pt x="783437" y="259079"/>
                  </a:lnTo>
                  <a:close/>
                </a:path>
                <a:path w="3358515" h="792479">
                  <a:moveTo>
                    <a:pt x="2049068" y="240029"/>
                  </a:moveTo>
                  <a:lnTo>
                    <a:pt x="2040978" y="240029"/>
                  </a:lnTo>
                  <a:lnTo>
                    <a:pt x="2039620" y="243839"/>
                  </a:lnTo>
                  <a:lnTo>
                    <a:pt x="2027466" y="248919"/>
                  </a:lnTo>
                  <a:lnTo>
                    <a:pt x="2026107" y="248919"/>
                  </a:lnTo>
                  <a:lnTo>
                    <a:pt x="2022068" y="250189"/>
                  </a:lnTo>
                  <a:lnTo>
                    <a:pt x="2019363" y="250189"/>
                  </a:lnTo>
                  <a:lnTo>
                    <a:pt x="2019363" y="253999"/>
                  </a:lnTo>
                  <a:lnTo>
                    <a:pt x="2018017" y="255269"/>
                  </a:lnTo>
                  <a:lnTo>
                    <a:pt x="2013953" y="257809"/>
                  </a:lnTo>
                  <a:lnTo>
                    <a:pt x="2070684" y="257809"/>
                  </a:lnTo>
                  <a:lnTo>
                    <a:pt x="2070684" y="256539"/>
                  </a:lnTo>
                  <a:lnTo>
                    <a:pt x="2072043" y="256539"/>
                  </a:lnTo>
                  <a:lnTo>
                    <a:pt x="2072043" y="255269"/>
                  </a:lnTo>
                  <a:lnTo>
                    <a:pt x="2050427" y="255269"/>
                  </a:lnTo>
                  <a:lnTo>
                    <a:pt x="2050427" y="252729"/>
                  </a:lnTo>
                  <a:lnTo>
                    <a:pt x="2049068" y="252729"/>
                  </a:lnTo>
                  <a:lnTo>
                    <a:pt x="2049068" y="250189"/>
                  </a:lnTo>
                  <a:lnTo>
                    <a:pt x="2050427" y="248919"/>
                  </a:lnTo>
                  <a:lnTo>
                    <a:pt x="2046376" y="245109"/>
                  </a:lnTo>
                  <a:lnTo>
                    <a:pt x="2047722" y="243839"/>
                  </a:lnTo>
                  <a:lnTo>
                    <a:pt x="2050427" y="243839"/>
                  </a:lnTo>
                  <a:lnTo>
                    <a:pt x="2050427" y="242569"/>
                  </a:lnTo>
                  <a:lnTo>
                    <a:pt x="2049068" y="240029"/>
                  </a:lnTo>
                  <a:close/>
                </a:path>
                <a:path w="3358515" h="792479">
                  <a:moveTo>
                    <a:pt x="2177402" y="228599"/>
                  </a:moveTo>
                  <a:lnTo>
                    <a:pt x="2173351" y="232409"/>
                  </a:lnTo>
                  <a:lnTo>
                    <a:pt x="2170645" y="233679"/>
                  </a:lnTo>
                  <a:lnTo>
                    <a:pt x="2170645" y="236219"/>
                  </a:lnTo>
                  <a:lnTo>
                    <a:pt x="2163889" y="245109"/>
                  </a:lnTo>
                  <a:lnTo>
                    <a:pt x="2158491" y="247649"/>
                  </a:lnTo>
                  <a:lnTo>
                    <a:pt x="2154440" y="251459"/>
                  </a:lnTo>
                  <a:lnTo>
                    <a:pt x="2154440" y="255269"/>
                  </a:lnTo>
                  <a:lnTo>
                    <a:pt x="2131479" y="255269"/>
                  </a:lnTo>
                  <a:lnTo>
                    <a:pt x="2122017" y="257809"/>
                  </a:lnTo>
                  <a:lnTo>
                    <a:pt x="3274199" y="257809"/>
                  </a:lnTo>
                  <a:lnTo>
                    <a:pt x="3270148" y="255269"/>
                  </a:lnTo>
                  <a:lnTo>
                    <a:pt x="3268802" y="253999"/>
                  </a:lnTo>
                  <a:lnTo>
                    <a:pt x="3275558" y="253999"/>
                  </a:lnTo>
                  <a:lnTo>
                    <a:pt x="3275558" y="252729"/>
                  </a:lnTo>
                  <a:lnTo>
                    <a:pt x="3276904" y="252729"/>
                  </a:lnTo>
                  <a:lnTo>
                    <a:pt x="3276904" y="248919"/>
                  </a:lnTo>
                  <a:lnTo>
                    <a:pt x="3278251" y="246379"/>
                  </a:lnTo>
                  <a:lnTo>
                    <a:pt x="3277353" y="243839"/>
                  </a:lnTo>
                  <a:lnTo>
                    <a:pt x="2490774" y="243839"/>
                  </a:lnTo>
                  <a:lnTo>
                    <a:pt x="2489415" y="242569"/>
                  </a:lnTo>
                  <a:lnTo>
                    <a:pt x="2496172" y="236219"/>
                  </a:lnTo>
                  <a:lnTo>
                    <a:pt x="2496172" y="231139"/>
                  </a:lnTo>
                  <a:lnTo>
                    <a:pt x="2495270" y="229869"/>
                  </a:lnTo>
                  <a:lnTo>
                    <a:pt x="2180107" y="229869"/>
                  </a:lnTo>
                  <a:lnTo>
                    <a:pt x="2177402" y="228599"/>
                  </a:lnTo>
                  <a:close/>
                </a:path>
                <a:path w="3358515" h="792479">
                  <a:moveTo>
                    <a:pt x="755078" y="250189"/>
                  </a:moveTo>
                  <a:lnTo>
                    <a:pt x="595680" y="250189"/>
                  </a:lnTo>
                  <a:lnTo>
                    <a:pt x="597026" y="251459"/>
                  </a:lnTo>
                  <a:lnTo>
                    <a:pt x="597026" y="255269"/>
                  </a:lnTo>
                  <a:lnTo>
                    <a:pt x="595680" y="256539"/>
                  </a:lnTo>
                  <a:lnTo>
                    <a:pt x="753719" y="256539"/>
                  </a:lnTo>
                  <a:lnTo>
                    <a:pt x="755078" y="253999"/>
                  </a:lnTo>
                  <a:lnTo>
                    <a:pt x="752360" y="253999"/>
                  </a:lnTo>
                  <a:lnTo>
                    <a:pt x="755078" y="251459"/>
                  </a:lnTo>
                  <a:lnTo>
                    <a:pt x="756424" y="251459"/>
                  </a:lnTo>
                  <a:lnTo>
                    <a:pt x="755078" y="250189"/>
                  </a:lnTo>
                  <a:close/>
                </a:path>
                <a:path w="3358515" h="792479">
                  <a:moveTo>
                    <a:pt x="871232" y="255269"/>
                  </a:moveTo>
                  <a:lnTo>
                    <a:pt x="867181" y="256539"/>
                  </a:lnTo>
                  <a:lnTo>
                    <a:pt x="875283" y="256539"/>
                  </a:lnTo>
                  <a:lnTo>
                    <a:pt x="871232" y="255269"/>
                  </a:lnTo>
                  <a:close/>
                </a:path>
                <a:path w="3358515" h="792479">
                  <a:moveTo>
                    <a:pt x="810450" y="252729"/>
                  </a:moveTo>
                  <a:lnTo>
                    <a:pt x="809091" y="252729"/>
                  </a:lnTo>
                  <a:lnTo>
                    <a:pt x="806399" y="255269"/>
                  </a:lnTo>
                  <a:lnTo>
                    <a:pt x="817206" y="255269"/>
                  </a:lnTo>
                  <a:lnTo>
                    <a:pt x="817206" y="253999"/>
                  </a:lnTo>
                  <a:lnTo>
                    <a:pt x="810450" y="253999"/>
                  </a:lnTo>
                  <a:lnTo>
                    <a:pt x="810450" y="252729"/>
                  </a:lnTo>
                  <a:close/>
                </a:path>
                <a:path w="3358515" h="792479">
                  <a:moveTo>
                    <a:pt x="822604" y="253999"/>
                  </a:moveTo>
                  <a:lnTo>
                    <a:pt x="819899" y="255269"/>
                  </a:lnTo>
                  <a:lnTo>
                    <a:pt x="823963" y="255269"/>
                  </a:lnTo>
                  <a:lnTo>
                    <a:pt x="822604" y="253999"/>
                  </a:lnTo>
                  <a:close/>
                </a:path>
                <a:path w="3358515" h="792479">
                  <a:moveTo>
                    <a:pt x="2059876" y="243839"/>
                  </a:moveTo>
                  <a:lnTo>
                    <a:pt x="2058530" y="243839"/>
                  </a:lnTo>
                  <a:lnTo>
                    <a:pt x="2054478" y="247649"/>
                  </a:lnTo>
                  <a:lnTo>
                    <a:pt x="2051786" y="253999"/>
                  </a:lnTo>
                  <a:lnTo>
                    <a:pt x="2050427" y="255269"/>
                  </a:lnTo>
                  <a:lnTo>
                    <a:pt x="2072043" y="255269"/>
                  </a:lnTo>
                  <a:lnTo>
                    <a:pt x="2072043" y="253999"/>
                  </a:lnTo>
                  <a:lnTo>
                    <a:pt x="2073389" y="253999"/>
                  </a:lnTo>
                  <a:lnTo>
                    <a:pt x="2073389" y="251459"/>
                  </a:lnTo>
                  <a:lnTo>
                    <a:pt x="2072043" y="250189"/>
                  </a:lnTo>
                  <a:lnTo>
                    <a:pt x="2072043" y="245109"/>
                  </a:lnTo>
                  <a:lnTo>
                    <a:pt x="2059876" y="245109"/>
                  </a:lnTo>
                  <a:lnTo>
                    <a:pt x="2059876" y="243839"/>
                  </a:lnTo>
                  <a:close/>
                </a:path>
                <a:path w="3358515" h="792479">
                  <a:moveTo>
                    <a:pt x="2112568" y="238759"/>
                  </a:moveTo>
                  <a:lnTo>
                    <a:pt x="2084196" y="238759"/>
                  </a:lnTo>
                  <a:lnTo>
                    <a:pt x="2081504" y="245109"/>
                  </a:lnTo>
                  <a:lnTo>
                    <a:pt x="2080145" y="246379"/>
                  </a:lnTo>
                  <a:lnTo>
                    <a:pt x="2080145" y="255269"/>
                  </a:lnTo>
                  <a:lnTo>
                    <a:pt x="2124994" y="255269"/>
                  </a:lnTo>
                  <a:lnTo>
                    <a:pt x="2131479" y="251459"/>
                  </a:lnTo>
                  <a:lnTo>
                    <a:pt x="2132825" y="248919"/>
                  </a:lnTo>
                  <a:lnTo>
                    <a:pt x="2132825" y="247649"/>
                  </a:lnTo>
                  <a:lnTo>
                    <a:pt x="2130120" y="245109"/>
                  </a:lnTo>
                  <a:lnTo>
                    <a:pt x="2124722" y="245109"/>
                  </a:lnTo>
                  <a:lnTo>
                    <a:pt x="2119312" y="242569"/>
                  </a:lnTo>
                  <a:lnTo>
                    <a:pt x="2115261" y="240029"/>
                  </a:lnTo>
                  <a:lnTo>
                    <a:pt x="2112568" y="240029"/>
                  </a:lnTo>
                  <a:lnTo>
                    <a:pt x="2112568" y="238759"/>
                  </a:lnTo>
                  <a:close/>
                </a:path>
                <a:path w="3358515" h="792479">
                  <a:moveTo>
                    <a:pt x="2153094" y="252729"/>
                  </a:moveTo>
                  <a:lnTo>
                    <a:pt x="2150376" y="252729"/>
                  </a:lnTo>
                  <a:lnTo>
                    <a:pt x="2140927" y="255269"/>
                  </a:lnTo>
                  <a:lnTo>
                    <a:pt x="2154440" y="255269"/>
                  </a:lnTo>
                  <a:lnTo>
                    <a:pt x="2153094" y="252729"/>
                  </a:lnTo>
                  <a:close/>
                </a:path>
                <a:path w="3358515" h="792479">
                  <a:moveTo>
                    <a:pt x="3275558" y="253999"/>
                  </a:moveTo>
                  <a:lnTo>
                    <a:pt x="3268802" y="253999"/>
                  </a:lnTo>
                  <a:lnTo>
                    <a:pt x="3271494" y="255269"/>
                  </a:lnTo>
                  <a:lnTo>
                    <a:pt x="3275558" y="255269"/>
                  </a:lnTo>
                  <a:lnTo>
                    <a:pt x="3275558" y="253999"/>
                  </a:lnTo>
                  <a:close/>
                </a:path>
                <a:path w="3358515" h="792479">
                  <a:moveTo>
                    <a:pt x="3276904" y="252729"/>
                  </a:moveTo>
                  <a:lnTo>
                    <a:pt x="3275558" y="252729"/>
                  </a:lnTo>
                  <a:lnTo>
                    <a:pt x="3276904" y="253999"/>
                  </a:lnTo>
                  <a:lnTo>
                    <a:pt x="3276904" y="252729"/>
                  </a:lnTo>
                  <a:close/>
                </a:path>
                <a:path w="3358515" h="792479">
                  <a:moveTo>
                    <a:pt x="857732" y="248919"/>
                  </a:moveTo>
                  <a:lnTo>
                    <a:pt x="857732" y="250189"/>
                  </a:lnTo>
                  <a:lnTo>
                    <a:pt x="856373" y="251459"/>
                  </a:lnTo>
                  <a:lnTo>
                    <a:pt x="856373" y="252729"/>
                  </a:lnTo>
                  <a:lnTo>
                    <a:pt x="867181" y="252729"/>
                  </a:lnTo>
                  <a:lnTo>
                    <a:pt x="865835" y="251459"/>
                  </a:lnTo>
                  <a:lnTo>
                    <a:pt x="867181" y="250189"/>
                  </a:lnTo>
                  <a:lnTo>
                    <a:pt x="857732" y="248919"/>
                  </a:lnTo>
                  <a:close/>
                </a:path>
                <a:path w="3358515" h="792479">
                  <a:moveTo>
                    <a:pt x="618642" y="217169"/>
                  </a:moveTo>
                  <a:lnTo>
                    <a:pt x="615937" y="218439"/>
                  </a:lnTo>
                  <a:lnTo>
                    <a:pt x="614591" y="220979"/>
                  </a:lnTo>
                  <a:lnTo>
                    <a:pt x="614591" y="222249"/>
                  </a:lnTo>
                  <a:lnTo>
                    <a:pt x="609193" y="231139"/>
                  </a:lnTo>
                  <a:lnTo>
                    <a:pt x="605129" y="234949"/>
                  </a:lnTo>
                  <a:lnTo>
                    <a:pt x="601078" y="240029"/>
                  </a:lnTo>
                  <a:lnTo>
                    <a:pt x="595680" y="247649"/>
                  </a:lnTo>
                  <a:lnTo>
                    <a:pt x="594321" y="248919"/>
                  </a:lnTo>
                  <a:lnTo>
                    <a:pt x="594321" y="250189"/>
                  </a:lnTo>
                  <a:lnTo>
                    <a:pt x="753719" y="250189"/>
                  </a:lnTo>
                  <a:lnTo>
                    <a:pt x="753719" y="248919"/>
                  </a:lnTo>
                  <a:lnTo>
                    <a:pt x="759129" y="247649"/>
                  </a:lnTo>
                  <a:lnTo>
                    <a:pt x="706437" y="247649"/>
                  </a:lnTo>
                  <a:lnTo>
                    <a:pt x="705091" y="246379"/>
                  </a:lnTo>
                  <a:lnTo>
                    <a:pt x="706437" y="242569"/>
                  </a:lnTo>
                  <a:lnTo>
                    <a:pt x="711834" y="242569"/>
                  </a:lnTo>
                  <a:lnTo>
                    <a:pt x="714552" y="240029"/>
                  </a:lnTo>
                  <a:lnTo>
                    <a:pt x="669975" y="240029"/>
                  </a:lnTo>
                  <a:lnTo>
                    <a:pt x="671321" y="238759"/>
                  </a:lnTo>
                  <a:lnTo>
                    <a:pt x="676732" y="236219"/>
                  </a:lnTo>
                  <a:lnTo>
                    <a:pt x="680783" y="236219"/>
                  </a:lnTo>
                  <a:lnTo>
                    <a:pt x="682129" y="233679"/>
                  </a:lnTo>
                  <a:lnTo>
                    <a:pt x="687539" y="232409"/>
                  </a:lnTo>
                  <a:lnTo>
                    <a:pt x="688886" y="232409"/>
                  </a:lnTo>
                  <a:lnTo>
                    <a:pt x="692937" y="229869"/>
                  </a:lnTo>
                  <a:lnTo>
                    <a:pt x="696988" y="228599"/>
                  </a:lnTo>
                  <a:lnTo>
                    <a:pt x="698334" y="228599"/>
                  </a:lnTo>
                  <a:lnTo>
                    <a:pt x="699693" y="226059"/>
                  </a:lnTo>
                  <a:lnTo>
                    <a:pt x="703745" y="224789"/>
                  </a:lnTo>
                  <a:lnTo>
                    <a:pt x="705091" y="223519"/>
                  </a:lnTo>
                  <a:lnTo>
                    <a:pt x="705091" y="222249"/>
                  </a:lnTo>
                  <a:lnTo>
                    <a:pt x="702386" y="222249"/>
                  </a:lnTo>
                  <a:lnTo>
                    <a:pt x="703736" y="220979"/>
                  </a:lnTo>
                  <a:lnTo>
                    <a:pt x="620001" y="220979"/>
                  </a:lnTo>
                  <a:lnTo>
                    <a:pt x="620001" y="218439"/>
                  </a:lnTo>
                  <a:lnTo>
                    <a:pt x="618642" y="217169"/>
                  </a:lnTo>
                  <a:close/>
                </a:path>
                <a:path w="3358515" h="792479">
                  <a:moveTo>
                    <a:pt x="853668" y="245109"/>
                  </a:moveTo>
                  <a:lnTo>
                    <a:pt x="852322" y="245109"/>
                  </a:lnTo>
                  <a:lnTo>
                    <a:pt x="849617" y="247649"/>
                  </a:lnTo>
                  <a:lnTo>
                    <a:pt x="850976" y="247649"/>
                  </a:lnTo>
                  <a:lnTo>
                    <a:pt x="849617" y="248919"/>
                  </a:lnTo>
                  <a:lnTo>
                    <a:pt x="846924" y="248919"/>
                  </a:lnTo>
                  <a:lnTo>
                    <a:pt x="844219" y="250189"/>
                  </a:lnTo>
                  <a:lnTo>
                    <a:pt x="855027" y="250189"/>
                  </a:lnTo>
                  <a:lnTo>
                    <a:pt x="853668" y="248919"/>
                  </a:lnTo>
                  <a:lnTo>
                    <a:pt x="855027" y="247649"/>
                  </a:lnTo>
                  <a:lnTo>
                    <a:pt x="855027" y="246379"/>
                  </a:lnTo>
                  <a:lnTo>
                    <a:pt x="853668" y="245109"/>
                  </a:lnTo>
                  <a:close/>
                </a:path>
                <a:path w="3358515" h="792479">
                  <a:moveTo>
                    <a:pt x="2015312" y="247649"/>
                  </a:moveTo>
                  <a:lnTo>
                    <a:pt x="2011260" y="248919"/>
                  </a:lnTo>
                  <a:lnTo>
                    <a:pt x="2015312" y="248919"/>
                  </a:lnTo>
                  <a:lnTo>
                    <a:pt x="2015312" y="247649"/>
                  </a:lnTo>
                  <a:close/>
                </a:path>
                <a:path w="3358515" h="792479">
                  <a:moveTo>
                    <a:pt x="759129" y="245109"/>
                  </a:moveTo>
                  <a:lnTo>
                    <a:pt x="714552" y="245109"/>
                  </a:lnTo>
                  <a:lnTo>
                    <a:pt x="711834" y="246379"/>
                  </a:lnTo>
                  <a:lnTo>
                    <a:pt x="707796" y="246379"/>
                  </a:lnTo>
                  <a:lnTo>
                    <a:pt x="706437" y="247649"/>
                  </a:lnTo>
                  <a:lnTo>
                    <a:pt x="759129" y="247649"/>
                  </a:lnTo>
                  <a:lnTo>
                    <a:pt x="759129" y="245109"/>
                  </a:lnTo>
                  <a:close/>
                </a:path>
                <a:path w="3358515" h="792479">
                  <a:moveTo>
                    <a:pt x="726706" y="237489"/>
                  </a:moveTo>
                  <a:lnTo>
                    <a:pt x="724001" y="237489"/>
                  </a:lnTo>
                  <a:lnTo>
                    <a:pt x="718604" y="245109"/>
                  </a:lnTo>
                  <a:lnTo>
                    <a:pt x="756424" y="245109"/>
                  </a:lnTo>
                  <a:lnTo>
                    <a:pt x="755078" y="243839"/>
                  </a:lnTo>
                  <a:lnTo>
                    <a:pt x="755078" y="242569"/>
                  </a:lnTo>
                  <a:lnTo>
                    <a:pt x="737514" y="242569"/>
                  </a:lnTo>
                  <a:lnTo>
                    <a:pt x="736155" y="240029"/>
                  </a:lnTo>
                  <a:lnTo>
                    <a:pt x="732104" y="240029"/>
                  </a:lnTo>
                  <a:lnTo>
                    <a:pt x="732104" y="238759"/>
                  </a:lnTo>
                  <a:lnTo>
                    <a:pt x="729399" y="238759"/>
                  </a:lnTo>
                  <a:lnTo>
                    <a:pt x="726706" y="237489"/>
                  </a:lnTo>
                  <a:close/>
                </a:path>
                <a:path w="3358515" h="792479">
                  <a:moveTo>
                    <a:pt x="2050427" y="243839"/>
                  </a:moveTo>
                  <a:lnTo>
                    <a:pt x="2047722" y="243839"/>
                  </a:lnTo>
                  <a:lnTo>
                    <a:pt x="2049068" y="245109"/>
                  </a:lnTo>
                  <a:lnTo>
                    <a:pt x="2050427" y="245109"/>
                  </a:lnTo>
                  <a:lnTo>
                    <a:pt x="2050427" y="243839"/>
                  </a:lnTo>
                  <a:close/>
                </a:path>
                <a:path w="3358515" h="792479">
                  <a:moveTo>
                    <a:pt x="2067991" y="237489"/>
                  </a:moveTo>
                  <a:lnTo>
                    <a:pt x="2066632" y="238759"/>
                  </a:lnTo>
                  <a:lnTo>
                    <a:pt x="2063940" y="240029"/>
                  </a:lnTo>
                  <a:lnTo>
                    <a:pt x="2061235" y="245109"/>
                  </a:lnTo>
                  <a:lnTo>
                    <a:pt x="2072043" y="245109"/>
                  </a:lnTo>
                  <a:lnTo>
                    <a:pt x="2072043" y="240029"/>
                  </a:lnTo>
                  <a:lnTo>
                    <a:pt x="2070684" y="238759"/>
                  </a:lnTo>
                  <a:lnTo>
                    <a:pt x="2067991" y="237489"/>
                  </a:lnTo>
                  <a:close/>
                </a:path>
                <a:path w="3358515" h="792479">
                  <a:moveTo>
                    <a:pt x="3291763" y="168909"/>
                  </a:moveTo>
                  <a:lnTo>
                    <a:pt x="3289058" y="171449"/>
                  </a:lnTo>
                  <a:lnTo>
                    <a:pt x="3287712" y="173989"/>
                  </a:lnTo>
                  <a:lnTo>
                    <a:pt x="3287712" y="175259"/>
                  </a:lnTo>
                  <a:lnTo>
                    <a:pt x="2461056" y="175259"/>
                  </a:lnTo>
                  <a:lnTo>
                    <a:pt x="2462403" y="176529"/>
                  </a:lnTo>
                  <a:lnTo>
                    <a:pt x="2463761" y="176529"/>
                  </a:lnTo>
                  <a:lnTo>
                    <a:pt x="2467813" y="184149"/>
                  </a:lnTo>
                  <a:lnTo>
                    <a:pt x="2470518" y="184149"/>
                  </a:lnTo>
                  <a:lnTo>
                    <a:pt x="2471851" y="185419"/>
                  </a:lnTo>
                  <a:lnTo>
                    <a:pt x="2471851" y="186689"/>
                  </a:lnTo>
                  <a:lnTo>
                    <a:pt x="2474569" y="187959"/>
                  </a:lnTo>
                  <a:lnTo>
                    <a:pt x="2475915" y="189229"/>
                  </a:lnTo>
                  <a:lnTo>
                    <a:pt x="2475915" y="190499"/>
                  </a:lnTo>
                  <a:lnTo>
                    <a:pt x="2477261" y="190499"/>
                  </a:lnTo>
                  <a:lnTo>
                    <a:pt x="2478620" y="191769"/>
                  </a:lnTo>
                  <a:lnTo>
                    <a:pt x="2481313" y="191769"/>
                  </a:lnTo>
                  <a:lnTo>
                    <a:pt x="2482659" y="193039"/>
                  </a:lnTo>
                  <a:lnTo>
                    <a:pt x="2484018" y="193039"/>
                  </a:lnTo>
                  <a:lnTo>
                    <a:pt x="2484018" y="194309"/>
                  </a:lnTo>
                  <a:lnTo>
                    <a:pt x="2489415" y="200659"/>
                  </a:lnTo>
                  <a:lnTo>
                    <a:pt x="2489415" y="208279"/>
                  </a:lnTo>
                  <a:lnTo>
                    <a:pt x="2490774" y="213359"/>
                  </a:lnTo>
                  <a:lnTo>
                    <a:pt x="2490774" y="214629"/>
                  </a:lnTo>
                  <a:lnTo>
                    <a:pt x="2492121" y="215899"/>
                  </a:lnTo>
                  <a:lnTo>
                    <a:pt x="2492121" y="217169"/>
                  </a:lnTo>
                  <a:lnTo>
                    <a:pt x="2493467" y="218439"/>
                  </a:lnTo>
                  <a:lnTo>
                    <a:pt x="2496172" y="218439"/>
                  </a:lnTo>
                  <a:lnTo>
                    <a:pt x="2496172" y="224789"/>
                  </a:lnTo>
                  <a:lnTo>
                    <a:pt x="2498864" y="232409"/>
                  </a:lnTo>
                  <a:lnTo>
                    <a:pt x="2498864" y="237489"/>
                  </a:lnTo>
                  <a:lnTo>
                    <a:pt x="2493467" y="243839"/>
                  </a:lnTo>
                  <a:lnTo>
                    <a:pt x="3277353" y="243839"/>
                  </a:lnTo>
                  <a:lnTo>
                    <a:pt x="3276904" y="242569"/>
                  </a:lnTo>
                  <a:lnTo>
                    <a:pt x="3285007" y="214629"/>
                  </a:lnTo>
                  <a:lnTo>
                    <a:pt x="3285007" y="212089"/>
                  </a:lnTo>
                  <a:lnTo>
                    <a:pt x="3283648" y="207009"/>
                  </a:lnTo>
                  <a:lnTo>
                    <a:pt x="3283648" y="195579"/>
                  </a:lnTo>
                  <a:lnTo>
                    <a:pt x="3282302" y="195579"/>
                  </a:lnTo>
                  <a:lnTo>
                    <a:pt x="3282302" y="194309"/>
                  </a:lnTo>
                  <a:lnTo>
                    <a:pt x="3280956" y="194309"/>
                  </a:lnTo>
                  <a:lnTo>
                    <a:pt x="3282302" y="193039"/>
                  </a:lnTo>
                  <a:lnTo>
                    <a:pt x="3279609" y="190499"/>
                  </a:lnTo>
                  <a:lnTo>
                    <a:pt x="3280956" y="189229"/>
                  </a:lnTo>
                  <a:lnTo>
                    <a:pt x="3280956" y="187959"/>
                  </a:lnTo>
                  <a:lnTo>
                    <a:pt x="3285001" y="187959"/>
                  </a:lnTo>
                  <a:lnTo>
                    <a:pt x="3286353" y="185419"/>
                  </a:lnTo>
                  <a:lnTo>
                    <a:pt x="3287712" y="179069"/>
                  </a:lnTo>
                  <a:lnTo>
                    <a:pt x="3291763" y="170179"/>
                  </a:lnTo>
                  <a:lnTo>
                    <a:pt x="3291763" y="168909"/>
                  </a:lnTo>
                  <a:close/>
                </a:path>
                <a:path w="3358515" h="792479">
                  <a:moveTo>
                    <a:pt x="753719" y="240029"/>
                  </a:moveTo>
                  <a:lnTo>
                    <a:pt x="740206" y="240029"/>
                  </a:lnTo>
                  <a:lnTo>
                    <a:pt x="738860" y="242569"/>
                  </a:lnTo>
                  <a:lnTo>
                    <a:pt x="755078" y="242569"/>
                  </a:lnTo>
                  <a:lnTo>
                    <a:pt x="753719" y="240029"/>
                  </a:lnTo>
                  <a:close/>
                </a:path>
                <a:path w="3358515" h="792479">
                  <a:moveTo>
                    <a:pt x="687539" y="236219"/>
                  </a:moveTo>
                  <a:lnTo>
                    <a:pt x="675373" y="240029"/>
                  </a:lnTo>
                  <a:lnTo>
                    <a:pt x="713193" y="240029"/>
                  </a:lnTo>
                  <a:lnTo>
                    <a:pt x="713193" y="238759"/>
                  </a:lnTo>
                  <a:lnTo>
                    <a:pt x="688886" y="238759"/>
                  </a:lnTo>
                  <a:lnTo>
                    <a:pt x="687539" y="237489"/>
                  </a:lnTo>
                  <a:lnTo>
                    <a:pt x="687539" y="236219"/>
                  </a:lnTo>
                  <a:close/>
                </a:path>
                <a:path w="3358515" h="792479">
                  <a:moveTo>
                    <a:pt x="740206" y="236219"/>
                  </a:moveTo>
                  <a:lnTo>
                    <a:pt x="738860" y="237489"/>
                  </a:lnTo>
                  <a:lnTo>
                    <a:pt x="738860" y="238759"/>
                  </a:lnTo>
                  <a:lnTo>
                    <a:pt x="737514" y="238759"/>
                  </a:lnTo>
                  <a:lnTo>
                    <a:pt x="738860" y="240029"/>
                  </a:lnTo>
                  <a:lnTo>
                    <a:pt x="745604" y="240029"/>
                  </a:lnTo>
                  <a:lnTo>
                    <a:pt x="744258" y="238759"/>
                  </a:lnTo>
                  <a:lnTo>
                    <a:pt x="745604" y="237489"/>
                  </a:lnTo>
                  <a:lnTo>
                    <a:pt x="740206" y="236219"/>
                  </a:lnTo>
                  <a:close/>
                </a:path>
                <a:path w="3358515" h="792479">
                  <a:moveTo>
                    <a:pt x="751014" y="238759"/>
                  </a:moveTo>
                  <a:lnTo>
                    <a:pt x="746963" y="238759"/>
                  </a:lnTo>
                  <a:lnTo>
                    <a:pt x="745604" y="240029"/>
                  </a:lnTo>
                  <a:lnTo>
                    <a:pt x="752360" y="240029"/>
                  </a:lnTo>
                  <a:lnTo>
                    <a:pt x="751014" y="238759"/>
                  </a:lnTo>
                  <a:close/>
                </a:path>
                <a:path w="3358515" h="792479">
                  <a:moveTo>
                    <a:pt x="2043671" y="238759"/>
                  </a:moveTo>
                  <a:lnTo>
                    <a:pt x="2042325" y="238759"/>
                  </a:lnTo>
                  <a:lnTo>
                    <a:pt x="2042325" y="240029"/>
                  </a:lnTo>
                  <a:lnTo>
                    <a:pt x="2045030" y="240029"/>
                  </a:lnTo>
                  <a:lnTo>
                    <a:pt x="2043671" y="238759"/>
                  </a:lnTo>
                  <a:close/>
                </a:path>
                <a:path w="3358515" h="792479">
                  <a:moveTo>
                    <a:pt x="698334" y="236219"/>
                  </a:moveTo>
                  <a:lnTo>
                    <a:pt x="696988" y="236219"/>
                  </a:lnTo>
                  <a:lnTo>
                    <a:pt x="695629" y="237489"/>
                  </a:lnTo>
                  <a:lnTo>
                    <a:pt x="695629" y="238759"/>
                  </a:lnTo>
                  <a:lnTo>
                    <a:pt x="711834" y="238759"/>
                  </a:lnTo>
                  <a:lnTo>
                    <a:pt x="713189" y="237489"/>
                  </a:lnTo>
                  <a:lnTo>
                    <a:pt x="702386" y="237489"/>
                  </a:lnTo>
                  <a:lnTo>
                    <a:pt x="698334" y="236219"/>
                  </a:lnTo>
                  <a:close/>
                </a:path>
                <a:path w="3358515" h="792479">
                  <a:moveTo>
                    <a:pt x="752360" y="237489"/>
                  </a:moveTo>
                  <a:lnTo>
                    <a:pt x="749668" y="238759"/>
                  </a:lnTo>
                  <a:lnTo>
                    <a:pt x="752360" y="238759"/>
                  </a:lnTo>
                  <a:lnTo>
                    <a:pt x="752360" y="237489"/>
                  </a:lnTo>
                  <a:close/>
                </a:path>
                <a:path w="3358515" h="792479">
                  <a:moveTo>
                    <a:pt x="2099055" y="234949"/>
                  </a:moveTo>
                  <a:lnTo>
                    <a:pt x="2088248" y="238759"/>
                  </a:lnTo>
                  <a:lnTo>
                    <a:pt x="2111209" y="238759"/>
                  </a:lnTo>
                  <a:lnTo>
                    <a:pt x="2109863" y="237489"/>
                  </a:lnTo>
                  <a:lnTo>
                    <a:pt x="2107158" y="237489"/>
                  </a:lnTo>
                  <a:lnTo>
                    <a:pt x="2105812" y="236219"/>
                  </a:lnTo>
                  <a:lnTo>
                    <a:pt x="2101761" y="236219"/>
                  </a:lnTo>
                  <a:lnTo>
                    <a:pt x="2099055" y="234949"/>
                  </a:lnTo>
                  <a:close/>
                </a:path>
                <a:path w="3358515" h="792479">
                  <a:moveTo>
                    <a:pt x="717245" y="231139"/>
                  </a:moveTo>
                  <a:lnTo>
                    <a:pt x="715898" y="231139"/>
                  </a:lnTo>
                  <a:lnTo>
                    <a:pt x="715898" y="232409"/>
                  </a:lnTo>
                  <a:lnTo>
                    <a:pt x="713193" y="234949"/>
                  </a:lnTo>
                  <a:lnTo>
                    <a:pt x="709142" y="234949"/>
                  </a:lnTo>
                  <a:lnTo>
                    <a:pt x="702386" y="237489"/>
                  </a:lnTo>
                  <a:lnTo>
                    <a:pt x="713189" y="237489"/>
                  </a:lnTo>
                  <a:lnTo>
                    <a:pt x="715898" y="234949"/>
                  </a:lnTo>
                  <a:lnTo>
                    <a:pt x="717245" y="232409"/>
                  </a:lnTo>
                  <a:lnTo>
                    <a:pt x="717245" y="231139"/>
                  </a:lnTo>
                  <a:close/>
                </a:path>
                <a:path w="3358515" h="792479">
                  <a:moveTo>
                    <a:pt x="2033036" y="231139"/>
                  </a:moveTo>
                  <a:lnTo>
                    <a:pt x="2018017" y="231139"/>
                  </a:lnTo>
                  <a:lnTo>
                    <a:pt x="2022068" y="233679"/>
                  </a:lnTo>
                  <a:lnTo>
                    <a:pt x="2024773" y="233679"/>
                  </a:lnTo>
                  <a:lnTo>
                    <a:pt x="2028825" y="236219"/>
                  </a:lnTo>
                  <a:lnTo>
                    <a:pt x="2030171" y="236219"/>
                  </a:lnTo>
                  <a:lnTo>
                    <a:pt x="2031517" y="234949"/>
                  </a:lnTo>
                  <a:lnTo>
                    <a:pt x="2033036" y="231139"/>
                  </a:lnTo>
                  <a:close/>
                </a:path>
                <a:path w="3358515" h="792479">
                  <a:moveTo>
                    <a:pt x="2104453" y="234949"/>
                  </a:moveTo>
                  <a:lnTo>
                    <a:pt x="2103107" y="234949"/>
                  </a:lnTo>
                  <a:lnTo>
                    <a:pt x="2101761" y="236219"/>
                  </a:lnTo>
                  <a:lnTo>
                    <a:pt x="2104453" y="236219"/>
                  </a:lnTo>
                  <a:lnTo>
                    <a:pt x="2104453" y="234949"/>
                  </a:lnTo>
                  <a:close/>
                </a:path>
                <a:path w="3358515" h="792479">
                  <a:moveTo>
                    <a:pt x="2015312" y="209549"/>
                  </a:moveTo>
                  <a:lnTo>
                    <a:pt x="2009914" y="209549"/>
                  </a:lnTo>
                  <a:lnTo>
                    <a:pt x="2001799" y="210819"/>
                  </a:lnTo>
                  <a:lnTo>
                    <a:pt x="1988299" y="212089"/>
                  </a:lnTo>
                  <a:lnTo>
                    <a:pt x="1972094" y="217169"/>
                  </a:lnTo>
                  <a:lnTo>
                    <a:pt x="1953171" y="227329"/>
                  </a:lnTo>
                  <a:lnTo>
                    <a:pt x="1951824" y="228599"/>
                  </a:lnTo>
                  <a:lnTo>
                    <a:pt x="1945068" y="231139"/>
                  </a:lnTo>
                  <a:lnTo>
                    <a:pt x="1943722" y="234949"/>
                  </a:lnTo>
                  <a:lnTo>
                    <a:pt x="2015312" y="234949"/>
                  </a:lnTo>
                  <a:lnTo>
                    <a:pt x="2015312" y="232409"/>
                  </a:lnTo>
                  <a:lnTo>
                    <a:pt x="2016658" y="231139"/>
                  </a:lnTo>
                  <a:lnTo>
                    <a:pt x="2033036" y="231139"/>
                  </a:lnTo>
                  <a:lnTo>
                    <a:pt x="2035568" y="224789"/>
                  </a:lnTo>
                  <a:lnTo>
                    <a:pt x="2035568" y="223519"/>
                  </a:lnTo>
                  <a:lnTo>
                    <a:pt x="2032876" y="217169"/>
                  </a:lnTo>
                  <a:lnTo>
                    <a:pt x="2031517" y="217169"/>
                  </a:lnTo>
                  <a:lnTo>
                    <a:pt x="2026107" y="214629"/>
                  </a:lnTo>
                  <a:lnTo>
                    <a:pt x="2016658" y="210819"/>
                  </a:lnTo>
                  <a:lnTo>
                    <a:pt x="2015312" y="210819"/>
                  </a:lnTo>
                  <a:lnTo>
                    <a:pt x="2015312" y="209549"/>
                  </a:lnTo>
                  <a:close/>
                </a:path>
                <a:path w="3358515" h="792479">
                  <a:moveTo>
                    <a:pt x="2215222" y="180339"/>
                  </a:moveTo>
                  <a:lnTo>
                    <a:pt x="2215222" y="181609"/>
                  </a:lnTo>
                  <a:lnTo>
                    <a:pt x="2204415" y="190499"/>
                  </a:lnTo>
                  <a:lnTo>
                    <a:pt x="2199017" y="199389"/>
                  </a:lnTo>
                  <a:lnTo>
                    <a:pt x="2193607" y="205739"/>
                  </a:lnTo>
                  <a:lnTo>
                    <a:pt x="2188210" y="210819"/>
                  </a:lnTo>
                  <a:lnTo>
                    <a:pt x="2188210" y="213359"/>
                  </a:lnTo>
                  <a:lnTo>
                    <a:pt x="2180107" y="229869"/>
                  </a:lnTo>
                  <a:lnTo>
                    <a:pt x="2495270" y="229869"/>
                  </a:lnTo>
                  <a:lnTo>
                    <a:pt x="2493467" y="227329"/>
                  </a:lnTo>
                  <a:lnTo>
                    <a:pt x="2493467" y="223519"/>
                  </a:lnTo>
                  <a:lnTo>
                    <a:pt x="2492121" y="222249"/>
                  </a:lnTo>
                  <a:lnTo>
                    <a:pt x="2489415" y="217169"/>
                  </a:lnTo>
                  <a:lnTo>
                    <a:pt x="2488069" y="217169"/>
                  </a:lnTo>
                  <a:lnTo>
                    <a:pt x="2488069" y="214629"/>
                  </a:lnTo>
                  <a:lnTo>
                    <a:pt x="2486723" y="213359"/>
                  </a:lnTo>
                  <a:lnTo>
                    <a:pt x="2486723" y="212089"/>
                  </a:lnTo>
                  <a:lnTo>
                    <a:pt x="2485364" y="209549"/>
                  </a:lnTo>
                  <a:lnTo>
                    <a:pt x="2485364" y="208279"/>
                  </a:lnTo>
                  <a:lnTo>
                    <a:pt x="2484018" y="207009"/>
                  </a:lnTo>
                  <a:lnTo>
                    <a:pt x="2484018" y="203199"/>
                  </a:lnTo>
                  <a:lnTo>
                    <a:pt x="2483338" y="201929"/>
                  </a:lnTo>
                  <a:lnTo>
                    <a:pt x="2462403" y="201929"/>
                  </a:lnTo>
                  <a:lnTo>
                    <a:pt x="2462403" y="196849"/>
                  </a:lnTo>
                  <a:lnTo>
                    <a:pt x="2461056" y="195579"/>
                  </a:lnTo>
                  <a:lnTo>
                    <a:pt x="2459697" y="193039"/>
                  </a:lnTo>
                  <a:lnTo>
                    <a:pt x="2458351" y="193039"/>
                  </a:lnTo>
                  <a:lnTo>
                    <a:pt x="2455659" y="190499"/>
                  </a:lnTo>
                  <a:lnTo>
                    <a:pt x="2455659" y="189229"/>
                  </a:lnTo>
                  <a:lnTo>
                    <a:pt x="2454300" y="189229"/>
                  </a:lnTo>
                  <a:lnTo>
                    <a:pt x="2454300" y="187959"/>
                  </a:lnTo>
                  <a:lnTo>
                    <a:pt x="2451608" y="185419"/>
                  </a:lnTo>
                  <a:lnTo>
                    <a:pt x="2219274" y="185419"/>
                  </a:lnTo>
                  <a:lnTo>
                    <a:pt x="2217915" y="184149"/>
                  </a:lnTo>
                  <a:lnTo>
                    <a:pt x="2217915" y="181609"/>
                  </a:lnTo>
                  <a:lnTo>
                    <a:pt x="2216569" y="181609"/>
                  </a:lnTo>
                  <a:lnTo>
                    <a:pt x="2215222" y="180339"/>
                  </a:lnTo>
                  <a:close/>
                </a:path>
                <a:path w="3358515" h="792479">
                  <a:moveTo>
                    <a:pt x="713193" y="200659"/>
                  </a:moveTo>
                  <a:lnTo>
                    <a:pt x="634847" y="200659"/>
                  </a:lnTo>
                  <a:lnTo>
                    <a:pt x="636206" y="203199"/>
                  </a:lnTo>
                  <a:lnTo>
                    <a:pt x="634847" y="204469"/>
                  </a:lnTo>
                  <a:lnTo>
                    <a:pt x="628091" y="208279"/>
                  </a:lnTo>
                  <a:lnTo>
                    <a:pt x="625398" y="212089"/>
                  </a:lnTo>
                  <a:lnTo>
                    <a:pt x="624052" y="214629"/>
                  </a:lnTo>
                  <a:lnTo>
                    <a:pt x="621347" y="217169"/>
                  </a:lnTo>
                  <a:lnTo>
                    <a:pt x="621347" y="220979"/>
                  </a:lnTo>
                  <a:lnTo>
                    <a:pt x="703736" y="220979"/>
                  </a:lnTo>
                  <a:lnTo>
                    <a:pt x="706437" y="218439"/>
                  </a:lnTo>
                  <a:lnTo>
                    <a:pt x="709142" y="214629"/>
                  </a:lnTo>
                  <a:lnTo>
                    <a:pt x="709142" y="213359"/>
                  </a:lnTo>
                  <a:lnTo>
                    <a:pt x="710501" y="212089"/>
                  </a:lnTo>
                  <a:lnTo>
                    <a:pt x="710501" y="210819"/>
                  </a:lnTo>
                  <a:lnTo>
                    <a:pt x="724001" y="210819"/>
                  </a:lnTo>
                  <a:lnTo>
                    <a:pt x="722655" y="209549"/>
                  </a:lnTo>
                  <a:lnTo>
                    <a:pt x="719950" y="208279"/>
                  </a:lnTo>
                  <a:lnTo>
                    <a:pt x="718604" y="208279"/>
                  </a:lnTo>
                  <a:lnTo>
                    <a:pt x="717245" y="207009"/>
                  </a:lnTo>
                  <a:lnTo>
                    <a:pt x="714552" y="207009"/>
                  </a:lnTo>
                  <a:lnTo>
                    <a:pt x="714552" y="205739"/>
                  </a:lnTo>
                  <a:lnTo>
                    <a:pt x="713193" y="204469"/>
                  </a:lnTo>
                  <a:lnTo>
                    <a:pt x="713193" y="200659"/>
                  </a:lnTo>
                  <a:close/>
                </a:path>
                <a:path w="3358515" h="792479">
                  <a:moveTo>
                    <a:pt x="724001" y="210819"/>
                  </a:moveTo>
                  <a:lnTo>
                    <a:pt x="710501" y="210819"/>
                  </a:lnTo>
                  <a:lnTo>
                    <a:pt x="721296" y="212089"/>
                  </a:lnTo>
                  <a:lnTo>
                    <a:pt x="724001" y="210819"/>
                  </a:lnTo>
                  <a:close/>
                </a:path>
                <a:path w="3358515" h="792479">
                  <a:moveTo>
                    <a:pt x="2477261" y="196849"/>
                  </a:moveTo>
                  <a:lnTo>
                    <a:pt x="2474569" y="199389"/>
                  </a:lnTo>
                  <a:lnTo>
                    <a:pt x="2467813" y="201929"/>
                  </a:lnTo>
                  <a:lnTo>
                    <a:pt x="2483338" y="201929"/>
                  </a:lnTo>
                  <a:lnTo>
                    <a:pt x="2482659" y="200659"/>
                  </a:lnTo>
                  <a:lnTo>
                    <a:pt x="2481313" y="199389"/>
                  </a:lnTo>
                  <a:lnTo>
                    <a:pt x="2479967" y="199389"/>
                  </a:lnTo>
                  <a:lnTo>
                    <a:pt x="2477261" y="196849"/>
                  </a:lnTo>
                  <a:close/>
                </a:path>
                <a:path w="3358515" h="792479">
                  <a:moveTo>
                    <a:pt x="644309" y="191769"/>
                  </a:moveTo>
                  <a:lnTo>
                    <a:pt x="636206" y="200659"/>
                  </a:lnTo>
                  <a:lnTo>
                    <a:pt x="711834" y="200659"/>
                  </a:lnTo>
                  <a:lnTo>
                    <a:pt x="711834" y="199389"/>
                  </a:lnTo>
                  <a:lnTo>
                    <a:pt x="696988" y="199389"/>
                  </a:lnTo>
                  <a:lnTo>
                    <a:pt x="694283" y="195579"/>
                  </a:lnTo>
                  <a:lnTo>
                    <a:pt x="645655" y="195579"/>
                  </a:lnTo>
                  <a:lnTo>
                    <a:pt x="645655" y="193039"/>
                  </a:lnTo>
                  <a:lnTo>
                    <a:pt x="644309" y="191769"/>
                  </a:lnTo>
                  <a:close/>
                </a:path>
                <a:path w="3358515" h="792479">
                  <a:moveTo>
                    <a:pt x="710501" y="194309"/>
                  </a:moveTo>
                  <a:lnTo>
                    <a:pt x="703745" y="195579"/>
                  </a:lnTo>
                  <a:lnTo>
                    <a:pt x="696988" y="199389"/>
                  </a:lnTo>
                  <a:lnTo>
                    <a:pt x="711834" y="199389"/>
                  </a:lnTo>
                  <a:lnTo>
                    <a:pt x="711834" y="196849"/>
                  </a:lnTo>
                  <a:lnTo>
                    <a:pt x="710501" y="196849"/>
                  </a:lnTo>
                  <a:lnTo>
                    <a:pt x="710501" y="194309"/>
                  </a:lnTo>
                  <a:close/>
                </a:path>
                <a:path w="3358515" h="792479">
                  <a:moveTo>
                    <a:pt x="669975" y="184149"/>
                  </a:moveTo>
                  <a:lnTo>
                    <a:pt x="668616" y="184149"/>
                  </a:lnTo>
                  <a:lnTo>
                    <a:pt x="665924" y="185419"/>
                  </a:lnTo>
                  <a:lnTo>
                    <a:pt x="663219" y="185419"/>
                  </a:lnTo>
                  <a:lnTo>
                    <a:pt x="659168" y="187959"/>
                  </a:lnTo>
                  <a:lnTo>
                    <a:pt x="657809" y="190499"/>
                  </a:lnTo>
                  <a:lnTo>
                    <a:pt x="655104" y="190499"/>
                  </a:lnTo>
                  <a:lnTo>
                    <a:pt x="652411" y="194309"/>
                  </a:lnTo>
                  <a:lnTo>
                    <a:pt x="647014" y="195579"/>
                  </a:lnTo>
                  <a:lnTo>
                    <a:pt x="694283" y="195579"/>
                  </a:lnTo>
                  <a:lnTo>
                    <a:pt x="687539" y="194309"/>
                  </a:lnTo>
                  <a:lnTo>
                    <a:pt x="684834" y="193039"/>
                  </a:lnTo>
                  <a:lnTo>
                    <a:pt x="683475" y="190499"/>
                  </a:lnTo>
                  <a:lnTo>
                    <a:pt x="682129" y="189229"/>
                  </a:lnTo>
                  <a:lnTo>
                    <a:pt x="669975" y="189229"/>
                  </a:lnTo>
                  <a:lnTo>
                    <a:pt x="668616" y="187959"/>
                  </a:lnTo>
                  <a:lnTo>
                    <a:pt x="668616" y="186689"/>
                  </a:lnTo>
                  <a:lnTo>
                    <a:pt x="669975" y="185419"/>
                  </a:lnTo>
                  <a:lnTo>
                    <a:pt x="665924" y="185419"/>
                  </a:lnTo>
                  <a:lnTo>
                    <a:pt x="663219" y="184149"/>
                  </a:lnTo>
                  <a:lnTo>
                    <a:pt x="669975" y="184149"/>
                  </a:lnTo>
                  <a:close/>
                </a:path>
                <a:path w="3358515" h="792479">
                  <a:moveTo>
                    <a:pt x="3285001" y="187959"/>
                  </a:moveTo>
                  <a:lnTo>
                    <a:pt x="3280956" y="187959"/>
                  </a:lnTo>
                  <a:lnTo>
                    <a:pt x="3282302" y="189229"/>
                  </a:lnTo>
                  <a:lnTo>
                    <a:pt x="3282302" y="190499"/>
                  </a:lnTo>
                  <a:lnTo>
                    <a:pt x="3283648" y="191769"/>
                  </a:lnTo>
                  <a:lnTo>
                    <a:pt x="3283648" y="190499"/>
                  </a:lnTo>
                  <a:lnTo>
                    <a:pt x="3285001" y="187959"/>
                  </a:lnTo>
                  <a:close/>
                </a:path>
                <a:path w="3358515" h="792479">
                  <a:moveTo>
                    <a:pt x="680783" y="185419"/>
                  </a:moveTo>
                  <a:lnTo>
                    <a:pt x="679424" y="185419"/>
                  </a:lnTo>
                  <a:lnTo>
                    <a:pt x="671321" y="189229"/>
                  </a:lnTo>
                  <a:lnTo>
                    <a:pt x="682129" y="189229"/>
                  </a:lnTo>
                  <a:lnTo>
                    <a:pt x="682129" y="187959"/>
                  </a:lnTo>
                  <a:lnTo>
                    <a:pt x="680783" y="185419"/>
                  </a:lnTo>
                  <a:close/>
                </a:path>
                <a:path w="3358515" h="792479">
                  <a:moveTo>
                    <a:pt x="2320582" y="121919"/>
                  </a:moveTo>
                  <a:lnTo>
                    <a:pt x="2308415" y="124459"/>
                  </a:lnTo>
                  <a:lnTo>
                    <a:pt x="2294915" y="126999"/>
                  </a:lnTo>
                  <a:lnTo>
                    <a:pt x="2290851" y="128269"/>
                  </a:lnTo>
                  <a:lnTo>
                    <a:pt x="2286812" y="128269"/>
                  </a:lnTo>
                  <a:lnTo>
                    <a:pt x="2284107" y="130809"/>
                  </a:lnTo>
                  <a:lnTo>
                    <a:pt x="2277351" y="132079"/>
                  </a:lnTo>
                  <a:lnTo>
                    <a:pt x="2271953" y="137159"/>
                  </a:lnTo>
                  <a:lnTo>
                    <a:pt x="2269248" y="137159"/>
                  </a:lnTo>
                  <a:lnTo>
                    <a:pt x="2267889" y="138429"/>
                  </a:lnTo>
                  <a:lnTo>
                    <a:pt x="2266543" y="138429"/>
                  </a:lnTo>
                  <a:lnTo>
                    <a:pt x="2258441" y="144779"/>
                  </a:lnTo>
                  <a:lnTo>
                    <a:pt x="2251684" y="149859"/>
                  </a:lnTo>
                  <a:lnTo>
                    <a:pt x="2243594" y="154939"/>
                  </a:lnTo>
                  <a:lnTo>
                    <a:pt x="2234133" y="163829"/>
                  </a:lnTo>
                  <a:lnTo>
                    <a:pt x="2224684" y="168909"/>
                  </a:lnTo>
                  <a:lnTo>
                    <a:pt x="2217915" y="176529"/>
                  </a:lnTo>
                  <a:lnTo>
                    <a:pt x="2217915" y="179069"/>
                  </a:lnTo>
                  <a:lnTo>
                    <a:pt x="2219274" y="181609"/>
                  </a:lnTo>
                  <a:lnTo>
                    <a:pt x="2219274" y="184149"/>
                  </a:lnTo>
                  <a:lnTo>
                    <a:pt x="2220620" y="185419"/>
                  </a:lnTo>
                  <a:lnTo>
                    <a:pt x="2450249" y="185419"/>
                  </a:lnTo>
                  <a:lnTo>
                    <a:pt x="2447556" y="182879"/>
                  </a:lnTo>
                  <a:lnTo>
                    <a:pt x="2446197" y="182879"/>
                  </a:lnTo>
                  <a:lnTo>
                    <a:pt x="2444845" y="181609"/>
                  </a:lnTo>
                  <a:lnTo>
                    <a:pt x="2394877" y="181609"/>
                  </a:lnTo>
                  <a:lnTo>
                    <a:pt x="2392159" y="179069"/>
                  </a:lnTo>
                  <a:lnTo>
                    <a:pt x="2390813" y="179069"/>
                  </a:lnTo>
                  <a:lnTo>
                    <a:pt x="2386761" y="176529"/>
                  </a:lnTo>
                  <a:lnTo>
                    <a:pt x="2384069" y="173989"/>
                  </a:lnTo>
                  <a:lnTo>
                    <a:pt x="2384069" y="171449"/>
                  </a:lnTo>
                  <a:lnTo>
                    <a:pt x="2382710" y="168909"/>
                  </a:lnTo>
                  <a:lnTo>
                    <a:pt x="2382710" y="167639"/>
                  </a:lnTo>
                  <a:lnTo>
                    <a:pt x="2384069" y="166369"/>
                  </a:lnTo>
                  <a:lnTo>
                    <a:pt x="2384069" y="165099"/>
                  </a:lnTo>
                  <a:lnTo>
                    <a:pt x="2382710" y="163829"/>
                  </a:lnTo>
                  <a:lnTo>
                    <a:pt x="2381364" y="163829"/>
                  </a:lnTo>
                  <a:lnTo>
                    <a:pt x="2380018" y="161289"/>
                  </a:lnTo>
                  <a:lnTo>
                    <a:pt x="2380018" y="160019"/>
                  </a:lnTo>
                  <a:lnTo>
                    <a:pt x="2371915" y="160019"/>
                  </a:lnTo>
                  <a:lnTo>
                    <a:pt x="2371915" y="158749"/>
                  </a:lnTo>
                  <a:lnTo>
                    <a:pt x="2377313" y="154939"/>
                  </a:lnTo>
                  <a:lnTo>
                    <a:pt x="2378659" y="153669"/>
                  </a:lnTo>
                  <a:lnTo>
                    <a:pt x="2377313" y="152399"/>
                  </a:lnTo>
                  <a:lnTo>
                    <a:pt x="2375954" y="148589"/>
                  </a:lnTo>
                  <a:lnTo>
                    <a:pt x="2375954" y="143509"/>
                  </a:lnTo>
                  <a:lnTo>
                    <a:pt x="2371915" y="139699"/>
                  </a:lnTo>
                  <a:lnTo>
                    <a:pt x="2369197" y="138429"/>
                  </a:lnTo>
                  <a:lnTo>
                    <a:pt x="2363800" y="132079"/>
                  </a:lnTo>
                  <a:lnTo>
                    <a:pt x="2350300" y="125729"/>
                  </a:lnTo>
                  <a:lnTo>
                    <a:pt x="2340838" y="123189"/>
                  </a:lnTo>
                  <a:lnTo>
                    <a:pt x="2320582" y="121919"/>
                  </a:lnTo>
                  <a:close/>
                </a:path>
                <a:path w="3358515" h="792479">
                  <a:moveTo>
                    <a:pt x="2435390" y="167639"/>
                  </a:moveTo>
                  <a:lnTo>
                    <a:pt x="2428633" y="167639"/>
                  </a:lnTo>
                  <a:lnTo>
                    <a:pt x="2424582" y="168909"/>
                  </a:lnTo>
                  <a:lnTo>
                    <a:pt x="2417826" y="171449"/>
                  </a:lnTo>
                  <a:lnTo>
                    <a:pt x="2416479" y="172719"/>
                  </a:lnTo>
                  <a:lnTo>
                    <a:pt x="2415120" y="175259"/>
                  </a:lnTo>
                  <a:lnTo>
                    <a:pt x="2415120" y="179069"/>
                  </a:lnTo>
                  <a:lnTo>
                    <a:pt x="2396223" y="179069"/>
                  </a:lnTo>
                  <a:lnTo>
                    <a:pt x="2394877" y="180339"/>
                  </a:lnTo>
                  <a:lnTo>
                    <a:pt x="2394877" y="181609"/>
                  </a:lnTo>
                  <a:lnTo>
                    <a:pt x="2444845" y="181609"/>
                  </a:lnTo>
                  <a:lnTo>
                    <a:pt x="2443492" y="180339"/>
                  </a:lnTo>
                  <a:lnTo>
                    <a:pt x="2440787" y="179069"/>
                  </a:lnTo>
                  <a:lnTo>
                    <a:pt x="2439441" y="175259"/>
                  </a:lnTo>
                  <a:lnTo>
                    <a:pt x="2438082" y="173989"/>
                  </a:lnTo>
                  <a:lnTo>
                    <a:pt x="2438082" y="171449"/>
                  </a:lnTo>
                  <a:lnTo>
                    <a:pt x="2436736" y="170179"/>
                  </a:lnTo>
                  <a:lnTo>
                    <a:pt x="2436736" y="168909"/>
                  </a:lnTo>
                  <a:lnTo>
                    <a:pt x="2435390" y="167639"/>
                  </a:lnTo>
                  <a:close/>
                </a:path>
                <a:path w="3358515" h="792479">
                  <a:moveTo>
                    <a:pt x="2412428" y="175259"/>
                  </a:moveTo>
                  <a:lnTo>
                    <a:pt x="2409723" y="175259"/>
                  </a:lnTo>
                  <a:lnTo>
                    <a:pt x="2405672" y="176529"/>
                  </a:lnTo>
                  <a:lnTo>
                    <a:pt x="2407030" y="176529"/>
                  </a:lnTo>
                  <a:lnTo>
                    <a:pt x="2408377" y="179069"/>
                  </a:lnTo>
                  <a:lnTo>
                    <a:pt x="2415120" y="179069"/>
                  </a:lnTo>
                  <a:lnTo>
                    <a:pt x="2412428" y="175259"/>
                  </a:lnTo>
                  <a:close/>
                </a:path>
                <a:path w="3358515" h="792479">
                  <a:moveTo>
                    <a:pt x="3274199" y="165099"/>
                  </a:moveTo>
                  <a:lnTo>
                    <a:pt x="2459697" y="165099"/>
                  </a:lnTo>
                  <a:lnTo>
                    <a:pt x="2458351" y="170179"/>
                  </a:lnTo>
                  <a:lnTo>
                    <a:pt x="2458351" y="172719"/>
                  </a:lnTo>
                  <a:lnTo>
                    <a:pt x="2462403" y="172719"/>
                  </a:lnTo>
                  <a:lnTo>
                    <a:pt x="2462403" y="175259"/>
                  </a:lnTo>
                  <a:lnTo>
                    <a:pt x="3279609" y="175259"/>
                  </a:lnTo>
                  <a:lnTo>
                    <a:pt x="3276904" y="173989"/>
                  </a:lnTo>
                  <a:lnTo>
                    <a:pt x="3275558" y="172719"/>
                  </a:lnTo>
                  <a:lnTo>
                    <a:pt x="3275558" y="171449"/>
                  </a:lnTo>
                  <a:lnTo>
                    <a:pt x="3274199" y="167639"/>
                  </a:lnTo>
                  <a:lnTo>
                    <a:pt x="3274199" y="165099"/>
                  </a:lnTo>
                  <a:close/>
                </a:path>
                <a:path w="3358515" h="792479">
                  <a:moveTo>
                    <a:pt x="3283648" y="173989"/>
                  </a:moveTo>
                  <a:lnTo>
                    <a:pt x="3282302" y="173989"/>
                  </a:lnTo>
                  <a:lnTo>
                    <a:pt x="3279609" y="175259"/>
                  </a:lnTo>
                  <a:lnTo>
                    <a:pt x="3285007" y="175259"/>
                  </a:lnTo>
                  <a:lnTo>
                    <a:pt x="3283648" y="173989"/>
                  </a:lnTo>
                  <a:close/>
                </a:path>
                <a:path w="3358515" h="792479">
                  <a:moveTo>
                    <a:pt x="2448902" y="152399"/>
                  </a:moveTo>
                  <a:lnTo>
                    <a:pt x="2446197" y="152399"/>
                  </a:lnTo>
                  <a:lnTo>
                    <a:pt x="2444851" y="153669"/>
                  </a:lnTo>
                  <a:lnTo>
                    <a:pt x="2444851" y="154939"/>
                  </a:lnTo>
                  <a:lnTo>
                    <a:pt x="2446197" y="157479"/>
                  </a:lnTo>
                  <a:lnTo>
                    <a:pt x="2444851" y="160019"/>
                  </a:lnTo>
                  <a:lnTo>
                    <a:pt x="2446197" y="160019"/>
                  </a:lnTo>
                  <a:lnTo>
                    <a:pt x="2450249" y="163829"/>
                  </a:lnTo>
                  <a:lnTo>
                    <a:pt x="2452954" y="167639"/>
                  </a:lnTo>
                  <a:lnTo>
                    <a:pt x="2454300" y="167639"/>
                  </a:lnTo>
                  <a:lnTo>
                    <a:pt x="2454300" y="171449"/>
                  </a:lnTo>
                  <a:lnTo>
                    <a:pt x="2455659" y="171449"/>
                  </a:lnTo>
                  <a:lnTo>
                    <a:pt x="2455659" y="170179"/>
                  </a:lnTo>
                  <a:lnTo>
                    <a:pt x="2458351" y="166369"/>
                  </a:lnTo>
                  <a:lnTo>
                    <a:pt x="2459697" y="165099"/>
                  </a:lnTo>
                  <a:lnTo>
                    <a:pt x="3268802" y="165099"/>
                  </a:lnTo>
                  <a:lnTo>
                    <a:pt x="3267449" y="163829"/>
                  </a:lnTo>
                  <a:lnTo>
                    <a:pt x="2459697" y="163829"/>
                  </a:lnTo>
                  <a:lnTo>
                    <a:pt x="2452954" y="157479"/>
                  </a:lnTo>
                  <a:lnTo>
                    <a:pt x="2452954" y="154939"/>
                  </a:lnTo>
                  <a:lnTo>
                    <a:pt x="2451608" y="154939"/>
                  </a:lnTo>
                  <a:lnTo>
                    <a:pt x="2448902" y="152399"/>
                  </a:lnTo>
                  <a:close/>
                </a:path>
                <a:path w="3358515" h="792479">
                  <a:moveTo>
                    <a:pt x="2432685" y="166369"/>
                  </a:moveTo>
                  <a:lnTo>
                    <a:pt x="2429992" y="166369"/>
                  </a:lnTo>
                  <a:lnTo>
                    <a:pt x="2429992" y="167639"/>
                  </a:lnTo>
                  <a:lnTo>
                    <a:pt x="2432685" y="167639"/>
                  </a:lnTo>
                  <a:lnTo>
                    <a:pt x="2432685" y="166369"/>
                  </a:lnTo>
                  <a:close/>
                </a:path>
                <a:path w="3358515" h="792479">
                  <a:moveTo>
                    <a:pt x="3309315" y="149859"/>
                  </a:moveTo>
                  <a:lnTo>
                    <a:pt x="3280956" y="149859"/>
                  </a:lnTo>
                  <a:lnTo>
                    <a:pt x="3280956" y="152399"/>
                  </a:lnTo>
                  <a:lnTo>
                    <a:pt x="3282302" y="152399"/>
                  </a:lnTo>
                  <a:lnTo>
                    <a:pt x="3283648" y="153669"/>
                  </a:lnTo>
                  <a:lnTo>
                    <a:pt x="3282302" y="153669"/>
                  </a:lnTo>
                  <a:lnTo>
                    <a:pt x="3280956" y="157479"/>
                  </a:lnTo>
                  <a:lnTo>
                    <a:pt x="3282302" y="158749"/>
                  </a:lnTo>
                  <a:lnTo>
                    <a:pt x="3282302" y="160019"/>
                  </a:lnTo>
                  <a:lnTo>
                    <a:pt x="3283648" y="160019"/>
                  </a:lnTo>
                  <a:lnTo>
                    <a:pt x="3286353" y="161289"/>
                  </a:lnTo>
                  <a:lnTo>
                    <a:pt x="3286353" y="162559"/>
                  </a:lnTo>
                  <a:lnTo>
                    <a:pt x="3287712" y="163829"/>
                  </a:lnTo>
                  <a:lnTo>
                    <a:pt x="3290417" y="167639"/>
                  </a:lnTo>
                  <a:lnTo>
                    <a:pt x="3291763" y="166369"/>
                  </a:lnTo>
                  <a:lnTo>
                    <a:pt x="3294292" y="166369"/>
                  </a:lnTo>
                  <a:lnTo>
                    <a:pt x="3302571" y="157479"/>
                  </a:lnTo>
                  <a:lnTo>
                    <a:pt x="3309315" y="149859"/>
                  </a:lnTo>
                  <a:close/>
                </a:path>
                <a:path w="3358515" h="792479">
                  <a:moveTo>
                    <a:pt x="3294292" y="166369"/>
                  </a:moveTo>
                  <a:lnTo>
                    <a:pt x="3293109" y="166369"/>
                  </a:lnTo>
                  <a:lnTo>
                    <a:pt x="3293109" y="167639"/>
                  </a:lnTo>
                  <a:lnTo>
                    <a:pt x="3294292" y="166369"/>
                  </a:lnTo>
                  <a:close/>
                </a:path>
                <a:path w="3358515" h="792479">
                  <a:moveTo>
                    <a:pt x="3282302" y="161289"/>
                  </a:moveTo>
                  <a:lnTo>
                    <a:pt x="3275558" y="161289"/>
                  </a:lnTo>
                  <a:lnTo>
                    <a:pt x="3275558" y="162559"/>
                  </a:lnTo>
                  <a:lnTo>
                    <a:pt x="3276904" y="163829"/>
                  </a:lnTo>
                  <a:lnTo>
                    <a:pt x="3279609" y="165099"/>
                  </a:lnTo>
                  <a:lnTo>
                    <a:pt x="3280956" y="165099"/>
                  </a:lnTo>
                  <a:lnTo>
                    <a:pt x="3283648" y="162559"/>
                  </a:lnTo>
                  <a:lnTo>
                    <a:pt x="3282302" y="161289"/>
                  </a:lnTo>
                  <a:close/>
                </a:path>
                <a:path w="3358515" h="792479">
                  <a:moveTo>
                    <a:pt x="3085096" y="125729"/>
                  </a:moveTo>
                  <a:lnTo>
                    <a:pt x="2470518" y="125729"/>
                  </a:lnTo>
                  <a:lnTo>
                    <a:pt x="2466466" y="130809"/>
                  </a:lnTo>
                  <a:lnTo>
                    <a:pt x="2462403" y="130809"/>
                  </a:lnTo>
                  <a:lnTo>
                    <a:pt x="2463761" y="132079"/>
                  </a:lnTo>
                  <a:lnTo>
                    <a:pt x="2463761" y="137159"/>
                  </a:lnTo>
                  <a:lnTo>
                    <a:pt x="2462403" y="137159"/>
                  </a:lnTo>
                  <a:lnTo>
                    <a:pt x="2461056" y="138429"/>
                  </a:lnTo>
                  <a:lnTo>
                    <a:pt x="2462403" y="139699"/>
                  </a:lnTo>
                  <a:lnTo>
                    <a:pt x="2463761" y="139699"/>
                  </a:lnTo>
                  <a:lnTo>
                    <a:pt x="2462403" y="140969"/>
                  </a:lnTo>
                  <a:lnTo>
                    <a:pt x="2462403" y="144779"/>
                  </a:lnTo>
                  <a:lnTo>
                    <a:pt x="2461056" y="146049"/>
                  </a:lnTo>
                  <a:lnTo>
                    <a:pt x="2463761" y="148589"/>
                  </a:lnTo>
                  <a:lnTo>
                    <a:pt x="2462403" y="151129"/>
                  </a:lnTo>
                  <a:lnTo>
                    <a:pt x="2462403" y="152399"/>
                  </a:lnTo>
                  <a:lnTo>
                    <a:pt x="2459697" y="152399"/>
                  </a:lnTo>
                  <a:lnTo>
                    <a:pt x="2459697" y="157479"/>
                  </a:lnTo>
                  <a:lnTo>
                    <a:pt x="2458351" y="158749"/>
                  </a:lnTo>
                  <a:lnTo>
                    <a:pt x="2458351" y="161289"/>
                  </a:lnTo>
                  <a:lnTo>
                    <a:pt x="2459697" y="163829"/>
                  </a:lnTo>
                  <a:lnTo>
                    <a:pt x="3267449" y="163829"/>
                  </a:lnTo>
                  <a:lnTo>
                    <a:pt x="3266097" y="162559"/>
                  </a:lnTo>
                  <a:lnTo>
                    <a:pt x="3266097" y="161289"/>
                  </a:lnTo>
                  <a:lnTo>
                    <a:pt x="3280956" y="161289"/>
                  </a:lnTo>
                  <a:lnTo>
                    <a:pt x="3279609" y="160019"/>
                  </a:lnTo>
                  <a:lnTo>
                    <a:pt x="3278251" y="157479"/>
                  </a:lnTo>
                  <a:lnTo>
                    <a:pt x="3278251" y="152399"/>
                  </a:lnTo>
                  <a:lnTo>
                    <a:pt x="3279609" y="149859"/>
                  </a:lnTo>
                  <a:lnTo>
                    <a:pt x="3309315" y="149859"/>
                  </a:lnTo>
                  <a:lnTo>
                    <a:pt x="3314725" y="146049"/>
                  </a:lnTo>
                  <a:lnTo>
                    <a:pt x="3317417" y="144779"/>
                  </a:lnTo>
                  <a:lnTo>
                    <a:pt x="3320122" y="144779"/>
                  </a:lnTo>
                  <a:lnTo>
                    <a:pt x="3325533" y="142239"/>
                  </a:lnTo>
                  <a:lnTo>
                    <a:pt x="3326879" y="140969"/>
                  </a:lnTo>
                  <a:lnTo>
                    <a:pt x="3332289" y="139699"/>
                  </a:lnTo>
                  <a:lnTo>
                    <a:pt x="3339031" y="133349"/>
                  </a:lnTo>
                  <a:lnTo>
                    <a:pt x="3078340" y="133349"/>
                  </a:lnTo>
                  <a:lnTo>
                    <a:pt x="3085096" y="125729"/>
                  </a:lnTo>
                  <a:close/>
                </a:path>
                <a:path w="3358515" h="792479">
                  <a:moveTo>
                    <a:pt x="3271494" y="161289"/>
                  </a:moveTo>
                  <a:lnTo>
                    <a:pt x="3267455" y="161289"/>
                  </a:lnTo>
                  <a:lnTo>
                    <a:pt x="3267455" y="162559"/>
                  </a:lnTo>
                  <a:lnTo>
                    <a:pt x="3268802" y="162559"/>
                  </a:lnTo>
                  <a:lnTo>
                    <a:pt x="3271494" y="161289"/>
                  </a:lnTo>
                  <a:close/>
                </a:path>
                <a:path w="3358515" h="792479">
                  <a:moveTo>
                    <a:pt x="2373261" y="158749"/>
                  </a:moveTo>
                  <a:lnTo>
                    <a:pt x="2371915" y="160019"/>
                  </a:lnTo>
                  <a:lnTo>
                    <a:pt x="2375954" y="160019"/>
                  </a:lnTo>
                  <a:lnTo>
                    <a:pt x="2373261" y="158749"/>
                  </a:lnTo>
                  <a:close/>
                </a:path>
                <a:path w="3358515" h="792479">
                  <a:moveTo>
                    <a:pt x="2378659" y="157479"/>
                  </a:moveTo>
                  <a:lnTo>
                    <a:pt x="2375954" y="160019"/>
                  </a:lnTo>
                  <a:lnTo>
                    <a:pt x="2380018" y="160019"/>
                  </a:lnTo>
                  <a:lnTo>
                    <a:pt x="2378659" y="157479"/>
                  </a:lnTo>
                  <a:close/>
                </a:path>
                <a:path w="3358515" h="792479">
                  <a:moveTo>
                    <a:pt x="3137776" y="73659"/>
                  </a:moveTo>
                  <a:lnTo>
                    <a:pt x="3129673" y="73659"/>
                  </a:lnTo>
                  <a:lnTo>
                    <a:pt x="3126968" y="76199"/>
                  </a:lnTo>
                  <a:lnTo>
                    <a:pt x="3126968" y="77469"/>
                  </a:lnTo>
                  <a:lnTo>
                    <a:pt x="3128327" y="80009"/>
                  </a:lnTo>
                  <a:lnTo>
                    <a:pt x="3128327" y="85089"/>
                  </a:lnTo>
                  <a:lnTo>
                    <a:pt x="3126968" y="85089"/>
                  </a:lnTo>
                  <a:lnTo>
                    <a:pt x="3125622" y="86359"/>
                  </a:lnTo>
                  <a:lnTo>
                    <a:pt x="3126968" y="91439"/>
                  </a:lnTo>
                  <a:lnTo>
                    <a:pt x="3129673" y="95249"/>
                  </a:lnTo>
                  <a:lnTo>
                    <a:pt x="3101301" y="95249"/>
                  </a:lnTo>
                  <a:lnTo>
                    <a:pt x="3099955" y="96519"/>
                  </a:lnTo>
                  <a:lnTo>
                    <a:pt x="3094558" y="106679"/>
                  </a:lnTo>
                  <a:lnTo>
                    <a:pt x="3089147" y="110489"/>
                  </a:lnTo>
                  <a:lnTo>
                    <a:pt x="3087801" y="113029"/>
                  </a:lnTo>
                  <a:lnTo>
                    <a:pt x="3086442" y="125729"/>
                  </a:lnTo>
                  <a:lnTo>
                    <a:pt x="3081045" y="133349"/>
                  </a:lnTo>
                  <a:lnTo>
                    <a:pt x="3339031" y="133349"/>
                  </a:lnTo>
                  <a:lnTo>
                    <a:pt x="3340379" y="132079"/>
                  </a:lnTo>
                  <a:lnTo>
                    <a:pt x="3344443" y="130809"/>
                  </a:lnTo>
                  <a:lnTo>
                    <a:pt x="3348494" y="128269"/>
                  </a:lnTo>
                  <a:lnTo>
                    <a:pt x="3349840" y="128269"/>
                  </a:lnTo>
                  <a:lnTo>
                    <a:pt x="3353892" y="126999"/>
                  </a:lnTo>
                  <a:lnTo>
                    <a:pt x="3357956" y="126999"/>
                  </a:lnTo>
                  <a:lnTo>
                    <a:pt x="3356597" y="124459"/>
                  </a:lnTo>
                  <a:lnTo>
                    <a:pt x="3355251" y="123189"/>
                  </a:lnTo>
                  <a:lnTo>
                    <a:pt x="3353892" y="123189"/>
                  </a:lnTo>
                  <a:lnTo>
                    <a:pt x="3353892" y="121919"/>
                  </a:lnTo>
                  <a:lnTo>
                    <a:pt x="3352545" y="121919"/>
                  </a:lnTo>
                  <a:lnTo>
                    <a:pt x="3349840" y="119379"/>
                  </a:lnTo>
                  <a:lnTo>
                    <a:pt x="3347148" y="119379"/>
                  </a:lnTo>
                  <a:lnTo>
                    <a:pt x="3345789" y="118109"/>
                  </a:lnTo>
                  <a:lnTo>
                    <a:pt x="3344443" y="115569"/>
                  </a:lnTo>
                  <a:lnTo>
                    <a:pt x="3344443" y="113029"/>
                  </a:lnTo>
                  <a:lnTo>
                    <a:pt x="3348494" y="109219"/>
                  </a:lnTo>
                  <a:lnTo>
                    <a:pt x="3348494" y="105409"/>
                  </a:lnTo>
                  <a:lnTo>
                    <a:pt x="3347148" y="104139"/>
                  </a:lnTo>
                  <a:lnTo>
                    <a:pt x="3345789" y="101599"/>
                  </a:lnTo>
                  <a:lnTo>
                    <a:pt x="3343097" y="99059"/>
                  </a:lnTo>
                  <a:lnTo>
                    <a:pt x="3343097" y="97789"/>
                  </a:lnTo>
                  <a:lnTo>
                    <a:pt x="3345789" y="95249"/>
                  </a:lnTo>
                  <a:lnTo>
                    <a:pt x="3344443" y="93979"/>
                  </a:lnTo>
                  <a:lnTo>
                    <a:pt x="3343097" y="93979"/>
                  </a:lnTo>
                  <a:lnTo>
                    <a:pt x="3341738" y="91439"/>
                  </a:lnTo>
                  <a:lnTo>
                    <a:pt x="3341738" y="88899"/>
                  </a:lnTo>
                  <a:lnTo>
                    <a:pt x="3340379" y="88899"/>
                  </a:lnTo>
                  <a:lnTo>
                    <a:pt x="3340379" y="87629"/>
                  </a:lnTo>
                  <a:lnTo>
                    <a:pt x="3320122" y="87629"/>
                  </a:lnTo>
                  <a:lnTo>
                    <a:pt x="3317417" y="86359"/>
                  </a:lnTo>
                  <a:lnTo>
                    <a:pt x="3312020" y="85089"/>
                  </a:lnTo>
                  <a:lnTo>
                    <a:pt x="3310667" y="83819"/>
                  </a:lnTo>
                  <a:lnTo>
                    <a:pt x="3247186" y="83819"/>
                  </a:lnTo>
                  <a:lnTo>
                    <a:pt x="3247186" y="80009"/>
                  </a:lnTo>
                  <a:lnTo>
                    <a:pt x="3245840" y="78739"/>
                  </a:lnTo>
                  <a:lnTo>
                    <a:pt x="3245840" y="77469"/>
                  </a:lnTo>
                  <a:lnTo>
                    <a:pt x="3248533" y="76199"/>
                  </a:lnTo>
                  <a:lnTo>
                    <a:pt x="3248533" y="74929"/>
                  </a:lnTo>
                  <a:lnTo>
                    <a:pt x="3141827" y="74929"/>
                  </a:lnTo>
                  <a:lnTo>
                    <a:pt x="3137776" y="73659"/>
                  </a:lnTo>
                  <a:close/>
                </a:path>
                <a:path w="3358515" h="792479">
                  <a:moveTo>
                    <a:pt x="3357956" y="126999"/>
                  </a:moveTo>
                  <a:lnTo>
                    <a:pt x="3355251" y="126999"/>
                  </a:lnTo>
                  <a:lnTo>
                    <a:pt x="3356597" y="128269"/>
                  </a:lnTo>
                  <a:lnTo>
                    <a:pt x="3357956" y="128269"/>
                  </a:lnTo>
                  <a:lnTo>
                    <a:pt x="3357956" y="126999"/>
                  </a:lnTo>
                  <a:close/>
                </a:path>
                <a:path w="3358515" h="792479">
                  <a:moveTo>
                    <a:pt x="2502928" y="87629"/>
                  </a:moveTo>
                  <a:lnTo>
                    <a:pt x="2500223" y="87629"/>
                  </a:lnTo>
                  <a:lnTo>
                    <a:pt x="2498864" y="88899"/>
                  </a:lnTo>
                  <a:lnTo>
                    <a:pt x="2498864" y="90169"/>
                  </a:lnTo>
                  <a:lnTo>
                    <a:pt x="2497531" y="95249"/>
                  </a:lnTo>
                  <a:lnTo>
                    <a:pt x="2497531" y="100329"/>
                  </a:lnTo>
                  <a:lnTo>
                    <a:pt x="2490774" y="106679"/>
                  </a:lnTo>
                  <a:lnTo>
                    <a:pt x="2488069" y="106679"/>
                  </a:lnTo>
                  <a:lnTo>
                    <a:pt x="2486723" y="107949"/>
                  </a:lnTo>
                  <a:lnTo>
                    <a:pt x="2484018" y="107949"/>
                  </a:lnTo>
                  <a:lnTo>
                    <a:pt x="2481313" y="111759"/>
                  </a:lnTo>
                  <a:lnTo>
                    <a:pt x="2479967" y="113029"/>
                  </a:lnTo>
                  <a:lnTo>
                    <a:pt x="2479967" y="118109"/>
                  </a:lnTo>
                  <a:lnTo>
                    <a:pt x="2475915" y="124459"/>
                  </a:lnTo>
                  <a:lnTo>
                    <a:pt x="2474569" y="125729"/>
                  </a:lnTo>
                  <a:lnTo>
                    <a:pt x="3086442" y="125729"/>
                  </a:lnTo>
                  <a:lnTo>
                    <a:pt x="3086442" y="111759"/>
                  </a:lnTo>
                  <a:lnTo>
                    <a:pt x="3091840" y="106679"/>
                  </a:lnTo>
                  <a:lnTo>
                    <a:pt x="3091840" y="105409"/>
                  </a:lnTo>
                  <a:lnTo>
                    <a:pt x="3093199" y="105409"/>
                  </a:lnTo>
                  <a:lnTo>
                    <a:pt x="3095891" y="101599"/>
                  </a:lnTo>
                  <a:lnTo>
                    <a:pt x="3095891" y="97789"/>
                  </a:lnTo>
                  <a:lnTo>
                    <a:pt x="3097250" y="95249"/>
                  </a:lnTo>
                  <a:lnTo>
                    <a:pt x="3102648" y="91439"/>
                  </a:lnTo>
                  <a:lnTo>
                    <a:pt x="3102648" y="90169"/>
                  </a:lnTo>
                  <a:lnTo>
                    <a:pt x="2509685" y="90169"/>
                  </a:lnTo>
                  <a:lnTo>
                    <a:pt x="2504274" y="88899"/>
                  </a:lnTo>
                  <a:lnTo>
                    <a:pt x="2502928" y="87629"/>
                  </a:lnTo>
                  <a:close/>
                </a:path>
                <a:path w="3358515" h="792479">
                  <a:moveTo>
                    <a:pt x="3116173" y="74929"/>
                  </a:moveTo>
                  <a:lnTo>
                    <a:pt x="3101301" y="74929"/>
                  </a:lnTo>
                  <a:lnTo>
                    <a:pt x="3101301" y="78739"/>
                  </a:lnTo>
                  <a:lnTo>
                    <a:pt x="3104006" y="81279"/>
                  </a:lnTo>
                  <a:lnTo>
                    <a:pt x="3104006" y="93979"/>
                  </a:lnTo>
                  <a:lnTo>
                    <a:pt x="3102648" y="95249"/>
                  </a:lnTo>
                  <a:lnTo>
                    <a:pt x="3128327" y="95249"/>
                  </a:lnTo>
                  <a:lnTo>
                    <a:pt x="3128327" y="93979"/>
                  </a:lnTo>
                  <a:lnTo>
                    <a:pt x="3125622" y="91439"/>
                  </a:lnTo>
                  <a:lnTo>
                    <a:pt x="3125622" y="90169"/>
                  </a:lnTo>
                  <a:lnTo>
                    <a:pt x="3124263" y="87629"/>
                  </a:lnTo>
                  <a:lnTo>
                    <a:pt x="3122917" y="86359"/>
                  </a:lnTo>
                  <a:lnTo>
                    <a:pt x="3125622" y="81279"/>
                  </a:lnTo>
                  <a:lnTo>
                    <a:pt x="3125622" y="76199"/>
                  </a:lnTo>
                  <a:lnTo>
                    <a:pt x="3117519" y="76199"/>
                  </a:lnTo>
                  <a:lnTo>
                    <a:pt x="3116173" y="74929"/>
                  </a:lnTo>
                  <a:close/>
                </a:path>
                <a:path w="3358515" h="792479">
                  <a:moveTo>
                    <a:pt x="3131019" y="40639"/>
                  </a:moveTo>
                  <a:lnTo>
                    <a:pt x="3129673" y="40639"/>
                  </a:lnTo>
                  <a:lnTo>
                    <a:pt x="3128327" y="41909"/>
                  </a:lnTo>
                  <a:lnTo>
                    <a:pt x="3113455" y="41909"/>
                  </a:lnTo>
                  <a:lnTo>
                    <a:pt x="3108058" y="55879"/>
                  </a:lnTo>
                  <a:lnTo>
                    <a:pt x="3106712" y="57149"/>
                  </a:lnTo>
                  <a:lnTo>
                    <a:pt x="3102648" y="57149"/>
                  </a:lnTo>
                  <a:lnTo>
                    <a:pt x="3101301" y="59689"/>
                  </a:lnTo>
                  <a:lnTo>
                    <a:pt x="2558313" y="59689"/>
                  </a:lnTo>
                  <a:lnTo>
                    <a:pt x="2552903" y="60959"/>
                  </a:lnTo>
                  <a:lnTo>
                    <a:pt x="2551557" y="62229"/>
                  </a:lnTo>
                  <a:lnTo>
                    <a:pt x="2548851" y="63499"/>
                  </a:lnTo>
                  <a:lnTo>
                    <a:pt x="2539390" y="72389"/>
                  </a:lnTo>
                  <a:lnTo>
                    <a:pt x="2531300" y="83819"/>
                  </a:lnTo>
                  <a:lnTo>
                    <a:pt x="2521839" y="87629"/>
                  </a:lnTo>
                  <a:lnTo>
                    <a:pt x="2517787" y="88899"/>
                  </a:lnTo>
                  <a:lnTo>
                    <a:pt x="2512377" y="88899"/>
                  </a:lnTo>
                  <a:lnTo>
                    <a:pt x="2509685" y="90169"/>
                  </a:lnTo>
                  <a:lnTo>
                    <a:pt x="3102648" y="90169"/>
                  </a:lnTo>
                  <a:lnTo>
                    <a:pt x="3102648" y="88899"/>
                  </a:lnTo>
                  <a:lnTo>
                    <a:pt x="3101301" y="87629"/>
                  </a:lnTo>
                  <a:lnTo>
                    <a:pt x="3102648" y="83819"/>
                  </a:lnTo>
                  <a:lnTo>
                    <a:pt x="3101301" y="82549"/>
                  </a:lnTo>
                  <a:lnTo>
                    <a:pt x="3099955" y="80009"/>
                  </a:lnTo>
                  <a:lnTo>
                    <a:pt x="3099955" y="78739"/>
                  </a:lnTo>
                  <a:lnTo>
                    <a:pt x="3098609" y="77469"/>
                  </a:lnTo>
                  <a:lnTo>
                    <a:pt x="3098609" y="73659"/>
                  </a:lnTo>
                  <a:lnTo>
                    <a:pt x="3099955" y="72389"/>
                  </a:lnTo>
                  <a:lnTo>
                    <a:pt x="3103101" y="72389"/>
                  </a:lnTo>
                  <a:lnTo>
                    <a:pt x="3104006" y="69849"/>
                  </a:lnTo>
                  <a:lnTo>
                    <a:pt x="3108058" y="69849"/>
                  </a:lnTo>
                  <a:lnTo>
                    <a:pt x="3113455" y="67309"/>
                  </a:lnTo>
                  <a:lnTo>
                    <a:pt x="3119539" y="67309"/>
                  </a:lnTo>
                  <a:lnTo>
                    <a:pt x="3120212" y="66039"/>
                  </a:lnTo>
                  <a:lnTo>
                    <a:pt x="3120212" y="64769"/>
                  </a:lnTo>
                  <a:lnTo>
                    <a:pt x="3118866" y="62229"/>
                  </a:lnTo>
                  <a:lnTo>
                    <a:pt x="3118866" y="60959"/>
                  </a:lnTo>
                  <a:lnTo>
                    <a:pt x="3125622" y="55879"/>
                  </a:lnTo>
                  <a:lnTo>
                    <a:pt x="3126968" y="54609"/>
                  </a:lnTo>
                  <a:lnTo>
                    <a:pt x="3135071" y="54609"/>
                  </a:lnTo>
                  <a:lnTo>
                    <a:pt x="3135071" y="53339"/>
                  </a:lnTo>
                  <a:lnTo>
                    <a:pt x="3137776" y="48259"/>
                  </a:lnTo>
                  <a:lnTo>
                    <a:pt x="3137776" y="43179"/>
                  </a:lnTo>
                  <a:lnTo>
                    <a:pt x="3132378" y="43179"/>
                  </a:lnTo>
                  <a:lnTo>
                    <a:pt x="3132378" y="41909"/>
                  </a:lnTo>
                  <a:lnTo>
                    <a:pt x="3116173" y="41909"/>
                  </a:lnTo>
                  <a:lnTo>
                    <a:pt x="3114814" y="40639"/>
                  </a:lnTo>
                  <a:lnTo>
                    <a:pt x="3131019" y="40639"/>
                  </a:lnTo>
                  <a:close/>
                </a:path>
                <a:path w="3358515" h="792479">
                  <a:moveTo>
                    <a:pt x="3326879" y="82549"/>
                  </a:moveTo>
                  <a:lnTo>
                    <a:pt x="3325533" y="83819"/>
                  </a:lnTo>
                  <a:lnTo>
                    <a:pt x="3321481" y="86359"/>
                  </a:lnTo>
                  <a:lnTo>
                    <a:pt x="3320122" y="87629"/>
                  </a:lnTo>
                  <a:lnTo>
                    <a:pt x="3340379" y="87629"/>
                  </a:lnTo>
                  <a:lnTo>
                    <a:pt x="3337687" y="86359"/>
                  </a:lnTo>
                  <a:lnTo>
                    <a:pt x="3333635" y="86359"/>
                  </a:lnTo>
                  <a:lnTo>
                    <a:pt x="3333635" y="85089"/>
                  </a:lnTo>
                  <a:lnTo>
                    <a:pt x="3332289" y="85089"/>
                  </a:lnTo>
                  <a:lnTo>
                    <a:pt x="3326879" y="82549"/>
                  </a:lnTo>
                  <a:close/>
                </a:path>
                <a:path w="3358515" h="792479">
                  <a:moveTo>
                    <a:pt x="3334994" y="85089"/>
                  </a:moveTo>
                  <a:lnTo>
                    <a:pt x="3334994" y="86359"/>
                  </a:lnTo>
                  <a:lnTo>
                    <a:pt x="3336340" y="86359"/>
                  </a:lnTo>
                  <a:lnTo>
                    <a:pt x="3334994" y="85089"/>
                  </a:lnTo>
                  <a:close/>
                </a:path>
                <a:path w="3358515" h="792479">
                  <a:moveTo>
                    <a:pt x="3259353" y="69849"/>
                  </a:moveTo>
                  <a:lnTo>
                    <a:pt x="3257994" y="69849"/>
                  </a:lnTo>
                  <a:lnTo>
                    <a:pt x="3257994" y="72389"/>
                  </a:lnTo>
                  <a:lnTo>
                    <a:pt x="3252597" y="76199"/>
                  </a:lnTo>
                  <a:lnTo>
                    <a:pt x="3252597" y="77469"/>
                  </a:lnTo>
                  <a:lnTo>
                    <a:pt x="3253943" y="81279"/>
                  </a:lnTo>
                  <a:lnTo>
                    <a:pt x="3253943" y="82549"/>
                  </a:lnTo>
                  <a:lnTo>
                    <a:pt x="3252597" y="83819"/>
                  </a:lnTo>
                  <a:lnTo>
                    <a:pt x="3310667" y="83819"/>
                  </a:lnTo>
                  <a:lnTo>
                    <a:pt x="3309315" y="82549"/>
                  </a:lnTo>
                  <a:lnTo>
                    <a:pt x="3267455" y="82549"/>
                  </a:lnTo>
                  <a:lnTo>
                    <a:pt x="3266097" y="81279"/>
                  </a:lnTo>
                  <a:lnTo>
                    <a:pt x="3266097" y="78739"/>
                  </a:lnTo>
                  <a:lnTo>
                    <a:pt x="3264750" y="77469"/>
                  </a:lnTo>
                  <a:lnTo>
                    <a:pt x="3266097" y="76199"/>
                  </a:lnTo>
                  <a:lnTo>
                    <a:pt x="3266097" y="74929"/>
                  </a:lnTo>
                  <a:lnTo>
                    <a:pt x="3264750" y="74929"/>
                  </a:lnTo>
                  <a:lnTo>
                    <a:pt x="3264750" y="73659"/>
                  </a:lnTo>
                  <a:lnTo>
                    <a:pt x="3262045" y="73659"/>
                  </a:lnTo>
                  <a:lnTo>
                    <a:pt x="3262045" y="72389"/>
                  </a:lnTo>
                  <a:lnTo>
                    <a:pt x="3260686" y="72389"/>
                  </a:lnTo>
                  <a:lnTo>
                    <a:pt x="3259353" y="69849"/>
                  </a:lnTo>
                  <a:close/>
                </a:path>
                <a:path w="3358515" h="792479">
                  <a:moveTo>
                    <a:pt x="3266097" y="72389"/>
                  </a:moveTo>
                  <a:lnTo>
                    <a:pt x="3268802" y="73659"/>
                  </a:lnTo>
                  <a:lnTo>
                    <a:pt x="3271494" y="73659"/>
                  </a:lnTo>
                  <a:lnTo>
                    <a:pt x="3271494" y="80009"/>
                  </a:lnTo>
                  <a:lnTo>
                    <a:pt x="3270148" y="81279"/>
                  </a:lnTo>
                  <a:lnTo>
                    <a:pt x="3267455" y="82549"/>
                  </a:lnTo>
                  <a:lnTo>
                    <a:pt x="3309315" y="82549"/>
                  </a:lnTo>
                  <a:lnTo>
                    <a:pt x="3309315" y="78739"/>
                  </a:lnTo>
                  <a:lnTo>
                    <a:pt x="3276904" y="78739"/>
                  </a:lnTo>
                  <a:lnTo>
                    <a:pt x="3274199" y="77469"/>
                  </a:lnTo>
                  <a:lnTo>
                    <a:pt x="3274199" y="74929"/>
                  </a:lnTo>
                  <a:lnTo>
                    <a:pt x="3283648" y="74929"/>
                  </a:lnTo>
                  <a:lnTo>
                    <a:pt x="3266097" y="72389"/>
                  </a:lnTo>
                  <a:close/>
                </a:path>
                <a:path w="3358515" h="792479">
                  <a:moveTo>
                    <a:pt x="3280956" y="77469"/>
                  </a:moveTo>
                  <a:lnTo>
                    <a:pt x="3276904" y="78739"/>
                  </a:lnTo>
                  <a:lnTo>
                    <a:pt x="3283648" y="78739"/>
                  </a:lnTo>
                  <a:lnTo>
                    <a:pt x="3280956" y="77469"/>
                  </a:lnTo>
                  <a:close/>
                </a:path>
                <a:path w="3358515" h="792479">
                  <a:moveTo>
                    <a:pt x="3306622" y="72389"/>
                  </a:moveTo>
                  <a:lnTo>
                    <a:pt x="3294456" y="72389"/>
                  </a:lnTo>
                  <a:lnTo>
                    <a:pt x="3293109" y="73659"/>
                  </a:lnTo>
                  <a:lnTo>
                    <a:pt x="3293109" y="74929"/>
                  </a:lnTo>
                  <a:lnTo>
                    <a:pt x="3291763" y="74929"/>
                  </a:lnTo>
                  <a:lnTo>
                    <a:pt x="3287712" y="76199"/>
                  </a:lnTo>
                  <a:lnTo>
                    <a:pt x="3286353" y="76199"/>
                  </a:lnTo>
                  <a:lnTo>
                    <a:pt x="3283648" y="78739"/>
                  </a:lnTo>
                  <a:lnTo>
                    <a:pt x="3309315" y="78739"/>
                  </a:lnTo>
                  <a:lnTo>
                    <a:pt x="3309315" y="77469"/>
                  </a:lnTo>
                  <a:lnTo>
                    <a:pt x="3310674" y="77469"/>
                  </a:lnTo>
                  <a:lnTo>
                    <a:pt x="3310674" y="74929"/>
                  </a:lnTo>
                  <a:lnTo>
                    <a:pt x="3307968" y="73659"/>
                  </a:lnTo>
                  <a:lnTo>
                    <a:pt x="3306622" y="72389"/>
                  </a:lnTo>
                  <a:close/>
                </a:path>
                <a:path w="3358515" h="792479">
                  <a:moveTo>
                    <a:pt x="3256648" y="67309"/>
                  </a:moveTo>
                  <a:lnTo>
                    <a:pt x="3255289" y="67309"/>
                  </a:lnTo>
                  <a:lnTo>
                    <a:pt x="3253943" y="68579"/>
                  </a:lnTo>
                  <a:lnTo>
                    <a:pt x="3141827" y="68579"/>
                  </a:lnTo>
                  <a:lnTo>
                    <a:pt x="3141827" y="74929"/>
                  </a:lnTo>
                  <a:lnTo>
                    <a:pt x="3249879" y="74929"/>
                  </a:lnTo>
                  <a:lnTo>
                    <a:pt x="3249879" y="76199"/>
                  </a:lnTo>
                  <a:lnTo>
                    <a:pt x="3251238" y="76199"/>
                  </a:lnTo>
                  <a:lnTo>
                    <a:pt x="3251238" y="73659"/>
                  </a:lnTo>
                  <a:lnTo>
                    <a:pt x="3249879" y="72389"/>
                  </a:lnTo>
                  <a:lnTo>
                    <a:pt x="3249879" y="69849"/>
                  </a:lnTo>
                  <a:lnTo>
                    <a:pt x="3256648" y="69849"/>
                  </a:lnTo>
                  <a:lnTo>
                    <a:pt x="3256648" y="67309"/>
                  </a:lnTo>
                  <a:close/>
                </a:path>
                <a:path w="3358515" h="792479">
                  <a:moveTo>
                    <a:pt x="3113455" y="73659"/>
                  </a:moveTo>
                  <a:lnTo>
                    <a:pt x="3104006" y="73659"/>
                  </a:lnTo>
                  <a:lnTo>
                    <a:pt x="3102648" y="74929"/>
                  </a:lnTo>
                  <a:lnTo>
                    <a:pt x="3114814" y="74929"/>
                  </a:lnTo>
                  <a:lnTo>
                    <a:pt x="3113455" y="73659"/>
                  </a:lnTo>
                  <a:close/>
                </a:path>
                <a:path w="3358515" h="792479">
                  <a:moveTo>
                    <a:pt x="3103101" y="72389"/>
                  </a:moveTo>
                  <a:lnTo>
                    <a:pt x="3099955" y="72389"/>
                  </a:lnTo>
                  <a:lnTo>
                    <a:pt x="3101301" y="73659"/>
                  </a:lnTo>
                  <a:lnTo>
                    <a:pt x="3102648" y="73659"/>
                  </a:lnTo>
                  <a:lnTo>
                    <a:pt x="3103101" y="72389"/>
                  </a:lnTo>
                  <a:close/>
                </a:path>
                <a:path w="3358515" h="792479">
                  <a:moveTo>
                    <a:pt x="3256648" y="69849"/>
                  </a:moveTo>
                  <a:lnTo>
                    <a:pt x="3253943" y="69849"/>
                  </a:lnTo>
                  <a:lnTo>
                    <a:pt x="3253943" y="72389"/>
                  </a:lnTo>
                  <a:lnTo>
                    <a:pt x="3255289" y="72389"/>
                  </a:lnTo>
                  <a:lnTo>
                    <a:pt x="3256648" y="69849"/>
                  </a:lnTo>
                  <a:close/>
                </a:path>
                <a:path w="3358515" h="792479">
                  <a:moveTo>
                    <a:pt x="3262045" y="68579"/>
                  </a:moveTo>
                  <a:lnTo>
                    <a:pt x="3260686" y="68579"/>
                  </a:lnTo>
                  <a:lnTo>
                    <a:pt x="3262045" y="69849"/>
                  </a:lnTo>
                  <a:lnTo>
                    <a:pt x="3266097" y="72389"/>
                  </a:lnTo>
                  <a:lnTo>
                    <a:pt x="3264750" y="69849"/>
                  </a:lnTo>
                  <a:lnTo>
                    <a:pt x="3262045" y="68579"/>
                  </a:lnTo>
                  <a:close/>
                </a:path>
                <a:path w="3358515" h="792479">
                  <a:moveTo>
                    <a:pt x="3299866" y="69849"/>
                  </a:moveTo>
                  <a:lnTo>
                    <a:pt x="3297161" y="72389"/>
                  </a:lnTo>
                  <a:lnTo>
                    <a:pt x="3299866" y="72389"/>
                  </a:lnTo>
                  <a:lnTo>
                    <a:pt x="3299866" y="69849"/>
                  </a:lnTo>
                  <a:close/>
                </a:path>
                <a:path w="3358515" h="792479">
                  <a:moveTo>
                    <a:pt x="3119539" y="67309"/>
                  </a:moveTo>
                  <a:lnTo>
                    <a:pt x="3113455" y="67309"/>
                  </a:lnTo>
                  <a:lnTo>
                    <a:pt x="3116173" y="68579"/>
                  </a:lnTo>
                  <a:lnTo>
                    <a:pt x="3118866" y="68579"/>
                  </a:lnTo>
                  <a:lnTo>
                    <a:pt x="3119539" y="67309"/>
                  </a:lnTo>
                  <a:close/>
                </a:path>
                <a:path w="3358515" h="792479">
                  <a:moveTo>
                    <a:pt x="3145878" y="40639"/>
                  </a:moveTo>
                  <a:lnTo>
                    <a:pt x="3141827" y="44449"/>
                  </a:lnTo>
                  <a:lnTo>
                    <a:pt x="3141827" y="53339"/>
                  </a:lnTo>
                  <a:lnTo>
                    <a:pt x="3140481" y="54609"/>
                  </a:lnTo>
                  <a:lnTo>
                    <a:pt x="3137776" y="59689"/>
                  </a:lnTo>
                  <a:lnTo>
                    <a:pt x="3139135" y="63499"/>
                  </a:lnTo>
                  <a:lnTo>
                    <a:pt x="3140481" y="66039"/>
                  </a:lnTo>
                  <a:lnTo>
                    <a:pt x="3140481" y="68579"/>
                  </a:lnTo>
                  <a:lnTo>
                    <a:pt x="3249879" y="68579"/>
                  </a:lnTo>
                  <a:lnTo>
                    <a:pt x="3248533" y="67309"/>
                  </a:lnTo>
                  <a:lnTo>
                    <a:pt x="3249879" y="67309"/>
                  </a:lnTo>
                  <a:lnTo>
                    <a:pt x="3251238" y="66039"/>
                  </a:lnTo>
                  <a:lnTo>
                    <a:pt x="3252597" y="66039"/>
                  </a:lnTo>
                  <a:lnTo>
                    <a:pt x="3253943" y="64769"/>
                  </a:lnTo>
                  <a:lnTo>
                    <a:pt x="3255289" y="64769"/>
                  </a:lnTo>
                  <a:lnTo>
                    <a:pt x="3251238" y="62229"/>
                  </a:lnTo>
                  <a:lnTo>
                    <a:pt x="3178302" y="62229"/>
                  </a:lnTo>
                  <a:lnTo>
                    <a:pt x="3174250" y="60959"/>
                  </a:lnTo>
                  <a:lnTo>
                    <a:pt x="3167494" y="60959"/>
                  </a:lnTo>
                  <a:lnTo>
                    <a:pt x="3163442" y="59689"/>
                  </a:lnTo>
                  <a:lnTo>
                    <a:pt x="3158032" y="57149"/>
                  </a:lnTo>
                  <a:lnTo>
                    <a:pt x="3156686" y="55879"/>
                  </a:lnTo>
                  <a:lnTo>
                    <a:pt x="3156686" y="53339"/>
                  </a:lnTo>
                  <a:lnTo>
                    <a:pt x="3155340" y="52069"/>
                  </a:lnTo>
                  <a:lnTo>
                    <a:pt x="3153981" y="52069"/>
                  </a:lnTo>
                  <a:lnTo>
                    <a:pt x="3153981" y="48259"/>
                  </a:lnTo>
                  <a:lnTo>
                    <a:pt x="3152635" y="46989"/>
                  </a:lnTo>
                  <a:lnTo>
                    <a:pt x="3151289" y="46989"/>
                  </a:lnTo>
                  <a:lnTo>
                    <a:pt x="3148584" y="43179"/>
                  </a:lnTo>
                  <a:lnTo>
                    <a:pt x="3145878" y="40639"/>
                  </a:lnTo>
                  <a:close/>
                </a:path>
                <a:path w="3358515" h="792479">
                  <a:moveTo>
                    <a:pt x="3255289" y="64769"/>
                  </a:moveTo>
                  <a:lnTo>
                    <a:pt x="3253943" y="64769"/>
                  </a:lnTo>
                  <a:lnTo>
                    <a:pt x="3256648" y="66039"/>
                  </a:lnTo>
                  <a:lnTo>
                    <a:pt x="3255289" y="64769"/>
                  </a:lnTo>
                  <a:close/>
                </a:path>
                <a:path w="3358515" h="792479">
                  <a:moveTo>
                    <a:pt x="3218827" y="52069"/>
                  </a:moveTo>
                  <a:lnTo>
                    <a:pt x="3201263" y="52069"/>
                  </a:lnTo>
                  <a:lnTo>
                    <a:pt x="3197212" y="57149"/>
                  </a:lnTo>
                  <a:lnTo>
                    <a:pt x="3185058" y="60959"/>
                  </a:lnTo>
                  <a:lnTo>
                    <a:pt x="3179648" y="60959"/>
                  </a:lnTo>
                  <a:lnTo>
                    <a:pt x="3178302" y="62229"/>
                  </a:lnTo>
                  <a:lnTo>
                    <a:pt x="3251238" y="62229"/>
                  </a:lnTo>
                  <a:lnTo>
                    <a:pt x="3247186" y="59689"/>
                  </a:lnTo>
                  <a:lnTo>
                    <a:pt x="3243122" y="58419"/>
                  </a:lnTo>
                  <a:lnTo>
                    <a:pt x="3222879" y="58419"/>
                  </a:lnTo>
                  <a:lnTo>
                    <a:pt x="3223552" y="57149"/>
                  </a:lnTo>
                  <a:lnTo>
                    <a:pt x="3220173" y="57149"/>
                  </a:lnTo>
                  <a:lnTo>
                    <a:pt x="3218827" y="54609"/>
                  </a:lnTo>
                  <a:lnTo>
                    <a:pt x="3218827" y="52069"/>
                  </a:lnTo>
                  <a:close/>
                </a:path>
                <a:path w="3358515" h="792479">
                  <a:moveTo>
                    <a:pt x="2578569" y="44449"/>
                  </a:moveTo>
                  <a:lnTo>
                    <a:pt x="2575864" y="44449"/>
                  </a:lnTo>
                  <a:lnTo>
                    <a:pt x="2569121" y="52069"/>
                  </a:lnTo>
                  <a:lnTo>
                    <a:pt x="2563710" y="58419"/>
                  </a:lnTo>
                  <a:lnTo>
                    <a:pt x="2562364" y="59689"/>
                  </a:lnTo>
                  <a:lnTo>
                    <a:pt x="3098609" y="59689"/>
                  </a:lnTo>
                  <a:lnTo>
                    <a:pt x="3099955" y="58419"/>
                  </a:lnTo>
                  <a:lnTo>
                    <a:pt x="3099955" y="57149"/>
                  </a:lnTo>
                  <a:lnTo>
                    <a:pt x="3098609" y="55879"/>
                  </a:lnTo>
                  <a:lnTo>
                    <a:pt x="3098609" y="54609"/>
                  </a:lnTo>
                  <a:lnTo>
                    <a:pt x="3102648" y="54609"/>
                  </a:lnTo>
                  <a:lnTo>
                    <a:pt x="3104006" y="53339"/>
                  </a:lnTo>
                  <a:lnTo>
                    <a:pt x="3106712" y="53339"/>
                  </a:lnTo>
                  <a:lnTo>
                    <a:pt x="3109417" y="46989"/>
                  </a:lnTo>
                  <a:lnTo>
                    <a:pt x="3109417" y="45719"/>
                  </a:lnTo>
                  <a:lnTo>
                    <a:pt x="2578569" y="45719"/>
                  </a:lnTo>
                  <a:lnTo>
                    <a:pt x="2578569" y="44449"/>
                  </a:lnTo>
                  <a:close/>
                </a:path>
                <a:path w="3358515" h="792479">
                  <a:moveTo>
                    <a:pt x="3228276" y="48259"/>
                  </a:moveTo>
                  <a:lnTo>
                    <a:pt x="3228276" y="50799"/>
                  </a:lnTo>
                  <a:lnTo>
                    <a:pt x="3229622" y="50799"/>
                  </a:lnTo>
                  <a:lnTo>
                    <a:pt x="3230981" y="52069"/>
                  </a:lnTo>
                  <a:lnTo>
                    <a:pt x="3229622" y="53339"/>
                  </a:lnTo>
                  <a:lnTo>
                    <a:pt x="3226917" y="54609"/>
                  </a:lnTo>
                  <a:lnTo>
                    <a:pt x="3225571" y="55879"/>
                  </a:lnTo>
                  <a:lnTo>
                    <a:pt x="3224225" y="58419"/>
                  </a:lnTo>
                  <a:lnTo>
                    <a:pt x="3243122" y="58419"/>
                  </a:lnTo>
                  <a:lnTo>
                    <a:pt x="3240430" y="57149"/>
                  </a:lnTo>
                  <a:lnTo>
                    <a:pt x="3239084" y="55879"/>
                  </a:lnTo>
                  <a:lnTo>
                    <a:pt x="3237725" y="55879"/>
                  </a:lnTo>
                  <a:lnTo>
                    <a:pt x="3237725" y="54609"/>
                  </a:lnTo>
                  <a:lnTo>
                    <a:pt x="3236379" y="53339"/>
                  </a:lnTo>
                  <a:lnTo>
                    <a:pt x="3235032" y="53339"/>
                  </a:lnTo>
                  <a:lnTo>
                    <a:pt x="3235032" y="52069"/>
                  </a:lnTo>
                  <a:lnTo>
                    <a:pt x="3228276" y="48259"/>
                  </a:lnTo>
                  <a:close/>
                </a:path>
                <a:path w="3358515" h="792479">
                  <a:moveTo>
                    <a:pt x="3224225" y="54609"/>
                  </a:moveTo>
                  <a:lnTo>
                    <a:pt x="3222879" y="54609"/>
                  </a:lnTo>
                  <a:lnTo>
                    <a:pt x="3220173" y="57149"/>
                  </a:lnTo>
                  <a:lnTo>
                    <a:pt x="3223552" y="57149"/>
                  </a:lnTo>
                  <a:lnTo>
                    <a:pt x="3224225" y="55879"/>
                  </a:lnTo>
                  <a:lnTo>
                    <a:pt x="3224225" y="54609"/>
                  </a:lnTo>
                  <a:close/>
                </a:path>
                <a:path w="3358515" h="792479">
                  <a:moveTo>
                    <a:pt x="3133725" y="54609"/>
                  </a:moveTo>
                  <a:lnTo>
                    <a:pt x="3126968" y="54609"/>
                  </a:lnTo>
                  <a:lnTo>
                    <a:pt x="3131019" y="55879"/>
                  </a:lnTo>
                  <a:lnTo>
                    <a:pt x="3133725" y="54609"/>
                  </a:lnTo>
                  <a:close/>
                </a:path>
                <a:path w="3358515" h="792479">
                  <a:moveTo>
                    <a:pt x="3205314" y="43179"/>
                  </a:moveTo>
                  <a:lnTo>
                    <a:pt x="3195866" y="43179"/>
                  </a:lnTo>
                  <a:lnTo>
                    <a:pt x="3195866" y="52069"/>
                  </a:lnTo>
                  <a:lnTo>
                    <a:pt x="3197212" y="53339"/>
                  </a:lnTo>
                  <a:lnTo>
                    <a:pt x="3201263" y="52069"/>
                  </a:lnTo>
                  <a:lnTo>
                    <a:pt x="3218827" y="52069"/>
                  </a:lnTo>
                  <a:lnTo>
                    <a:pt x="3218827" y="50799"/>
                  </a:lnTo>
                  <a:lnTo>
                    <a:pt x="3220173" y="48259"/>
                  </a:lnTo>
                  <a:lnTo>
                    <a:pt x="3222879" y="48259"/>
                  </a:lnTo>
                  <a:lnTo>
                    <a:pt x="3221520" y="46989"/>
                  </a:lnTo>
                  <a:lnTo>
                    <a:pt x="3210725" y="45719"/>
                  </a:lnTo>
                  <a:lnTo>
                    <a:pt x="3209366" y="45719"/>
                  </a:lnTo>
                  <a:lnTo>
                    <a:pt x="3205314" y="43179"/>
                  </a:lnTo>
                  <a:close/>
                </a:path>
                <a:path w="3358515" h="792479">
                  <a:moveTo>
                    <a:pt x="2597480" y="2539"/>
                  </a:moveTo>
                  <a:lnTo>
                    <a:pt x="2588018" y="2539"/>
                  </a:lnTo>
                  <a:lnTo>
                    <a:pt x="2585326" y="3809"/>
                  </a:lnTo>
                  <a:lnTo>
                    <a:pt x="2585326" y="12699"/>
                  </a:lnTo>
                  <a:lnTo>
                    <a:pt x="2586672" y="13969"/>
                  </a:lnTo>
                  <a:lnTo>
                    <a:pt x="2585326" y="26669"/>
                  </a:lnTo>
                  <a:lnTo>
                    <a:pt x="2585326" y="39369"/>
                  </a:lnTo>
                  <a:lnTo>
                    <a:pt x="2578569" y="45719"/>
                  </a:lnTo>
                  <a:lnTo>
                    <a:pt x="3109417" y="45719"/>
                  </a:lnTo>
                  <a:lnTo>
                    <a:pt x="3109417" y="41909"/>
                  </a:lnTo>
                  <a:lnTo>
                    <a:pt x="3112122" y="39369"/>
                  </a:lnTo>
                  <a:lnTo>
                    <a:pt x="3114814" y="39369"/>
                  </a:lnTo>
                  <a:lnTo>
                    <a:pt x="3120212" y="36829"/>
                  </a:lnTo>
                  <a:lnTo>
                    <a:pt x="3131019" y="36829"/>
                  </a:lnTo>
                  <a:lnTo>
                    <a:pt x="3132378" y="34289"/>
                  </a:lnTo>
                  <a:lnTo>
                    <a:pt x="3158712" y="34289"/>
                  </a:lnTo>
                  <a:lnTo>
                    <a:pt x="3160737" y="31749"/>
                  </a:lnTo>
                  <a:lnTo>
                    <a:pt x="3165128" y="31749"/>
                  </a:lnTo>
                  <a:lnTo>
                    <a:pt x="3166148" y="27939"/>
                  </a:lnTo>
                  <a:lnTo>
                    <a:pt x="3168167" y="24129"/>
                  </a:lnTo>
                  <a:lnTo>
                    <a:pt x="2632595" y="24129"/>
                  </a:lnTo>
                  <a:lnTo>
                    <a:pt x="2631249" y="22859"/>
                  </a:lnTo>
                  <a:lnTo>
                    <a:pt x="2629890" y="22859"/>
                  </a:lnTo>
                  <a:lnTo>
                    <a:pt x="2625852" y="19049"/>
                  </a:lnTo>
                  <a:lnTo>
                    <a:pt x="2624493" y="19049"/>
                  </a:lnTo>
                  <a:lnTo>
                    <a:pt x="2621800" y="17779"/>
                  </a:lnTo>
                  <a:lnTo>
                    <a:pt x="2619095" y="12699"/>
                  </a:lnTo>
                  <a:lnTo>
                    <a:pt x="2615044" y="8889"/>
                  </a:lnTo>
                  <a:lnTo>
                    <a:pt x="2598839" y="6349"/>
                  </a:lnTo>
                  <a:lnTo>
                    <a:pt x="2597480" y="3809"/>
                  </a:lnTo>
                  <a:lnTo>
                    <a:pt x="2597480" y="2539"/>
                  </a:lnTo>
                  <a:close/>
                </a:path>
                <a:path w="3358515" h="792479">
                  <a:moveTo>
                    <a:pt x="3193148" y="40639"/>
                  </a:moveTo>
                  <a:lnTo>
                    <a:pt x="3194507" y="41909"/>
                  </a:lnTo>
                  <a:lnTo>
                    <a:pt x="3194507" y="43179"/>
                  </a:lnTo>
                  <a:lnTo>
                    <a:pt x="3203955" y="43179"/>
                  </a:lnTo>
                  <a:lnTo>
                    <a:pt x="3193148" y="40639"/>
                  </a:lnTo>
                  <a:close/>
                </a:path>
                <a:path w="3358515" h="792479">
                  <a:moveTo>
                    <a:pt x="3121571" y="40639"/>
                  </a:moveTo>
                  <a:lnTo>
                    <a:pt x="3120212" y="40639"/>
                  </a:lnTo>
                  <a:lnTo>
                    <a:pt x="3118866" y="41909"/>
                  </a:lnTo>
                  <a:lnTo>
                    <a:pt x="3122917" y="41909"/>
                  </a:lnTo>
                  <a:lnTo>
                    <a:pt x="3121571" y="40639"/>
                  </a:lnTo>
                  <a:close/>
                </a:path>
                <a:path w="3358515" h="792479">
                  <a:moveTo>
                    <a:pt x="3128327" y="40639"/>
                  </a:moveTo>
                  <a:lnTo>
                    <a:pt x="3126968" y="40639"/>
                  </a:lnTo>
                  <a:lnTo>
                    <a:pt x="3122917" y="41909"/>
                  </a:lnTo>
                  <a:lnTo>
                    <a:pt x="3128327" y="41909"/>
                  </a:lnTo>
                  <a:lnTo>
                    <a:pt x="3128327" y="40639"/>
                  </a:lnTo>
                  <a:close/>
                </a:path>
                <a:path w="3358515" h="792479">
                  <a:moveTo>
                    <a:pt x="3158712" y="34289"/>
                  </a:moveTo>
                  <a:lnTo>
                    <a:pt x="3135071" y="34289"/>
                  </a:lnTo>
                  <a:lnTo>
                    <a:pt x="3136417" y="35559"/>
                  </a:lnTo>
                  <a:lnTo>
                    <a:pt x="3137776" y="35559"/>
                  </a:lnTo>
                  <a:lnTo>
                    <a:pt x="3139135" y="36829"/>
                  </a:lnTo>
                  <a:lnTo>
                    <a:pt x="3140481" y="36829"/>
                  </a:lnTo>
                  <a:lnTo>
                    <a:pt x="3139135" y="38099"/>
                  </a:lnTo>
                  <a:lnTo>
                    <a:pt x="3139135" y="40639"/>
                  </a:lnTo>
                  <a:lnTo>
                    <a:pt x="3141827" y="40639"/>
                  </a:lnTo>
                  <a:lnTo>
                    <a:pt x="3141827" y="39369"/>
                  </a:lnTo>
                  <a:lnTo>
                    <a:pt x="3143186" y="38099"/>
                  </a:lnTo>
                  <a:lnTo>
                    <a:pt x="3155340" y="38099"/>
                  </a:lnTo>
                  <a:lnTo>
                    <a:pt x="3156686" y="36829"/>
                  </a:lnTo>
                  <a:lnTo>
                    <a:pt x="3158712" y="34289"/>
                  </a:lnTo>
                  <a:close/>
                </a:path>
                <a:path w="3358515" h="792479">
                  <a:moveTo>
                    <a:pt x="3153981" y="38099"/>
                  </a:moveTo>
                  <a:lnTo>
                    <a:pt x="3151289" y="38099"/>
                  </a:lnTo>
                  <a:lnTo>
                    <a:pt x="3151289" y="40639"/>
                  </a:lnTo>
                  <a:lnTo>
                    <a:pt x="3153981" y="38099"/>
                  </a:lnTo>
                  <a:close/>
                </a:path>
                <a:path w="3358515" h="792479">
                  <a:moveTo>
                    <a:pt x="3131019" y="36829"/>
                  </a:moveTo>
                  <a:lnTo>
                    <a:pt x="3122917" y="36829"/>
                  </a:lnTo>
                  <a:lnTo>
                    <a:pt x="3126968" y="39369"/>
                  </a:lnTo>
                  <a:lnTo>
                    <a:pt x="3128327" y="39369"/>
                  </a:lnTo>
                  <a:lnTo>
                    <a:pt x="3128327" y="38099"/>
                  </a:lnTo>
                  <a:lnTo>
                    <a:pt x="3129673" y="38099"/>
                  </a:lnTo>
                  <a:lnTo>
                    <a:pt x="3131019" y="36829"/>
                  </a:lnTo>
                  <a:close/>
                </a:path>
                <a:path w="3358515" h="792479">
                  <a:moveTo>
                    <a:pt x="3147225" y="38099"/>
                  </a:moveTo>
                  <a:lnTo>
                    <a:pt x="3143186" y="38099"/>
                  </a:lnTo>
                  <a:lnTo>
                    <a:pt x="3144532" y="39369"/>
                  </a:lnTo>
                  <a:lnTo>
                    <a:pt x="3145878" y="39369"/>
                  </a:lnTo>
                  <a:lnTo>
                    <a:pt x="3147225" y="38099"/>
                  </a:lnTo>
                  <a:close/>
                </a:path>
                <a:path w="3358515" h="792479">
                  <a:moveTo>
                    <a:pt x="3165128" y="31749"/>
                  </a:moveTo>
                  <a:lnTo>
                    <a:pt x="3163442" y="31749"/>
                  </a:lnTo>
                  <a:lnTo>
                    <a:pt x="3163442" y="33019"/>
                  </a:lnTo>
                  <a:lnTo>
                    <a:pt x="3164789" y="33019"/>
                  </a:lnTo>
                  <a:lnTo>
                    <a:pt x="3165128" y="31749"/>
                  </a:lnTo>
                  <a:close/>
                </a:path>
                <a:path w="3358515" h="792479">
                  <a:moveTo>
                    <a:pt x="3168840" y="22859"/>
                  </a:moveTo>
                  <a:lnTo>
                    <a:pt x="2633941" y="22859"/>
                  </a:lnTo>
                  <a:lnTo>
                    <a:pt x="2632595" y="24129"/>
                  </a:lnTo>
                  <a:lnTo>
                    <a:pt x="3168167" y="24129"/>
                  </a:lnTo>
                  <a:lnTo>
                    <a:pt x="3168840" y="22859"/>
                  </a:lnTo>
                  <a:close/>
                </a:path>
                <a:path w="3358515" h="792479">
                  <a:moveTo>
                    <a:pt x="2669070" y="8889"/>
                  </a:moveTo>
                  <a:lnTo>
                    <a:pt x="2666377" y="8889"/>
                  </a:lnTo>
                  <a:lnTo>
                    <a:pt x="2662313" y="11429"/>
                  </a:lnTo>
                  <a:lnTo>
                    <a:pt x="2659608" y="12699"/>
                  </a:lnTo>
                  <a:lnTo>
                    <a:pt x="2656903" y="12699"/>
                  </a:lnTo>
                  <a:lnTo>
                    <a:pt x="2654211" y="13969"/>
                  </a:lnTo>
                  <a:lnTo>
                    <a:pt x="2648813" y="13969"/>
                  </a:lnTo>
                  <a:lnTo>
                    <a:pt x="2643403" y="16509"/>
                  </a:lnTo>
                  <a:lnTo>
                    <a:pt x="2636647" y="22859"/>
                  </a:lnTo>
                  <a:lnTo>
                    <a:pt x="3171545" y="22859"/>
                  </a:lnTo>
                  <a:lnTo>
                    <a:pt x="2685275" y="20319"/>
                  </a:lnTo>
                  <a:lnTo>
                    <a:pt x="2677172" y="12699"/>
                  </a:lnTo>
                  <a:lnTo>
                    <a:pt x="2673121" y="10159"/>
                  </a:lnTo>
                  <a:lnTo>
                    <a:pt x="2669070" y="8889"/>
                  </a:lnTo>
                  <a:close/>
                </a:path>
                <a:path w="3358515" h="792479">
                  <a:moveTo>
                    <a:pt x="2598839" y="0"/>
                  </a:moveTo>
                  <a:lnTo>
                    <a:pt x="2596121" y="0"/>
                  </a:lnTo>
                  <a:lnTo>
                    <a:pt x="2596121" y="1269"/>
                  </a:lnTo>
                  <a:lnTo>
                    <a:pt x="2594787" y="2539"/>
                  </a:lnTo>
                  <a:lnTo>
                    <a:pt x="2598839" y="2539"/>
                  </a:lnTo>
                  <a:lnTo>
                    <a:pt x="2598839" y="0"/>
                  </a:lnTo>
                  <a:close/>
                </a:path>
              </a:pathLst>
            </a:custGeom>
            <a:solidFill>
              <a:srgbClr val="00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5821" y="3477986"/>
              <a:ext cx="106705" cy="77000"/>
            </a:xfrm>
            <a:prstGeom prst="rect">
              <a:avLst/>
            </a:prstGeom>
          </p:spPr>
        </p:pic>
      </p:grpSp>
      <p:sp>
        <p:nvSpPr>
          <p:cNvPr id="120" name="object 120"/>
          <p:cNvSpPr/>
          <p:nvPr/>
        </p:nvSpPr>
        <p:spPr>
          <a:xfrm>
            <a:off x="2775830" y="3439826"/>
            <a:ext cx="494665" cy="207010"/>
          </a:xfrm>
          <a:custGeom>
            <a:avLst/>
            <a:gdLst/>
            <a:ahLst/>
            <a:cxnLst/>
            <a:rect l="l" t="t" r="r" b="b"/>
            <a:pathLst>
              <a:path w="494664" h="207010">
                <a:moveTo>
                  <a:pt x="85090" y="181609"/>
                </a:moveTo>
                <a:lnTo>
                  <a:pt x="52679" y="181609"/>
                </a:lnTo>
                <a:lnTo>
                  <a:pt x="54025" y="182879"/>
                </a:lnTo>
                <a:lnTo>
                  <a:pt x="54025" y="189229"/>
                </a:lnTo>
                <a:lnTo>
                  <a:pt x="52679" y="193039"/>
                </a:lnTo>
                <a:lnTo>
                  <a:pt x="52679" y="196849"/>
                </a:lnTo>
                <a:lnTo>
                  <a:pt x="63487" y="204469"/>
                </a:lnTo>
                <a:lnTo>
                  <a:pt x="66192" y="207009"/>
                </a:lnTo>
                <a:lnTo>
                  <a:pt x="68884" y="207009"/>
                </a:lnTo>
                <a:lnTo>
                  <a:pt x="68884" y="204469"/>
                </a:lnTo>
                <a:lnTo>
                  <a:pt x="71589" y="201929"/>
                </a:lnTo>
                <a:lnTo>
                  <a:pt x="71589" y="199389"/>
                </a:lnTo>
                <a:lnTo>
                  <a:pt x="72936" y="198119"/>
                </a:lnTo>
                <a:lnTo>
                  <a:pt x="86448" y="198119"/>
                </a:lnTo>
                <a:lnTo>
                  <a:pt x="86448" y="196849"/>
                </a:lnTo>
                <a:lnTo>
                  <a:pt x="89154" y="196849"/>
                </a:lnTo>
                <a:lnTo>
                  <a:pt x="89154" y="195579"/>
                </a:lnTo>
                <a:lnTo>
                  <a:pt x="90500" y="194309"/>
                </a:lnTo>
                <a:lnTo>
                  <a:pt x="90500" y="191769"/>
                </a:lnTo>
                <a:lnTo>
                  <a:pt x="87795" y="189229"/>
                </a:lnTo>
                <a:lnTo>
                  <a:pt x="85090" y="181609"/>
                </a:lnTo>
                <a:close/>
              </a:path>
              <a:path w="494664" h="207010">
                <a:moveTo>
                  <a:pt x="86448" y="198119"/>
                </a:moveTo>
                <a:lnTo>
                  <a:pt x="72936" y="198119"/>
                </a:lnTo>
                <a:lnTo>
                  <a:pt x="74295" y="199389"/>
                </a:lnTo>
                <a:lnTo>
                  <a:pt x="74295" y="203199"/>
                </a:lnTo>
                <a:lnTo>
                  <a:pt x="76987" y="201929"/>
                </a:lnTo>
                <a:lnTo>
                  <a:pt x="86448" y="198119"/>
                </a:lnTo>
                <a:close/>
              </a:path>
              <a:path w="494664" h="207010">
                <a:moveTo>
                  <a:pt x="105359" y="168909"/>
                </a:moveTo>
                <a:lnTo>
                  <a:pt x="25666" y="168909"/>
                </a:lnTo>
                <a:lnTo>
                  <a:pt x="29718" y="171449"/>
                </a:lnTo>
                <a:lnTo>
                  <a:pt x="36461" y="184149"/>
                </a:lnTo>
                <a:lnTo>
                  <a:pt x="45923" y="187959"/>
                </a:lnTo>
                <a:lnTo>
                  <a:pt x="47282" y="189229"/>
                </a:lnTo>
                <a:lnTo>
                  <a:pt x="47282" y="191769"/>
                </a:lnTo>
                <a:lnTo>
                  <a:pt x="48628" y="193039"/>
                </a:lnTo>
                <a:lnTo>
                  <a:pt x="49974" y="193039"/>
                </a:lnTo>
                <a:lnTo>
                  <a:pt x="49974" y="191769"/>
                </a:lnTo>
                <a:lnTo>
                  <a:pt x="51333" y="190499"/>
                </a:lnTo>
                <a:lnTo>
                  <a:pt x="52679" y="187959"/>
                </a:lnTo>
                <a:lnTo>
                  <a:pt x="52679" y="182879"/>
                </a:lnTo>
                <a:lnTo>
                  <a:pt x="51333" y="181609"/>
                </a:lnTo>
                <a:lnTo>
                  <a:pt x="85090" y="181609"/>
                </a:lnTo>
                <a:lnTo>
                  <a:pt x="82397" y="179069"/>
                </a:lnTo>
                <a:lnTo>
                  <a:pt x="83743" y="179069"/>
                </a:lnTo>
                <a:lnTo>
                  <a:pt x="83743" y="177799"/>
                </a:lnTo>
                <a:lnTo>
                  <a:pt x="82397" y="175259"/>
                </a:lnTo>
                <a:lnTo>
                  <a:pt x="82397" y="172719"/>
                </a:lnTo>
                <a:lnTo>
                  <a:pt x="105807" y="172719"/>
                </a:lnTo>
                <a:lnTo>
                  <a:pt x="105359" y="171449"/>
                </a:lnTo>
                <a:lnTo>
                  <a:pt x="105359" y="168909"/>
                </a:lnTo>
                <a:close/>
              </a:path>
              <a:path w="494664" h="207010">
                <a:moveTo>
                  <a:pt x="105807" y="172719"/>
                </a:moveTo>
                <a:lnTo>
                  <a:pt x="83743" y="172719"/>
                </a:lnTo>
                <a:lnTo>
                  <a:pt x="85090" y="173989"/>
                </a:lnTo>
                <a:lnTo>
                  <a:pt x="87795" y="182879"/>
                </a:lnTo>
                <a:lnTo>
                  <a:pt x="95897" y="190499"/>
                </a:lnTo>
                <a:lnTo>
                  <a:pt x="95897" y="187959"/>
                </a:lnTo>
                <a:lnTo>
                  <a:pt x="104000" y="187959"/>
                </a:lnTo>
                <a:lnTo>
                  <a:pt x="105359" y="185419"/>
                </a:lnTo>
                <a:lnTo>
                  <a:pt x="104000" y="185419"/>
                </a:lnTo>
                <a:lnTo>
                  <a:pt x="106705" y="182879"/>
                </a:lnTo>
                <a:lnTo>
                  <a:pt x="106705" y="179069"/>
                </a:lnTo>
                <a:lnTo>
                  <a:pt x="105359" y="177799"/>
                </a:lnTo>
                <a:lnTo>
                  <a:pt x="105359" y="176529"/>
                </a:lnTo>
                <a:lnTo>
                  <a:pt x="106705" y="175259"/>
                </a:lnTo>
                <a:lnTo>
                  <a:pt x="105807" y="172719"/>
                </a:lnTo>
                <a:close/>
              </a:path>
              <a:path w="494664" h="207010">
                <a:moveTo>
                  <a:pt x="118872" y="153669"/>
                </a:moveTo>
                <a:lnTo>
                  <a:pt x="86448" y="153669"/>
                </a:lnTo>
                <a:lnTo>
                  <a:pt x="95897" y="160019"/>
                </a:lnTo>
                <a:lnTo>
                  <a:pt x="106705" y="167639"/>
                </a:lnTo>
                <a:lnTo>
                  <a:pt x="109410" y="172719"/>
                </a:lnTo>
                <a:lnTo>
                  <a:pt x="109410" y="177799"/>
                </a:lnTo>
                <a:lnTo>
                  <a:pt x="110756" y="179069"/>
                </a:lnTo>
                <a:lnTo>
                  <a:pt x="110756" y="180339"/>
                </a:lnTo>
                <a:lnTo>
                  <a:pt x="112102" y="180339"/>
                </a:lnTo>
                <a:lnTo>
                  <a:pt x="120218" y="176529"/>
                </a:lnTo>
                <a:lnTo>
                  <a:pt x="120218" y="173989"/>
                </a:lnTo>
                <a:lnTo>
                  <a:pt x="121564" y="172719"/>
                </a:lnTo>
                <a:lnTo>
                  <a:pt x="120218" y="172719"/>
                </a:lnTo>
                <a:lnTo>
                  <a:pt x="120218" y="171449"/>
                </a:lnTo>
                <a:lnTo>
                  <a:pt x="121564" y="171449"/>
                </a:lnTo>
                <a:lnTo>
                  <a:pt x="121564" y="168909"/>
                </a:lnTo>
                <a:lnTo>
                  <a:pt x="120218" y="168909"/>
                </a:lnTo>
                <a:lnTo>
                  <a:pt x="120218" y="167639"/>
                </a:lnTo>
                <a:lnTo>
                  <a:pt x="122923" y="167639"/>
                </a:lnTo>
                <a:lnTo>
                  <a:pt x="122923" y="163829"/>
                </a:lnTo>
                <a:lnTo>
                  <a:pt x="118872" y="153669"/>
                </a:lnTo>
                <a:close/>
              </a:path>
              <a:path w="494664" h="207010">
                <a:moveTo>
                  <a:pt x="4051" y="161289"/>
                </a:moveTo>
                <a:lnTo>
                  <a:pt x="1346" y="162559"/>
                </a:lnTo>
                <a:lnTo>
                  <a:pt x="0" y="163829"/>
                </a:lnTo>
                <a:lnTo>
                  <a:pt x="4051" y="170179"/>
                </a:lnTo>
                <a:lnTo>
                  <a:pt x="5397" y="170179"/>
                </a:lnTo>
                <a:lnTo>
                  <a:pt x="12153" y="168909"/>
                </a:lnTo>
                <a:lnTo>
                  <a:pt x="105359" y="168909"/>
                </a:lnTo>
                <a:lnTo>
                  <a:pt x="105359" y="167639"/>
                </a:lnTo>
                <a:lnTo>
                  <a:pt x="101307" y="166369"/>
                </a:lnTo>
                <a:lnTo>
                  <a:pt x="99949" y="166369"/>
                </a:lnTo>
                <a:lnTo>
                  <a:pt x="97790" y="163829"/>
                </a:lnTo>
                <a:lnTo>
                  <a:pt x="8102" y="163829"/>
                </a:lnTo>
                <a:lnTo>
                  <a:pt x="4051" y="161289"/>
                </a:lnTo>
                <a:close/>
              </a:path>
              <a:path w="494664" h="207010">
                <a:moveTo>
                  <a:pt x="22961" y="168909"/>
                </a:moveTo>
                <a:lnTo>
                  <a:pt x="16205" y="168909"/>
                </a:lnTo>
                <a:lnTo>
                  <a:pt x="17564" y="170179"/>
                </a:lnTo>
                <a:lnTo>
                  <a:pt x="22961" y="168909"/>
                </a:lnTo>
                <a:close/>
              </a:path>
              <a:path w="494664" h="207010">
                <a:moveTo>
                  <a:pt x="22961" y="151129"/>
                </a:moveTo>
                <a:lnTo>
                  <a:pt x="9448" y="156209"/>
                </a:lnTo>
                <a:lnTo>
                  <a:pt x="8102" y="156209"/>
                </a:lnTo>
                <a:lnTo>
                  <a:pt x="10807" y="158749"/>
                </a:lnTo>
                <a:lnTo>
                  <a:pt x="10807" y="160019"/>
                </a:lnTo>
                <a:lnTo>
                  <a:pt x="12153" y="160019"/>
                </a:lnTo>
                <a:lnTo>
                  <a:pt x="10807" y="161289"/>
                </a:lnTo>
                <a:lnTo>
                  <a:pt x="9448" y="161289"/>
                </a:lnTo>
                <a:lnTo>
                  <a:pt x="9448" y="162559"/>
                </a:lnTo>
                <a:lnTo>
                  <a:pt x="8102" y="163829"/>
                </a:lnTo>
                <a:lnTo>
                  <a:pt x="97790" y="163829"/>
                </a:lnTo>
                <a:lnTo>
                  <a:pt x="94551" y="160019"/>
                </a:lnTo>
                <a:lnTo>
                  <a:pt x="87795" y="156209"/>
                </a:lnTo>
                <a:lnTo>
                  <a:pt x="86448" y="153669"/>
                </a:lnTo>
                <a:lnTo>
                  <a:pt x="118872" y="153669"/>
                </a:lnTo>
                <a:lnTo>
                  <a:pt x="118872" y="152399"/>
                </a:lnTo>
                <a:lnTo>
                  <a:pt x="24307" y="152399"/>
                </a:lnTo>
                <a:lnTo>
                  <a:pt x="22961" y="151129"/>
                </a:lnTo>
                <a:close/>
              </a:path>
              <a:path w="494664" h="207010">
                <a:moveTo>
                  <a:pt x="31064" y="151129"/>
                </a:moveTo>
                <a:lnTo>
                  <a:pt x="28359" y="151129"/>
                </a:lnTo>
                <a:lnTo>
                  <a:pt x="27012" y="152399"/>
                </a:lnTo>
                <a:lnTo>
                  <a:pt x="35115" y="152399"/>
                </a:lnTo>
                <a:lnTo>
                  <a:pt x="31064" y="151129"/>
                </a:lnTo>
                <a:close/>
              </a:path>
              <a:path w="494664" h="207010">
                <a:moveTo>
                  <a:pt x="40525" y="151129"/>
                </a:moveTo>
                <a:lnTo>
                  <a:pt x="39166" y="151129"/>
                </a:lnTo>
                <a:lnTo>
                  <a:pt x="35115" y="152399"/>
                </a:lnTo>
                <a:lnTo>
                  <a:pt x="47282" y="152399"/>
                </a:lnTo>
                <a:lnTo>
                  <a:pt x="40525" y="151129"/>
                </a:lnTo>
                <a:close/>
              </a:path>
              <a:path w="494664" h="207010">
                <a:moveTo>
                  <a:pt x="115709" y="148589"/>
                </a:moveTo>
                <a:lnTo>
                  <a:pt x="37820" y="148589"/>
                </a:lnTo>
                <a:lnTo>
                  <a:pt x="45923" y="151129"/>
                </a:lnTo>
                <a:lnTo>
                  <a:pt x="47282" y="152399"/>
                </a:lnTo>
                <a:lnTo>
                  <a:pt x="118872" y="152399"/>
                </a:lnTo>
                <a:lnTo>
                  <a:pt x="118872" y="151129"/>
                </a:lnTo>
                <a:lnTo>
                  <a:pt x="117513" y="149859"/>
                </a:lnTo>
                <a:lnTo>
                  <a:pt x="115709" y="148589"/>
                </a:lnTo>
                <a:close/>
              </a:path>
              <a:path w="494664" h="207010">
                <a:moveTo>
                  <a:pt x="6756" y="124459"/>
                </a:moveTo>
                <a:lnTo>
                  <a:pt x="6756" y="125729"/>
                </a:lnTo>
                <a:lnTo>
                  <a:pt x="4051" y="128269"/>
                </a:lnTo>
                <a:lnTo>
                  <a:pt x="4051" y="130809"/>
                </a:lnTo>
                <a:lnTo>
                  <a:pt x="6756" y="133349"/>
                </a:lnTo>
                <a:lnTo>
                  <a:pt x="6756" y="138429"/>
                </a:lnTo>
                <a:lnTo>
                  <a:pt x="8102" y="139699"/>
                </a:lnTo>
                <a:lnTo>
                  <a:pt x="8102" y="142239"/>
                </a:lnTo>
                <a:lnTo>
                  <a:pt x="9448" y="144779"/>
                </a:lnTo>
                <a:lnTo>
                  <a:pt x="9448" y="146049"/>
                </a:lnTo>
                <a:lnTo>
                  <a:pt x="12153" y="146049"/>
                </a:lnTo>
                <a:lnTo>
                  <a:pt x="14859" y="149859"/>
                </a:lnTo>
                <a:lnTo>
                  <a:pt x="14859" y="148589"/>
                </a:lnTo>
                <a:lnTo>
                  <a:pt x="16205" y="147319"/>
                </a:lnTo>
                <a:lnTo>
                  <a:pt x="20260" y="147319"/>
                </a:lnTo>
                <a:lnTo>
                  <a:pt x="22961" y="144779"/>
                </a:lnTo>
                <a:lnTo>
                  <a:pt x="120218" y="144779"/>
                </a:lnTo>
                <a:lnTo>
                  <a:pt x="120218" y="142239"/>
                </a:lnTo>
                <a:lnTo>
                  <a:pt x="118872" y="138429"/>
                </a:lnTo>
                <a:lnTo>
                  <a:pt x="158038" y="138429"/>
                </a:lnTo>
                <a:lnTo>
                  <a:pt x="156679" y="135889"/>
                </a:lnTo>
                <a:lnTo>
                  <a:pt x="159385" y="134619"/>
                </a:lnTo>
                <a:lnTo>
                  <a:pt x="159385" y="133349"/>
                </a:lnTo>
                <a:lnTo>
                  <a:pt x="157356" y="129539"/>
                </a:lnTo>
                <a:lnTo>
                  <a:pt x="9448" y="129539"/>
                </a:lnTo>
                <a:lnTo>
                  <a:pt x="8102" y="128269"/>
                </a:lnTo>
                <a:lnTo>
                  <a:pt x="8102" y="125729"/>
                </a:lnTo>
                <a:lnTo>
                  <a:pt x="6756" y="124459"/>
                </a:lnTo>
                <a:close/>
              </a:path>
              <a:path w="494664" h="207010">
                <a:moveTo>
                  <a:pt x="112102" y="146049"/>
                </a:moveTo>
                <a:lnTo>
                  <a:pt x="36461" y="146049"/>
                </a:lnTo>
                <a:lnTo>
                  <a:pt x="33769" y="148589"/>
                </a:lnTo>
                <a:lnTo>
                  <a:pt x="33769" y="149859"/>
                </a:lnTo>
                <a:lnTo>
                  <a:pt x="35115" y="149859"/>
                </a:lnTo>
                <a:lnTo>
                  <a:pt x="36461" y="148589"/>
                </a:lnTo>
                <a:lnTo>
                  <a:pt x="115709" y="148589"/>
                </a:lnTo>
                <a:lnTo>
                  <a:pt x="112102" y="146049"/>
                </a:lnTo>
                <a:close/>
              </a:path>
              <a:path w="494664" h="207010">
                <a:moveTo>
                  <a:pt x="120218" y="144779"/>
                </a:moveTo>
                <a:lnTo>
                  <a:pt x="25666" y="144779"/>
                </a:lnTo>
                <a:lnTo>
                  <a:pt x="29718" y="146049"/>
                </a:lnTo>
                <a:lnTo>
                  <a:pt x="113461" y="146049"/>
                </a:lnTo>
                <a:lnTo>
                  <a:pt x="117513" y="149859"/>
                </a:lnTo>
                <a:lnTo>
                  <a:pt x="118872" y="148589"/>
                </a:lnTo>
                <a:lnTo>
                  <a:pt x="120218" y="146049"/>
                </a:lnTo>
                <a:lnTo>
                  <a:pt x="120218" y="144779"/>
                </a:lnTo>
                <a:close/>
              </a:path>
              <a:path w="494664" h="207010">
                <a:moveTo>
                  <a:pt x="20260" y="147319"/>
                </a:moveTo>
                <a:lnTo>
                  <a:pt x="16205" y="147319"/>
                </a:lnTo>
                <a:lnTo>
                  <a:pt x="18910" y="148589"/>
                </a:lnTo>
                <a:lnTo>
                  <a:pt x="20260" y="147319"/>
                </a:lnTo>
                <a:close/>
              </a:path>
              <a:path w="494664" h="207010">
                <a:moveTo>
                  <a:pt x="182795" y="115569"/>
                </a:moveTo>
                <a:lnTo>
                  <a:pt x="153987" y="115569"/>
                </a:lnTo>
                <a:lnTo>
                  <a:pt x="159385" y="120649"/>
                </a:lnTo>
                <a:lnTo>
                  <a:pt x="164795" y="128269"/>
                </a:lnTo>
                <a:lnTo>
                  <a:pt x="164795" y="130809"/>
                </a:lnTo>
                <a:lnTo>
                  <a:pt x="166141" y="133349"/>
                </a:lnTo>
                <a:lnTo>
                  <a:pt x="174244" y="137159"/>
                </a:lnTo>
                <a:lnTo>
                  <a:pt x="174244" y="132079"/>
                </a:lnTo>
                <a:lnTo>
                  <a:pt x="176949" y="130809"/>
                </a:lnTo>
                <a:lnTo>
                  <a:pt x="176949" y="128269"/>
                </a:lnTo>
                <a:lnTo>
                  <a:pt x="178295" y="128269"/>
                </a:lnTo>
                <a:lnTo>
                  <a:pt x="181000" y="125729"/>
                </a:lnTo>
                <a:lnTo>
                  <a:pt x="181000" y="121919"/>
                </a:lnTo>
                <a:lnTo>
                  <a:pt x="179641" y="119379"/>
                </a:lnTo>
                <a:lnTo>
                  <a:pt x="181000" y="118109"/>
                </a:lnTo>
                <a:lnTo>
                  <a:pt x="183692" y="118109"/>
                </a:lnTo>
                <a:lnTo>
                  <a:pt x="182795" y="115569"/>
                </a:lnTo>
                <a:close/>
              </a:path>
              <a:path w="494664" h="207010">
                <a:moveTo>
                  <a:pt x="229628" y="111759"/>
                </a:moveTo>
                <a:lnTo>
                  <a:pt x="183692" y="111759"/>
                </a:lnTo>
                <a:lnTo>
                  <a:pt x="183692" y="113029"/>
                </a:lnTo>
                <a:lnTo>
                  <a:pt x="187744" y="120649"/>
                </a:lnTo>
                <a:lnTo>
                  <a:pt x="187744" y="121919"/>
                </a:lnTo>
                <a:lnTo>
                  <a:pt x="189103" y="126999"/>
                </a:lnTo>
                <a:lnTo>
                  <a:pt x="190461" y="129539"/>
                </a:lnTo>
                <a:lnTo>
                  <a:pt x="193154" y="132079"/>
                </a:lnTo>
                <a:lnTo>
                  <a:pt x="194513" y="132079"/>
                </a:lnTo>
                <a:lnTo>
                  <a:pt x="195859" y="130809"/>
                </a:lnTo>
                <a:lnTo>
                  <a:pt x="198564" y="130809"/>
                </a:lnTo>
                <a:lnTo>
                  <a:pt x="198564" y="129539"/>
                </a:lnTo>
                <a:lnTo>
                  <a:pt x="199910" y="129539"/>
                </a:lnTo>
                <a:lnTo>
                  <a:pt x="199910" y="125729"/>
                </a:lnTo>
                <a:lnTo>
                  <a:pt x="201256" y="124459"/>
                </a:lnTo>
                <a:lnTo>
                  <a:pt x="199910" y="124459"/>
                </a:lnTo>
                <a:lnTo>
                  <a:pt x="199910" y="120649"/>
                </a:lnTo>
                <a:lnTo>
                  <a:pt x="195859" y="119379"/>
                </a:lnTo>
                <a:lnTo>
                  <a:pt x="195859" y="113029"/>
                </a:lnTo>
                <a:lnTo>
                  <a:pt x="229628" y="113029"/>
                </a:lnTo>
                <a:lnTo>
                  <a:pt x="229628" y="111759"/>
                </a:lnTo>
                <a:close/>
              </a:path>
              <a:path w="494664" h="207010">
                <a:moveTo>
                  <a:pt x="67538" y="119379"/>
                </a:moveTo>
                <a:lnTo>
                  <a:pt x="39166" y="119379"/>
                </a:lnTo>
                <a:lnTo>
                  <a:pt x="40525" y="120649"/>
                </a:lnTo>
                <a:lnTo>
                  <a:pt x="41871" y="120649"/>
                </a:lnTo>
                <a:lnTo>
                  <a:pt x="43230" y="124459"/>
                </a:lnTo>
                <a:lnTo>
                  <a:pt x="43230" y="125729"/>
                </a:lnTo>
                <a:lnTo>
                  <a:pt x="20256" y="125729"/>
                </a:lnTo>
                <a:lnTo>
                  <a:pt x="18910" y="126999"/>
                </a:lnTo>
                <a:lnTo>
                  <a:pt x="18910" y="128269"/>
                </a:lnTo>
                <a:lnTo>
                  <a:pt x="10807" y="129539"/>
                </a:lnTo>
                <a:lnTo>
                  <a:pt x="157356" y="129539"/>
                </a:lnTo>
                <a:lnTo>
                  <a:pt x="156679" y="128269"/>
                </a:lnTo>
                <a:lnTo>
                  <a:pt x="74295" y="128269"/>
                </a:lnTo>
                <a:lnTo>
                  <a:pt x="67538" y="119379"/>
                </a:lnTo>
                <a:close/>
              </a:path>
              <a:path w="494664" h="207010">
                <a:moveTo>
                  <a:pt x="67538" y="104139"/>
                </a:moveTo>
                <a:lnTo>
                  <a:pt x="66192" y="104139"/>
                </a:lnTo>
                <a:lnTo>
                  <a:pt x="64833" y="105409"/>
                </a:lnTo>
                <a:lnTo>
                  <a:pt x="60782" y="105409"/>
                </a:lnTo>
                <a:lnTo>
                  <a:pt x="60782" y="106679"/>
                </a:lnTo>
                <a:lnTo>
                  <a:pt x="62141" y="107949"/>
                </a:lnTo>
                <a:lnTo>
                  <a:pt x="64833" y="109219"/>
                </a:lnTo>
                <a:lnTo>
                  <a:pt x="72936" y="118109"/>
                </a:lnTo>
                <a:lnTo>
                  <a:pt x="71589" y="119379"/>
                </a:lnTo>
                <a:lnTo>
                  <a:pt x="76987" y="125729"/>
                </a:lnTo>
                <a:lnTo>
                  <a:pt x="76987" y="126999"/>
                </a:lnTo>
                <a:lnTo>
                  <a:pt x="75641" y="128269"/>
                </a:lnTo>
                <a:lnTo>
                  <a:pt x="156679" y="128269"/>
                </a:lnTo>
                <a:lnTo>
                  <a:pt x="156679" y="124459"/>
                </a:lnTo>
                <a:lnTo>
                  <a:pt x="152628" y="116839"/>
                </a:lnTo>
                <a:lnTo>
                  <a:pt x="152628" y="115569"/>
                </a:lnTo>
                <a:lnTo>
                  <a:pt x="182795" y="115569"/>
                </a:lnTo>
                <a:lnTo>
                  <a:pt x="182346" y="114299"/>
                </a:lnTo>
                <a:lnTo>
                  <a:pt x="182346" y="113029"/>
                </a:lnTo>
                <a:lnTo>
                  <a:pt x="78346" y="113029"/>
                </a:lnTo>
                <a:lnTo>
                  <a:pt x="76987" y="111759"/>
                </a:lnTo>
                <a:lnTo>
                  <a:pt x="78346" y="109219"/>
                </a:lnTo>
                <a:lnTo>
                  <a:pt x="72936" y="109219"/>
                </a:lnTo>
                <a:lnTo>
                  <a:pt x="70243" y="107949"/>
                </a:lnTo>
                <a:lnTo>
                  <a:pt x="67538" y="107949"/>
                </a:lnTo>
                <a:lnTo>
                  <a:pt x="66192" y="106679"/>
                </a:lnTo>
                <a:lnTo>
                  <a:pt x="67538" y="105409"/>
                </a:lnTo>
                <a:lnTo>
                  <a:pt x="67538" y="104139"/>
                </a:lnTo>
                <a:close/>
              </a:path>
              <a:path w="494664" h="207010">
                <a:moveTo>
                  <a:pt x="32410" y="121919"/>
                </a:moveTo>
                <a:lnTo>
                  <a:pt x="28359" y="121919"/>
                </a:lnTo>
                <a:lnTo>
                  <a:pt x="27012" y="124459"/>
                </a:lnTo>
                <a:lnTo>
                  <a:pt x="22961" y="125729"/>
                </a:lnTo>
                <a:lnTo>
                  <a:pt x="37820" y="125729"/>
                </a:lnTo>
                <a:lnTo>
                  <a:pt x="32410" y="121919"/>
                </a:lnTo>
                <a:close/>
              </a:path>
              <a:path w="494664" h="207010">
                <a:moveTo>
                  <a:pt x="41871" y="124459"/>
                </a:moveTo>
                <a:lnTo>
                  <a:pt x="37820" y="125729"/>
                </a:lnTo>
                <a:lnTo>
                  <a:pt x="41871" y="125729"/>
                </a:lnTo>
                <a:lnTo>
                  <a:pt x="41871" y="124459"/>
                </a:lnTo>
                <a:close/>
              </a:path>
              <a:path w="494664" h="207010">
                <a:moveTo>
                  <a:pt x="229628" y="113029"/>
                </a:moveTo>
                <a:lnTo>
                  <a:pt x="195859" y="113029"/>
                </a:lnTo>
                <a:lnTo>
                  <a:pt x="197205" y="114299"/>
                </a:lnTo>
                <a:lnTo>
                  <a:pt x="198564" y="118109"/>
                </a:lnTo>
                <a:lnTo>
                  <a:pt x="201256" y="119379"/>
                </a:lnTo>
                <a:lnTo>
                  <a:pt x="202615" y="119379"/>
                </a:lnTo>
                <a:lnTo>
                  <a:pt x="202615" y="121919"/>
                </a:lnTo>
                <a:lnTo>
                  <a:pt x="203962" y="121919"/>
                </a:lnTo>
                <a:lnTo>
                  <a:pt x="213423" y="124459"/>
                </a:lnTo>
                <a:lnTo>
                  <a:pt x="214769" y="121919"/>
                </a:lnTo>
                <a:lnTo>
                  <a:pt x="217474" y="120649"/>
                </a:lnTo>
                <a:lnTo>
                  <a:pt x="217474" y="119379"/>
                </a:lnTo>
                <a:lnTo>
                  <a:pt x="214769" y="116839"/>
                </a:lnTo>
                <a:lnTo>
                  <a:pt x="214769" y="114299"/>
                </a:lnTo>
                <a:lnTo>
                  <a:pt x="229628" y="114299"/>
                </a:lnTo>
                <a:lnTo>
                  <a:pt x="229628" y="113029"/>
                </a:lnTo>
                <a:close/>
              </a:path>
              <a:path w="494664" h="207010">
                <a:moveTo>
                  <a:pt x="183692" y="118109"/>
                </a:moveTo>
                <a:lnTo>
                  <a:pt x="182346" y="118109"/>
                </a:lnTo>
                <a:lnTo>
                  <a:pt x="182346" y="121919"/>
                </a:lnTo>
                <a:lnTo>
                  <a:pt x="183692" y="121919"/>
                </a:lnTo>
                <a:lnTo>
                  <a:pt x="183692" y="118109"/>
                </a:lnTo>
                <a:close/>
              </a:path>
              <a:path w="494664" h="207010">
                <a:moveTo>
                  <a:pt x="56730" y="111759"/>
                </a:moveTo>
                <a:lnTo>
                  <a:pt x="44577" y="115569"/>
                </a:lnTo>
                <a:lnTo>
                  <a:pt x="43230" y="115569"/>
                </a:lnTo>
                <a:lnTo>
                  <a:pt x="40525" y="119379"/>
                </a:lnTo>
                <a:lnTo>
                  <a:pt x="64833" y="119379"/>
                </a:lnTo>
                <a:lnTo>
                  <a:pt x="62141" y="116839"/>
                </a:lnTo>
                <a:lnTo>
                  <a:pt x="62141" y="115569"/>
                </a:lnTo>
                <a:lnTo>
                  <a:pt x="60782" y="113029"/>
                </a:lnTo>
                <a:lnTo>
                  <a:pt x="56730" y="111759"/>
                </a:lnTo>
                <a:close/>
              </a:path>
              <a:path w="494664" h="207010">
                <a:moveTo>
                  <a:pt x="228269" y="114299"/>
                </a:moveTo>
                <a:lnTo>
                  <a:pt x="216115" y="114299"/>
                </a:lnTo>
                <a:lnTo>
                  <a:pt x="218821" y="115569"/>
                </a:lnTo>
                <a:lnTo>
                  <a:pt x="224218" y="116839"/>
                </a:lnTo>
                <a:lnTo>
                  <a:pt x="225577" y="116839"/>
                </a:lnTo>
                <a:lnTo>
                  <a:pt x="228269" y="114299"/>
                </a:lnTo>
                <a:close/>
              </a:path>
              <a:path w="494664" h="207010">
                <a:moveTo>
                  <a:pt x="75641" y="93979"/>
                </a:moveTo>
                <a:lnTo>
                  <a:pt x="74295" y="95249"/>
                </a:lnTo>
                <a:lnTo>
                  <a:pt x="68884" y="97789"/>
                </a:lnTo>
                <a:lnTo>
                  <a:pt x="68884" y="99059"/>
                </a:lnTo>
                <a:lnTo>
                  <a:pt x="70243" y="100329"/>
                </a:lnTo>
                <a:lnTo>
                  <a:pt x="74295" y="102869"/>
                </a:lnTo>
                <a:lnTo>
                  <a:pt x="75641" y="104139"/>
                </a:lnTo>
                <a:lnTo>
                  <a:pt x="76987" y="106679"/>
                </a:lnTo>
                <a:lnTo>
                  <a:pt x="78346" y="106679"/>
                </a:lnTo>
                <a:lnTo>
                  <a:pt x="78346" y="107949"/>
                </a:lnTo>
                <a:lnTo>
                  <a:pt x="79692" y="110489"/>
                </a:lnTo>
                <a:lnTo>
                  <a:pt x="78346" y="111759"/>
                </a:lnTo>
                <a:lnTo>
                  <a:pt x="78346" y="113029"/>
                </a:lnTo>
                <a:lnTo>
                  <a:pt x="182346" y="113029"/>
                </a:lnTo>
                <a:lnTo>
                  <a:pt x="183692" y="111759"/>
                </a:lnTo>
                <a:lnTo>
                  <a:pt x="229628" y="111759"/>
                </a:lnTo>
                <a:lnTo>
                  <a:pt x="229628" y="109219"/>
                </a:lnTo>
                <a:lnTo>
                  <a:pt x="221526" y="106679"/>
                </a:lnTo>
                <a:lnTo>
                  <a:pt x="214769" y="102869"/>
                </a:lnTo>
                <a:lnTo>
                  <a:pt x="99949" y="102869"/>
                </a:lnTo>
                <a:lnTo>
                  <a:pt x="95897" y="100329"/>
                </a:lnTo>
                <a:lnTo>
                  <a:pt x="93205" y="100329"/>
                </a:lnTo>
                <a:lnTo>
                  <a:pt x="91846" y="99059"/>
                </a:lnTo>
                <a:lnTo>
                  <a:pt x="89154" y="99059"/>
                </a:lnTo>
                <a:lnTo>
                  <a:pt x="83743" y="96519"/>
                </a:lnTo>
                <a:lnTo>
                  <a:pt x="82397" y="95249"/>
                </a:lnTo>
                <a:lnTo>
                  <a:pt x="78346" y="95249"/>
                </a:lnTo>
                <a:lnTo>
                  <a:pt x="75641" y="93979"/>
                </a:lnTo>
                <a:close/>
              </a:path>
              <a:path w="494664" h="207010">
                <a:moveTo>
                  <a:pt x="240436" y="96519"/>
                </a:moveTo>
                <a:lnTo>
                  <a:pt x="233680" y="96519"/>
                </a:lnTo>
                <a:lnTo>
                  <a:pt x="233680" y="97789"/>
                </a:lnTo>
                <a:lnTo>
                  <a:pt x="230974" y="100329"/>
                </a:lnTo>
                <a:lnTo>
                  <a:pt x="230974" y="104139"/>
                </a:lnTo>
                <a:lnTo>
                  <a:pt x="232321" y="105409"/>
                </a:lnTo>
                <a:lnTo>
                  <a:pt x="236372" y="105409"/>
                </a:lnTo>
                <a:lnTo>
                  <a:pt x="236372" y="104139"/>
                </a:lnTo>
                <a:lnTo>
                  <a:pt x="237731" y="102869"/>
                </a:lnTo>
                <a:lnTo>
                  <a:pt x="237731" y="99059"/>
                </a:lnTo>
                <a:lnTo>
                  <a:pt x="239077" y="99059"/>
                </a:lnTo>
                <a:lnTo>
                  <a:pt x="239077" y="97789"/>
                </a:lnTo>
                <a:lnTo>
                  <a:pt x="240436" y="96519"/>
                </a:lnTo>
                <a:close/>
              </a:path>
              <a:path w="494664" h="207010">
                <a:moveTo>
                  <a:pt x="226923" y="100329"/>
                </a:moveTo>
                <a:lnTo>
                  <a:pt x="221526" y="100329"/>
                </a:lnTo>
                <a:lnTo>
                  <a:pt x="221526" y="102869"/>
                </a:lnTo>
                <a:lnTo>
                  <a:pt x="220167" y="104139"/>
                </a:lnTo>
                <a:lnTo>
                  <a:pt x="226923" y="104139"/>
                </a:lnTo>
                <a:lnTo>
                  <a:pt x="228269" y="102869"/>
                </a:lnTo>
                <a:lnTo>
                  <a:pt x="226923" y="100329"/>
                </a:lnTo>
                <a:close/>
              </a:path>
              <a:path w="494664" h="207010">
                <a:moveTo>
                  <a:pt x="213423" y="99059"/>
                </a:moveTo>
                <a:lnTo>
                  <a:pt x="99949" y="99059"/>
                </a:lnTo>
                <a:lnTo>
                  <a:pt x="101307" y="100329"/>
                </a:lnTo>
                <a:lnTo>
                  <a:pt x="99949" y="102869"/>
                </a:lnTo>
                <a:lnTo>
                  <a:pt x="214769" y="102869"/>
                </a:lnTo>
                <a:lnTo>
                  <a:pt x="213423" y="100329"/>
                </a:lnTo>
                <a:lnTo>
                  <a:pt x="213423" y="99059"/>
                </a:lnTo>
                <a:close/>
              </a:path>
              <a:path w="494664" h="207010">
                <a:moveTo>
                  <a:pt x="230974" y="96519"/>
                </a:moveTo>
                <a:lnTo>
                  <a:pt x="94551" y="96519"/>
                </a:lnTo>
                <a:lnTo>
                  <a:pt x="93205" y="97789"/>
                </a:lnTo>
                <a:lnTo>
                  <a:pt x="98602" y="99059"/>
                </a:lnTo>
                <a:lnTo>
                  <a:pt x="213423" y="99059"/>
                </a:lnTo>
                <a:lnTo>
                  <a:pt x="217474" y="102869"/>
                </a:lnTo>
                <a:lnTo>
                  <a:pt x="221526" y="100329"/>
                </a:lnTo>
                <a:lnTo>
                  <a:pt x="228269" y="100329"/>
                </a:lnTo>
                <a:lnTo>
                  <a:pt x="228269" y="99059"/>
                </a:lnTo>
                <a:lnTo>
                  <a:pt x="230974" y="97789"/>
                </a:lnTo>
                <a:lnTo>
                  <a:pt x="230974" y="96519"/>
                </a:lnTo>
                <a:close/>
              </a:path>
              <a:path w="494664" h="207010">
                <a:moveTo>
                  <a:pt x="94551" y="78739"/>
                </a:moveTo>
                <a:lnTo>
                  <a:pt x="86448" y="78739"/>
                </a:lnTo>
                <a:lnTo>
                  <a:pt x="86448" y="83819"/>
                </a:lnTo>
                <a:lnTo>
                  <a:pt x="83743" y="86359"/>
                </a:lnTo>
                <a:lnTo>
                  <a:pt x="87795" y="87629"/>
                </a:lnTo>
                <a:lnTo>
                  <a:pt x="87795" y="90169"/>
                </a:lnTo>
                <a:lnTo>
                  <a:pt x="85090" y="91439"/>
                </a:lnTo>
                <a:lnTo>
                  <a:pt x="91846" y="91439"/>
                </a:lnTo>
                <a:lnTo>
                  <a:pt x="94551" y="92709"/>
                </a:lnTo>
                <a:lnTo>
                  <a:pt x="97256" y="96519"/>
                </a:lnTo>
                <a:lnTo>
                  <a:pt x="244487" y="96519"/>
                </a:lnTo>
                <a:lnTo>
                  <a:pt x="247180" y="95249"/>
                </a:lnTo>
                <a:lnTo>
                  <a:pt x="249885" y="95249"/>
                </a:lnTo>
                <a:lnTo>
                  <a:pt x="253483" y="92709"/>
                </a:lnTo>
                <a:lnTo>
                  <a:pt x="125615" y="92709"/>
                </a:lnTo>
                <a:lnTo>
                  <a:pt x="114808" y="88899"/>
                </a:lnTo>
                <a:lnTo>
                  <a:pt x="113461" y="86359"/>
                </a:lnTo>
                <a:lnTo>
                  <a:pt x="112102" y="86359"/>
                </a:lnTo>
                <a:lnTo>
                  <a:pt x="112102" y="83819"/>
                </a:lnTo>
                <a:lnTo>
                  <a:pt x="97256" y="83819"/>
                </a:lnTo>
                <a:lnTo>
                  <a:pt x="95897" y="82549"/>
                </a:lnTo>
                <a:lnTo>
                  <a:pt x="97256" y="82549"/>
                </a:lnTo>
                <a:lnTo>
                  <a:pt x="97256" y="81279"/>
                </a:lnTo>
                <a:lnTo>
                  <a:pt x="94551" y="78739"/>
                </a:lnTo>
                <a:close/>
              </a:path>
              <a:path w="494664" h="207010">
                <a:moveTo>
                  <a:pt x="270154" y="86359"/>
                </a:moveTo>
                <a:lnTo>
                  <a:pt x="257987" y="86359"/>
                </a:lnTo>
                <a:lnTo>
                  <a:pt x="260692" y="87629"/>
                </a:lnTo>
                <a:lnTo>
                  <a:pt x="260692" y="90169"/>
                </a:lnTo>
                <a:lnTo>
                  <a:pt x="259334" y="90169"/>
                </a:lnTo>
                <a:lnTo>
                  <a:pt x="259334" y="92709"/>
                </a:lnTo>
                <a:lnTo>
                  <a:pt x="257987" y="92709"/>
                </a:lnTo>
                <a:lnTo>
                  <a:pt x="257987" y="95249"/>
                </a:lnTo>
                <a:lnTo>
                  <a:pt x="259334" y="96519"/>
                </a:lnTo>
                <a:lnTo>
                  <a:pt x="262051" y="96519"/>
                </a:lnTo>
                <a:lnTo>
                  <a:pt x="262051" y="95249"/>
                </a:lnTo>
                <a:lnTo>
                  <a:pt x="263398" y="95249"/>
                </a:lnTo>
                <a:lnTo>
                  <a:pt x="263398" y="93979"/>
                </a:lnTo>
                <a:lnTo>
                  <a:pt x="266103" y="93979"/>
                </a:lnTo>
                <a:lnTo>
                  <a:pt x="266103" y="92709"/>
                </a:lnTo>
                <a:lnTo>
                  <a:pt x="267449" y="91439"/>
                </a:lnTo>
                <a:lnTo>
                  <a:pt x="268795" y="91439"/>
                </a:lnTo>
                <a:lnTo>
                  <a:pt x="267449" y="90169"/>
                </a:lnTo>
                <a:lnTo>
                  <a:pt x="270154" y="88899"/>
                </a:lnTo>
                <a:lnTo>
                  <a:pt x="270154" y="86359"/>
                </a:lnTo>
                <a:close/>
              </a:path>
              <a:path w="494664" h="207010">
                <a:moveTo>
                  <a:pt x="310667" y="82549"/>
                </a:moveTo>
                <a:lnTo>
                  <a:pt x="116166" y="82549"/>
                </a:lnTo>
                <a:lnTo>
                  <a:pt x="116166" y="88899"/>
                </a:lnTo>
                <a:lnTo>
                  <a:pt x="117513" y="88899"/>
                </a:lnTo>
                <a:lnTo>
                  <a:pt x="118872" y="90169"/>
                </a:lnTo>
                <a:lnTo>
                  <a:pt x="124269" y="90169"/>
                </a:lnTo>
                <a:lnTo>
                  <a:pt x="125615" y="91439"/>
                </a:lnTo>
                <a:lnTo>
                  <a:pt x="125615" y="92709"/>
                </a:lnTo>
                <a:lnTo>
                  <a:pt x="253483" y="92709"/>
                </a:lnTo>
                <a:lnTo>
                  <a:pt x="255282" y="91439"/>
                </a:lnTo>
                <a:lnTo>
                  <a:pt x="257987" y="88899"/>
                </a:lnTo>
                <a:lnTo>
                  <a:pt x="257987" y="86359"/>
                </a:lnTo>
                <a:lnTo>
                  <a:pt x="276904" y="86359"/>
                </a:lnTo>
                <a:lnTo>
                  <a:pt x="279603" y="85089"/>
                </a:lnTo>
                <a:lnTo>
                  <a:pt x="280949" y="85089"/>
                </a:lnTo>
                <a:lnTo>
                  <a:pt x="280949" y="83819"/>
                </a:lnTo>
                <a:lnTo>
                  <a:pt x="305943" y="83819"/>
                </a:lnTo>
                <a:lnTo>
                  <a:pt x="310667" y="82549"/>
                </a:lnTo>
                <a:close/>
              </a:path>
              <a:path w="494664" h="207010">
                <a:moveTo>
                  <a:pt x="276904" y="86359"/>
                </a:moveTo>
                <a:lnTo>
                  <a:pt x="271500" y="86359"/>
                </a:lnTo>
                <a:lnTo>
                  <a:pt x="272846" y="88899"/>
                </a:lnTo>
                <a:lnTo>
                  <a:pt x="274205" y="88899"/>
                </a:lnTo>
                <a:lnTo>
                  <a:pt x="274205" y="87629"/>
                </a:lnTo>
                <a:lnTo>
                  <a:pt x="276904" y="86359"/>
                </a:lnTo>
                <a:close/>
              </a:path>
              <a:path w="494664" h="207010">
                <a:moveTo>
                  <a:pt x="298513" y="83819"/>
                </a:moveTo>
                <a:lnTo>
                  <a:pt x="282308" y="83819"/>
                </a:lnTo>
                <a:lnTo>
                  <a:pt x="282308" y="85089"/>
                </a:lnTo>
                <a:lnTo>
                  <a:pt x="285013" y="85089"/>
                </a:lnTo>
                <a:lnTo>
                  <a:pt x="286359" y="86359"/>
                </a:lnTo>
                <a:lnTo>
                  <a:pt x="287705" y="86359"/>
                </a:lnTo>
                <a:lnTo>
                  <a:pt x="298513" y="83819"/>
                </a:lnTo>
                <a:close/>
              </a:path>
              <a:path w="494664" h="207010">
                <a:moveTo>
                  <a:pt x="305943" y="83819"/>
                </a:moveTo>
                <a:lnTo>
                  <a:pt x="298513" y="83819"/>
                </a:lnTo>
                <a:lnTo>
                  <a:pt x="301218" y="85089"/>
                </a:lnTo>
                <a:lnTo>
                  <a:pt x="305943" y="83819"/>
                </a:lnTo>
                <a:close/>
              </a:path>
              <a:path w="494664" h="207010">
                <a:moveTo>
                  <a:pt x="322821" y="82549"/>
                </a:moveTo>
                <a:lnTo>
                  <a:pt x="312026" y="82549"/>
                </a:lnTo>
                <a:lnTo>
                  <a:pt x="314718" y="83819"/>
                </a:lnTo>
                <a:lnTo>
                  <a:pt x="318770" y="83819"/>
                </a:lnTo>
                <a:lnTo>
                  <a:pt x="322821" y="82549"/>
                </a:lnTo>
                <a:close/>
              </a:path>
              <a:path w="494664" h="207010">
                <a:moveTo>
                  <a:pt x="403872" y="76199"/>
                </a:moveTo>
                <a:lnTo>
                  <a:pt x="330923" y="76199"/>
                </a:lnTo>
                <a:lnTo>
                  <a:pt x="330923" y="83819"/>
                </a:lnTo>
                <a:lnTo>
                  <a:pt x="334975" y="82549"/>
                </a:lnTo>
                <a:lnTo>
                  <a:pt x="340385" y="82549"/>
                </a:lnTo>
                <a:lnTo>
                  <a:pt x="341744" y="81279"/>
                </a:lnTo>
                <a:lnTo>
                  <a:pt x="353893" y="81279"/>
                </a:lnTo>
                <a:lnTo>
                  <a:pt x="364705" y="78739"/>
                </a:lnTo>
                <a:lnTo>
                  <a:pt x="375500" y="78739"/>
                </a:lnTo>
                <a:lnTo>
                  <a:pt x="389013" y="77469"/>
                </a:lnTo>
                <a:lnTo>
                  <a:pt x="402513" y="77469"/>
                </a:lnTo>
                <a:lnTo>
                  <a:pt x="403872" y="76199"/>
                </a:lnTo>
                <a:close/>
              </a:path>
              <a:path w="494664" h="207010">
                <a:moveTo>
                  <a:pt x="444398" y="68579"/>
                </a:moveTo>
                <a:lnTo>
                  <a:pt x="101307" y="68579"/>
                </a:lnTo>
                <a:lnTo>
                  <a:pt x="99949" y="69849"/>
                </a:lnTo>
                <a:lnTo>
                  <a:pt x="99949" y="71119"/>
                </a:lnTo>
                <a:lnTo>
                  <a:pt x="102654" y="73659"/>
                </a:lnTo>
                <a:lnTo>
                  <a:pt x="109410" y="76199"/>
                </a:lnTo>
                <a:lnTo>
                  <a:pt x="116166" y="77469"/>
                </a:lnTo>
                <a:lnTo>
                  <a:pt x="117513" y="78739"/>
                </a:lnTo>
                <a:lnTo>
                  <a:pt x="113461" y="82549"/>
                </a:lnTo>
                <a:lnTo>
                  <a:pt x="325526" y="82549"/>
                </a:lnTo>
                <a:lnTo>
                  <a:pt x="329577" y="77469"/>
                </a:lnTo>
                <a:lnTo>
                  <a:pt x="329577" y="76199"/>
                </a:lnTo>
                <a:lnTo>
                  <a:pt x="403872" y="76199"/>
                </a:lnTo>
                <a:lnTo>
                  <a:pt x="406565" y="74929"/>
                </a:lnTo>
                <a:lnTo>
                  <a:pt x="416026" y="74929"/>
                </a:lnTo>
                <a:lnTo>
                  <a:pt x="418731" y="73659"/>
                </a:lnTo>
                <a:lnTo>
                  <a:pt x="421436" y="73659"/>
                </a:lnTo>
                <a:lnTo>
                  <a:pt x="426834" y="72389"/>
                </a:lnTo>
                <a:lnTo>
                  <a:pt x="433586" y="72389"/>
                </a:lnTo>
                <a:lnTo>
                  <a:pt x="438988" y="69849"/>
                </a:lnTo>
                <a:lnTo>
                  <a:pt x="444398" y="68579"/>
                </a:lnTo>
                <a:close/>
              </a:path>
              <a:path w="494664" h="207010">
                <a:moveTo>
                  <a:pt x="353893" y="81279"/>
                </a:moveTo>
                <a:lnTo>
                  <a:pt x="343090" y="81279"/>
                </a:lnTo>
                <a:lnTo>
                  <a:pt x="348488" y="82549"/>
                </a:lnTo>
                <a:lnTo>
                  <a:pt x="353893" y="81279"/>
                </a:lnTo>
                <a:close/>
              </a:path>
              <a:path w="494664" h="207010">
                <a:moveTo>
                  <a:pt x="375500" y="78739"/>
                </a:moveTo>
                <a:lnTo>
                  <a:pt x="364705" y="78739"/>
                </a:lnTo>
                <a:lnTo>
                  <a:pt x="368757" y="82549"/>
                </a:lnTo>
                <a:lnTo>
                  <a:pt x="370103" y="82549"/>
                </a:lnTo>
                <a:lnTo>
                  <a:pt x="371449" y="81279"/>
                </a:lnTo>
                <a:lnTo>
                  <a:pt x="375500" y="78739"/>
                </a:lnTo>
                <a:close/>
              </a:path>
              <a:path w="494664" h="207010">
                <a:moveTo>
                  <a:pt x="90500" y="77469"/>
                </a:moveTo>
                <a:lnTo>
                  <a:pt x="87795" y="78739"/>
                </a:lnTo>
                <a:lnTo>
                  <a:pt x="91846" y="78739"/>
                </a:lnTo>
                <a:lnTo>
                  <a:pt x="90500" y="77469"/>
                </a:lnTo>
                <a:close/>
              </a:path>
              <a:path w="494664" h="207010">
                <a:moveTo>
                  <a:pt x="413334" y="74929"/>
                </a:moveTo>
                <a:lnTo>
                  <a:pt x="406565" y="74929"/>
                </a:lnTo>
                <a:lnTo>
                  <a:pt x="410629" y="76199"/>
                </a:lnTo>
                <a:lnTo>
                  <a:pt x="413334" y="74929"/>
                </a:lnTo>
                <a:close/>
              </a:path>
              <a:path w="494664" h="207010">
                <a:moveTo>
                  <a:pt x="433586" y="72389"/>
                </a:moveTo>
                <a:lnTo>
                  <a:pt x="426834" y="72389"/>
                </a:lnTo>
                <a:lnTo>
                  <a:pt x="430885" y="73659"/>
                </a:lnTo>
                <a:lnTo>
                  <a:pt x="433586" y="72389"/>
                </a:lnTo>
                <a:close/>
              </a:path>
              <a:path w="494664" h="207010">
                <a:moveTo>
                  <a:pt x="128320" y="45719"/>
                </a:moveTo>
                <a:lnTo>
                  <a:pt x="126974" y="45719"/>
                </a:lnTo>
                <a:lnTo>
                  <a:pt x="125615" y="46989"/>
                </a:lnTo>
                <a:lnTo>
                  <a:pt x="108051" y="46989"/>
                </a:lnTo>
                <a:lnTo>
                  <a:pt x="108051" y="48259"/>
                </a:lnTo>
                <a:lnTo>
                  <a:pt x="112102" y="48259"/>
                </a:lnTo>
                <a:lnTo>
                  <a:pt x="113461" y="49529"/>
                </a:lnTo>
                <a:lnTo>
                  <a:pt x="113461" y="50799"/>
                </a:lnTo>
                <a:lnTo>
                  <a:pt x="110756" y="53339"/>
                </a:lnTo>
                <a:lnTo>
                  <a:pt x="108051" y="54609"/>
                </a:lnTo>
                <a:lnTo>
                  <a:pt x="109410" y="55879"/>
                </a:lnTo>
                <a:lnTo>
                  <a:pt x="113461" y="57149"/>
                </a:lnTo>
                <a:lnTo>
                  <a:pt x="117513" y="57149"/>
                </a:lnTo>
                <a:lnTo>
                  <a:pt x="121564" y="58419"/>
                </a:lnTo>
                <a:lnTo>
                  <a:pt x="124269" y="58419"/>
                </a:lnTo>
                <a:lnTo>
                  <a:pt x="124269" y="62229"/>
                </a:lnTo>
                <a:lnTo>
                  <a:pt x="121564" y="62229"/>
                </a:lnTo>
                <a:lnTo>
                  <a:pt x="118872" y="63499"/>
                </a:lnTo>
                <a:lnTo>
                  <a:pt x="120218" y="64769"/>
                </a:lnTo>
                <a:lnTo>
                  <a:pt x="118872" y="66039"/>
                </a:lnTo>
                <a:lnTo>
                  <a:pt x="126974" y="66039"/>
                </a:lnTo>
                <a:lnTo>
                  <a:pt x="126974" y="68579"/>
                </a:lnTo>
                <a:lnTo>
                  <a:pt x="444398" y="68579"/>
                </a:lnTo>
                <a:lnTo>
                  <a:pt x="445744" y="69849"/>
                </a:lnTo>
                <a:lnTo>
                  <a:pt x="455193" y="67309"/>
                </a:lnTo>
                <a:lnTo>
                  <a:pt x="466001" y="67309"/>
                </a:lnTo>
                <a:lnTo>
                  <a:pt x="466001" y="66039"/>
                </a:lnTo>
                <a:lnTo>
                  <a:pt x="463308" y="64769"/>
                </a:lnTo>
                <a:lnTo>
                  <a:pt x="463308" y="63499"/>
                </a:lnTo>
                <a:lnTo>
                  <a:pt x="464654" y="63499"/>
                </a:lnTo>
                <a:lnTo>
                  <a:pt x="468706" y="62229"/>
                </a:lnTo>
                <a:lnTo>
                  <a:pt x="471411" y="58419"/>
                </a:lnTo>
                <a:lnTo>
                  <a:pt x="471411" y="55879"/>
                </a:lnTo>
                <a:lnTo>
                  <a:pt x="125615" y="55879"/>
                </a:lnTo>
                <a:lnTo>
                  <a:pt x="126974" y="54609"/>
                </a:lnTo>
                <a:lnTo>
                  <a:pt x="128320" y="52069"/>
                </a:lnTo>
                <a:lnTo>
                  <a:pt x="128320" y="45719"/>
                </a:lnTo>
                <a:close/>
              </a:path>
              <a:path w="494664" h="207010">
                <a:moveTo>
                  <a:pt x="125615" y="66039"/>
                </a:moveTo>
                <a:lnTo>
                  <a:pt x="121564" y="66039"/>
                </a:lnTo>
                <a:lnTo>
                  <a:pt x="122923" y="67309"/>
                </a:lnTo>
                <a:lnTo>
                  <a:pt x="124269" y="67309"/>
                </a:lnTo>
                <a:lnTo>
                  <a:pt x="125615" y="66039"/>
                </a:lnTo>
                <a:close/>
              </a:path>
              <a:path w="494664" h="207010">
                <a:moveTo>
                  <a:pt x="160731" y="43179"/>
                </a:moveTo>
                <a:lnTo>
                  <a:pt x="144526" y="43179"/>
                </a:lnTo>
                <a:lnTo>
                  <a:pt x="144526" y="46989"/>
                </a:lnTo>
                <a:lnTo>
                  <a:pt x="143179" y="48259"/>
                </a:lnTo>
                <a:lnTo>
                  <a:pt x="141833" y="48259"/>
                </a:lnTo>
                <a:lnTo>
                  <a:pt x="139128" y="49529"/>
                </a:lnTo>
                <a:lnTo>
                  <a:pt x="131025" y="54609"/>
                </a:lnTo>
                <a:lnTo>
                  <a:pt x="128320" y="55879"/>
                </a:lnTo>
                <a:lnTo>
                  <a:pt x="472757" y="55879"/>
                </a:lnTo>
                <a:lnTo>
                  <a:pt x="474103" y="57149"/>
                </a:lnTo>
                <a:lnTo>
                  <a:pt x="475462" y="55879"/>
                </a:lnTo>
                <a:lnTo>
                  <a:pt x="478155" y="54609"/>
                </a:lnTo>
                <a:lnTo>
                  <a:pt x="482206" y="50799"/>
                </a:lnTo>
                <a:lnTo>
                  <a:pt x="487616" y="49529"/>
                </a:lnTo>
                <a:lnTo>
                  <a:pt x="167487" y="49529"/>
                </a:lnTo>
                <a:lnTo>
                  <a:pt x="163436" y="46989"/>
                </a:lnTo>
                <a:lnTo>
                  <a:pt x="162090" y="44449"/>
                </a:lnTo>
                <a:lnTo>
                  <a:pt x="160731" y="44449"/>
                </a:lnTo>
                <a:lnTo>
                  <a:pt x="160731" y="43179"/>
                </a:lnTo>
                <a:close/>
              </a:path>
              <a:path w="494664" h="207010">
                <a:moveTo>
                  <a:pt x="185051" y="31749"/>
                </a:moveTo>
                <a:lnTo>
                  <a:pt x="170192" y="31749"/>
                </a:lnTo>
                <a:lnTo>
                  <a:pt x="167487" y="33019"/>
                </a:lnTo>
                <a:lnTo>
                  <a:pt x="167487" y="39369"/>
                </a:lnTo>
                <a:lnTo>
                  <a:pt x="168846" y="39369"/>
                </a:lnTo>
                <a:lnTo>
                  <a:pt x="168846" y="43179"/>
                </a:lnTo>
                <a:lnTo>
                  <a:pt x="167487" y="44449"/>
                </a:lnTo>
                <a:lnTo>
                  <a:pt x="167487" y="45719"/>
                </a:lnTo>
                <a:lnTo>
                  <a:pt x="168846" y="46989"/>
                </a:lnTo>
                <a:lnTo>
                  <a:pt x="168846" y="48259"/>
                </a:lnTo>
                <a:lnTo>
                  <a:pt x="167487" y="48259"/>
                </a:lnTo>
                <a:lnTo>
                  <a:pt x="167487" y="49529"/>
                </a:lnTo>
                <a:lnTo>
                  <a:pt x="487616" y="49529"/>
                </a:lnTo>
                <a:lnTo>
                  <a:pt x="488975" y="48259"/>
                </a:lnTo>
                <a:lnTo>
                  <a:pt x="487616" y="46989"/>
                </a:lnTo>
                <a:lnTo>
                  <a:pt x="484924" y="45719"/>
                </a:lnTo>
                <a:lnTo>
                  <a:pt x="487616" y="43179"/>
                </a:lnTo>
                <a:lnTo>
                  <a:pt x="487616" y="41909"/>
                </a:lnTo>
                <a:lnTo>
                  <a:pt x="494372" y="35559"/>
                </a:lnTo>
                <a:lnTo>
                  <a:pt x="491667" y="34289"/>
                </a:lnTo>
                <a:lnTo>
                  <a:pt x="491667" y="33019"/>
                </a:lnTo>
                <a:lnTo>
                  <a:pt x="186397" y="33019"/>
                </a:lnTo>
                <a:lnTo>
                  <a:pt x="185051" y="31749"/>
                </a:lnTo>
                <a:close/>
              </a:path>
              <a:path w="494664" h="207010">
                <a:moveTo>
                  <a:pt x="124269" y="44449"/>
                </a:moveTo>
                <a:lnTo>
                  <a:pt x="110756" y="44449"/>
                </a:lnTo>
                <a:lnTo>
                  <a:pt x="109410" y="45719"/>
                </a:lnTo>
                <a:lnTo>
                  <a:pt x="109410" y="46989"/>
                </a:lnTo>
                <a:lnTo>
                  <a:pt x="121564" y="46989"/>
                </a:lnTo>
                <a:lnTo>
                  <a:pt x="121564" y="45719"/>
                </a:lnTo>
                <a:lnTo>
                  <a:pt x="124269" y="44449"/>
                </a:lnTo>
                <a:close/>
              </a:path>
              <a:path w="494664" h="207010">
                <a:moveTo>
                  <a:pt x="121564" y="41909"/>
                </a:moveTo>
                <a:lnTo>
                  <a:pt x="113461" y="41909"/>
                </a:lnTo>
                <a:lnTo>
                  <a:pt x="112102" y="43179"/>
                </a:lnTo>
                <a:lnTo>
                  <a:pt x="112102" y="44449"/>
                </a:lnTo>
                <a:lnTo>
                  <a:pt x="122923" y="44449"/>
                </a:lnTo>
                <a:lnTo>
                  <a:pt x="121564" y="43179"/>
                </a:lnTo>
                <a:lnTo>
                  <a:pt x="121564" y="41909"/>
                </a:lnTo>
                <a:close/>
              </a:path>
              <a:path w="494664" h="207010">
                <a:moveTo>
                  <a:pt x="152628" y="35559"/>
                </a:moveTo>
                <a:lnTo>
                  <a:pt x="145884" y="36829"/>
                </a:lnTo>
                <a:lnTo>
                  <a:pt x="141833" y="41909"/>
                </a:lnTo>
                <a:lnTo>
                  <a:pt x="141833" y="43179"/>
                </a:lnTo>
                <a:lnTo>
                  <a:pt x="162090" y="43179"/>
                </a:lnTo>
                <a:lnTo>
                  <a:pt x="155333" y="39369"/>
                </a:lnTo>
                <a:lnTo>
                  <a:pt x="152628" y="35559"/>
                </a:lnTo>
                <a:close/>
              </a:path>
              <a:path w="494664" h="207010">
                <a:moveTo>
                  <a:pt x="121564" y="40639"/>
                </a:moveTo>
                <a:lnTo>
                  <a:pt x="116166" y="40639"/>
                </a:lnTo>
                <a:lnTo>
                  <a:pt x="114808" y="41909"/>
                </a:lnTo>
                <a:lnTo>
                  <a:pt x="122923" y="41909"/>
                </a:lnTo>
                <a:lnTo>
                  <a:pt x="121564" y="40639"/>
                </a:lnTo>
                <a:close/>
              </a:path>
              <a:path w="494664" h="207010">
                <a:moveTo>
                  <a:pt x="187744" y="24129"/>
                </a:moveTo>
                <a:lnTo>
                  <a:pt x="186397" y="24129"/>
                </a:lnTo>
                <a:lnTo>
                  <a:pt x="185051" y="25399"/>
                </a:lnTo>
                <a:lnTo>
                  <a:pt x="182346" y="26669"/>
                </a:lnTo>
                <a:lnTo>
                  <a:pt x="183692" y="27939"/>
                </a:lnTo>
                <a:lnTo>
                  <a:pt x="189103" y="29209"/>
                </a:lnTo>
                <a:lnTo>
                  <a:pt x="189103" y="31749"/>
                </a:lnTo>
                <a:lnTo>
                  <a:pt x="187744" y="33019"/>
                </a:lnTo>
                <a:lnTo>
                  <a:pt x="491667" y="33019"/>
                </a:lnTo>
                <a:lnTo>
                  <a:pt x="491667" y="31749"/>
                </a:lnTo>
                <a:lnTo>
                  <a:pt x="493020" y="30479"/>
                </a:lnTo>
                <a:lnTo>
                  <a:pt x="359295" y="30479"/>
                </a:lnTo>
                <a:lnTo>
                  <a:pt x="357949" y="29209"/>
                </a:lnTo>
                <a:lnTo>
                  <a:pt x="328231" y="29209"/>
                </a:lnTo>
                <a:lnTo>
                  <a:pt x="326872" y="27939"/>
                </a:lnTo>
                <a:lnTo>
                  <a:pt x="316077" y="27939"/>
                </a:lnTo>
                <a:lnTo>
                  <a:pt x="314718" y="26669"/>
                </a:lnTo>
                <a:lnTo>
                  <a:pt x="314718" y="25399"/>
                </a:lnTo>
                <a:lnTo>
                  <a:pt x="193154" y="25399"/>
                </a:lnTo>
                <a:lnTo>
                  <a:pt x="187744" y="24129"/>
                </a:lnTo>
                <a:close/>
              </a:path>
              <a:path w="494664" h="207010">
                <a:moveTo>
                  <a:pt x="366052" y="27939"/>
                </a:moveTo>
                <a:lnTo>
                  <a:pt x="364705" y="27939"/>
                </a:lnTo>
                <a:lnTo>
                  <a:pt x="362000" y="30479"/>
                </a:lnTo>
                <a:lnTo>
                  <a:pt x="493020" y="30479"/>
                </a:lnTo>
                <a:lnTo>
                  <a:pt x="494372" y="29209"/>
                </a:lnTo>
                <a:lnTo>
                  <a:pt x="368757" y="29209"/>
                </a:lnTo>
                <a:lnTo>
                  <a:pt x="366052" y="27939"/>
                </a:lnTo>
                <a:close/>
              </a:path>
              <a:path w="494664" h="207010">
                <a:moveTo>
                  <a:pt x="357949" y="25399"/>
                </a:moveTo>
                <a:lnTo>
                  <a:pt x="356590" y="25399"/>
                </a:lnTo>
                <a:lnTo>
                  <a:pt x="355244" y="26669"/>
                </a:lnTo>
                <a:lnTo>
                  <a:pt x="336334" y="26669"/>
                </a:lnTo>
                <a:lnTo>
                  <a:pt x="334975" y="27939"/>
                </a:lnTo>
                <a:lnTo>
                  <a:pt x="328231" y="29209"/>
                </a:lnTo>
                <a:lnTo>
                  <a:pt x="357949" y="29209"/>
                </a:lnTo>
                <a:lnTo>
                  <a:pt x="357949" y="25399"/>
                </a:lnTo>
                <a:close/>
              </a:path>
              <a:path w="494664" h="207010">
                <a:moveTo>
                  <a:pt x="372808" y="26669"/>
                </a:moveTo>
                <a:lnTo>
                  <a:pt x="371449" y="26669"/>
                </a:lnTo>
                <a:lnTo>
                  <a:pt x="370103" y="29209"/>
                </a:lnTo>
                <a:lnTo>
                  <a:pt x="375500" y="29209"/>
                </a:lnTo>
                <a:lnTo>
                  <a:pt x="372808" y="26669"/>
                </a:lnTo>
                <a:close/>
              </a:path>
              <a:path w="494664" h="207010">
                <a:moveTo>
                  <a:pt x="418731" y="8889"/>
                </a:moveTo>
                <a:lnTo>
                  <a:pt x="417385" y="10159"/>
                </a:lnTo>
                <a:lnTo>
                  <a:pt x="414680" y="11429"/>
                </a:lnTo>
                <a:lnTo>
                  <a:pt x="413334" y="11429"/>
                </a:lnTo>
                <a:lnTo>
                  <a:pt x="411975" y="12699"/>
                </a:lnTo>
                <a:lnTo>
                  <a:pt x="411975" y="13969"/>
                </a:lnTo>
                <a:lnTo>
                  <a:pt x="413334" y="17779"/>
                </a:lnTo>
                <a:lnTo>
                  <a:pt x="413334" y="24129"/>
                </a:lnTo>
                <a:lnTo>
                  <a:pt x="414680" y="25399"/>
                </a:lnTo>
                <a:lnTo>
                  <a:pt x="414680" y="26669"/>
                </a:lnTo>
                <a:lnTo>
                  <a:pt x="413334" y="27939"/>
                </a:lnTo>
                <a:lnTo>
                  <a:pt x="375500" y="27939"/>
                </a:lnTo>
                <a:lnTo>
                  <a:pt x="376859" y="29209"/>
                </a:lnTo>
                <a:lnTo>
                  <a:pt x="494372" y="29209"/>
                </a:lnTo>
                <a:lnTo>
                  <a:pt x="493026" y="27939"/>
                </a:lnTo>
                <a:lnTo>
                  <a:pt x="490321" y="26669"/>
                </a:lnTo>
                <a:lnTo>
                  <a:pt x="490321" y="25399"/>
                </a:lnTo>
                <a:lnTo>
                  <a:pt x="491667" y="24129"/>
                </a:lnTo>
                <a:lnTo>
                  <a:pt x="491667" y="22859"/>
                </a:lnTo>
                <a:lnTo>
                  <a:pt x="493026" y="21589"/>
                </a:lnTo>
                <a:lnTo>
                  <a:pt x="493026" y="20319"/>
                </a:lnTo>
                <a:lnTo>
                  <a:pt x="490321" y="20319"/>
                </a:lnTo>
                <a:lnTo>
                  <a:pt x="488975" y="17779"/>
                </a:lnTo>
                <a:lnTo>
                  <a:pt x="488975" y="13969"/>
                </a:lnTo>
                <a:lnTo>
                  <a:pt x="486270" y="13969"/>
                </a:lnTo>
                <a:lnTo>
                  <a:pt x="486270" y="12699"/>
                </a:lnTo>
                <a:lnTo>
                  <a:pt x="487616" y="11429"/>
                </a:lnTo>
                <a:lnTo>
                  <a:pt x="486270" y="10159"/>
                </a:lnTo>
                <a:lnTo>
                  <a:pt x="422783" y="10159"/>
                </a:lnTo>
                <a:lnTo>
                  <a:pt x="418731" y="8889"/>
                </a:lnTo>
                <a:close/>
              </a:path>
              <a:path w="494664" h="207010">
                <a:moveTo>
                  <a:pt x="318770" y="24129"/>
                </a:moveTo>
                <a:lnTo>
                  <a:pt x="316077" y="26669"/>
                </a:lnTo>
                <a:lnTo>
                  <a:pt x="316077" y="27939"/>
                </a:lnTo>
                <a:lnTo>
                  <a:pt x="326872" y="27939"/>
                </a:lnTo>
                <a:lnTo>
                  <a:pt x="328231" y="26669"/>
                </a:lnTo>
                <a:lnTo>
                  <a:pt x="320128" y="26669"/>
                </a:lnTo>
                <a:lnTo>
                  <a:pt x="318770" y="25399"/>
                </a:lnTo>
                <a:lnTo>
                  <a:pt x="318770" y="24129"/>
                </a:lnTo>
                <a:close/>
              </a:path>
              <a:path w="494664" h="207010">
                <a:moveTo>
                  <a:pt x="389013" y="22859"/>
                </a:moveTo>
                <a:lnTo>
                  <a:pt x="382257" y="22859"/>
                </a:lnTo>
                <a:lnTo>
                  <a:pt x="382257" y="25399"/>
                </a:lnTo>
                <a:lnTo>
                  <a:pt x="378206" y="25399"/>
                </a:lnTo>
                <a:lnTo>
                  <a:pt x="376859" y="26669"/>
                </a:lnTo>
                <a:lnTo>
                  <a:pt x="376859" y="27939"/>
                </a:lnTo>
                <a:lnTo>
                  <a:pt x="413334" y="27939"/>
                </a:lnTo>
                <a:lnTo>
                  <a:pt x="411711" y="26669"/>
                </a:lnTo>
                <a:lnTo>
                  <a:pt x="389013" y="26669"/>
                </a:lnTo>
                <a:lnTo>
                  <a:pt x="389013" y="22859"/>
                </a:lnTo>
                <a:close/>
              </a:path>
              <a:path w="494664" h="207010">
                <a:moveTo>
                  <a:pt x="326872" y="22859"/>
                </a:moveTo>
                <a:lnTo>
                  <a:pt x="325526" y="22859"/>
                </a:lnTo>
                <a:lnTo>
                  <a:pt x="321475" y="24129"/>
                </a:lnTo>
                <a:lnTo>
                  <a:pt x="320128" y="26669"/>
                </a:lnTo>
                <a:lnTo>
                  <a:pt x="326872" y="26669"/>
                </a:lnTo>
                <a:lnTo>
                  <a:pt x="326872" y="22859"/>
                </a:lnTo>
                <a:close/>
              </a:path>
              <a:path w="494664" h="207010">
                <a:moveTo>
                  <a:pt x="351193" y="24129"/>
                </a:moveTo>
                <a:lnTo>
                  <a:pt x="349846" y="24129"/>
                </a:lnTo>
                <a:lnTo>
                  <a:pt x="348488" y="25399"/>
                </a:lnTo>
                <a:lnTo>
                  <a:pt x="345795" y="25399"/>
                </a:lnTo>
                <a:lnTo>
                  <a:pt x="344436" y="26669"/>
                </a:lnTo>
                <a:lnTo>
                  <a:pt x="355244" y="26669"/>
                </a:lnTo>
                <a:lnTo>
                  <a:pt x="351193" y="24129"/>
                </a:lnTo>
                <a:close/>
              </a:path>
              <a:path w="494664" h="207010">
                <a:moveTo>
                  <a:pt x="402513" y="20319"/>
                </a:moveTo>
                <a:lnTo>
                  <a:pt x="399821" y="21589"/>
                </a:lnTo>
                <a:lnTo>
                  <a:pt x="398462" y="21589"/>
                </a:lnTo>
                <a:lnTo>
                  <a:pt x="397116" y="24129"/>
                </a:lnTo>
                <a:lnTo>
                  <a:pt x="393065" y="25399"/>
                </a:lnTo>
                <a:lnTo>
                  <a:pt x="391718" y="26669"/>
                </a:lnTo>
                <a:lnTo>
                  <a:pt x="411711" y="26669"/>
                </a:lnTo>
                <a:lnTo>
                  <a:pt x="405218" y="21589"/>
                </a:lnTo>
                <a:lnTo>
                  <a:pt x="402513" y="20319"/>
                </a:lnTo>
                <a:close/>
              </a:path>
              <a:path w="494664" h="207010">
                <a:moveTo>
                  <a:pt x="216115" y="19049"/>
                </a:moveTo>
                <a:lnTo>
                  <a:pt x="210718" y="19049"/>
                </a:lnTo>
                <a:lnTo>
                  <a:pt x="209359" y="20319"/>
                </a:lnTo>
                <a:lnTo>
                  <a:pt x="209359" y="21589"/>
                </a:lnTo>
                <a:lnTo>
                  <a:pt x="208013" y="22859"/>
                </a:lnTo>
                <a:lnTo>
                  <a:pt x="202615" y="22859"/>
                </a:lnTo>
                <a:lnTo>
                  <a:pt x="203962" y="25399"/>
                </a:lnTo>
                <a:lnTo>
                  <a:pt x="264744" y="25399"/>
                </a:lnTo>
                <a:lnTo>
                  <a:pt x="262051" y="24129"/>
                </a:lnTo>
                <a:lnTo>
                  <a:pt x="262051" y="21589"/>
                </a:lnTo>
                <a:lnTo>
                  <a:pt x="239077" y="21589"/>
                </a:lnTo>
                <a:lnTo>
                  <a:pt x="236376" y="20319"/>
                </a:lnTo>
                <a:lnTo>
                  <a:pt x="221526" y="20319"/>
                </a:lnTo>
                <a:lnTo>
                  <a:pt x="216115" y="19049"/>
                </a:lnTo>
                <a:close/>
              </a:path>
              <a:path w="494664" h="207010">
                <a:moveTo>
                  <a:pt x="271500" y="21589"/>
                </a:moveTo>
                <a:lnTo>
                  <a:pt x="268795" y="21589"/>
                </a:lnTo>
                <a:lnTo>
                  <a:pt x="268795" y="22859"/>
                </a:lnTo>
                <a:lnTo>
                  <a:pt x="266103" y="25399"/>
                </a:lnTo>
                <a:lnTo>
                  <a:pt x="313372" y="25399"/>
                </a:lnTo>
                <a:lnTo>
                  <a:pt x="313372" y="22859"/>
                </a:lnTo>
                <a:lnTo>
                  <a:pt x="274205" y="22859"/>
                </a:lnTo>
                <a:lnTo>
                  <a:pt x="271500" y="21589"/>
                </a:lnTo>
                <a:close/>
              </a:path>
              <a:path w="494664" h="207010">
                <a:moveTo>
                  <a:pt x="205308" y="21589"/>
                </a:moveTo>
                <a:lnTo>
                  <a:pt x="203962" y="22859"/>
                </a:lnTo>
                <a:lnTo>
                  <a:pt x="208013" y="22859"/>
                </a:lnTo>
                <a:lnTo>
                  <a:pt x="205308" y="21589"/>
                </a:lnTo>
                <a:close/>
              </a:path>
              <a:path w="494664" h="207010">
                <a:moveTo>
                  <a:pt x="283654" y="5079"/>
                </a:moveTo>
                <a:lnTo>
                  <a:pt x="282308" y="6349"/>
                </a:lnTo>
                <a:lnTo>
                  <a:pt x="280949" y="6349"/>
                </a:lnTo>
                <a:lnTo>
                  <a:pt x="280949" y="7619"/>
                </a:lnTo>
                <a:lnTo>
                  <a:pt x="279603" y="8889"/>
                </a:lnTo>
                <a:lnTo>
                  <a:pt x="279603" y="10159"/>
                </a:lnTo>
                <a:lnTo>
                  <a:pt x="275551" y="13969"/>
                </a:lnTo>
                <a:lnTo>
                  <a:pt x="275551" y="15239"/>
                </a:lnTo>
                <a:lnTo>
                  <a:pt x="280949" y="17779"/>
                </a:lnTo>
                <a:lnTo>
                  <a:pt x="280949" y="19049"/>
                </a:lnTo>
                <a:lnTo>
                  <a:pt x="278257" y="21589"/>
                </a:lnTo>
                <a:lnTo>
                  <a:pt x="276898" y="21589"/>
                </a:lnTo>
                <a:lnTo>
                  <a:pt x="274205" y="22859"/>
                </a:lnTo>
                <a:lnTo>
                  <a:pt x="313372" y="22859"/>
                </a:lnTo>
                <a:lnTo>
                  <a:pt x="316077" y="20319"/>
                </a:lnTo>
                <a:lnTo>
                  <a:pt x="316077" y="19049"/>
                </a:lnTo>
                <a:lnTo>
                  <a:pt x="307962" y="17779"/>
                </a:lnTo>
                <a:lnTo>
                  <a:pt x="305269" y="15239"/>
                </a:lnTo>
                <a:lnTo>
                  <a:pt x="305269" y="11429"/>
                </a:lnTo>
                <a:lnTo>
                  <a:pt x="303911" y="11429"/>
                </a:lnTo>
                <a:lnTo>
                  <a:pt x="301218" y="10159"/>
                </a:lnTo>
                <a:lnTo>
                  <a:pt x="295808" y="10159"/>
                </a:lnTo>
                <a:lnTo>
                  <a:pt x="294462" y="7619"/>
                </a:lnTo>
                <a:lnTo>
                  <a:pt x="286359" y="6349"/>
                </a:lnTo>
                <a:lnTo>
                  <a:pt x="283654" y="5079"/>
                </a:lnTo>
                <a:close/>
              </a:path>
              <a:path w="494664" h="207010">
                <a:moveTo>
                  <a:pt x="248539" y="20319"/>
                </a:moveTo>
                <a:lnTo>
                  <a:pt x="247180" y="20319"/>
                </a:lnTo>
                <a:lnTo>
                  <a:pt x="243128" y="21589"/>
                </a:lnTo>
                <a:lnTo>
                  <a:pt x="255282" y="21589"/>
                </a:lnTo>
                <a:lnTo>
                  <a:pt x="248539" y="20319"/>
                </a:lnTo>
                <a:close/>
              </a:path>
              <a:path w="494664" h="207010">
                <a:moveTo>
                  <a:pt x="257987" y="11429"/>
                </a:moveTo>
                <a:lnTo>
                  <a:pt x="251231" y="12699"/>
                </a:lnTo>
                <a:lnTo>
                  <a:pt x="249885" y="13969"/>
                </a:lnTo>
                <a:lnTo>
                  <a:pt x="249885" y="15239"/>
                </a:lnTo>
                <a:lnTo>
                  <a:pt x="251231" y="15239"/>
                </a:lnTo>
                <a:lnTo>
                  <a:pt x="256641" y="20319"/>
                </a:lnTo>
                <a:lnTo>
                  <a:pt x="256641" y="21589"/>
                </a:lnTo>
                <a:lnTo>
                  <a:pt x="260692" y="21589"/>
                </a:lnTo>
                <a:lnTo>
                  <a:pt x="270154" y="17779"/>
                </a:lnTo>
                <a:lnTo>
                  <a:pt x="271500" y="17779"/>
                </a:lnTo>
                <a:lnTo>
                  <a:pt x="272846" y="15239"/>
                </a:lnTo>
                <a:lnTo>
                  <a:pt x="264744" y="13969"/>
                </a:lnTo>
                <a:lnTo>
                  <a:pt x="257987" y="11429"/>
                </a:lnTo>
                <a:close/>
              </a:path>
              <a:path w="494664" h="207010">
                <a:moveTo>
                  <a:pt x="230974" y="17779"/>
                </a:moveTo>
                <a:lnTo>
                  <a:pt x="229628" y="17779"/>
                </a:lnTo>
                <a:lnTo>
                  <a:pt x="228269" y="19049"/>
                </a:lnTo>
                <a:lnTo>
                  <a:pt x="228269" y="20319"/>
                </a:lnTo>
                <a:lnTo>
                  <a:pt x="236376" y="20319"/>
                </a:lnTo>
                <a:lnTo>
                  <a:pt x="230974" y="17779"/>
                </a:lnTo>
                <a:close/>
              </a:path>
              <a:path w="494664" h="207010">
                <a:moveTo>
                  <a:pt x="299859" y="7619"/>
                </a:moveTo>
                <a:lnTo>
                  <a:pt x="298513" y="7619"/>
                </a:lnTo>
                <a:lnTo>
                  <a:pt x="295808" y="10159"/>
                </a:lnTo>
                <a:lnTo>
                  <a:pt x="301218" y="10159"/>
                </a:lnTo>
                <a:lnTo>
                  <a:pt x="299859" y="8889"/>
                </a:lnTo>
                <a:lnTo>
                  <a:pt x="299859" y="7619"/>
                </a:lnTo>
                <a:close/>
              </a:path>
              <a:path w="494664" h="207010">
                <a:moveTo>
                  <a:pt x="466001" y="0"/>
                </a:moveTo>
                <a:lnTo>
                  <a:pt x="463308" y="0"/>
                </a:lnTo>
                <a:lnTo>
                  <a:pt x="460603" y="1269"/>
                </a:lnTo>
                <a:lnTo>
                  <a:pt x="459244" y="1269"/>
                </a:lnTo>
                <a:lnTo>
                  <a:pt x="455193" y="2539"/>
                </a:lnTo>
                <a:lnTo>
                  <a:pt x="438988" y="2539"/>
                </a:lnTo>
                <a:lnTo>
                  <a:pt x="438988" y="3809"/>
                </a:lnTo>
                <a:lnTo>
                  <a:pt x="437642" y="5079"/>
                </a:lnTo>
                <a:lnTo>
                  <a:pt x="432231" y="5079"/>
                </a:lnTo>
                <a:lnTo>
                  <a:pt x="430885" y="7619"/>
                </a:lnTo>
                <a:lnTo>
                  <a:pt x="426834" y="7619"/>
                </a:lnTo>
                <a:lnTo>
                  <a:pt x="424129" y="10159"/>
                </a:lnTo>
                <a:lnTo>
                  <a:pt x="482206" y="10159"/>
                </a:lnTo>
                <a:lnTo>
                  <a:pt x="476808" y="5079"/>
                </a:lnTo>
                <a:lnTo>
                  <a:pt x="437642" y="5079"/>
                </a:lnTo>
                <a:lnTo>
                  <a:pt x="434936" y="3809"/>
                </a:lnTo>
                <a:lnTo>
                  <a:pt x="474106" y="3809"/>
                </a:lnTo>
                <a:lnTo>
                  <a:pt x="466001" y="0"/>
                </a:lnTo>
                <a:close/>
              </a:path>
              <a:path w="494664" h="207010">
                <a:moveTo>
                  <a:pt x="448449" y="1269"/>
                </a:moveTo>
                <a:lnTo>
                  <a:pt x="445744" y="2539"/>
                </a:lnTo>
                <a:lnTo>
                  <a:pt x="455193" y="2539"/>
                </a:lnTo>
                <a:lnTo>
                  <a:pt x="448449" y="1269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54891" y="3492851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153" y="0"/>
                </a:moveTo>
                <a:lnTo>
                  <a:pt x="10807" y="0"/>
                </a:lnTo>
                <a:lnTo>
                  <a:pt x="10807" y="1346"/>
                </a:lnTo>
                <a:lnTo>
                  <a:pt x="8115" y="1346"/>
                </a:lnTo>
                <a:lnTo>
                  <a:pt x="6756" y="0"/>
                </a:lnTo>
                <a:lnTo>
                  <a:pt x="2705" y="0"/>
                </a:lnTo>
                <a:lnTo>
                  <a:pt x="2705" y="1346"/>
                </a:lnTo>
                <a:lnTo>
                  <a:pt x="1358" y="5397"/>
                </a:lnTo>
                <a:lnTo>
                  <a:pt x="4051" y="5397"/>
                </a:lnTo>
                <a:lnTo>
                  <a:pt x="5397" y="6756"/>
                </a:lnTo>
                <a:lnTo>
                  <a:pt x="0" y="9448"/>
                </a:lnTo>
                <a:lnTo>
                  <a:pt x="0" y="10795"/>
                </a:lnTo>
                <a:lnTo>
                  <a:pt x="4051" y="10795"/>
                </a:lnTo>
                <a:lnTo>
                  <a:pt x="10807" y="6756"/>
                </a:lnTo>
                <a:lnTo>
                  <a:pt x="12153" y="6756"/>
                </a:lnTo>
                <a:lnTo>
                  <a:pt x="1215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63180" y="3487445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1346" y="0"/>
                </a:moveTo>
                <a:lnTo>
                  <a:pt x="0" y="0"/>
                </a:lnTo>
                <a:lnTo>
                  <a:pt x="0" y="4051"/>
                </a:lnTo>
                <a:lnTo>
                  <a:pt x="2692" y="5410"/>
                </a:lnTo>
                <a:lnTo>
                  <a:pt x="5397" y="2692"/>
                </a:lnTo>
                <a:lnTo>
                  <a:pt x="5397" y="1346"/>
                </a:lnTo>
                <a:lnTo>
                  <a:pt x="4051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84212" y="346719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17551" y="0"/>
                </a:moveTo>
                <a:lnTo>
                  <a:pt x="14846" y="0"/>
                </a:lnTo>
                <a:lnTo>
                  <a:pt x="8089" y="4051"/>
                </a:lnTo>
                <a:lnTo>
                  <a:pt x="1346" y="9448"/>
                </a:lnTo>
                <a:lnTo>
                  <a:pt x="0" y="13500"/>
                </a:lnTo>
                <a:lnTo>
                  <a:pt x="0" y="16205"/>
                </a:lnTo>
                <a:lnTo>
                  <a:pt x="1346" y="18897"/>
                </a:lnTo>
                <a:lnTo>
                  <a:pt x="4051" y="22948"/>
                </a:lnTo>
                <a:lnTo>
                  <a:pt x="5397" y="25653"/>
                </a:lnTo>
                <a:lnTo>
                  <a:pt x="8089" y="28359"/>
                </a:lnTo>
                <a:lnTo>
                  <a:pt x="14846" y="33756"/>
                </a:lnTo>
                <a:lnTo>
                  <a:pt x="18897" y="35115"/>
                </a:lnTo>
                <a:lnTo>
                  <a:pt x="21602" y="32410"/>
                </a:lnTo>
                <a:lnTo>
                  <a:pt x="21602" y="29705"/>
                </a:lnTo>
                <a:lnTo>
                  <a:pt x="24307" y="27012"/>
                </a:lnTo>
                <a:lnTo>
                  <a:pt x="25654" y="24307"/>
                </a:lnTo>
                <a:lnTo>
                  <a:pt x="28359" y="22948"/>
                </a:lnTo>
                <a:lnTo>
                  <a:pt x="29705" y="21602"/>
                </a:lnTo>
                <a:lnTo>
                  <a:pt x="29705" y="17551"/>
                </a:lnTo>
                <a:lnTo>
                  <a:pt x="28359" y="16205"/>
                </a:lnTo>
                <a:lnTo>
                  <a:pt x="28359" y="13500"/>
                </a:lnTo>
                <a:lnTo>
                  <a:pt x="28359" y="12153"/>
                </a:lnTo>
                <a:lnTo>
                  <a:pt x="27012" y="12153"/>
                </a:lnTo>
                <a:lnTo>
                  <a:pt x="27012" y="10794"/>
                </a:lnTo>
                <a:lnTo>
                  <a:pt x="25654" y="9448"/>
                </a:lnTo>
                <a:lnTo>
                  <a:pt x="25654" y="6743"/>
                </a:lnTo>
                <a:lnTo>
                  <a:pt x="24307" y="5397"/>
                </a:lnTo>
                <a:lnTo>
                  <a:pt x="24307" y="4051"/>
                </a:lnTo>
                <a:lnTo>
                  <a:pt x="20256" y="1346"/>
                </a:lnTo>
                <a:lnTo>
                  <a:pt x="175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51425" y="344691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705" y="0"/>
                </a:moveTo>
                <a:lnTo>
                  <a:pt x="1346" y="1358"/>
                </a:lnTo>
                <a:lnTo>
                  <a:pt x="1346" y="4051"/>
                </a:lnTo>
                <a:lnTo>
                  <a:pt x="0" y="10807"/>
                </a:lnTo>
                <a:lnTo>
                  <a:pt x="0" y="12153"/>
                </a:lnTo>
                <a:lnTo>
                  <a:pt x="1346" y="13512"/>
                </a:lnTo>
                <a:lnTo>
                  <a:pt x="2705" y="16205"/>
                </a:lnTo>
                <a:lnTo>
                  <a:pt x="4051" y="17564"/>
                </a:lnTo>
                <a:lnTo>
                  <a:pt x="8102" y="17564"/>
                </a:lnTo>
                <a:lnTo>
                  <a:pt x="12153" y="21615"/>
                </a:lnTo>
                <a:lnTo>
                  <a:pt x="13500" y="24320"/>
                </a:lnTo>
                <a:lnTo>
                  <a:pt x="14858" y="25666"/>
                </a:lnTo>
                <a:lnTo>
                  <a:pt x="14858" y="27012"/>
                </a:lnTo>
                <a:lnTo>
                  <a:pt x="16205" y="28371"/>
                </a:lnTo>
                <a:lnTo>
                  <a:pt x="17564" y="31064"/>
                </a:lnTo>
                <a:lnTo>
                  <a:pt x="18910" y="31064"/>
                </a:lnTo>
                <a:lnTo>
                  <a:pt x="18910" y="32423"/>
                </a:lnTo>
                <a:lnTo>
                  <a:pt x="20256" y="32423"/>
                </a:lnTo>
                <a:lnTo>
                  <a:pt x="22961" y="35128"/>
                </a:lnTo>
                <a:lnTo>
                  <a:pt x="22961" y="36474"/>
                </a:lnTo>
                <a:lnTo>
                  <a:pt x="24307" y="36474"/>
                </a:lnTo>
                <a:lnTo>
                  <a:pt x="29717" y="33769"/>
                </a:lnTo>
                <a:lnTo>
                  <a:pt x="35115" y="33769"/>
                </a:lnTo>
                <a:lnTo>
                  <a:pt x="36461" y="35128"/>
                </a:lnTo>
                <a:lnTo>
                  <a:pt x="39179" y="36474"/>
                </a:lnTo>
                <a:lnTo>
                  <a:pt x="39179" y="37833"/>
                </a:lnTo>
                <a:lnTo>
                  <a:pt x="40512" y="41884"/>
                </a:lnTo>
                <a:lnTo>
                  <a:pt x="41871" y="43230"/>
                </a:lnTo>
                <a:lnTo>
                  <a:pt x="43218" y="40525"/>
                </a:lnTo>
                <a:lnTo>
                  <a:pt x="41871" y="37833"/>
                </a:lnTo>
                <a:lnTo>
                  <a:pt x="36461" y="32423"/>
                </a:lnTo>
                <a:lnTo>
                  <a:pt x="31064" y="31064"/>
                </a:lnTo>
                <a:lnTo>
                  <a:pt x="22961" y="22961"/>
                </a:lnTo>
                <a:lnTo>
                  <a:pt x="20256" y="22961"/>
                </a:lnTo>
                <a:lnTo>
                  <a:pt x="18910" y="21615"/>
                </a:lnTo>
                <a:lnTo>
                  <a:pt x="17564" y="18910"/>
                </a:lnTo>
                <a:lnTo>
                  <a:pt x="17564" y="17564"/>
                </a:lnTo>
                <a:lnTo>
                  <a:pt x="12153" y="12153"/>
                </a:lnTo>
                <a:lnTo>
                  <a:pt x="9448" y="12153"/>
                </a:lnTo>
                <a:lnTo>
                  <a:pt x="8102" y="10807"/>
                </a:lnTo>
                <a:lnTo>
                  <a:pt x="8102" y="6756"/>
                </a:lnTo>
                <a:lnTo>
                  <a:pt x="8102" y="5410"/>
                </a:lnTo>
                <a:lnTo>
                  <a:pt x="6756" y="5410"/>
                </a:lnTo>
                <a:lnTo>
                  <a:pt x="5410" y="4051"/>
                </a:lnTo>
                <a:lnTo>
                  <a:pt x="5410" y="2705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48234" y="3322651"/>
            <a:ext cx="147320" cy="136525"/>
          </a:xfrm>
          <a:custGeom>
            <a:avLst/>
            <a:gdLst/>
            <a:ahLst/>
            <a:cxnLst/>
            <a:rect l="l" t="t" r="r" b="b"/>
            <a:pathLst>
              <a:path w="147320" h="136525">
                <a:moveTo>
                  <a:pt x="67525" y="0"/>
                </a:moveTo>
                <a:lnTo>
                  <a:pt x="66179" y="0"/>
                </a:lnTo>
                <a:lnTo>
                  <a:pt x="64833" y="1346"/>
                </a:lnTo>
                <a:lnTo>
                  <a:pt x="63487" y="2692"/>
                </a:lnTo>
                <a:lnTo>
                  <a:pt x="63487" y="5397"/>
                </a:lnTo>
                <a:lnTo>
                  <a:pt x="62128" y="5397"/>
                </a:lnTo>
                <a:lnTo>
                  <a:pt x="62128" y="8102"/>
                </a:lnTo>
                <a:lnTo>
                  <a:pt x="63487" y="10794"/>
                </a:lnTo>
                <a:lnTo>
                  <a:pt x="63487" y="13500"/>
                </a:lnTo>
                <a:lnTo>
                  <a:pt x="66179" y="16205"/>
                </a:lnTo>
                <a:lnTo>
                  <a:pt x="66179" y="17551"/>
                </a:lnTo>
                <a:lnTo>
                  <a:pt x="60782" y="16205"/>
                </a:lnTo>
                <a:lnTo>
                  <a:pt x="59436" y="16205"/>
                </a:lnTo>
                <a:lnTo>
                  <a:pt x="59436" y="13500"/>
                </a:lnTo>
                <a:lnTo>
                  <a:pt x="58077" y="13500"/>
                </a:lnTo>
                <a:lnTo>
                  <a:pt x="58077" y="12153"/>
                </a:lnTo>
                <a:lnTo>
                  <a:pt x="56730" y="10794"/>
                </a:lnTo>
                <a:lnTo>
                  <a:pt x="55372" y="6743"/>
                </a:lnTo>
                <a:lnTo>
                  <a:pt x="51320" y="6743"/>
                </a:lnTo>
                <a:lnTo>
                  <a:pt x="48628" y="8102"/>
                </a:lnTo>
                <a:lnTo>
                  <a:pt x="48628" y="16205"/>
                </a:lnTo>
                <a:lnTo>
                  <a:pt x="49974" y="17551"/>
                </a:lnTo>
                <a:lnTo>
                  <a:pt x="48628" y="18910"/>
                </a:lnTo>
                <a:lnTo>
                  <a:pt x="43218" y="18910"/>
                </a:lnTo>
                <a:lnTo>
                  <a:pt x="40525" y="22961"/>
                </a:lnTo>
                <a:lnTo>
                  <a:pt x="40525" y="25653"/>
                </a:lnTo>
                <a:lnTo>
                  <a:pt x="39166" y="25653"/>
                </a:lnTo>
                <a:lnTo>
                  <a:pt x="40525" y="27012"/>
                </a:lnTo>
                <a:lnTo>
                  <a:pt x="41871" y="27012"/>
                </a:lnTo>
                <a:lnTo>
                  <a:pt x="37820" y="28359"/>
                </a:lnTo>
                <a:lnTo>
                  <a:pt x="37820" y="33769"/>
                </a:lnTo>
                <a:lnTo>
                  <a:pt x="36474" y="35115"/>
                </a:lnTo>
                <a:lnTo>
                  <a:pt x="43218" y="36474"/>
                </a:lnTo>
                <a:lnTo>
                  <a:pt x="47269" y="39166"/>
                </a:lnTo>
                <a:lnTo>
                  <a:pt x="51320" y="40525"/>
                </a:lnTo>
                <a:lnTo>
                  <a:pt x="52679" y="40525"/>
                </a:lnTo>
                <a:lnTo>
                  <a:pt x="51320" y="41871"/>
                </a:lnTo>
                <a:lnTo>
                  <a:pt x="45923" y="39166"/>
                </a:lnTo>
                <a:lnTo>
                  <a:pt x="39166" y="37820"/>
                </a:lnTo>
                <a:lnTo>
                  <a:pt x="37820" y="37820"/>
                </a:lnTo>
                <a:lnTo>
                  <a:pt x="37820" y="39166"/>
                </a:lnTo>
                <a:lnTo>
                  <a:pt x="35115" y="41871"/>
                </a:lnTo>
                <a:lnTo>
                  <a:pt x="35115" y="45923"/>
                </a:lnTo>
                <a:lnTo>
                  <a:pt x="33756" y="47269"/>
                </a:lnTo>
                <a:lnTo>
                  <a:pt x="33756" y="48628"/>
                </a:lnTo>
                <a:lnTo>
                  <a:pt x="32410" y="49974"/>
                </a:lnTo>
                <a:lnTo>
                  <a:pt x="33756" y="52679"/>
                </a:lnTo>
                <a:lnTo>
                  <a:pt x="33756" y="55371"/>
                </a:lnTo>
                <a:lnTo>
                  <a:pt x="35115" y="55371"/>
                </a:lnTo>
                <a:lnTo>
                  <a:pt x="35115" y="59423"/>
                </a:lnTo>
                <a:lnTo>
                  <a:pt x="40525" y="59423"/>
                </a:lnTo>
                <a:lnTo>
                  <a:pt x="43218" y="62128"/>
                </a:lnTo>
                <a:lnTo>
                  <a:pt x="40525" y="62128"/>
                </a:lnTo>
                <a:lnTo>
                  <a:pt x="40525" y="63487"/>
                </a:lnTo>
                <a:lnTo>
                  <a:pt x="39166" y="63487"/>
                </a:lnTo>
                <a:lnTo>
                  <a:pt x="39166" y="62128"/>
                </a:lnTo>
                <a:lnTo>
                  <a:pt x="32410" y="60782"/>
                </a:lnTo>
                <a:lnTo>
                  <a:pt x="29718" y="59423"/>
                </a:lnTo>
                <a:lnTo>
                  <a:pt x="28359" y="59423"/>
                </a:lnTo>
                <a:lnTo>
                  <a:pt x="24307" y="63487"/>
                </a:lnTo>
                <a:lnTo>
                  <a:pt x="24307" y="67538"/>
                </a:lnTo>
                <a:lnTo>
                  <a:pt x="22961" y="68884"/>
                </a:lnTo>
                <a:lnTo>
                  <a:pt x="21602" y="71589"/>
                </a:lnTo>
                <a:lnTo>
                  <a:pt x="21602" y="75641"/>
                </a:lnTo>
                <a:lnTo>
                  <a:pt x="22961" y="76987"/>
                </a:lnTo>
                <a:lnTo>
                  <a:pt x="22961" y="78346"/>
                </a:lnTo>
                <a:lnTo>
                  <a:pt x="20256" y="82397"/>
                </a:lnTo>
                <a:lnTo>
                  <a:pt x="20256" y="85102"/>
                </a:lnTo>
                <a:lnTo>
                  <a:pt x="18910" y="85102"/>
                </a:lnTo>
                <a:lnTo>
                  <a:pt x="18910" y="86448"/>
                </a:lnTo>
                <a:lnTo>
                  <a:pt x="20256" y="87795"/>
                </a:lnTo>
                <a:lnTo>
                  <a:pt x="18910" y="89153"/>
                </a:lnTo>
                <a:lnTo>
                  <a:pt x="18910" y="90500"/>
                </a:lnTo>
                <a:lnTo>
                  <a:pt x="17551" y="91846"/>
                </a:lnTo>
                <a:lnTo>
                  <a:pt x="17551" y="93205"/>
                </a:lnTo>
                <a:lnTo>
                  <a:pt x="16205" y="93205"/>
                </a:lnTo>
                <a:lnTo>
                  <a:pt x="17551" y="94551"/>
                </a:lnTo>
                <a:lnTo>
                  <a:pt x="16205" y="97256"/>
                </a:lnTo>
                <a:lnTo>
                  <a:pt x="17551" y="97256"/>
                </a:lnTo>
                <a:lnTo>
                  <a:pt x="17551" y="101307"/>
                </a:lnTo>
                <a:lnTo>
                  <a:pt x="16205" y="101307"/>
                </a:lnTo>
                <a:lnTo>
                  <a:pt x="12153" y="106705"/>
                </a:lnTo>
                <a:lnTo>
                  <a:pt x="10795" y="108051"/>
                </a:lnTo>
                <a:lnTo>
                  <a:pt x="8102" y="113461"/>
                </a:lnTo>
                <a:lnTo>
                  <a:pt x="8102" y="114807"/>
                </a:lnTo>
                <a:lnTo>
                  <a:pt x="6756" y="114807"/>
                </a:lnTo>
                <a:lnTo>
                  <a:pt x="5397" y="116166"/>
                </a:lnTo>
                <a:lnTo>
                  <a:pt x="6756" y="118859"/>
                </a:lnTo>
                <a:lnTo>
                  <a:pt x="4038" y="124269"/>
                </a:lnTo>
                <a:lnTo>
                  <a:pt x="0" y="128320"/>
                </a:lnTo>
                <a:lnTo>
                  <a:pt x="2692" y="129679"/>
                </a:lnTo>
                <a:lnTo>
                  <a:pt x="2692" y="131025"/>
                </a:lnTo>
                <a:lnTo>
                  <a:pt x="4038" y="132372"/>
                </a:lnTo>
                <a:lnTo>
                  <a:pt x="4038" y="133730"/>
                </a:lnTo>
                <a:lnTo>
                  <a:pt x="2692" y="133730"/>
                </a:lnTo>
                <a:lnTo>
                  <a:pt x="2692" y="135077"/>
                </a:lnTo>
                <a:lnTo>
                  <a:pt x="5397" y="135077"/>
                </a:lnTo>
                <a:lnTo>
                  <a:pt x="6756" y="136423"/>
                </a:lnTo>
                <a:lnTo>
                  <a:pt x="8102" y="136423"/>
                </a:lnTo>
                <a:lnTo>
                  <a:pt x="9448" y="133730"/>
                </a:lnTo>
                <a:lnTo>
                  <a:pt x="14846" y="135077"/>
                </a:lnTo>
                <a:lnTo>
                  <a:pt x="20256" y="133730"/>
                </a:lnTo>
                <a:lnTo>
                  <a:pt x="27000" y="128320"/>
                </a:lnTo>
                <a:lnTo>
                  <a:pt x="29718" y="126974"/>
                </a:lnTo>
                <a:lnTo>
                  <a:pt x="32410" y="124269"/>
                </a:lnTo>
                <a:lnTo>
                  <a:pt x="43218" y="117513"/>
                </a:lnTo>
                <a:lnTo>
                  <a:pt x="45923" y="113461"/>
                </a:lnTo>
                <a:lnTo>
                  <a:pt x="47269" y="112115"/>
                </a:lnTo>
                <a:lnTo>
                  <a:pt x="58077" y="110756"/>
                </a:lnTo>
                <a:lnTo>
                  <a:pt x="66179" y="109410"/>
                </a:lnTo>
                <a:lnTo>
                  <a:pt x="67525" y="109410"/>
                </a:lnTo>
                <a:lnTo>
                  <a:pt x="67525" y="110756"/>
                </a:lnTo>
                <a:lnTo>
                  <a:pt x="68884" y="109410"/>
                </a:lnTo>
                <a:lnTo>
                  <a:pt x="71577" y="109410"/>
                </a:lnTo>
                <a:lnTo>
                  <a:pt x="72936" y="108051"/>
                </a:lnTo>
                <a:lnTo>
                  <a:pt x="82397" y="106705"/>
                </a:lnTo>
                <a:lnTo>
                  <a:pt x="83731" y="106705"/>
                </a:lnTo>
                <a:lnTo>
                  <a:pt x="83731" y="112115"/>
                </a:lnTo>
                <a:lnTo>
                  <a:pt x="87782" y="109410"/>
                </a:lnTo>
                <a:lnTo>
                  <a:pt x="87782" y="108051"/>
                </a:lnTo>
                <a:lnTo>
                  <a:pt x="89141" y="108051"/>
                </a:lnTo>
                <a:lnTo>
                  <a:pt x="89141" y="106705"/>
                </a:lnTo>
                <a:lnTo>
                  <a:pt x="87782" y="106705"/>
                </a:lnTo>
                <a:lnTo>
                  <a:pt x="91846" y="102654"/>
                </a:lnTo>
                <a:lnTo>
                  <a:pt x="94538" y="104000"/>
                </a:lnTo>
                <a:lnTo>
                  <a:pt x="98602" y="102654"/>
                </a:lnTo>
                <a:lnTo>
                  <a:pt x="109410" y="101307"/>
                </a:lnTo>
                <a:lnTo>
                  <a:pt x="114808" y="98602"/>
                </a:lnTo>
                <a:lnTo>
                  <a:pt x="120218" y="93205"/>
                </a:lnTo>
                <a:lnTo>
                  <a:pt x="122910" y="93205"/>
                </a:lnTo>
                <a:lnTo>
                  <a:pt x="124269" y="91846"/>
                </a:lnTo>
                <a:lnTo>
                  <a:pt x="129667" y="90500"/>
                </a:lnTo>
                <a:lnTo>
                  <a:pt x="131025" y="90500"/>
                </a:lnTo>
                <a:lnTo>
                  <a:pt x="132372" y="91846"/>
                </a:lnTo>
                <a:lnTo>
                  <a:pt x="135064" y="91846"/>
                </a:lnTo>
                <a:lnTo>
                  <a:pt x="143179" y="78346"/>
                </a:lnTo>
                <a:lnTo>
                  <a:pt x="145872" y="76987"/>
                </a:lnTo>
                <a:lnTo>
                  <a:pt x="147231" y="74294"/>
                </a:lnTo>
                <a:lnTo>
                  <a:pt x="147231" y="66179"/>
                </a:lnTo>
                <a:lnTo>
                  <a:pt x="144526" y="66179"/>
                </a:lnTo>
                <a:lnTo>
                  <a:pt x="144526" y="62128"/>
                </a:lnTo>
                <a:lnTo>
                  <a:pt x="143179" y="59423"/>
                </a:lnTo>
                <a:lnTo>
                  <a:pt x="143179" y="58077"/>
                </a:lnTo>
                <a:lnTo>
                  <a:pt x="141820" y="56730"/>
                </a:lnTo>
                <a:lnTo>
                  <a:pt x="141820" y="54025"/>
                </a:lnTo>
                <a:lnTo>
                  <a:pt x="139115" y="48628"/>
                </a:lnTo>
                <a:lnTo>
                  <a:pt x="136423" y="45923"/>
                </a:lnTo>
                <a:lnTo>
                  <a:pt x="128308" y="45923"/>
                </a:lnTo>
                <a:lnTo>
                  <a:pt x="128308" y="48628"/>
                </a:lnTo>
                <a:lnTo>
                  <a:pt x="129667" y="48628"/>
                </a:lnTo>
                <a:lnTo>
                  <a:pt x="129667" y="49974"/>
                </a:lnTo>
                <a:lnTo>
                  <a:pt x="125615" y="54025"/>
                </a:lnTo>
                <a:lnTo>
                  <a:pt x="125615" y="52679"/>
                </a:lnTo>
                <a:lnTo>
                  <a:pt x="126961" y="51320"/>
                </a:lnTo>
                <a:lnTo>
                  <a:pt x="126961" y="48628"/>
                </a:lnTo>
                <a:lnTo>
                  <a:pt x="125615" y="47269"/>
                </a:lnTo>
                <a:lnTo>
                  <a:pt x="118859" y="45923"/>
                </a:lnTo>
                <a:lnTo>
                  <a:pt x="122910" y="45923"/>
                </a:lnTo>
                <a:lnTo>
                  <a:pt x="122910" y="43218"/>
                </a:lnTo>
                <a:lnTo>
                  <a:pt x="121564" y="43218"/>
                </a:lnTo>
                <a:lnTo>
                  <a:pt x="121564" y="40525"/>
                </a:lnTo>
                <a:lnTo>
                  <a:pt x="120218" y="36474"/>
                </a:lnTo>
                <a:lnTo>
                  <a:pt x="118859" y="35115"/>
                </a:lnTo>
                <a:lnTo>
                  <a:pt x="110756" y="33769"/>
                </a:lnTo>
                <a:lnTo>
                  <a:pt x="110756" y="32423"/>
                </a:lnTo>
                <a:lnTo>
                  <a:pt x="108064" y="29717"/>
                </a:lnTo>
                <a:lnTo>
                  <a:pt x="109410" y="28359"/>
                </a:lnTo>
                <a:lnTo>
                  <a:pt x="109410" y="25653"/>
                </a:lnTo>
                <a:lnTo>
                  <a:pt x="108064" y="24307"/>
                </a:lnTo>
                <a:lnTo>
                  <a:pt x="108064" y="22961"/>
                </a:lnTo>
                <a:lnTo>
                  <a:pt x="104013" y="22961"/>
                </a:lnTo>
                <a:lnTo>
                  <a:pt x="104013" y="21602"/>
                </a:lnTo>
                <a:lnTo>
                  <a:pt x="99949" y="22961"/>
                </a:lnTo>
                <a:lnTo>
                  <a:pt x="98602" y="22961"/>
                </a:lnTo>
                <a:lnTo>
                  <a:pt x="99949" y="21602"/>
                </a:lnTo>
                <a:lnTo>
                  <a:pt x="98602" y="20256"/>
                </a:lnTo>
                <a:lnTo>
                  <a:pt x="97243" y="20256"/>
                </a:lnTo>
                <a:lnTo>
                  <a:pt x="97243" y="24307"/>
                </a:lnTo>
                <a:lnTo>
                  <a:pt x="95897" y="25653"/>
                </a:lnTo>
                <a:lnTo>
                  <a:pt x="93192" y="25653"/>
                </a:lnTo>
                <a:lnTo>
                  <a:pt x="91846" y="27012"/>
                </a:lnTo>
                <a:lnTo>
                  <a:pt x="91846" y="29717"/>
                </a:lnTo>
                <a:lnTo>
                  <a:pt x="87782" y="31064"/>
                </a:lnTo>
                <a:lnTo>
                  <a:pt x="83731" y="31064"/>
                </a:lnTo>
                <a:lnTo>
                  <a:pt x="83731" y="32423"/>
                </a:lnTo>
                <a:lnTo>
                  <a:pt x="82397" y="33769"/>
                </a:lnTo>
                <a:lnTo>
                  <a:pt x="81038" y="39166"/>
                </a:lnTo>
                <a:lnTo>
                  <a:pt x="81038" y="41871"/>
                </a:lnTo>
                <a:lnTo>
                  <a:pt x="78333" y="44576"/>
                </a:lnTo>
                <a:lnTo>
                  <a:pt x="78333" y="47269"/>
                </a:lnTo>
                <a:lnTo>
                  <a:pt x="75641" y="51320"/>
                </a:lnTo>
                <a:lnTo>
                  <a:pt x="72936" y="52679"/>
                </a:lnTo>
                <a:lnTo>
                  <a:pt x="71577" y="54025"/>
                </a:lnTo>
                <a:lnTo>
                  <a:pt x="71577" y="51320"/>
                </a:lnTo>
                <a:lnTo>
                  <a:pt x="72936" y="48628"/>
                </a:lnTo>
                <a:lnTo>
                  <a:pt x="75641" y="41871"/>
                </a:lnTo>
                <a:lnTo>
                  <a:pt x="75641" y="40525"/>
                </a:lnTo>
                <a:lnTo>
                  <a:pt x="76987" y="39166"/>
                </a:lnTo>
                <a:lnTo>
                  <a:pt x="76987" y="36474"/>
                </a:lnTo>
                <a:lnTo>
                  <a:pt x="78333" y="35115"/>
                </a:lnTo>
                <a:lnTo>
                  <a:pt x="78333" y="32423"/>
                </a:lnTo>
                <a:lnTo>
                  <a:pt x="76987" y="32423"/>
                </a:lnTo>
                <a:lnTo>
                  <a:pt x="76987" y="31064"/>
                </a:lnTo>
                <a:lnTo>
                  <a:pt x="78333" y="29717"/>
                </a:lnTo>
                <a:lnTo>
                  <a:pt x="79692" y="27012"/>
                </a:lnTo>
                <a:lnTo>
                  <a:pt x="79692" y="25653"/>
                </a:lnTo>
                <a:lnTo>
                  <a:pt x="78333" y="24307"/>
                </a:lnTo>
                <a:lnTo>
                  <a:pt x="78333" y="21602"/>
                </a:lnTo>
                <a:lnTo>
                  <a:pt x="79692" y="18910"/>
                </a:lnTo>
                <a:lnTo>
                  <a:pt x="81038" y="17551"/>
                </a:lnTo>
                <a:lnTo>
                  <a:pt x="79692" y="17551"/>
                </a:lnTo>
                <a:lnTo>
                  <a:pt x="81038" y="12153"/>
                </a:lnTo>
                <a:lnTo>
                  <a:pt x="85090" y="12153"/>
                </a:lnTo>
                <a:lnTo>
                  <a:pt x="86448" y="10794"/>
                </a:lnTo>
                <a:lnTo>
                  <a:pt x="86448" y="8102"/>
                </a:lnTo>
                <a:lnTo>
                  <a:pt x="81038" y="6743"/>
                </a:lnTo>
                <a:lnTo>
                  <a:pt x="81038" y="4051"/>
                </a:lnTo>
                <a:lnTo>
                  <a:pt x="79692" y="4051"/>
                </a:lnTo>
                <a:lnTo>
                  <a:pt x="76987" y="2692"/>
                </a:lnTo>
                <a:lnTo>
                  <a:pt x="72936" y="1346"/>
                </a:lnTo>
                <a:lnTo>
                  <a:pt x="70231" y="1346"/>
                </a:lnTo>
                <a:lnTo>
                  <a:pt x="6752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87903" y="3449626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10" h="4445">
                <a:moveTo>
                  <a:pt x="14846" y="0"/>
                </a:moveTo>
                <a:lnTo>
                  <a:pt x="13500" y="1346"/>
                </a:lnTo>
                <a:lnTo>
                  <a:pt x="1346" y="1346"/>
                </a:lnTo>
                <a:lnTo>
                  <a:pt x="0" y="2692"/>
                </a:lnTo>
                <a:lnTo>
                  <a:pt x="2692" y="4038"/>
                </a:lnTo>
                <a:lnTo>
                  <a:pt x="4051" y="2692"/>
                </a:lnTo>
                <a:lnTo>
                  <a:pt x="6743" y="4038"/>
                </a:lnTo>
                <a:lnTo>
                  <a:pt x="8102" y="2692"/>
                </a:lnTo>
                <a:lnTo>
                  <a:pt x="10794" y="4038"/>
                </a:lnTo>
                <a:lnTo>
                  <a:pt x="14846" y="4038"/>
                </a:lnTo>
                <a:lnTo>
                  <a:pt x="16205" y="2692"/>
                </a:lnTo>
                <a:lnTo>
                  <a:pt x="16205" y="1346"/>
                </a:lnTo>
                <a:lnTo>
                  <a:pt x="148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07751" y="3438810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5397" y="0"/>
                </a:moveTo>
                <a:lnTo>
                  <a:pt x="4051" y="0"/>
                </a:lnTo>
                <a:lnTo>
                  <a:pt x="1346" y="0"/>
                </a:lnTo>
                <a:lnTo>
                  <a:pt x="0" y="1358"/>
                </a:lnTo>
                <a:lnTo>
                  <a:pt x="0" y="4064"/>
                </a:lnTo>
                <a:lnTo>
                  <a:pt x="1346" y="4064"/>
                </a:lnTo>
                <a:lnTo>
                  <a:pt x="4051" y="5410"/>
                </a:lnTo>
                <a:lnTo>
                  <a:pt x="6756" y="5410"/>
                </a:lnTo>
                <a:lnTo>
                  <a:pt x="8102" y="4064"/>
                </a:lnTo>
                <a:lnTo>
                  <a:pt x="6756" y="2705"/>
                </a:lnTo>
                <a:lnTo>
                  <a:pt x="6756" y="1358"/>
                </a:lnTo>
                <a:lnTo>
                  <a:pt x="5397" y="1358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55480" y="342936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5397" y="0"/>
                </a:moveTo>
                <a:lnTo>
                  <a:pt x="2692" y="1346"/>
                </a:lnTo>
                <a:lnTo>
                  <a:pt x="2692" y="4051"/>
                </a:lnTo>
                <a:lnTo>
                  <a:pt x="1358" y="4051"/>
                </a:lnTo>
                <a:lnTo>
                  <a:pt x="0" y="5397"/>
                </a:lnTo>
                <a:lnTo>
                  <a:pt x="2692" y="8102"/>
                </a:lnTo>
                <a:lnTo>
                  <a:pt x="4038" y="8102"/>
                </a:lnTo>
                <a:lnTo>
                  <a:pt x="6756" y="9448"/>
                </a:lnTo>
                <a:lnTo>
                  <a:pt x="8102" y="9448"/>
                </a:lnTo>
                <a:lnTo>
                  <a:pt x="10794" y="6756"/>
                </a:lnTo>
                <a:lnTo>
                  <a:pt x="9448" y="4051"/>
                </a:lnTo>
                <a:lnTo>
                  <a:pt x="8102" y="4051"/>
                </a:lnTo>
                <a:lnTo>
                  <a:pt x="6756" y="1346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05909" y="3406401"/>
            <a:ext cx="24765" cy="43815"/>
          </a:xfrm>
          <a:custGeom>
            <a:avLst/>
            <a:gdLst/>
            <a:ahLst/>
            <a:cxnLst/>
            <a:rect l="l" t="t" r="r" b="b"/>
            <a:pathLst>
              <a:path w="24764" h="43814">
                <a:moveTo>
                  <a:pt x="0" y="0"/>
                </a:moveTo>
                <a:lnTo>
                  <a:pt x="0" y="1346"/>
                </a:lnTo>
                <a:lnTo>
                  <a:pt x="1346" y="2692"/>
                </a:lnTo>
                <a:lnTo>
                  <a:pt x="1346" y="9448"/>
                </a:lnTo>
                <a:lnTo>
                  <a:pt x="2692" y="10795"/>
                </a:lnTo>
                <a:lnTo>
                  <a:pt x="2692" y="14846"/>
                </a:lnTo>
                <a:lnTo>
                  <a:pt x="4051" y="14846"/>
                </a:lnTo>
                <a:lnTo>
                  <a:pt x="4051" y="17551"/>
                </a:lnTo>
                <a:lnTo>
                  <a:pt x="5397" y="18897"/>
                </a:lnTo>
                <a:lnTo>
                  <a:pt x="8102" y="22961"/>
                </a:lnTo>
                <a:lnTo>
                  <a:pt x="9448" y="25654"/>
                </a:lnTo>
                <a:lnTo>
                  <a:pt x="9448" y="32410"/>
                </a:lnTo>
                <a:lnTo>
                  <a:pt x="10807" y="33756"/>
                </a:lnTo>
                <a:lnTo>
                  <a:pt x="9448" y="33756"/>
                </a:lnTo>
                <a:lnTo>
                  <a:pt x="9448" y="36461"/>
                </a:lnTo>
                <a:lnTo>
                  <a:pt x="10807" y="37820"/>
                </a:lnTo>
                <a:lnTo>
                  <a:pt x="10807" y="39166"/>
                </a:lnTo>
                <a:lnTo>
                  <a:pt x="12153" y="40525"/>
                </a:lnTo>
                <a:lnTo>
                  <a:pt x="12153" y="43218"/>
                </a:lnTo>
                <a:lnTo>
                  <a:pt x="21615" y="37820"/>
                </a:lnTo>
                <a:lnTo>
                  <a:pt x="24307" y="32410"/>
                </a:lnTo>
                <a:lnTo>
                  <a:pt x="24307" y="29705"/>
                </a:lnTo>
                <a:lnTo>
                  <a:pt x="22961" y="29705"/>
                </a:lnTo>
                <a:lnTo>
                  <a:pt x="20256" y="27012"/>
                </a:lnTo>
                <a:lnTo>
                  <a:pt x="20256" y="24307"/>
                </a:lnTo>
                <a:lnTo>
                  <a:pt x="21615" y="16205"/>
                </a:lnTo>
                <a:lnTo>
                  <a:pt x="21615" y="14846"/>
                </a:lnTo>
                <a:lnTo>
                  <a:pt x="20256" y="13500"/>
                </a:lnTo>
                <a:lnTo>
                  <a:pt x="13500" y="13500"/>
                </a:lnTo>
                <a:lnTo>
                  <a:pt x="10807" y="12153"/>
                </a:lnTo>
                <a:lnTo>
                  <a:pt x="10807" y="10795"/>
                </a:lnTo>
                <a:lnTo>
                  <a:pt x="9448" y="10795"/>
                </a:lnTo>
                <a:lnTo>
                  <a:pt x="9448" y="9448"/>
                </a:lnTo>
                <a:lnTo>
                  <a:pt x="8102" y="9448"/>
                </a:lnTo>
                <a:lnTo>
                  <a:pt x="8102" y="8102"/>
                </a:lnTo>
                <a:lnTo>
                  <a:pt x="6743" y="5397"/>
                </a:lnTo>
                <a:lnTo>
                  <a:pt x="4051" y="4051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213009" y="3409111"/>
            <a:ext cx="43815" cy="21590"/>
          </a:xfrm>
          <a:custGeom>
            <a:avLst/>
            <a:gdLst/>
            <a:ahLst/>
            <a:cxnLst/>
            <a:rect l="l" t="t" r="r" b="b"/>
            <a:pathLst>
              <a:path w="43814" h="21589">
                <a:moveTo>
                  <a:pt x="18910" y="1346"/>
                </a:moveTo>
                <a:lnTo>
                  <a:pt x="16217" y="1346"/>
                </a:lnTo>
                <a:lnTo>
                  <a:pt x="14859" y="0"/>
                </a:lnTo>
                <a:lnTo>
                  <a:pt x="10807" y="0"/>
                </a:lnTo>
                <a:lnTo>
                  <a:pt x="9461" y="1346"/>
                </a:lnTo>
                <a:lnTo>
                  <a:pt x="9461" y="4051"/>
                </a:lnTo>
                <a:lnTo>
                  <a:pt x="8115" y="6743"/>
                </a:lnTo>
                <a:lnTo>
                  <a:pt x="6756" y="8102"/>
                </a:lnTo>
                <a:lnTo>
                  <a:pt x="1358" y="6743"/>
                </a:lnTo>
                <a:lnTo>
                  <a:pt x="1358" y="10795"/>
                </a:lnTo>
                <a:lnTo>
                  <a:pt x="0" y="12153"/>
                </a:lnTo>
                <a:lnTo>
                  <a:pt x="2705" y="12153"/>
                </a:lnTo>
                <a:lnTo>
                  <a:pt x="5410" y="13500"/>
                </a:lnTo>
                <a:lnTo>
                  <a:pt x="12153" y="8102"/>
                </a:lnTo>
                <a:lnTo>
                  <a:pt x="10807" y="6743"/>
                </a:lnTo>
                <a:lnTo>
                  <a:pt x="14859" y="4051"/>
                </a:lnTo>
                <a:lnTo>
                  <a:pt x="17564" y="6743"/>
                </a:lnTo>
                <a:lnTo>
                  <a:pt x="17564" y="5397"/>
                </a:lnTo>
                <a:lnTo>
                  <a:pt x="18910" y="5397"/>
                </a:lnTo>
                <a:lnTo>
                  <a:pt x="17564" y="2692"/>
                </a:lnTo>
                <a:lnTo>
                  <a:pt x="18910" y="1346"/>
                </a:lnTo>
                <a:close/>
              </a:path>
              <a:path w="43814" h="21589">
                <a:moveTo>
                  <a:pt x="43230" y="13487"/>
                </a:moveTo>
                <a:lnTo>
                  <a:pt x="39192" y="9448"/>
                </a:lnTo>
                <a:lnTo>
                  <a:pt x="33782" y="10795"/>
                </a:lnTo>
                <a:lnTo>
                  <a:pt x="32423" y="10795"/>
                </a:lnTo>
                <a:lnTo>
                  <a:pt x="32423" y="13487"/>
                </a:lnTo>
                <a:lnTo>
                  <a:pt x="31076" y="12141"/>
                </a:lnTo>
                <a:lnTo>
                  <a:pt x="24320" y="13487"/>
                </a:lnTo>
                <a:lnTo>
                  <a:pt x="24320" y="12141"/>
                </a:lnTo>
                <a:lnTo>
                  <a:pt x="22974" y="12141"/>
                </a:lnTo>
                <a:lnTo>
                  <a:pt x="13512" y="16205"/>
                </a:lnTo>
                <a:lnTo>
                  <a:pt x="12166" y="16205"/>
                </a:lnTo>
                <a:lnTo>
                  <a:pt x="10820" y="18897"/>
                </a:lnTo>
                <a:lnTo>
                  <a:pt x="21615" y="18897"/>
                </a:lnTo>
                <a:lnTo>
                  <a:pt x="31076" y="20243"/>
                </a:lnTo>
                <a:lnTo>
                  <a:pt x="36474" y="17551"/>
                </a:lnTo>
                <a:lnTo>
                  <a:pt x="37833" y="18897"/>
                </a:lnTo>
                <a:lnTo>
                  <a:pt x="36474" y="18897"/>
                </a:lnTo>
                <a:lnTo>
                  <a:pt x="37833" y="20243"/>
                </a:lnTo>
                <a:lnTo>
                  <a:pt x="37833" y="21590"/>
                </a:lnTo>
                <a:lnTo>
                  <a:pt x="40525" y="20243"/>
                </a:lnTo>
                <a:lnTo>
                  <a:pt x="41871" y="18897"/>
                </a:lnTo>
                <a:lnTo>
                  <a:pt x="43230" y="14846"/>
                </a:lnTo>
                <a:lnTo>
                  <a:pt x="43230" y="13487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50112" y="3371270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8102" y="0"/>
                </a:moveTo>
                <a:lnTo>
                  <a:pt x="6756" y="0"/>
                </a:lnTo>
                <a:lnTo>
                  <a:pt x="2705" y="1358"/>
                </a:lnTo>
                <a:lnTo>
                  <a:pt x="0" y="4051"/>
                </a:lnTo>
                <a:lnTo>
                  <a:pt x="1358" y="5410"/>
                </a:lnTo>
                <a:lnTo>
                  <a:pt x="4063" y="6756"/>
                </a:lnTo>
                <a:lnTo>
                  <a:pt x="4063" y="5410"/>
                </a:lnTo>
                <a:lnTo>
                  <a:pt x="5410" y="4051"/>
                </a:lnTo>
                <a:lnTo>
                  <a:pt x="8102" y="6756"/>
                </a:lnTo>
                <a:lnTo>
                  <a:pt x="8102" y="8102"/>
                </a:lnTo>
                <a:lnTo>
                  <a:pt x="9461" y="10807"/>
                </a:lnTo>
                <a:lnTo>
                  <a:pt x="12166" y="9461"/>
                </a:lnTo>
                <a:lnTo>
                  <a:pt x="13512" y="6756"/>
                </a:lnTo>
                <a:lnTo>
                  <a:pt x="16205" y="5410"/>
                </a:lnTo>
                <a:lnTo>
                  <a:pt x="13512" y="4051"/>
                </a:lnTo>
                <a:lnTo>
                  <a:pt x="12166" y="4051"/>
                </a:lnTo>
                <a:lnTo>
                  <a:pt x="810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45071" y="3305092"/>
            <a:ext cx="208279" cy="158115"/>
          </a:xfrm>
          <a:custGeom>
            <a:avLst/>
            <a:gdLst/>
            <a:ahLst/>
            <a:cxnLst/>
            <a:rect l="l" t="t" r="r" b="b"/>
            <a:pathLst>
              <a:path w="208279" h="158114">
                <a:moveTo>
                  <a:pt x="201269" y="0"/>
                </a:moveTo>
                <a:lnTo>
                  <a:pt x="198564" y="0"/>
                </a:lnTo>
                <a:lnTo>
                  <a:pt x="187756" y="2692"/>
                </a:lnTo>
                <a:lnTo>
                  <a:pt x="185064" y="0"/>
                </a:lnTo>
                <a:lnTo>
                  <a:pt x="183705" y="0"/>
                </a:lnTo>
                <a:lnTo>
                  <a:pt x="181000" y="1346"/>
                </a:lnTo>
                <a:lnTo>
                  <a:pt x="174244" y="0"/>
                </a:lnTo>
                <a:lnTo>
                  <a:pt x="167500" y="1346"/>
                </a:lnTo>
                <a:lnTo>
                  <a:pt x="159397" y="0"/>
                </a:lnTo>
                <a:lnTo>
                  <a:pt x="156692" y="0"/>
                </a:lnTo>
                <a:lnTo>
                  <a:pt x="156692" y="2692"/>
                </a:lnTo>
                <a:lnTo>
                  <a:pt x="155346" y="1346"/>
                </a:lnTo>
                <a:lnTo>
                  <a:pt x="149936" y="1346"/>
                </a:lnTo>
                <a:lnTo>
                  <a:pt x="145884" y="6743"/>
                </a:lnTo>
                <a:lnTo>
                  <a:pt x="145884" y="8102"/>
                </a:lnTo>
                <a:lnTo>
                  <a:pt x="147231" y="9448"/>
                </a:lnTo>
                <a:lnTo>
                  <a:pt x="144538" y="10794"/>
                </a:lnTo>
                <a:lnTo>
                  <a:pt x="140487" y="13500"/>
                </a:lnTo>
                <a:lnTo>
                  <a:pt x="135077" y="13500"/>
                </a:lnTo>
                <a:lnTo>
                  <a:pt x="125628" y="16205"/>
                </a:lnTo>
                <a:lnTo>
                  <a:pt x="122923" y="16205"/>
                </a:lnTo>
                <a:lnTo>
                  <a:pt x="120218" y="14858"/>
                </a:lnTo>
                <a:lnTo>
                  <a:pt x="109423" y="10794"/>
                </a:lnTo>
                <a:lnTo>
                  <a:pt x="94551" y="8102"/>
                </a:lnTo>
                <a:lnTo>
                  <a:pt x="91859" y="8102"/>
                </a:lnTo>
                <a:lnTo>
                  <a:pt x="83743" y="6743"/>
                </a:lnTo>
                <a:lnTo>
                  <a:pt x="82410" y="8102"/>
                </a:lnTo>
                <a:lnTo>
                  <a:pt x="83743" y="8102"/>
                </a:lnTo>
                <a:lnTo>
                  <a:pt x="85102" y="9448"/>
                </a:lnTo>
                <a:lnTo>
                  <a:pt x="86461" y="9448"/>
                </a:lnTo>
                <a:lnTo>
                  <a:pt x="86461" y="10794"/>
                </a:lnTo>
                <a:lnTo>
                  <a:pt x="89154" y="12153"/>
                </a:lnTo>
                <a:lnTo>
                  <a:pt x="91859" y="14858"/>
                </a:lnTo>
                <a:lnTo>
                  <a:pt x="93205" y="14858"/>
                </a:lnTo>
                <a:lnTo>
                  <a:pt x="95910" y="16205"/>
                </a:lnTo>
                <a:lnTo>
                  <a:pt x="97256" y="17551"/>
                </a:lnTo>
                <a:lnTo>
                  <a:pt x="95910" y="17551"/>
                </a:lnTo>
                <a:lnTo>
                  <a:pt x="86461" y="18910"/>
                </a:lnTo>
                <a:lnTo>
                  <a:pt x="81051" y="21602"/>
                </a:lnTo>
                <a:lnTo>
                  <a:pt x="81051" y="28359"/>
                </a:lnTo>
                <a:lnTo>
                  <a:pt x="82410" y="29717"/>
                </a:lnTo>
                <a:lnTo>
                  <a:pt x="82410" y="31064"/>
                </a:lnTo>
                <a:lnTo>
                  <a:pt x="83743" y="32423"/>
                </a:lnTo>
                <a:lnTo>
                  <a:pt x="83743" y="35115"/>
                </a:lnTo>
                <a:lnTo>
                  <a:pt x="87807" y="39166"/>
                </a:lnTo>
                <a:lnTo>
                  <a:pt x="89154" y="41871"/>
                </a:lnTo>
                <a:lnTo>
                  <a:pt x="90500" y="45923"/>
                </a:lnTo>
                <a:lnTo>
                  <a:pt x="90500" y="48628"/>
                </a:lnTo>
                <a:lnTo>
                  <a:pt x="94551" y="49974"/>
                </a:lnTo>
                <a:lnTo>
                  <a:pt x="95910" y="49974"/>
                </a:lnTo>
                <a:lnTo>
                  <a:pt x="95910" y="51320"/>
                </a:lnTo>
                <a:lnTo>
                  <a:pt x="97256" y="52679"/>
                </a:lnTo>
                <a:lnTo>
                  <a:pt x="99961" y="52679"/>
                </a:lnTo>
                <a:lnTo>
                  <a:pt x="99961" y="54025"/>
                </a:lnTo>
                <a:lnTo>
                  <a:pt x="97256" y="56730"/>
                </a:lnTo>
                <a:lnTo>
                  <a:pt x="93205" y="58077"/>
                </a:lnTo>
                <a:lnTo>
                  <a:pt x="91859" y="59423"/>
                </a:lnTo>
                <a:lnTo>
                  <a:pt x="85102" y="60782"/>
                </a:lnTo>
                <a:lnTo>
                  <a:pt x="83743" y="60782"/>
                </a:lnTo>
                <a:lnTo>
                  <a:pt x="83743" y="58077"/>
                </a:lnTo>
                <a:lnTo>
                  <a:pt x="82410" y="56730"/>
                </a:lnTo>
                <a:lnTo>
                  <a:pt x="82410" y="51320"/>
                </a:lnTo>
                <a:lnTo>
                  <a:pt x="79692" y="48628"/>
                </a:lnTo>
                <a:lnTo>
                  <a:pt x="72948" y="48628"/>
                </a:lnTo>
                <a:lnTo>
                  <a:pt x="71602" y="52679"/>
                </a:lnTo>
                <a:lnTo>
                  <a:pt x="64846" y="52679"/>
                </a:lnTo>
                <a:lnTo>
                  <a:pt x="63500" y="51320"/>
                </a:lnTo>
                <a:lnTo>
                  <a:pt x="59448" y="51320"/>
                </a:lnTo>
                <a:lnTo>
                  <a:pt x="59448" y="49974"/>
                </a:lnTo>
                <a:lnTo>
                  <a:pt x="58089" y="49974"/>
                </a:lnTo>
                <a:lnTo>
                  <a:pt x="59448" y="48628"/>
                </a:lnTo>
                <a:lnTo>
                  <a:pt x="59448" y="47269"/>
                </a:lnTo>
                <a:lnTo>
                  <a:pt x="58089" y="47269"/>
                </a:lnTo>
                <a:lnTo>
                  <a:pt x="58089" y="45923"/>
                </a:lnTo>
                <a:lnTo>
                  <a:pt x="59448" y="45923"/>
                </a:lnTo>
                <a:lnTo>
                  <a:pt x="59448" y="44576"/>
                </a:lnTo>
                <a:lnTo>
                  <a:pt x="56730" y="43218"/>
                </a:lnTo>
                <a:lnTo>
                  <a:pt x="55384" y="43218"/>
                </a:lnTo>
                <a:lnTo>
                  <a:pt x="51333" y="44576"/>
                </a:lnTo>
                <a:lnTo>
                  <a:pt x="48628" y="43218"/>
                </a:lnTo>
                <a:lnTo>
                  <a:pt x="33769" y="41871"/>
                </a:lnTo>
                <a:lnTo>
                  <a:pt x="29718" y="40525"/>
                </a:lnTo>
                <a:lnTo>
                  <a:pt x="27025" y="37820"/>
                </a:lnTo>
                <a:lnTo>
                  <a:pt x="27025" y="36474"/>
                </a:lnTo>
                <a:lnTo>
                  <a:pt x="25666" y="35115"/>
                </a:lnTo>
                <a:lnTo>
                  <a:pt x="24320" y="35115"/>
                </a:lnTo>
                <a:lnTo>
                  <a:pt x="16217" y="43218"/>
                </a:lnTo>
                <a:lnTo>
                  <a:pt x="17564" y="44576"/>
                </a:lnTo>
                <a:lnTo>
                  <a:pt x="17564" y="48628"/>
                </a:lnTo>
                <a:lnTo>
                  <a:pt x="18923" y="48628"/>
                </a:lnTo>
                <a:lnTo>
                  <a:pt x="18923" y="52679"/>
                </a:lnTo>
                <a:lnTo>
                  <a:pt x="20269" y="52679"/>
                </a:lnTo>
                <a:lnTo>
                  <a:pt x="18923" y="54025"/>
                </a:lnTo>
                <a:lnTo>
                  <a:pt x="16217" y="51320"/>
                </a:lnTo>
                <a:lnTo>
                  <a:pt x="16217" y="49974"/>
                </a:lnTo>
                <a:lnTo>
                  <a:pt x="14871" y="49974"/>
                </a:lnTo>
                <a:lnTo>
                  <a:pt x="13512" y="48628"/>
                </a:lnTo>
                <a:lnTo>
                  <a:pt x="9461" y="52679"/>
                </a:lnTo>
                <a:lnTo>
                  <a:pt x="9461" y="55371"/>
                </a:lnTo>
                <a:lnTo>
                  <a:pt x="10807" y="55371"/>
                </a:lnTo>
                <a:lnTo>
                  <a:pt x="10807" y="60782"/>
                </a:lnTo>
                <a:lnTo>
                  <a:pt x="9461" y="63487"/>
                </a:lnTo>
                <a:lnTo>
                  <a:pt x="4064" y="66179"/>
                </a:lnTo>
                <a:lnTo>
                  <a:pt x="0" y="74282"/>
                </a:lnTo>
                <a:lnTo>
                  <a:pt x="0" y="75641"/>
                </a:lnTo>
                <a:lnTo>
                  <a:pt x="1358" y="78346"/>
                </a:lnTo>
                <a:lnTo>
                  <a:pt x="4064" y="81051"/>
                </a:lnTo>
                <a:lnTo>
                  <a:pt x="6769" y="81051"/>
                </a:lnTo>
                <a:lnTo>
                  <a:pt x="9461" y="83743"/>
                </a:lnTo>
                <a:lnTo>
                  <a:pt x="13512" y="83743"/>
                </a:lnTo>
                <a:lnTo>
                  <a:pt x="14871" y="85102"/>
                </a:lnTo>
                <a:lnTo>
                  <a:pt x="14871" y="87795"/>
                </a:lnTo>
                <a:lnTo>
                  <a:pt x="10807" y="86448"/>
                </a:lnTo>
                <a:lnTo>
                  <a:pt x="6769" y="89153"/>
                </a:lnTo>
                <a:lnTo>
                  <a:pt x="4064" y="87795"/>
                </a:lnTo>
                <a:lnTo>
                  <a:pt x="0" y="90500"/>
                </a:lnTo>
                <a:lnTo>
                  <a:pt x="0" y="97256"/>
                </a:lnTo>
                <a:lnTo>
                  <a:pt x="2705" y="98602"/>
                </a:lnTo>
                <a:lnTo>
                  <a:pt x="4064" y="98602"/>
                </a:lnTo>
                <a:lnTo>
                  <a:pt x="4064" y="101307"/>
                </a:lnTo>
                <a:lnTo>
                  <a:pt x="6769" y="101307"/>
                </a:lnTo>
                <a:lnTo>
                  <a:pt x="9461" y="104000"/>
                </a:lnTo>
                <a:lnTo>
                  <a:pt x="10807" y="104000"/>
                </a:lnTo>
                <a:lnTo>
                  <a:pt x="10807" y="105359"/>
                </a:lnTo>
                <a:lnTo>
                  <a:pt x="8115" y="105359"/>
                </a:lnTo>
                <a:lnTo>
                  <a:pt x="8115" y="106705"/>
                </a:lnTo>
                <a:lnTo>
                  <a:pt x="9461" y="106705"/>
                </a:lnTo>
                <a:lnTo>
                  <a:pt x="9461" y="110756"/>
                </a:lnTo>
                <a:lnTo>
                  <a:pt x="10807" y="110756"/>
                </a:lnTo>
                <a:lnTo>
                  <a:pt x="12153" y="112115"/>
                </a:lnTo>
                <a:lnTo>
                  <a:pt x="13512" y="112115"/>
                </a:lnTo>
                <a:lnTo>
                  <a:pt x="16217" y="114807"/>
                </a:lnTo>
                <a:lnTo>
                  <a:pt x="12153" y="116166"/>
                </a:lnTo>
                <a:lnTo>
                  <a:pt x="12153" y="117513"/>
                </a:lnTo>
                <a:lnTo>
                  <a:pt x="13512" y="118859"/>
                </a:lnTo>
                <a:lnTo>
                  <a:pt x="13512" y="121564"/>
                </a:lnTo>
                <a:lnTo>
                  <a:pt x="14871" y="121564"/>
                </a:lnTo>
                <a:lnTo>
                  <a:pt x="14871" y="120218"/>
                </a:lnTo>
                <a:lnTo>
                  <a:pt x="16217" y="117513"/>
                </a:lnTo>
                <a:lnTo>
                  <a:pt x="21615" y="117513"/>
                </a:lnTo>
                <a:lnTo>
                  <a:pt x="21615" y="118859"/>
                </a:lnTo>
                <a:lnTo>
                  <a:pt x="22961" y="120218"/>
                </a:lnTo>
                <a:lnTo>
                  <a:pt x="22961" y="121564"/>
                </a:lnTo>
                <a:lnTo>
                  <a:pt x="21615" y="122923"/>
                </a:lnTo>
                <a:lnTo>
                  <a:pt x="20269" y="125615"/>
                </a:lnTo>
                <a:lnTo>
                  <a:pt x="17564" y="126974"/>
                </a:lnTo>
                <a:lnTo>
                  <a:pt x="16217" y="126974"/>
                </a:lnTo>
                <a:lnTo>
                  <a:pt x="12153" y="124269"/>
                </a:lnTo>
                <a:lnTo>
                  <a:pt x="10807" y="124269"/>
                </a:lnTo>
                <a:lnTo>
                  <a:pt x="9461" y="128320"/>
                </a:lnTo>
                <a:lnTo>
                  <a:pt x="9461" y="129679"/>
                </a:lnTo>
                <a:lnTo>
                  <a:pt x="12153" y="129679"/>
                </a:lnTo>
                <a:lnTo>
                  <a:pt x="12153" y="131025"/>
                </a:lnTo>
                <a:lnTo>
                  <a:pt x="13512" y="132372"/>
                </a:lnTo>
                <a:lnTo>
                  <a:pt x="13512" y="135077"/>
                </a:lnTo>
                <a:lnTo>
                  <a:pt x="14871" y="135077"/>
                </a:lnTo>
                <a:lnTo>
                  <a:pt x="18923" y="139128"/>
                </a:lnTo>
                <a:lnTo>
                  <a:pt x="21615" y="140474"/>
                </a:lnTo>
                <a:lnTo>
                  <a:pt x="22961" y="140474"/>
                </a:lnTo>
                <a:lnTo>
                  <a:pt x="25666" y="143179"/>
                </a:lnTo>
                <a:lnTo>
                  <a:pt x="35128" y="145884"/>
                </a:lnTo>
                <a:lnTo>
                  <a:pt x="41884" y="145884"/>
                </a:lnTo>
                <a:lnTo>
                  <a:pt x="47282" y="147231"/>
                </a:lnTo>
                <a:lnTo>
                  <a:pt x="48628" y="148577"/>
                </a:lnTo>
                <a:lnTo>
                  <a:pt x="48628" y="149936"/>
                </a:lnTo>
                <a:lnTo>
                  <a:pt x="55384" y="156692"/>
                </a:lnTo>
                <a:lnTo>
                  <a:pt x="60794" y="158038"/>
                </a:lnTo>
                <a:lnTo>
                  <a:pt x="64846" y="158038"/>
                </a:lnTo>
                <a:lnTo>
                  <a:pt x="83743" y="155333"/>
                </a:lnTo>
                <a:lnTo>
                  <a:pt x="90500" y="156692"/>
                </a:lnTo>
                <a:lnTo>
                  <a:pt x="95910" y="153987"/>
                </a:lnTo>
                <a:lnTo>
                  <a:pt x="97256" y="149936"/>
                </a:lnTo>
                <a:lnTo>
                  <a:pt x="98615" y="141833"/>
                </a:lnTo>
                <a:lnTo>
                  <a:pt x="97256" y="139128"/>
                </a:lnTo>
                <a:lnTo>
                  <a:pt x="97256" y="132372"/>
                </a:lnTo>
                <a:lnTo>
                  <a:pt x="94551" y="135077"/>
                </a:lnTo>
                <a:lnTo>
                  <a:pt x="93205" y="133730"/>
                </a:lnTo>
                <a:lnTo>
                  <a:pt x="93205" y="132372"/>
                </a:lnTo>
                <a:lnTo>
                  <a:pt x="91859" y="131025"/>
                </a:lnTo>
                <a:lnTo>
                  <a:pt x="91859" y="129679"/>
                </a:lnTo>
                <a:lnTo>
                  <a:pt x="90500" y="129679"/>
                </a:lnTo>
                <a:lnTo>
                  <a:pt x="90500" y="128320"/>
                </a:lnTo>
                <a:lnTo>
                  <a:pt x="93205" y="124269"/>
                </a:lnTo>
                <a:lnTo>
                  <a:pt x="93205" y="122923"/>
                </a:lnTo>
                <a:lnTo>
                  <a:pt x="94551" y="124269"/>
                </a:lnTo>
                <a:lnTo>
                  <a:pt x="95910" y="124269"/>
                </a:lnTo>
                <a:lnTo>
                  <a:pt x="97256" y="121564"/>
                </a:lnTo>
                <a:lnTo>
                  <a:pt x="98615" y="121564"/>
                </a:lnTo>
                <a:lnTo>
                  <a:pt x="98615" y="122923"/>
                </a:lnTo>
                <a:lnTo>
                  <a:pt x="101307" y="125615"/>
                </a:lnTo>
                <a:lnTo>
                  <a:pt x="102666" y="125615"/>
                </a:lnTo>
                <a:lnTo>
                  <a:pt x="104013" y="124269"/>
                </a:lnTo>
                <a:lnTo>
                  <a:pt x="104013" y="125615"/>
                </a:lnTo>
                <a:lnTo>
                  <a:pt x="105359" y="125615"/>
                </a:lnTo>
                <a:lnTo>
                  <a:pt x="106705" y="126974"/>
                </a:lnTo>
                <a:lnTo>
                  <a:pt x="106705" y="128320"/>
                </a:lnTo>
                <a:lnTo>
                  <a:pt x="109423" y="129679"/>
                </a:lnTo>
                <a:lnTo>
                  <a:pt x="116166" y="125615"/>
                </a:lnTo>
                <a:lnTo>
                  <a:pt x="120218" y="120218"/>
                </a:lnTo>
                <a:lnTo>
                  <a:pt x="132384" y="109410"/>
                </a:lnTo>
                <a:lnTo>
                  <a:pt x="137782" y="105359"/>
                </a:lnTo>
                <a:lnTo>
                  <a:pt x="145884" y="93205"/>
                </a:lnTo>
                <a:lnTo>
                  <a:pt x="153987" y="87795"/>
                </a:lnTo>
                <a:lnTo>
                  <a:pt x="156692" y="87795"/>
                </a:lnTo>
                <a:lnTo>
                  <a:pt x="156692" y="89153"/>
                </a:lnTo>
                <a:lnTo>
                  <a:pt x="159397" y="90500"/>
                </a:lnTo>
                <a:lnTo>
                  <a:pt x="162102" y="90500"/>
                </a:lnTo>
                <a:lnTo>
                  <a:pt x="160743" y="91846"/>
                </a:lnTo>
                <a:lnTo>
                  <a:pt x="153987" y="91846"/>
                </a:lnTo>
                <a:lnTo>
                  <a:pt x="152641" y="94551"/>
                </a:lnTo>
                <a:lnTo>
                  <a:pt x="151295" y="94551"/>
                </a:lnTo>
                <a:lnTo>
                  <a:pt x="152641" y="95897"/>
                </a:lnTo>
                <a:lnTo>
                  <a:pt x="166154" y="98602"/>
                </a:lnTo>
                <a:lnTo>
                  <a:pt x="170192" y="97256"/>
                </a:lnTo>
                <a:lnTo>
                  <a:pt x="174244" y="94551"/>
                </a:lnTo>
                <a:lnTo>
                  <a:pt x="174244" y="91846"/>
                </a:lnTo>
                <a:lnTo>
                  <a:pt x="172897" y="91846"/>
                </a:lnTo>
                <a:lnTo>
                  <a:pt x="171551" y="93205"/>
                </a:lnTo>
                <a:lnTo>
                  <a:pt x="171551" y="89153"/>
                </a:lnTo>
                <a:lnTo>
                  <a:pt x="172897" y="87795"/>
                </a:lnTo>
                <a:lnTo>
                  <a:pt x="174244" y="87795"/>
                </a:lnTo>
                <a:lnTo>
                  <a:pt x="175602" y="89153"/>
                </a:lnTo>
                <a:lnTo>
                  <a:pt x="175602" y="87795"/>
                </a:lnTo>
                <a:lnTo>
                  <a:pt x="176949" y="86448"/>
                </a:lnTo>
                <a:lnTo>
                  <a:pt x="179654" y="86448"/>
                </a:lnTo>
                <a:lnTo>
                  <a:pt x="189115" y="78346"/>
                </a:lnTo>
                <a:lnTo>
                  <a:pt x="193167" y="72936"/>
                </a:lnTo>
                <a:lnTo>
                  <a:pt x="193167" y="71589"/>
                </a:lnTo>
                <a:lnTo>
                  <a:pt x="190449" y="68884"/>
                </a:lnTo>
                <a:lnTo>
                  <a:pt x="187756" y="67538"/>
                </a:lnTo>
                <a:lnTo>
                  <a:pt x="186397" y="67538"/>
                </a:lnTo>
                <a:lnTo>
                  <a:pt x="185064" y="70230"/>
                </a:lnTo>
                <a:lnTo>
                  <a:pt x="178308" y="71589"/>
                </a:lnTo>
                <a:lnTo>
                  <a:pt x="171551" y="71589"/>
                </a:lnTo>
                <a:lnTo>
                  <a:pt x="167500" y="74282"/>
                </a:lnTo>
                <a:lnTo>
                  <a:pt x="160743" y="74282"/>
                </a:lnTo>
                <a:lnTo>
                  <a:pt x="155346" y="68884"/>
                </a:lnTo>
                <a:lnTo>
                  <a:pt x="151295" y="68884"/>
                </a:lnTo>
                <a:lnTo>
                  <a:pt x="149936" y="67538"/>
                </a:lnTo>
                <a:lnTo>
                  <a:pt x="149936" y="66179"/>
                </a:lnTo>
                <a:lnTo>
                  <a:pt x="148590" y="64833"/>
                </a:lnTo>
                <a:lnTo>
                  <a:pt x="139141" y="60782"/>
                </a:lnTo>
                <a:lnTo>
                  <a:pt x="136423" y="58077"/>
                </a:lnTo>
                <a:lnTo>
                  <a:pt x="135077" y="55371"/>
                </a:lnTo>
                <a:lnTo>
                  <a:pt x="133731" y="51320"/>
                </a:lnTo>
                <a:lnTo>
                  <a:pt x="129667" y="49974"/>
                </a:lnTo>
                <a:lnTo>
                  <a:pt x="129667" y="48628"/>
                </a:lnTo>
                <a:lnTo>
                  <a:pt x="128320" y="48628"/>
                </a:lnTo>
                <a:lnTo>
                  <a:pt x="128320" y="44576"/>
                </a:lnTo>
                <a:lnTo>
                  <a:pt x="126974" y="43218"/>
                </a:lnTo>
                <a:lnTo>
                  <a:pt x="126974" y="41871"/>
                </a:lnTo>
                <a:lnTo>
                  <a:pt x="125628" y="43218"/>
                </a:lnTo>
                <a:lnTo>
                  <a:pt x="124269" y="43218"/>
                </a:lnTo>
                <a:lnTo>
                  <a:pt x="122923" y="41871"/>
                </a:lnTo>
                <a:lnTo>
                  <a:pt x="126974" y="39166"/>
                </a:lnTo>
                <a:lnTo>
                  <a:pt x="121577" y="39166"/>
                </a:lnTo>
                <a:lnTo>
                  <a:pt x="122923" y="37820"/>
                </a:lnTo>
                <a:lnTo>
                  <a:pt x="129667" y="33769"/>
                </a:lnTo>
                <a:lnTo>
                  <a:pt x="131025" y="33769"/>
                </a:lnTo>
                <a:lnTo>
                  <a:pt x="131025" y="32423"/>
                </a:lnTo>
                <a:lnTo>
                  <a:pt x="129667" y="31064"/>
                </a:lnTo>
                <a:lnTo>
                  <a:pt x="125628" y="31064"/>
                </a:lnTo>
                <a:lnTo>
                  <a:pt x="126974" y="29717"/>
                </a:lnTo>
                <a:lnTo>
                  <a:pt x="131025" y="28359"/>
                </a:lnTo>
                <a:lnTo>
                  <a:pt x="132384" y="25653"/>
                </a:lnTo>
                <a:lnTo>
                  <a:pt x="136423" y="25653"/>
                </a:lnTo>
                <a:lnTo>
                  <a:pt x="140487" y="22961"/>
                </a:lnTo>
                <a:lnTo>
                  <a:pt x="143192" y="22961"/>
                </a:lnTo>
                <a:lnTo>
                  <a:pt x="145884" y="27012"/>
                </a:lnTo>
                <a:lnTo>
                  <a:pt x="147231" y="28359"/>
                </a:lnTo>
                <a:lnTo>
                  <a:pt x="147231" y="29717"/>
                </a:lnTo>
                <a:lnTo>
                  <a:pt x="145884" y="35115"/>
                </a:lnTo>
                <a:lnTo>
                  <a:pt x="143192" y="37820"/>
                </a:lnTo>
                <a:lnTo>
                  <a:pt x="143192" y="44576"/>
                </a:lnTo>
                <a:lnTo>
                  <a:pt x="141833" y="45923"/>
                </a:lnTo>
                <a:lnTo>
                  <a:pt x="141833" y="48628"/>
                </a:lnTo>
                <a:lnTo>
                  <a:pt x="143192" y="48628"/>
                </a:lnTo>
                <a:lnTo>
                  <a:pt x="143192" y="49974"/>
                </a:lnTo>
                <a:lnTo>
                  <a:pt x="144538" y="49974"/>
                </a:lnTo>
                <a:lnTo>
                  <a:pt x="144538" y="54025"/>
                </a:lnTo>
                <a:lnTo>
                  <a:pt x="147231" y="56730"/>
                </a:lnTo>
                <a:lnTo>
                  <a:pt x="151295" y="56730"/>
                </a:lnTo>
                <a:lnTo>
                  <a:pt x="153987" y="59423"/>
                </a:lnTo>
                <a:lnTo>
                  <a:pt x="153987" y="60782"/>
                </a:lnTo>
                <a:lnTo>
                  <a:pt x="155346" y="60782"/>
                </a:lnTo>
                <a:lnTo>
                  <a:pt x="156692" y="62128"/>
                </a:lnTo>
                <a:lnTo>
                  <a:pt x="160743" y="62128"/>
                </a:lnTo>
                <a:lnTo>
                  <a:pt x="162102" y="64833"/>
                </a:lnTo>
                <a:lnTo>
                  <a:pt x="163449" y="64833"/>
                </a:lnTo>
                <a:lnTo>
                  <a:pt x="163449" y="66179"/>
                </a:lnTo>
                <a:lnTo>
                  <a:pt x="164795" y="66179"/>
                </a:lnTo>
                <a:lnTo>
                  <a:pt x="164795" y="67538"/>
                </a:lnTo>
                <a:lnTo>
                  <a:pt x="167500" y="67538"/>
                </a:lnTo>
                <a:lnTo>
                  <a:pt x="167500" y="66179"/>
                </a:lnTo>
                <a:lnTo>
                  <a:pt x="170192" y="66179"/>
                </a:lnTo>
                <a:lnTo>
                  <a:pt x="171551" y="67538"/>
                </a:lnTo>
                <a:lnTo>
                  <a:pt x="175602" y="66179"/>
                </a:lnTo>
                <a:lnTo>
                  <a:pt x="181000" y="66179"/>
                </a:lnTo>
                <a:lnTo>
                  <a:pt x="182359" y="63487"/>
                </a:lnTo>
                <a:lnTo>
                  <a:pt x="189115" y="59423"/>
                </a:lnTo>
                <a:lnTo>
                  <a:pt x="189115" y="60782"/>
                </a:lnTo>
                <a:lnTo>
                  <a:pt x="197205" y="60782"/>
                </a:lnTo>
                <a:lnTo>
                  <a:pt x="199910" y="56730"/>
                </a:lnTo>
                <a:lnTo>
                  <a:pt x="203962" y="54025"/>
                </a:lnTo>
                <a:lnTo>
                  <a:pt x="205320" y="54025"/>
                </a:lnTo>
                <a:lnTo>
                  <a:pt x="205320" y="44576"/>
                </a:lnTo>
                <a:lnTo>
                  <a:pt x="206679" y="41871"/>
                </a:lnTo>
                <a:lnTo>
                  <a:pt x="208013" y="40525"/>
                </a:lnTo>
                <a:lnTo>
                  <a:pt x="206679" y="39166"/>
                </a:lnTo>
                <a:lnTo>
                  <a:pt x="206679" y="37820"/>
                </a:lnTo>
                <a:lnTo>
                  <a:pt x="205320" y="35115"/>
                </a:lnTo>
                <a:lnTo>
                  <a:pt x="203962" y="33769"/>
                </a:lnTo>
                <a:lnTo>
                  <a:pt x="205320" y="32423"/>
                </a:lnTo>
                <a:lnTo>
                  <a:pt x="208013" y="31064"/>
                </a:lnTo>
                <a:lnTo>
                  <a:pt x="208013" y="28359"/>
                </a:lnTo>
                <a:lnTo>
                  <a:pt x="199910" y="28359"/>
                </a:lnTo>
                <a:lnTo>
                  <a:pt x="198564" y="27012"/>
                </a:lnTo>
                <a:lnTo>
                  <a:pt x="198564" y="24307"/>
                </a:lnTo>
                <a:lnTo>
                  <a:pt x="197205" y="24307"/>
                </a:lnTo>
                <a:lnTo>
                  <a:pt x="197205" y="22961"/>
                </a:lnTo>
                <a:lnTo>
                  <a:pt x="195859" y="21602"/>
                </a:lnTo>
                <a:lnTo>
                  <a:pt x="195859" y="17551"/>
                </a:lnTo>
                <a:lnTo>
                  <a:pt x="199910" y="13500"/>
                </a:lnTo>
                <a:lnTo>
                  <a:pt x="201269" y="9448"/>
                </a:lnTo>
                <a:lnTo>
                  <a:pt x="203962" y="5397"/>
                </a:lnTo>
                <a:lnTo>
                  <a:pt x="208013" y="4051"/>
                </a:lnTo>
                <a:lnTo>
                  <a:pt x="206679" y="2692"/>
                </a:lnTo>
                <a:lnTo>
                  <a:pt x="205320" y="2692"/>
                </a:lnTo>
                <a:lnTo>
                  <a:pt x="201269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46969" y="3263213"/>
            <a:ext cx="213995" cy="123189"/>
          </a:xfrm>
          <a:custGeom>
            <a:avLst/>
            <a:gdLst/>
            <a:ahLst/>
            <a:cxnLst/>
            <a:rect l="l" t="t" r="r" b="b"/>
            <a:pathLst>
              <a:path w="213995" h="123189">
                <a:moveTo>
                  <a:pt x="12153" y="62141"/>
                </a:moveTo>
                <a:lnTo>
                  <a:pt x="9448" y="59436"/>
                </a:lnTo>
                <a:lnTo>
                  <a:pt x="4051" y="55384"/>
                </a:lnTo>
                <a:lnTo>
                  <a:pt x="0" y="54038"/>
                </a:lnTo>
                <a:lnTo>
                  <a:pt x="5397" y="56743"/>
                </a:lnTo>
                <a:lnTo>
                  <a:pt x="8102" y="60794"/>
                </a:lnTo>
                <a:lnTo>
                  <a:pt x="9448" y="60794"/>
                </a:lnTo>
                <a:lnTo>
                  <a:pt x="9448" y="62141"/>
                </a:lnTo>
                <a:lnTo>
                  <a:pt x="12153" y="62141"/>
                </a:lnTo>
                <a:close/>
              </a:path>
              <a:path w="213995" h="123189">
                <a:moveTo>
                  <a:pt x="35115" y="66192"/>
                </a:moveTo>
                <a:lnTo>
                  <a:pt x="31064" y="63487"/>
                </a:lnTo>
                <a:lnTo>
                  <a:pt x="29718" y="63487"/>
                </a:lnTo>
                <a:lnTo>
                  <a:pt x="28359" y="63487"/>
                </a:lnTo>
                <a:lnTo>
                  <a:pt x="27012" y="66192"/>
                </a:lnTo>
                <a:lnTo>
                  <a:pt x="25666" y="67551"/>
                </a:lnTo>
                <a:lnTo>
                  <a:pt x="24307" y="67551"/>
                </a:lnTo>
                <a:lnTo>
                  <a:pt x="22961" y="66192"/>
                </a:lnTo>
                <a:lnTo>
                  <a:pt x="18910" y="66192"/>
                </a:lnTo>
                <a:lnTo>
                  <a:pt x="29718" y="70243"/>
                </a:lnTo>
                <a:lnTo>
                  <a:pt x="31064" y="68897"/>
                </a:lnTo>
                <a:lnTo>
                  <a:pt x="31064" y="67551"/>
                </a:lnTo>
                <a:lnTo>
                  <a:pt x="32410" y="66192"/>
                </a:lnTo>
                <a:lnTo>
                  <a:pt x="35115" y="66192"/>
                </a:lnTo>
                <a:close/>
              </a:path>
              <a:path w="213995" h="123189">
                <a:moveTo>
                  <a:pt x="213410" y="32423"/>
                </a:moveTo>
                <a:lnTo>
                  <a:pt x="210718" y="29718"/>
                </a:lnTo>
                <a:lnTo>
                  <a:pt x="212064" y="28359"/>
                </a:lnTo>
                <a:lnTo>
                  <a:pt x="209359" y="27012"/>
                </a:lnTo>
                <a:lnTo>
                  <a:pt x="209359" y="25666"/>
                </a:lnTo>
                <a:lnTo>
                  <a:pt x="208013" y="25666"/>
                </a:lnTo>
                <a:lnTo>
                  <a:pt x="206654" y="24307"/>
                </a:lnTo>
                <a:lnTo>
                  <a:pt x="206654" y="21615"/>
                </a:lnTo>
                <a:lnTo>
                  <a:pt x="203962" y="20256"/>
                </a:lnTo>
                <a:lnTo>
                  <a:pt x="202603" y="18910"/>
                </a:lnTo>
                <a:lnTo>
                  <a:pt x="199910" y="18910"/>
                </a:lnTo>
                <a:lnTo>
                  <a:pt x="198564" y="17564"/>
                </a:lnTo>
                <a:lnTo>
                  <a:pt x="199910" y="17564"/>
                </a:lnTo>
                <a:lnTo>
                  <a:pt x="199910" y="16205"/>
                </a:lnTo>
                <a:lnTo>
                  <a:pt x="195859" y="14859"/>
                </a:lnTo>
                <a:lnTo>
                  <a:pt x="195859" y="12153"/>
                </a:lnTo>
                <a:lnTo>
                  <a:pt x="194513" y="12153"/>
                </a:lnTo>
                <a:lnTo>
                  <a:pt x="191808" y="13500"/>
                </a:lnTo>
                <a:lnTo>
                  <a:pt x="190449" y="12153"/>
                </a:lnTo>
                <a:lnTo>
                  <a:pt x="191808" y="12153"/>
                </a:lnTo>
                <a:lnTo>
                  <a:pt x="191808" y="10807"/>
                </a:lnTo>
                <a:lnTo>
                  <a:pt x="193154" y="10807"/>
                </a:lnTo>
                <a:lnTo>
                  <a:pt x="191808" y="9448"/>
                </a:lnTo>
                <a:lnTo>
                  <a:pt x="181000" y="10807"/>
                </a:lnTo>
                <a:lnTo>
                  <a:pt x="176949" y="9448"/>
                </a:lnTo>
                <a:lnTo>
                  <a:pt x="175590" y="9448"/>
                </a:lnTo>
                <a:lnTo>
                  <a:pt x="175590" y="10807"/>
                </a:lnTo>
                <a:lnTo>
                  <a:pt x="174244" y="13500"/>
                </a:lnTo>
                <a:lnTo>
                  <a:pt x="174244" y="14859"/>
                </a:lnTo>
                <a:lnTo>
                  <a:pt x="176949" y="16205"/>
                </a:lnTo>
                <a:lnTo>
                  <a:pt x="176949" y="17564"/>
                </a:lnTo>
                <a:lnTo>
                  <a:pt x="175590" y="18910"/>
                </a:lnTo>
                <a:lnTo>
                  <a:pt x="175590" y="20256"/>
                </a:lnTo>
                <a:lnTo>
                  <a:pt x="174244" y="21615"/>
                </a:lnTo>
                <a:lnTo>
                  <a:pt x="174244" y="24307"/>
                </a:lnTo>
                <a:lnTo>
                  <a:pt x="172897" y="25666"/>
                </a:lnTo>
                <a:lnTo>
                  <a:pt x="170192" y="25666"/>
                </a:lnTo>
                <a:lnTo>
                  <a:pt x="166141" y="22961"/>
                </a:lnTo>
                <a:lnTo>
                  <a:pt x="162077" y="24307"/>
                </a:lnTo>
                <a:lnTo>
                  <a:pt x="162077" y="29718"/>
                </a:lnTo>
                <a:lnTo>
                  <a:pt x="160743" y="29718"/>
                </a:lnTo>
                <a:lnTo>
                  <a:pt x="159385" y="32423"/>
                </a:lnTo>
                <a:lnTo>
                  <a:pt x="158026" y="32423"/>
                </a:lnTo>
                <a:lnTo>
                  <a:pt x="158026" y="36474"/>
                </a:lnTo>
                <a:lnTo>
                  <a:pt x="148577" y="40525"/>
                </a:lnTo>
                <a:lnTo>
                  <a:pt x="148577" y="41871"/>
                </a:lnTo>
                <a:lnTo>
                  <a:pt x="145872" y="41871"/>
                </a:lnTo>
                <a:lnTo>
                  <a:pt x="147231" y="40525"/>
                </a:lnTo>
                <a:lnTo>
                  <a:pt x="151282" y="37820"/>
                </a:lnTo>
                <a:lnTo>
                  <a:pt x="152628" y="36474"/>
                </a:lnTo>
                <a:lnTo>
                  <a:pt x="155333" y="36474"/>
                </a:lnTo>
                <a:lnTo>
                  <a:pt x="155333" y="35128"/>
                </a:lnTo>
                <a:lnTo>
                  <a:pt x="156679" y="33769"/>
                </a:lnTo>
                <a:lnTo>
                  <a:pt x="155333" y="33769"/>
                </a:lnTo>
                <a:lnTo>
                  <a:pt x="153987" y="32423"/>
                </a:lnTo>
                <a:lnTo>
                  <a:pt x="153987" y="31064"/>
                </a:lnTo>
                <a:lnTo>
                  <a:pt x="155333" y="31064"/>
                </a:lnTo>
                <a:lnTo>
                  <a:pt x="156679" y="29718"/>
                </a:lnTo>
                <a:lnTo>
                  <a:pt x="155333" y="28359"/>
                </a:lnTo>
                <a:lnTo>
                  <a:pt x="159385" y="24307"/>
                </a:lnTo>
                <a:lnTo>
                  <a:pt x="159385" y="22961"/>
                </a:lnTo>
                <a:lnTo>
                  <a:pt x="160743" y="21615"/>
                </a:lnTo>
                <a:lnTo>
                  <a:pt x="159385" y="20256"/>
                </a:lnTo>
                <a:lnTo>
                  <a:pt x="160743" y="17564"/>
                </a:lnTo>
                <a:lnTo>
                  <a:pt x="160743" y="14859"/>
                </a:lnTo>
                <a:lnTo>
                  <a:pt x="163436" y="14859"/>
                </a:lnTo>
                <a:lnTo>
                  <a:pt x="164795" y="13500"/>
                </a:lnTo>
                <a:lnTo>
                  <a:pt x="164795" y="12153"/>
                </a:lnTo>
                <a:lnTo>
                  <a:pt x="166141" y="9448"/>
                </a:lnTo>
                <a:lnTo>
                  <a:pt x="164795" y="8102"/>
                </a:lnTo>
                <a:lnTo>
                  <a:pt x="162077" y="8102"/>
                </a:lnTo>
                <a:lnTo>
                  <a:pt x="162077" y="6756"/>
                </a:lnTo>
                <a:lnTo>
                  <a:pt x="160743" y="5397"/>
                </a:lnTo>
                <a:lnTo>
                  <a:pt x="160743" y="4051"/>
                </a:lnTo>
                <a:lnTo>
                  <a:pt x="158026" y="4051"/>
                </a:lnTo>
                <a:lnTo>
                  <a:pt x="158026" y="1346"/>
                </a:lnTo>
                <a:lnTo>
                  <a:pt x="153987" y="0"/>
                </a:lnTo>
                <a:lnTo>
                  <a:pt x="144526" y="1346"/>
                </a:lnTo>
                <a:lnTo>
                  <a:pt x="139128" y="4051"/>
                </a:lnTo>
                <a:lnTo>
                  <a:pt x="133718" y="5397"/>
                </a:lnTo>
                <a:lnTo>
                  <a:pt x="132372" y="4051"/>
                </a:lnTo>
                <a:lnTo>
                  <a:pt x="131025" y="4051"/>
                </a:lnTo>
                <a:lnTo>
                  <a:pt x="129667" y="5397"/>
                </a:lnTo>
                <a:lnTo>
                  <a:pt x="129667" y="6756"/>
                </a:lnTo>
                <a:lnTo>
                  <a:pt x="125615" y="6756"/>
                </a:lnTo>
                <a:lnTo>
                  <a:pt x="124269" y="5397"/>
                </a:lnTo>
                <a:lnTo>
                  <a:pt x="121564" y="8102"/>
                </a:lnTo>
                <a:lnTo>
                  <a:pt x="120218" y="8102"/>
                </a:lnTo>
                <a:lnTo>
                  <a:pt x="120218" y="6756"/>
                </a:lnTo>
                <a:lnTo>
                  <a:pt x="106705" y="6756"/>
                </a:lnTo>
                <a:lnTo>
                  <a:pt x="104013" y="8102"/>
                </a:lnTo>
                <a:lnTo>
                  <a:pt x="102666" y="9448"/>
                </a:lnTo>
                <a:lnTo>
                  <a:pt x="102666" y="13500"/>
                </a:lnTo>
                <a:lnTo>
                  <a:pt x="99949" y="13500"/>
                </a:lnTo>
                <a:lnTo>
                  <a:pt x="99949" y="12153"/>
                </a:lnTo>
                <a:lnTo>
                  <a:pt x="97256" y="12153"/>
                </a:lnTo>
                <a:lnTo>
                  <a:pt x="97256" y="9448"/>
                </a:lnTo>
                <a:lnTo>
                  <a:pt x="94551" y="6756"/>
                </a:lnTo>
                <a:lnTo>
                  <a:pt x="93205" y="8102"/>
                </a:lnTo>
                <a:lnTo>
                  <a:pt x="93205" y="10807"/>
                </a:lnTo>
                <a:lnTo>
                  <a:pt x="91846" y="12153"/>
                </a:lnTo>
                <a:lnTo>
                  <a:pt x="90500" y="12153"/>
                </a:lnTo>
                <a:lnTo>
                  <a:pt x="90500" y="13500"/>
                </a:lnTo>
                <a:lnTo>
                  <a:pt x="89141" y="14859"/>
                </a:lnTo>
                <a:lnTo>
                  <a:pt x="82384" y="18910"/>
                </a:lnTo>
                <a:lnTo>
                  <a:pt x="81051" y="17564"/>
                </a:lnTo>
                <a:lnTo>
                  <a:pt x="79692" y="17564"/>
                </a:lnTo>
                <a:lnTo>
                  <a:pt x="79692" y="20256"/>
                </a:lnTo>
                <a:lnTo>
                  <a:pt x="81051" y="20256"/>
                </a:lnTo>
                <a:lnTo>
                  <a:pt x="81051" y="21615"/>
                </a:lnTo>
                <a:lnTo>
                  <a:pt x="78333" y="22961"/>
                </a:lnTo>
                <a:lnTo>
                  <a:pt x="76987" y="25666"/>
                </a:lnTo>
                <a:lnTo>
                  <a:pt x="79692" y="25666"/>
                </a:lnTo>
                <a:lnTo>
                  <a:pt x="79692" y="28359"/>
                </a:lnTo>
                <a:lnTo>
                  <a:pt x="83743" y="28359"/>
                </a:lnTo>
                <a:lnTo>
                  <a:pt x="86448" y="31064"/>
                </a:lnTo>
                <a:lnTo>
                  <a:pt x="87795" y="31064"/>
                </a:lnTo>
                <a:lnTo>
                  <a:pt x="87795" y="32423"/>
                </a:lnTo>
                <a:lnTo>
                  <a:pt x="82384" y="33769"/>
                </a:lnTo>
                <a:lnTo>
                  <a:pt x="75641" y="36474"/>
                </a:lnTo>
                <a:lnTo>
                  <a:pt x="67538" y="41871"/>
                </a:lnTo>
                <a:lnTo>
                  <a:pt x="67538" y="43230"/>
                </a:lnTo>
                <a:lnTo>
                  <a:pt x="66192" y="45923"/>
                </a:lnTo>
                <a:lnTo>
                  <a:pt x="66192" y="47282"/>
                </a:lnTo>
                <a:lnTo>
                  <a:pt x="63487" y="49974"/>
                </a:lnTo>
                <a:lnTo>
                  <a:pt x="60782" y="49974"/>
                </a:lnTo>
                <a:lnTo>
                  <a:pt x="54025" y="55384"/>
                </a:lnTo>
                <a:lnTo>
                  <a:pt x="51320" y="56730"/>
                </a:lnTo>
                <a:lnTo>
                  <a:pt x="47282" y="54025"/>
                </a:lnTo>
                <a:lnTo>
                  <a:pt x="45923" y="52679"/>
                </a:lnTo>
                <a:lnTo>
                  <a:pt x="44577" y="55384"/>
                </a:lnTo>
                <a:lnTo>
                  <a:pt x="48628" y="56730"/>
                </a:lnTo>
                <a:lnTo>
                  <a:pt x="48628" y="58077"/>
                </a:lnTo>
                <a:lnTo>
                  <a:pt x="54025" y="58077"/>
                </a:lnTo>
                <a:lnTo>
                  <a:pt x="55384" y="59436"/>
                </a:lnTo>
                <a:lnTo>
                  <a:pt x="54025" y="60782"/>
                </a:lnTo>
                <a:lnTo>
                  <a:pt x="51320" y="60782"/>
                </a:lnTo>
                <a:lnTo>
                  <a:pt x="49974" y="63487"/>
                </a:lnTo>
                <a:lnTo>
                  <a:pt x="51320" y="64833"/>
                </a:lnTo>
                <a:lnTo>
                  <a:pt x="55384" y="64833"/>
                </a:lnTo>
                <a:lnTo>
                  <a:pt x="56730" y="63487"/>
                </a:lnTo>
                <a:lnTo>
                  <a:pt x="56730" y="62128"/>
                </a:lnTo>
                <a:lnTo>
                  <a:pt x="58089" y="62128"/>
                </a:lnTo>
                <a:lnTo>
                  <a:pt x="59423" y="60782"/>
                </a:lnTo>
                <a:lnTo>
                  <a:pt x="58089" y="60782"/>
                </a:lnTo>
                <a:lnTo>
                  <a:pt x="58089" y="59436"/>
                </a:lnTo>
                <a:lnTo>
                  <a:pt x="59423" y="58077"/>
                </a:lnTo>
                <a:lnTo>
                  <a:pt x="59423" y="56730"/>
                </a:lnTo>
                <a:lnTo>
                  <a:pt x="60782" y="56730"/>
                </a:lnTo>
                <a:lnTo>
                  <a:pt x="60782" y="55384"/>
                </a:lnTo>
                <a:lnTo>
                  <a:pt x="63487" y="55384"/>
                </a:lnTo>
                <a:lnTo>
                  <a:pt x="64833" y="54025"/>
                </a:lnTo>
                <a:lnTo>
                  <a:pt x="64833" y="51333"/>
                </a:lnTo>
                <a:lnTo>
                  <a:pt x="68884" y="51333"/>
                </a:lnTo>
                <a:lnTo>
                  <a:pt x="66192" y="54025"/>
                </a:lnTo>
                <a:lnTo>
                  <a:pt x="66192" y="55384"/>
                </a:lnTo>
                <a:lnTo>
                  <a:pt x="64833" y="56730"/>
                </a:lnTo>
                <a:lnTo>
                  <a:pt x="66192" y="56730"/>
                </a:lnTo>
                <a:lnTo>
                  <a:pt x="66192" y="58077"/>
                </a:lnTo>
                <a:lnTo>
                  <a:pt x="67538" y="59436"/>
                </a:lnTo>
                <a:lnTo>
                  <a:pt x="70231" y="59436"/>
                </a:lnTo>
                <a:lnTo>
                  <a:pt x="71589" y="60782"/>
                </a:lnTo>
                <a:lnTo>
                  <a:pt x="70231" y="63487"/>
                </a:lnTo>
                <a:lnTo>
                  <a:pt x="66192" y="62128"/>
                </a:lnTo>
                <a:lnTo>
                  <a:pt x="64833" y="63487"/>
                </a:lnTo>
                <a:lnTo>
                  <a:pt x="64833" y="64833"/>
                </a:lnTo>
                <a:lnTo>
                  <a:pt x="71589" y="66192"/>
                </a:lnTo>
                <a:lnTo>
                  <a:pt x="72936" y="66192"/>
                </a:lnTo>
                <a:lnTo>
                  <a:pt x="72936" y="62128"/>
                </a:lnTo>
                <a:lnTo>
                  <a:pt x="78333" y="62128"/>
                </a:lnTo>
                <a:lnTo>
                  <a:pt x="79692" y="66192"/>
                </a:lnTo>
                <a:lnTo>
                  <a:pt x="79692" y="68884"/>
                </a:lnTo>
                <a:lnTo>
                  <a:pt x="78333" y="70243"/>
                </a:lnTo>
                <a:lnTo>
                  <a:pt x="78333" y="74295"/>
                </a:lnTo>
                <a:lnTo>
                  <a:pt x="79692" y="75641"/>
                </a:lnTo>
                <a:lnTo>
                  <a:pt x="79692" y="78346"/>
                </a:lnTo>
                <a:lnTo>
                  <a:pt x="78333" y="79692"/>
                </a:lnTo>
                <a:lnTo>
                  <a:pt x="78333" y="81051"/>
                </a:lnTo>
                <a:lnTo>
                  <a:pt x="79692" y="82397"/>
                </a:lnTo>
                <a:lnTo>
                  <a:pt x="79692" y="83756"/>
                </a:lnTo>
                <a:lnTo>
                  <a:pt x="86448" y="86448"/>
                </a:lnTo>
                <a:lnTo>
                  <a:pt x="86448" y="93205"/>
                </a:lnTo>
                <a:lnTo>
                  <a:pt x="90500" y="98602"/>
                </a:lnTo>
                <a:lnTo>
                  <a:pt x="94551" y="98602"/>
                </a:lnTo>
                <a:lnTo>
                  <a:pt x="94551" y="99961"/>
                </a:lnTo>
                <a:lnTo>
                  <a:pt x="95897" y="101307"/>
                </a:lnTo>
                <a:lnTo>
                  <a:pt x="97256" y="101307"/>
                </a:lnTo>
                <a:lnTo>
                  <a:pt x="99949" y="99961"/>
                </a:lnTo>
                <a:lnTo>
                  <a:pt x="99949" y="98602"/>
                </a:lnTo>
                <a:lnTo>
                  <a:pt x="101295" y="98602"/>
                </a:lnTo>
                <a:lnTo>
                  <a:pt x="105359" y="95910"/>
                </a:lnTo>
                <a:lnTo>
                  <a:pt x="106705" y="94551"/>
                </a:lnTo>
                <a:lnTo>
                  <a:pt x="108051" y="94551"/>
                </a:lnTo>
                <a:lnTo>
                  <a:pt x="108051" y="95910"/>
                </a:lnTo>
                <a:lnTo>
                  <a:pt x="110756" y="98602"/>
                </a:lnTo>
                <a:lnTo>
                  <a:pt x="110756" y="105359"/>
                </a:lnTo>
                <a:lnTo>
                  <a:pt x="117513" y="105359"/>
                </a:lnTo>
                <a:lnTo>
                  <a:pt x="128320" y="102654"/>
                </a:lnTo>
                <a:lnTo>
                  <a:pt x="125615" y="105359"/>
                </a:lnTo>
                <a:lnTo>
                  <a:pt x="137782" y="105359"/>
                </a:lnTo>
                <a:lnTo>
                  <a:pt x="140474" y="106705"/>
                </a:lnTo>
                <a:lnTo>
                  <a:pt x="139128" y="109410"/>
                </a:lnTo>
                <a:lnTo>
                  <a:pt x="140474" y="109410"/>
                </a:lnTo>
                <a:lnTo>
                  <a:pt x="145872" y="114820"/>
                </a:lnTo>
                <a:lnTo>
                  <a:pt x="148577" y="114820"/>
                </a:lnTo>
                <a:lnTo>
                  <a:pt x="148577" y="116166"/>
                </a:lnTo>
                <a:lnTo>
                  <a:pt x="149936" y="117513"/>
                </a:lnTo>
                <a:lnTo>
                  <a:pt x="158026" y="117513"/>
                </a:lnTo>
                <a:lnTo>
                  <a:pt x="156679" y="118872"/>
                </a:lnTo>
                <a:lnTo>
                  <a:pt x="152628" y="118872"/>
                </a:lnTo>
                <a:lnTo>
                  <a:pt x="153987" y="120218"/>
                </a:lnTo>
                <a:lnTo>
                  <a:pt x="159385" y="118872"/>
                </a:lnTo>
                <a:lnTo>
                  <a:pt x="160743" y="120218"/>
                </a:lnTo>
                <a:lnTo>
                  <a:pt x="166141" y="120218"/>
                </a:lnTo>
                <a:lnTo>
                  <a:pt x="168833" y="118872"/>
                </a:lnTo>
                <a:lnTo>
                  <a:pt x="170192" y="120218"/>
                </a:lnTo>
                <a:lnTo>
                  <a:pt x="172897" y="120218"/>
                </a:lnTo>
                <a:lnTo>
                  <a:pt x="175590" y="122923"/>
                </a:lnTo>
                <a:lnTo>
                  <a:pt x="181000" y="122923"/>
                </a:lnTo>
                <a:lnTo>
                  <a:pt x="182359" y="121564"/>
                </a:lnTo>
                <a:lnTo>
                  <a:pt x="181000" y="120218"/>
                </a:lnTo>
                <a:lnTo>
                  <a:pt x="182359" y="118872"/>
                </a:lnTo>
                <a:lnTo>
                  <a:pt x="190449" y="120218"/>
                </a:lnTo>
                <a:lnTo>
                  <a:pt x="194513" y="117513"/>
                </a:lnTo>
                <a:lnTo>
                  <a:pt x="202603" y="117513"/>
                </a:lnTo>
                <a:lnTo>
                  <a:pt x="206654" y="113461"/>
                </a:lnTo>
                <a:lnTo>
                  <a:pt x="208013" y="110756"/>
                </a:lnTo>
                <a:lnTo>
                  <a:pt x="212064" y="108064"/>
                </a:lnTo>
                <a:lnTo>
                  <a:pt x="213410" y="106705"/>
                </a:lnTo>
                <a:lnTo>
                  <a:pt x="213410" y="104013"/>
                </a:lnTo>
                <a:lnTo>
                  <a:pt x="212064" y="101307"/>
                </a:lnTo>
                <a:lnTo>
                  <a:pt x="212064" y="97256"/>
                </a:lnTo>
                <a:lnTo>
                  <a:pt x="210718" y="94551"/>
                </a:lnTo>
                <a:lnTo>
                  <a:pt x="210718" y="93205"/>
                </a:lnTo>
                <a:lnTo>
                  <a:pt x="202603" y="91859"/>
                </a:lnTo>
                <a:lnTo>
                  <a:pt x="202603" y="89154"/>
                </a:lnTo>
                <a:lnTo>
                  <a:pt x="203962" y="89154"/>
                </a:lnTo>
                <a:lnTo>
                  <a:pt x="205320" y="87807"/>
                </a:lnTo>
                <a:lnTo>
                  <a:pt x="203962" y="86448"/>
                </a:lnTo>
                <a:lnTo>
                  <a:pt x="197205" y="82397"/>
                </a:lnTo>
                <a:lnTo>
                  <a:pt x="191808" y="78346"/>
                </a:lnTo>
                <a:lnTo>
                  <a:pt x="190449" y="77000"/>
                </a:lnTo>
                <a:lnTo>
                  <a:pt x="191808" y="75641"/>
                </a:lnTo>
                <a:lnTo>
                  <a:pt x="193154" y="75641"/>
                </a:lnTo>
                <a:lnTo>
                  <a:pt x="199910" y="78346"/>
                </a:lnTo>
                <a:lnTo>
                  <a:pt x="201256" y="79692"/>
                </a:lnTo>
                <a:lnTo>
                  <a:pt x="201256" y="78346"/>
                </a:lnTo>
                <a:lnTo>
                  <a:pt x="203962" y="78346"/>
                </a:lnTo>
                <a:lnTo>
                  <a:pt x="203962" y="75641"/>
                </a:lnTo>
                <a:lnTo>
                  <a:pt x="205320" y="74295"/>
                </a:lnTo>
                <a:lnTo>
                  <a:pt x="205320" y="72936"/>
                </a:lnTo>
                <a:lnTo>
                  <a:pt x="206654" y="70243"/>
                </a:lnTo>
                <a:lnTo>
                  <a:pt x="206654" y="67538"/>
                </a:lnTo>
                <a:lnTo>
                  <a:pt x="205320" y="67538"/>
                </a:lnTo>
                <a:lnTo>
                  <a:pt x="205320" y="66192"/>
                </a:lnTo>
                <a:lnTo>
                  <a:pt x="206654" y="66192"/>
                </a:lnTo>
                <a:lnTo>
                  <a:pt x="206654" y="64833"/>
                </a:lnTo>
                <a:lnTo>
                  <a:pt x="205320" y="62128"/>
                </a:lnTo>
                <a:lnTo>
                  <a:pt x="205320" y="58077"/>
                </a:lnTo>
                <a:lnTo>
                  <a:pt x="208013" y="55384"/>
                </a:lnTo>
                <a:lnTo>
                  <a:pt x="205320" y="52679"/>
                </a:lnTo>
                <a:lnTo>
                  <a:pt x="205320" y="51333"/>
                </a:lnTo>
                <a:lnTo>
                  <a:pt x="206654" y="49974"/>
                </a:lnTo>
                <a:lnTo>
                  <a:pt x="206654" y="43230"/>
                </a:lnTo>
                <a:lnTo>
                  <a:pt x="209359" y="40525"/>
                </a:lnTo>
                <a:lnTo>
                  <a:pt x="209359" y="39179"/>
                </a:lnTo>
                <a:lnTo>
                  <a:pt x="206654" y="36474"/>
                </a:lnTo>
                <a:lnTo>
                  <a:pt x="208013" y="35128"/>
                </a:lnTo>
                <a:lnTo>
                  <a:pt x="212064" y="35128"/>
                </a:lnTo>
                <a:lnTo>
                  <a:pt x="212064" y="33769"/>
                </a:lnTo>
                <a:lnTo>
                  <a:pt x="213410" y="32423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72009" y="3252412"/>
            <a:ext cx="132715" cy="70485"/>
          </a:xfrm>
          <a:custGeom>
            <a:avLst/>
            <a:gdLst/>
            <a:ahLst/>
            <a:cxnLst/>
            <a:rect l="l" t="t" r="r" b="b"/>
            <a:pathLst>
              <a:path w="132714" h="70485">
                <a:moveTo>
                  <a:pt x="126961" y="0"/>
                </a:moveTo>
                <a:lnTo>
                  <a:pt x="124256" y="0"/>
                </a:lnTo>
                <a:lnTo>
                  <a:pt x="122910" y="1346"/>
                </a:lnTo>
                <a:lnTo>
                  <a:pt x="120205" y="2692"/>
                </a:lnTo>
                <a:lnTo>
                  <a:pt x="120205" y="5397"/>
                </a:lnTo>
                <a:lnTo>
                  <a:pt x="121551" y="6743"/>
                </a:lnTo>
                <a:lnTo>
                  <a:pt x="121551" y="8102"/>
                </a:lnTo>
                <a:lnTo>
                  <a:pt x="120205" y="10795"/>
                </a:lnTo>
                <a:lnTo>
                  <a:pt x="117500" y="10795"/>
                </a:lnTo>
                <a:lnTo>
                  <a:pt x="118859" y="8102"/>
                </a:lnTo>
                <a:lnTo>
                  <a:pt x="114807" y="9448"/>
                </a:lnTo>
                <a:lnTo>
                  <a:pt x="110756" y="9448"/>
                </a:lnTo>
                <a:lnTo>
                  <a:pt x="108051" y="12153"/>
                </a:lnTo>
                <a:lnTo>
                  <a:pt x="108051" y="9448"/>
                </a:lnTo>
                <a:lnTo>
                  <a:pt x="106705" y="8102"/>
                </a:lnTo>
                <a:lnTo>
                  <a:pt x="105359" y="8102"/>
                </a:lnTo>
                <a:lnTo>
                  <a:pt x="104000" y="6743"/>
                </a:lnTo>
                <a:lnTo>
                  <a:pt x="95897" y="12153"/>
                </a:lnTo>
                <a:lnTo>
                  <a:pt x="87795" y="16205"/>
                </a:lnTo>
                <a:lnTo>
                  <a:pt x="78333" y="20256"/>
                </a:lnTo>
                <a:lnTo>
                  <a:pt x="75641" y="24307"/>
                </a:lnTo>
                <a:lnTo>
                  <a:pt x="75641" y="27012"/>
                </a:lnTo>
                <a:lnTo>
                  <a:pt x="72936" y="28359"/>
                </a:lnTo>
                <a:lnTo>
                  <a:pt x="71589" y="29705"/>
                </a:lnTo>
                <a:lnTo>
                  <a:pt x="70230" y="29705"/>
                </a:lnTo>
                <a:lnTo>
                  <a:pt x="70230" y="31064"/>
                </a:lnTo>
                <a:lnTo>
                  <a:pt x="67525" y="32410"/>
                </a:lnTo>
                <a:lnTo>
                  <a:pt x="67525" y="31064"/>
                </a:lnTo>
                <a:lnTo>
                  <a:pt x="62128" y="28359"/>
                </a:lnTo>
                <a:lnTo>
                  <a:pt x="62128" y="22961"/>
                </a:lnTo>
                <a:lnTo>
                  <a:pt x="60769" y="20256"/>
                </a:lnTo>
                <a:lnTo>
                  <a:pt x="59423" y="20256"/>
                </a:lnTo>
                <a:lnTo>
                  <a:pt x="55371" y="18897"/>
                </a:lnTo>
                <a:lnTo>
                  <a:pt x="48615" y="24307"/>
                </a:lnTo>
                <a:lnTo>
                  <a:pt x="41859" y="28359"/>
                </a:lnTo>
                <a:lnTo>
                  <a:pt x="37820" y="28359"/>
                </a:lnTo>
                <a:lnTo>
                  <a:pt x="29705" y="33756"/>
                </a:lnTo>
                <a:lnTo>
                  <a:pt x="29705" y="35115"/>
                </a:lnTo>
                <a:lnTo>
                  <a:pt x="32410" y="35115"/>
                </a:lnTo>
                <a:lnTo>
                  <a:pt x="33756" y="36461"/>
                </a:lnTo>
                <a:lnTo>
                  <a:pt x="31064" y="36461"/>
                </a:lnTo>
                <a:lnTo>
                  <a:pt x="29705" y="37820"/>
                </a:lnTo>
                <a:lnTo>
                  <a:pt x="29705" y="39166"/>
                </a:lnTo>
                <a:lnTo>
                  <a:pt x="28359" y="40525"/>
                </a:lnTo>
                <a:lnTo>
                  <a:pt x="29705" y="41871"/>
                </a:lnTo>
                <a:lnTo>
                  <a:pt x="32410" y="39166"/>
                </a:lnTo>
                <a:lnTo>
                  <a:pt x="33756" y="40525"/>
                </a:lnTo>
                <a:lnTo>
                  <a:pt x="29705" y="44577"/>
                </a:lnTo>
                <a:lnTo>
                  <a:pt x="20256" y="47269"/>
                </a:lnTo>
                <a:lnTo>
                  <a:pt x="18897" y="47269"/>
                </a:lnTo>
                <a:lnTo>
                  <a:pt x="17551" y="45923"/>
                </a:lnTo>
                <a:lnTo>
                  <a:pt x="13500" y="45923"/>
                </a:lnTo>
                <a:lnTo>
                  <a:pt x="13500" y="40525"/>
                </a:lnTo>
                <a:lnTo>
                  <a:pt x="12153" y="40525"/>
                </a:lnTo>
                <a:lnTo>
                  <a:pt x="13500" y="39166"/>
                </a:lnTo>
                <a:lnTo>
                  <a:pt x="13500" y="37820"/>
                </a:lnTo>
                <a:lnTo>
                  <a:pt x="10794" y="36461"/>
                </a:lnTo>
                <a:lnTo>
                  <a:pt x="9448" y="36461"/>
                </a:lnTo>
                <a:lnTo>
                  <a:pt x="9448" y="35115"/>
                </a:lnTo>
                <a:lnTo>
                  <a:pt x="1346" y="35115"/>
                </a:lnTo>
                <a:lnTo>
                  <a:pt x="0" y="36461"/>
                </a:lnTo>
                <a:lnTo>
                  <a:pt x="2692" y="41871"/>
                </a:lnTo>
                <a:lnTo>
                  <a:pt x="5397" y="44577"/>
                </a:lnTo>
                <a:lnTo>
                  <a:pt x="6743" y="44577"/>
                </a:lnTo>
                <a:lnTo>
                  <a:pt x="6743" y="45923"/>
                </a:lnTo>
                <a:lnTo>
                  <a:pt x="4051" y="48628"/>
                </a:lnTo>
                <a:lnTo>
                  <a:pt x="4051" y="49974"/>
                </a:lnTo>
                <a:lnTo>
                  <a:pt x="6743" y="52679"/>
                </a:lnTo>
                <a:lnTo>
                  <a:pt x="6743" y="54025"/>
                </a:lnTo>
                <a:lnTo>
                  <a:pt x="4051" y="54025"/>
                </a:lnTo>
                <a:lnTo>
                  <a:pt x="6743" y="56730"/>
                </a:lnTo>
                <a:lnTo>
                  <a:pt x="6743" y="58077"/>
                </a:lnTo>
                <a:lnTo>
                  <a:pt x="8102" y="60782"/>
                </a:lnTo>
                <a:lnTo>
                  <a:pt x="9448" y="62128"/>
                </a:lnTo>
                <a:lnTo>
                  <a:pt x="9448" y="67525"/>
                </a:lnTo>
                <a:lnTo>
                  <a:pt x="10794" y="68884"/>
                </a:lnTo>
                <a:lnTo>
                  <a:pt x="12153" y="68884"/>
                </a:lnTo>
                <a:lnTo>
                  <a:pt x="16205" y="70231"/>
                </a:lnTo>
                <a:lnTo>
                  <a:pt x="28359" y="67525"/>
                </a:lnTo>
                <a:lnTo>
                  <a:pt x="39166" y="68884"/>
                </a:lnTo>
                <a:lnTo>
                  <a:pt x="44564" y="70231"/>
                </a:lnTo>
                <a:lnTo>
                  <a:pt x="51320" y="68884"/>
                </a:lnTo>
                <a:lnTo>
                  <a:pt x="56718" y="66179"/>
                </a:lnTo>
                <a:lnTo>
                  <a:pt x="60769" y="64833"/>
                </a:lnTo>
                <a:lnTo>
                  <a:pt x="63474" y="66179"/>
                </a:lnTo>
                <a:lnTo>
                  <a:pt x="63474" y="67525"/>
                </a:lnTo>
                <a:lnTo>
                  <a:pt x="66179" y="66179"/>
                </a:lnTo>
                <a:lnTo>
                  <a:pt x="67525" y="67525"/>
                </a:lnTo>
                <a:lnTo>
                  <a:pt x="79692" y="68884"/>
                </a:lnTo>
                <a:lnTo>
                  <a:pt x="87795" y="64833"/>
                </a:lnTo>
                <a:lnTo>
                  <a:pt x="97243" y="60782"/>
                </a:lnTo>
                <a:lnTo>
                  <a:pt x="105359" y="56730"/>
                </a:lnTo>
                <a:lnTo>
                  <a:pt x="106705" y="54025"/>
                </a:lnTo>
                <a:lnTo>
                  <a:pt x="117500" y="47269"/>
                </a:lnTo>
                <a:lnTo>
                  <a:pt x="117500" y="43218"/>
                </a:lnTo>
                <a:lnTo>
                  <a:pt x="124256" y="33756"/>
                </a:lnTo>
                <a:lnTo>
                  <a:pt x="132359" y="24307"/>
                </a:lnTo>
                <a:lnTo>
                  <a:pt x="132359" y="22961"/>
                </a:lnTo>
                <a:lnTo>
                  <a:pt x="129666" y="17551"/>
                </a:lnTo>
                <a:lnTo>
                  <a:pt x="128320" y="17551"/>
                </a:lnTo>
                <a:lnTo>
                  <a:pt x="128320" y="16205"/>
                </a:lnTo>
                <a:lnTo>
                  <a:pt x="126961" y="16205"/>
                </a:lnTo>
                <a:lnTo>
                  <a:pt x="126961" y="8102"/>
                </a:lnTo>
                <a:lnTo>
                  <a:pt x="125615" y="5397"/>
                </a:lnTo>
                <a:lnTo>
                  <a:pt x="125615" y="1346"/>
                </a:lnTo>
                <a:lnTo>
                  <a:pt x="12696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46976" y="3271320"/>
            <a:ext cx="67945" cy="36830"/>
          </a:xfrm>
          <a:custGeom>
            <a:avLst/>
            <a:gdLst/>
            <a:ahLst/>
            <a:cxnLst/>
            <a:rect l="l" t="t" r="r" b="b"/>
            <a:pathLst>
              <a:path w="67945" h="36829">
                <a:moveTo>
                  <a:pt x="1346" y="0"/>
                </a:moveTo>
                <a:lnTo>
                  <a:pt x="0" y="0"/>
                </a:lnTo>
                <a:lnTo>
                  <a:pt x="1346" y="1346"/>
                </a:lnTo>
                <a:lnTo>
                  <a:pt x="5397" y="1346"/>
                </a:lnTo>
                <a:lnTo>
                  <a:pt x="6743" y="2692"/>
                </a:lnTo>
                <a:lnTo>
                  <a:pt x="6743" y="8102"/>
                </a:lnTo>
                <a:lnTo>
                  <a:pt x="4051" y="9448"/>
                </a:lnTo>
                <a:lnTo>
                  <a:pt x="2692" y="9448"/>
                </a:lnTo>
                <a:lnTo>
                  <a:pt x="4051" y="10794"/>
                </a:lnTo>
                <a:lnTo>
                  <a:pt x="8102" y="10794"/>
                </a:lnTo>
                <a:lnTo>
                  <a:pt x="9448" y="13500"/>
                </a:lnTo>
                <a:lnTo>
                  <a:pt x="8102" y="14858"/>
                </a:lnTo>
                <a:lnTo>
                  <a:pt x="6743" y="14858"/>
                </a:lnTo>
                <a:lnTo>
                  <a:pt x="4051" y="16205"/>
                </a:lnTo>
                <a:lnTo>
                  <a:pt x="4051" y="18910"/>
                </a:lnTo>
                <a:lnTo>
                  <a:pt x="12153" y="20256"/>
                </a:lnTo>
                <a:lnTo>
                  <a:pt x="20256" y="22961"/>
                </a:lnTo>
                <a:lnTo>
                  <a:pt x="27012" y="24307"/>
                </a:lnTo>
                <a:lnTo>
                  <a:pt x="32410" y="27012"/>
                </a:lnTo>
                <a:lnTo>
                  <a:pt x="32410" y="28359"/>
                </a:lnTo>
                <a:lnTo>
                  <a:pt x="33756" y="31064"/>
                </a:lnTo>
                <a:lnTo>
                  <a:pt x="32410" y="31064"/>
                </a:lnTo>
                <a:lnTo>
                  <a:pt x="32410" y="32423"/>
                </a:lnTo>
                <a:lnTo>
                  <a:pt x="31064" y="32423"/>
                </a:lnTo>
                <a:lnTo>
                  <a:pt x="29705" y="31064"/>
                </a:lnTo>
                <a:lnTo>
                  <a:pt x="28359" y="31064"/>
                </a:lnTo>
                <a:lnTo>
                  <a:pt x="24307" y="32423"/>
                </a:lnTo>
                <a:lnTo>
                  <a:pt x="22961" y="32423"/>
                </a:lnTo>
                <a:lnTo>
                  <a:pt x="24307" y="33769"/>
                </a:lnTo>
                <a:lnTo>
                  <a:pt x="24307" y="35115"/>
                </a:lnTo>
                <a:lnTo>
                  <a:pt x="22961" y="35115"/>
                </a:lnTo>
                <a:lnTo>
                  <a:pt x="31064" y="36474"/>
                </a:lnTo>
                <a:lnTo>
                  <a:pt x="39166" y="36474"/>
                </a:lnTo>
                <a:lnTo>
                  <a:pt x="49974" y="32423"/>
                </a:lnTo>
                <a:lnTo>
                  <a:pt x="55372" y="28359"/>
                </a:lnTo>
                <a:lnTo>
                  <a:pt x="56730" y="27012"/>
                </a:lnTo>
                <a:lnTo>
                  <a:pt x="59423" y="25666"/>
                </a:lnTo>
                <a:lnTo>
                  <a:pt x="63474" y="22961"/>
                </a:lnTo>
                <a:lnTo>
                  <a:pt x="66179" y="20256"/>
                </a:lnTo>
                <a:lnTo>
                  <a:pt x="66179" y="18910"/>
                </a:lnTo>
                <a:lnTo>
                  <a:pt x="67525" y="16205"/>
                </a:lnTo>
                <a:lnTo>
                  <a:pt x="66179" y="14858"/>
                </a:lnTo>
                <a:lnTo>
                  <a:pt x="63474" y="13500"/>
                </a:lnTo>
                <a:lnTo>
                  <a:pt x="52679" y="10794"/>
                </a:lnTo>
                <a:lnTo>
                  <a:pt x="40513" y="8102"/>
                </a:lnTo>
                <a:lnTo>
                  <a:pt x="35115" y="4051"/>
                </a:lnTo>
                <a:lnTo>
                  <a:pt x="27012" y="4051"/>
                </a:lnTo>
                <a:lnTo>
                  <a:pt x="21602" y="1346"/>
                </a:lnTo>
                <a:lnTo>
                  <a:pt x="16205" y="2692"/>
                </a:lnTo>
                <a:lnTo>
                  <a:pt x="9448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56340" y="330238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038" y="0"/>
                </a:moveTo>
                <a:lnTo>
                  <a:pt x="2692" y="0"/>
                </a:lnTo>
                <a:lnTo>
                  <a:pt x="1346" y="0"/>
                </a:lnTo>
                <a:lnTo>
                  <a:pt x="1346" y="8102"/>
                </a:lnTo>
                <a:lnTo>
                  <a:pt x="0" y="9461"/>
                </a:lnTo>
                <a:lnTo>
                  <a:pt x="2692" y="9461"/>
                </a:lnTo>
                <a:lnTo>
                  <a:pt x="4038" y="5410"/>
                </a:lnTo>
                <a:lnTo>
                  <a:pt x="6756" y="4064"/>
                </a:lnTo>
                <a:lnTo>
                  <a:pt x="9448" y="2705"/>
                </a:lnTo>
                <a:lnTo>
                  <a:pt x="9448" y="1358"/>
                </a:lnTo>
                <a:lnTo>
                  <a:pt x="4038" y="1358"/>
                </a:lnTo>
                <a:lnTo>
                  <a:pt x="403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87857" y="3242953"/>
            <a:ext cx="51435" cy="41910"/>
          </a:xfrm>
          <a:custGeom>
            <a:avLst/>
            <a:gdLst/>
            <a:ahLst/>
            <a:cxnLst/>
            <a:rect l="l" t="t" r="r" b="b"/>
            <a:pathLst>
              <a:path w="51435" h="41910">
                <a:moveTo>
                  <a:pt x="37807" y="0"/>
                </a:moveTo>
                <a:lnTo>
                  <a:pt x="35102" y="0"/>
                </a:lnTo>
                <a:lnTo>
                  <a:pt x="32410" y="1346"/>
                </a:lnTo>
                <a:lnTo>
                  <a:pt x="31064" y="2692"/>
                </a:lnTo>
                <a:lnTo>
                  <a:pt x="20256" y="9448"/>
                </a:lnTo>
                <a:lnTo>
                  <a:pt x="16205" y="9448"/>
                </a:lnTo>
                <a:lnTo>
                  <a:pt x="14846" y="10794"/>
                </a:lnTo>
                <a:lnTo>
                  <a:pt x="12153" y="10794"/>
                </a:lnTo>
                <a:lnTo>
                  <a:pt x="1333" y="17551"/>
                </a:lnTo>
                <a:lnTo>
                  <a:pt x="1333" y="20256"/>
                </a:lnTo>
                <a:lnTo>
                  <a:pt x="0" y="28359"/>
                </a:lnTo>
                <a:lnTo>
                  <a:pt x="0" y="36474"/>
                </a:lnTo>
                <a:lnTo>
                  <a:pt x="1333" y="39166"/>
                </a:lnTo>
                <a:lnTo>
                  <a:pt x="1333" y="41871"/>
                </a:lnTo>
                <a:lnTo>
                  <a:pt x="4051" y="41871"/>
                </a:lnTo>
                <a:lnTo>
                  <a:pt x="6743" y="40525"/>
                </a:lnTo>
                <a:lnTo>
                  <a:pt x="10795" y="40525"/>
                </a:lnTo>
                <a:lnTo>
                  <a:pt x="13500" y="39166"/>
                </a:lnTo>
                <a:lnTo>
                  <a:pt x="16205" y="39166"/>
                </a:lnTo>
                <a:lnTo>
                  <a:pt x="17551" y="40525"/>
                </a:lnTo>
                <a:lnTo>
                  <a:pt x="20256" y="40525"/>
                </a:lnTo>
                <a:lnTo>
                  <a:pt x="32410" y="36474"/>
                </a:lnTo>
                <a:lnTo>
                  <a:pt x="44564" y="31064"/>
                </a:lnTo>
                <a:lnTo>
                  <a:pt x="47269" y="27012"/>
                </a:lnTo>
                <a:lnTo>
                  <a:pt x="51320" y="22961"/>
                </a:lnTo>
                <a:lnTo>
                  <a:pt x="51320" y="21602"/>
                </a:lnTo>
                <a:lnTo>
                  <a:pt x="48615" y="16205"/>
                </a:lnTo>
                <a:lnTo>
                  <a:pt x="48615" y="14858"/>
                </a:lnTo>
                <a:lnTo>
                  <a:pt x="45910" y="13500"/>
                </a:lnTo>
                <a:lnTo>
                  <a:pt x="44564" y="13500"/>
                </a:lnTo>
                <a:lnTo>
                  <a:pt x="44564" y="12153"/>
                </a:lnTo>
                <a:lnTo>
                  <a:pt x="43218" y="10794"/>
                </a:lnTo>
                <a:lnTo>
                  <a:pt x="41859" y="10794"/>
                </a:lnTo>
                <a:lnTo>
                  <a:pt x="40513" y="9448"/>
                </a:lnTo>
                <a:lnTo>
                  <a:pt x="41859" y="9448"/>
                </a:lnTo>
                <a:lnTo>
                  <a:pt x="44564" y="6743"/>
                </a:lnTo>
                <a:lnTo>
                  <a:pt x="43218" y="6743"/>
                </a:lnTo>
                <a:lnTo>
                  <a:pt x="43218" y="5397"/>
                </a:lnTo>
                <a:lnTo>
                  <a:pt x="41859" y="5397"/>
                </a:lnTo>
                <a:lnTo>
                  <a:pt x="41859" y="2692"/>
                </a:lnTo>
                <a:lnTo>
                  <a:pt x="40513" y="1346"/>
                </a:lnTo>
                <a:lnTo>
                  <a:pt x="39166" y="1346"/>
                </a:lnTo>
                <a:lnTo>
                  <a:pt x="3780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02525" y="3264564"/>
            <a:ext cx="34290" cy="20320"/>
          </a:xfrm>
          <a:custGeom>
            <a:avLst/>
            <a:gdLst/>
            <a:ahLst/>
            <a:cxnLst/>
            <a:rect l="l" t="t" r="r" b="b"/>
            <a:pathLst>
              <a:path w="34289" h="20320">
                <a:moveTo>
                  <a:pt x="4051" y="0"/>
                </a:moveTo>
                <a:lnTo>
                  <a:pt x="0" y="0"/>
                </a:lnTo>
                <a:lnTo>
                  <a:pt x="0" y="4051"/>
                </a:lnTo>
                <a:lnTo>
                  <a:pt x="1358" y="8102"/>
                </a:lnTo>
                <a:lnTo>
                  <a:pt x="9461" y="12153"/>
                </a:lnTo>
                <a:lnTo>
                  <a:pt x="10807" y="12153"/>
                </a:lnTo>
                <a:lnTo>
                  <a:pt x="12166" y="13500"/>
                </a:lnTo>
                <a:lnTo>
                  <a:pt x="12166" y="14858"/>
                </a:lnTo>
                <a:lnTo>
                  <a:pt x="10807" y="16205"/>
                </a:lnTo>
                <a:lnTo>
                  <a:pt x="10807" y="18910"/>
                </a:lnTo>
                <a:lnTo>
                  <a:pt x="21615" y="20256"/>
                </a:lnTo>
                <a:lnTo>
                  <a:pt x="33769" y="20256"/>
                </a:lnTo>
                <a:lnTo>
                  <a:pt x="33769" y="17551"/>
                </a:lnTo>
                <a:lnTo>
                  <a:pt x="25666" y="12153"/>
                </a:lnTo>
                <a:lnTo>
                  <a:pt x="17564" y="8102"/>
                </a:lnTo>
                <a:lnTo>
                  <a:pt x="9461" y="2705"/>
                </a:lnTo>
                <a:lnTo>
                  <a:pt x="8102" y="2705"/>
                </a:lnTo>
                <a:lnTo>
                  <a:pt x="6756" y="5397"/>
                </a:lnTo>
                <a:lnTo>
                  <a:pt x="4051" y="5397"/>
                </a:lnTo>
                <a:lnTo>
                  <a:pt x="2705" y="4051"/>
                </a:lnTo>
                <a:lnTo>
                  <a:pt x="1358" y="1346"/>
                </a:lnTo>
                <a:lnTo>
                  <a:pt x="5410" y="1346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45934" y="3228080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5" h="11430">
                <a:moveTo>
                  <a:pt x="5410" y="0"/>
                </a:moveTo>
                <a:lnTo>
                  <a:pt x="1358" y="4064"/>
                </a:lnTo>
                <a:lnTo>
                  <a:pt x="0" y="6756"/>
                </a:lnTo>
                <a:lnTo>
                  <a:pt x="0" y="9474"/>
                </a:lnTo>
                <a:lnTo>
                  <a:pt x="1358" y="10820"/>
                </a:lnTo>
                <a:lnTo>
                  <a:pt x="2692" y="9474"/>
                </a:lnTo>
                <a:lnTo>
                  <a:pt x="4038" y="9474"/>
                </a:lnTo>
                <a:lnTo>
                  <a:pt x="5410" y="10820"/>
                </a:lnTo>
                <a:lnTo>
                  <a:pt x="6756" y="9474"/>
                </a:lnTo>
                <a:lnTo>
                  <a:pt x="6756" y="6756"/>
                </a:lnTo>
                <a:lnTo>
                  <a:pt x="5410" y="4064"/>
                </a:lnTo>
                <a:lnTo>
                  <a:pt x="54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30751" y="3164611"/>
            <a:ext cx="177165" cy="114935"/>
          </a:xfrm>
          <a:custGeom>
            <a:avLst/>
            <a:gdLst/>
            <a:ahLst/>
            <a:cxnLst/>
            <a:rect l="l" t="t" r="r" b="b"/>
            <a:pathLst>
              <a:path w="177164" h="114935">
                <a:moveTo>
                  <a:pt x="36474" y="12153"/>
                </a:moveTo>
                <a:lnTo>
                  <a:pt x="35115" y="10807"/>
                </a:lnTo>
                <a:lnTo>
                  <a:pt x="33769" y="6756"/>
                </a:lnTo>
                <a:lnTo>
                  <a:pt x="22961" y="6756"/>
                </a:lnTo>
                <a:lnTo>
                  <a:pt x="4051" y="4051"/>
                </a:lnTo>
                <a:lnTo>
                  <a:pt x="2705" y="4051"/>
                </a:lnTo>
                <a:lnTo>
                  <a:pt x="0" y="6756"/>
                </a:lnTo>
                <a:lnTo>
                  <a:pt x="0" y="10807"/>
                </a:lnTo>
                <a:lnTo>
                  <a:pt x="1346" y="13512"/>
                </a:lnTo>
                <a:lnTo>
                  <a:pt x="9448" y="14859"/>
                </a:lnTo>
                <a:lnTo>
                  <a:pt x="18910" y="17564"/>
                </a:lnTo>
                <a:lnTo>
                  <a:pt x="27012" y="18910"/>
                </a:lnTo>
                <a:lnTo>
                  <a:pt x="31064" y="17564"/>
                </a:lnTo>
                <a:lnTo>
                  <a:pt x="31064" y="14859"/>
                </a:lnTo>
                <a:lnTo>
                  <a:pt x="35115" y="13512"/>
                </a:lnTo>
                <a:lnTo>
                  <a:pt x="36474" y="12153"/>
                </a:lnTo>
                <a:close/>
              </a:path>
              <a:path w="177164" h="114935">
                <a:moveTo>
                  <a:pt x="176949" y="47282"/>
                </a:moveTo>
                <a:lnTo>
                  <a:pt x="174244" y="48628"/>
                </a:lnTo>
                <a:lnTo>
                  <a:pt x="172897" y="47282"/>
                </a:lnTo>
                <a:lnTo>
                  <a:pt x="174244" y="47282"/>
                </a:lnTo>
                <a:lnTo>
                  <a:pt x="175590" y="45923"/>
                </a:lnTo>
                <a:lnTo>
                  <a:pt x="174244" y="43230"/>
                </a:lnTo>
                <a:lnTo>
                  <a:pt x="172897" y="43230"/>
                </a:lnTo>
                <a:lnTo>
                  <a:pt x="172897" y="40525"/>
                </a:lnTo>
                <a:lnTo>
                  <a:pt x="170192" y="40525"/>
                </a:lnTo>
                <a:lnTo>
                  <a:pt x="167500" y="39179"/>
                </a:lnTo>
                <a:lnTo>
                  <a:pt x="164795" y="39179"/>
                </a:lnTo>
                <a:lnTo>
                  <a:pt x="164795" y="37820"/>
                </a:lnTo>
                <a:lnTo>
                  <a:pt x="155346" y="33769"/>
                </a:lnTo>
                <a:lnTo>
                  <a:pt x="153987" y="33769"/>
                </a:lnTo>
                <a:lnTo>
                  <a:pt x="153987" y="31064"/>
                </a:lnTo>
                <a:lnTo>
                  <a:pt x="152628" y="31064"/>
                </a:lnTo>
                <a:lnTo>
                  <a:pt x="149936" y="29718"/>
                </a:lnTo>
                <a:lnTo>
                  <a:pt x="148577" y="28359"/>
                </a:lnTo>
                <a:lnTo>
                  <a:pt x="148577" y="27012"/>
                </a:lnTo>
                <a:lnTo>
                  <a:pt x="147231" y="27012"/>
                </a:lnTo>
                <a:lnTo>
                  <a:pt x="149936" y="24307"/>
                </a:lnTo>
                <a:lnTo>
                  <a:pt x="145884" y="22961"/>
                </a:lnTo>
                <a:lnTo>
                  <a:pt x="144526" y="21615"/>
                </a:lnTo>
                <a:lnTo>
                  <a:pt x="144526" y="20256"/>
                </a:lnTo>
                <a:lnTo>
                  <a:pt x="145884" y="18910"/>
                </a:lnTo>
                <a:lnTo>
                  <a:pt x="139128" y="13512"/>
                </a:lnTo>
                <a:lnTo>
                  <a:pt x="139128" y="10807"/>
                </a:lnTo>
                <a:lnTo>
                  <a:pt x="137782" y="10807"/>
                </a:lnTo>
                <a:lnTo>
                  <a:pt x="136423" y="9448"/>
                </a:lnTo>
                <a:lnTo>
                  <a:pt x="136423" y="8102"/>
                </a:lnTo>
                <a:lnTo>
                  <a:pt x="132372" y="8102"/>
                </a:lnTo>
                <a:lnTo>
                  <a:pt x="132372" y="5397"/>
                </a:lnTo>
                <a:lnTo>
                  <a:pt x="133731" y="5397"/>
                </a:lnTo>
                <a:lnTo>
                  <a:pt x="132372" y="4051"/>
                </a:lnTo>
                <a:lnTo>
                  <a:pt x="131013" y="4051"/>
                </a:lnTo>
                <a:lnTo>
                  <a:pt x="129667" y="1346"/>
                </a:lnTo>
                <a:lnTo>
                  <a:pt x="128320" y="0"/>
                </a:lnTo>
                <a:lnTo>
                  <a:pt x="120218" y="1346"/>
                </a:lnTo>
                <a:lnTo>
                  <a:pt x="113461" y="1346"/>
                </a:lnTo>
                <a:lnTo>
                  <a:pt x="112115" y="4051"/>
                </a:lnTo>
                <a:lnTo>
                  <a:pt x="122923" y="5397"/>
                </a:lnTo>
                <a:lnTo>
                  <a:pt x="122923" y="6756"/>
                </a:lnTo>
                <a:lnTo>
                  <a:pt x="114808" y="6756"/>
                </a:lnTo>
                <a:lnTo>
                  <a:pt x="112115" y="9448"/>
                </a:lnTo>
                <a:lnTo>
                  <a:pt x="109410" y="13512"/>
                </a:lnTo>
                <a:lnTo>
                  <a:pt x="101307" y="16205"/>
                </a:lnTo>
                <a:lnTo>
                  <a:pt x="97256" y="16205"/>
                </a:lnTo>
                <a:lnTo>
                  <a:pt x="93205" y="17564"/>
                </a:lnTo>
                <a:lnTo>
                  <a:pt x="90500" y="20256"/>
                </a:lnTo>
                <a:lnTo>
                  <a:pt x="82397" y="20256"/>
                </a:lnTo>
                <a:lnTo>
                  <a:pt x="82397" y="22961"/>
                </a:lnTo>
                <a:lnTo>
                  <a:pt x="81038" y="22961"/>
                </a:lnTo>
                <a:lnTo>
                  <a:pt x="77000" y="21615"/>
                </a:lnTo>
                <a:lnTo>
                  <a:pt x="68884" y="25666"/>
                </a:lnTo>
                <a:lnTo>
                  <a:pt x="68884" y="28359"/>
                </a:lnTo>
                <a:lnTo>
                  <a:pt x="70243" y="29718"/>
                </a:lnTo>
                <a:lnTo>
                  <a:pt x="70243" y="31064"/>
                </a:lnTo>
                <a:lnTo>
                  <a:pt x="68884" y="32423"/>
                </a:lnTo>
                <a:lnTo>
                  <a:pt x="64833" y="33769"/>
                </a:lnTo>
                <a:lnTo>
                  <a:pt x="62141" y="35128"/>
                </a:lnTo>
                <a:lnTo>
                  <a:pt x="60782" y="35128"/>
                </a:lnTo>
                <a:lnTo>
                  <a:pt x="59436" y="36474"/>
                </a:lnTo>
                <a:lnTo>
                  <a:pt x="60782" y="36474"/>
                </a:lnTo>
                <a:lnTo>
                  <a:pt x="60782" y="39179"/>
                </a:lnTo>
                <a:lnTo>
                  <a:pt x="59436" y="39179"/>
                </a:lnTo>
                <a:lnTo>
                  <a:pt x="59436" y="40525"/>
                </a:lnTo>
                <a:lnTo>
                  <a:pt x="56730" y="43230"/>
                </a:lnTo>
                <a:lnTo>
                  <a:pt x="55372" y="43230"/>
                </a:lnTo>
                <a:lnTo>
                  <a:pt x="55372" y="45923"/>
                </a:lnTo>
                <a:lnTo>
                  <a:pt x="56730" y="47282"/>
                </a:lnTo>
                <a:lnTo>
                  <a:pt x="59436" y="47282"/>
                </a:lnTo>
                <a:lnTo>
                  <a:pt x="60782" y="45923"/>
                </a:lnTo>
                <a:lnTo>
                  <a:pt x="60782" y="44577"/>
                </a:lnTo>
                <a:lnTo>
                  <a:pt x="64833" y="45923"/>
                </a:lnTo>
                <a:lnTo>
                  <a:pt x="72936" y="43230"/>
                </a:lnTo>
                <a:lnTo>
                  <a:pt x="72936" y="44577"/>
                </a:lnTo>
                <a:lnTo>
                  <a:pt x="63487" y="54025"/>
                </a:lnTo>
                <a:lnTo>
                  <a:pt x="62141" y="56730"/>
                </a:lnTo>
                <a:lnTo>
                  <a:pt x="62141" y="67538"/>
                </a:lnTo>
                <a:lnTo>
                  <a:pt x="60782" y="67538"/>
                </a:lnTo>
                <a:lnTo>
                  <a:pt x="60782" y="68884"/>
                </a:lnTo>
                <a:lnTo>
                  <a:pt x="49974" y="68884"/>
                </a:lnTo>
                <a:lnTo>
                  <a:pt x="41871" y="71589"/>
                </a:lnTo>
                <a:lnTo>
                  <a:pt x="40525" y="72936"/>
                </a:lnTo>
                <a:lnTo>
                  <a:pt x="41871" y="74295"/>
                </a:lnTo>
                <a:lnTo>
                  <a:pt x="43230" y="74295"/>
                </a:lnTo>
                <a:lnTo>
                  <a:pt x="45923" y="76987"/>
                </a:lnTo>
                <a:lnTo>
                  <a:pt x="51333" y="78346"/>
                </a:lnTo>
                <a:lnTo>
                  <a:pt x="58077" y="79692"/>
                </a:lnTo>
                <a:lnTo>
                  <a:pt x="55372" y="79692"/>
                </a:lnTo>
                <a:lnTo>
                  <a:pt x="45923" y="78346"/>
                </a:lnTo>
                <a:lnTo>
                  <a:pt x="44577" y="79692"/>
                </a:lnTo>
                <a:lnTo>
                  <a:pt x="44577" y="78346"/>
                </a:lnTo>
                <a:lnTo>
                  <a:pt x="43230" y="78346"/>
                </a:lnTo>
                <a:lnTo>
                  <a:pt x="35115" y="79692"/>
                </a:lnTo>
                <a:lnTo>
                  <a:pt x="36474" y="79692"/>
                </a:lnTo>
                <a:lnTo>
                  <a:pt x="35115" y="81051"/>
                </a:lnTo>
                <a:lnTo>
                  <a:pt x="32410" y="81051"/>
                </a:lnTo>
                <a:lnTo>
                  <a:pt x="31076" y="82397"/>
                </a:lnTo>
                <a:lnTo>
                  <a:pt x="29718" y="85102"/>
                </a:lnTo>
                <a:lnTo>
                  <a:pt x="31076" y="86448"/>
                </a:lnTo>
                <a:lnTo>
                  <a:pt x="35115" y="85102"/>
                </a:lnTo>
                <a:lnTo>
                  <a:pt x="33769" y="86448"/>
                </a:lnTo>
                <a:lnTo>
                  <a:pt x="32410" y="86448"/>
                </a:lnTo>
                <a:lnTo>
                  <a:pt x="32410" y="87807"/>
                </a:lnTo>
                <a:lnTo>
                  <a:pt x="41871" y="87807"/>
                </a:lnTo>
                <a:lnTo>
                  <a:pt x="49974" y="86448"/>
                </a:lnTo>
                <a:lnTo>
                  <a:pt x="71589" y="86448"/>
                </a:lnTo>
                <a:lnTo>
                  <a:pt x="71589" y="87807"/>
                </a:lnTo>
                <a:lnTo>
                  <a:pt x="72936" y="89154"/>
                </a:lnTo>
                <a:lnTo>
                  <a:pt x="72936" y="90500"/>
                </a:lnTo>
                <a:lnTo>
                  <a:pt x="71589" y="90500"/>
                </a:lnTo>
                <a:lnTo>
                  <a:pt x="62141" y="87807"/>
                </a:lnTo>
                <a:lnTo>
                  <a:pt x="45923" y="87807"/>
                </a:lnTo>
                <a:lnTo>
                  <a:pt x="45923" y="89154"/>
                </a:lnTo>
                <a:lnTo>
                  <a:pt x="48628" y="91859"/>
                </a:lnTo>
                <a:lnTo>
                  <a:pt x="48628" y="93205"/>
                </a:lnTo>
                <a:lnTo>
                  <a:pt x="51333" y="93205"/>
                </a:lnTo>
                <a:lnTo>
                  <a:pt x="52679" y="94551"/>
                </a:lnTo>
                <a:lnTo>
                  <a:pt x="58077" y="95910"/>
                </a:lnTo>
                <a:lnTo>
                  <a:pt x="60782" y="97256"/>
                </a:lnTo>
                <a:lnTo>
                  <a:pt x="62141" y="97256"/>
                </a:lnTo>
                <a:lnTo>
                  <a:pt x="63487" y="98602"/>
                </a:lnTo>
                <a:lnTo>
                  <a:pt x="62141" y="99961"/>
                </a:lnTo>
                <a:lnTo>
                  <a:pt x="55372" y="97256"/>
                </a:lnTo>
                <a:lnTo>
                  <a:pt x="47282" y="95910"/>
                </a:lnTo>
                <a:lnTo>
                  <a:pt x="47282" y="97256"/>
                </a:lnTo>
                <a:lnTo>
                  <a:pt x="44577" y="97256"/>
                </a:lnTo>
                <a:lnTo>
                  <a:pt x="44577" y="98602"/>
                </a:lnTo>
                <a:lnTo>
                  <a:pt x="51333" y="99961"/>
                </a:lnTo>
                <a:lnTo>
                  <a:pt x="54025" y="99961"/>
                </a:lnTo>
                <a:lnTo>
                  <a:pt x="64833" y="104013"/>
                </a:lnTo>
                <a:lnTo>
                  <a:pt x="64833" y="105359"/>
                </a:lnTo>
                <a:lnTo>
                  <a:pt x="72936" y="110769"/>
                </a:lnTo>
                <a:lnTo>
                  <a:pt x="81038" y="114820"/>
                </a:lnTo>
                <a:lnTo>
                  <a:pt x="82397" y="114820"/>
                </a:lnTo>
                <a:lnTo>
                  <a:pt x="85102" y="112115"/>
                </a:lnTo>
                <a:lnTo>
                  <a:pt x="91846" y="110769"/>
                </a:lnTo>
                <a:lnTo>
                  <a:pt x="98602" y="106705"/>
                </a:lnTo>
                <a:lnTo>
                  <a:pt x="98602" y="105359"/>
                </a:lnTo>
                <a:lnTo>
                  <a:pt x="99949" y="104013"/>
                </a:lnTo>
                <a:lnTo>
                  <a:pt x="99949" y="102654"/>
                </a:lnTo>
                <a:lnTo>
                  <a:pt x="105359" y="104013"/>
                </a:lnTo>
                <a:lnTo>
                  <a:pt x="106718" y="101307"/>
                </a:lnTo>
                <a:lnTo>
                  <a:pt x="108051" y="101307"/>
                </a:lnTo>
                <a:lnTo>
                  <a:pt x="112115" y="102654"/>
                </a:lnTo>
                <a:lnTo>
                  <a:pt x="121564" y="101307"/>
                </a:lnTo>
                <a:lnTo>
                  <a:pt x="131013" y="98602"/>
                </a:lnTo>
                <a:lnTo>
                  <a:pt x="151295" y="95910"/>
                </a:lnTo>
                <a:lnTo>
                  <a:pt x="160743" y="93205"/>
                </a:lnTo>
                <a:lnTo>
                  <a:pt x="162090" y="91859"/>
                </a:lnTo>
                <a:lnTo>
                  <a:pt x="162090" y="90500"/>
                </a:lnTo>
                <a:lnTo>
                  <a:pt x="164795" y="87807"/>
                </a:lnTo>
                <a:lnTo>
                  <a:pt x="166141" y="87807"/>
                </a:lnTo>
                <a:lnTo>
                  <a:pt x="166141" y="85102"/>
                </a:lnTo>
                <a:lnTo>
                  <a:pt x="164795" y="83756"/>
                </a:lnTo>
                <a:lnTo>
                  <a:pt x="162090" y="83756"/>
                </a:lnTo>
                <a:lnTo>
                  <a:pt x="160743" y="82397"/>
                </a:lnTo>
                <a:lnTo>
                  <a:pt x="160743" y="74295"/>
                </a:lnTo>
                <a:lnTo>
                  <a:pt x="159385" y="74295"/>
                </a:lnTo>
                <a:lnTo>
                  <a:pt x="159385" y="70243"/>
                </a:lnTo>
                <a:lnTo>
                  <a:pt x="156692" y="67538"/>
                </a:lnTo>
                <a:lnTo>
                  <a:pt x="156692" y="63487"/>
                </a:lnTo>
                <a:lnTo>
                  <a:pt x="158038" y="63487"/>
                </a:lnTo>
                <a:lnTo>
                  <a:pt x="156692" y="62128"/>
                </a:lnTo>
                <a:lnTo>
                  <a:pt x="159385" y="59436"/>
                </a:lnTo>
                <a:lnTo>
                  <a:pt x="160743" y="56730"/>
                </a:lnTo>
                <a:lnTo>
                  <a:pt x="159385" y="56730"/>
                </a:lnTo>
                <a:lnTo>
                  <a:pt x="159385" y="55384"/>
                </a:lnTo>
                <a:lnTo>
                  <a:pt x="162090" y="54025"/>
                </a:lnTo>
                <a:lnTo>
                  <a:pt x="162090" y="55384"/>
                </a:lnTo>
                <a:lnTo>
                  <a:pt x="163436" y="55384"/>
                </a:lnTo>
                <a:lnTo>
                  <a:pt x="164795" y="56730"/>
                </a:lnTo>
                <a:lnTo>
                  <a:pt x="168846" y="54025"/>
                </a:lnTo>
                <a:lnTo>
                  <a:pt x="170192" y="54025"/>
                </a:lnTo>
                <a:lnTo>
                  <a:pt x="171551" y="55384"/>
                </a:lnTo>
                <a:lnTo>
                  <a:pt x="172897" y="54025"/>
                </a:lnTo>
                <a:lnTo>
                  <a:pt x="172897" y="52679"/>
                </a:lnTo>
                <a:lnTo>
                  <a:pt x="175590" y="52679"/>
                </a:lnTo>
                <a:lnTo>
                  <a:pt x="176949" y="51333"/>
                </a:lnTo>
                <a:lnTo>
                  <a:pt x="176949" y="4728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82759" y="314704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410" y="0"/>
                </a:moveTo>
                <a:lnTo>
                  <a:pt x="4051" y="0"/>
                </a:lnTo>
                <a:lnTo>
                  <a:pt x="1358" y="2692"/>
                </a:lnTo>
                <a:lnTo>
                  <a:pt x="0" y="5397"/>
                </a:lnTo>
                <a:lnTo>
                  <a:pt x="0" y="8102"/>
                </a:lnTo>
                <a:lnTo>
                  <a:pt x="1358" y="9448"/>
                </a:lnTo>
                <a:lnTo>
                  <a:pt x="8102" y="9448"/>
                </a:lnTo>
                <a:lnTo>
                  <a:pt x="9461" y="8102"/>
                </a:lnTo>
                <a:lnTo>
                  <a:pt x="9461" y="5397"/>
                </a:lnTo>
                <a:lnTo>
                  <a:pt x="8102" y="4051"/>
                </a:lnTo>
                <a:lnTo>
                  <a:pt x="8102" y="2692"/>
                </a:lnTo>
                <a:lnTo>
                  <a:pt x="6756" y="2692"/>
                </a:lnTo>
                <a:lnTo>
                  <a:pt x="5410" y="1346"/>
                </a:lnTo>
                <a:lnTo>
                  <a:pt x="54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04058" y="3061944"/>
            <a:ext cx="60960" cy="67945"/>
          </a:xfrm>
          <a:custGeom>
            <a:avLst/>
            <a:gdLst/>
            <a:ahLst/>
            <a:cxnLst/>
            <a:rect l="l" t="t" r="r" b="b"/>
            <a:pathLst>
              <a:path w="60960" h="67944">
                <a:moveTo>
                  <a:pt x="24320" y="63500"/>
                </a:moveTo>
                <a:lnTo>
                  <a:pt x="22948" y="62153"/>
                </a:lnTo>
                <a:lnTo>
                  <a:pt x="21602" y="62153"/>
                </a:lnTo>
                <a:lnTo>
                  <a:pt x="21602" y="60794"/>
                </a:lnTo>
                <a:lnTo>
                  <a:pt x="20256" y="56743"/>
                </a:lnTo>
                <a:lnTo>
                  <a:pt x="21602" y="56743"/>
                </a:lnTo>
                <a:lnTo>
                  <a:pt x="21602" y="55397"/>
                </a:lnTo>
                <a:lnTo>
                  <a:pt x="20256" y="55397"/>
                </a:lnTo>
                <a:lnTo>
                  <a:pt x="12153" y="55397"/>
                </a:lnTo>
                <a:lnTo>
                  <a:pt x="17564" y="58089"/>
                </a:lnTo>
                <a:lnTo>
                  <a:pt x="18910" y="59448"/>
                </a:lnTo>
                <a:lnTo>
                  <a:pt x="18910" y="63500"/>
                </a:lnTo>
                <a:lnTo>
                  <a:pt x="20256" y="64846"/>
                </a:lnTo>
                <a:lnTo>
                  <a:pt x="21602" y="64846"/>
                </a:lnTo>
                <a:lnTo>
                  <a:pt x="24320" y="63500"/>
                </a:lnTo>
                <a:close/>
              </a:path>
              <a:path w="60960" h="67944">
                <a:moveTo>
                  <a:pt x="47269" y="28371"/>
                </a:moveTo>
                <a:lnTo>
                  <a:pt x="41859" y="21615"/>
                </a:lnTo>
                <a:lnTo>
                  <a:pt x="39166" y="20269"/>
                </a:lnTo>
                <a:lnTo>
                  <a:pt x="37807" y="17564"/>
                </a:lnTo>
                <a:lnTo>
                  <a:pt x="33756" y="13512"/>
                </a:lnTo>
                <a:lnTo>
                  <a:pt x="27012" y="10807"/>
                </a:lnTo>
                <a:lnTo>
                  <a:pt x="10795" y="2705"/>
                </a:lnTo>
                <a:lnTo>
                  <a:pt x="4051" y="0"/>
                </a:lnTo>
                <a:lnTo>
                  <a:pt x="6743" y="6756"/>
                </a:lnTo>
                <a:lnTo>
                  <a:pt x="6743" y="9461"/>
                </a:lnTo>
                <a:lnTo>
                  <a:pt x="4051" y="10807"/>
                </a:lnTo>
                <a:lnTo>
                  <a:pt x="4051" y="16217"/>
                </a:lnTo>
                <a:lnTo>
                  <a:pt x="2692" y="17564"/>
                </a:lnTo>
                <a:lnTo>
                  <a:pt x="2692" y="20269"/>
                </a:lnTo>
                <a:lnTo>
                  <a:pt x="1346" y="20269"/>
                </a:lnTo>
                <a:lnTo>
                  <a:pt x="0" y="21615"/>
                </a:lnTo>
                <a:lnTo>
                  <a:pt x="0" y="22961"/>
                </a:lnTo>
                <a:lnTo>
                  <a:pt x="1346" y="24320"/>
                </a:lnTo>
                <a:lnTo>
                  <a:pt x="1346" y="25666"/>
                </a:lnTo>
                <a:lnTo>
                  <a:pt x="0" y="25666"/>
                </a:lnTo>
                <a:lnTo>
                  <a:pt x="0" y="32423"/>
                </a:lnTo>
                <a:lnTo>
                  <a:pt x="1346" y="32423"/>
                </a:lnTo>
                <a:lnTo>
                  <a:pt x="2692" y="33769"/>
                </a:lnTo>
                <a:lnTo>
                  <a:pt x="4051" y="33769"/>
                </a:lnTo>
                <a:lnTo>
                  <a:pt x="5397" y="37820"/>
                </a:lnTo>
                <a:lnTo>
                  <a:pt x="10795" y="40525"/>
                </a:lnTo>
                <a:lnTo>
                  <a:pt x="12153" y="39179"/>
                </a:lnTo>
                <a:lnTo>
                  <a:pt x="12153" y="36474"/>
                </a:lnTo>
                <a:lnTo>
                  <a:pt x="13500" y="36474"/>
                </a:lnTo>
                <a:lnTo>
                  <a:pt x="13500" y="35115"/>
                </a:lnTo>
                <a:lnTo>
                  <a:pt x="12153" y="33769"/>
                </a:lnTo>
                <a:lnTo>
                  <a:pt x="14846" y="31064"/>
                </a:lnTo>
                <a:lnTo>
                  <a:pt x="16205" y="32423"/>
                </a:lnTo>
                <a:lnTo>
                  <a:pt x="16205" y="33769"/>
                </a:lnTo>
                <a:lnTo>
                  <a:pt x="17551" y="35115"/>
                </a:lnTo>
                <a:lnTo>
                  <a:pt x="20256" y="35115"/>
                </a:lnTo>
                <a:lnTo>
                  <a:pt x="22961" y="37820"/>
                </a:lnTo>
                <a:lnTo>
                  <a:pt x="24307" y="37820"/>
                </a:lnTo>
                <a:lnTo>
                  <a:pt x="24307" y="36474"/>
                </a:lnTo>
                <a:lnTo>
                  <a:pt x="25654" y="35115"/>
                </a:lnTo>
                <a:lnTo>
                  <a:pt x="25654" y="33769"/>
                </a:lnTo>
                <a:lnTo>
                  <a:pt x="27012" y="33769"/>
                </a:lnTo>
                <a:lnTo>
                  <a:pt x="25654" y="32423"/>
                </a:lnTo>
                <a:lnTo>
                  <a:pt x="18910" y="29718"/>
                </a:lnTo>
                <a:lnTo>
                  <a:pt x="18910" y="27012"/>
                </a:lnTo>
                <a:lnTo>
                  <a:pt x="21602" y="27012"/>
                </a:lnTo>
                <a:lnTo>
                  <a:pt x="22961" y="25666"/>
                </a:lnTo>
                <a:lnTo>
                  <a:pt x="28359" y="25666"/>
                </a:lnTo>
                <a:lnTo>
                  <a:pt x="31064" y="27012"/>
                </a:lnTo>
                <a:lnTo>
                  <a:pt x="32410" y="27012"/>
                </a:lnTo>
                <a:lnTo>
                  <a:pt x="32410" y="25666"/>
                </a:lnTo>
                <a:lnTo>
                  <a:pt x="39166" y="29718"/>
                </a:lnTo>
                <a:lnTo>
                  <a:pt x="47269" y="32423"/>
                </a:lnTo>
                <a:lnTo>
                  <a:pt x="47269" y="28371"/>
                </a:lnTo>
                <a:close/>
              </a:path>
              <a:path w="60960" h="67944">
                <a:moveTo>
                  <a:pt x="49974" y="56743"/>
                </a:moveTo>
                <a:lnTo>
                  <a:pt x="44564" y="51333"/>
                </a:lnTo>
                <a:lnTo>
                  <a:pt x="27012" y="51333"/>
                </a:lnTo>
                <a:lnTo>
                  <a:pt x="25654" y="52692"/>
                </a:lnTo>
                <a:lnTo>
                  <a:pt x="25654" y="54038"/>
                </a:lnTo>
                <a:lnTo>
                  <a:pt x="29705" y="58089"/>
                </a:lnTo>
                <a:lnTo>
                  <a:pt x="31064" y="62141"/>
                </a:lnTo>
                <a:lnTo>
                  <a:pt x="32410" y="62141"/>
                </a:lnTo>
                <a:lnTo>
                  <a:pt x="31064" y="63487"/>
                </a:lnTo>
                <a:lnTo>
                  <a:pt x="35115" y="67538"/>
                </a:lnTo>
                <a:lnTo>
                  <a:pt x="37807" y="64846"/>
                </a:lnTo>
                <a:lnTo>
                  <a:pt x="39166" y="66192"/>
                </a:lnTo>
                <a:lnTo>
                  <a:pt x="49974" y="66192"/>
                </a:lnTo>
                <a:lnTo>
                  <a:pt x="49974" y="64846"/>
                </a:lnTo>
                <a:lnTo>
                  <a:pt x="48615" y="63487"/>
                </a:lnTo>
                <a:lnTo>
                  <a:pt x="48615" y="60794"/>
                </a:lnTo>
                <a:lnTo>
                  <a:pt x="49974" y="59436"/>
                </a:lnTo>
                <a:lnTo>
                  <a:pt x="49974" y="56743"/>
                </a:lnTo>
                <a:close/>
              </a:path>
              <a:path w="60960" h="67944">
                <a:moveTo>
                  <a:pt x="60794" y="52692"/>
                </a:moveTo>
                <a:lnTo>
                  <a:pt x="59436" y="51333"/>
                </a:lnTo>
                <a:lnTo>
                  <a:pt x="58089" y="51333"/>
                </a:lnTo>
                <a:lnTo>
                  <a:pt x="55372" y="49987"/>
                </a:lnTo>
                <a:lnTo>
                  <a:pt x="54025" y="49987"/>
                </a:lnTo>
                <a:lnTo>
                  <a:pt x="54025" y="51333"/>
                </a:lnTo>
                <a:lnTo>
                  <a:pt x="55372" y="54038"/>
                </a:lnTo>
                <a:lnTo>
                  <a:pt x="59436" y="55384"/>
                </a:lnTo>
                <a:lnTo>
                  <a:pt x="60794" y="55384"/>
                </a:lnTo>
                <a:lnTo>
                  <a:pt x="60794" y="5269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56737" y="3056546"/>
            <a:ext cx="144780" cy="46355"/>
          </a:xfrm>
          <a:custGeom>
            <a:avLst/>
            <a:gdLst/>
            <a:ahLst/>
            <a:cxnLst/>
            <a:rect l="l" t="t" r="r" b="b"/>
            <a:pathLst>
              <a:path w="144779" h="46355">
                <a:moveTo>
                  <a:pt x="71589" y="21602"/>
                </a:moveTo>
                <a:lnTo>
                  <a:pt x="70231" y="14859"/>
                </a:lnTo>
                <a:lnTo>
                  <a:pt x="60782" y="10807"/>
                </a:lnTo>
                <a:lnTo>
                  <a:pt x="59436" y="10807"/>
                </a:lnTo>
                <a:lnTo>
                  <a:pt x="59436" y="12153"/>
                </a:lnTo>
                <a:lnTo>
                  <a:pt x="48615" y="10807"/>
                </a:lnTo>
                <a:lnTo>
                  <a:pt x="37820" y="8102"/>
                </a:lnTo>
                <a:lnTo>
                  <a:pt x="32410" y="9448"/>
                </a:lnTo>
                <a:lnTo>
                  <a:pt x="32410" y="8102"/>
                </a:lnTo>
                <a:lnTo>
                  <a:pt x="31064" y="6743"/>
                </a:lnTo>
                <a:lnTo>
                  <a:pt x="24307" y="4051"/>
                </a:lnTo>
                <a:lnTo>
                  <a:pt x="27012" y="4051"/>
                </a:lnTo>
                <a:lnTo>
                  <a:pt x="31064" y="5397"/>
                </a:lnTo>
                <a:lnTo>
                  <a:pt x="31064" y="2692"/>
                </a:lnTo>
                <a:lnTo>
                  <a:pt x="29705" y="2692"/>
                </a:lnTo>
                <a:lnTo>
                  <a:pt x="22961" y="0"/>
                </a:lnTo>
                <a:lnTo>
                  <a:pt x="21602" y="1346"/>
                </a:lnTo>
                <a:lnTo>
                  <a:pt x="20256" y="0"/>
                </a:lnTo>
                <a:lnTo>
                  <a:pt x="16205" y="1346"/>
                </a:lnTo>
                <a:lnTo>
                  <a:pt x="14859" y="1346"/>
                </a:lnTo>
                <a:lnTo>
                  <a:pt x="16205" y="2692"/>
                </a:lnTo>
                <a:lnTo>
                  <a:pt x="13500" y="4051"/>
                </a:lnTo>
                <a:lnTo>
                  <a:pt x="10807" y="4051"/>
                </a:lnTo>
                <a:lnTo>
                  <a:pt x="9448" y="5397"/>
                </a:lnTo>
                <a:lnTo>
                  <a:pt x="9448" y="6743"/>
                </a:lnTo>
                <a:lnTo>
                  <a:pt x="6756" y="6743"/>
                </a:lnTo>
                <a:lnTo>
                  <a:pt x="6756" y="9448"/>
                </a:lnTo>
                <a:lnTo>
                  <a:pt x="4051" y="10807"/>
                </a:lnTo>
                <a:lnTo>
                  <a:pt x="4051" y="14859"/>
                </a:lnTo>
                <a:lnTo>
                  <a:pt x="2692" y="16205"/>
                </a:lnTo>
                <a:lnTo>
                  <a:pt x="2692" y="17551"/>
                </a:lnTo>
                <a:lnTo>
                  <a:pt x="4051" y="18910"/>
                </a:lnTo>
                <a:lnTo>
                  <a:pt x="4051" y="20256"/>
                </a:lnTo>
                <a:lnTo>
                  <a:pt x="1346" y="20256"/>
                </a:lnTo>
                <a:lnTo>
                  <a:pt x="0" y="21602"/>
                </a:lnTo>
                <a:lnTo>
                  <a:pt x="4051" y="27012"/>
                </a:lnTo>
                <a:lnTo>
                  <a:pt x="5397" y="32423"/>
                </a:lnTo>
                <a:lnTo>
                  <a:pt x="5397" y="33769"/>
                </a:lnTo>
                <a:lnTo>
                  <a:pt x="17551" y="33769"/>
                </a:lnTo>
                <a:lnTo>
                  <a:pt x="17551" y="32423"/>
                </a:lnTo>
                <a:lnTo>
                  <a:pt x="21602" y="32423"/>
                </a:lnTo>
                <a:lnTo>
                  <a:pt x="24307" y="39166"/>
                </a:lnTo>
                <a:lnTo>
                  <a:pt x="33769" y="45923"/>
                </a:lnTo>
                <a:lnTo>
                  <a:pt x="35115" y="45923"/>
                </a:lnTo>
                <a:lnTo>
                  <a:pt x="36461" y="44577"/>
                </a:lnTo>
                <a:lnTo>
                  <a:pt x="41871" y="44577"/>
                </a:lnTo>
                <a:lnTo>
                  <a:pt x="43218" y="43218"/>
                </a:lnTo>
                <a:lnTo>
                  <a:pt x="43218" y="41871"/>
                </a:lnTo>
                <a:lnTo>
                  <a:pt x="41871" y="40525"/>
                </a:lnTo>
                <a:lnTo>
                  <a:pt x="49974" y="40525"/>
                </a:lnTo>
                <a:lnTo>
                  <a:pt x="49974" y="37820"/>
                </a:lnTo>
                <a:lnTo>
                  <a:pt x="52666" y="37820"/>
                </a:lnTo>
                <a:lnTo>
                  <a:pt x="54025" y="36474"/>
                </a:lnTo>
                <a:lnTo>
                  <a:pt x="62128" y="37820"/>
                </a:lnTo>
                <a:lnTo>
                  <a:pt x="63487" y="36474"/>
                </a:lnTo>
                <a:lnTo>
                  <a:pt x="64833" y="36474"/>
                </a:lnTo>
                <a:lnTo>
                  <a:pt x="63487" y="35115"/>
                </a:lnTo>
                <a:lnTo>
                  <a:pt x="63487" y="32423"/>
                </a:lnTo>
                <a:lnTo>
                  <a:pt x="67538" y="29718"/>
                </a:lnTo>
                <a:lnTo>
                  <a:pt x="68884" y="29718"/>
                </a:lnTo>
                <a:lnTo>
                  <a:pt x="71589" y="27012"/>
                </a:lnTo>
                <a:lnTo>
                  <a:pt x="71589" y="21602"/>
                </a:lnTo>
                <a:close/>
              </a:path>
              <a:path w="144779" h="46355">
                <a:moveTo>
                  <a:pt x="144526" y="18910"/>
                </a:moveTo>
                <a:lnTo>
                  <a:pt x="143179" y="17564"/>
                </a:lnTo>
                <a:lnTo>
                  <a:pt x="137769" y="9461"/>
                </a:lnTo>
                <a:lnTo>
                  <a:pt x="136423" y="9461"/>
                </a:lnTo>
                <a:lnTo>
                  <a:pt x="135064" y="8102"/>
                </a:lnTo>
                <a:lnTo>
                  <a:pt x="128320" y="6756"/>
                </a:lnTo>
                <a:lnTo>
                  <a:pt x="124269" y="8102"/>
                </a:lnTo>
                <a:lnTo>
                  <a:pt x="122910" y="8102"/>
                </a:lnTo>
                <a:lnTo>
                  <a:pt x="121564" y="10807"/>
                </a:lnTo>
                <a:lnTo>
                  <a:pt x="120218" y="10807"/>
                </a:lnTo>
                <a:lnTo>
                  <a:pt x="120218" y="12153"/>
                </a:lnTo>
                <a:lnTo>
                  <a:pt x="118859" y="12153"/>
                </a:lnTo>
                <a:lnTo>
                  <a:pt x="118859" y="13512"/>
                </a:lnTo>
                <a:lnTo>
                  <a:pt x="120218" y="14859"/>
                </a:lnTo>
                <a:lnTo>
                  <a:pt x="120218" y="16205"/>
                </a:lnTo>
                <a:lnTo>
                  <a:pt x="118859" y="17564"/>
                </a:lnTo>
                <a:lnTo>
                  <a:pt x="118859" y="18910"/>
                </a:lnTo>
                <a:lnTo>
                  <a:pt x="117513" y="20269"/>
                </a:lnTo>
                <a:lnTo>
                  <a:pt x="114808" y="21615"/>
                </a:lnTo>
                <a:lnTo>
                  <a:pt x="95897" y="16205"/>
                </a:lnTo>
                <a:lnTo>
                  <a:pt x="91846" y="17564"/>
                </a:lnTo>
                <a:lnTo>
                  <a:pt x="89154" y="18910"/>
                </a:lnTo>
                <a:lnTo>
                  <a:pt x="87795" y="20269"/>
                </a:lnTo>
                <a:lnTo>
                  <a:pt x="85102" y="20269"/>
                </a:lnTo>
                <a:lnTo>
                  <a:pt x="78333" y="21615"/>
                </a:lnTo>
                <a:lnTo>
                  <a:pt x="78333" y="22961"/>
                </a:lnTo>
                <a:lnTo>
                  <a:pt x="76987" y="22961"/>
                </a:lnTo>
                <a:lnTo>
                  <a:pt x="76987" y="25666"/>
                </a:lnTo>
                <a:lnTo>
                  <a:pt x="79692" y="25666"/>
                </a:lnTo>
                <a:lnTo>
                  <a:pt x="82384" y="32423"/>
                </a:lnTo>
                <a:lnTo>
                  <a:pt x="86448" y="39179"/>
                </a:lnTo>
                <a:lnTo>
                  <a:pt x="93205" y="40525"/>
                </a:lnTo>
                <a:lnTo>
                  <a:pt x="99949" y="40525"/>
                </a:lnTo>
                <a:lnTo>
                  <a:pt x="101307" y="41884"/>
                </a:lnTo>
                <a:lnTo>
                  <a:pt x="114808" y="44577"/>
                </a:lnTo>
                <a:lnTo>
                  <a:pt x="118859" y="44577"/>
                </a:lnTo>
                <a:lnTo>
                  <a:pt x="121564" y="43230"/>
                </a:lnTo>
                <a:lnTo>
                  <a:pt x="129667" y="43230"/>
                </a:lnTo>
                <a:lnTo>
                  <a:pt x="132372" y="40525"/>
                </a:lnTo>
                <a:lnTo>
                  <a:pt x="133718" y="40525"/>
                </a:lnTo>
                <a:lnTo>
                  <a:pt x="141820" y="36474"/>
                </a:lnTo>
                <a:lnTo>
                  <a:pt x="143179" y="35115"/>
                </a:lnTo>
                <a:lnTo>
                  <a:pt x="143179" y="31064"/>
                </a:lnTo>
                <a:lnTo>
                  <a:pt x="141820" y="29718"/>
                </a:lnTo>
                <a:lnTo>
                  <a:pt x="144526" y="28371"/>
                </a:lnTo>
                <a:lnTo>
                  <a:pt x="144526" y="1891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46019" y="3022777"/>
            <a:ext cx="280035" cy="73025"/>
          </a:xfrm>
          <a:custGeom>
            <a:avLst/>
            <a:gdLst/>
            <a:ahLst/>
            <a:cxnLst/>
            <a:rect l="l" t="t" r="r" b="b"/>
            <a:pathLst>
              <a:path w="280035" h="73025">
                <a:moveTo>
                  <a:pt x="28371" y="17551"/>
                </a:moveTo>
                <a:lnTo>
                  <a:pt x="24307" y="13500"/>
                </a:lnTo>
                <a:lnTo>
                  <a:pt x="25666" y="12153"/>
                </a:lnTo>
                <a:lnTo>
                  <a:pt x="24307" y="10807"/>
                </a:lnTo>
                <a:lnTo>
                  <a:pt x="20256" y="12153"/>
                </a:lnTo>
                <a:lnTo>
                  <a:pt x="16205" y="10807"/>
                </a:lnTo>
                <a:lnTo>
                  <a:pt x="14859" y="12153"/>
                </a:lnTo>
                <a:lnTo>
                  <a:pt x="12153" y="14859"/>
                </a:lnTo>
                <a:lnTo>
                  <a:pt x="10807" y="14859"/>
                </a:lnTo>
                <a:lnTo>
                  <a:pt x="5410" y="10807"/>
                </a:lnTo>
                <a:lnTo>
                  <a:pt x="0" y="10807"/>
                </a:lnTo>
                <a:lnTo>
                  <a:pt x="8102" y="17551"/>
                </a:lnTo>
                <a:lnTo>
                  <a:pt x="17564" y="22961"/>
                </a:lnTo>
                <a:lnTo>
                  <a:pt x="25666" y="29718"/>
                </a:lnTo>
                <a:lnTo>
                  <a:pt x="28371" y="29718"/>
                </a:lnTo>
                <a:lnTo>
                  <a:pt x="28371" y="28359"/>
                </a:lnTo>
                <a:lnTo>
                  <a:pt x="27012" y="25666"/>
                </a:lnTo>
                <a:lnTo>
                  <a:pt x="27012" y="24307"/>
                </a:lnTo>
                <a:lnTo>
                  <a:pt x="25666" y="22961"/>
                </a:lnTo>
                <a:lnTo>
                  <a:pt x="25666" y="17551"/>
                </a:lnTo>
                <a:lnTo>
                  <a:pt x="28371" y="17551"/>
                </a:lnTo>
                <a:close/>
              </a:path>
              <a:path w="280035" h="73025">
                <a:moveTo>
                  <a:pt x="90500" y="25666"/>
                </a:moveTo>
                <a:lnTo>
                  <a:pt x="85090" y="20256"/>
                </a:lnTo>
                <a:lnTo>
                  <a:pt x="83743" y="14859"/>
                </a:lnTo>
                <a:lnTo>
                  <a:pt x="83743" y="12153"/>
                </a:lnTo>
                <a:lnTo>
                  <a:pt x="85090" y="10807"/>
                </a:lnTo>
                <a:lnTo>
                  <a:pt x="83743" y="9448"/>
                </a:lnTo>
                <a:lnTo>
                  <a:pt x="81038" y="8102"/>
                </a:lnTo>
                <a:lnTo>
                  <a:pt x="78333" y="8102"/>
                </a:lnTo>
                <a:lnTo>
                  <a:pt x="76987" y="5397"/>
                </a:lnTo>
                <a:lnTo>
                  <a:pt x="74282" y="5397"/>
                </a:lnTo>
                <a:lnTo>
                  <a:pt x="71589" y="6756"/>
                </a:lnTo>
                <a:lnTo>
                  <a:pt x="70231" y="6756"/>
                </a:lnTo>
                <a:lnTo>
                  <a:pt x="68884" y="8102"/>
                </a:lnTo>
                <a:lnTo>
                  <a:pt x="68884" y="10807"/>
                </a:lnTo>
                <a:lnTo>
                  <a:pt x="66179" y="10807"/>
                </a:lnTo>
                <a:lnTo>
                  <a:pt x="64833" y="12153"/>
                </a:lnTo>
                <a:lnTo>
                  <a:pt x="59436" y="9448"/>
                </a:lnTo>
                <a:lnTo>
                  <a:pt x="55372" y="9448"/>
                </a:lnTo>
                <a:lnTo>
                  <a:pt x="56730" y="14859"/>
                </a:lnTo>
                <a:lnTo>
                  <a:pt x="56730" y="16205"/>
                </a:lnTo>
                <a:lnTo>
                  <a:pt x="62128" y="18910"/>
                </a:lnTo>
                <a:lnTo>
                  <a:pt x="60782" y="21602"/>
                </a:lnTo>
                <a:lnTo>
                  <a:pt x="70231" y="27012"/>
                </a:lnTo>
                <a:lnTo>
                  <a:pt x="78333" y="31064"/>
                </a:lnTo>
                <a:lnTo>
                  <a:pt x="81038" y="28359"/>
                </a:lnTo>
                <a:lnTo>
                  <a:pt x="81038" y="27012"/>
                </a:lnTo>
                <a:lnTo>
                  <a:pt x="82384" y="27012"/>
                </a:lnTo>
                <a:lnTo>
                  <a:pt x="83743" y="25666"/>
                </a:lnTo>
                <a:lnTo>
                  <a:pt x="85090" y="25666"/>
                </a:lnTo>
                <a:lnTo>
                  <a:pt x="85090" y="29718"/>
                </a:lnTo>
                <a:lnTo>
                  <a:pt x="86448" y="29718"/>
                </a:lnTo>
                <a:lnTo>
                  <a:pt x="89141" y="27012"/>
                </a:lnTo>
                <a:lnTo>
                  <a:pt x="90500" y="27012"/>
                </a:lnTo>
                <a:lnTo>
                  <a:pt x="90500" y="25666"/>
                </a:lnTo>
                <a:close/>
              </a:path>
              <a:path w="280035" h="73025">
                <a:moveTo>
                  <a:pt x="101295" y="29705"/>
                </a:moveTo>
                <a:lnTo>
                  <a:pt x="99949" y="28359"/>
                </a:lnTo>
                <a:lnTo>
                  <a:pt x="99949" y="27012"/>
                </a:lnTo>
                <a:lnTo>
                  <a:pt x="98602" y="27012"/>
                </a:lnTo>
                <a:lnTo>
                  <a:pt x="95897" y="27012"/>
                </a:lnTo>
                <a:lnTo>
                  <a:pt x="94538" y="28359"/>
                </a:lnTo>
                <a:lnTo>
                  <a:pt x="94538" y="33756"/>
                </a:lnTo>
                <a:lnTo>
                  <a:pt x="93192" y="33756"/>
                </a:lnTo>
                <a:lnTo>
                  <a:pt x="93192" y="36461"/>
                </a:lnTo>
                <a:lnTo>
                  <a:pt x="94538" y="36461"/>
                </a:lnTo>
                <a:lnTo>
                  <a:pt x="94538" y="35115"/>
                </a:lnTo>
                <a:lnTo>
                  <a:pt x="97256" y="36461"/>
                </a:lnTo>
                <a:lnTo>
                  <a:pt x="98602" y="36461"/>
                </a:lnTo>
                <a:lnTo>
                  <a:pt x="99949" y="35115"/>
                </a:lnTo>
                <a:lnTo>
                  <a:pt x="99949" y="33756"/>
                </a:lnTo>
                <a:lnTo>
                  <a:pt x="101295" y="32410"/>
                </a:lnTo>
                <a:lnTo>
                  <a:pt x="101295" y="29705"/>
                </a:lnTo>
                <a:close/>
              </a:path>
              <a:path w="280035" h="73025">
                <a:moveTo>
                  <a:pt x="112115" y="9448"/>
                </a:moveTo>
                <a:lnTo>
                  <a:pt x="106705" y="6743"/>
                </a:lnTo>
                <a:lnTo>
                  <a:pt x="108064" y="5397"/>
                </a:lnTo>
                <a:lnTo>
                  <a:pt x="109410" y="5397"/>
                </a:lnTo>
                <a:lnTo>
                  <a:pt x="110756" y="6743"/>
                </a:lnTo>
                <a:lnTo>
                  <a:pt x="110756" y="5397"/>
                </a:lnTo>
                <a:lnTo>
                  <a:pt x="104013" y="0"/>
                </a:lnTo>
                <a:lnTo>
                  <a:pt x="102654" y="0"/>
                </a:lnTo>
                <a:lnTo>
                  <a:pt x="101307" y="1346"/>
                </a:lnTo>
                <a:lnTo>
                  <a:pt x="101307" y="4051"/>
                </a:lnTo>
                <a:lnTo>
                  <a:pt x="102654" y="5397"/>
                </a:lnTo>
                <a:lnTo>
                  <a:pt x="102654" y="6743"/>
                </a:lnTo>
                <a:lnTo>
                  <a:pt x="99961" y="8102"/>
                </a:lnTo>
                <a:lnTo>
                  <a:pt x="99961" y="6743"/>
                </a:lnTo>
                <a:lnTo>
                  <a:pt x="98602" y="6743"/>
                </a:lnTo>
                <a:lnTo>
                  <a:pt x="98602" y="9448"/>
                </a:lnTo>
                <a:lnTo>
                  <a:pt x="97256" y="9448"/>
                </a:lnTo>
                <a:lnTo>
                  <a:pt x="104013" y="17551"/>
                </a:lnTo>
                <a:lnTo>
                  <a:pt x="104013" y="18910"/>
                </a:lnTo>
                <a:lnTo>
                  <a:pt x="105359" y="18910"/>
                </a:lnTo>
                <a:lnTo>
                  <a:pt x="108064" y="16205"/>
                </a:lnTo>
                <a:lnTo>
                  <a:pt x="109410" y="16205"/>
                </a:lnTo>
                <a:lnTo>
                  <a:pt x="110756" y="14859"/>
                </a:lnTo>
                <a:lnTo>
                  <a:pt x="110756" y="10795"/>
                </a:lnTo>
                <a:lnTo>
                  <a:pt x="112115" y="9448"/>
                </a:lnTo>
                <a:close/>
              </a:path>
              <a:path w="280035" h="73025">
                <a:moveTo>
                  <a:pt x="116154" y="18910"/>
                </a:moveTo>
                <a:lnTo>
                  <a:pt x="114808" y="18910"/>
                </a:lnTo>
                <a:lnTo>
                  <a:pt x="114808" y="17564"/>
                </a:lnTo>
                <a:lnTo>
                  <a:pt x="113461" y="17564"/>
                </a:lnTo>
                <a:lnTo>
                  <a:pt x="112102" y="17564"/>
                </a:lnTo>
                <a:lnTo>
                  <a:pt x="110756" y="18910"/>
                </a:lnTo>
                <a:lnTo>
                  <a:pt x="109397" y="18910"/>
                </a:lnTo>
                <a:lnTo>
                  <a:pt x="108051" y="21615"/>
                </a:lnTo>
                <a:lnTo>
                  <a:pt x="105359" y="21615"/>
                </a:lnTo>
                <a:lnTo>
                  <a:pt x="105359" y="22961"/>
                </a:lnTo>
                <a:lnTo>
                  <a:pt x="108051" y="24307"/>
                </a:lnTo>
                <a:lnTo>
                  <a:pt x="113461" y="25654"/>
                </a:lnTo>
                <a:lnTo>
                  <a:pt x="114808" y="25654"/>
                </a:lnTo>
                <a:lnTo>
                  <a:pt x="114808" y="24307"/>
                </a:lnTo>
                <a:lnTo>
                  <a:pt x="116154" y="24307"/>
                </a:lnTo>
                <a:lnTo>
                  <a:pt x="116154" y="18910"/>
                </a:lnTo>
                <a:close/>
              </a:path>
              <a:path w="280035" h="73025">
                <a:moveTo>
                  <a:pt x="125615" y="39179"/>
                </a:moveTo>
                <a:lnTo>
                  <a:pt x="124269" y="36474"/>
                </a:lnTo>
                <a:lnTo>
                  <a:pt x="122923" y="36474"/>
                </a:lnTo>
                <a:lnTo>
                  <a:pt x="121577" y="35128"/>
                </a:lnTo>
                <a:lnTo>
                  <a:pt x="116166" y="35128"/>
                </a:lnTo>
                <a:lnTo>
                  <a:pt x="116166" y="37820"/>
                </a:lnTo>
                <a:lnTo>
                  <a:pt x="117513" y="37820"/>
                </a:lnTo>
                <a:lnTo>
                  <a:pt x="117513" y="39179"/>
                </a:lnTo>
                <a:lnTo>
                  <a:pt x="114820" y="37820"/>
                </a:lnTo>
                <a:lnTo>
                  <a:pt x="112102" y="37820"/>
                </a:lnTo>
                <a:lnTo>
                  <a:pt x="112102" y="39179"/>
                </a:lnTo>
                <a:lnTo>
                  <a:pt x="110756" y="39179"/>
                </a:lnTo>
                <a:lnTo>
                  <a:pt x="112102" y="40525"/>
                </a:lnTo>
                <a:lnTo>
                  <a:pt x="112102" y="41884"/>
                </a:lnTo>
                <a:lnTo>
                  <a:pt x="113474" y="41884"/>
                </a:lnTo>
                <a:lnTo>
                  <a:pt x="116166" y="43230"/>
                </a:lnTo>
                <a:lnTo>
                  <a:pt x="117513" y="43230"/>
                </a:lnTo>
                <a:lnTo>
                  <a:pt x="118859" y="41884"/>
                </a:lnTo>
                <a:lnTo>
                  <a:pt x="124269" y="41884"/>
                </a:lnTo>
                <a:lnTo>
                  <a:pt x="124269" y="40525"/>
                </a:lnTo>
                <a:lnTo>
                  <a:pt x="125615" y="40525"/>
                </a:lnTo>
                <a:lnTo>
                  <a:pt x="125615" y="39179"/>
                </a:lnTo>
                <a:close/>
              </a:path>
              <a:path w="280035" h="73025">
                <a:moveTo>
                  <a:pt x="125615" y="27012"/>
                </a:moveTo>
                <a:lnTo>
                  <a:pt x="124256" y="25666"/>
                </a:lnTo>
                <a:lnTo>
                  <a:pt x="121564" y="27012"/>
                </a:lnTo>
                <a:lnTo>
                  <a:pt x="120218" y="25666"/>
                </a:lnTo>
                <a:lnTo>
                  <a:pt x="117513" y="25666"/>
                </a:lnTo>
                <a:lnTo>
                  <a:pt x="117513" y="27012"/>
                </a:lnTo>
                <a:lnTo>
                  <a:pt x="118859" y="28359"/>
                </a:lnTo>
                <a:lnTo>
                  <a:pt x="120218" y="28359"/>
                </a:lnTo>
                <a:lnTo>
                  <a:pt x="120218" y="29705"/>
                </a:lnTo>
                <a:lnTo>
                  <a:pt x="118859" y="29705"/>
                </a:lnTo>
                <a:lnTo>
                  <a:pt x="120218" y="31064"/>
                </a:lnTo>
                <a:lnTo>
                  <a:pt x="121564" y="31064"/>
                </a:lnTo>
                <a:lnTo>
                  <a:pt x="122910" y="29705"/>
                </a:lnTo>
                <a:lnTo>
                  <a:pt x="124256" y="29705"/>
                </a:lnTo>
                <a:lnTo>
                  <a:pt x="124256" y="27012"/>
                </a:lnTo>
                <a:lnTo>
                  <a:pt x="125615" y="27012"/>
                </a:lnTo>
                <a:close/>
              </a:path>
              <a:path w="280035" h="73025">
                <a:moveTo>
                  <a:pt x="159385" y="48628"/>
                </a:moveTo>
                <a:lnTo>
                  <a:pt x="152628" y="45923"/>
                </a:lnTo>
                <a:lnTo>
                  <a:pt x="151282" y="45923"/>
                </a:lnTo>
                <a:lnTo>
                  <a:pt x="151282" y="47282"/>
                </a:lnTo>
                <a:lnTo>
                  <a:pt x="149923" y="48628"/>
                </a:lnTo>
                <a:lnTo>
                  <a:pt x="144526" y="44577"/>
                </a:lnTo>
                <a:lnTo>
                  <a:pt x="140474" y="41871"/>
                </a:lnTo>
                <a:lnTo>
                  <a:pt x="135064" y="41871"/>
                </a:lnTo>
                <a:lnTo>
                  <a:pt x="135064" y="45923"/>
                </a:lnTo>
                <a:lnTo>
                  <a:pt x="133718" y="45923"/>
                </a:lnTo>
                <a:lnTo>
                  <a:pt x="132372" y="47282"/>
                </a:lnTo>
                <a:lnTo>
                  <a:pt x="132372" y="48628"/>
                </a:lnTo>
                <a:lnTo>
                  <a:pt x="133718" y="48628"/>
                </a:lnTo>
                <a:lnTo>
                  <a:pt x="133718" y="49974"/>
                </a:lnTo>
                <a:lnTo>
                  <a:pt x="132372" y="49974"/>
                </a:lnTo>
                <a:lnTo>
                  <a:pt x="132372" y="52679"/>
                </a:lnTo>
                <a:lnTo>
                  <a:pt x="131013" y="54025"/>
                </a:lnTo>
                <a:lnTo>
                  <a:pt x="121564" y="58077"/>
                </a:lnTo>
                <a:lnTo>
                  <a:pt x="122910" y="58077"/>
                </a:lnTo>
                <a:lnTo>
                  <a:pt x="125615" y="62141"/>
                </a:lnTo>
                <a:lnTo>
                  <a:pt x="133718" y="66192"/>
                </a:lnTo>
                <a:lnTo>
                  <a:pt x="140474" y="68884"/>
                </a:lnTo>
                <a:lnTo>
                  <a:pt x="147218" y="72936"/>
                </a:lnTo>
                <a:lnTo>
                  <a:pt x="149923" y="71589"/>
                </a:lnTo>
                <a:lnTo>
                  <a:pt x="151282" y="71589"/>
                </a:lnTo>
                <a:lnTo>
                  <a:pt x="152628" y="70243"/>
                </a:lnTo>
                <a:lnTo>
                  <a:pt x="152628" y="68884"/>
                </a:lnTo>
                <a:lnTo>
                  <a:pt x="151282" y="67538"/>
                </a:lnTo>
                <a:lnTo>
                  <a:pt x="151282" y="66192"/>
                </a:lnTo>
                <a:lnTo>
                  <a:pt x="152628" y="64833"/>
                </a:lnTo>
                <a:lnTo>
                  <a:pt x="155333" y="64833"/>
                </a:lnTo>
                <a:lnTo>
                  <a:pt x="155333" y="59436"/>
                </a:lnTo>
                <a:lnTo>
                  <a:pt x="156679" y="58077"/>
                </a:lnTo>
                <a:lnTo>
                  <a:pt x="156679" y="56730"/>
                </a:lnTo>
                <a:lnTo>
                  <a:pt x="159385" y="54025"/>
                </a:lnTo>
                <a:lnTo>
                  <a:pt x="159385" y="48628"/>
                </a:lnTo>
                <a:close/>
              </a:path>
              <a:path w="280035" h="73025">
                <a:moveTo>
                  <a:pt x="168833" y="17564"/>
                </a:moveTo>
                <a:lnTo>
                  <a:pt x="166141" y="13500"/>
                </a:lnTo>
                <a:lnTo>
                  <a:pt x="163436" y="12153"/>
                </a:lnTo>
                <a:lnTo>
                  <a:pt x="164782" y="10807"/>
                </a:lnTo>
                <a:lnTo>
                  <a:pt x="163436" y="9448"/>
                </a:lnTo>
                <a:lnTo>
                  <a:pt x="155333" y="8102"/>
                </a:lnTo>
                <a:lnTo>
                  <a:pt x="147231" y="5397"/>
                </a:lnTo>
                <a:lnTo>
                  <a:pt x="147231" y="6756"/>
                </a:lnTo>
                <a:lnTo>
                  <a:pt x="145884" y="6756"/>
                </a:lnTo>
                <a:lnTo>
                  <a:pt x="143179" y="5397"/>
                </a:lnTo>
                <a:lnTo>
                  <a:pt x="139128" y="5397"/>
                </a:lnTo>
                <a:lnTo>
                  <a:pt x="139128" y="8102"/>
                </a:lnTo>
                <a:lnTo>
                  <a:pt x="144526" y="9448"/>
                </a:lnTo>
                <a:lnTo>
                  <a:pt x="143179" y="10807"/>
                </a:lnTo>
                <a:lnTo>
                  <a:pt x="140474" y="10807"/>
                </a:lnTo>
                <a:lnTo>
                  <a:pt x="140474" y="13500"/>
                </a:lnTo>
                <a:lnTo>
                  <a:pt x="143179" y="13500"/>
                </a:lnTo>
                <a:lnTo>
                  <a:pt x="143179" y="14859"/>
                </a:lnTo>
                <a:lnTo>
                  <a:pt x="144526" y="16205"/>
                </a:lnTo>
                <a:lnTo>
                  <a:pt x="155333" y="18910"/>
                </a:lnTo>
                <a:lnTo>
                  <a:pt x="155333" y="20256"/>
                </a:lnTo>
                <a:lnTo>
                  <a:pt x="153987" y="20256"/>
                </a:lnTo>
                <a:lnTo>
                  <a:pt x="153987" y="21602"/>
                </a:lnTo>
                <a:lnTo>
                  <a:pt x="167487" y="24307"/>
                </a:lnTo>
                <a:lnTo>
                  <a:pt x="167487" y="22961"/>
                </a:lnTo>
                <a:lnTo>
                  <a:pt x="168833" y="22961"/>
                </a:lnTo>
                <a:lnTo>
                  <a:pt x="168833" y="17564"/>
                </a:lnTo>
                <a:close/>
              </a:path>
              <a:path w="280035" h="73025">
                <a:moveTo>
                  <a:pt x="216115" y="22961"/>
                </a:moveTo>
                <a:lnTo>
                  <a:pt x="213423" y="20269"/>
                </a:lnTo>
                <a:lnTo>
                  <a:pt x="199910" y="17564"/>
                </a:lnTo>
                <a:lnTo>
                  <a:pt x="195859" y="18910"/>
                </a:lnTo>
                <a:lnTo>
                  <a:pt x="191808" y="18910"/>
                </a:lnTo>
                <a:lnTo>
                  <a:pt x="190461" y="20269"/>
                </a:lnTo>
                <a:lnTo>
                  <a:pt x="190461" y="21615"/>
                </a:lnTo>
                <a:lnTo>
                  <a:pt x="191808" y="21615"/>
                </a:lnTo>
                <a:lnTo>
                  <a:pt x="195859" y="24320"/>
                </a:lnTo>
                <a:lnTo>
                  <a:pt x="201256" y="29718"/>
                </a:lnTo>
                <a:lnTo>
                  <a:pt x="203962" y="31064"/>
                </a:lnTo>
                <a:lnTo>
                  <a:pt x="208013" y="29718"/>
                </a:lnTo>
                <a:lnTo>
                  <a:pt x="209372" y="29718"/>
                </a:lnTo>
                <a:lnTo>
                  <a:pt x="212064" y="32423"/>
                </a:lnTo>
                <a:lnTo>
                  <a:pt x="214769" y="29718"/>
                </a:lnTo>
                <a:lnTo>
                  <a:pt x="216115" y="29718"/>
                </a:lnTo>
                <a:lnTo>
                  <a:pt x="216115" y="22961"/>
                </a:lnTo>
                <a:close/>
              </a:path>
              <a:path w="280035" h="73025">
                <a:moveTo>
                  <a:pt x="279603" y="27012"/>
                </a:moveTo>
                <a:lnTo>
                  <a:pt x="272846" y="24320"/>
                </a:lnTo>
                <a:lnTo>
                  <a:pt x="264744" y="21615"/>
                </a:lnTo>
                <a:lnTo>
                  <a:pt x="257987" y="20269"/>
                </a:lnTo>
                <a:lnTo>
                  <a:pt x="255295" y="21615"/>
                </a:lnTo>
                <a:lnTo>
                  <a:pt x="249885" y="20269"/>
                </a:lnTo>
                <a:lnTo>
                  <a:pt x="248539" y="21615"/>
                </a:lnTo>
                <a:lnTo>
                  <a:pt x="247192" y="22961"/>
                </a:lnTo>
                <a:lnTo>
                  <a:pt x="241782" y="22961"/>
                </a:lnTo>
                <a:lnTo>
                  <a:pt x="245833" y="27012"/>
                </a:lnTo>
                <a:lnTo>
                  <a:pt x="247192" y="29718"/>
                </a:lnTo>
                <a:lnTo>
                  <a:pt x="253936" y="33769"/>
                </a:lnTo>
                <a:lnTo>
                  <a:pt x="259346" y="36474"/>
                </a:lnTo>
                <a:lnTo>
                  <a:pt x="267449" y="35128"/>
                </a:lnTo>
                <a:lnTo>
                  <a:pt x="275551" y="32423"/>
                </a:lnTo>
                <a:lnTo>
                  <a:pt x="276898" y="32423"/>
                </a:lnTo>
                <a:lnTo>
                  <a:pt x="276898" y="31064"/>
                </a:lnTo>
                <a:lnTo>
                  <a:pt x="278257" y="29718"/>
                </a:lnTo>
                <a:lnTo>
                  <a:pt x="278257" y="28371"/>
                </a:lnTo>
                <a:lnTo>
                  <a:pt x="279603" y="2701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13835" y="302142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4038" y="0"/>
                </a:moveTo>
                <a:lnTo>
                  <a:pt x="2692" y="0"/>
                </a:lnTo>
                <a:lnTo>
                  <a:pt x="1346" y="0"/>
                </a:lnTo>
                <a:lnTo>
                  <a:pt x="0" y="1346"/>
                </a:lnTo>
                <a:lnTo>
                  <a:pt x="0" y="2705"/>
                </a:lnTo>
                <a:lnTo>
                  <a:pt x="1346" y="4051"/>
                </a:lnTo>
                <a:lnTo>
                  <a:pt x="5397" y="2705"/>
                </a:lnTo>
                <a:lnTo>
                  <a:pt x="5397" y="1346"/>
                </a:lnTo>
                <a:lnTo>
                  <a:pt x="4038" y="1346"/>
                </a:lnTo>
                <a:lnTo>
                  <a:pt x="403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12161" y="3002507"/>
            <a:ext cx="38100" cy="36830"/>
          </a:xfrm>
          <a:custGeom>
            <a:avLst/>
            <a:gdLst/>
            <a:ahLst/>
            <a:cxnLst/>
            <a:rect l="l" t="t" r="r" b="b"/>
            <a:pathLst>
              <a:path w="38100" h="36830">
                <a:moveTo>
                  <a:pt x="2705" y="0"/>
                </a:moveTo>
                <a:lnTo>
                  <a:pt x="1358" y="0"/>
                </a:lnTo>
                <a:lnTo>
                  <a:pt x="0" y="1358"/>
                </a:lnTo>
                <a:lnTo>
                  <a:pt x="12166" y="13512"/>
                </a:lnTo>
                <a:lnTo>
                  <a:pt x="12166" y="14858"/>
                </a:lnTo>
                <a:lnTo>
                  <a:pt x="13512" y="14858"/>
                </a:lnTo>
                <a:lnTo>
                  <a:pt x="13512" y="16205"/>
                </a:lnTo>
                <a:lnTo>
                  <a:pt x="12166" y="17564"/>
                </a:lnTo>
                <a:lnTo>
                  <a:pt x="12166" y="18910"/>
                </a:lnTo>
                <a:lnTo>
                  <a:pt x="13512" y="18910"/>
                </a:lnTo>
                <a:lnTo>
                  <a:pt x="13512" y="20256"/>
                </a:lnTo>
                <a:lnTo>
                  <a:pt x="16217" y="21615"/>
                </a:lnTo>
                <a:lnTo>
                  <a:pt x="17564" y="22961"/>
                </a:lnTo>
                <a:lnTo>
                  <a:pt x="17564" y="24320"/>
                </a:lnTo>
                <a:lnTo>
                  <a:pt x="16217" y="25666"/>
                </a:lnTo>
                <a:lnTo>
                  <a:pt x="16217" y="27012"/>
                </a:lnTo>
                <a:lnTo>
                  <a:pt x="20269" y="31064"/>
                </a:lnTo>
                <a:lnTo>
                  <a:pt x="20269" y="33769"/>
                </a:lnTo>
                <a:lnTo>
                  <a:pt x="27012" y="36474"/>
                </a:lnTo>
                <a:lnTo>
                  <a:pt x="31076" y="35115"/>
                </a:lnTo>
                <a:lnTo>
                  <a:pt x="37820" y="35115"/>
                </a:lnTo>
                <a:lnTo>
                  <a:pt x="37820" y="33769"/>
                </a:lnTo>
                <a:lnTo>
                  <a:pt x="29717" y="25666"/>
                </a:lnTo>
                <a:lnTo>
                  <a:pt x="28371" y="22961"/>
                </a:lnTo>
                <a:lnTo>
                  <a:pt x="28371" y="20256"/>
                </a:lnTo>
                <a:lnTo>
                  <a:pt x="22961" y="14858"/>
                </a:lnTo>
                <a:lnTo>
                  <a:pt x="20269" y="13512"/>
                </a:lnTo>
                <a:lnTo>
                  <a:pt x="16217" y="10807"/>
                </a:lnTo>
                <a:lnTo>
                  <a:pt x="14858" y="8102"/>
                </a:lnTo>
                <a:lnTo>
                  <a:pt x="13512" y="6756"/>
                </a:lnTo>
                <a:lnTo>
                  <a:pt x="13512" y="5410"/>
                </a:lnTo>
                <a:lnTo>
                  <a:pt x="2705" y="1358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252642" y="3005212"/>
            <a:ext cx="34290" cy="17780"/>
          </a:xfrm>
          <a:custGeom>
            <a:avLst/>
            <a:gdLst/>
            <a:ahLst/>
            <a:cxnLst/>
            <a:rect l="l" t="t" r="r" b="b"/>
            <a:pathLst>
              <a:path w="34289" h="17780">
                <a:moveTo>
                  <a:pt x="8102" y="0"/>
                </a:moveTo>
                <a:lnTo>
                  <a:pt x="0" y="0"/>
                </a:lnTo>
                <a:lnTo>
                  <a:pt x="0" y="1346"/>
                </a:lnTo>
                <a:lnTo>
                  <a:pt x="8102" y="5397"/>
                </a:lnTo>
                <a:lnTo>
                  <a:pt x="6756" y="5397"/>
                </a:lnTo>
                <a:lnTo>
                  <a:pt x="6756" y="6743"/>
                </a:lnTo>
                <a:lnTo>
                  <a:pt x="8102" y="8102"/>
                </a:lnTo>
                <a:lnTo>
                  <a:pt x="9448" y="10807"/>
                </a:lnTo>
                <a:lnTo>
                  <a:pt x="14859" y="13500"/>
                </a:lnTo>
                <a:lnTo>
                  <a:pt x="18910" y="16205"/>
                </a:lnTo>
                <a:lnTo>
                  <a:pt x="21615" y="16205"/>
                </a:lnTo>
                <a:lnTo>
                  <a:pt x="24307" y="17551"/>
                </a:lnTo>
                <a:lnTo>
                  <a:pt x="31064" y="17551"/>
                </a:lnTo>
                <a:lnTo>
                  <a:pt x="33769" y="14858"/>
                </a:lnTo>
                <a:lnTo>
                  <a:pt x="32410" y="10807"/>
                </a:lnTo>
                <a:lnTo>
                  <a:pt x="13500" y="2692"/>
                </a:lnTo>
                <a:lnTo>
                  <a:pt x="14859" y="2692"/>
                </a:lnTo>
                <a:lnTo>
                  <a:pt x="12153" y="1346"/>
                </a:lnTo>
                <a:lnTo>
                  <a:pt x="9448" y="1346"/>
                </a:lnTo>
                <a:lnTo>
                  <a:pt x="810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43327" y="3011966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80" h="15239">
                <a:moveTo>
                  <a:pt x="10794" y="0"/>
                </a:moveTo>
                <a:lnTo>
                  <a:pt x="1346" y="0"/>
                </a:lnTo>
                <a:lnTo>
                  <a:pt x="0" y="1346"/>
                </a:lnTo>
                <a:lnTo>
                  <a:pt x="0" y="4051"/>
                </a:lnTo>
                <a:lnTo>
                  <a:pt x="1346" y="4051"/>
                </a:lnTo>
                <a:lnTo>
                  <a:pt x="1346" y="8102"/>
                </a:lnTo>
                <a:lnTo>
                  <a:pt x="2692" y="9448"/>
                </a:lnTo>
                <a:lnTo>
                  <a:pt x="5397" y="14858"/>
                </a:lnTo>
                <a:lnTo>
                  <a:pt x="8102" y="14858"/>
                </a:lnTo>
                <a:lnTo>
                  <a:pt x="8102" y="12153"/>
                </a:lnTo>
                <a:lnTo>
                  <a:pt x="9448" y="12153"/>
                </a:lnTo>
                <a:lnTo>
                  <a:pt x="9448" y="10807"/>
                </a:lnTo>
                <a:lnTo>
                  <a:pt x="12153" y="9448"/>
                </a:lnTo>
                <a:lnTo>
                  <a:pt x="16205" y="9448"/>
                </a:lnTo>
                <a:lnTo>
                  <a:pt x="17551" y="8102"/>
                </a:lnTo>
                <a:lnTo>
                  <a:pt x="17551" y="4051"/>
                </a:lnTo>
                <a:lnTo>
                  <a:pt x="10794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59485" y="3005203"/>
            <a:ext cx="40640" cy="22225"/>
          </a:xfrm>
          <a:custGeom>
            <a:avLst/>
            <a:gdLst/>
            <a:ahLst/>
            <a:cxnLst/>
            <a:rect l="l" t="t" r="r" b="b"/>
            <a:pathLst>
              <a:path w="40639" h="22225">
                <a:moveTo>
                  <a:pt x="4051" y="0"/>
                </a:moveTo>
                <a:lnTo>
                  <a:pt x="0" y="0"/>
                </a:lnTo>
                <a:lnTo>
                  <a:pt x="0" y="4064"/>
                </a:lnTo>
                <a:lnTo>
                  <a:pt x="5410" y="6756"/>
                </a:lnTo>
                <a:lnTo>
                  <a:pt x="9461" y="9461"/>
                </a:lnTo>
                <a:lnTo>
                  <a:pt x="10807" y="9461"/>
                </a:lnTo>
                <a:lnTo>
                  <a:pt x="12153" y="10807"/>
                </a:lnTo>
                <a:lnTo>
                  <a:pt x="12153" y="13512"/>
                </a:lnTo>
                <a:lnTo>
                  <a:pt x="10807" y="13512"/>
                </a:lnTo>
                <a:lnTo>
                  <a:pt x="14858" y="17564"/>
                </a:lnTo>
                <a:lnTo>
                  <a:pt x="24307" y="18910"/>
                </a:lnTo>
                <a:lnTo>
                  <a:pt x="35115" y="20269"/>
                </a:lnTo>
                <a:lnTo>
                  <a:pt x="37820" y="21615"/>
                </a:lnTo>
                <a:lnTo>
                  <a:pt x="40525" y="21615"/>
                </a:lnTo>
                <a:lnTo>
                  <a:pt x="29717" y="10807"/>
                </a:lnTo>
                <a:lnTo>
                  <a:pt x="28371" y="8115"/>
                </a:lnTo>
                <a:lnTo>
                  <a:pt x="24307" y="4064"/>
                </a:lnTo>
                <a:lnTo>
                  <a:pt x="22961" y="5410"/>
                </a:lnTo>
                <a:lnTo>
                  <a:pt x="21615" y="5410"/>
                </a:lnTo>
                <a:lnTo>
                  <a:pt x="18910" y="8115"/>
                </a:lnTo>
                <a:lnTo>
                  <a:pt x="17564" y="8115"/>
                </a:lnTo>
                <a:lnTo>
                  <a:pt x="16205" y="6756"/>
                </a:lnTo>
                <a:lnTo>
                  <a:pt x="17564" y="5410"/>
                </a:lnTo>
                <a:lnTo>
                  <a:pt x="17564" y="4064"/>
                </a:lnTo>
                <a:lnTo>
                  <a:pt x="9461" y="2705"/>
                </a:lnTo>
                <a:lnTo>
                  <a:pt x="8102" y="1358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168901" y="3002507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80" h="12700">
                <a:moveTo>
                  <a:pt x="5397" y="0"/>
                </a:moveTo>
                <a:lnTo>
                  <a:pt x="1346" y="1346"/>
                </a:lnTo>
                <a:lnTo>
                  <a:pt x="0" y="1346"/>
                </a:lnTo>
                <a:lnTo>
                  <a:pt x="0" y="4051"/>
                </a:lnTo>
                <a:lnTo>
                  <a:pt x="1346" y="4051"/>
                </a:lnTo>
                <a:lnTo>
                  <a:pt x="1346" y="5410"/>
                </a:lnTo>
                <a:lnTo>
                  <a:pt x="2692" y="6756"/>
                </a:lnTo>
                <a:lnTo>
                  <a:pt x="9448" y="10807"/>
                </a:lnTo>
                <a:lnTo>
                  <a:pt x="13500" y="10807"/>
                </a:lnTo>
                <a:lnTo>
                  <a:pt x="14858" y="12153"/>
                </a:lnTo>
                <a:lnTo>
                  <a:pt x="16205" y="12153"/>
                </a:lnTo>
                <a:lnTo>
                  <a:pt x="17551" y="10807"/>
                </a:lnTo>
                <a:lnTo>
                  <a:pt x="17551" y="6756"/>
                </a:lnTo>
                <a:lnTo>
                  <a:pt x="14858" y="4051"/>
                </a:lnTo>
                <a:lnTo>
                  <a:pt x="14858" y="2705"/>
                </a:lnTo>
                <a:lnTo>
                  <a:pt x="12153" y="1346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41833" y="3007913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0" y="0"/>
                </a:moveTo>
                <a:lnTo>
                  <a:pt x="0" y="1346"/>
                </a:lnTo>
                <a:lnTo>
                  <a:pt x="1358" y="5397"/>
                </a:lnTo>
                <a:lnTo>
                  <a:pt x="5410" y="8102"/>
                </a:lnTo>
                <a:lnTo>
                  <a:pt x="9461" y="8102"/>
                </a:lnTo>
                <a:lnTo>
                  <a:pt x="9461" y="6756"/>
                </a:lnTo>
                <a:lnTo>
                  <a:pt x="8102" y="5397"/>
                </a:lnTo>
                <a:lnTo>
                  <a:pt x="6756" y="5397"/>
                </a:lnTo>
                <a:lnTo>
                  <a:pt x="6756" y="2692"/>
                </a:lnTo>
                <a:lnTo>
                  <a:pt x="4064" y="2692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075698" y="2976854"/>
            <a:ext cx="107314" cy="69215"/>
          </a:xfrm>
          <a:custGeom>
            <a:avLst/>
            <a:gdLst/>
            <a:ahLst/>
            <a:cxnLst/>
            <a:rect l="l" t="t" r="r" b="b"/>
            <a:pathLst>
              <a:path w="107314" h="69214">
                <a:moveTo>
                  <a:pt x="59436" y="63474"/>
                </a:moveTo>
                <a:lnTo>
                  <a:pt x="47269" y="51320"/>
                </a:lnTo>
                <a:lnTo>
                  <a:pt x="41871" y="44564"/>
                </a:lnTo>
                <a:lnTo>
                  <a:pt x="43218" y="40513"/>
                </a:lnTo>
                <a:lnTo>
                  <a:pt x="37820" y="36461"/>
                </a:lnTo>
                <a:lnTo>
                  <a:pt x="33769" y="31051"/>
                </a:lnTo>
                <a:lnTo>
                  <a:pt x="22961" y="29705"/>
                </a:lnTo>
                <a:lnTo>
                  <a:pt x="21602" y="28359"/>
                </a:lnTo>
                <a:lnTo>
                  <a:pt x="18910" y="24307"/>
                </a:lnTo>
                <a:lnTo>
                  <a:pt x="12153" y="16205"/>
                </a:lnTo>
                <a:lnTo>
                  <a:pt x="9448" y="12141"/>
                </a:lnTo>
                <a:lnTo>
                  <a:pt x="8102" y="12141"/>
                </a:lnTo>
                <a:lnTo>
                  <a:pt x="5397" y="13500"/>
                </a:lnTo>
                <a:lnTo>
                  <a:pt x="4051" y="14846"/>
                </a:lnTo>
                <a:lnTo>
                  <a:pt x="4051" y="16205"/>
                </a:lnTo>
                <a:lnTo>
                  <a:pt x="2692" y="16205"/>
                </a:lnTo>
                <a:lnTo>
                  <a:pt x="1346" y="17551"/>
                </a:lnTo>
                <a:lnTo>
                  <a:pt x="0" y="17551"/>
                </a:lnTo>
                <a:lnTo>
                  <a:pt x="0" y="20256"/>
                </a:lnTo>
                <a:lnTo>
                  <a:pt x="2692" y="21602"/>
                </a:lnTo>
                <a:lnTo>
                  <a:pt x="8102" y="22948"/>
                </a:lnTo>
                <a:lnTo>
                  <a:pt x="8102" y="27000"/>
                </a:lnTo>
                <a:lnTo>
                  <a:pt x="9448" y="28359"/>
                </a:lnTo>
                <a:lnTo>
                  <a:pt x="13500" y="29705"/>
                </a:lnTo>
                <a:lnTo>
                  <a:pt x="16205" y="29705"/>
                </a:lnTo>
                <a:lnTo>
                  <a:pt x="17551" y="31051"/>
                </a:lnTo>
                <a:lnTo>
                  <a:pt x="17551" y="32410"/>
                </a:lnTo>
                <a:lnTo>
                  <a:pt x="16205" y="33756"/>
                </a:lnTo>
                <a:lnTo>
                  <a:pt x="18910" y="37807"/>
                </a:lnTo>
                <a:lnTo>
                  <a:pt x="21602" y="40513"/>
                </a:lnTo>
                <a:lnTo>
                  <a:pt x="21602" y="43218"/>
                </a:lnTo>
                <a:lnTo>
                  <a:pt x="29705" y="49961"/>
                </a:lnTo>
                <a:lnTo>
                  <a:pt x="37820" y="55372"/>
                </a:lnTo>
                <a:lnTo>
                  <a:pt x="37820" y="58077"/>
                </a:lnTo>
                <a:lnTo>
                  <a:pt x="39166" y="60782"/>
                </a:lnTo>
                <a:lnTo>
                  <a:pt x="40513" y="67525"/>
                </a:lnTo>
                <a:lnTo>
                  <a:pt x="41871" y="68884"/>
                </a:lnTo>
                <a:lnTo>
                  <a:pt x="54025" y="68884"/>
                </a:lnTo>
                <a:lnTo>
                  <a:pt x="56730" y="67525"/>
                </a:lnTo>
                <a:lnTo>
                  <a:pt x="58077" y="67525"/>
                </a:lnTo>
                <a:lnTo>
                  <a:pt x="58077" y="66179"/>
                </a:lnTo>
                <a:lnTo>
                  <a:pt x="59436" y="64833"/>
                </a:lnTo>
                <a:lnTo>
                  <a:pt x="59436" y="63474"/>
                </a:lnTo>
                <a:close/>
              </a:path>
              <a:path w="107314" h="69214">
                <a:moveTo>
                  <a:pt x="79692" y="27012"/>
                </a:moveTo>
                <a:lnTo>
                  <a:pt x="76987" y="21615"/>
                </a:lnTo>
                <a:lnTo>
                  <a:pt x="71589" y="21615"/>
                </a:lnTo>
                <a:lnTo>
                  <a:pt x="71589" y="18910"/>
                </a:lnTo>
                <a:lnTo>
                  <a:pt x="63474" y="10807"/>
                </a:lnTo>
                <a:lnTo>
                  <a:pt x="60769" y="10807"/>
                </a:lnTo>
                <a:lnTo>
                  <a:pt x="60769" y="8102"/>
                </a:lnTo>
                <a:lnTo>
                  <a:pt x="51320" y="5397"/>
                </a:lnTo>
                <a:lnTo>
                  <a:pt x="51320" y="6756"/>
                </a:lnTo>
                <a:lnTo>
                  <a:pt x="52666" y="6756"/>
                </a:lnTo>
                <a:lnTo>
                  <a:pt x="51320" y="8102"/>
                </a:lnTo>
                <a:lnTo>
                  <a:pt x="51320" y="14859"/>
                </a:lnTo>
                <a:lnTo>
                  <a:pt x="52666" y="17551"/>
                </a:lnTo>
                <a:lnTo>
                  <a:pt x="51320" y="17551"/>
                </a:lnTo>
                <a:lnTo>
                  <a:pt x="45910" y="13500"/>
                </a:lnTo>
                <a:lnTo>
                  <a:pt x="40513" y="8102"/>
                </a:lnTo>
                <a:lnTo>
                  <a:pt x="40513" y="6756"/>
                </a:lnTo>
                <a:lnTo>
                  <a:pt x="37807" y="6756"/>
                </a:lnTo>
                <a:lnTo>
                  <a:pt x="37807" y="4051"/>
                </a:lnTo>
                <a:lnTo>
                  <a:pt x="35115" y="4051"/>
                </a:lnTo>
                <a:lnTo>
                  <a:pt x="32410" y="2705"/>
                </a:lnTo>
                <a:lnTo>
                  <a:pt x="32410" y="4051"/>
                </a:lnTo>
                <a:lnTo>
                  <a:pt x="32410" y="6756"/>
                </a:lnTo>
                <a:lnTo>
                  <a:pt x="31064" y="5397"/>
                </a:lnTo>
                <a:lnTo>
                  <a:pt x="29705" y="5397"/>
                </a:lnTo>
                <a:lnTo>
                  <a:pt x="29705" y="6756"/>
                </a:lnTo>
                <a:lnTo>
                  <a:pt x="33756" y="8102"/>
                </a:lnTo>
                <a:lnTo>
                  <a:pt x="32410" y="9448"/>
                </a:lnTo>
                <a:lnTo>
                  <a:pt x="32410" y="10807"/>
                </a:lnTo>
                <a:lnTo>
                  <a:pt x="31064" y="10807"/>
                </a:lnTo>
                <a:lnTo>
                  <a:pt x="31064" y="14859"/>
                </a:lnTo>
                <a:lnTo>
                  <a:pt x="33756" y="14859"/>
                </a:lnTo>
                <a:lnTo>
                  <a:pt x="35115" y="17551"/>
                </a:lnTo>
                <a:lnTo>
                  <a:pt x="44564" y="17551"/>
                </a:lnTo>
                <a:lnTo>
                  <a:pt x="45910" y="18910"/>
                </a:lnTo>
                <a:lnTo>
                  <a:pt x="45910" y="24307"/>
                </a:lnTo>
                <a:lnTo>
                  <a:pt x="52666" y="24307"/>
                </a:lnTo>
                <a:lnTo>
                  <a:pt x="60769" y="22961"/>
                </a:lnTo>
                <a:lnTo>
                  <a:pt x="68872" y="25666"/>
                </a:lnTo>
                <a:lnTo>
                  <a:pt x="76987" y="27012"/>
                </a:lnTo>
                <a:lnTo>
                  <a:pt x="79692" y="27012"/>
                </a:lnTo>
                <a:close/>
              </a:path>
              <a:path w="107314" h="69214">
                <a:moveTo>
                  <a:pt x="81026" y="35115"/>
                </a:moveTo>
                <a:lnTo>
                  <a:pt x="79679" y="32410"/>
                </a:lnTo>
                <a:lnTo>
                  <a:pt x="79679" y="31064"/>
                </a:lnTo>
                <a:lnTo>
                  <a:pt x="75628" y="31064"/>
                </a:lnTo>
                <a:lnTo>
                  <a:pt x="72923" y="29718"/>
                </a:lnTo>
                <a:lnTo>
                  <a:pt x="71577" y="29718"/>
                </a:lnTo>
                <a:lnTo>
                  <a:pt x="67525" y="28371"/>
                </a:lnTo>
                <a:lnTo>
                  <a:pt x="64820" y="29718"/>
                </a:lnTo>
                <a:lnTo>
                  <a:pt x="63474" y="29718"/>
                </a:lnTo>
                <a:lnTo>
                  <a:pt x="59423" y="28371"/>
                </a:lnTo>
                <a:lnTo>
                  <a:pt x="58064" y="28371"/>
                </a:lnTo>
                <a:lnTo>
                  <a:pt x="56718" y="29718"/>
                </a:lnTo>
                <a:lnTo>
                  <a:pt x="63474" y="36474"/>
                </a:lnTo>
                <a:lnTo>
                  <a:pt x="70231" y="37820"/>
                </a:lnTo>
                <a:lnTo>
                  <a:pt x="71577" y="37820"/>
                </a:lnTo>
                <a:lnTo>
                  <a:pt x="75628" y="35115"/>
                </a:lnTo>
                <a:lnTo>
                  <a:pt x="81026" y="35115"/>
                </a:lnTo>
                <a:close/>
              </a:path>
              <a:path w="107314" h="69214">
                <a:moveTo>
                  <a:pt x="97243" y="21602"/>
                </a:moveTo>
                <a:lnTo>
                  <a:pt x="95897" y="16205"/>
                </a:lnTo>
                <a:lnTo>
                  <a:pt x="91846" y="13500"/>
                </a:lnTo>
                <a:lnTo>
                  <a:pt x="86436" y="10807"/>
                </a:lnTo>
                <a:lnTo>
                  <a:pt x="85090" y="9448"/>
                </a:lnTo>
                <a:lnTo>
                  <a:pt x="86436" y="9448"/>
                </a:lnTo>
                <a:lnTo>
                  <a:pt x="86436" y="5397"/>
                </a:lnTo>
                <a:lnTo>
                  <a:pt x="87795" y="5397"/>
                </a:lnTo>
                <a:lnTo>
                  <a:pt x="86436" y="4051"/>
                </a:lnTo>
                <a:lnTo>
                  <a:pt x="81038" y="1346"/>
                </a:lnTo>
                <a:lnTo>
                  <a:pt x="81038" y="2692"/>
                </a:lnTo>
                <a:lnTo>
                  <a:pt x="79679" y="4051"/>
                </a:lnTo>
                <a:lnTo>
                  <a:pt x="70231" y="0"/>
                </a:lnTo>
                <a:lnTo>
                  <a:pt x="68884" y="0"/>
                </a:lnTo>
                <a:lnTo>
                  <a:pt x="68884" y="1346"/>
                </a:lnTo>
                <a:lnTo>
                  <a:pt x="70231" y="1346"/>
                </a:lnTo>
                <a:lnTo>
                  <a:pt x="68884" y="2692"/>
                </a:lnTo>
                <a:lnTo>
                  <a:pt x="63474" y="2692"/>
                </a:lnTo>
                <a:lnTo>
                  <a:pt x="62128" y="4051"/>
                </a:lnTo>
                <a:lnTo>
                  <a:pt x="67525" y="6743"/>
                </a:lnTo>
                <a:lnTo>
                  <a:pt x="71577" y="10807"/>
                </a:lnTo>
                <a:lnTo>
                  <a:pt x="75628" y="10807"/>
                </a:lnTo>
                <a:lnTo>
                  <a:pt x="76987" y="13500"/>
                </a:lnTo>
                <a:lnTo>
                  <a:pt x="76987" y="16205"/>
                </a:lnTo>
                <a:lnTo>
                  <a:pt x="78333" y="16205"/>
                </a:lnTo>
                <a:lnTo>
                  <a:pt x="81038" y="18910"/>
                </a:lnTo>
                <a:lnTo>
                  <a:pt x="86436" y="21602"/>
                </a:lnTo>
                <a:lnTo>
                  <a:pt x="90487" y="22961"/>
                </a:lnTo>
                <a:lnTo>
                  <a:pt x="97243" y="22961"/>
                </a:lnTo>
                <a:lnTo>
                  <a:pt x="97243" y="21602"/>
                </a:lnTo>
                <a:close/>
              </a:path>
              <a:path w="107314" h="69214">
                <a:moveTo>
                  <a:pt x="106705" y="5397"/>
                </a:moveTo>
                <a:lnTo>
                  <a:pt x="105346" y="5397"/>
                </a:lnTo>
                <a:lnTo>
                  <a:pt x="101295" y="4038"/>
                </a:lnTo>
                <a:lnTo>
                  <a:pt x="99949" y="5397"/>
                </a:lnTo>
                <a:lnTo>
                  <a:pt x="98602" y="4038"/>
                </a:lnTo>
                <a:lnTo>
                  <a:pt x="98602" y="5397"/>
                </a:lnTo>
                <a:lnTo>
                  <a:pt x="97243" y="5397"/>
                </a:lnTo>
                <a:lnTo>
                  <a:pt x="97243" y="6743"/>
                </a:lnTo>
                <a:lnTo>
                  <a:pt x="98602" y="6743"/>
                </a:lnTo>
                <a:lnTo>
                  <a:pt x="101295" y="8089"/>
                </a:lnTo>
                <a:lnTo>
                  <a:pt x="106705" y="8089"/>
                </a:lnTo>
                <a:lnTo>
                  <a:pt x="106705" y="5397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55168" y="2974146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4051" y="0"/>
                </a:moveTo>
                <a:lnTo>
                  <a:pt x="2692" y="0"/>
                </a:lnTo>
                <a:lnTo>
                  <a:pt x="0" y="0"/>
                </a:lnTo>
                <a:lnTo>
                  <a:pt x="0" y="1346"/>
                </a:lnTo>
                <a:lnTo>
                  <a:pt x="2692" y="1346"/>
                </a:lnTo>
                <a:lnTo>
                  <a:pt x="5384" y="4051"/>
                </a:lnTo>
                <a:lnTo>
                  <a:pt x="5384" y="1346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91999" y="2959286"/>
            <a:ext cx="119380" cy="48895"/>
          </a:xfrm>
          <a:custGeom>
            <a:avLst/>
            <a:gdLst/>
            <a:ahLst/>
            <a:cxnLst/>
            <a:rect l="l" t="t" r="r" b="b"/>
            <a:pathLst>
              <a:path w="119380" h="48894">
                <a:moveTo>
                  <a:pt x="87795" y="0"/>
                </a:moveTo>
                <a:lnTo>
                  <a:pt x="86448" y="0"/>
                </a:lnTo>
                <a:lnTo>
                  <a:pt x="83743" y="1346"/>
                </a:lnTo>
                <a:lnTo>
                  <a:pt x="75641" y="1346"/>
                </a:lnTo>
                <a:lnTo>
                  <a:pt x="67538" y="0"/>
                </a:lnTo>
                <a:lnTo>
                  <a:pt x="68884" y="1346"/>
                </a:lnTo>
                <a:lnTo>
                  <a:pt x="67538" y="2692"/>
                </a:lnTo>
                <a:lnTo>
                  <a:pt x="64833" y="2692"/>
                </a:lnTo>
                <a:lnTo>
                  <a:pt x="64833" y="5397"/>
                </a:lnTo>
                <a:lnTo>
                  <a:pt x="71589" y="5397"/>
                </a:lnTo>
                <a:lnTo>
                  <a:pt x="71589" y="6743"/>
                </a:lnTo>
                <a:lnTo>
                  <a:pt x="68884" y="6743"/>
                </a:lnTo>
                <a:lnTo>
                  <a:pt x="67538" y="8102"/>
                </a:lnTo>
                <a:lnTo>
                  <a:pt x="76987" y="10807"/>
                </a:lnTo>
                <a:lnTo>
                  <a:pt x="78333" y="12153"/>
                </a:lnTo>
                <a:lnTo>
                  <a:pt x="75641" y="13500"/>
                </a:lnTo>
                <a:lnTo>
                  <a:pt x="75641" y="16205"/>
                </a:lnTo>
                <a:lnTo>
                  <a:pt x="74282" y="17551"/>
                </a:lnTo>
                <a:lnTo>
                  <a:pt x="70231" y="13500"/>
                </a:lnTo>
                <a:lnTo>
                  <a:pt x="67538" y="13500"/>
                </a:lnTo>
                <a:lnTo>
                  <a:pt x="67538" y="16205"/>
                </a:lnTo>
                <a:lnTo>
                  <a:pt x="68884" y="16205"/>
                </a:lnTo>
                <a:lnTo>
                  <a:pt x="66179" y="18910"/>
                </a:lnTo>
                <a:lnTo>
                  <a:pt x="64833" y="17551"/>
                </a:lnTo>
                <a:lnTo>
                  <a:pt x="63487" y="18910"/>
                </a:lnTo>
                <a:lnTo>
                  <a:pt x="60782" y="18910"/>
                </a:lnTo>
                <a:lnTo>
                  <a:pt x="60782" y="20256"/>
                </a:lnTo>
                <a:lnTo>
                  <a:pt x="62128" y="21602"/>
                </a:lnTo>
                <a:lnTo>
                  <a:pt x="59436" y="21602"/>
                </a:lnTo>
                <a:lnTo>
                  <a:pt x="55384" y="18910"/>
                </a:lnTo>
                <a:lnTo>
                  <a:pt x="52679" y="18910"/>
                </a:lnTo>
                <a:lnTo>
                  <a:pt x="51320" y="20256"/>
                </a:lnTo>
                <a:lnTo>
                  <a:pt x="51320" y="18910"/>
                </a:lnTo>
                <a:lnTo>
                  <a:pt x="49974" y="17551"/>
                </a:lnTo>
                <a:lnTo>
                  <a:pt x="47269" y="16205"/>
                </a:lnTo>
                <a:lnTo>
                  <a:pt x="47269" y="14858"/>
                </a:lnTo>
                <a:lnTo>
                  <a:pt x="48628" y="13500"/>
                </a:lnTo>
                <a:lnTo>
                  <a:pt x="47269" y="9448"/>
                </a:lnTo>
                <a:lnTo>
                  <a:pt x="40525" y="9448"/>
                </a:lnTo>
                <a:lnTo>
                  <a:pt x="37820" y="6743"/>
                </a:lnTo>
                <a:lnTo>
                  <a:pt x="21602" y="6743"/>
                </a:lnTo>
                <a:lnTo>
                  <a:pt x="21602" y="8102"/>
                </a:lnTo>
                <a:lnTo>
                  <a:pt x="31064" y="10807"/>
                </a:lnTo>
                <a:lnTo>
                  <a:pt x="36474" y="13500"/>
                </a:lnTo>
                <a:lnTo>
                  <a:pt x="36474" y="14858"/>
                </a:lnTo>
                <a:lnTo>
                  <a:pt x="35115" y="14858"/>
                </a:lnTo>
                <a:lnTo>
                  <a:pt x="35115" y="17551"/>
                </a:lnTo>
                <a:lnTo>
                  <a:pt x="36474" y="17551"/>
                </a:lnTo>
                <a:lnTo>
                  <a:pt x="37820" y="18910"/>
                </a:lnTo>
                <a:lnTo>
                  <a:pt x="36474" y="18910"/>
                </a:lnTo>
                <a:lnTo>
                  <a:pt x="29705" y="16205"/>
                </a:lnTo>
                <a:lnTo>
                  <a:pt x="24307" y="13500"/>
                </a:lnTo>
                <a:lnTo>
                  <a:pt x="24307" y="17551"/>
                </a:lnTo>
                <a:lnTo>
                  <a:pt x="28359" y="20256"/>
                </a:lnTo>
                <a:lnTo>
                  <a:pt x="29705" y="22961"/>
                </a:lnTo>
                <a:lnTo>
                  <a:pt x="32423" y="24307"/>
                </a:lnTo>
                <a:lnTo>
                  <a:pt x="32423" y="25653"/>
                </a:lnTo>
                <a:lnTo>
                  <a:pt x="31064" y="25653"/>
                </a:lnTo>
                <a:lnTo>
                  <a:pt x="27012" y="24307"/>
                </a:lnTo>
                <a:lnTo>
                  <a:pt x="28359" y="25653"/>
                </a:lnTo>
                <a:lnTo>
                  <a:pt x="20256" y="20256"/>
                </a:lnTo>
                <a:lnTo>
                  <a:pt x="18910" y="20256"/>
                </a:lnTo>
                <a:lnTo>
                  <a:pt x="16205" y="17551"/>
                </a:lnTo>
                <a:lnTo>
                  <a:pt x="12153" y="16205"/>
                </a:lnTo>
                <a:lnTo>
                  <a:pt x="12153" y="14858"/>
                </a:lnTo>
                <a:lnTo>
                  <a:pt x="13500" y="13500"/>
                </a:lnTo>
                <a:lnTo>
                  <a:pt x="13500" y="12153"/>
                </a:lnTo>
                <a:lnTo>
                  <a:pt x="12153" y="10807"/>
                </a:lnTo>
                <a:lnTo>
                  <a:pt x="1346" y="9448"/>
                </a:lnTo>
                <a:lnTo>
                  <a:pt x="0" y="10807"/>
                </a:lnTo>
                <a:lnTo>
                  <a:pt x="0" y="13500"/>
                </a:lnTo>
                <a:lnTo>
                  <a:pt x="2692" y="18910"/>
                </a:lnTo>
                <a:lnTo>
                  <a:pt x="1346" y="20256"/>
                </a:lnTo>
                <a:lnTo>
                  <a:pt x="1346" y="21602"/>
                </a:lnTo>
                <a:lnTo>
                  <a:pt x="0" y="21602"/>
                </a:lnTo>
                <a:lnTo>
                  <a:pt x="4051" y="25653"/>
                </a:lnTo>
                <a:lnTo>
                  <a:pt x="6743" y="25653"/>
                </a:lnTo>
                <a:lnTo>
                  <a:pt x="9448" y="28359"/>
                </a:lnTo>
                <a:lnTo>
                  <a:pt x="9448" y="25653"/>
                </a:lnTo>
                <a:lnTo>
                  <a:pt x="13500" y="24307"/>
                </a:lnTo>
                <a:lnTo>
                  <a:pt x="16205" y="27012"/>
                </a:lnTo>
                <a:lnTo>
                  <a:pt x="18910" y="27012"/>
                </a:lnTo>
                <a:lnTo>
                  <a:pt x="22961" y="29717"/>
                </a:lnTo>
                <a:lnTo>
                  <a:pt x="22961" y="31064"/>
                </a:lnTo>
                <a:lnTo>
                  <a:pt x="20256" y="31064"/>
                </a:lnTo>
                <a:lnTo>
                  <a:pt x="20256" y="32423"/>
                </a:lnTo>
                <a:lnTo>
                  <a:pt x="24307" y="33769"/>
                </a:lnTo>
                <a:lnTo>
                  <a:pt x="22961" y="35115"/>
                </a:lnTo>
                <a:lnTo>
                  <a:pt x="17551" y="33769"/>
                </a:lnTo>
                <a:lnTo>
                  <a:pt x="16205" y="33769"/>
                </a:lnTo>
                <a:lnTo>
                  <a:pt x="12153" y="36474"/>
                </a:lnTo>
                <a:lnTo>
                  <a:pt x="10807" y="37820"/>
                </a:lnTo>
                <a:lnTo>
                  <a:pt x="9448" y="37820"/>
                </a:lnTo>
                <a:lnTo>
                  <a:pt x="9448" y="39166"/>
                </a:lnTo>
                <a:lnTo>
                  <a:pt x="10807" y="40525"/>
                </a:lnTo>
                <a:lnTo>
                  <a:pt x="18910" y="43218"/>
                </a:lnTo>
                <a:lnTo>
                  <a:pt x="18910" y="41871"/>
                </a:lnTo>
                <a:lnTo>
                  <a:pt x="20256" y="40525"/>
                </a:lnTo>
                <a:lnTo>
                  <a:pt x="24307" y="40525"/>
                </a:lnTo>
                <a:lnTo>
                  <a:pt x="24307" y="44576"/>
                </a:lnTo>
                <a:lnTo>
                  <a:pt x="25654" y="45923"/>
                </a:lnTo>
                <a:lnTo>
                  <a:pt x="29705" y="45923"/>
                </a:lnTo>
                <a:lnTo>
                  <a:pt x="32423" y="43218"/>
                </a:lnTo>
                <a:lnTo>
                  <a:pt x="32423" y="40525"/>
                </a:lnTo>
                <a:lnTo>
                  <a:pt x="33769" y="39166"/>
                </a:lnTo>
                <a:lnTo>
                  <a:pt x="33769" y="40525"/>
                </a:lnTo>
                <a:lnTo>
                  <a:pt x="35115" y="44576"/>
                </a:lnTo>
                <a:lnTo>
                  <a:pt x="40525" y="48628"/>
                </a:lnTo>
                <a:lnTo>
                  <a:pt x="40525" y="47269"/>
                </a:lnTo>
                <a:lnTo>
                  <a:pt x="41871" y="47269"/>
                </a:lnTo>
                <a:lnTo>
                  <a:pt x="41871" y="48628"/>
                </a:lnTo>
                <a:lnTo>
                  <a:pt x="43218" y="48628"/>
                </a:lnTo>
                <a:lnTo>
                  <a:pt x="44577" y="47269"/>
                </a:lnTo>
                <a:lnTo>
                  <a:pt x="44577" y="45923"/>
                </a:lnTo>
                <a:lnTo>
                  <a:pt x="43218" y="43218"/>
                </a:lnTo>
                <a:lnTo>
                  <a:pt x="44577" y="43218"/>
                </a:lnTo>
                <a:lnTo>
                  <a:pt x="44577" y="37820"/>
                </a:lnTo>
                <a:lnTo>
                  <a:pt x="40525" y="35115"/>
                </a:lnTo>
                <a:lnTo>
                  <a:pt x="39166" y="33769"/>
                </a:lnTo>
                <a:lnTo>
                  <a:pt x="40525" y="32423"/>
                </a:lnTo>
                <a:lnTo>
                  <a:pt x="45923" y="31064"/>
                </a:lnTo>
                <a:lnTo>
                  <a:pt x="45923" y="29717"/>
                </a:lnTo>
                <a:lnTo>
                  <a:pt x="47269" y="28359"/>
                </a:lnTo>
                <a:lnTo>
                  <a:pt x="54025" y="32423"/>
                </a:lnTo>
                <a:lnTo>
                  <a:pt x="59436" y="37820"/>
                </a:lnTo>
                <a:lnTo>
                  <a:pt x="67538" y="37820"/>
                </a:lnTo>
                <a:lnTo>
                  <a:pt x="68884" y="36474"/>
                </a:lnTo>
                <a:lnTo>
                  <a:pt x="67538" y="36474"/>
                </a:lnTo>
                <a:lnTo>
                  <a:pt x="68884" y="33769"/>
                </a:lnTo>
                <a:lnTo>
                  <a:pt x="68884" y="32423"/>
                </a:lnTo>
                <a:lnTo>
                  <a:pt x="67538" y="31064"/>
                </a:lnTo>
                <a:lnTo>
                  <a:pt x="67538" y="29717"/>
                </a:lnTo>
                <a:lnTo>
                  <a:pt x="70231" y="29717"/>
                </a:lnTo>
                <a:lnTo>
                  <a:pt x="75641" y="32423"/>
                </a:lnTo>
                <a:lnTo>
                  <a:pt x="76987" y="32423"/>
                </a:lnTo>
                <a:lnTo>
                  <a:pt x="78333" y="31064"/>
                </a:lnTo>
                <a:lnTo>
                  <a:pt x="87795" y="35115"/>
                </a:lnTo>
                <a:lnTo>
                  <a:pt x="95897" y="39166"/>
                </a:lnTo>
                <a:lnTo>
                  <a:pt x="97243" y="39166"/>
                </a:lnTo>
                <a:lnTo>
                  <a:pt x="101295" y="36474"/>
                </a:lnTo>
                <a:lnTo>
                  <a:pt x="104000" y="35115"/>
                </a:lnTo>
                <a:lnTo>
                  <a:pt x="109410" y="35115"/>
                </a:lnTo>
                <a:lnTo>
                  <a:pt x="116166" y="36474"/>
                </a:lnTo>
                <a:lnTo>
                  <a:pt x="117513" y="35115"/>
                </a:lnTo>
                <a:lnTo>
                  <a:pt x="117513" y="33769"/>
                </a:lnTo>
                <a:lnTo>
                  <a:pt x="118859" y="33769"/>
                </a:lnTo>
                <a:lnTo>
                  <a:pt x="118859" y="32423"/>
                </a:lnTo>
                <a:lnTo>
                  <a:pt x="114808" y="29717"/>
                </a:lnTo>
                <a:lnTo>
                  <a:pt x="113461" y="28359"/>
                </a:lnTo>
                <a:lnTo>
                  <a:pt x="113461" y="25653"/>
                </a:lnTo>
                <a:lnTo>
                  <a:pt x="112115" y="24307"/>
                </a:lnTo>
                <a:lnTo>
                  <a:pt x="113461" y="22961"/>
                </a:lnTo>
                <a:lnTo>
                  <a:pt x="109410" y="22961"/>
                </a:lnTo>
                <a:lnTo>
                  <a:pt x="109410" y="24307"/>
                </a:lnTo>
                <a:lnTo>
                  <a:pt x="106705" y="24307"/>
                </a:lnTo>
                <a:lnTo>
                  <a:pt x="106705" y="21602"/>
                </a:lnTo>
                <a:lnTo>
                  <a:pt x="104000" y="20256"/>
                </a:lnTo>
                <a:lnTo>
                  <a:pt x="102654" y="20256"/>
                </a:lnTo>
                <a:lnTo>
                  <a:pt x="101295" y="21602"/>
                </a:lnTo>
                <a:lnTo>
                  <a:pt x="99949" y="21602"/>
                </a:lnTo>
                <a:lnTo>
                  <a:pt x="99949" y="18910"/>
                </a:lnTo>
                <a:lnTo>
                  <a:pt x="90500" y="18910"/>
                </a:lnTo>
                <a:lnTo>
                  <a:pt x="90500" y="16205"/>
                </a:lnTo>
                <a:lnTo>
                  <a:pt x="91846" y="14858"/>
                </a:lnTo>
                <a:lnTo>
                  <a:pt x="97243" y="16205"/>
                </a:lnTo>
                <a:lnTo>
                  <a:pt x="98602" y="14858"/>
                </a:lnTo>
                <a:lnTo>
                  <a:pt x="97243" y="13500"/>
                </a:lnTo>
                <a:lnTo>
                  <a:pt x="101295" y="14858"/>
                </a:lnTo>
                <a:lnTo>
                  <a:pt x="105346" y="14858"/>
                </a:lnTo>
                <a:lnTo>
                  <a:pt x="108064" y="16205"/>
                </a:lnTo>
                <a:lnTo>
                  <a:pt x="110756" y="16205"/>
                </a:lnTo>
                <a:lnTo>
                  <a:pt x="109410" y="10807"/>
                </a:lnTo>
                <a:lnTo>
                  <a:pt x="109410" y="8102"/>
                </a:lnTo>
                <a:lnTo>
                  <a:pt x="105346" y="9448"/>
                </a:lnTo>
                <a:lnTo>
                  <a:pt x="98602" y="6743"/>
                </a:lnTo>
                <a:lnTo>
                  <a:pt x="90500" y="4051"/>
                </a:lnTo>
                <a:lnTo>
                  <a:pt x="91846" y="2692"/>
                </a:lnTo>
                <a:lnTo>
                  <a:pt x="91846" y="4051"/>
                </a:lnTo>
                <a:lnTo>
                  <a:pt x="94551" y="2692"/>
                </a:lnTo>
                <a:lnTo>
                  <a:pt x="101295" y="5397"/>
                </a:lnTo>
                <a:lnTo>
                  <a:pt x="101295" y="4051"/>
                </a:lnTo>
                <a:lnTo>
                  <a:pt x="99949" y="4051"/>
                </a:lnTo>
                <a:lnTo>
                  <a:pt x="98602" y="2692"/>
                </a:lnTo>
                <a:lnTo>
                  <a:pt x="98602" y="1346"/>
                </a:lnTo>
                <a:lnTo>
                  <a:pt x="8779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70245" y="2961981"/>
            <a:ext cx="34290" cy="16510"/>
          </a:xfrm>
          <a:custGeom>
            <a:avLst/>
            <a:gdLst/>
            <a:ahLst/>
            <a:cxnLst/>
            <a:rect l="l" t="t" r="r" b="b"/>
            <a:pathLst>
              <a:path w="34289" h="16510">
                <a:moveTo>
                  <a:pt x="9461" y="0"/>
                </a:moveTo>
                <a:lnTo>
                  <a:pt x="4051" y="0"/>
                </a:lnTo>
                <a:lnTo>
                  <a:pt x="4051" y="2705"/>
                </a:lnTo>
                <a:lnTo>
                  <a:pt x="6756" y="2705"/>
                </a:lnTo>
                <a:lnTo>
                  <a:pt x="6756" y="4051"/>
                </a:lnTo>
                <a:lnTo>
                  <a:pt x="2705" y="4051"/>
                </a:lnTo>
                <a:lnTo>
                  <a:pt x="0" y="6756"/>
                </a:lnTo>
                <a:lnTo>
                  <a:pt x="0" y="8102"/>
                </a:lnTo>
                <a:lnTo>
                  <a:pt x="1358" y="9461"/>
                </a:lnTo>
                <a:lnTo>
                  <a:pt x="14859" y="12153"/>
                </a:lnTo>
                <a:lnTo>
                  <a:pt x="22961" y="14858"/>
                </a:lnTo>
                <a:lnTo>
                  <a:pt x="29718" y="16205"/>
                </a:lnTo>
                <a:lnTo>
                  <a:pt x="31064" y="14858"/>
                </a:lnTo>
                <a:lnTo>
                  <a:pt x="31064" y="13512"/>
                </a:lnTo>
                <a:lnTo>
                  <a:pt x="33769" y="10807"/>
                </a:lnTo>
                <a:lnTo>
                  <a:pt x="33769" y="9461"/>
                </a:lnTo>
                <a:lnTo>
                  <a:pt x="31064" y="6756"/>
                </a:lnTo>
                <a:lnTo>
                  <a:pt x="22961" y="4051"/>
                </a:lnTo>
                <a:lnTo>
                  <a:pt x="16205" y="2705"/>
                </a:lnTo>
                <a:lnTo>
                  <a:pt x="946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96009" y="2944428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9448" y="0"/>
                </a:moveTo>
                <a:lnTo>
                  <a:pt x="8102" y="0"/>
                </a:lnTo>
                <a:lnTo>
                  <a:pt x="8102" y="2692"/>
                </a:lnTo>
                <a:lnTo>
                  <a:pt x="6743" y="2692"/>
                </a:lnTo>
                <a:lnTo>
                  <a:pt x="4038" y="1346"/>
                </a:lnTo>
                <a:lnTo>
                  <a:pt x="4038" y="4051"/>
                </a:lnTo>
                <a:lnTo>
                  <a:pt x="2692" y="4051"/>
                </a:lnTo>
                <a:lnTo>
                  <a:pt x="4038" y="6743"/>
                </a:lnTo>
                <a:lnTo>
                  <a:pt x="4038" y="8102"/>
                </a:lnTo>
                <a:lnTo>
                  <a:pt x="2692" y="8102"/>
                </a:lnTo>
                <a:lnTo>
                  <a:pt x="1346" y="9448"/>
                </a:lnTo>
                <a:lnTo>
                  <a:pt x="0" y="9448"/>
                </a:lnTo>
                <a:lnTo>
                  <a:pt x="0" y="10807"/>
                </a:lnTo>
                <a:lnTo>
                  <a:pt x="5397" y="10807"/>
                </a:lnTo>
                <a:lnTo>
                  <a:pt x="8102" y="12153"/>
                </a:lnTo>
                <a:lnTo>
                  <a:pt x="9448" y="12153"/>
                </a:lnTo>
                <a:lnTo>
                  <a:pt x="9448" y="9448"/>
                </a:lnTo>
                <a:lnTo>
                  <a:pt x="10795" y="9448"/>
                </a:lnTo>
                <a:lnTo>
                  <a:pt x="14846" y="10807"/>
                </a:lnTo>
                <a:lnTo>
                  <a:pt x="14846" y="9448"/>
                </a:lnTo>
                <a:lnTo>
                  <a:pt x="16205" y="8102"/>
                </a:lnTo>
                <a:lnTo>
                  <a:pt x="16205" y="5397"/>
                </a:lnTo>
                <a:lnTo>
                  <a:pt x="14846" y="2692"/>
                </a:lnTo>
                <a:lnTo>
                  <a:pt x="944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object 1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29679" y="2839064"/>
            <a:ext cx="76987" cy="120218"/>
          </a:xfrm>
          <a:prstGeom prst="rect">
            <a:avLst/>
          </a:prstGeom>
        </p:spPr>
      </p:pic>
      <p:sp>
        <p:nvSpPr>
          <p:cNvPr id="158" name="object 158"/>
          <p:cNvSpPr/>
          <p:nvPr/>
        </p:nvSpPr>
        <p:spPr>
          <a:xfrm>
            <a:off x="2871735" y="2925509"/>
            <a:ext cx="80010" cy="43815"/>
          </a:xfrm>
          <a:custGeom>
            <a:avLst/>
            <a:gdLst/>
            <a:ahLst/>
            <a:cxnLst/>
            <a:rect l="l" t="t" r="r" b="b"/>
            <a:pathLst>
              <a:path w="80010" h="43814">
                <a:moveTo>
                  <a:pt x="6756" y="0"/>
                </a:moveTo>
                <a:lnTo>
                  <a:pt x="0" y="0"/>
                </a:lnTo>
                <a:lnTo>
                  <a:pt x="0" y="1358"/>
                </a:lnTo>
                <a:lnTo>
                  <a:pt x="6756" y="6756"/>
                </a:lnTo>
                <a:lnTo>
                  <a:pt x="8102" y="9461"/>
                </a:lnTo>
                <a:lnTo>
                  <a:pt x="8102" y="10807"/>
                </a:lnTo>
                <a:lnTo>
                  <a:pt x="8102" y="14858"/>
                </a:lnTo>
                <a:lnTo>
                  <a:pt x="14859" y="14858"/>
                </a:lnTo>
                <a:lnTo>
                  <a:pt x="14859" y="16205"/>
                </a:lnTo>
                <a:lnTo>
                  <a:pt x="21602" y="16205"/>
                </a:lnTo>
                <a:lnTo>
                  <a:pt x="21602" y="18910"/>
                </a:lnTo>
                <a:lnTo>
                  <a:pt x="20256" y="18910"/>
                </a:lnTo>
                <a:lnTo>
                  <a:pt x="16205" y="22961"/>
                </a:lnTo>
                <a:lnTo>
                  <a:pt x="16205" y="27012"/>
                </a:lnTo>
                <a:lnTo>
                  <a:pt x="24307" y="31064"/>
                </a:lnTo>
                <a:lnTo>
                  <a:pt x="25666" y="29717"/>
                </a:lnTo>
                <a:lnTo>
                  <a:pt x="27012" y="27012"/>
                </a:lnTo>
                <a:lnTo>
                  <a:pt x="29718" y="27012"/>
                </a:lnTo>
                <a:lnTo>
                  <a:pt x="29718" y="28371"/>
                </a:lnTo>
                <a:lnTo>
                  <a:pt x="31064" y="28371"/>
                </a:lnTo>
                <a:lnTo>
                  <a:pt x="31064" y="24320"/>
                </a:lnTo>
                <a:lnTo>
                  <a:pt x="32410" y="24320"/>
                </a:lnTo>
                <a:lnTo>
                  <a:pt x="39166" y="29717"/>
                </a:lnTo>
                <a:lnTo>
                  <a:pt x="39166" y="28371"/>
                </a:lnTo>
                <a:lnTo>
                  <a:pt x="40513" y="27012"/>
                </a:lnTo>
                <a:lnTo>
                  <a:pt x="43218" y="27012"/>
                </a:lnTo>
                <a:lnTo>
                  <a:pt x="44564" y="25666"/>
                </a:lnTo>
                <a:lnTo>
                  <a:pt x="45923" y="25666"/>
                </a:lnTo>
                <a:lnTo>
                  <a:pt x="48628" y="31064"/>
                </a:lnTo>
                <a:lnTo>
                  <a:pt x="49974" y="31064"/>
                </a:lnTo>
                <a:lnTo>
                  <a:pt x="49974" y="29717"/>
                </a:lnTo>
                <a:lnTo>
                  <a:pt x="48628" y="24320"/>
                </a:lnTo>
                <a:lnTo>
                  <a:pt x="51333" y="22961"/>
                </a:lnTo>
                <a:lnTo>
                  <a:pt x="54025" y="25666"/>
                </a:lnTo>
                <a:lnTo>
                  <a:pt x="55384" y="25666"/>
                </a:lnTo>
                <a:lnTo>
                  <a:pt x="55384" y="20256"/>
                </a:lnTo>
                <a:lnTo>
                  <a:pt x="56730" y="20256"/>
                </a:lnTo>
                <a:lnTo>
                  <a:pt x="56730" y="21615"/>
                </a:lnTo>
                <a:lnTo>
                  <a:pt x="58077" y="22961"/>
                </a:lnTo>
                <a:lnTo>
                  <a:pt x="58077" y="20256"/>
                </a:lnTo>
                <a:lnTo>
                  <a:pt x="63487" y="20256"/>
                </a:lnTo>
                <a:lnTo>
                  <a:pt x="63487" y="28371"/>
                </a:lnTo>
                <a:lnTo>
                  <a:pt x="64833" y="28371"/>
                </a:lnTo>
                <a:lnTo>
                  <a:pt x="63487" y="29717"/>
                </a:lnTo>
                <a:lnTo>
                  <a:pt x="64833" y="32423"/>
                </a:lnTo>
                <a:lnTo>
                  <a:pt x="71589" y="37820"/>
                </a:lnTo>
                <a:lnTo>
                  <a:pt x="71589" y="39179"/>
                </a:lnTo>
                <a:lnTo>
                  <a:pt x="74295" y="41871"/>
                </a:lnTo>
                <a:lnTo>
                  <a:pt x="74295" y="43230"/>
                </a:lnTo>
                <a:lnTo>
                  <a:pt x="75641" y="43230"/>
                </a:lnTo>
                <a:lnTo>
                  <a:pt x="76987" y="41871"/>
                </a:lnTo>
                <a:lnTo>
                  <a:pt x="76987" y="40525"/>
                </a:lnTo>
                <a:lnTo>
                  <a:pt x="78346" y="40525"/>
                </a:lnTo>
                <a:lnTo>
                  <a:pt x="76987" y="37820"/>
                </a:lnTo>
                <a:lnTo>
                  <a:pt x="75641" y="37820"/>
                </a:lnTo>
                <a:lnTo>
                  <a:pt x="76987" y="35115"/>
                </a:lnTo>
                <a:lnTo>
                  <a:pt x="74295" y="32423"/>
                </a:lnTo>
                <a:lnTo>
                  <a:pt x="76987" y="31064"/>
                </a:lnTo>
                <a:lnTo>
                  <a:pt x="78346" y="32423"/>
                </a:lnTo>
                <a:lnTo>
                  <a:pt x="79692" y="32423"/>
                </a:lnTo>
                <a:lnTo>
                  <a:pt x="78346" y="27012"/>
                </a:lnTo>
                <a:lnTo>
                  <a:pt x="75641" y="21615"/>
                </a:lnTo>
                <a:lnTo>
                  <a:pt x="70243" y="21615"/>
                </a:lnTo>
                <a:lnTo>
                  <a:pt x="67538" y="18910"/>
                </a:lnTo>
                <a:lnTo>
                  <a:pt x="62128" y="12153"/>
                </a:lnTo>
                <a:lnTo>
                  <a:pt x="54025" y="8102"/>
                </a:lnTo>
                <a:lnTo>
                  <a:pt x="52679" y="9461"/>
                </a:lnTo>
                <a:lnTo>
                  <a:pt x="54025" y="12153"/>
                </a:lnTo>
                <a:lnTo>
                  <a:pt x="51333" y="12153"/>
                </a:lnTo>
                <a:lnTo>
                  <a:pt x="48628" y="13512"/>
                </a:lnTo>
                <a:lnTo>
                  <a:pt x="45923" y="13512"/>
                </a:lnTo>
                <a:lnTo>
                  <a:pt x="36461" y="8102"/>
                </a:lnTo>
                <a:lnTo>
                  <a:pt x="35115" y="8102"/>
                </a:lnTo>
                <a:lnTo>
                  <a:pt x="36461" y="9461"/>
                </a:lnTo>
                <a:lnTo>
                  <a:pt x="36461" y="10807"/>
                </a:lnTo>
                <a:lnTo>
                  <a:pt x="27012" y="6756"/>
                </a:lnTo>
                <a:lnTo>
                  <a:pt x="16205" y="4051"/>
                </a:lnTo>
                <a:lnTo>
                  <a:pt x="675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31064" y="2859328"/>
            <a:ext cx="774065" cy="451484"/>
          </a:xfrm>
          <a:custGeom>
            <a:avLst/>
            <a:gdLst/>
            <a:ahLst/>
            <a:cxnLst/>
            <a:rect l="l" t="t" r="r" b="b"/>
            <a:pathLst>
              <a:path w="774065" h="451485">
                <a:moveTo>
                  <a:pt x="394411" y="129857"/>
                </a:moveTo>
                <a:lnTo>
                  <a:pt x="393065" y="131127"/>
                </a:lnTo>
                <a:lnTo>
                  <a:pt x="394411" y="131127"/>
                </a:lnTo>
                <a:lnTo>
                  <a:pt x="394411" y="129857"/>
                </a:lnTo>
                <a:close/>
              </a:path>
              <a:path w="774065" h="451485">
                <a:moveTo>
                  <a:pt x="426847" y="120967"/>
                </a:moveTo>
                <a:lnTo>
                  <a:pt x="421436" y="122237"/>
                </a:lnTo>
                <a:lnTo>
                  <a:pt x="422783" y="123507"/>
                </a:lnTo>
                <a:lnTo>
                  <a:pt x="424141" y="122237"/>
                </a:lnTo>
                <a:lnTo>
                  <a:pt x="426847" y="120967"/>
                </a:lnTo>
                <a:close/>
              </a:path>
              <a:path w="774065" h="451485">
                <a:moveTo>
                  <a:pt x="432231" y="119697"/>
                </a:moveTo>
                <a:lnTo>
                  <a:pt x="426847" y="120967"/>
                </a:lnTo>
                <a:lnTo>
                  <a:pt x="429539" y="120967"/>
                </a:lnTo>
                <a:lnTo>
                  <a:pt x="432231" y="119697"/>
                </a:lnTo>
                <a:close/>
              </a:path>
              <a:path w="774065" h="451485">
                <a:moveTo>
                  <a:pt x="683475" y="14287"/>
                </a:moveTo>
                <a:lnTo>
                  <a:pt x="682117" y="14287"/>
                </a:lnTo>
                <a:lnTo>
                  <a:pt x="680783" y="15557"/>
                </a:lnTo>
                <a:lnTo>
                  <a:pt x="682117" y="15557"/>
                </a:lnTo>
                <a:lnTo>
                  <a:pt x="683475" y="14287"/>
                </a:lnTo>
                <a:close/>
              </a:path>
              <a:path w="774065" h="451485">
                <a:moveTo>
                  <a:pt x="732104" y="2705"/>
                </a:moveTo>
                <a:lnTo>
                  <a:pt x="730758" y="1346"/>
                </a:lnTo>
                <a:lnTo>
                  <a:pt x="729399" y="0"/>
                </a:lnTo>
                <a:lnTo>
                  <a:pt x="728052" y="0"/>
                </a:lnTo>
                <a:lnTo>
                  <a:pt x="726706" y="1346"/>
                </a:lnTo>
                <a:lnTo>
                  <a:pt x="729399" y="4051"/>
                </a:lnTo>
                <a:lnTo>
                  <a:pt x="730758" y="4051"/>
                </a:lnTo>
                <a:lnTo>
                  <a:pt x="732104" y="5410"/>
                </a:lnTo>
                <a:lnTo>
                  <a:pt x="732104" y="2705"/>
                </a:lnTo>
                <a:close/>
              </a:path>
              <a:path w="774065" h="451485">
                <a:moveTo>
                  <a:pt x="773976" y="167957"/>
                </a:moveTo>
                <a:lnTo>
                  <a:pt x="763168" y="170497"/>
                </a:lnTo>
                <a:lnTo>
                  <a:pt x="760476" y="169227"/>
                </a:lnTo>
                <a:lnTo>
                  <a:pt x="757770" y="169227"/>
                </a:lnTo>
                <a:lnTo>
                  <a:pt x="757770" y="167957"/>
                </a:lnTo>
                <a:lnTo>
                  <a:pt x="752373" y="171767"/>
                </a:lnTo>
                <a:lnTo>
                  <a:pt x="748309" y="176847"/>
                </a:lnTo>
                <a:lnTo>
                  <a:pt x="746963" y="176847"/>
                </a:lnTo>
                <a:lnTo>
                  <a:pt x="745617" y="178117"/>
                </a:lnTo>
                <a:lnTo>
                  <a:pt x="748309" y="180657"/>
                </a:lnTo>
                <a:lnTo>
                  <a:pt x="748309" y="181927"/>
                </a:lnTo>
                <a:lnTo>
                  <a:pt x="746963" y="184467"/>
                </a:lnTo>
                <a:lnTo>
                  <a:pt x="745617" y="184467"/>
                </a:lnTo>
                <a:lnTo>
                  <a:pt x="745617" y="183197"/>
                </a:lnTo>
                <a:lnTo>
                  <a:pt x="745617" y="181927"/>
                </a:lnTo>
                <a:lnTo>
                  <a:pt x="742911" y="176847"/>
                </a:lnTo>
                <a:lnTo>
                  <a:pt x="741565" y="176847"/>
                </a:lnTo>
                <a:lnTo>
                  <a:pt x="740206" y="178117"/>
                </a:lnTo>
                <a:lnTo>
                  <a:pt x="740206" y="180657"/>
                </a:lnTo>
                <a:lnTo>
                  <a:pt x="738860" y="183197"/>
                </a:lnTo>
                <a:lnTo>
                  <a:pt x="737514" y="181927"/>
                </a:lnTo>
                <a:lnTo>
                  <a:pt x="737514" y="178117"/>
                </a:lnTo>
                <a:lnTo>
                  <a:pt x="738860" y="176847"/>
                </a:lnTo>
                <a:lnTo>
                  <a:pt x="738860" y="173037"/>
                </a:lnTo>
                <a:lnTo>
                  <a:pt x="737514" y="171767"/>
                </a:lnTo>
                <a:lnTo>
                  <a:pt x="738860" y="169227"/>
                </a:lnTo>
                <a:lnTo>
                  <a:pt x="736155" y="167957"/>
                </a:lnTo>
                <a:lnTo>
                  <a:pt x="732104" y="167957"/>
                </a:lnTo>
                <a:lnTo>
                  <a:pt x="729411" y="169227"/>
                </a:lnTo>
                <a:lnTo>
                  <a:pt x="728052" y="170497"/>
                </a:lnTo>
                <a:lnTo>
                  <a:pt x="728052" y="174307"/>
                </a:lnTo>
                <a:lnTo>
                  <a:pt x="729411" y="178117"/>
                </a:lnTo>
                <a:lnTo>
                  <a:pt x="728052" y="181927"/>
                </a:lnTo>
                <a:lnTo>
                  <a:pt x="728052" y="178117"/>
                </a:lnTo>
                <a:lnTo>
                  <a:pt x="724001" y="174307"/>
                </a:lnTo>
                <a:lnTo>
                  <a:pt x="724001" y="173037"/>
                </a:lnTo>
                <a:lnTo>
                  <a:pt x="724001" y="171767"/>
                </a:lnTo>
                <a:lnTo>
                  <a:pt x="726706" y="167957"/>
                </a:lnTo>
                <a:lnTo>
                  <a:pt x="729411" y="165417"/>
                </a:lnTo>
                <a:lnTo>
                  <a:pt x="730758" y="165417"/>
                </a:lnTo>
                <a:lnTo>
                  <a:pt x="729411" y="162877"/>
                </a:lnTo>
                <a:lnTo>
                  <a:pt x="728052" y="161607"/>
                </a:lnTo>
                <a:lnTo>
                  <a:pt x="728052" y="159067"/>
                </a:lnTo>
                <a:lnTo>
                  <a:pt x="728052" y="152717"/>
                </a:lnTo>
                <a:lnTo>
                  <a:pt x="729411" y="152717"/>
                </a:lnTo>
                <a:lnTo>
                  <a:pt x="729411" y="151447"/>
                </a:lnTo>
                <a:lnTo>
                  <a:pt x="730758" y="145097"/>
                </a:lnTo>
                <a:lnTo>
                  <a:pt x="730758" y="143827"/>
                </a:lnTo>
                <a:lnTo>
                  <a:pt x="730758" y="141287"/>
                </a:lnTo>
                <a:lnTo>
                  <a:pt x="729208" y="136207"/>
                </a:lnTo>
                <a:lnTo>
                  <a:pt x="728052" y="132397"/>
                </a:lnTo>
                <a:lnTo>
                  <a:pt x="726706" y="131127"/>
                </a:lnTo>
                <a:lnTo>
                  <a:pt x="725360" y="131127"/>
                </a:lnTo>
                <a:lnTo>
                  <a:pt x="722642" y="132397"/>
                </a:lnTo>
                <a:lnTo>
                  <a:pt x="722642" y="134937"/>
                </a:lnTo>
                <a:lnTo>
                  <a:pt x="724001" y="136207"/>
                </a:lnTo>
                <a:lnTo>
                  <a:pt x="721296" y="136207"/>
                </a:lnTo>
                <a:lnTo>
                  <a:pt x="719950" y="134937"/>
                </a:lnTo>
                <a:lnTo>
                  <a:pt x="718591" y="134937"/>
                </a:lnTo>
                <a:lnTo>
                  <a:pt x="719950" y="132397"/>
                </a:lnTo>
                <a:lnTo>
                  <a:pt x="717245" y="129857"/>
                </a:lnTo>
                <a:lnTo>
                  <a:pt x="713193" y="128587"/>
                </a:lnTo>
                <a:lnTo>
                  <a:pt x="711847" y="131127"/>
                </a:lnTo>
                <a:lnTo>
                  <a:pt x="710488" y="132397"/>
                </a:lnTo>
                <a:lnTo>
                  <a:pt x="710488" y="134937"/>
                </a:lnTo>
                <a:lnTo>
                  <a:pt x="707796" y="137477"/>
                </a:lnTo>
                <a:lnTo>
                  <a:pt x="707796" y="141287"/>
                </a:lnTo>
                <a:lnTo>
                  <a:pt x="703745" y="143827"/>
                </a:lnTo>
                <a:lnTo>
                  <a:pt x="701040" y="143827"/>
                </a:lnTo>
                <a:lnTo>
                  <a:pt x="699681" y="142557"/>
                </a:lnTo>
                <a:lnTo>
                  <a:pt x="699681" y="141287"/>
                </a:lnTo>
                <a:lnTo>
                  <a:pt x="701040" y="140017"/>
                </a:lnTo>
                <a:lnTo>
                  <a:pt x="703745" y="140017"/>
                </a:lnTo>
                <a:lnTo>
                  <a:pt x="703745" y="137477"/>
                </a:lnTo>
                <a:lnTo>
                  <a:pt x="705078" y="134937"/>
                </a:lnTo>
                <a:lnTo>
                  <a:pt x="705078" y="131127"/>
                </a:lnTo>
                <a:lnTo>
                  <a:pt x="706437" y="129857"/>
                </a:lnTo>
                <a:lnTo>
                  <a:pt x="710488" y="129857"/>
                </a:lnTo>
                <a:lnTo>
                  <a:pt x="711847" y="128587"/>
                </a:lnTo>
                <a:lnTo>
                  <a:pt x="711847" y="127317"/>
                </a:lnTo>
                <a:lnTo>
                  <a:pt x="710488" y="126047"/>
                </a:lnTo>
                <a:lnTo>
                  <a:pt x="707783" y="124777"/>
                </a:lnTo>
                <a:lnTo>
                  <a:pt x="705078" y="123507"/>
                </a:lnTo>
                <a:lnTo>
                  <a:pt x="703745" y="122237"/>
                </a:lnTo>
                <a:lnTo>
                  <a:pt x="698334" y="118427"/>
                </a:lnTo>
                <a:lnTo>
                  <a:pt x="695629" y="113347"/>
                </a:lnTo>
                <a:lnTo>
                  <a:pt x="694283" y="114617"/>
                </a:lnTo>
                <a:lnTo>
                  <a:pt x="696988" y="117157"/>
                </a:lnTo>
                <a:lnTo>
                  <a:pt x="696988" y="122237"/>
                </a:lnTo>
                <a:lnTo>
                  <a:pt x="694283" y="123507"/>
                </a:lnTo>
                <a:lnTo>
                  <a:pt x="692924" y="124777"/>
                </a:lnTo>
                <a:lnTo>
                  <a:pt x="691578" y="123507"/>
                </a:lnTo>
                <a:lnTo>
                  <a:pt x="690232" y="124777"/>
                </a:lnTo>
                <a:lnTo>
                  <a:pt x="690232" y="122237"/>
                </a:lnTo>
                <a:lnTo>
                  <a:pt x="692924" y="120967"/>
                </a:lnTo>
                <a:lnTo>
                  <a:pt x="686181" y="120967"/>
                </a:lnTo>
                <a:lnTo>
                  <a:pt x="683475" y="118427"/>
                </a:lnTo>
                <a:lnTo>
                  <a:pt x="682117" y="118427"/>
                </a:lnTo>
                <a:lnTo>
                  <a:pt x="678078" y="119697"/>
                </a:lnTo>
                <a:lnTo>
                  <a:pt x="676719" y="122237"/>
                </a:lnTo>
                <a:lnTo>
                  <a:pt x="674027" y="123507"/>
                </a:lnTo>
                <a:lnTo>
                  <a:pt x="674027" y="124777"/>
                </a:lnTo>
                <a:lnTo>
                  <a:pt x="671322" y="123507"/>
                </a:lnTo>
                <a:lnTo>
                  <a:pt x="669975" y="122237"/>
                </a:lnTo>
                <a:lnTo>
                  <a:pt x="668616" y="126047"/>
                </a:lnTo>
                <a:lnTo>
                  <a:pt x="667270" y="127317"/>
                </a:lnTo>
                <a:lnTo>
                  <a:pt x="664565" y="126047"/>
                </a:lnTo>
                <a:lnTo>
                  <a:pt x="665911" y="126047"/>
                </a:lnTo>
                <a:lnTo>
                  <a:pt x="665911" y="124777"/>
                </a:lnTo>
                <a:lnTo>
                  <a:pt x="667270" y="123507"/>
                </a:lnTo>
                <a:lnTo>
                  <a:pt x="667270" y="120967"/>
                </a:lnTo>
                <a:lnTo>
                  <a:pt x="671322" y="117157"/>
                </a:lnTo>
                <a:lnTo>
                  <a:pt x="675373" y="113347"/>
                </a:lnTo>
                <a:lnTo>
                  <a:pt x="678078" y="113347"/>
                </a:lnTo>
                <a:lnTo>
                  <a:pt x="678078" y="109537"/>
                </a:lnTo>
                <a:lnTo>
                  <a:pt x="679424" y="110807"/>
                </a:lnTo>
                <a:lnTo>
                  <a:pt x="679424" y="113347"/>
                </a:lnTo>
                <a:lnTo>
                  <a:pt x="680783" y="114617"/>
                </a:lnTo>
                <a:lnTo>
                  <a:pt x="682117" y="113347"/>
                </a:lnTo>
                <a:lnTo>
                  <a:pt x="686181" y="113347"/>
                </a:lnTo>
                <a:lnTo>
                  <a:pt x="686181" y="115887"/>
                </a:lnTo>
                <a:lnTo>
                  <a:pt x="687527" y="115887"/>
                </a:lnTo>
                <a:lnTo>
                  <a:pt x="688873" y="114617"/>
                </a:lnTo>
                <a:lnTo>
                  <a:pt x="690232" y="114617"/>
                </a:lnTo>
                <a:lnTo>
                  <a:pt x="690232" y="113347"/>
                </a:lnTo>
                <a:lnTo>
                  <a:pt x="690232" y="110807"/>
                </a:lnTo>
                <a:lnTo>
                  <a:pt x="689559" y="109537"/>
                </a:lnTo>
                <a:lnTo>
                  <a:pt x="688873" y="108267"/>
                </a:lnTo>
                <a:lnTo>
                  <a:pt x="690232" y="108267"/>
                </a:lnTo>
                <a:lnTo>
                  <a:pt x="691578" y="106997"/>
                </a:lnTo>
                <a:lnTo>
                  <a:pt x="695629" y="106997"/>
                </a:lnTo>
                <a:lnTo>
                  <a:pt x="696988" y="104457"/>
                </a:lnTo>
                <a:lnTo>
                  <a:pt x="699681" y="101917"/>
                </a:lnTo>
                <a:lnTo>
                  <a:pt x="701040" y="101917"/>
                </a:lnTo>
                <a:lnTo>
                  <a:pt x="701040" y="103187"/>
                </a:lnTo>
                <a:lnTo>
                  <a:pt x="696988" y="110807"/>
                </a:lnTo>
                <a:lnTo>
                  <a:pt x="701040" y="108267"/>
                </a:lnTo>
                <a:lnTo>
                  <a:pt x="702398" y="101917"/>
                </a:lnTo>
                <a:lnTo>
                  <a:pt x="703745" y="95567"/>
                </a:lnTo>
                <a:lnTo>
                  <a:pt x="707948" y="86677"/>
                </a:lnTo>
                <a:lnTo>
                  <a:pt x="709142" y="84137"/>
                </a:lnTo>
                <a:lnTo>
                  <a:pt x="714540" y="84137"/>
                </a:lnTo>
                <a:lnTo>
                  <a:pt x="717245" y="80327"/>
                </a:lnTo>
                <a:lnTo>
                  <a:pt x="715899" y="79057"/>
                </a:lnTo>
                <a:lnTo>
                  <a:pt x="714540" y="76517"/>
                </a:lnTo>
                <a:lnTo>
                  <a:pt x="711847" y="75247"/>
                </a:lnTo>
                <a:lnTo>
                  <a:pt x="709142" y="73977"/>
                </a:lnTo>
                <a:lnTo>
                  <a:pt x="709142" y="75247"/>
                </a:lnTo>
                <a:lnTo>
                  <a:pt x="707796" y="75247"/>
                </a:lnTo>
                <a:lnTo>
                  <a:pt x="705078" y="73977"/>
                </a:lnTo>
                <a:lnTo>
                  <a:pt x="702386" y="76517"/>
                </a:lnTo>
                <a:lnTo>
                  <a:pt x="701040" y="76517"/>
                </a:lnTo>
                <a:lnTo>
                  <a:pt x="699681" y="79057"/>
                </a:lnTo>
                <a:lnTo>
                  <a:pt x="691578" y="79057"/>
                </a:lnTo>
                <a:lnTo>
                  <a:pt x="691578" y="77787"/>
                </a:lnTo>
                <a:lnTo>
                  <a:pt x="688873" y="79057"/>
                </a:lnTo>
                <a:lnTo>
                  <a:pt x="686181" y="79057"/>
                </a:lnTo>
                <a:lnTo>
                  <a:pt x="684834" y="77787"/>
                </a:lnTo>
                <a:lnTo>
                  <a:pt x="680783" y="77787"/>
                </a:lnTo>
                <a:lnTo>
                  <a:pt x="683475" y="75247"/>
                </a:lnTo>
                <a:lnTo>
                  <a:pt x="690232" y="73977"/>
                </a:lnTo>
                <a:lnTo>
                  <a:pt x="698334" y="73977"/>
                </a:lnTo>
                <a:lnTo>
                  <a:pt x="701040" y="71437"/>
                </a:lnTo>
                <a:lnTo>
                  <a:pt x="706437" y="67627"/>
                </a:lnTo>
                <a:lnTo>
                  <a:pt x="709142" y="67627"/>
                </a:lnTo>
                <a:lnTo>
                  <a:pt x="714540" y="62547"/>
                </a:lnTo>
                <a:lnTo>
                  <a:pt x="715899" y="60007"/>
                </a:lnTo>
                <a:lnTo>
                  <a:pt x="715899" y="57467"/>
                </a:lnTo>
                <a:lnTo>
                  <a:pt x="713193" y="54927"/>
                </a:lnTo>
                <a:lnTo>
                  <a:pt x="711847" y="53657"/>
                </a:lnTo>
                <a:lnTo>
                  <a:pt x="710488" y="54927"/>
                </a:lnTo>
                <a:lnTo>
                  <a:pt x="709142" y="54927"/>
                </a:lnTo>
                <a:lnTo>
                  <a:pt x="707796" y="53657"/>
                </a:lnTo>
                <a:lnTo>
                  <a:pt x="706437" y="53657"/>
                </a:lnTo>
                <a:lnTo>
                  <a:pt x="703745" y="52387"/>
                </a:lnTo>
                <a:lnTo>
                  <a:pt x="703072" y="51117"/>
                </a:lnTo>
                <a:lnTo>
                  <a:pt x="701040" y="47307"/>
                </a:lnTo>
                <a:lnTo>
                  <a:pt x="699681" y="47307"/>
                </a:lnTo>
                <a:lnTo>
                  <a:pt x="698334" y="46037"/>
                </a:lnTo>
                <a:lnTo>
                  <a:pt x="696988" y="47307"/>
                </a:lnTo>
                <a:lnTo>
                  <a:pt x="696988" y="49847"/>
                </a:lnTo>
                <a:lnTo>
                  <a:pt x="695629" y="51117"/>
                </a:lnTo>
                <a:lnTo>
                  <a:pt x="695629" y="49847"/>
                </a:lnTo>
                <a:lnTo>
                  <a:pt x="696988" y="44767"/>
                </a:lnTo>
                <a:lnTo>
                  <a:pt x="695629" y="40957"/>
                </a:lnTo>
                <a:lnTo>
                  <a:pt x="695629" y="35877"/>
                </a:lnTo>
                <a:lnTo>
                  <a:pt x="695629" y="34607"/>
                </a:lnTo>
                <a:lnTo>
                  <a:pt x="695629" y="33337"/>
                </a:lnTo>
                <a:lnTo>
                  <a:pt x="692924" y="28257"/>
                </a:lnTo>
                <a:lnTo>
                  <a:pt x="693826" y="25717"/>
                </a:lnTo>
                <a:lnTo>
                  <a:pt x="694283" y="24447"/>
                </a:lnTo>
                <a:lnTo>
                  <a:pt x="694283" y="20637"/>
                </a:lnTo>
                <a:lnTo>
                  <a:pt x="695629" y="18097"/>
                </a:lnTo>
                <a:lnTo>
                  <a:pt x="699681" y="18097"/>
                </a:lnTo>
                <a:lnTo>
                  <a:pt x="699681" y="16827"/>
                </a:lnTo>
                <a:lnTo>
                  <a:pt x="701040" y="14287"/>
                </a:lnTo>
                <a:lnTo>
                  <a:pt x="701040" y="13017"/>
                </a:lnTo>
                <a:lnTo>
                  <a:pt x="698334" y="10477"/>
                </a:lnTo>
                <a:lnTo>
                  <a:pt x="698334" y="9207"/>
                </a:lnTo>
                <a:lnTo>
                  <a:pt x="691578" y="9207"/>
                </a:lnTo>
                <a:lnTo>
                  <a:pt x="687527" y="10477"/>
                </a:lnTo>
                <a:lnTo>
                  <a:pt x="683475" y="14287"/>
                </a:lnTo>
                <a:lnTo>
                  <a:pt x="686181" y="14287"/>
                </a:lnTo>
                <a:lnTo>
                  <a:pt x="686181" y="16827"/>
                </a:lnTo>
                <a:lnTo>
                  <a:pt x="683475" y="16827"/>
                </a:lnTo>
                <a:lnTo>
                  <a:pt x="682117" y="18097"/>
                </a:lnTo>
                <a:lnTo>
                  <a:pt x="683475" y="20637"/>
                </a:lnTo>
                <a:lnTo>
                  <a:pt x="680783" y="23177"/>
                </a:lnTo>
                <a:lnTo>
                  <a:pt x="676719" y="25717"/>
                </a:lnTo>
                <a:lnTo>
                  <a:pt x="678078" y="24447"/>
                </a:lnTo>
                <a:lnTo>
                  <a:pt x="678078" y="21907"/>
                </a:lnTo>
                <a:lnTo>
                  <a:pt x="679424" y="21907"/>
                </a:lnTo>
                <a:lnTo>
                  <a:pt x="679424" y="20637"/>
                </a:lnTo>
                <a:lnTo>
                  <a:pt x="680783" y="19367"/>
                </a:lnTo>
                <a:lnTo>
                  <a:pt x="679424" y="18097"/>
                </a:lnTo>
                <a:lnTo>
                  <a:pt x="676719" y="18097"/>
                </a:lnTo>
                <a:lnTo>
                  <a:pt x="675373" y="16827"/>
                </a:lnTo>
                <a:lnTo>
                  <a:pt x="672668" y="16827"/>
                </a:lnTo>
                <a:lnTo>
                  <a:pt x="669975" y="19367"/>
                </a:lnTo>
                <a:lnTo>
                  <a:pt x="668616" y="19367"/>
                </a:lnTo>
                <a:lnTo>
                  <a:pt x="667270" y="20637"/>
                </a:lnTo>
                <a:lnTo>
                  <a:pt x="667270" y="24447"/>
                </a:lnTo>
                <a:lnTo>
                  <a:pt x="668616" y="25717"/>
                </a:lnTo>
                <a:lnTo>
                  <a:pt x="668616" y="28257"/>
                </a:lnTo>
                <a:lnTo>
                  <a:pt x="669975" y="29527"/>
                </a:lnTo>
                <a:lnTo>
                  <a:pt x="668616" y="32067"/>
                </a:lnTo>
                <a:lnTo>
                  <a:pt x="667270" y="33337"/>
                </a:lnTo>
                <a:lnTo>
                  <a:pt x="665911" y="33337"/>
                </a:lnTo>
                <a:lnTo>
                  <a:pt x="668616" y="30797"/>
                </a:lnTo>
                <a:lnTo>
                  <a:pt x="667270" y="28257"/>
                </a:lnTo>
                <a:lnTo>
                  <a:pt x="665911" y="28257"/>
                </a:lnTo>
                <a:lnTo>
                  <a:pt x="665911" y="25717"/>
                </a:lnTo>
                <a:lnTo>
                  <a:pt x="664565" y="24447"/>
                </a:lnTo>
                <a:lnTo>
                  <a:pt x="665911" y="23177"/>
                </a:lnTo>
                <a:lnTo>
                  <a:pt x="665911" y="20637"/>
                </a:lnTo>
                <a:lnTo>
                  <a:pt x="660514" y="23177"/>
                </a:lnTo>
                <a:lnTo>
                  <a:pt x="659155" y="24447"/>
                </a:lnTo>
                <a:lnTo>
                  <a:pt x="652411" y="24447"/>
                </a:lnTo>
                <a:lnTo>
                  <a:pt x="651065" y="25717"/>
                </a:lnTo>
                <a:lnTo>
                  <a:pt x="648360" y="24447"/>
                </a:lnTo>
                <a:lnTo>
                  <a:pt x="648360" y="25717"/>
                </a:lnTo>
                <a:lnTo>
                  <a:pt x="641604" y="25717"/>
                </a:lnTo>
                <a:lnTo>
                  <a:pt x="641604" y="28257"/>
                </a:lnTo>
                <a:lnTo>
                  <a:pt x="640257" y="28257"/>
                </a:lnTo>
                <a:lnTo>
                  <a:pt x="637540" y="29527"/>
                </a:lnTo>
                <a:lnTo>
                  <a:pt x="633501" y="32067"/>
                </a:lnTo>
                <a:lnTo>
                  <a:pt x="624039" y="33337"/>
                </a:lnTo>
                <a:lnTo>
                  <a:pt x="619988" y="34607"/>
                </a:lnTo>
                <a:lnTo>
                  <a:pt x="615937" y="33337"/>
                </a:lnTo>
                <a:lnTo>
                  <a:pt x="614591" y="32067"/>
                </a:lnTo>
                <a:lnTo>
                  <a:pt x="614591" y="30797"/>
                </a:lnTo>
                <a:lnTo>
                  <a:pt x="611886" y="30797"/>
                </a:lnTo>
                <a:lnTo>
                  <a:pt x="610539" y="32067"/>
                </a:lnTo>
                <a:lnTo>
                  <a:pt x="606488" y="34607"/>
                </a:lnTo>
                <a:lnTo>
                  <a:pt x="602437" y="35877"/>
                </a:lnTo>
                <a:lnTo>
                  <a:pt x="598373" y="35877"/>
                </a:lnTo>
                <a:lnTo>
                  <a:pt x="597027" y="33337"/>
                </a:lnTo>
                <a:lnTo>
                  <a:pt x="597027" y="32067"/>
                </a:lnTo>
                <a:lnTo>
                  <a:pt x="595680" y="32067"/>
                </a:lnTo>
                <a:lnTo>
                  <a:pt x="590283" y="34607"/>
                </a:lnTo>
                <a:lnTo>
                  <a:pt x="590283" y="35877"/>
                </a:lnTo>
                <a:lnTo>
                  <a:pt x="588924" y="37147"/>
                </a:lnTo>
                <a:lnTo>
                  <a:pt x="587578" y="37147"/>
                </a:lnTo>
                <a:lnTo>
                  <a:pt x="586219" y="38417"/>
                </a:lnTo>
                <a:lnTo>
                  <a:pt x="587578" y="38417"/>
                </a:lnTo>
                <a:lnTo>
                  <a:pt x="586219" y="39687"/>
                </a:lnTo>
                <a:lnTo>
                  <a:pt x="586219" y="42227"/>
                </a:lnTo>
                <a:lnTo>
                  <a:pt x="576770" y="52387"/>
                </a:lnTo>
                <a:lnTo>
                  <a:pt x="570014" y="57467"/>
                </a:lnTo>
                <a:lnTo>
                  <a:pt x="565962" y="61277"/>
                </a:lnTo>
                <a:lnTo>
                  <a:pt x="561911" y="66357"/>
                </a:lnTo>
                <a:lnTo>
                  <a:pt x="560565" y="67627"/>
                </a:lnTo>
                <a:lnTo>
                  <a:pt x="561911" y="68897"/>
                </a:lnTo>
                <a:lnTo>
                  <a:pt x="563257" y="68897"/>
                </a:lnTo>
                <a:lnTo>
                  <a:pt x="563257" y="66357"/>
                </a:lnTo>
                <a:lnTo>
                  <a:pt x="575411" y="54927"/>
                </a:lnTo>
                <a:lnTo>
                  <a:pt x="580821" y="53657"/>
                </a:lnTo>
                <a:lnTo>
                  <a:pt x="582180" y="54927"/>
                </a:lnTo>
                <a:lnTo>
                  <a:pt x="580821" y="58737"/>
                </a:lnTo>
                <a:lnTo>
                  <a:pt x="579475" y="60007"/>
                </a:lnTo>
                <a:lnTo>
                  <a:pt x="578129" y="60007"/>
                </a:lnTo>
                <a:lnTo>
                  <a:pt x="578129" y="61277"/>
                </a:lnTo>
                <a:lnTo>
                  <a:pt x="579475" y="62547"/>
                </a:lnTo>
                <a:lnTo>
                  <a:pt x="579475" y="63817"/>
                </a:lnTo>
                <a:lnTo>
                  <a:pt x="568655" y="73977"/>
                </a:lnTo>
                <a:lnTo>
                  <a:pt x="565962" y="73977"/>
                </a:lnTo>
                <a:lnTo>
                  <a:pt x="564603" y="72707"/>
                </a:lnTo>
                <a:lnTo>
                  <a:pt x="564603" y="73977"/>
                </a:lnTo>
                <a:lnTo>
                  <a:pt x="563257" y="75247"/>
                </a:lnTo>
                <a:lnTo>
                  <a:pt x="564603" y="76517"/>
                </a:lnTo>
                <a:lnTo>
                  <a:pt x="565962" y="76517"/>
                </a:lnTo>
                <a:lnTo>
                  <a:pt x="567309" y="77787"/>
                </a:lnTo>
                <a:lnTo>
                  <a:pt x="565962" y="79057"/>
                </a:lnTo>
                <a:lnTo>
                  <a:pt x="565962" y="80327"/>
                </a:lnTo>
                <a:lnTo>
                  <a:pt x="567309" y="80327"/>
                </a:lnTo>
                <a:lnTo>
                  <a:pt x="568655" y="79057"/>
                </a:lnTo>
                <a:lnTo>
                  <a:pt x="570014" y="80327"/>
                </a:lnTo>
                <a:lnTo>
                  <a:pt x="571373" y="80327"/>
                </a:lnTo>
                <a:lnTo>
                  <a:pt x="572719" y="79057"/>
                </a:lnTo>
                <a:lnTo>
                  <a:pt x="574065" y="79057"/>
                </a:lnTo>
                <a:lnTo>
                  <a:pt x="574065" y="82867"/>
                </a:lnTo>
                <a:lnTo>
                  <a:pt x="572719" y="84137"/>
                </a:lnTo>
                <a:lnTo>
                  <a:pt x="571373" y="86677"/>
                </a:lnTo>
                <a:lnTo>
                  <a:pt x="570014" y="86677"/>
                </a:lnTo>
                <a:lnTo>
                  <a:pt x="570014" y="85407"/>
                </a:lnTo>
                <a:lnTo>
                  <a:pt x="568655" y="85407"/>
                </a:lnTo>
                <a:lnTo>
                  <a:pt x="568655" y="82867"/>
                </a:lnTo>
                <a:lnTo>
                  <a:pt x="565962" y="82867"/>
                </a:lnTo>
                <a:lnTo>
                  <a:pt x="564616" y="81597"/>
                </a:lnTo>
                <a:lnTo>
                  <a:pt x="563257" y="80327"/>
                </a:lnTo>
                <a:lnTo>
                  <a:pt x="561911" y="80327"/>
                </a:lnTo>
                <a:lnTo>
                  <a:pt x="560565" y="79057"/>
                </a:lnTo>
                <a:lnTo>
                  <a:pt x="560565" y="76517"/>
                </a:lnTo>
                <a:lnTo>
                  <a:pt x="561911" y="75247"/>
                </a:lnTo>
                <a:lnTo>
                  <a:pt x="561911" y="73977"/>
                </a:lnTo>
                <a:lnTo>
                  <a:pt x="559206" y="73977"/>
                </a:lnTo>
                <a:lnTo>
                  <a:pt x="559206" y="75247"/>
                </a:lnTo>
                <a:lnTo>
                  <a:pt x="555155" y="75247"/>
                </a:lnTo>
                <a:lnTo>
                  <a:pt x="555155" y="73977"/>
                </a:lnTo>
                <a:lnTo>
                  <a:pt x="557847" y="73977"/>
                </a:lnTo>
                <a:lnTo>
                  <a:pt x="559206" y="72707"/>
                </a:lnTo>
                <a:lnTo>
                  <a:pt x="559206" y="68897"/>
                </a:lnTo>
                <a:lnTo>
                  <a:pt x="553808" y="75247"/>
                </a:lnTo>
                <a:lnTo>
                  <a:pt x="551103" y="76517"/>
                </a:lnTo>
                <a:lnTo>
                  <a:pt x="551103" y="79057"/>
                </a:lnTo>
                <a:lnTo>
                  <a:pt x="552450" y="79057"/>
                </a:lnTo>
                <a:lnTo>
                  <a:pt x="553808" y="80327"/>
                </a:lnTo>
                <a:lnTo>
                  <a:pt x="553808" y="81597"/>
                </a:lnTo>
                <a:lnTo>
                  <a:pt x="551103" y="81597"/>
                </a:lnTo>
                <a:lnTo>
                  <a:pt x="549757" y="80327"/>
                </a:lnTo>
                <a:lnTo>
                  <a:pt x="549757" y="79057"/>
                </a:lnTo>
                <a:lnTo>
                  <a:pt x="544347" y="81597"/>
                </a:lnTo>
                <a:lnTo>
                  <a:pt x="543001" y="82867"/>
                </a:lnTo>
                <a:lnTo>
                  <a:pt x="545706" y="84137"/>
                </a:lnTo>
                <a:lnTo>
                  <a:pt x="544347" y="87947"/>
                </a:lnTo>
                <a:lnTo>
                  <a:pt x="540296" y="93027"/>
                </a:lnTo>
                <a:lnTo>
                  <a:pt x="534885" y="100647"/>
                </a:lnTo>
                <a:lnTo>
                  <a:pt x="528142" y="110807"/>
                </a:lnTo>
                <a:lnTo>
                  <a:pt x="528142" y="114617"/>
                </a:lnTo>
                <a:lnTo>
                  <a:pt x="529501" y="115887"/>
                </a:lnTo>
                <a:lnTo>
                  <a:pt x="530834" y="114617"/>
                </a:lnTo>
                <a:lnTo>
                  <a:pt x="532193" y="106997"/>
                </a:lnTo>
                <a:lnTo>
                  <a:pt x="533552" y="105727"/>
                </a:lnTo>
                <a:lnTo>
                  <a:pt x="533552" y="113347"/>
                </a:lnTo>
                <a:lnTo>
                  <a:pt x="534885" y="110807"/>
                </a:lnTo>
                <a:lnTo>
                  <a:pt x="534885" y="109537"/>
                </a:lnTo>
                <a:lnTo>
                  <a:pt x="535901" y="105727"/>
                </a:lnTo>
                <a:lnTo>
                  <a:pt x="536244" y="104457"/>
                </a:lnTo>
                <a:lnTo>
                  <a:pt x="537603" y="104457"/>
                </a:lnTo>
                <a:lnTo>
                  <a:pt x="538949" y="103187"/>
                </a:lnTo>
                <a:lnTo>
                  <a:pt x="540296" y="103187"/>
                </a:lnTo>
                <a:lnTo>
                  <a:pt x="541642" y="104457"/>
                </a:lnTo>
                <a:lnTo>
                  <a:pt x="541642" y="106997"/>
                </a:lnTo>
                <a:lnTo>
                  <a:pt x="543001" y="106997"/>
                </a:lnTo>
                <a:lnTo>
                  <a:pt x="543001" y="104457"/>
                </a:lnTo>
                <a:lnTo>
                  <a:pt x="544360" y="103187"/>
                </a:lnTo>
                <a:lnTo>
                  <a:pt x="545706" y="101917"/>
                </a:lnTo>
                <a:lnTo>
                  <a:pt x="548398" y="101917"/>
                </a:lnTo>
                <a:lnTo>
                  <a:pt x="549757" y="103187"/>
                </a:lnTo>
                <a:lnTo>
                  <a:pt x="551103" y="103187"/>
                </a:lnTo>
                <a:lnTo>
                  <a:pt x="552450" y="104457"/>
                </a:lnTo>
                <a:lnTo>
                  <a:pt x="556501" y="104457"/>
                </a:lnTo>
                <a:lnTo>
                  <a:pt x="557847" y="105727"/>
                </a:lnTo>
                <a:lnTo>
                  <a:pt x="560565" y="105727"/>
                </a:lnTo>
                <a:lnTo>
                  <a:pt x="563257" y="108267"/>
                </a:lnTo>
                <a:lnTo>
                  <a:pt x="564603" y="108267"/>
                </a:lnTo>
                <a:lnTo>
                  <a:pt x="565962" y="109537"/>
                </a:lnTo>
                <a:lnTo>
                  <a:pt x="568655" y="110807"/>
                </a:lnTo>
                <a:lnTo>
                  <a:pt x="570014" y="110807"/>
                </a:lnTo>
                <a:lnTo>
                  <a:pt x="571373" y="113347"/>
                </a:lnTo>
                <a:lnTo>
                  <a:pt x="571373" y="127317"/>
                </a:lnTo>
                <a:lnTo>
                  <a:pt x="572719" y="126047"/>
                </a:lnTo>
                <a:lnTo>
                  <a:pt x="576770" y="126047"/>
                </a:lnTo>
                <a:lnTo>
                  <a:pt x="575411" y="124777"/>
                </a:lnTo>
                <a:lnTo>
                  <a:pt x="576770" y="124777"/>
                </a:lnTo>
                <a:lnTo>
                  <a:pt x="580821" y="120967"/>
                </a:lnTo>
                <a:lnTo>
                  <a:pt x="582180" y="120967"/>
                </a:lnTo>
                <a:lnTo>
                  <a:pt x="582206" y="119672"/>
                </a:lnTo>
                <a:lnTo>
                  <a:pt x="583526" y="118427"/>
                </a:lnTo>
                <a:lnTo>
                  <a:pt x="586219" y="118427"/>
                </a:lnTo>
                <a:lnTo>
                  <a:pt x="587578" y="119697"/>
                </a:lnTo>
                <a:lnTo>
                  <a:pt x="588937" y="118427"/>
                </a:lnTo>
                <a:lnTo>
                  <a:pt x="590283" y="117157"/>
                </a:lnTo>
                <a:lnTo>
                  <a:pt x="592975" y="117157"/>
                </a:lnTo>
                <a:lnTo>
                  <a:pt x="592975" y="118427"/>
                </a:lnTo>
                <a:lnTo>
                  <a:pt x="594334" y="118427"/>
                </a:lnTo>
                <a:lnTo>
                  <a:pt x="598373" y="122237"/>
                </a:lnTo>
                <a:lnTo>
                  <a:pt x="598373" y="123507"/>
                </a:lnTo>
                <a:lnTo>
                  <a:pt x="595680" y="126047"/>
                </a:lnTo>
                <a:lnTo>
                  <a:pt x="595680" y="127317"/>
                </a:lnTo>
                <a:lnTo>
                  <a:pt x="598373" y="128587"/>
                </a:lnTo>
                <a:lnTo>
                  <a:pt x="598373" y="127317"/>
                </a:lnTo>
                <a:lnTo>
                  <a:pt x="599732" y="126047"/>
                </a:lnTo>
                <a:lnTo>
                  <a:pt x="601078" y="127317"/>
                </a:lnTo>
                <a:lnTo>
                  <a:pt x="599732" y="129857"/>
                </a:lnTo>
                <a:lnTo>
                  <a:pt x="601078" y="132397"/>
                </a:lnTo>
                <a:lnTo>
                  <a:pt x="601078" y="134937"/>
                </a:lnTo>
                <a:lnTo>
                  <a:pt x="602437" y="136207"/>
                </a:lnTo>
                <a:lnTo>
                  <a:pt x="602437" y="137477"/>
                </a:lnTo>
                <a:lnTo>
                  <a:pt x="601078" y="137477"/>
                </a:lnTo>
                <a:lnTo>
                  <a:pt x="598373" y="134937"/>
                </a:lnTo>
                <a:lnTo>
                  <a:pt x="597027" y="134937"/>
                </a:lnTo>
                <a:lnTo>
                  <a:pt x="595680" y="132397"/>
                </a:lnTo>
                <a:lnTo>
                  <a:pt x="595680" y="129857"/>
                </a:lnTo>
                <a:lnTo>
                  <a:pt x="594334" y="128587"/>
                </a:lnTo>
                <a:lnTo>
                  <a:pt x="595680" y="128587"/>
                </a:lnTo>
                <a:lnTo>
                  <a:pt x="594334" y="127317"/>
                </a:lnTo>
                <a:lnTo>
                  <a:pt x="588924" y="127317"/>
                </a:lnTo>
                <a:lnTo>
                  <a:pt x="587578" y="126047"/>
                </a:lnTo>
                <a:lnTo>
                  <a:pt x="587578" y="124777"/>
                </a:lnTo>
                <a:lnTo>
                  <a:pt x="584873" y="123507"/>
                </a:lnTo>
                <a:lnTo>
                  <a:pt x="583526" y="124777"/>
                </a:lnTo>
                <a:lnTo>
                  <a:pt x="582180" y="127317"/>
                </a:lnTo>
                <a:lnTo>
                  <a:pt x="582180" y="129857"/>
                </a:lnTo>
                <a:lnTo>
                  <a:pt x="583526" y="131127"/>
                </a:lnTo>
                <a:lnTo>
                  <a:pt x="584873" y="131127"/>
                </a:lnTo>
                <a:lnTo>
                  <a:pt x="586219" y="132397"/>
                </a:lnTo>
                <a:lnTo>
                  <a:pt x="584873" y="136207"/>
                </a:lnTo>
                <a:lnTo>
                  <a:pt x="586219" y="137477"/>
                </a:lnTo>
                <a:lnTo>
                  <a:pt x="586219" y="142557"/>
                </a:lnTo>
                <a:lnTo>
                  <a:pt x="587578" y="140017"/>
                </a:lnTo>
                <a:lnTo>
                  <a:pt x="590283" y="142557"/>
                </a:lnTo>
                <a:lnTo>
                  <a:pt x="591629" y="145097"/>
                </a:lnTo>
                <a:lnTo>
                  <a:pt x="588924" y="147637"/>
                </a:lnTo>
                <a:lnTo>
                  <a:pt x="587578" y="145097"/>
                </a:lnTo>
                <a:lnTo>
                  <a:pt x="586219" y="145097"/>
                </a:lnTo>
                <a:lnTo>
                  <a:pt x="584873" y="143827"/>
                </a:lnTo>
                <a:lnTo>
                  <a:pt x="584873" y="142557"/>
                </a:lnTo>
                <a:lnTo>
                  <a:pt x="583526" y="143827"/>
                </a:lnTo>
                <a:lnTo>
                  <a:pt x="582180" y="142557"/>
                </a:lnTo>
                <a:lnTo>
                  <a:pt x="579475" y="142557"/>
                </a:lnTo>
                <a:lnTo>
                  <a:pt x="579475" y="141287"/>
                </a:lnTo>
                <a:lnTo>
                  <a:pt x="576770" y="140017"/>
                </a:lnTo>
                <a:lnTo>
                  <a:pt x="575411" y="138747"/>
                </a:lnTo>
                <a:lnTo>
                  <a:pt x="575411" y="136207"/>
                </a:lnTo>
                <a:lnTo>
                  <a:pt x="572719" y="136207"/>
                </a:lnTo>
                <a:lnTo>
                  <a:pt x="571373" y="134937"/>
                </a:lnTo>
                <a:lnTo>
                  <a:pt x="568655" y="137477"/>
                </a:lnTo>
                <a:lnTo>
                  <a:pt x="564603" y="137477"/>
                </a:lnTo>
                <a:lnTo>
                  <a:pt x="560565" y="140017"/>
                </a:lnTo>
                <a:lnTo>
                  <a:pt x="559206" y="142557"/>
                </a:lnTo>
                <a:lnTo>
                  <a:pt x="556501" y="143827"/>
                </a:lnTo>
                <a:lnTo>
                  <a:pt x="555155" y="142557"/>
                </a:lnTo>
                <a:lnTo>
                  <a:pt x="553808" y="142557"/>
                </a:lnTo>
                <a:lnTo>
                  <a:pt x="552450" y="143827"/>
                </a:lnTo>
                <a:lnTo>
                  <a:pt x="549757" y="143827"/>
                </a:lnTo>
                <a:lnTo>
                  <a:pt x="549757" y="137477"/>
                </a:lnTo>
                <a:lnTo>
                  <a:pt x="548398" y="136207"/>
                </a:lnTo>
                <a:lnTo>
                  <a:pt x="548398" y="134937"/>
                </a:lnTo>
                <a:lnTo>
                  <a:pt x="548398" y="132397"/>
                </a:lnTo>
                <a:lnTo>
                  <a:pt x="552450" y="132397"/>
                </a:lnTo>
                <a:lnTo>
                  <a:pt x="551103" y="131127"/>
                </a:lnTo>
                <a:lnTo>
                  <a:pt x="548398" y="129857"/>
                </a:lnTo>
                <a:lnTo>
                  <a:pt x="545706" y="129857"/>
                </a:lnTo>
                <a:lnTo>
                  <a:pt x="544347" y="128587"/>
                </a:lnTo>
                <a:lnTo>
                  <a:pt x="541642" y="127317"/>
                </a:lnTo>
                <a:lnTo>
                  <a:pt x="540296" y="127317"/>
                </a:lnTo>
                <a:lnTo>
                  <a:pt x="538949" y="126047"/>
                </a:lnTo>
                <a:lnTo>
                  <a:pt x="536244" y="126047"/>
                </a:lnTo>
                <a:lnTo>
                  <a:pt x="537603" y="124777"/>
                </a:lnTo>
                <a:lnTo>
                  <a:pt x="537603" y="123507"/>
                </a:lnTo>
                <a:lnTo>
                  <a:pt x="533552" y="124777"/>
                </a:lnTo>
                <a:lnTo>
                  <a:pt x="528142" y="124777"/>
                </a:lnTo>
                <a:lnTo>
                  <a:pt x="526796" y="123507"/>
                </a:lnTo>
                <a:lnTo>
                  <a:pt x="524090" y="123507"/>
                </a:lnTo>
                <a:lnTo>
                  <a:pt x="522744" y="122237"/>
                </a:lnTo>
                <a:lnTo>
                  <a:pt x="520039" y="120967"/>
                </a:lnTo>
                <a:lnTo>
                  <a:pt x="514642" y="115887"/>
                </a:lnTo>
                <a:lnTo>
                  <a:pt x="513283" y="115887"/>
                </a:lnTo>
                <a:lnTo>
                  <a:pt x="511937" y="114617"/>
                </a:lnTo>
                <a:lnTo>
                  <a:pt x="510590" y="114617"/>
                </a:lnTo>
                <a:lnTo>
                  <a:pt x="510590" y="113347"/>
                </a:lnTo>
                <a:lnTo>
                  <a:pt x="509231" y="113347"/>
                </a:lnTo>
                <a:lnTo>
                  <a:pt x="509231" y="110807"/>
                </a:lnTo>
                <a:lnTo>
                  <a:pt x="507885" y="109537"/>
                </a:lnTo>
                <a:lnTo>
                  <a:pt x="506539" y="109537"/>
                </a:lnTo>
                <a:lnTo>
                  <a:pt x="506539" y="108267"/>
                </a:lnTo>
                <a:lnTo>
                  <a:pt x="507885" y="106997"/>
                </a:lnTo>
                <a:lnTo>
                  <a:pt x="507885" y="105727"/>
                </a:lnTo>
                <a:lnTo>
                  <a:pt x="505180" y="105727"/>
                </a:lnTo>
                <a:lnTo>
                  <a:pt x="502475" y="104457"/>
                </a:lnTo>
                <a:lnTo>
                  <a:pt x="499783" y="104457"/>
                </a:lnTo>
                <a:lnTo>
                  <a:pt x="499783" y="105727"/>
                </a:lnTo>
                <a:lnTo>
                  <a:pt x="498424" y="106997"/>
                </a:lnTo>
                <a:lnTo>
                  <a:pt x="497078" y="105727"/>
                </a:lnTo>
                <a:lnTo>
                  <a:pt x="495719" y="104457"/>
                </a:lnTo>
                <a:lnTo>
                  <a:pt x="493026" y="104457"/>
                </a:lnTo>
                <a:lnTo>
                  <a:pt x="487616" y="106997"/>
                </a:lnTo>
                <a:lnTo>
                  <a:pt x="490321" y="106997"/>
                </a:lnTo>
                <a:lnTo>
                  <a:pt x="491667" y="105727"/>
                </a:lnTo>
                <a:lnTo>
                  <a:pt x="494372" y="105727"/>
                </a:lnTo>
                <a:lnTo>
                  <a:pt x="494372" y="106997"/>
                </a:lnTo>
                <a:lnTo>
                  <a:pt x="497065" y="109537"/>
                </a:lnTo>
                <a:lnTo>
                  <a:pt x="497065" y="117157"/>
                </a:lnTo>
                <a:lnTo>
                  <a:pt x="494398" y="119672"/>
                </a:lnTo>
                <a:lnTo>
                  <a:pt x="494372" y="120967"/>
                </a:lnTo>
                <a:lnTo>
                  <a:pt x="491667" y="120967"/>
                </a:lnTo>
                <a:lnTo>
                  <a:pt x="490321" y="119697"/>
                </a:lnTo>
                <a:lnTo>
                  <a:pt x="491223" y="117157"/>
                </a:lnTo>
                <a:lnTo>
                  <a:pt x="491667" y="115887"/>
                </a:lnTo>
                <a:lnTo>
                  <a:pt x="490321" y="115887"/>
                </a:lnTo>
                <a:lnTo>
                  <a:pt x="488975" y="114617"/>
                </a:lnTo>
                <a:lnTo>
                  <a:pt x="488975" y="113347"/>
                </a:lnTo>
                <a:lnTo>
                  <a:pt x="490321" y="113347"/>
                </a:lnTo>
                <a:lnTo>
                  <a:pt x="490321" y="110807"/>
                </a:lnTo>
                <a:lnTo>
                  <a:pt x="487616" y="110807"/>
                </a:lnTo>
                <a:lnTo>
                  <a:pt x="486270" y="109537"/>
                </a:lnTo>
                <a:lnTo>
                  <a:pt x="484911" y="109537"/>
                </a:lnTo>
                <a:lnTo>
                  <a:pt x="483565" y="108267"/>
                </a:lnTo>
                <a:lnTo>
                  <a:pt x="482219" y="108267"/>
                </a:lnTo>
                <a:lnTo>
                  <a:pt x="486270" y="106997"/>
                </a:lnTo>
                <a:lnTo>
                  <a:pt x="475462" y="106997"/>
                </a:lnTo>
                <a:lnTo>
                  <a:pt x="474103" y="105727"/>
                </a:lnTo>
                <a:lnTo>
                  <a:pt x="472757" y="105727"/>
                </a:lnTo>
                <a:lnTo>
                  <a:pt x="471411" y="104457"/>
                </a:lnTo>
                <a:lnTo>
                  <a:pt x="472757" y="104457"/>
                </a:lnTo>
                <a:lnTo>
                  <a:pt x="471411" y="103187"/>
                </a:lnTo>
                <a:lnTo>
                  <a:pt x="470065" y="103187"/>
                </a:lnTo>
                <a:lnTo>
                  <a:pt x="467360" y="105727"/>
                </a:lnTo>
                <a:lnTo>
                  <a:pt x="461949" y="106997"/>
                </a:lnTo>
                <a:lnTo>
                  <a:pt x="449808" y="110807"/>
                </a:lnTo>
                <a:lnTo>
                  <a:pt x="451142" y="113347"/>
                </a:lnTo>
                <a:lnTo>
                  <a:pt x="451142" y="114617"/>
                </a:lnTo>
                <a:lnTo>
                  <a:pt x="452501" y="115887"/>
                </a:lnTo>
                <a:lnTo>
                  <a:pt x="452501" y="122237"/>
                </a:lnTo>
                <a:lnTo>
                  <a:pt x="453872" y="119672"/>
                </a:lnTo>
                <a:lnTo>
                  <a:pt x="455206" y="118427"/>
                </a:lnTo>
                <a:lnTo>
                  <a:pt x="456552" y="118427"/>
                </a:lnTo>
                <a:lnTo>
                  <a:pt x="459257" y="120967"/>
                </a:lnTo>
                <a:lnTo>
                  <a:pt x="459257" y="122237"/>
                </a:lnTo>
                <a:lnTo>
                  <a:pt x="460603" y="122237"/>
                </a:lnTo>
                <a:lnTo>
                  <a:pt x="460603" y="120967"/>
                </a:lnTo>
                <a:lnTo>
                  <a:pt x="461949" y="118427"/>
                </a:lnTo>
                <a:lnTo>
                  <a:pt x="466013" y="118427"/>
                </a:lnTo>
                <a:lnTo>
                  <a:pt x="466013" y="117157"/>
                </a:lnTo>
                <a:lnTo>
                  <a:pt x="468693" y="119672"/>
                </a:lnTo>
                <a:lnTo>
                  <a:pt x="468706" y="120967"/>
                </a:lnTo>
                <a:lnTo>
                  <a:pt x="467360" y="120967"/>
                </a:lnTo>
                <a:lnTo>
                  <a:pt x="467360" y="122237"/>
                </a:lnTo>
                <a:lnTo>
                  <a:pt x="464654" y="124777"/>
                </a:lnTo>
                <a:lnTo>
                  <a:pt x="464654" y="126047"/>
                </a:lnTo>
                <a:lnTo>
                  <a:pt x="463308" y="124777"/>
                </a:lnTo>
                <a:lnTo>
                  <a:pt x="463308" y="123507"/>
                </a:lnTo>
                <a:lnTo>
                  <a:pt x="461949" y="122237"/>
                </a:lnTo>
                <a:lnTo>
                  <a:pt x="459257" y="124777"/>
                </a:lnTo>
                <a:lnTo>
                  <a:pt x="459257" y="126047"/>
                </a:lnTo>
                <a:lnTo>
                  <a:pt x="456552" y="129857"/>
                </a:lnTo>
                <a:lnTo>
                  <a:pt x="453847" y="131127"/>
                </a:lnTo>
                <a:lnTo>
                  <a:pt x="448449" y="131127"/>
                </a:lnTo>
                <a:lnTo>
                  <a:pt x="447103" y="132397"/>
                </a:lnTo>
                <a:lnTo>
                  <a:pt x="447103" y="131127"/>
                </a:lnTo>
                <a:lnTo>
                  <a:pt x="445744" y="129857"/>
                </a:lnTo>
                <a:lnTo>
                  <a:pt x="447103" y="127317"/>
                </a:lnTo>
                <a:lnTo>
                  <a:pt x="448449" y="126047"/>
                </a:lnTo>
                <a:lnTo>
                  <a:pt x="449808" y="123507"/>
                </a:lnTo>
                <a:lnTo>
                  <a:pt x="451142" y="123507"/>
                </a:lnTo>
                <a:lnTo>
                  <a:pt x="451142" y="122237"/>
                </a:lnTo>
                <a:lnTo>
                  <a:pt x="445744" y="122237"/>
                </a:lnTo>
                <a:lnTo>
                  <a:pt x="444398" y="120967"/>
                </a:lnTo>
                <a:lnTo>
                  <a:pt x="443052" y="118427"/>
                </a:lnTo>
                <a:lnTo>
                  <a:pt x="441693" y="117157"/>
                </a:lnTo>
                <a:lnTo>
                  <a:pt x="443052" y="115887"/>
                </a:lnTo>
                <a:lnTo>
                  <a:pt x="444398" y="113347"/>
                </a:lnTo>
                <a:lnTo>
                  <a:pt x="443052" y="114617"/>
                </a:lnTo>
                <a:lnTo>
                  <a:pt x="438988" y="115887"/>
                </a:lnTo>
                <a:lnTo>
                  <a:pt x="432282" y="119672"/>
                </a:lnTo>
                <a:lnTo>
                  <a:pt x="434936" y="118427"/>
                </a:lnTo>
                <a:lnTo>
                  <a:pt x="434936" y="119697"/>
                </a:lnTo>
                <a:lnTo>
                  <a:pt x="432244" y="123507"/>
                </a:lnTo>
                <a:lnTo>
                  <a:pt x="432244" y="124777"/>
                </a:lnTo>
                <a:lnTo>
                  <a:pt x="430898" y="127317"/>
                </a:lnTo>
                <a:lnTo>
                  <a:pt x="426847" y="127317"/>
                </a:lnTo>
                <a:lnTo>
                  <a:pt x="424141" y="129857"/>
                </a:lnTo>
                <a:lnTo>
                  <a:pt x="421436" y="129857"/>
                </a:lnTo>
                <a:lnTo>
                  <a:pt x="418731" y="131127"/>
                </a:lnTo>
                <a:lnTo>
                  <a:pt x="416026" y="128587"/>
                </a:lnTo>
                <a:lnTo>
                  <a:pt x="416026" y="126047"/>
                </a:lnTo>
                <a:lnTo>
                  <a:pt x="414680" y="126047"/>
                </a:lnTo>
                <a:lnTo>
                  <a:pt x="420077" y="123507"/>
                </a:lnTo>
                <a:lnTo>
                  <a:pt x="418731" y="123507"/>
                </a:lnTo>
                <a:lnTo>
                  <a:pt x="409282" y="126047"/>
                </a:lnTo>
                <a:lnTo>
                  <a:pt x="405231" y="127317"/>
                </a:lnTo>
                <a:lnTo>
                  <a:pt x="398475" y="129857"/>
                </a:lnTo>
                <a:lnTo>
                  <a:pt x="399821" y="129857"/>
                </a:lnTo>
                <a:lnTo>
                  <a:pt x="399821" y="132397"/>
                </a:lnTo>
                <a:lnTo>
                  <a:pt x="398475" y="134937"/>
                </a:lnTo>
                <a:lnTo>
                  <a:pt x="395770" y="134937"/>
                </a:lnTo>
                <a:lnTo>
                  <a:pt x="395770" y="132397"/>
                </a:lnTo>
                <a:lnTo>
                  <a:pt x="391718" y="132397"/>
                </a:lnTo>
                <a:lnTo>
                  <a:pt x="393065" y="131127"/>
                </a:lnTo>
                <a:lnTo>
                  <a:pt x="387667" y="132397"/>
                </a:lnTo>
                <a:lnTo>
                  <a:pt x="384962" y="136207"/>
                </a:lnTo>
                <a:lnTo>
                  <a:pt x="386321" y="142557"/>
                </a:lnTo>
                <a:lnTo>
                  <a:pt x="386321" y="143827"/>
                </a:lnTo>
                <a:lnTo>
                  <a:pt x="384962" y="143827"/>
                </a:lnTo>
                <a:lnTo>
                  <a:pt x="384962" y="142557"/>
                </a:lnTo>
                <a:lnTo>
                  <a:pt x="383603" y="142557"/>
                </a:lnTo>
                <a:lnTo>
                  <a:pt x="382270" y="143827"/>
                </a:lnTo>
                <a:lnTo>
                  <a:pt x="380911" y="142557"/>
                </a:lnTo>
                <a:lnTo>
                  <a:pt x="379564" y="143827"/>
                </a:lnTo>
                <a:lnTo>
                  <a:pt x="378206" y="143827"/>
                </a:lnTo>
                <a:lnTo>
                  <a:pt x="379564" y="138747"/>
                </a:lnTo>
                <a:lnTo>
                  <a:pt x="378206" y="138747"/>
                </a:lnTo>
                <a:lnTo>
                  <a:pt x="378206" y="137477"/>
                </a:lnTo>
                <a:lnTo>
                  <a:pt x="380911" y="134937"/>
                </a:lnTo>
                <a:lnTo>
                  <a:pt x="375513" y="137477"/>
                </a:lnTo>
                <a:lnTo>
                  <a:pt x="371462" y="137477"/>
                </a:lnTo>
                <a:lnTo>
                  <a:pt x="344436" y="145097"/>
                </a:lnTo>
                <a:lnTo>
                  <a:pt x="345795" y="145097"/>
                </a:lnTo>
                <a:lnTo>
                  <a:pt x="347141" y="146367"/>
                </a:lnTo>
                <a:lnTo>
                  <a:pt x="347141" y="145097"/>
                </a:lnTo>
                <a:lnTo>
                  <a:pt x="351193" y="145097"/>
                </a:lnTo>
                <a:lnTo>
                  <a:pt x="352552" y="143827"/>
                </a:lnTo>
                <a:lnTo>
                  <a:pt x="363359" y="141287"/>
                </a:lnTo>
                <a:lnTo>
                  <a:pt x="372808" y="138747"/>
                </a:lnTo>
                <a:lnTo>
                  <a:pt x="374154" y="140017"/>
                </a:lnTo>
                <a:lnTo>
                  <a:pt x="372808" y="142557"/>
                </a:lnTo>
                <a:lnTo>
                  <a:pt x="372808" y="145097"/>
                </a:lnTo>
                <a:lnTo>
                  <a:pt x="371462" y="147637"/>
                </a:lnTo>
                <a:lnTo>
                  <a:pt x="372808" y="147637"/>
                </a:lnTo>
                <a:lnTo>
                  <a:pt x="372808" y="148907"/>
                </a:lnTo>
                <a:lnTo>
                  <a:pt x="374154" y="148907"/>
                </a:lnTo>
                <a:lnTo>
                  <a:pt x="374154" y="150177"/>
                </a:lnTo>
                <a:lnTo>
                  <a:pt x="372808" y="151447"/>
                </a:lnTo>
                <a:lnTo>
                  <a:pt x="372808" y="152717"/>
                </a:lnTo>
                <a:lnTo>
                  <a:pt x="371462" y="151447"/>
                </a:lnTo>
                <a:lnTo>
                  <a:pt x="370103" y="147637"/>
                </a:lnTo>
                <a:lnTo>
                  <a:pt x="368757" y="146367"/>
                </a:lnTo>
                <a:lnTo>
                  <a:pt x="368757" y="145097"/>
                </a:lnTo>
                <a:lnTo>
                  <a:pt x="366052" y="145097"/>
                </a:lnTo>
                <a:lnTo>
                  <a:pt x="362000" y="142557"/>
                </a:lnTo>
                <a:lnTo>
                  <a:pt x="360641" y="142557"/>
                </a:lnTo>
                <a:lnTo>
                  <a:pt x="352552" y="146367"/>
                </a:lnTo>
                <a:lnTo>
                  <a:pt x="351193" y="148907"/>
                </a:lnTo>
                <a:lnTo>
                  <a:pt x="347141" y="148907"/>
                </a:lnTo>
                <a:lnTo>
                  <a:pt x="347141" y="150177"/>
                </a:lnTo>
                <a:lnTo>
                  <a:pt x="341744" y="152717"/>
                </a:lnTo>
                <a:lnTo>
                  <a:pt x="340385" y="155257"/>
                </a:lnTo>
                <a:lnTo>
                  <a:pt x="337680" y="155257"/>
                </a:lnTo>
                <a:lnTo>
                  <a:pt x="336334" y="152717"/>
                </a:lnTo>
                <a:lnTo>
                  <a:pt x="334987" y="152717"/>
                </a:lnTo>
                <a:lnTo>
                  <a:pt x="332282" y="150177"/>
                </a:lnTo>
                <a:lnTo>
                  <a:pt x="330936" y="150177"/>
                </a:lnTo>
                <a:lnTo>
                  <a:pt x="330936" y="148907"/>
                </a:lnTo>
                <a:lnTo>
                  <a:pt x="332282" y="148907"/>
                </a:lnTo>
                <a:lnTo>
                  <a:pt x="333629" y="147637"/>
                </a:lnTo>
                <a:lnTo>
                  <a:pt x="340385" y="147637"/>
                </a:lnTo>
                <a:lnTo>
                  <a:pt x="340385" y="146367"/>
                </a:lnTo>
                <a:lnTo>
                  <a:pt x="333629" y="146367"/>
                </a:lnTo>
                <a:lnTo>
                  <a:pt x="329577" y="147637"/>
                </a:lnTo>
                <a:lnTo>
                  <a:pt x="321475" y="147637"/>
                </a:lnTo>
                <a:lnTo>
                  <a:pt x="318782" y="148907"/>
                </a:lnTo>
                <a:lnTo>
                  <a:pt x="314731" y="151447"/>
                </a:lnTo>
                <a:lnTo>
                  <a:pt x="313372" y="155257"/>
                </a:lnTo>
                <a:lnTo>
                  <a:pt x="310667" y="155257"/>
                </a:lnTo>
                <a:lnTo>
                  <a:pt x="309321" y="157797"/>
                </a:lnTo>
                <a:lnTo>
                  <a:pt x="306628" y="157797"/>
                </a:lnTo>
                <a:lnTo>
                  <a:pt x="305269" y="159067"/>
                </a:lnTo>
                <a:lnTo>
                  <a:pt x="305269" y="157797"/>
                </a:lnTo>
                <a:lnTo>
                  <a:pt x="303911" y="157797"/>
                </a:lnTo>
                <a:lnTo>
                  <a:pt x="303911" y="156527"/>
                </a:lnTo>
                <a:lnTo>
                  <a:pt x="295821" y="156527"/>
                </a:lnTo>
                <a:lnTo>
                  <a:pt x="294462" y="155257"/>
                </a:lnTo>
                <a:lnTo>
                  <a:pt x="293116" y="155257"/>
                </a:lnTo>
                <a:lnTo>
                  <a:pt x="293116" y="156527"/>
                </a:lnTo>
                <a:lnTo>
                  <a:pt x="291769" y="156527"/>
                </a:lnTo>
                <a:lnTo>
                  <a:pt x="293116" y="157797"/>
                </a:lnTo>
                <a:lnTo>
                  <a:pt x="295821" y="157797"/>
                </a:lnTo>
                <a:lnTo>
                  <a:pt x="295821" y="160337"/>
                </a:lnTo>
                <a:lnTo>
                  <a:pt x="291769" y="162877"/>
                </a:lnTo>
                <a:lnTo>
                  <a:pt x="282308" y="166687"/>
                </a:lnTo>
                <a:lnTo>
                  <a:pt x="276898" y="173037"/>
                </a:lnTo>
                <a:lnTo>
                  <a:pt x="271500" y="173037"/>
                </a:lnTo>
                <a:lnTo>
                  <a:pt x="270154" y="171767"/>
                </a:lnTo>
                <a:lnTo>
                  <a:pt x="263398" y="171767"/>
                </a:lnTo>
                <a:lnTo>
                  <a:pt x="266103" y="170497"/>
                </a:lnTo>
                <a:lnTo>
                  <a:pt x="268795" y="170497"/>
                </a:lnTo>
                <a:lnTo>
                  <a:pt x="276898" y="169227"/>
                </a:lnTo>
                <a:lnTo>
                  <a:pt x="278257" y="169227"/>
                </a:lnTo>
                <a:lnTo>
                  <a:pt x="279615" y="167957"/>
                </a:lnTo>
                <a:lnTo>
                  <a:pt x="251244" y="170497"/>
                </a:lnTo>
                <a:lnTo>
                  <a:pt x="245833" y="170497"/>
                </a:lnTo>
                <a:lnTo>
                  <a:pt x="240436" y="174307"/>
                </a:lnTo>
                <a:lnTo>
                  <a:pt x="240436" y="178117"/>
                </a:lnTo>
                <a:lnTo>
                  <a:pt x="239090" y="179387"/>
                </a:lnTo>
                <a:lnTo>
                  <a:pt x="236385" y="180657"/>
                </a:lnTo>
                <a:lnTo>
                  <a:pt x="235038" y="184467"/>
                </a:lnTo>
                <a:lnTo>
                  <a:pt x="233680" y="185737"/>
                </a:lnTo>
                <a:lnTo>
                  <a:pt x="230974" y="185737"/>
                </a:lnTo>
                <a:lnTo>
                  <a:pt x="228282" y="183197"/>
                </a:lnTo>
                <a:lnTo>
                  <a:pt x="228282" y="179387"/>
                </a:lnTo>
                <a:lnTo>
                  <a:pt x="229628" y="178117"/>
                </a:lnTo>
                <a:lnTo>
                  <a:pt x="235038" y="178117"/>
                </a:lnTo>
                <a:lnTo>
                  <a:pt x="235038" y="179387"/>
                </a:lnTo>
                <a:lnTo>
                  <a:pt x="236385" y="178117"/>
                </a:lnTo>
                <a:lnTo>
                  <a:pt x="239090" y="173037"/>
                </a:lnTo>
                <a:lnTo>
                  <a:pt x="235038" y="173037"/>
                </a:lnTo>
                <a:lnTo>
                  <a:pt x="232333" y="174307"/>
                </a:lnTo>
                <a:lnTo>
                  <a:pt x="229628" y="174307"/>
                </a:lnTo>
                <a:lnTo>
                  <a:pt x="228282" y="176847"/>
                </a:lnTo>
                <a:lnTo>
                  <a:pt x="226923" y="176847"/>
                </a:lnTo>
                <a:lnTo>
                  <a:pt x="213423" y="183197"/>
                </a:lnTo>
                <a:lnTo>
                  <a:pt x="212077" y="185737"/>
                </a:lnTo>
                <a:lnTo>
                  <a:pt x="213423" y="187007"/>
                </a:lnTo>
                <a:lnTo>
                  <a:pt x="213423" y="189547"/>
                </a:lnTo>
                <a:lnTo>
                  <a:pt x="210718" y="189547"/>
                </a:lnTo>
                <a:lnTo>
                  <a:pt x="202603" y="194627"/>
                </a:lnTo>
                <a:lnTo>
                  <a:pt x="197205" y="195897"/>
                </a:lnTo>
                <a:lnTo>
                  <a:pt x="195859" y="199707"/>
                </a:lnTo>
                <a:lnTo>
                  <a:pt x="193154" y="200977"/>
                </a:lnTo>
                <a:lnTo>
                  <a:pt x="193154" y="198437"/>
                </a:lnTo>
                <a:lnTo>
                  <a:pt x="191808" y="198437"/>
                </a:lnTo>
                <a:lnTo>
                  <a:pt x="183705" y="202247"/>
                </a:lnTo>
                <a:lnTo>
                  <a:pt x="179654" y="207327"/>
                </a:lnTo>
                <a:lnTo>
                  <a:pt x="174244" y="211137"/>
                </a:lnTo>
                <a:lnTo>
                  <a:pt x="168846" y="212407"/>
                </a:lnTo>
                <a:lnTo>
                  <a:pt x="166141" y="214947"/>
                </a:lnTo>
                <a:lnTo>
                  <a:pt x="160743" y="214947"/>
                </a:lnTo>
                <a:lnTo>
                  <a:pt x="158038" y="216217"/>
                </a:lnTo>
                <a:lnTo>
                  <a:pt x="156692" y="216217"/>
                </a:lnTo>
                <a:lnTo>
                  <a:pt x="149936" y="221297"/>
                </a:lnTo>
                <a:lnTo>
                  <a:pt x="149936" y="222567"/>
                </a:lnTo>
                <a:lnTo>
                  <a:pt x="148590" y="222567"/>
                </a:lnTo>
                <a:lnTo>
                  <a:pt x="147231" y="221297"/>
                </a:lnTo>
                <a:lnTo>
                  <a:pt x="148590" y="220027"/>
                </a:lnTo>
                <a:lnTo>
                  <a:pt x="147231" y="220027"/>
                </a:lnTo>
                <a:lnTo>
                  <a:pt x="145884" y="217487"/>
                </a:lnTo>
                <a:lnTo>
                  <a:pt x="141833" y="220027"/>
                </a:lnTo>
                <a:lnTo>
                  <a:pt x="140487" y="217487"/>
                </a:lnTo>
                <a:lnTo>
                  <a:pt x="139128" y="217487"/>
                </a:lnTo>
                <a:lnTo>
                  <a:pt x="137782" y="220027"/>
                </a:lnTo>
                <a:lnTo>
                  <a:pt x="137782" y="221297"/>
                </a:lnTo>
                <a:lnTo>
                  <a:pt x="133731" y="225107"/>
                </a:lnTo>
                <a:lnTo>
                  <a:pt x="132384" y="227647"/>
                </a:lnTo>
                <a:lnTo>
                  <a:pt x="135077" y="227647"/>
                </a:lnTo>
                <a:lnTo>
                  <a:pt x="139128" y="223837"/>
                </a:lnTo>
                <a:lnTo>
                  <a:pt x="140487" y="221297"/>
                </a:lnTo>
                <a:lnTo>
                  <a:pt x="143179" y="221297"/>
                </a:lnTo>
                <a:lnTo>
                  <a:pt x="144538" y="222567"/>
                </a:lnTo>
                <a:lnTo>
                  <a:pt x="145884" y="222567"/>
                </a:lnTo>
                <a:lnTo>
                  <a:pt x="147231" y="225107"/>
                </a:lnTo>
                <a:lnTo>
                  <a:pt x="145884" y="226377"/>
                </a:lnTo>
                <a:lnTo>
                  <a:pt x="144538" y="228917"/>
                </a:lnTo>
                <a:lnTo>
                  <a:pt x="141833" y="230187"/>
                </a:lnTo>
                <a:lnTo>
                  <a:pt x="140487" y="230187"/>
                </a:lnTo>
                <a:lnTo>
                  <a:pt x="139128" y="231457"/>
                </a:lnTo>
                <a:lnTo>
                  <a:pt x="136423" y="231457"/>
                </a:lnTo>
                <a:lnTo>
                  <a:pt x="128320" y="235267"/>
                </a:lnTo>
                <a:lnTo>
                  <a:pt x="129667" y="232727"/>
                </a:lnTo>
                <a:lnTo>
                  <a:pt x="132384" y="230187"/>
                </a:lnTo>
                <a:lnTo>
                  <a:pt x="131025" y="228917"/>
                </a:lnTo>
                <a:lnTo>
                  <a:pt x="126974" y="235267"/>
                </a:lnTo>
                <a:lnTo>
                  <a:pt x="120218" y="247967"/>
                </a:lnTo>
                <a:lnTo>
                  <a:pt x="113461" y="254317"/>
                </a:lnTo>
                <a:lnTo>
                  <a:pt x="102654" y="263207"/>
                </a:lnTo>
                <a:lnTo>
                  <a:pt x="101307" y="264477"/>
                </a:lnTo>
                <a:lnTo>
                  <a:pt x="99961" y="267017"/>
                </a:lnTo>
                <a:lnTo>
                  <a:pt x="94551" y="272097"/>
                </a:lnTo>
                <a:lnTo>
                  <a:pt x="94551" y="273367"/>
                </a:lnTo>
                <a:lnTo>
                  <a:pt x="95897" y="274637"/>
                </a:lnTo>
                <a:lnTo>
                  <a:pt x="95897" y="275907"/>
                </a:lnTo>
                <a:lnTo>
                  <a:pt x="94551" y="277177"/>
                </a:lnTo>
                <a:lnTo>
                  <a:pt x="89154" y="277177"/>
                </a:lnTo>
                <a:lnTo>
                  <a:pt x="89154" y="278447"/>
                </a:lnTo>
                <a:lnTo>
                  <a:pt x="91859" y="278447"/>
                </a:lnTo>
                <a:lnTo>
                  <a:pt x="90500" y="279717"/>
                </a:lnTo>
                <a:lnTo>
                  <a:pt x="87807" y="279717"/>
                </a:lnTo>
                <a:lnTo>
                  <a:pt x="87807" y="278447"/>
                </a:lnTo>
                <a:lnTo>
                  <a:pt x="78346" y="280987"/>
                </a:lnTo>
                <a:lnTo>
                  <a:pt x="74295" y="287337"/>
                </a:lnTo>
                <a:lnTo>
                  <a:pt x="74295" y="291147"/>
                </a:lnTo>
                <a:lnTo>
                  <a:pt x="75641" y="292417"/>
                </a:lnTo>
                <a:lnTo>
                  <a:pt x="77000" y="292417"/>
                </a:lnTo>
                <a:lnTo>
                  <a:pt x="75641" y="291147"/>
                </a:lnTo>
                <a:lnTo>
                  <a:pt x="75641" y="288607"/>
                </a:lnTo>
                <a:lnTo>
                  <a:pt x="79692" y="288607"/>
                </a:lnTo>
                <a:lnTo>
                  <a:pt x="82397" y="287337"/>
                </a:lnTo>
                <a:lnTo>
                  <a:pt x="83756" y="287337"/>
                </a:lnTo>
                <a:lnTo>
                  <a:pt x="86448" y="288607"/>
                </a:lnTo>
                <a:lnTo>
                  <a:pt x="87807" y="289877"/>
                </a:lnTo>
                <a:lnTo>
                  <a:pt x="87807" y="291147"/>
                </a:lnTo>
                <a:lnTo>
                  <a:pt x="85090" y="296227"/>
                </a:lnTo>
                <a:lnTo>
                  <a:pt x="83756" y="297497"/>
                </a:lnTo>
                <a:lnTo>
                  <a:pt x="82397" y="297497"/>
                </a:lnTo>
                <a:lnTo>
                  <a:pt x="82397" y="294957"/>
                </a:lnTo>
                <a:lnTo>
                  <a:pt x="79692" y="294957"/>
                </a:lnTo>
                <a:lnTo>
                  <a:pt x="68897" y="298767"/>
                </a:lnTo>
                <a:lnTo>
                  <a:pt x="64846" y="298767"/>
                </a:lnTo>
                <a:lnTo>
                  <a:pt x="63487" y="297497"/>
                </a:lnTo>
                <a:lnTo>
                  <a:pt x="59436" y="297497"/>
                </a:lnTo>
                <a:lnTo>
                  <a:pt x="59436" y="300037"/>
                </a:lnTo>
                <a:lnTo>
                  <a:pt x="43230" y="315277"/>
                </a:lnTo>
                <a:lnTo>
                  <a:pt x="41871" y="315277"/>
                </a:lnTo>
                <a:lnTo>
                  <a:pt x="31064" y="322897"/>
                </a:lnTo>
                <a:lnTo>
                  <a:pt x="22961" y="326707"/>
                </a:lnTo>
                <a:lnTo>
                  <a:pt x="16217" y="333057"/>
                </a:lnTo>
                <a:lnTo>
                  <a:pt x="5397" y="340677"/>
                </a:lnTo>
                <a:lnTo>
                  <a:pt x="1358" y="340677"/>
                </a:lnTo>
                <a:lnTo>
                  <a:pt x="0" y="341947"/>
                </a:lnTo>
                <a:lnTo>
                  <a:pt x="0" y="343217"/>
                </a:lnTo>
                <a:lnTo>
                  <a:pt x="1358" y="347027"/>
                </a:lnTo>
                <a:lnTo>
                  <a:pt x="4051" y="343217"/>
                </a:lnTo>
                <a:lnTo>
                  <a:pt x="5397" y="343217"/>
                </a:lnTo>
                <a:lnTo>
                  <a:pt x="8115" y="347027"/>
                </a:lnTo>
                <a:lnTo>
                  <a:pt x="8115" y="348297"/>
                </a:lnTo>
                <a:lnTo>
                  <a:pt x="9461" y="348297"/>
                </a:lnTo>
                <a:lnTo>
                  <a:pt x="17564" y="355917"/>
                </a:lnTo>
                <a:lnTo>
                  <a:pt x="18910" y="355917"/>
                </a:lnTo>
                <a:lnTo>
                  <a:pt x="24320" y="360997"/>
                </a:lnTo>
                <a:lnTo>
                  <a:pt x="25666" y="360997"/>
                </a:lnTo>
                <a:lnTo>
                  <a:pt x="25666" y="362267"/>
                </a:lnTo>
                <a:lnTo>
                  <a:pt x="27012" y="362267"/>
                </a:lnTo>
                <a:lnTo>
                  <a:pt x="27012" y="366077"/>
                </a:lnTo>
                <a:lnTo>
                  <a:pt x="24320" y="371157"/>
                </a:lnTo>
                <a:lnTo>
                  <a:pt x="24320" y="376237"/>
                </a:lnTo>
                <a:lnTo>
                  <a:pt x="27012" y="380047"/>
                </a:lnTo>
                <a:lnTo>
                  <a:pt x="27012" y="381317"/>
                </a:lnTo>
                <a:lnTo>
                  <a:pt x="29718" y="382587"/>
                </a:lnTo>
                <a:lnTo>
                  <a:pt x="32423" y="381317"/>
                </a:lnTo>
                <a:lnTo>
                  <a:pt x="35128" y="376237"/>
                </a:lnTo>
                <a:lnTo>
                  <a:pt x="37820" y="373697"/>
                </a:lnTo>
                <a:lnTo>
                  <a:pt x="41871" y="373697"/>
                </a:lnTo>
                <a:lnTo>
                  <a:pt x="43230" y="374967"/>
                </a:lnTo>
                <a:lnTo>
                  <a:pt x="45923" y="374967"/>
                </a:lnTo>
                <a:lnTo>
                  <a:pt x="45923" y="376237"/>
                </a:lnTo>
                <a:lnTo>
                  <a:pt x="47282" y="376237"/>
                </a:lnTo>
                <a:lnTo>
                  <a:pt x="47282" y="377507"/>
                </a:lnTo>
                <a:lnTo>
                  <a:pt x="51320" y="377507"/>
                </a:lnTo>
                <a:lnTo>
                  <a:pt x="51320" y="378777"/>
                </a:lnTo>
                <a:lnTo>
                  <a:pt x="52679" y="378777"/>
                </a:lnTo>
                <a:lnTo>
                  <a:pt x="55384" y="381317"/>
                </a:lnTo>
                <a:lnTo>
                  <a:pt x="62141" y="381317"/>
                </a:lnTo>
                <a:lnTo>
                  <a:pt x="64846" y="382587"/>
                </a:lnTo>
                <a:lnTo>
                  <a:pt x="67538" y="385127"/>
                </a:lnTo>
                <a:lnTo>
                  <a:pt x="68897" y="385127"/>
                </a:lnTo>
                <a:lnTo>
                  <a:pt x="70243" y="386397"/>
                </a:lnTo>
                <a:lnTo>
                  <a:pt x="70243" y="388937"/>
                </a:lnTo>
                <a:lnTo>
                  <a:pt x="72936" y="391477"/>
                </a:lnTo>
                <a:lnTo>
                  <a:pt x="74295" y="391477"/>
                </a:lnTo>
                <a:lnTo>
                  <a:pt x="75641" y="390207"/>
                </a:lnTo>
                <a:lnTo>
                  <a:pt x="77000" y="391477"/>
                </a:lnTo>
                <a:lnTo>
                  <a:pt x="78346" y="391477"/>
                </a:lnTo>
                <a:lnTo>
                  <a:pt x="81051" y="394017"/>
                </a:lnTo>
                <a:lnTo>
                  <a:pt x="83756" y="395287"/>
                </a:lnTo>
                <a:lnTo>
                  <a:pt x="85090" y="394017"/>
                </a:lnTo>
                <a:lnTo>
                  <a:pt x="87807" y="392747"/>
                </a:lnTo>
                <a:lnTo>
                  <a:pt x="86448" y="396557"/>
                </a:lnTo>
                <a:lnTo>
                  <a:pt x="82397" y="396557"/>
                </a:lnTo>
                <a:lnTo>
                  <a:pt x="82397" y="397827"/>
                </a:lnTo>
                <a:lnTo>
                  <a:pt x="83756" y="399097"/>
                </a:lnTo>
                <a:lnTo>
                  <a:pt x="83756" y="400367"/>
                </a:lnTo>
                <a:lnTo>
                  <a:pt x="85090" y="401637"/>
                </a:lnTo>
                <a:lnTo>
                  <a:pt x="83756" y="406717"/>
                </a:lnTo>
                <a:lnTo>
                  <a:pt x="83756" y="411797"/>
                </a:lnTo>
                <a:lnTo>
                  <a:pt x="86448" y="411797"/>
                </a:lnTo>
                <a:lnTo>
                  <a:pt x="87807" y="413067"/>
                </a:lnTo>
                <a:lnTo>
                  <a:pt x="87807" y="414337"/>
                </a:lnTo>
                <a:lnTo>
                  <a:pt x="89154" y="414337"/>
                </a:lnTo>
                <a:lnTo>
                  <a:pt x="91859" y="416877"/>
                </a:lnTo>
                <a:lnTo>
                  <a:pt x="90500" y="416877"/>
                </a:lnTo>
                <a:lnTo>
                  <a:pt x="89154" y="415607"/>
                </a:lnTo>
                <a:lnTo>
                  <a:pt x="86448" y="414337"/>
                </a:lnTo>
                <a:lnTo>
                  <a:pt x="85090" y="414337"/>
                </a:lnTo>
                <a:lnTo>
                  <a:pt x="85090" y="413067"/>
                </a:lnTo>
                <a:lnTo>
                  <a:pt x="83756" y="413067"/>
                </a:lnTo>
                <a:lnTo>
                  <a:pt x="83756" y="416877"/>
                </a:lnTo>
                <a:lnTo>
                  <a:pt x="82397" y="419417"/>
                </a:lnTo>
                <a:lnTo>
                  <a:pt x="82397" y="420687"/>
                </a:lnTo>
                <a:lnTo>
                  <a:pt x="83756" y="421957"/>
                </a:lnTo>
                <a:lnTo>
                  <a:pt x="85090" y="421957"/>
                </a:lnTo>
                <a:lnTo>
                  <a:pt x="87807" y="420687"/>
                </a:lnTo>
                <a:lnTo>
                  <a:pt x="87807" y="421957"/>
                </a:lnTo>
                <a:lnTo>
                  <a:pt x="89154" y="421957"/>
                </a:lnTo>
                <a:lnTo>
                  <a:pt x="94551" y="423227"/>
                </a:lnTo>
                <a:lnTo>
                  <a:pt x="87807" y="423227"/>
                </a:lnTo>
                <a:lnTo>
                  <a:pt x="86448" y="424497"/>
                </a:lnTo>
                <a:lnTo>
                  <a:pt x="82397" y="424497"/>
                </a:lnTo>
                <a:lnTo>
                  <a:pt x="68897" y="446087"/>
                </a:lnTo>
                <a:lnTo>
                  <a:pt x="547052" y="448627"/>
                </a:lnTo>
                <a:lnTo>
                  <a:pt x="547052" y="451167"/>
                </a:lnTo>
                <a:lnTo>
                  <a:pt x="553808" y="439737"/>
                </a:lnTo>
                <a:lnTo>
                  <a:pt x="553808" y="435927"/>
                </a:lnTo>
                <a:lnTo>
                  <a:pt x="555155" y="434657"/>
                </a:lnTo>
                <a:lnTo>
                  <a:pt x="557847" y="434657"/>
                </a:lnTo>
                <a:lnTo>
                  <a:pt x="559206" y="437197"/>
                </a:lnTo>
                <a:lnTo>
                  <a:pt x="559206" y="438467"/>
                </a:lnTo>
                <a:lnTo>
                  <a:pt x="556501" y="443547"/>
                </a:lnTo>
                <a:lnTo>
                  <a:pt x="556501" y="446087"/>
                </a:lnTo>
                <a:lnTo>
                  <a:pt x="557847" y="446087"/>
                </a:lnTo>
                <a:lnTo>
                  <a:pt x="559206" y="444817"/>
                </a:lnTo>
                <a:lnTo>
                  <a:pt x="560565" y="437197"/>
                </a:lnTo>
                <a:lnTo>
                  <a:pt x="560222" y="434657"/>
                </a:lnTo>
                <a:lnTo>
                  <a:pt x="559206" y="427037"/>
                </a:lnTo>
                <a:lnTo>
                  <a:pt x="559206" y="420687"/>
                </a:lnTo>
                <a:lnTo>
                  <a:pt x="559206" y="416877"/>
                </a:lnTo>
                <a:lnTo>
                  <a:pt x="559206" y="413067"/>
                </a:lnTo>
                <a:lnTo>
                  <a:pt x="560565" y="411797"/>
                </a:lnTo>
                <a:lnTo>
                  <a:pt x="561911" y="406717"/>
                </a:lnTo>
                <a:lnTo>
                  <a:pt x="564603" y="405447"/>
                </a:lnTo>
                <a:lnTo>
                  <a:pt x="564603" y="404177"/>
                </a:lnTo>
                <a:lnTo>
                  <a:pt x="560971" y="392747"/>
                </a:lnTo>
                <a:lnTo>
                  <a:pt x="560565" y="391477"/>
                </a:lnTo>
                <a:lnTo>
                  <a:pt x="560019" y="390207"/>
                </a:lnTo>
                <a:lnTo>
                  <a:pt x="557847" y="385127"/>
                </a:lnTo>
                <a:lnTo>
                  <a:pt x="556501" y="383857"/>
                </a:lnTo>
                <a:lnTo>
                  <a:pt x="557847" y="382587"/>
                </a:lnTo>
                <a:lnTo>
                  <a:pt x="557847" y="380047"/>
                </a:lnTo>
                <a:lnTo>
                  <a:pt x="559206" y="376237"/>
                </a:lnTo>
                <a:lnTo>
                  <a:pt x="560565" y="374967"/>
                </a:lnTo>
                <a:lnTo>
                  <a:pt x="560565" y="373697"/>
                </a:lnTo>
                <a:lnTo>
                  <a:pt x="560565" y="368617"/>
                </a:lnTo>
                <a:lnTo>
                  <a:pt x="559206" y="366077"/>
                </a:lnTo>
                <a:lnTo>
                  <a:pt x="559206" y="363537"/>
                </a:lnTo>
                <a:lnTo>
                  <a:pt x="560565" y="362267"/>
                </a:lnTo>
                <a:lnTo>
                  <a:pt x="560565" y="359727"/>
                </a:lnTo>
                <a:lnTo>
                  <a:pt x="557847" y="357187"/>
                </a:lnTo>
                <a:lnTo>
                  <a:pt x="557847" y="353377"/>
                </a:lnTo>
                <a:lnTo>
                  <a:pt x="555155" y="350837"/>
                </a:lnTo>
                <a:lnTo>
                  <a:pt x="552450" y="349567"/>
                </a:lnTo>
                <a:lnTo>
                  <a:pt x="546836" y="343217"/>
                </a:lnTo>
                <a:lnTo>
                  <a:pt x="545706" y="341947"/>
                </a:lnTo>
                <a:lnTo>
                  <a:pt x="545706" y="339407"/>
                </a:lnTo>
                <a:lnTo>
                  <a:pt x="544347" y="338137"/>
                </a:lnTo>
                <a:lnTo>
                  <a:pt x="544347" y="335597"/>
                </a:lnTo>
                <a:lnTo>
                  <a:pt x="541642" y="330517"/>
                </a:lnTo>
                <a:lnTo>
                  <a:pt x="537603" y="329247"/>
                </a:lnTo>
                <a:lnTo>
                  <a:pt x="536244" y="327977"/>
                </a:lnTo>
                <a:lnTo>
                  <a:pt x="534885" y="325437"/>
                </a:lnTo>
                <a:lnTo>
                  <a:pt x="530834" y="326707"/>
                </a:lnTo>
                <a:lnTo>
                  <a:pt x="528142" y="327977"/>
                </a:lnTo>
                <a:lnTo>
                  <a:pt x="514642" y="330517"/>
                </a:lnTo>
                <a:lnTo>
                  <a:pt x="511937" y="330517"/>
                </a:lnTo>
                <a:lnTo>
                  <a:pt x="510590" y="329247"/>
                </a:lnTo>
                <a:lnTo>
                  <a:pt x="501129" y="325437"/>
                </a:lnTo>
                <a:lnTo>
                  <a:pt x="499783" y="325437"/>
                </a:lnTo>
                <a:lnTo>
                  <a:pt x="498424" y="321627"/>
                </a:lnTo>
                <a:lnTo>
                  <a:pt x="497065" y="320357"/>
                </a:lnTo>
                <a:lnTo>
                  <a:pt x="495719" y="320357"/>
                </a:lnTo>
                <a:lnTo>
                  <a:pt x="495719" y="317817"/>
                </a:lnTo>
                <a:lnTo>
                  <a:pt x="491667" y="316547"/>
                </a:lnTo>
                <a:lnTo>
                  <a:pt x="490321" y="314007"/>
                </a:lnTo>
                <a:lnTo>
                  <a:pt x="487616" y="310197"/>
                </a:lnTo>
                <a:lnTo>
                  <a:pt x="486270" y="307657"/>
                </a:lnTo>
                <a:lnTo>
                  <a:pt x="488975" y="307657"/>
                </a:lnTo>
                <a:lnTo>
                  <a:pt x="490321" y="306387"/>
                </a:lnTo>
                <a:lnTo>
                  <a:pt x="491667" y="306387"/>
                </a:lnTo>
                <a:lnTo>
                  <a:pt x="491667" y="307657"/>
                </a:lnTo>
                <a:lnTo>
                  <a:pt x="488975" y="310197"/>
                </a:lnTo>
                <a:lnTo>
                  <a:pt x="491667" y="310197"/>
                </a:lnTo>
                <a:lnTo>
                  <a:pt x="494372" y="308927"/>
                </a:lnTo>
                <a:lnTo>
                  <a:pt x="495452" y="306387"/>
                </a:lnTo>
                <a:lnTo>
                  <a:pt x="497065" y="302577"/>
                </a:lnTo>
                <a:lnTo>
                  <a:pt x="498424" y="298767"/>
                </a:lnTo>
                <a:lnTo>
                  <a:pt x="498424" y="297497"/>
                </a:lnTo>
                <a:lnTo>
                  <a:pt x="498424" y="296227"/>
                </a:lnTo>
                <a:lnTo>
                  <a:pt x="497065" y="293687"/>
                </a:lnTo>
                <a:lnTo>
                  <a:pt x="490321" y="293687"/>
                </a:lnTo>
                <a:lnTo>
                  <a:pt x="487616" y="292417"/>
                </a:lnTo>
                <a:lnTo>
                  <a:pt x="486270" y="292417"/>
                </a:lnTo>
                <a:lnTo>
                  <a:pt x="484911" y="293687"/>
                </a:lnTo>
                <a:lnTo>
                  <a:pt x="480872" y="291147"/>
                </a:lnTo>
                <a:lnTo>
                  <a:pt x="484911" y="289877"/>
                </a:lnTo>
                <a:lnTo>
                  <a:pt x="488975" y="289877"/>
                </a:lnTo>
                <a:lnTo>
                  <a:pt x="490321" y="287337"/>
                </a:lnTo>
                <a:lnTo>
                  <a:pt x="487616" y="286067"/>
                </a:lnTo>
                <a:lnTo>
                  <a:pt x="486270" y="284797"/>
                </a:lnTo>
                <a:lnTo>
                  <a:pt x="483565" y="283527"/>
                </a:lnTo>
                <a:lnTo>
                  <a:pt x="480872" y="279717"/>
                </a:lnTo>
                <a:lnTo>
                  <a:pt x="483565" y="279717"/>
                </a:lnTo>
                <a:lnTo>
                  <a:pt x="487616" y="280987"/>
                </a:lnTo>
                <a:lnTo>
                  <a:pt x="491667" y="284797"/>
                </a:lnTo>
                <a:lnTo>
                  <a:pt x="493026" y="287337"/>
                </a:lnTo>
                <a:lnTo>
                  <a:pt x="494372" y="288607"/>
                </a:lnTo>
                <a:lnTo>
                  <a:pt x="503834" y="288607"/>
                </a:lnTo>
                <a:lnTo>
                  <a:pt x="506539" y="287337"/>
                </a:lnTo>
                <a:lnTo>
                  <a:pt x="507885" y="280987"/>
                </a:lnTo>
                <a:lnTo>
                  <a:pt x="506539" y="279717"/>
                </a:lnTo>
                <a:lnTo>
                  <a:pt x="505180" y="277177"/>
                </a:lnTo>
                <a:lnTo>
                  <a:pt x="503834" y="273367"/>
                </a:lnTo>
                <a:lnTo>
                  <a:pt x="501129" y="270827"/>
                </a:lnTo>
                <a:lnTo>
                  <a:pt x="501129" y="269557"/>
                </a:lnTo>
                <a:lnTo>
                  <a:pt x="499783" y="269557"/>
                </a:lnTo>
                <a:lnTo>
                  <a:pt x="499783" y="268287"/>
                </a:lnTo>
                <a:lnTo>
                  <a:pt x="498424" y="268287"/>
                </a:lnTo>
                <a:lnTo>
                  <a:pt x="497065" y="267017"/>
                </a:lnTo>
                <a:lnTo>
                  <a:pt x="498424" y="265747"/>
                </a:lnTo>
                <a:lnTo>
                  <a:pt x="498424" y="261937"/>
                </a:lnTo>
                <a:lnTo>
                  <a:pt x="499783" y="263207"/>
                </a:lnTo>
                <a:lnTo>
                  <a:pt x="501129" y="265747"/>
                </a:lnTo>
                <a:lnTo>
                  <a:pt x="502475" y="265747"/>
                </a:lnTo>
                <a:lnTo>
                  <a:pt x="502475" y="267017"/>
                </a:lnTo>
                <a:lnTo>
                  <a:pt x="503834" y="267017"/>
                </a:lnTo>
                <a:lnTo>
                  <a:pt x="505180" y="268287"/>
                </a:lnTo>
                <a:lnTo>
                  <a:pt x="505180" y="269557"/>
                </a:lnTo>
                <a:lnTo>
                  <a:pt x="507885" y="270827"/>
                </a:lnTo>
                <a:lnTo>
                  <a:pt x="509231" y="272097"/>
                </a:lnTo>
                <a:lnTo>
                  <a:pt x="509231" y="270827"/>
                </a:lnTo>
                <a:lnTo>
                  <a:pt x="510590" y="270827"/>
                </a:lnTo>
                <a:lnTo>
                  <a:pt x="511937" y="272097"/>
                </a:lnTo>
                <a:lnTo>
                  <a:pt x="511937" y="274637"/>
                </a:lnTo>
                <a:lnTo>
                  <a:pt x="515988" y="274637"/>
                </a:lnTo>
                <a:lnTo>
                  <a:pt x="515988" y="277177"/>
                </a:lnTo>
                <a:lnTo>
                  <a:pt x="517334" y="278447"/>
                </a:lnTo>
                <a:lnTo>
                  <a:pt x="514642" y="279717"/>
                </a:lnTo>
                <a:lnTo>
                  <a:pt x="514642" y="283527"/>
                </a:lnTo>
                <a:lnTo>
                  <a:pt x="515988" y="284797"/>
                </a:lnTo>
                <a:lnTo>
                  <a:pt x="518680" y="286067"/>
                </a:lnTo>
                <a:lnTo>
                  <a:pt x="520039" y="287337"/>
                </a:lnTo>
                <a:lnTo>
                  <a:pt x="521385" y="289877"/>
                </a:lnTo>
                <a:lnTo>
                  <a:pt x="518680" y="292417"/>
                </a:lnTo>
                <a:lnTo>
                  <a:pt x="517334" y="292417"/>
                </a:lnTo>
                <a:lnTo>
                  <a:pt x="514642" y="293687"/>
                </a:lnTo>
                <a:lnTo>
                  <a:pt x="511937" y="293687"/>
                </a:lnTo>
                <a:lnTo>
                  <a:pt x="518680" y="294957"/>
                </a:lnTo>
                <a:lnTo>
                  <a:pt x="521385" y="296227"/>
                </a:lnTo>
                <a:lnTo>
                  <a:pt x="522744" y="298767"/>
                </a:lnTo>
                <a:lnTo>
                  <a:pt x="525449" y="298767"/>
                </a:lnTo>
                <a:lnTo>
                  <a:pt x="530834" y="297497"/>
                </a:lnTo>
                <a:lnTo>
                  <a:pt x="532193" y="298767"/>
                </a:lnTo>
                <a:lnTo>
                  <a:pt x="537603" y="298767"/>
                </a:lnTo>
                <a:lnTo>
                  <a:pt x="537603" y="297497"/>
                </a:lnTo>
                <a:lnTo>
                  <a:pt x="538949" y="297497"/>
                </a:lnTo>
                <a:lnTo>
                  <a:pt x="538949" y="298767"/>
                </a:lnTo>
                <a:lnTo>
                  <a:pt x="541642" y="300037"/>
                </a:lnTo>
                <a:lnTo>
                  <a:pt x="543001" y="298767"/>
                </a:lnTo>
                <a:lnTo>
                  <a:pt x="542544" y="297497"/>
                </a:lnTo>
                <a:lnTo>
                  <a:pt x="541642" y="294957"/>
                </a:lnTo>
                <a:lnTo>
                  <a:pt x="547052" y="294957"/>
                </a:lnTo>
                <a:lnTo>
                  <a:pt x="549757" y="296227"/>
                </a:lnTo>
                <a:lnTo>
                  <a:pt x="551103" y="298767"/>
                </a:lnTo>
                <a:lnTo>
                  <a:pt x="552450" y="300037"/>
                </a:lnTo>
                <a:lnTo>
                  <a:pt x="553808" y="300037"/>
                </a:lnTo>
                <a:lnTo>
                  <a:pt x="553808" y="302577"/>
                </a:lnTo>
                <a:lnTo>
                  <a:pt x="559206" y="308927"/>
                </a:lnTo>
                <a:lnTo>
                  <a:pt x="564603" y="308927"/>
                </a:lnTo>
                <a:lnTo>
                  <a:pt x="570014" y="305117"/>
                </a:lnTo>
                <a:lnTo>
                  <a:pt x="575411" y="297497"/>
                </a:lnTo>
                <a:lnTo>
                  <a:pt x="577672" y="294957"/>
                </a:lnTo>
                <a:lnTo>
                  <a:pt x="582180" y="289877"/>
                </a:lnTo>
                <a:lnTo>
                  <a:pt x="588924" y="278447"/>
                </a:lnTo>
                <a:lnTo>
                  <a:pt x="587578" y="273367"/>
                </a:lnTo>
                <a:lnTo>
                  <a:pt x="585774" y="270827"/>
                </a:lnTo>
                <a:lnTo>
                  <a:pt x="584873" y="269557"/>
                </a:lnTo>
                <a:lnTo>
                  <a:pt x="584873" y="261937"/>
                </a:lnTo>
                <a:lnTo>
                  <a:pt x="586219" y="256857"/>
                </a:lnTo>
                <a:lnTo>
                  <a:pt x="598373" y="250507"/>
                </a:lnTo>
                <a:lnTo>
                  <a:pt x="607834" y="244157"/>
                </a:lnTo>
                <a:lnTo>
                  <a:pt x="613244" y="241617"/>
                </a:lnTo>
                <a:lnTo>
                  <a:pt x="617296" y="236537"/>
                </a:lnTo>
                <a:lnTo>
                  <a:pt x="619988" y="235267"/>
                </a:lnTo>
                <a:lnTo>
                  <a:pt x="626745" y="235267"/>
                </a:lnTo>
                <a:lnTo>
                  <a:pt x="632142" y="240347"/>
                </a:lnTo>
                <a:lnTo>
                  <a:pt x="633501" y="240347"/>
                </a:lnTo>
                <a:lnTo>
                  <a:pt x="634847" y="241617"/>
                </a:lnTo>
                <a:lnTo>
                  <a:pt x="641604" y="242887"/>
                </a:lnTo>
                <a:lnTo>
                  <a:pt x="645668" y="242887"/>
                </a:lnTo>
                <a:lnTo>
                  <a:pt x="648360" y="244157"/>
                </a:lnTo>
                <a:lnTo>
                  <a:pt x="648360" y="247967"/>
                </a:lnTo>
                <a:lnTo>
                  <a:pt x="649706" y="249237"/>
                </a:lnTo>
                <a:lnTo>
                  <a:pt x="651065" y="247967"/>
                </a:lnTo>
                <a:lnTo>
                  <a:pt x="653770" y="249237"/>
                </a:lnTo>
                <a:lnTo>
                  <a:pt x="653770" y="254317"/>
                </a:lnTo>
                <a:lnTo>
                  <a:pt x="655104" y="254317"/>
                </a:lnTo>
                <a:lnTo>
                  <a:pt x="657821" y="253047"/>
                </a:lnTo>
                <a:lnTo>
                  <a:pt x="659155" y="253047"/>
                </a:lnTo>
                <a:lnTo>
                  <a:pt x="660514" y="254317"/>
                </a:lnTo>
                <a:lnTo>
                  <a:pt x="661860" y="253047"/>
                </a:lnTo>
                <a:lnTo>
                  <a:pt x="664565" y="250507"/>
                </a:lnTo>
                <a:lnTo>
                  <a:pt x="669975" y="250507"/>
                </a:lnTo>
                <a:lnTo>
                  <a:pt x="671322" y="249237"/>
                </a:lnTo>
                <a:lnTo>
                  <a:pt x="672668" y="249237"/>
                </a:lnTo>
                <a:lnTo>
                  <a:pt x="674027" y="250507"/>
                </a:lnTo>
                <a:lnTo>
                  <a:pt x="675373" y="249237"/>
                </a:lnTo>
                <a:lnTo>
                  <a:pt x="675373" y="247967"/>
                </a:lnTo>
                <a:lnTo>
                  <a:pt x="675373" y="246697"/>
                </a:lnTo>
                <a:lnTo>
                  <a:pt x="678078" y="246697"/>
                </a:lnTo>
                <a:lnTo>
                  <a:pt x="678078" y="251777"/>
                </a:lnTo>
                <a:lnTo>
                  <a:pt x="680783" y="251777"/>
                </a:lnTo>
                <a:lnTo>
                  <a:pt x="680783" y="249237"/>
                </a:lnTo>
                <a:lnTo>
                  <a:pt x="683475" y="246697"/>
                </a:lnTo>
                <a:lnTo>
                  <a:pt x="688873" y="241617"/>
                </a:lnTo>
                <a:lnTo>
                  <a:pt x="690232" y="237807"/>
                </a:lnTo>
                <a:lnTo>
                  <a:pt x="686181" y="233997"/>
                </a:lnTo>
                <a:lnTo>
                  <a:pt x="684834" y="233997"/>
                </a:lnTo>
                <a:lnTo>
                  <a:pt x="683475" y="232727"/>
                </a:lnTo>
                <a:lnTo>
                  <a:pt x="684834" y="231457"/>
                </a:lnTo>
                <a:lnTo>
                  <a:pt x="686181" y="232727"/>
                </a:lnTo>
                <a:lnTo>
                  <a:pt x="688873" y="233997"/>
                </a:lnTo>
                <a:lnTo>
                  <a:pt x="690232" y="232727"/>
                </a:lnTo>
                <a:lnTo>
                  <a:pt x="692924" y="227647"/>
                </a:lnTo>
                <a:lnTo>
                  <a:pt x="687527" y="225107"/>
                </a:lnTo>
                <a:lnTo>
                  <a:pt x="686181" y="222567"/>
                </a:lnTo>
                <a:lnTo>
                  <a:pt x="691578" y="222567"/>
                </a:lnTo>
                <a:lnTo>
                  <a:pt x="694283" y="223837"/>
                </a:lnTo>
                <a:lnTo>
                  <a:pt x="696988" y="228917"/>
                </a:lnTo>
                <a:lnTo>
                  <a:pt x="698334" y="228917"/>
                </a:lnTo>
                <a:lnTo>
                  <a:pt x="699681" y="230187"/>
                </a:lnTo>
                <a:lnTo>
                  <a:pt x="707796" y="226377"/>
                </a:lnTo>
                <a:lnTo>
                  <a:pt x="709142" y="226377"/>
                </a:lnTo>
                <a:lnTo>
                  <a:pt x="710488" y="223837"/>
                </a:lnTo>
                <a:lnTo>
                  <a:pt x="711847" y="222567"/>
                </a:lnTo>
                <a:lnTo>
                  <a:pt x="713193" y="222567"/>
                </a:lnTo>
                <a:lnTo>
                  <a:pt x="711847" y="225107"/>
                </a:lnTo>
                <a:lnTo>
                  <a:pt x="714540" y="225107"/>
                </a:lnTo>
                <a:lnTo>
                  <a:pt x="715899" y="223837"/>
                </a:lnTo>
                <a:lnTo>
                  <a:pt x="718591" y="223837"/>
                </a:lnTo>
                <a:lnTo>
                  <a:pt x="719950" y="222567"/>
                </a:lnTo>
                <a:lnTo>
                  <a:pt x="721296" y="222567"/>
                </a:lnTo>
                <a:lnTo>
                  <a:pt x="725360" y="221297"/>
                </a:lnTo>
                <a:lnTo>
                  <a:pt x="726706" y="221297"/>
                </a:lnTo>
                <a:lnTo>
                  <a:pt x="729411" y="222567"/>
                </a:lnTo>
                <a:lnTo>
                  <a:pt x="732104" y="222567"/>
                </a:lnTo>
                <a:lnTo>
                  <a:pt x="733450" y="223837"/>
                </a:lnTo>
                <a:lnTo>
                  <a:pt x="736155" y="225107"/>
                </a:lnTo>
                <a:lnTo>
                  <a:pt x="740206" y="221297"/>
                </a:lnTo>
                <a:lnTo>
                  <a:pt x="742911" y="221297"/>
                </a:lnTo>
                <a:lnTo>
                  <a:pt x="748309" y="217487"/>
                </a:lnTo>
                <a:lnTo>
                  <a:pt x="751014" y="214947"/>
                </a:lnTo>
                <a:lnTo>
                  <a:pt x="752373" y="212407"/>
                </a:lnTo>
                <a:lnTo>
                  <a:pt x="751014" y="209867"/>
                </a:lnTo>
                <a:lnTo>
                  <a:pt x="751014" y="206057"/>
                </a:lnTo>
                <a:lnTo>
                  <a:pt x="749655" y="204787"/>
                </a:lnTo>
                <a:lnTo>
                  <a:pt x="745617" y="202247"/>
                </a:lnTo>
                <a:lnTo>
                  <a:pt x="744270" y="200977"/>
                </a:lnTo>
                <a:lnTo>
                  <a:pt x="742911" y="199707"/>
                </a:lnTo>
                <a:lnTo>
                  <a:pt x="740206" y="199707"/>
                </a:lnTo>
                <a:lnTo>
                  <a:pt x="737514" y="198437"/>
                </a:lnTo>
                <a:lnTo>
                  <a:pt x="734809" y="198437"/>
                </a:lnTo>
                <a:lnTo>
                  <a:pt x="733450" y="195897"/>
                </a:lnTo>
                <a:lnTo>
                  <a:pt x="734809" y="195897"/>
                </a:lnTo>
                <a:lnTo>
                  <a:pt x="736155" y="194627"/>
                </a:lnTo>
                <a:lnTo>
                  <a:pt x="737514" y="194627"/>
                </a:lnTo>
                <a:lnTo>
                  <a:pt x="738860" y="195897"/>
                </a:lnTo>
                <a:lnTo>
                  <a:pt x="742911" y="195897"/>
                </a:lnTo>
                <a:lnTo>
                  <a:pt x="745617" y="199707"/>
                </a:lnTo>
                <a:lnTo>
                  <a:pt x="746963" y="199707"/>
                </a:lnTo>
                <a:lnTo>
                  <a:pt x="748309" y="200977"/>
                </a:lnTo>
                <a:lnTo>
                  <a:pt x="748309" y="199707"/>
                </a:lnTo>
                <a:lnTo>
                  <a:pt x="749655" y="199707"/>
                </a:lnTo>
                <a:lnTo>
                  <a:pt x="749655" y="200977"/>
                </a:lnTo>
                <a:lnTo>
                  <a:pt x="752373" y="203517"/>
                </a:lnTo>
                <a:lnTo>
                  <a:pt x="753719" y="206057"/>
                </a:lnTo>
                <a:lnTo>
                  <a:pt x="755065" y="207327"/>
                </a:lnTo>
                <a:lnTo>
                  <a:pt x="756412" y="209867"/>
                </a:lnTo>
                <a:lnTo>
                  <a:pt x="759117" y="209867"/>
                </a:lnTo>
                <a:lnTo>
                  <a:pt x="760476" y="207327"/>
                </a:lnTo>
                <a:lnTo>
                  <a:pt x="763168" y="207327"/>
                </a:lnTo>
                <a:lnTo>
                  <a:pt x="768578" y="204787"/>
                </a:lnTo>
                <a:lnTo>
                  <a:pt x="768578" y="200977"/>
                </a:lnTo>
                <a:lnTo>
                  <a:pt x="769924" y="198437"/>
                </a:lnTo>
                <a:lnTo>
                  <a:pt x="767219" y="195897"/>
                </a:lnTo>
                <a:lnTo>
                  <a:pt x="765873" y="195897"/>
                </a:lnTo>
                <a:lnTo>
                  <a:pt x="763168" y="194627"/>
                </a:lnTo>
                <a:lnTo>
                  <a:pt x="764527" y="193357"/>
                </a:lnTo>
                <a:lnTo>
                  <a:pt x="768578" y="193357"/>
                </a:lnTo>
                <a:lnTo>
                  <a:pt x="768578" y="192087"/>
                </a:lnTo>
                <a:lnTo>
                  <a:pt x="767232" y="190817"/>
                </a:lnTo>
                <a:lnTo>
                  <a:pt x="765873" y="189547"/>
                </a:lnTo>
                <a:lnTo>
                  <a:pt x="764527" y="189547"/>
                </a:lnTo>
                <a:lnTo>
                  <a:pt x="761822" y="187007"/>
                </a:lnTo>
                <a:lnTo>
                  <a:pt x="761822" y="185737"/>
                </a:lnTo>
                <a:lnTo>
                  <a:pt x="759117" y="184467"/>
                </a:lnTo>
                <a:lnTo>
                  <a:pt x="757770" y="185737"/>
                </a:lnTo>
                <a:lnTo>
                  <a:pt x="756412" y="188277"/>
                </a:lnTo>
                <a:lnTo>
                  <a:pt x="756412" y="190817"/>
                </a:lnTo>
                <a:lnTo>
                  <a:pt x="753719" y="190817"/>
                </a:lnTo>
                <a:lnTo>
                  <a:pt x="753719" y="185737"/>
                </a:lnTo>
                <a:lnTo>
                  <a:pt x="753719" y="184467"/>
                </a:lnTo>
                <a:lnTo>
                  <a:pt x="753719" y="183197"/>
                </a:lnTo>
                <a:lnTo>
                  <a:pt x="755065" y="183197"/>
                </a:lnTo>
                <a:lnTo>
                  <a:pt x="756412" y="181927"/>
                </a:lnTo>
                <a:lnTo>
                  <a:pt x="757770" y="183197"/>
                </a:lnTo>
                <a:lnTo>
                  <a:pt x="760476" y="183197"/>
                </a:lnTo>
                <a:lnTo>
                  <a:pt x="760476" y="181927"/>
                </a:lnTo>
                <a:lnTo>
                  <a:pt x="763168" y="183197"/>
                </a:lnTo>
                <a:lnTo>
                  <a:pt x="764527" y="184467"/>
                </a:lnTo>
                <a:lnTo>
                  <a:pt x="764527" y="183197"/>
                </a:lnTo>
                <a:lnTo>
                  <a:pt x="765873" y="183197"/>
                </a:lnTo>
                <a:lnTo>
                  <a:pt x="765873" y="181927"/>
                </a:lnTo>
                <a:lnTo>
                  <a:pt x="768578" y="181927"/>
                </a:lnTo>
                <a:lnTo>
                  <a:pt x="769924" y="180657"/>
                </a:lnTo>
                <a:lnTo>
                  <a:pt x="769924" y="173037"/>
                </a:lnTo>
                <a:lnTo>
                  <a:pt x="771271" y="170497"/>
                </a:lnTo>
                <a:lnTo>
                  <a:pt x="773976" y="167957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39998" y="5737875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2692" y="0"/>
                </a:moveTo>
                <a:lnTo>
                  <a:pt x="1346" y="0"/>
                </a:lnTo>
                <a:lnTo>
                  <a:pt x="0" y="0"/>
                </a:lnTo>
                <a:lnTo>
                  <a:pt x="0" y="5397"/>
                </a:lnTo>
                <a:lnTo>
                  <a:pt x="1346" y="6756"/>
                </a:lnTo>
                <a:lnTo>
                  <a:pt x="2692" y="5397"/>
                </a:lnTo>
                <a:lnTo>
                  <a:pt x="2692" y="4051"/>
                </a:lnTo>
                <a:lnTo>
                  <a:pt x="4051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55117" y="5710859"/>
            <a:ext cx="12700" cy="6985"/>
          </a:xfrm>
          <a:custGeom>
            <a:avLst/>
            <a:gdLst/>
            <a:ahLst/>
            <a:cxnLst/>
            <a:rect l="l" t="t" r="r" b="b"/>
            <a:pathLst>
              <a:path w="12700" h="6985">
                <a:moveTo>
                  <a:pt x="1346" y="5410"/>
                </a:moveTo>
                <a:lnTo>
                  <a:pt x="0" y="5410"/>
                </a:lnTo>
                <a:lnTo>
                  <a:pt x="0" y="6756"/>
                </a:lnTo>
                <a:lnTo>
                  <a:pt x="1346" y="6756"/>
                </a:lnTo>
                <a:lnTo>
                  <a:pt x="1346" y="5410"/>
                </a:lnTo>
                <a:close/>
              </a:path>
              <a:path w="12700" h="6985">
                <a:moveTo>
                  <a:pt x="12141" y="1346"/>
                </a:moveTo>
                <a:lnTo>
                  <a:pt x="10795" y="2692"/>
                </a:lnTo>
                <a:lnTo>
                  <a:pt x="9448" y="2692"/>
                </a:lnTo>
                <a:lnTo>
                  <a:pt x="9448" y="5397"/>
                </a:lnTo>
                <a:lnTo>
                  <a:pt x="10795" y="5397"/>
                </a:lnTo>
                <a:lnTo>
                  <a:pt x="10795" y="4051"/>
                </a:lnTo>
                <a:lnTo>
                  <a:pt x="12141" y="2692"/>
                </a:lnTo>
                <a:lnTo>
                  <a:pt x="12141" y="1346"/>
                </a:lnTo>
                <a:close/>
              </a:path>
              <a:path w="12700" h="6985">
                <a:moveTo>
                  <a:pt x="12153" y="0"/>
                </a:moveTo>
                <a:lnTo>
                  <a:pt x="10807" y="0"/>
                </a:lnTo>
                <a:lnTo>
                  <a:pt x="10807" y="1346"/>
                </a:lnTo>
                <a:lnTo>
                  <a:pt x="12141" y="1346"/>
                </a:lnTo>
                <a:lnTo>
                  <a:pt x="1215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96725" y="5694646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2692" y="0"/>
                </a:moveTo>
                <a:lnTo>
                  <a:pt x="1346" y="0"/>
                </a:lnTo>
                <a:lnTo>
                  <a:pt x="1346" y="1346"/>
                </a:lnTo>
                <a:lnTo>
                  <a:pt x="0" y="2705"/>
                </a:lnTo>
                <a:lnTo>
                  <a:pt x="0" y="4051"/>
                </a:lnTo>
                <a:lnTo>
                  <a:pt x="1346" y="5397"/>
                </a:lnTo>
                <a:lnTo>
                  <a:pt x="4051" y="4051"/>
                </a:lnTo>
                <a:lnTo>
                  <a:pt x="4051" y="2705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767269" y="568924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705" y="0"/>
                </a:moveTo>
                <a:lnTo>
                  <a:pt x="1358" y="0"/>
                </a:lnTo>
                <a:lnTo>
                  <a:pt x="1358" y="1358"/>
                </a:lnTo>
                <a:lnTo>
                  <a:pt x="0" y="2705"/>
                </a:lnTo>
                <a:lnTo>
                  <a:pt x="4051" y="1358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08874" y="5660872"/>
            <a:ext cx="41910" cy="17780"/>
          </a:xfrm>
          <a:custGeom>
            <a:avLst/>
            <a:gdLst/>
            <a:ahLst/>
            <a:cxnLst/>
            <a:rect l="l" t="t" r="r" b="b"/>
            <a:pathLst>
              <a:path w="41909" h="17779">
                <a:moveTo>
                  <a:pt x="6743" y="0"/>
                </a:moveTo>
                <a:lnTo>
                  <a:pt x="5397" y="1358"/>
                </a:lnTo>
                <a:lnTo>
                  <a:pt x="4051" y="1358"/>
                </a:lnTo>
                <a:lnTo>
                  <a:pt x="2705" y="2705"/>
                </a:lnTo>
                <a:lnTo>
                  <a:pt x="2705" y="4051"/>
                </a:lnTo>
                <a:lnTo>
                  <a:pt x="1346" y="5422"/>
                </a:lnTo>
                <a:lnTo>
                  <a:pt x="0" y="9461"/>
                </a:lnTo>
                <a:lnTo>
                  <a:pt x="0" y="17564"/>
                </a:lnTo>
                <a:lnTo>
                  <a:pt x="1346" y="16217"/>
                </a:lnTo>
                <a:lnTo>
                  <a:pt x="2705" y="12153"/>
                </a:lnTo>
                <a:lnTo>
                  <a:pt x="2705" y="10807"/>
                </a:lnTo>
                <a:lnTo>
                  <a:pt x="4051" y="9461"/>
                </a:lnTo>
                <a:lnTo>
                  <a:pt x="4051" y="8102"/>
                </a:lnTo>
                <a:lnTo>
                  <a:pt x="5397" y="6756"/>
                </a:lnTo>
                <a:lnTo>
                  <a:pt x="5397" y="2705"/>
                </a:lnTo>
                <a:lnTo>
                  <a:pt x="6743" y="1358"/>
                </a:lnTo>
                <a:lnTo>
                  <a:pt x="6743" y="0"/>
                </a:lnTo>
                <a:close/>
              </a:path>
              <a:path w="41909" h="17779">
                <a:moveTo>
                  <a:pt x="41871" y="8102"/>
                </a:moveTo>
                <a:lnTo>
                  <a:pt x="40525" y="8102"/>
                </a:lnTo>
                <a:lnTo>
                  <a:pt x="40525" y="10807"/>
                </a:lnTo>
                <a:lnTo>
                  <a:pt x="39179" y="12153"/>
                </a:lnTo>
                <a:lnTo>
                  <a:pt x="37820" y="14871"/>
                </a:lnTo>
                <a:lnTo>
                  <a:pt x="37820" y="16217"/>
                </a:lnTo>
                <a:lnTo>
                  <a:pt x="40525" y="14871"/>
                </a:lnTo>
                <a:lnTo>
                  <a:pt x="40525" y="13512"/>
                </a:lnTo>
                <a:lnTo>
                  <a:pt x="41871" y="12153"/>
                </a:lnTo>
                <a:lnTo>
                  <a:pt x="41871" y="810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18734" y="559333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46" y="0"/>
                </a:moveTo>
                <a:lnTo>
                  <a:pt x="0" y="0"/>
                </a:lnTo>
                <a:lnTo>
                  <a:pt x="0" y="1358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87488" y="5365051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5" h="9525">
                <a:moveTo>
                  <a:pt x="5410" y="1346"/>
                </a:moveTo>
                <a:lnTo>
                  <a:pt x="2692" y="0"/>
                </a:lnTo>
                <a:lnTo>
                  <a:pt x="1346" y="0"/>
                </a:lnTo>
                <a:lnTo>
                  <a:pt x="0" y="0"/>
                </a:lnTo>
                <a:lnTo>
                  <a:pt x="5410" y="1346"/>
                </a:lnTo>
                <a:close/>
              </a:path>
              <a:path w="24765" h="9525">
                <a:moveTo>
                  <a:pt x="24307" y="8115"/>
                </a:moveTo>
                <a:lnTo>
                  <a:pt x="22961" y="8115"/>
                </a:lnTo>
                <a:lnTo>
                  <a:pt x="22961" y="9461"/>
                </a:lnTo>
                <a:lnTo>
                  <a:pt x="24307" y="8115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69938" y="5221867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4038" y="0"/>
                </a:moveTo>
                <a:lnTo>
                  <a:pt x="2692" y="0"/>
                </a:lnTo>
                <a:lnTo>
                  <a:pt x="0" y="1346"/>
                </a:lnTo>
                <a:lnTo>
                  <a:pt x="0" y="4051"/>
                </a:lnTo>
                <a:lnTo>
                  <a:pt x="2692" y="6756"/>
                </a:lnTo>
                <a:lnTo>
                  <a:pt x="6756" y="6756"/>
                </a:lnTo>
                <a:lnTo>
                  <a:pt x="8102" y="5410"/>
                </a:lnTo>
                <a:lnTo>
                  <a:pt x="8102" y="2692"/>
                </a:lnTo>
                <a:lnTo>
                  <a:pt x="6756" y="1346"/>
                </a:lnTo>
                <a:lnTo>
                  <a:pt x="403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08206" y="5070581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4" h="16510">
                <a:moveTo>
                  <a:pt x="2692" y="0"/>
                </a:moveTo>
                <a:lnTo>
                  <a:pt x="2692" y="1358"/>
                </a:lnTo>
                <a:lnTo>
                  <a:pt x="0" y="4038"/>
                </a:lnTo>
                <a:lnTo>
                  <a:pt x="1346" y="6756"/>
                </a:lnTo>
                <a:lnTo>
                  <a:pt x="1346" y="13512"/>
                </a:lnTo>
                <a:lnTo>
                  <a:pt x="0" y="13512"/>
                </a:lnTo>
                <a:lnTo>
                  <a:pt x="0" y="16205"/>
                </a:lnTo>
                <a:lnTo>
                  <a:pt x="1346" y="16205"/>
                </a:lnTo>
                <a:lnTo>
                  <a:pt x="4038" y="13512"/>
                </a:lnTo>
                <a:lnTo>
                  <a:pt x="4038" y="10795"/>
                </a:lnTo>
                <a:lnTo>
                  <a:pt x="2692" y="6756"/>
                </a:lnTo>
                <a:lnTo>
                  <a:pt x="4038" y="6756"/>
                </a:lnTo>
                <a:lnTo>
                  <a:pt x="5397" y="5410"/>
                </a:lnTo>
                <a:lnTo>
                  <a:pt x="5397" y="2692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85149" y="5080035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051" y="0"/>
                </a:moveTo>
                <a:lnTo>
                  <a:pt x="0" y="1346"/>
                </a:lnTo>
                <a:lnTo>
                  <a:pt x="2692" y="1346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14959" y="504761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692" y="0"/>
                </a:moveTo>
                <a:lnTo>
                  <a:pt x="1346" y="0"/>
                </a:lnTo>
                <a:lnTo>
                  <a:pt x="0" y="1346"/>
                </a:lnTo>
                <a:lnTo>
                  <a:pt x="1346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963579" y="503410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346" y="0"/>
                </a:moveTo>
                <a:lnTo>
                  <a:pt x="0" y="1346"/>
                </a:lnTo>
                <a:lnTo>
                  <a:pt x="0" y="2692"/>
                </a:lnTo>
                <a:lnTo>
                  <a:pt x="1346" y="2692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52683" y="5011149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0"/>
                </a:moveTo>
                <a:lnTo>
                  <a:pt x="4051" y="2692"/>
                </a:lnTo>
                <a:lnTo>
                  <a:pt x="2705" y="1358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26707" y="498683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4051" y="0"/>
                </a:moveTo>
                <a:lnTo>
                  <a:pt x="1346" y="0"/>
                </a:lnTo>
                <a:lnTo>
                  <a:pt x="1346" y="1346"/>
                </a:lnTo>
                <a:lnTo>
                  <a:pt x="0" y="2692"/>
                </a:lnTo>
                <a:lnTo>
                  <a:pt x="1346" y="4051"/>
                </a:lnTo>
                <a:lnTo>
                  <a:pt x="1346" y="5410"/>
                </a:lnTo>
                <a:lnTo>
                  <a:pt x="2705" y="6756"/>
                </a:lnTo>
                <a:lnTo>
                  <a:pt x="6756" y="6756"/>
                </a:lnTo>
                <a:lnTo>
                  <a:pt x="6756" y="5410"/>
                </a:lnTo>
                <a:lnTo>
                  <a:pt x="5397" y="2692"/>
                </a:lnTo>
                <a:lnTo>
                  <a:pt x="5397" y="1346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04052" y="4981435"/>
            <a:ext cx="12700" cy="8255"/>
          </a:xfrm>
          <a:custGeom>
            <a:avLst/>
            <a:gdLst/>
            <a:ahLst/>
            <a:cxnLst/>
            <a:rect l="l" t="t" r="r" b="b"/>
            <a:pathLst>
              <a:path w="12700" h="8254">
                <a:moveTo>
                  <a:pt x="2705" y="8102"/>
                </a:moveTo>
                <a:lnTo>
                  <a:pt x="1346" y="6756"/>
                </a:lnTo>
                <a:lnTo>
                  <a:pt x="0" y="6756"/>
                </a:lnTo>
                <a:lnTo>
                  <a:pt x="0" y="8102"/>
                </a:lnTo>
                <a:lnTo>
                  <a:pt x="2705" y="8102"/>
                </a:lnTo>
                <a:close/>
              </a:path>
              <a:path w="12700" h="8254">
                <a:moveTo>
                  <a:pt x="12153" y="0"/>
                </a:moveTo>
                <a:lnTo>
                  <a:pt x="10807" y="0"/>
                </a:lnTo>
                <a:lnTo>
                  <a:pt x="10807" y="1346"/>
                </a:lnTo>
                <a:lnTo>
                  <a:pt x="1215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11863" y="4873357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6743" y="0"/>
                </a:moveTo>
                <a:lnTo>
                  <a:pt x="2679" y="1358"/>
                </a:lnTo>
                <a:lnTo>
                  <a:pt x="0" y="4051"/>
                </a:lnTo>
                <a:lnTo>
                  <a:pt x="0" y="6769"/>
                </a:lnTo>
                <a:lnTo>
                  <a:pt x="2679" y="9461"/>
                </a:lnTo>
                <a:lnTo>
                  <a:pt x="9436" y="9461"/>
                </a:lnTo>
                <a:lnTo>
                  <a:pt x="13487" y="5410"/>
                </a:lnTo>
                <a:lnTo>
                  <a:pt x="10782" y="1358"/>
                </a:lnTo>
                <a:lnTo>
                  <a:pt x="674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44719" y="4874716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46" y="0"/>
                </a:moveTo>
                <a:lnTo>
                  <a:pt x="0" y="0"/>
                </a:lnTo>
                <a:lnTo>
                  <a:pt x="1346" y="2705"/>
                </a:lnTo>
                <a:lnTo>
                  <a:pt x="2705" y="4051"/>
                </a:lnTo>
                <a:lnTo>
                  <a:pt x="2705" y="2705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98609" y="4423550"/>
            <a:ext cx="8255" cy="15240"/>
          </a:xfrm>
          <a:custGeom>
            <a:avLst/>
            <a:gdLst/>
            <a:ahLst/>
            <a:cxnLst/>
            <a:rect l="l" t="t" r="r" b="b"/>
            <a:pathLst>
              <a:path w="8254" h="15239">
                <a:moveTo>
                  <a:pt x="6756" y="0"/>
                </a:moveTo>
                <a:lnTo>
                  <a:pt x="4051" y="0"/>
                </a:lnTo>
                <a:lnTo>
                  <a:pt x="2705" y="0"/>
                </a:lnTo>
                <a:lnTo>
                  <a:pt x="2705" y="5397"/>
                </a:lnTo>
                <a:lnTo>
                  <a:pt x="1358" y="6756"/>
                </a:lnTo>
                <a:lnTo>
                  <a:pt x="1358" y="9448"/>
                </a:lnTo>
                <a:lnTo>
                  <a:pt x="0" y="12153"/>
                </a:lnTo>
                <a:lnTo>
                  <a:pt x="0" y="13500"/>
                </a:lnTo>
                <a:lnTo>
                  <a:pt x="1358" y="14859"/>
                </a:lnTo>
                <a:lnTo>
                  <a:pt x="4051" y="13500"/>
                </a:lnTo>
                <a:lnTo>
                  <a:pt x="5397" y="12153"/>
                </a:lnTo>
                <a:lnTo>
                  <a:pt x="6756" y="9448"/>
                </a:lnTo>
                <a:lnTo>
                  <a:pt x="6756" y="2692"/>
                </a:lnTo>
                <a:lnTo>
                  <a:pt x="8102" y="1346"/>
                </a:lnTo>
                <a:lnTo>
                  <a:pt x="675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57996" y="428441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705" y="0"/>
                </a:moveTo>
                <a:lnTo>
                  <a:pt x="1358" y="0"/>
                </a:lnTo>
                <a:lnTo>
                  <a:pt x="0" y="1346"/>
                </a:lnTo>
                <a:lnTo>
                  <a:pt x="0" y="4051"/>
                </a:lnTo>
                <a:lnTo>
                  <a:pt x="2705" y="1346"/>
                </a:lnTo>
                <a:lnTo>
                  <a:pt x="4051" y="1346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04829" y="4108806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0"/>
                </a:moveTo>
                <a:lnTo>
                  <a:pt x="1346" y="2705"/>
                </a:lnTo>
                <a:lnTo>
                  <a:pt x="1346" y="8102"/>
                </a:lnTo>
                <a:lnTo>
                  <a:pt x="2692" y="8102"/>
                </a:lnTo>
                <a:lnTo>
                  <a:pt x="2692" y="2705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57911" y="4070981"/>
            <a:ext cx="16510" cy="39370"/>
          </a:xfrm>
          <a:custGeom>
            <a:avLst/>
            <a:gdLst/>
            <a:ahLst/>
            <a:cxnLst/>
            <a:rect l="l" t="t" r="r" b="b"/>
            <a:pathLst>
              <a:path w="16510" h="39370">
                <a:moveTo>
                  <a:pt x="12153" y="0"/>
                </a:moveTo>
                <a:lnTo>
                  <a:pt x="10807" y="0"/>
                </a:lnTo>
                <a:lnTo>
                  <a:pt x="9448" y="2705"/>
                </a:lnTo>
                <a:lnTo>
                  <a:pt x="8102" y="6756"/>
                </a:lnTo>
                <a:lnTo>
                  <a:pt x="8102" y="10807"/>
                </a:lnTo>
                <a:lnTo>
                  <a:pt x="5397" y="13512"/>
                </a:lnTo>
                <a:lnTo>
                  <a:pt x="4051" y="17564"/>
                </a:lnTo>
                <a:lnTo>
                  <a:pt x="4051" y="20269"/>
                </a:lnTo>
                <a:lnTo>
                  <a:pt x="2705" y="24320"/>
                </a:lnTo>
                <a:lnTo>
                  <a:pt x="2705" y="32423"/>
                </a:lnTo>
                <a:lnTo>
                  <a:pt x="1346" y="36474"/>
                </a:lnTo>
                <a:lnTo>
                  <a:pt x="0" y="37833"/>
                </a:lnTo>
                <a:lnTo>
                  <a:pt x="0" y="39179"/>
                </a:lnTo>
                <a:lnTo>
                  <a:pt x="4051" y="37833"/>
                </a:lnTo>
                <a:lnTo>
                  <a:pt x="6756" y="33781"/>
                </a:lnTo>
                <a:lnTo>
                  <a:pt x="8102" y="32423"/>
                </a:lnTo>
                <a:lnTo>
                  <a:pt x="8102" y="28371"/>
                </a:lnTo>
                <a:lnTo>
                  <a:pt x="6756" y="25666"/>
                </a:lnTo>
                <a:lnTo>
                  <a:pt x="8102" y="22974"/>
                </a:lnTo>
                <a:lnTo>
                  <a:pt x="9448" y="17564"/>
                </a:lnTo>
                <a:lnTo>
                  <a:pt x="10807" y="14871"/>
                </a:lnTo>
                <a:lnTo>
                  <a:pt x="14859" y="10807"/>
                </a:lnTo>
                <a:lnTo>
                  <a:pt x="16205" y="6756"/>
                </a:lnTo>
                <a:lnTo>
                  <a:pt x="13500" y="2705"/>
                </a:lnTo>
                <a:lnTo>
                  <a:pt x="1215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14643" y="4085854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2692" y="0"/>
                </a:moveTo>
                <a:lnTo>
                  <a:pt x="0" y="1346"/>
                </a:lnTo>
                <a:lnTo>
                  <a:pt x="5397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33595" y="408449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1346" y="0"/>
                </a:moveTo>
                <a:lnTo>
                  <a:pt x="0" y="1358"/>
                </a:lnTo>
                <a:lnTo>
                  <a:pt x="6756" y="1358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62961" y="407234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46" y="1346"/>
                </a:moveTo>
                <a:lnTo>
                  <a:pt x="0" y="2705"/>
                </a:lnTo>
                <a:lnTo>
                  <a:pt x="1346" y="2705"/>
                </a:lnTo>
                <a:lnTo>
                  <a:pt x="1346" y="1346"/>
                </a:lnTo>
                <a:close/>
              </a:path>
              <a:path w="3175" h="3175">
                <a:moveTo>
                  <a:pt x="2692" y="0"/>
                </a:moveTo>
                <a:lnTo>
                  <a:pt x="1346" y="0"/>
                </a:lnTo>
                <a:lnTo>
                  <a:pt x="1346" y="1346"/>
                </a:lnTo>
                <a:lnTo>
                  <a:pt x="2692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955477" y="4068285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1346" y="0"/>
                </a:moveTo>
                <a:lnTo>
                  <a:pt x="0" y="1358"/>
                </a:lnTo>
                <a:lnTo>
                  <a:pt x="4051" y="1358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44041" y="4057484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4051" y="1346"/>
                </a:moveTo>
                <a:lnTo>
                  <a:pt x="2705" y="0"/>
                </a:lnTo>
                <a:lnTo>
                  <a:pt x="2705" y="1346"/>
                </a:lnTo>
                <a:lnTo>
                  <a:pt x="1358" y="1346"/>
                </a:lnTo>
                <a:lnTo>
                  <a:pt x="0" y="2692"/>
                </a:lnTo>
                <a:lnTo>
                  <a:pt x="0" y="4038"/>
                </a:lnTo>
                <a:lnTo>
                  <a:pt x="4051" y="4038"/>
                </a:lnTo>
                <a:lnTo>
                  <a:pt x="4051" y="1346"/>
                </a:lnTo>
                <a:close/>
              </a:path>
              <a:path w="47625" h="9525">
                <a:moveTo>
                  <a:pt x="47282" y="8102"/>
                </a:moveTo>
                <a:lnTo>
                  <a:pt x="45923" y="6756"/>
                </a:lnTo>
                <a:lnTo>
                  <a:pt x="45923" y="0"/>
                </a:lnTo>
                <a:lnTo>
                  <a:pt x="44577" y="0"/>
                </a:lnTo>
                <a:lnTo>
                  <a:pt x="43230" y="0"/>
                </a:lnTo>
                <a:lnTo>
                  <a:pt x="43230" y="1346"/>
                </a:lnTo>
                <a:lnTo>
                  <a:pt x="41871" y="2692"/>
                </a:lnTo>
                <a:lnTo>
                  <a:pt x="41871" y="4051"/>
                </a:lnTo>
                <a:lnTo>
                  <a:pt x="43230" y="6756"/>
                </a:lnTo>
                <a:lnTo>
                  <a:pt x="43230" y="8102"/>
                </a:lnTo>
                <a:lnTo>
                  <a:pt x="44577" y="9448"/>
                </a:lnTo>
                <a:lnTo>
                  <a:pt x="45923" y="8102"/>
                </a:lnTo>
                <a:lnTo>
                  <a:pt x="47282" y="810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48448" y="4054773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5410" y="0"/>
                </a:moveTo>
                <a:lnTo>
                  <a:pt x="4063" y="0"/>
                </a:lnTo>
                <a:lnTo>
                  <a:pt x="0" y="4064"/>
                </a:lnTo>
                <a:lnTo>
                  <a:pt x="0" y="5410"/>
                </a:lnTo>
                <a:lnTo>
                  <a:pt x="9461" y="5410"/>
                </a:lnTo>
                <a:lnTo>
                  <a:pt x="8115" y="4064"/>
                </a:lnTo>
                <a:lnTo>
                  <a:pt x="8115" y="1358"/>
                </a:lnTo>
                <a:lnTo>
                  <a:pt x="54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88624" y="4046669"/>
            <a:ext cx="4445" cy="8255"/>
          </a:xfrm>
          <a:custGeom>
            <a:avLst/>
            <a:gdLst/>
            <a:ahLst/>
            <a:cxnLst/>
            <a:rect l="l" t="t" r="r" b="b"/>
            <a:pathLst>
              <a:path w="4444" h="8254">
                <a:moveTo>
                  <a:pt x="1346" y="6756"/>
                </a:moveTo>
                <a:lnTo>
                  <a:pt x="0" y="6756"/>
                </a:lnTo>
                <a:lnTo>
                  <a:pt x="0" y="8102"/>
                </a:lnTo>
                <a:lnTo>
                  <a:pt x="1346" y="6756"/>
                </a:lnTo>
                <a:close/>
              </a:path>
              <a:path w="4444" h="8254">
                <a:moveTo>
                  <a:pt x="2692" y="4051"/>
                </a:moveTo>
                <a:lnTo>
                  <a:pt x="1346" y="4051"/>
                </a:lnTo>
                <a:lnTo>
                  <a:pt x="1346" y="6756"/>
                </a:lnTo>
                <a:lnTo>
                  <a:pt x="2692" y="4051"/>
                </a:lnTo>
                <a:close/>
              </a:path>
              <a:path w="4444" h="8254">
                <a:moveTo>
                  <a:pt x="4038" y="0"/>
                </a:moveTo>
                <a:lnTo>
                  <a:pt x="2692" y="0"/>
                </a:lnTo>
                <a:lnTo>
                  <a:pt x="2692" y="4051"/>
                </a:lnTo>
                <a:lnTo>
                  <a:pt x="4038" y="2705"/>
                </a:lnTo>
                <a:lnTo>
                  <a:pt x="403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15684" y="405072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46" y="0"/>
                </a:moveTo>
                <a:lnTo>
                  <a:pt x="0" y="0"/>
                </a:lnTo>
                <a:lnTo>
                  <a:pt x="0" y="2692"/>
                </a:lnTo>
                <a:lnTo>
                  <a:pt x="1346" y="2692"/>
                </a:lnTo>
                <a:lnTo>
                  <a:pt x="2692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99420" y="4045332"/>
            <a:ext cx="1905" cy="8255"/>
          </a:xfrm>
          <a:custGeom>
            <a:avLst/>
            <a:gdLst/>
            <a:ahLst/>
            <a:cxnLst/>
            <a:rect l="l" t="t" r="r" b="b"/>
            <a:pathLst>
              <a:path w="1905" h="8254">
                <a:moveTo>
                  <a:pt x="1358" y="0"/>
                </a:moveTo>
                <a:lnTo>
                  <a:pt x="0" y="0"/>
                </a:lnTo>
                <a:lnTo>
                  <a:pt x="0" y="4051"/>
                </a:lnTo>
                <a:lnTo>
                  <a:pt x="1358" y="8089"/>
                </a:lnTo>
                <a:lnTo>
                  <a:pt x="135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89700" y="4029112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2692" y="0"/>
                </a:moveTo>
                <a:lnTo>
                  <a:pt x="0" y="0"/>
                </a:lnTo>
                <a:lnTo>
                  <a:pt x="1346" y="1346"/>
                </a:lnTo>
                <a:lnTo>
                  <a:pt x="1346" y="4064"/>
                </a:lnTo>
                <a:lnTo>
                  <a:pt x="2692" y="5410"/>
                </a:lnTo>
                <a:lnTo>
                  <a:pt x="2692" y="6756"/>
                </a:lnTo>
                <a:lnTo>
                  <a:pt x="4051" y="9448"/>
                </a:lnTo>
                <a:lnTo>
                  <a:pt x="2692" y="12166"/>
                </a:lnTo>
                <a:lnTo>
                  <a:pt x="2692" y="16205"/>
                </a:lnTo>
                <a:lnTo>
                  <a:pt x="4051" y="17551"/>
                </a:lnTo>
                <a:lnTo>
                  <a:pt x="5410" y="17551"/>
                </a:lnTo>
                <a:lnTo>
                  <a:pt x="5410" y="16205"/>
                </a:lnTo>
                <a:lnTo>
                  <a:pt x="6756" y="14859"/>
                </a:lnTo>
                <a:lnTo>
                  <a:pt x="9448" y="9448"/>
                </a:lnTo>
                <a:lnTo>
                  <a:pt x="9448" y="5410"/>
                </a:lnTo>
                <a:lnTo>
                  <a:pt x="6756" y="2705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03477" y="4035869"/>
            <a:ext cx="4445" cy="8255"/>
          </a:xfrm>
          <a:custGeom>
            <a:avLst/>
            <a:gdLst/>
            <a:ahLst/>
            <a:cxnLst/>
            <a:rect l="l" t="t" r="r" b="b"/>
            <a:pathLst>
              <a:path w="4444" h="8254">
                <a:moveTo>
                  <a:pt x="1346" y="2705"/>
                </a:moveTo>
                <a:lnTo>
                  <a:pt x="0" y="2705"/>
                </a:lnTo>
                <a:lnTo>
                  <a:pt x="1346" y="4051"/>
                </a:lnTo>
                <a:lnTo>
                  <a:pt x="1346" y="2705"/>
                </a:lnTo>
                <a:close/>
              </a:path>
              <a:path w="4444" h="8254">
                <a:moveTo>
                  <a:pt x="2692" y="0"/>
                </a:moveTo>
                <a:lnTo>
                  <a:pt x="1346" y="0"/>
                </a:lnTo>
                <a:lnTo>
                  <a:pt x="1346" y="1346"/>
                </a:lnTo>
                <a:lnTo>
                  <a:pt x="2692" y="0"/>
                </a:lnTo>
                <a:close/>
              </a:path>
              <a:path w="4444" h="8254">
                <a:moveTo>
                  <a:pt x="4038" y="2705"/>
                </a:moveTo>
                <a:lnTo>
                  <a:pt x="2692" y="2705"/>
                </a:lnTo>
                <a:lnTo>
                  <a:pt x="1346" y="4051"/>
                </a:lnTo>
                <a:lnTo>
                  <a:pt x="0" y="5410"/>
                </a:lnTo>
                <a:lnTo>
                  <a:pt x="0" y="8115"/>
                </a:lnTo>
                <a:lnTo>
                  <a:pt x="2692" y="6756"/>
                </a:lnTo>
                <a:lnTo>
                  <a:pt x="4038" y="5410"/>
                </a:lnTo>
                <a:lnTo>
                  <a:pt x="4038" y="2705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19734" y="4029118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4051" y="0"/>
                </a:moveTo>
                <a:lnTo>
                  <a:pt x="2705" y="2692"/>
                </a:lnTo>
                <a:lnTo>
                  <a:pt x="1346" y="2692"/>
                </a:lnTo>
                <a:lnTo>
                  <a:pt x="1346" y="5397"/>
                </a:lnTo>
                <a:lnTo>
                  <a:pt x="0" y="5397"/>
                </a:lnTo>
                <a:lnTo>
                  <a:pt x="0" y="6756"/>
                </a:lnTo>
                <a:lnTo>
                  <a:pt x="2705" y="6756"/>
                </a:lnTo>
                <a:lnTo>
                  <a:pt x="2705" y="5397"/>
                </a:lnTo>
                <a:lnTo>
                  <a:pt x="4051" y="4038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84308" y="402911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692" y="0"/>
                </a:moveTo>
                <a:lnTo>
                  <a:pt x="1333" y="0"/>
                </a:lnTo>
                <a:lnTo>
                  <a:pt x="0" y="1346"/>
                </a:lnTo>
                <a:lnTo>
                  <a:pt x="2692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73760" y="402641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346" y="0"/>
                </a:moveTo>
                <a:lnTo>
                  <a:pt x="0" y="0"/>
                </a:lnTo>
                <a:lnTo>
                  <a:pt x="0" y="2692"/>
                </a:lnTo>
                <a:lnTo>
                  <a:pt x="1346" y="2692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587623" y="401425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46" y="0"/>
                </a:moveTo>
                <a:lnTo>
                  <a:pt x="0" y="1346"/>
                </a:lnTo>
                <a:lnTo>
                  <a:pt x="1346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49225" y="400885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692" y="0"/>
                </a:moveTo>
                <a:lnTo>
                  <a:pt x="0" y="2705"/>
                </a:lnTo>
                <a:lnTo>
                  <a:pt x="1346" y="2705"/>
                </a:lnTo>
                <a:lnTo>
                  <a:pt x="2692" y="1358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602482" y="40088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0" y="1346"/>
                </a:lnTo>
                <a:lnTo>
                  <a:pt x="1346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577275" y="4002092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4038" y="0"/>
                </a:moveTo>
                <a:lnTo>
                  <a:pt x="2692" y="0"/>
                </a:lnTo>
                <a:lnTo>
                  <a:pt x="1358" y="0"/>
                </a:lnTo>
                <a:lnTo>
                  <a:pt x="1358" y="1358"/>
                </a:lnTo>
                <a:lnTo>
                  <a:pt x="0" y="2705"/>
                </a:lnTo>
                <a:lnTo>
                  <a:pt x="0" y="5410"/>
                </a:lnTo>
                <a:lnTo>
                  <a:pt x="1358" y="6756"/>
                </a:lnTo>
                <a:lnTo>
                  <a:pt x="2692" y="6756"/>
                </a:lnTo>
                <a:lnTo>
                  <a:pt x="4038" y="4064"/>
                </a:lnTo>
                <a:lnTo>
                  <a:pt x="5397" y="2705"/>
                </a:lnTo>
                <a:lnTo>
                  <a:pt x="5397" y="1358"/>
                </a:lnTo>
                <a:lnTo>
                  <a:pt x="403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39211" y="3954830"/>
            <a:ext cx="8255" cy="40640"/>
          </a:xfrm>
          <a:custGeom>
            <a:avLst/>
            <a:gdLst/>
            <a:ahLst/>
            <a:cxnLst/>
            <a:rect l="l" t="t" r="r" b="b"/>
            <a:pathLst>
              <a:path w="8255" h="40639">
                <a:moveTo>
                  <a:pt x="6756" y="37820"/>
                </a:moveTo>
                <a:lnTo>
                  <a:pt x="5410" y="35115"/>
                </a:lnTo>
                <a:lnTo>
                  <a:pt x="5410" y="25666"/>
                </a:lnTo>
                <a:lnTo>
                  <a:pt x="1346" y="29718"/>
                </a:lnTo>
                <a:lnTo>
                  <a:pt x="1346" y="31064"/>
                </a:lnTo>
                <a:lnTo>
                  <a:pt x="5410" y="36461"/>
                </a:lnTo>
                <a:lnTo>
                  <a:pt x="6756" y="39166"/>
                </a:lnTo>
                <a:lnTo>
                  <a:pt x="6756" y="37820"/>
                </a:lnTo>
                <a:close/>
              </a:path>
              <a:path w="8255" h="40639">
                <a:moveTo>
                  <a:pt x="6756" y="25666"/>
                </a:moveTo>
                <a:lnTo>
                  <a:pt x="5410" y="24320"/>
                </a:lnTo>
                <a:lnTo>
                  <a:pt x="5410" y="25666"/>
                </a:lnTo>
                <a:lnTo>
                  <a:pt x="6756" y="25666"/>
                </a:lnTo>
                <a:close/>
              </a:path>
              <a:path w="8255" h="40639">
                <a:moveTo>
                  <a:pt x="6756" y="2705"/>
                </a:moveTo>
                <a:lnTo>
                  <a:pt x="5410" y="0"/>
                </a:lnTo>
                <a:lnTo>
                  <a:pt x="5410" y="1346"/>
                </a:lnTo>
                <a:lnTo>
                  <a:pt x="4064" y="2705"/>
                </a:lnTo>
                <a:lnTo>
                  <a:pt x="4064" y="4051"/>
                </a:lnTo>
                <a:lnTo>
                  <a:pt x="2705" y="5397"/>
                </a:lnTo>
                <a:lnTo>
                  <a:pt x="2705" y="8102"/>
                </a:lnTo>
                <a:lnTo>
                  <a:pt x="1346" y="8102"/>
                </a:lnTo>
                <a:lnTo>
                  <a:pt x="1346" y="10807"/>
                </a:lnTo>
                <a:lnTo>
                  <a:pt x="0" y="14859"/>
                </a:lnTo>
                <a:lnTo>
                  <a:pt x="0" y="22961"/>
                </a:lnTo>
                <a:lnTo>
                  <a:pt x="1346" y="25666"/>
                </a:lnTo>
                <a:lnTo>
                  <a:pt x="1346" y="27012"/>
                </a:lnTo>
                <a:lnTo>
                  <a:pt x="2705" y="27012"/>
                </a:lnTo>
                <a:lnTo>
                  <a:pt x="2705" y="22961"/>
                </a:lnTo>
                <a:lnTo>
                  <a:pt x="4064" y="18910"/>
                </a:lnTo>
                <a:lnTo>
                  <a:pt x="4064" y="13512"/>
                </a:lnTo>
                <a:lnTo>
                  <a:pt x="2705" y="12153"/>
                </a:lnTo>
                <a:lnTo>
                  <a:pt x="2705" y="10807"/>
                </a:lnTo>
                <a:lnTo>
                  <a:pt x="4064" y="8102"/>
                </a:lnTo>
                <a:lnTo>
                  <a:pt x="4064" y="6756"/>
                </a:lnTo>
                <a:lnTo>
                  <a:pt x="5410" y="6756"/>
                </a:lnTo>
                <a:lnTo>
                  <a:pt x="5410" y="5397"/>
                </a:lnTo>
                <a:lnTo>
                  <a:pt x="6756" y="4051"/>
                </a:lnTo>
                <a:lnTo>
                  <a:pt x="6756" y="2705"/>
                </a:lnTo>
                <a:close/>
              </a:path>
              <a:path w="8255" h="40639">
                <a:moveTo>
                  <a:pt x="8115" y="39166"/>
                </a:moveTo>
                <a:lnTo>
                  <a:pt x="6769" y="39166"/>
                </a:lnTo>
                <a:lnTo>
                  <a:pt x="8115" y="40513"/>
                </a:lnTo>
                <a:lnTo>
                  <a:pt x="8115" y="39166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06980" y="3961574"/>
            <a:ext cx="29845" cy="15240"/>
          </a:xfrm>
          <a:custGeom>
            <a:avLst/>
            <a:gdLst/>
            <a:ahLst/>
            <a:cxnLst/>
            <a:rect l="l" t="t" r="r" b="b"/>
            <a:pathLst>
              <a:path w="29844" h="15239">
                <a:moveTo>
                  <a:pt x="4051" y="13512"/>
                </a:moveTo>
                <a:lnTo>
                  <a:pt x="1346" y="9448"/>
                </a:lnTo>
                <a:lnTo>
                  <a:pt x="1346" y="8102"/>
                </a:lnTo>
                <a:lnTo>
                  <a:pt x="0" y="8102"/>
                </a:lnTo>
                <a:lnTo>
                  <a:pt x="0" y="10795"/>
                </a:lnTo>
                <a:lnTo>
                  <a:pt x="4051" y="14859"/>
                </a:lnTo>
                <a:lnTo>
                  <a:pt x="4051" y="13512"/>
                </a:lnTo>
                <a:close/>
              </a:path>
              <a:path w="29844" h="15239">
                <a:moveTo>
                  <a:pt x="21615" y="0"/>
                </a:moveTo>
                <a:lnTo>
                  <a:pt x="20256" y="0"/>
                </a:lnTo>
                <a:lnTo>
                  <a:pt x="18923" y="0"/>
                </a:lnTo>
                <a:lnTo>
                  <a:pt x="16205" y="2692"/>
                </a:lnTo>
                <a:lnTo>
                  <a:pt x="17564" y="4051"/>
                </a:lnTo>
                <a:lnTo>
                  <a:pt x="20256" y="4051"/>
                </a:lnTo>
                <a:lnTo>
                  <a:pt x="21615" y="2692"/>
                </a:lnTo>
                <a:lnTo>
                  <a:pt x="21615" y="0"/>
                </a:lnTo>
                <a:close/>
              </a:path>
              <a:path w="29844" h="15239">
                <a:moveTo>
                  <a:pt x="29718" y="10807"/>
                </a:moveTo>
                <a:lnTo>
                  <a:pt x="28359" y="9461"/>
                </a:lnTo>
                <a:lnTo>
                  <a:pt x="27025" y="9461"/>
                </a:lnTo>
                <a:lnTo>
                  <a:pt x="25666" y="9461"/>
                </a:lnTo>
                <a:lnTo>
                  <a:pt x="25666" y="10807"/>
                </a:lnTo>
                <a:lnTo>
                  <a:pt x="27025" y="12166"/>
                </a:lnTo>
                <a:lnTo>
                  <a:pt x="29718" y="12166"/>
                </a:lnTo>
                <a:lnTo>
                  <a:pt x="29718" y="10807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45976" y="3939965"/>
            <a:ext cx="9525" cy="13970"/>
          </a:xfrm>
          <a:custGeom>
            <a:avLst/>
            <a:gdLst/>
            <a:ahLst/>
            <a:cxnLst/>
            <a:rect l="l" t="t" r="r" b="b"/>
            <a:pathLst>
              <a:path w="9525" h="13970">
                <a:moveTo>
                  <a:pt x="9461" y="0"/>
                </a:moveTo>
                <a:lnTo>
                  <a:pt x="5410" y="4051"/>
                </a:lnTo>
                <a:lnTo>
                  <a:pt x="5410" y="5397"/>
                </a:lnTo>
                <a:lnTo>
                  <a:pt x="0" y="10807"/>
                </a:lnTo>
                <a:lnTo>
                  <a:pt x="0" y="13500"/>
                </a:lnTo>
                <a:lnTo>
                  <a:pt x="2705" y="13500"/>
                </a:lnTo>
                <a:lnTo>
                  <a:pt x="2705" y="12153"/>
                </a:lnTo>
                <a:lnTo>
                  <a:pt x="5410" y="9448"/>
                </a:lnTo>
                <a:lnTo>
                  <a:pt x="5410" y="8102"/>
                </a:lnTo>
                <a:lnTo>
                  <a:pt x="6756" y="8102"/>
                </a:lnTo>
                <a:lnTo>
                  <a:pt x="6756" y="5397"/>
                </a:lnTo>
                <a:lnTo>
                  <a:pt x="8102" y="5397"/>
                </a:lnTo>
                <a:lnTo>
                  <a:pt x="8102" y="2705"/>
                </a:lnTo>
                <a:lnTo>
                  <a:pt x="9461" y="2705"/>
                </a:lnTo>
                <a:lnTo>
                  <a:pt x="946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159892" y="3929160"/>
            <a:ext cx="6985" cy="12700"/>
          </a:xfrm>
          <a:custGeom>
            <a:avLst/>
            <a:gdLst/>
            <a:ahLst/>
            <a:cxnLst/>
            <a:rect l="l" t="t" r="r" b="b"/>
            <a:pathLst>
              <a:path w="6985" h="12700">
                <a:moveTo>
                  <a:pt x="2692" y="0"/>
                </a:moveTo>
                <a:lnTo>
                  <a:pt x="0" y="1346"/>
                </a:lnTo>
                <a:lnTo>
                  <a:pt x="0" y="6756"/>
                </a:lnTo>
                <a:lnTo>
                  <a:pt x="1346" y="10794"/>
                </a:lnTo>
                <a:lnTo>
                  <a:pt x="2692" y="12141"/>
                </a:lnTo>
                <a:lnTo>
                  <a:pt x="4051" y="12141"/>
                </a:lnTo>
                <a:lnTo>
                  <a:pt x="5410" y="10794"/>
                </a:lnTo>
                <a:lnTo>
                  <a:pt x="6756" y="8102"/>
                </a:lnTo>
                <a:lnTo>
                  <a:pt x="6756" y="5397"/>
                </a:lnTo>
                <a:lnTo>
                  <a:pt x="4051" y="2692"/>
                </a:lnTo>
                <a:lnTo>
                  <a:pt x="4051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46516" y="3918368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20">
                <a:moveTo>
                  <a:pt x="1333" y="16205"/>
                </a:moveTo>
                <a:lnTo>
                  <a:pt x="0" y="17551"/>
                </a:lnTo>
                <a:lnTo>
                  <a:pt x="0" y="20243"/>
                </a:lnTo>
                <a:lnTo>
                  <a:pt x="1333" y="20243"/>
                </a:lnTo>
                <a:lnTo>
                  <a:pt x="1333" y="16205"/>
                </a:lnTo>
                <a:close/>
              </a:path>
              <a:path w="22225" h="20320">
                <a:moveTo>
                  <a:pt x="21602" y="1333"/>
                </a:moveTo>
                <a:lnTo>
                  <a:pt x="20256" y="0"/>
                </a:lnTo>
                <a:lnTo>
                  <a:pt x="20256" y="1333"/>
                </a:lnTo>
                <a:lnTo>
                  <a:pt x="21602" y="1333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32194" y="3914304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1346" y="4051"/>
                </a:moveTo>
                <a:lnTo>
                  <a:pt x="0" y="4051"/>
                </a:lnTo>
                <a:lnTo>
                  <a:pt x="0" y="5397"/>
                </a:lnTo>
                <a:lnTo>
                  <a:pt x="1346" y="4051"/>
                </a:lnTo>
                <a:close/>
              </a:path>
              <a:path w="3175" h="5714">
                <a:moveTo>
                  <a:pt x="2692" y="0"/>
                </a:moveTo>
                <a:lnTo>
                  <a:pt x="1346" y="1346"/>
                </a:lnTo>
                <a:lnTo>
                  <a:pt x="1346" y="2692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845157" y="3903497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1358" y="0"/>
                </a:moveTo>
                <a:lnTo>
                  <a:pt x="0" y="1358"/>
                </a:lnTo>
                <a:lnTo>
                  <a:pt x="1358" y="1358"/>
                </a:lnTo>
                <a:lnTo>
                  <a:pt x="1358" y="0"/>
                </a:lnTo>
                <a:close/>
              </a:path>
              <a:path w="4444" h="6985">
                <a:moveTo>
                  <a:pt x="4064" y="4051"/>
                </a:moveTo>
                <a:lnTo>
                  <a:pt x="2717" y="4051"/>
                </a:lnTo>
                <a:lnTo>
                  <a:pt x="2717" y="6756"/>
                </a:lnTo>
                <a:lnTo>
                  <a:pt x="4064" y="6756"/>
                </a:lnTo>
                <a:lnTo>
                  <a:pt x="4064" y="4051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38133" y="3895394"/>
            <a:ext cx="29845" cy="9525"/>
          </a:xfrm>
          <a:custGeom>
            <a:avLst/>
            <a:gdLst/>
            <a:ahLst/>
            <a:cxnLst/>
            <a:rect l="l" t="t" r="r" b="b"/>
            <a:pathLst>
              <a:path w="29844" h="9525">
                <a:moveTo>
                  <a:pt x="9448" y="8102"/>
                </a:moveTo>
                <a:lnTo>
                  <a:pt x="8102" y="6756"/>
                </a:lnTo>
                <a:lnTo>
                  <a:pt x="1346" y="1358"/>
                </a:lnTo>
                <a:lnTo>
                  <a:pt x="0" y="0"/>
                </a:lnTo>
                <a:lnTo>
                  <a:pt x="0" y="1358"/>
                </a:lnTo>
                <a:lnTo>
                  <a:pt x="9448" y="9461"/>
                </a:lnTo>
                <a:lnTo>
                  <a:pt x="9448" y="8102"/>
                </a:lnTo>
                <a:close/>
              </a:path>
              <a:path w="29844" h="9525">
                <a:moveTo>
                  <a:pt x="29718" y="4051"/>
                </a:moveTo>
                <a:lnTo>
                  <a:pt x="28359" y="4051"/>
                </a:lnTo>
                <a:lnTo>
                  <a:pt x="25666" y="5397"/>
                </a:lnTo>
                <a:lnTo>
                  <a:pt x="29718" y="5397"/>
                </a:lnTo>
                <a:lnTo>
                  <a:pt x="29718" y="4051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841121" y="38980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346" y="0"/>
                </a:moveTo>
                <a:lnTo>
                  <a:pt x="0" y="0"/>
                </a:lnTo>
                <a:lnTo>
                  <a:pt x="1346" y="1358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75966" y="3896753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2705" y="0"/>
                </a:moveTo>
                <a:lnTo>
                  <a:pt x="0" y="1333"/>
                </a:lnTo>
                <a:lnTo>
                  <a:pt x="1346" y="1333"/>
                </a:lnTo>
                <a:lnTo>
                  <a:pt x="2705" y="0"/>
                </a:lnTo>
                <a:close/>
              </a:path>
              <a:path w="12700" h="1904">
                <a:moveTo>
                  <a:pt x="12141" y="0"/>
                </a:moveTo>
                <a:lnTo>
                  <a:pt x="10795" y="0"/>
                </a:lnTo>
                <a:lnTo>
                  <a:pt x="9448" y="1333"/>
                </a:lnTo>
                <a:lnTo>
                  <a:pt x="10795" y="1333"/>
                </a:lnTo>
                <a:lnTo>
                  <a:pt x="1214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739359" y="386025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346" y="0"/>
                </a:moveTo>
                <a:lnTo>
                  <a:pt x="0" y="0"/>
                </a:lnTo>
                <a:lnTo>
                  <a:pt x="1346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80285" y="3845419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4">
                <a:moveTo>
                  <a:pt x="1346" y="2705"/>
                </a:moveTo>
                <a:lnTo>
                  <a:pt x="0" y="2705"/>
                </a:lnTo>
                <a:lnTo>
                  <a:pt x="0" y="4038"/>
                </a:lnTo>
                <a:lnTo>
                  <a:pt x="1346" y="4038"/>
                </a:lnTo>
                <a:lnTo>
                  <a:pt x="1346" y="2705"/>
                </a:lnTo>
                <a:close/>
              </a:path>
              <a:path w="9525" h="8254">
                <a:moveTo>
                  <a:pt x="5397" y="6756"/>
                </a:moveTo>
                <a:lnTo>
                  <a:pt x="4051" y="8102"/>
                </a:lnTo>
                <a:lnTo>
                  <a:pt x="5397" y="8102"/>
                </a:lnTo>
                <a:lnTo>
                  <a:pt x="5397" y="6756"/>
                </a:lnTo>
                <a:close/>
              </a:path>
              <a:path w="9525" h="8254">
                <a:moveTo>
                  <a:pt x="9448" y="0"/>
                </a:moveTo>
                <a:lnTo>
                  <a:pt x="8102" y="0"/>
                </a:lnTo>
                <a:lnTo>
                  <a:pt x="6756" y="0"/>
                </a:lnTo>
                <a:lnTo>
                  <a:pt x="6756" y="4051"/>
                </a:lnTo>
                <a:lnTo>
                  <a:pt x="8102" y="4051"/>
                </a:lnTo>
                <a:lnTo>
                  <a:pt x="8102" y="1346"/>
                </a:lnTo>
                <a:lnTo>
                  <a:pt x="9448" y="1346"/>
                </a:lnTo>
                <a:lnTo>
                  <a:pt x="944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17747" y="384406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1346" y="2692"/>
                </a:lnTo>
                <a:lnTo>
                  <a:pt x="1346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691637" y="3827842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14846" y="0"/>
                </a:moveTo>
                <a:lnTo>
                  <a:pt x="13500" y="0"/>
                </a:lnTo>
                <a:lnTo>
                  <a:pt x="8102" y="2705"/>
                </a:lnTo>
                <a:lnTo>
                  <a:pt x="5397" y="2705"/>
                </a:lnTo>
                <a:lnTo>
                  <a:pt x="2692" y="4051"/>
                </a:lnTo>
                <a:lnTo>
                  <a:pt x="2692" y="5410"/>
                </a:lnTo>
                <a:lnTo>
                  <a:pt x="0" y="8102"/>
                </a:lnTo>
                <a:lnTo>
                  <a:pt x="10807" y="8102"/>
                </a:lnTo>
                <a:lnTo>
                  <a:pt x="10807" y="4051"/>
                </a:lnTo>
                <a:lnTo>
                  <a:pt x="12153" y="4051"/>
                </a:lnTo>
                <a:lnTo>
                  <a:pt x="14846" y="1346"/>
                </a:lnTo>
                <a:lnTo>
                  <a:pt x="148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391766" y="3794075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79" h="15239">
                <a:moveTo>
                  <a:pt x="2705" y="0"/>
                </a:moveTo>
                <a:lnTo>
                  <a:pt x="0" y="2705"/>
                </a:lnTo>
                <a:lnTo>
                  <a:pt x="1358" y="4051"/>
                </a:lnTo>
                <a:lnTo>
                  <a:pt x="5410" y="5410"/>
                </a:lnTo>
                <a:lnTo>
                  <a:pt x="13512" y="9461"/>
                </a:lnTo>
                <a:lnTo>
                  <a:pt x="16217" y="12153"/>
                </a:lnTo>
                <a:lnTo>
                  <a:pt x="17564" y="14859"/>
                </a:lnTo>
                <a:lnTo>
                  <a:pt x="17564" y="12153"/>
                </a:lnTo>
                <a:lnTo>
                  <a:pt x="12166" y="6756"/>
                </a:lnTo>
                <a:lnTo>
                  <a:pt x="9461" y="5410"/>
                </a:lnTo>
                <a:lnTo>
                  <a:pt x="5410" y="1358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45888" y="3773812"/>
            <a:ext cx="8255" cy="10795"/>
          </a:xfrm>
          <a:custGeom>
            <a:avLst/>
            <a:gdLst/>
            <a:ahLst/>
            <a:cxnLst/>
            <a:rect l="l" t="t" r="r" b="b"/>
            <a:pathLst>
              <a:path w="8254" h="10795">
                <a:moveTo>
                  <a:pt x="6756" y="0"/>
                </a:moveTo>
                <a:lnTo>
                  <a:pt x="5397" y="0"/>
                </a:lnTo>
                <a:lnTo>
                  <a:pt x="5397" y="1346"/>
                </a:lnTo>
                <a:lnTo>
                  <a:pt x="1346" y="5410"/>
                </a:lnTo>
                <a:lnTo>
                  <a:pt x="1346" y="8102"/>
                </a:lnTo>
                <a:lnTo>
                  <a:pt x="0" y="9448"/>
                </a:lnTo>
                <a:lnTo>
                  <a:pt x="0" y="10795"/>
                </a:lnTo>
                <a:lnTo>
                  <a:pt x="2705" y="10795"/>
                </a:lnTo>
                <a:lnTo>
                  <a:pt x="5397" y="8102"/>
                </a:lnTo>
                <a:lnTo>
                  <a:pt x="6756" y="8102"/>
                </a:lnTo>
                <a:lnTo>
                  <a:pt x="6756" y="4051"/>
                </a:lnTo>
                <a:lnTo>
                  <a:pt x="8102" y="4051"/>
                </a:lnTo>
                <a:lnTo>
                  <a:pt x="8102" y="1346"/>
                </a:lnTo>
                <a:lnTo>
                  <a:pt x="675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880292" y="377921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1346" y="0"/>
                </a:moveTo>
                <a:lnTo>
                  <a:pt x="0" y="0"/>
                </a:lnTo>
                <a:lnTo>
                  <a:pt x="2692" y="4051"/>
                </a:lnTo>
                <a:lnTo>
                  <a:pt x="2692" y="2692"/>
                </a:lnTo>
                <a:lnTo>
                  <a:pt x="4051" y="2692"/>
                </a:lnTo>
                <a:lnTo>
                  <a:pt x="4051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579526" y="3772466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4051" y="0"/>
                </a:moveTo>
                <a:lnTo>
                  <a:pt x="2692" y="1346"/>
                </a:lnTo>
                <a:lnTo>
                  <a:pt x="1346" y="1346"/>
                </a:lnTo>
                <a:lnTo>
                  <a:pt x="0" y="2692"/>
                </a:lnTo>
                <a:lnTo>
                  <a:pt x="0" y="6756"/>
                </a:lnTo>
                <a:lnTo>
                  <a:pt x="5397" y="8102"/>
                </a:lnTo>
                <a:lnTo>
                  <a:pt x="6756" y="10794"/>
                </a:lnTo>
                <a:lnTo>
                  <a:pt x="9448" y="9448"/>
                </a:lnTo>
                <a:lnTo>
                  <a:pt x="10807" y="8102"/>
                </a:lnTo>
                <a:lnTo>
                  <a:pt x="10807" y="6756"/>
                </a:lnTo>
                <a:lnTo>
                  <a:pt x="6756" y="1346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85700" y="377922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46" y="1346"/>
                </a:moveTo>
                <a:lnTo>
                  <a:pt x="0" y="1346"/>
                </a:lnTo>
                <a:lnTo>
                  <a:pt x="0" y="2692"/>
                </a:lnTo>
                <a:lnTo>
                  <a:pt x="1346" y="2692"/>
                </a:lnTo>
                <a:lnTo>
                  <a:pt x="1346" y="1346"/>
                </a:lnTo>
                <a:close/>
              </a:path>
              <a:path w="3175" h="3175">
                <a:moveTo>
                  <a:pt x="1346" y="0"/>
                </a:moveTo>
                <a:lnTo>
                  <a:pt x="1346" y="1346"/>
                </a:lnTo>
                <a:lnTo>
                  <a:pt x="2692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74528" y="3753558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1346" y="0"/>
                </a:moveTo>
                <a:lnTo>
                  <a:pt x="0" y="0"/>
                </a:lnTo>
                <a:lnTo>
                  <a:pt x="0" y="4051"/>
                </a:lnTo>
                <a:lnTo>
                  <a:pt x="2692" y="8102"/>
                </a:lnTo>
                <a:lnTo>
                  <a:pt x="2692" y="6743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18100" y="3718445"/>
            <a:ext cx="31115" cy="40640"/>
          </a:xfrm>
          <a:custGeom>
            <a:avLst/>
            <a:gdLst/>
            <a:ahLst/>
            <a:cxnLst/>
            <a:rect l="l" t="t" r="r" b="b"/>
            <a:pathLst>
              <a:path w="31114" h="40639">
                <a:moveTo>
                  <a:pt x="25666" y="31064"/>
                </a:moveTo>
                <a:lnTo>
                  <a:pt x="24320" y="28359"/>
                </a:lnTo>
                <a:lnTo>
                  <a:pt x="22961" y="27012"/>
                </a:lnTo>
                <a:lnTo>
                  <a:pt x="14859" y="27012"/>
                </a:lnTo>
                <a:lnTo>
                  <a:pt x="1358" y="35115"/>
                </a:lnTo>
                <a:lnTo>
                  <a:pt x="12" y="36461"/>
                </a:lnTo>
                <a:lnTo>
                  <a:pt x="9461" y="40513"/>
                </a:lnTo>
                <a:lnTo>
                  <a:pt x="10807" y="40513"/>
                </a:lnTo>
                <a:lnTo>
                  <a:pt x="13512" y="39166"/>
                </a:lnTo>
                <a:lnTo>
                  <a:pt x="18923" y="39166"/>
                </a:lnTo>
                <a:lnTo>
                  <a:pt x="22961" y="35115"/>
                </a:lnTo>
                <a:lnTo>
                  <a:pt x="22961" y="32410"/>
                </a:lnTo>
                <a:lnTo>
                  <a:pt x="25666" y="31064"/>
                </a:lnTo>
                <a:close/>
              </a:path>
              <a:path w="31114" h="40639">
                <a:moveTo>
                  <a:pt x="31064" y="8102"/>
                </a:moveTo>
                <a:lnTo>
                  <a:pt x="29705" y="4051"/>
                </a:lnTo>
                <a:lnTo>
                  <a:pt x="21615" y="0"/>
                </a:lnTo>
                <a:lnTo>
                  <a:pt x="16205" y="2692"/>
                </a:lnTo>
                <a:lnTo>
                  <a:pt x="9448" y="9448"/>
                </a:lnTo>
                <a:lnTo>
                  <a:pt x="1346" y="13500"/>
                </a:lnTo>
                <a:lnTo>
                  <a:pt x="0" y="18910"/>
                </a:lnTo>
                <a:lnTo>
                  <a:pt x="0" y="20256"/>
                </a:lnTo>
                <a:lnTo>
                  <a:pt x="10807" y="17551"/>
                </a:lnTo>
                <a:lnTo>
                  <a:pt x="20256" y="16205"/>
                </a:lnTo>
                <a:lnTo>
                  <a:pt x="27012" y="14859"/>
                </a:lnTo>
                <a:lnTo>
                  <a:pt x="29705" y="12153"/>
                </a:lnTo>
                <a:lnTo>
                  <a:pt x="31064" y="810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123414" y="373330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46" y="1346"/>
                </a:moveTo>
                <a:lnTo>
                  <a:pt x="0" y="1346"/>
                </a:lnTo>
                <a:lnTo>
                  <a:pt x="0" y="2692"/>
                </a:lnTo>
                <a:lnTo>
                  <a:pt x="1346" y="1346"/>
                </a:lnTo>
                <a:close/>
              </a:path>
              <a:path w="3175" h="3175">
                <a:moveTo>
                  <a:pt x="2705" y="0"/>
                </a:moveTo>
                <a:lnTo>
                  <a:pt x="1346" y="0"/>
                </a:lnTo>
                <a:lnTo>
                  <a:pt x="1346" y="1346"/>
                </a:lnTo>
                <a:lnTo>
                  <a:pt x="1346" y="2692"/>
                </a:lnTo>
                <a:lnTo>
                  <a:pt x="2705" y="2692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31805" y="3710330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4038" y="0"/>
                </a:moveTo>
                <a:lnTo>
                  <a:pt x="2692" y="0"/>
                </a:lnTo>
                <a:lnTo>
                  <a:pt x="1346" y="1346"/>
                </a:lnTo>
                <a:lnTo>
                  <a:pt x="1346" y="2692"/>
                </a:lnTo>
                <a:lnTo>
                  <a:pt x="0" y="4051"/>
                </a:lnTo>
                <a:lnTo>
                  <a:pt x="0" y="5397"/>
                </a:lnTo>
                <a:lnTo>
                  <a:pt x="2692" y="8102"/>
                </a:lnTo>
                <a:lnTo>
                  <a:pt x="5384" y="8102"/>
                </a:lnTo>
                <a:lnTo>
                  <a:pt x="6756" y="6756"/>
                </a:lnTo>
                <a:lnTo>
                  <a:pt x="6756" y="2692"/>
                </a:lnTo>
                <a:lnTo>
                  <a:pt x="5384" y="1346"/>
                </a:lnTo>
                <a:lnTo>
                  <a:pt x="4038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888395" y="37049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346" y="0"/>
                </a:moveTo>
                <a:lnTo>
                  <a:pt x="0" y="0"/>
                </a:lnTo>
                <a:lnTo>
                  <a:pt x="0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88441" y="369682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692" y="0"/>
                </a:moveTo>
                <a:lnTo>
                  <a:pt x="1346" y="0"/>
                </a:lnTo>
                <a:lnTo>
                  <a:pt x="0" y="1346"/>
                </a:lnTo>
                <a:lnTo>
                  <a:pt x="4038" y="2692"/>
                </a:lnTo>
                <a:lnTo>
                  <a:pt x="2692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88395" y="3692764"/>
            <a:ext cx="1905" cy="4445"/>
          </a:xfrm>
          <a:custGeom>
            <a:avLst/>
            <a:gdLst/>
            <a:ahLst/>
            <a:cxnLst/>
            <a:rect l="l" t="t" r="r" b="b"/>
            <a:pathLst>
              <a:path w="1905" h="4445">
                <a:moveTo>
                  <a:pt x="1346" y="0"/>
                </a:moveTo>
                <a:lnTo>
                  <a:pt x="0" y="1346"/>
                </a:lnTo>
                <a:lnTo>
                  <a:pt x="0" y="4051"/>
                </a:lnTo>
                <a:lnTo>
                  <a:pt x="1346" y="4051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83582" y="3683310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692" y="0"/>
                </a:moveTo>
                <a:lnTo>
                  <a:pt x="1346" y="0"/>
                </a:lnTo>
                <a:lnTo>
                  <a:pt x="1346" y="1346"/>
                </a:lnTo>
                <a:lnTo>
                  <a:pt x="0" y="2705"/>
                </a:lnTo>
                <a:lnTo>
                  <a:pt x="0" y="4051"/>
                </a:lnTo>
                <a:lnTo>
                  <a:pt x="2692" y="675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116676" y="367926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0" y="1346"/>
                </a:lnTo>
                <a:lnTo>
                  <a:pt x="0" y="2679"/>
                </a:lnTo>
                <a:lnTo>
                  <a:pt x="1346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769982" y="3680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692" y="0"/>
                </a:moveTo>
                <a:lnTo>
                  <a:pt x="1346" y="0"/>
                </a:lnTo>
                <a:lnTo>
                  <a:pt x="0" y="0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875331" y="3634675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051" y="0"/>
                </a:moveTo>
                <a:lnTo>
                  <a:pt x="1358" y="0"/>
                </a:lnTo>
                <a:lnTo>
                  <a:pt x="1358" y="1358"/>
                </a:lnTo>
                <a:lnTo>
                  <a:pt x="0" y="1358"/>
                </a:lnTo>
                <a:lnTo>
                  <a:pt x="0" y="2705"/>
                </a:lnTo>
                <a:lnTo>
                  <a:pt x="4051" y="2705"/>
                </a:lnTo>
                <a:lnTo>
                  <a:pt x="4051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941521" y="3614432"/>
            <a:ext cx="63500" cy="22225"/>
          </a:xfrm>
          <a:custGeom>
            <a:avLst/>
            <a:gdLst/>
            <a:ahLst/>
            <a:cxnLst/>
            <a:rect l="l" t="t" r="r" b="b"/>
            <a:pathLst>
              <a:path w="63500" h="22225">
                <a:moveTo>
                  <a:pt x="5397" y="4038"/>
                </a:moveTo>
                <a:lnTo>
                  <a:pt x="4038" y="1346"/>
                </a:lnTo>
                <a:lnTo>
                  <a:pt x="2692" y="0"/>
                </a:lnTo>
                <a:lnTo>
                  <a:pt x="2692" y="2692"/>
                </a:lnTo>
                <a:lnTo>
                  <a:pt x="1346" y="2692"/>
                </a:lnTo>
                <a:lnTo>
                  <a:pt x="0" y="4038"/>
                </a:lnTo>
                <a:lnTo>
                  <a:pt x="2692" y="6743"/>
                </a:lnTo>
                <a:lnTo>
                  <a:pt x="4038" y="6743"/>
                </a:lnTo>
                <a:lnTo>
                  <a:pt x="5397" y="5397"/>
                </a:lnTo>
                <a:lnTo>
                  <a:pt x="5397" y="4038"/>
                </a:lnTo>
                <a:close/>
              </a:path>
              <a:path w="63500" h="22225">
                <a:moveTo>
                  <a:pt x="63474" y="9448"/>
                </a:moveTo>
                <a:lnTo>
                  <a:pt x="62128" y="10795"/>
                </a:lnTo>
                <a:lnTo>
                  <a:pt x="58077" y="10795"/>
                </a:lnTo>
                <a:lnTo>
                  <a:pt x="47269" y="16205"/>
                </a:lnTo>
                <a:lnTo>
                  <a:pt x="45923" y="17551"/>
                </a:lnTo>
                <a:lnTo>
                  <a:pt x="45923" y="20243"/>
                </a:lnTo>
                <a:lnTo>
                  <a:pt x="47269" y="21602"/>
                </a:lnTo>
                <a:lnTo>
                  <a:pt x="55372" y="18897"/>
                </a:lnTo>
                <a:lnTo>
                  <a:pt x="59436" y="14859"/>
                </a:lnTo>
                <a:lnTo>
                  <a:pt x="62128" y="12141"/>
                </a:lnTo>
                <a:lnTo>
                  <a:pt x="63474" y="9448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919008" y="359280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0"/>
                </a:moveTo>
                <a:lnTo>
                  <a:pt x="2705" y="1346"/>
                </a:lnTo>
                <a:lnTo>
                  <a:pt x="4051" y="1346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055893" y="3572541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4" h="11429">
                <a:moveTo>
                  <a:pt x="2692" y="0"/>
                </a:moveTo>
                <a:lnTo>
                  <a:pt x="1346" y="0"/>
                </a:lnTo>
                <a:lnTo>
                  <a:pt x="0" y="0"/>
                </a:lnTo>
                <a:lnTo>
                  <a:pt x="0" y="1346"/>
                </a:lnTo>
                <a:lnTo>
                  <a:pt x="9448" y="10807"/>
                </a:lnTo>
                <a:lnTo>
                  <a:pt x="10794" y="10807"/>
                </a:lnTo>
                <a:lnTo>
                  <a:pt x="9448" y="2705"/>
                </a:lnTo>
                <a:lnTo>
                  <a:pt x="6743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911804" y="3579299"/>
            <a:ext cx="13970" cy="4445"/>
          </a:xfrm>
          <a:custGeom>
            <a:avLst/>
            <a:gdLst/>
            <a:ahLst/>
            <a:cxnLst/>
            <a:rect l="l" t="t" r="r" b="b"/>
            <a:pathLst>
              <a:path w="13970" h="4445">
                <a:moveTo>
                  <a:pt x="2705" y="0"/>
                </a:moveTo>
                <a:lnTo>
                  <a:pt x="1358" y="1346"/>
                </a:lnTo>
                <a:lnTo>
                  <a:pt x="0" y="2692"/>
                </a:lnTo>
                <a:lnTo>
                  <a:pt x="13512" y="4051"/>
                </a:lnTo>
                <a:lnTo>
                  <a:pt x="12166" y="2692"/>
                </a:lnTo>
                <a:lnTo>
                  <a:pt x="8102" y="1346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779430" y="3565801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1333"/>
                </a:lnTo>
                <a:lnTo>
                  <a:pt x="0" y="2692"/>
                </a:lnTo>
                <a:lnTo>
                  <a:pt x="1346" y="2692"/>
                </a:lnTo>
                <a:lnTo>
                  <a:pt x="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59077" y="354957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1358" y="0"/>
                </a:moveTo>
                <a:lnTo>
                  <a:pt x="0" y="0"/>
                </a:lnTo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78078" y="3527978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10807" y="0"/>
                </a:moveTo>
                <a:lnTo>
                  <a:pt x="4051" y="1346"/>
                </a:lnTo>
                <a:lnTo>
                  <a:pt x="0" y="5397"/>
                </a:lnTo>
                <a:lnTo>
                  <a:pt x="4051" y="13500"/>
                </a:lnTo>
                <a:lnTo>
                  <a:pt x="6756" y="14846"/>
                </a:lnTo>
                <a:lnTo>
                  <a:pt x="8115" y="13500"/>
                </a:lnTo>
                <a:lnTo>
                  <a:pt x="9461" y="10794"/>
                </a:lnTo>
                <a:lnTo>
                  <a:pt x="8115" y="9448"/>
                </a:lnTo>
                <a:lnTo>
                  <a:pt x="9461" y="5397"/>
                </a:lnTo>
                <a:lnTo>
                  <a:pt x="12153" y="4038"/>
                </a:lnTo>
                <a:lnTo>
                  <a:pt x="12153" y="1346"/>
                </a:lnTo>
                <a:lnTo>
                  <a:pt x="1080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014012" y="353337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756" y="0"/>
                </a:moveTo>
                <a:lnTo>
                  <a:pt x="1358" y="0"/>
                </a:lnTo>
                <a:lnTo>
                  <a:pt x="0" y="0"/>
                </a:lnTo>
                <a:lnTo>
                  <a:pt x="6756" y="1346"/>
                </a:lnTo>
                <a:lnTo>
                  <a:pt x="675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91585" y="3513124"/>
            <a:ext cx="40640" cy="19050"/>
          </a:xfrm>
          <a:custGeom>
            <a:avLst/>
            <a:gdLst/>
            <a:ahLst/>
            <a:cxnLst/>
            <a:rect l="l" t="t" r="r" b="b"/>
            <a:pathLst>
              <a:path w="40639" h="19050">
                <a:moveTo>
                  <a:pt x="17551" y="9448"/>
                </a:moveTo>
                <a:lnTo>
                  <a:pt x="14859" y="6756"/>
                </a:lnTo>
                <a:lnTo>
                  <a:pt x="14859" y="4051"/>
                </a:lnTo>
                <a:lnTo>
                  <a:pt x="13500" y="1346"/>
                </a:lnTo>
                <a:lnTo>
                  <a:pt x="12153" y="0"/>
                </a:lnTo>
                <a:lnTo>
                  <a:pt x="4051" y="0"/>
                </a:lnTo>
                <a:lnTo>
                  <a:pt x="4051" y="1346"/>
                </a:lnTo>
                <a:lnTo>
                  <a:pt x="1346" y="2705"/>
                </a:lnTo>
                <a:lnTo>
                  <a:pt x="0" y="5397"/>
                </a:lnTo>
                <a:lnTo>
                  <a:pt x="0" y="8102"/>
                </a:lnTo>
                <a:lnTo>
                  <a:pt x="1346" y="10807"/>
                </a:lnTo>
                <a:lnTo>
                  <a:pt x="4051" y="14859"/>
                </a:lnTo>
                <a:lnTo>
                  <a:pt x="8102" y="16205"/>
                </a:lnTo>
                <a:lnTo>
                  <a:pt x="14859" y="13500"/>
                </a:lnTo>
                <a:lnTo>
                  <a:pt x="17551" y="9448"/>
                </a:lnTo>
                <a:close/>
              </a:path>
              <a:path w="40639" h="19050">
                <a:moveTo>
                  <a:pt x="28359" y="16205"/>
                </a:moveTo>
                <a:lnTo>
                  <a:pt x="27012" y="16205"/>
                </a:lnTo>
                <a:lnTo>
                  <a:pt x="25666" y="16205"/>
                </a:lnTo>
                <a:lnTo>
                  <a:pt x="24320" y="17551"/>
                </a:lnTo>
                <a:lnTo>
                  <a:pt x="24320" y="18897"/>
                </a:lnTo>
                <a:lnTo>
                  <a:pt x="28359" y="17551"/>
                </a:lnTo>
                <a:lnTo>
                  <a:pt x="28359" y="16205"/>
                </a:lnTo>
                <a:close/>
              </a:path>
              <a:path w="40639" h="19050">
                <a:moveTo>
                  <a:pt x="40513" y="8102"/>
                </a:moveTo>
                <a:lnTo>
                  <a:pt x="39179" y="8102"/>
                </a:lnTo>
                <a:lnTo>
                  <a:pt x="37833" y="8102"/>
                </a:lnTo>
                <a:lnTo>
                  <a:pt x="37833" y="9436"/>
                </a:lnTo>
                <a:lnTo>
                  <a:pt x="39179" y="9436"/>
                </a:lnTo>
                <a:lnTo>
                  <a:pt x="40513" y="8102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218406" y="3484752"/>
            <a:ext cx="27305" cy="22225"/>
          </a:xfrm>
          <a:custGeom>
            <a:avLst/>
            <a:gdLst/>
            <a:ahLst/>
            <a:cxnLst/>
            <a:rect l="l" t="t" r="r" b="b"/>
            <a:pathLst>
              <a:path w="27304" h="22225">
                <a:moveTo>
                  <a:pt x="5410" y="18897"/>
                </a:moveTo>
                <a:lnTo>
                  <a:pt x="4051" y="17551"/>
                </a:lnTo>
                <a:lnTo>
                  <a:pt x="2705" y="17551"/>
                </a:lnTo>
                <a:lnTo>
                  <a:pt x="0" y="20243"/>
                </a:lnTo>
                <a:lnTo>
                  <a:pt x="1358" y="21602"/>
                </a:lnTo>
                <a:lnTo>
                  <a:pt x="4051" y="18897"/>
                </a:lnTo>
                <a:lnTo>
                  <a:pt x="5410" y="18897"/>
                </a:lnTo>
                <a:close/>
              </a:path>
              <a:path w="27304" h="22225">
                <a:moveTo>
                  <a:pt x="16217" y="13500"/>
                </a:moveTo>
                <a:lnTo>
                  <a:pt x="14871" y="13500"/>
                </a:lnTo>
                <a:lnTo>
                  <a:pt x="13525" y="14846"/>
                </a:lnTo>
                <a:lnTo>
                  <a:pt x="13525" y="16205"/>
                </a:lnTo>
                <a:lnTo>
                  <a:pt x="14871" y="16205"/>
                </a:lnTo>
                <a:lnTo>
                  <a:pt x="16217" y="14846"/>
                </a:lnTo>
                <a:lnTo>
                  <a:pt x="16217" y="13500"/>
                </a:lnTo>
                <a:close/>
              </a:path>
              <a:path w="27304" h="22225">
                <a:moveTo>
                  <a:pt x="27025" y="0"/>
                </a:moveTo>
                <a:lnTo>
                  <a:pt x="25666" y="0"/>
                </a:lnTo>
                <a:lnTo>
                  <a:pt x="21615" y="0"/>
                </a:lnTo>
                <a:lnTo>
                  <a:pt x="20256" y="1346"/>
                </a:lnTo>
                <a:lnTo>
                  <a:pt x="20256" y="2692"/>
                </a:lnTo>
                <a:lnTo>
                  <a:pt x="17564" y="2692"/>
                </a:lnTo>
                <a:lnTo>
                  <a:pt x="17564" y="8102"/>
                </a:lnTo>
                <a:lnTo>
                  <a:pt x="21615" y="8102"/>
                </a:lnTo>
                <a:lnTo>
                  <a:pt x="22974" y="5397"/>
                </a:lnTo>
                <a:lnTo>
                  <a:pt x="22974" y="4051"/>
                </a:lnTo>
                <a:lnTo>
                  <a:pt x="25666" y="4051"/>
                </a:lnTo>
                <a:lnTo>
                  <a:pt x="25666" y="1346"/>
                </a:lnTo>
                <a:lnTo>
                  <a:pt x="27025" y="1346"/>
                </a:lnTo>
                <a:lnTo>
                  <a:pt x="2702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421" y="3361842"/>
            <a:ext cx="8255" cy="52705"/>
          </a:xfrm>
          <a:custGeom>
            <a:avLst/>
            <a:gdLst/>
            <a:ahLst/>
            <a:cxnLst/>
            <a:rect l="l" t="t" r="r" b="b"/>
            <a:pathLst>
              <a:path w="8254" h="52704">
                <a:moveTo>
                  <a:pt x="2692" y="45910"/>
                </a:moveTo>
                <a:lnTo>
                  <a:pt x="1358" y="45910"/>
                </a:lnTo>
                <a:lnTo>
                  <a:pt x="1358" y="48615"/>
                </a:lnTo>
                <a:lnTo>
                  <a:pt x="0" y="49974"/>
                </a:lnTo>
                <a:lnTo>
                  <a:pt x="1358" y="49974"/>
                </a:lnTo>
                <a:lnTo>
                  <a:pt x="2692" y="45910"/>
                </a:lnTo>
                <a:close/>
              </a:path>
              <a:path w="8254" h="52704">
                <a:moveTo>
                  <a:pt x="5397" y="52654"/>
                </a:moveTo>
                <a:lnTo>
                  <a:pt x="4051" y="51308"/>
                </a:lnTo>
                <a:lnTo>
                  <a:pt x="2692" y="51308"/>
                </a:lnTo>
                <a:lnTo>
                  <a:pt x="1358" y="51308"/>
                </a:lnTo>
                <a:lnTo>
                  <a:pt x="2692" y="52654"/>
                </a:lnTo>
                <a:lnTo>
                  <a:pt x="5397" y="52654"/>
                </a:lnTo>
                <a:close/>
              </a:path>
              <a:path w="8254" h="52704">
                <a:moveTo>
                  <a:pt x="8102" y="0"/>
                </a:moveTo>
                <a:lnTo>
                  <a:pt x="6756" y="1333"/>
                </a:lnTo>
                <a:lnTo>
                  <a:pt x="6756" y="2679"/>
                </a:lnTo>
                <a:lnTo>
                  <a:pt x="8102" y="1333"/>
                </a:lnTo>
                <a:lnTo>
                  <a:pt x="810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881177" y="3356412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5410" y="0"/>
                </a:moveTo>
                <a:lnTo>
                  <a:pt x="5410" y="1358"/>
                </a:lnTo>
                <a:lnTo>
                  <a:pt x="1358" y="1358"/>
                </a:lnTo>
                <a:lnTo>
                  <a:pt x="0" y="2705"/>
                </a:lnTo>
                <a:lnTo>
                  <a:pt x="1358" y="4051"/>
                </a:lnTo>
                <a:lnTo>
                  <a:pt x="1358" y="5410"/>
                </a:lnTo>
                <a:lnTo>
                  <a:pt x="4063" y="5410"/>
                </a:lnTo>
                <a:lnTo>
                  <a:pt x="4063" y="4051"/>
                </a:lnTo>
                <a:lnTo>
                  <a:pt x="9461" y="4051"/>
                </a:lnTo>
                <a:lnTo>
                  <a:pt x="541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873981" y="3355063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4">
                <a:moveTo>
                  <a:pt x="1346" y="0"/>
                </a:moveTo>
                <a:lnTo>
                  <a:pt x="0" y="0"/>
                </a:lnTo>
                <a:lnTo>
                  <a:pt x="2705" y="1346"/>
                </a:lnTo>
                <a:lnTo>
                  <a:pt x="8102" y="5410"/>
                </a:lnTo>
                <a:lnTo>
                  <a:pt x="13512" y="5410"/>
                </a:lnTo>
                <a:lnTo>
                  <a:pt x="12166" y="4064"/>
                </a:lnTo>
                <a:lnTo>
                  <a:pt x="6756" y="2705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909556" y="3349668"/>
            <a:ext cx="6985" cy="5715"/>
          </a:xfrm>
          <a:custGeom>
            <a:avLst/>
            <a:gdLst/>
            <a:ahLst/>
            <a:cxnLst/>
            <a:rect l="l" t="t" r="r" b="b"/>
            <a:pathLst>
              <a:path w="6985" h="5714">
                <a:moveTo>
                  <a:pt x="6743" y="0"/>
                </a:moveTo>
                <a:lnTo>
                  <a:pt x="4051" y="0"/>
                </a:lnTo>
                <a:lnTo>
                  <a:pt x="2705" y="0"/>
                </a:lnTo>
                <a:lnTo>
                  <a:pt x="2705" y="2692"/>
                </a:lnTo>
                <a:lnTo>
                  <a:pt x="1346" y="4051"/>
                </a:lnTo>
                <a:lnTo>
                  <a:pt x="0" y="4051"/>
                </a:lnTo>
                <a:lnTo>
                  <a:pt x="0" y="5397"/>
                </a:lnTo>
                <a:lnTo>
                  <a:pt x="4051" y="4051"/>
                </a:lnTo>
                <a:lnTo>
                  <a:pt x="5384" y="1346"/>
                </a:lnTo>
                <a:lnTo>
                  <a:pt x="674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58586" y="335236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46" y="0"/>
                </a:moveTo>
                <a:lnTo>
                  <a:pt x="0" y="0"/>
                </a:lnTo>
                <a:lnTo>
                  <a:pt x="0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765919" y="335236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46" y="0"/>
                </a:moveTo>
                <a:lnTo>
                  <a:pt x="0" y="0"/>
                </a:lnTo>
                <a:lnTo>
                  <a:pt x="1346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069387" y="333751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705" y="0"/>
                </a:moveTo>
                <a:lnTo>
                  <a:pt x="0" y="2692"/>
                </a:lnTo>
                <a:lnTo>
                  <a:pt x="2705" y="1358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733504" y="333344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1346" y="0"/>
                </a:moveTo>
                <a:lnTo>
                  <a:pt x="0" y="0"/>
                </a:lnTo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84796" y="3328056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5397" y="0"/>
                </a:moveTo>
                <a:lnTo>
                  <a:pt x="1346" y="1346"/>
                </a:lnTo>
                <a:lnTo>
                  <a:pt x="0" y="1346"/>
                </a:lnTo>
                <a:lnTo>
                  <a:pt x="0" y="2692"/>
                </a:lnTo>
                <a:lnTo>
                  <a:pt x="2692" y="5397"/>
                </a:lnTo>
                <a:lnTo>
                  <a:pt x="5397" y="5397"/>
                </a:lnTo>
                <a:lnTo>
                  <a:pt x="5397" y="4038"/>
                </a:lnTo>
                <a:lnTo>
                  <a:pt x="8102" y="4038"/>
                </a:lnTo>
                <a:lnTo>
                  <a:pt x="9448" y="2692"/>
                </a:lnTo>
                <a:lnTo>
                  <a:pt x="8102" y="1346"/>
                </a:lnTo>
                <a:lnTo>
                  <a:pt x="5397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692976" y="3322649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1346" y="0"/>
                </a:moveTo>
                <a:lnTo>
                  <a:pt x="0" y="0"/>
                </a:lnTo>
                <a:lnTo>
                  <a:pt x="0" y="1346"/>
                </a:lnTo>
                <a:lnTo>
                  <a:pt x="1346" y="0"/>
                </a:lnTo>
                <a:close/>
              </a:path>
              <a:path w="6984" h="3175">
                <a:moveTo>
                  <a:pt x="4051" y="1346"/>
                </a:moveTo>
                <a:lnTo>
                  <a:pt x="1358" y="0"/>
                </a:lnTo>
                <a:lnTo>
                  <a:pt x="2705" y="1346"/>
                </a:lnTo>
                <a:lnTo>
                  <a:pt x="4051" y="1346"/>
                </a:lnTo>
                <a:close/>
              </a:path>
              <a:path w="6984" h="3175">
                <a:moveTo>
                  <a:pt x="6756" y="1346"/>
                </a:moveTo>
                <a:lnTo>
                  <a:pt x="5397" y="1346"/>
                </a:lnTo>
                <a:lnTo>
                  <a:pt x="4051" y="1346"/>
                </a:lnTo>
                <a:lnTo>
                  <a:pt x="6756" y="2692"/>
                </a:lnTo>
                <a:lnTo>
                  <a:pt x="6756" y="1346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842914" y="331589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1346" y="0"/>
                </a:moveTo>
                <a:lnTo>
                  <a:pt x="0" y="0"/>
                </a:lnTo>
                <a:lnTo>
                  <a:pt x="4051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094590" y="3286188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4" h="6985">
                <a:moveTo>
                  <a:pt x="4064" y="1346"/>
                </a:moveTo>
                <a:lnTo>
                  <a:pt x="1346" y="0"/>
                </a:lnTo>
                <a:lnTo>
                  <a:pt x="0" y="1346"/>
                </a:lnTo>
                <a:lnTo>
                  <a:pt x="4064" y="1346"/>
                </a:lnTo>
                <a:close/>
              </a:path>
              <a:path w="27304" h="6985">
                <a:moveTo>
                  <a:pt x="27025" y="6743"/>
                </a:moveTo>
                <a:lnTo>
                  <a:pt x="24320" y="4051"/>
                </a:lnTo>
                <a:lnTo>
                  <a:pt x="22974" y="4051"/>
                </a:lnTo>
                <a:lnTo>
                  <a:pt x="17576" y="4051"/>
                </a:lnTo>
                <a:lnTo>
                  <a:pt x="12166" y="5397"/>
                </a:lnTo>
                <a:lnTo>
                  <a:pt x="10820" y="5397"/>
                </a:lnTo>
                <a:lnTo>
                  <a:pt x="27025" y="6743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917204" y="3275378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8115" y="0"/>
                </a:moveTo>
                <a:lnTo>
                  <a:pt x="4051" y="2692"/>
                </a:lnTo>
                <a:lnTo>
                  <a:pt x="1358" y="2692"/>
                </a:lnTo>
                <a:lnTo>
                  <a:pt x="0" y="4038"/>
                </a:lnTo>
                <a:lnTo>
                  <a:pt x="0" y="5384"/>
                </a:lnTo>
                <a:lnTo>
                  <a:pt x="1358" y="6743"/>
                </a:lnTo>
                <a:lnTo>
                  <a:pt x="5410" y="5384"/>
                </a:lnTo>
                <a:lnTo>
                  <a:pt x="5410" y="2692"/>
                </a:lnTo>
                <a:lnTo>
                  <a:pt x="8115" y="2692"/>
                </a:lnTo>
                <a:lnTo>
                  <a:pt x="9461" y="1346"/>
                </a:lnTo>
                <a:lnTo>
                  <a:pt x="811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267953" y="3156498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5">
                <a:moveTo>
                  <a:pt x="16205" y="0"/>
                </a:moveTo>
                <a:lnTo>
                  <a:pt x="5397" y="10807"/>
                </a:lnTo>
                <a:lnTo>
                  <a:pt x="4051" y="13512"/>
                </a:lnTo>
                <a:lnTo>
                  <a:pt x="4051" y="16217"/>
                </a:lnTo>
                <a:lnTo>
                  <a:pt x="2692" y="18910"/>
                </a:lnTo>
                <a:lnTo>
                  <a:pt x="1346" y="20269"/>
                </a:lnTo>
                <a:lnTo>
                  <a:pt x="0" y="22961"/>
                </a:lnTo>
                <a:lnTo>
                  <a:pt x="0" y="24320"/>
                </a:lnTo>
                <a:lnTo>
                  <a:pt x="1346" y="25666"/>
                </a:lnTo>
                <a:lnTo>
                  <a:pt x="4051" y="22961"/>
                </a:lnTo>
                <a:lnTo>
                  <a:pt x="8102" y="20269"/>
                </a:lnTo>
                <a:lnTo>
                  <a:pt x="14846" y="16217"/>
                </a:lnTo>
                <a:lnTo>
                  <a:pt x="17551" y="14858"/>
                </a:lnTo>
                <a:lnTo>
                  <a:pt x="18910" y="13512"/>
                </a:lnTo>
                <a:lnTo>
                  <a:pt x="16205" y="10807"/>
                </a:lnTo>
                <a:lnTo>
                  <a:pt x="16205" y="9461"/>
                </a:lnTo>
                <a:lnTo>
                  <a:pt x="14846" y="6756"/>
                </a:lnTo>
                <a:lnTo>
                  <a:pt x="14846" y="5410"/>
                </a:lnTo>
                <a:lnTo>
                  <a:pt x="16205" y="4051"/>
                </a:lnTo>
                <a:lnTo>
                  <a:pt x="17551" y="1358"/>
                </a:lnTo>
                <a:lnTo>
                  <a:pt x="162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587620" y="3164605"/>
            <a:ext cx="34290" cy="12700"/>
          </a:xfrm>
          <a:custGeom>
            <a:avLst/>
            <a:gdLst/>
            <a:ahLst/>
            <a:cxnLst/>
            <a:rect l="l" t="t" r="r" b="b"/>
            <a:pathLst>
              <a:path w="34289" h="12700">
                <a:moveTo>
                  <a:pt x="20256" y="0"/>
                </a:moveTo>
                <a:lnTo>
                  <a:pt x="18910" y="0"/>
                </a:lnTo>
                <a:lnTo>
                  <a:pt x="6756" y="0"/>
                </a:lnTo>
                <a:lnTo>
                  <a:pt x="5410" y="1346"/>
                </a:lnTo>
                <a:lnTo>
                  <a:pt x="4063" y="1346"/>
                </a:lnTo>
                <a:lnTo>
                  <a:pt x="2705" y="4051"/>
                </a:lnTo>
                <a:lnTo>
                  <a:pt x="0" y="6756"/>
                </a:lnTo>
                <a:lnTo>
                  <a:pt x="0" y="10807"/>
                </a:lnTo>
                <a:lnTo>
                  <a:pt x="2705" y="12153"/>
                </a:lnTo>
                <a:lnTo>
                  <a:pt x="29717" y="12153"/>
                </a:lnTo>
                <a:lnTo>
                  <a:pt x="31076" y="10807"/>
                </a:lnTo>
                <a:lnTo>
                  <a:pt x="32423" y="10807"/>
                </a:lnTo>
                <a:lnTo>
                  <a:pt x="32423" y="9448"/>
                </a:lnTo>
                <a:lnTo>
                  <a:pt x="33769" y="5410"/>
                </a:lnTo>
                <a:lnTo>
                  <a:pt x="2025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060844" y="303762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6743" y="0"/>
                </a:moveTo>
                <a:lnTo>
                  <a:pt x="2692" y="0"/>
                </a:lnTo>
                <a:lnTo>
                  <a:pt x="0" y="0"/>
                </a:lnTo>
                <a:lnTo>
                  <a:pt x="2692" y="5410"/>
                </a:lnTo>
                <a:lnTo>
                  <a:pt x="5384" y="8102"/>
                </a:lnTo>
                <a:lnTo>
                  <a:pt x="6743" y="8102"/>
                </a:lnTo>
                <a:lnTo>
                  <a:pt x="6743" y="6756"/>
                </a:lnTo>
                <a:lnTo>
                  <a:pt x="8102" y="6756"/>
                </a:lnTo>
                <a:lnTo>
                  <a:pt x="8102" y="4064"/>
                </a:lnTo>
                <a:lnTo>
                  <a:pt x="6743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145932" y="302007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6756" y="0"/>
                </a:moveTo>
                <a:lnTo>
                  <a:pt x="4051" y="0"/>
                </a:lnTo>
                <a:lnTo>
                  <a:pt x="4051" y="1346"/>
                </a:lnTo>
                <a:lnTo>
                  <a:pt x="1358" y="1346"/>
                </a:lnTo>
                <a:lnTo>
                  <a:pt x="0" y="2705"/>
                </a:lnTo>
                <a:lnTo>
                  <a:pt x="0" y="5397"/>
                </a:lnTo>
                <a:lnTo>
                  <a:pt x="5410" y="14858"/>
                </a:lnTo>
                <a:lnTo>
                  <a:pt x="6756" y="16205"/>
                </a:lnTo>
                <a:lnTo>
                  <a:pt x="12153" y="16205"/>
                </a:lnTo>
                <a:lnTo>
                  <a:pt x="13512" y="13500"/>
                </a:lnTo>
                <a:lnTo>
                  <a:pt x="16205" y="12153"/>
                </a:lnTo>
                <a:lnTo>
                  <a:pt x="16205" y="10807"/>
                </a:lnTo>
                <a:lnTo>
                  <a:pt x="10807" y="5397"/>
                </a:lnTo>
                <a:lnTo>
                  <a:pt x="675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76686" y="302411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8102" y="0"/>
                </a:moveTo>
                <a:lnTo>
                  <a:pt x="6756" y="0"/>
                </a:lnTo>
                <a:lnTo>
                  <a:pt x="5397" y="0"/>
                </a:lnTo>
                <a:lnTo>
                  <a:pt x="1346" y="5410"/>
                </a:lnTo>
                <a:lnTo>
                  <a:pt x="0" y="6756"/>
                </a:lnTo>
                <a:lnTo>
                  <a:pt x="1346" y="8102"/>
                </a:lnTo>
                <a:lnTo>
                  <a:pt x="4051" y="8102"/>
                </a:lnTo>
                <a:lnTo>
                  <a:pt x="6756" y="4064"/>
                </a:lnTo>
                <a:lnTo>
                  <a:pt x="8102" y="4064"/>
                </a:lnTo>
                <a:lnTo>
                  <a:pt x="810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174301" y="3020072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89" h="9525">
                <a:moveTo>
                  <a:pt x="14846" y="8102"/>
                </a:moveTo>
                <a:lnTo>
                  <a:pt x="8102" y="4051"/>
                </a:lnTo>
                <a:lnTo>
                  <a:pt x="2692" y="0"/>
                </a:lnTo>
                <a:lnTo>
                  <a:pt x="0" y="0"/>
                </a:lnTo>
                <a:lnTo>
                  <a:pt x="0" y="1346"/>
                </a:lnTo>
                <a:lnTo>
                  <a:pt x="13500" y="9448"/>
                </a:lnTo>
                <a:lnTo>
                  <a:pt x="14846" y="9448"/>
                </a:lnTo>
                <a:lnTo>
                  <a:pt x="14846" y="8102"/>
                </a:lnTo>
                <a:close/>
              </a:path>
              <a:path w="34289" h="9525">
                <a:moveTo>
                  <a:pt x="33769" y="5397"/>
                </a:moveTo>
                <a:lnTo>
                  <a:pt x="24320" y="0"/>
                </a:lnTo>
                <a:lnTo>
                  <a:pt x="20256" y="0"/>
                </a:lnTo>
                <a:lnTo>
                  <a:pt x="31064" y="8102"/>
                </a:lnTo>
                <a:lnTo>
                  <a:pt x="33769" y="8102"/>
                </a:lnTo>
                <a:lnTo>
                  <a:pt x="33769" y="5397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68575" y="3005206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512" y="0"/>
                </a:moveTo>
                <a:lnTo>
                  <a:pt x="9461" y="0"/>
                </a:lnTo>
                <a:lnTo>
                  <a:pt x="5410" y="2705"/>
                </a:lnTo>
                <a:lnTo>
                  <a:pt x="2705" y="5410"/>
                </a:lnTo>
                <a:lnTo>
                  <a:pt x="0" y="6756"/>
                </a:lnTo>
                <a:lnTo>
                  <a:pt x="0" y="10807"/>
                </a:lnTo>
                <a:lnTo>
                  <a:pt x="4064" y="18910"/>
                </a:lnTo>
                <a:lnTo>
                  <a:pt x="6756" y="21615"/>
                </a:lnTo>
                <a:lnTo>
                  <a:pt x="8102" y="18910"/>
                </a:lnTo>
                <a:lnTo>
                  <a:pt x="8102" y="16217"/>
                </a:lnTo>
                <a:lnTo>
                  <a:pt x="10807" y="13512"/>
                </a:lnTo>
                <a:lnTo>
                  <a:pt x="12153" y="9461"/>
                </a:lnTo>
                <a:lnTo>
                  <a:pt x="12153" y="4051"/>
                </a:lnTo>
                <a:lnTo>
                  <a:pt x="1351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10541" y="298900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705" y="0"/>
                </a:moveTo>
                <a:lnTo>
                  <a:pt x="0" y="0"/>
                </a:lnTo>
                <a:lnTo>
                  <a:pt x="1346" y="1346"/>
                </a:lnTo>
                <a:lnTo>
                  <a:pt x="2705" y="2692"/>
                </a:lnTo>
                <a:lnTo>
                  <a:pt x="2705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083805" y="2967394"/>
            <a:ext cx="4445" cy="8255"/>
          </a:xfrm>
          <a:custGeom>
            <a:avLst/>
            <a:gdLst/>
            <a:ahLst/>
            <a:cxnLst/>
            <a:rect l="l" t="t" r="r" b="b"/>
            <a:pathLst>
              <a:path w="4444" h="8255">
                <a:moveTo>
                  <a:pt x="1346" y="0"/>
                </a:moveTo>
                <a:lnTo>
                  <a:pt x="1346" y="1346"/>
                </a:lnTo>
                <a:lnTo>
                  <a:pt x="0" y="1346"/>
                </a:lnTo>
                <a:lnTo>
                  <a:pt x="0" y="2692"/>
                </a:lnTo>
                <a:lnTo>
                  <a:pt x="2692" y="8102"/>
                </a:lnTo>
                <a:lnTo>
                  <a:pt x="4051" y="8102"/>
                </a:lnTo>
                <a:lnTo>
                  <a:pt x="2692" y="6743"/>
                </a:lnTo>
                <a:lnTo>
                  <a:pt x="2692" y="4038"/>
                </a:lnTo>
                <a:lnTo>
                  <a:pt x="1346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628158" y="295253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692" y="0"/>
                </a:moveTo>
                <a:lnTo>
                  <a:pt x="1333" y="0"/>
                </a:lnTo>
                <a:lnTo>
                  <a:pt x="0" y="0"/>
                </a:lnTo>
                <a:lnTo>
                  <a:pt x="1333" y="1333"/>
                </a:lnTo>
                <a:lnTo>
                  <a:pt x="2692" y="1333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693433" y="2853928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2692" y="0"/>
                </a:moveTo>
                <a:lnTo>
                  <a:pt x="0" y="1346"/>
                </a:lnTo>
                <a:lnTo>
                  <a:pt x="0" y="2692"/>
                </a:lnTo>
                <a:lnTo>
                  <a:pt x="2692" y="5397"/>
                </a:lnTo>
                <a:lnTo>
                  <a:pt x="5410" y="5397"/>
                </a:lnTo>
                <a:lnTo>
                  <a:pt x="2692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317488" y="2785026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4">
                <a:moveTo>
                  <a:pt x="6730" y="0"/>
                </a:moveTo>
                <a:lnTo>
                  <a:pt x="5397" y="1358"/>
                </a:lnTo>
                <a:lnTo>
                  <a:pt x="0" y="4064"/>
                </a:lnTo>
                <a:lnTo>
                  <a:pt x="2679" y="4064"/>
                </a:lnTo>
                <a:lnTo>
                  <a:pt x="4038" y="2705"/>
                </a:lnTo>
                <a:lnTo>
                  <a:pt x="8089" y="2705"/>
                </a:lnTo>
                <a:lnTo>
                  <a:pt x="8089" y="1358"/>
                </a:lnTo>
                <a:lnTo>
                  <a:pt x="6730" y="0"/>
                </a:lnTo>
                <a:close/>
              </a:path>
            </a:pathLst>
          </a:custGeom>
          <a:solidFill>
            <a:srgbClr val="00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755117" y="5655474"/>
            <a:ext cx="35560" cy="63500"/>
          </a:xfrm>
          <a:custGeom>
            <a:avLst/>
            <a:gdLst/>
            <a:ahLst/>
            <a:cxnLst/>
            <a:rect l="l" t="t" r="r" b="b"/>
            <a:pathLst>
              <a:path w="35559" h="63500">
                <a:moveTo>
                  <a:pt x="1346" y="60794"/>
                </a:moveTo>
                <a:lnTo>
                  <a:pt x="0" y="60794"/>
                </a:lnTo>
                <a:lnTo>
                  <a:pt x="0" y="62141"/>
                </a:lnTo>
                <a:lnTo>
                  <a:pt x="1346" y="62141"/>
                </a:lnTo>
                <a:lnTo>
                  <a:pt x="1346" y="60794"/>
                </a:lnTo>
                <a:close/>
              </a:path>
              <a:path w="35559" h="63500">
                <a:moveTo>
                  <a:pt x="5397" y="62141"/>
                </a:moveTo>
                <a:lnTo>
                  <a:pt x="4038" y="62141"/>
                </a:lnTo>
                <a:lnTo>
                  <a:pt x="4038" y="59448"/>
                </a:lnTo>
                <a:lnTo>
                  <a:pt x="2692" y="60794"/>
                </a:lnTo>
                <a:lnTo>
                  <a:pt x="2692" y="63487"/>
                </a:lnTo>
                <a:lnTo>
                  <a:pt x="4038" y="63487"/>
                </a:lnTo>
                <a:lnTo>
                  <a:pt x="5397" y="62141"/>
                </a:lnTo>
                <a:close/>
              </a:path>
              <a:path w="35559" h="63500">
                <a:moveTo>
                  <a:pt x="12141" y="56730"/>
                </a:moveTo>
                <a:lnTo>
                  <a:pt x="10795" y="58077"/>
                </a:lnTo>
                <a:lnTo>
                  <a:pt x="9448" y="58077"/>
                </a:lnTo>
                <a:lnTo>
                  <a:pt x="9448" y="60794"/>
                </a:lnTo>
                <a:lnTo>
                  <a:pt x="10795" y="60794"/>
                </a:lnTo>
                <a:lnTo>
                  <a:pt x="10795" y="59436"/>
                </a:lnTo>
                <a:lnTo>
                  <a:pt x="12141" y="58077"/>
                </a:lnTo>
                <a:lnTo>
                  <a:pt x="12141" y="56730"/>
                </a:lnTo>
                <a:close/>
              </a:path>
              <a:path w="35559" h="63500">
                <a:moveTo>
                  <a:pt x="12141" y="55384"/>
                </a:moveTo>
                <a:lnTo>
                  <a:pt x="10795" y="55384"/>
                </a:lnTo>
                <a:lnTo>
                  <a:pt x="10795" y="56730"/>
                </a:lnTo>
                <a:lnTo>
                  <a:pt x="12141" y="56730"/>
                </a:lnTo>
                <a:lnTo>
                  <a:pt x="12141" y="55384"/>
                </a:lnTo>
                <a:close/>
              </a:path>
              <a:path w="35559" h="63500">
                <a:moveTo>
                  <a:pt x="14846" y="45935"/>
                </a:moveTo>
                <a:lnTo>
                  <a:pt x="13500" y="44589"/>
                </a:lnTo>
                <a:lnTo>
                  <a:pt x="12141" y="45935"/>
                </a:lnTo>
                <a:lnTo>
                  <a:pt x="9448" y="45935"/>
                </a:lnTo>
                <a:lnTo>
                  <a:pt x="9448" y="47282"/>
                </a:lnTo>
                <a:lnTo>
                  <a:pt x="8089" y="51346"/>
                </a:lnTo>
                <a:lnTo>
                  <a:pt x="10795" y="51346"/>
                </a:lnTo>
                <a:lnTo>
                  <a:pt x="12141" y="52692"/>
                </a:lnTo>
                <a:lnTo>
                  <a:pt x="13500" y="52692"/>
                </a:lnTo>
                <a:lnTo>
                  <a:pt x="14846" y="49987"/>
                </a:lnTo>
                <a:lnTo>
                  <a:pt x="14846" y="45935"/>
                </a:lnTo>
                <a:close/>
              </a:path>
              <a:path w="35559" h="63500">
                <a:moveTo>
                  <a:pt x="16192" y="35115"/>
                </a:moveTo>
                <a:lnTo>
                  <a:pt x="14846" y="33769"/>
                </a:lnTo>
                <a:lnTo>
                  <a:pt x="13500" y="33769"/>
                </a:lnTo>
                <a:lnTo>
                  <a:pt x="13500" y="35115"/>
                </a:lnTo>
                <a:lnTo>
                  <a:pt x="12141" y="36474"/>
                </a:lnTo>
                <a:lnTo>
                  <a:pt x="16192" y="35115"/>
                </a:lnTo>
                <a:close/>
              </a:path>
              <a:path w="35559" h="63500">
                <a:moveTo>
                  <a:pt x="35102" y="0"/>
                </a:moveTo>
                <a:lnTo>
                  <a:pt x="33756" y="0"/>
                </a:lnTo>
                <a:lnTo>
                  <a:pt x="32410" y="1346"/>
                </a:lnTo>
                <a:lnTo>
                  <a:pt x="31051" y="0"/>
                </a:lnTo>
                <a:lnTo>
                  <a:pt x="29705" y="0"/>
                </a:lnTo>
                <a:lnTo>
                  <a:pt x="28359" y="0"/>
                </a:lnTo>
                <a:lnTo>
                  <a:pt x="28359" y="2705"/>
                </a:lnTo>
                <a:lnTo>
                  <a:pt x="27012" y="2705"/>
                </a:lnTo>
                <a:lnTo>
                  <a:pt x="25654" y="4051"/>
                </a:lnTo>
                <a:lnTo>
                  <a:pt x="22948" y="9448"/>
                </a:lnTo>
                <a:lnTo>
                  <a:pt x="21602" y="10807"/>
                </a:lnTo>
                <a:lnTo>
                  <a:pt x="20256" y="13512"/>
                </a:lnTo>
                <a:lnTo>
                  <a:pt x="20256" y="14859"/>
                </a:lnTo>
                <a:lnTo>
                  <a:pt x="21602" y="14859"/>
                </a:lnTo>
                <a:lnTo>
                  <a:pt x="22948" y="17564"/>
                </a:lnTo>
                <a:lnTo>
                  <a:pt x="22948" y="18910"/>
                </a:lnTo>
                <a:lnTo>
                  <a:pt x="27012" y="18910"/>
                </a:lnTo>
                <a:lnTo>
                  <a:pt x="28359" y="17564"/>
                </a:lnTo>
                <a:lnTo>
                  <a:pt x="28359" y="14859"/>
                </a:lnTo>
                <a:lnTo>
                  <a:pt x="29705" y="13512"/>
                </a:lnTo>
                <a:lnTo>
                  <a:pt x="29705" y="12153"/>
                </a:lnTo>
                <a:lnTo>
                  <a:pt x="31051" y="12153"/>
                </a:lnTo>
                <a:lnTo>
                  <a:pt x="31051" y="8102"/>
                </a:lnTo>
                <a:lnTo>
                  <a:pt x="32410" y="8102"/>
                </a:lnTo>
                <a:lnTo>
                  <a:pt x="33756" y="6756"/>
                </a:lnTo>
                <a:lnTo>
                  <a:pt x="33756" y="5397"/>
                </a:lnTo>
                <a:lnTo>
                  <a:pt x="35102" y="4051"/>
                </a:lnTo>
                <a:lnTo>
                  <a:pt x="35102" y="0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26476" y="5737885"/>
            <a:ext cx="17780" cy="51435"/>
          </a:xfrm>
          <a:custGeom>
            <a:avLst/>
            <a:gdLst/>
            <a:ahLst/>
            <a:cxnLst/>
            <a:rect l="l" t="t" r="r" b="b"/>
            <a:pathLst>
              <a:path w="17780" h="51435">
                <a:moveTo>
                  <a:pt x="13512" y="48628"/>
                </a:moveTo>
                <a:lnTo>
                  <a:pt x="12153" y="48628"/>
                </a:lnTo>
                <a:lnTo>
                  <a:pt x="12153" y="47282"/>
                </a:lnTo>
                <a:lnTo>
                  <a:pt x="10795" y="47282"/>
                </a:lnTo>
                <a:lnTo>
                  <a:pt x="2692" y="43218"/>
                </a:lnTo>
                <a:lnTo>
                  <a:pt x="1346" y="43218"/>
                </a:lnTo>
                <a:lnTo>
                  <a:pt x="0" y="44577"/>
                </a:lnTo>
                <a:lnTo>
                  <a:pt x="0" y="47282"/>
                </a:lnTo>
                <a:lnTo>
                  <a:pt x="1346" y="45923"/>
                </a:lnTo>
                <a:lnTo>
                  <a:pt x="1346" y="48628"/>
                </a:lnTo>
                <a:lnTo>
                  <a:pt x="2692" y="48628"/>
                </a:lnTo>
                <a:lnTo>
                  <a:pt x="5397" y="51333"/>
                </a:lnTo>
                <a:lnTo>
                  <a:pt x="12153" y="49974"/>
                </a:lnTo>
                <a:lnTo>
                  <a:pt x="13512" y="48628"/>
                </a:lnTo>
                <a:close/>
              </a:path>
              <a:path w="17780" h="51435">
                <a:moveTo>
                  <a:pt x="17564" y="1346"/>
                </a:moveTo>
                <a:lnTo>
                  <a:pt x="16205" y="0"/>
                </a:lnTo>
                <a:lnTo>
                  <a:pt x="14859" y="0"/>
                </a:lnTo>
                <a:lnTo>
                  <a:pt x="13512" y="0"/>
                </a:lnTo>
                <a:lnTo>
                  <a:pt x="13512" y="5397"/>
                </a:lnTo>
                <a:lnTo>
                  <a:pt x="14859" y="6756"/>
                </a:lnTo>
                <a:lnTo>
                  <a:pt x="16205" y="5397"/>
                </a:lnTo>
                <a:lnTo>
                  <a:pt x="16205" y="4051"/>
                </a:lnTo>
                <a:lnTo>
                  <a:pt x="17564" y="1346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714595" y="5621699"/>
            <a:ext cx="29845" cy="90805"/>
          </a:xfrm>
          <a:custGeom>
            <a:avLst/>
            <a:gdLst/>
            <a:ahLst/>
            <a:cxnLst/>
            <a:rect l="l" t="t" r="r" b="b"/>
            <a:pathLst>
              <a:path w="29845" h="90804">
                <a:moveTo>
                  <a:pt x="28371" y="0"/>
                </a:moveTo>
                <a:lnTo>
                  <a:pt x="27012" y="0"/>
                </a:lnTo>
                <a:lnTo>
                  <a:pt x="24307" y="4063"/>
                </a:lnTo>
                <a:lnTo>
                  <a:pt x="20256" y="8102"/>
                </a:lnTo>
                <a:lnTo>
                  <a:pt x="12153" y="8102"/>
                </a:lnTo>
                <a:lnTo>
                  <a:pt x="8102" y="6756"/>
                </a:lnTo>
                <a:lnTo>
                  <a:pt x="6756" y="6756"/>
                </a:lnTo>
                <a:lnTo>
                  <a:pt x="4051" y="9461"/>
                </a:lnTo>
                <a:lnTo>
                  <a:pt x="4051" y="12153"/>
                </a:lnTo>
                <a:lnTo>
                  <a:pt x="5410" y="18910"/>
                </a:lnTo>
                <a:lnTo>
                  <a:pt x="5410" y="22961"/>
                </a:lnTo>
                <a:lnTo>
                  <a:pt x="6756" y="24320"/>
                </a:lnTo>
                <a:lnTo>
                  <a:pt x="6756" y="25666"/>
                </a:lnTo>
                <a:lnTo>
                  <a:pt x="5410" y="27025"/>
                </a:lnTo>
                <a:lnTo>
                  <a:pt x="6756" y="27025"/>
                </a:lnTo>
                <a:lnTo>
                  <a:pt x="6756" y="31064"/>
                </a:lnTo>
                <a:lnTo>
                  <a:pt x="5410" y="33769"/>
                </a:lnTo>
                <a:lnTo>
                  <a:pt x="5410" y="41884"/>
                </a:lnTo>
                <a:lnTo>
                  <a:pt x="4051" y="44589"/>
                </a:lnTo>
                <a:lnTo>
                  <a:pt x="4051" y="48628"/>
                </a:lnTo>
                <a:lnTo>
                  <a:pt x="6756" y="52679"/>
                </a:lnTo>
                <a:lnTo>
                  <a:pt x="6756" y="55384"/>
                </a:lnTo>
                <a:lnTo>
                  <a:pt x="5410" y="58089"/>
                </a:lnTo>
                <a:lnTo>
                  <a:pt x="5410" y="62141"/>
                </a:lnTo>
                <a:lnTo>
                  <a:pt x="2692" y="68897"/>
                </a:lnTo>
                <a:lnTo>
                  <a:pt x="2692" y="70243"/>
                </a:lnTo>
                <a:lnTo>
                  <a:pt x="1346" y="74294"/>
                </a:lnTo>
                <a:lnTo>
                  <a:pt x="1346" y="79705"/>
                </a:lnTo>
                <a:lnTo>
                  <a:pt x="0" y="79705"/>
                </a:lnTo>
                <a:lnTo>
                  <a:pt x="0" y="81051"/>
                </a:lnTo>
                <a:lnTo>
                  <a:pt x="1346" y="82397"/>
                </a:lnTo>
                <a:lnTo>
                  <a:pt x="2692" y="82397"/>
                </a:lnTo>
                <a:lnTo>
                  <a:pt x="2692" y="83756"/>
                </a:lnTo>
                <a:lnTo>
                  <a:pt x="4051" y="85102"/>
                </a:lnTo>
                <a:lnTo>
                  <a:pt x="6756" y="89166"/>
                </a:lnTo>
                <a:lnTo>
                  <a:pt x="8102" y="87807"/>
                </a:lnTo>
                <a:lnTo>
                  <a:pt x="9448" y="85102"/>
                </a:lnTo>
                <a:lnTo>
                  <a:pt x="12153" y="86461"/>
                </a:lnTo>
                <a:lnTo>
                  <a:pt x="13500" y="86461"/>
                </a:lnTo>
                <a:lnTo>
                  <a:pt x="13500" y="87807"/>
                </a:lnTo>
                <a:lnTo>
                  <a:pt x="14859" y="89166"/>
                </a:lnTo>
                <a:lnTo>
                  <a:pt x="14859" y="90512"/>
                </a:lnTo>
                <a:lnTo>
                  <a:pt x="16205" y="90512"/>
                </a:lnTo>
                <a:lnTo>
                  <a:pt x="13500" y="83756"/>
                </a:lnTo>
                <a:lnTo>
                  <a:pt x="9448" y="75641"/>
                </a:lnTo>
                <a:lnTo>
                  <a:pt x="8102" y="74294"/>
                </a:lnTo>
                <a:lnTo>
                  <a:pt x="9448" y="72948"/>
                </a:lnTo>
                <a:lnTo>
                  <a:pt x="9448" y="68897"/>
                </a:lnTo>
                <a:lnTo>
                  <a:pt x="13500" y="64833"/>
                </a:lnTo>
                <a:lnTo>
                  <a:pt x="13500" y="59435"/>
                </a:lnTo>
                <a:lnTo>
                  <a:pt x="12153" y="58089"/>
                </a:lnTo>
                <a:lnTo>
                  <a:pt x="12153" y="54038"/>
                </a:lnTo>
                <a:lnTo>
                  <a:pt x="14859" y="54038"/>
                </a:lnTo>
                <a:lnTo>
                  <a:pt x="14859" y="51333"/>
                </a:lnTo>
                <a:lnTo>
                  <a:pt x="13500" y="48628"/>
                </a:lnTo>
                <a:lnTo>
                  <a:pt x="12153" y="48628"/>
                </a:lnTo>
                <a:lnTo>
                  <a:pt x="12153" y="44589"/>
                </a:lnTo>
                <a:lnTo>
                  <a:pt x="14859" y="36474"/>
                </a:lnTo>
                <a:lnTo>
                  <a:pt x="14859" y="29717"/>
                </a:lnTo>
                <a:lnTo>
                  <a:pt x="16205" y="28371"/>
                </a:lnTo>
                <a:lnTo>
                  <a:pt x="16205" y="27025"/>
                </a:lnTo>
                <a:lnTo>
                  <a:pt x="20256" y="22961"/>
                </a:lnTo>
                <a:lnTo>
                  <a:pt x="21615" y="22961"/>
                </a:lnTo>
                <a:lnTo>
                  <a:pt x="22961" y="21615"/>
                </a:lnTo>
                <a:lnTo>
                  <a:pt x="22961" y="20269"/>
                </a:lnTo>
                <a:lnTo>
                  <a:pt x="24307" y="18910"/>
                </a:lnTo>
                <a:lnTo>
                  <a:pt x="24307" y="10820"/>
                </a:lnTo>
                <a:lnTo>
                  <a:pt x="25654" y="9461"/>
                </a:lnTo>
                <a:lnTo>
                  <a:pt x="25654" y="8102"/>
                </a:lnTo>
                <a:lnTo>
                  <a:pt x="29705" y="8102"/>
                </a:lnTo>
                <a:lnTo>
                  <a:pt x="29705" y="4063"/>
                </a:lnTo>
                <a:lnTo>
                  <a:pt x="28371" y="0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96725" y="5694646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2692" y="0"/>
                </a:moveTo>
                <a:lnTo>
                  <a:pt x="1346" y="0"/>
                </a:lnTo>
                <a:lnTo>
                  <a:pt x="1346" y="1346"/>
                </a:lnTo>
                <a:lnTo>
                  <a:pt x="0" y="2692"/>
                </a:lnTo>
                <a:lnTo>
                  <a:pt x="0" y="4051"/>
                </a:lnTo>
                <a:lnTo>
                  <a:pt x="1346" y="5397"/>
                </a:lnTo>
                <a:lnTo>
                  <a:pt x="4051" y="4051"/>
                </a:lnTo>
                <a:lnTo>
                  <a:pt x="4051" y="2692"/>
                </a:lnTo>
                <a:lnTo>
                  <a:pt x="2692" y="0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751060" y="5473118"/>
            <a:ext cx="57150" cy="140970"/>
          </a:xfrm>
          <a:custGeom>
            <a:avLst/>
            <a:gdLst/>
            <a:ahLst/>
            <a:cxnLst/>
            <a:rect l="l" t="t" r="r" b="b"/>
            <a:pathLst>
              <a:path w="57150" h="140970">
                <a:moveTo>
                  <a:pt x="47282" y="0"/>
                </a:moveTo>
                <a:lnTo>
                  <a:pt x="44576" y="1346"/>
                </a:lnTo>
                <a:lnTo>
                  <a:pt x="43230" y="2692"/>
                </a:lnTo>
                <a:lnTo>
                  <a:pt x="40525" y="6743"/>
                </a:lnTo>
                <a:lnTo>
                  <a:pt x="39179" y="8102"/>
                </a:lnTo>
                <a:lnTo>
                  <a:pt x="40525" y="9448"/>
                </a:lnTo>
                <a:lnTo>
                  <a:pt x="40525" y="10807"/>
                </a:lnTo>
                <a:lnTo>
                  <a:pt x="39179" y="12153"/>
                </a:lnTo>
                <a:lnTo>
                  <a:pt x="37820" y="12153"/>
                </a:lnTo>
                <a:lnTo>
                  <a:pt x="39179" y="14859"/>
                </a:lnTo>
                <a:lnTo>
                  <a:pt x="37820" y="17551"/>
                </a:lnTo>
                <a:lnTo>
                  <a:pt x="37820" y="24307"/>
                </a:lnTo>
                <a:lnTo>
                  <a:pt x="36474" y="25666"/>
                </a:lnTo>
                <a:lnTo>
                  <a:pt x="37820" y="29718"/>
                </a:lnTo>
                <a:lnTo>
                  <a:pt x="36474" y="33769"/>
                </a:lnTo>
                <a:lnTo>
                  <a:pt x="25666" y="43230"/>
                </a:lnTo>
                <a:lnTo>
                  <a:pt x="21615" y="43230"/>
                </a:lnTo>
                <a:lnTo>
                  <a:pt x="20269" y="41871"/>
                </a:lnTo>
                <a:lnTo>
                  <a:pt x="20269" y="40513"/>
                </a:lnTo>
                <a:lnTo>
                  <a:pt x="18922" y="39179"/>
                </a:lnTo>
                <a:lnTo>
                  <a:pt x="14871" y="36461"/>
                </a:lnTo>
                <a:lnTo>
                  <a:pt x="13512" y="33769"/>
                </a:lnTo>
                <a:lnTo>
                  <a:pt x="10820" y="33769"/>
                </a:lnTo>
                <a:lnTo>
                  <a:pt x="10820" y="41871"/>
                </a:lnTo>
                <a:lnTo>
                  <a:pt x="12166" y="41871"/>
                </a:lnTo>
                <a:lnTo>
                  <a:pt x="13512" y="43230"/>
                </a:lnTo>
                <a:lnTo>
                  <a:pt x="13512" y="44577"/>
                </a:lnTo>
                <a:lnTo>
                  <a:pt x="14871" y="47269"/>
                </a:lnTo>
                <a:lnTo>
                  <a:pt x="16205" y="48628"/>
                </a:lnTo>
                <a:lnTo>
                  <a:pt x="17564" y="48628"/>
                </a:lnTo>
                <a:lnTo>
                  <a:pt x="18922" y="49974"/>
                </a:lnTo>
                <a:lnTo>
                  <a:pt x="18922" y="51320"/>
                </a:lnTo>
                <a:lnTo>
                  <a:pt x="13512" y="56730"/>
                </a:lnTo>
                <a:lnTo>
                  <a:pt x="13512" y="59436"/>
                </a:lnTo>
                <a:lnTo>
                  <a:pt x="14871" y="67538"/>
                </a:lnTo>
                <a:lnTo>
                  <a:pt x="13512" y="68884"/>
                </a:lnTo>
                <a:lnTo>
                  <a:pt x="13512" y="70231"/>
                </a:lnTo>
                <a:lnTo>
                  <a:pt x="12166" y="71589"/>
                </a:lnTo>
                <a:lnTo>
                  <a:pt x="10820" y="71589"/>
                </a:lnTo>
                <a:lnTo>
                  <a:pt x="9461" y="70231"/>
                </a:lnTo>
                <a:lnTo>
                  <a:pt x="8115" y="70231"/>
                </a:lnTo>
                <a:lnTo>
                  <a:pt x="8115" y="71589"/>
                </a:lnTo>
                <a:lnTo>
                  <a:pt x="6756" y="71589"/>
                </a:lnTo>
                <a:lnTo>
                  <a:pt x="6756" y="72948"/>
                </a:lnTo>
                <a:lnTo>
                  <a:pt x="8115" y="74295"/>
                </a:lnTo>
                <a:lnTo>
                  <a:pt x="9461" y="77000"/>
                </a:lnTo>
                <a:lnTo>
                  <a:pt x="10820" y="78346"/>
                </a:lnTo>
                <a:lnTo>
                  <a:pt x="10820" y="83756"/>
                </a:lnTo>
                <a:lnTo>
                  <a:pt x="9461" y="86448"/>
                </a:lnTo>
                <a:lnTo>
                  <a:pt x="8115" y="90500"/>
                </a:lnTo>
                <a:lnTo>
                  <a:pt x="5410" y="95910"/>
                </a:lnTo>
                <a:lnTo>
                  <a:pt x="5410" y="98602"/>
                </a:lnTo>
                <a:lnTo>
                  <a:pt x="6756" y="99961"/>
                </a:lnTo>
                <a:lnTo>
                  <a:pt x="6756" y="102654"/>
                </a:lnTo>
                <a:lnTo>
                  <a:pt x="1358" y="102654"/>
                </a:lnTo>
                <a:lnTo>
                  <a:pt x="0" y="104000"/>
                </a:lnTo>
                <a:lnTo>
                  <a:pt x="1358" y="106705"/>
                </a:lnTo>
                <a:lnTo>
                  <a:pt x="8115" y="106705"/>
                </a:lnTo>
                <a:lnTo>
                  <a:pt x="9461" y="108051"/>
                </a:lnTo>
                <a:lnTo>
                  <a:pt x="9461" y="116166"/>
                </a:lnTo>
                <a:lnTo>
                  <a:pt x="8115" y="118859"/>
                </a:lnTo>
                <a:lnTo>
                  <a:pt x="6756" y="118859"/>
                </a:lnTo>
                <a:lnTo>
                  <a:pt x="4051" y="117513"/>
                </a:lnTo>
                <a:lnTo>
                  <a:pt x="2705" y="118859"/>
                </a:lnTo>
                <a:lnTo>
                  <a:pt x="4051" y="121577"/>
                </a:lnTo>
                <a:lnTo>
                  <a:pt x="5410" y="121577"/>
                </a:lnTo>
                <a:lnTo>
                  <a:pt x="8115" y="122923"/>
                </a:lnTo>
                <a:lnTo>
                  <a:pt x="8115" y="124269"/>
                </a:lnTo>
                <a:lnTo>
                  <a:pt x="6756" y="126974"/>
                </a:lnTo>
                <a:lnTo>
                  <a:pt x="4051" y="126974"/>
                </a:lnTo>
                <a:lnTo>
                  <a:pt x="4051" y="125615"/>
                </a:lnTo>
                <a:lnTo>
                  <a:pt x="2705" y="124269"/>
                </a:lnTo>
                <a:lnTo>
                  <a:pt x="1358" y="124269"/>
                </a:lnTo>
                <a:lnTo>
                  <a:pt x="1358" y="125615"/>
                </a:lnTo>
                <a:lnTo>
                  <a:pt x="5410" y="129679"/>
                </a:lnTo>
                <a:lnTo>
                  <a:pt x="5410" y="139128"/>
                </a:lnTo>
                <a:lnTo>
                  <a:pt x="6756" y="140487"/>
                </a:lnTo>
                <a:lnTo>
                  <a:pt x="8115" y="140487"/>
                </a:lnTo>
                <a:lnTo>
                  <a:pt x="9461" y="139128"/>
                </a:lnTo>
                <a:lnTo>
                  <a:pt x="12166" y="139128"/>
                </a:lnTo>
                <a:lnTo>
                  <a:pt x="12166" y="137782"/>
                </a:lnTo>
                <a:lnTo>
                  <a:pt x="10820" y="135077"/>
                </a:lnTo>
                <a:lnTo>
                  <a:pt x="10820" y="126974"/>
                </a:lnTo>
                <a:lnTo>
                  <a:pt x="12166" y="122923"/>
                </a:lnTo>
                <a:lnTo>
                  <a:pt x="14871" y="122923"/>
                </a:lnTo>
                <a:lnTo>
                  <a:pt x="17564" y="118859"/>
                </a:lnTo>
                <a:lnTo>
                  <a:pt x="16205" y="112115"/>
                </a:lnTo>
                <a:lnTo>
                  <a:pt x="16205" y="110769"/>
                </a:lnTo>
                <a:lnTo>
                  <a:pt x="17564" y="108051"/>
                </a:lnTo>
                <a:lnTo>
                  <a:pt x="17564" y="102654"/>
                </a:lnTo>
                <a:lnTo>
                  <a:pt x="20269" y="95910"/>
                </a:lnTo>
                <a:lnTo>
                  <a:pt x="21615" y="90500"/>
                </a:lnTo>
                <a:lnTo>
                  <a:pt x="21615" y="79692"/>
                </a:lnTo>
                <a:lnTo>
                  <a:pt x="20269" y="79692"/>
                </a:lnTo>
                <a:lnTo>
                  <a:pt x="17564" y="77000"/>
                </a:lnTo>
                <a:lnTo>
                  <a:pt x="20269" y="71589"/>
                </a:lnTo>
                <a:lnTo>
                  <a:pt x="22974" y="74295"/>
                </a:lnTo>
                <a:lnTo>
                  <a:pt x="27012" y="74295"/>
                </a:lnTo>
                <a:lnTo>
                  <a:pt x="27012" y="71589"/>
                </a:lnTo>
                <a:lnTo>
                  <a:pt x="28371" y="71589"/>
                </a:lnTo>
                <a:lnTo>
                  <a:pt x="29717" y="70231"/>
                </a:lnTo>
                <a:lnTo>
                  <a:pt x="32423" y="68884"/>
                </a:lnTo>
                <a:lnTo>
                  <a:pt x="32423" y="64833"/>
                </a:lnTo>
                <a:lnTo>
                  <a:pt x="33781" y="63474"/>
                </a:lnTo>
                <a:lnTo>
                  <a:pt x="33781" y="49974"/>
                </a:lnTo>
                <a:lnTo>
                  <a:pt x="35128" y="41871"/>
                </a:lnTo>
                <a:lnTo>
                  <a:pt x="36474" y="39179"/>
                </a:lnTo>
                <a:lnTo>
                  <a:pt x="39179" y="35115"/>
                </a:lnTo>
                <a:lnTo>
                  <a:pt x="44576" y="29718"/>
                </a:lnTo>
                <a:lnTo>
                  <a:pt x="45935" y="24307"/>
                </a:lnTo>
                <a:lnTo>
                  <a:pt x="47282" y="21615"/>
                </a:lnTo>
                <a:lnTo>
                  <a:pt x="49974" y="20256"/>
                </a:lnTo>
                <a:lnTo>
                  <a:pt x="54038" y="17551"/>
                </a:lnTo>
                <a:lnTo>
                  <a:pt x="55384" y="17551"/>
                </a:lnTo>
                <a:lnTo>
                  <a:pt x="56730" y="16205"/>
                </a:lnTo>
                <a:lnTo>
                  <a:pt x="56730" y="9448"/>
                </a:lnTo>
                <a:lnTo>
                  <a:pt x="52679" y="8102"/>
                </a:lnTo>
                <a:lnTo>
                  <a:pt x="51333" y="6743"/>
                </a:lnTo>
                <a:lnTo>
                  <a:pt x="52679" y="5397"/>
                </a:lnTo>
                <a:lnTo>
                  <a:pt x="52679" y="2692"/>
                </a:lnTo>
                <a:lnTo>
                  <a:pt x="51333" y="1346"/>
                </a:lnTo>
                <a:lnTo>
                  <a:pt x="47282" y="0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408874" y="5660885"/>
            <a:ext cx="41910" cy="17780"/>
          </a:xfrm>
          <a:custGeom>
            <a:avLst/>
            <a:gdLst/>
            <a:ahLst/>
            <a:cxnLst/>
            <a:rect l="l" t="t" r="r" b="b"/>
            <a:pathLst>
              <a:path w="41909" h="17779">
                <a:moveTo>
                  <a:pt x="6756" y="0"/>
                </a:moveTo>
                <a:lnTo>
                  <a:pt x="5397" y="1346"/>
                </a:lnTo>
                <a:lnTo>
                  <a:pt x="4051" y="1346"/>
                </a:lnTo>
                <a:lnTo>
                  <a:pt x="2705" y="2692"/>
                </a:lnTo>
                <a:lnTo>
                  <a:pt x="2705" y="4038"/>
                </a:lnTo>
                <a:lnTo>
                  <a:pt x="1346" y="5397"/>
                </a:lnTo>
                <a:lnTo>
                  <a:pt x="0" y="9448"/>
                </a:lnTo>
                <a:lnTo>
                  <a:pt x="0" y="17551"/>
                </a:lnTo>
                <a:lnTo>
                  <a:pt x="1346" y="16192"/>
                </a:lnTo>
                <a:lnTo>
                  <a:pt x="2705" y="12141"/>
                </a:lnTo>
                <a:lnTo>
                  <a:pt x="2705" y="10795"/>
                </a:lnTo>
                <a:lnTo>
                  <a:pt x="4051" y="9448"/>
                </a:lnTo>
                <a:lnTo>
                  <a:pt x="4051" y="8089"/>
                </a:lnTo>
                <a:lnTo>
                  <a:pt x="5397" y="6743"/>
                </a:lnTo>
                <a:lnTo>
                  <a:pt x="5397" y="2692"/>
                </a:lnTo>
                <a:lnTo>
                  <a:pt x="6756" y="1346"/>
                </a:lnTo>
                <a:lnTo>
                  <a:pt x="6756" y="0"/>
                </a:lnTo>
                <a:close/>
              </a:path>
              <a:path w="41909" h="17779">
                <a:moveTo>
                  <a:pt x="41871" y="8089"/>
                </a:moveTo>
                <a:lnTo>
                  <a:pt x="40525" y="8089"/>
                </a:lnTo>
                <a:lnTo>
                  <a:pt x="40525" y="10795"/>
                </a:lnTo>
                <a:lnTo>
                  <a:pt x="39179" y="12141"/>
                </a:lnTo>
                <a:lnTo>
                  <a:pt x="37820" y="14859"/>
                </a:lnTo>
                <a:lnTo>
                  <a:pt x="37820" y="16192"/>
                </a:lnTo>
                <a:lnTo>
                  <a:pt x="40525" y="14859"/>
                </a:lnTo>
                <a:lnTo>
                  <a:pt x="40525" y="13500"/>
                </a:lnTo>
                <a:lnTo>
                  <a:pt x="41871" y="12141"/>
                </a:lnTo>
                <a:lnTo>
                  <a:pt x="41871" y="8089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76776" y="5177552"/>
            <a:ext cx="192405" cy="173990"/>
          </a:xfrm>
          <a:custGeom>
            <a:avLst/>
            <a:gdLst/>
            <a:ahLst/>
            <a:cxnLst/>
            <a:rect l="l" t="t" r="r" b="b"/>
            <a:pathLst>
              <a:path w="192405" h="173989">
                <a:moveTo>
                  <a:pt x="167500" y="170180"/>
                </a:moveTo>
                <a:lnTo>
                  <a:pt x="156692" y="170180"/>
                </a:lnTo>
                <a:lnTo>
                  <a:pt x="158038" y="171450"/>
                </a:lnTo>
                <a:lnTo>
                  <a:pt x="162090" y="173990"/>
                </a:lnTo>
                <a:lnTo>
                  <a:pt x="167500" y="173990"/>
                </a:lnTo>
                <a:lnTo>
                  <a:pt x="167500" y="170180"/>
                </a:lnTo>
                <a:close/>
              </a:path>
              <a:path w="192405" h="173989">
                <a:moveTo>
                  <a:pt x="171996" y="163830"/>
                </a:moveTo>
                <a:lnTo>
                  <a:pt x="147231" y="163830"/>
                </a:lnTo>
                <a:lnTo>
                  <a:pt x="148590" y="165100"/>
                </a:lnTo>
                <a:lnTo>
                  <a:pt x="149936" y="167640"/>
                </a:lnTo>
                <a:lnTo>
                  <a:pt x="152641" y="171450"/>
                </a:lnTo>
                <a:lnTo>
                  <a:pt x="153987" y="172720"/>
                </a:lnTo>
                <a:lnTo>
                  <a:pt x="153987" y="171450"/>
                </a:lnTo>
                <a:lnTo>
                  <a:pt x="155333" y="171450"/>
                </a:lnTo>
                <a:lnTo>
                  <a:pt x="156692" y="170180"/>
                </a:lnTo>
                <a:lnTo>
                  <a:pt x="167500" y="170180"/>
                </a:lnTo>
                <a:lnTo>
                  <a:pt x="168846" y="167640"/>
                </a:lnTo>
                <a:lnTo>
                  <a:pt x="170192" y="166370"/>
                </a:lnTo>
                <a:lnTo>
                  <a:pt x="171996" y="163830"/>
                </a:lnTo>
                <a:close/>
              </a:path>
              <a:path w="192405" h="173989">
                <a:moveTo>
                  <a:pt x="181000" y="140970"/>
                </a:moveTo>
                <a:lnTo>
                  <a:pt x="128320" y="140970"/>
                </a:lnTo>
                <a:lnTo>
                  <a:pt x="132372" y="144780"/>
                </a:lnTo>
                <a:lnTo>
                  <a:pt x="135077" y="152400"/>
                </a:lnTo>
                <a:lnTo>
                  <a:pt x="135077" y="161290"/>
                </a:lnTo>
                <a:lnTo>
                  <a:pt x="139128" y="162560"/>
                </a:lnTo>
                <a:lnTo>
                  <a:pt x="141820" y="165100"/>
                </a:lnTo>
                <a:lnTo>
                  <a:pt x="143179" y="165100"/>
                </a:lnTo>
                <a:lnTo>
                  <a:pt x="145884" y="163830"/>
                </a:lnTo>
                <a:lnTo>
                  <a:pt x="171996" y="163830"/>
                </a:lnTo>
                <a:lnTo>
                  <a:pt x="172897" y="162560"/>
                </a:lnTo>
                <a:lnTo>
                  <a:pt x="175602" y="161290"/>
                </a:lnTo>
                <a:lnTo>
                  <a:pt x="176949" y="161290"/>
                </a:lnTo>
                <a:lnTo>
                  <a:pt x="178295" y="160020"/>
                </a:lnTo>
                <a:lnTo>
                  <a:pt x="181000" y="160020"/>
                </a:lnTo>
                <a:lnTo>
                  <a:pt x="181000" y="158750"/>
                </a:lnTo>
                <a:lnTo>
                  <a:pt x="182346" y="158750"/>
                </a:lnTo>
                <a:lnTo>
                  <a:pt x="183705" y="157480"/>
                </a:lnTo>
                <a:lnTo>
                  <a:pt x="191808" y="157480"/>
                </a:lnTo>
                <a:lnTo>
                  <a:pt x="191808" y="154940"/>
                </a:lnTo>
                <a:lnTo>
                  <a:pt x="187756" y="154940"/>
                </a:lnTo>
                <a:lnTo>
                  <a:pt x="187756" y="148590"/>
                </a:lnTo>
                <a:lnTo>
                  <a:pt x="183705" y="147320"/>
                </a:lnTo>
                <a:lnTo>
                  <a:pt x="182346" y="144780"/>
                </a:lnTo>
                <a:lnTo>
                  <a:pt x="182346" y="143510"/>
                </a:lnTo>
                <a:lnTo>
                  <a:pt x="179654" y="143510"/>
                </a:lnTo>
                <a:lnTo>
                  <a:pt x="181000" y="142240"/>
                </a:lnTo>
                <a:lnTo>
                  <a:pt x="181000" y="140970"/>
                </a:lnTo>
                <a:close/>
              </a:path>
              <a:path w="192405" h="173989">
                <a:moveTo>
                  <a:pt x="191808" y="157480"/>
                </a:moveTo>
                <a:lnTo>
                  <a:pt x="183705" y="157480"/>
                </a:lnTo>
                <a:lnTo>
                  <a:pt x="185051" y="158750"/>
                </a:lnTo>
                <a:lnTo>
                  <a:pt x="186397" y="161290"/>
                </a:lnTo>
                <a:lnTo>
                  <a:pt x="187756" y="161290"/>
                </a:lnTo>
                <a:lnTo>
                  <a:pt x="189103" y="162560"/>
                </a:lnTo>
                <a:lnTo>
                  <a:pt x="190449" y="161290"/>
                </a:lnTo>
                <a:lnTo>
                  <a:pt x="190449" y="160020"/>
                </a:lnTo>
                <a:lnTo>
                  <a:pt x="191808" y="157480"/>
                </a:lnTo>
                <a:close/>
              </a:path>
              <a:path w="192405" h="173989">
                <a:moveTo>
                  <a:pt x="181000" y="160020"/>
                </a:moveTo>
                <a:lnTo>
                  <a:pt x="178295" y="160020"/>
                </a:lnTo>
                <a:lnTo>
                  <a:pt x="179654" y="161290"/>
                </a:lnTo>
                <a:lnTo>
                  <a:pt x="181000" y="161290"/>
                </a:lnTo>
                <a:lnTo>
                  <a:pt x="181000" y="160020"/>
                </a:lnTo>
                <a:close/>
              </a:path>
              <a:path w="192405" h="173989">
                <a:moveTo>
                  <a:pt x="106705" y="142240"/>
                </a:moveTo>
                <a:lnTo>
                  <a:pt x="89154" y="142240"/>
                </a:lnTo>
                <a:lnTo>
                  <a:pt x="87795" y="143510"/>
                </a:lnTo>
                <a:lnTo>
                  <a:pt x="87795" y="146050"/>
                </a:lnTo>
                <a:lnTo>
                  <a:pt x="89154" y="147320"/>
                </a:lnTo>
                <a:lnTo>
                  <a:pt x="93205" y="146050"/>
                </a:lnTo>
                <a:lnTo>
                  <a:pt x="98602" y="143510"/>
                </a:lnTo>
                <a:lnTo>
                  <a:pt x="104013" y="143510"/>
                </a:lnTo>
                <a:lnTo>
                  <a:pt x="106705" y="142240"/>
                </a:lnTo>
                <a:close/>
              </a:path>
              <a:path w="192405" h="173989">
                <a:moveTo>
                  <a:pt x="113461" y="143510"/>
                </a:moveTo>
                <a:lnTo>
                  <a:pt x="109410" y="143510"/>
                </a:lnTo>
                <a:lnTo>
                  <a:pt x="110756" y="147320"/>
                </a:lnTo>
                <a:lnTo>
                  <a:pt x="112115" y="144780"/>
                </a:lnTo>
                <a:lnTo>
                  <a:pt x="113461" y="143510"/>
                </a:lnTo>
                <a:close/>
              </a:path>
              <a:path w="192405" h="173989">
                <a:moveTo>
                  <a:pt x="104013" y="143510"/>
                </a:moveTo>
                <a:lnTo>
                  <a:pt x="99961" y="143510"/>
                </a:lnTo>
                <a:lnTo>
                  <a:pt x="102654" y="144780"/>
                </a:lnTo>
                <a:lnTo>
                  <a:pt x="104013" y="143510"/>
                </a:lnTo>
                <a:close/>
              </a:path>
              <a:path w="192405" h="173989">
                <a:moveTo>
                  <a:pt x="124269" y="139700"/>
                </a:moveTo>
                <a:lnTo>
                  <a:pt x="86448" y="139700"/>
                </a:lnTo>
                <a:lnTo>
                  <a:pt x="86448" y="140970"/>
                </a:lnTo>
                <a:lnTo>
                  <a:pt x="87795" y="142240"/>
                </a:lnTo>
                <a:lnTo>
                  <a:pt x="108064" y="142240"/>
                </a:lnTo>
                <a:lnTo>
                  <a:pt x="108064" y="143510"/>
                </a:lnTo>
                <a:lnTo>
                  <a:pt x="114807" y="143510"/>
                </a:lnTo>
                <a:lnTo>
                  <a:pt x="116166" y="144780"/>
                </a:lnTo>
                <a:lnTo>
                  <a:pt x="117513" y="144780"/>
                </a:lnTo>
                <a:lnTo>
                  <a:pt x="116166" y="143510"/>
                </a:lnTo>
                <a:lnTo>
                  <a:pt x="117513" y="142240"/>
                </a:lnTo>
                <a:lnTo>
                  <a:pt x="117513" y="140970"/>
                </a:lnTo>
                <a:lnTo>
                  <a:pt x="120218" y="140970"/>
                </a:lnTo>
                <a:lnTo>
                  <a:pt x="124269" y="139700"/>
                </a:lnTo>
                <a:close/>
              </a:path>
              <a:path w="192405" h="173989">
                <a:moveTo>
                  <a:pt x="159385" y="125730"/>
                </a:moveTo>
                <a:lnTo>
                  <a:pt x="158038" y="125730"/>
                </a:lnTo>
                <a:lnTo>
                  <a:pt x="156692" y="127000"/>
                </a:lnTo>
                <a:lnTo>
                  <a:pt x="155333" y="127000"/>
                </a:lnTo>
                <a:lnTo>
                  <a:pt x="155333" y="128270"/>
                </a:lnTo>
                <a:lnTo>
                  <a:pt x="153987" y="128270"/>
                </a:lnTo>
                <a:lnTo>
                  <a:pt x="152641" y="129540"/>
                </a:lnTo>
                <a:lnTo>
                  <a:pt x="149936" y="129540"/>
                </a:lnTo>
                <a:lnTo>
                  <a:pt x="149936" y="130810"/>
                </a:lnTo>
                <a:lnTo>
                  <a:pt x="62128" y="130810"/>
                </a:lnTo>
                <a:lnTo>
                  <a:pt x="67538" y="134620"/>
                </a:lnTo>
                <a:lnTo>
                  <a:pt x="74295" y="134620"/>
                </a:lnTo>
                <a:lnTo>
                  <a:pt x="77000" y="135890"/>
                </a:lnTo>
                <a:lnTo>
                  <a:pt x="79692" y="138430"/>
                </a:lnTo>
                <a:lnTo>
                  <a:pt x="81051" y="138430"/>
                </a:lnTo>
                <a:lnTo>
                  <a:pt x="83743" y="140970"/>
                </a:lnTo>
                <a:lnTo>
                  <a:pt x="85102" y="139700"/>
                </a:lnTo>
                <a:lnTo>
                  <a:pt x="160743" y="139700"/>
                </a:lnTo>
                <a:lnTo>
                  <a:pt x="159385" y="137160"/>
                </a:lnTo>
                <a:lnTo>
                  <a:pt x="158038" y="133350"/>
                </a:lnTo>
                <a:lnTo>
                  <a:pt x="158038" y="129540"/>
                </a:lnTo>
                <a:lnTo>
                  <a:pt x="160743" y="127000"/>
                </a:lnTo>
                <a:lnTo>
                  <a:pt x="159385" y="125730"/>
                </a:lnTo>
                <a:close/>
              </a:path>
              <a:path w="192405" h="173989">
                <a:moveTo>
                  <a:pt x="172897" y="137160"/>
                </a:moveTo>
                <a:lnTo>
                  <a:pt x="167500" y="137160"/>
                </a:lnTo>
                <a:lnTo>
                  <a:pt x="166141" y="139700"/>
                </a:lnTo>
                <a:lnTo>
                  <a:pt x="124269" y="139700"/>
                </a:lnTo>
                <a:lnTo>
                  <a:pt x="125615" y="140970"/>
                </a:lnTo>
                <a:lnTo>
                  <a:pt x="178295" y="140970"/>
                </a:lnTo>
                <a:lnTo>
                  <a:pt x="172897" y="137160"/>
                </a:lnTo>
                <a:close/>
              </a:path>
              <a:path w="192405" h="173989">
                <a:moveTo>
                  <a:pt x="52679" y="133350"/>
                </a:moveTo>
                <a:lnTo>
                  <a:pt x="13512" y="133350"/>
                </a:lnTo>
                <a:lnTo>
                  <a:pt x="14858" y="135890"/>
                </a:lnTo>
                <a:lnTo>
                  <a:pt x="16205" y="137160"/>
                </a:lnTo>
                <a:lnTo>
                  <a:pt x="16205" y="138430"/>
                </a:lnTo>
                <a:lnTo>
                  <a:pt x="22961" y="139700"/>
                </a:lnTo>
                <a:lnTo>
                  <a:pt x="31064" y="139700"/>
                </a:lnTo>
                <a:lnTo>
                  <a:pt x="31064" y="138430"/>
                </a:lnTo>
                <a:lnTo>
                  <a:pt x="39166" y="138430"/>
                </a:lnTo>
                <a:lnTo>
                  <a:pt x="39166" y="137160"/>
                </a:lnTo>
                <a:lnTo>
                  <a:pt x="46824" y="137160"/>
                </a:lnTo>
                <a:lnTo>
                  <a:pt x="48628" y="135890"/>
                </a:lnTo>
                <a:lnTo>
                  <a:pt x="52679" y="133350"/>
                </a:lnTo>
                <a:close/>
              </a:path>
              <a:path w="192405" h="173989">
                <a:moveTo>
                  <a:pt x="39166" y="138430"/>
                </a:moveTo>
                <a:lnTo>
                  <a:pt x="32423" y="138430"/>
                </a:lnTo>
                <a:lnTo>
                  <a:pt x="35115" y="139700"/>
                </a:lnTo>
                <a:lnTo>
                  <a:pt x="36474" y="139700"/>
                </a:lnTo>
                <a:lnTo>
                  <a:pt x="39166" y="138430"/>
                </a:lnTo>
                <a:close/>
              </a:path>
              <a:path w="192405" h="173989">
                <a:moveTo>
                  <a:pt x="46824" y="137160"/>
                </a:moveTo>
                <a:lnTo>
                  <a:pt x="40525" y="137160"/>
                </a:lnTo>
                <a:lnTo>
                  <a:pt x="40525" y="138430"/>
                </a:lnTo>
                <a:lnTo>
                  <a:pt x="41871" y="139700"/>
                </a:lnTo>
                <a:lnTo>
                  <a:pt x="43218" y="139700"/>
                </a:lnTo>
                <a:lnTo>
                  <a:pt x="46824" y="137160"/>
                </a:lnTo>
                <a:close/>
              </a:path>
              <a:path w="192405" h="173989">
                <a:moveTo>
                  <a:pt x="1358" y="102870"/>
                </a:moveTo>
                <a:lnTo>
                  <a:pt x="0" y="104140"/>
                </a:lnTo>
                <a:lnTo>
                  <a:pt x="2705" y="113030"/>
                </a:lnTo>
                <a:lnTo>
                  <a:pt x="2705" y="115570"/>
                </a:lnTo>
                <a:lnTo>
                  <a:pt x="5410" y="115570"/>
                </a:lnTo>
                <a:lnTo>
                  <a:pt x="5410" y="123190"/>
                </a:lnTo>
                <a:lnTo>
                  <a:pt x="6756" y="128270"/>
                </a:lnTo>
                <a:lnTo>
                  <a:pt x="8102" y="128270"/>
                </a:lnTo>
                <a:lnTo>
                  <a:pt x="12153" y="133350"/>
                </a:lnTo>
                <a:lnTo>
                  <a:pt x="54025" y="133350"/>
                </a:lnTo>
                <a:lnTo>
                  <a:pt x="58077" y="130810"/>
                </a:lnTo>
                <a:lnTo>
                  <a:pt x="145884" y="130810"/>
                </a:lnTo>
                <a:lnTo>
                  <a:pt x="136423" y="127000"/>
                </a:lnTo>
                <a:lnTo>
                  <a:pt x="135077" y="125730"/>
                </a:lnTo>
                <a:lnTo>
                  <a:pt x="132372" y="116840"/>
                </a:lnTo>
                <a:lnTo>
                  <a:pt x="133237" y="106680"/>
                </a:lnTo>
                <a:lnTo>
                  <a:pt x="10807" y="106680"/>
                </a:lnTo>
                <a:lnTo>
                  <a:pt x="8102" y="105410"/>
                </a:lnTo>
                <a:lnTo>
                  <a:pt x="6756" y="105410"/>
                </a:lnTo>
                <a:lnTo>
                  <a:pt x="6756" y="104140"/>
                </a:lnTo>
                <a:lnTo>
                  <a:pt x="2705" y="104140"/>
                </a:lnTo>
                <a:lnTo>
                  <a:pt x="1358" y="102870"/>
                </a:lnTo>
                <a:close/>
              </a:path>
              <a:path w="192405" h="173989">
                <a:moveTo>
                  <a:pt x="120218" y="25400"/>
                </a:moveTo>
                <a:lnTo>
                  <a:pt x="16205" y="25400"/>
                </a:lnTo>
                <a:lnTo>
                  <a:pt x="16205" y="27940"/>
                </a:lnTo>
                <a:lnTo>
                  <a:pt x="22961" y="33020"/>
                </a:lnTo>
                <a:lnTo>
                  <a:pt x="24320" y="35560"/>
                </a:lnTo>
                <a:lnTo>
                  <a:pt x="24320" y="38100"/>
                </a:lnTo>
                <a:lnTo>
                  <a:pt x="25666" y="41910"/>
                </a:lnTo>
                <a:lnTo>
                  <a:pt x="25666" y="53340"/>
                </a:lnTo>
                <a:lnTo>
                  <a:pt x="27012" y="55880"/>
                </a:lnTo>
                <a:lnTo>
                  <a:pt x="28371" y="57150"/>
                </a:lnTo>
                <a:lnTo>
                  <a:pt x="28371" y="59690"/>
                </a:lnTo>
                <a:lnTo>
                  <a:pt x="31064" y="59690"/>
                </a:lnTo>
                <a:lnTo>
                  <a:pt x="33769" y="60960"/>
                </a:lnTo>
                <a:lnTo>
                  <a:pt x="35115" y="62230"/>
                </a:lnTo>
                <a:lnTo>
                  <a:pt x="36474" y="62230"/>
                </a:lnTo>
                <a:lnTo>
                  <a:pt x="36474" y="67310"/>
                </a:lnTo>
                <a:lnTo>
                  <a:pt x="37820" y="72390"/>
                </a:lnTo>
                <a:lnTo>
                  <a:pt x="37820" y="74930"/>
                </a:lnTo>
                <a:lnTo>
                  <a:pt x="33769" y="82550"/>
                </a:lnTo>
                <a:lnTo>
                  <a:pt x="32423" y="83820"/>
                </a:lnTo>
                <a:lnTo>
                  <a:pt x="31064" y="87630"/>
                </a:lnTo>
                <a:lnTo>
                  <a:pt x="27012" y="92710"/>
                </a:lnTo>
                <a:lnTo>
                  <a:pt x="21615" y="92710"/>
                </a:lnTo>
                <a:lnTo>
                  <a:pt x="20269" y="93980"/>
                </a:lnTo>
                <a:lnTo>
                  <a:pt x="18910" y="93980"/>
                </a:lnTo>
                <a:lnTo>
                  <a:pt x="18910" y="95250"/>
                </a:lnTo>
                <a:lnTo>
                  <a:pt x="17564" y="96520"/>
                </a:lnTo>
                <a:lnTo>
                  <a:pt x="16205" y="99060"/>
                </a:lnTo>
                <a:lnTo>
                  <a:pt x="16205" y="100330"/>
                </a:lnTo>
                <a:lnTo>
                  <a:pt x="13512" y="102870"/>
                </a:lnTo>
                <a:lnTo>
                  <a:pt x="10807" y="102870"/>
                </a:lnTo>
                <a:lnTo>
                  <a:pt x="10807" y="105410"/>
                </a:lnTo>
                <a:lnTo>
                  <a:pt x="12153" y="106680"/>
                </a:lnTo>
                <a:lnTo>
                  <a:pt x="133237" y="106680"/>
                </a:lnTo>
                <a:lnTo>
                  <a:pt x="135077" y="85090"/>
                </a:lnTo>
                <a:lnTo>
                  <a:pt x="136423" y="80010"/>
                </a:lnTo>
                <a:lnTo>
                  <a:pt x="135077" y="80010"/>
                </a:lnTo>
                <a:lnTo>
                  <a:pt x="133718" y="78740"/>
                </a:lnTo>
                <a:lnTo>
                  <a:pt x="133718" y="76200"/>
                </a:lnTo>
                <a:lnTo>
                  <a:pt x="132372" y="72390"/>
                </a:lnTo>
                <a:lnTo>
                  <a:pt x="131025" y="69850"/>
                </a:lnTo>
                <a:lnTo>
                  <a:pt x="131025" y="67310"/>
                </a:lnTo>
                <a:lnTo>
                  <a:pt x="136423" y="57150"/>
                </a:lnTo>
                <a:lnTo>
                  <a:pt x="136423" y="54610"/>
                </a:lnTo>
                <a:lnTo>
                  <a:pt x="135077" y="52070"/>
                </a:lnTo>
                <a:lnTo>
                  <a:pt x="131023" y="48260"/>
                </a:lnTo>
                <a:lnTo>
                  <a:pt x="125615" y="48260"/>
                </a:lnTo>
                <a:lnTo>
                  <a:pt x="124269" y="44450"/>
                </a:lnTo>
                <a:lnTo>
                  <a:pt x="124269" y="36830"/>
                </a:lnTo>
                <a:lnTo>
                  <a:pt x="125615" y="35560"/>
                </a:lnTo>
                <a:lnTo>
                  <a:pt x="125615" y="33020"/>
                </a:lnTo>
                <a:lnTo>
                  <a:pt x="122923" y="30480"/>
                </a:lnTo>
                <a:lnTo>
                  <a:pt x="122923" y="27940"/>
                </a:lnTo>
                <a:lnTo>
                  <a:pt x="120218" y="25400"/>
                </a:lnTo>
                <a:close/>
              </a:path>
              <a:path w="192405" h="173989">
                <a:moveTo>
                  <a:pt x="24320" y="91440"/>
                </a:moveTo>
                <a:lnTo>
                  <a:pt x="22961" y="92710"/>
                </a:lnTo>
                <a:lnTo>
                  <a:pt x="27012" y="92710"/>
                </a:lnTo>
                <a:lnTo>
                  <a:pt x="24320" y="91440"/>
                </a:lnTo>
                <a:close/>
              </a:path>
              <a:path w="192405" h="173989">
                <a:moveTo>
                  <a:pt x="128320" y="45720"/>
                </a:moveTo>
                <a:lnTo>
                  <a:pt x="125615" y="48260"/>
                </a:lnTo>
                <a:lnTo>
                  <a:pt x="131023" y="48260"/>
                </a:lnTo>
                <a:lnTo>
                  <a:pt x="128320" y="45720"/>
                </a:lnTo>
                <a:close/>
              </a:path>
              <a:path w="192405" h="173989">
                <a:moveTo>
                  <a:pt x="21615" y="12700"/>
                </a:moveTo>
                <a:lnTo>
                  <a:pt x="9461" y="12700"/>
                </a:lnTo>
                <a:lnTo>
                  <a:pt x="6756" y="15240"/>
                </a:lnTo>
                <a:lnTo>
                  <a:pt x="5410" y="20320"/>
                </a:lnTo>
                <a:lnTo>
                  <a:pt x="6756" y="22860"/>
                </a:lnTo>
                <a:lnTo>
                  <a:pt x="6756" y="24130"/>
                </a:lnTo>
                <a:lnTo>
                  <a:pt x="10807" y="27940"/>
                </a:lnTo>
                <a:lnTo>
                  <a:pt x="14858" y="25400"/>
                </a:lnTo>
                <a:lnTo>
                  <a:pt x="85102" y="25400"/>
                </a:lnTo>
                <a:lnTo>
                  <a:pt x="83743" y="24130"/>
                </a:lnTo>
                <a:lnTo>
                  <a:pt x="83743" y="21590"/>
                </a:lnTo>
                <a:lnTo>
                  <a:pt x="77000" y="21590"/>
                </a:lnTo>
                <a:lnTo>
                  <a:pt x="77000" y="20320"/>
                </a:lnTo>
                <a:lnTo>
                  <a:pt x="75641" y="19050"/>
                </a:lnTo>
                <a:lnTo>
                  <a:pt x="67538" y="19050"/>
                </a:lnTo>
                <a:lnTo>
                  <a:pt x="66179" y="17780"/>
                </a:lnTo>
                <a:lnTo>
                  <a:pt x="60782" y="17780"/>
                </a:lnTo>
                <a:lnTo>
                  <a:pt x="59429" y="16510"/>
                </a:lnTo>
                <a:lnTo>
                  <a:pt x="31064" y="16510"/>
                </a:lnTo>
                <a:lnTo>
                  <a:pt x="29718" y="15240"/>
                </a:lnTo>
                <a:lnTo>
                  <a:pt x="29718" y="13970"/>
                </a:lnTo>
                <a:lnTo>
                  <a:pt x="22961" y="13970"/>
                </a:lnTo>
                <a:lnTo>
                  <a:pt x="21615" y="12700"/>
                </a:lnTo>
                <a:close/>
              </a:path>
              <a:path w="192405" h="173989">
                <a:moveTo>
                  <a:pt x="104013" y="0"/>
                </a:moveTo>
                <a:lnTo>
                  <a:pt x="102654" y="0"/>
                </a:lnTo>
                <a:lnTo>
                  <a:pt x="101307" y="2540"/>
                </a:lnTo>
                <a:lnTo>
                  <a:pt x="97256" y="6350"/>
                </a:lnTo>
                <a:lnTo>
                  <a:pt x="97256" y="7620"/>
                </a:lnTo>
                <a:lnTo>
                  <a:pt x="95910" y="8890"/>
                </a:lnTo>
                <a:lnTo>
                  <a:pt x="94551" y="8890"/>
                </a:lnTo>
                <a:lnTo>
                  <a:pt x="93205" y="10160"/>
                </a:lnTo>
                <a:lnTo>
                  <a:pt x="91846" y="12700"/>
                </a:lnTo>
                <a:lnTo>
                  <a:pt x="91846" y="13970"/>
                </a:lnTo>
                <a:lnTo>
                  <a:pt x="90500" y="13970"/>
                </a:lnTo>
                <a:lnTo>
                  <a:pt x="89154" y="15240"/>
                </a:lnTo>
                <a:lnTo>
                  <a:pt x="90500" y="15240"/>
                </a:lnTo>
                <a:lnTo>
                  <a:pt x="89154" y="16510"/>
                </a:lnTo>
                <a:lnTo>
                  <a:pt x="87795" y="16510"/>
                </a:lnTo>
                <a:lnTo>
                  <a:pt x="87795" y="17780"/>
                </a:lnTo>
                <a:lnTo>
                  <a:pt x="90500" y="17780"/>
                </a:lnTo>
                <a:lnTo>
                  <a:pt x="91846" y="20320"/>
                </a:lnTo>
                <a:lnTo>
                  <a:pt x="93205" y="21590"/>
                </a:lnTo>
                <a:lnTo>
                  <a:pt x="93205" y="22860"/>
                </a:lnTo>
                <a:lnTo>
                  <a:pt x="87795" y="22860"/>
                </a:lnTo>
                <a:lnTo>
                  <a:pt x="85102" y="25400"/>
                </a:lnTo>
                <a:lnTo>
                  <a:pt x="118859" y="25400"/>
                </a:lnTo>
                <a:lnTo>
                  <a:pt x="116158" y="22860"/>
                </a:lnTo>
                <a:lnTo>
                  <a:pt x="89154" y="22860"/>
                </a:lnTo>
                <a:lnTo>
                  <a:pt x="87795" y="21590"/>
                </a:lnTo>
                <a:lnTo>
                  <a:pt x="114807" y="21590"/>
                </a:lnTo>
                <a:lnTo>
                  <a:pt x="113461" y="19050"/>
                </a:lnTo>
                <a:lnTo>
                  <a:pt x="113461" y="16510"/>
                </a:lnTo>
                <a:lnTo>
                  <a:pt x="112115" y="13970"/>
                </a:lnTo>
                <a:lnTo>
                  <a:pt x="112115" y="11430"/>
                </a:lnTo>
                <a:lnTo>
                  <a:pt x="110756" y="7620"/>
                </a:lnTo>
                <a:lnTo>
                  <a:pt x="105359" y="2540"/>
                </a:lnTo>
                <a:lnTo>
                  <a:pt x="104013" y="0"/>
                </a:lnTo>
                <a:close/>
              </a:path>
              <a:path w="192405" h="173989">
                <a:moveTo>
                  <a:pt x="82397" y="20320"/>
                </a:moveTo>
                <a:lnTo>
                  <a:pt x="81051" y="20320"/>
                </a:lnTo>
                <a:lnTo>
                  <a:pt x="78346" y="21590"/>
                </a:lnTo>
                <a:lnTo>
                  <a:pt x="82397" y="21590"/>
                </a:lnTo>
                <a:lnTo>
                  <a:pt x="82397" y="20320"/>
                </a:lnTo>
                <a:close/>
              </a:path>
              <a:path w="192405" h="173989">
                <a:moveTo>
                  <a:pt x="75641" y="17780"/>
                </a:moveTo>
                <a:lnTo>
                  <a:pt x="71589" y="17780"/>
                </a:lnTo>
                <a:lnTo>
                  <a:pt x="68897" y="19050"/>
                </a:lnTo>
                <a:lnTo>
                  <a:pt x="75641" y="19050"/>
                </a:lnTo>
                <a:lnTo>
                  <a:pt x="75641" y="17780"/>
                </a:lnTo>
                <a:close/>
              </a:path>
              <a:path w="192405" h="173989">
                <a:moveTo>
                  <a:pt x="41871" y="12700"/>
                </a:moveTo>
                <a:lnTo>
                  <a:pt x="36474" y="12700"/>
                </a:lnTo>
                <a:lnTo>
                  <a:pt x="33769" y="13970"/>
                </a:lnTo>
                <a:lnTo>
                  <a:pt x="32423" y="13970"/>
                </a:lnTo>
                <a:lnTo>
                  <a:pt x="32423" y="15240"/>
                </a:lnTo>
                <a:lnTo>
                  <a:pt x="31064" y="15240"/>
                </a:lnTo>
                <a:lnTo>
                  <a:pt x="31064" y="16510"/>
                </a:lnTo>
                <a:lnTo>
                  <a:pt x="55384" y="16510"/>
                </a:lnTo>
                <a:lnTo>
                  <a:pt x="41871" y="12700"/>
                </a:lnTo>
                <a:close/>
              </a:path>
              <a:path w="192405" h="173989">
                <a:moveTo>
                  <a:pt x="58077" y="12700"/>
                </a:moveTo>
                <a:lnTo>
                  <a:pt x="56730" y="13970"/>
                </a:lnTo>
                <a:lnTo>
                  <a:pt x="56730" y="15240"/>
                </a:lnTo>
                <a:lnTo>
                  <a:pt x="55384" y="16510"/>
                </a:lnTo>
                <a:lnTo>
                  <a:pt x="59429" y="16510"/>
                </a:lnTo>
                <a:lnTo>
                  <a:pt x="58077" y="15240"/>
                </a:lnTo>
                <a:lnTo>
                  <a:pt x="58077" y="12700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22649" y="5366406"/>
            <a:ext cx="22225" cy="82550"/>
          </a:xfrm>
          <a:custGeom>
            <a:avLst/>
            <a:gdLst/>
            <a:ahLst/>
            <a:cxnLst/>
            <a:rect l="l" t="t" r="r" b="b"/>
            <a:pathLst>
              <a:path w="22225" h="82550">
                <a:moveTo>
                  <a:pt x="21615" y="0"/>
                </a:moveTo>
                <a:lnTo>
                  <a:pt x="18922" y="4051"/>
                </a:lnTo>
                <a:lnTo>
                  <a:pt x="14858" y="5397"/>
                </a:lnTo>
                <a:lnTo>
                  <a:pt x="12153" y="8102"/>
                </a:lnTo>
                <a:lnTo>
                  <a:pt x="10807" y="10795"/>
                </a:lnTo>
                <a:lnTo>
                  <a:pt x="9461" y="12153"/>
                </a:lnTo>
                <a:lnTo>
                  <a:pt x="8115" y="14859"/>
                </a:lnTo>
                <a:lnTo>
                  <a:pt x="8115" y="17551"/>
                </a:lnTo>
                <a:lnTo>
                  <a:pt x="10807" y="17551"/>
                </a:lnTo>
                <a:lnTo>
                  <a:pt x="10807" y="21602"/>
                </a:lnTo>
                <a:lnTo>
                  <a:pt x="8115" y="24307"/>
                </a:lnTo>
                <a:lnTo>
                  <a:pt x="6756" y="24307"/>
                </a:lnTo>
                <a:lnTo>
                  <a:pt x="5410" y="28359"/>
                </a:lnTo>
                <a:lnTo>
                  <a:pt x="4051" y="36474"/>
                </a:lnTo>
                <a:lnTo>
                  <a:pt x="4051" y="40513"/>
                </a:lnTo>
                <a:lnTo>
                  <a:pt x="5410" y="44564"/>
                </a:lnTo>
                <a:lnTo>
                  <a:pt x="5410" y="48628"/>
                </a:lnTo>
                <a:lnTo>
                  <a:pt x="2717" y="52679"/>
                </a:lnTo>
                <a:lnTo>
                  <a:pt x="0" y="54025"/>
                </a:lnTo>
                <a:lnTo>
                  <a:pt x="0" y="64833"/>
                </a:lnTo>
                <a:lnTo>
                  <a:pt x="1358" y="67525"/>
                </a:lnTo>
                <a:lnTo>
                  <a:pt x="1358" y="72936"/>
                </a:lnTo>
                <a:lnTo>
                  <a:pt x="0" y="74282"/>
                </a:lnTo>
                <a:lnTo>
                  <a:pt x="1358" y="78346"/>
                </a:lnTo>
                <a:lnTo>
                  <a:pt x="2717" y="81051"/>
                </a:lnTo>
                <a:lnTo>
                  <a:pt x="1358" y="81051"/>
                </a:lnTo>
                <a:lnTo>
                  <a:pt x="1358" y="82397"/>
                </a:lnTo>
                <a:lnTo>
                  <a:pt x="6756" y="79692"/>
                </a:lnTo>
                <a:lnTo>
                  <a:pt x="6756" y="75641"/>
                </a:lnTo>
                <a:lnTo>
                  <a:pt x="5410" y="74282"/>
                </a:lnTo>
                <a:lnTo>
                  <a:pt x="10807" y="74282"/>
                </a:lnTo>
                <a:lnTo>
                  <a:pt x="10807" y="68884"/>
                </a:lnTo>
                <a:lnTo>
                  <a:pt x="12153" y="64833"/>
                </a:lnTo>
                <a:lnTo>
                  <a:pt x="12153" y="54025"/>
                </a:lnTo>
                <a:lnTo>
                  <a:pt x="14858" y="51320"/>
                </a:lnTo>
                <a:lnTo>
                  <a:pt x="13512" y="51320"/>
                </a:lnTo>
                <a:lnTo>
                  <a:pt x="13512" y="48628"/>
                </a:lnTo>
                <a:lnTo>
                  <a:pt x="14858" y="48628"/>
                </a:lnTo>
                <a:lnTo>
                  <a:pt x="17564" y="45923"/>
                </a:lnTo>
                <a:lnTo>
                  <a:pt x="17564" y="40513"/>
                </a:lnTo>
                <a:lnTo>
                  <a:pt x="18922" y="39166"/>
                </a:lnTo>
                <a:lnTo>
                  <a:pt x="18922" y="35115"/>
                </a:lnTo>
                <a:lnTo>
                  <a:pt x="20269" y="33769"/>
                </a:lnTo>
                <a:lnTo>
                  <a:pt x="18922" y="32423"/>
                </a:lnTo>
                <a:lnTo>
                  <a:pt x="17564" y="29718"/>
                </a:lnTo>
                <a:lnTo>
                  <a:pt x="17564" y="24307"/>
                </a:lnTo>
                <a:lnTo>
                  <a:pt x="18922" y="21602"/>
                </a:lnTo>
                <a:lnTo>
                  <a:pt x="18922" y="18910"/>
                </a:lnTo>
                <a:lnTo>
                  <a:pt x="20269" y="17551"/>
                </a:lnTo>
                <a:lnTo>
                  <a:pt x="20269" y="14859"/>
                </a:lnTo>
                <a:lnTo>
                  <a:pt x="21615" y="9448"/>
                </a:lnTo>
                <a:lnTo>
                  <a:pt x="21615" y="0"/>
                </a:lnTo>
                <a:close/>
              </a:path>
              <a:path w="22225" h="82550">
                <a:moveTo>
                  <a:pt x="10807" y="74282"/>
                </a:moveTo>
                <a:lnTo>
                  <a:pt x="6756" y="74282"/>
                </a:lnTo>
                <a:lnTo>
                  <a:pt x="9461" y="75641"/>
                </a:lnTo>
                <a:lnTo>
                  <a:pt x="10807" y="74282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99876" y="563521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692" y="0"/>
                </a:moveTo>
                <a:lnTo>
                  <a:pt x="1346" y="0"/>
                </a:lnTo>
                <a:lnTo>
                  <a:pt x="0" y="0"/>
                </a:lnTo>
                <a:lnTo>
                  <a:pt x="1346" y="1346"/>
                </a:lnTo>
                <a:lnTo>
                  <a:pt x="1346" y="4051"/>
                </a:lnTo>
                <a:lnTo>
                  <a:pt x="2692" y="4051"/>
                </a:lnTo>
                <a:lnTo>
                  <a:pt x="2692" y="5397"/>
                </a:lnTo>
                <a:lnTo>
                  <a:pt x="4051" y="5397"/>
                </a:lnTo>
                <a:lnTo>
                  <a:pt x="4051" y="2692"/>
                </a:lnTo>
                <a:lnTo>
                  <a:pt x="2692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42912" y="533938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0"/>
                </a:moveTo>
                <a:lnTo>
                  <a:pt x="0" y="1358"/>
                </a:lnTo>
                <a:lnTo>
                  <a:pt x="0" y="4051"/>
                </a:lnTo>
                <a:lnTo>
                  <a:pt x="2705" y="4051"/>
                </a:lnTo>
                <a:lnTo>
                  <a:pt x="4051" y="2705"/>
                </a:lnTo>
                <a:lnTo>
                  <a:pt x="2705" y="1358"/>
                </a:lnTo>
                <a:lnTo>
                  <a:pt x="1346" y="1358"/>
                </a:lnTo>
                <a:lnTo>
                  <a:pt x="0" y="0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63169" y="5146230"/>
            <a:ext cx="17780" cy="142240"/>
          </a:xfrm>
          <a:custGeom>
            <a:avLst/>
            <a:gdLst/>
            <a:ahLst/>
            <a:cxnLst/>
            <a:rect l="l" t="t" r="r" b="b"/>
            <a:pathLst>
              <a:path w="17779" h="142239">
                <a:moveTo>
                  <a:pt x="10807" y="2692"/>
                </a:moveTo>
                <a:lnTo>
                  <a:pt x="9461" y="2692"/>
                </a:lnTo>
                <a:lnTo>
                  <a:pt x="9461" y="1346"/>
                </a:lnTo>
                <a:lnTo>
                  <a:pt x="8115" y="1346"/>
                </a:lnTo>
                <a:lnTo>
                  <a:pt x="5397" y="0"/>
                </a:lnTo>
                <a:lnTo>
                  <a:pt x="4064" y="0"/>
                </a:lnTo>
                <a:lnTo>
                  <a:pt x="2717" y="0"/>
                </a:lnTo>
                <a:lnTo>
                  <a:pt x="0" y="1346"/>
                </a:lnTo>
                <a:lnTo>
                  <a:pt x="1358" y="4051"/>
                </a:lnTo>
                <a:lnTo>
                  <a:pt x="4064" y="4051"/>
                </a:lnTo>
                <a:lnTo>
                  <a:pt x="5397" y="5410"/>
                </a:lnTo>
                <a:lnTo>
                  <a:pt x="8115" y="5410"/>
                </a:lnTo>
                <a:lnTo>
                  <a:pt x="8115" y="4051"/>
                </a:lnTo>
                <a:lnTo>
                  <a:pt x="9461" y="4051"/>
                </a:lnTo>
                <a:lnTo>
                  <a:pt x="10807" y="2692"/>
                </a:lnTo>
                <a:close/>
              </a:path>
              <a:path w="17779" h="142239">
                <a:moveTo>
                  <a:pt x="13512" y="98602"/>
                </a:moveTo>
                <a:lnTo>
                  <a:pt x="10807" y="98602"/>
                </a:lnTo>
                <a:lnTo>
                  <a:pt x="10807" y="101295"/>
                </a:lnTo>
                <a:lnTo>
                  <a:pt x="9461" y="102654"/>
                </a:lnTo>
                <a:lnTo>
                  <a:pt x="8115" y="101295"/>
                </a:lnTo>
                <a:lnTo>
                  <a:pt x="8115" y="104013"/>
                </a:lnTo>
                <a:lnTo>
                  <a:pt x="9461" y="116154"/>
                </a:lnTo>
                <a:lnTo>
                  <a:pt x="8115" y="124269"/>
                </a:lnTo>
                <a:lnTo>
                  <a:pt x="8115" y="133731"/>
                </a:lnTo>
                <a:lnTo>
                  <a:pt x="2705" y="136423"/>
                </a:lnTo>
                <a:lnTo>
                  <a:pt x="1358" y="139128"/>
                </a:lnTo>
                <a:lnTo>
                  <a:pt x="2705" y="139128"/>
                </a:lnTo>
                <a:lnTo>
                  <a:pt x="4051" y="140487"/>
                </a:lnTo>
                <a:lnTo>
                  <a:pt x="4051" y="141833"/>
                </a:lnTo>
                <a:lnTo>
                  <a:pt x="10807" y="141833"/>
                </a:lnTo>
                <a:lnTo>
                  <a:pt x="10807" y="139128"/>
                </a:lnTo>
                <a:lnTo>
                  <a:pt x="12166" y="135077"/>
                </a:lnTo>
                <a:lnTo>
                  <a:pt x="12166" y="133731"/>
                </a:lnTo>
                <a:lnTo>
                  <a:pt x="10807" y="132372"/>
                </a:lnTo>
                <a:lnTo>
                  <a:pt x="12166" y="131025"/>
                </a:lnTo>
                <a:lnTo>
                  <a:pt x="13512" y="128320"/>
                </a:lnTo>
                <a:lnTo>
                  <a:pt x="13512" y="125628"/>
                </a:lnTo>
                <a:lnTo>
                  <a:pt x="12166" y="121564"/>
                </a:lnTo>
                <a:lnTo>
                  <a:pt x="13512" y="120218"/>
                </a:lnTo>
                <a:lnTo>
                  <a:pt x="12166" y="120218"/>
                </a:lnTo>
                <a:lnTo>
                  <a:pt x="12166" y="117513"/>
                </a:lnTo>
                <a:lnTo>
                  <a:pt x="13512" y="114808"/>
                </a:lnTo>
                <a:lnTo>
                  <a:pt x="13512" y="112115"/>
                </a:lnTo>
                <a:lnTo>
                  <a:pt x="12166" y="109397"/>
                </a:lnTo>
                <a:lnTo>
                  <a:pt x="12166" y="108051"/>
                </a:lnTo>
                <a:lnTo>
                  <a:pt x="12928" y="102654"/>
                </a:lnTo>
                <a:lnTo>
                  <a:pt x="13512" y="98602"/>
                </a:lnTo>
                <a:close/>
              </a:path>
              <a:path w="17779" h="142239">
                <a:moveTo>
                  <a:pt x="14871" y="78333"/>
                </a:moveTo>
                <a:lnTo>
                  <a:pt x="13525" y="76987"/>
                </a:lnTo>
                <a:lnTo>
                  <a:pt x="10807" y="75641"/>
                </a:lnTo>
                <a:lnTo>
                  <a:pt x="9461" y="75641"/>
                </a:lnTo>
                <a:lnTo>
                  <a:pt x="6769" y="76987"/>
                </a:lnTo>
                <a:lnTo>
                  <a:pt x="6769" y="79692"/>
                </a:lnTo>
                <a:lnTo>
                  <a:pt x="9461" y="82397"/>
                </a:lnTo>
                <a:lnTo>
                  <a:pt x="13525" y="82397"/>
                </a:lnTo>
                <a:lnTo>
                  <a:pt x="14871" y="81051"/>
                </a:lnTo>
                <a:lnTo>
                  <a:pt x="14871" y="78333"/>
                </a:lnTo>
                <a:close/>
              </a:path>
              <a:path w="17779" h="142239">
                <a:moveTo>
                  <a:pt x="17564" y="35115"/>
                </a:moveTo>
                <a:lnTo>
                  <a:pt x="16217" y="33769"/>
                </a:lnTo>
                <a:lnTo>
                  <a:pt x="16217" y="31064"/>
                </a:lnTo>
                <a:lnTo>
                  <a:pt x="14871" y="29718"/>
                </a:lnTo>
                <a:lnTo>
                  <a:pt x="13512" y="29718"/>
                </a:lnTo>
                <a:lnTo>
                  <a:pt x="13512" y="28371"/>
                </a:lnTo>
                <a:lnTo>
                  <a:pt x="12153" y="27012"/>
                </a:lnTo>
                <a:lnTo>
                  <a:pt x="10807" y="28371"/>
                </a:lnTo>
                <a:lnTo>
                  <a:pt x="10807" y="33769"/>
                </a:lnTo>
                <a:lnTo>
                  <a:pt x="13512" y="36474"/>
                </a:lnTo>
                <a:lnTo>
                  <a:pt x="13512" y="37820"/>
                </a:lnTo>
                <a:lnTo>
                  <a:pt x="14871" y="39166"/>
                </a:lnTo>
                <a:lnTo>
                  <a:pt x="14871" y="37820"/>
                </a:lnTo>
                <a:lnTo>
                  <a:pt x="17564" y="35115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26707" y="4985486"/>
            <a:ext cx="46355" cy="93345"/>
          </a:xfrm>
          <a:custGeom>
            <a:avLst/>
            <a:gdLst/>
            <a:ahLst/>
            <a:cxnLst/>
            <a:rect l="l" t="t" r="r" b="b"/>
            <a:pathLst>
              <a:path w="46354" h="93345">
                <a:moveTo>
                  <a:pt x="6756" y="6769"/>
                </a:moveTo>
                <a:lnTo>
                  <a:pt x="5397" y="4051"/>
                </a:lnTo>
                <a:lnTo>
                  <a:pt x="5397" y="2705"/>
                </a:lnTo>
                <a:lnTo>
                  <a:pt x="4051" y="1346"/>
                </a:lnTo>
                <a:lnTo>
                  <a:pt x="1346" y="1346"/>
                </a:lnTo>
                <a:lnTo>
                  <a:pt x="1346" y="2705"/>
                </a:lnTo>
                <a:lnTo>
                  <a:pt x="0" y="4051"/>
                </a:lnTo>
                <a:lnTo>
                  <a:pt x="1346" y="5397"/>
                </a:lnTo>
                <a:lnTo>
                  <a:pt x="1346" y="6769"/>
                </a:lnTo>
                <a:lnTo>
                  <a:pt x="2705" y="8102"/>
                </a:lnTo>
                <a:lnTo>
                  <a:pt x="6756" y="8102"/>
                </a:lnTo>
                <a:lnTo>
                  <a:pt x="6756" y="6769"/>
                </a:lnTo>
                <a:close/>
              </a:path>
              <a:path w="46354" h="93345">
                <a:moveTo>
                  <a:pt x="29705" y="75641"/>
                </a:moveTo>
                <a:lnTo>
                  <a:pt x="28359" y="75641"/>
                </a:lnTo>
                <a:lnTo>
                  <a:pt x="24295" y="77000"/>
                </a:lnTo>
                <a:lnTo>
                  <a:pt x="24295" y="79705"/>
                </a:lnTo>
                <a:lnTo>
                  <a:pt x="25654" y="79705"/>
                </a:lnTo>
                <a:lnTo>
                  <a:pt x="27012" y="81051"/>
                </a:lnTo>
                <a:lnTo>
                  <a:pt x="28359" y="81051"/>
                </a:lnTo>
                <a:lnTo>
                  <a:pt x="28359" y="79705"/>
                </a:lnTo>
                <a:lnTo>
                  <a:pt x="29705" y="78346"/>
                </a:lnTo>
                <a:lnTo>
                  <a:pt x="29705" y="75641"/>
                </a:lnTo>
                <a:close/>
              </a:path>
              <a:path w="46354" h="93345">
                <a:moveTo>
                  <a:pt x="43205" y="75628"/>
                </a:moveTo>
                <a:lnTo>
                  <a:pt x="41859" y="72936"/>
                </a:lnTo>
                <a:lnTo>
                  <a:pt x="40525" y="72936"/>
                </a:lnTo>
                <a:lnTo>
                  <a:pt x="39166" y="72936"/>
                </a:lnTo>
                <a:lnTo>
                  <a:pt x="37820" y="74282"/>
                </a:lnTo>
                <a:lnTo>
                  <a:pt x="36461" y="76987"/>
                </a:lnTo>
                <a:lnTo>
                  <a:pt x="37820" y="78346"/>
                </a:lnTo>
                <a:lnTo>
                  <a:pt x="37820" y="79692"/>
                </a:lnTo>
                <a:lnTo>
                  <a:pt x="39166" y="81038"/>
                </a:lnTo>
                <a:lnTo>
                  <a:pt x="39166" y="85090"/>
                </a:lnTo>
                <a:lnTo>
                  <a:pt x="37820" y="89141"/>
                </a:lnTo>
                <a:lnTo>
                  <a:pt x="37820" y="90487"/>
                </a:lnTo>
                <a:lnTo>
                  <a:pt x="39166" y="93205"/>
                </a:lnTo>
                <a:lnTo>
                  <a:pt x="39166" y="91846"/>
                </a:lnTo>
                <a:lnTo>
                  <a:pt x="40525" y="91846"/>
                </a:lnTo>
                <a:lnTo>
                  <a:pt x="41859" y="90487"/>
                </a:lnTo>
                <a:lnTo>
                  <a:pt x="43205" y="90487"/>
                </a:lnTo>
                <a:lnTo>
                  <a:pt x="41859" y="89141"/>
                </a:lnTo>
                <a:lnTo>
                  <a:pt x="41859" y="87795"/>
                </a:lnTo>
                <a:lnTo>
                  <a:pt x="40525" y="87795"/>
                </a:lnTo>
                <a:lnTo>
                  <a:pt x="40525" y="85090"/>
                </a:lnTo>
                <a:lnTo>
                  <a:pt x="43205" y="79692"/>
                </a:lnTo>
                <a:lnTo>
                  <a:pt x="43205" y="75628"/>
                </a:lnTo>
                <a:close/>
              </a:path>
              <a:path w="46354" h="93345">
                <a:moveTo>
                  <a:pt x="44564" y="25666"/>
                </a:moveTo>
                <a:lnTo>
                  <a:pt x="43218" y="24307"/>
                </a:lnTo>
                <a:lnTo>
                  <a:pt x="43218" y="21615"/>
                </a:lnTo>
                <a:lnTo>
                  <a:pt x="41859" y="20256"/>
                </a:lnTo>
                <a:lnTo>
                  <a:pt x="40513" y="20256"/>
                </a:lnTo>
                <a:lnTo>
                  <a:pt x="40513" y="18910"/>
                </a:lnTo>
                <a:lnTo>
                  <a:pt x="39166" y="18910"/>
                </a:lnTo>
                <a:lnTo>
                  <a:pt x="37807" y="17564"/>
                </a:lnTo>
                <a:lnTo>
                  <a:pt x="35102" y="16205"/>
                </a:lnTo>
                <a:lnTo>
                  <a:pt x="35102" y="12153"/>
                </a:lnTo>
                <a:lnTo>
                  <a:pt x="33756" y="12153"/>
                </a:lnTo>
                <a:lnTo>
                  <a:pt x="33756" y="4051"/>
                </a:lnTo>
                <a:lnTo>
                  <a:pt x="32410" y="1346"/>
                </a:lnTo>
                <a:lnTo>
                  <a:pt x="31051" y="0"/>
                </a:lnTo>
                <a:lnTo>
                  <a:pt x="31051" y="1346"/>
                </a:lnTo>
                <a:lnTo>
                  <a:pt x="28359" y="1346"/>
                </a:lnTo>
                <a:lnTo>
                  <a:pt x="27012" y="1346"/>
                </a:lnTo>
                <a:lnTo>
                  <a:pt x="27012" y="8102"/>
                </a:lnTo>
                <a:lnTo>
                  <a:pt x="29705" y="10807"/>
                </a:lnTo>
                <a:lnTo>
                  <a:pt x="29705" y="14859"/>
                </a:lnTo>
                <a:lnTo>
                  <a:pt x="31051" y="17564"/>
                </a:lnTo>
                <a:lnTo>
                  <a:pt x="31051" y="22961"/>
                </a:lnTo>
                <a:lnTo>
                  <a:pt x="32410" y="25666"/>
                </a:lnTo>
                <a:lnTo>
                  <a:pt x="32410" y="28371"/>
                </a:lnTo>
                <a:lnTo>
                  <a:pt x="35102" y="31064"/>
                </a:lnTo>
                <a:lnTo>
                  <a:pt x="35102" y="32423"/>
                </a:lnTo>
                <a:lnTo>
                  <a:pt x="36461" y="32423"/>
                </a:lnTo>
                <a:lnTo>
                  <a:pt x="36461" y="33769"/>
                </a:lnTo>
                <a:lnTo>
                  <a:pt x="40513" y="32423"/>
                </a:lnTo>
                <a:lnTo>
                  <a:pt x="41859" y="32423"/>
                </a:lnTo>
                <a:lnTo>
                  <a:pt x="43218" y="31064"/>
                </a:lnTo>
                <a:lnTo>
                  <a:pt x="41859" y="29718"/>
                </a:lnTo>
                <a:lnTo>
                  <a:pt x="43218" y="29718"/>
                </a:lnTo>
                <a:lnTo>
                  <a:pt x="43218" y="28371"/>
                </a:lnTo>
                <a:lnTo>
                  <a:pt x="44564" y="28371"/>
                </a:lnTo>
                <a:lnTo>
                  <a:pt x="44564" y="25666"/>
                </a:lnTo>
                <a:close/>
              </a:path>
              <a:path w="46354" h="93345">
                <a:moveTo>
                  <a:pt x="45910" y="45923"/>
                </a:moveTo>
                <a:lnTo>
                  <a:pt x="44564" y="44577"/>
                </a:lnTo>
                <a:lnTo>
                  <a:pt x="43218" y="44577"/>
                </a:lnTo>
                <a:lnTo>
                  <a:pt x="40513" y="44577"/>
                </a:lnTo>
                <a:lnTo>
                  <a:pt x="37807" y="45923"/>
                </a:lnTo>
                <a:lnTo>
                  <a:pt x="36461" y="47256"/>
                </a:lnTo>
                <a:lnTo>
                  <a:pt x="36461" y="48628"/>
                </a:lnTo>
                <a:lnTo>
                  <a:pt x="37807" y="48628"/>
                </a:lnTo>
                <a:lnTo>
                  <a:pt x="40513" y="51320"/>
                </a:lnTo>
                <a:lnTo>
                  <a:pt x="44564" y="51320"/>
                </a:lnTo>
                <a:lnTo>
                  <a:pt x="44564" y="48628"/>
                </a:lnTo>
                <a:lnTo>
                  <a:pt x="45910" y="47256"/>
                </a:lnTo>
                <a:lnTo>
                  <a:pt x="45910" y="45923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55336" y="5235484"/>
            <a:ext cx="264795" cy="405130"/>
          </a:xfrm>
          <a:custGeom>
            <a:avLst/>
            <a:gdLst/>
            <a:ahLst/>
            <a:cxnLst/>
            <a:rect l="l" t="t" r="r" b="b"/>
            <a:pathLst>
              <a:path w="264795" h="405129">
                <a:moveTo>
                  <a:pt x="172897" y="269239"/>
                </a:moveTo>
                <a:lnTo>
                  <a:pt x="171551" y="269239"/>
                </a:lnTo>
                <a:lnTo>
                  <a:pt x="168846" y="271779"/>
                </a:lnTo>
                <a:lnTo>
                  <a:pt x="124269" y="271779"/>
                </a:lnTo>
                <a:lnTo>
                  <a:pt x="124269" y="276859"/>
                </a:lnTo>
                <a:lnTo>
                  <a:pt x="125615" y="279399"/>
                </a:lnTo>
                <a:lnTo>
                  <a:pt x="129679" y="288289"/>
                </a:lnTo>
                <a:lnTo>
                  <a:pt x="131025" y="290829"/>
                </a:lnTo>
                <a:lnTo>
                  <a:pt x="132384" y="292099"/>
                </a:lnTo>
                <a:lnTo>
                  <a:pt x="135077" y="293369"/>
                </a:lnTo>
                <a:lnTo>
                  <a:pt x="135077" y="294639"/>
                </a:lnTo>
                <a:lnTo>
                  <a:pt x="136436" y="294639"/>
                </a:lnTo>
                <a:lnTo>
                  <a:pt x="136436" y="295909"/>
                </a:lnTo>
                <a:lnTo>
                  <a:pt x="137782" y="297179"/>
                </a:lnTo>
                <a:lnTo>
                  <a:pt x="137782" y="300989"/>
                </a:lnTo>
                <a:lnTo>
                  <a:pt x="139128" y="302259"/>
                </a:lnTo>
                <a:lnTo>
                  <a:pt x="139128" y="303529"/>
                </a:lnTo>
                <a:lnTo>
                  <a:pt x="143192" y="306069"/>
                </a:lnTo>
                <a:lnTo>
                  <a:pt x="145884" y="307339"/>
                </a:lnTo>
                <a:lnTo>
                  <a:pt x="147231" y="309879"/>
                </a:lnTo>
                <a:lnTo>
                  <a:pt x="149948" y="311149"/>
                </a:lnTo>
                <a:lnTo>
                  <a:pt x="151282" y="313689"/>
                </a:lnTo>
                <a:lnTo>
                  <a:pt x="151282" y="316229"/>
                </a:lnTo>
                <a:lnTo>
                  <a:pt x="152641" y="317499"/>
                </a:lnTo>
                <a:lnTo>
                  <a:pt x="158038" y="347979"/>
                </a:lnTo>
                <a:lnTo>
                  <a:pt x="160743" y="353059"/>
                </a:lnTo>
                <a:lnTo>
                  <a:pt x="160743" y="359409"/>
                </a:lnTo>
                <a:lnTo>
                  <a:pt x="162090" y="360679"/>
                </a:lnTo>
                <a:lnTo>
                  <a:pt x="163448" y="364489"/>
                </a:lnTo>
                <a:lnTo>
                  <a:pt x="167500" y="370839"/>
                </a:lnTo>
                <a:lnTo>
                  <a:pt x="176961" y="379729"/>
                </a:lnTo>
                <a:lnTo>
                  <a:pt x="178295" y="382269"/>
                </a:lnTo>
                <a:lnTo>
                  <a:pt x="187756" y="394969"/>
                </a:lnTo>
                <a:lnTo>
                  <a:pt x="190461" y="400049"/>
                </a:lnTo>
                <a:lnTo>
                  <a:pt x="191808" y="400049"/>
                </a:lnTo>
                <a:lnTo>
                  <a:pt x="197205" y="402589"/>
                </a:lnTo>
                <a:lnTo>
                  <a:pt x="201269" y="405129"/>
                </a:lnTo>
                <a:lnTo>
                  <a:pt x="203961" y="405129"/>
                </a:lnTo>
                <a:lnTo>
                  <a:pt x="201269" y="397509"/>
                </a:lnTo>
                <a:lnTo>
                  <a:pt x="201269" y="396239"/>
                </a:lnTo>
                <a:lnTo>
                  <a:pt x="203961" y="394969"/>
                </a:lnTo>
                <a:lnTo>
                  <a:pt x="203961" y="391159"/>
                </a:lnTo>
                <a:lnTo>
                  <a:pt x="202615" y="391159"/>
                </a:lnTo>
                <a:lnTo>
                  <a:pt x="202615" y="389889"/>
                </a:lnTo>
                <a:lnTo>
                  <a:pt x="201269" y="387349"/>
                </a:lnTo>
                <a:lnTo>
                  <a:pt x="201269" y="382269"/>
                </a:lnTo>
                <a:lnTo>
                  <a:pt x="199923" y="380999"/>
                </a:lnTo>
                <a:lnTo>
                  <a:pt x="199923" y="378459"/>
                </a:lnTo>
                <a:lnTo>
                  <a:pt x="195859" y="370839"/>
                </a:lnTo>
                <a:lnTo>
                  <a:pt x="195859" y="368299"/>
                </a:lnTo>
                <a:lnTo>
                  <a:pt x="194513" y="361949"/>
                </a:lnTo>
                <a:lnTo>
                  <a:pt x="191808" y="347979"/>
                </a:lnTo>
                <a:lnTo>
                  <a:pt x="190461" y="339089"/>
                </a:lnTo>
                <a:lnTo>
                  <a:pt x="191808" y="334009"/>
                </a:lnTo>
                <a:lnTo>
                  <a:pt x="194513" y="328929"/>
                </a:lnTo>
                <a:lnTo>
                  <a:pt x="197205" y="326389"/>
                </a:lnTo>
                <a:lnTo>
                  <a:pt x="197205" y="325119"/>
                </a:lnTo>
                <a:lnTo>
                  <a:pt x="223551" y="325119"/>
                </a:lnTo>
                <a:lnTo>
                  <a:pt x="225577" y="323849"/>
                </a:lnTo>
                <a:lnTo>
                  <a:pt x="232333" y="323849"/>
                </a:lnTo>
                <a:lnTo>
                  <a:pt x="236385" y="320039"/>
                </a:lnTo>
                <a:lnTo>
                  <a:pt x="249218" y="320039"/>
                </a:lnTo>
                <a:lnTo>
                  <a:pt x="244487" y="314959"/>
                </a:lnTo>
                <a:lnTo>
                  <a:pt x="244487" y="313689"/>
                </a:lnTo>
                <a:lnTo>
                  <a:pt x="220179" y="313689"/>
                </a:lnTo>
                <a:lnTo>
                  <a:pt x="216128" y="309879"/>
                </a:lnTo>
                <a:lnTo>
                  <a:pt x="213423" y="309879"/>
                </a:lnTo>
                <a:lnTo>
                  <a:pt x="212077" y="308609"/>
                </a:lnTo>
                <a:lnTo>
                  <a:pt x="212077" y="307339"/>
                </a:lnTo>
                <a:lnTo>
                  <a:pt x="214769" y="304799"/>
                </a:lnTo>
                <a:lnTo>
                  <a:pt x="210731" y="304799"/>
                </a:lnTo>
                <a:lnTo>
                  <a:pt x="210731" y="302259"/>
                </a:lnTo>
                <a:lnTo>
                  <a:pt x="208025" y="298449"/>
                </a:lnTo>
                <a:lnTo>
                  <a:pt x="208025" y="297179"/>
                </a:lnTo>
                <a:lnTo>
                  <a:pt x="202615" y="293369"/>
                </a:lnTo>
                <a:lnTo>
                  <a:pt x="198564" y="290829"/>
                </a:lnTo>
                <a:lnTo>
                  <a:pt x="198564" y="289559"/>
                </a:lnTo>
                <a:lnTo>
                  <a:pt x="195859" y="285749"/>
                </a:lnTo>
                <a:lnTo>
                  <a:pt x="195859" y="284479"/>
                </a:lnTo>
                <a:lnTo>
                  <a:pt x="191808" y="280669"/>
                </a:lnTo>
                <a:lnTo>
                  <a:pt x="190461" y="276859"/>
                </a:lnTo>
                <a:lnTo>
                  <a:pt x="179654" y="270509"/>
                </a:lnTo>
                <a:lnTo>
                  <a:pt x="176961" y="270509"/>
                </a:lnTo>
                <a:lnTo>
                  <a:pt x="172897" y="269239"/>
                </a:lnTo>
                <a:close/>
              </a:path>
              <a:path w="264795" h="405129">
                <a:moveTo>
                  <a:pt x="264744" y="358139"/>
                </a:moveTo>
                <a:lnTo>
                  <a:pt x="263397" y="358139"/>
                </a:lnTo>
                <a:lnTo>
                  <a:pt x="263397" y="359409"/>
                </a:lnTo>
                <a:lnTo>
                  <a:pt x="264744" y="358139"/>
                </a:lnTo>
                <a:close/>
              </a:path>
              <a:path w="264795" h="405129">
                <a:moveTo>
                  <a:pt x="249218" y="320039"/>
                </a:moveTo>
                <a:lnTo>
                  <a:pt x="237731" y="320039"/>
                </a:lnTo>
                <a:lnTo>
                  <a:pt x="240436" y="325119"/>
                </a:lnTo>
                <a:lnTo>
                  <a:pt x="240436" y="326389"/>
                </a:lnTo>
                <a:lnTo>
                  <a:pt x="237731" y="326389"/>
                </a:lnTo>
                <a:lnTo>
                  <a:pt x="241782" y="330199"/>
                </a:lnTo>
                <a:lnTo>
                  <a:pt x="241782" y="332739"/>
                </a:lnTo>
                <a:lnTo>
                  <a:pt x="247192" y="336549"/>
                </a:lnTo>
                <a:lnTo>
                  <a:pt x="255295" y="345439"/>
                </a:lnTo>
                <a:lnTo>
                  <a:pt x="255295" y="346709"/>
                </a:lnTo>
                <a:lnTo>
                  <a:pt x="256654" y="347979"/>
                </a:lnTo>
                <a:lnTo>
                  <a:pt x="256654" y="349249"/>
                </a:lnTo>
                <a:lnTo>
                  <a:pt x="258000" y="349249"/>
                </a:lnTo>
                <a:lnTo>
                  <a:pt x="258000" y="350519"/>
                </a:lnTo>
                <a:lnTo>
                  <a:pt x="259346" y="351789"/>
                </a:lnTo>
                <a:lnTo>
                  <a:pt x="259346" y="354329"/>
                </a:lnTo>
                <a:lnTo>
                  <a:pt x="263397" y="358139"/>
                </a:lnTo>
                <a:lnTo>
                  <a:pt x="263397" y="353059"/>
                </a:lnTo>
                <a:lnTo>
                  <a:pt x="262051" y="351789"/>
                </a:lnTo>
                <a:lnTo>
                  <a:pt x="259346" y="347979"/>
                </a:lnTo>
                <a:lnTo>
                  <a:pt x="259346" y="340359"/>
                </a:lnTo>
                <a:lnTo>
                  <a:pt x="258000" y="337819"/>
                </a:lnTo>
                <a:lnTo>
                  <a:pt x="258000" y="334009"/>
                </a:lnTo>
                <a:lnTo>
                  <a:pt x="256654" y="331469"/>
                </a:lnTo>
                <a:lnTo>
                  <a:pt x="256654" y="330199"/>
                </a:lnTo>
                <a:lnTo>
                  <a:pt x="258000" y="327659"/>
                </a:lnTo>
                <a:lnTo>
                  <a:pt x="253949" y="327659"/>
                </a:lnTo>
                <a:lnTo>
                  <a:pt x="253949" y="325119"/>
                </a:lnTo>
                <a:lnTo>
                  <a:pt x="249218" y="320039"/>
                </a:lnTo>
                <a:close/>
              </a:path>
              <a:path w="264795" h="405129">
                <a:moveTo>
                  <a:pt x="223551" y="325119"/>
                </a:moveTo>
                <a:lnTo>
                  <a:pt x="198564" y="325119"/>
                </a:lnTo>
                <a:lnTo>
                  <a:pt x="201269" y="327659"/>
                </a:lnTo>
                <a:lnTo>
                  <a:pt x="203961" y="331469"/>
                </a:lnTo>
                <a:lnTo>
                  <a:pt x="206667" y="332739"/>
                </a:lnTo>
                <a:lnTo>
                  <a:pt x="209372" y="332739"/>
                </a:lnTo>
                <a:lnTo>
                  <a:pt x="213423" y="330199"/>
                </a:lnTo>
                <a:lnTo>
                  <a:pt x="213423" y="327659"/>
                </a:lnTo>
                <a:lnTo>
                  <a:pt x="217474" y="327659"/>
                </a:lnTo>
                <a:lnTo>
                  <a:pt x="221526" y="326389"/>
                </a:lnTo>
                <a:lnTo>
                  <a:pt x="223551" y="325119"/>
                </a:lnTo>
                <a:close/>
              </a:path>
              <a:path w="264795" h="405129">
                <a:moveTo>
                  <a:pt x="217474" y="327659"/>
                </a:moveTo>
                <a:lnTo>
                  <a:pt x="213423" y="327659"/>
                </a:lnTo>
                <a:lnTo>
                  <a:pt x="216128" y="328929"/>
                </a:lnTo>
                <a:lnTo>
                  <a:pt x="217474" y="327659"/>
                </a:lnTo>
                <a:close/>
              </a:path>
              <a:path w="264795" h="405129">
                <a:moveTo>
                  <a:pt x="232333" y="323849"/>
                </a:moveTo>
                <a:lnTo>
                  <a:pt x="230987" y="323849"/>
                </a:lnTo>
                <a:lnTo>
                  <a:pt x="232333" y="325119"/>
                </a:lnTo>
                <a:lnTo>
                  <a:pt x="235038" y="326389"/>
                </a:lnTo>
                <a:lnTo>
                  <a:pt x="236385" y="326389"/>
                </a:lnTo>
                <a:lnTo>
                  <a:pt x="236385" y="325119"/>
                </a:lnTo>
                <a:lnTo>
                  <a:pt x="232333" y="323849"/>
                </a:lnTo>
                <a:close/>
              </a:path>
              <a:path w="264795" h="405129">
                <a:moveTo>
                  <a:pt x="238410" y="306069"/>
                </a:moveTo>
                <a:lnTo>
                  <a:pt x="228282" y="306069"/>
                </a:lnTo>
                <a:lnTo>
                  <a:pt x="229628" y="307339"/>
                </a:lnTo>
                <a:lnTo>
                  <a:pt x="230987" y="307339"/>
                </a:lnTo>
                <a:lnTo>
                  <a:pt x="230987" y="308609"/>
                </a:lnTo>
                <a:lnTo>
                  <a:pt x="232333" y="309879"/>
                </a:lnTo>
                <a:lnTo>
                  <a:pt x="230987" y="311149"/>
                </a:lnTo>
                <a:lnTo>
                  <a:pt x="224231" y="311149"/>
                </a:lnTo>
                <a:lnTo>
                  <a:pt x="222884" y="312419"/>
                </a:lnTo>
                <a:lnTo>
                  <a:pt x="222884" y="313689"/>
                </a:lnTo>
                <a:lnTo>
                  <a:pt x="243141" y="313689"/>
                </a:lnTo>
                <a:lnTo>
                  <a:pt x="243141" y="311149"/>
                </a:lnTo>
                <a:lnTo>
                  <a:pt x="240436" y="309879"/>
                </a:lnTo>
                <a:lnTo>
                  <a:pt x="238410" y="306069"/>
                </a:lnTo>
                <a:close/>
              </a:path>
              <a:path w="264795" h="405129">
                <a:moveTo>
                  <a:pt x="217474" y="303529"/>
                </a:moveTo>
                <a:lnTo>
                  <a:pt x="216128" y="303529"/>
                </a:lnTo>
                <a:lnTo>
                  <a:pt x="216128" y="306069"/>
                </a:lnTo>
                <a:lnTo>
                  <a:pt x="218820" y="308609"/>
                </a:lnTo>
                <a:lnTo>
                  <a:pt x="220179" y="308609"/>
                </a:lnTo>
                <a:lnTo>
                  <a:pt x="220179" y="307339"/>
                </a:lnTo>
                <a:lnTo>
                  <a:pt x="226936" y="307339"/>
                </a:lnTo>
                <a:lnTo>
                  <a:pt x="228282" y="306069"/>
                </a:lnTo>
                <a:lnTo>
                  <a:pt x="238410" y="306069"/>
                </a:lnTo>
                <a:lnTo>
                  <a:pt x="237735" y="304799"/>
                </a:lnTo>
                <a:lnTo>
                  <a:pt x="222884" y="304799"/>
                </a:lnTo>
                <a:lnTo>
                  <a:pt x="217474" y="303529"/>
                </a:lnTo>
                <a:close/>
              </a:path>
              <a:path w="264795" h="405129">
                <a:moveTo>
                  <a:pt x="213423" y="302259"/>
                </a:moveTo>
                <a:lnTo>
                  <a:pt x="213423" y="304799"/>
                </a:lnTo>
                <a:lnTo>
                  <a:pt x="214769" y="304799"/>
                </a:lnTo>
                <a:lnTo>
                  <a:pt x="214769" y="303529"/>
                </a:lnTo>
                <a:lnTo>
                  <a:pt x="213423" y="302259"/>
                </a:lnTo>
                <a:close/>
              </a:path>
              <a:path w="264795" h="405129">
                <a:moveTo>
                  <a:pt x="230987" y="295909"/>
                </a:moveTo>
                <a:lnTo>
                  <a:pt x="228282" y="295909"/>
                </a:lnTo>
                <a:lnTo>
                  <a:pt x="228282" y="302259"/>
                </a:lnTo>
                <a:lnTo>
                  <a:pt x="224231" y="303529"/>
                </a:lnTo>
                <a:lnTo>
                  <a:pt x="222884" y="304799"/>
                </a:lnTo>
                <a:lnTo>
                  <a:pt x="237735" y="304799"/>
                </a:lnTo>
                <a:lnTo>
                  <a:pt x="236385" y="302259"/>
                </a:lnTo>
                <a:lnTo>
                  <a:pt x="230987" y="295909"/>
                </a:lnTo>
                <a:close/>
              </a:path>
              <a:path w="264795" h="405129">
                <a:moveTo>
                  <a:pt x="145884" y="96519"/>
                </a:moveTo>
                <a:lnTo>
                  <a:pt x="33769" y="96519"/>
                </a:lnTo>
                <a:lnTo>
                  <a:pt x="32423" y="97789"/>
                </a:lnTo>
                <a:lnTo>
                  <a:pt x="35128" y="99059"/>
                </a:lnTo>
                <a:lnTo>
                  <a:pt x="37820" y="101599"/>
                </a:lnTo>
                <a:lnTo>
                  <a:pt x="39179" y="104139"/>
                </a:lnTo>
                <a:lnTo>
                  <a:pt x="44576" y="113029"/>
                </a:lnTo>
                <a:lnTo>
                  <a:pt x="44576" y="115569"/>
                </a:lnTo>
                <a:lnTo>
                  <a:pt x="45923" y="118109"/>
                </a:lnTo>
                <a:lnTo>
                  <a:pt x="48628" y="121919"/>
                </a:lnTo>
                <a:lnTo>
                  <a:pt x="49974" y="126999"/>
                </a:lnTo>
                <a:lnTo>
                  <a:pt x="51333" y="130809"/>
                </a:lnTo>
                <a:lnTo>
                  <a:pt x="52692" y="132079"/>
                </a:lnTo>
                <a:lnTo>
                  <a:pt x="52692" y="135889"/>
                </a:lnTo>
                <a:lnTo>
                  <a:pt x="54038" y="138429"/>
                </a:lnTo>
                <a:lnTo>
                  <a:pt x="55384" y="143509"/>
                </a:lnTo>
                <a:lnTo>
                  <a:pt x="59448" y="148589"/>
                </a:lnTo>
                <a:lnTo>
                  <a:pt x="60794" y="149859"/>
                </a:lnTo>
                <a:lnTo>
                  <a:pt x="60794" y="152399"/>
                </a:lnTo>
                <a:lnTo>
                  <a:pt x="62141" y="156209"/>
                </a:lnTo>
                <a:lnTo>
                  <a:pt x="62141" y="158749"/>
                </a:lnTo>
                <a:lnTo>
                  <a:pt x="64846" y="163829"/>
                </a:lnTo>
                <a:lnTo>
                  <a:pt x="64846" y="165099"/>
                </a:lnTo>
                <a:lnTo>
                  <a:pt x="67538" y="170179"/>
                </a:lnTo>
                <a:lnTo>
                  <a:pt x="67538" y="171449"/>
                </a:lnTo>
                <a:lnTo>
                  <a:pt x="68897" y="175259"/>
                </a:lnTo>
                <a:lnTo>
                  <a:pt x="67538" y="176529"/>
                </a:lnTo>
                <a:lnTo>
                  <a:pt x="67538" y="177799"/>
                </a:lnTo>
                <a:lnTo>
                  <a:pt x="68897" y="177799"/>
                </a:lnTo>
                <a:lnTo>
                  <a:pt x="68897" y="179069"/>
                </a:lnTo>
                <a:lnTo>
                  <a:pt x="70256" y="180339"/>
                </a:lnTo>
                <a:lnTo>
                  <a:pt x="70256" y="184149"/>
                </a:lnTo>
                <a:lnTo>
                  <a:pt x="68897" y="190499"/>
                </a:lnTo>
                <a:lnTo>
                  <a:pt x="70256" y="194309"/>
                </a:lnTo>
                <a:lnTo>
                  <a:pt x="74294" y="196849"/>
                </a:lnTo>
                <a:lnTo>
                  <a:pt x="79705" y="201929"/>
                </a:lnTo>
                <a:lnTo>
                  <a:pt x="97256" y="213359"/>
                </a:lnTo>
                <a:lnTo>
                  <a:pt x="101307" y="218439"/>
                </a:lnTo>
                <a:lnTo>
                  <a:pt x="102654" y="218439"/>
                </a:lnTo>
                <a:lnTo>
                  <a:pt x="110769" y="229869"/>
                </a:lnTo>
                <a:lnTo>
                  <a:pt x="112115" y="232409"/>
                </a:lnTo>
                <a:lnTo>
                  <a:pt x="113461" y="233679"/>
                </a:lnTo>
                <a:lnTo>
                  <a:pt x="120218" y="243839"/>
                </a:lnTo>
                <a:lnTo>
                  <a:pt x="120218" y="255269"/>
                </a:lnTo>
                <a:lnTo>
                  <a:pt x="121577" y="262889"/>
                </a:lnTo>
                <a:lnTo>
                  <a:pt x="121577" y="265429"/>
                </a:lnTo>
                <a:lnTo>
                  <a:pt x="122923" y="266699"/>
                </a:lnTo>
                <a:lnTo>
                  <a:pt x="122923" y="271779"/>
                </a:lnTo>
                <a:lnTo>
                  <a:pt x="168846" y="271779"/>
                </a:lnTo>
                <a:lnTo>
                  <a:pt x="167500" y="270509"/>
                </a:lnTo>
                <a:lnTo>
                  <a:pt x="168846" y="269239"/>
                </a:lnTo>
                <a:lnTo>
                  <a:pt x="156692" y="262889"/>
                </a:lnTo>
                <a:lnTo>
                  <a:pt x="144538" y="250189"/>
                </a:lnTo>
                <a:lnTo>
                  <a:pt x="139128" y="241299"/>
                </a:lnTo>
                <a:lnTo>
                  <a:pt x="137782" y="240029"/>
                </a:lnTo>
                <a:lnTo>
                  <a:pt x="137782" y="234949"/>
                </a:lnTo>
                <a:lnTo>
                  <a:pt x="135077" y="232409"/>
                </a:lnTo>
                <a:lnTo>
                  <a:pt x="133730" y="232409"/>
                </a:lnTo>
                <a:lnTo>
                  <a:pt x="133730" y="229869"/>
                </a:lnTo>
                <a:lnTo>
                  <a:pt x="129679" y="215899"/>
                </a:lnTo>
                <a:lnTo>
                  <a:pt x="128333" y="208279"/>
                </a:lnTo>
                <a:lnTo>
                  <a:pt x="125615" y="196849"/>
                </a:lnTo>
                <a:lnTo>
                  <a:pt x="121577" y="182879"/>
                </a:lnTo>
                <a:lnTo>
                  <a:pt x="118871" y="166369"/>
                </a:lnTo>
                <a:lnTo>
                  <a:pt x="116166" y="153669"/>
                </a:lnTo>
                <a:lnTo>
                  <a:pt x="113461" y="146049"/>
                </a:lnTo>
                <a:lnTo>
                  <a:pt x="110769" y="143509"/>
                </a:lnTo>
                <a:lnTo>
                  <a:pt x="109423" y="140969"/>
                </a:lnTo>
                <a:lnTo>
                  <a:pt x="108064" y="137159"/>
                </a:lnTo>
                <a:lnTo>
                  <a:pt x="106718" y="134619"/>
                </a:lnTo>
                <a:lnTo>
                  <a:pt x="106718" y="126999"/>
                </a:lnTo>
                <a:lnTo>
                  <a:pt x="108064" y="121919"/>
                </a:lnTo>
                <a:lnTo>
                  <a:pt x="109423" y="120649"/>
                </a:lnTo>
                <a:lnTo>
                  <a:pt x="116166" y="111759"/>
                </a:lnTo>
                <a:lnTo>
                  <a:pt x="112115" y="111759"/>
                </a:lnTo>
                <a:lnTo>
                  <a:pt x="112115" y="107949"/>
                </a:lnTo>
                <a:lnTo>
                  <a:pt x="106718" y="107949"/>
                </a:lnTo>
                <a:lnTo>
                  <a:pt x="106718" y="105409"/>
                </a:lnTo>
                <a:lnTo>
                  <a:pt x="108064" y="104139"/>
                </a:lnTo>
                <a:lnTo>
                  <a:pt x="112115" y="101599"/>
                </a:lnTo>
                <a:lnTo>
                  <a:pt x="122923" y="101599"/>
                </a:lnTo>
                <a:lnTo>
                  <a:pt x="131025" y="99059"/>
                </a:lnTo>
                <a:lnTo>
                  <a:pt x="138455" y="99059"/>
                </a:lnTo>
                <a:lnTo>
                  <a:pt x="145884" y="96519"/>
                </a:lnTo>
                <a:close/>
              </a:path>
              <a:path w="264795" h="405129">
                <a:moveTo>
                  <a:pt x="176961" y="104139"/>
                </a:moveTo>
                <a:lnTo>
                  <a:pt x="178295" y="105409"/>
                </a:lnTo>
                <a:lnTo>
                  <a:pt x="181000" y="106679"/>
                </a:lnTo>
                <a:lnTo>
                  <a:pt x="182359" y="106679"/>
                </a:lnTo>
                <a:lnTo>
                  <a:pt x="195859" y="114299"/>
                </a:lnTo>
                <a:lnTo>
                  <a:pt x="197205" y="116839"/>
                </a:lnTo>
                <a:lnTo>
                  <a:pt x="199923" y="119379"/>
                </a:lnTo>
                <a:lnTo>
                  <a:pt x="201269" y="121919"/>
                </a:lnTo>
                <a:lnTo>
                  <a:pt x="203961" y="123189"/>
                </a:lnTo>
                <a:lnTo>
                  <a:pt x="203961" y="124459"/>
                </a:lnTo>
                <a:lnTo>
                  <a:pt x="208025" y="124459"/>
                </a:lnTo>
                <a:lnTo>
                  <a:pt x="208025" y="123189"/>
                </a:lnTo>
                <a:lnTo>
                  <a:pt x="206667" y="121919"/>
                </a:lnTo>
                <a:lnTo>
                  <a:pt x="203961" y="121919"/>
                </a:lnTo>
                <a:lnTo>
                  <a:pt x="202615" y="119379"/>
                </a:lnTo>
                <a:lnTo>
                  <a:pt x="199923" y="116839"/>
                </a:lnTo>
                <a:lnTo>
                  <a:pt x="199923" y="114299"/>
                </a:lnTo>
                <a:lnTo>
                  <a:pt x="197205" y="111759"/>
                </a:lnTo>
                <a:lnTo>
                  <a:pt x="197205" y="110489"/>
                </a:lnTo>
                <a:lnTo>
                  <a:pt x="195859" y="107949"/>
                </a:lnTo>
                <a:lnTo>
                  <a:pt x="194513" y="107949"/>
                </a:lnTo>
                <a:lnTo>
                  <a:pt x="193154" y="106679"/>
                </a:lnTo>
                <a:lnTo>
                  <a:pt x="176961" y="104139"/>
                </a:lnTo>
                <a:close/>
              </a:path>
              <a:path w="264795" h="405129">
                <a:moveTo>
                  <a:pt x="128333" y="101599"/>
                </a:moveTo>
                <a:lnTo>
                  <a:pt x="125615" y="101599"/>
                </a:lnTo>
                <a:lnTo>
                  <a:pt x="114820" y="107949"/>
                </a:lnTo>
                <a:lnTo>
                  <a:pt x="113461" y="110489"/>
                </a:lnTo>
                <a:lnTo>
                  <a:pt x="113461" y="111759"/>
                </a:lnTo>
                <a:lnTo>
                  <a:pt x="116166" y="111759"/>
                </a:lnTo>
                <a:lnTo>
                  <a:pt x="128333" y="102869"/>
                </a:lnTo>
                <a:lnTo>
                  <a:pt x="128333" y="101599"/>
                </a:lnTo>
                <a:close/>
              </a:path>
              <a:path w="264795" h="405129">
                <a:moveTo>
                  <a:pt x="71589" y="0"/>
                </a:moveTo>
                <a:lnTo>
                  <a:pt x="58089" y="26669"/>
                </a:lnTo>
                <a:lnTo>
                  <a:pt x="35128" y="40639"/>
                </a:lnTo>
                <a:lnTo>
                  <a:pt x="0" y="45719"/>
                </a:lnTo>
                <a:lnTo>
                  <a:pt x="0" y="46989"/>
                </a:lnTo>
                <a:lnTo>
                  <a:pt x="1358" y="49529"/>
                </a:lnTo>
                <a:lnTo>
                  <a:pt x="1358" y="50799"/>
                </a:lnTo>
                <a:lnTo>
                  <a:pt x="8115" y="55879"/>
                </a:lnTo>
                <a:lnTo>
                  <a:pt x="14858" y="62229"/>
                </a:lnTo>
                <a:lnTo>
                  <a:pt x="14858" y="63499"/>
                </a:lnTo>
                <a:lnTo>
                  <a:pt x="16217" y="64769"/>
                </a:lnTo>
                <a:lnTo>
                  <a:pt x="16217" y="67309"/>
                </a:lnTo>
                <a:lnTo>
                  <a:pt x="18922" y="71119"/>
                </a:lnTo>
                <a:lnTo>
                  <a:pt x="27012" y="81279"/>
                </a:lnTo>
                <a:lnTo>
                  <a:pt x="28371" y="83819"/>
                </a:lnTo>
                <a:lnTo>
                  <a:pt x="28371" y="86359"/>
                </a:lnTo>
                <a:lnTo>
                  <a:pt x="29717" y="86359"/>
                </a:lnTo>
                <a:lnTo>
                  <a:pt x="31076" y="90169"/>
                </a:lnTo>
                <a:lnTo>
                  <a:pt x="31076" y="93979"/>
                </a:lnTo>
                <a:lnTo>
                  <a:pt x="32423" y="93979"/>
                </a:lnTo>
                <a:lnTo>
                  <a:pt x="32423" y="96519"/>
                </a:lnTo>
                <a:lnTo>
                  <a:pt x="152641" y="96519"/>
                </a:lnTo>
                <a:lnTo>
                  <a:pt x="163448" y="100329"/>
                </a:lnTo>
                <a:lnTo>
                  <a:pt x="166154" y="102869"/>
                </a:lnTo>
                <a:lnTo>
                  <a:pt x="167500" y="102869"/>
                </a:lnTo>
                <a:lnTo>
                  <a:pt x="168846" y="104139"/>
                </a:lnTo>
                <a:lnTo>
                  <a:pt x="170192" y="104139"/>
                </a:lnTo>
                <a:lnTo>
                  <a:pt x="172897" y="105409"/>
                </a:lnTo>
                <a:lnTo>
                  <a:pt x="174243" y="105409"/>
                </a:lnTo>
                <a:lnTo>
                  <a:pt x="176961" y="104139"/>
                </a:lnTo>
                <a:lnTo>
                  <a:pt x="174243" y="102869"/>
                </a:lnTo>
                <a:lnTo>
                  <a:pt x="171551" y="100329"/>
                </a:lnTo>
                <a:lnTo>
                  <a:pt x="159397" y="90169"/>
                </a:lnTo>
                <a:lnTo>
                  <a:pt x="148589" y="77469"/>
                </a:lnTo>
                <a:lnTo>
                  <a:pt x="147231" y="76199"/>
                </a:lnTo>
                <a:lnTo>
                  <a:pt x="144538" y="71119"/>
                </a:lnTo>
                <a:lnTo>
                  <a:pt x="137782" y="67309"/>
                </a:lnTo>
                <a:lnTo>
                  <a:pt x="129679" y="57149"/>
                </a:lnTo>
                <a:lnTo>
                  <a:pt x="125615" y="53339"/>
                </a:lnTo>
                <a:lnTo>
                  <a:pt x="124269" y="50799"/>
                </a:lnTo>
                <a:lnTo>
                  <a:pt x="118871" y="48259"/>
                </a:lnTo>
                <a:lnTo>
                  <a:pt x="112115" y="39369"/>
                </a:lnTo>
                <a:lnTo>
                  <a:pt x="102654" y="31749"/>
                </a:lnTo>
                <a:lnTo>
                  <a:pt x="91859" y="25399"/>
                </a:lnTo>
                <a:lnTo>
                  <a:pt x="89153" y="21589"/>
                </a:lnTo>
                <a:lnTo>
                  <a:pt x="71589" y="0"/>
                </a:lnTo>
                <a:close/>
              </a:path>
              <a:path w="264795" h="405129">
                <a:moveTo>
                  <a:pt x="122923" y="101599"/>
                </a:moveTo>
                <a:lnTo>
                  <a:pt x="113461" y="101599"/>
                </a:lnTo>
                <a:lnTo>
                  <a:pt x="116166" y="102869"/>
                </a:lnTo>
                <a:lnTo>
                  <a:pt x="118871" y="102869"/>
                </a:lnTo>
                <a:lnTo>
                  <a:pt x="122923" y="101599"/>
                </a:lnTo>
                <a:close/>
              </a:path>
              <a:path w="264795" h="405129">
                <a:moveTo>
                  <a:pt x="138455" y="99059"/>
                </a:moveTo>
                <a:lnTo>
                  <a:pt x="131025" y="99059"/>
                </a:lnTo>
                <a:lnTo>
                  <a:pt x="129679" y="100329"/>
                </a:lnTo>
                <a:lnTo>
                  <a:pt x="129679" y="101599"/>
                </a:lnTo>
                <a:lnTo>
                  <a:pt x="131025" y="101599"/>
                </a:lnTo>
                <a:lnTo>
                  <a:pt x="138455" y="99059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648404" y="5874301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37833" y="0"/>
                </a:moveTo>
                <a:lnTo>
                  <a:pt x="27025" y="6756"/>
                </a:lnTo>
                <a:lnTo>
                  <a:pt x="29730" y="17564"/>
                </a:lnTo>
                <a:lnTo>
                  <a:pt x="18910" y="21615"/>
                </a:lnTo>
                <a:lnTo>
                  <a:pt x="12166" y="14858"/>
                </a:lnTo>
                <a:lnTo>
                  <a:pt x="5410" y="22961"/>
                </a:lnTo>
                <a:lnTo>
                  <a:pt x="0" y="35128"/>
                </a:lnTo>
                <a:lnTo>
                  <a:pt x="9461" y="36474"/>
                </a:lnTo>
                <a:lnTo>
                  <a:pt x="12166" y="47269"/>
                </a:lnTo>
                <a:lnTo>
                  <a:pt x="14858" y="63487"/>
                </a:lnTo>
                <a:lnTo>
                  <a:pt x="16217" y="62141"/>
                </a:lnTo>
                <a:lnTo>
                  <a:pt x="18910" y="60782"/>
                </a:lnTo>
                <a:lnTo>
                  <a:pt x="29730" y="60782"/>
                </a:lnTo>
                <a:lnTo>
                  <a:pt x="32423" y="59435"/>
                </a:lnTo>
                <a:lnTo>
                  <a:pt x="33781" y="56730"/>
                </a:lnTo>
                <a:lnTo>
                  <a:pt x="33781" y="54025"/>
                </a:lnTo>
                <a:lnTo>
                  <a:pt x="35128" y="51333"/>
                </a:lnTo>
                <a:lnTo>
                  <a:pt x="35128" y="49987"/>
                </a:lnTo>
                <a:lnTo>
                  <a:pt x="36474" y="48628"/>
                </a:lnTo>
                <a:lnTo>
                  <a:pt x="44576" y="47269"/>
                </a:lnTo>
                <a:lnTo>
                  <a:pt x="45935" y="47269"/>
                </a:lnTo>
                <a:lnTo>
                  <a:pt x="52692" y="41871"/>
                </a:lnTo>
                <a:lnTo>
                  <a:pt x="55384" y="41871"/>
                </a:lnTo>
                <a:lnTo>
                  <a:pt x="56743" y="40525"/>
                </a:lnTo>
                <a:lnTo>
                  <a:pt x="62141" y="37820"/>
                </a:lnTo>
                <a:lnTo>
                  <a:pt x="66192" y="39179"/>
                </a:lnTo>
                <a:lnTo>
                  <a:pt x="70243" y="39179"/>
                </a:lnTo>
                <a:lnTo>
                  <a:pt x="71589" y="37820"/>
                </a:lnTo>
                <a:lnTo>
                  <a:pt x="71589" y="36474"/>
                </a:lnTo>
                <a:lnTo>
                  <a:pt x="72948" y="33769"/>
                </a:lnTo>
                <a:lnTo>
                  <a:pt x="72948" y="32423"/>
                </a:lnTo>
                <a:lnTo>
                  <a:pt x="74294" y="31064"/>
                </a:lnTo>
                <a:lnTo>
                  <a:pt x="78346" y="29717"/>
                </a:lnTo>
                <a:lnTo>
                  <a:pt x="81051" y="28371"/>
                </a:lnTo>
                <a:lnTo>
                  <a:pt x="85102" y="24320"/>
                </a:lnTo>
                <a:lnTo>
                  <a:pt x="86448" y="21615"/>
                </a:lnTo>
                <a:lnTo>
                  <a:pt x="83756" y="6756"/>
                </a:lnTo>
                <a:lnTo>
                  <a:pt x="62141" y="6756"/>
                </a:lnTo>
                <a:lnTo>
                  <a:pt x="37833" y="0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11848" y="4849050"/>
            <a:ext cx="52705" cy="97790"/>
          </a:xfrm>
          <a:custGeom>
            <a:avLst/>
            <a:gdLst/>
            <a:ahLst/>
            <a:cxnLst/>
            <a:rect l="l" t="t" r="r" b="b"/>
            <a:pathLst>
              <a:path w="52704" h="97789">
                <a:moveTo>
                  <a:pt x="13500" y="29718"/>
                </a:moveTo>
                <a:lnTo>
                  <a:pt x="10807" y="25666"/>
                </a:lnTo>
                <a:lnTo>
                  <a:pt x="6756" y="24307"/>
                </a:lnTo>
                <a:lnTo>
                  <a:pt x="2692" y="25666"/>
                </a:lnTo>
                <a:lnTo>
                  <a:pt x="0" y="28359"/>
                </a:lnTo>
                <a:lnTo>
                  <a:pt x="0" y="31064"/>
                </a:lnTo>
                <a:lnTo>
                  <a:pt x="2692" y="33769"/>
                </a:lnTo>
                <a:lnTo>
                  <a:pt x="9448" y="33769"/>
                </a:lnTo>
                <a:lnTo>
                  <a:pt x="13500" y="29718"/>
                </a:lnTo>
                <a:close/>
              </a:path>
              <a:path w="52704" h="97789">
                <a:moveTo>
                  <a:pt x="52666" y="60782"/>
                </a:moveTo>
                <a:lnTo>
                  <a:pt x="51320" y="59436"/>
                </a:lnTo>
                <a:lnTo>
                  <a:pt x="51320" y="55384"/>
                </a:lnTo>
                <a:lnTo>
                  <a:pt x="49961" y="49987"/>
                </a:lnTo>
                <a:lnTo>
                  <a:pt x="49961" y="44589"/>
                </a:lnTo>
                <a:lnTo>
                  <a:pt x="48615" y="44589"/>
                </a:lnTo>
                <a:lnTo>
                  <a:pt x="48615" y="43218"/>
                </a:lnTo>
                <a:lnTo>
                  <a:pt x="47256" y="41871"/>
                </a:lnTo>
                <a:lnTo>
                  <a:pt x="47256" y="39179"/>
                </a:lnTo>
                <a:lnTo>
                  <a:pt x="48615" y="37820"/>
                </a:lnTo>
                <a:lnTo>
                  <a:pt x="48615" y="33769"/>
                </a:lnTo>
                <a:lnTo>
                  <a:pt x="47256" y="32423"/>
                </a:lnTo>
                <a:lnTo>
                  <a:pt x="45910" y="32423"/>
                </a:lnTo>
                <a:lnTo>
                  <a:pt x="45910" y="29718"/>
                </a:lnTo>
                <a:lnTo>
                  <a:pt x="44564" y="29718"/>
                </a:lnTo>
                <a:lnTo>
                  <a:pt x="44564" y="28371"/>
                </a:lnTo>
                <a:lnTo>
                  <a:pt x="43205" y="28371"/>
                </a:lnTo>
                <a:lnTo>
                  <a:pt x="41859" y="27012"/>
                </a:lnTo>
                <a:lnTo>
                  <a:pt x="40513" y="27012"/>
                </a:lnTo>
                <a:lnTo>
                  <a:pt x="40513" y="25666"/>
                </a:lnTo>
                <a:lnTo>
                  <a:pt x="39154" y="25666"/>
                </a:lnTo>
                <a:lnTo>
                  <a:pt x="39154" y="24307"/>
                </a:lnTo>
                <a:lnTo>
                  <a:pt x="33756" y="18910"/>
                </a:lnTo>
                <a:lnTo>
                  <a:pt x="31064" y="18910"/>
                </a:lnTo>
                <a:lnTo>
                  <a:pt x="31064" y="20256"/>
                </a:lnTo>
                <a:lnTo>
                  <a:pt x="29705" y="22961"/>
                </a:lnTo>
                <a:lnTo>
                  <a:pt x="29705" y="24307"/>
                </a:lnTo>
                <a:lnTo>
                  <a:pt x="28359" y="31064"/>
                </a:lnTo>
                <a:lnTo>
                  <a:pt x="29705" y="32423"/>
                </a:lnTo>
                <a:lnTo>
                  <a:pt x="29705" y="33769"/>
                </a:lnTo>
                <a:lnTo>
                  <a:pt x="32410" y="37820"/>
                </a:lnTo>
                <a:lnTo>
                  <a:pt x="32410" y="41871"/>
                </a:lnTo>
                <a:lnTo>
                  <a:pt x="33756" y="45923"/>
                </a:lnTo>
                <a:lnTo>
                  <a:pt x="35102" y="47282"/>
                </a:lnTo>
                <a:lnTo>
                  <a:pt x="35102" y="48628"/>
                </a:lnTo>
                <a:lnTo>
                  <a:pt x="36461" y="49987"/>
                </a:lnTo>
                <a:lnTo>
                  <a:pt x="36461" y="59436"/>
                </a:lnTo>
                <a:lnTo>
                  <a:pt x="35102" y="60782"/>
                </a:lnTo>
                <a:lnTo>
                  <a:pt x="32410" y="60782"/>
                </a:lnTo>
                <a:lnTo>
                  <a:pt x="32410" y="64833"/>
                </a:lnTo>
                <a:lnTo>
                  <a:pt x="29705" y="66192"/>
                </a:lnTo>
                <a:lnTo>
                  <a:pt x="27000" y="68884"/>
                </a:lnTo>
                <a:lnTo>
                  <a:pt x="27000" y="71589"/>
                </a:lnTo>
                <a:lnTo>
                  <a:pt x="28359" y="75641"/>
                </a:lnTo>
                <a:lnTo>
                  <a:pt x="27000" y="76987"/>
                </a:lnTo>
                <a:lnTo>
                  <a:pt x="24295" y="76987"/>
                </a:lnTo>
                <a:lnTo>
                  <a:pt x="22948" y="78346"/>
                </a:lnTo>
                <a:lnTo>
                  <a:pt x="22948" y="83743"/>
                </a:lnTo>
                <a:lnTo>
                  <a:pt x="27000" y="83743"/>
                </a:lnTo>
                <a:lnTo>
                  <a:pt x="28359" y="85102"/>
                </a:lnTo>
                <a:lnTo>
                  <a:pt x="29705" y="85102"/>
                </a:lnTo>
                <a:lnTo>
                  <a:pt x="29705" y="86448"/>
                </a:lnTo>
                <a:lnTo>
                  <a:pt x="32410" y="89154"/>
                </a:lnTo>
                <a:lnTo>
                  <a:pt x="32410" y="91859"/>
                </a:lnTo>
                <a:lnTo>
                  <a:pt x="33756" y="93205"/>
                </a:lnTo>
                <a:lnTo>
                  <a:pt x="33756" y="94551"/>
                </a:lnTo>
                <a:lnTo>
                  <a:pt x="36461" y="97256"/>
                </a:lnTo>
                <a:lnTo>
                  <a:pt x="36461" y="95910"/>
                </a:lnTo>
                <a:lnTo>
                  <a:pt x="39154" y="93205"/>
                </a:lnTo>
                <a:lnTo>
                  <a:pt x="41859" y="93205"/>
                </a:lnTo>
                <a:lnTo>
                  <a:pt x="43205" y="91859"/>
                </a:lnTo>
                <a:lnTo>
                  <a:pt x="43205" y="93205"/>
                </a:lnTo>
                <a:lnTo>
                  <a:pt x="44564" y="94551"/>
                </a:lnTo>
                <a:lnTo>
                  <a:pt x="44564" y="95910"/>
                </a:lnTo>
                <a:lnTo>
                  <a:pt x="45910" y="95910"/>
                </a:lnTo>
                <a:lnTo>
                  <a:pt x="45910" y="91859"/>
                </a:lnTo>
                <a:lnTo>
                  <a:pt x="43205" y="83743"/>
                </a:lnTo>
                <a:lnTo>
                  <a:pt x="43205" y="82397"/>
                </a:lnTo>
                <a:lnTo>
                  <a:pt x="44564" y="78346"/>
                </a:lnTo>
                <a:lnTo>
                  <a:pt x="45910" y="75641"/>
                </a:lnTo>
                <a:lnTo>
                  <a:pt x="51320" y="70243"/>
                </a:lnTo>
                <a:lnTo>
                  <a:pt x="51320" y="63487"/>
                </a:lnTo>
                <a:lnTo>
                  <a:pt x="52666" y="62141"/>
                </a:lnTo>
                <a:lnTo>
                  <a:pt x="52666" y="60782"/>
                </a:lnTo>
                <a:close/>
              </a:path>
              <a:path w="52704" h="97789">
                <a:moveTo>
                  <a:pt x="52679" y="18910"/>
                </a:moveTo>
                <a:lnTo>
                  <a:pt x="51320" y="17564"/>
                </a:lnTo>
                <a:lnTo>
                  <a:pt x="51320" y="10807"/>
                </a:lnTo>
                <a:lnTo>
                  <a:pt x="49974" y="9448"/>
                </a:lnTo>
                <a:lnTo>
                  <a:pt x="49974" y="6756"/>
                </a:lnTo>
                <a:lnTo>
                  <a:pt x="44564" y="1346"/>
                </a:lnTo>
                <a:lnTo>
                  <a:pt x="43218" y="1346"/>
                </a:lnTo>
                <a:lnTo>
                  <a:pt x="41871" y="0"/>
                </a:lnTo>
                <a:lnTo>
                  <a:pt x="39166" y="2705"/>
                </a:lnTo>
                <a:lnTo>
                  <a:pt x="39166" y="5397"/>
                </a:lnTo>
                <a:lnTo>
                  <a:pt x="37807" y="6756"/>
                </a:lnTo>
                <a:lnTo>
                  <a:pt x="37807" y="12153"/>
                </a:lnTo>
                <a:lnTo>
                  <a:pt x="36474" y="13512"/>
                </a:lnTo>
                <a:lnTo>
                  <a:pt x="36474" y="17564"/>
                </a:lnTo>
                <a:lnTo>
                  <a:pt x="40525" y="21615"/>
                </a:lnTo>
                <a:lnTo>
                  <a:pt x="43218" y="22961"/>
                </a:lnTo>
                <a:lnTo>
                  <a:pt x="47269" y="22961"/>
                </a:lnTo>
                <a:lnTo>
                  <a:pt x="48628" y="21615"/>
                </a:lnTo>
                <a:lnTo>
                  <a:pt x="49974" y="21615"/>
                </a:lnTo>
                <a:lnTo>
                  <a:pt x="51320" y="20256"/>
                </a:lnTo>
                <a:lnTo>
                  <a:pt x="52679" y="20256"/>
                </a:lnTo>
                <a:lnTo>
                  <a:pt x="52679" y="18910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9" name="object 279"/>
          <p:cNvGrpSpPr/>
          <p:nvPr/>
        </p:nvGrpSpPr>
        <p:grpSpPr>
          <a:xfrm>
            <a:off x="3502524" y="5636562"/>
            <a:ext cx="824230" cy="366395"/>
            <a:chOff x="3502524" y="5636562"/>
            <a:chExt cx="824230" cy="366395"/>
          </a:xfrm>
        </p:grpSpPr>
        <p:pic>
          <p:nvPicPr>
            <p:cNvPr id="280" name="object 2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8506" y="5847284"/>
              <a:ext cx="93205" cy="95910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3502524" y="5636562"/>
              <a:ext cx="824230" cy="366395"/>
            </a:xfrm>
            <a:custGeom>
              <a:avLst/>
              <a:gdLst/>
              <a:ahLst/>
              <a:cxnLst/>
              <a:rect l="l" t="t" r="r" b="b"/>
              <a:pathLst>
                <a:path w="824229" h="366395">
                  <a:moveTo>
                    <a:pt x="698334" y="0"/>
                  </a:moveTo>
                  <a:lnTo>
                    <a:pt x="686180" y="0"/>
                  </a:lnTo>
                  <a:lnTo>
                    <a:pt x="675373" y="14858"/>
                  </a:lnTo>
                  <a:lnTo>
                    <a:pt x="659168" y="20256"/>
                  </a:lnTo>
                  <a:lnTo>
                    <a:pt x="647001" y="29717"/>
                  </a:lnTo>
                  <a:lnTo>
                    <a:pt x="645655" y="41871"/>
                  </a:lnTo>
                  <a:lnTo>
                    <a:pt x="633501" y="35115"/>
                  </a:lnTo>
                  <a:lnTo>
                    <a:pt x="625398" y="45923"/>
                  </a:lnTo>
                  <a:lnTo>
                    <a:pt x="634860" y="52679"/>
                  </a:lnTo>
                  <a:lnTo>
                    <a:pt x="628103" y="63487"/>
                  </a:lnTo>
                  <a:lnTo>
                    <a:pt x="629450" y="71589"/>
                  </a:lnTo>
                  <a:lnTo>
                    <a:pt x="618642" y="82397"/>
                  </a:lnTo>
                  <a:lnTo>
                    <a:pt x="621347" y="91859"/>
                  </a:lnTo>
                  <a:lnTo>
                    <a:pt x="611898" y="94551"/>
                  </a:lnTo>
                  <a:lnTo>
                    <a:pt x="594334" y="108064"/>
                  </a:lnTo>
                  <a:lnTo>
                    <a:pt x="582180" y="124269"/>
                  </a:lnTo>
                  <a:lnTo>
                    <a:pt x="568667" y="145884"/>
                  </a:lnTo>
                  <a:lnTo>
                    <a:pt x="548411" y="158038"/>
                  </a:lnTo>
                  <a:lnTo>
                    <a:pt x="530847" y="156692"/>
                  </a:lnTo>
                  <a:lnTo>
                    <a:pt x="524090" y="156692"/>
                  </a:lnTo>
                  <a:lnTo>
                    <a:pt x="513283" y="135077"/>
                  </a:lnTo>
                  <a:lnTo>
                    <a:pt x="482218" y="118871"/>
                  </a:lnTo>
                  <a:lnTo>
                    <a:pt x="461962" y="101307"/>
                  </a:lnTo>
                  <a:lnTo>
                    <a:pt x="436295" y="94551"/>
                  </a:lnTo>
                  <a:lnTo>
                    <a:pt x="420077" y="71589"/>
                  </a:lnTo>
                  <a:lnTo>
                    <a:pt x="416039" y="48628"/>
                  </a:lnTo>
                  <a:lnTo>
                    <a:pt x="417385" y="43230"/>
                  </a:lnTo>
                  <a:lnTo>
                    <a:pt x="401180" y="47282"/>
                  </a:lnTo>
                  <a:lnTo>
                    <a:pt x="389013" y="55384"/>
                  </a:lnTo>
                  <a:lnTo>
                    <a:pt x="382269" y="78346"/>
                  </a:lnTo>
                  <a:lnTo>
                    <a:pt x="375513" y="95910"/>
                  </a:lnTo>
                  <a:lnTo>
                    <a:pt x="367410" y="109410"/>
                  </a:lnTo>
                  <a:lnTo>
                    <a:pt x="359308" y="112115"/>
                  </a:lnTo>
                  <a:lnTo>
                    <a:pt x="343090" y="125615"/>
                  </a:lnTo>
                  <a:lnTo>
                    <a:pt x="332282" y="132372"/>
                  </a:lnTo>
                  <a:lnTo>
                    <a:pt x="321475" y="137782"/>
                  </a:lnTo>
                  <a:lnTo>
                    <a:pt x="313385" y="137782"/>
                  </a:lnTo>
                  <a:lnTo>
                    <a:pt x="298513" y="140487"/>
                  </a:lnTo>
                  <a:lnTo>
                    <a:pt x="291769" y="139128"/>
                  </a:lnTo>
                  <a:lnTo>
                    <a:pt x="280962" y="135077"/>
                  </a:lnTo>
                  <a:lnTo>
                    <a:pt x="251244" y="126974"/>
                  </a:lnTo>
                  <a:lnTo>
                    <a:pt x="236385" y="125615"/>
                  </a:lnTo>
                  <a:lnTo>
                    <a:pt x="230974" y="120218"/>
                  </a:lnTo>
                  <a:lnTo>
                    <a:pt x="225577" y="108064"/>
                  </a:lnTo>
                  <a:lnTo>
                    <a:pt x="214769" y="102666"/>
                  </a:lnTo>
                  <a:lnTo>
                    <a:pt x="199910" y="108064"/>
                  </a:lnTo>
                  <a:lnTo>
                    <a:pt x="189115" y="116166"/>
                  </a:lnTo>
                  <a:lnTo>
                    <a:pt x="187756" y="122923"/>
                  </a:lnTo>
                  <a:lnTo>
                    <a:pt x="193166" y="139128"/>
                  </a:lnTo>
                  <a:lnTo>
                    <a:pt x="182359" y="144538"/>
                  </a:lnTo>
                  <a:lnTo>
                    <a:pt x="170205" y="155346"/>
                  </a:lnTo>
                  <a:lnTo>
                    <a:pt x="158038" y="155346"/>
                  </a:lnTo>
                  <a:lnTo>
                    <a:pt x="135077" y="148589"/>
                  </a:lnTo>
                  <a:lnTo>
                    <a:pt x="122923" y="151295"/>
                  </a:lnTo>
                  <a:lnTo>
                    <a:pt x="117525" y="167500"/>
                  </a:lnTo>
                  <a:lnTo>
                    <a:pt x="105371" y="175602"/>
                  </a:lnTo>
                  <a:lnTo>
                    <a:pt x="93205" y="168846"/>
                  </a:lnTo>
                  <a:lnTo>
                    <a:pt x="78346" y="171551"/>
                  </a:lnTo>
                  <a:lnTo>
                    <a:pt x="71589" y="185051"/>
                  </a:lnTo>
                  <a:lnTo>
                    <a:pt x="63487" y="197218"/>
                  </a:lnTo>
                  <a:lnTo>
                    <a:pt x="39179" y="197218"/>
                  </a:lnTo>
                  <a:lnTo>
                    <a:pt x="22974" y="208025"/>
                  </a:lnTo>
                  <a:lnTo>
                    <a:pt x="17564" y="217474"/>
                  </a:lnTo>
                  <a:lnTo>
                    <a:pt x="21615" y="245846"/>
                  </a:lnTo>
                  <a:lnTo>
                    <a:pt x="20269" y="260705"/>
                  </a:lnTo>
                  <a:lnTo>
                    <a:pt x="12166" y="268808"/>
                  </a:lnTo>
                  <a:lnTo>
                    <a:pt x="2705" y="282308"/>
                  </a:lnTo>
                  <a:lnTo>
                    <a:pt x="2705" y="299872"/>
                  </a:lnTo>
                  <a:lnTo>
                    <a:pt x="4051" y="299872"/>
                  </a:lnTo>
                  <a:lnTo>
                    <a:pt x="6756" y="301231"/>
                  </a:lnTo>
                  <a:lnTo>
                    <a:pt x="10820" y="301231"/>
                  </a:lnTo>
                  <a:lnTo>
                    <a:pt x="10820" y="302577"/>
                  </a:lnTo>
                  <a:lnTo>
                    <a:pt x="9461" y="303923"/>
                  </a:lnTo>
                  <a:lnTo>
                    <a:pt x="9461" y="307974"/>
                  </a:lnTo>
                  <a:lnTo>
                    <a:pt x="10820" y="309333"/>
                  </a:lnTo>
                  <a:lnTo>
                    <a:pt x="9461" y="310680"/>
                  </a:lnTo>
                  <a:lnTo>
                    <a:pt x="4051" y="310680"/>
                  </a:lnTo>
                  <a:lnTo>
                    <a:pt x="4051" y="312038"/>
                  </a:lnTo>
                  <a:lnTo>
                    <a:pt x="0" y="316090"/>
                  </a:lnTo>
                  <a:lnTo>
                    <a:pt x="0" y="318782"/>
                  </a:lnTo>
                  <a:lnTo>
                    <a:pt x="2705" y="321487"/>
                  </a:lnTo>
                  <a:lnTo>
                    <a:pt x="6756" y="321487"/>
                  </a:lnTo>
                  <a:lnTo>
                    <a:pt x="10820" y="324192"/>
                  </a:lnTo>
                  <a:lnTo>
                    <a:pt x="12166" y="325539"/>
                  </a:lnTo>
                  <a:lnTo>
                    <a:pt x="10820" y="326885"/>
                  </a:lnTo>
                  <a:lnTo>
                    <a:pt x="10820" y="332308"/>
                  </a:lnTo>
                  <a:lnTo>
                    <a:pt x="12166" y="333654"/>
                  </a:lnTo>
                  <a:lnTo>
                    <a:pt x="14871" y="335000"/>
                  </a:lnTo>
                  <a:lnTo>
                    <a:pt x="16217" y="336346"/>
                  </a:lnTo>
                  <a:lnTo>
                    <a:pt x="16217" y="337705"/>
                  </a:lnTo>
                  <a:lnTo>
                    <a:pt x="14871" y="337705"/>
                  </a:lnTo>
                  <a:lnTo>
                    <a:pt x="14871" y="340398"/>
                  </a:lnTo>
                  <a:lnTo>
                    <a:pt x="16217" y="341756"/>
                  </a:lnTo>
                  <a:lnTo>
                    <a:pt x="18922" y="345808"/>
                  </a:lnTo>
                  <a:lnTo>
                    <a:pt x="20269" y="347154"/>
                  </a:lnTo>
                  <a:lnTo>
                    <a:pt x="20269" y="349859"/>
                  </a:lnTo>
                  <a:lnTo>
                    <a:pt x="21615" y="349859"/>
                  </a:lnTo>
                  <a:lnTo>
                    <a:pt x="22974" y="351205"/>
                  </a:lnTo>
                  <a:lnTo>
                    <a:pt x="28371" y="351205"/>
                  </a:lnTo>
                  <a:lnTo>
                    <a:pt x="29730" y="352551"/>
                  </a:lnTo>
                  <a:lnTo>
                    <a:pt x="32423" y="353910"/>
                  </a:lnTo>
                  <a:lnTo>
                    <a:pt x="33769" y="356603"/>
                  </a:lnTo>
                  <a:lnTo>
                    <a:pt x="33769" y="362013"/>
                  </a:lnTo>
                  <a:lnTo>
                    <a:pt x="35128" y="364718"/>
                  </a:lnTo>
                  <a:lnTo>
                    <a:pt x="36474" y="366064"/>
                  </a:lnTo>
                  <a:lnTo>
                    <a:pt x="41884" y="366064"/>
                  </a:lnTo>
                  <a:lnTo>
                    <a:pt x="44576" y="363359"/>
                  </a:lnTo>
                  <a:lnTo>
                    <a:pt x="45935" y="363359"/>
                  </a:lnTo>
                  <a:lnTo>
                    <a:pt x="55384" y="360667"/>
                  </a:lnTo>
                  <a:lnTo>
                    <a:pt x="68897" y="360667"/>
                  </a:lnTo>
                  <a:lnTo>
                    <a:pt x="68897" y="359308"/>
                  </a:lnTo>
                  <a:lnTo>
                    <a:pt x="70243" y="357962"/>
                  </a:lnTo>
                  <a:lnTo>
                    <a:pt x="72936" y="356603"/>
                  </a:lnTo>
                  <a:lnTo>
                    <a:pt x="77000" y="353910"/>
                  </a:lnTo>
                  <a:lnTo>
                    <a:pt x="78346" y="352551"/>
                  </a:lnTo>
                  <a:lnTo>
                    <a:pt x="79692" y="349859"/>
                  </a:lnTo>
                  <a:lnTo>
                    <a:pt x="78346" y="347154"/>
                  </a:lnTo>
                  <a:lnTo>
                    <a:pt x="78346" y="344449"/>
                  </a:lnTo>
                  <a:lnTo>
                    <a:pt x="79692" y="341756"/>
                  </a:lnTo>
                  <a:lnTo>
                    <a:pt x="79692" y="340398"/>
                  </a:lnTo>
                  <a:lnTo>
                    <a:pt x="81051" y="337705"/>
                  </a:lnTo>
                  <a:lnTo>
                    <a:pt x="82397" y="336346"/>
                  </a:lnTo>
                  <a:lnTo>
                    <a:pt x="91859" y="335000"/>
                  </a:lnTo>
                  <a:lnTo>
                    <a:pt x="93205" y="335000"/>
                  </a:lnTo>
                  <a:lnTo>
                    <a:pt x="95910" y="336346"/>
                  </a:lnTo>
                  <a:lnTo>
                    <a:pt x="101307" y="336346"/>
                  </a:lnTo>
                  <a:lnTo>
                    <a:pt x="104012" y="335000"/>
                  </a:lnTo>
                  <a:lnTo>
                    <a:pt x="106705" y="335000"/>
                  </a:lnTo>
                  <a:lnTo>
                    <a:pt x="108064" y="337705"/>
                  </a:lnTo>
                  <a:lnTo>
                    <a:pt x="109423" y="339051"/>
                  </a:lnTo>
                  <a:lnTo>
                    <a:pt x="110769" y="339051"/>
                  </a:lnTo>
                  <a:lnTo>
                    <a:pt x="117525" y="340398"/>
                  </a:lnTo>
                  <a:lnTo>
                    <a:pt x="118871" y="340398"/>
                  </a:lnTo>
                  <a:lnTo>
                    <a:pt x="117525" y="336346"/>
                  </a:lnTo>
                  <a:lnTo>
                    <a:pt x="117525" y="332308"/>
                  </a:lnTo>
                  <a:lnTo>
                    <a:pt x="118871" y="330936"/>
                  </a:lnTo>
                  <a:lnTo>
                    <a:pt x="120218" y="330936"/>
                  </a:lnTo>
                  <a:lnTo>
                    <a:pt x="120218" y="332308"/>
                  </a:lnTo>
                  <a:lnTo>
                    <a:pt x="121577" y="332308"/>
                  </a:lnTo>
                  <a:lnTo>
                    <a:pt x="121577" y="335000"/>
                  </a:lnTo>
                  <a:lnTo>
                    <a:pt x="122923" y="336346"/>
                  </a:lnTo>
                  <a:lnTo>
                    <a:pt x="122923" y="337705"/>
                  </a:lnTo>
                  <a:lnTo>
                    <a:pt x="124269" y="339051"/>
                  </a:lnTo>
                  <a:lnTo>
                    <a:pt x="125628" y="339051"/>
                  </a:lnTo>
                  <a:lnTo>
                    <a:pt x="133730" y="335000"/>
                  </a:lnTo>
                  <a:lnTo>
                    <a:pt x="136436" y="332308"/>
                  </a:lnTo>
                  <a:lnTo>
                    <a:pt x="136436" y="329590"/>
                  </a:lnTo>
                  <a:lnTo>
                    <a:pt x="135077" y="326885"/>
                  </a:lnTo>
                  <a:lnTo>
                    <a:pt x="135077" y="325539"/>
                  </a:lnTo>
                  <a:lnTo>
                    <a:pt x="137782" y="324192"/>
                  </a:lnTo>
                  <a:lnTo>
                    <a:pt x="139128" y="324192"/>
                  </a:lnTo>
                  <a:lnTo>
                    <a:pt x="141833" y="328244"/>
                  </a:lnTo>
                  <a:lnTo>
                    <a:pt x="143179" y="329590"/>
                  </a:lnTo>
                  <a:lnTo>
                    <a:pt x="144538" y="329590"/>
                  </a:lnTo>
                  <a:lnTo>
                    <a:pt x="145884" y="328244"/>
                  </a:lnTo>
                  <a:lnTo>
                    <a:pt x="147231" y="325539"/>
                  </a:lnTo>
                  <a:lnTo>
                    <a:pt x="148589" y="324192"/>
                  </a:lnTo>
                  <a:lnTo>
                    <a:pt x="151282" y="324192"/>
                  </a:lnTo>
                  <a:lnTo>
                    <a:pt x="152641" y="322833"/>
                  </a:lnTo>
                  <a:lnTo>
                    <a:pt x="158038" y="320141"/>
                  </a:lnTo>
                  <a:lnTo>
                    <a:pt x="162102" y="318782"/>
                  </a:lnTo>
                  <a:lnTo>
                    <a:pt x="163448" y="317436"/>
                  </a:lnTo>
                  <a:lnTo>
                    <a:pt x="163448" y="314731"/>
                  </a:lnTo>
                  <a:lnTo>
                    <a:pt x="162102" y="314731"/>
                  </a:lnTo>
                  <a:lnTo>
                    <a:pt x="159397" y="313385"/>
                  </a:lnTo>
                  <a:lnTo>
                    <a:pt x="159397" y="310680"/>
                  </a:lnTo>
                  <a:lnTo>
                    <a:pt x="160743" y="309333"/>
                  </a:lnTo>
                  <a:lnTo>
                    <a:pt x="160743" y="307974"/>
                  </a:lnTo>
                  <a:lnTo>
                    <a:pt x="159397" y="307974"/>
                  </a:lnTo>
                  <a:lnTo>
                    <a:pt x="159397" y="301231"/>
                  </a:lnTo>
                  <a:lnTo>
                    <a:pt x="160743" y="301231"/>
                  </a:lnTo>
                  <a:lnTo>
                    <a:pt x="158038" y="285026"/>
                  </a:lnTo>
                  <a:lnTo>
                    <a:pt x="155333" y="274205"/>
                  </a:lnTo>
                  <a:lnTo>
                    <a:pt x="145884" y="272859"/>
                  </a:lnTo>
                  <a:lnTo>
                    <a:pt x="151282" y="260705"/>
                  </a:lnTo>
                  <a:lnTo>
                    <a:pt x="158038" y="252602"/>
                  </a:lnTo>
                  <a:lnTo>
                    <a:pt x="164795" y="259346"/>
                  </a:lnTo>
                  <a:lnTo>
                    <a:pt x="175602" y="255295"/>
                  </a:lnTo>
                  <a:lnTo>
                    <a:pt x="172897" y="244500"/>
                  </a:lnTo>
                  <a:lnTo>
                    <a:pt x="183705" y="237743"/>
                  </a:lnTo>
                  <a:lnTo>
                    <a:pt x="208025" y="244500"/>
                  </a:lnTo>
                  <a:lnTo>
                    <a:pt x="229641" y="244500"/>
                  </a:lnTo>
                  <a:lnTo>
                    <a:pt x="232333" y="259346"/>
                  </a:lnTo>
                  <a:lnTo>
                    <a:pt x="241795" y="259346"/>
                  </a:lnTo>
                  <a:lnTo>
                    <a:pt x="247192" y="256654"/>
                  </a:lnTo>
                  <a:lnTo>
                    <a:pt x="255295" y="256654"/>
                  </a:lnTo>
                  <a:lnTo>
                    <a:pt x="255295" y="255295"/>
                  </a:lnTo>
                  <a:lnTo>
                    <a:pt x="256641" y="253949"/>
                  </a:lnTo>
                  <a:lnTo>
                    <a:pt x="256641" y="251244"/>
                  </a:lnTo>
                  <a:lnTo>
                    <a:pt x="258000" y="249897"/>
                  </a:lnTo>
                  <a:lnTo>
                    <a:pt x="263397" y="248551"/>
                  </a:lnTo>
                  <a:lnTo>
                    <a:pt x="264744" y="247192"/>
                  </a:lnTo>
                  <a:lnTo>
                    <a:pt x="267449" y="241795"/>
                  </a:lnTo>
                  <a:lnTo>
                    <a:pt x="268808" y="240449"/>
                  </a:lnTo>
                  <a:lnTo>
                    <a:pt x="272859" y="237743"/>
                  </a:lnTo>
                  <a:lnTo>
                    <a:pt x="276910" y="236397"/>
                  </a:lnTo>
                  <a:lnTo>
                    <a:pt x="280962" y="236397"/>
                  </a:lnTo>
                  <a:lnTo>
                    <a:pt x="289064" y="237743"/>
                  </a:lnTo>
                  <a:lnTo>
                    <a:pt x="293115" y="237743"/>
                  </a:lnTo>
                  <a:lnTo>
                    <a:pt x="298513" y="235038"/>
                  </a:lnTo>
                  <a:lnTo>
                    <a:pt x="301218" y="229628"/>
                  </a:lnTo>
                  <a:lnTo>
                    <a:pt x="301218" y="224231"/>
                  </a:lnTo>
                  <a:lnTo>
                    <a:pt x="302577" y="222884"/>
                  </a:lnTo>
                  <a:lnTo>
                    <a:pt x="305269" y="222884"/>
                  </a:lnTo>
                  <a:lnTo>
                    <a:pt x="306628" y="224231"/>
                  </a:lnTo>
                  <a:lnTo>
                    <a:pt x="307974" y="226936"/>
                  </a:lnTo>
                  <a:lnTo>
                    <a:pt x="307974" y="229628"/>
                  </a:lnTo>
                  <a:lnTo>
                    <a:pt x="310680" y="230987"/>
                  </a:lnTo>
                  <a:lnTo>
                    <a:pt x="312026" y="232333"/>
                  </a:lnTo>
                  <a:lnTo>
                    <a:pt x="314731" y="233679"/>
                  </a:lnTo>
                  <a:lnTo>
                    <a:pt x="317436" y="239090"/>
                  </a:lnTo>
                  <a:lnTo>
                    <a:pt x="318782" y="240449"/>
                  </a:lnTo>
                  <a:lnTo>
                    <a:pt x="320128" y="240449"/>
                  </a:lnTo>
                  <a:lnTo>
                    <a:pt x="321475" y="239090"/>
                  </a:lnTo>
                  <a:lnTo>
                    <a:pt x="322833" y="239090"/>
                  </a:lnTo>
                  <a:lnTo>
                    <a:pt x="322833" y="237743"/>
                  </a:lnTo>
                  <a:lnTo>
                    <a:pt x="324180" y="236397"/>
                  </a:lnTo>
                  <a:lnTo>
                    <a:pt x="324180" y="230987"/>
                  </a:lnTo>
                  <a:lnTo>
                    <a:pt x="326885" y="229628"/>
                  </a:lnTo>
                  <a:lnTo>
                    <a:pt x="333641" y="229628"/>
                  </a:lnTo>
                  <a:lnTo>
                    <a:pt x="334987" y="230987"/>
                  </a:lnTo>
                  <a:lnTo>
                    <a:pt x="336346" y="235038"/>
                  </a:lnTo>
                  <a:lnTo>
                    <a:pt x="334987" y="239090"/>
                  </a:lnTo>
                  <a:lnTo>
                    <a:pt x="336346" y="241795"/>
                  </a:lnTo>
                  <a:lnTo>
                    <a:pt x="336346" y="244500"/>
                  </a:lnTo>
                  <a:lnTo>
                    <a:pt x="337692" y="244500"/>
                  </a:lnTo>
                  <a:lnTo>
                    <a:pt x="337692" y="245846"/>
                  </a:lnTo>
                  <a:lnTo>
                    <a:pt x="339039" y="245846"/>
                  </a:lnTo>
                  <a:lnTo>
                    <a:pt x="341744" y="247192"/>
                  </a:lnTo>
                  <a:lnTo>
                    <a:pt x="357949" y="247192"/>
                  </a:lnTo>
                  <a:lnTo>
                    <a:pt x="364705" y="248551"/>
                  </a:lnTo>
                  <a:lnTo>
                    <a:pt x="401180" y="251244"/>
                  </a:lnTo>
                  <a:lnTo>
                    <a:pt x="402526" y="252602"/>
                  </a:lnTo>
                  <a:lnTo>
                    <a:pt x="402526" y="258000"/>
                  </a:lnTo>
                  <a:lnTo>
                    <a:pt x="403885" y="263397"/>
                  </a:lnTo>
                  <a:lnTo>
                    <a:pt x="405231" y="264756"/>
                  </a:lnTo>
                  <a:lnTo>
                    <a:pt x="405231" y="279615"/>
                  </a:lnTo>
                  <a:lnTo>
                    <a:pt x="406577" y="280962"/>
                  </a:lnTo>
                  <a:lnTo>
                    <a:pt x="406577" y="283667"/>
                  </a:lnTo>
                  <a:lnTo>
                    <a:pt x="407936" y="285026"/>
                  </a:lnTo>
                  <a:lnTo>
                    <a:pt x="411987" y="286372"/>
                  </a:lnTo>
                  <a:lnTo>
                    <a:pt x="413334" y="287718"/>
                  </a:lnTo>
                  <a:lnTo>
                    <a:pt x="413334" y="291769"/>
                  </a:lnTo>
                  <a:lnTo>
                    <a:pt x="414680" y="293128"/>
                  </a:lnTo>
                  <a:lnTo>
                    <a:pt x="417385" y="294474"/>
                  </a:lnTo>
                  <a:lnTo>
                    <a:pt x="417385" y="295821"/>
                  </a:lnTo>
                  <a:lnTo>
                    <a:pt x="418731" y="298526"/>
                  </a:lnTo>
                  <a:lnTo>
                    <a:pt x="418731" y="299872"/>
                  </a:lnTo>
                  <a:lnTo>
                    <a:pt x="421436" y="299872"/>
                  </a:lnTo>
                  <a:lnTo>
                    <a:pt x="426846" y="297179"/>
                  </a:lnTo>
                  <a:lnTo>
                    <a:pt x="437641" y="297179"/>
                  </a:lnTo>
                  <a:lnTo>
                    <a:pt x="438988" y="298526"/>
                  </a:lnTo>
                  <a:lnTo>
                    <a:pt x="438988" y="301231"/>
                  </a:lnTo>
                  <a:lnTo>
                    <a:pt x="440347" y="303923"/>
                  </a:lnTo>
                  <a:lnTo>
                    <a:pt x="443052" y="306628"/>
                  </a:lnTo>
                  <a:lnTo>
                    <a:pt x="457911" y="305282"/>
                  </a:lnTo>
                  <a:lnTo>
                    <a:pt x="460616" y="306628"/>
                  </a:lnTo>
                  <a:lnTo>
                    <a:pt x="461962" y="309333"/>
                  </a:lnTo>
                  <a:lnTo>
                    <a:pt x="463308" y="309333"/>
                  </a:lnTo>
                  <a:lnTo>
                    <a:pt x="464667" y="310680"/>
                  </a:lnTo>
                  <a:lnTo>
                    <a:pt x="466013" y="310680"/>
                  </a:lnTo>
                  <a:lnTo>
                    <a:pt x="470065" y="306628"/>
                  </a:lnTo>
                  <a:lnTo>
                    <a:pt x="475475" y="305282"/>
                  </a:lnTo>
                  <a:lnTo>
                    <a:pt x="476821" y="305282"/>
                  </a:lnTo>
                  <a:lnTo>
                    <a:pt x="479526" y="301231"/>
                  </a:lnTo>
                  <a:lnTo>
                    <a:pt x="482218" y="298526"/>
                  </a:lnTo>
                  <a:lnTo>
                    <a:pt x="484924" y="299872"/>
                  </a:lnTo>
                  <a:lnTo>
                    <a:pt x="486270" y="301231"/>
                  </a:lnTo>
                  <a:lnTo>
                    <a:pt x="486270" y="303923"/>
                  </a:lnTo>
                  <a:lnTo>
                    <a:pt x="488975" y="306628"/>
                  </a:lnTo>
                  <a:lnTo>
                    <a:pt x="490321" y="305282"/>
                  </a:lnTo>
                  <a:lnTo>
                    <a:pt x="490321" y="303923"/>
                  </a:lnTo>
                  <a:lnTo>
                    <a:pt x="493026" y="301231"/>
                  </a:lnTo>
                  <a:lnTo>
                    <a:pt x="495719" y="301231"/>
                  </a:lnTo>
                  <a:lnTo>
                    <a:pt x="506526" y="306628"/>
                  </a:lnTo>
                  <a:lnTo>
                    <a:pt x="507885" y="309333"/>
                  </a:lnTo>
                  <a:lnTo>
                    <a:pt x="509231" y="310680"/>
                  </a:lnTo>
                  <a:lnTo>
                    <a:pt x="511936" y="310680"/>
                  </a:lnTo>
                  <a:lnTo>
                    <a:pt x="514642" y="307974"/>
                  </a:lnTo>
                  <a:lnTo>
                    <a:pt x="518680" y="307974"/>
                  </a:lnTo>
                  <a:lnTo>
                    <a:pt x="520039" y="309333"/>
                  </a:lnTo>
                  <a:lnTo>
                    <a:pt x="520039" y="310680"/>
                  </a:lnTo>
                  <a:lnTo>
                    <a:pt x="521385" y="312038"/>
                  </a:lnTo>
                  <a:lnTo>
                    <a:pt x="521385" y="313385"/>
                  </a:lnTo>
                  <a:lnTo>
                    <a:pt x="522731" y="312038"/>
                  </a:lnTo>
                  <a:lnTo>
                    <a:pt x="524090" y="312038"/>
                  </a:lnTo>
                  <a:lnTo>
                    <a:pt x="526795" y="307974"/>
                  </a:lnTo>
                  <a:lnTo>
                    <a:pt x="528142" y="307974"/>
                  </a:lnTo>
                  <a:lnTo>
                    <a:pt x="541654" y="310680"/>
                  </a:lnTo>
                  <a:lnTo>
                    <a:pt x="544360" y="312038"/>
                  </a:lnTo>
                  <a:lnTo>
                    <a:pt x="545706" y="316090"/>
                  </a:lnTo>
                  <a:lnTo>
                    <a:pt x="547065" y="316090"/>
                  </a:lnTo>
                  <a:lnTo>
                    <a:pt x="551103" y="320141"/>
                  </a:lnTo>
                  <a:lnTo>
                    <a:pt x="551103" y="321487"/>
                  </a:lnTo>
                  <a:lnTo>
                    <a:pt x="555167" y="322833"/>
                  </a:lnTo>
                  <a:lnTo>
                    <a:pt x="557860" y="324192"/>
                  </a:lnTo>
                  <a:lnTo>
                    <a:pt x="559219" y="324192"/>
                  </a:lnTo>
                  <a:lnTo>
                    <a:pt x="564616" y="321487"/>
                  </a:lnTo>
                  <a:lnTo>
                    <a:pt x="568667" y="318782"/>
                  </a:lnTo>
                  <a:lnTo>
                    <a:pt x="571372" y="314731"/>
                  </a:lnTo>
                  <a:lnTo>
                    <a:pt x="574065" y="313385"/>
                  </a:lnTo>
                  <a:lnTo>
                    <a:pt x="574065" y="310680"/>
                  </a:lnTo>
                  <a:lnTo>
                    <a:pt x="572719" y="307974"/>
                  </a:lnTo>
                  <a:lnTo>
                    <a:pt x="572719" y="306628"/>
                  </a:lnTo>
                  <a:lnTo>
                    <a:pt x="559219" y="285026"/>
                  </a:lnTo>
                  <a:lnTo>
                    <a:pt x="537603" y="276910"/>
                  </a:lnTo>
                  <a:lnTo>
                    <a:pt x="515988" y="262051"/>
                  </a:lnTo>
                  <a:lnTo>
                    <a:pt x="525437" y="237743"/>
                  </a:lnTo>
                  <a:lnTo>
                    <a:pt x="548411" y="218833"/>
                  </a:lnTo>
                  <a:lnTo>
                    <a:pt x="582180" y="210718"/>
                  </a:lnTo>
                  <a:lnTo>
                    <a:pt x="584873" y="202628"/>
                  </a:lnTo>
                  <a:lnTo>
                    <a:pt x="586219" y="199923"/>
                  </a:lnTo>
                  <a:lnTo>
                    <a:pt x="586219" y="195872"/>
                  </a:lnTo>
                  <a:lnTo>
                    <a:pt x="587578" y="191820"/>
                  </a:lnTo>
                  <a:lnTo>
                    <a:pt x="587578" y="181000"/>
                  </a:lnTo>
                  <a:lnTo>
                    <a:pt x="588924" y="178307"/>
                  </a:lnTo>
                  <a:lnTo>
                    <a:pt x="590283" y="178307"/>
                  </a:lnTo>
                  <a:lnTo>
                    <a:pt x="591629" y="171551"/>
                  </a:lnTo>
                  <a:lnTo>
                    <a:pt x="592975" y="170192"/>
                  </a:lnTo>
                  <a:lnTo>
                    <a:pt x="592975" y="168846"/>
                  </a:lnTo>
                  <a:lnTo>
                    <a:pt x="594334" y="168846"/>
                  </a:lnTo>
                  <a:lnTo>
                    <a:pt x="597026" y="167500"/>
                  </a:lnTo>
                  <a:lnTo>
                    <a:pt x="602437" y="167500"/>
                  </a:lnTo>
                  <a:lnTo>
                    <a:pt x="602437" y="156692"/>
                  </a:lnTo>
                  <a:lnTo>
                    <a:pt x="603796" y="153987"/>
                  </a:lnTo>
                  <a:lnTo>
                    <a:pt x="603796" y="151295"/>
                  </a:lnTo>
                  <a:lnTo>
                    <a:pt x="606488" y="145884"/>
                  </a:lnTo>
                  <a:lnTo>
                    <a:pt x="611898" y="143179"/>
                  </a:lnTo>
                  <a:lnTo>
                    <a:pt x="621347" y="140487"/>
                  </a:lnTo>
                  <a:lnTo>
                    <a:pt x="622706" y="139128"/>
                  </a:lnTo>
                  <a:lnTo>
                    <a:pt x="625398" y="133730"/>
                  </a:lnTo>
                  <a:lnTo>
                    <a:pt x="628103" y="126974"/>
                  </a:lnTo>
                  <a:lnTo>
                    <a:pt x="629450" y="122923"/>
                  </a:lnTo>
                  <a:lnTo>
                    <a:pt x="629450" y="121564"/>
                  </a:lnTo>
                  <a:lnTo>
                    <a:pt x="630796" y="117513"/>
                  </a:lnTo>
                  <a:lnTo>
                    <a:pt x="632155" y="116166"/>
                  </a:lnTo>
                  <a:lnTo>
                    <a:pt x="632155" y="110769"/>
                  </a:lnTo>
                  <a:lnTo>
                    <a:pt x="634860" y="108064"/>
                  </a:lnTo>
                  <a:lnTo>
                    <a:pt x="636206" y="109410"/>
                  </a:lnTo>
                  <a:lnTo>
                    <a:pt x="637552" y="109410"/>
                  </a:lnTo>
                  <a:lnTo>
                    <a:pt x="637552" y="113461"/>
                  </a:lnTo>
                  <a:lnTo>
                    <a:pt x="640257" y="116166"/>
                  </a:lnTo>
                  <a:lnTo>
                    <a:pt x="649719" y="118871"/>
                  </a:lnTo>
                  <a:lnTo>
                    <a:pt x="653757" y="122923"/>
                  </a:lnTo>
                  <a:lnTo>
                    <a:pt x="653757" y="124269"/>
                  </a:lnTo>
                  <a:lnTo>
                    <a:pt x="656462" y="125615"/>
                  </a:lnTo>
                  <a:lnTo>
                    <a:pt x="667270" y="128320"/>
                  </a:lnTo>
                  <a:lnTo>
                    <a:pt x="675373" y="128320"/>
                  </a:lnTo>
                  <a:lnTo>
                    <a:pt x="683488" y="136423"/>
                  </a:lnTo>
                  <a:lnTo>
                    <a:pt x="686180" y="140487"/>
                  </a:lnTo>
                  <a:lnTo>
                    <a:pt x="691591" y="141833"/>
                  </a:lnTo>
                  <a:lnTo>
                    <a:pt x="695642" y="140487"/>
                  </a:lnTo>
                  <a:lnTo>
                    <a:pt x="715898" y="140487"/>
                  </a:lnTo>
                  <a:lnTo>
                    <a:pt x="719950" y="141833"/>
                  </a:lnTo>
                  <a:lnTo>
                    <a:pt x="722655" y="143179"/>
                  </a:lnTo>
                  <a:lnTo>
                    <a:pt x="729411" y="145884"/>
                  </a:lnTo>
                  <a:lnTo>
                    <a:pt x="732104" y="140487"/>
                  </a:lnTo>
                  <a:lnTo>
                    <a:pt x="741565" y="135077"/>
                  </a:lnTo>
                  <a:lnTo>
                    <a:pt x="751027" y="128320"/>
                  </a:lnTo>
                  <a:lnTo>
                    <a:pt x="761822" y="128320"/>
                  </a:lnTo>
                  <a:lnTo>
                    <a:pt x="772629" y="121564"/>
                  </a:lnTo>
                  <a:lnTo>
                    <a:pt x="782078" y="120218"/>
                  </a:lnTo>
                  <a:lnTo>
                    <a:pt x="801001" y="114820"/>
                  </a:lnTo>
                  <a:lnTo>
                    <a:pt x="811796" y="109410"/>
                  </a:lnTo>
                  <a:lnTo>
                    <a:pt x="823963" y="108064"/>
                  </a:lnTo>
                  <a:lnTo>
                    <a:pt x="814501" y="95910"/>
                  </a:lnTo>
                  <a:lnTo>
                    <a:pt x="787488" y="89153"/>
                  </a:lnTo>
                  <a:lnTo>
                    <a:pt x="778027" y="74294"/>
                  </a:lnTo>
                  <a:lnTo>
                    <a:pt x="767232" y="71589"/>
                  </a:lnTo>
                  <a:lnTo>
                    <a:pt x="757770" y="59435"/>
                  </a:lnTo>
                  <a:lnTo>
                    <a:pt x="746975" y="54038"/>
                  </a:lnTo>
                  <a:lnTo>
                    <a:pt x="732104" y="43230"/>
                  </a:lnTo>
                  <a:lnTo>
                    <a:pt x="724001" y="37820"/>
                  </a:lnTo>
                  <a:lnTo>
                    <a:pt x="709142" y="27012"/>
                  </a:lnTo>
                  <a:lnTo>
                    <a:pt x="707796" y="18910"/>
                  </a:lnTo>
                  <a:lnTo>
                    <a:pt x="698334" y="0"/>
                  </a:lnTo>
                  <a:close/>
                </a:path>
              </a:pathLst>
            </a:custGeom>
            <a:solidFill>
              <a:srgbClr val="9AC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/>
          <p:nvPr/>
        </p:nvSpPr>
        <p:spPr>
          <a:xfrm>
            <a:off x="6791583" y="4557283"/>
            <a:ext cx="78740" cy="286385"/>
          </a:xfrm>
          <a:custGeom>
            <a:avLst/>
            <a:gdLst/>
            <a:ahLst/>
            <a:cxnLst/>
            <a:rect l="l" t="t" r="r" b="b"/>
            <a:pathLst>
              <a:path w="78740" h="286385">
                <a:moveTo>
                  <a:pt x="71589" y="268795"/>
                </a:moveTo>
                <a:lnTo>
                  <a:pt x="63487" y="268795"/>
                </a:lnTo>
                <a:lnTo>
                  <a:pt x="63487" y="270154"/>
                </a:lnTo>
                <a:lnTo>
                  <a:pt x="68884" y="275551"/>
                </a:lnTo>
                <a:lnTo>
                  <a:pt x="70230" y="282308"/>
                </a:lnTo>
                <a:lnTo>
                  <a:pt x="70230" y="285013"/>
                </a:lnTo>
                <a:lnTo>
                  <a:pt x="71589" y="286359"/>
                </a:lnTo>
                <a:lnTo>
                  <a:pt x="71589" y="268795"/>
                </a:lnTo>
                <a:close/>
              </a:path>
              <a:path w="78740" h="286385">
                <a:moveTo>
                  <a:pt x="71589" y="259346"/>
                </a:moveTo>
                <a:lnTo>
                  <a:pt x="49987" y="259346"/>
                </a:lnTo>
                <a:lnTo>
                  <a:pt x="52679" y="262039"/>
                </a:lnTo>
                <a:lnTo>
                  <a:pt x="55384" y="262039"/>
                </a:lnTo>
                <a:lnTo>
                  <a:pt x="58077" y="267449"/>
                </a:lnTo>
                <a:lnTo>
                  <a:pt x="60782" y="270154"/>
                </a:lnTo>
                <a:lnTo>
                  <a:pt x="62128" y="268795"/>
                </a:lnTo>
                <a:lnTo>
                  <a:pt x="71589" y="268795"/>
                </a:lnTo>
                <a:lnTo>
                  <a:pt x="71589" y="259346"/>
                </a:lnTo>
                <a:close/>
              </a:path>
              <a:path w="78740" h="286385">
                <a:moveTo>
                  <a:pt x="48628" y="0"/>
                </a:moveTo>
                <a:lnTo>
                  <a:pt x="33769" y="2692"/>
                </a:lnTo>
                <a:lnTo>
                  <a:pt x="16217" y="10794"/>
                </a:lnTo>
                <a:lnTo>
                  <a:pt x="8102" y="21602"/>
                </a:lnTo>
                <a:lnTo>
                  <a:pt x="0" y="44564"/>
                </a:lnTo>
                <a:lnTo>
                  <a:pt x="4063" y="78333"/>
                </a:lnTo>
                <a:lnTo>
                  <a:pt x="8102" y="104000"/>
                </a:lnTo>
                <a:lnTo>
                  <a:pt x="17564" y="136423"/>
                </a:lnTo>
                <a:lnTo>
                  <a:pt x="33769" y="170192"/>
                </a:lnTo>
                <a:lnTo>
                  <a:pt x="41871" y="208013"/>
                </a:lnTo>
                <a:lnTo>
                  <a:pt x="27025" y="244487"/>
                </a:lnTo>
                <a:lnTo>
                  <a:pt x="25666" y="244487"/>
                </a:lnTo>
                <a:lnTo>
                  <a:pt x="28371" y="247180"/>
                </a:lnTo>
                <a:lnTo>
                  <a:pt x="28371" y="248538"/>
                </a:lnTo>
                <a:lnTo>
                  <a:pt x="31076" y="249897"/>
                </a:lnTo>
                <a:lnTo>
                  <a:pt x="31076" y="251231"/>
                </a:lnTo>
                <a:lnTo>
                  <a:pt x="33769" y="251231"/>
                </a:lnTo>
                <a:lnTo>
                  <a:pt x="35115" y="252590"/>
                </a:lnTo>
                <a:lnTo>
                  <a:pt x="39179" y="257987"/>
                </a:lnTo>
                <a:lnTo>
                  <a:pt x="41871" y="260692"/>
                </a:lnTo>
                <a:lnTo>
                  <a:pt x="43230" y="260692"/>
                </a:lnTo>
                <a:lnTo>
                  <a:pt x="44576" y="262039"/>
                </a:lnTo>
                <a:lnTo>
                  <a:pt x="45923" y="262039"/>
                </a:lnTo>
                <a:lnTo>
                  <a:pt x="45923" y="260692"/>
                </a:lnTo>
                <a:lnTo>
                  <a:pt x="48628" y="259346"/>
                </a:lnTo>
                <a:lnTo>
                  <a:pt x="71589" y="259346"/>
                </a:lnTo>
                <a:lnTo>
                  <a:pt x="71589" y="252590"/>
                </a:lnTo>
                <a:lnTo>
                  <a:pt x="72936" y="249897"/>
                </a:lnTo>
                <a:lnTo>
                  <a:pt x="72936" y="245833"/>
                </a:lnTo>
                <a:lnTo>
                  <a:pt x="74294" y="241782"/>
                </a:lnTo>
                <a:lnTo>
                  <a:pt x="74294" y="240436"/>
                </a:lnTo>
                <a:lnTo>
                  <a:pt x="72936" y="239077"/>
                </a:lnTo>
                <a:lnTo>
                  <a:pt x="72936" y="229628"/>
                </a:lnTo>
                <a:lnTo>
                  <a:pt x="75641" y="228282"/>
                </a:lnTo>
                <a:lnTo>
                  <a:pt x="75641" y="226936"/>
                </a:lnTo>
                <a:lnTo>
                  <a:pt x="74294" y="224231"/>
                </a:lnTo>
                <a:lnTo>
                  <a:pt x="72936" y="222872"/>
                </a:lnTo>
                <a:lnTo>
                  <a:pt x="71589" y="220179"/>
                </a:lnTo>
                <a:lnTo>
                  <a:pt x="71589" y="210718"/>
                </a:lnTo>
                <a:lnTo>
                  <a:pt x="74294" y="208013"/>
                </a:lnTo>
                <a:lnTo>
                  <a:pt x="74294" y="205308"/>
                </a:lnTo>
                <a:lnTo>
                  <a:pt x="77000" y="205308"/>
                </a:lnTo>
                <a:lnTo>
                  <a:pt x="75641" y="199910"/>
                </a:lnTo>
                <a:lnTo>
                  <a:pt x="75641" y="195859"/>
                </a:lnTo>
                <a:lnTo>
                  <a:pt x="77000" y="194500"/>
                </a:lnTo>
                <a:lnTo>
                  <a:pt x="78346" y="194500"/>
                </a:lnTo>
                <a:lnTo>
                  <a:pt x="78346" y="193154"/>
                </a:lnTo>
                <a:lnTo>
                  <a:pt x="77000" y="191808"/>
                </a:lnTo>
                <a:lnTo>
                  <a:pt x="77000" y="190449"/>
                </a:lnTo>
                <a:lnTo>
                  <a:pt x="75641" y="187756"/>
                </a:lnTo>
                <a:lnTo>
                  <a:pt x="75641" y="183705"/>
                </a:lnTo>
                <a:lnTo>
                  <a:pt x="74294" y="181000"/>
                </a:lnTo>
                <a:lnTo>
                  <a:pt x="74294" y="179654"/>
                </a:lnTo>
                <a:lnTo>
                  <a:pt x="75641" y="175602"/>
                </a:lnTo>
                <a:lnTo>
                  <a:pt x="75641" y="174243"/>
                </a:lnTo>
                <a:lnTo>
                  <a:pt x="74294" y="172897"/>
                </a:lnTo>
                <a:lnTo>
                  <a:pt x="74294" y="166141"/>
                </a:lnTo>
                <a:lnTo>
                  <a:pt x="72936" y="163436"/>
                </a:lnTo>
                <a:lnTo>
                  <a:pt x="72936" y="162090"/>
                </a:lnTo>
                <a:lnTo>
                  <a:pt x="74294" y="160731"/>
                </a:lnTo>
                <a:lnTo>
                  <a:pt x="70230" y="156679"/>
                </a:lnTo>
                <a:lnTo>
                  <a:pt x="70230" y="153987"/>
                </a:lnTo>
                <a:lnTo>
                  <a:pt x="68884" y="153987"/>
                </a:lnTo>
                <a:lnTo>
                  <a:pt x="68884" y="149923"/>
                </a:lnTo>
                <a:lnTo>
                  <a:pt x="67538" y="149923"/>
                </a:lnTo>
                <a:lnTo>
                  <a:pt x="67538" y="148577"/>
                </a:lnTo>
                <a:lnTo>
                  <a:pt x="64833" y="145872"/>
                </a:lnTo>
                <a:lnTo>
                  <a:pt x="66192" y="145872"/>
                </a:lnTo>
                <a:lnTo>
                  <a:pt x="67538" y="144525"/>
                </a:lnTo>
                <a:lnTo>
                  <a:pt x="67538" y="140474"/>
                </a:lnTo>
                <a:lnTo>
                  <a:pt x="66192" y="139128"/>
                </a:lnTo>
                <a:lnTo>
                  <a:pt x="63487" y="139128"/>
                </a:lnTo>
                <a:lnTo>
                  <a:pt x="63487" y="135077"/>
                </a:lnTo>
                <a:lnTo>
                  <a:pt x="62128" y="133718"/>
                </a:lnTo>
                <a:lnTo>
                  <a:pt x="64833" y="132372"/>
                </a:lnTo>
                <a:lnTo>
                  <a:pt x="64833" y="126961"/>
                </a:lnTo>
                <a:lnTo>
                  <a:pt x="63487" y="125628"/>
                </a:lnTo>
                <a:lnTo>
                  <a:pt x="59435" y="125628"/>
                </a:lnTo>
                <a:lnTo>
                  <a:pt x="60782" y="124269"/>
                </a:lnTo>
                <a:lnTo>
                  <a:pt x="54038" y="124269"/>
                </a:lnTo>
                <a:lnTo>
                  <a:pt x="54038" y="121564"/>
                </a:lnTo>
                <a:lnTo>
                  <a:pt x="52679" y="120205"/>
                </a:lnTo>
                <a:lnTo>
                  <a:pt x="52679" y="118859"/>
                </a:lnTo>
                <a:lnTo>
                  <a:pt x="54038" y="116154"/>
                </a:lnTo>
                <a:lnTo>
                  <a:pt x="51333" y="116154"/>
                </a:lnTo>
                <a:lnTo>
                  <a:pt x="51333" y="113461"/>
                </a:lnTo>
                <a:lnTo>
                  <a:pt x="49987" y="113461"/>
                </a:lnTo>
                <a:lnTo>
                  <a:pt x="49987" y="112102"/>
                </a:lnTo>
                <a:lnTo>
                  <a:pt x="43230" y="112102"/>
                </a:lnTo>
                <a:lnTo>
                  <a:pt x="43230" y="109397"/>
                </a:lnTo>
                <a:lnTo>
                  <a:pt x="41871" y="109397"/>
                </a:lnTo>
                <a:lnTo>
                  <a:pt x="41871" y="108064"/>
                </a:lnTo>
                <a:lnTo>
                  <a:pt x="44576" y="108064"/>
                </a:lnTo>
                <a:lnTo>
                  <a:pt x="45923" y="106705"/>
                </a:lnTo>
                <a:lnTo>
                  <a:pt x="45923" y="104000"/>
                </a:lnTo>
                <a:lnTo>
                  <a:pt x="44576" y="102654"/>
                </a:lnTo>
                <a:lnTo>
                  <a:pt x="44576" y="98602"/>
                </a:lnTo>
                <a:lnTo>
                  <a:pt x="36474" y="98602"/>
                </a:lnTo>
                <a:lnTo>
                  <a:pt x="36474" y="95897"/>
                </a:lnTo>
                <a:lnTo>
                  <a:pt x="37820" y="94551"/>
                </a:lnTo>
                <a:lnTo>
                  <a:pt x="37820" y="93192"/>
                </a:lnTo>
                <a:lnTo>
                  <a:pt x="36474" y="93192"/>
                </a:lnTo>
                <a:lnTo>
                  <a:pt x="33769" y="91846"/>
                </a:lnTo>
                <a:lnTo>
                  <a:pt x="36474" y="91846"/>
                </a:lnTo>
                <a:lnTo>
                  <a:pt x="36474" y="89141"/>
                </a:lnTo>
                <a:lnTo>
                  <a:pt x="25666" y="89141"/>
                </a:lnTo>
                <a:lnTo>
                  <a:pt x="22961" y="86448"/>
                </a:lnTo>
                <a:lnTo>
                  <a:pt x="22961" y="85102"/>
                </a:lnTo>
                <a:lnTo>
                  <a:pt x="20269" y="85102"/>
                </a:lnTo>
                <a:lnTo>
                  <a:pt x="20269" y="78333"/>
                </a:lnTo>
                <a:lnTo>
                  <a:pt x="21615" y="78333"/>
                </a:lnTo>
                <a:lnTo>
                  <a:pt x="21615" y="75641"/>
                </a:lnTo>
                <a:lnTo>
                  <a:pt x="22961" y="74282"/>
                </a:lnTo>
                <a:lnTo>
                  <a:pt x="37820" y="74282"/>
                </a:lnTo>
                <a:lnTo>
                  <a:pt x="37820" y="60769"/>
                </a:lnTo>
                <a:lnTo>
                  <a:pt x="40525" y="51320"/>
                </a:lnTo>
                <a:lnTo>
                  <a:pt x="41871" y="49974"/>
                </a:lnTo>
                <a:lnTo>
                  <a:pt x="41871" y="48615"/>
                </a:lnTo>
                <a:lnTo>
                  <a:pt x="43230" y="48615"/>
                </a:lnTo>
                <a:lnTo>
                  <a:pt x="43230" y="44564"/>
                </a:lnTo>
                <a:lnTo>
                  <a:pt x="44576" y="44564"/>
                </a:lnTo>
                <a:lnTo>
                  <a:pt x="45923" y="43218"/>
                </a:lnTo>
                <a:lnTo>
                  <a:pt x="47269" y="43218"/>
                </a:lnTo>
                <a:lnTo>
                  <a:pt x="47269" y="35115"/>
                </a:lnTo>
                <a:lnTo>
                  <a:pt x="49987" y="29717"/>
                </a:lnTo>
                <a:lnTo>
                  <a:pt x="51333" y="28371"/>
                </a:lnTo>
                <a:lnTo>
                  <a:pt x="55384" y="28371"/>
                </a:lnTo>
                <a:lnTo>
                  <a:pt x="55384" y="27000"/>
                </a:lnTo>
                <a:lnTo>
                  <a:pt x="56730" y="27000"/>
                </a:lnTo>
                <a:lnTo>
                  <a:pt x="55384" y="24307"/>
                </a:lnTo>
                <a:lnTo>
                  <a:pt x="56730" y="22961"/>
                </a:lnTo>
                <a:lnTo>
                  <a:pt x="56730" y="21602"/>
                </a:lnTo>
                <a:lnTo>
                  <a:pt x="66192" y="21602"/>
                </a:lnTo>
                <a:lnTo>
                  <a:pt x="62128" y="20256"/>
                </a:lnTo>
                <a:lnTo>
                  <a:pt x="60782" y="18897"/>
                </a:lnTo>
                <a:lnTo>
                  <a:pt x="60782" y="14846"/>
                </a:lnTo>
                <a:lnTo>
                  <a:pt x="59435" y="13500"/>
                </a:lnTo>
                <a:lnTo>
                  <a:pt x="56730" y="13500"/>
                </a:lnTo>
                <a:lnTo>
                  <a:pt x="55384" y="12153"/>
                </a:lnTo>
                <a:lnTo>
                  <a:pt x="52679" y="12153"/>
                </a:lnTo>
                <a:lnTo>
                  <a:pt x="52679" y="10794"/>
                </a:lnTo>
                <a:lnTo>
                  <a:pt x="49987" y="10794"/>
                </a:lnTo>
                <a:lnTo>
                  <a:pt x="49987" y="9448"/>
                </a:lnTo>
                <a:lnTo>
                  <a:pt x="48628" y="9448"/>
                </a:lnTo>
                <a:lnTo>
                  <a:pt x="47945" y="8089"/>
                </a:lnTo>
                <a:lnTo>
                  <a:pt x="44576" y="8089"/>
                </a:lnTo>
                <a:lnTo>
                  <a:pt x="44576" y="6743"/>
                </a:lnTo>
                <a:lnTo>
                  <a:pt x="41871" y="6743"/>
                </a:lnTo>
                <a:lnTo>
                  <a:pt x="41871" y="4038"/>
                </a:lnTo>
                <a:lnTo>
                  <a:pt x="51333" y="4038"/>
                </a:lnTo>
                <a:lnTo>
                  <a:pt x="49987" y="2692"/>
                </a:lnTo>
                <a:lnTo>
                  <a:pt x="48628" y="0"/>
                </a:lnTo>
                <a:close/>
              </a:path>
              <a:path w="78740" h="286385">
                <a:moveTo>
                  <a:pt x="58077" y="120205"/>
                </a:moveTo>
                <a:lnTo>
                  <a:pt x="55384" y="120205"/>
                </a:lnTo>
                <a:lnTo>
                  <a:pt x="55384" y="122910"/>
                </a:lnTo>
                <a:lnTo>
                  <a:pt x="54038" y="124269"/>
                </a:lnTo>
                <a:lnTo>
                  <a:pt x="60782" y="124269"/>
                </a:lnTo>
                <a:lnTo>
                  <a:pt x="60782" y="121564"/>
                </a:lnTo>
                <a:lnTo>
                  <a:pt x="58077" y="120205"/>
                </a:lnTo>
                <a:close/>
              </a:path>
              <a:path w="78740" h="286385">
                <a:moveTo>
                  <a:pt x="48628" y="110756"/>
                </a:moveTo>
                <a:lnTo>
                  <a:pt x="47269" y="110756"/>
                </a:lnTo>
                <a:lnTo>
                  <a:pt x="45923" y="112102"/>
                </a:lnTo>
                <a:lnTo>
                  <a:pt x="49987" y="112102"/>
                </a:lnTo>
                <a:lnTo>
                  <a:pt x="48628" y="110756"/>
                </a:lnTo>
                <a:close/>
              </a:path>
              <a:path w="78740" h="286385">
                <a:moveTo>
                  <a:pt x="43230" y="97256"/>
                </a:moveTo>
                <a:lnTo>
                  <a:pt x="40525" y="97256"/>
                </a:lnTo>
                <a:lnTo>
                  <a:pt x="40525" y="98602"/>
                </a:lnTo>
                <a:lnTo>
                  <a:pt x="43230" y="98602"/>
                </a:lnTo>
                <a:lnTo>
                  <a:pt x="43230" y="97256"/>
                </a:lnTo>
                <a:close/>
              </a:path>
              <a:path w="78740" h="286385">
                <a:moveTo>
                  <a:pt x="35115" y="83743"/>
                </a:moveTo>
                <a:lnTo>
                  <a:pt x="29717" y="83743"/>
                </a:lnTo>
                <a:lnTo>
                  <a:pt x="28371" y="85102"/>
                </a:lnTo>
                <a:lnTo>
                  <a:pt x="27025" y="85102"/>
                </a:lnTo>
                <a:lnTo>
                  <a:pt x="25666" y="86448"/>
                </a:lnTo>
                <a:lnTo>
                  <a:pt x="29717" y="86448"/>
                </a:lnTo>
                <a:lnTo>
                  <a:pt x="29717" y="87795"/>
                </a:lnTo>
                <a:lnTo>
                  <a:pt x="28371" y="87795"/>
                </a:lnTo>
                <a:lnTo>
                  <a:pt x="27025" y="89141"/>
                </a:lnTo>
                <a:lnTo>
                  <a:pt x="36474" y="89141"/>
                </a:lnTo>
                <a:lnTo>
                  <a:pt x="36474" y="87795"/>
                </a:lnTo>
                <a:lnTo>
                  <a:pt x="35115" y="86448"/>
                </a:lnTo>
                <a:lnTo>
                  <a:pt x="35115" y="83743"/>
                </a:lnTo>
                <a:close/>
              </a:path>
              <a:path w="78740" h="286385">
                <a:moveTo>
                  <a:pt x="22961" y="83743"/>
                </a:moveTo>
                <a:lnTo>
                  <a:pt x="21615" y="85102"/>
                </a:lnTo>
                <a:lnTo>
                  <a:pt x="22961" y="85102"/>
                </a:lnTo>
                <a:lnTo>
                  <a:pt x="22961" y="83743"/>
                </a:lnTo>
                <a:close/>
              </a:path>
              <a:path w="78740" h="286385">
                <a:moveTo>
                  <a:pt x="32423" y="82397"/>
                </a:moveTo>
                <a:lnTo>
                  <a:pt x="31076" y="82397"/>
                </a:lnTo>
                <a:lnTo>
                  <a:pt x="31076" y="83743"/>
                </a:lnTo>
                <a:lnTo>
                  <a:pt x="33769" y="83743"/>
                </a:lnTo>
                <a:lnTo>
                  <a:pt x="32423" y="82397"/>
                </a:lnTo>
                <a:close/>
              </a:path>
              <a:path w="78740" h="286385">
                <a:moveTo>
                  <a:pt x="37820" y="74282"/>
                </a:moveTo>
                <a:lnTo>
                  <a:pt x="22961" y="74282"/>
                </a:lnTo>
                <a:lnTo>
                  <a:pt x="25666" y="75641"/>
                </a:lnTo>
                <a:lnTo>
                  <a:pt x="29717" y="76987"/>
                </a:lnTo>
                <a:lnTo>
                  <a:pt x="31076" y="76987"/>
                </a:lnTo>
                <a:lnTo>
                  <a:pt x="31076" y="78333"/>
                </a:lnTo>
                <a:lnTo>
                  <a:pt x="33769" y="81038"/>
                </a:lnTo>
                <a:lnTo>
                  <a:pt x="36474" y="82397"/>
                </a:lnTo>
                <a:lnTo>
                  <a:pt x="37820" y="82397"/>
                </a:lnTo>
                <a:lnTo>
                  <a:pt x="37820" y="74282"/>
                </a:lnTo>
                <a:close/>
              </a:path>
              <a:path w="78740" h="286385">
                <a:moveTo>
                  <a:pt x="72936" y="21602"/>
                </a:moveTo>
                <a:lnTo>
                  <a:pt x="56730" y="21602"/>
                </a:lnTo>
                <a:lnTo>
                  <a:pt x="56730" y="25653"/>
                </a:lnTo>
                <a:lnTo>
                  <a:pt x="59435" y="28371"/>
                </a:lnTo>
                <a:lnTo>
                  <a:pt x="62128" y="28371"/>
                </a:lnTo>
                <a:lnTo>
                  <a:pt x="68884" y="27000"/>
                </a:lnTo>
                <a:lnTo>
                  <a:pt x="72936" y="27000"/>
                </a:lnTo>
                <a:lnTo>
                  <a:pt x="74294" y="25653"/>
                </a:lnTo>
                <a:lnTo>
                  <a:pt x="77000" y="25653"/>
                </a:lnTo>
                <a:lnTo>
                  <a:pt x="72936" y="21602"/>
                </a:lnTo>
                <a:close/>
              </a:path>
              <a:path w="78740" h="286385">
                <a:moveTo>
                  <a:pt x="72936" y="27000"/>
                </a:moveTo>
                <a:lnTo>
                  <a:pt x="71589" y="27000"/>
                </a:lnTo>
                <a:lnTo>
                  <a:pt x="71589" y="28371"/>
                </a:lnTo>
                <a:lnTo>
                  <a:pt x="72936" y="28371"/>
                </a:lnTo>
                <a:lnTo>
                  <a:pt x="72936" y="27000"/>
                </a:lnTo>
                <a:close/>
              </a:path>
              <a:path w="78740" h="286385">
                <a:moveTo>
                  <a:pt x="64833" y="16192"/>
                </a:moveTo>
                <a:lnTo>
                  <a:pt x="63487" y="17551"/>
                </a:lnTo>
                <a:lnTo>
                  <a:pt x="64833" y="18897"/>
                </a:lnTo>
                <a:lnTo>
                  <a:pt x="66192" y="21602"/>
                </a:lnTo>
                <a:lnTo>
                  <a:pt x="70230" y="21602"/>
                </a:lnTo>
                <a:lnTo>
                  <a:pt x="70230" y="20256"/>
                </a:lnTo>
                <a:lnTo>
                  <a:pt x="68884" y="18897"/>
                </a:lnTo>
                <a:lnTo>
                  <a:pt x="67538" y="18897"/>
                </a:lnTo>
                <a:lnTo>
                  <a:pt x="64833" y="16192"/>
                </a:lnTo>
                <a:close/>
              </a:path>
              <a:path w="78740" h="286385">
                <a:moveTo>
                  <a:pt x="55384" y="9448"/>
                </a:moveTo>
                <a:lnTo>
                  <a:pt x="52679" y="12153"/>
                </a:lnTo>
                <a:lnTo>
                  <a:pt x="55384" y="12153"/>
                </a:lnTo>
                <a:lnTo>
                  <a:pt x="55384" y="9448"/>
                </a:lnTo>
                <a:close/>
              </a:path>
              <a:path w="78740" h="286385">
                <a:moveTo>
                  <a:pt x="47269" y="6743"/>
                </a:moveTo>
                <a:lnTo>
                  <a:pt x="45923" y="6743"/>
                </a:lnTo>
                <a:lnTo>
                  <a:pt x="45923" y="8089"/>
                </a:lnTo>
                <a:lnTo>
                  <a:pt x="47945" y="8089"/>
                </a:lnTo>
                <a:lnTo>
                  <a:pt x="47269" y="6743"/>
                </a:lnTo>
                <a:close/>
              </a:path>
              <a:path w="78740" h="286385">
                <a:moveTo>
                  <a:pt x="51333" y="4038"/>
                </a:moveTo>
                <a:lnTo>
                  <a:pt x="44576" y="4038"/>
                </a:lnTo>
                <a:lnTo>
                  <a:pt x="47269" y="5397"/>
                </a:lnTo>
                <a:lnTo>
                  <a:pt x="49987" y="5397"/>
                </a:lnTo>
                <a:lnTo>
                  <a:pt x="51333" y="4038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3" name="object 28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18561" y="5610902"/>
            <a:ext cx="230974" cy="183705"/>
          </a:xfrm>
          <a:prstGeom prst="rect">
            <a:avLst/>
          </a:prstGeom>
        </p:spPr>
      </p:pic>
      <p:sp>
        <p:nvSpPr>
          <p:cNvPr id="284" name="object 284"/>
          <p:cNvSpPr/>
          <p:nvPr/>
        </p:nvSpPr>
        <p:spPr>
          <a:xfrm>
            <a:off x="6104064" y="4970068"/>
            <a:ext cx="222885" cy="309880"/>
          </a:xfrm>
          <a:custGeom>
            <a:avLst/>
            <a:gdLst/>
            <a:ahLst/>
            <a:cxnLst/>
            <a:rect l="l" t="t" r="r" b="b"/>
            <a:pathLst>
              <a:path w="222885" h="309879">
                <a:moveTo>
                  <a:pt x="2692" y="20320"/>
                </a:moveTo>
                <a:lnTo>
                  <a:pt x="1346" y="19050"/>
                </a:lnTo>
                <a:lnTo>
                  <a:pt x="0" y="19050"/>
                </a:lnTo>
                <a:lnTo>
                  <a:pt x="0" y="20320"/>
                </a:lnTo>
                <a:lnTo>
                  <a:pt x="2692" y="20320"/>
                </a:lnTo>
                <a:close/>
              </a:path>
              <a:path w="222885" h="309879">
                <a:moveTo>
                  <a:pt x="12141" y="11366"/>
                </a:moveTo>
                <a:lnTo>
                  <a:pt x="10795" y="11366"/>
                </a:lnTo>
                <a:lnTo>
                  <a:pt x="10795" y="12712"/>
                </a:lnTo>
                <a:lnTo>
                  <a:pt x="12141" y="11366"/>
                </a:lnTo>
                <a:close/>
              </a:path>
              <a:path w="222885" h="309879">
                <a:moveTo>
                  <a:pt x="52666" y="44450"/>
                </a:moveTo>
                <a:lnTo>
                  <a:pt x="51333" y="43180"/>
                </a:lnTo>
                <a:lnTo>
                  <a:pt x="48615" y="41490"/>
                </a:lnTo>
                <a:lnTo>
                  <a:pt x="48615" y="41910"/>
                </a:lnTo>
                <a:lnTo>
                  <a:pt x="52666" y="44450"/>
                </a:lnTo>
                <a:close/>
              </a:path>
              <a:path w="222885" h="309879">
                <a:moveTo>
                  <a:pt x="187744" y="223520"/>
                </a:moveTo>
                <a:lnTo>
                  <a:pt x="185051" y="219710"/>
                </a:lnTo>
                <a:lnTo>
                  <a:pt x="183692" y="219710"/>
                </a:lnTo>
                <a:lnTo>
                  <a:pt x="187744" y="223520"/>
                </a:lnTo>
                <a:close/>
              </a:path>
              <a:path w="222885" h="309879">
                <a:moveTo>
                  <a:pt x="222859" y="265430"/>
                </a:moveTo>
                <a:lnTo>
                  <a:pt x="217462" y="257810"/>
                </a:lnTo>
                <a:lnTo>
                  <a:pt x="199898" y="240030"/>
                </a:lnTo>
                <a:lnTo>
                  <a:pt x="196151" y="234950"/>
                </a:lnTo>
                <a:lnTo>
                  <a:pt x="190538" y="227330"/>
                </a:lnTo>
                <a:lnTo>
                  <a:pt x="187744" y="223520"/>
                </a:lnTo>
                <a:lnTo>
                  <a:pt x="187744" y="224790"/>
                </a:lnTo>
                <a:lnTo>
                  <a:pt x="186397" y="227330"/>
                </a:lnTo>
                <a:lnTo>
                  <a:pt x="186397" y="224790"/>
                </a:lnTo>
                <a:lnTo>
                  <a:pt x="185051" y="224790"/>
                </a:lnTo>
                <a:lnTo>
                  <a:pt x="185051" y="222250"/>
                </a:lnTo>
                <a:lnTo>
                  <a:pt x="183692" y="220980"/>
                </a:lnTo>
                <a:lnTo>
                  <a:pt x="181000" y="220980"/>
                </a:lnTo>
                <a:lnTo>
                  <a:pt x="179641" y="219710"/>
                </a:lnTo>
                <a:lnTo>
                  <a:pt x="176936" y="219710"/>
                </a:lnTo>
                <a:lnTo>
                  <a:pt x="176936" y="215900"/>
                </a:lnTo>
                <a:lnTo>
                  <a:pt x="178282" y="215900"/>
                </a:lnTo>
                <a:lnTo>
                  <a:pt x="181000" y="217170"/>
                </a:lnTo>
                <a:lnTo>
                  <a:pt x="180035" y="215900"/>
                </a:lnTo>
                <a:lnTo>
                  <a:pt x="176174" y="210820"/>
                </a:lnTo>
                <a:lnTo>
                  <a:pt x="174244" y="208280"/>
                </a:lnTo>
                <a:lnTo>
                  <a:pt x="172885" y="205740"/>
                </a:lnTo>
                <a:lnTo>
                  <a:pt x="167487" y="201930"/>
                </a:lnTo>
                <a:lnTo>
                  <a:pt x="166128" y="200660"/>
                </a:lnTo>
                <a:lnTo>
                  <a:pt x="164782" y="198120"/>
                </a:lnTo>
                <a:lnTo>
                  <a:pt x="163436" y="196850"/>
                </a:lnTo>
                <a:lnTo>
                  <a:pt x="162090" y="196850"/>
                </a:lnTo>
                <a:lnTo>
                  <a:pt x="162090" y="199390"/>
                </a:lnTo>
                <a:lnTo>
                  <a:pt x="163436" y="201930"/>
                </a:lnTo>
                <a:lnTo>
                  <a:pt x="167487" y="207010"/>
                </a:lnTo>
                <a:lnTo>
                  <a:pt x="167487" y="208280"/>
                </a:lnTo>
                <a:lnTo>
                  <a:pt x="166128" y="209550"/>
                </a:lnTo>
                <a:lnTo>
                  <a:pt x="164782" y="209550"/>
                </a:lnTo>
                <a:lnTo>
                  <a:pt x="163436" y="210820"/>
                </a:lnTo>
                <a:lnTo>
                  <a:pt x="162090" y="210820"/>
                </a:lnTo>
                <a:lnTo>
                  <a:pt x="160731" y="209550"/>
                </a:lnTo>
                <a:lnTo>
                  <a:pt x="160731" y="205740"/>
                </a:lnTo>
                <a:lnTo>
                  <a:pt x="158038" y="201930"/>
                </a:lnTo>
                <a:lnTo>
                  <a:pt x="158038" y="199390"/>
                </a:lnTo>
                <a:lnTo>
                  <a:pt x="156679" y="196850"/>
                </a:lnTo>
                <a:lnTo>
                  <a:pt x="156679" y="193040"/>
                </a:lnTo>
                <a:lnTo>
                  <a:pt x="158038" y="193040"/>
                </a:lnTo>
                <a:lnTo>
                  <a:pt x="150736" y="185420"/>
                </a:lnTo>
                <a:lnTo>
                  <a:pt x="145872" y="180340"/>
                </a:lnTo>
                <a:lnTo>
                  <a:pt x="145872" y="184150"/>
                </a:lnTo>
                <a:lnTo>
                  <a:pt x="147231" y="184150"/>
                </a:lnTo>
                <a:lnTo>
                  <a:pt x="147231" y="185420"/>
                </a:lnTo>
                <a:lnTo>
                  <a:pt x="143167" y="185420"/>
                </a:lnTo>
                <a:lnTo>
                  <a:pt x="143167" y="181610"/>
                </a:lnTo>
                <a:lnTo>
                  <a:pt x="141820" y="180340"/>
                </a:lnTo>
                <a:lnTo>
                  <a:pt x="140474" y="180340"/>
                </a:lnTo>
                <a:lnTo>
                  <a:pt x="137769" y="177800"/>
                </a:lnTo>
                <a:lnTo>
                  <a:pt x="139128" y="177800"/>
                </a:lnTo>
                <a:lnTo>
                  <a:pt x="139128" y="176530"/>
                </a:lnTo>
                <a:lnTo>
                  <a:pt x="135077" y="172720"/>
                </a:lnTo>
                <a:lnTo>
                  <a:pt x="135077" y="171450"/>
                </a:lnTo>
                <a:lnTo>
                  <a:pt x="133718" y="170180"/>
                </a:lnTo>
                <a:lnTo>
                  <a:pt x="133718" y="168910"/>
                </a:lnTo>
                <a:lnTo>
                  <a:pt x="131013" y="168910"/>
                </a:lnTo>
                <a:lnTo>
                  <a:pt x="131013" y="167640"/>
                </a:lnTo>
                <a:lnTo>
                  <a:pt x="129667" y="167640"/>
                </a:lnTo>
                <a:lnTo>
                  <a:pt x="129667" y="165100"/>
                </a:lnTo>
                <a:lnTo>
                  <a:pt x="132372" y="166370"/>
                </a:lnTo>
                <a:lnTo>
                  <a:pt x="131686" y="165100"/>
                </a:lnTo>
                <a:lnTo>
                  <a:pt x="128320" y="158750"/>
                </a:lnTo>
                <a:lnTo>
                  <a:pt x="126961" y="153670"/>
                </a:lnTo>
                <a:lnTo>
                  <a:pt x="125615" y="152400"/>
                </a:lnTo>
                <a:lnTo>
                  <a:pt x="125615" y="151130"/>
                </a:lnTo>
                <a:lnTo>
                  <a:pt x="124269" y="151130"/>
                </a:lnTo>
                <a:lnTo>
                  <a:pt x="124269" y="149860"/>
                </a:lnTo>
                <a:lnTo>
                  <a:pt x="122923" y="148590"/>
                </a:lnTo>
                <a:lnTo>
                  <a:pt x="122923" y="151130"/>
                </a:lnTo>
                <a:lnTo>
                  <a:pt x="120205" y="148590"/>
                </a:lnTo>
                <a:lnTo>
                  <a:pt x="120205" y="144780"/>
                </a:lnTo>
                <a:lnTo>
                  <a:pt x="118859" y="139700"/>
                </a:lnTo>
                <a:lnTo>
                  <a:pt x="118859" y="137160"/>
                </a:lnTo>
                <a:lnTo>
                  <a:pt x="117513" y="133350"/>
                </a:lnTo>
                <a:lnTo>
                  <a:pt x="117513" y="129540"/>
                </a:lnTo>
                <a:lnTo>
                  <a:pt x="116154" y="128270"/>
                </a:lnTo>
                <a:lnTo>
                  <a:pt x="116154" y="127000"/>
                </a:lnTo>
                <a:lnTo>
                  <a:pt x="117513" y="127000"/>
                </a:lnTo>
                <a:lnTo>
                  <a:pt x="117513" y="128270"/>
                </a:lnTo>
                <a:lnTo>
                  <a:pt x="118859" y="128270"/>
                </a:lnTo>
                <a:lnTo>
                  <a:pt x="120205" y="134620"/>
                </a:lnTo>
                <a:lnTo>
                  <a:pt x="120205" y="135890"/>
                </a:lnTo>
                <a:lnTo>
                  <a:pt x="122923" y="135890"/>
                </a:lnTo>
                <a:lnTo>
                  <a:pt x="122923" y="138430"/>
                </a:lnTo>
                <a:lnTo>
                  <a:pt x="121551" y="138430"/>
                </a:lnTo>
                <a:lnTo>
                  <a:pt x="120205" y="139700"/>
                </a:lnTo>
                <a:lnTo>
                  <a:pt x="120205" y="142240"/>
                </a:lnTo>
                <a:lnTo>
                  <a:pt x="121551" y="142240"/>
                </a:lnTo>
                <a:lnTo>
                  <a:pt x="121551" y="143510"/>
                </a:lnTo>
                <a:lnTo>
                  <a:pt x="122923" y="143510"/>
                </a:lnTo>
                <a:lnTo>
                  <a:pt x="122923" y="144780"/>
                </a:lnTo>
                <a:lnTo>
                  <a:pt x="124269" y="148590"/>
                </a:lnTo>
                <a:lnTo>
                  <a:pt x="124269" y="135890"/>
                </a:lnTo>
                <a:lnTo>
                  <a:pt x="122923" y="134620"/>
                </a:lnTo>
                <a:lnTo>
                  <a:pt x="119430" y="127000"/>
                </a:lnTo>
                <a:lnTo>
                  <a:pt x="118859" y="125730"/>
                </a:lnTo>
                <a:lnTo>
                  <a:pt x="118859" y="124460"/>
                </a:lnTo>
                <a:lnTo>
                  <a:pt x="117513" y="123190"/>
                </a:lnTo>
                <a:lnTo>
                  <a:pt x="112102" y="111760"/>
                </a:lnTo>
                <a:lnTo>
                  <a:pt x="109397" y="109220"/>
                </a:lnTo>
                <a:lnTo>
                  <a:pt x="108051" y="105410"/>
                </a:lnTo>
                <a:lnTo>
                  <a:pt x="108051" y="104140"/>
                </a:lnTo>
                <a:lnTo>
                  <a:pt x="106705" y="101600"/>
                </a:lnTo>
                <a:lnTo>
                  <a:pt x="105359" y="101600"/>
                </a:lnTo>
                <a:lnTo>
                  <a:pt x="104000" y="100330"/>
                </a:lnTo>
                <a:lnTo>
                  <a:pt x="101307" y="95250"/>
                </a:lnTo>
                <a:lnTo>
                  <a:pt x="98590" y="92710"/>
                </a:lnTo>
                <a:lnTo>
                  <a:pt x="98590" y="91440"/>
                </a:lnTo>
                <a:lnTo>
                  <a:pt x="98590" y="90170"/>
                </a:lnTo>
                <a:lnTo>
                  <a:pt x="97243" y="90170"/>
                </a:lnTo>
                <a:lnTo>
                  <a:pt x="95897" y="88900"/>
                </a:lnTo>
                <a:lnTo>
                  <a:pt x="93192" y="83820"/>
                </a:lnTo>
                <a:lnTo>
                  <a:pt x="91846" y="82550"/>
                </a:lnTo>
                <a:lnTo>
                  <a:pt x="87795" y="80010"/>
                </a:lnTo>
                <a:lnTo>
                  <a:pt x="86436" y="76200"/>
                </a:lnTo>
                <a:lnTo>
                  <a:pt x="81940" y="71120"/>
                </a:lnTo>
                <a:lnTo>
                  <a:pt x="79692" y="68580"/>
                </a:lnTo>
                <a:lnTo>
                  <a:pt x="78346" y="67310"/>
                </a:lnTo>
                <a:lnTo>
                  <a:pt x="76987" y="67310"/>
                </a:lnTo>
                <a:lnTo>
                  <a:pt x="75628" y="68580"/>
                </a:lnTo>
                <a:lnTo>
                  <a:pt x="75628" y="69850"/>
                </a:lnTo>
                <a:lnTo>
                  <a:pt x="74282" y="69850"/>
                </a:lnTo>
                <a:lnTo>
                  <a:pt x="74282" y="68580"/>
                </a:lnTo>
                <a:lnTo>
                  <a:pt x="72936" y="67310"/>
                </a:lnTo>
                <a:lnTo>
                  <a:pt x="71589" y="66040"/>
                </a:lnTo>
                <a:lnTo>
                  <a:pt x="70231" y="66040"/>
                </a:lnTo>
                <a:lnTo>
                  <a:pt x="70231" y="63500"/>
                </a:lnTo>
                <a:lnTo>
                  <a:pt x="71589" y="63500"/>
                </a:lnTo>
                <a:lnTo>
                  <a:pt x="71589" y="62230"/>
                </a:lnTo>
                <a:lnTo>
                  <a:pt x="70231" y="60960"/>
                </a:lnTo>
                <a:lnTo>
                  <a:pt x="67538" y="58420"/>
                </a:lnTo>
                <a:lnTo>
                  <a:pt x="66179" y="58420"/>
                </a:lnTo>
                <a:lnTo>
                  <a:pt x="66179" y="59690"/>
                </a:lnTo>
                <a:lnTo>
                  <a:pt x="64833" y="60960"/>
                </a:lnTo>
                <a:lnTo>
                  <a:pt x="62128" y="59690"/>
                </a:lnTo>
                <a:lnTo>
                  <a:pt x="60782" y="59690"/>
                </a:lnTo>
                <a:lnTo>
                  <a:pt x="62128" y="58420"/>
                </a:lnTo>
                <a:lnTo>
                  <a:pt x="62128" y="57150"/>
                </a:lnTo>
                <a:lnTo>
                  <a:pt x="63474" y="57150"/>
                </a:lnTo>
                <a:lnTo>
                  <a:pt x="63474" y="54610"/>
                </a:lnTo>
                <a:lnTo>
                  <a:pt x="62128" y="53340"/>
                </a:lnTo>
                <a:lnTo>
                  <a:pt x="60782" y="54610"/>
                </a:lnTo>
                <a:lnTo>
                  <a:pt x="59423" y="53340"/>
                </a:lnTo>
                <a:lnTo>
                  <a:pt x="59423" y="52070"/>
                </a:lnTo>
                <a:lnTo>
                  <a:pt x="58077" y="50800"/>
                </a:lnTo>
                <a:lnTo>
                  <a:pt x="56730" y="52070"/>
                </a:lnTo>
                <a:lnTo>
                  <a:pt x="55384" y="49530"/>
                </a:lnTo>
                <a:lnTo>
                  <a:pt x="54025" y="49530"/>
                </a:lnTo>
                <a:lnTo>
                  <a:pt x="51333" y="45720"/>
                </a:lnTo>
                <a:lnTo>
                  <a:pt x="48615" y="45720"/>
                </a:lnTo>
                <a:lnTo>
                  <a:pt x="48615" y="44450"/>
                </a:lnTo>
                <a:lnTo>
                  <a:pt x="45923" y="43180"/>
                </a:lnTo>
                <a:lnTo>
                  <a:pt x="45923" y="41910"/>
                </a:lnTo>
                <a:lnTo>
                  <a:pt x="47269" y="40640"/>
                </a:lnTo>
                <a:lnTo>
                  <a:pt x="48615" y="41490"/>
                </a:lnTo>
                <a:lnTo>
                  <a:pt x="48615" y="40640"/>
                </a:lnTo>
                <a:lnTo>
                  <a:pt x="47269" y="39370"/>
                </a:lnTo>
                <a:lnTo>
                  <a:pt x="45923" y="38100"/>
                </a:lnTo>
                <a:lnTo>
                  <a:pt x="44564" y="38100"/>
                </a:lnTo>
                <a:lnTo>
                  <a:pt x="41859" y="39370"/>
                </a:lnTo>
                <a:lnTo>
                  <a:pt x="41859" y="36830"/>
                </a:lnTo>
                <a:lnTo>
                  <a:pt x="43218" y="36830"/>
                </a:lnTo>
                <a:lnTo>
                  <a:pt x="43218" y="35560"/>
                </a:lnTo>
                <a:lnTo>
                  <a:pt x="40513" y="29210"/>
                </a:lnTo>
                <a:lnTo>
                  <a:pt x="40513" y="20320"/>
                </a:lnTo>
                <a:lnTo>
                  <a:pt x="39166" y="19050"/>
                </a:lnTo>
                <a:lnTo>
                  <a:pt x="37820" y="16510"/>
                </a:lnTo>
                <a:lnTo>
                  <a:pt x="36461" y="15240"/>
                </a:lnTo>
                <a:lnTo>
                  <a:pt x="33769" y="13970"/>
                </a:lnTo>
                <a:lnTo>
                  <a:pt x="28359" y="8890"/>
                </a:lnTo>
                <a:lnTo>
                  <a:pt x="24307" y="7620"/>
                </a:lnTo>
                <a:lnTo>
                  <a:pt x="21602" y="6350"/>
                </a:lnTo>
                <a:lnTo>
                  <a:pt x="20256" y="3810"/>
                </a:lnTo>
                <a:lnTo>
                  <a:pt x="17551" y="3810"/>
                </a:lnTo>
                <a:lnTo>
                  <a:pt x="13500" y="0"/>
                </a:lnTo>
                <a:lnTo>
                  <a:pt x="10807" y="0"/>
                </a:lnTo>
                <a:lnTo>
                  <a:pt x="10807" y="1270"/>
                </a:lnTo>
                <a:lnTo>
                  <a:pt x="12153" y="2540"/>
                </a:lnTo>
                <a:lnTo>
                  <a:pt x="12153" y="3810"/>
                </a:lnTo>
                <a:lnTo>
                  <a:pt x="13500" y="3810"/>
                </a:lnTo>
                <a:lnTo>
                  <a:pt x="13500" y="10160"/>
                </a:lnTo>
                <a:lnTo>
                  <a:pt x="14846" y="11430"/>
                </a:lnTo>
                <a:lnTo>
                  <a:pt x="16205" y="11430"/>
                </a:lnTo>
                <a:lnTo>
                  <a:pt x="16205" y="13970"/>
                </a:lnTo>
                <a:lnTo>
                  <a:pt x="13500" y="13970"/>
                </a:lnTo>
                <a:lnTo>
                  <a:pt x="12153" y="15240"/>
                </a:lnTo>
                <a:lnTo>
                  <a:pt x="14846" y="16510"/>
                </a:lnTo>
                <a:lnTo>
                  <a:pt x="14846" y="17780"/>
                </a:lnTo>
                <a:lnTo>
                  <a:pt x="13500" y="19050"/>
                </a:lnTo>
                <a:lnTo>
                  <a:pt x="10807" y="16510"/>
                </a:lnTo>
                <a:lnTo>
                  <a:pt x="10807" y="13970"/>
                </a:lnTo>
                <a:lnTo>
                  <a:pt x="8102" y="17780"/>
                </a:lnTo>
                <a:lnTo>
                  <a:pt x="8102" y="19050"/>
                </a:lnTo>
                <a:lnTo>
                  <a:pt x="4051" y="20320"/>
                </a:lnTo>
                <a:lnTo>
                  <a:pt x="6756" y="21590"/>
                </a:lnTo>
                <a:lnTo>
                  <a:pt x="8102" y="21590"/>
                </a:lnTo>
                <a:lnTo>
                  <a:pt x="12153" y="25400"/>
                </a:lnTo>
                <a:lnTo>
                  <a:pt x="20256" y="29210"/>
                </a:lnTo>
                <a:lnTo>
                  <a:pt x="32410" y="36830"/>
                </a:lnTo>
                <a:lnTo>
                  <a:pt x="35102" y="39370"/>
                </a:lnTo>
                <a:lnTo>
                  <a:pt x="37820" y="46990"/>
                </a:lnTo>
                <a:lnTo>
                  <a:pt x="37820" y="52070"/>
                </a:lnTo>
                <a:lnTo>
                  <a:pt x="39166" y="54610"/>
                </a:lnTo>
                <a:lnTo>
                  <a:pt x="39166" y="58420"/>
                </a:lnTo>
                <a:lnTo>
                  <a:pt x="40513" y="58420"/>
                </a:lnTo>
                <a:lnTo>
                  <a:pt x="41859" y="57150"/>
                </a:lnTo>
                <a:lnTo>
                  <a:pt x="41859" y="54610"/>
                </a:lnTo>
                <a:lnTo>
                  <a:pt x="40513" y="52070"/>
                </a:lnTo>
                <a:lnTo>
                  <a:pt x="39166" y="46990"/>
                </a:lnTo>
                <a:lnTo>
                  <a:pt x="39166" y="43180"/>
                </a:lnTo>
                <a:lnTo>
                  <a:pt x="41859" y="44450"/>
                </a:lnTo>
                <a:lnTo>
                  <a:pt x="41859" y="45720"/>
                </a:lnTo>
                <a:lnTo>
                  <a:pt x="43218" y="46990"/>
                </a:lnTo>
                <a:lnTo>
                  <a:pt x="45923" y="50800"/>
                </a:lnTo>
                <a:lnTo>
                  <a:pt x="47269" y="52070"/>
                </a:lnTo>
                <a:lnTo>
                  <a:pt x="47269" y="60960"/>
                </a:lnTo>
                <a:lnTo>
                  <a:pt x="44564" y="60960"/>
                </a:lnTo>
                <a:lnTo>
                  <a:pt x="43218" y="59690"/>
                </a:lnTo>
                <a:lnTo>
                  <a:pt x="41859" y="59690"/>
                </a:lnTo>
                <a:lnTo>
                  <a:pt x="39166" y="62230"/>
                </a:lnTo>
                <a:lnTo>
                  <a:pt x="36461" y="62230"/>
                </a:lnTo>
                <a:lnTo>
                  <a:pt x="36461" y="63500"/>
                </a:lnTo>
                <a:lnTo>
                  <a:pt x="37820" y="66040"/>
                </a:lnTo>
                <a:lnTo>
                  <a:pt x="40513" y="68580"/>
                </a:lnTo>
                <a:lnTo>
                  <a:pt x="41859" y="71120"/>
                </a:lnTo>
                <a:lnTo>
                  <a:pt x="41859" y="72390"/>
                </a:lnTo>
                <a:lnTo>
                  <a:pt x="43218" y="71120"/>
                </a:lnTo>
                <a:lnTo>
                  <a:pt x="43218" y="69850"/>
                </a:lnTo>
                <a:lnTo>
                  <a:pt x="45923" y="67310"/>
                </a:lnTo>
                <a:lnTo>
                  <a:pt x="48615" y="67310"/>
                </a:lnTo>
                <a:lnTo>
                  <a:pt x="49974" y="68580"/>
                </a:lnTo>
                <a:lnTo>
                  <a:pt x="49974" y="69850"/>
                </a:lnTo>
                <a:lnTo>
                  <a:pt x="48615" y="69850"/>
                </a:lnTo>
                <a:lnTo>
                  <a:pt x="48615" y="71120"/>
                </a:lnTo>
                <a:lnTo>
                  <a:pt x="47269" y="73660"/>
                </a:lnTo>
                <a:lnTo>
                  <a:pt x="47269" y="80010"/>
                </a:lnTo>
                <a:lnTo>
                  <a:pt x="48615" y="82550"/>
                </a:lnTo>
                <a:lnTo>
                  <a:pt x="47269" y="86360"/>
                </a:lnTo>
                <a:lnTo>
                  <a:pt x="45923" y="87630"/>
                </a:lnTo>
                <a:lnTo>
                  <a:pt x="44564" y="87630"/>
                </a:lnTo>
                <a:lnTo>
                  <a:pt x="43218" y="90170"/>
                </a:lnTo>
                <a:lnTo>
                  <a:pt x="41859" y="90170"/>
                </a:lnTo>
                <a:lnTo>
                  <a:pt x="40513" y="91440"/>
                </a:lnTo>
                <a:lnTo>
                  <a:pt x="39166" y="90170"/>
                </a:lnTo>
                <a:lnTo>
                  <a:pt x="37820" y="90170"/>
                </a:lnTo>
                <a:lnTo>
                  <a:pt x="36461" y="88900"/>
                </a:lnTo>
                <a:lnTo>
                  <a:pt x="36461" y="86360"/>
                </a:lnTo>
                <a:lnTo>
                  <a:pt x="35102" y="86360"/>
                </a:lnTo>
                <a:lnTo>
                  <a:pt x="35102" y="83820"/>
                </a:lnTo>
                <a:lnTo>
                  <a:pt x="32410" y="81280"/>
                </a:lnTo>
                <a:lnTo>
                  <a:pt x="31051" y="81280"/>
                </a:lnTo>
                <a:lnTo>
                  <a:pt x="31051" y="80010"/>
                </a:lnTo>
                <a:lnTo>
                  <a:pt x="27012" y="86360"/>
                </a:lnTo>
                <a:lnTo>
                  <a:pt x="24307" y="90170"/>
                </a:lnTo>
                <a:lnTo>
                  <a:pt x="22961" y="91440"/>
                </a:lnTo>
                <a:lnTo>
                  <a:pt x="22961" y="92710"/>
                </a:lnTo>
                <a:lnTo>
                  <a:pt x="21602" y="96520"/>
                </a:lnTo>
                <a:lnTo>
                  <a:pt x="18897" y="101600"/>
                </a:lnTo>
                <a:lnTo>
                  <a:pt x="18897" y="104140"/>
                </a:lnTo>
                <a:lnTo>
                  <a:pt x="20256" y="104140"/>
                </a:lnTo>
                <a:lnTo>
                  <a:pt x="21602" y="105410"/>
                </a:lnTo>
                <a:lnTo>
                  <a:pt x="21602" y="106680"/>
                </a:lnTo>
                <a:lnTo>
                  <a:pt x="22961" y="106680"/>
                </a:lnTo>
                <a:lnTo>
                  <a:pt x="22961" y="109220"/>
                </a:lnTo>
                <a:lnTo>
                  <a:pt x="24307" y="110490"/>
                </a:lnTo>
                <a:lnTo>
                  <a:pt x="28359" y="113030"/>
                </a:lnTo>
                <a:lnTo>
                  <a:pt x="28359" y="114300"/>
                </a:lnTo>
                <a:lnTo>
                  <a:pt x="29705" y="115570"/>
                </a:lnTo>
                <a:lnTo>
                  <a:pt x="29705" y="116840"/>
                </a:lnTo>
                <a:lnTo>
                  <a:pt x="36461" y="123190"/>
                </a:lnTo>
                <a:lnTo>
                  <a:pt x="37820" y="123190"/>
                </a:lnTo>
                <a:lnTo>
                  <a:pt x="37820" y="124460"/>
                </a:lnTo>
                <a:lnTo>
                  <a:pt x="40513" y="127000"/>
                </a:lnTo>
                <a:lnTo>
                  <a:pt x="40513" y="128270"/>
                </a:lnTo>
                <a:lnTo>
                  <a:pt x="41859" y="132080"/>
                </a:lnTo>
                <a:lnTo>
                  <a:pt x="41859" y="133350"/>
                </a:lnTo>
                <a:lnTo>
                  <a:pt x="43218" y="134620"/>
                </a:lnTo>
                <a:lnTo>
                  <a:pt x="43218" y="137160"/>
                </a:lnTo>
                <a:lnTo>
                  <a:pt x="44564" y="138430"/>
                </a:lnTo>
                <a:lnTo>
                  <a:pt x="44564" y="142240"/>
                </a:lnTo>
                <a:lnTo>
                  <a:pt x="45923" y="142240"/>
                </a:lnTo>
                <a:lnTo>
                  <a:pt x="45923" y="143510"/>
                </a:lnTo>
                <a:lnTo>
                  <a:pt x="47269" y="144780"/>
                </a:lnTo>
                <a:lnTo>
                  <a:pt x="47269" y="146050"/>
                </a:lnTo>
                <a:lnTo>
                  <a:pt x="48615" y="148590"/>
                </a:lnTo>
                <a:lnTo>
                  <a:pt x="48615" y="149860"/>
                </a:lnTo>
                <a:lnTo>
                  <a:pt x="51333" y="156210"/>
                </a:lnTo>
                <a:lnTo>
                  <a:pt x="52666" y="158750"/>
                </a:lnTo>
                <a:lnTo>
                  <a:pt x="52666" y="162560"/>
                </a:lnTo>
                <a:lnTo>
                  <a:pt x="55384" y="162560"/>
                </a:lnTo>
                <a:lnTo>
                  <a:pt x="55384" y="166370"/>
                </a:lnTo>
                <a:lnTo>
                  <a:pt x="56730" y="166370"/>
                </a:lnTo>
                <a:lnTo>
                  <a:pt x="56730" y="168910"/>
                </a:lnTo>
                <a:lnTo>
                  <a:pt x="58077" y="171450"/>
                </a:lnTo>
                <a:lnTo>
                  <a:pt x="58077" y="175260"/>
                </a:lnTo>
                <a:lnTo>
                  <a:pt x="56730" y="181610"/>
                </a:lnTo>
                <a:lnTo>
                  <a:pt x="56730" y="184150"/>
                </a:lnTo>
                <a:lnTo>
                  <a:pt x="58077" y="185420"/>
                </a:lnTo>
                <a:lnTo>
                  <a:pt x="58077" y="187960"/>
                </a:lnTo>
                <a:lnTo>
                  <a:pt x="59423" y="189230"/>
                </a:lnTo>
                <a:lnTo>
                  <a:pt x="60782" y="189230"/>
                </a:lnTo>
                <a:lnTo>
                  <a:pt x="62128" y="190500"/>
                </a:lnTo>
                <a:lnTo>
                  <a:pt x="62128" y="191770"/>
                </a:lnTo>
                <a:lnTo>
                  <a:pt x="63474" y="195580"/>
                </a:lnTo>
                <a:lnTo>
                  <a:pt x="67538" y="198120"/>
                </a:lnTo>
                <a:lnTo>
                  <a:pt x="67538" y="203200"/>
                </a:lnTo>
                <a:lnTo>
                  <a:pt x="68884" y="205740"/>
                </a:lnTo>
                <a:lnTo>
                  <a:pt x="68884" y="207010"/>
                </a:lnTo>
                <a:lnTo>
                  <a:pt x="71589" y="209550"/>
                </a:lnTo>
                <a:lnTo>
                  <a:pt x="75628" y="214630"/>
                </a:lnTo>
                <a:lnTo>
                  <a:pt x="76987" y="218440"/>
                </a:lnTo>
                <a:lnTo>
                  <a:pt x="76987" y="220980"/>
                </a:lnTo>
                <a:lnTo>
                  <a:pt x="79692" y="222250"/>
                </a:lnTo>
                <a:lnTo>
                  <a:pt x="87795" y="222250"/>
                </a:lnTo>
                <a:lnTo>
                  <a:pt x="90500" y="227330"/>
                </a:lnTo>
                <a:lnTo>
                  <a:pt x="90500" y="228600"/>
                </a:lnTo>
                <a:lnTo>
                  <a:pt x="91846" y="228600"/>
                </a:lnTo>
                <a:lnTo>
                  <a:pt x="91846" y="229870"/>
                </a:lnTo>
                <a:lnTo>
                  <a:pt x="90500" y="229870"/>
                </a:lnTo>
                <a:lnTo>
                  <a:pt x="87795" y="231140"/>
                </a:lnTo>
                <a:lnTo>
                  <a:pt x="85090" y="231140"/>
                </a:lnTo>
                <a:lnTo>
                  <a:pt x="86436" y="232410"/>
                </a:lnTo>
                <a:lnTo>
                  <a:pt x="93192" y="233680"/>
                </a:lnTo>
                <a:lnTo>
                  <a:pt x="97243" y="234950"/>
                </a:lnTo>
                <a:lnTo>
                  <a:pt x="98590" y="236220"/>
                </a:lnTo>
                <a:lnTo>
                  <a:pt x="99949" y="236220"/>
                </a:lnTo>
                <a:lnTo>
                  <a:pt x="101307" y="234950"/>
                </a:lnTo>
                <a:lnTo>
                  <a:pt x="102654" y="236220"/>
                </a:lnTo>
                <a:lnTo>
                  <a:pt x="102654" y="238760"/>
                </a:lnTo>
                <a:lnTo>
                  <a:pt x="104000" y="238760"/>
                </a:lnTo>
                <a:lnTo>
                  <a:pt x="113461" y="242570"/>
                </a:lnTo>
                <a:lnTo>
                  <a:pt x="116154" y="243840"/>
                </a:lnTo>
                <a:lnTo>
                  <a:pt x="116154" y="247650"/>
                </a:lnTo>
                <a:lnTo>
                  <a:pt x="120205" y="250190"/>
                </a:lnTo>
                <a:lnTo>
                  <a:pt x="122923" y="251460"/>
                </a:lnTo>
                <a:lnTo>
                  <a:pt x="124269" y="252730"/>
                </a:lnTo>
                <a:lnTo>
                  <a:pt x="125615" y="252730"/>
                </a:lnTo>
                <a:lnTo>
                  <a:pt x="125615" y="255270"/>
                </a:lnTo>
                <a:lnTo>
                  <a:pt x="126961" y="256540"/>
                </a:lnTo>
                <a:lnTo>
                  <a:pt x="135077" y="261620"/>
                </a:lnTo>
                <a:lnTo>
                  <a:pt x="136423" y="262890"/>
                </a:lnTo>
                <a:lnTo>
                  <a:pt x="139128" y="269240"/>
                </a:lnTo>
                <a:lnTo>
                  <a:pt x="140474" y="273050"/>
                </a:lnTo>
                <a:lnTo>
                  <a:pt x="141820" y="275590"/>
                </a:lnTo>
                <a:lnTo>
                  <a:pt x="141820" y="279400"/>
                </a:lnTo>
                <a:lnTo>
                  <a:pt x="140474" y="285750"/>
                </a:lnTo>
                <a:lnTo>
                  <a:pt x="141820" y="285750"/>
                </a:lnTo>
                <a:lnTo>
                  <a:pt x="143167" y="288290"/>
                </a:lnTo>
                <a:lnTo>
                  <a:pt x="143167" y="293370"/>
                </a:lnTo>
                <a:lnTo>
                  <a:pt x="144526" y="294640"/>
                </a:lnTo>
                <a:lnTo>
                  <a:pt x="144526" y="295910"/>
                </a:lnTo>
                <a:lnTo>
                  <a:pt x="147231" y="300990"/>
                </a:lnTo>
                <a:lnTo>
                  <a:pt x="149923" y="308610"/>
                </a:lnTo>
                <a:lnTo>
                  <a:pt x="151282" y="309880"/>
                </a:lnTo>
                <a:lnTo>
                  <a:pt x="186397" y="306070"/>
                </a:lnTo>
                <a:lnTo>
                  <a:pt x="209359" y="292100"/>
                </a:lnTo>
                <a:lnTo>
                  <a:pt x="222859" y="265430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896051" y="5070588"/>
            <a:ext cx="17780" cy="16510"/>
          </a:xfrm>
          <a:custGeom>
            <a:avLst/>
            <a:gdLst/>
            <a:ahLst/>
            <a:cxnLst/>
            <a:rect l="l" t="t" r="r" b="b"/>
            <a:pathLst>
              <a:path w="17779" h="16510">
                <a:moveTo>
                  <a:pt x="8089" y="14859"/>
                </a:moveTo>
                <a:lnTo>
                  <a:pt x="6743" y="13487"/>
                </a:lnTo>
                <a:lnTo>
                  <a:pt x="5397" y="13487"/>
                </a:lnTo>
                <a:lnTo>
                  <a:pt x="5397" y="12141"/>
                </a:lnTo>
                <a:lnTo>
                  <a:pt x="4051" y="10795"/>
                </a:lnTo>
                <a:lnTo>
                  <a:pt x="4051" y="9448"/>
                </a:lnTo>
                <a:lnTo>
                  <a:pt x="5397" y="9448"/>
                </a:lnTo>
                <a:lnTo>
                  <a:pt x="5397" y="8102"/>
                </a:lnTo>
                <a:lnTo>
                  <a:pt x="4051" y="8102"/>
                </a:lnTo>
                <a:lnTo>
                  <a:pt x="4051" y="5384"/>
                </a:lnTo>
                <a:lnTo>
                  <a:pt x="2692" y="5384"/>
                </a:lnTo>
                <a:lnTo>
                  <a:pt x="2692" y="4038"/>
                </a:lnTo>
                <a:lnTo>
                  <a:pt x="0" y="1346"/>
                </a:lnTo>
                <a:lnTo>
                  <a:pt x="0" y="2692"/>
                </a:lnTo>
                <a:lnTo>
                  <a:pt x="0" y="8102"/>
                </a:lnTo>
                <a:lnTo>
                  <a:pt x="1333" y="9448"/>
                </a:lnTo>
                <a:lnTo>
                  <a:pt x="2692" y="12141"/>
                </a:lnTo>
                <a:lnTo>
                  <a:pt x="4051" y="13487"/>
                </a:lnTo>
                <a:lnTo>
                  <a:pt x="4051" y="16205"/>
                </a:lnTo>
                <a:lnTo>
                  <a:pt x="5397" y="16205"/>
                </a:lnTo>
                <a:lnTo>
                  <a:pt x="6743" y="14859"/>
                </a:lnTo>
                <a:lnTo>
                  <a:pt x="8089" y="14859"/>
                </a:lnTo>
                <a:close/>
              </a:path>
              <a:path w="17779" h="16510">
                <a:moveTo>
                  <a:pt x="17551" y="2692"/>
                </a:moveTo>
                <a:lnTo>
                  <a:pt x="14846" y="0"/>
                </a:lnTo>
                <a:lnTo>
                  <a:pt x="14846" y="1346"/>
                </a:lnTo>
                <a:lnTo>
                  <a:pt x="12153" y="4038"/>
                </a:lnTo>
                <a:lnTo>
                  <a:pt x="13500" y="6743"/>
                </a:lnTo>
                <a:lnTo>
                  <a:pt x="13500" y="13512"/>
                </a:lnTo>
                <a:lnTo>
                  <a:pt x="12153" y="13512"/>
                </a:lnTo>
                <a:lnTo>
                  <a:pt x="12153" y="16205"/>
                </a:lnTo>
                <a:lnTo>
                  <a:pt x="13500" y="16205"/>
                </a:lnTo>
                <a:lnTo>
                  <a:pt x="16192" y="13512"/>
                </a:lnTo>
                <a:lnTo>
                  <a:pt x="16192" y="10795"/>
                </a:lnTo>
                <a:lnTo>
                  <a:pt x="14846" y="6743"/>
                </a:lnTo>
                <a:lnTo>
                  <a:pt x="16192" y="6743"/>
                </a:lnTo>
                <a:lnTo>
                  <a:pt x="17551" y="5397"/>
                </a:lnTo>
                <a:lnTo>
                  <a:pt x="17551" y="2692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63594" y="503410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333" y="0"/>
                </a:moveTo>
                <a:lnTo>
                  <a:pt x="0" y="1346"/>
                </a:lnTo>
                <a:lnTo>
                  <a:pt x="0" y="2705"/>
                </a:lnTo>
                <a:lnTo>
                  <a:pt x="1333" y="2705"/>
                </a:lnTo>
                <a:lnTo>
                  <a:pt x="1333" y="0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914959" y="504761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692" y="0"/>
                </a:moveTo>
                <a:lnTo>
                  <a:pt x="1346" y="0"/>
                </a:lnTo>
                <a:lnTo>
                  <a:pt x="0" y="1346"/>
                </a:lnTo>
                <a:lnTo>
                  <a:pt x="1346" y="1346"/>
                </a:lnTo>
                <a:lnTo>
                  <a:pt x="2692" y="0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022568" y="4223631"/>
            <a:ext cx="45085" cy="6985"/>
          </a:xfrm>
          <a:custGeom>
            <a:avLst/>
            <a:gdLst/>
            <a:ahLst/>
            <a:cxnLst/>
            <a:rect l="l" t="t" r="r" b="b"/>
            <a:pathLst>
              <a:path w="45084" h="6985">
                <a:moveTo>
                  <a:pt x="16192" y="0"/>
                </a:moveTo>
                <a:lnTo>
                  <a:pt x="13500" y="1346"/>
                </a:lnTo>
                <a:lnTo>
                  <a:pt x="10807" y="1346"/>
                </a:lnTo>
                <a:lnTo>
                  <a:pt x="9448" y="2692"/>
                </a:lnTo>
                <a:lnTo>
                  <a:pt x="6756" y="2692"/>
                </a:lnTo>
                <a:lnTo>
                  <a:pt x="5397" y="1346"/>
                </a:lnTo>
                <a:lnTo>
                  <a:pt x="2705" y="1346"/>
                </a:lnTo>
                <a:lnTo>
                  <a:pt x="0" y="2692"/>
                </a:lnTo>
                <a:lnTo>
                  <a:pt x="0" y="4038"/>
                </a:lnTo>
                <a:lnTo>
                  <a:pt x="2705" y="6756"/>
                </a:lnTo>
                <a:lnTo>
                  <a:pt x="6756" y="6756"/>
                </a:lnTo>
                <a:lnTo>
                  <a:pt x="18910" y="5397"/>
                </a:lnTo>
                <a:lnTo>
                  <a:pt x="21602" y="6756"/>
                </a:lnTo>
                <a:lnTo>
                  <a:pt x="22961" y="6756"/>
                </a:lnTo>
                <a:lnTo>
                  <a:pt x="25666" y="4038"/>
                </a:lnTo>
                <a:lnTo>
                  <a:pt x="37807" y="4038"/>
                </a:lnTo>
                <a:lnTo>
                  <a:pt x="41871" y="5397"/>
                </a:lnTo>
                <a:lnTo>
                  <a:pt x="43230" y="4038"/>
                </a:lnTo>
                <a:lnTo>
                  <a:pt x="44564" y="4038"/>
                </a:lnTo>
                <a:lnTo>
                  <a:pt x="44564" y="2692"/>
                </a:lnTo>
                <a:lnTo>
                  <a:pt x="33769" y="2692"/>
                </a:lnTo>
                <a:lnTo>
                  <a:pt x="32410" y="1346"/>
                </a:lnTo>
                <a:lnTo>
                  <a:pt x="22961" y="1346"/>
                </a:lnTo>
                <a:lnTo>
                  <a:pt x="22961" y="2692"/>
                </a:lnTo>
                <a:lnTo>
                  <a:pt x="20256" y="2692"/>
                </a:lnTo>
                <a:lnTo>
                  <a:pt x="18910" y="1346"/>
                </a:lnTo>
                <a:lnTo>
                  <a:pt x="16192" y="0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842012" y="5019255"/>
            <a:ext cx="60960" cy="47625"/>
          </a:xfrm>
          <a:custGeom>
            <a:avLst/>
            <a:gdLst/>
            <a:ahLst/>
            <a:cxnLst/>
            <a:rect l="l" t="t" r="r" b="b"/>
            <a:pathLst>
              <a:path w="60960" h="47625">
                <a:moveTo>
                  <a:pt x="17551" y="35128"/>
                </a:moveTo>
                <a:lnTo>
                  <a:pt x="13500" y="31064"/>
                </a:lnTo>
                <a:lnTo>
                  <a:pt x="13500" y="29718"/>
                </a:lnTo>
                <a:lnTo>
                  <a:pt x="14846" y="28371"/>
                </a:lnTo>
                <a:lnTo>
                  <a:pt x="14846" y="20256"/>
                </a:lnTo>
                <a:lnTo>
                  <a:pt x="13500" y="18910"/>
                </a:lnTo>
                <a:lnTo>
                  <a:pt x="12153" y="18910"/>
                </a:lnTo>
                <a:lnTo>
                  <a:pt x="12153" y="20256"/>
                </a:lnTo>
                <a:lnTo>
                  <a:pt x="10807" y="21615"/>
                </a:lnTo>
                <a:lnTo>
                  <a:pt x="12153" y="22961"/>
                </a:lnTo>
                <a:lnTo>
                  <a:pt x="9448" y="22961"/>
                </a:lnTo>
                <a:lnTo>
                  <a:pt x="6743" y="25666"/>
                </a:lnTo>
                <a:lnTo>
                  <a:pt x="4051" y="32410"/>
                </a:lnTo>
                <a:lnTo>
                  <a:pt x="2692" y="33769"/>
                </a:lnTo>
                <a:lnTo>
                  <a:pt x="2692" y="35128"/>
                </a:lnTo>
                <a:lnTo>
                  <a:pt x="1346" y="37820"/>
                </a:lnTo>
                <a:lnTo>
                  <a:pt x="1346" y="39179"/>
                </a:lnTo>
                <a:lnTo>
                  <a:pt x="0" y="40525"/>
                </a:lnTo>
                <a:lnTo>
                  <a:pt x="0" y="43230"/>
                </a:lnTo>
                <a:lnTo>
                  <a:pt x="1346" y="44589"/>
                </a:lnTo>
                <a:lnTo>
                  <a:pt x="0" y="45935"/>
                </a:lnTo>
                <a:lnTo>
                  <a:pt x="5397" y="45935"/>
                </a:lnTo>
                <a:lnTo>
                  <a:pt x="2692" y="43230"/>
                </a:lnTo>
                <a:lnTo>
                  <a:pt x="4051" y="41871"/>
                </a:lnTo>
                <a:lnTo>
                  <a:pt x="5397" y="41871"/>
                </a:lnTo>
                <a:lnTo>
                  <a:pt x="5397" y="40525"/>
                </a:lnTo>
                <a:lnTo>
                  <a:pt x="6743" y="40525"/>
                </a:lnTo>
                <a:lnTo>
                  <a:pt x="8102" y="37820"/>
                </a:lnTo>
                <a:lnTo>
                  <a:pt x="9448" y="36474"/>
                </a:lnTo>
                <a:lnTo>
                  <a:pt x="10807" y="37820"/>
                </a:lnTo>
                <a:lnTo>
                  <a:pt x="10807" y="39179"/>
                </a:lnTo>
                <a:lnTo>
                  <a:pt x="12153" y="39179"/>
                </a:lnTo>
                <a:lnTo>
                  <a:pt x="14846" y="37820"/>
                </a:lnTo>
                <a:lnTo>
                  <a:pt x="17551" y="35128"/>
                </a:lnTo>
                <a:close/>
              </a:path>
              <a:path w="60960" h="47625">
                <a:moveTo>
                  <a:pt x="60782" y="4051"/>
                </a:moveTo>
                <a:lnTo>
                  <a:pt x="59423" y="2705"/>
                </a:lnTo>
                <a:lnTo>
                  <a:pt x="56730" y="2705"/>
                </a:lnTo>
                <a:lnTo>
                  <a:pt x="52679" y="5397"/>
                </a:lnTo>
                <a:lnTo>
                  <a:pt x="48628" y="13500"/>
                </a:lnTo>
                <a:lnTo>
                  <a:pt x="48628" y="2705"/>
                </a:lnTo>
                <a:lnTo>
                  <a:pt x="47269" y="2705"/>
                </a:lnTo>
                <a:lnTo>
                  <a:pt x="45923" y="1346"/>
                </a:lnTo>
                <a:lnTo>
                  <a:pt x="45923" y="0"/>
                </a:lnTo>
                <a:lnTo>
                  <a:pt x="44564" y="0"/>
                </a:lnTo>
                <a:lnTo>
                  <a:pt x="43218" y="1346"/>
                </a:lnTo>
                <a:lnTo>
                  <a:pt x="43218" y="2705"/>
                </a:lnTo>
                <a:lnTo>
                  <a:pt x="41871" y="4051"/>
                </a:lnTo>
                <a:lnTo>
                  <a:pt x="37820" y="4051"/>
                </a:lnTo>
                <a:lnTo>
                  <a:pt x="36461" y="5397"/>
                </a:lnTo>
                <a:lnTo>
                  <a:pt x="35115" y="5397"/>
                </a:lnTo>
                <a:lnTo>
                  <a:pt x="33769" y="4051"/>
                </a:lnTo>
                <a:lnTo>
                  <a:pt x="31064" y="4051"/>
                </a:lnTo>
                <a:lnTo>
                  <a:pt x="27012" y="4051"/>
                </a:lnTo>
                <a:lnTo>
                  <a:pt x="27012" y="6743"/>
                </a:lnTo>
                <a:lnTo>
                  <a:pt x="28371" y="10807"/>
                </a:lnTo>
                <a:lnTo>
                  <a:pt x="27012" y="12153"/>
                </a:lnTo>
                <a:lnTo>
                  <a:pt x="28371" y="13500"/>
                </a:lnTo>
                <a:lnTo>
                  <a:pt x="29718" y="16205"/>
                </a:lnTo>
                <a:lnTo>
                  <a:pt x="29718" y="21615"/>
                </a:lnTo>
                <a:lnTo>
                  <a:pt x="28371" y="22961"/>
                </a:lnTo>
                <a:lnTo>
                  <a:pt x="27012" y="22961"/>
                </a:lnTo>
                <a:lnTo>
                  <a:pt x="27012" y="37820"/>
                </a:lnTo>
                <a:lnTo>
                  <a:pt x="28371" y="40513"/>
                </a:lnTo>
                <a:lnTo>
                  <a:pt x="29718" y="41871"/>
                </a:lnTo>
                <a:lnTo>
                  <a:pt x="29718" y="44577"/>
                </a:lnTo>
                <a:lnTo>
                  <a:pt x="31064" y="43230"/>
                </a:lnTo>
                <a:lnTo>
                  <a:pt x="31064" y="41871"/>
                </a:lnTo>
                <a:lnTo>
                  <a:pt x="33769" y="35115"/>
                </a:lnTo>
                <a:lnTo>
                  <a:pt x="35115" y="33769"/>
                </a:lnTo>
                <a:lnTo>
                  <a:pt x="36461" y="31064"/>
                </a:lnTo>
                <a:lnTo>
                  <a:pt x="44564" y="39179"/>
                </a:lnTo>
                <a:lnTo>
                  <a:pt x="45923" y="39179"/>
                </a:lnTo>
                <a:lnTo>
                  <a:pt x="51333" y="45923"/>
                </a:lnTo>
                <a:lnTo>
                  <a:pt x="54025" y="45923"/>
                </a:lnTo>
                <a:lnTo>
                  <a:pt x="55372" y="47282"/>
                </a:lnTo>
                <a:lnTo>
                  <a:pt x="56730" y="47282"/>
                </a:lnTo>
                <a:lnTo>
                  <a:pt x="56730" y="40513"/>
                </a:lnTo>
                <a:lnTo>
                  <a:pt x="58077" y="36474"/>
                </a:lnTo>
                <a:lnTo>
                  <a:pt x="58077" y="32423"/>
                </a:lnTo>
                <a:lnTo>
                  <a:pt x="60782" y="27012"/>
                </a:lnTo>
                <a:lnTo>
                  <a:pt x="60782" y="25666"/>
                </a:lnTo>
                <a:lnTo>
                  <a:pt x="59423" y="24307"/>
                </a:lnTo>
                <a:lnTo>
                  <a:pt x="59423" y="22961"/>
                </a:lnTo>
                <a:lnTo>
                  <a:pt x="58077" y="20256"/>
                </a:lnTo>
                <a:lnTo>
                  <a:pt x="58077" y="18910"/>
                </a:lnTo>
                <a:lnTo>
                  <a:pt x="56730" y="18910"/>
                </a:lnTo>
                <a:lnTo>
                  <a:pt x="56730" y="14859"/>
                </a:lnTo>
                <a:lnTo>
                  <a:pt x="58077" y="14859"/>
                </a:lnTo>
                <a:lnTo>
                  <a:pt x="58077" y="6743"/>
                </a:lnTo>
                <a:lnTo>
                  <a:pt x="60782" y="5397"/>
                </a:lnTo>
                <a:lnTo>
                  <a:pt x="60782" y="4051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0" name="object 29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8903" y="4133124"/>
            <a:ext cx="135077" cy="132372"/>
          </a:xfrm>
          <a:prstGeom prst="rect">
            <a:avLst/>
          </a:prstGeom>
        </p:spPr>
      </p:pic>
      <p:sp>
        <p:nvSpPr>
          <p:cNvPr id="291" name="object 291"/>
          <p:cNvSpPr/>
          <p:nvPr/>
        </p:nvSpPr>
        <p:spPr>
          <a:xfrm>
            <a:off x="6938817" y="4237137"/>
            <a:ext cx="67945" cy="28575"/>
          </a:xfrm>
          <a:custGeom>
            <a:avLst/>
            <a:gdLst/>
            <a:ahLst/>
            <a:cxnLst/>
            <a:rect l="l" t="t" r="r" b="b"/>
            <a:pathLst>
              <a:path w="67945" h="28575">
                <a:moveTo>
                  <a:pt x="52679" y="24307"/>
                </a:moveTo>
                <a:lnTo>
                  <a:pt x="33769" y="24307"/>
                </a:lnTo>
                <a:lnTo>
                  <a:pt x="35115" y="25666"/>
                </a:lnTo>
                <a:lnTo>
                  <a:pt x="41871" y="25666"/>
                </a:lnTo>
                <a:lnTo>
                  <a:pt x="43218" y="27012"/>
                </a:lnTo>
                <a:lnTo>
                  <a:pt x="44576" y="27012"/>
                </a:lnTo>
                <a:lnTo>
                  <a:pt x="48628" y="28359"/>
                </a:lnTo>
                <a:lnTo>
                  <a:pt x="52679" y="24307"/>
                </a:lnTo>
                <a:close/>
              </a:path>
              <a:path w="67945" h="28575">
                <a:moveTo>
                  <a:pt x="64833" y="27012"/>
                </a:moveTo>
                <a:lnTo>
                  <a:pt x="60782" y="27012"/>
                </a:lnTo>
                <a:lnTo>
                  <a:pt x="63487" y="28359"/>
                </a:lnTo>
                <a:lnTo>
                  <a:pt x="64833" y="27012"/>
                </a:lnTo>
                <a:close/>
              </a:path>
              <a:path w="67945" h="28575">
                <a:moveTo>
                  <a:pt x="39166" y="25666"/>
                </a:moveTo>
                <a:lnTo>
                  <a:pt x="36474" y="25666"/>
                </a:lnTo>
                <a:lnTo>
                  <a:pt x="36474" y="27012"/>
                </a:lnTo>
                <a:lnTo>
                  <a:pt x="37820" y="27012"/>
                </a:lnTo>
                <a:lnTo>
                  <a:pt x="39166" y="25666"/>
                </a:lnTo>
                <a:close/>
              </a:path>
              <a:path w="67945" h="28575">
                <a:moveTo>
                  <a:pt x="58089" y="17551"/>
                </a:moveTo>
                <a:lnTo>
                  <a:pt x="16205" y="17551"/>
                </a:lnTo>
                <a:lnTo>
                  <a:pt x="21602" y="18910"/>
                </a:lnTo>
                <a:lnTo>
                  <a:pt x="24320" y="21602"/>
                </a:lnTo>
                <a:lnTo>
                  <a:pt x="25653" y="22961"/>
                </a:lnTo>
                <a:lnTo>
                  <a:pt x="32410" y="24307"/>
                </a:lnTo>
                <a:lnTo>
                  <a:pt x="54025" y="24307"/>
                </a:lnTo>
                <a:lnTo>
                  <a:pt x="56730" y="27012"/>
                </a:lnTo>
                <a:lnTo>
                  <a:pt x="67538" y="27012"/>
                </a:lnTo>
                <a:lnTo>
                  <a:pt x="66179" y="25666"/>
                </a:lnTo>
                <a:lnTo>
                  <a:pt x="66179" y="24307"/>
                </a:lnTo>
                <a:lnTo>
                  <a:pt x="63487" y="22961"/>
                </a:lnTo>
                <a:lnTo>
                  <a:pt x="63487" y="21602"/>
                </a:lnTo>
                <a:lnTo>
                  <a:pt x="60782" y="21602"/>
                </a:lnTo>
                <a:lnTo>
                  <a:pt x="59435" y="20256"/>
                </a:lnTo>
                <a:lnTo>
                  <a:pt x="59435" y="18910"/>
                </a:lnTo>
                <a:lnTo>
                  <a:pt x="58089" y="17551"/>
                </a:lnTo>
                <a:close/>
              </a:path>
              <a:path w="67945" h="28575">
                <a:moveTo>
                  <a:pt x="14858" y="0"/>
                </a:moveTo>
                <a:lnTo>
                  <a:pt x="13512" y="2705"/>
                </a:lnTo>
                <a:lnTo>
                  <a:pt x="2705" y="8102"/>
                </a:lnTo>
                <a:lnTo>
                  <a:pt x="1358" y="9448"/>
                </a:lnTo>
                <a:lnTo>
                  <a:pt x="2705" y="9448"/>
                </a:lnTo>
                <a:lnTo>
                  <a:pt x="2705" y="14858"/>
                </a:lnTo>
                <a:lnTo>
                  <a:pt x="1358" y="16205"/>
                </a:lnTo>
                <a:lnTo>
                  <a:pt x="0" y="18910"/>
                </a:lnTo>
                <a:lnTo>
                  <a:pt x="2705" y="18910"/>
                </a:lnTo>
                <a:lnTo>
                  <a:pt x="6756" y="16205"/>
                </a:lnTo>
                <a:lnTo>
                  <a:pt x="39166" y="16205"/>
                </a:lnTo>
                <a:lnTo>
                  <a:pt x="37820" y="14858"/>
                </a:lnTo>
                <a:lnTo>
                  <a:pt x="35115" y="14858"/>
                </a:lnTo>
                <a:lnTo>
                  <a:pt x="31064" y="13500"/>
                </a:lnTo>
                <a:lnTo>
                  <a:pt x="31064" y="12153"/>
                </a:lnTo>
                <a:lnTo>
                  <a:pt x="25653" y="12153"/>
                </a:lnTo>
                <a:lnTo>
                  <a:pt x="21602" y="8102"/>
                </a:lnTo>
                <a:lnTo>
                  <a:pt x="18910" y="6756"/>
                </a:lnTo>
                <a:lnTo>
                  <a:pt x="17564" y="4051"/>
                </a:lnTo>
                <a:lnTo>
                  <a:pt x="17564" y="1346"/>
                </a:lnTo>
                <a:lnTo>
                  <a:pt x="16205" y="1346"/>
                </a:lnTo>
                <a:lnTo>
                  <a:pt x="14858" y="0"/>
                </a:lnTo>
                <a:close/>
              </a:path>
              <a:path w="67945" h="28575">
                <a:moveTo>
                  <a:pt x="41871" y="16205"/>
                </a:moveTo>
                <a:lnTo>
                  <a:pt x="12153" y="16205"/>
                </a:lnTo>
                <a:lnTo>
                  <a:pt x="13512" y="17551"/>
                </a:lnTo>
                <a:lnTo>
                  <a:pt x="44576" y="17551"/>
                </a:lnTo>
                <a:lnTo>
                  <a:pt x="41871" y="16205"/>
                </a:lnTo>
                <a:close/>
              </a:path>
              <a:path w="67945" h="28575">
                <a:moveTo>
                  <a:pt x="52679" y="16205"/>
                </a:moveTo>
                <a:lnTo>
                  <a:pt x="49974" y="16205"/>
                </a:lnTo>
                <a:lnTo>
                  <a:pt x="45935" y="17551"/>
                </a:lnTo>
                <a:lnTo>
                  <a:pt x="52679" y="17551"/>
                </a:lnTo>
                <a:lnTo>
                  <a:pt x="52679" y="16205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647067" y="4039919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20">
                <a:moveTo>
                  <a:pt x="28359" y="35128"/>
                </a:moveTo>
                <a:lnTo>
                  <a:pt x="6743" y="35128"/>
                </a:lnTo>
                <a:lnTo>
                  <a:pt x="6743" y="39179"/>
                </a:lnTo>
                <a:lnTo>
                  <a:pt x="8089" y="43230"/>
                </a:lnTo>
                <a:lnTo>
                  <a:pt x="8089" y="45923"/>
                </a:lnTo>
                <a:lnTo>
                  <a:pt x="9436" y="47282"/>
                </a:lnTo>
                <a:lnTo>
                  <a:pt x="10794" y="49974"/>
                </a:lnTo>
                <a:lnTo>
                  <a:pt x="13500" y="51333"/>
                </a:lnTo>
                <a:lnTo>
                  <a:pt x="13500" y="54025"/>
                </a:lnTo>
                <a:lnTo>
                  <a:pt x="14846" y="56730"/>
                </a:lnTo>
                <a:lnTo>
                  <a:pt x="16192" y="60782"/>
                </a:lnTo>
                <a:lnTo>
                  <a:pt x="16192" y="63487"/>
                </a:lnTo>
                <a:lnTo>
                  <a:pt x="18897" y="66192"/>
                </a:lnTo>
                <a:lnTo>
                  <a:pt x="20243" y="70243"/>
                </a:lnTo>
                <a:lnTo>
                  <a:pt x="20243" y="72948"/>
                </a:lnTo>
                <a:lnTo>
                  <a:pt x="17551" y="77000"/>
                </a:lnTo>
                <a:lnTo>
                  <a:pt x="17551" y="79705"/>
                </a:lnTo>
                <a:lnTo>
                  <a:pt x="20243" y="81051"/>
                </a:lnTo>
                <a:lnTo>
                  <a:pt x="22948" y="83756"/>
                </a:lnTo>
                <a:lnTo>
                  <a:pt x="25653" y="83756"/>
                </a:lnTo>
                <a:lnTo>
                  <a:pt x="22948" y="79705"/>
                </a:lnTo>
                <a:lnTo>
                  <a:pt x="22948" y="77000"/>
                </a:lnTo>
                <a:lnTo>
                  <a:pt x="21602" y="74295"/>
                </a:lnTo>
                <a:lnTo>
                  <a:pt x="22948" y="68884"/>
                </a:lnTo>
                <a:lnTo>
                  <a:pt x="22948" y="55384"/>
                </a:lnTo>
                <a:lnTo>
                  <a:pt x="24307" y="54025"/>
                </a:lnTo>
                <a:lnTo>
                  <a:pt x="24307" y="49974"/>
                </a:lnTo>
                <a:lnTo>
                  <a:pt x="25653" y="47282"/>
                </a:lnTo>
                <a:lnTo>
                  <a:pt x="25653" y="43230"/>
                </a:lnTo>
                <a:lnTo>
                  <a:pt x="24307" y="41871"/>
                </a:lnTo>
                <a:lnTo>
                  <a:pt x="24307" y="39179"/>
                </a:lnTo>
                <a:lnTo>
                  <a:pt x="25653" y="39179"/>
                </a:lnTo>
                <a:lnTo>
                  <a:pt x="27000" y="37820"/>
                </a:lnTo>
                <a:lnTo>
                  <a:pt x="28359" y="37820"/>
                </a:lnTo>
                <a:lnTo>
                  <a:pt x="29705" y="36474"/>
                </a:lnTo>
                <a:lnTo>
                  <a:pt x="28359" y="35128"/>
                </a:lnTo>
                <a:close/>
              </a:path>
              <a:path w="36829" h="83820">
                <a:moveTo>
                  <a:pt x="13500" y="0"/>
                </a:moveTo>
                <a:lnTo>
                  <a:pt x="12153" y="1346"/>
                </a:lnTo>
                <a:lnTo>
                  <a:pt x="9436" y="9448"/>
                </a:lnTo>
                <a:lnTo>
                  <a:pt x="10794" y="13512"/>
                </a:lnTo>
                <a:lnTo>
                  <a:pt x="10794" y="17564"/>
                </a:lnTo>
                <a:lnTo>
                  <a:pt x="5397" y="32423"/>
                </a:lnTo>
                <a:lnTo>
                  <a:pt x="0" y="36474"/>
                </a:lnTo>
                <a:lnTo>
                  <a:pt x="0" y="39179"/>
                </a:lnTo>
                <a:lnTo>
                  <a:pt x="2692" y="36474"/>
                </a:lnTo>
                <a:lnTo>
                  <a:pt x="4038" y="36474"/>
                </a:lnTo>
                <a:lnTo>
                  <a:pt x="4038" y="35128"/>
                </a:lnTo>
                <a:lnTo>
                  <a:pt x="28359" y="35128"/>
                </a:lnTo>
                <a:lnTo>
                  <a:pt x="29705" y="32423"/>
                </a:lnTo>
                <a:lnTo>
                  <a:pt x="29705" y="29718"/>
                </a:lnTo>
                <a:lnTo>
                  <a:pt x="31051" y="27012"/>
                </a:lnTo>
                <a:lnTo>
                  <a:pt x="35115" y="24307"/>
                </a:lnTo>
                <a:lnTo>
                  <a:pt x="36448" y="22961"/>
                </a:lnTo>
                <a:lnTo>
                  <a:pt x="36448" y="18910"/>
                </a:lnTo>
                <a:lnTo>
                  <a:pt x="33756" y="16205"/>
                </a:lnTo>
                <a:lnTo>
                  <a:pt x="33756" y="14859"/>
                </a:lnTo>
                <a:lnTo>
                  <a:pt x="32397" y="13512"/>
                </a:lnTo>
                <a:lnTo>
                  <a:pt x="31051" y="10807"/>
                </a:lnTo>
                <a:lnTo>
                  <a:pt x="31051" y="9448"/>
                </a:lnTo>
                <a:lnTo>
                  <a:pt x="28352" y="8102"/>
                </a:lnTo>
                <a:lnTo>
                  <a:pt x="22948" y="8102"/>
                </a:lnTo>
                <a:lnTo>
                  <a:pt x="18897" y="4051"/>
                </a:lnTo>
                <a:lnTo>
                  <a:pt x="16192" y="4051"/>
                </a:lnTo>
                <a:lnTo>
                  <a:pt x="14846" y="2705"/>
                </a:lnTo>
                <a:lnTo>
                  <a:pt x="13500" y="0"/>
                </a:lnTo>
                <a:close/>
              </a:path>
              <a:path w="36829" h="83820">
                <a:moveTo>
                  <a:pt x="25653" y="6756"/>
                </a:moveTo>
                <a:lnTo>
                  <a:pt x="24307" y="6756"/>
                </a:lnTo>
                <a:lnTo>
                  <a:pt x="22948" y="8102"/>
                </a:lnTo>
                <a:lnTo>
                  <a:pt x="28352" y="8102"/>
                </a:lnTo>
                <a:lnTo>
                  <a:pt x="25653" y="6756"/>
                </a:lnTo>
                <a:close/>
              </a:path>
              <a:path w="36829" h="83820">
                <a:moveTo>
                  <a:pt x="17551" y="2705"/>
                </a:moveTo>
                <a:lnTo>
                  <a:pt x="16192" y="2705"/>
                </a:lnTo>
                <a:lnTo>
                  <a:pt x="16192" y="4051"/>
                </a:lnTo>
                <a:lnTo>
                  <a:pt x="17551" y="4051"/>
                </a:lnTo>
                <a:lnTo>
                  <a:pt x="17551" y="2705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315684" y="405072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46" y="0"/>
                </a:moveTo>
                <a:lnTo>
                  <a:pt x="0" y="0"/>
                </a:lnTo>
                <a:lnTo>
                  <a:pt x="0" y="2692"/>
                </a:lnTo>
                <a:lnTo>
                  <a:pt x="1346" y="2692"/>
                </a:lnTo>
                <a:lnTo>
                  <a:pt x="2692" y="1346"/>
                </a:lnTo>
                <a:lnTo>
                  <a:pt x="1346" y="0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404829" y="4108806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0" y="0"/>
                </a:moveTo>
                <a:lnTo>
                  <a:pt x="1346" y="2705"/>
                </a:lnTo>
                <a:lnTo>
                  <a:pt x="1346" y="8102"/>
                </a:lnTo>
                <a:lnTo>
                  <a:pt x="2692" y="8102"/>
                </a:lnTo>
                <a:lnTo>
                  <a:pt x="2692" y="2705"/>
                </a:lnTo>
                <a:lnTo>
                  <a:pt x="0" y="0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319733" y="4026420"/>
            <a:ext cx="88265" cy="48895"/>
          </a:xfrm>
          <a:custGeom>
            <a:avLst/>
            <a:gdLst/>
            <a:ahLst/>
            <a:cxnLst/>
            <a:rect l="l" t="t" r="r" b="b"/>
            <a:pathLst>
              <a:path w="88265" h="48895">
                <a:moveTo>
                  <a:pt x="4051" y="2705"/>
                </a:moveTo>
                <a:lnTo>
                  <a:pt x="2705" y="5397"/>
                </a:lnTo>
                <a:lnTo>
                  <a:pt x="1346" y="5397"/>
                </a:lnTo>
                <a:lnTo>
                  <a:pt x="1346" y="8102"/>
                </a:lnTo>
                <a:lnTo>
                  <a:pt x="0" y="8102"/>
                </a:lnTo>
                <a:lnTo>
                  <a:pt x="0" y="9461"/>
                </a:lnTo>
                <a:lnTo>
                  <a:pt x="2705" y="9461"/>
                </a:lnTo>
                <a:lnTo>
                  <a:pt x="2705" y="8102"/>
                </a:lnTo>
                <a:lnTo>
                  <a:pt x="4051" y="6743"/>
                </a:lnTo>
                <a:lnTo>
                  <a:pt x="4051" y="2705"/>
                </a:lnTo>
                <a:close/>
              </a:path>
              <a:path w="88265" h="48895">
                <a:moveTo>
                  <a:pt x="28359" y="32410"/>
                </a:moveTo>
                <a:lnTo>
                  <a:pt x="27012" y="31064"/>
                </a:lnTo>
                <a:lnTo>
                  <a:pt x="27012" y="32410"/>
                </a:lnTo>
                <a:lnTo>
                  <a:pt x="25666" y="32410"/>
                </a:lnTo>
                <a:lnTo>
                  <a:pt x="24307" y="33756"/>
                </a:lnTo>
                <a:lnTo>
                  <a:pt x="24307" y="35102"/>
                </a:lnTo>
                <a:lnTo>
                  <a:pt x="28359" y="35102"/>
                </a:lnTo>
                <a:lnTo>
                  <a:pt x="28359" y="32410"/>
                </a:lnTo>
                <a:close/>
              </a:path>
              <a:path w="88265" h="48895">
                <a:moveTo>
                  <a:pt x="44564" y="47269"/>
                </a:moveTo>
                <a:lnTo>
                  <a:pt x="43218" y="48628"/>
                </a:lnTo>
                <a:lnTo>
                  <a:pt x="44564" y="48628"/>
                </a:lnTo>
                <a:lnTo>
                  <a:pt x="44564" y="47269"/>
                </a:lnTo>
                <a:close/>
              </a:path>
              <a:path w="88265" h="48895">
                <a:moveTo>
                  <a:pt x="45910" y="45923"/>
                </a:moveTo>
                <a:lnTo>
                  <a:pt x="44564" y="45923"/>
                </a:lnTo>
                <a:lnTo>
                  <a:pt x="44564" y="47269"/>
                </a:lnTo>
                <a:lnTo>
                  <a:pt x="45910" y="47269"/>
                </a:lnTo>
                <a:lnTo>
                  <a:pt x="45910" y="45923"/>
                </a:lnTo>
                <a:close/>
              </a:path>
              <a:path w="88265" h="48895">
                <a:moveTo>
                  <a:pt x="55372" y="0"/>
                </a:moveTo>
                <a:lnTo>
                  <a:pt x="54025" y="0"/>
                </a:lnTo>
                <a:lnTo>
                  <a:pt x="54025" y="2692"/>
                </a:lnTo>
                <a:lnTo>
                  <a:pt x="55372" y="2692"/>
                </a:lnTo>
                <a:lnTo>
                  <a:pt x="55372" y="0"/>
                </a:lnTo>
                <a:close/>
              </a:path>
              <a:path w="88265" h="48895">
                <a:moveTo>
                  <a:pt x="67525" y="27012"/>
                </a:moveTo>
                <a:lnTo>
                  <a:pt x="66179" y="25666"/>
                </a:lnTo>
                <a:lnTo>
                  <a:pt x="66179" y="27012"/>
                </a:lnTo>
                <a:lnTo>
                  <a:pt x="64820" y="28359"/>
                </a:lnTo>
                <a:lnTo>
                  <a:pt x="66179" y="28359"/>
                </a:lnTo>
                <a:lnTo>
                  <a:pt x="66179" y="29718"/>
                </a:lnTo>
                <a:lnTo>
                  <a:pt x="64820" y="31076"/>
                </a:lnTo>
                <a:lnTo>
                  <a:pt x="64820" y="32423"/>
                </a:lnTo>
                <a:lnTo>
                  <a:pt x="66179" y="32423"/>
                </a:lnTo>
                <a:lnTo>
                  <a:pt x="67525" y="31076"/>
                </a:lnTo>
                <a:lnTo>
                  <a:pt x="67525" y="27012"/>
                </a:lnTo>
                <a:close/>
              </a:path>
              <a:path w="88265" h="48895">
                <a:moveTo>
                  <a:pt x="70231" y="27012"/>
                </a:moveTo>
                <a:lnTo>
                  <a:pt x="68884" y="27012"/>
                </a:lnTo>
                <a:lnTo>
                  <a:pt x="68884" y="28359"/>
                </a:lnTo>
                <a:lnTo>
                  <a:pt x="70231" y="27012"/>
                </a:lnTo>
                <a:close/>
              </a:path>
              <a:path w="88265" h="48895">
                <a:moveTo>
                  <a:pt x="71577" y="24307"/>
                </a:moveTo>
                <a:lnTo>
                  <a:pt x="70231" y="24307"/>
                </a:lnTo>
                <a:lnTo>
                  <a:pt x="70231" y="27012"/>
                </a:lnTo>
                <a:lnTo>
                  <a:pt x="71577" y="24307"/>
                </a:lnTo>
                <a:close/>
              </a:path>
              <a:path w="88265" h="48895">
                <a:moveTo>
                  <a:pt x="71589" y="39166"/>
                </a:moveTo>
                <a:lnTo>
                  <a:pt x="70231" y="37820"/>
                </a:lnTo>
                <a:lnTo>
                  <a:pt x="70231" y="31064"/>
                </a:lnTo>
                <a:lnTo>
                  <a:pt x="68884" y="31064"/>
                </a:lnTo>
                <a:lnTo>
                  <a:pt x="67538" y="31064"/>
                </a:lnTo>
                <a:lnTo>
                  <a:pt x="67538" y="32410"/>
                </a:lnTo>
                <a:lnTo>
                  <a:pt x="66179" y="33756"/>
                </a:lnTo>
                <a:lnTo>
                  <a:pt x="66179" y="35115"/>
                </a:lnTo>
                <a:lnTo>
                  <a:pt x="67538" y="37820"/>
                </a:lnTo>
                <a:lnTo>
                  <a:pt x="67538" y="39166"/>
                </a:lnTo>
                <a:lnTo>
                  <a:pt x="68884" y="40513"/>
                </a:lnTo>
                <a:lnTo>
                  <a:pt x="70231" y="39166"/>
                </a:lnTo>
                <a:lnTo>
                  <a:pt x="71589" y="39166"/>
                </a:lnTo>
                <a:close/>
              </a:path>
              <a:path w="88265" h="48895">
                <a:moveTo>
                  <a:pt x="72923" y="20256"/>
                </a:moveTo>
                <a:lnTo>
                  <a:pt x="71577" y="20256"/>
                </a:lnTo>
                <a:lnTo>
                  <a:pt x="71577" y="24307"/>
                </a:lnTo>
                <a:lnTo>
                  <a:pt x="72923" y="22961"/>
                </a:lnTo>
                <a:lnTo>
                  <a:pt x="72923" y="20256"/>
                </a:lnTo>
                <a:close/>
              </a:path>
              <a:path w="88265" h="48895">
                <a:moveTo>
                  <a:pt x="81038" y="18923"/>
                </a:moveTo>
                <a:lnTo>
                  <a:pt x="79679" y="18923"/>
                </a:lnTo>
                <a:lnTo>
                  <a:pt x="79679" y="22974"/>
                </a:lnTo>
                <a:lnTo>
                  <a:pt x="81038" y="27012"/>
                </a:lnTo>
                <a:lnTo>
                  <a:pt x="81038" y="18923"/>
                </a:lnTo>
                <a:close/>
              </a:path>
              <a:path w="88265" h="48895">
                <a:moveTo>
                  <a:pt x="85090" y="12153"/>
                </a:moveTo>
                <a:lnTo>
                  <a:pt x="83743" y="12153"/>
                </a:lnTo>
                <a:lnTo>
                  <a:pt x="85090" y="13500"/>
                </a:lnTo>
                <a:lnTo>
                  <a:pt x="85090" y="12153"/>
                </a:lnTo>
                <a:close/>
              </a:path>
              <a:path w="88265" h="48895">
                <a:moveTo>
                  <a:pt x="86436" y="9448"/>
                </a:moveTo>
                <a:lnTo>
                  <a:pt x="85090" y="9448"/>
                </a:lnTo>
                <a:lnTo>
                  <a:pt x="85090" y="10795"/>
                </a:lnTo>
                <a:lnTo>
                  <a:pt x="86436" y="9448"/>
                </a:lnTo>
                <a:close/>
              </a:path>
              <a:path w="88265" h="48895">
                <a:moveTo>
                  <a:pt x="87782" y="12153"/>
                </a:moveTo>
                <a:lnTo>
                  <a:pt x="86436" y="12153"/>
                </a:lnTo>
                <a:lnTo>
                  <a:pt x="85090" y="13500"/>
                </a:lnTo>
                <a:lnTo>
                  <a:pt x="83743" y="14859"/>
                </a:lnTo>
                <a:lnTo>
                  <a:pt x="83743" y="17564"/>
                </a:lnTo>
                <a:lnTo>
                  <a:pt x="86436" y="16205"/>
                </a:lnTo>
                <a:lnTo>
                  <a:pt x="87782" y="14859"/>
                </a:lnTo>
                <a:lnTo>
                  <a:pt x="87782" y="12153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55074" y="5230389"/>
            <a:ext cx="949960" cy="770890"/>
          </a:xfrm>
          <a:custGeom>
            <a:avLst/>
            <a:gdLst/>
            <a:ahLst/>
            <a:cxnLst/>
            <a:rect l="l" t="t" r="r" b="b"/>
            <a:pathLst>
              <a:path w="949960" h="770889">
                <a:moveTo>
                  <a:pt x="374154" y="762000"/>
                </a:moveTo>
                <a:lnTo>
                  <a:pt x="351193" y="762000"/>
                </a:lnTo>
                <a:lnTo>
                  <a:pt x="355244" y="765810"/>
                </a:lnTo>
                <a:lnTo>
                  <a:pt x="355244" y="767080"/>
                </a:lnTo>
                <a:lnTo>
                  <a:pt x="356603" y="768350"/>
                </a:lnTo>
                <a:lnTo>
                  <a:pt x="360654" y="769620"/>
                </a:lnTo>
                <a:lnTo>
                  <a:pt x="362000" y="769620"/>
                </a:lnTo>
                <a:lnTo>
                  <a:pt x="363347" y="770890"/>
                </a:lnTo>
                <a:lnTo>
                  <a:pt x="366052" y="770890"/>
                </a:lnTo>
                <a:lnTo>
                  <a:pt x="366052" y="768350"/>
                </a:lnTo>
                <a:lnTo>
                  <a:pt x="368757" y="765810"/>
                </a:lnTo>
                <a:lnTo>
                  <a:pt x="370103" y="765810"/>
                </a:lnTo>
                <a:lnTo>
                  <a:pt x="374154" y="762000"/>
                </a:lnTo>
                <a:close/>
              </a:path>
              <a:path w="949960" h="770889">
                <a:moveTo>
                  <a:pt x="423792" y="688340"/>
                </a:moveTo>
                <a:lnTo>
                  <a:pt x="333641" y="688340"/>
                </a:lnTo>
                <a:lnTo>
                  <a:pt x="332282" y="689610"/>
                </a:lnTo>
                <a:lnTo>
                  <a:pt x="332282" y="693420"/>
                </a:lnTo>
                <a:lnTo>
                  <a:pt x="330936" y="693420"/>
                </a:lnTo>
                <a:lnTo>
                  <a:pt x="330936" y="694690"/>
                </a:lnTo>
                <a:lnTo>
                  <a:pt x="332282" y="699770"/>
                </a:lnTo>
                <a:lnTo>
                  <a:pt x="333641" y="701040"/>
                </a:lnTo>
                <a:lnTo>
                  <a:pt x="333641" y="702310"/>
                </a:lnTo>
                <a:lnTo>
                  <a:pt x="334987" y="702310"/>
                </a:lnTo>
                <a:lnTo>
                  <a:pt x="334987" y="708660"/>
                </a:lnTo>
                <a:lnTo>
                  <a:pt x="336334" y="712470"/>
                </a:lnTo>
                <a:lnTo>
                  <a:pt x="336334" y="715010"/>
                </a:lnTo>
                <a:lnTo>
                  <a:pt x="334987" y="717550"/>
                </a:lnTo>
                <a:lnTo>
                  <a:pt x="334987" y="718820"/>
                </a:lnTo>
                <a:lnTo>
                  <a:pt x="337692" y="720090"/>
                </a:lnTo>
                <a:lnTo>
                  <a:pt x="340385" y="720090"/>
                </a:lnTo>
                <a:lnTo>
                  <a:pt x="340385" y="725170"/>
                </a:lnTo>
                <a:lnTo>
                  <a:pt x="339039" y="726440"/>
                </a:lnTo>
                <a:lnTo>
                  <a:pt x="340385" y="727710"/>
                </a:lnTo>
                <a:lnTo>
                  <a:pt x="340385" y="731520"/>
                </a:lnTo>
                <a:lnTo>
                  <a:pt x="339039" y="732790"/>
                </a:lnTo>
                <a:lnTo>
                  <a:pt x="340385" y="735330"/>
                </a:lnTo>
                <a:lnTo>
                  <a:pt x="340385" y="736600"/>
                </a:lnTo>
                <a:lnTo>
                  <a:pt x="339039" y="739140"/>
                </a:lnTo>
                <a:lnTo>
                  <a:pt x="336334" y="742950"/>
                </a:lnTo>
                <a:lnTo>
                  <a:pt x="336334" y="745490"/>
                </a:lnTo>
                <a:lnTo>
                  <a:pt x="339039" y="751840"/>
                </a:lnTo>
                <a:lnTo>
                  <a:pt x="340385" y="753110"/>
                </a:lnTo>
                <a:lnTo>
                  <a:pt x="345795" y="756920"/>
                </a:lnTo>
                <a:lnTo>
                  <a:pt x="345795" y="760730"/>
                </a:lnTo>
                <a:lnTo>
                  <a:pt x="347141" y="762000"/>
                </a:lnTo>
                <a:lnTo>
                  <a:pt x="374154" y="762000"/>
                </a:lnTo>
                <a:lnTo>
                  <a:pt x="375500" y="763270"/>
                </a:lnTo>
                <a:lnTo>
                  <a:pt x="376859" y="763270"/>
                </a:lnTo>
                <a:lnTo>
                  <a:pt x="382257" y="759460"/>
                </a:lnTo>
                <a:lnTo>
                  <a:pt x="384962" y="756920"/>
                </a:lnTo>
                <a:lnTo>
                  <a:pt x="407923" y="756920"/>
                </a:lnTo>
                <a:lnTo>
                  <a:pt x="410629" y="755650"/>
                </a:lnTo>
                <a:lnTo>
                  <a:pt x="417385" y="748030"/>
                </a:lnTo>
                <a:lnTo>
                  <a:pt x="424129" y="745490"/>
                </a:lnTo>
                <a:lnTo>
                  <a:pt x="428193" y="742950"/>
                </a:lnTo>
                <a:lnTo>
                  <a:pt x="428193" y="740410"/>
                </a:lnTo>
                <a:lnTo>
                  <a:pt x="425488" y="735330"/>
                </a:lnTo>
                <a:lnTo>
                  <a:pt x="422783" y="732790"/>
                </a:lnTo>
                <a:lnTo>
                  <a:pt x="422783" y="730250"/>
                </a:lnTo>
                <a:lnTo>
                  <a:pt x="424129" y="720090"/>
                </a:lnTo>
                <a:lnTo>
                  <a:pt x="424129" y="717550"/>
                </a:lnTo>
                <a:lnTo>
                  <a:pt x="425488" y="715010"/>
                </a:lnTo>
                <a:lnTo>
                  <a:pt x="425488" y="713740"/>
                </a:lnTo>
                <a:lnTo>
                  <a:pt x="424129" y="711200"/>
                </a:lnTo>
                <a:lnTo>
                  <a:pt x="424129" y="706120"/>
                </a:lnTo>
                <a:lnTo>
                  <a:pt x="425488" y="690880"/>
                </a:lnTo>
                <a:lnTo>
                  <a:pt x="424129" y="689610"/>
                </a:lnTo>
                <a:lnTo>
                  <a:pt x="423792" y="688340"/>
                </a:lnTo>
                <a:close/>
              </a:path>
              <a:path w="949960" h="770889">
                <a:moveTo>
                  <a:pt x="406577" y="756920"/>
                </a:moveTo>
                <a:lnTo>
                  <a:pt x="386308" y="756920"/>
                </a:lnTo>
                <a:lnTo>
                  <a:pt x="393065" y="759460"/>
                </a:lnTo>
                <a:lnTo>
                  <a:pt x="395770" y="759460"/>
                </a:lnTo>
                <a:lnTo>
                  <a:pt x="399821" y="758190"/>
                </a:lnTo>
                <a:lnTo>
                  <a:pt x="406577" y="756920"/>
                </a:lnTo>
                <a:close/>
              </a:path>
              <a:path w="949960" h="770889">
                <a:moveTo>
                  <a:pt x="420979" y="651510"/>
                </a:moveTo>
                <a:lnTo>
                  <a:pt x="302564" y="651510"/>
                </a:lnTo>
                <a:lnTo>
                  <a:pt x="302564" y="652780"/>
                </a:lnTo>
                <a:lnTo>
                  <a:pt x="305269" y="655320"/>
                </a:lnTo>
                <a:lnTo>
                  <a:pt x="305269" y="657860"/>
                </a:lnTo>
                <a:lnTo>
                  <a:pt x="306616" y="659130"/>
                </a:lnTo>
                <a:lnTo>
                  <a:pt x="307974" y="659130"/>
                </a:lnTo>
                <a:lnTo>
                  <a:pt x="310667" y="660400"/>
                </a:lnTo>
                <a:lnTo>
                  <a:pt x="312026" y="660400"/>
                </a:lnTo>
                <a:lnTo>
                  <a:pt x="312026" y="661670"/>
                </a:lnTo>
                <a:lnTo>
                  <a:pt x="313372" y="661670"/>
                </a:lnTo>
                <a:lnTo>
                  <a:pt x="313372" y="669290"/>
                </a:lnTo>
                <a:lnTo>
                  <a:pt x="314718" y="670560"/>
                </a:lnTo>
                <a:lnTo>
                  <a:pt x="317423" y="671830"/>
                </a:lnTo>
                <a:lnTo>
                  <a:pt x="318770" y="673100"/>
                </a:lnTo>
                <a:lnTo>
                  <a:pt x="318770" y="675640"/>
                </a:lnTo>
                <a:lnTo>
                  <a:pt x="324180" y="680720"/>
                </a:lnTo>
                <a:lnTo>
                  <a:pt x="322821" y="681990"/>
                </a:lnTo>
                <a:lnTo>
                  <a:pt x="321475" y="684530"/>
                </a:lnTo>
                <a:lnTo>
                  <a:pt x="321475" y="688340"/>
                </a:lnTo>
                <a:lnTo>
                  <a:pt x="322821" y="689610"/>
                </a:lnTo>
                <a:lnTo>
                  <a:pt x="324180" y="689610"/>
                </a:lnTo>
                <a:lnTo>
                  <a:pt x="326885" y="688340"/>
                </a:lnTo>
                <a:lnTo>
                  <a:pt x="423792" y="688340"/>
                </a:lnTo>
                <a:lnTo>
                  <a:pt x="422783" y="684530"/>
                </a:lnTo>
                <a:lnTo>
                  <a:pt x="422783" y="662940"/>
                </a:lnTo>
                <a:lnTo>
                  <a:pt x="420077" y="657860"/>
                </a:lnTo>
                <a:lnTo>
                  <a:pt x="420077" y="652780"/>
                </a:lnTo>
                <a:lnTo>
                  <a:pt x="420979" y="651510"/>
                </a:lnTo>
                <a:close/>
              </a:path>
              <a:path w="949960" h="770889">
                <a:moveTo>
                  <a:pt x="332282" y="688340"/>
                </a:moveTo>
                <a:lnTo>
                  <a:pt x="326885" y="688340"/>
                </a:lnTo>
                <a:lnTo>
                  <a:pt x="329590" y="689610"/>
                </a:lnTo>
                <a:lnTo>
                  <a:pt x="330936" y="689610"/>
                </a:lnTo>
                <a:lnTo>
                  <a:pt x="332282" y="688340"/>
                </a:lnTo>
                <a:close/>
              </a:path>
              <a:path w="949960" h="770889">
                <a:moveTo>
                  <a:pt x="457001" y="562610"/>
                </a:moveTo>
                <a:lnTo>
                  <a:pt x="278256" y="562610"/>
                </a:lnTo>
                <a:lnTo>
                  <a:pt x="279603" y="565150"/>
                </a:lnTo>
                <a:lnTo>
                  <a:pt x="282308" y="571500"/>
                </a:lnTo>
                <a:lnTo>
                  <a:pt x="283654" y="572770"/>
                </a:lnTo>
                <a:lnTo>
                  <a:pt x="283654" y="574040"/>
                </a:lnTo>
                <a:lnTo>
                  <a:pt x="289064" y="574040"/>
                </a:lnTo>
                <a:lnTo>
                  <a:pt x="290410" y="576580"/>
                </a:lnTo>
                <a:lnTo>
                  <a:pt x="290410" y="577850"/>
                </a:lnTo>
                <a:lnTo>
                  <a:pt x="291757" y="588010"/>
                </a:lnTo>
                <a:lnTo>
                  <a:pt x="291757" y="590550"/>
                </a:lnTo>
                <a:lnTo>
                  <a:pt x="290410" y="593090"/>
                </a:lnTo>
                <a:lnTo>
                  <a:pt x="290410" y="594360"/>
                </a:lnTo>
                <a:lnTo>
                  <a:pt x="291757" y="595630"/>
                </a:lnTo>
                <a:lnTo>
                  <a:pt x="294462" y="596900"/>
                </a:lnTo>
                <a:lnTo>
                  <a:pt x="299859" y="596900"/>
                </a:lnTo>
                <a:lnTo>
                  <a:pt x="306616" y="603250"/>
                </a:lnTo>
                <a:lnTo>
                  <a:pt x="309321" y="607060"/>
                </a:lnTo>
                <a:lnTo>
                  <a:pt x="309321" y="610870"/>
                </a:lnTo>
                <a:lnTo>
                  <a:pt x="307974" y="612140"/>
                </a:lnTo>
                <a:lnTo>
                  <a:pt x="291757" y="626110"/>
                </a:lnTo>
                <a:lnTo>
                  <a:pt x="291757" y="628650"/>
                </a:lnTo>
                <a:lnTo>
                  <a:pt x="293116" y="629920"/>
                </a:lnTo>
                <a:lnTo>
                  <a:pt x="294462" y="632460"/>
                </a:lnTo>
                <a:lnTo>
                  <a:pt x="297167" y="640080"/>
                </a:lnTo>
                <a:lnTo>
                  <a:pt x="299859" y="642620"/>
                </a:lnTo>
                <a:lnTo>
                  <a:pt x="299859" y="651510"/>
                </a:lnTo>
                <a:lnTo>
                  <a:pt x="301218" y="652780"/>
                </a:lnTo>
                <a:lnTo>
                  <a:pt x="302564" y="651510"/>
                </a:lnTo>
                <a:lnTo>
                  <a:pt x="420979" y="651510"/>
                </a:lnTo>
                <a:lnTo>
                  <a:pt x="422783" y="648970"/>
                </a:lnTo>
                <a:lnTo>
                  <a:pt x="422783" y="647700"/>
                </a:lnTo>
                <a:lnTo>
                  <a:pt x="424129" y="646430"/>
                </a:lnTo>
                <a:lnTo>
                  <a:pt x="425488" y="641350"/>
                </a:lnTo>
                <a:lnTo>
                  <a:pt x="426834" y="641350"/>
                </a:lnTo>
                <a:lnTo>
                  <a:pt x="426834" y="638810"/>
                </a:lnTo>
                <a:lnTo>
                  <a:pt x="424129" y="633730"/>
                </a:lnTo>
                <a:lnTo>
                  <a:pt x="424129" y="629920"/>
                </a:lnTo>
                <a:lnTo>
                  <a:pt x="422783" y="627380"/>
                </a:lnTo>
                <a:lnTo>
                  <a:pt x="421436" y="619760"/>
                </a:lnTo>
                <a:lnTo>
                  <a:pt x="424129" y="614680"/>
                </a:lnTo>
                <a:lnTo>
                  <a:pt x="424129" y="613410"/>
                </a:lnTo>
                <a:lnTo>
                  <a:pt x="426834" y="613410"/>
                </a:lnTo>
                <a:lnTo>
                  <a:pt x="426834" y="612140"/>
                </a:lnTo>
                <a:lnTo>
                  <a:pt x="428193" y="612140"/>
                </a:lnTo>
                <a:lnTo>
                  <a:pt x="428193" y="609600"/>
                </a:lnTo>
                <a:lnTo>
                  <a:pt x="429539" y="609600"/>
                </a:lnTo>
                <a:lnTo>
                  <a:pt x="429539" y="608330"/>
                </a:lnTo>
                <a:lnTo>
                  <a:pt x="430885" y="607060"/>
                </a:lnTo>
                <a:lnTo>
                  <a:pt x="430885" y="605790"/>
                </a:lnTo>
                <a:lnTo>
                  <a:pt x="433590" y="605790"/>
                </a:lnTo>
                <a:lnTo>
                  <a:pt x="433590" y="604520"/>
                </a:lnTo>
                <a:lnTo>
                  <a:pt x="437641" y="604520"/>
                </a:lnTo>
                <a:lnTo>
                  <a:pt x="438988" y="603250"/>
                </a:lnTo>
                <a:lnTo>
                  <a:pt x="440347" y="603250"/>
                </a:lnTo>
                <a:lnTo>
                  <a:pt x="440347" y="599440"/>
                </a:lnTo>
                <a:lnTo>
                  <a:pt x="434936" y="599440"/>
                </a:lnTo>
                <a:lnTo>
                  <a:pt x="434936" y="598170"/>
                </a:lnTo>
                <a:lnTo>
                  <a:pt x="437641" y="595630"/>
                </a:lnTo>
                <a:lnTo>
                  <a:pt x="438988" y="593090"/>
                </a:lnTo>
                <a:lnTo>
                  <a:pt x="440347" y="589280"/>
                </a:lnTo>
                <a:lnTo>
                  <a:pt x="441693" y="586740"/>
                </a:lnTo>
                <a:lnTo>
                  <a:pt x="445744" y="584200"/>
                </a:lnTo>
                <a:lnTo>
                  <a:pt x="446709" y="582930"/>
                </a:lnTo>
                <a:lnTo>
                  <a:pt x="440347" y="582930"/>
                </a:lnTo>
                <a:lnTo>
                  <a:pt x="440347" y="579120"/>
                </a:lnTo>
                <a:lnTo>
                  <a:pt x="441693" y="577850"/>
                </a:lnTo>
                <a:lnTo>
                  <a:pt x="441693" y="576580"/>
                </a:lnTo>
                <a:lnTo>
                  <a:pt x="440347" y="575310"/>
                </a:lnTo>
                <a:lnTo>
                  <a:pt x="441693" y="574040"/>
                </a:lnTo>
                <a:lnTo>
                  <a:pt x="441693" y="572770"/>
                </a:lnTo>
                <a:lnTo>
                  <a:pt x="443039" y="571500"/>
                </a:lnTo>
                <a:lnTo>
                  <a:pt x="445744" y="571500"/>
                </a:lnTo>
                <a:lnTo>
                  <a:pt x="448449" y="568960"/>
                </a:lnTo>
                <a:lnTo>
                  <a:pt x="449795" y="568960"/>
                </a:lnTo>
                <a:lnTo>
                  <a:pt x="451142" y="566420"/>
                </a:lnTo>
                <a:lnTo>
                  <a:pt x="452500" y="565150"/>
                </a:lnTo>
                <a:lnTo>
                  <a:pt x="452500" y="563880"/>
                </a:lnTo>
                <a:lnTo>
                  <a:pt x="456552" y="563880"/>
                </a:lnTo>
                <a:lnTo>
                  <a:pt x="457001" y="562610"/>
                </a:lnTo>
                <a:close/>
              </a:path>
              <a:path w="949960" h="770889">
                <a:moveTo>
                  <a:pt x="440347" y="598170"/>
                </a:moveTo>
                <a:lnTo>
                  <a:pt x="438988" y="598170"/>
                </a:lnTo>
                <a:lnTo>
                  <a:pt x="436295" y="599440"/>
                </a:lnTo>
                <a:lnTo>
                  <a:pt x="440347" y="599440"/>
                </a:lnTo>
                <a:lnTo>
                  <a:pt x="440347" y="598170"/>
                </a:lnTo>
                <a:close/>
              </a:path>
              <a:path w="949960" h="770889">
                <a:moveTo>
                  <a:pt x="468706" y="556260"/>
                </a:moveTo>
                <a:lnTo>
                  <a:pt x="463308" y="556260"/>
                </a:lnTo>
                <a:lnTo>
                  <a:pt x="460603" y="560070"/>
                </a:lnTo>
                <a:lnTo>
                  <a:pt x="459257" y="562610"/>
                </a:lnTo>
                <a:lnTo>
                  <a:pt x="457898" y="563880"/>
                </a:lnTo>
                <a:lnTo>
                  <a:pt x="456552" y="566420"/>
                </a:lnTo>
                <a:lnTo>
                  <a:pt x="455206" y="567690"/>
                </a:lnTo>
                <a:lnTo>
                  <a:pt x="453847" y="567690"/>
                </a:lnTo>
                <a:lnTo>
                  <a:pt x="452500" y="570230"/>
                </a:lnTo>
                <a:lnTo>
                  <a:pt x="452500" y="571500"/>
                </a:lnTo>
                <a:lnTo>
                  <a:pt x="449795" y="571500"/>
                </a:lnTo>
                <a:lnTo>
                  <a:pt x="449795" y="572770"/>
                </a:lnTo>
                <a:lnTo>
                  <a:pt x="448449" y="574040"/>
                </a:lnTo>
                <a:lnTo>
                  <a:pt x="447090" y="576580"/>
                </a:lnTo>
                <a:lnTo>
                  <a:pt x="443039" y="581660"/>
                </a:lnTo>
                <a:lnTo>
                  <a:pt x="440347" y="582930"/>
                </a:lnTo>
                <a:lnTo>
                  <a:pt x="446709" y="582930"/>
                </a:lnTo>
                <a:lnTo>
                  <a:pt x="452500" y="575310"/>
                </a:lnTo>
                <a:lnTo>
                  <a:pt x="460603" y="566420"/>
                </a:lnTo>
                <a:lnTo>
                  <a:pt x="471411" y="561340"/>
                </a:lnTo>
                <a:lnTo>
                  <a:pt x="470052" y="560070"/>
                </a:lnTo>
                <a:lnTo>
                  <a:pt x="470052" y="557530"/>
                </a:lnTo>
                <a:lnTo>
                  <a:pt x="468706" y="556260"/>
                </a:lnTo>
                <a:close/>
              </a:path>
              <a:path w="949960" h="770889">
                <a:moveTo>
                  <a:pt x="445744" y="571500"/>
                </a:moveTo>
                <a:lnTo>
                  <a:pt x="443039" y="571500"/>
                </a:lnTo>
                <a:lnTo>
                  <a:pt x="443039" y="572770"/>
                </a:lnTo>
                <a:lnTo>
                  <a:pt x="445744" y="571500"/>
                </a:lnTo>
                <a:close/>
              </a:path>
              <a:path w="949960" h="770889">
                <a:moveTo>
                  <a:pt x="459257" y="548640"/>
                </a:moveTo>
                <a:lnTo>
                  <a:pt x="245833" y="548640"/>
                </a:lnTo>
                <a:lnTo>
                  <a:pt x="249885" y="551180"/>
                </a:lnTo>
                <a:lnTo>
                  <a:pt x="258000" y="551180"/>
                </a:lnTo>
                <a:lnTo>
                  <a:pt x="259346" y="552450"/>
                </a:lnTo>
                <a:lnTo>
                  <a:pt x="264744" y="554990"/>
                </a:lnTo>
                <a:lnTo>
                  <a:pt x="266103" y="556260"/>
                </a:lnTo>
                <a:lnTo>
                  <a:pt x="267449" y="560070"/>
                </a:lnTo>
                <a:lnTo>
                  <a:pt x="267449" y="565150"/>
                </a:lnTo>
                <a:lnTo>
                  <a:pt x="266103" y="570230"/>
                </a:lnTo>
                <a:lnTo>
                  <a:pt x="267449" y="571500"/>
                </a:lnTo>
                <a:lnTo>
                  <a:pt x="267449" y="570230"/>
                </a:lnTo>
                <a:lnTo>
                  <a:pt x="271500" y="567690"/>
                </a:lnTo>
                <a:lnTo>
                  <a:pt x="275551" y="563880"/>
                </a:lnTo>
                <a:lnTo>
                  <a:pt x="278256" y="562610"/>
                </a:lnTo>
                <a:lnTo>
                  <a:pt x="457001" y="562610"/>
                </a:lnTo>
                <a:lnTo>
                  <a:pt x="457898" y="560070"/>
                </a:lnTo>
                <a:lnTo>
                  <a:pt x="456552" y="557530"/>
                </a:lnTo>
                <a:lnTo>
                  <a:pt x="457898" y="556260"/>
                </a:lnTo>
                <a:lnTo>
                  <a:pt x="457898" y="551180"/>
                </a:lnTo>
                <a:lnTo>
                  <a:pt x="459257" y="548640"/>
                </a:lnTo>
                <a:close/>
              </a:path>
              <a:path w="949960" h="770889">
                <a:moveTo>
                  <a:pt x="245833" y="548640"/>
                </a:moveTo>
                <a:lnTo>
                  <a:pt x="230974" y="548640"/>
                </a:lnTo>
                <a:lnTo>
                  <a:pt x="236385" y="551180"/>
                </a:lnTo>
                <a:lnTo>
                  <a:pt x="241782" y="551180"/>
                </a:lnTo>
                <a:lnTo>
                  <a:pt x="243128" y="549910"/>
                </a:lnTo>
                <a:lnTo>
                  <a:pt x="245833" y="548640"/>
                </a:lnTo>
                <a:close/>
              </a:path>
              <a:path w="949960" h="770889">
                <a:moveTo>
                  <a:pt x="479513" y="463550"/>
                </a:moveTo>
                <a:lnTo>
                  <a:pt x="187756" y="463550"/>
                </a:lnTo>
                <a:lnTo>
                  <a:pt x="189102" y="464820"/>
                </a:lnTo>
                <a:lnTo>
                  <a:pt x="194513" y="467360"/>
                </a:lnTo>
                <a:lnTo>
                  <a:pt x="197205" y="469900"/>
                </a:lnTo>
                <a:lnTo>
                  <a:pt x="197205" y="472440"/>
                </a:lnTo>
                <a:lnTo>
                  <a:pt x="198564" y="473710"/>
                </a:lnTo>
                <a:lnTo>
                  <a:pt x="201256" y="480060"/>
                </a:lnTo>
                <a:lnTo>
                  <a:pt x="198564" y="482600"/>
                </a:lnTo>
                <a:lnTo>
                  <a:pt x="198564" y="483870"/>
                </a:lnTo>
                <a:lnTo>
                  <a:pt x="199910" y="486410"/>
                </a:lnTo>
                <a:lnTo>
                  <a:pt x="201256" y="496570"/>
                </a:lnTo>
                <a:lnTo>
                  <a:pt x="202615" y="497840"/>
                </a:lnTo>
                <a:lnTo>
                  <a:pt x="202615" y="499110"/>
                </a:lnTo>
                <a:lnTo>
                  <a:pt x="210718" y="506730"/>
                </a:lnTo>
                <a:lnTo>
                  <a:pt x="213423" y="511810"/>
                </a:lnTo>
                <a:lnTo>
                  <a:pt x="216115" y="513080"/>
                </a:lnTo>
                <a:lnTo>
                  <a:pt x="217474" y="518160"/>
                </a:lnTo>
                <a:lnTo>
                  <a:pt x="217474" y="519430"/>
                </a:lnTo>
                <a:lnTo>
                  <a:pt x="218820" y="523240"/>
                </a:lnTo>
                <a:lnTo>
                  <a:pt x="218820" y="524510"/>
                </a:lnTo>
                <a:lnTo>
                  <a:pt x="224218" y="529590"/>
                </a:lnTo>
                <a:lnTo>
                  <a:pt x="224218" y="530860"/>
                </a:lnTo>
                <a:lnTo>
                  <a:pt x="222872" y="533400"/>
                </a:lnTo>
                <a:lnTo>
                  <a:pt x="221526" y="533400"/>
                </a:lnTo>
                <a:lnTo>
                  <a:pt x="218820" y="534670"/>
                </a:lnTo>
                <a:lnTo>
                  <a:pt x="216115" y="534670"/>
                </a:lnTo>
                <a:lnTo>
                  <a:pt x="214769" y="537210"/>
                </a:lnTo>
                <a:lnTo>
                  <a:pt x="214769" y="541020"/>
                </a:lnTo>
                <a:lnTo>
                  <a:pt x="221526" y="547370"/>
                </a:lnTo>
                <a:lnTo>
                  <a:pt x="221526" y="548640"/>
                </a:lnTo>
                <a:lnTo>
                  <a:pt x="222872" y="549910"/>
                </a:lnTo>
                <a:lnTo>
                  <a:pt x="224218" y="549910"/>
                </a:lnTo>
                <a:lnTo>
                  <a:pt x="226923" y="548640"/>
                </a:lnTo>
                <a:lnTo>
                  <a:pt x="459257" y="548640"/>
                </a:lnTo>
                <a:lnTo>
                  <a:pt x="459257" y="546100"/>
                </a:lnTo>
                <a:lnTo>
                  <a:pt x="460603" y="541020"/>
                </a:lnTo>
                <a:lnTo>
                  <a:pt x="460603" y="539750"/>
                </a:lnTo>
                <a:lnTo>
                  <a:pt x="459257" y="537210"/>
                </a:lnTo>
                <a:lnTo>
                  <a:pt x="459257" y="532130"/>
                </a:lnTo>
                <a:lnTo>
                  <a:pt x="461949" y="525780"/>
                </a:lnTo>
                <a:lnTo>
                  <a:pt x="463308" y="523240"/>
                </a:lnTo>
                <a:lnTo>
                  <a:pt x="462629" y="521970"/>
                </a:lnTo>
                <a:lnTo>
                  <a:pt x="459257" y="521970"/>
                </a:lnTo>
                <a:lnTo>
                  <a:pt x="457898" y="520700"/>
                </a:lnTo>
                <a:lnTo>
                  <a:pt x="457898" y="519430"/>
                </a:lnTo>
                <a:lnTo>
                  <a:pt x="456552" y="518160"/>
                </a:lnTo>
                <a:lnTo>
                  <a:pt x="456552" y="511810"/>
                </a:lnTo>
                <a:lnTo>
                  <a:pt x="457898" y="508000"/>
                </a:lnTo>
                <a:lnTo>
                  <a:pt x="459257" y="506730"/>
                </a:lnTo>
                <a:lnTo>
                  <a:pt x="457898" y="505460"/>
                </a:lnTo>
                <a:lnTo>
                  <a:pt x="457898" y="504190"/>
                </a:lnTo>
                <a:lnTo>
                  <a:pt x="451142" y="497840"/>
                </a:lnTo>
                <a:lnTo>
                  <a:pt x="451142" y="496570"/>
                </a:lnTo>
                <a:lnTo>
                  <a:pt x="449795" y="496570"/>
                </a:lnTo>
                <a:lnTo>
                  <a:pt x="447090" y="494030"/>
                </a:lnTo>
                <a:lnTo>
                  <a:pt x="445744" y="491490"/>
                </a:lnTo>
                <a:lnTo>
                  <a:pt x="445744" y="488950"/>
                </a:lnTo>
                <a:lnTo>
                  <a:pt x="447090" y="487680"/>
                </a:lnTo>
                <a:lnTo>
                  <a:pt x="448449" y="483870"/>
                </a:lnTo>
                <a:lnTo>
                  <a:pt x="448449" y="482600"/>
                </a:lnTo>
                <a:lnTo>
                  <a:pt x="449795" y="481330"/>
                </a:lnTo>
                <a:lnTo>
                  <a:pt x="452500" y="481330"/>
                </a:lnTo>
                <a:lnTo>
                  <a:pt x="452500" y="480060"/>
                </a:lnTo>
                <a:lnTo>
                  <a:pt x="451142" y="480060"/>
                </a:lnTo>
                <a:lnTo>
                  <a:pt x="455206" y="473710"/>
                </a:lnTo>
                <a:lnTo>
                  <a:pt x="456552" y="472440"/>
                </a:lnTo>
                <a:lnTo>
                  <a:pt x="459257" y="472440"/>
                </a:lnTo>
                <a:lnTo>
                  <a:pt x="461949" y="471170"/>
                </a:lnTo>
                <a:lnTo>
                  <a:pt x="467359" y="471170"/>
                </a:lnTo>
                <a:lnTo>
                  <a:pt x="468706" y="469900"/>
                </a:lnTo>
                <a:lnTo>
                  <a:pt x="474116" y="469900"/>
                </a:lnTo>
                <a:lnTo>
                  <a:pt x="476821" y="468630"/>
                </a:lnTo>
                <a:lnTo>
                  <a:pt x="478167" y="468630"/>
                </a:lnTo>
                <a:lnTo>
                  <a:pt x="478167" y="466090"/>
                </a:lnTo>
                <a:lnTo>
                  <a:pt x="479513" y="464820"/>
                </a:lnTo>
                <a:lnTo>
                  <a:pt x="479513" y="463550"/>
                </a:lnTo>
                <a:close/>
              </a:path>
              <a:path w="949960" h="770889">
                <a:moveTo>
                  <a:pt x="461949" y="520700"/>
                </a:moveTo>
                <a:lnTo>
                  <a:pt x="459257" y="521970"/>
                </a:lnTo>
                <a:lnTo>
                  <a:pt x="462629" y="521970"/>
                </a:lnTo>
                <a:lnTo>
                  <a:pt x="461949" y="520700"/>
                </a:lnTo>
                <a:close/>
              </a:path>
              <a:path w="949960" h="770889">
                <a:moveTo>
                  <a:pt x="459257" y="472440"/>
                </a:moveTo>
                <a:lnTo>
                  <a:pt x="456552" y="472440"/>
                </a:lnTo>
                <a:lnTo>
                  <a:pt x="457898" y="473710"/>
                </a:lnTo>
                <a:lnTo>
                  <a:pt x="459257" y="472440"/>
                </a:lnTo>
                <a:close/>
              </a:path>
              <a:path w="949960" h="770889">
                <a:moveTo>
                  <a:pt x="487616" y="461010"/>
                </a:moveTo>
                <a:lnTo>
                  <a:pt x="482219" y="461010"/>
                </a:lnTo>
                <a:lnTo>
                  <a:pt x="480872" y="462280"/>
                </a:lnTo>
                <a:lnTo>
                  <a:pt x="479513" y="466090"/>
                </a:lnTo>
                <a:lnTo>
                  <a:pt x="479513" y="473710"/>
                </a:lnTo>
                <a:lnTo>
                  <a:pt x="480872" y="472440"/>
                </a:lnTo>
                <a:lnTo>
                  <a:pt x="480872" y="471170"/>
                </a:lnTo>
                <a:lnTo>
                  <a:pt x="484924" y="467360"/>
                </a:lnTo>
                <a:lnTo>
                  <a:pt x="487616" y="462280"/>
                </a:lnTo>
                <a:lnTo>
                  <a:pt x="487616" y="461010"/>
                </a:lnTo>
                <a:close/>
              </a:path>
              <a:path w="949960" h="770889">
                <a:moveTo>
                  <a:pt x="466001" y="471170"/>
                </a:moveTo>
                <a:lnTo>
                  <a:pt x="461949" y="471170"/>
                </a:lnTo>
                <a:lnTo>
                  <a:pt x="463308" y="472440"/>
                </a:lnTo>
                <a:lnTo>
                  <a:pt x="464654" y="472440"/>
                </a:lnTo>
                <a:lnTo>
                  <a:pt x="466001" y="471170"/>
                </a:lnTo>
                <a:close/>
              </a:path>
              <a:path w="949960" h="770889">
                <a:moveTo>
                  <a:pt x="474116" y="469900"/>
                </a:moveTo>
                <a:lnTo>
                  <a:pt x="472770" y="469900"/>
                </a:lnTo>
                <a:lnTo>
                  <a:pt x="472770" y="471170"/>
                </a:lnTo>
                <a:lnTo>
                  <a:pt x="474116" y="469900"/>
                </a:lnTo>
                <a:close/>
              </a:path>
              <a:path w="949960" h="770889">
                <a:moveTo>
                  <a:pt x="521385" y="434340"/>
                </a:moveTo>
                <a:lnTo>
                  <a:pt x="147231" y="434340"/>
                </a:lnTo>
                <a:lnTo>
                  <a:pt x="151282" y="436880"/>
                </a:lnTo>
                <a:lnTo>
                  <a:pt x="158038" y="443230"/>
                </a:lnTo>
                <a:lnTo>
                  <a:pt x="164795" y="443230"/>
                </a:lnTo>
                <a:lnTo>
                  <a:pt x="175590" y="448310"/>
                </a:lnTo>
                <a:lnTo>
                  <a:pt x="178307" y="450850"/>
                </a:lnTo>
                <a:lnTo>
                  <a:pt x="179654" y="455930"/>
                </a:lnTo>
                <a:lnTo>
                  <a:pt x="181000" y="458470"/>
                </a:lnTo>
                <a:lnTo>
                  <a:pt x="181000" y="459740"/>
                </a:lnTo>
                <a:lnTo>
                  <a:pt x="183705" y="463550"/>
                </a:lnTo>
                <a:lnTo>
                  <a:pt x="183705" y="464820"/>
                </a:lnTo>
                <a:lnTo>
                  <a:pt x="185051" y="464820"/>
                </a:lnTo>
                <a:lnTo>
                  <a:pt x="186410" y="463550"/>
                </a:lnTo>
                <a:lnTo>
                  <a:pt x="479513" y="463550"/>
                </a:lnTo>
                <a:lnTo>
                  <a:pt x="479513" y="462280"/>
                </a:lnTo>
                <a:lnTo>
                  <a:pt x="480872" y="461010"/>
                </a:lnTo>
                <a:lnTo>
                  <a:pt x="497073" y="461010"/>
                </a:lnTo>
                <a:lnTo>
                  <a:pt x="498424" y="459740"/>
                </a:lnTo>
                <a:lnTo>
                  <a:pt x="499783" y="457200"/>
                </a:lnTo>
                <a:lnTo>
                  <a:pt x="502475" y="455930"/>
                </a:lnTo>
                <a:lnTo>
                  <a:pt x="503834" y="454660"/>
                </a:lnTo>
                <a:lnTo>
                  <a:pt x="506526" y="449580"/>
                </a:lnTo>
                <a:lnTo>
                  <a:pt x="507885" y="448310"/>
                </a:lnTo>
                <a:lnTo>
                  <a:pt x="513959" y="448310"/>
                </a:lnTo>
                <a:lnTo>
                  <a:pt x="515988" y="444500"/>
                </a:lnTo>
                <a:lnTo>
                  <a:pt x="521385" y="439420"/>
                </a:lnTo>
                <a:lnTo>
                  <a:pt x="524090" y="439420"/>
                </a:lnTo>
                <a:lnTo>
                  <a:pt x="524090" y="438150"/>
                </a:lnTo>
                <a:lnTo>
                  <a:pt x="525437" y="438150"/>
                </a:lnTo>
                <a:lnTo>
                  <a:pt x="521385" y="434340"/>
                </a:lnTo>
                <a:close/>
              </a:path>
              <a:path w="949960" h="770889">
                <a:moveTo>
                  <a:pt x="497073" y="461010"/>
                </a:moveTo>
                <a:lnTo>
                  <a:pt x="488975" y="461010"/>
                </a:lnTo>
                <a:lnTo>
                  <a:pt x="488975" y="464820"/>
                </a:lnTo>
                <a:lnTo>
                  <a:pt x="491667" y="462280"/>
                </a:lnTo>
                <a:lnTo>
                  <a:pt x="495723" y="462280"/>
                </a:lnTo>
                <a:lnTo>
                  <a:pt x="497073" y="461010"/>
                </a:lnTo>
                <a:close/>
              </a:path>
              <a:path w="949960" h="770889">
                <a:moveTo>
                  <a:pt x="495723" y="462280"/>
                </a:moveTo>
                <a:lnTo>
                  <a:pt x="493026" y="462280"/>
                </a:lnTo>
                <a:lnTo>
                  <a:pt x="494372" y="463550"/>
                </a:lnTo>
                <a:lnTo>
                  <a:pt x="495723" y="462280"/>
                </a:lnTo>
                <a:close/>
              </a:path>
              <a:path w="949960" h="770889">
                <a:moveTo>
                  <a:pt x="513959" y="448310"/>
                </a:moveTo>
                <a:lnTo>
                  <a:pt x="509231" y="448310"/>
                </a:lnTo>
                <a:lnTo>
                  <a:pt x="510578" y="449580"/>
                </a:lnTo>
                <a:lnTo>
                  <a:pt x="510578" y="450850"/>
                </a:lnTo>
                <a:lnTo>
                  <a:pt x="511936" y="450850"/>
                </a:lnTo>
                <a:lnTo>
                  <a:pt x="513283" y="449580"/>
                </a:lnTo>
                <a:lnTo>
                  <a:pt x="513959" y="448310"/>
                </a:lnTo>
                <a:close/>
              </a:path>
              <a:path w="949960" h="770889">
                <a:moveTo>
                  <a:pt x="614591" y="422910"/>
                </a:moveTo>
                <a:lnTo>
                  <a:pt x="603783" y="422910"/>
                </a:lnTo>
                <a:lnTo>
                  <a:pt x="605129" y="424180"/>
                </a:lnTo>
                <a:lnTo>
                  <a:pt x="605129" y="430530"/>
                </a:lnTo>
                <a:lnTo>
                  <a:pt x="606488" y="434340"/>
                </a:lnTo>
                <a:lnTo>
                  <a:pt x="607834" y="434340"/>
                </a:lnTo>
                <a:lnTo>
                  <a:pt x="603783" y="438150"/>
                </a:lnTo>
                <a:lnTo>
                  <a:pt x="605129" y="439420"/>
                </a:lnTo>
                <a:lnTo>
                  <a:pt x="605129" y="438150"/>
                </a:lnTo>
                <a:lnTo>
                  <a:pt x="610539" y="438150"/>
                </a:lnTo>
                <a:lnTo>
                  <a:pt x="610539" y="433070"/>
                </a:lnTo>
                <a:lnTo>
                  <a:pt x="613232" y="429260"/>
                </a:lnTo>
                <a:lnTo>
                  <a:pt x="613232" y="427990"/>
                </a:lnTo>
                <a:lnTo>
                  <a:pt x="610539" y="426720"/>
                </a:lnTo>
                <a:lnTo>
                  <a:pt x="607834" y="426720"/>
                </a:lnTo>
                <a:lnTo>
                  <a:pt x="607834" y="425450"/>
                </a:lnTo>
                <a:lnTo>
                  <a:pt x="611886" y="425450"/>
                </a:lnTo>
                <a:lnTo>
                  <a:pt x="613232" y="424180"/>
                </a:lnTo>
                <a:lnTo>
                  <a:pt x="614591" y="424180"/>
                </a:lnTo>
                <a:lnTo>
                  <a:pt x="614591" y="422910"/>
                </a:lnTo>
                <a:close/>
              </a:path>
              <a:path w="949960" h="770889">
                <a:moveTo>
                  <a:pt x="610539" y="438150"/>
                </a:moveTo>
                <a:lnTo>
                  <a:pt x="609180" y="438150"/>
                </a:lnTo>
                <a:lnTo>
                  <a:pt x="609180" y="439420"/>
                </a:lnTo>
                <a:lnTo>
                  <a:pt x="610539" y="438150"/>
                </a:lnTo>
                <a:close/>
              </a:path>
              <a:path w="949960" h="770889">
                <a:moveTo>
                  <a:pt x="659168" y="353060"/>
                </a:moveTo>
                <a:lnTo>
                  <a:pt x="86448" y="353060"/>
                </a:lnTo>
                <a:lnTo>
                  <a:pt x="89153" y="355600"/>
                </a:lnTo>
                <a:lnTo>
                  <a:pt x="97256" y="369570"/>
                </a:lnTo>
                <a:lnTo>
                  <a:pt x="99948" y="370840"/>
                </a:lnTo>
                <a:lnTo>
                  <a:pt x="101307" y="370840"/>
                </a:lnTo>
                <a:lnTo>
                  <a:pt x="105359" y="372110"/>
                </a:lnTo>
                <a:lnTo>
                  <a:pt x="108064" y="372110"/>
                </a:lnTo>
                <a:lnTo>
                  <a:pt x="108064" y="374650"/>
                </a:lnTo>
                <a:lnTo>
                  <a:pt x="109410" y="378460"/>
                </a:lnTo>
                <a:lnTo>
                  <a:pt x="113461" y="383540"/>
                </a:lnTo>
                <a:lnTo>
                  <a:pt x="114820" y="384810"/>
                </a:lnTo>
                <a:lnTo>
                  <a:pt x="117513" y="396240"/>
                </a:lnTo>
                <a:lnTo>
                  <a:pt x="117513" y="397510"/>
                </a:lnTo>
                <a:lnTo>
                  <a:pt x="124269" y="400050"/>
                </a:lnTo>
                <a:lnTo>
                  <a:pt x="125615" y="401320"/>
                </a:lnTo>
                <a:lnTo>
                  <a:pt x="125615" y="402590"/>
                </a:lnTo>
                <a:lnTo>
                  <a:pt x="126974" y="405130"/>
                </a:lnTo>
                <a:lnTo>
                  <a:pt x="128320" y="406400"/>
                </a:lnTo>
                <a:lnTo>
                  <a:pt x="132372" y="408940"/>
                </a:lnTo>
                <a:lnTo>
                  <a:pt x="132372" y="416560"/>
                </a:lnTo>
                <a:lnTo>
                  <a:pt x="135077" y="419100"/>
                </a:lnTo>
                <a:lnTo>
                  <a:pt x="135077" y="420370"/>
                </a:lnTo>
                <a:lnTo>
                  <a:pt x="136423" y="424180"/>
                </a:lnTo>
                <a:lnTo>
                  <a:pt x="136423" y="425450"/>
                </a:lnTo>
                <a:lnTo>
                  <a:pt x="137782" y="426720"/>
                </a:lnTo>
                <a:lnTo>
                  <a:pt x="141833" y="427990"/>
                </a:lnTo>
                <a:lnTo>
                  <a:pt x="144526" y="429260"/>
                </a:lnTo>
                <a:lnTo>
                  <a:pt x="145884" y="434340"/>
                </a:lnTo>
                <a:lnTo>
                  <a:pt x="524090" y="434340"/>
                </a:lnTo>
                <a:lnTo>
                  <a:pt x="526783" y="436880"/>
                </a:lnTo>
                <a:lnTo>
                  <a:pt x="528142" y="436880"/>
                </a:lnTo>
                <a:lnTo>
                  <a:pt x="529488" y="435610"/>
                </a:lnTo>
                <a:lnTo>
                  <a:pt x="529488" y="434340"/>
                </a:lnTo>
                <a:lnTo>
                  <a:pt x="533539" y="430530"/>
                </a:lnTo>
                <a:lnTo>
                  <a:pt x="533539" y="425450"/>
                </a:lnTo>
                <a:lnTo>
                  <a:pt x="534898" y="425450"/>
                </a:lnTo>
                <a:lnTo>
                  <a:pt x="534898" y="424180"/>
                </a:lnTo>
                <a:lnTo>
                  <a:pt x="538949" y="424180"/>
                </a:lnTo>
                <a:lnTo>
                  <a:pt x="538949" y="422910"/>
                </a:lnTo>
                <a:lnTo>
                  <a:pt x="540296" y="421640"/>
                </a:lnTo>
                <a:lnTo>
                  <a:pt x="540296" y="420370"/>
                </a:lnTo>
                <a:lnTo>
                  <a:pt x="538949" y="420370"/>
                </a:lnTo>
                <a:lnTo>
                  <a:pt x="537591" y="417830"/>
                </a:lnTo>
                <a:lnTo>
                  <a:pt x="536244" y="417830"/>
                </a:lnTo>
                <a:lnTo>
                  <a:pt x="537591" y="416560"/>
                </a:lnTo>
                <a:lnTo>
                  <a:pt x="536244" y="416560"/>
                </a:lnTo>
                <a:lnTo>
                  <a:pt x="536244" y="408940"/>
                </a:lnTo>
                <a:lnTo>
                  <a:pt x="537591" y="407670"/>
                </a:lnTo>
                <a:lnTo>
                  <a:pt x="647944" y="407670"/>
                </a:lnTo>
                <a:lnTo>
                  <a:pt x="642950" y="397510"/>
                </a:lnTo>
                <a:lnTo>
                  <a:pt x="642950" y="394970"/>
                </a:lnTo>
                <a:lnTo>
                  <a:pt x="640257" y="392430"/>
                </a:lnTo>
                <a:lnTo>
                  <a:pt x="638898" y="392430"/>
                </a:lnTo>
                <a:lnTo>
                  <a:pt x="637552" y="391160"/>
                </a:lnTo>
                <a:lnTo>
                  <a:pt x="636206" y="386080"/>
                </a:lnTo>
                <a:lnTo>
                  <a:pt x="636206" y="382270"/>
                </a:lnTo>
                <a:lnTo>
                  <a:pt x="633501" y="381000"/>
                </a:lnTo>
                <a:lnTo>
                  <a:pt x="629450" y="378460"/>
                </a:lnTo>
                <a:lnTo>
                  <a:pt x="628103" y="377190"/>
                </a:lnTo>
                <a:lnTo>
                  <a:pt x="630796" y="375920"/>
                </a:lnTo>
                <a:lnTo>
                  <a:pt x="629450" y="374650"/>
                </a:lnTo>
                <a:lnTo>
                  <a:pt x="630796" y="373380"/>
                </a:lnTo>
                <a:lnTo>
                  <a:pt x="630796" y="372110"/>
                </a:lnTo>
                <a:lnTo>
                  <a:pt x="629450" y="369570"/>
                </a:lnTo>
                <a:lnTo>
                  <a:pt x="629450" y="367030"/>
                </a:lnTo>
                <a:lnTo>
                  <a:pt x="628103" y="367030"/>
                </a:lnTo>
                <a:lnTo>
                  <a:pt x="630796" y="365760"/>
                </a:lnTo>
                <a:lnTo>
                  <a:pt x="633501" y="363220"/>
                </a:lnTo>
                <a:lnTo>
                  <a:pt x="637552" y="361950"/>
                </a:lnTo>
                <a:lnTo>
                  <a:pt x="659168" y="361950"/>
                </a:lnTo>
                <a:lnTo>
                  <a:pt x="659168" y="353060"/>
                </a:lnTo>
                <a:close/>
              </a:path>
              <a:path w="949960" h="770889">
                <a:moveTo>
                  <a:pt x="578116" y="429260"/>
                </a:moveTo>
                <a:lnTo>
                  <a:pt x="574065" y="429260"/>
                </a:lnTo>
                <a:lnTo>
                  <a:pt x="576770" y="433070"/>
                </a:lnTo>
                <a:lnTo>
                  <a:pt x="576770" y="435610"/>
                </a:lnTo>
                <a:lnTo>
                  <a:pt x="578116" y="434340"/>
                </a:lnTo>
                <a:lnTo>
                  <a:pt x="578116" y="429260"/>
                </a:lnTo>
                <a:close/>
              </a:path>
              <a:path w="949960" h="770889">
                <a:moveTo>
                  <a:pt x="647001" y="411480"/>
                </a:moveTo>
                <a:lnTo>
                  <a:pt x="547052" y="411480"/>
                </a:lnTo>
                <a:lnTo>
                  <a:pt x="547052" y="412750"/>
                </a:lnTo>
                <a:lnTo>
                  <a:pt x="549757" y="415290"/>
                </a:lnTo>
                <a:lnTo>
                  <a:pt x="549757" y="416560"/>
                </a:lnTo>
                <a:lnTo>
                  <a:pt x="548411" y="417830"/>
                </a:lnTo>
                <a:lnTo>
                  <a:pt x="548411" y="420370"/>
                </a:lnTo>
                <a:lnTo>
                  <a:pt x="551103" y="420370"/>
                </a:lnTo>
                <a:lnTo>
                  <a:pt x="551103" y="421640"/>
                </a:lnTo>
                <a:lnTo>
                  <a:pt x="552462" y="422910"/>
                </a:lnTo>
                <a:lnTo>
                  <a:pt x="552462" y="430530"/>
                </a:lnTo>
                <a:lnTo>
                  <a:pt x="553808" y="430530"/>
                </a:lnTo>
                <a:lnTo>
                  <a:pt x="553808" y="429260"/>
                </a:lnTo>
                <a:lnTo>
                  <a:pt x="555155" y="429260"/>
                </a:lnTo>
                <a:lnTo>
                  <a:pt x="555155" y="426720"/>
                </a:lnTo>
                <a:lnTo>
                  <a:pt x="556514" y="426720"/>
                </a:lnTo>
                <a:lnTo>
                  <a:pt x="557860" y="424180"/>
                </a:lnTo>
                <a:lnTo>
                  <a:pt x="557860" y="422910"/>
                </a:lnTo>
                <a:lnTo>
                  <a:pt x="614591" y="422910"/>
                </a:lnTo>
                <a:lnTo>
                  <a:pt x="614591" y="419100"/>
                </a:lnTo>
                <a:lnTo>
                  <a:pt x="613232" y="419100"/>
                </a:lnTo>
                <a:lnTo>
                  <a:pt x="611886" y="417830"/>
                </a:lnTo>
                <a:lnTo>
                  <a:pt x="611886" y="416560"/>
                </a:lnTo>
                <a:lnTo>
                  <a:pt x="614591" y="416560"/>
                </a:lnTo>
                <a:lnTo>
                  <a:pt x="615937" y="415290"/>
                </a:lnTo>
                <a:lnTo>
                  <a:pt x="641604" y="415290"/>
                </a:lnTo>
                <a:lnTo>
                  <a:pt x="641604" y="414020"/>
                </a:lnTo>
                <a:lnTo>
                  <a:pt x="642950" y="412750"/>
                </a:lnTo>
                <a:lnTo>
                  <a:pt x="645655" y="412750"/>
                </a:lnTo>
                <a:lnTo>
                  <a:pt x="647001" y="411480"/>
                </a:lnTo>
                <a:close/>
              </a:path>
              <a:path w="949960" h="770889">
                <a:moveTo>
                  <a:pt x="584873" y="426720"/>
                </a:moveTo>
                <a:lnTo>
                  <a:pt x="571360" y="426720"/>
                </a:lnTo>
                <a:lnTo>
                  <a:pt x="571360" y="427990"/>
                </a:lnTo>
                <a:lnTo>
                  <a:pt x="572719" y="430530"/>
                </a:lnTo>
                <a:lnTo>
                  <a:pt x="574065" y="429260"/>
                </a:lnTo>
                <a:lnTo>
                  <a:pt x="583526" y="429260"/>
                </a:lnTo>
                <a:lnTo>
                  <a:pt x="583526" y="427990"/>
                </a:lnTo>
                <a:lnTo>
                  <a:pt x="584873" y="426720"/>
                </a:lnTo>
                <a:close/>
              </a:path>
              <a:path w="949960" h="770889">
                <a:moveTo>
                  <a:pt x="545693" y="414020"/>
                </a:moveTo>
                <a:lnTo>
                  <a:pt x="536244" y="414020"/>
                </a:lnTo>
                <a:lnTo>
                  <a:pt x="537591" y="415290"/>
                </a:lnTo>
                <a:lnTo>
                  <a:pt x="537591" y="417830"/>
                </a:lnTo>
                <a:lnTo>
                  <a:pt x="540296" y="419100"/>
                </a:lnTo>
                <a:lnTo>
                  <a:pt x="541642" y="422910"/>
                </a:lnTo>
                <a:lnTo>
                  <a:pt x="541642" y="425450"/>
                </a:lnTo>
                <a:lnTo>
                  <a:pt x="540296" y="427990"/>
                </a:lnTo>
                <a:lnTo>
                  <a:pt x="540296" y="429260"/>
                </a:lnTo>
                <a:lnTo>
                  <a:pt x="541642" y="429260"/>
                </a:lnTo>
                <a:lnTo>
                  <a:pt x="541642" y="427990"/>
                </a:lnTo>
                <a:lnTo>
                  <a:pt x="544347" y="425450"/>
                </a:lnTo>
                <a:lnTo>
                  <a:pt x="543001" y="424180"/>
                </a:lnTo>
                <a:lnTo>
                  <a:pt x="543001" y="422910"/>
                </a:lnTo>
                <a:lnTo>
                  <a:pt x="544347" y="421640"/>
                </a:lnTo>
                <a:lnTo>
                  <a:pt x="544347" y="420370"/>
                </a:lnTo>
                <a:lnTo>
                  <a:pt x="545693" y="420370"/>
                </a:lnTo>
                <a:lnTo>
                  <a:pt x="545693" y="419100"/>
                </a:lnTo>
                <a:lnTo>
                  <a:pt x="547052" y="417830"/>
                </a:lnTo>
                <a:lnTo>
                  <a:pt x="545693" y="417830"/>
                </a:lnTo>
                <a:lnTo>
                  <a:pt x="545693" y="416560"/>
                </a:lnTo>
                <a:lnTo>
                  <a:pt x="547052" y="415290"/>
                </a:lnTo>
                <a:lnTo>
                  <a:pt x="545693" y="414020"/>
                </a:lnTo>
                <a:close/>
              </a:path>
              <a:path w="949960" h="770889">
                <a:moveTo>
                  <a:pt x="588924" y="425450"/>
                </a:moveTo>
                <a:lnTo>
                  <a:pt x="564616" y="425450"/>
                </a:lnTo>
                <a:lnTo>
                  <a:pt x="564616" y="429260"/>
                </a:lnTo>
                <a:lnTo>
                  <a:pt x="565962" y="427990"/>
                </a:lnTo>
                <a:lnTo>
                  <a:pt x="568667" y="427990"/>
                </a:lnTo>
                <a:lnTo>
                  <a:pt x="570014" y="426720"/>
                </a:lnTo>
                <a:lnTo>
                  <a:pt x="588924" y="426720"/>
                </a:lnTo>
                <a:lnTo>
                  <a:pt x="588924" y="425450"/>
                </a:lnTo>
                <a:close/>
              </a:path>
              <a:path w="949960" h="770889">
                <a:moveTo>
                  <a:pt x="590270" y="426720"/>
                </a:moveTo>
                <a:lnTo>
                  <a:pt x="586219" y="426720"/>
                </a:lnTo>
                <a:lnTo>
                  <a:pt x="590270" y="429260"/>
                </a:lnTo>
                <a:lnTo>
                  <a:pt x="591629" y="429260"/>
                </a:lnTo>
                <a:lnTo>
                  <a:pt x="591629" y="427990"/>
                </a:lnTo>
                <a:lnTo>
                  <a:pt x="590270" y="426720"/>
                </a:lnTo>
                <a:close/>
              </a:path>
              <a:path w="949960" h="770889">
                <a:moveTo>
                  <a:pt x="538949" y="424180"/>
                </a:moveTo>
                <a:lnTo>
                  <a:pt x="536244" y="424180"/>
                </a:lnTo>
                <a:lnTo>
                  <a:pt x="534898" y="425450"/>
                </a:lnTo>
                <a:lnTo>
                  <a:pt x="534898" y="427990"/>
                </a:lnTo>
                <a:lnTo>
                  <a:pt x="537591" y="427990"/>
                </a:lnTo>
                <a:lnTo>
                  <a:pt x="537591" y="426720"/>
                </a:lnTo>
                <a:lnTo>
                  <a:pt x="538949" y="426720"/>
                </a:lnTo>
                <a:lnTo>
                  <a:pt x="538949" y="424180"/>
                </a:lnTo>
                <a:close/>
              </a:path>
              <a:path w="949960" h="770889">
                <a:moveTo>
                  <a:pt x="597027" y="422910"/>
                </a:moveTo>
                <a:lnTo>
                  <a:pt x="559206" y="422910"/>
                </a:lnTo>
                <a:lnTo>
                  <a:pt x="559206" y="426720"/>
                </a:lnTo>
                <a:lnTo>
                  <a:pt x="561911" y="425450"/>
                </a:lnTo>
                <a:lnTo>
                  <a:pt x="591629" y="425450"/>
                </a:lnTo>
                <a:lnTo>
                  <a:pt x="595680" y="424180"/>
                </a:lnTo>
                <a:lnTo>
                  <a:pt x="597027" y="422910"/>
                </a:lnTo>
                <a:close/>
              </a:path>
              <a:path w="949960" h="770889">
                <a:moveTo>
                  <a:pt x="603783" y="422910"/>
                </a:moveTo>
                <a:lnTo>
                  <a:pt x="598373" y="422910"/>
                </a:lnTo>
                <a:lnTo>
                  <a:pt x="599732" y="424180"/>
                </a:lnTo>
                <a:lnTo>
                  <a:pt x="601078" y="424180"/>
                </a:lnTo>
                <a:lnTo>
                  <a:pt x="603783" y="422910"/>
                </a:lnTo>
                <a:close/>
              </a:path>
              <a:path w="949960" h="770889">
                <a:moveTo>
                  <a:pt x="640257" y="415290"/>
                </a:moveTo>
                <a:lnTo>
                  <a:pt x="618642" y="415290"/>
                </a:lnTo>
                <a:lnTo>
                  <a:pt x="618642" y="417830"/>
                </a:lnTo>
                <a:lnTo>
                  <a:pt x="619988" y="420370"/>
                </a:lnTo>
                <a:lnTo>
                  <a:pt x="619988" y="424180"/>
                </a:lnTo>
                <a:lnTo>
                  <a:pt x="621347" y="422910"/>
                </a:lnTo>
                <a:lnTo>
                  <a:pt x="621347" y="421640"/>
                </a:lnTo>
                <a:lnTo>
                  <a:pt x="622693" y="420370"/>
                </a:lnTo>
                <a:lnTo>
                  <a:pt x="621347" y="417830"/>
                </a:lnTo>
                <a:lnTo>
                  <a:pt x="641604" y="417830"/>
                </a:lnTo>
                <a:lnTo>
                  <a:pt x="641604" y="416560"/>
                </a:lnTo>
                <a:lnTo>
                  <a:pt x="640257" y="415290"/>
                </a:lnTo>
                <a:close/>
              </a:path>
              <a:path w="949960" h="770889">
                <a:moveTo>
                  <a:pt x="641604" y="417830"/>
                </a:moveTo>
                <a:lnTo>
                  <a:pt x="626744" y="417830"/>
                </a:lnTo>
                <a:lnTo>
                  <a:pt x="628103" y="419100"/>
                </a:lnTo>
                <a:lnTo>
                  <a:pt x="628103" y="422910"/>
                </a:lnTo>
                <a:lnTo>
                  <a:pt x="626744" y="424180"/>
                </a:lnTo>
                <a:lnTo>
                  <a:pt x="628103" y="424180"/>
                </a:lnTo>
                <a:lnTo>
                  <a:pt x="629450" y="422910"/>
                </a:lnTo>
                <a:lnTo>
                  <a:pt x="629450" y="420370"/>
                </a:lnTo>
                <a:lnTo>
                  <a:pt x="630796" y="420370"/>
                </a:lnTo>
                <a:lnTo>
                  <a:pt x="633501" y="419100"/>
                </a:lnTo>
                <a:lnTo>
                  <a:pt x="641604" y="419100"/>
                </a:lnTo>
                <a:lnTo>
                  <a:pt x="641604" y="417830"/>
                </a:lnTo>
                <a:close/>
              </a:path>
              <a:path w="949960" h="770889">
                <a:moveTo>
                  <a:pt x="641604" y="419100"/>
                </a:moveTo>
                <a:lnTo>
                  <a:pt x="637552" y="419100"/>
                </a:lnTo>
                <a:lnTo>
                  <a:pt x="637552" y="422910"/>
                </a:lnTo>
                <a:lnTo>
                  <a:pt x="638898" y="424180"/>
                </a:lnTo>
                <a:lnTo>
                  <a:pt x="641604" y="419100"/>
                </a:lnTo>
                <a:close/>
              </a:path>
              <a:path w="949960" h="770889">
                <a:moveTo>
                  <a:pt x="624052" y="417830"/>
                </a:moveTo>
                <a:lnTo>
                  <a:pt x="621347" y="417830"/>
                </a:lnTo>
                <a:lnTo>
                  <a:pt x="622693" y="419100"/>
                </a:lnTo>
                <a:lnTo>
                  <a:pt x="622693" y="422910"/>
                </a:lnTo>
                <a:lnTo>
                  <a:pt x="624052" y="422910"/>
                </a:lnTo>
                <a:lnTo>
                  <a:pt x="624052" y="417830"/>
                </a:lnTo>
                <a:close/>
              </a:path>
              <a:path w="949960" h="770889">
                <a:moveTo>
                  <a:pt x="626744" y="417830"/>
                </a:moveTo>
                <a:lnTo>
                  <a:pt x="625398" y="417830"/>
                </a:lnTo>
                <a:lnTo>
                  <a:pt x="625398" y="421640"/>
                </a:lnTo>
                <a:lnTo>
                  <a:pt x="626744" y="420370"/>
                </a:lnTo>
                <a:lnTo>
                  <a:pt x="626744" y="417830"/>
                </a:lnTo>
                <a:close/>
              </a:path>
              <a:path w="949960" h="770889">
                <a:moveTo>
                  <a:pt x="649816" y="411480"/>
                </a:moveTo>
                <a:lnTo>
                  <a:pt x="648360" y="411480"/>
                </a:lnTo>
                <a:lnTo>
                  <a:pt x="648360" y="412750"/>
                </a:lnTo>
                <a:lnTo>
                  <a:pt x="647001" y="412750"/>
                </a:lnTo>
                <a:lnTo>
                  <a:pt x="647001" y="415290"/>
                </a:lnTo>
                <a:lnTo>
                  <a:pt x="649706" y="417830"/>
                </a:lnTo>
                <a:lnTo>
                  <a:pt x="649706" y="419100"/>
                </a:lnTo>
                <a:lnTo>
                  <a:pt x="651065" y="420370"/>
                </a:lnTo>
                <a:lnTo>
                  <a:pt x="651065" y="421640"/>
                </a:lnTo>
                <a:lnTo>
                  <a:pt x="652411" y="421640"/>
                </a:lnTo>
                <a:lnTo>
                  <a:pt x="652411" y="417830"/>
                </a:lnTo>
                <a:lnTo>
                  <a:pt x="651065" y="414020"/>
                </a:lnTo>
                <a:lnTo>
                  <a:pt x="649816" y="411480"/>
                </a:lnTo>
                <a:close/>
              </a:path>
              <a:path w="949960" h="770889">
                <a:moveTo>
                  <a:pt x="636206" y="419100"/>
                </a:moveTo>
                <a:lnTo>
                  <a:pt x="633501" y="419100"/>
                </a:lnTo>
                <a:lnTo>
                  <a:pt x="634847" y="420370"/>
                </a:lnTo>
                <a:lnTo>
                  <a:pt x="636206" y="420370"/>
                </a:lnTo>
                <a:lnTo>
                  <a:pt x="636206" y="419100"/>
                </a:lnTo>
                <a:close/>
              </a:path>
              <a:path w="949960" h="770889">
                <a:moveTo>
                  <a:pt x="614591" y="416560"/>
                </a:moveTo>
                <a:lnTo>
                  <a:pt x="611886" y="416560"/>
                </a:lnTo>
                <a:lnTo>
                  <a:pt x="613232" y="417830"/>
                </a:lnTo>
                <a:lnTo>
                  <a:pt x="614591" y="417830"/>
                </a:lnTo>
                <a:lnTo>
                  <a:pt x="614591" y="416560"/>
                </a:lnTo>
                <a:close/>
              </a:path>
              <a:path w="949960" h="770889">
                <a:moveTo>
                  <a:pt x="618642" y="415290"/>
                </a:moveTo>
                <a:lnTo>
                  <a:pt x="615937" y="415290"/>
                </a:lnTo>
                <a:lnTo>
                  <a:pt x="617283" y="416560"/>
                </a:lnTo>
                <a:lnTo>
                  <a:pt x="618642" y="415290"/>
                </a:lnTo>
                <a:close/>
              </a:path>
              <a:path w="949960" h="770889">
                <a:moveTo>
                  <a:pt x="647944" y="407670"/>
                </a:moveTo>
                <a:lnTo>
                  <a:pt x="537591" y="407670"/>
                </a:lnTo>
                <a:lnTo>
                  <a:pt x="537591" y="408940"/>
                </a:lnTo>
                <a:lnTo>
                  <a:pt x="538949" y="408940"/>
                </a:lnTo>
                <a:lnTo>
                  <a:pt x="538949" y="411480"/>
                </a:lnTo>
                <a:lnTo>
                  <a:pt x="541642" y="414020"/>
                </a:lnTo>
                <a:lnTo>
                  <a:pt x="544347" y="414020"/>
                </a:lnTo>
                <a:lnTo>
                  <a:pt x="547052" y="411480"/>
                </a:lnTo>
                <a:lnTo>
                  <a:pt x="649816" y="411480"/>
                </a:lnTo>
                <a:lnTo>
                  <a:pt x="647944" y="407670"/>
                </a:lnTo>
                <a:close/>
              </a:path>
              <a:path w="949960" h="770889">
                <a:moveTo>
                  <a:pt x="659168" y="361950"/>
                </a:moveTo>
                <a:lnTo>
                  <a:pt x="637552" y="361950"/>
                </a:lnTo>
                <a:lnTo>
                  <a:pt x="640257" y="363220"/>
                </a:lnTo>
                <a:lnTo>
                  <a:pt x="642950" y="365760"/>
                </a:lnTo>
                <a:lnTo>
                  <a:pt x="642950" y="373380"/>
                </a:lnTo>
                <a:lnTo>
                  <a:pt x="644309" y="374650"/>
                </a:lnTo>
                <a:lnTo>
                  <a:pt x="652411" y="375920"/>
                </a:lnTo>
                <a:lnTo>
                  <a:pt x="655116" y="375920"/>
                </a:lnTo>
                <a:lnTo>
                  <a:pt x="659168" y="373380"/>
                </a:lnTo>
                <a:lnTo>
                  <a:pt x="659168" y="361950"/>
                </a:lnTo>
                <a:close/>
              </a:path>
              <a:path w="949960" h="770889">
                <a:moveTo>
                  <a:pt x="619988" y="190500"/>
                </a:moveTo>
                <a:lnTo>
                  <a:pt x="31076" y="190500"/>
                </a:lnTo>
                <a:lnTo>
                  <a:pt x="32423" y="191770"/>
                </a:lnTo>
                <a:lnTo>
                  <a:pt x="33769" y="195580"/>
                </a:lnTo>
                <a:lnTo>
                  <a:pt x="33769" y="204470"/>
                </a:lnTo>
                <a:lnTo>
                  <a:pt x="32423" y="204470"/>
                </a:lnTo>
                <a:lnTo>
                  <a:pt x="32423" y="210820"/>
                </a:lnTo>
                <a:lnTo>
                  <a:pt x="33769" y="212090"/>
                </a:lnTo>
                <a:lnTo>
                  <a:pt x="35128" y="212090"/>
                </a:lnTo>
                <a:lnTo>
                  <a:pt x="33769" y="214630"/>
                </a:lnTo>
                <a:lnTo>
                  <a:pt x="33769" y="215900"/>
                </a:lnTo>
                <a:lnTo>
                  <a:pt x="35128" y="218440"/>
                </a:lnTo>
                <a:lnTo>
                  <a:pt x="35128" y="222250"/>
                </a:lnTo>
                <a:lnTo>
                  <a:pt x="33769" y="224790"/>
                </a:lnTo>
                <a:lnTo>
                  <a:pt x="33769" y="229870"/>
                </a:lnTo>
                <a:lnTo>
                  <a:pt x="37820" y="232410"/>
                </a:lnTo>
                <a:lnTo>
                  <a:pt x="37820" y="234950"/>
                </a:lnTo>
                <a:lnTo>
                  <a:pt x="48628" y="247650"/>
                </a:lnTo>
                <a:lnTo>
                  <a:pt x="52679" y="252730"/>
                </a:lnTo>
                <a:lnTo>
                  <a:pt x="54038" y="255270"/>
                </a:lnTo>
                <a:lnTo>
                  <a:pt x="54038" y="267970"/>
                </a:lnTo>
                <a:lnTo>
                  <a:pt x="58089" y="271780"/>
                </a:lnTo>
                <a:lnTo>
                  <a:pt x="58089" y="274320"/>
                </a:lnTo>
                <a:lnTo>
                  <a:pt x="56730" y="276860"/>
                </a:lnTo>
                <a:lnTo>
                  <a:pt x="56730" y="278130"/>
                </a:lnTo>
                <a:lnTo>
                  <a:pt x="58089" y="279400"/>
                </a:lnTo>
                <a:lnTo>
                  <a:pt x="58089" y="287020"/>
                </a:lnTo>
                <a:lnTo>
                  <a:pt x="62141" y="302260"/>
                </a:lnTo>
                <a:lnTo>
                  <a:pt x="62141" y="316230"/>
                </a:lnTo>
                <a:lnTo>
                  <a:pt x="63487" y="325120"/>
                </a:lnTo>
                <a:lnTo>
                  <a:pt x="63487" y="331470"/>
                </a:lnTo>
                <a:lnTo>
                  <a:pt x="64833" y="334010"/>
                </a:lnTo>
                <a:lnTo>
                  <a:pt x="64833" y="337820"/>
                </a:lnTo>
                <a:lnTo>
                  <a:pt x="63487" y="339090"/>
                </a:lnTo>
                <a:lnTo>
                  <a:pt x="64833" y="340360"/>
                </a:lnTo>
                <a:lnTo>
                  <a:pt x="64833" y="341630"/>
                </a:lnTo>
                <a:lnTo>
                  <a:pt x="67538" y="347980"/>
                </a:lnTo>
                <a:lnTo>
                  <a:pt x="67538" y="351790"/>
                </a:lnTo>
                <a:lnTo>
                  <a:pt x="66192" y="354330"/>
                </a:lnTo>
                <a:lnTo>
                  <a:pt x="66192" y="358140"/>
                </a:lnTo>
                <a:lnTo>
                  <a:pt x="67538" y="359410"/>
                </a:lnTo>
                <a:lnTo>
                  <a:pt x="67538" y="360680"/>
                </a:lnTo>
                <a:lnTo>
                  <a:pt x="68884" y="359410"/>
                </a:lnTo>
                <a:lnTo>
                  <a:pt x="78346" y="353060"/>
                </a:lnTo>
                <a:lnTo>
                  <a:pt x="659168" y="353060"/>
                </a:lnTo>
                <a:lnTo>
                  <a:pt x="659168" y="339090"/>
                </a:lnTo>
                <a:lnTo>
                  <a:pt x="663219" y="314960"/>
                </a:lnTo>
                <a:lnTo>
                  <a:pt x="663219" y="311150"/>
                </a:lnTo>
                <a:lnTo>
                  <a:pt x="661860" y="309880"/>
                </a:lnTo>
                <a:lnTo>
                  <a:pt x="660514" y="307340"/>
                </a:lnTo>
                <a:lnTo>
                  <a:pt x="659168" y="306070"/>
                </a:lnTo>
                <a:lnTo>
                  <a:pt x="659168" y="299720"/>
                </a:lnTo>
                <a:lnTo>
                  <a:pt x="660514" y="278130"/>
                </a:lnTo>
                <a:lnTo>
                  <a:pt x="659168" y="274320"/>
                </a:lnTo>
                <a:lnTo>
                  <a:pt x="656463" y="270510"/>
                </a:lnTo>
                <a:lnTo>
                  <a:pt x="637552" y="260350"/>
                </a:lnTo>
                <a:lnTo>
                  <a:pt x="636708" y="259080"/>
                </a:lnTo>
                <a:lnTo>
                  <a:pt x="619988" y="259080"/>
                </a:lnTo>
                <a:lnTo>
                  <a:pt x="615937" y="247650"/>
                </a:lnTo>
                <a:lnTo>
                  <a:pt x="614591" y="245110"/>
                </a:lnTo>
                <a:lnTo>
                  <a:pt x="614591" y="242570"/>
                </a:lnTo>
                <a:lnTo>
                  <a:pt x="615937" y="242570"/>
                </a:lnTo>
                <a:lnTo>
                  <a:pt x="617283" y="240030"/>
                </a:lnTo>
                <a:lnTo>
                  <a:pt x="618642" y="240030"/>
                </a:lnTo>
                <a:lnTo>
                  <a:pt x="618642" y="238760"/>
                </a:lnTo>
                <a:lnTo>
                  <a:pt x="619988" y="234950"/>
                </a:lnTo>
                <a:lnTo>
                  <a:pt x="618642" y="228600"/>
                </a:lnTo>
                <a:lnTo>
                  <a:pt x="618642" y="227330"/>
                </a:lnTo>
                <a:lnTo>
                  <a:pt x="625398" y="227330"/>
                </a:lnTo>
                <a:lnTo>
                  <a:pt x="628103" y="226060"/>
                </a:lnTo>
                <a:lnTo>
                  <a:pt x="629450" y="224790"/>
                </a:lnTo>
                <a:lnTo>
                  <a:pt x="629450" y="223520"/>
                </a:lnTo>
                <a:lnTo>
                  <a:pt x="626744" y="222250"/>
                </a:lnTo>
                <a:lnTo>
                  <a:pt x="626744" y="220980"/>
                </a:lnTo>
                <a:lnTo>
                  <a:pt x="628103" y="218440"/>
                </a:lnTo>
                <a:lnTo>
                  <a:pt x="628103" y="217170"/>
                </a:lnTo>
                <a:lnTo>
                  <a:pt x="630796" y="214630"/>
                </a:lnTo>
                <a:lnTo>
                  <a:pt x="629450" y="213360"/>
                </a:lnTo>
                <a:lnTo>
                  <a:pt x="629450" y="210820"/>
                </a:lnTo>
                <a:lnTo>
                  <a:pt x="632155" y="210820"/>
                </a:lnTo>
                <a:lnTo>
                  <a:pt x="633501" y="209550"/>
                </a:lnTo>
                <a:lnTo>
                  <a:pt x="633501" y="207010"/>
                </a:lnTo>
                <a:lnTo>
                  <a:pt x="629450" y="203200"/>
                </a:lnTo>
                <a:lnTo>
                  <a:pt x="619988" y="190500"/>
                </a:lnTo>
                <a:close/>
              </a:path>
              <a:path w="949960" h="770889">
                <a:moveTo>
                  <a:pt x="629450" y="248920"/>
                </a:moveTo>
                <a:lnTo>
                  <a:pt x="628103" y="248920"/>
                </a:lnTo>
                <a:lnTo>
                  <a:pt x="626744" y="250190"/>
                </a:lnTo>
                <a:lnTo>
                  <a:pt x="625398" y="254000"/>
                </a:lnTo>
                <a:lnTo>
                  <a:pt x="622693" y="257810"/>
                </a:lnTo>
                <a:lnTo>
                  <a:pt x="621347" y="259080"/>
                </a:lnTo>
                <a:lnTo>
                  <a:pt x="636708" y="259080"/>
                </a:lnTo>
                <a:lnTo>
                  <a:pt x="630796" y="250190"/>
                </a:lnTo>
                <a:lnTo>
                  <a:pt x="629450" y="248920"/>
                </a:lnTo>
                <a:close/>
              </a:path>
              <a:path w="949960" h="770889">
                <a:moveTo>
                  <a:pt x="25666" y="129540"/>
                </a:moveTo>
                <a:lnTo>
                  <a:pt x="5397" y="129540"/>
                </a:lnTo>
                <a:lnTo>
                  <a:pt x="8102" y="132080"/>
                </a:lnTo>
                <a:lnTo>
                  <a:pt x="10807" y="139700"/>
                </a:lnTo>
                <a:lnTo>
                  <a:pt x="13512" y="143510"/>
                </a:lnTo>
                <a:lnTo>
                  <a:pt x="14858" y="146050"/>
                </a:lnTo>
                <a:lnTo>
                  <a:pt x="16205" y="147320"/>
                </a:lnTo>
                <a:lnTo>
                  <a:pt x="16205" y="151130"/>
                </a:lnTo>
                <a:lnTo>
                  <a:pt x="17564" y="151130"/>
                </a:lnTo>
                <a:lnTo>
                  <a:pt x="17564" y="152400"/>
                </a:lnTo>
                <a:lnTo>
                  <a:pt x="18910" y="161290"/>
                </a:lnTo>
                <a:lnTo>
                  <a:pt x="18910" y="163830"/>
                </a:lnTo>
                <a:lnTo>
                  <a:pt x="16205" y="165100"/>
                </a:lnTo>
                <a:lnTo>
                  <a:pt x="16205" y="167640"/>
                </a:lnTo>
                <a:lnTo>
                  <a:pt x="14858" y="172720"/>
                </a:lnTo>
                <a:lnTo>
                  <a:pt x="13512" y="175260"/>
                </a:lnTo>
                <a:lnTo>
                  <a:pt x="13512" y="177800"/>
                </a:lnTo>
                <a:lnTo>
                  <a:pt x="14858" y="181610"/>
                </a:lnTo>
                <a:lnTo>
                  <a:pt x="14858" y="186690"/>
                </a:lnTo>
                <a:lnTo>
                  <a:pt x="16205" y="186690"/>
                </a:lnTo>
                <a:lnTo>
                  <a:pt x="17564" y="187960"/>
                </a:lnTo>
                <a:lnTo>
                  <a:pt x="17564" y="189230"/>
                </a:lnTo>
                <a:lnTo>
                  <a:pt x="20256" y="189230"/>
                </a:lnTo>
                <a:lnTo>
                  <a:pt x="22961" y="191770"/>
                </a:lnTo>
                <a:lnTo>
                  <a:pt x="24307" y="194310"/>
                </a:lnTo>
                <a:lnTo>
                  <a:pt x="24307" y="195580"/>
                </a:lnTo>
                <a:lnTo>
                  <a:pt x="28359" y="199390"/>
                </a:lnTo>
                <a:lnTo>
                  <a:pt x="29717" y="199390"/>
                </a:lnTo>
                <a:lnTo>
                  <a:pt x="31076" y="196850"/>
                </a:lnTo>
                <a:lnTo>
                  <a:pt x="31076" y="190500"/>
                </a:lnTo>
                <a:lnTo>
                  <a:pt x="619988" y="190500"/>
                </a:lnTo>
                <a:lnTo>
                  <a:pt x="611886" y="180340"/>
                </a:lnTo>
                <a:lnTo>
                  <a:pt x="629450" y="163830"/>
                </a:lnTo>
                <a:lnTo>
                  <a:pt x="647001" y="148590"/>
                </a:lnTo>
                <a:lnTo>
                  <a:pt x="58089" y="148590"/>
                </a:lnTo>
                <a:lnTo>
                  <a:pt x="58089" y="147320"/>
                </a:lnTo>
                <a:lnTo>
                  <a:pt x="55384" y="144780"/>
                </a:lnTo>
                <a:lnTo>
                  <a:pt x="51333" y="144780"/>
                </a:lnTo>
                <a:lnTo>
                  <a:pt x="51333" y="143510"/>
                </a:lnTo>
                <a:lnTo>
                  <a:pt x="54038" y="143510"/>
                </a:lnTo>
                <a:lnTo>
                  <a:pt x="54038" y="140970"/>
                </a:lnTo>
                <a:lnTo>
                  <a:pt x="52679" y="139700"/>
                </a:lnTo>
                <a:lnTo>
                  <a:pt x="49974" y="139700"/>
                </a:lnTo>
                <a:lnTo>
                  <a:pt x="52679" y="138430"/>
                </a:lnTo>
                <a:lnTo>
                  <a:pt x="52679" y="137160"/>
                </a:lnTo>
                <a:lnTo>
                  <a:pt x="37820" y="137160"/>
                </a:lnTo>
                <a:lnTo>
                  <a:pt x="32423" y="135890"/>
                </a:lnTo>
                <a:lnTo>
                  <a:pt x="31076" y="133350"/>
                </a:lnTo>
                <a:lnTo>
                  <a:pt x="27012" y="132080"/>
                </a:lnTo>
                <a:lnTo>
                  <a:pt x="25666" y="132080"/>
                </a:lnTo>
                <a:lnTo>
                  <a:pt x="25666" y="129540"/>
                </a:lnTo>
                <a:close/>
              </a:path>
              <a:path w="949960" h="770889">
                <a:moveTo>
                  <a:pt x="71589" y="123190"/>
                </a:moveTo>
                <a:lnTo>
                  <a:pt x="70243" y="123190"/>
                </a:lnTo>
                <a:lnTo>
                  <a:pt x="70243" y="129540"/>
                </a:lnTo>
                <a:lnTo>
                  <a:pt x="66192" y="133350"/>
                </a:lnTo>
                <a:lnTo>
                  <a:pt x="66192" y="137160"/>
                </a:lnTo>
                <a:lnTo>
                  <a:pt x="64833" y="138430"/>
                </a:lnTo>
                <a:lnTo>
                  <a:pt x="64833" y="140970"/>
                </a:lnTo>
                <a:lnTo>
                  <a:pt x="62141" y="142240"/>
                </a:lnTo>
                <a:lnTo>
                  <a:pt x="64833" y="142240"/>
                </a:lnTo>
                <a:lnTo>
                  <a:pt x="63487" y="143510"/>
                </a:lnTo>
                <a:lnTo>
                  <a:pt x="60782" y="144780"/>
                </a:lnTo>
                <a:lnTo>
                  <a:pt x="59435" y="144780"/>
                </a:lnTo>
                <a:lnTo>
                  <a:pt x="59435" y="148590"/>
                </a:lnTo>
                <a:lnTo>
                  <a:pt x="647001" y="148590"/>
                </a:lnTo>
                <a:lnTo>
                  <a:pt x="648360" y="147320"/>
                </a:lnTo>
                <a:lnTo>
                  <a:pt x="656463" y="147320"/>
                </a:lnTo>
                <a:lnTo>
                  <a:pt x="657809" y="146050"/>
                </a:lnTo>
                <a:lnTo>
                  <a:pt x="663219" y="144780"/>
                </a:lnTo>
                <a:lnTo>
                  <a:pt x="667270" y="142240"/>
                </a:lnTo>
                <a:lnTo>
                  <a:pt x="669065" y="139700"/>
                </a:lnTo>
                <a:lnTo>
                  <a:pt x="66192" y="139700"/>
                </a:lnTo>
                <a:lnTo>
                  <a:pt x="66192" y="138430"/>
                </a:lnTo>
                <a:lnTo>
                  <a:pt x="669963" y="138430"/>
                </a:lnTo>
                <a:lnTo>
                  <a:pt x="671322" y="133350"/>
                </a:lnTo>
                <a:lnTo>
                  <a:pt x="671322" y="129540"/>
                </a:lnTo>
                <a:lnTo>
                  <a:pt x="669006" y="124460"/>
                </a:lnTo>
                <a:lnTo>
                  <a:pt x="71589" y="124460"/>
                </a:lnTo>
                <a:lnTo>
                  <a:pt x="71589" y="123190"/>
                </a:lnTo>
                <a:close/>
              </a:path>
              <a:path w="949960" h="770889">
                <a:moveTo>
                  <a:pt x="669963" y="138430"/>
                </a:moveTo>
                <a:lnTo>
                  <a:pt x="67538" y="138430"/>
                </a:lnTo>
                <a:lnTo>
                  <a:pt x="66192" y="139700"/>
                </a:lnTo>
                <a:lnTo>
                  <a:pt x="669065" y="139700"/>
                </a:lnTo>
                <a:lnTo>
                  <a:pt x="669963" y="138430"/>
                </a:lnTo>
                <a:close/>
              </a:path>
              <a:path w="949960" h="770889">
                <a:moveTo>
                  <a:pt x="33769" y="128270"/>
                </a:moveTo>
                <a:lnTo>
                  <a:pt x="32423" y="129540"/>
                </a:lnTo>
                <a:lnTo>
                  <a:pt x="33769" y="129540"/>
                </a:lnTo>
                <a:lnTo>
                  <a:pt x="33769" y="130810"/>
                </a:lnTo>
                <a:lnTo>
                  <a:pt x="35128" y="130810"/>
                </a:lnTo>
                <a:lnTo>
                  <a:pt x="37820" y="133350"/>
                </a:lnTo>
                <a:lnTo>
                  <a:pt x="37820" y="137160"/>
                </a:lnTo>
                <a:lnTo>
                  <a:pt x="43230" y="137160"/>
                </a:lnTo>
                <a:lnTo>
                  <a:pt x="43230" y="133350"/>
                </a:lnTo>
                <a:lnTo>
                  <a:pt x="33769" y="128270"/>
                </a:lnTo>
                <a:close/>
              </a:path>
              <a:path w="949960" h="770889">
                <a:moveTo>
                  <a:pt x="72936" y="119380"/>
                </a:moveTo>
                <a:lnTo>
                  <a:pt x="71589" y="119380"/>
                </a:lnTo>
                <a:lnTo>
                  <a:pt x="66192" y="124460"/>
                </a:lnTo>
                <a:lnTo>
                  <a:pt x="63487" y="129540"/>
                </a:lnTo>
                <a:lnTo>
                  <a:pt x="59435" y="133350"/>
                </a:lnTo>
                <a:lnTo>
                  <a:pt x="59435" y="137160"/>
                </a:lnTo>
                <a:lnTo>
                  <a:pt x="60782" y="137160"/>
                </a:lnTo>
                <a:lnTo>
                  <a:pt x="62141" y="133350"/>
                </a:lnTo>
                <a:lnTo>
                  <a:pt x="64833" y="130810"/>
                </a:lnTo>
                <a:lnTo>
                  <a:pt x="66192" y="130810"/>
                </a:lnTo>
                <a:lnTo>
                  <a:pt x="66192" y="128270"/>
                </a:lnTo>
                <a:lnTo>
                  <a:pt x="67538" y="128270"/>
                </a:lnTo>
                <a:lnTo>
                  <a:pt x="67538" y="127000"/>
                </a:lnTo>
                <a:lnTo>
                  <a:pt x="68884" y="127000"/>
                </a:lnTo>
                <a:lnTo>
                  <a:pt x="68884" y="123190"/>
                </a:lnTo>
                <a:lnTo>
                  <a:pt x="71589" y="123190"/>
                </a:lnTo>
                <a:lnTo>
                  <a:pt x="71589" y="120650"/>
                </a:lnTo>
                <a:lnTo>
                  <a:pt x="72936" y="119380"/>
                </a:lnTo>
                <a:close/>
              </a:path>
              <a:path w="949960" h="770889">
                <a:moveTo>
                  <a:pt x="1346" y="118110"/>
                </a:moveTo>
                <a:lnTo>
                  <a:pt x="0" y="118110"/>
                </a:lnTo>
                <a:lnTo>
                  <a:pt x="0" y="124460"/>
                </a:lnTo>
                <a:lnTo>
                  <a:pt x="1346" y="128270"/>
                </a:lnTo>
                <a:lnTo>
                  <a:pt x="2705" y="129540"/>
                </a:lnTo>
                <a:lnTo>
                  <a:pt x="28359" y="129540"/>
                </a:lnTo>
                <a:lnTo>
                  <a:pt x="31076" y="128270"/>
                </a:lnTo>
                <a:lnTo>
                  <a:pt x="31076" y="127000"/>
                </a:lnTo>
                <a:lnTo>
                  <a:pt x="33769" y="127000"/>
                </a:lnTo>
                <a:lnTo>
                  <a:pt x="33769" y="125730"/>
                </a:lnTo>
                <a:lnTo>
                  <a:pt x="32423" y="124460"/>
                </a:lnTo>
                <a:lnTo>
                  <a:pt x="13512" y="124460"/>
                </a:lnTo>
                <a:lnTo>
                  <a:pt x="12153" y="123190"/>
                </a:lnTo>
                <a:lnTo>
                  <a:pt x="12153" y="121920"/>
                </a:lnTo>
                <a:lnTo>
                  <a:pt x="6756" y="121920"/>
                </a:lnTo>
                <a:lnTo>
                  <a:pt x="1346" y="118110"/>
                </a:lnTo>
                <a:close/>
              </a:path>
              <a:path w="949960" h="770889">
                <a:moveTo>
                  <a:pt x="68884" y="127000"/>
                </a:moveTo>
                <a:lnTo>
                  <a:pt x="67538" y="127000"/>
                </a:lnTo>
                <a:lnTo>
                  <a:pt x="68884" y="128270"/>
                </a:lnTo>
                <a:lnTo>
                  <a:pt x="68884" y="127000"/>
                </a:lnTo>
                <a:close/>
              </a:path>
              <a:path w="949960" h="770889">
                <a:moveTo>
                  <a:pt x="18910" y="111760"/>
                </a:moveTo>
                <a:lnTo>
                  <a:pt x="17564" y="111760"/>
                </a:lnTo>
                <a:lnTo>
                  <a:pt x="16205" y="114300"/>
                </a:lnTo>
                <a:lnTo>
                  <a:pt x="16205" y="115570"/>
                </a:lnTo>
                <a:lnTo>
                  <a:pt x="14858" y="118110"/>
                </a:lnTo>
                <a:lnTo>
                  <a:pt x="22961" y="121920"/>
                </a:lnTo>
                <a:lnTo>
                  <a:pt x="24307" y="121920"/>
                </a:lnTo>
                <a:lnTo>
                  <a:pt x="24307" y="123190"/>
                </a:lnTo>
                <a:lnTo>
                  <a:pt x="22961" y="124460"/>
                </a:lnTo>
                <a:lnTo>
                  <a:pt x="32423" y="124460"/>
                </a:lnTo>
                <a:lnTo>
                  <a:pt x="31076" y="123190"/>
                </a:lnTo>
                <a:lnTo>
                  <a:pt x="28819" y="116840"/>
                </a:lnTo>
                <a:lnTo>
                  <a:pt x="17564" y="116840"/>
                </a:lnTo>
                <a:lnTo>
                  <a:pt x="17564" y="114300"/>
                </a:lnTo>
                <a:lnTo>
                  <a:pt x="18910" y="111760"/>
                </a:lnTo>
                <a:close/>
              </a:path>
              <a:path w="949960" h="770889">
                <a:moveTo>
                  <a:pt x="72936" y="123190"/>
                </a:moveTo>
                <a:lnTo>
                  <a:pt x="72936" y="124460"/>
                </a:lnTo>
                <a:lnTo>
                  <a:pt x="74294" y="124460"/>
                </a:lnTo>
                <a:lnTo>
                  <a:pt x="72936" y="123190"/>
                </a:lnTo>
                <a:close/>
              </a:path>
              <a:path w="949960" h="770889">
                <a:moveTo>
                  <a:pt x="108064" y="102870"/>
                </a:moveTo>
                <a:lnTo>
                  <a:pt x="102654" y="105410"/>
                </a:lnTo>
                <a:lnTo>
                  <a:pt x="93205" y="115570"/>
                </a:lnTo>
                <a:lnTo>
                  <a:pt x="90500" y="116840"/>
                </a:lnTo>
                <a:lnTo>
                  <a:pt x="87795" y="119380"/>
                </a:lnTo>
                <a:lnTo>
                  <a:pt x="82397" y="119380"/>
                </a:lnTo>
                <a:lnTo>
                  <a:pt x="75641" y="120650"/>
                </a:lnTo>
                <a:lnTo>
                  <a:pt x="74294" y="120650"/>
                </a:lnTo>
                <a:lnTo>
                  <a:pt x="74294" y="124460"/>
                </a:lnTo>
                <a:lnTo>
                  <a:pt x="669006" y="124460"/>
                </a:lnTo>
                <a:lnTo>
                  <a:pt x="668428" y="123190"/>
                </a:lnTo>
                <a:lnTo>
                  <a:pt x="133730" y="123190"/>
                </a:lnTo>
                <a:lnTo>
                  <a:pt x="133730" y="121920"/>
                </a:lnTo>
                <a:lnTo>
                  <a:pt x="99948" y="121920"/>
                </a:lnTo>
                <a:lnTo>
                  <a:pt x="98602" y="120650"/>
                </a:lnTo>
                <a:lnTo>
                  <a:pt x="98602" y="119380"/>
                </a:lnTo>
                <a:lnTo>
                  <a:pt x="99948" y="118110"/>
                </a:lnTo>
                <a:lnTo>
                  <a:pt x="104000" y="116840"/>
                </a:lnTo>
                <a:lnTo>
                  <a:pt x="105359" y="116840"/>
                </a:lnTo>
                <a:lnTo>
                  <a:pt x="108064" y="114300"/>
                </a:lnTo>
                <a:lnTo>
                  <a:pt x="106718" y="111760"/>
                </a:lnTo>
                <a:lnTo>
                  <a:pt x="106718" y="110490"/>
                </a:lnTo>
                <a:lnTo>
                  <a:pt x="108064" y="109220"/>
                </a:lnTo>
                <a:lnTo>
                  <a:pt x="109410" y="109220"/>
                </a:lnTo>
                <a:lnTo>
                  <a:pt x="110769" y="107950"/>
                </a:lnTo>
                <a:lnTo>
                  <a:pt x="112115" y="107950"/>
                </a:lnTo>
                <a:lnTo>
                  <a:pt x="112115" y="106680"/>
                </a:lnTo>
                <a:lnTo>
                  <a:pt x="109410" y="106680"/>
                </a:lnTo>
                <a:lnTo>
                  <a:pt x="110769" y="105410"/>
                </a:lnTo>
                <a:lnTo>
                  <a:pt x="114820" y="105410"/>
                </a:lnTo>
                <a:lnTo>
                  <a:pt x="112115" y="104140"/>
                </a:lnTo>
                <a:lnTo>
                  <a:pt x="108064" y="102870"/>
                </a:lnTo>
                <a:close/>
              </a:path>
              <a:path w="949960" h="770889">
                <a:moveTo>
                  <a:pt x="163442" y="77470"/>
                </a:moveTo>
                <a:lnTo>
                  <a:pt x="126974" y="77470"/>
                </a:lnTo>
                <a:lnTo>
                  <a:pt x="126974" y="78740"/>
                </a:lnTo>
                <a:lnTo>
                  <a:pt x="131025" y="80010"/>
                </a:lnTo>
                <a:lnTo>
                  <a:pt x="131025" y="81280"/>
                </a:lnTo>
                <a:lnTo>
                  <a:pt x="132372" y="83820"/>
                </a:lnTo>
                <a:lnTo>
                  <a:pt x="132372" y="91440"/>
                </a:lnTo>
                <a:lnTo>
                  <a:pt x="133730" y="95250"/>
                </a:lnTo>
                <a:lnTo>
                  <a:pt x="133730" y="96520"/>
                </a:lnTo>
                <a:lnTo>
                  <a:pt x="132372" y="97790"/>
                </a:lnTo>
                <a:lnTo>
                  <a:pt x="132372" y="101600"/>
                </a:lnTo>
                <a:lnTo>
                  <a:pt x="137782" y="116840"/>
                </a:lnTo>
                <a:lnTo>
                  <a:pt x="137782" y="119380"/>
                </a:lnTo>
                <a:lnTo>
                  <a:pt x="136423" y="121920"/>
                </a:lnTo>
                <a:lnTo>
                  <a:pt x="135077" y="121920"/>
                </a:lnTo>
                <a:lnTo>
                  <a:pt x="133730" y="123190"/>
                </a:lnTo>
                <a:lnTo>
                  <a:pt x="668428" y="123190"/>
                </a:lnTo>
                <a:lnTo>
                  <a:pt x="667270" y="120650"/>
                </a:lnTo>
                <a:lnTo>
                  <a:pt x="665911" y="118110"/>
                </a:lnTo>
                <a:lnTo>
                  <a:pt x="692924" y="82550"/>
                </a:lnTo>
                <a:lnTo>
                  <a:pt x="698334" y="80010"/>
                </a:lnTo>
                <a:lnTo>
                  <a:pt x="713873" y="80010"/>
                </a:lnTo>
                <a:lnTo>
                  <a:pt x="715899" y="78740"/>
                </a:lnTo>
                <a:lnTo>
                  <a:pt x="166141" y="78740"/>
                </a:lnTo>
                <a:lnTo>
                  <a:pt x="163442" y="77470"/>
                </a:lnTo>
                <a:close/>
              </a:path>
              <a:path w="949960" h="770889">
                <a:moveTo>
                  <a:pt x="861771" y="46990"/>
                </a:moveTo>
                <a:lnTo>
                  <a:pt x="214769" y="46990"/>
                </a:lnTo>
                <a:lnTo>
                  <a:pt x="216115" y="48260"/>
                </a:lnTo>
                <a:lnTo>
                  <a:pt x="221526" y="48260"/>
                </a:lnTo>
                <a:lnTo>
                  <a:pt x="221526" y="50800"/>
                </a:lnTo>
                <a:lnTo>
                  <a:pt x="222872" y="50800"/>
                </a:lnTo>
                <a:lnTo>
                  <a:pt x="222872" y="52070"/>
                </a:lnTo>
                <a:lnTo>
                  <a:pt x="751014" y="52070"/>
                </a:lnTo>
                <a:lnTo>
                  <a:pt x="752360" y="53340"/>
                </a:lnTo>
                <a:lnTo>
                  <a:pt x="752360" y="54610"/>
                </a:lnTo>
                <a:lnTo>
                  <a:pt x="753719" y="59690"/>
                </a:lnTo>
                <a:lnTo>
                  <a:pt x="755065" y="62230"/>
                </a:lnTo>
                <a:lnTo>
                  <a:pt x="755065" y="67310"/>
                </a:lnTo>
                <a:lnTo>
                  <a:pt x="756411" y="67310"/>
                </a:lnTo>
                <a:lnTo>
                  <a:pt x="756411" y="74930"/>
                </a:lnTo>
                <a:lnTo>
                  <a:pt x="757770" y="77470"/>
                </a:lnTo>
                <a:lnTo>
                  <a:pt x="757770" y="87630"/>
                </a:lnTo>
                <a:lnTo>
                  <a:pt x="759117" y="91440"/>
                </a:lnTo>
                <a:lnTo>
                  <a:pt x="759117" y="93980"/>
                </a:lnTo>
                <a:lnTo>
                  <a:pt x="756411" y="99060"/>
                </a:lnTo>
                <a:lnTo>
                  <a:pt x="756411" y="102870"/>
                </a:lnTo>
                <a:lnTo>
                  <a:pt x="755065" y="104140"/>
                </a:lnTo>
                <a:lnTo>
                  <a:pt x="755065" y="105410"/>
                </a:lnTo>
                <a:lnTo>
                  <a:pt x="756411" y="107950"/>
                </a:lnTo>
                <a:lnTo>
                  <a:pt x="756411" y="111760"/>
                </a:lnTo>
                <a:lnTo>
                  <a:pt x="755065" y="114300"/>
                </a:lnTo>
                <a:lnTo>
                  <a:pt x="757770" y="115570"/>
                </a:lnTo>
                <a:lnTo>
                  <a:pt x="759117" y="115570"/>
                </a:lnTo>
                <a:lnTo>
                  <a:pt x="759117" y="116840"/>
                </a:lnTo>
                <a:lnTo>
                  <a:pt x="760463" y="119380"/>
                </a:lnTo>
                <a:lnTo>
                  <a:pt x="761822" y="123190"/>
                </a:lnTo>
                <a:lnTo>
                  <a:pt x="763168" y="123190"/>
                </a:lnTo>
                <a:lnTo>
                  <a:pt x="764514" y="121920"/>
                </a:lnTo>
                <a:lnTo>
                  <a:pt x="786809" y="121920"/>
                </a:lnTo>
                <a:lnTo>
                  <a:pt x="790181" y="120650"/>
                </a:lnTo>
                <a:lnTo>
                  <a:pt x="791540" y="119380"/>
                </a:lnTo>
                <a:lnTo>
                  <a:pt x="791540" y="118110"/>
                </a:lnTo>
                <a:lnTo>
                  <a:pt x="792886" y="118110"/>
                </a:lnTo>
                <a:lnTo>
                  <a:pt x="792886" y="114300"/>
                </a:lnTo>
                <a:lnTo>
                  <a:pt x="794232" y="111760"/>
                </a:lnTo>
                <a:lnTo>
                  <a:pt x="792886" y="110490"/>
                </a:lnTo>
                <a:lnTo>
                  <a:pt x="791540" y="107950"/>
                </a:lnTo>
                <a:lnTo>
                  <a:pt x="791540" y="106680"/>
                </a:lnTo>
                <a:lnTo>
                  <a:pt x="794232" y="104140"/>
                </a:lnTo>
                <a:lnTo>
                  <a:pt x="794232" y="100330"/>
                </a:lnTo>
                <a:lnTo>
                  <a:pt x="795591" y="96520"/>
                </a:lnTo>
                <a:lnTo>
                  <a:pt x="796937" y="88900"/>
                </a:lnTo>
                <a:lnTo>
                  <a:pt x="802347" y="77470"/>
                </a:lnTo>
                <a:lnTo>
                  <a:pt x="806399" y="68580"/>
                </a:lnTo>
                <a:lnTo>
                  <a:pt x="806399" y="67310"/>
                </a:lnTo>
                <a:lnTo>
                  <a:pt x="803694" y="64770"/>
                </a:lnTo>
                <a:lnTo>
                  <a:pt x="803694" y="62230"/>
                </a:lnTo>
                <a:lnTo>
                  <a:pt x="853668" y="62230"/>
                </a:lnTo>
                <a:lnTo>
                  <a:pt x="852322" y="58420"/>
                </a:lnTo>
                <a:lnTo>
                  <a:pt x="852322" y="57150"/>
                </a:lnTo>
                <a:lnTo>
                  <a:pt x="853668" y="54610"/>
                </a:lnTo>
                <a:lnTo>
                  <a:pt x="856373" y="53340"/>
                </a:lnTo>
                <a:lnTo>
                  <a:pt x="861771" y="46990"/>
                </a:lnTo>
                <a:close/>
              </a:path>
              <a:path w="949960" h="770889">
                <a:moveTo>
                  <a:pt x="786809" y="121920"/>
                </a:moveTo>
                <a:lnTo>
                  <a:pt x="765873" y="121920"/>
                </a:lnTo>
                <a:lnTo>
                  <a:pt x="776681" y="123190"/>
                </a:lnTo>
                <a:lnTo>
                  <a:pt x="783437" y="123190"/>
                </a:lnTo>
                <a:lnTo>
                  <a:pt x="786809" y="121920"/>
                </a:lnTo>
                <a:close/>
              </a:path>
              <a:path w="949960" h="770889">
                <a:moveTo>
                  <a:pt x="124269" y="104140"/>
                </a:moveTo>
                <a:lnTo>
                  <a:pt x="120218" y="104140"/>
                </a:lnTo>
                <a:lnTo>
                  <a:pt x="120218" y="105410"/>
                </a:lnTo>
                <a:lnTo>
                  <a:pt x="117513" y="107950"/>
                </a:lnTo>
                <a:lnTo>
                  <a:pt x="116166" y="107950"/>
                </a:lnTo>
                <a:lnTo>
                  <a:pt x="116166" y="109220"/>
                </a:lnTo>
                <a:lnTo>
                  <a:pt x="114820" y="109220"/>
                </a:lnTo>
                <a:lnTo>
                  <a:pt x="110769" y="114300"/>
                </a:lnTo>
                <a:lnTo>
                  <a:pt x="109410" y="114300"/>
                </a:lnTo>
                <a:lnTo>
                  <a:pt x="108064" y="115570"/>
                </a:lnTo>
                <a:lnTo>
                  <a:pt x="104000" y="118110"/>
                </a:lnTo>
                <a:lnTo>
                  <a:pt x="101307" y="119380"/>
                </a:lnTo>
                <a:lnTo>
                  <a:pt x="101307" y="121920"/>
                </a:lnTo>
                <a:lnTo>
                  <a:pt x="132372" y="121920"/>
                </a:lnTo>
                <a:lnTo>
                  <a:pt x="128320" y="118110"/>
                </a:lnTo>
                <a:lnTo>
                  <a:pt x="126974" y="111760"/>
                </a:lnTo>
                <a:lnTo>
                  <a:pt x="126974" y="106680"/>
                </a:lnTo>
                <a:lnTo>
                  <a:pt x="124269" y="104140"/>
                </a:lnTo>
                <a:close/>
              </a:path>
              <a:path w="949960" h="770889">
                <a:moveTo>
                  <a:pt x="27012" y="110490"/>
                </a:moveTo>
                <a:lnTo>
                  <a:pt x="20256" y="110490"/>
                </a:lnTo>
                <a:lnTo>
                  <a:pt x="20256" y="114300"/>
                </a:lnTo>
                <a:lnTo>
                  <a:pt x="21615" y="115570"/>
                </a:lnTo>
                <a:lnTo>
                  <a:pt x="18910" y="115570"/>
                </a:lnTo>
                <a:lnTo>
                  <a:pt x="17564" y="116840"/>
                </a:lnTo>
                <a:lnTo>
                  <a:pt x="28819" y="116840"/>
                </a:lnTo>
                <a:lnTo>
                  <a:pt x="27012" y="111760"/>
                </a:lnTo>
                <a:lnTo>
                  <a:pt x="27012" y="110490"/>
                </a:lnTo>
                <a:close/>
              </a:path>
              <a:path w="949960" h="770889">
                <a:moveTo>
                  <a:pt x="25666" y="107950"/>
                </a:moveTo>
                <a:lnTo>
                  <a:pt x="16205" y="107950"/>
                </a:lnTo>
                <a:lnTo>
                  <a:pt x="14858" y="109220"/>
                </a:lnTo>
                <a:lnTo>
                  <a:pt x="12153" y="110490"/>
                </a:lnTo>
                <a:lnTo>
                  <a:pt x="12153" y="111760"/>
                </a:lnTo>
                <a:lnTo>
                  <a:pt x="16205" y="110490"/>
                </a:lnTo>
                <a:lnTo>
                  <a:pt x="25666" y="110490"/>
                </a:lnTo>
                <a:lnTo>
                  <a:pt x="25666" y="107950"/>
                </a:lnTo>
                <a:close/>
              </a:path>
              <a:path w="949960" h="770889">
                <a:moveTo>
                  <a:pt x="114820" y="105410"/>
                </a:moveTo>
                <a:lnTo>
                  <a:pt x="110769" y="105410"/>
                </a:lnTo>
                <a:lnTo>
                  <a:pt x="113461" y="106680"/>
                </a:lnTo>
                <a:lnTo>
                  <a:pt x="114820" y="106680"/>
                </a:lnTo>
                <a:lnTo>
                  <a:pt x="114820" y="105410"/>
                </a:lnTo>
                <a:close/>
              </a:path>
              <a:path w="949960" h="770889">
                <a:moveTo>
                  <a:pt x="129679" y="50800"/>
                </a:moveTo>
                <a:lnTo>
                  <a:pt x="128320" y="52070"/>
                </a:lnTo>
                <a:lnTo>
                  <a:pt x="129679" y="53340"/>
                </a:lnTo>
                <a:lnTo>
                  <a:pt x="126974" y="58420"/>
                </a:lnTo>
                <a:lnTo>
                  <a:pt x="125615" y="62230"/>
                </a:lnTo>
                <a:lnTo>
                  <a:pt x="124269" y="64770"/>
                </a:lnTo>
                <a:lnTo>
                  <a:pt x="124269" y="80010"/>
                </a:lnTo>
                <a:lnTo>
                  <a:pt x="125615" y="81280"/>
                </a:lnTo>
                <a:lnTo>
                  <a:pt x="126974" y="81280"/>
                </a:lnTo>
                <a:lnTo>
                  <a:pt x="125615" y="78740"/>
                </a:lnTo>
                <a:lnTo>
                  <a:pt x="126974" y="77470"/>
                </a:lnTo>
                <a:lnTo>
                  <a:pt x="163442" y="77470"/>
                </a:lnTo>
                <a:lnTo>
                  <a:pt x="160743" y="76200"/>
                </a:lnTo>
                <a:lnTo>
                  <a:pt x="155333" y="68580"/>
                </a:lnTo>
                <a:lnTo>
                  <a:pt x="155333" y="67310"/>
                </a:lnTo>
                <a:lnTo>
                  <a:pt x="156692" y="66040"/>
                </a:lnTo>
                <a:lnTo>
                  <a:pt x="156692" y="63500"/>
                </a:lnTo>
                <a:lnTo>
                  <a:pt x="140474" y="63500"/>
                </a:lnTo>
                <a:lnTo>
                  <a:pt x="135077" y="60960"/>
                </a:lnTo>
                <a:lnTo>
                  <a:pt x="133730" y="58420"/>
                </a:lnTo>
                <a:lnTo>
                  <a:pt x="132372" y="58420"/>
                </a:lnTo>
                <a:lnTo>
                  <a:pt x="131025" y="55880"/>
                </a:lnTo>
                <a:lnTo>
                  <a:pt x="131025" y="52070"/>
                </a:lnTo>
                <a:lnTo>
                  <a:pt x="129679" y="50800"/>
                </a:lnTo>
                <a:close/>
              </a:path>
              <a:path w="949960" h="770889">
                <a:moveTo>
                  <a:pt x="713873" y="80010"/>
                </a:moveTo>
                <a:lnTo>
                  <a:pt x="698334" y="80010"/>
                </a:lnTo>
                <a:lnTo>
                  <a:pt x="711847" y="81280"/>
                </a:lnTo>
                <a:lnTo>
                  <a:pt x="713873" y="80010"/>
                </a:lnTo>
                <a:close/>
              </a:path>
              <a:path w="949960" h="770889">
                <a:moveTo>
                  <a:pt x="182359" y="66040"/>
                </a:moveTo>
                <a:lnTo>
                  <a:pt x="162090" y="66040"/>
                </a:lnTo>
                <a:lnTo>
                  <a:pt x="164795" y="67310"/>
                </a:lnTo>
                <a:lnTo>
                  <a:pt x="167487" y="69850"/>
                </a:lnTo>
                <a:lnTo>
                  <a:pt x="168846" y="73660"/>
                </a:lnTo>
                <a:lnTo>
                  <a:pt x="168846" y="77470"/>
                </a:lnTo>
                <a:lnTo>
                  <a:pt x="167487" y="78740"/>
                </a:lnTo>
                <a:lnTo>
                  <a:pt x="715899" y="78740"/>
                </a:lnTo>
                <a:lnTo>
                  <a:pt x="724001" y="74930"/>
                </a:lnTo>
                <a:lnTo>
                  <a:pt x="214769" y="74930"/>
                </a:lnTo>
                <a:lnTo>
                  <a:pt x="210718" y="69850"/>
                </a:lnTo>
                <a:lnTo>
                  <a:pt x="209372" y="69850"/>
                </a:lnTo>
                <a:lnTo>
                  <a:pt x="209372" y="68580"/>
                </a:lnTo>
                <a:lnTo>
                  <a:pt x="189102" y="68580"/>
                </a:lnTo>
                <a:lnTo>
                  <a:pt x="186410" y="67310"/>
                </a:lnTo>
                <a:lnTo>
                  <a:pt x="183705" y="67310"/>
                </a:lnTo>
                <a:lnTo>
                  <a:pt x="182359" y="66040"/>
                </a:lnTo>
                <a:close/>
              </a:path>
              <a:path w="949960" h="770889">
                <a:moveTo>
                  <a:pt x="725347" y="67310"/>
                </a:moveTo>
                <a:lnTo>
                  <a:pt x="224218" y="67310"/>
                </a:lnTo>
                <a:lnTo>
                  <a:pt x="226923" y="69850"/>
                </a:lnTo>
                <a:lnTo>
                  <a:pt x="221526" y="69850"/>
                </a:lnTo>
                <a:lnTo>
                  <a:pt x="217474" y="74930"/>
                </a:lnTo>
                <a:lnTo>
                  <a:pt x="724001" y="74930"/>
                </a:lnTo>
                <a:lnTo>
                  <a:pt x="725347" y="72390"/>
                </a:lnTo>
                <a:lnTo>
                  <a:pt x="725347" y="67310"/>
                </a:lnTo>
                <a:close/>
              </a:path>
              <a:path w="949960" h="770889">
                <a:moveTo>
                  <a:pt x="853668" y="62230"/>
                </a:moveTo>
                <a:lnTo>
                  <a:pt x="806399" y="62230"/>
                </a:lnTo>
                <a:lnTo>
                  <a:pt x="809091" y="69850"/>
                </a:lnTo>
                <a:lnTo>
                  <a:pt x="811796" y="72390"/>
                </a:lnTo>
                <a:lnTo>
                  <a:pt x="813142" y="72390"/>
                </a:lnTo>
                <a:lnTo>
                  <a:pt x="825296" y="69850"/>
                </a:lnTo>
                <a:lnTo>
                  <a:pt x="836104" y="64770"/>
                </a:lnTo>
                <a:lnTo>
                  <a:pt x="852322" y="64770"/>
                </a:lnTo>
                <a:lnTo>
                  <a:pt x="853668" y="62230"/>
                </a:lnTo>
                <a:close/>
              </a:path>
              <a:path w="949960" h="770889">
                <a:moveTo>
                  <a:pt x="194513" y="66040"/>
                </a:moveTo>
                <a:lnTo>
                  <a:pt x="193154" y="67310"/>
                </a:lnTo>
                <a:lnTo>
                  <a:pt x="190461" y="67310"/>
                </a:lnTo>
                <a:lnTo>
                  <a:pt x="189102" y="68580"/>
                </a:lnTo>
                <a:lnTo>
                  <a:pt x="197205" y="68580"/>
                </a:lnTo>
                <a:lnTo>
                  <a:pt x="194513" y="67310"/>
                </a:lnTo>
                <a:lnTo>
                  <a:pt x="194513" y="66040"/>
                </a:lnTo>
                <a:close/>
              </a:path>
              <a:path w="949960" h="770889">
                <a:moveTo>
                  <a:pt x="208013" y="66040"/>
                </a:moveTo>
                <a:lnTo>
                  <a:pt x="206667" y="67310"/>
                </a:lnTo>
                <a:lnTo>
                  <a:pt x="201256" y="67310"/>
                </a:lnTo>
                <a:lnTo>
                  <a:pt x="198564" y="68580"/>
                </a:lnTo>
                <a:lnTo>
                  <a:pt x="209372" y="68580"/>
                </a:lnTo>
                <a:lnTo>
                  <a:pt x="209372" y="67310"/>
                </a:lnTo>
                <a:lnTo>
                  <a:pt x="208013" y="66040"/>
                </a:lnTo>
                <a:close/>
              </a:path>
              <a:path w="949960" h="770889">
                <a:moveTo>
                  <a:pt x="748309" y="52070"/>
                </a:moveTo>
                <a:lnTo>
                  <a:pt x="224218" y="52070"/>
                </a:lnTo>
                <a:lnTo>
                  <a:pt x="228269" y="55880"/>
                </a:lnTo>
                <a:lnTo>
                  <a:pt x="225577" y="60960"/>
                </a:lnTo>
                <a:lnTo>
                  <a:pt x="224218" y="60960"/>
                </a:lnTo>
                <a:lnTo>
                  <a:pt x="224218" y="62230"/>
                </a:lnTo>
                <a:lnTo>
                  <a:pt x="221526" y="63500"/>
                </a:lnTo>
                <a:lnTo>
                  <a:pt x="221526" y="64770"/>
                </a:lnTo>
                <a:lnTo>
                  <a:pt x="222872" y="64770"/>
                </a:lnTo>
                <a:lnTo>
                  <a:pt x="220167" y="67310"/>
                </a:lnTo>
                <a:lnTo>
                  <a:pt x="220167" y="68580"/>
                </a:lnTo>
                <a:lnTo>
                  <a:pt x="222872" y="67310"/>
                </a:lnTo>
                <a:lnTo>
                  <a:pt x="725347" y="67310"/>
                </a:lnTo>
                <a:lnTo>
                  <a:pt x="725347" y="64770"/>
                </a:lnTo>
                <a:lnTo>
                  <a:pt x="726706" y="63500"/>
                </a:lnTo>
                <a:lnTo>
                  <a:pt x="729399" y="62230"/>
                </a:lnTo>
                <a:lnTo>
                  <a:pt x="730758" y="62230"/>
                </a:lnTo>
                <a:lnTo>
                  <a:pt x="730758" y="58420"/>
                </a:lnTo>
                <a:lnTo>
                  <a:pt x="732104" y="57150"/>
                </a:lnTo>
                <a:lnTo>
                  <a:pt x="738860" y="57150"/>
                </a:lnTo>
                <a:lnTo>
                  <a:pt x="741553" y="54610"/>
                </a:lnTo>
                <a:lnTo>
                  <a:pt x="744258" y="53340"/>
                </a:lnTo>
                <a:lnTo>
                  <a:pt x="748309" y="52070"/>
                </a:lnTo>
                <a:close/>
              </a:path>
              <a:path w="949960" h="770889">
                <a:moveTo>
                  <a:pt x="176949" y="63500"/>
                </a:moveTo>
                <a:lnTo>
                  <a:pt x="163436" y="63500"/>
                </a:lnTo>
                <a:lnTo>
                  <a:pt x="160743" y="66040"/>
                </a:lnTo>
                <a:lnTo>
                  <a:pt x="160743" y="67310"/>
                </a:lnTo>
                <a:lnTo>
                  <a:pt x="162090" y="67310"/>
                </a:lnTo>
                <a:lnTo>
                  <a:pt x="162090" y="66040"/>
                </a:lnTo>
                <a:lnTo>
                  <a:pt x="181000" y="66040"/>
                </a:lnTo>
                <a:lnTo>
                  <a:pt x="178307" y="64770"/>
                </a:lnTo>
                <a:lnTo>
                  <a:pt x="176949" y="63500"/>
                </a:lnTo>
                <a:close/>
              </a:path>
              <a:path w="949960" h="770889">
                <a:moveTo>
                  <a:pt x="852322" y="64770"/>
                </a:moveTo>
                <a:lnTo>
                  <a:pt x="836104" y="64770"/>
                </a:lnTo>
                <a:lnTo>
                  <a:pt x="842860" y="67310"/>
                </a:lnTo>
                <a:lnTo>
                  <a:pt x="848271" y="67310"/>
                </a:lnTo>
                <a:lnTo>
                  <a:pt x="850976" y="66040"/>
                </a:lnTo>
                <a:lnTo>
                  <a:pt x="852322" y="64770"/>
                </a:lnTo>
                <a:close/>
              </a:path>
              <a:path w="949960" h="770889">
                <a:moveTo>
                  <a:pt x="148577" y="62230"/>
                </a:moveTo>
                <a:lnTo>
                  <a:pt x="145884" y="62230"/>
                </a:lnTo>
                <a:lnTo>
                  <a:pt x="143179" y="63500"/>
                </a:lnTo>
                <a:lnTo>
                  <a:pt x="151282" y="63500"/>
                </a:lnTo>
                <a:lnTo>
                  <a:pt x="148577" y="62230"/>
                </a:lnTo>
                <a:close/>
              </a:path>
              <a:path w="949960" h="770889">
                <a:moveTo>
                  <a:pt x="171538" y="59690"/>
                </a:moveTo>
                <a:lnTo>
                  <a:pt x="170192" y="59690"/>
                </a:lnTo>
                <a:lnTo>
                  <a:pt x="168846" y="60960"/>
                </a:lnTo>
                <a:lnTo>
                  <a:pt x="167487" y="60960"/>
                </a:lnTo>
                <a:lnTo>
                  <a:pt x="166141" y="62230"/>
                </a:lnTo>
                <a:lnTo>
                  <a:pt x="166141" y="63500"/>
                </a:lnTo>
                <a:lnTo>
                  <a:pt x="175590" y="63500"/>
                </a:lnTo>
                <a:lnTo>
                  <a:pt x="171538" y="59690"/>
                </a:lnTo>
                <a:close/>
              </a:path>
              <a:path w="949960" h="770889">
                <a:moveTo>
                  <a:pt x="914450" y="46990"/>
                </a:moveTo>
                <a:lnTo>
                  <a:pt x="864476" y="46990"/>
                </a:lnTo>
                <a:lnTo>
                  <a:pt x="867181" y="50800"/>
                </a:lnTo>
                <a:lnTo>
                  <a:pt x="877989" y="55880"/>
                </a:lnTo>
                <a:lnTo>
                  <a:pt x="879335" y="55880"/>
                </a:lnTo>
                <a:lnTo>
                  <a:pt x="882040" y="54610"/>
                </a:lnTo>
                <a:lnTo>
                  <a:pt x="892835" y="52070"/>
                </a:lnTo>
                <a:lnTo>
                  <a:pt x="913104" y="52070"/>
                </a:lnTo>
                <a:lnTo>
                  <a:pt x="913104" y="50800"/>
                </a:lnTo>
                <a:lnTo>
                  <a:pt x="914450" y="48260"/>
                </a:lnTo>
                <a:lnTo>
                  <a:pt x="914450" y="46990"/>
                </a:lnTo>
                <a:close/>
              </a:path>
              <a:path w="949960" h="770889">
                <a:moveTo>
                  <a:pt x="913104" y="52070"/>
                </a:moveTo>
                <a:lnTo>
                  <a:pt x="894194" y="52070"/>
                </a:lnTo>
                <a:lnTo>
                  <a:pt x="903643" y="54610"/>
                </a:lnTo>
                <a:lnTo>
                  <a:pt x="910399" y="53340"/>
                </a:lnTo>
                <a:lnTo>
                  <a:pt x="913104" y="53340"/>
                </a:lnTo>
                <a:lnTo>
                  <a:pt x="913104" y="52070"/>
                </a:lnTo>
                <a:close/>
              </a:path>
              <a:path w="949960" h="770889">
                <a:moveTo>
                  <a:pt x="213423" y="46990"/>
                </a:moveTo>
                <a:lnTo>
                  <a:pt x="201256" y="46990"/>
                </a:lnTo>
                <a:lnTo>
                  <a:pt x="203961" y="50800"/>
                </a:lnTo>
                <a:lnTo>
                  <a:pt x="206667" y="50800"/>
                </a:lnTo>
                <a:lnTo>
                  <a:pt x="209372" y="52070"/>
                </a:lnTo>
                <a:lnTo>
                  <a:pt x="210718" y="50800"/>
                </a:lnTo>
                <a:lnTo>
                  <a:pt x="210718" y="48260"/>
                </a:lnTo>
                <a:lnTo>
                  <a:pt x="213423" y="46990"/>
                </a:lnTo>
                <a:close/>
              </a:path>
              <a:path w="949960" h="770889">
                <a:moveTo>
                  <a:pt x="927963" y="43180"/>
                </a:moveTo>
                <a:lnTo>
                  <a:pt x="190461" y="43180"/>
                </a:lnTo>
                <a:lnTo>
                  <a:pt x="193154" y="44450"/>
                </a:lnTo>
                <a:lnTo>
                  <a:pt x="194513" y="45720"/>
                </a:lnTo>
                <a:lnTo>
                  <a:pt x="195859" y="45720"/>
                </a:lnTo>
                <a:lnTo>
                  <a:pt x="198564" y="46990"/>
                </a:lnTo>
                <a:lnTo>
                  <a:pt x="917155" y="46990"/>
                </a:lnTo>
                <a:lnTo>
                  <a:pt x="917155" y="44450"/>
                </a:lnTo>
                <a:lnTo>
                  <a:pt x="926611" y="44450"/>
                </a:lnTo>
                <a:lnTo>
                  <a:pt x="927963" y="43180"/>
                </a:lnTo>
                <a:close/>
              </a:path>
              <a:path w="949960" h="770889">
                <a:moveTo>
                  <a:pt x="923912" y="44450"/>
                </a:moveTo>
                <a:lnTo>
                  <a:pt x="917155" y="44450"/>
                </a:lnTo>
                <a:lnTo>
                  <a:pt x="918514" y="45720"/>
                </a:lnTo>
                <a:lnTo>
                  <a:pt x="921207" y="45720"/>
                </a:lnTo>
                <a:lnTo>
                  <a:pt x="921207" y="46990"/>
                </a:lnTo>
                <a:lnTo>
                  <a:pt x="923912" y="44450"/>
                </a:lnTo>
                <a:close/>
              </a:path>
              <a:path w="949960" h="770889">
                <a:moveTo>
                  <a:pt x="926611" y="44450"/>
                </a:moveTo>
                <a:lnTo>
                  <a:pt x="923912" y="44450"/>
                </a:lnTo>
                <a:lnTo>
                  <a:pt x="925258" y="45720"/>
                </a:lnTo>
                <a:lnTo>
                  <a:pt x="926611" y="44450"/>
                </a:lnTo>
                <a:close/>
              </a:path>
              <a:path w="949960" h="770889">
                <a:moveTo>
                  <a:pt x="194513" y="36830"/>
                </a:moveTo>
                <a:lnTo>
                  <a:pt x="191808" y="39370"/>
                </a:lnTo>
                <a:lnTo>
                  <a:pt x="190461" y="39370"/>
                </a:lnTo>
                <a:lnTo>
                  <a:pt x="187756" y="40640"/>
                </a:lnTo>
                <a:lnTo>
                  <a:pt x="186410" y="40640"/>
                </a:lnTo>
                <a:lnTo>
                  <a:pt x="186410" y="41910"/>
                </a:lnTo>
                <a:lnTo>
                  <a:pt x="189102" y="44450"/>
                </a:lnTo>
                <a:lnTo>
                  <a:pt x="190461" y="44450"/>
                </a:lnTo>
                <a:lnTo>
                  <a:pt x="190461" y="43180"/>
                </a:lnTo>
                <a:lnTo>
                  <a:pt x="927963" y="43180"/>
                </a:lnTo>
                <a:lnTo>
                  <a:pt x="928412" y="41910"/>
                </a:lnTo>
                <a:lnTo>
                  <a:pt x="205320" y="41910"/>
                </a:lnTo>
                <a:lnTo>
                  <a:pt x="194513" y="36830"/>
                </a:lnTo>
                <a:close/>
              </a:path>
              <a:path w="949960" h="770889">
                <a:moveTo>
                  <a:pt x="932014" y="36830"/>
                </a:moveTo>
                <a:lnTo>
                  <a:pt x="197205" y="36830"/>
                </a:lnTo>
                <a:lnTo>
                  <a:pt x="205320" y="40640"/>
                </a:lnTo>
                <a:lnTo>
                  <a:pt x="209372" y="40640"/>
                </a:lnTo>
                <a:lnTo>
                  <a:pt x="208013" y="41910"/>
                </a:lnTo>
                <a:lnTo>
                  <a:pt x="928412" y="41910"/>
                </a:lnTo>
                <a:lnTo>
                  <a:pt x="929309" y="39370"/>
                </a:lnTo>
                <a:lnTo>
                  <a:pt x="932014" y="36830"/>
                </a:lnTo>
                <a:close/>
              </a:path>
              <a:path w="949960" h="770889">
                <a:moveTo>
                  <a:pt x="945066" y="34290"/>
                </a:moveTo>
                <a:lnTo>
                  <a:pt x="936066" y="34290"/>
                </a:lnTo>
                <a:lnTo>
                  <a:pt x="937412" y="36830"/>
                </a:lnTo>
                <a:lnTo>
                  <a:pt x="940117" y="38100"/>
                </a:lnTo>
                <a:lnTo>
                  <a:pt x="938771" y="39370"/>
                </a:lnTo>
                <a:lnTo>
                  <a:pt x="936066" y="39370"/>
                </a:lnTo>
                <a:lnTo>
                  <a:pt x="937412" y="40640"/>
                </a:lnTo>
                <a:lnTo>
                  <a:pt x="937412" y="41910"/>
                </a:lnTo>
                <a:lnTo>
                  <a:pt x="941463" y="41910"/>
                </a:lnTo>
                <a:lnTo>
                  <a:pt x="944168" y="39370"/>
                </a:lnTo>
                <a:lnTo>
                  <a:pt x="945066" y="34290"/>
                </a:lnTo>
                <a:close/>
              </a:path>
              <a:path w="949960" h="770889">
                <a:moveTo>
                  <a:pt x="936066" y="34290"/>
                </a:moveTo>
                <a:lnTo>
                  <a:pt x="174243" y="34290"/>
                </a:lnTo>
                <a:lnTo>
                  <a:pt x="176949" y="35560"/>
                </a:lnTo>
                <a:lnTo>
                  <a:pt x="183705" y="39370"/>
                </a:lnTo>
                <a:lnTo>
                  <a:pt x="186410" y="39370"/>
                </a:lnTo>
                <a:lnTo>
                  <a:pt x="187756" y="38100"/>
                </a:lnTo>
                <a:lnTo>
                  <a:pt x="190461" y="38100"/>
                </a:lnTo>
                <a:lnTo>
                  <a:pt x="191808" y="36830"/>
                </a:lnTo>
                <a:lnTo>
                  <a:pt x="933361" y="36830"/>
                </a:lnTo>
                <a:lnTo>
                  <a:pt x="936066" y="34290"/>
                </a:lnTo>
                <a:close/>
              </a:path>
              <a:path w="949960" h="770889">
                <a:moveTo>
                  <a:pt x="205320" y="2540"/>
                </a:moveTo>
                <a:lnTo>
                  <a:pt x="202615" y="2540"/>
                </a:lnTo>
                <a:lnTo>
                  <a:pt x="197205" y="5080"/>
                </a:lnTo>
                <a:lnTo>
                  <a:pt x="194513" y="8890"/>
                </a:lnTo>
                <a:lnTo>
                  <a:pt x="191808" y="13970"/>
                </a:lnTo>
                <a:lnTo>
                  <a:pt x="190461" y="15240"/>
                </a:lnTo>
                <a:lnTo>
                  <a:pt x="185051" y="17780"/>
                </a:lnTo>
                <a:lnTo>
                  <a:pt x="183705" y="19050"/>
                </a:lnTo>
                <a:lnTo>
                  <a:pt x="182359" y="19050"/>
                </a:lnTo>
                <a:lnTo>
                  <a:pt x="182359" y="21590"/>
                </a:lnTo>
                <a:lnTo>
                  <a:pt x="185051" y="21590"/>
                </a:lnTo>
                <a:lnTo>
                  <a:pt x="185051" y="22860"/>
                </a:lnTo>
                <a:lnTo>
                  <a:pt x="186410" y="24130"/>
                </a:lnTo>
                <a:lnTo>
                  <a:pt x="183705" y="26670"/>
                </a:lnTo>
                <a:lnTo>
                  <a:pt x="179654" y="26670"/>
                </a:lnTo>
                <a:lnTo>
                  <a:pt x="175590" y="30480"/>
                </a:lnTo>
                <a:lnTo>
                  <a:pt x="172897" y="35560"/>
                </a:lnTo>
                <a:lnTo>
                  <a:pt x="174243" y="34290"/>
                </a:lnTo>
                <a:lnTo>
                  <a:pt x="945066" y="34290"/>
                </a:lnTo>
                <a:lnTo>
                  <a:pt x="945515" y="31750"/>
                </a:lnTo>
                <a:lnTo>
                  <a:pt x="946194" y="30480"/>
                </a:lnTo>
                <a:lnTo>
                  <a:pt x="275551" y="30480"/>
                </a:lnTo>
                <a:lnTo>
                  <a:pt x="270154" y="24130"/>
                </a:lnTo>
                <a:lnTo>
                  <a:pt x="267449" y="22860"/>
                </a:lnTo>
                <a:lnTo>
                  <a:pt x="266103" y="21590"/>
                </a:lnTo>
                <a:lnTo>
                  <a:pt x="266103" y="20320"/>
                </a:lnTo>
                <a:lnTo>
                  <a:pt x="263398" y="20320"/>
                </a:lnTo>
                <a:lnTo>
                  <a:pt x="262051" y="19050"/>
                </a:lnTo>
                <a:lnTo>
                  <a:pt x="262051" y="17780"/>
                </a:lnTo>
                <a:lnTo>
                  <a:pt x="260692" y="16510"/>
                </a:lnTo>
                <a:lnTo>
                  <a:pt x="260692" y="15240"/>
                </a:lnTo>
                <a:lnTo>
                  <a:pt x="252590" y="11430"/>
                </a:lnTo>
                <a:lnTo>
                  <a:pt x="249885" y="11430"/>
                </a:lnTo>
                <a:lnTo>
                  <a:pt x="249885" y="10160"/>
                </a:lnTo>
                <a:lnTo>
                  <a:pt x="224218" y="10160"/>
                </a:lnTo>
                <a:lnTo>
                  <a:pt x="223769" y="8890"/>
                </a:lnTo>
                <a:lnTo>
                  <a:pt x="214769" y="8890"/>
                </a:lnTo>
                <a:lnTo>
                  <a:pt x="205320" y="2540"/>
                </a:lnTo>
                <a:close/>
              </a:path>
              <a:path w="949960" h="770889">
                <a:moveTo>
                  <a:pt x="282308" y="26670"/>
                </a:moveTo>
                <a:lnTo>
                  <a:pt x="279603" y="30480"/>
                </a:lnTo>
                <a:lnTo>
                  <a:pt x="946194" y="30480"/>
                </a:lnTo>
                <a:lnTo>
                  <a:pt x="946873" y="29210"/>
                </a:lnTo>
                <a:lnTo>
                  <a:pt x="949579" y="29210"/>
                </a:lnTo>
                <a:lnTo>
                  <a:pt x="282308" y="26670"/>
                </a:lnTo>
                <a:close/>
              </a:path>
              <a:path w="949960" h="770889">
                <a:moveTo>
                  <a:pt x="241782" y="0"/>
                </a:moveTo>
                <a:lnTo>
                  <a:pt x="239077" y="0"/>
                </a:lnTo>
                <a:lnTo>
                  <a:pt x="235026" y="1270"/>
                </a:lnTo>
                <a:lnTo>
                  <a:pt x="232333" y="2540"/>
                </a:lnTo>
                <a:lnTo>
                  <a:pt x="225577" y="10160"/>
                </a:lnTo>
                <a:lnTo>
                  <a:pt x="249885" y="10160"/>
                </a:lnTo>
                <a:lnTo>
                  <a:pt x="248539" y="5080"/>
                </a:lnTo>
                <a:lnTo>
                  <a:pt x="241782" y="0"/>
                </a:lnTo>
                <a:close/>
              </a:path>
              <a:path w="949960" h="770889">
                <a:moveTo>
                  <a:pt x="222872" y="6350"/>
                </a:moveTo>
                <a:lnTo>
                  <a:pt x="221526" y="6350"/>
                </a:lnTo>
                <a:lnTo>
                  <a:pt x="218820" y="8890"/>
                </a:lnTo>
                <a:lnTo>
                  <a:pt x="223769" y="8890"/>
                </a:lnTo>
                <a:lnTo>
                  <a:pt x="222872" y="6350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27950" y="4011561"/>
            <a:ext cx="5222240" cy="2061845"/>
          </a:xfrm>
          <a:custGeom>
            <a:avLst/>
            <a:gdLst/>
            <a:ahLst/>
            <a:cxnLst/>
            <a:rect l="l" t="t" r="r" b="b"/>
            <a:pathLst>
              <a:path w="5222240" h="2061845">
                <a:moveTo>
                  <a:pt x="5221973" y="1677682"/>
                </a:moveTo>
                <a:lnTo>
                  <a:pt x="5220627" y="1673631"/>
                </a:lnTo>
                <a:lnTo>
                  <a:pt x="5217922" y="1669580"/>
                </a:lnTo>
                <a:lnTo>
                  <a:pt x="5216576" y="1668233"/>
                </a:lnTo>
                <a:lnTo>
                  <a:pt x="5216576" y="1665528"/>
                </a:lnTo>
                <a:lnTo>
                  <a:pt x="5215217" y="1658759"/>
                </a:lnTo>
                <a:lnTo>
                  <a:pt x="5215217" y="1649310"/>
                </a:lnTo>
                <a:lnTo>
                  <a:pt x="5216576" y="1647964"/>
                </a:lnTo>
                <a:lnTo>
                  <a:pt x="5215217" y="1646618"/>
                </a:lnTo>
                <a:lnTo>
                  <a:pt x="5212524" y="1638515"/>
                </a:lnTo>
                <a:lnTo>
                  <a:pt x="5212524" y="1627708"/>
                </a:lnTo>
                <a:lnTo>
                  <a:pt x="5213870" y="1625003"/>
                </a:lnTo>
                <a:lnTo>
                  <a:pt x="5217922" y="1603387"/>
                </a:lnTo>
                <a:lnTo>
                  <a:pt x="5217922" y="1602041"/>
                </a:lnTo>
                <a:lnTo>
                  <a:pt x="5220627" y="1602041"/>
                </a:lnTo>
                <a:lnTo>
                  <a:pt x="5220627" y="1597990"/>
                </a:lnTo>
                <a:lnTo>
                  <a:pt x="5219281" y="1596631"/>
                </a:lnTo>
                <a:lnTo>
                  <a:pt x="5220627" y="1596631"/>
                </a:lnTo>
                <a:lnTo>
                  <a:pt x="5220627" y="1591233"/>
                </a:lnTo>
                <a:lnTo>
                  <a:pt x="5219281" y="1589874"/>
                </a:lnTo>
                <a:lnTo>
                  <a:pt x="5219281" y="1588528"/>
                </a:lnTo>
                <a:lnTo>
                  <a:pt x="5217922" y="1585836"/>
                </a:lnTo>
                <a:lnTo>
                  <a:pt x="5217922" y="1575028"/>
                </a:lnTo>
                <a:lnTo>
                  <a:pt x="5216576" y="1572323"/>
                </a:lnTo>
                <a:lnTo>
                  <a:pt x="5217922" y="1570964"/>
                </a:lnTo>
                <a:lnTo>
                  <a:pt x="5217922" y="1566913"/>
                </a:lnTo>
                <a:lnTo>
                  <a:pt x="5216576" y="1565567"/>
                </a:lnTo>
                <a:lnTo>
                  <a:pt x="5216576" y="1561503"/>
                </a:lnTo>
                <a:lnTo>
                  <a:pt x="5215217" y="1558810"/>
                </a:lnTo>
                <a:lnTo>
                  <a:pt x="5215217" y="1557464"/>
                </a:lnTo>
                <a:lnTo>
                  <a:pt x="5216576" y="1549361"/>
                </a:lnTo>
                <a:lnTo>
                  <a:pt x="5189563" y="1552054"/>
                </a:lnTo>
                <a:lnTo>
                  <a:pt x="5162550" y="1541259"/>
                </a:lnTo>
                <a:lnTo>
                  <a:pt x="5154434" y="1525041"/>
                </a:lnTo>
                <a:lnTo>
                  <a:pt x="5159857" y="1504784"/>
                </a:lnTo>
                <a:lnTo>
                  <a:pt x="5166601" y="1475066"/>
                </a:lnTo>
                <a:lnTo>
                  <a:pt x="5158486" y="1443990"/>
                </a:lnTo>
                <a:lnTo>
                  <a:pt x="5140934" y="1426438"/>
                </a:lnTo>
                <a:lnTo>
                  <a:pt x="5107165" y="1418323"/>
                </a:lnTo>
                <a:lnTo>
                  <a:pt x="5023421" y="1418323"/>
                </a:lnTo>
                <a:lnTo>
                  <a:pt x="4962639" y="1439951"/>
                </a:lnTo>
                <a:lnTo>
                  <a:pt x="4908613" y="1506131"/>
                </a:lnTo>
                <a:lnTo>
                  <a:pt x="4893754" y="1549361"/>
                </a:lnTo>
                <a:lnTo>
                  <a:pt x="4858626" y="1576374"/>
                </a:lnTo>
                <a:lnTo>
                  <a:pt x="4792446" y="1569618"/>
                </a:lnTo>
                <a:lnTo>
                  <a:pt x="4758664" y="1546656"/>
                </a:lnTo>
                <a:lnTo>
                  <a:pt x="4722203" y="1530451"/>
                </a:lnTo>
                <a:lnTo>
                  <a:pt x="4707344" y="1495323"/>
                </a:lnTo>
                <a:lnTo>
                  <a:pt x="4691126" y="1448054"/>
                </a:lnTo>
                <a:lnTo>
                  <a:pt x="4672228" y="1388618"/>
                </a:lnTo>
                <a:lnTo>
                  <a:pt x="4634408" y="1356194"/>
                </a:lnTo>
                <a:lnTo>
                  <a:pt x="4588472" y="1335925"/>
                </a:lnTo>
                <a:lnTo>
                  <a:pt x="4538510" y="1319720"/>
                </a:lnTo>
                <a:lnTo>
                  <a:pt x="4502035" y="1318374"/>
                </a:lnTo>
                <a:lnTo>
                  <a:pt x="4483112" y="1321079"/>
                </a:lnTo>
                <a:lnTo>
                  <a:pt x="4452061" y="1317015"/>
                </a:lnTo>
                <a:lnTo>
                  <a:pt x="4422343" y="1304874"/>
                </a:lnTo>
                <a:lnTo>
                  <a:pt x="4411523" y="1303515"/>
                </a:lnTo>
                <a:lnTo>
                  <a:pt x="4384522" y="1299464"/>
                </a:lnTo>
                <a:lnTo>
                  <a:pt x="4362907" y="1299464"/>
                </a:lnTo>
                <a:lnTo>
                  <a:pt x="4338599" y="1303515"/>
                </a:lnTo>
                <a:lnTo>
                  <a:pt x="4299420" y="1308912"/>
                </a:lnTo>
                <a:lnTo>
                  <a:pt x="4258894" y="1319720"/>
                </a:lnTo>
                <a:lnTo>
                  <a:pt x="4198112" y="1342694"/>
                </a:lnTo>
                <a:lnTo>
                  <a:pt x="4107611" y="1395374"/>
                </a:lnTo>
                <a:lnTo>
                  <a:pt x="4075201" y="1419682"/>
                </a:lnTo>
                <a:lnTo>
                  <a:pt x="4031970" y="1435887"/>
                </a:lnTo>
                <a:lnTo>
                  <a:pt x="3956329" y="1469656"/>
                </a:lnTo>
                <a:lnTo>
                  <a:pt x="3902303" y="1498028"/>
                </a:lnTo>
                <a:lnTo>
                  <a:pt x="3867188" y="1531797"/>
                </a:lnTo>
                <a:lnTo>
                  <a:pt x="3815854" y="1550708"/>
                </a:lnTo>
                <a:lnTo>
                  <a:pt x="3784790" y="1543951"/>
                </a:lnTo>
                <a:lnTo>
                  <a:pt x="3746970" y="1538541"/>
                </a:lnTo>
                <a:lnTo>
                  <a:pt x="3707790" y="1526387"/>
                </a:lnTo>
                <a:lnTo>
                  <a:pt x="3675380" y="1535849"/>
                </a:lnTo>
                <a:lnTo>
                  <a:pt x="3633508" y="1553413"/>
                </a:lnTo>
                <a:lnTo>
                  <a:pt x="3586226" y="1557464"/>
                </a:lnTo>
                <a:lnTo>
                  <a:pt x="3551110" y="1507477"/>
                </a:lnTo>
                <a:lnTo>
                  <a:pt x="3488982" y="1457502"/>
                </a:lnTo>
                <a:lnTo>
                  <a:pt x="3457905" y="1438592"/>
                </a:lnTo>
                <a:lnTo>
                  <a:pt x="3444405" y="1412925"/>
                </a:lnTo>
                <a:lnTo>
                  <a:pt x="3434956" y="1380515"/>
                </a:lnTo>
                <a:lnTo>
                  <a:pt x="3420084" y="1350797"/>
                </a:lnTo>
                <a:lnTo>
                  <a:pt x="3409289" y="1321079"/>
                </a:lnTo>
                <a:lnTo>
                  <a:pt x="3379559" y="1308912"/>
                </a:lnTo>
                <a:lnTo>
                  <a:pt x="3347148" y="1300810"/>
                </a:lnTo>
                <a:lnTo>
                  <a:pt x="3310674" y="1300810"/>
                </a:lnTo>
                <a:lnTo>
                  <a:pt x="3259353" y="1311617"/>
                </a:lnTo>
                <a:lnTo>
                  <a:pt x="3202622" y="1304874"/>
                </a:lnTo>
                <a:lnTo>
                  <a:pt x="3174250" y="1294053"/>
                </a:lnTo>
                <a:lnTo>
                  <a:pt x="3153994" y="1254887"/>
                </a:lnTo>
                <a:lnTo>
                  <a:pt x="3131032" y="1195451"/>
                </a:lnTo>
                <a:lnTo>
                  <a:pt x="3108058" y="1180592"/>
                </a:lnTo>
                <a:lnTo>
                  <a:pt x="3083750" y="1172489"/>
                </a:lnTo>
                <a:lnTo>
                  <a:pt x="3063494" y="1184643"/>
                </a:lnTo>
                <a:lnTo>
                  <a:pt x="3033763" y="1194104"/>
                </a:lnTo>
                <a:lnTo>
                  <a:pt x="2944622" y="1198143"/>
                </a:lnTo>
                <a:lnTo>
                  <a:pt x="2905455" y="1217053"/>
                </a:lnTo>
                <a:lnTo>
                  <a:pt x="2856827" y="1215720"/>
                </a:lnTo>
                <a:lnTo>
                  <a:pt x="2825762" y="1213002"/>
                </a:lnTo>
                <a:lnTo>
                  <a:pt x="2777134" y="1206246"/>
                </a:lnTo>
                <a:lnTo>
                  <a:pt x="2693390" y="1206246"/>
                </a:lnTo>
                <a:lnTo>
                  <a:pt x="2658275" y="1214361"/>
                </a:lnTo>
                <a:lnTo>
                  <a:pt x="2639352" y="1218412"/>
                </a:lnTo>
                <a:lnTo>
                  <a:pt x="2578570" y="1246784"/>
                </a:lnTo>
                <a:lnTo>
                  <a:pt x="2538044" y="1269746"/>
                </a:lnTo>
                <a:lnTo>
                  <a:pt x="2525903" y="1264335"/>
                </a:lnTo>
                <a:lnTo>
                  <a:pt x="2494838" y="1225169"/>
                </a:lnTo>
                <a:lnTo>
                  <a:pt x="2482672" y="1213002"/>
                </a:lnTo>
                <a:lnTo>
                  <a:pt x="2458364" y="1206246"/>
                </a:lnTo>
                <a:lnTo>
                  <a:pt x="2431338" y="1207617"/>
                </a:lnTo>
                <a:lnTo>
                  <a:pt x="2413787" y="1213002"/>
                </a:lnTo>
                <a:lnTo>
                  <a:pt x="2389467" y="1221105"/>
                </a:lnTo>
                <a:lnTo>
                  <a:pt x="2367864" y="1217053"/>
                </a:lnTo>
                <a:lnTo>
                  <a:pt x="2248992" y="1191399"/>
                </a:lnTo>
                <a:lnTo>
                  <a:pt x="2166594" y="1164386"/>
                </a:lnTo>
                <a:lnTo>
                  <a:pt x="2077453" y="1119809"/>
                </a:lnTo>
                <a:lnTo>
                  <a:pt x="2031530" y="1086040"/>
                </a:lnTo>
                <a:lnTo>
                  <a:pt x="1947786" y="1044168"/>
                </a:lnTo>
                <a:lnTo>
                  <a:pt x="1870786" y="1004989"/>
                </a:lnTo>
                <a:lnTo>
                  <a:pt x="1828914" y="987425"/>
                </a:lnTo>
                <a:lnTo>
                  <a:pt x="1788388" y="971219"/>
                </a:lnTo>
                <a:lnTo>
                  <a:pt x="1711401" y="937437"/>
                </a:lnTo>
                <a:lnTo>
                  <a:pt x="1672221" y="913130"/>
                </a:lnTo>
                <a:lnTo>
                  <a:pt x="1637118" y="887463"/>
                </a:lnTo>
                <a:lnTo>
                  <a:pt x="1606029" y="871258"/>
                </a:lnTo>
                <a:lnTo>
                  <a:pt x="1557413" y="846950"/>
                </a:lnTo>
                <a:lnTo>
                  <a:pt x="1538503" y="833424"/>
                </a:lnTo>
                <a:lnTo>
                  <a:pt x="1512836" y="799668"/>
                </a:lnTo>
                <a:lnTo>
                  <a:pt x="1492580" y="760488"/>
                </a:lnTo>
                <a:lnTo>
                  <a:pt x="1468259" y="736180"/>
                </a:lnTo>
                <a:lnTo>
                  <a:pt x="1445310" y="719975"/>
                </a:lnTo>
                <a:lnTo>
                  <a:pt x="1403438" y="695655"/>
                </a:lnTo>
                <a:lnTo>
                  <a:pt x="1361554" y="678091"/>
                </a:lnTo>
                <a:lnTo>
                  <a:pt x="1322387" y="669988"/>
                </a:lnTo>
                <a:lnTo>
                  <a:pt x="1289977" y="669988"/>
                </a:lnTo>
                <a:lnTo>
                  <a:pt x="1267015" y="657834"/>
                </a:lnTo>
                <a:lnTo>
                  <a:pt x="1253502" y="649719"/>
                </a:lnTo>
                <a:lnTo>
                  <a:pt x="1219720" y="632167"/>
                </a:lnTo>
                <a:lnTo>
                  <a:pt x="1185964" y="618655"/>
                </a:lnTo>
                <a:lnTo>
                  <a:pt x="1167041" y="603796"/>
                </a:lnTo>
                <a:lnTo>
                  <a:pt x="1127887" y="575424"/>
                </a:lnTo>
                <a:lnTo>
                  <a:pt x="1092758" y="551116"/>
                </a:lnTo>
                <a:lnTo>
                  <a:pt x="1069797" y="513295"/>
                </a:lnTo>
                <a:lnTo>
                  <a:pt x="1040079" y="456552"/>
                </a:lnTo>
                <a:lnTo>
                  <a:pt x="999566" y="428205"/>
                </a:lnTo>
                <a:lnTo>
                  <a:pt x="961732" y="405231"/>
                </a:lnTo>
                <a:lnTo>
                  <a:pt x="917155" y="380923"/>
                </a:lnTo>
                <a:lnTo>
                  <a:pt x="868540" y="362013"/>
                </a:lnTo>
                <a:lnTo>
                  <a:pt x="832065" y="341744"/>
                </a:lnTo>
                <a:lnTo>
                  <a:pt x="796950" y="325539"/>
                </a:lnTo>
                <a:lnTo>
                  <a:pt x="746963" y="295821"/>
                </a:lnTo>
                <a:lnTo>
                  <a:pt x="715899" y="260692"/>
                </a:lnTo>
                <a:lnTo>
                  <a:pt x="705104" y="228282"/>
                </a:lnTo>
                <a:lnTo>
                  <a:pt x="690245" y="185051"/>
                </a:lnTo>
                <a:lnTo>
                  <a:pt x="672680" y="168846"/>
                </a:lnTo>
                <a:lnTo>
                  <a:pt x="637565" y="148590"/>
                </a:lnTo>
                <a:lnTo>
                  <a:pt x="594347" y="121564"/>
                </a:lnTo>
                <a:lnTo>
                  <a:pt x="564616" y="106705"/>
                </a:lnTo>
                <a:lnTo>
                  <a:pt x="532193" y="102654"/>
                </a:lnTo>
                <a:lnTo>
                  <a:pt x="486270" y="70231"/>
                </a:lnTo>
                <a:lnTo>
                  <a:pt x="443052" y="0"/>
                </a:lnTo>
                <a:lnTo>
                  <a:pt x="440347" y="1346"/>
                </a:lnTo>
                <a:lnTo>
                  <a:pt x="439000" y="1346"/>
                </a:lnTo>
                <a:lnTo>
                  <a:pt x="437654" y="2692"/>
                </a:lnTo>
                <a:lnTo>
                  <a:pt x="433590" y="4038"/>
                </a:lnTo>
                <a:lnTo>
                  <a:pt x="429552" y="4038"/>
                </a:lnTo>
                <a:lnTo>
                  <a:pt x="422795" y="2692"/>
                </a:lnTo>
                <a:lnTo>
                  <a:pt x="411988" y="2692"/>
                </a:lnTo>
                <a:lnTo>
                  <a:pt x="409282" y="4038"/>
                </a:lnTo>
                <a:lnTo>
                  <a:pt x="405231" y="4038"/>
                </a:lnTo>
                <a:lnTo>
                  <a:pt x="403885" y="5397"/>
                </a:lnTo>
                <a:lnTo>
                  <a:pt x="401180" y="5397"/>
                </a:lnTo>
                <a:lnTo>
                  <a:pt x="398475" y="6756"/>
                </a:lnTo>
                <a:lnTo>
                  <a:pt x="395782" y="5397"/>
                </a:lnTo>
                <a:lnTo>
                  <a:pt x="383616" y="5397"/>
                </a:lnTo>
                <a:lnTo>
                  <a:pt x="376859" y="8102"/>
                </a:lnTo>
                <a:lnTo>
                  <a:pt x="372808" y="6756"/>
                </a:lnTo>
                <a:lnTo>
                  <a:pt x="362000" y="9448"/>
                </a:lnTo>
                <a:lnTo>
                  <a:pt x="360654" y="9448"/>
                </a:lnTo>
                <a:lnTo>
                  <a:pt x="355244" y="10795"/>
                </a:lnTo>
                <a:lnTo>
                  <a:pt x="349859" y="10795"/>
                </a:lnTo>
                <a:lnTo>
                  <a:pt x="348500" y="12141"/>
                </a:lnTo>
                <a:lnTo>
                  <a:pt x="348500" y="13500"/>
                </a:lnTo>
                <a:lnTo>
                  <a:pt x="349859" y="13500"/>
                </a:lnTo>
                <a:lnTo>
                  <a:pt x="351205" y="12141"/>
                </a:lnTo>
                <a:lnTo>
                  <a:pt x="352552" y="12141"/>
                </a:lnTo>
                <a:lnTo>
                  <a:pt x="351205" y="13500"/>
                </a:lnTo>
                <a:lnTo>
                  <a:pt x="351205" y="16205"/>
                </a:lnTo>
                <a:lnTo>
                  <a:pt x="355244" y="18897"/>
                </a:lnTo>
                <a:lnTo>
                  <a:pt x="355244" y="20256"/>
                </a:lnTo>
                <a:lnTo>
                  <a:pt x="357962" y="20256"/>
                </a:lnTo>
                <a:lnTo>
                  <a:pt x="357962" y="21602"/>
                </a:lnTo>
                <a:lnTo>
                  <a:pt x="360654" y="21602"/>
                </a:lnTo>
                <a:lnTo>
                  <a:pt x="360654" y="22961"/>
                </a:lnTo>
                <a:lnTo>
                  <a:pt x="363359" y="22961"/>
                </a:lnTo>
                <a:lnTo>
                  <a:pt x="366064" y="21602"/>
                </a:lnTo>
                <a:lnTo>
                  <a:pt x="368757" y="21602"/>
                </a:lnTo>
                <a:lnTo>
                  <a:pt x="368757" y="22961"/>
                </a:lnTo>
                <a:lnTo>
                  <a:pt x="370103" y="22961"/>
                </a:lnTo>
                <a:lnTo>
                  <a:pt x="370103" y="21602"/>
                </a:lnTo>
                <a:lnTo>
                  <a:pt x="371462" y="21602"/>
                </a:lnTo>
                <a:lnTo>
                  <a:pt x="371462" y="22961"/>
                </a:lnTo>
                <a:lnTo>
                  <a:pt x="374167" y="20256"/>
                </a:lnTo>
                <a:lnTo>
                  <a:pt x="375513" y="20256"/>
                </a:lnTo>
                <a:lnTo>
                  <a:pt x="378231" y="22961"/>
                </a:lnTo>
                <a:lnTo>
                  <a:pt x="379577" y="22961"/>
                </a:lnTo>
                <a:lnTo>
                  <a:pt x="380923" y="24307"/>
                </a:lnTo>
                <a:lnTo>
                  <a:pt x="383616" y="24307"/>
                </a:lnTo>
                <a:lnTo>
                  <a:pt x="384975" y="22961"/>
                </a:lnTo>
                <a:lnTo>
                  <a:pt x="387680" y="22961"/>
                </a:lnTo>
                <a:lnTo>
                  <a:pt x="387680" y="25654"/>
                </a:lnTo>
                <a:lnTo>
                  <a:pt x="386334" y="28371"/>
                </a:lnTo>
                <a:lnTo>
                  <a:pt x="384975" y="28371"/>
                </a:lnTo>
                <a:lnTo>
                  <a:pt x="383616" y="27012"/>
                </a:lnTo>
                <a:lnTo>
                  <a:pt x="382270" y="27012"/>
                </a:lnTo>
                <a:lnTo>
                  <a:pt x="382270" y="28371"/>
                </a:lnTo>
                <a:lnTo>
                  <a:pt x="380923" y="31064"/>
                </a:lnTo>
                <a:lnTo>
                  <a:pt x="379577" y="31064"/>
                </a:lnTo>
                <a:lnTo>
                  <a:pt x="378231" y="32410"/>
                </a:lnTo>
                <a:lnTo>
                  <a:pt x="378231" y="33756"/>
                </a:lnTo>
                <a:lnTo>
                  <a:pt x="375513" y="36474"/>
                </a:lnTo>
                <a:lnTo>
                  <a:pt x="375513" y="37820"/>
                </a:lnTo>
                <a:lnTo>
                  <a:pt x="374167" y="39166"/>
                </a:lnTo>
                <a:lnTo>
                  <a:pt x="372808" y="41859"/>
                </a:lnTo>
                <a:lnTo>
                  <a:pt x="371462" y="41859"/>
                </a:lnTo>
                <a:lnTo>
                  <a:pt x="371462" y="37820"/>
                </a:lnTo>
                <a:lnTo>
                  <a:pt x="370103" y="35115"/>
                </a:lnTo>
                <a:lnTo>
                  <a:pt x="370103" y="32410"/>
                </a:lnTo>
                <a:lnTo>
                  <a:pt x="371462" y="31064"/>
                </a:lnTo>
                <a:lnTo>
                  <a:pt x="371462" y="28371"/>
                </a:lnTo>
                <a:lnTo>
                  <a:pt x="370103" y="28371"/>
                </a:lnTo>
                <a:lnTo>
                  <a:pt x="368757" y="29718"/>
                </a:lnTo>
                <a:lnTo>
                  <a:pt x="368757" y="35115"/>
                </a:lnTo>
                <a:lnTo>
                  <a:pt x="364705" y="44577"/>
                </a:lnTo>
                <a:lnTo>
                  <a:pt x="364705" y="45923"/>
                </a:lnTo>
                <a:lnTo>
                  <a:pt x="366064" y="48615"/>
                </a:lnTo>
                <a:lnTo>
                  <a:pt x="366064" y="51333"/>
                </a:lnTo>
                <a:lnTo>
                  <a:pt x="367411" y="52679"/>
                </a:lnTo>
                <a:lnTo>
                  <a:pt x="368757" y="52679"/>
                </a:lnTo>
                <a:lnTo>
                  <a:pt x="368757" y="51333"/>
                </a:lnTo>
                <a:lnTo>
                  <a:pt x="370103" y="51333"/>
                </a:lnTo>
                <a:lnTo>
                  <a:pt x="370103" y="52679"/>
                </a:lnTo>
                <a:lnTo>
                  <a:pt x="368757" y="54025"/>
                </a:lnTo>
                <a:lnTo>
                  <a:pt x="368757" y="55372"/>
                </a:lnTo>
                <a:lnTo>
                  <a:pt x="367411" y="58077"/>
                </a:lnTo>
                <a:lnTo>
                  <a:pt x="367411" y="59436"/>
                </a:lnTo>
                <a:lnTo>
                  <a:pt x="368757" y="60782"/>
                </a:lnTo>
                <a:lnTo>
                  <a:pt x="368757" y="62128"/>
                </a:lnTo>
                <a:lnTo>
                  <a:pt x="367411" y="66179"/>
                </a:lnTo>
                <a:lnTo>
                  <a:pt x="367411" y="70231"/>
                </a:lnTo>
                <a:lnTo>
                  <a:pt x="368757" y="71577"/>
                </a:lnTo>
                <a:lnTo>
                  <a:pt x="372808" y="76987"/>
                </a:lnTo>
                <a:lnTo>
                  <a:pt x="378231" y="81051"/>
                </a:lnTo>
                <a:lnTo>
                  <a:pt x="379577" y="82397"/>
                </a:lnTo>
                <a:lnTo>
                  <a:pt x="383616" y="82397"/>
                </a:lnTo>
                <a:lnTo>
                  <a:pt x="389026" y="87807"/>
                </a:lnTo>
                <a:lnTo>
                  <a:pt x="391718" y="93192"/>
                </a:lnTo>
                <a:lnTo>
                  <a:pt x="391718" y="97256"/>
                </a:lnTo>
                <a:lnTo>
                  <a:pt x="390372" y="98602"/>
                </a:lnTo>
                <a:lnTo>
                  <a:pt x="389026" y="98602"/>
                </a:lnTo>
                <a:lnTo>
                  <a:pt x="389026" y="99949"/>
                </a:lnTo>
                <a:lnTo>
                  <a:pt x="387680" y="101295"/>
                </a:lnTo>
                <a:lnTo>
                  <a:pt x="387680" y="102654"/>
                </a:lnTo>
                <a:lnTo>
                  <a:pt x="389026" y="102654"/>
                </a:lnTo>
                <a:lnTo>
                  <a:pt x="386334" y="105359"/>
                </a:lnTo>
                <a:lnTo>
                  <a:pt x="387680" y="108051"/>
                </a:lnTo>
                <a:lnTo>
                  <a:pt x="393077" y="114808"/>
                </a:lnTo>
                <a:lnTo>
                  <a:pt x="394436" y="116154"/>
                </a:lnTo>
                <a:lnTo>
                  <a:pt x="393077" y="117513"/>
                </a:lnTo>
                <a:lnTo>
                  <a:pt x="391718" y="117513"/>
                </a:lnTo>
                <a:lnTo>
                  <a:pt x="390372" y="118859"/>
                </a:lnTo>
                <a:lnTo>
                  <a:pt x="390372" y="120218"/>
                </a:lnTo>
                <a:lnTo>
                  <a:pt x="389026" y="121564"/>
                </a:lnTo>
                <a:lnTo>
                  <a:pt x="386334" y="122910"/>
                </a:lnTo>
                <a:lnTo>
                  <a:pt x="384975" y="122910"/>
                </a:lnTo>
                <a:lnTo>
                  <a:pt x="376859" y="108051"/>
                </a:lnTo>
                <a:lnTo>
                  <a:pt x="374167" y="104013"/>
                </a:lnTo>
                <a:lnTo>
                  <a:pt x="368757" y="97256"/>
                </a:lnTo>
                <a:lnTo>
                  <a:pt x="360654" y="85090"/>
                </a:lnTo>
                <a:lnTo>
                  <a:pt x="356603" y="85090"/>
                </a:lnTo>
                <a:lnTo>
                  <a:pt x="352552" y="86448"/>
                </a:lnTo>
                <a:lnTo>
                  <a:pt x="351205" y="86448"/>
                </a:lnTo>
                <a:lnTo>
                  <a:pt x="349859" y="85090"/>
                </a:lnTo>
                <a:lnTo>
                  <a:pt x="349859" y="90500"/>
                </a:lnTo>
                <a:lnTo>
                  <a:pt x="347141" y="90500"/>
                </a:lnTo>
                <a:lnTo>
                  <a:pt x="344449" y="91846"/>
                </a:lnTo>
                <a:lnTo>
                  <a:pt x="341757" y="91846"/>
                </a:lnTo>
                <a:lnTo>
                  <a:pt x="340398" y="90500"/>
                </a:lnTo>
                <a:lnTo>
                  <a:pt x="336346" y="90500"/>
                </a:lnTo>
                <a:lnTo>
                  <a:pt x="336346" y="87807"/>
                </a:lnTo>
                <a:lnTo>
                  <a:pt x="333654" y="87807"/>
                </a:lnTo>
                <a:lnTo>
                  <a:pt x="333654" y="83743"/>
                </a:lnTo>
                <a:lnTo>
                  <a:pt x="332282" y="82397"/>
                </a:lnTo>
                <a:lnTo>
                  <a:pt x="332282" y="78333"/>
                </a:lnTo>
                <a:lnTo>
                  <a:pt x="330936" y="76987"/>
                </a:lnTo>
                <a:lnTo>
                  <a:pt x="328244" y="76987"/>
                </a:lnTo>
                <a:lnTo>
                  <a:pt x="325539" y="78333"/>
                </a:lnTo>
                <a:lnTo>
                  <a:pt x="321487" y="82397"/>
                </a:lnTo>
                <a:lnTo>
                  <a:pt x="318782" y="83743"/>
                </a:lnTo>
                <a:lnTo>
                  <a:pt x="317436" y="85090"/>
                </a:lnTo>
                <a:lnTo>
                  <a:pt x="314731" y="86448"/>
                </a:lnTo>
                <a:lnTo>
                  <a:pt x="314731" y="85090"/>
                </a:lnTo>
                <a:lnTo>
                  <a:pt x="312039" y="79692"/>
                </a:lnTo>
                <a:lnTo>
                  <a:pt x="312039" y="78333"/>
                </a:lnTo>
                <a:lnTo>
                  <a:pt x="313385" y="76987"/>
                </a:lnTo>
                <a:lnTo>
                  <a:pt x="314731" y="74282"/>
                </a:lnTo>
                <a:lnTo>
                  <a:pt x="314731" y="70231"/>
                </a:lnTo>
                <a:lnTo>
                  <a:pt x="313385" y="68884"/>
                </a:lnTo>
                <a:lnTo>
                  <a:pt x="309333" y="68884"/>
                </a:lnTo>
                <a:lnTo>
                  <a:pt x="303923" y="74282"/>
                </a:lnTo>
                <a:lnTo>
                  <a:pt x="303923" y="75641"/>
                </a:lnTo>
                <a:lnTo>
                  <a:pt x="302577" y="79692"/>
                </a:lnTo>
                <a:lnTo>
                  <a:pt x="299872" y="83743"/>
                </a:lnTo>
                <a:lnTo>
                  <a:pt x="297180" y="86448"/>
                </a:lnTo>
                <a:lnTo>
                  <a:pt x="293116" y="87807"/>
                </a:lnTo>
                <a:lnTo>
                  <a:pt x="293116" y="93192"/>
                </a:lnTo>
                <a:lnTo>
                  <a:pt x="291769" y="95910"/>
                </a:lnTo>
                <a:lnTo>
                  <a:pt x="291769" y="99949"/>
                </a:lnTo>
                <a:lnTo>
                  <a:pt x="290423" y="101295"/>
                </a:lnTo>
                <a:lnTo>
                  <a:pt x="290423" y="99949"/>
                </a:lnTo>
                <a:lnTo>
                  <a:pt x="287705" y="99949"/>
                </a:lnTo>
                <a:lnTo>
                  <a:pt x="285013" y="97256"/>
                </a:lnTo>
                <a:lnTo>
                  <a:pt x="283667" y="97256"/>
                </a:lnTo>
                <a:lnTo>
                  <a:pt x="285013" y="99949"/>
                </a:lnTo>
                <a:lnTo>
                  <a:pt x="286359" y="101295"/>
                </a:lnTo>
                <a:lnTo>
                  <a:pt x="285013" y="101295"/>
                </a:lnTo>
                <a:lnTo>
                  <a:pt x="280962" y="98602"/>
                </a:lnTo>
                <a:lnTo>
                  <a:pt x="278257" y="97256"/>
                </a:lnTo>
                <a:lnTo>
                  <a:pt x="276910" y="97256"/>
                </a:lnTo>
                <a:lnTo>
                  <a:pt x="274218" y="99949"/>
                </a:lnTo>
                <a:lnTo>
                  <a:pt x="268808" y="104013"/>
                </a:lnTo>
                <a:lnTo>
                  <a:pt x="262051" y="108051"/>
                </a:lnTo>
                <a:lnTo>
                  <a:pt x="253949" y="112115"/>
                </a:lnTo>
                <a:lnTo>
                  <a:pt x="240449" y="112115"/>
                </a:lnTo>
                <a:lnTo>
                  <a:pt x="235038" y="114808"/>
                </a:lnTo>
                <a:lnTo>
                  <a:pt x="228282" y="121564"/>
                </a:lnTo>
                <a:lnTo>
                  <a:pt x="225577" y="125628"/>
                </a:lnTo>
                <a:lnTo>
                  <a:pt x="220179" y="135077"/>
                </a:lnTo>
                <a:lnTo>
                  <a:pt x="213423" y="145872"/>
                </a:lnTo>
                <a:lnTo>
                  <a:pt x="208026" y="149936"/>
                </a:lnTo>
                <a:lnTo>
                  <a:pt x="203974" y="152628"/>
                </a:lnTo>
                <a:lnTo>
                  <a:pt x="201269" y="155333"/>
                </a:lnTo>
                <a:lnTo>
                  <a:pt x="201269" y="158038"/>
                </a:lnTo>
                <a:lnTo>
                  <a:pt x="199910" y="160743"/>
                </a:lnTo>
                <a:lnTo>
                  <a:pt x="198564" y="164795"/>
                </a:lnTo>
                <a:lnTo>
                  <a:pt x="198564" y="168846"/>
                </a:lnTo>
                <a:lnTo>
                  <a:pt x="193167" y="174244"/>
                </a:lnTo>
                <a:lnTo>
                  <a:pt x="193167" y="178308"/>
                </a:lnTo>
                <a:lnTo>
                  <a:pt x="191808" y="178308"/>
                </a:lnTo>
                <a:lnTo>
                  <a:pt x="189115" y="181000"/>
                </a:lnTo>
                <a:lnTo>
                  <a:pt x="191808" y="186410"/>
                </a:lnTo>
                <a:lnTo>
                  <a:pt x="191808" y="187756"/>
                </a:lnTo>
                <a:lnTo>
                  <a:pt x="190461" y="189103"/>
                </a:lnTo>
                <a:lnTo>
                  <a:pt x="187769" y="189103"/>
                </a:lnTo>
                <a:lnTo>
                  <a:pt x="179666" y="185051"/>
                </a:lnTo>
                <a:lnTo>
                  <a:pt x="178308" y="183705"/>
                </a:lnTo>
                <a:lnTo>
                  <a:pt x="178308" y="186410"/>
                </a:lnTo>
                <a:lnTo>
                  <a:pt x="176949" y="185051"/>
                </a:lnTo>
                <a:lnTo>
                  <a:pt x="175602" y="185051"/>
                </a:lnTo>
                <a:lnTo>
                  <a:pt x="174256" y="186410"/>
                </a:lnTo>
                <a:lnTo>
                  <a:pt x="172910" y="189103"/>
                </a:lnTo>
                <a:lnTo>
                  <a:pt x="171564" y="189103"/>
                </a:lnTo>
                <a:lnTo>
                  <a:pt x="171564" y="190461"/>
                </a:lnTo>
                <a:lnTo>
                  <a:pt x="167500" y="187756"/>
                </a:lnTo>
                <a:lnTo>
                  <a:pt x="166154" y="189103"/>
                </a:lnTo>
                <a:lnTo>
                  <a:pt x="164807" y="189103"/>
                </a:lnTo>
                <a:lnTo>
                  <a:pt x="163461" y="190461"/>
                </a:lnTo>
                <a:lnTo>
                  <a:pt x="163461" y="191808"/>
                </a:lnTo>
                <a:lnTo>
                  <a:pt x="162090" y="193154"/>
                </a:lnTo>
                <a:lnTo>
                  <a:pt x="158051" y="193154"/>
                </a:lnTo>
                <a:lnTo>
                  <a:pt x="156705" y="194513"/>
                </a:lnTo>
                <a:lnTo>
                  <a:pt x="156705" y="195859"/>
                </a:lnTo>
                <a:lnTo>
                  <a:pt x="155346" y="197205"/>
                </a:lnTo>
                <a:lnTo>
                  <a:pt x="162090" y="202615"/>
                </a:lnTo>
                <a:lnTo>
                  <a:pt x="156705" y="208013"/>
                </a:lnTo>
                <a:lnTo>
                  <a:pt x="155346" y="208013"/>
                </a:lnTo>
                <a:lnTo>
                  <a:pt x="155346" y="210718"/>
                </a:lnTo>
                <a:lnTo>
                  <a:pt x="156705" y="214769"/>
                </a:lnTo>
                <a:lnTo>
                  <a:pt x="156705" y="220167"/>
                </a:lnTo>
                <a:lnTo>
                  <a:pt x="158051" y="225577"/>
                </a:lnTo>
                <a:lnTo>
                  <a:pt x="158051" y="226923"/>
                </a:lnTo>
                <a:lnTo>
                  <a:pt x="156705" y="229628"/>
                </a:lnTo>
                <a:lnTo>
                  <a:pt x="149948" y="236385"/>
                </a:lnTo>
                <a:lnTo>
                  <a:pt x="147231" y="236385"/>
                </a:lnTo>
                <a:lnTo>
                  <a:pt x="143192" y="235038"/>
                </a:lnTo>
                <a:lnTo>
                  <a:pt x="141846" y="235038"/>
                </a:lnTo>
                <a:lnTo>
                  <a:pt x="140487" y="236385"/>
                </a:lnTo>
                <a:lnTo>
                  <a:pt x="141846" y="237731"/>
                </a:lnTo>
                <a:lnTo>
                  <a:pt x="141846" y="239090"/>
                </a:lnTo>
                <a:lnTo>
                  <a:pt x="140487" y="241782"/>
                </a:lnTo>
                <a:lnTo>
                  <a:pt x="139128" y="241782"/>
                </a:lnTo>
                <a:lnTo>
                  <a:pt x="137782" y="243141"/>
                </a:lnTo>
                <a:lnTo>
                  <a:pt x="136436" y="243141"/>
                </a:lnTo>
                <a:lnTo>
                  <a:pt x="136436" y="244487"/>
                </a:lnTo>
                <a:lnTo>
                  <a:pt x="135089" y="244487"/>
                </a:lnTo>
                <a:lnTo>
                  <a:pt x="133731" y="245833"/>
                </a:lnTo>
                <a:lnTo>
                  <a:pt x="126987" y="248539"/>
                </a:lnTo>
                <a:lnTo>
                  <a:pt x="124269" y="249885"/>
                </a:lnTo>
                <a:lnTo>
                  <a:pt x="124269" y="251244"/>
                </a:lnTo>
                <a:lnTo>
                  <a:pt x="125628" y="251244"/>
                </a:lnTo>
                <a:lnTo>
                  <a:pt x="129679" y="252590"/>
                </a:lnTo>
                <a:lnTo>
                  <a:pt x="132372" y="255295"/>
                </a:lnTo>
                <a:lnTo>
                  <a:pt x="132372" y="262039"/>
                </a:lnTo>
                <a:lnTo>
                  <a:pt x="129679" y="263398"/>
                </a:lnTo>
                <a:lnTo>
                  <a:pt x="128333" y="263398"/>
                </a:lnTo>
                <a:lnTo>
                  <a:pt x="125628" y="266103"/>
                </a:lnTo>
                <a:lnTo>
                  <a:pt x="126987" y="271500"/>
                </a:lnTo>
                <a:lnTo>
                  <a:pt x="126987" y="272859"/>
                </a:lnTo>
                <a:lnTo>
                  <a:pt x="124269" y="275564"/>
                </a:lnTo>
                <a:lnTo>
                  <a:pt x="122923" y="278257"/>
                </a:lnTo>
                <a:lnTo>
                  <a:pt x="122923" y="280962"/>
                </a:lnTo>
                <a:lnTo>
                  <a:pt x="124269" y="283667"/>
                </a:lnTo>
                <a:lnTo>
                  <a:pt x="124269" y="285013"/>
                </a:lnTo>
                <a:lnTo>
                  <a:pt x="122923" y="286359"/>
                </a:lnTo>
                <a:lnTo>
                  <a:pt x="121577" y="286359"/>
                </a:lnTo>
                <a:lnTo>
                  <a:pt x="118884" y="289064"/>
                </a:lnTo>
                <a:lnTo>
                  <a:pt x="118884" y="294474"/>
                </a:lnTo>
                <a:lnTo>
                  <a:pt x="113474" y="299872"/>
                </a:lnTo>
                <a:lnTo>
                  <a:pt x="110769" y="305269"/>
                </a:lnTo>
                <a:lnTo>
                  <a:pt x="110769" y="306616"/>
                </a:lnTo>
                <a:lnTo>
                  <a:pt x="109423" y="306616"/>
                </a:lnTo>
                <a:lnTo>
                  <a:pt x="109423" y="307975"/>
                </a:lnTo>
                <a:lnTo>
                  <a:pt x="108064" y="307975"/>
                </a:lnTo>
                <a:lnTo>
                  <a:pt x="105371" y="309321"/>
                </a:lnTo>
                <a:lnTo>
                  <a:pt x="99961" y="314718"/>
                </a:lnTo>
                <a:lnTo>
                  <a:pt x="99961" y="324192"/>
                </a:lnTo>
                <a:lnTo>
                  <a:pt x="105371" y="324192"/>
                </a:lnTo>
                <a:lnTo>
                  <a:pt x="112128" y="326885"/>
                </a:lnTo>
                <a:lnTo>
                  <a:pt x="113474" y="329590"/>
                </a:lnTo>
                <a:lnTo>
                  <a:pt x="113474" y="332295"/>
                </a:lnTo>
                <a:lnTo>
                  <a:pt x="112128" y="334987"/>
                </a:lnTo>
                <a:lnTo>
                  <a:pt x="112128" y="336346"/>
                </a:lnTo>
                <a:lnTo>
                  <a:pt x="110769" y="339039"/>
                </a:lnTo>
                <a:lnTo>
                  <a:pt x="110769" y="340398"/>
                </a:lnTo>
                <a:lnTo>
                  <a:pt x="109423" y="341744"/>
                </a:lnTo>
                <a:lnTo>
                  <a:pt x="109423" y="343090"/>
                </a:lnTo>
                <a:lnTo>
                  <a:pt x="112128" y="347154"/>
                </a:lnTo>
                <a:lnTo>
                  <a:pt x="113474" y="345795"/>
                </a:lnTo>
                <a:lnTo>
                  <a:pt x="118884" y="345795"/>
                </a:lnTo>
                <a:lnTo>
                  <a:pt x="121577" y="347154"/>
                </a:lnTo>
                <a:lnTo>
                  <a:pt x="124269" y="347154"/>
                </a:lnTo>
                <a:lnTo>
                  <a:pt x="128333" y="351193"/>
                </a:lnTo>
                <a:lnTo>
                  <a:pt x="128333" y="356603"/>
                </a:lnTo>
                <a:lnTo>
                  <a:pt x="132372" y="362013"/>
                </a:lnTo>
                <a:lnTo>
                  <a:pt x="132372" y="367411"/>
                </a:lnTo>
                <a:lnTo>
                  <a:pt x="131025" y="368769"/>
                </a:lnTo>
                <a:lnTo>
                  <a:pt x="131025" y="367411"/>
                </a:lnTo>
                <a:lnTo>
                  <a:pt x="128333" y="367411"/>
                </a:lnTo>
                <a:lnTo>
                  <a:pt x="128333" y="368769"/>
                </a:lnTo>
                <a:lnTo>
                  <a:pt x="122923" y="371462"/>
                </a:lnTo>
                <a:lnTo>
                  <a:pt x="120230" y="374167"/>
                </a:lnTo>
                <a:lnTo>
                  <a:pt x="120230" y="383616"/>
                </a:lnTo>
                <a:lnTo>
                  <a:pt x="121577" y="384975"/>
                </a:lnTo>
                <a:lnTo>
                  <a:pt x="126987" y="383616"/>
                </a:lnTo>
                <a:lnTo>
                  <a:pt x="132372" y="383616"/>
                </a:lnTo>
                <a:lnTo>
                  <a:pt x="133731" y="384975"/>
                </a:lnTo>
                <a:lnTo>
                  <a:pt x="135089" y="387667"/>
                </a:lnTo>
                <a:lnTo>
                  <a:pt x="136436" y="387667"/>
                </a:lnTo>
                <a:lnTo>
                  <a:pt x="140487" y="386321"/>
                </a:lnTo>
                <a:lnTo>
                  <a:pt x="145884" y="386321"/>
                </a:lnTo>
                <a:lnTo>
                  <a:pt x="147231" y="387667"/>
                </a:lnTo>
                <a:lnTo>
                  <a:pt x="149948" y="393077"/>
                </a:lnTo>
                <a:lnTo>
                  <a:pt x="151295" y="394423"/>
                </a:lnTo>
                <a:lnTo>
                  <a:pt x="154000" y="393077"/>
                </a:lnTo>
                <a:lnTo>
                  <a:pt x="155346" y="394423"/>
                </a:lnTo>
                <a:lnTo>
                  <a:pt x="156705" y="394423"/>
                </a:lnTo>
                <a:lnTo>
                  <a:pt x="156705" y="398487"/>
                </a:lnTo>
                <a:lnTo>
                  <a:pt x="162090" y="406590"/>
                </a:lnTo>
                <a:lnTo>
                  <a:pt x="160743" y="407936"/>
                </a:lnTo>
                <a:lnTo>
                  <a:pt x="159397" y="407936"/>
                </a:lnTo>
                <a:lnTo>
                  <a:pt x="159397" y="409282"/>
                </a:lnTo>
                <a:lnTo>
                  <a:pt x="162090" y="413334"/>
                </a:lnTo>
                <a:lnTo>
                  <a:pt x="162090" y="414693"/>
                </a:lnTo>
                <a:lnTo>
                  <a:pt x="159397" y="417398"/>
                </a:lnTo>
                <a:lnTo>
                  <a:pt x="159397" y="420090"/>
                </a:lnTo>
                <a:lnTo>
                  <a:pt x="162090" y="422795"/>
                </a:lnTo>
                <a:lnTo>
                  <a:pt x="160743" y="424141"/>
                </a:lnTo>
                <a:lnTo>
                  <a:pt x="160743" y="425500"/>
                </a:lnTo>
                <a:lnTo>
                  <a:pt x="159397" y="428205"/>
                </a:lnTo>
                <a:lnTo>
                  <a:pt x="160743" y="429552"/>
                </a:lnTo>
                <a:lnTo>
                  <a:pt x="164807" y="429552"/>
                </a:lnTo>
                <a:lnTo>
                  <a:pt x="164807" y="434949"/>
                </a:lnTo>
                <a:lnTo>
                  <a:pt x="163461" y="437654"/>
                </a:lnTo>
                <a:lnTo>
                  <a:pt x="160743" y="439000"/>
                </a:lnTo>
                <a:lnTo>
                  <a:pt x="160743" y="440347"/>
                </a:lnTo>
                <a:lnTo>
                  <a:pt x="158051" y="440347"/>
                </a:lnTo>
                <a:lnTo>
                  <a:pt x="155346" y="443052"/>
                </a:lnTo>
                <a:lnTo>
                  <a:pt x="155346" y="445757"/>
                </a:lnTo>
                <a:lnTo>
                  <a:pt x="154000" y="447103"/>
                </a:lnTo>
                <a:lnTo>
                  <a:pt x="149948" y="447103"/>
                </a:lnTo>
                <a:lnTo>
                  <a:pt x="147231" y="448449"/>
                </a:lnTo>
                <a:lnTo>
                  <a:pt x="145884" y="449795"/>
                </a:lnTo>
                <a:lnTo>
                  <a:pt x="144538" y="449795"/>
                </a:lnTo>
                <a:lnTo>
                  <a:pt x="143192" y="451167"/>
                </a:lnTo>
                <a:lnTo>
                  <a:pt x="144538" y="452513"/>
                </a:lnTo>
                <a:lnTo>
                  <a:pt x="144538" y="455206"/>
                </a:lnTo>
                <a:lnTo>
                  <a:pt x="143192" y="459270"/>
                </a:lnTo>
                <a:lnTo>
                  <a:pt x="143192" y="464667"/>
                </a:lnTo>
                <a:lnTo>
                  <a:pt x="141846" y="464667"/>
                </a:lnTo>
                <a:lnTo>
                  <a:pt x="141846" y="467372"/>
                </a:lnTo>
                <a:lnTo>
                  <a:pt x="140487" y="467372"/>
                </a:lnTo>
                <a:lnTo>
                  <a:pt x="140487" y="468718"/>
                </a:lnTo>
                <a:lnTo>
                  <a:pt x="139128" y="468718"/>
                </a:lnTo>
                <a:lnTo>
                  <a:pt x="139128" y="471424"/>
                </a:lnTo>
                <a:lnTo>
                  <a:pt x="136436" y="474129"/>
                </a:lnTo>
                <a:lnTo>
                  <a:pt x="133731" y="471424"/>
                </a:lnTo>
                <a:lnTo>
                  <a:pt x="132372" y="472770"/>
                </a:lnTo>
                <a:lnTo>
                  <a:pt x="132372" y="475475"/>
                </a:lnTo>
                <a:lnTo>
                  <a:pt x="131025" y="475475"/>
                </a:lnTo>
                <a:lnTo>
                  <a:pt x="129679" y="476821"/>
                </a:lnTo>
                <a:lnTo>
                  <a:pt x="128333" y="476821"/>
                </a:lnTo>
                <a:lnTo>
                  <a:pt x="125628" y="475475"/>
                </a:lnTo>
                <a:lnTo>
                  <a:pt x="124269" y="475475"/>
                </a:lnTo>
                <a:lnTo>
                  <a:pt x="124269" y="476821"/>
                </a:lnTo>
                <a:lnTo>
                  <a:pt x="121577" y="479526"/>
                </a:lnTo>
                <a:lnTo>
                  <a:pt x="118884" y="479526"/>
                </a:lnTo>
                <a:lnTo>
                  <a:pt x="114820" y="483577"/>
                </a:lnTo>
                <a:lnTo>
                  <a:pt x="114820" y="484924"/>
                </a:lnTo>
                <a:lnTo>
                  <a:pt x="116166" y="486283"/>
                </a:lnTo>
                <a:lnTo>
                  <a:pt x="117525" y="495744"/>
                </a:lnTo>
                <a:lnTo>
                  <a:pt x="117525" y="497090"/>
                </a:lnTo>
                <a:lnTo>
                  <a:pt x="116166" y="498436"/>
                </a:lnTo>
                <a:lnTo>
                  <a:pt x="117525" y="498436"/>
                </a:lnTo>
                <a:lnTo>
                  <a:pt x="120230" y="501129"/>
                </a:lnTo>
                <a:lnTo>
                  <a:pt x="120230" y="506539"/>
                </a:lnTo>
                <a:lnTo>
                  <a:pt x="116166" y="509244"/>
                </a:lnTo>
                <a:lnTo>
                  <a:pt x="112128" y="510603"/>
                </a:lnTo>
                <a:lnTo>
                  <a:pt x="109423" y="511949"/>
                </a:lnTo>
                <a:lnTo>
                  <a:pt x="109423" y="514642"/>
                </a:lnTo>
                <a:lnTo>
                  <a:pt x="110769" y="517347"/>
                </a:lnTo>
                <a:lnTo>
                  <a:pt x="110769" y="518706"/>
                </a:lnTo>
                <a:lnTo>
                  <a:pt x="112128" y="520052"/>
                </a:lnTo>
                <a:lnTo>
                  <a:pt x="110769" y="521398"/>
                </a:lnTo>
                <a:lnTo>
                  <a:pt x="109423" y="525462"/>
                </a:lnTo>
                <a:lnTo>
                  <a:pt x="109423" y="529501"/>
                </a:lnTo>
                <a:lnTo>
                  <a:pt x="108064" y="530847"/>
                </a:lnTo>
                <a:lnTo>
                  <a:pt x="105371" y="534911"/>
                </a:lnTo>
                <a:lnTo>
                  <a:pt x="104025" y="536257"/>
                </a:lnTo>
                <a:lnTo>
                  <a:pt x="104025" y="537603"/>
                </a:lnTo>
                <a:lnTo>
                  <a:pt x="105371" y="548424"/>
                </a:lnTo>
                <a:lnTo>
                  <a:pt x="105371" y="549770"/>
                </a:lnTo>
                <a:lnTo>
                  <a:pt x="108064" y="552462"/>
                </a:lnTo>
                <a:lnTo>
                  <a:pt x="109423" y="557872"/>
                </a:lnTo>
                <a:lnTo>
                  <a:pt x="109423" y="559219"/>
                </a:lnTo>
                <a:lnTo>
                  <a:pt x="110769" y="559219"/>
                </a:lnTo>
                <a:lnTo>
                  <a:pt x="110769" y="563283"/>
                </a:lnTo>
                <a:lnTo>
                  <a:pt x="109423" y="564629"/>
                </a:lnTo>
                <a:lnTo>
                  <a:pt x="112128" y="564629"/>
                </a:lnTo>
                <a:lnTo>
                  <a:pt x="112128" y="565975"/>
                </a:lnTo>
                <a:lnTo>
                  <a:pt x="109423" y="570039"/>
                </a:lnTo>
                <a:lnTo>
                  <a:pt x="109423" y="571385"/>
                </a:lnTo>
                <a:lnTo>
                  <a:pt x="108064" y="571385"/>
                </a:lnTo>
                <a:lnTo>
                  <a:pt x="108064" y="572731"/>
                </a:lnTo>
                <a:lnTo>
                  <a:pt x="105371" y="572731"/>
                </a:lnTo>
                <a:lnTo>
                  <a:pt x="102666" y="576783"/>
                </a:lnTo>
                <a:lnTo>
                  <a:pt x="99961" y="578142"/>
                </a:lnTo>
                <a:lnTo>
                  <a:pt x="95910" y="579475"/>
                </a:lnTo>
                <a:lnTo>
                  <a:pt x="94564" y="580834"/>
                </a:lnTo>
                <a:lnTo>
                  <a:pt x="95910" y="582180"/>
                </a:lnTo>
                <a:lnTo>
                  <a:pt x="98615" y="586244"/>
                </a:lnTo>
                <a:lnTo>
                  <a:pt x="108064" y="590283"/>
                </a:lnTo>
                <a:lnTo>
                  <a:pt x="109423" y="591642"/>
                </a:lnTo>
                <a:lnTo>
                  <a:pt x="109423" y="594347"/>
                </a:lnTo>
                <a:lnTo>
                  <a:pt x="113474" y="599744"/>
                </a:lnTo>
                <a:lnTo>
                  <a:pt x="113474" y="605155"/>
                </a:lnTo>
                <a:lnTo>
                  <a:pt x="116166" y="606513"/>
                </a:lnTo>
                <a:lnTo>
                  <a:pt x="116166" y="611898"/>
                </a:lnTo>
                <a:lnTo>
                  <a:pt x="109423" y="611898"/>
                </a:lnTo>
                <a:lnTo>
                  <a:pt x="109423" y="613244"/>
                </a:lnTo>
                <a:lnTo>
                  <a:pt x="108064" y="615962"/>
                </a:lnTo>
                <a:lnTo>
                  <a:pt x="106718" y="617308"/>
                </a:lnTo>
                <a:lnTo>
                  <a:pt x="108064" y="620001"/>
                </a:lnTo>
                <a:lnTo>
                  <a:pt x="108064" y="621360"/>
                </a:lnTo>
                <a:lnTo>
                  <a:pt x="109423" y="624065"/>
                </a:lnTo>
                <a:lnTo>
                  <a:pt x="109423" y="626757"/>
                </a:lnTo>
                <a:lnTo>
                  <a:pt x="108064" y="626757"/>
                </a:lnTo>
                <a:lnTo>
                  <a:pt x="109423" y="628116"/>
                </a:lnTo>
                <a:lnTo>
                  <a:pt x="110769" y="628116"/>
                </a:lnTo>
                <a:lnTo>
                  <a:pt x="112128" y="629475"/>
                </a:lnTo>
                <a:lnTo>
                  <a:pt x="110769" y="629475"/>
                </a:lnTo>
                <a:lnTo>
                  <a:pt x="110769" y="630821"/>
                </a:lnTo>
                <a:lnTo>
                  <a:pt x="109423" y="630821"/>
                </a:lnTo>
                <a:lnTo>
                  <a:pt x="110769" y="632167"/>
                </a:lnTo>
                <a:lnTo>
                  <a:pt x="112128" y="632167"/>
                </a:lnTo>
                <a:lnTo>
                  <a:pt x="112128" y="634860"/>
                </a:lnTo>
                <a:lnTo>
                  <a:pt x="110769" y="634860"/>
                </a:lnTo>
                <a:lnTo>
                  <a:pt x="106718" y="638924"/>
                </a:lnTo>
                <a:lnTo>
                  <a:pt x="105371" y="641616"/>
                </a:lnTo>
                <a:lnTo>
                  <a:pt x="104025" y="641616"/>
                </a:lnTo>
                <a:lnTo>
                  <a:pt x="104025" y="640270"/>
                </a:lnTo>
                <a:lnTo>
                  <a:pt x="102666" y="640270"/>
                </a:lnTo>
                <a:lnTo>
                  <a:pt x="99961" y="638924"/>
                </a:lnTo>
                <a:lnTo>
                  <a:pt x="99961" y="640270"/>
                </a:lnTo>
                <a:lnTo>
                  <a:pt x="98615" y="640270"/>
                </a:lnTo>
                <a:lnTo>
                  <a:pt x="95910" y="637578"/>
                </a:lnTo>
                <a:lnTo>
                  <a:pt x="94564" y="637578"/>
                </a:lnTo>
                <a:lnTo>
                  <a:pt x="93218" y="636219"/>
                </a:lnTo>
                <a:lnTo>
                  <a:pt x="93218" y="638924"/>
                </a:lnTo>
                <a:lnTo>
                  <a:pt x="91859" y="640270"/>
                </a:lnTo>
                <a:lnTo>
                  <a:pt x="90512" y="640270"/>
                </a:lnTo>
                <a:lnTo>
                  <a:pt x="87807" y="641616"/>
                </a:lnTo>
                <a:lnTo>
                  <a:pt x="86461" y="642962"/>
                </a:lnTo>
                <a:lnTo>
                  <a:pt x="85115" y="641616"/>
                </a:lnTo>
                <a:lnTo>
                  <a:pt x="81051" y="641616"/>
                </a:lnTo>
                <a:lnTo>
                  <a:pt x="78346" y="642962"/>
                </a:lnTo>
                <a:lnTo>
                  <a:pt x="77000" y="642962"/>
                </a:lnTo>
                <a:lnTo>
                  <a:pt x="75653" y="641616"/>
                </a:lnTo>
                <a:lnTo>
                  <a:pt x="68897" y="641616"/>
                </a:lnTo>
                <a:lnTo>
                  <a:pt x="67551" y="640270"/>
                </a:lnTo>
                <a:lnTo>
                  <a:pt x="66192" y="636219"/>
                </a:lnTo>
                <a:lnTo>
                  <a:pt x="64846" y="636219"/>
                </a:lnTo>
                <a:lnTo>
                  <a:pt x="63487" y="634860"/>
                </a:lnTo>
                <a:lnTo>
                  <a:pt x="62141" y="634860"/>
                </a:lnTo>
                <a:lnTo>
                  <a:pt x="60794" y="633514"/>
                </a:lnTo>
                <a:lnTo>
                  <a:pt x="60794" y="630821"/>
                </a:lnTo>
                <a:lnTo>
                  <a:pt x="59448" y="630821"/>
                </a:lnTo>
                <a:lnTo>
                  <a:pt x="58089" y="629475"/>
                </a:lnTo>
                <a:lnTo>
                  <a:pt x="58089" y="628116"/>
                </a:lnTo>
                <a:lnTo>
                  <a:pt x="60794" y="624065"/>
                </a:lnTo>
                <a:lnTo>
                  <a:pt x="60794" y="621360"/>
                </a:lnTo>
                <a:lnTo>
                  <a:pt x="59448" y="620001"/>
                </a:lnTo>
                <a:lnTo>
                  <a:pt x="58089" y="620001"/>
                </a:lnTo>
                <a:lnTo>
                  <a:pt x="56743" y="617308"/>
                </a:lnTo>
                <a:lnTo>
                  <a:pt x="56743" y="615962"/>
                </a:lnTo>
                <a:lnTo>
                  <a:pt x="52692" y="615962"/>
                </a:lnTo>
                <a:lnTo>
                  <a:pt x="52692" y="614616"/>
                </a:lnTo>
                <a:lnTo>
                  <a:pt x="51333" y="613244"/>
                </a:lnTo>
                <a:lnTo>
                  <a:pt x="48641" y="611898"/>
                </a:lnTo>
                <a:lnTo>
                  <a:pt x="45935" y="611898"/>
                </a:lnTo>
                <a:lnTo>
                  <a:pt x="43230" y="614616"/>
                </a:lnTo>
                <a:lnTo>
                  <a:pt x="41884" y="614616"/>
                </a:lnTo>
                <a:lnTo>
                  <a:pt x="41884" y="615962"/>
                </a:lnTo>
                <a:lnTo>
                  <a:pt x="40538" y="617308"/>
                </a:lnTo>
                <a:lnTo>
                  <a:pt x="39179" y="617308"/>
                </a:lnTo>
                <a:lnTo>
                  <a:pt x="37833" y="615962"/>
                </a:lnTo>
                <a:lnTo>
                  <a:pt x="33782" y="618655"/>
                </a:lnTo>
                <a:lnTo>
                  <a:pt x="32435" y="618655"/>
                </a:lnTo>
                <a:lnTo>
                  <a:pt x="32435" y="625411"/>
                </a:lnTo>
                <a:lnTo>
                  <a:pt x="31076" y="629475"/>
                </a:lnTo>
                <a:lnTo>
                  <a:pt x="29718" y="632167"/>
                </a:lnTo>
                <a:lnTo>
                  <a:pt x="31076" y="633514"/>
                </a:lnTo>
                <a:lnTo>
                  <a:pt x="31076" y="637578"/>
                </a:lnTo>
                <a:lnTo>
                  <a:pt x="32435" y="637578"/>
                </a:lnTo>
                <a:lnTo>
                  <a:pt x="32435" y="638924"/>
                </a:lnTo>
                <a:lnTo>
                  <a:pt x="31076" y="640270"/>
                </a:lnTo>
                <a:lnTo>
                  <a:pt x="31076" y="644321"/>
                </a:lnTo>
                <a:lnTo>
                  <a:pt x="29718" y="645680"/>
                </a:lnTo>
                <a:lnTo>
                  <a:pt x="28371" y="648373"/>
                </a:lnTo>
                <a:lnTo>
                  <a:pt x="25679" y="649719"/>
                </a:lnTo>
                <a:lnTo>
                  <a:pt x="21615" y="648373"/>
                </a:lnTo>
                <a:lnTo>
                  <a:pt x="21615" y="653783"/>
                </a:lnTo>
                <a:lnTo>
                  <a:pt x="20269" y="657834"/>
                </a:lnTo>
                <a:lnTo>
                  <a:pt x="20269" y="661885"/>
                </a:lnTo>
                <a:lnTo>
                  <a:pt x="18923" y="663232"/>
                </a:lnTo>
                <a:lnTo>
                  <a:pt x="17576" y="660539"/>
                </a:lnTo>
                <a:lnTo>
                  <a:pt x="17576" y="661885"/>
                </a:lnTo>
                <a:lnTo>
                  <a:pt x="14859" y="661885"/>
                </a:lnTo>
                <a:lnTo>
                  <a:pt x="14859" y="665949"/>
                </a:lnTo>
                <a:lnTo>
                  <a:pt x="12166" y="668642"/>
                </a:lnTo>
                <a:lnTo>
                  <a:pt x="10820" y="671334"/>
                </a:lnTo>
                <a:lnTo>
                  <a:pt x="9474" y="671334"/>
                </a:lnTo>
                <a:lnTo>
                  <a:pt x="9474" y="674052"/>
                </a:lnTo>
                <a:lnTo>
                  <a:pt x="6756" y="676744"/>
                </a:lnTo>
                <a:lnTo>
                  <a:pt x="4064" y="676744"/>
                </a:lnTo>
                <a:lnTo>
                  <a:pt x="4064" y="682155"/>
                </a:lnTo>
                <a:lnTo>
                  <a:pt x="5410" y="682155"/>
                </a:lnTo>
                <a:lnTo>
                  <a:pt x="5410" y="683501"/>
                </a:lnTo>
                <a:lnTo>
                  <a:pt x="6756" y="684847"/>
                </a:lnTo>
                <a:lnTo>
                  <a:pt x="5410" y="684847"/>
                </a:lnTo>
                <a:lnTo>
                  <a:pt x="2705" y="687539"/>
                </a:lnTo>
                <a:lnTo>
                  <a:pt x="2705" y="695655"/>
                </a:lnTo>
                <a:lnTo>
                  <a:pt x="0" y="697001"/>
                </a:lnTo>
                <a:lnTo>
                  <a:pt x="2705" y="698360"/>
                </a:lnTo>
                <a:lnTo>
                  <a:pt x="4064" y="699706"/>
                </a:lnTo>
                <a:lnTo>
                  <a:pt x="4064" y="702411"/>
                </a:lnTo>
                <a:lnTo>
                  <a:pt x="2705" y="703757"/>
                </a:lnTo>
                <a:lnTo>
                  <a:pt x="2705" y="705116"/>
                </a:lnTo>
                <a:lnTo>
                  <a:pt x="1358" y="705116"/>
                </a:lnTo>
                <a:lnTo>
                  <a:pt x="1358" y="706462"/>
                </a:lnTo>
                <a:lnTo>
                  <a:pt x="2705" y="706462"/>
                </a:lnTo>
                <a:lnTo>
                  <a:pt x="5410" y="707809"/>
                </a:lnTo>
                <a:lnTo>
                  <a:pt x="9474" y="711873"/>
                </a:lnTo>
                <a:lnTo>
                  <a:pt x="17576" y="713219"/>
                </a:lnTo>
                <a:lnTo>
                  <a:pt x="20269" y="713219"/>
                </a:lnTo>
                <a:lnTo>
                  <a:pt x="22974" y="711873"/>
                </a:lnTo>
                <a:lnTo>
                  <a:pt x="28371" y="706462"/>
                </a:lnTo>
                <a:lnTo>
                  <a:pt x="32435" y="706462"/>
                </a:lnTo>
                <a:lnTo>
                  <a:pt x="32435" y="702411"/>
                </a:lnTo>
                <a:lnTo>
                  <a:pt x="35128" y="701052"/>
                </a:lnTo>
                <a:lnTo>
                  <a:pt x="37833" y="701052"/>
                </a:lnTo>
                <a:lnTo>
                  <a:pt x="39179" y="705116"/>
                </a:lnTo>
                <a:lnTo>
                  <a:pt x="41884" y="706462"/>
                </a:lnTo>
                <a:lnTo>
                  <a:pt x="45935" y="717257"/>
                </a:lnTo>
                <a:lnTo>
                  <a:pt x="47282" y="717257"/>
                </a:lnTo>
                <a:lnTo>
                  <a:pt x="49987" y="718629"/>
                </a:lnTo>
                <a:lnTo>
                  <a:pt x="51333" y="719975"/>
                </a:lnTo>
                <a:lnTo>
                  <a:pt x="51333" y="722668"/>
                </a:lnTo>
                <a:lnTo>
                  <a:pt x="52692" y="724014"/>
                </a:lnTo>
                <a:lnTo>
                  <a:pt x="54038" y="724014"/>
                </a:lnTo>
                <a:lnTo>
                  <a:pt x="60794" y="722668"/>
                </a:lnTo>
                <a:lnTo>
                  <a:pt x="62141" y="722668"/>
                </a:lnTo>
                <a:lnTo>
                  <a:pt x="62141" y="724014"/>
                </a:lnTo>
                <a:lnTo>
                  <a:pt x="67551" y="724014"/>
                </a:lnTo>
                <a:lnTo>
                  <a:pt x="68897" y="722668"/>
                </a:lnTo>
                <a:lnTo>
                  <a:pt x="70243" y="722668"/>
                </a:lnTo>
                <a:lnTo>
                  <a:pt x="70243" y="724014"/>
                </a:lnTo>
                <a:lnTo>
                  <a:pt x="74307" y="728078"/>
                </a:lnTo>
                <a:lnTo>
                  <a:pt x="77000" y="729424"/>
                </a:lnTo>
                <a:lnTo>
                  <a:pt x="77000" y="732129"/>
                </a:lnTo>
                <a:lnTo>
                  <a:pt x="78346" y="732129"/>
                </a:lnTo>
                <a:lnTo>
                  <a:pt x="78346" y="733475"/>
                </a:lnTo>
                <a:lnTo>
                  <a:pt x="81051" y="733475"/>
                </a:lnTo>
                <a:lnTo>
                  <a:pt x="81051" y="734834"/>
                </a:lnTo>
                <a:lnTo>
                  <a:pt x="78346" y="737514"/>
                </a:lnTo>
                <a:lnTo>
                  <a:pt x="78346" y="738873"/>
                </a:lnTo>
                <a:lnTo>
                  <a:pt x="83756" y="738873"/>
                </a:lnTo>
                <a:lnTo>
                  <a:pt x="89166" y="740232"/>
                </a:lnTo>
                <a:lnTo>
                  <a:pt x="91859" y="740232"/>
                </a:lnTo>
                <a:lnTo>
                  <a:pt x="93218" y="741578"/>
                </a:lnTo>
                <a:lnTo>
                  <a:pt x="93218" y="765886"/>
                </a:lnTo>
                <a:lnTo>
                  <a:pt x="91859" y="765886"/>
                </a:lnTo>
                <a:lnTo>
                  <a:pt x="91859" y="767245"/>
                </a:lnTo>
                <a:lnTo>
                  <a:pt x="90512" y="768591"/>
                </a:lnTo>
                <a:lnTo>
                  <a:pt x="89166" y="768591"/>
                </a:lnTo>
                <a:lnTo>
                  <a:pt x="89166" y="769950"/>
                </a:lnTo>
                <a:lnTo>
                  <a:pt x="87807" y="772655"/>
                </a:lnTo>
                <a:lnTo>
                  <a:pt x="86461" y="774001"/>
                </a:lnTo>
                <a:lnTo>
                  <a:pt x="86461" y="775347"/>
                </a:lnTo>
                <a:lnTo>
                  <a:pt x="85115" y="778052"/>
                </a:lnTo>
                <a:lnTo>
                  <a:pt x="85115" y="779411"/>
                </a:lnTo>
                <a:lnTo>
                  <a:pt x="83756" y="779411"/>
                </a:lnTo>
                <a:lnTo>
                  <a:pt x="83756" y="780757"/>
                </a:lnTo>
                <a:lnTo>
                  <a:pt x="85115" y="782104"/>
                </a:lnTo>
                <a:lnTo>
                  <a:pt x="85115" y="790206"/>
                </a:lnTo>
                <a:lnTo>
                  <a:pt x="86461" y="790206"/>
                </a:lnTo>
                <a:lnTo>
                  <a:pt x="86461" y="795604"/>
                </a:lnTo>
                <a:lnTo>
                  <a:pt x="87807" y="796963"/>
                </a:lnTo>
                <a:lnTo>
                  <a:pt x="87807" y="798309"/>
                </a:lnTo>
                <a:lnTo>
                  <a:pt x="86461" y="802373"/>
                </a:lnTo>
                <a:lnTo>
                  <a:pt x="83756" y="805065"/>
                </a:lnTo>
                <a:lnTo>
                  <a:pt x="81051" y="806424"/>
                </a:lnTo>
                <a:lnTo>
                  <a:pt x="78346" y="803719"/>
                </a:lnTo>
                <a:lnTo>
                  <a:pt x="70243" y="799668"/>
                </a:lnTo>
                <a:lnTo>
                  <a:pt x="67551" y="799668"/>
                </a:lnTo>
                <a:lnTo>
                  <a:pt x="66192" y="801027"/>
                </a:lnTo>
                <a:lnTo>
                  <a:pt x="66192" y="803719"/>
                </a:lnTo>
                <a:lnTo>
                  <a:pt x="67551" y="805065"/>
                </a:lnTo>
                <a:lnTo>
                  <a:pt x="66192" y="805065"/>
                </a:lnTo>
                <a:lnTo>
                  <a:pt x="66192" y="806424"/>
                </a:lnTo>
                <a:lnTo>
                  <a:pt x="64846" y="807770"/>
                </a:lnTo>
                <a:lnTo>
                  <a:pt x="64846" y="814527"/>
                </a:lnTo>
                <a:lnTo>
                  <a:pt x="60794" y="818578"/>
                </a:lnTo>
                <a:lnTo>
                  <a:pt x="60794" y="819924"/>
                </a:lnTo>
                <a:lnTo>
                  <a:pt x="59448" y="819924"/>
                </a:lnTo>
                <a:lnTo>
                  <a:pt x="59448" y="821270"/>
                </a:lnTo>
                <a:lnTo>
                  <a:pt x="56743" y="821270"/>
                </a:lnTo>
                <a:lnTo>
                  <a:pt x="56743" y="826681"/>
                </a:lnTo>
                <a:lnTo>
                  <a:pt x="59448" y="826681"/>
                </a:lnTo>
                <a:lnTo>
                  <a:pt x="58089" y="829386"/>
                </a:lnTo>
                <a:lnTo>
                  <a:pt x="55384" y="832078"/>
                </a:lnTo>
                <a:lnTo>
                  <a:pt x="48641" y="832078"/>
                </a:lnTo>
                <a:lnTo>
                  <a:pt x="49987" y="836142"/>
                </a:lnTo>
                <a:lnTo>
                  <a:pt x="51333" y="836142"/>
                </a:lnTo>
                <a:lnTo>
                  <a:pt x="52692" y="837488"/>
                </a:lnTo>
                <a:lnTo>
                  <a:pt x="54038" y="836142"/>
                </a:lnTo>
                <a:lnTo>
                  <a:pt x="56743" y="837488"/>
                </a:lnTo>
                <a:lnTo>
                  <a:pt x="58089" y="838835"/>
                </a:lnTo>
                <a:lnTo>
                  <a:pt x="60794" y="844232"/>
                </a:lnTo>
                <a:lnTo>
                  <a:pt x="63487" y="845604"/>
                </a:lnTo>
                <a:lnTo>
                  <a:pt x="64846" y="846950"/>
                </a:lnTo>
                <a:lnTo>
                  <a:pt x="64846" y="848296"/>
                </a:lnTo>
                <a:lnTo>
                  <a:pt x="63487" y="849642"/>
                </a:lnTo>
                <a:lnTo>
                  <a:pt x="63487" y="852347"/>
                </a:lnTo>
                <a:lnTo>
                  <a:pt x="66192" y="855052"/>
                </a:lnTo>
                <a:lnTo>
                  <a:pt x="74307" y="857745"/>
                </a:lnTo>
                <a:lnTo>
                  <a:pt x="77000" y="857745"/>
                </a:lnTo>
                <a:lnTo>
                  <a:pt x="78346" y="859104"/>
                </a:lnTo>
                <a:lnTo>
                  <a:pt x="78346" y="860450"/>
                </a:lnTo>
                <a:lnTo>
                  <a:pt x="79705" y="860450"/>
                </a:lnTo>
                <a:lnTo>
                  <a:pt x="82410" y="863155"/>
                </a:lnTo>
                <a:lnTo>
                  <a:pt x="81051" y="864501"/>
                </a:lnTo>
                <a:lnTo>
                  <a:pt x="78346" y="872604"/>
                </a:lnTo>
                <a:lnTo>
                  <a:pt x="77000" y="875309"/>
                </a:lnTo>
                <a:lnTo>
                  <a:pt x="77000" y="876655"/>
                </a:lnTo>
                <a:lnTo>
                  <a:pt x="78346" y="878014"/>
                </a:lnTo>
                <a:lnTo>
                  <a:pt x="81051" y="879360"/>
                </a:lnTo>
                <a:lnTo>
                  <a:pt x="83756" y="882065"/>
                </a:lnTo>
                <a:lnTo>
                  <a:pt x="83756" y="883412"/>
                </a:lnTo>
                <a:lnTo>
                  <a:pt x="82410" y="884758"/>
                </a:lnTo>
                <a:lnTo>
                  <a:pt x="81051" y="884758"/>
                </a:lnTo>
                <a:lnTo>
                  <a:pt x="78346" y="883412"/>
                </a:lnTo>
                <a:lnTo>
                  <a:pt x="78346" y="884758"/>
                </a:lnTo>
                <a:lnTo>
                  <a:pt x="77000" y="886117"/>
                </a:lnTo>
                <a:lnTo>
                  <a:pt x="77000" y="891514"/>
                </a:lnTo>
                <a:lnTo>
                  <a:pt x="75653" y="892873"/>
                </a:lnTo>
                <a:lnTo>
                  <a:pt x="75653" y="894219"/>
                </a:lnTo>
                <a:lnTo>
                  <a:pt x="74307" y="895565"/>
                </a:lnTo>
                <a:lnTo>
                  <a:pt x="74307" y="898283"/>
                </a:lnTo>
                <a:lnTo>
                  <a:pt x="72948" y="899629"/>
                </a:lnTo>
                <a:lnTo>
                  <a:pt x="72948" y="905027"/>
                </a:lnTo>
                <a:lnTo>
                  <a:pt x="71589" y="907732"/>
                </a:lnTo>
                <a:lnTo>
                  <a:pt x="68897" y="910437"/>
                </a:lnTo>
                <a:lnTo>
                  <a:pt x="68897" y="913130"/>
                </a:lnTo>
                <a:lnTo>
                  <a:pt x="64846" y="911783"/>
                </a:lnTo>
                <a:lnTo>
                  <a:pt x="63487" y="911783"/>
                </a:lnTo>
                <a:lnTo>
                  <a:pt x="63487" y="913130"/>
                </a:lnTo>
                <a:lnTo>
                  <a:pt x="58089" y="922591"/>
                </a:lnTo>
                <a:lnTo>
                  <a:pt x="58089" y="925283"/>
                </a:lnTo>
                <a:lnTo>
                  <a:pt x="59448" y="926642"/>
                </a:lnTo>
                <a:lnTo>
                  <a:pt x="59448" y="927989"/>
                </a:lnTo>
                <a:lnTo>
                  <a:pt x="60794" y="929335"/>
                </a:lnTo>
                <a:lnTo>
                  <a:pt x="60794" y="932040"/>
                </a:lnTo>
                <a:lnTo>
                  <a:pt x="58089" y="934745"/>
                </a:lnTo>
                <a:lnTo>
                  <a:pt x="58089" y="940155"/>
                </a:lnTo>
                <a:lnTo>
                  <a:pt x="59448" y="941501"/>
                </a:lnTo>
                <a:lnTo>
                  <a:pt x="59448" y="942860"/>
                </a:lnTo>
                <a:lnTo>
                  <a:pt x="62141" y="942860"/>
                </a:lnTo>
                <a:lnTo>
                  <a:pt x="63487" y="941501"/>
                </a:lnTo>
                <a:lnTo>
                  <a:pt x="71589" y="941501"/>
                </a:lnTo>
                <a:lnTo>
                  <a:pt x="75653" y="944206"/>
                </a:lnTo>
                <a:lnTo>
                  <a:pt x="82410" y="949604"/>
                </a:lnTo>
                <a:lnTo>
                  <a:pt x="82410" y="955001"/>
                </a:lnTo>
                <a:lnTo>
                  <a:pt x="81051" y="964463"/>
                </a:lnTo>
                <a:lnTo>
                  <a:pt x="83756" y="967168"/>
                </a:lnTo>
                <a:lnTo>
                  <a:pt x="89166" y="967168"/>
                </a:lnTo>
                <a:lnTo>
                  <a:pt x="89166" y="968514"/>
                </a:lnTo>
                <a:lnTo>
                  <a:pt x="90512" y="969873"/>
                </a:lnTo>
                <a:lnTo>
                  <a:pt x="90512" y="971219"/>
                </a:lnTo>
                <a:lnTo>
                  <a:pt x="91859" y="972566"/>
                </a:lnTo>
                <a:lnTo>
                  <a:pt x="91859" y="973912"/>
                </a:lnTo>
                <a:lnTo>
                  <a:pt x="90512" y="976617"/>
                </a:lnTo>
                <a:lnTo>
                  <a:pt x="89166" y="976617"/>
                </a:lnTo>
                <a:lnTo>
                  <a:pt x="89166" y="977976"/>
                </a:lnTo>
                <a:lnTo>
                  <a:pt x="90512" y="979322"/>
                </a:lnTo>
                <a:lnTo>
                  <a:pt x="90512" y="980668"/>
                </a:lnTo>
                <a:lnTo>
                  <a:pt x="94564" y="980668"/>
                </a:lnTo>
                <a:lnTo>
                  <a:pt x="95910" y="979322"/>
                </a:lnTo>
                <a:lnTo>
                  <a:pt x="108064" y="979322"/>
                </a:lnTo>
                <a:lnTo>
                  <a:pt x="112128" y="980668"/>
                </a:lnTo>
                <a:lnTo>
                  <a:pt x="114820" y="982014"/>
                </a:lnTo>
                <a:lnTo>
                  <a:pt x="117525" y="984719"/>
                </a:lnTo>
                <a:lnTo>
                  <a:pt x="124269" y="987425"/>
                </a:lnTo>
                <a:lnTo>
                  <a:pt x="126987" y="987425"/>
                </a:lnTo>
                <a:lnTo>
                  <a:pt x="131025" y="986078"/>
                </a:lnTo>
                <a:lnTo>
                  <a:pt x="132372" y="986078"/>
                </a:lnTo>
                <a:lnTo>
                  <a:pt x="137782" y="988771"/>
                </a:lnTo>
                <a:lnTo>
                  <a:pt x="137782" y="990130"/>
                </a:lnTo>
                <a:lnTo>
                  <a:pt x="136436" y="992835"/>
                </a:lnTo>
                <a:lnTo>
                  <a:pt x="136436" y="995540"/>
                </a:lnTo>
                <a:lnTo>
                  <a:pt x="135089" y="996886"/>
                </a:lnTo>
                <a:lnTo>
                  <a:pt x="137782" y="1002284"/>
                </a:lnTo>
                <a:lnTo>
                  <a:pt x="137782" y="1004989"/>
                </a:lnTo>
                <a:lnTo>
                  <a:pt x="133731" y="1009040"/>
                </a:lnTo>
                <a:lnTo>
                  <a:pt x="133731" y="1010386"/>
                </a:lnTo>
                <a:lnTo>
                  <a:pt x="132372" y="1010386"/>
                </a:lnTo>
                <a:lnTo>
                  <a:pt x="132372" y="1026591"/>
                </a:lnTo>
                <a:lnTo>
                  <a:pt x="135089" y="1030655"/>
                </a:lnTo>
                <a:lnTo>
                  <a:pt x="135089" y="1032002"/>
                </a:lnTo>
                <a:lnTo>
                  <a:pt x="136436" y="1034694"/>
                </a:lnTo>
                <a:lnTo>
                  <a:pt x="136436" y="1037412"/>
                </a:lnTo>
                <a:lnTo>
                  <a:pt x="135089" y="1041463"/>
                </a:lnTo>
                <a:lnTo>
                  <a:pt x="135089" y="1044168"/>
                </a:lnTo>
                <a:lnTo>
                  <a:pt x="133731" y="1045514"/>
                </a:lnTo>
                <a:lnTo>
                  <a:pt x="139128" y="1045514"/>
                </a:lnTo>
                <a:lnTo>
                  <a:pt x="140487" y="1046861"/>
                </a:lnTo>
                <a:lnTo>
                  <a:pt x="143192" y="1046861"/>
                </a:lnTo>
                <a:lnTo>
                  <a:pt x="145884" y="1044168"/>
                </a:lnTo>
                <a:lnTo>
                  <a:pt x="148590" y="1040117"/>
                </a:lnTo>
                <a:lnTo>
                  <a:pt x="149948" y="1038758"/>
                </a:lnTo>
                <a:lnTo>
                  <a:pt x="151295" y="1038758"/>
                </a:lnTo>
                <a:lnTo>
                  <a:pt x="152641" y="1041463"/>
                </a:lnTo>
                <a:lnTo>
                  <a:pt x="154000" y="1041463"/>
                </a:lnTo>
                <a:lnTo>
                  <a:pt x="155346" y="1042809"/>
                </a:lnTo>
                <a:lnTo>
                  <a:pt x="155346" y="1044168"/>
                </a:lnTo>
                <a:lnTo>
                  <a:pt x="154000" y="1048219"/>
                </a:lnTo>
                <a:lnTo>
                  <a:pt x="154000" y="1050912"/>
                </a:lnTo>
                <a:lnTo>
                  <a:pt x="156705" y="1053617"/>
                </a:lnTo>
                <a:lnTo>
                  <a:pt x="156705" y="1054963"/>
                </a:lnTo>
                <a:lnTo>
                  <a:pt x="158051" y="1056309"/>
                </a:lnTo>
                <a:lnTo>
                  <a:pt x="162090" y="1057668"/>
                </a:lnTo>
                <a:lnTo>
                  <a:pt x="163461" y="1060373"/>
                </a:lnTo>
                <a:lnTo>
                  <a:pt x="166154" y="1060373"/>
                </a:lnTo>
                <a:lnTo>
                  <a:pt x="164807" y="1061720"/>
                </a:lnTo>
                <a:lnTo>
                  <a:pt x="164807" y="1068476"/>
                </a:lnTo>
                <a:lnTo>
                  <a:pt x="168846" y="1072527"/>
                </a:lnTo>
                <a:lnTo>
                  <a:pt x="168846" y="1080630"/>
                </a:lnTo>
                <a:lnTo>
                  <a:pt x="172910" y="1081989"/>
                </a:lnTo>
                <a:lnTo>
                  <a:pt x="174256" y="1083335"/>
                </a:lnTo>
                <a:lnTo>
                  <a:pt x="175602" y="1081989"/>
                </a:lnTo>
                <a:lnTo>
                  <a:pt x="178308" y="1081989"/>
                </a:lnTo>
                <a:lnTo>
                  <a:pt x="179666" y="1080630"/>
                </a:lnTo>
                <a:lnTo>
                  <a:pt x="182359" y="1081989"/>
                </a:lnTo>
                <a:lnTo>
                  <a:pt x="182359" y="1083335"/>
                </a:lnTo>
                <a:lnTo>
                  <a:pt x="179666" y="1091438"/>
                </a:lnTo>
                <a:lnTo>
                  <a:pt x="179666" y="1094143"/>
                </a:lnTo>
                <a:lnTo>
                  <a:pt x="183705" y="1098194"/>
                </a:lnTo>
                <a:lnTo>
                  <a:pt x="186410" y="1098194"/>
                </a:lnTo>
                <a:lnTo>
                  <a:pt x="189115" y="1100886"/>
                </a:lnTo>
                <a:lnTo>
                  <a:pt x="189115" y="1102245"/>
                </a:lnTo>
                <a:lnTo>
                  <a:pt x="191808" y="1103604"/>
                </a:lnTo>
                <a:lnTo>
                  <a:pt x="191808" y="1107643"/>
                </a:lnTo>
                <a:lnTo>
                  <a:pt x="190461" y="1110348"/>
                </a:lnTo>
                <a:lnTo>
                  <a:pt x="189115" y="1114399"/>
                </a:lnTo>
                <a:lnTo>
                  <a:pt x="190461" y="1115745"/>
                </a:lnTo>
                <a:lnTo>
                  <a:pt x="190461" y="1117092"/>
                </a:lnTo>
                <a:lnTo>
                  <a:pt x="191808" y="1119809"/>
                </a:lnTo>
                <a:lnTo>
                  <a:pt x="193167" y="1123848"/>
                </a:lnTo>
                <a:lnTo>
                  <a:pt x="193167" y="1125194"/>
                </a:lnTo>
                <a:lnTo>
                  <a:pt x="194513" y="1125194"/>
                </a:lnTo>
                <a:lnTo>
                  <a:pt x="195872" y="1126553"/>
                </a:lnTo>
                <a:lnTo>
                  <a:pt x="199910" y="1126553"/>
                </a:lnTo>
                <a:lnTo>
                  <a:pt x="203974" y="1125194"/>
                </a:lnTo>
                <a:lnTo>
                  <a:pt x="205320" y="1125194"/>
                </a:lnTo>
                <a:lnTo>
                  <a:pt x="205320" y="1126553"/>
                </a:lnTo>
                <a:lnTo>
                  <a:pt x="209372" y="1130604"/>
                </a:lnTo>
                <a:lnTo>
                  <a:pt x="209372" y="1131951"/>
                </a:lnTo>
                <a:lnTo>
                  <a:pt x="208026" y="1133309"/>
                </a:lnTo>
                <a:lnTo>
                  <a:pt x="202615" y="1133309"/>
                </a:lnTo>
                <a:lnTo>
                  <a:pt x="198564" y="1141425"/>
                </a:lnTo>
                <a:lnTo>
                  <a:pt x="198564" y="1150874"/>
                </a:lnTo>
                <a:lnTo>
                  <a:pt x="197218" y="1152220"/>
                </a:lnTo>
                <a:lnTo>
                  <a:pt x="194513" y="1153566"/>
                </a:lnTo>
                <a:lnTo>
                  <a:pt x="193167" y="1156284"/>
                </a:lnTo>
                <a:lnTo>
                  <a:pt x="190461" y="1156284"/>
                </a:lnTo>
                <a:lnTo>
                  <a:pt x="189115" y="1157630"/>
                </a:lnTo>
                <a:lnTo>
                  <a:pt x="186410" y="1158976"/>
                </a:lnTo>
                <a:lnTo>
                  <a:pt x="179666" y="1158976"/>
                </a:lnTo>
                <a:lnTo>
                  <a:pt x="176949" y="1160322"/>
                </a:lnTo>
                <a:lnTo>
                  <a:pt x="174256" y="1163027"/>
                </a:lnTo>
                <a:lnTo>
                  <a:pt x="174256" y="1164386"/>
                </a:lnTo>
                <a:lnTo>
                  <a:pt x="172910" y="1164386"/>
                </a:lnTo>
                <a:lnTo>
                  <a:pt x="170205" y="1161669"/>
                </a:lnTo>
                <a:lnTo>
                  <a:pt x="164807" y="1160322"/>
                </a:lnTo>
                <a:lnTo>
                  <a:pt x="163461" y="1158976"/>
                </a:lnTo>
                <a:lnTo>
                  <a:pt x="162090" y="1158976"/>
                </a:lnTo>
                <a:lnTo>
                  <a:pt x="159397" y="1163027"/>
                </a:lnTo>
                <a:lnTo>
                  <a:pt x="159397" y="1171143"/>
                </a:lnTo>
                <a:lnTo>
                  <a:pt x="162090" y="1175181"/>
                </a:lnTo>
                <a:lnTo>
                  <a:pt x="164807" y="1175181"/>
                </a:lnTo>
                <a:lnTo>
                  <a:pt x="164807" y="1179245"/>
                </a:lnTo>
                <a:lnTo>
                  <a:pt x="170205" y="1179245"/>
                </a:lnTo>
                <a:lnTo>
                  <a:pt x="170205" y="1183284"/>
                </a:lnTo>
                <a:lnTo>
                  <a:pt x="167500" y="1183284"/>
                </a:lnTo>
                <a:lnTo>
                  <a:pt x="166154" y="1184643"/>
                </a:lnTo>
                <a:lnTo>
                  <a:pt x="163461" y="1184643"/>
                </a:lnTo>
                <a:lnTo>
                  <a:pt x="162090" y="1183284"/>
                </a:lnTo>
                <a:lnTo>
                  <a:pt x="158051" y="1177886"/>
                </a:lnTo>
                <a:lnTo>
                  <a:pt x="154000" y="1177886"/>
                </a:lnTo>
                <a:lnTo>
                  <a:pt x="152641" y="1179245"/>
                </a:lnTo>
                <a:lnTo>
                  <a:pt x="149948" y="1179245"/>
                </a:lnTo>
                <a:lnTo>
                  <a:pt x="140487" y="1187348"/>
                </a:lnTo>
                <a:lnTo>
                  <a:pt x="137782" y="1188694"/>
                </a:lnTo>
                <a:lnTo>
                  <a:pt x="140487" y="1190040"/>
                </a:lnTo>
                <a:lnTo>
                  <a:pt x="145884" y="1195451"/>
                </a:lnTo>
                <a:lnTo>
                  <a:pt x="145884" y="1200861"/>
                </a:lnTo>
                <a:lnTo>
                  <a:pt x="144538" y="1200861"/>
                </a:lnTo>
                <a:lnTo>
                  <a:pt x="144538" y="1202207"/>
                </a:lnTo>
                <a:lnTo>
                  <a:pt x="143192" y="1202207"/>
                </a:lnTo>
                <a:lnTo>
                  <a:pt x="141846" y="1203553"/>
                </a:lnTo>
                <a:lnTo>
                  <a:pt x="143192" y="1204899"/>
                </a:lnTo>
                <a:lnTo>
                  <a:pt x="141846" y="1208963"/>
                </a:lnTo>
                <a:lnTo>
                  <a:pt x="140487" y="1211656"/>
                </a:lnTo>
                <a:lnTo>
                  <a:pt x="140487" y="1213002"/>
                </a:lnTo>
                <a:lnTo>
                  <a:pt x="139128" y="1214361"/>
                </a:lnTo>
                <a:lnTo>
                  <a:pt x="137782" y="1214361"/>
                </a:lnTo>
                <a:lnTo>
                  <a:pt x="132372" y="1215720"/>
                </a:lnTo>
                <a:lnTo>
                  <a:pt x="133731" y="1219758"/>
                </a:lnTo>
                <a:lnTo>
                  <a:pt x="135089" y="1219758"/>
                </a:lnTo>
                <a:lnTo>
                  <a:pt x="137782" y="1221105"/>
                </a:lnTo>
                <a:lnTo>
                  <a:pt x="139128" y="1221105"/>
                </a:lnTo>
                <a:lnTo>
                  <a:pt x="137782" y="1222463"/>
                </a:lnTo>
                <a:lnTo>
                  <a:pt x="137782" y="1223822"/>
                </a:lnTo>
                <a:lnTo>
                  <a:pt x="136436" y="1225169"/>
                </a:lnTo>
                <a:lnTo>
                  <a:pt x="135089" y="1225169"/>
                </a:lnTo>
                <a:lnTo>
                  <a:pt x="131025" y="1226515"/>
                </a:lnTo>
                <a:lnTo>
                  <a:pt x="129679" y="1226515"/>
                </a:lnTo>
                <a:lnTo>
                  <a:pt x="124269" y="1229220"/>
                </a:lnTo>
                <a:lnTo>
                  <a:pt x="121577" y="1231925"/>
                </a:lnTo>
                <a:lnTo>
                  <a:pt x="120230" y="1234617"/>
                </a:lnTo>
                <a:lnTo>
                  <a:pt x="120230" y="1235976"/>
                </a:lnTo>
                <a:lnTo>
                  <a:pt x="116166" y="1234617"/>
                </a:lnTo>
                <a:lnTo>
                  <a:pt x="114820" y="1234617"/>
                </a:lnTo>
                <a:lnTo>
                  <a:pt x="114820" y="1240028"/>
                </a:lnTo>
                <a:lnTo>
                  <a:pt x="113474" y="1241374"/>
                </a:lnTo>
                <a:lnTo>
                  <a:pt x="112128" y="1241374"/>
                </a:lnTo>
                <a:lnTo>
                  <a:pt x="112128" y="1242720"/>
                </a:lnTo>
                <a:lnTo>
                  <a:pt x="110769" y="1242720"/>
                </a:lnTo>
                <a:lnTo>
                  <a:pt x="110769" y="1244079"/>
                </a:lnTo>
                <a:lnTo>
                  <a:pt x="109423" y="1245425"/>
                </a:lnTo>
                <a:lnTo>
                  <a:pt x="776681" y="1246784"/>
                </a:lnTo>
                <a:lnTo>
                  <a:pt x="779386" y="1249476"/>
                </a:lnTo>
                <a:lnTo>
                  <a:pt x="779386" y="1256233"/>
                </a:lnTo>
                <a:lnTo>
                  <a:pt x="790194" y="1262989"/>
                </a:lnTo>
                <a:lnTo>
                  <a:pt x="794245" y="1262989"/>
                </a:lnTo>
                <a:lnTo>
                  <a:pt x="794245" y="1267040"/>
                </a:lnTo>
                <a:lnTo>
                  <a:pt x="798296" y="1271092"/>
                </a:lnTo>
                <a:lnTo>
                  <a:pt x="796950" y="1272438"/>
                </a:lnTo>
                <a:lnTo>
                  <a:pt x="796950" y="1273797"/>
                </a:lnTo>
                <a:lnTo>
                  <a:pt x="795591" y="1275143"/>
                </a:lnTo>
                <a:lnTo>
                  <a:pt x="792899" y="1275143"/>
                </a:lnTo>
                <a:lnTo>
                  <a:pt x="788847" y="1273797"/>
                </a:lnTo>
                <a:lnTo>
                  <a:pt x="787488" y="1275143"/>
                </a:lnTo>
                <a:lnTo>
                  <a:pt x="787488" y="1279194"/>
                </a:lnTo>
                <a:lnTo>
                  <a:pt x="788847" y="1281912"/>
                </a:lnTo>
                <a:lnTo>
                  <a:pt x="791540" y="1283258"/>
                </a:lnTo>
                <a:lnTo>
                  <a:pt x="795591" y="1284605"/>
                </a:lnTo>
                <a:lnTo>
                  <a:pt x="798296" y="1284605"/>
                </a:lnTo>
                <a:lnTo>
                  <a:pt x="799655" y="1283258"/>
                </a:lnTo>
                <a:lnTo>
                  <a:pt x="801001" y="1283258"/>
                </a:lnTo>
                <a:lnTo>
                  <a:pt x="802347" y="1281912"/>
                </a:lnTo>
                <a:lnTo>
                  <a:pt x="805053" y="1284605"/>
                </a:lnTo>
                <a:lnTo>
                  <a:pt x="803694" y="1285951"/>
                </a:lnTo>
                <a:lnTo>
                  <a:pt x="803694" y="1291361"/>
                </a:lnTo>
                <a:lnTo>
                  <a:pt x="807758" y="1291361"/>
                </a:lnTo>
                <a:lnTo>
                  <a:pt x="810450" y="1290015"/>
                </a:lnTo>
                <a:lnTo>
                  <a:pt x="814514" y="1281912"/>
                </a:lnTo>
                <a:lnTo>
                  <a:pt x="818565" y="1280553"/>
                </a:lnTo>
                <a:lnTo>
                  <a:pt x="821258" y="1279194"/>
                </a:lnTo>
                <a:lnTo>
                  <a:pt x="822617" y="1277848"/>
                </a:lnTo>
                <a:lnTo>
                  <a:pt x="823963" y="1279194"/>
                </a:lnTo>
                <a:lnTo>
                  <a:pt x="825309" y="1279194"/>
                </a:lnTo>
                <a:lnTo>
                  <a:pt x="825309" y="1280553"/>
                </a:lnTo>
                <a:lnTo>
                  <a:pt x="826668" y="1281912"/>
                </a:lnTo>
                <a:lnTo>
                  <a:pt x="826668" y="1283258"/>
                </a:lnTo>
                <a:lnTo>
                  <a:pt x="828014" y="1283258"/>
                </a:lnTo>
                <a:lnTo>
                  <a:pt x="829373" y="1284605"/>
                </a:lnTo>
                <a:lnTo>
                  <a:pt x="832065" y="1284605"/>
                </a:lnTo>
                <a:lnTo>
                  <a:pt x="834771" y="1281912"/>
                </a:lnTo>
                <a:lnTo>
                  <a:pt x="836117" y="1281912"/>
                </a:lnTo>
                <a:lnTo>
                  <a:pt x="837476" y="1280553"/>
                </a:lnTo>
                <a:lnTo>
                  <a:pt x="840168" y="1283258"/>
                </a:lnTo>
                <a:lnTo>
                  <a:pt x="842873" y="1283258"/>
                </a:lnTo>
                <a:lnTo>
                  <a:pt x="844219" y="1280553"/>
                </a:lnTo>
                <a:lnTo>
                  <a:pt x="845578" y="1280553"/>
                </a:lnTo>
                <a:lnTo>
                  <a:pt x="846924" y="1281912"/>
                </a:lnTo>
                <a:lnTo>
                  <a:pt x="845578" y="1284605"/>
                </a:lnTo>
                <a:lnTo>
                  <a:pt x="845578" y="1288656"/>
                </a:lnTo>
                <a:lnTo>
                  <a:pt x="844219" y="1291361"/>
                </a:lnTo>
                <a:lnTo>
                  <a:pt x="844219" y="1299464"/>
                </a:lnTo>
                <a:lnTo>
                  <a:pt x="842873" y="1304874"/>
                </a:lnTo>
                <a:lnTo>
                  <a:pt x="842873" y="1308912"/>
                </a:lnTo>
                <a:lnTo>
                  <a:pt x="844219" y="1310259"/>
                </a:lnTo>
                <a:lnTo>
                  <a:pt x="845578" y="1310259"/>
                </a:lnTo>
                <a:lnTo>
                  <a:pt x="849617" y="1312964"/>
                </a:lnTo>
                <a:lnTo>
                  <a:pt x="849617" y="1314323"/>
                </a:lnTo>
                <a:lnTo>
                  <a:pt x="850976" y="1312964"/>
                </a:lnTo>
                <a:lnTo>
                  <a:pt x="855027" y="1312964"/>
                </a:lnTo>
                <a:lnTo>
                  <a:pt x="855027" y="1311617"/>
                </a:lnTo>
                <a:lnTo>
                  <a:pt x="856373" y="1311617"/>
                </a:lnTo>
                <a:lnTo>
                  <a:pt x="856373" y="1312964"/>
                </a:lnTo>
                <a:lnTo>
                  <a:pt x="857719" y="1314323"/>
                </a:lnTo>
                <a:lnTo>
                  <a:pt x="860437" y="1315669"/>
                </a:lnTo>
                <a:lnTo>
                  <a:pt x="860437" y="1317015"/>
                </a:lnTo>
                <a:lnTo>
                  <a:pt x="859078" y="1317015"/>
                </a:lnTo>
                <a:lnTo>
                  <a:pt x="861783" y="1319720"/>
                </a:lnTo>
                <a:lnTo>
                  <a:pt x="867194" y="1319720"/>
                </a:lnTo>
                <a:lnTo>
                  <a:pt x="872578" y="1322425"/>
                </a:lnTo>
                <a:lnTo>
                  <a:pt x="872578" y="1321079"/>
                </a:lnTo>
                <a:lnTo>
                  <a:pt x="873937" y="1319720"/>
                </a:lnTo>
                <a:lnTo>
                  <a:pt x="875296" y="1321079"/>
                </a:lnTo>
                <a:lnTo>
                  <a:pt x="875296" y="1322425"/>
                </a:lnTo>
                <a:lnTo>
                  <a:pt x="876642" y="1322425"/>
                </a:lnTo>
                <a:lnTo>
                  <a:pt x="879335" y="1325118"/>
                </a:lnTo>
                <a:lnTo>
                  <a:pt x="882040" y="1325118"/>
                </a:lnTo>
                <a:lnTo>
                  <a:pt x="882040" y="1326476"/>
                </a:lnTo>
                <a:lnTo>
                  <a:pt x="884745" y="1329182"/>
                </a:lnTo>
                <a:lnTo>
                  <a:pt x="884745" y="1331874"/>
                </a:lnTo>
                <a:lnTo>
                  <a:pt x="887437" y="1335925"/>
                </a:lnTo>
                <a:lnTo>
                  <a:pt x="888796" y="1338630"/>
                </a:lnTo>
                <a:lnTo>
                  <a:pt x="890155" y="1339977"/>
                </a:lnTo>
                <a:lnTo>
                  <a:pt x="888796" y="1341335"/>
                </a:lnTo>
                <a:lnTo>
                  <a:pt x="886091" y="1341335"/>
                </a:lnTo>
                <a:lnTo>
                  <a:pt x="887437" y="1344041"/>
                </a:lnTo>
                <a:lnTo>
                  <a:pt x="884745" y="1346733"/>
                </a:lnTo>
                <a:lnTo>
                  <a:pt x="884745" y="1348092"/>
                </a:lnTo>
                <a:lnTo>
                  <a:pt x="886091" y="1349451"/>
                </a:lnTo>
                <a:lnTo>
                  <a:pt x="886091" y="1354836"/>
                </a:lnTo>
                <a:lnTo>
                  <a:pt x="892848" y="1361592"/>
                </a:lnTo>
                <a:lnTo>
                  <a:pt x="895553" y="1362938"/>
                </a:lnTo>
                <a:lnTo>
                  <a:pt x="896912" y="1362938"/>
                </a:lnTo>
                <a:lnTo>
                  <a:pt x="898258" y="1365643"/>
                </a:lnTo>
                <a:lnTo>
                  <a:pt x="898258" y="1371053"/>
                </a:lnTo>
                <a:lnTo>
                  <a:pt x="900950" y="1373746"/>
                </a:lnTo>
                <a:lnTo>
                  <a:pt x="900950" y="1375105"/>
                </a:lnTo>
                <a:lnTo>
                  <a:pt x="899604" y="1379169"/>
                </a:lnTo>
                <a:lnTo>
                  <a:pt x="899604" y="1387271"/>
                </a:lnTo>
                <a:lnTo>
                  <a:pt x="900950" y="1388618"/>
                </a:lnTo>
                <a:lnTo>
                  <a:pt x="900950" y="1392656"/>
                </a:lnTo>
                <a:lnTo>
                  <a:pt x="902296" y="1394015"/>
                </a:lnTo>
                <a:lnTo>
                  <a:pt x="906360" y="1396720"/>
                </a:lnTo>
                <a:lnTo>
                  <a:pt x="906360" y="1399413"/>
                </a:lnTo>
                <a:lnTo>
                  <a:pt x="909053" y="1400771"/>
                </a:lnTo>
                <a:lnTo>
                  <a:pt x="909053" y="1403464"/>
                </a:lnTo>
                <a:lnTo>
                  <a:pt x="907707" y="1403464"/>
                </a:lnTo>
                <a:lnTo>
                  <a:pt x="907707" y="1404823"/>
                </a:lnTo>
                <a:lnTo>
                  <a:pt x="903655" y="1407528"/>
                </a:lnTo>
                <a:lnTo>
                  <a:pt x="902296" y="1408874"/>
                </a:lnTo>
                <a:lnTo>
                  <a:pt x="899604" y="1414272"/>
                </a:lnTo>
                <a:lnTo>
                  <a:pt x="895553" y="1418323"/>
                </a:lnTo>
                <a:lnTo>
                  <a:pt x="895553" y="1426438"/>
                </a:lnTo>
                <a:lnTo>
                  <a:pt x="896912" y="1427784"/>
                </a:lnTo>
                <a:lnTo>
                  <a:pt x="896912" y="1429131"/>
                </a:lnTo>
                <a:lnTo>
                  <a:pt x="902296" y="1429131"/>
                </a:lnTo>
                <a:lnTo>
                  <a:pt x="906360" y="1427784"/>
                </a:lnTo>
                <a:lnTo>
                  <a:pt x="909053" y="1426438"/>
                </a:lnTo>
                <a:lnTo>
                  <a:pt x="910399" y="1423746"/>
                </a:lnTo>
                <a:lnTo>
                  <a:pt x="910399" y="1416977"/>
                </a:lnTo>
                <a:lnTo>
                  <a:pt x="911771" y="1415630"/>
                </a:lnTo>
                <a:lnTo>
                  <a:pt x="914463" y="1410220"/>
                </a:lnTo>
                <a:lnTo>
                  <a:pt x="914463" y="1407528"/>
                </a:lnTo>
                <a:lnTo>
                  <a:pt x="915809" y="1406169"/>
                </a:lnTo>
                <a:lnTo>
                  <a:pt x="917155" y="1406169"/>
                </a:lnTo>
                <a:lnTo>
                  <a:pt x="917155" y="1402118"/>
                </a:lnTo>
                <a:lnTo>
                  <a:pt x="915809" y="1399413"/>
                </a:lnTo>
                <a:lnTo>
                  <a:pt x="913117" y="1398054"/>
                </a:lnTo>
                <a:lnTo>
                  <a:pt x="913117" y="1396720"/>
                </a:lnTo>
                <a:lnTo>
                  <a:pt x="914463" y="1395374"/>
                </a:lnTo>
                <a:lnTo>
                  <a:pt x="915809" y="1395374"/>
                </a:lnTo>
                <a:lnTo>
                  <a:pt x="915809" y="1391310"/>
                </a:lnTo>
                <a:lnTo>
                  <a:pt x="923912" y="1391310"/>
                </a:lnTo>
                <a:lnTo>
                  <a:pt x="925258" y="1392656"/>
                </a:lnTo>
                <a:lnTo>
                  <a:pt x="925258" y="1394015"/>
                </a:lnTo>
                <a:lnTo>
                  <a:pt x="926617" y="1396720"/>
                </a:lnTo>
                <a:lnTo>
                  <a:pt x="929322" y="1399413"/>
                </a:lnTo>
                <a:lnTo>
                  <a:pt x="929322" y="1403464"/>
                </a:lnTo>
                <a:lnTo>
                  <a:pt x="930668" y="1406169"/>
                </a:lnTo>
                <a:lnTo>
                  <a:pt x="936078" y="1411579"/>
                </a:lnTo>
                <a:lnTo>
                  <a:pt x="936078" y="1414272"/>
                </a:lnTo>
                <a:lnTo>
                  <a:pt x="934720" y="1416977"/>
                </a:lnTo>
                <a:lnTo>
                  <a:pt x="934720" y="1419682"/>
                </a:lnTo>
                <a:lnTo>
                  <a:pt x="940117" y="1434541"/>
                </a:lnTo>
                <a:lnTo>
                  <a:pt x="941476" y="1435887"/>
                </a:lnTo>
                <a:lnTo>
                  <a:pt x="941476" y="1437246"/>
                </a:lnTo>
                <a:lnTo>
                  <a:pt x="946873" y="1437246"/>
                </a:lnTo>
                <a:lnTo>
                  <a:pt x="948232" y="1438592"/>
                </a:lnTo>
                <a:lnTo>
                  <a:pt x="948232" y="1443990"/>
                </a:lnTo>
                <a:lnTo>
                  <a:pt x="949579" y="1446695"/>
                </a:lnTo>
                <a:lnTo>
                  <a:pt x="950925" y="1448054"/>
                </a:lnTo>
                <a:lnTo>
                  <a:pt x="950925" y="1450746"/>
                </a:lnTo>
                <a:lnTo>
                  <a:pt x="952284" y="1453451"/>
                </a:lnTo>
                <a:lnTo>
                  <a:pt x="953630" y="1453451"/>
                </a:lnTo>
                <a:lnTo>
                  <a:pt x="959027" y="1450746"/>
                </a:lnTo>
                <a:lnTo>
                  <a:pt x="968489" y="1449400"/>
                </a:lnTo>
                <a:lnTo>
                  <a:pt x="979297" y="1446695"/>
                </a:lnTo>
                <a:lnTo>
                  <a:pt x="980655" y="1445348"/>
                </a:lnTo>
                <a:lnTo>
                  <a:pt x="986053" y="1435887"/>
                </a:lnTo>
                <a:lnTo>
                  <a:pt x="988758" y="1433195"/>
                </a:lnTo>
                <a:lnTo>
                  <a:pt x="990104" y="1433195"/>
                </a:lnTo>
                <a:lnTo>
                  <a:pt x="992809" y="1437246"/>
                </a:lnTo>
                <a:lnTo>
                  <a:pt x="994156" y="1438592"/>
                </a:lnTo>
                <a:lnTo>
                  <a:pt x="995502" y="1438592"/>
                </a:lnTo>
                <a:lnTo>
                  <a:pt x="996861" y="1437246"/>
                </a:lnTo>
                <a:lnTo>
                  <a:pt x="998207" y="1437246"/>
                </a:lnTo>
                <a:lnTo>
                  <a:pt x="999566" y="1434541"/>
                </a:lnTo>
                <a:lnTo>
                  <a:pt x="1000912" y="1433195"/>
                </a:lnTo>
                <a:lnTo>
                  <a:pt x="1003604" y="1434541"/>
                </a:lnTo>
                <a:lnTo>
                  <a:pt x="1003604" y="1433195"/>
                </a:lnTo>
                <a:lnTo>
                  <a:pt x="1004963" y="1431836"/>
                </a:lnTo>
                <a:lnTo>
                  <a:pt x="1004963" y="1429131"/>
                </a:lnTo>
                <a:lnTo>
                  <a:pt x="1006309" y="1429131"/>
                </a:lnTo>
                <a:lnTo>
                  <a:pt x="1006309" y="1427784"/>
                </a:lnTo>
                <a:lnTo>
                  <a:pt x="1007668" y="1427784"/>
                </a:lnTo>
                <a:lnTo>
                  <a:pt x="1010361" y="1426438"/>
                </a:lnTo>
                <a:lnTo>
                  <a:pt x="1010361" y="1427784"/>
                </a:lnTo>
                <a:lnTo>
                  <a:pt x="1011707" y="1435887"/>
                </a:lnTo>
                <a:lnTo>
                  <a:pt x="1015771" y="1439951"/>
                </a:lnTo>
                <a:lnTo>
                  <a:pt x="1017117" y="1439951"/>
                </a:lnTo>
                <a:lnTo>
                  <a:pt x="1017117" y="1437246"/>
                </a:lnTo>
                <a:lnTo>
                  <a:pt x="1018463" y="1434541"/>
                </a:lnTo>
                <a:lnTo>
                  <a:pt x="1018463" y="1433195"/>
                </a:lnTo>
                <a:lnTo>
                  <a:pt x="1019810" y="1431836"/>
                </a:lnTo>
                <a:lnTo>
                  <a:pt x="1023874" y="1431836"/>
                </a:lnTo>
                <a:lnTo>
                  <a:pt x="1025220" y="1434541"/>
                </a:lnTo>
                <a:lnTo>
                  <a:pt x="1025220" y="1435887"/>
                </a:lnTo>
                <a:lnTo>
                  <a:pt x="1030630" y="1435887"/>
                </a:lnTo>
                <a:lnTo>
                  <a:pt x="1034669" y="1438592"/>
                </a:lnTo>
                <a:lnTo>
                  <a:pt x="1042784" y="1438592"/>
                </a:lnTo>
                <a:lnTo>
                  <a:pt x="1042784" y="1441297"/>
                </a:lnTo>
                <a:lnTo>
                  <a:pt x="1041438" y="1443990"/>
                </a:lnTo>
                <a:lnTo>
                  <a:pt x="1041438" y="1446695"/>
                </a:lnTo>
                <a:lnTo>
                  <a:pt x="1042784" y="1446695"/>
                </a:lnTo>
                <a:lnTo>
                  <a:pt x="1044130" y="1448054"/>
                </a:lnTo>
                <a:lnTo>
                  <a:pt x="1044130" y="1454797"/>
                </a:lnTo>
                <a:lnTo>
                  <a:pt x="1042784" y="1456156"/>
                </a:lnTo>
                <a:lnTo>
                  <a:pt x="1044130" y="1458849"/>
                </a:lnTo>
                <a:lnTo>
                  <a:pt x="1044130" y="1460207"/>
                </a:lnTo>
                <a:lnTo>
                  <a:pt x="1046835" y="1462900"/>
                </a:lnTo>
                <a:lnTo>
                  <a:pt x="1046835" y="1464259"/>
                </a:lnTo>
                <a:lnTo>
                  <a:pt x="1049540" y="1464259"/>
                </a:lnTo>
                <a:lnTo>
                  <a:pt x="1052245" y="1461554"/>
                </a:lnTo>
                <a:lnTo>
                  <a:pt x="1056284" y="1461554"/>
                </a:lnTo>
                <a:lnTo>
                  <a:pt x="1060348" y="1465592"/>
                </a:lnTo>
                <a:lnTo>
                  <a:pt x="1061694" y="1465592"/>
                </a:lnTo>
                <a:lnTo>
                  <a:pt x="1064387" y="1462900"/>
                </a:lnTo>
                <a:lnTo>
                  <a:pt x="1064387" y="1460207"/>
                </a:lnTo>
                <a:lnTo>
                  <a:pt x="1068451" y="1452105"/>
                </a:lnTo>
                <a:lnTo>
                  <a:pt x="1071143" y="1449400"/>
                </a:lnTo>
                <a:lnTo>
                  <a:pt x="1072489" y="1449400"/>
                </a:lnTo>
                <a:lnTo>
                  <a:pt x="1075207" y="1452105"/>
                </a:lnTo>
                <a:lnTo>
                  <a:pt x="1077899" y="1453451"/>
                </a:lnTo>
                <a:lnTo>
                  <a:pt x="1077899" y="1454797"/>
                </a:lnTo>
                <a:lnTo>
                  <a:pt x="1079246" y="1456156"/>
                </a:lnTo>
                <a:lnTo>
                  <a:pt x="1081963" y="1456156"/>
                </a:lnTo>
                <a:lnTo>
                  <a:pt x="1086002" y="1457502"/>
                </a:lnTo>
                <a:lnTo>
                  <a:pt x="1086002" y="1458849"/>
                </a:lnTo>
                <a:lnTo>
                  <a:pt x="1084656" y="1458849"/>
                </a:lnTo>
                <a:lnTo>
                  <a:pt x="1088707" y="1462900"/>
                </a:lnTo>
                <a:lnTo>
                  <a:pt x="1090066" y="1461554"/>
                </a:lnTo>
                <a:lnTo>
                  <a:pt x="1090066" y="1460207"/>
                </a:lnTo>
                <a:lnTo>
                  <a:pt x="1092758" y="1457502"/>
                </a:lnTo>
                <a:lnTo>
                  <a:pt x="1098169" y="1457502"/>
                </a:lnTo>
                <a:lnTo>
                  <a:pt x="1098169" y="1458849"/>
                </a:lnTo>
                <a:lnTo>
                  <a:pt x="1099515" y="1460207"/>
                </a:lnTo>
                <a:lnTo>
                  <a:pt x="1099515" y="1462900"/>
                </a:lnTo>
                <a:lnTo>
                  <a:pt x="1098169" y="1464259"/>
                </a:lnTo>
                <a:lnTo>
                  <a:pt x="1098169" y="1465592"/>
                </a:lnTo>
                <a:lnTo>
                  <a:pt x="1099515" y="1465592"/>
                </a:lnTo>
                <a:lnTo>
                  <a:pt x="1104912" y="1468310"/>
                </a:lnTo>
                <a:lnTo>
                  <a:pt x="1107617" y="1473708"/>
                </a:lnTo>
                <a:lnTo>
                  <a:pt x="1106271" y="1476425"/>
                </a:lnTo>
                <a:lnTo>
                  <a:pt x="1103566" y="1479118"/>
                </a:lnTo>
                <a:lnTo>
                  <a:pt x="1103566" y="1480464"/>
                </a:lnTo>
                <a:lnTo>
                  <a:pt x="1102207" y="1480464"/>
                </a:lnTo>
                <a:lnTo>
                  <a:pt x="1100861" y="1481823"/>
                </a:lnTo>
                <a:lnTo>
                  <a:pt x="1100861" y="1485874"/>
                </a:lnTo>
                <a:lnTo>
                  <a:pt x="1103566" y="1487220"/>
                </a:lnTo>
                <a:lnTo>
                  <a:pt x="1103566" y="1488567"/>
                </a:lnTo>
                <a:lnTo>
                  <a:pt x="1102207" y="1491272"/>
                </a:lnTo>
                <a:lnTo>
                  <a:pt x="1102207" y="1493964"/>
                </a:lnTo>
                <a:lnTo>
                  <a:pt x="1104912" y="1493964"/>
                </a:lnTo>
                <a:lnTo>
                  <a:pt x="1107617" y="1496669"/>
                </a:lnTo>
                <a:lnTo>
                  <a:pt x="1106271" y="1499374"/>
                </a:lnTo>
                <a:lnTo>
                  <a:pt x="1106271" y="1500733"/>
                </a:lnTo>
                <a:lnTo>
                  <a:pt x="1107617" y="1502079"/>
                </a:lnTo>
                <a:lnTo>
                  <a:pt x="1108964" y="1506131"/>
                </a:lnTo>
                <a:lnTo>
                  <a:pt x="1123823" y="1514233"/>
                </a:lnTo>
                <a:lnTo>
                  <a:pt x="1123823" y="1515579"/>
                </a:lnTo>
                <a:lnTo>
                  <a:pt x="1125169" y="1516938"/>
                </a:lnTo>
                <a:lnTo>
                  <a:pt x="1125169" y="1519643"/>
                </a:lnTo>
                <a:lnTo>
                  <a:pt x="1126540" y="1519643"/>
                </a:lnTo>
                <a:lnTo>
                  <a:pt x="1130579" y="1521002"/>
                </a:lnTo>
                <a:lnTo>
                  <a:pt x="1133284" y="1522349"/>
                </a:lnTo>
                <a:lnTo>
                  <a:pt x="1135989" y="1525041"/>
                </a:lnTo>
                <a:lnTo>
                  <a:pt x="1137335" y="1527746"/>
                </a:lnTo>
                <a:lnTo>
                  <a:pt x="1137335" y="1530451"/>
                </a:lnTo>
                <a:lnTo>
                  <a:pt x="1135989" y="1530451"/>
                </a:lnTo>
                <a:lnTo>
                  <a:pt x="1133284" y="1529105"/>
                </a:lnTo>
                <a:lnTo>
                  <a:pt x="1130579" y="1529105"/>
                </a:lnTo>
                <a:lnTo>
                  <a:pt x="1130579" y="1531797"/>
                </a:lnTo>
                <a:lnTo>
                  <a:pt x="1131925" y="1535849"/>
                </a:lnTo>
                <a:lnTo>
                  <a:pt x="1134643" y="1535849"/>
                </a:lnTo>
                <a:lnTo>
                  <a:pt x="1137335" y="1534502"/>
                </a:lnTo>
                <a:lnTo>
                  <a:pt x="1141387" y="1534502"/>
                </a:lnTo>
                <a:lnTo>
                  <a:pt x="1144092" y="1535849"/>
                </a:lnTo>
                <a:lnTo>
                  <a:pt x="1146784" y="1535849"/>
                </a:lnTo>
                <a:lnTo>
                  <a:pt x="1149489" y="1534502"/>
                </a:lnTo>
                <a:lnTo>
                  <a:pt x="1156246" y="1527746"/>
                </a:lnTo>
                <a:lnTo>
                  <a:pt x="1157592" y="1527746"/>
                </a:lnTo>
                <a:lnTo>
                  <a:pt x="1158938" y="1526387"/>
                </a:lnTo>
                <a:lnTo>
                  <a:pt x="1158938" y="1523695"/>
                </a:lnTo>
                <a:lnTo>
                  <a:pt x="1160297" y="1521002"/>
                </a:lnTo>
                <a:lnTo>
                  <a:pt x="1167041" y="1514233"/>
                </a:lnTo>
                <a:lnTo>
                  <a:pt x="1168400" y="1514233"/>
                </a:lnTo>
                <a:lnTo>
                  <a:pt x="1172451" y="1515579"/>
                </a:lnTo>
                <a:lnTo>
                  <a:pt x="1173797" y="1518285"/>
                </a:lnTo>
                <a:lnTo>
                  <a:pt x="1173797" y="1521002"/>
                </a:lnTo>
                <a:lnTo>
                  <a:pt x="1172451" y="1523695"/>
                </a:lnTo>
                <a:lnTo>
                  <a:pt x="1172451" y="1526387"/>
                </a:lnTo>
                <a:lnTo>
                  <a:pt x="1176502" y="1534502"/>
                </a:lnTo>
                <a:lnTo>
                  <a:pt x="1195412" y="1543951"/>
                </a:lnTo>
                <a:lnTo>
                  <a:pt x="1200823" y="1545310"/>
                </a:lnTo>
                <a:lnTo>
                  <a:pt x="1233233" y="1545310"/>
                </a:lnTo>
                <a:lnTo>
                  <a:pt x="1234579" y="1542605"/>
                </a:lnTo>
                <a:lnTo>
                  <a:pt x="1237297" y="1539900"/>
                </a:lnTo>
                <a:lnTo>
                  <a:pt x="1239989" y="1531797"/>
                </a:lnTo>
                <a:lnTo>
                  <a:pt x="1241336" y="1530451"/>
                </a:lnTo>
                <a:lnTo>
                  <a:pt x="1249438" y="1516938"/>
                </a:lnTo>
                <a:lnTo>
                  <a:pt x="1254848" y="1511541"/>
                </a:lnTo>
                <a:lnTo>
                  <a:pt x="1258900" y="1511541"/>
                </a:lnTo>
                <a:lnTo>
                  <a:pt x="1257554" y="1508836"/>
                </a:lnTo>
                <a:lnTo>
                  <a:pt x="1256195" y="1507477"/>
                </a:lnTo>
                <a:lnTo>
                  <a:pt x="1256195" y="1493964"/>
                </a:lnTo>
                <a:lnTo>
                  <a:pt x="1252143" y="1489925"/>
                </a:lnTo>
                <a:lnTo>
                  <a:pt x="1249438" y="1489925"/>
                </a:lnTo>
                <a:lnTo>
                  <a:pt x="1249438" y="1488567"/>
                </a:lnTo>
                <a:lnTo>
                  <a:pt x="1248092" y="1488567"/>
                </a:lnTo>
                <a:lnTo>
                  <a:pt x="1245400" y="1485874"/>
                </a:lnTo>
                <a:lnTo>
                  <a:pt x="1242682" y="1485874"/>
                </a:lnTo>
                <a:lnTo>
                  <a:pt x="1239989" y="1483169"/>
                </a:lnTo>
                <a:lnTo>
                  <a:pt x="1238643" y="1483169"/>
                </a:lnTo>
                <a:lnTo>
                  <a:pt x="1235938" y="1480464"/>
                </a:lnTo>
                <a:lnTo>
                  <a:pt x="1235938" y="1479118"/>
                </a:lnTo>
                <a:lnTo>
                  <a:pt x="1234579" y="1477772"/>
                </a:lnTo>
                <a:lnTo>
                  <a:pt x="1234579" y="1473708"/>
                </a:lnTo>
                <a:lnTo>
                  <a:pt x="1235938" y="1471002"/>
                </a:lnTo>
                <a:lnTo>
                  <a:pt x="1237297" y="1469656"/>
                </a:lnTo>
                <a:lnTo>
                  <a:pt x="1235938" y="1469656"/>
                </a:lnTo>
                <a:lnTo>
                  <a:pt x="1217028" y="1461554"/>
                </a:lnTo>
                <a:lnTo>
                  <a:pt x="1217028" y="1457502"/>
                </a:lnTo>
                <a:lnTo>
                  <a:pt x="1211618" y="1454797"/>
                </a:lnTo>
                <a:lnTo>
                  <a:pt x="1211618" y="1452105"/>
                </a:lnTo>
                <a:lnTo>
                  <a:pt x="1212977" y="1450746"/>
                </a:lnTo>
                <a:lnTo>
                  <a:pt x="1217028" y="1450746"/>
                </a:lnTo>
                <a:lnTo>
                  <a:pt x="1217028" y="1449400"/>
                </a:lnTo>
                <a:lnTo>
                  <a:pt x="1218374" y="1448054"/>
                </a:lnTo>
                <a:lnTo>
                  <a:pt x="1219720" y="1448054"/>
                </a:lnTo>
                <a:lnTo>
                  <a:pt x="1221079" y="1446695"/>
                </a:lnTo>
                <a:lnTo>
                  <a:pt x="1219720" y="1443990"/>
                </a:lnTo>
                <a:lnTo>
                  <a:pt x="1212977" y="1438592"/>
                </a:lnTo>
                <a:lnTo>
                  <a:pt x="1208925" y="1433195"/>
                </a:lnTo>
                <a:lnTo>
                  <a:pt x="1207579" y="1431836"/>
                </a:lnTo>
                <a:lnTo>
                  <a:pt x="1206220" y="1433195"/>
                </a:lnTo>
                <a:lnTo>
                  <a:pt x="1203515" y="1433195"/>
                </a:lnTo>
                <a:lnTo>
                  <a:pt x="1203515" y="1422374"/>
                </a:lnTo>
                <a:lnTo>
                  <a:pt x="1204874" y="1421028"/>
                </a:lnTo>
                <a:lnTo>
                  <a:pt x="1206220" y="1421028"/>
                </a:lnTo>
                <a:lnTo>
                  <a:pt x="1214323" y="1425092"/>
                </a:lnTo>
                <a:lnTo>
                  <a:pt x="1225130" y="1419682"/>
                </a:lnTo>
                <a:lnTo>
                  <a:pt x="1229182" y="1416977"/>
                </a:lnTo>
                <a:lnTo>
                  <a:pt x="1233233" y="1416977"/>
                </a:lnTo>
                <a:lnTo>
                  <a:pt x="1241336" y="1421028"/>
                </a:lnTo>
                <a:lnTo>
                  <a:pt x="1244041" y="1419682"/>
                </a:lnTo>
                <a:lnTo>
                  <a:pt x="1248092" y="1416977"/>
                </a:lnTo>
                <a:lnTo>
                  <a:pt x="1249438" y="1416977"/>
                </a:lnTo>
                <a:lnTo>
                  <a:pt x="1253502" y="1415630"/>
                </a:lnTo>
                <a:lnTo>
                  <a:pt x="1254848" y="1415630"/>
                </a:lnTo>
                <a:lnTo>
                  <a:pt x="1258900" y="1414272"/>
                </a:lnTo>
                <a:lnTo>
                  <a:pt x="1260259" y="1412925"/>
                </a:lnTo>
                <a:lnTo>
                  <a:pt x="1262951" y="1412925"/>
                </a:lnTo>
                <a:lnTo>
                  <a:pt x="1264297" y="1411579"/>
                </a:lnTo>
                <a:lnTo>
                  <a:pt x="1262951" y="1406169"/>
                </a:lnTo>
                <a:lnTo>
                  <a:pt x="1262951" y="1403464"/>
                </a:lnTo>
                <a:lnTo>
                  <a:pt x="1264297" y="1399413"/>
                </a:lnTo>
                <a:lnTo>
                  <a:pt x="1264297" y="1396720"/>
                </a:lnTo>
                <a:lnTo>
                  <a:pt x="1260259" y="1392656"/>
                </a:lnTo>
                <a:lnTo>
                  <a:pt x="1260259" y="1391310"/>
                </a:lnTo>
                <a:lnTo>
                  <a:pt x="1261605" y="1387271"/>
                </a:lnTo>
                <a:lnTo>
                  <a:pt x="1262951" y="1384554"/>
                </a:lnTo>
                <a:lnTo>
                  <a:pt x="1262951" y="1383207"/>
                </a:lnTo>
                <a:lnTo>
                  <a:pt x="1260259" y="1381861"/>
                </a:lnTo>
                <a:lnTo>
                  <a:pt x="1258900" y="1381861"/>
                </a:lnTo>
                <a:lnTo>
                  <a:pt x="1258900" y="1375105"/>
                </a:lnTo>
                <a:lnTo>
                  <a:pt x="1261605" y="1372400"/>
                </a:lnTo>
                <a:lnTo>
                  <a:pt x="1268361" y="1372400"/>
                </a:lnTo>
                <a:lnTo>
                  <a:pt x="1269707" y="1371053"/>
                </a:lnTo>
                <a:lnTo>
                  <a:pt x="1272400" y="1369695"/>
                </a:lnTo>
                <a:lnTo>
                  <a:pt x="1272400" y="1368348"/>
                </a:lnTo>
                <a:lnTo>
                  <a:pt x="1284566" y="1362938"/>
                </a:lnTo>
                <a:lnTo>
                  <a:pt x="1281874" y="1357541"/>
                </a:lnTo>
                <a:lnTo>
                  <a:pt x="1285913" y="1358900"/>
                </a:lnTo>
                <a:lnTo>
                  <a:pt x="1289977" y="1358900"/>
                </a:lnTo>
                <a:lnTo>
                  <a:pt x="1291323" y="1357541"/>
                </a:lnTo>
                <a:lnTo>
                  <a:pt x="1292669" y="1358900"/>
                </a:lnTo>
                <a:lnTo>
                  <a:pt x="1294015" y="1358900"/>
                </a:lnTo>
                <a:lnTo>
                  <a:pt x="1295361" y="1361592"/>
                </a:lnTo>
                <a:lnTo>
                  <a:pt x="1296720" y="1362938"/>
                </a:lnTo>
                <a:lnTo>
                  <a:pt x="1300772" y="1362938"/>
                </a:lnTo>
                <a:lnTo>
                  <a:pt x="1303477" y="1361592"/>
                </a:lnTo>
                <a:lnTo>
                  <a:pt x="1304823" y="1361592"/>
                </a:lnTo>
                <a:lnTo>
                  <a:pt x="1306182" y="1362938"/>
                </a:lnTo>
                <a:lnTo>
                  <a:pt x="1307528" y="1365643"/>
                </a:lnTo>
                <a:lnTo>
                  <a:pt x="1308874" y="1369695"/>
                </a:lnTo>
                <a:lnTo>
                  <a:pt x="1310220" y="1371053"/>
                </a:lnTo>
                <a:lnTo>
                  <a:pt x="1311579" y="1371053"/>
                </a:lnTo>
                <a:lnTo>
                  <a:pt x="1312926" y="1369695"/>
                </a:lnTo>
                <a:lnTo>
                  <a:pt x="1314284" y="1369695"/>
                </a:lnTo>
                <a:lnTo>
                  <a:pt x="1315631" y="1371053"/>
                </a:lnTo>
                <a:lnTo>
                  <a:pt x="1321028" y="1372400"/>
                </a:lnTo>
                <a:lnTo>
                  <a:pt x="1322387" y="1373746"/>
                </a:lnTo>
                <a:lnTo>
                  <a:pt x="1323733" y="1377810"/>
                </a:lnTo>
                <a:lnTo>
                  <a:pt x="1331836" y="1377810"/>
                </a:lnTo>
                <a:lnTo>
                  <a:pt x="1334554" y="1375105"/>
                </a:lnTo>
                <a:lnTo>
                  <a:pt x="1337246" y="1369695"/>
                </a:lnTo>
                <a:lnTo>
                  <a:pt x="1337246" y="1365643"/>
                </a:lnTo>
                <a:lnTo>
                  <a:pt x="1335900" y="1364297"/>
                </a:lnTo>
                <a:lnTo>
                  <a:pt x="1326438" y="1357541"/>
                </a:lnTo>
                <a:lnTo>
                  <a:pt x="1323733" y="1354836"/>
                </a:lnTo>
                <a:lnTo>
                  <a:pt x="1322387" y="1352143"/>
                </a:lnTo>
                <a:lnTo>
                  <a:pt x="1322387" y="1348092"/>
                </a:lnTo>
                <a:lnTo>
                  <a:pt x="1321028" y="1346733"/>
                </a:lnTo>
                <a:lnTo>
                  <a:pt x="1315631" y="1348092"/>
                </a:lnTo>
                <a:lnTo>
                  <a:pt x="1314284" y="1348092"/>
                </a:lnTo>
                <a:lnTo>
                  <a:pt x="1312926" y="1346733"/>
                </a:lnTo>
                <a:lnTo>
                  <a:pt x="1310220" y="1341335"/>
                </a:lnTo>
                <a:lnTo>
                  <a:pt x="1308874" y="1339977"/>
                </a:lnTo>
                <a:lnTo>
                  <a:pt x="1303477" y="1338630"/>
                </a:lnTo>
                <a:lnTo>
                  <a:pt x="1302118" y="1337284"/>
                </a:lnTo>
                <a:lnTo>
                  <a:pt x="1300772" y="1334592"/>
                </a:lnTo>
                <a:lnTo>
                  <a:pt x="1300772" y="1329182"/>
                </a:lnTo>
                <a:lnTo>
                  <a:pt x="1303477" y="1326476"/>
                </a:lnTo>
                <a:lnTo>
                  <a:pt x="1307528" y="1323771"/>
                </a:lnTo>
                <a:lnTo>
                  <a:pt x="1307528" y="1322425"/>
                </a:lnTo>
                <a:lnTo>
                  <a:pt x="1310220" y="1319720"/>
                </a:lnTo>
                <a:lnTo>
                  <a:pt x="1310220" y="1318374"/>
                </a:lnTo>
                <a:lnTo>
                  <a:pt x="1311579" y="1318374"/>
                </a:lnTo>
                <a:lnTo>
                  <a:pt x="1314284" y="1321079"/>
                </a:lnTo>
                <a:lnTo>
                  <a:pt x="1314284" y="1325118"/>
                </a:lnTo>
                <a:lnTo>
                  <a:pt x="1316977" y="1327835"/>
                </a:lnTo>
                <a:lnTo>
                  <a:pt x="1318336" y="1326476"/>
                </a:lnTo>
                <a:lnTo>
                  <a:pt x="1321028" y="1325118"/>
                </a:lnTo>
                <a:lnTo>
                  <a:pt x="1322387" y="1323771"/>
                </a:lnTo>
                <a:lnTo>
                  <a:pt x="1325092" y="1323771"/>
                </a:lnTo>
                <a:lnTo>
                  <a:pt x="1326438" y="1318374"/>
                </a:lnTo>
                <a:lnTo>
                  <a:pt x="1326438" y="1317015"/>
                </a:lnTo>
                <a:lnTo>
                  <a:pt x="1325092" y="1315669"/>
                </a:lnTo>
                <a:lnTo>
                  <a:pt x="1321028" y="1314323"/>
                </a:lnTo>
                <a:lnTo>
                  <a:pt x="1318336" y="1314323"/>
                </a:lnTo>
                <a:lnTo>
                  <a:pt x="1315631" y="1317015"/>
                </a:lnTo>
                <a:lnTo>
                  <a:pt x="1314284" y="1315669"/>
                </a:lnTo>
                <a:lnTo>
                  <a:pt x="1308874" y="1311617"/>
                </a:lnTo>
                <a:lnTo>
                  <a:pt x="1307528" y="1311617"/>
                </a:lnTo>
                <a:lnTo>
                  <a:pt x="1307528" y="1308912"/>
                </a:lnTo>
                <a:lnTo>
                  <a:pt x="1304823" y="1306220"/>
                </a:lnTo>
                <a:lnTo>
                  <a:pt x="1299425" y="1303515"/>
                </a:lnTo>
                <a:lnTo>
                  <a:pt x="1299425" y="1302156"/>
                </a:lnTo>
                <a:lnTo>
                  <a:pt x="1300772" y="1300810"/>
                </a:lnTo>
                <a:lnTo>
                  <a:pt x="1304823" y="1303515"/>
                </a:lnTo>
                <a:lnTo>
                  <a:pt x="1306182" y="1302156"/>
                </a:lnTo>
                <a:lnTo>
                  <a:pt x="1307528" y="1302156"/>
                </a:lnTo>
                <a:lnTo>
                  <a:pt x="1307528" y="1299464"/>
                </a:lnTo>
                <a:lnTo>
                  <a:pt x="1308874" y="1299464"/>
                </a:lnTo>
                <a:lnTo>
                  <a:pt x="1310220" y="1298117"/>
                </a:lnTo>
                <a:lnTo>
                  <a:pt x="1311579" y="1299464"/>
                </a:lnTo>
                <a:lnTo>
                  <a:pt x="1312926" y="1298117"/>
                </a:lnTo>
                <a:lnTo>
                  <a:pt x="1312926" y="1296758"/>
                </a:lnTo>
                <a:lnTo>
                  <a:pt x="1315631" y="1295400"/>
                </a:lnTo>
                <a:lnTo>
                  <a:pt x="1316977" y="1294053"/>
                </a:lnTo>
                <a:lnTo>
                  <a:pt x="1318336" y="1294053"/>
                </a:lnTo>
                <a:lnTo>
                  <a:pt x="1319682" y="1291361"/>
                </a:lnTo>
                <a:lnTo>
                  <a:pt x="1316977" y="1288656"/>
                </a:lnTo>
                <a:lnTo>
                  <a:pt x="1316977" y="1287297"/>
                </a:lnTo>
                <a:lnTo>
                  <a:pt x="1315631" y="1285951"/>
                </a:lnTo>
                <a:lnTo>
                  <a:pt x="1315631" y="1284605"/>
                </a:lnTo>
                <a:lnTo>
                  <a:pt x="1311579" y="1283258"/>
                </a:lnTo>
                <a:lnTo>
                  <a:pt x="1311579" y="1280553"/>
                </a:lnTo>
                <a:lnTo>
                  <a:pt x="1314284" y="1277848"/>
                </a:lnTo>
                <a:lnTo>
                  <a:pt x="1316977" y="1277848"/>
                </a:lnTo>
                <a:lnTo>
                  <a:pt x="1318336" y="1279194"/>
                </a:lnTo>
                <a:lnTo>
                  <a:pt x="1321028" y="1280553"/>
                </a:lnTo>
                <a:lnTo>
                  <a:pt x="1321028" y="1284605"/>
                </a:lnTo>
                <a:lnTo>
                  <a:pt x="1322387" y="1284605"/>
                </a:lnTo>
                <a:lnTo>
                  <a:pt x="1325092" y="1281912"/>
                </a:lnTo>
                <a:lnTo>
                  <a:pt x="1325092" y="1275143"/>
                </a:lnTo>
                <a:lnTo>
                  <a:pt x="1327785" y="1276502"/>
                </a:lnTo>
                <a:lnTo>
                  <a:pt x="1329131" y="1276502"/>
                </a:lnTo>
                <a:lnTo>
                  <a:pt x="1331836" y="1273797"/>
                </a:lnTo>
                <a:lnTo>
                  <a:pt x="1333195" y="1273797"/>
                </a:lnTo>
                <a:lnTo>
                  <a:pt x="1335900" y="1276502"/>
                </a:lnTo>
                <a:lnTo>
                  <a:pt x="1337246" y="1276502"/>
                </a:lnTo>
                <a:lnTo>
                  <a:pt x="1337246" y="1281912"/>
                </a:lnTo>
                <a:lnTo>
                  <a:pt x="1339951" y="1283258"/>
                </a:lnTo>
                <a:lnTo>
                  <a:pt x="1339951" y="1287297"/>
                </a:lnTo>
                <a:lnTo>
                  <a:pt x="1341297" y="1288656"/>
                </a:lnTo>
                <a:lnTo>
                  <a:pt x="1342656" y="1287297"/>
                </a:lnTo>
                <a:lnTo>
                  <a:pt x="1342656" y="1285951"/>
                </a:lnTo>
                <a:lnTo>
                  <a:pt x="1344002" y="1284605"/>
                </a:lnTo>
                <a:lnTo>
                  <a:pt x="1348054" y="1285951"/>
                </a:lnTo>
                <a:lnTo>
                  <a:pt x="1348054" y="1287297"/>
                </a:lnTo>
                <a:lnTo>
                  <a:pt x="1352105" y="1287297"/>
                </a:lnTo>
                <a:lnTo>
                  <a:pt x="1352105" y="1292707"/>
                </a:lnTo>
                <a:lnTo>
                  <a:pt x="1353451" y="1294053"/>
                </a:lnTo>
                <a:lnTo>
                  <a:pt x="1358861" y="1296758"/>
                </a:lnTo>
                <a:lnTo>
                  <a:pt x="1360208" y="1291361"/>
                </a:lnTo>
                <a:lnTo>
                  <a:pt x="1361554" y="1291361"/>
                </a:lnTo>
                <a:lnTo>
                  <a:pt x="1361554" y="1288656"/>
                </a:lnTo>
                <a:lnTo>
                  <a:pt x="1380464" y="1295400"/>
                </a:lnTo>
                <a:lnTo>
                  <a:pt x="1381810" y="1296758"/>
                </a:lnTo>
                <a:lnTo>
                  <a:pt x="1380464" y="1298117"/>
                </a:lnTo>
                <a:lnTo>
                  <a:pt x="1377772" y="1299464"/>
                </a:lnTo>
                <a:lnTo>
                  <a:pt x="1376413" y="1300810"/>
                </a:lnTo>
                <a:lnTo>
                  <a:pt x="1376413" y="1303515"/>
                </a:lnTo>
                <a:lnTo>
                  <a:pt x="1379118" y="1306220"/>
                </a:lnTo>
                <a:lnTo>
                  <a:pt x="1379118" y="1308912"/>
                </a:lnTo>
                <a:lnTo>
                  <a:pt x="1380464" y="1310259"/>
                </a:lnTo>
                <a:lnTo>
                  <a:pt x="1381810" y="1310259"/>
                </a:lnTo>
                <a:lnTo>
                  <a:pt x="1381810" y="1306220"/>
                </a:lnTo>
                <a:lnTo>
                  <a:pt x="1383169" y="1304874"/>
                </a:lnTo>
                <a:lnTo>
                  <a:pt x="1385874" y="1303515"/>
                </a:lnTo>
                <a:lnTo>
                  <a:pt x="1385874" y="1298117"/>
                </a:lnTo>
                <a:lnTo>
                  <a:pt x="1388567" y="1295400"/>
                </a:lnTo>
                <a:lnTo>
                  <a:pt x="1393977" y="1295400"/>
                </a:lnTo>
                <a:lnTo>
                  <a:pt x="1398016" y="1296758"/>
                </a:lnTo>
                <a:lnTo>
                  <a:pt x="1400733" y="1296758"/>
                </a:lnTo>
                <a:lnTo>
                  <a:pt x="1403438" y="1299464"/>
                </a:lnTo>
                <a:lnTo>
                  <a:pt x="1407490" y="1299464"/>
                </a:lnTo>
                <a:lnTo>
                  <a:pt x="1412887" y="1302156"/>
                </a:lnTo>
                <a:lnTo>
                  <a:pt x="1414233" y="1300810"/>
                </a:lnTo>
                <a:lnTo>
                  <a:pt x="1415592" y="1300810"/>
                </a:lnTo>
                <a:lnTo>
                  <a:pt x="1415592" y="1295400"/>
                </a:lnTo>
                <a:lnTo>
                  <a:pt x="1420990" y="1295400"/>
                </a:lnTo>
                <a:lnTo>
                  <a:pt x="1425041" y="1299464"/>
                </a:lnTo>
                <a:lnTo>
                  <a:pt x="1429092" y="1299464"/>
                </a:lnTo>
                <a:lnTo>
                  <a:pt x="1431798" y="1298117"/>
                </a:lnTo>
                <a:lnTo>
                  <a:pt x="1433144" y="1298117"/>
                </a:lnTo>
                <a:lnTo>
                  <a:pt x="1437208" y="1299464"/>
                </a:lnTo>
                <a:lnTo>
                  <a:pt x="1445310" y="1298117"/>
                </a:lnTo>
                <a:lnTo>
                  <a:pt x="1446657" y="1298117"/>
                </a:lnTo>
                <a:lnTo>
                  <a:pt x="1448003" y="1299464"/>
                </a:lnTo>
                <a:lnTo>
                  <a:pt x="1450695" y="1304874"/>
                </a:lnTo>
                <a:lnTo>
                  <a:pt x="1452067" y="1304874"/>
                </a:lnTo>
                <a:lnTo>
                  <a:pt x="1452067" y="1306220"/>
                </a:lnTo>
                <a:lnTo>
                  <a:pt x="1453413" y="1304874"/>
                </a:lnTo>
                <a:lnTo>
                  <a:pt x="1458810" y="1304874"/>
                </a:lnTo>
                <a:lnTo>
                  <a:pt x="1460169" y="1302156"/>
                </a:lnTo>
                <a:lnTo>
                  <a:pt x="1458810" y="1299464"/>
                </a:lnTo>
                <a:lnTo>
                  <a:pt x="1458810" y="1298117"/>
                </a:lnTo>
                <a:lnTo>
                  <a:pt x="1460169" y="1298117"/>
                </a:lnTo>
                <a:lnTo>
                  <a:pt x="1460169" y="1296771"/>
                </a:lnTo>
                <a:lnTo>
                  <a:pt x="1527695" y="1296758"/>
                </a:lnTo>
                <a:lnTo>
                  <a:pt x="1460169" y="1296771"/>
                </a:lnTo>
                <a:lnTo>
                  <a:pt x="1462874" y="1299464"/>
                </a:lnTo>
                <a:lnTo>
                  <a:pt x="1464221" y="1298117"/>
                </a:lnTo>
                <a:lnTo>
                  <a:pt x="1465580" y="1298117"/>
                </a:lnTo>
                <a:lnTo>
                  <a:pt x="1466926" y="1299464"/>
                </a:lnTo>
                <a:lnTo>
                  <a:pt x="1473682" y="1299464"/>
                </a:lnTo>
                <a:lnTo>
                  <a:pt x="1475028" y="1298117"/>
                </a:lnTo>
                <a:lnTo>
                  <a:pt x="1475028" y="1299464"/>
                </a:lnTo>
                <a:lnTo>
                  <a:pt x="1476375" y="1299464"/>
                </a:lnTo>
                <a:lnTo>
                  <a:pt x="1480426" y="1300822"/>
                </a:lnTo>
                <a:lnTo>
                  <a:pt x="1481785" y="1300822"/>
                </a:lnTo>
                <a:lnTo>
                  <a:pt x="1483131" y="1299464"/>
                </a:lnTo>
                <a:lnTo>
                  <a:pt x="1484477" y="1300822"/>
                </a:lnTo>
                <a:lnTo>
                  <a:pt x="1488528" y="1300822"/>
                </a:lnTo>
                <a:lnTo>
                  <a:pt x="1491234" y="1304874"/>
                </a:lnTo>
                <a:lnTo>
                  <a:pt x="1492592" y="1306220"/>
                </a:lnTo>
                <a:lnTo>
                  <a:pt x="1496644" y="1306220"/>
                </a:lnTo>
                <a:lnTo>
                  <a:pt x="1504746" y="1303515"/>
                </a:lnTo>
                <a:lnTo>
                  <a:pt x="1506093" y="1306220"/>
                </a:lnTo>
                <a:lnTo>
                  <a:pt x="1508798" y="1312976"/>
                </a:lnTo>
                <a:lnTo>
                  <a:pt x="1508798" y="1314323"/>
                </a:lnTo>
                <a:lnTo>
                  <a:pt x="1510144" y="1315681"/>
                </a:lnTo>
                <a:lnTo>
                  <a:pt x="1511490" y="1315681"/>
                </a:lnTo>
                <a:lnTo>
                  <a:pt x="1511490" y="1314323"/>
                </a:lnTo>
                <a:lnTo>
                  <a:pt x="1512849" y="1314323"/>
                </a:lnTo>
                <a:lnTo>
                  <a:pt x="1512849" y="1315681"/>
                </a:lnTo>
                <a:lnTo>
                  <a:pt x="1514208" y="1315681"/>
                </a:lnTo>
                <a:lnTo>
                  <a:pt x="1515554" y="1312976"/>
                </a:lnTo>
                <a:lnTo>
                  <a:pt x="1518259" y="1304874"/>
                </a:lnTo>
                <a:lnTo>
                  <a:pt x="1519605" y="1302169"/>
                </a:lnTo>
                <a:lnTo>
                  <a:pt x="1519605" y="1300822"/>
                </a:lnTo>
                <a:lnTo>
                  <a:pt x="1520952" y="1299464"/>
                </a:lnTo>
                <a:lnTo>
                  <a:pt x="1520952" y="1298117"/>
                </a:lnTo>
                <a:lnTo>
                  <a:pt x="1527695" y="1296784"/>
                </a:lnTo>
                <a:lnTo>
                  <a:pt x="1529041" y="1298117"/>
                </a:lnTo>
                <a:lnTo>
                  <a:pt x="1531747" y="1299464"/>
                </a:lnTo>
                <a:lnTo>
                  <a:pt x="1533105" y="1299464"/>
                </a:lnTo>
                <a:lnTo>
                  <a:pt x="1533105" y="1298117"/>
                </a:lnTo>
                <a:lnTo>
                  <a:pt x="1534452" y="1294053"/>
                </a:lnTo>
                <a:lnTo>
                  <a:pt x="1534452" y="1292707"/>
                </a:lnTo>
                <a:lnTo>
                  <a:pt x="1535798" y="1292707"/>
                </a:lnTo>
                <a:lnTo>
                  <a:pt x="1539862" y="1295400"/>
                </a:lnTo>
                <a:lnTo>
                  <a:pt x="1545247" y="1299464"/>
                </a:lnTo>
                <a:lnTo>
                  <a:pt x="1549311" y="1299464"/>
                </a:lnTo>
                <a:lnTo>
                  <a:pt x="1550657" y="1296758"/>
                </a:lnTo>
                <a:lnTo>
                  <a:pt x="1553362" y="1295400"/>
                </a:lnTo>
                <a:lnTo>
                  <a:pt x="1554708" y="1294053"/>
                </a:lnTo>
                <a:lnTo>
                  <a:pt x="1558772" y="1294053"/>
                </a:lnTo>
                <a:lnTo>
                  <a:pt x="1558772" y="1295400"/>
                </a:lnTo>
                <a:lnTo>
                  <a:pt x="1557413" y="1300810"/>
                </a:lnTo>
                <a:lnTo>
                  <a:pt x="1558772" y="1302156"/>
                </a:lnTo>
                <a:lnTo>
                  <a:pt x="1564170" y="1302156"/>
                </a:lnTo>
                <a:lnTo>
                  <a:pt x="1581721" y="1300810"/>
                </a:lnTo>
                <a:lnTo>
                  <a:pt x="1584426" y="1300810"/>
                </a:lnTo>
                <a:lnTo>
                  <a:pt x="1591183" y="1303515"/>
                </a:lnTo>
                <a:lnTo>
                  <a:pt x="1595234" y="1303515"/>
                </a:lnTo>
                <a:lnTo>
                  <a:pt x="1597926" y="1302156"/>
                </a:lnTo>
                <a:lnTo>
                  <a:pt x="1607400" y="1303515"/>
                </a:lnTo>
                <a:lnTo>
                  <a:pt x="1608747" y="1304874"/>
                </a:lnTo>
                <a:lnTo>
                  <a:pt x="1611439" y="1303515"/>
                </a:lnTo>
                <a:lnTo>
                  <a:pt x="1614144" y="1303515"/>
                </a:lnTo>
                <a:lnTo>
                  <a:pt x="1616849" y="1304874"/>
                </a:lnTo>
                <a:lnTo>
                  <a:pt x="1619542" y="1304874"/>
                </a:lnTo>
                <a:lnTo>
                  <a:pt x="1623606" y="1300810"/>
                </a:lnTo>
                <a:lnTo>
                  <a:pt x="1624952" y="1300810"/>
                </a:lnTo>
                <a:lnTo>
                  <a:pt x="1630362" y="1303515"/>
                </a:lnTo>
                <a:lnTo>
                  <a:pt x="1638465" y="1306220"/>
                </a:lnTo>
                <a:lnTo>
                  <a:pt x="1646567" y="1303515"/>
                </a:lnTo>
                <a:lnTo>
                  <a:pt x="1650606" y="1299464"/>
                </a:lnTo>
                <a:lnTo>
                  <a:pt x="1654670" y="1299464"/>
                </a:lnTo>
                <a:lnTo>
                  <a:pt x="1658721" y="1303515"/>
                </a:lnTo>
                <a:lnTo>
                  <a:pt x="1665465" y="1304874"/>
                </a:lnTo>
                <a:lnTo>
                  <a:pt x="1670875" y="1299464"/>
                </a:lnTo>
                <a:lnTo>
                  <a:pt x="1670875" y="1298117"/>
                </a:lnTo>
                <a:lnTo>
                  <a:pt x="1674926" y="1298117"/>
                </a:lnTo>
                <a:lnTo>
                  <a:pt x="1674926" y="1296758"/>
                </a:lnTo>
                <a:lnTo>
                  <a:pt x="1672221" y="1292707"/>
                </a:lnTo>
                <a:lnTo>
                  <a:pt x="1670875" y="1290015"/>
                </a:lnTo>
                <a:lnTo>
                  <a:pt x="1673580" y="1288656"/>
                </a:lnTo>
                <a:lnTo>
                  <a:pt x="1672221" y="1287297"/>
                </a:lnTo>
                <a:lnTo>
                  <a:pt x="1672221" y="1285951"/>
                </a:lnTo>
                <a:lnTo>
                  <a:pt x="1677631" y="1285951"/>
                </a:lnTo>
                <a:lnTo>
                  <a:pt x="1677631" y="1287297"/>
                </a:lnTo>
                <a:lnTo>
                  <a:pt x="1683029" y="1287297"/>
                </a:lnTo>
                <a:lnTo>
                  <a:pt x="1685734" y="1290015"/>
                </a:lnTo>
                <a:lnTo>
                  <a:pt x="1689785" y="1288656"/>
                </a:lnTo>
                <a:lnTo>
                  <a:pt x="1691132" y="1290015"/>
                </a:lnTo>
                <a:lnTo>
                  <a:pt x="1692490" y="1290015"/>
                </a:lnTo>
                <a:lnTo>
                  <a:pt x="1692490" y="1288656"/>
                </a:lnTo>
                <a:lnTo>
                  <a:pt x="1693837" y="1287297"/>
                </a:lnTo>
                <a:lnTo>
                  <a:pt x="1693837" y="1285951"/>
                </a:lnTo>
                <a:lnTo>
                  <a:pt x="1695196" y="1285951"/>
                </a:lnTo>
                <a:lnTo>
                  <a:pt x="1697901" y="1283258"/>
                </a:lnTo>
                <a:lnTo>
                  <a:pt x="1697901" y="1281912"/>
                </a:lnTo>
                <a:lnTo>
                  <a:pt x="1699247" y="1279194"/>
                </a:lnTo>
                <a:lnTo>
                  <a:pt x="1700593" y="1277848"/>
                </a:lnTo>
                <a:lnTo>
                  <a:pt x="1701939" y="1277848"/>
                </a:lnTo>
                <a:lnTo>
                  <a:pt x="1706003" y="1280553"/>
                </a:lnTo>
                <a:lnTo>
                  <a:pt x="1707349" y="1281912"/>
                </a:lnTo>
                <a:lnTo>
                  <a:pt x="1707349" y="1285951"/>
                </a:lnTo>
                <a:lnTo>
                  <a:pt x="1708696" y="1287297"/>
                </a:lnTo>
                <a:lnTo>
                  <a:pt x="1708696" y="1288656"/>
                </a:lnTo>
                <a:lnTo>
                  <a:pt x="1710055" y="1287297"/>
                </a:lnTo>
                <a:lnTo>
                  <a:pt x="1711401" y="1287297"/>
                </a:lnTo>
                <a:lnTo>
                  <a:pt x="1711401" y="1285951"/>
                </a:lnTo>
                <a:lnTo>
                  <a:pt x="1712760" y="1281912"/>
                </a:lnTo>
                <a:lnTo>
                  <a:pt x="1710055" y="1279194"/>
                </a:lnTo>
                <a:lnTo>
                  <a:pt x="1710055" y="1275143"/>
                </a:lnTo>
                <a:lnTo>
                  <a:pt x="1711401" y="1275143"/>
                </a:lnTo>
                <a:lnTo>
                  <a:pt x="1711401" y="1273797"/>
                </a:lnTo>
                <a:lnTo>
                  <a:pt x="1712760" y="1273797"/>
                </a:lnTo>
                <a:lnTo>
                  <a:pt x="1720862" y="1279194"/>
                </a:lnTo>
                <a:lnTo>
                  <a:pt x="1720862" y="1285951"/>
                </a:lnTo>
                <a:lnTo>
                  <a:pt x="1723555" y="1285951"/>
                </a:lnTo>
                <a:lnTo>
                  <a:pt x="1727606" y="1283258"/>
                </a:lnTo>
                <a:lnTo>
                  <a:pt x="1728965" y="1283258"/>
                </a:lnTo>
                <a:lnTo>
                  <a:pt x="1734362" y="1288656"/>
                </a:lnTo>
                <a:lnTo>
                  <a:pt x="1743811" y="1292707"/>
                </a:lnTo>
                <a:lnTo>
                  <a:pt x="1747875" y="1296758"/>
                </a:lnTo>
                <a:lnTo>
                  <a:pt x="1749221" y="1299464"/>
                </a:lnTo>
                <a:lnTo>
                  <a:pt x="1751914" y="1306220"/>
                </a:lnTo>
                <a:lnTo>
                  <a:pt x="1751914" y="1307553"/>
                </a:lnTo>
                <a:lnTo>
                  <a:pt x="1755978" y="1308912"/>
                </a:lnTo>
                <a:lnTo>
                  <a:pt x="1757324" y="1308912"/>
                </a:lnTo>
                <a:lnTo>
                  <a:pt x="1762734" y="1315669"/>
                </a:lnTo>
                <a:lnTo>
                  <a:pt x="1764080" y="1315669"/>
                </a:lnTo>
                <a:lnTo>
                  <a:pt x="1766773" y="1312964"/>
                </a:lnTo>
                <a:lnTo>
                  <a:pt x="1768119" y="1312964"/>
                </a:lnTo>
                <a:lnTo>
                  <a:pt x="1772183" y="1311617"/>
                </a:lnTo>
                <a:lnTo>
                  <a:pt x="1773542" y="1310259"/>
                </a:lnTo>
                <a:lnTo>
                  <a:pt x="1773542" y="1308912"/>
                </a:lnTo>
                <a:lnTo>
                  <a:pt x="1776234" y="1306220"/>
                </a:lnTo>
                <a:lnTo>
                  <a:pt x="1777593" y="1306220"/>
                </a:lnTo>
                <a:lnTo>
                  <a:pt x="1781644" y="1308912"/>
                </a:lnTo>
                <a:lnTo>
                  <a:pt x="1784337" y="1308912"/>
                </a:lnTo>
                <a:lnTo>
                  <a:pt x="1787042" y="1306220"/>
                </a:lnTo>
                <a:lnTo>
                  <a:pt x="1789734" y="1307553"/>
                </a:lnTo>
                <a:lnTo>
                  <a:pt x="1792452" y="1307553"/>
                </a:lnTo>
                <a:lnTo>
                  <a:pt x="1793798" y="1310259"/>
                </a:lnTo>
                <a:lnTo>
                  <a:pt x="1791093" y="1312964"/>
                </a:lnTo>
                <a:lnTo>
                  <a:pt x="1791093" y="1314323"/>
                </a:lnTo>
                <a:lnTo>
                  <a:pt x="1793798" y="1319720"/>
                </a:lnTo>
                <a:lnTo>
                  <a:pt x="1796491" y="1327835"/>
                </a:lnTo>
                <a:lnTo>
                  <a:pt x="1796491" y="1331874"/>
                </a:lnTo>
                <a:lnTo>
                  <a:pt x="1795145" y="1333233"/>
                </a:lnTo>
                <a:lnTo>
                  <a:pt x="1795145" y="1334592"/>
                </a:lnTo>
                <a:lnTo>
                  <a:pt x="1793798" y="1335925"/>
                </a:lnTo>
                <a:lnTo>
                  <a:pt x="1793798" y="1341335"/>
                </a:lnTo>
                <a:lnTo>
                  <a:pt x="1791093" y="1344041"/>
                </a:lnTo>
                <a:lnTo>
                  <a:pt x="1791093" y="1346733"/>
                </a:lnTo>
                <a:lnTo>
                  <a:pt x="1792452" y="1349451"/>
                </a:lnTo>
                <a:lnTo>
                  <a:pt x="1792452" y="1350797"/>
                </a:lnTo>
                <a:lnTo>
                  <a:pt x="1791093" y="1353489"/>
                </a:lnTo>
                <a:lnTo>
                  <a:pt x="1791093" y="1356194"/>
                </a:lnTo>
                <a:lnTo>
                  <a:pt x="1793798" y="1361592"/>
                </a:lnTo>
                <a:lnTo>
                  <a:pt x="1795145" y="1361592"/>
                </a:lnTo>
                <a:lnTo>
                  <a:pt x="1797850" y="1362938"/>
                </a:lnTo>
                <a:lnTo>
                  <a:pt x="1799209" y="1362938"/>
                </a:lnTo>
                <a:lnTo>
                  <a:pt x="1799209" y="1364297"/>
                </a:lnTo>
                <a:lnTo>
                  <a:pt x="1800555" y="1367002"/>
                </a:lnTo>
                <a:lnTo>
                  <a:pt x="1800555" y="1369695"/>
                </a:lnTo>
                <a:lnTo>
                  <a:pt x="1799209" y="1371053"/>
                </a:lnTo>
                <a:lnTo>
                  <a:pt x="1799209" y="1372400"/>
                </a:lnTo>
                <a:lnTo>
                  <a:pt x="1795145" y="1372400"/>
                </a:lnTo>
                <a:lnTo>
                  <a:pt x="1793798" y="1373746"/>
                </a:lnTo>
                <a:lnTo>
                  <a:pt x="1792452" y="1376451"/>
                </a:lnTo>
                <a:lnTo>
                  <a:pt x="1791093" y="1381861"/>
                </a:lnTo>
                <a:lnTo>
                  <a:pt x="1791093" y="1385912"/>
                </a:lnTo>
                <a:lnTo>
                  <a:pt x="1789734" y="1388618"/>
                </a:lnTo>
                <a:lnTo>
                  <a:pt x="1789734" y="1389964"/>
                </a:lnTo>
                <a:lnTo>
                  <a:pt x="1791093" y="1389964"/>
                </a:lnTo>
                <a:lnTo>
                  <a:pt x="1791093" y="1392656"/>
                </a:lnTo>
                <a:lnTo>
                  <a:pt x="1789734" y="1394015"/>
                </a:lnTo>
                <a:lnTo>
                  <a:pt x="1788388" y="1398054"/>
                </a:lnTo>
                <a:lnTo>
                  <a:pt x="1785696" y="1398054"/>
                </a:lnTo>
                <a:lnTo>
                  <a:pt x="1782991" y="1395374"/>
                </a:lnTo>
                <a:lnTo>
                  <a:pt x="1781644" y="1395374"/>
                </a:lnTo>
                <a:lnTo>
                  <a:pt x="1780286" y="1394015"/>
                </a:lnTo>
                <a:lnTo>
                  <a:pt x="1778939" y="1394015"/>
                </a:lnTo>
                <a:lnTo>
                  <a:pt x="1778939" y="1396720"/>
                </a:lnTo>
                <a:lnTo>
                  <a:pt x="1777593" y="1399413"/>
                </a:lnTo>
                <a:lnTo>
                  <a:pt x="1780286" y="1400771"/>
                </a:lnTo>
                <a:lnTo>
                  <a:pt x="1781644" y="1400771"/>
                </a:lnTo>
                <a:lnTo>
                  <a:pt x="1781644" y="1402118"/>
                </a:lnTo>
                <a:lnTo>
                  <a:pt x="1780286" y="1404823"/>
                </a:lnTo>
                <a:lnTo>
                  <a:pt x="1780286" y="1406169"/>
                </a:lnTo>
                <a:lnTo>
                  <a:pt x="1778939" y="1407528"/>
                </a:lnTo>
                <a:lnTo>
                  <a:pt x="1781644" y="1410220"/>
                </a:lnTo>
                <a:lnTo>
                  <a:pt x="1781644" y="1414272"/>
                </a:lnTo>
                <a:lnTo>
                  <a:pt x="1782991" y="1415630"/>
                </a:lnTo>
                <a:lnTo>
                  <a:pt x="1785696" y="1415630"/>
                </a:lnTo>
                <a:lnTo>
                  <a:pt x="1792452" y="1408874"/>
                </a:lnTo>
                <a:lnTo>
                  <a:pt x="1795145" y="1411579"/>
                </a:lnTo>
                <a:lnTo>
                  <a:pt x="1797850" y="1411579"/>
                </a:lnTo>
                <a:lnTo>
                  <a:pt x="1797850" y="1419682"/>
                </a:lnTo>
                <a:lnTo>
                  <a:pt x="1799209" y="1419682"/>
                </a:lnTo>
                <a:lnTo>
                  <a:pt x="1801901" y="1418323"/>
                </a:lnTo>
                <a:lnTo>
                  <a:pt x="1803247" y="1418323"/>
                </a:lnTo>
                <a:lnTo>
                  <a:pt x="1803247" y="1421028"/>
                </a:lnTo>
                <a:lnTo>
                  <a:pt x="1807311" y="1421028"/>
                </a:lnTo>
                <a:lnTo>
                  <a:pt x="1810004" y="1418323"/>
                </a:lnTo>
                <a:lnTo>
                  <a:pt x="1810004" y="1415630"/>
                </a:lnTo>
                <a:lnTo>
                  <a:pt x="1811350" y="1412925"/>
                </a:lnTo>
                <a:lnTo>
                  <a:pt x="1811350" y="1411579"/>
                </a:lnTo>
                <a:lnTo>
                  <a:pt x="1812696" y="1411579"/>
                </a:lnTo>
                <a:lnTo>
                  <a:pt x="1814068" y="1410220"/>
                </a:lnTo>
                <a:lnTo>
                  <a:pt x="1822157" y="1414272"/>
                </a:lnTo>
                <a:lnTo>
                  <a:pt x="1823516" y="1414272"/>
                </a:lnTo>
                <a:lnTo>
                  <a:pt x="1824863" y="1415630"/>
                </a:lnTo>
                <a:lnTo>
                  <a:pt x="1824863" y="1416977"/>
                </a:lnTo>
                <a:lnTo>
                  <a:pt x="1826209" y="1422374"/>
                </a:lnTo>
                <a:lnTo>
                  <a:pt x="1827555" y="1425092"/>
                </a:lnTo>
                <a:lnTo>
                  <a:pt x="1830260" y="1425092"/>
                </a:lnTo>
                <a:lnTo>
                  <a:pt x="1831619" y="1423746"/>
                </a:lnTo>
                <a:lnTo>
                  <a:pt x="1831619" y="1419682"/>
                </a:lnTo>
                <a:lnTo>
                  <a:pt x="1830260" y="1419682"/>
                </a:lnTo>
                <a:lnTo>
                  <a:pt x="1827555" y="1416977"/>
                </a:lnTo>
                <a:lnTo>
                  <a:pt x="1827555" y="1414272"/>
                </a:lnTo>
                <a:lnTo>
                  <a:pt x="1828914" y="1412925"/>
                </a:lnTo>
                <a:lnTo>
                  <a:pt x="1828914" y="1411579"/>
                </a:lnTo>
                <a:lnTo>
                  <a:pt x="1831619" y="1408874"/>
                </a:lnTo>
                <a:lnTo>
                  <a:pt x="1830260" y="1408874"/>
                </a:lnTo>
                <a:lnTo>
                  <a:pt x="1830260" y="1407528"/>
                </a:lnTo>
                <a:lnTo>
                  <a:pt x="1828914" y="1406169"/>
                </a:lnTo>
                <a:lnTo>
                  <a:pt x="1828914" y="1403464"/>
                </a:lnTo>
                <a:lnTo>
                  <a:pt x="1830260" y="1403464"/>
                </a:lnTo>
                <a:lnTo>
                  <a:pt x="1834311" y="1404823"/>
                </a:lnTo>
                <a:lnTo>
                  <a:pt x="1835658" y="1406169"/>
                </a:lnTo>
                <a:lnTo>
                  <a:pt x="1838363" y="1411579"/>
                </a:lnTo>
                <a:lnTo>
                  <a:pt x="1838363" y="1415630"/>
                </a:lnTo>
                <a:lnTo>
                  <a:pt x="1839722" y="1416977"/>
                </a:lnTo>
                <a:lnTo>
                  <a:pt x="1839722" y="1419682"/>
                </a:lnTo>
                <a:lnTo>
                  <a:pt x="1837016" y="1422374"/>
                </a:lnTo>
                <a:lnTo>
                  <a:pt x="1841068" y="1426438"/>
                </a:lnTo>
                <a:lnTo>
                  <a:pt x="1845119" y="1429131"/>
                </a:lnTo>
                <a:lnTo>
                  <a:pt x="1843773" y="1429131"/>
                </a:lnTo>
                <a:lnTo>
                  <a:pt x="1843773" y="1430489"/>
                </a:lnTo>
                <a:lnTo>
                  <a:pt x="1841068" y="1430489"/>
                </a:lnTo>
                <a:lnTo>
                  <a:pt x="1841068" y="1431836"/>
                </a:lnTo>
                <a:lnTo>
                  <a:pt x="1839722" y="1431836"/>
                </a:lnTo>
                <a:lnTo>
                  <a:pt x="1838363" y="1430489"/>
                </a:lnTo>
                <a:lnTo>
                  <a:pt x="1838363" y="1431836"/>
                </a:lnTo>
                <a:lnTo>
                  <a:pt x="1837016" y="1433195"/>
                </a:lnTo>
                <a:lnTo>
                  <a:pt x="1837016" y="1434541"/>
                </a:lnTo>
                <a:lnTo>
                  <a:pt x="1838363" y="1435887"/>
                </a:lnTo>
                <a:lnTo>
                  <a:pt x="1838363" y="1437246"/>
                </a:lnTo>
                <a:lnTo>
                  <a:pt x="1839722" y="1438592"/>
                </a:lnTo>
                <a:lnTo>
                  <a:pt x="1835658" y="1442643"/>
                </a:lnTo>
                <a:lnTo>
                  <a:pt x="1835658" y="1446695"/>
                </a:lnTo>
                <a:lnTo>
                  <a:pt x="1837016" y="1448054"/>
                </a:lnTo>
                <a:lnTo>
                  <a:pt x="1839722" y="1448054"/>
                </a:lnTo>
                <a:lnTo>
                  <a:pt x="1845119" y="1442643"/>
                </a:lnTo>
                <a:lnTo>
                  <a:pt x="1845119" y="1443990"/>
                </a:lnTo>
                <a:lnTo>
                  <a:pt x="1849170" y="1446695"/>
                </a:lnTo>
                <a:lnTo>
                  <a:pt x="1850529" y="1446695"/>
                </a:lnTo>
                <a:lnTo>
                  <a:pt x="1851888" y="1443990"/>
                </a:lnTo>
                <a:lnTo>
                  <a:pt x="1851888" y="1441297"/>
                </a:lnTo>
                <a:lnTo>
                  <a:pt x="1850529" y="1438592"/>
                </a:lnTo>
                <a:lnTo>
                  <a:pt x="1850529" y="1437246"/>
                </a:lnTo>
                <a:lnTo>
                  <a:pt x="1843773" y="1437246"/>
                </a:lnTo>
                <a:lnTo>
                  <a:pt x="1843773" y="1435887"/>
                </a:lnTo>
                <a:lnTo>
                  <a:pt x="1845119" y="1434541"/>
                </a:lnTo>
                <a:lnTo>
                  <a:pt x="1845119" y="1433195"/>
                </a:lnTo>
                <a:lnTo>
                  <a:pt x="1846478" y="1431836"/>
                </a:lnTo>
                <a:lnTo>
                  <a:pt x="1849170" y="1430489"/>
                </a:lnTo>
                <a:lnTo>
                  <a:pt x="1851888" y="1430489"/>
                </a:lnTo>
                <a:lnTo>
                  <a:pt x="1857273" y="1433195"/>
                </a:lnTo>
                <a:lnTo>
                  <a:pt x="1862683" y="1434541"/>
                </a:lnTo>
                <a:lnTo>
                  <a:pt x="1865388" y="1435887"/>
                </a:lnTo>
                <a:lnTo>
                  <a:pt x="1866734" y="1435887"/>
                </a:lnTo>
                <a:lnTo>
                  <a:pt x="1866734" y="1438592"/>
                </a:lnTo>
                <a:lnTo>
                  <a:pt x="1865388" y="1442643"/>
                </a:lnTo>
                <a:lnTo>
                  <a:pt x="1868093" y="1443990"/>
                </a:lnTo>
                <a:lnTo>
                  <a:pt x="1868093" y="1449400"/>
                </a:lnTo>
                <a:lnTo>
                  <a:pt x="1874837" y="1452105"/>
                </a:lnTo>
                <a:lnTo>
                  <a:pt x="1881593" y="1456156"/>
                </a:lnTo>
                <a:lnTo>
                  <a:pt x="1882940" y="1456156"/>
                </a:lnTo>
                <a:lnTo>
                  <a:pt x="1882940" y="1453451"/>
                </a:lnTo>
                <a:lnTo>
                  <a:pt x="1885645" y="1453451"/>
                </a:lnTo>
                <a:lnTo>
                  <a:pt x="1885645" y="1454797"/>
                </a:lnTo>
                <a:lnTo>
                  <a:pt x="1886991" y="1456156"/>
                </a:lnTo>
                <a:lnTo>
                  <a:pt x="1889696" y="1456156"/>
                </a:lnTo>
                <a:lnTo>
                  <a:pt x="1889696" y="1453451"/>
                </a:lnTo>
                <a:lnTo>
                  <a:pt x="1891042" y="1452105"/>
                </a:lnTo>
                <a:lnTo>
                  <a:pt x="1893747" y="1450746"/>
                </a:lnTo>
                <a:lnTo>
                  <a:pt x="1895106" y="1450746"/>
                </a:lnTo>
                <a:lnTo>
                  <a:pt x="1895106" y="1446695"/>
                </a:lnTo>
                <a:lnTo>
                  <a:pt x="1897799" y="1446695"/>
                </a:lnTo>
                <a:lnTo>
                  <a:pt x="1899145" y="1448054"/>
                </a:lnTo>
                <a:lnTo>
                  <a:pt x="1899145" y="1449400"/>
                </a:lnTo>
                <a:lnTo>
                  <a:pt x="1901850" y="1449400"/>
                </a:lnTo>
                <a:lnTo>
                  <a:pt x="1896452" y="1462900"/>
                </a:lnTo>
                <a:lnTo>
                  <a:pt x="1893747" y="1465592"/>
                </a:lnTo>
                <a:lnTo>
                  <a:pt x="1892401" y="1465592"/>
                </a:lnTo>
                <a:lnTo>
                  <a:pt x="1885645" y="1462900"/>
                </a:lnTo>
                <a:lnTo>
                  <a:pt x="1882940" y="1462900"/>
                </a:lnTo>
                <a:lnTo>
                  <a:pt x="1880247" y="1465592"/>
                </a:lnTo>
                <a:lnTo>
                  <a:pt x="1882940" y="1468310"/>
                </a:lnTo>
                <a:lnTo>
                  <a:pt x="1877542" y="1468310"/>
                </a:lnTo>
                <a:lnTo>
                  <a:pt x="1877542" y="1469656"/>
                </a:lnTo>
                <a:lnTo>
                  <a:pt x="1873491" y="1476425"/>
                </a:lnTo>
                <a:lnTo>
                  <a:pt x="1872132" y="1476425"/>
                </a:lnTo>
                <a:lnTo>
                  <a:pt x="1870786" y="1477772"/>
                </a:lnTo>
                <a:lnTo>
                  <a:pt x="1869440" y="1477772"/>
                </a:lnTo>
                <a:lnTo>
                  <a:pt x="1869440" y="1483169"/>
                </a:lnTo>
                <a:lnTo>
                  <a:pt x="1868093" y="1485874"/>
                </a:lnTo>
                <a:lnTo>
                  <a:pt x="1874837" y="1492631"/>
                </a:lnTo>
                <a:lnTo>
                  <a:pt x="1870786" y="1496669"/>
                </a:lnTo>
                <a:lnTo>
                  <a:pt x="1873491" y="1500733"/>
                </a:lnTo>
                <a:lnTo>
                  <a:pt x="1874837" y="1499374"/>
                </a:lnTo>
                <a:lnTo>
                  <a:pt x="1876196" y="1499374"/>
                </a:lnTo>
                <a:lnTo>
                  <a:pt x="1880247" y="1496669"/>
                </a:lnTo>
                <a:lnTo>
                  <a:pt x="1881593" y="1495323"/>
                </a:lnTo>
                <a:lnTo>
                  <a:pt x="1881593" y="1493964"/>
                </a:lnTo>
                <a:lnTo>
                  <a:pt x="1882940" y="1493964"/>
                </a:lnTo>
                <a:lnTo>
                  <a:pt x="1882940" y="1492631"/>
                </a:lnTo>
                <a:lnTo>
                  <a:pt x="1884299" y="1491272"/>
                </a:lnTo>
                <a:lnTo>
                  <a:pt x="1886991" y="1491272"/>
                </a:lnTo>
                <a:lnTo>
                  <a:pt x="1886991" y="1489925"/>
                </a:lnTo>
                <a:lnTo>
                  <a:pt x="1888350" y="1488567"/>
                </a:lnTo>
                <a:lnTo>
                  <a:pt x="1888350" y="1487220"/>
                </a:lnTo>
                <a:lnTo>
                  <a:pt x="1892401" y="1488567"/>
                </a:lnTo>
                <a:lnTo>
                  <a:pt x="1893747" y="1488567"/>
                </a:lnTo>
                <a:lnTo>
                  <a:pt x="1895106" y="1489925"/>
                </a:lnTo>
                <a:lnTo>
                  <a:pt x="1899145" y="1487220"/>
                </a:lnTo>
                <a:lnTo>
                  <a:pt x="1900504" y="1487220"/>
                </a:lnTo>
                <a:lnTo>
                  <a:pt x="1903209" y="1488567"/>
                </a:lnTo>
                <a:lnTo>
                  <a:pt x="1904555" y="1488567"/>
                </a:lnTo>
                <a:lnTo>
                  <a:pt x="1907247" y="1489925"/>
                </a:lnTo>
                <a:lnTo>
                  <a:pt x="1908606" y="1489925"/>
                </a:lnTo>
                <a:lnTo>
                  <a:pt x="1908606" y="1492631"/>
                </a:lnTo>
                <a:lnTo>
                  <a:pt x="1907247" y="1493964"/>
                </a:lnTo>
                <a:lnTo>
                  <a:pt x="1907247" y="1495323"/>
                </a:lnTo>
                <a:lnTo>
                  <a:pt x="1908606" y="1496669"/>
                </a:lnTo>
                <a:lnTo>
                  <a:pt x="1911311" y="1493964"/>
                </a:lnTo>
                <a:lnTo>
                  <a:pt x="1915350" y="1493964"/>
                </a:lnTo>
                <a:lnTo>
                  <a:pt x="1915350" y="1498028"/>
                </a:lnTo>
                <a:lnTo>
                  <a:pt x="1916709" y="1499374"/>
                </a:lnTo>
                <a:lnTo>
                  <a:pt x="1915350" y="1500733"/>
                </a:lnTo>
                <a:lnTo>
                  <a:pt x="1915350" y="1502079"/>
                </a:lnTo>
                <a:lnTo>
                  <a:pt x="1916709" y="1504784"/>
                </a:lnTo>
                <a:lnTo>
                  <a:pt x="1919414" y="1507477"/>
                </a:lnTo>
                <a:lnTo>
                  <a:pt x="1922119" y="1507477"/>
                </a:lnTo>
                <a:lnTo>
                  <a:pt x="1926170" y="1499374"/>
                </a:lnTo>
                <a:lnTo>
                  <a:pt x="1926170" y="1498028"/>
                </a:lnTo>
                <a:lnTo>
                  <a:pt x="1924812" y="1496669"/>
                </a:lnTo>
                <a:lnTo>
                  <a:pt x="1926170" y="1492631"/>
                </a:lnTo>
                <a:lnTo>
                  <a:pt x="1927517" y="1489925"/>
                </a:lnTo>
                <a:lnTo>
                  <a:pt x="1935619" y="1491272"/>
                </a:lnTo>
                <a:lnTo>
                  <a:pt x="1938324" y="1487220"/>
                </a:lnTo>
                <a:lnTo>
                  <a:pt x="1938324" y="1485874"/>
                </a:lnTo>
                <a:lnTo>
                  <a:pt x="1942376" y="1485874"/>
                </a:lnTo>
                <a:lnTo>
                  <a:pt x="1943722" y="1484528"/>
                </a:lnTo>
                <a:lnTo>
                  <a:pt x="1945081" y="1481823"/>
                </a:lnTo>
                <a:lnTo>
                  <a:pt x="1945081" y="1480464"/>
                </a:lnTo>
                <a:lnTo>
                  <a:pt x="1947786" y="1480464"/>
                </a:lnTo>
                <a:lnTo>
                  <a:pt x="1951824" y="1481823"/>
                </a:lnTo>
                <a:lnTo>
                  <a:pt x="1953183" y="1481823"/>
                </a:lnTo>
                <a:lnTo>
                  <a:pt x="1955888" y="1484528"/>
                </a:lnTo>
                <a:lnTo>
                  <a:pt x="1957235" y="1484528"/>
                </a:lnTo>
                <a:lnTo>
                  <a:pt x="1963991" y="1481823"/>
                </a:lnTo>
                <a:lnTo>
                  <a:pt x="1970747" y="1477772"/>
                </a:lnTo>
                <a:lnTo>
                  <a:pt x="1980196" y="1473708"/>
                </a:lnTo>
                <a:lnTo>
                  <a:pt x="1977504" y="1466951"/>
                </a:lnTo>
                <a:lnTo>
                  <a:pt x="1981542" y="1464259"/>
                </a:lnTo>
                <a:lnTo>
                  <a:pt x="1985606" y="1464259"/>
                </a:lnTo>
                <a:lnTo>
                  <a:pt x="1989645" y="1465592"/>
                </a:lnTo>
                <a:lnTo>
                  <a:pt x="1993709" y="1465592"/>
                </a:lnTo>
                <a:lnTo>
                  <a:pt x="1997760" y="1464259"/>
                </a:lnTo>
                <a:lnTo>
                  <a:pt x="2012607" y="1460207"/>
                </a:lnTo>
                <a:lnTo>
                  <a:pt x="2019363" y="1458849"/>
                </a:lnTo>
                <a:lnTo>
                  <a:pt x="2019363" y="1454797"/>
                </a:lnTo>
                <a:lnTo>
                  <a:pt x="2023427" y="1450746"/>
                </a:lnTo>
                <a:lnTo>
                  <a:pt x="2032876" y="1454797"/>
                </a:lnTo>
                <a:lnTo>
                  <a:pt x="2035581" y="1454797"/>
                </a:lnTo>
                <a:lnTo>
                  <a:pt x="2038286" y="1453451"/>
                </a:lnTo>
                <a:lnTo>
                  <a:pt x="2042325" y="1453451"/>
                </a:lnTo>
                <a:lnTo>
                  <a:pt x="2043684" y="1452105"/>
                </a:lnTo>
                <a:lnTo>
                  <a:pt x="2043684" y="1449400"/>
                </a:lnTo>
                <a:lnTo>
                  <a:pt x="2046389" y="1446695"/>
                </a:lnTo>
                <a:lnTo>
                  <a:pt x="2047735" y="1446695"/>
                </a:lnTo>
                <a:lnTo>
                  <a:pt x="2050440" y="1448054"/>
                </a:lnTo>
                <a:lnTo>
                  <a:pt x="2051786" y="1448054"/>
                </a:lnTo>
                <a:lnTo>
                  <a:pt x="2054491" y="1446695"/>
                </a:lnTo>
                <a:lnTo>
                  <a:pt x="2057184" y="1446695"/>
                </a:lnTo>
                <a:lnTo>
                  <a:pt x="2057184" y="1449400"/>
                </a:lnTo>
                <a:lnTo>
                  <a:pt x="2055837" y="1450746"/>
                </a:lnTo>
                <a:lnTo>
                  <a:pt x="2050440" y="1450746"/>
                </a:lnTo>
                <a:lnTo>
                  <a:pt x="2049081" y="1452105"/>
                </a:lnTo>
                <a:lnTo>
                  <a:pt x="2049081" y="1453451"/>
                </a:lnTo>
                <a:lnTo>
                  <a:pt x="2051786" y="1454797"/>
                </a:lnTo>
                <a:lnTo>
                  <a:pt x="2051786" y="1460207"/>
                </a:lnTo>
                <a:lnTo>
                  <a:pt x="2047735" y="1464259"/>
                </a:lnTo>
                <a:lnTo>
                  <a:pt x="2046389" y="1466951"/>
                </a:lnTo>
                <a:lnTo>
                  <a:pt x="2046389" y="1468310"/>
                </a:lnTo>
                <a:lnTo>
                  <a:pt x="2045030" y="1468310"/>
                </a:lnTo>
                <a:lnTo>
                  <a:pt x="2043684" y="1469656"/>
                </a:lnTo>
                <a:lnTo>
                  <a:pt x="2043684" y="1471002"/>
                </a:lnTo>
                <a:lnTo>
                  <a:pt x="2040978" y="1473708"/>
                </a:lnTo>
                <a:lnTo>
                  <a:pt x="2036927" y="1472361"/>
                </a:lnTo>
                <a:lnTo>
                  <a:pt x="2031530" y="1468310"/>
                </a:lnTo>
                <a:lnTo>
                  <a:pt x="2027466" y="1468310"/>
                </a:lnTo>
                <a:lnTo>
                  <a:pt x="2027466" y="1469656"/>
                </a:lnTo>
                <a:lnTo>
                  <a:pt x="2030183" y="1479118"/>
                </a:lnTo>
                <a:lnTo>
                  <a:pt x="2030183" y="1487220"/>
                </a:lnTo>
                <a:lnTo>
                  <a:pt x="2034222" y="1491272"/>
                </a:lnTo>
                <a:lnTo>
                  <a:pt x="2038286" y="1498028"/>
                </a:lnTo>
                <a:lnTo>
                  <a:pt x="2061235" y="1525041"/>
                </a:lnTo>
                <a:lnTo>
                  <a:pt x="2068004" y="1534502"/>
                </a:lnTo>
                <a:lnTo>
                  <a:pt x="2073402" y="1542605"/>
                </a:lnTo>
                <a:lnTo>
                  <a:pt x="2077453" y="1550708"/>
                </a:lnTo>
                <a:lnTo>
                  <a:pt x="2080145" y="1553413"/>
                </a:lnTo>
                <a:lnTo>
                  <a:pt x="2082863" y="1558810"/>
                </a:lnTo>
                <a:lnTo>
                  <a:pt x="2086902" y="1569618"/>
                </a:lnTo>
                <a:lnTo>
                  <a:pt x="2088261" y="1576374"/>
                </a:lnTo>
                <a:lnTo>
                  <a:pt x="2092312" y="1587182"/>
                </a:lnTo>
                <a:lnTo>
                  <a:pt x="2095004" y="1597990"/>
                </a:lnTo>
                <a:lnTo>
                  <a:pt x="2099068" y="1608797"/>
                </a:lnTo>
                <a:lnTo>
                  <a:pt x="2101761" y="1619605"/>
                </a:lnTo>
                <a:lnTo>
                  <a:pt x="2105812" y="1634464"/>
                </a:lnTo>
                <a:lnTo>
                  <a:pt x="2111222" y="1650669"/>
                </a:lnTo>
                <a:lnTo>
                  <a:pt x="2119325" y="1680387"/>
                </a:lnTo>
                <a:lnTo>
                  <a:pt x="2123376" y="1692541"/>
                </a:lnTo>
                <a:lnTo>
                  <a:pt x="2127427" y="1710093"/>
                </a:lnTo>
                <a:lnTo>
                  <a:pt x="2130120" y="1716862"/>
                </a:lnTo>
                <a:lnTo>
                  <a:pt x="2132838" y="1727669"/>
                </a:lnTo>
                <a:lnTo>
                  <a:pt x="2135530" y="1739811"/>
                </a:lnTo>
                <a:lnTo>
                  <a:pt x="2140940" y="1761439"/>
                </a:lnTo>
                <a:lnTo>
                  <a:pt x="2143633" y="1773593"/>
                </a:lnTo>
                <a:lnTo>
                  <a:pt x="2146338" y="1779003"/>
                </a:lnTo>
                <a:lnTo>
                  <a:pt x="2147697" y="1785747"/>
                </a:lnTo>
                <a:lnTo>
                  <a:pt x="2147697" y="1791144"/>
                </a:lnTo>
                <a:lnTo>
                  <a:pt x="2150389" y="1796554"/>
                </a:lnTo>
                <a:lnTo>
                  <a:pt x="2151735" y="1797900"/>
                </a:lnTo>
                <a:lnTo>
                  <a:pt x="2153094" y="1797900"/>
                </a:lnTo>
                <a:lnTo>
                  <a:pt x="2151735" y="1792490"/>
                </a:lnTo>
                <a:lnTo>
                  <a:pt x="2151735" y="1789798"/>
                </a:lnTo>
                <a:lnTo>
                  <a:pt x="2153094" y="1788452"/>
                </a:lnTo>
                <a:lnTo>
                  <a:pt x="2154453" y="1789798"/>
                </a:lnTo>
                <a:lnTo>
                  <a:pt x="2155799" y="1792490"/>
                </a:lnTo>
                <a:lnTo>
                  <a:pt x="2158492" y="1792490"/>
                </a:lnTo>
                <a:lnTo>
                  <a:pt x="2159838" y="1789798"/>
                </a:lnTo>
                <a:lnTo>
                  <a:pt x="2159838" y="1788452"/>
                </a:lnTo>
                <a:lnTo>
                  <a:pt x="2161197" y="1787093"/>
                </a:lnTo>
                <a:lnTo>
                  <a:pt x="2162556" y="1787093"/>
                </a:lnTo>
                <a:lnTo>
                  <a:pt x="2163902" y="1785747"/>
                </a:lnTo>
                <a:lnTo>
                  <a:pt x="2165248" y="1785747"/>
                </a:lnTo>
                <a:lnTo>
                  <a:pt x="2165248" y="1784388"/>
                </a:lnTo>
                <a:lnTo>
                  <a:pt x="2167940" y="1785747"/>
                </a:lnTo>
                <a:lnTo>
                  <a:pt x="2169312" y="1785747"/>
                </a:lnTo>
                <a:lnTo>
                  <a:pt x="2174697" y="1783041"/>
                </a:lnTo>
                <a:lnTo>
                  <a:pt x="2176043" y="1780349"/>
                </a:lnTo>
                <a:lnTo>
                  <a:pt x="2176043" y="1774939"/>
                </a:lnTo>
                <a:lnTo>
                  <a:pt x="2177415" y="1773593"/>
                </a:lnTo>
                <a:lnTo>
                  <a:pt x="2174697" y="1770888"/>
                </a:lnTo>
                <a:lnTo>
                  <a:pt x="2174697" y="1766836"/>
                </a:lnTo>
                <a:lnTo>
                  <a:pt x="2176043" y="1764131"/>
                </a:lnTo>
                <a:lnTo>
                  <a:pt x="2176043" y="1762785"/>
                </a:lnTo>
                <a:lnTo>
                  <a:pt x="2177415" y="1761439"/>
                </a:lnTo>
                <a:lnTo>
                  <a:pt x="2180107" y="1761439"/>
                </a:lnTo>
                <a:lnTo>
                  <a:pt x="2184158" y="1762785"/>
                </a:lnTo>
                <a:lnTo>
                  <a:pt x="2185517" y="1762785"/>
                </a:lnTo>
                <a:lnTo>
                  <a:pt x="2186863" y="1760080"/>
                </a:lnTo>
                <a:lnTo>
                  <a:pt x="2186863" y="1758734"/>
                </a:lnTo>
                <a:lnTo>
                  <a:pt x="2188210" y="1757387"/>
                </a:lnTo>
                <a:lnTo>
                  <a:pt x="2188210" y="1756029"/>
                </a:lnTo>
                <a:lnTo>
                  <a:pt x="2189556" y="1756029"/>
                </a:lnTo>
                <a:lnTo>
                  <a:pt x="2190902" y="1754670"/>
                </a:lnTo>
                <a:lnTo>
                  <a:pt x="2197658" y="1758734"/>
                </a:lnTo>
                <a:lnTo>
                  <a:pt x="2199017" y="1760080"/>
                </a:lnTo>
                <a:lnTo>
                  <a:pt x="2199017" y="1758734"/>
                </a:lnTo>
                <a:lnTo>
                  <a:pt x="2200364" y="1758734"/>
                </a:lnTo>
                <a:lnTo>
                  <a:pt x="2200364" y="1757387"/>
                </a:lnTo>
                <a:lnTo>
                  <a:pt x="2201722" y="1757387"/>
                </a:lnTo>
                <a:lnTo>
                  <a:pt x="2203069" y="1758734"/>
                </a:lnTo>
                <a:lnTo>
                  <a:pt x="2201722" y="1762785"/>
                </a:lnTo>
                <a:lnTo>
                  <a:pt x="2201722" y="1764131"/>
                </a:lnTo>
                <a:lnTo>
                  <a:pt x="2204415" y="1766836"/>
                </a:lnTo>
                <a:lnTo>
                  <a:pt x="2207120" y="1768182"/>
                </a:lnTo>
                <a:lnTo>
                  <a:pt x="2208466" y="1769541"/>
                </a:lnTo>
                <a:lnTo>
                  <a:pt x="2211171" y="1768182"/>
                </a:lnTo>
                <a:lnTo>
                  <a:pt x="2211171" y="1766836"/>
                </a:lnTo>
                <a:lnTo>
                  <a:pt x="2212517" y="1768182"/>
                </a:lnTo>
                <a:lnTo>
                  <a:pt x="2213876" y="1768182"/>
                </a:lnTo>
                <a:lnTo>
                  <a:pt x="2213876" y="1769541"/>
                </a:lnTo>
                <a:lnTo>
                  <a:pt x="2212517" y="1770888"/>
                </a:lnTo>
                <a:lnTo>
                  <a:pt x="2212517" y="1772246"/>
                </a:lnTo>
                <a:lnTo>
                  <a:pt x="2207120" y="1781695"/>
                </a:lnTo>
                <a:lnTo>
                  <a:pt x="2205774" y="1787093"/>
                </a:lnTo>
                <a:lnTo>
                  <a:pt x="2204415" y="1788452"/>
                </a:lnTo>
                <a:lnTo>
                  <a:pt x="2205774" y="1788452"/>
                </a:lnTo>
                <a:lnTo>
                  <a:pt x="2205774" y="1789798"/>
                </a:lnTo>
                <a:lnTo>
                  <a:pt x="2209825" y="1789798"/>
                </a:lnTo>
                <a:lnTo>
                  <a:pt x="2216581" y="1788452"/>
                </a:lnTo>
                <a:lnTo>
                  <a:pt x="2223338" y="1789798"/>
                </a:lnTo>
                <a:lnTo>
                  <a:pt x="2221992" y="1793849"/>
                </a:lnTo>
                <a:lnTo>
                  <a:pt x="2221992" y="1796554"/>
                </a:lnTo>
                <a:lnTo>
                  <a:pt x="2224684" y="1801964"/>
                </a:lnTo>
                <a:lnTo>
                  <a:pt x="2221992" y="1804657"/>
                </a:lnTo>
                <a:lnTo>
                  <a:pt x="2220633" y="1807349"/>
                </a:lnTo>
                <a:lnTo>
                  <a:pt x="2221992" y="1810067"/>
                </a:lnTo>
                <a:lnTo>
                  <a:pt x="2223338" y="1810067"/>
                </a:lnTo>
                <a:lnTo>
                  <a:pt x="2234133" y="1811413"/>
                </a:lnTo>
                <a:lnTo>
                  <a:pt x="2235479" y="1811413"/>
                </a:lnTo>
                <a:lnTo>
                  <a:pt x="2236838" y="1808708"/>
                </a:lnTo>
                <a:lnTo>
                  <a:pt x="2238197" y="1807349"/>
                </a:lnTo>
                <a:lnTo>
                  <a:pt x="2238197" y="1808708"/>
                </a:lnTo>
                <a:lnTo>
                  <a:pt x="2240889" y="1810067"/>
                </a:lnTo>
                <a:lnTo>
                  <a:pt x="2244941" y="1810067"/>
                </a:lnTo>
                <a:lnTo>
                  <a:pt x="2247646" y="1811413"/>
                </a:lnTo>
                <a:lnTo>
                  <a:pt x="2250351" y="1811413"/>
                </a:lnTo>
                <a:lnTo>
                  <a:pt x="2251697" y="1812759"/>
                </a:lnTo>
                <a:lnTo>
                  <a:pt x="2253043" y="1816823"/>
                </a:lnTo>
                <a:lnTo>
                  <a:pt x="2254402" y="1816823"/>
                </a:lnTo>
                <a:lnTo>
                  <a:pt x="2257094" y="1818170"/>
                </a:lnTo>
                <a:lnTo>
                  <a:pt x="2259800" y="1818170"/>
                </a:lnTo>
                <a:lnTo>
                  <a:pt x="2262505" y="1815465"/>
                </a:lnTo>
                <a:lnTo>
                  <a:pt x="2270607" y="1815465"/>
                </a:lnTo>
                <a:lnTo>
                  <a:pt x="2274659" y="1819516"/>
                </a:lnTo>
                <a:lnTo>
                  <a:pt x="2281415" y="1815465"/>
                </a:lnTo>
                <a:lnTo>
                  <a:pt x="2285454" y="1814118"/>
                </a:lnTo>
                <a:lnTo>
                  <a:pt x="2286812" y="1812759"/>
                </a:lnTo>
                <a:lnTo>
                  <a:pt x="2286812" y="1806003"/>
                </a:lnTo>
                <a:lnTo>
                  <a:pt x="2289518" y="1804657"/>
                </a:lnTo>
                <a:lnTo>
                  <a:pt x="2290876" y="1804657"/>
                </a:lnTo>
                <a:lnTo>
                  <a:pt x="2294915" y="1806003"/>
                </a:lnTo>
                <a:lnTo>
                  <a:pt x="2301671" y="1808708"/>
                </a:lnTo>
                <a:lnTo>
                  <a:pt x="2304377" y="1807349"/>
                </a:lnTo>
                <a:lnTo>
                  <a:pt x="2305723" y="1806003"/>
                </a:lnTo>
                <a:lnTo>
                  <a:pt x="2308428" y="1801964"/>
                </a:lnTo>
                <a:lnTo>
                  <a:pt x="2309774" y="1799247"/>
                </a:lnTo>
                <a:lnTo>
                  <a:pt x="2311133" y="1799247"/>
                </a:lnTo>
                <a:lnTo>
                  <a:pt x="2312479" y="1800593"/>
                </a:lnTo>
                <a:lnTo>
                  <a:pt x="2313825" y="1800593"/>
                </a:lnTo>
                <a:lnTo>
                  <a:pt x="2315184" y="1799247"/>
                </a:lnTo>
                <a:lnTo>
                  <a:pt x="2320582" y="1799247"/>
                </a:lnTo>
                <a:lnTo>
                  <a:pt x="2325992" y="1801964"/>
                </a:lnTo>
                <a:lnTo>
                  <a:pt x="2327338" y="1804657"/>
                </a:lnTo>
                <a:lnTo>
                  <a:pt x="2328684" y="1806003"/>
                </a:lnTo>
                <a:lnTo>
                  <a:pt x="2334095" y="1807349"/>
                </a:lnTo>
                <a:lnTo>
                  <a:pt x="2338133" y="1811413"/>
                </a:lnTo>
                <a:lnTo>
                  <a:pt x="2338133" y="1812759"/>
                </a:lnTo>
                <a:lnTo>
                  <a:pt x="2339492" y="1812759"/>
                </a:lnTo>
                <a:lnTo>
                  <a:pt x="2342197" y="1814118"/>
                </a:lnTo>
                <a:lnTo>
                  <a:pt x="2343543" y="1814118"/>
                </a:lnTo>
                <a:lnTo>
                  <a:pt x="2344890" y="1815465"/>
                </a:lnTo>
                <a:lnTo>
                  <a:pt x="2346236" y="1819516"/>
                </a:lnTo>
                <a:lnTo>
                  <a:pt x="2348954" y="1820862"/>
                </a:lnTo>
                <a:lnTo>
                  <a:pt x="2350300" y="1823580"/>
                </a:lnTo>
                <a:lnTo>
                  <a:pt x="2348954" y="1828965"/>
                </a:lnTo>
                <a:lnTo>
                  <a:pt x="2350300" y="1831682"/>
                </a:lnTo>
                <a:lnTo>
                  <a:pt x="2355710" y="1837067"/>
                </a:lnTo>
                <a:lnTo>
                  <a:pt x="2357056" y="1839785"/>
                </a:lnTo>
                <a:lnTo>
                  <a:pt x="2357056" y="1843824"/>
                </a:lnTo>
                <a:lnTo>
                  <a:pt x="2359749" y="1846541"/>
                </a:lnTo>
                <a:lnTo>
                  <a:pt x="2359749" y="1850580"/>
                </a:lnTo>
                <a:lnTo>
                  <a:pt x="2357056" y="1854644"/>
                </a:lnTo>
                <a:lnTo>
                  <a:pt x="2359749" y="1860042"/>
                </a:lnTo>
                <a:lnTo>
                  <a:pt x="2359749" y="1870849"/>
                </a:lnTo>
                <a:lnTo>
                  <a:pt x="2361107" y="1872195"/>
                </a:lnTo>
                <a:lnTo>
                  <a:pt x="2362466" y="1872195"/>
                </a:lnTo>
                <a:lnTo>
                  <a:pt x="2362466" y="1874901"/>
                </a:lnTo>
                <a:lnTo>
                  <a:pt x="2363813" y="1874901"/>
                </a:lnTo>
                <a:lnTo>
                  <a:pt x="2365159" y="1876259"/>
                </a:lnTo>
                <a:lnTo>
                  <a:pt x="2367864" y="1874901"/>
                </a:lnTo>
                <a:lnTo>
                  <a:pt x="2369210" y="1873542"/>
                </a:lnTo>
                <a:lnTo>
                  <a:pt x="2370569" y="1874901"/>
                </a:lnTo>
                <a:lnTo>
                  <a:pt x="2371915" y="1877593"/>
                </a:lnTo>
                <a:lnTo>
                  <a:pt x="2373261" y="1878952"/>
                </a:lnTo>
                <a:lnTo>
                  <a:pt x="2377325" y="1878952"/>
                </a:lnTo>
                <a:lnTo>
                  <a:pt x="2382710" y="1884362"/>
                </a:lnTo>
                <a:lnTo>
                  <a:pt x="2385428" y="1884362"/>
                </a:lnTo>
                <a:lnTo>
                  <a:pt x="2386774" y="1885708"/>
                </a:lnTo>
                <a:lnTo>
                  <a:pt x="2388120" y="1889760"/>
                </a:lnTo>
                <a:lnTo>
                  <a:pt x="2389467" y="1889760"/>
                </a:lnTo>
                <a:lnTo>
                  <a:pt x="2390825" y="1888401"/>
                </a:lnTo>
                <a:lnTo>
                  <a:pt x="2392184" y="1889760"/>
                </a:lnTo>
                <a:lnTo>
                  <a:pt x="2394877" y="1891118"/>
                </a:lnTo>
                <a:lnTo>
                  <a:pt x="2396223" y="1892465"/>
                </a:lnTo>
                <a:lnTo>
                  <a:pt x="2397569" y="1895157"/>
                </a:lnTo>
                <a:lnTo>
                  <a:pt x="2397569" y="1897862"/>
                </a:lnTo>
                <a:lnTo>
                  <a:pt x="2393531" y="1897862"/>
                </a:lnTo>
                <a:lnTo>
                  <a:pt x="2392184" y="1903260"/>
                </a:lnTo>
                <a:lnTo>
                  <a:pt x="2392184" y="1905965"/>
                </a:lnTo>
                <a:lnTo>
                  <a:pt x="2393531" y="1907324"/>
                </a:lnTo>
                <a:lnTo>
                  <a:pt x="2396223" y="1908670"/>
                </a:lnTo>
                <a:lnTo>
                  <a:pt x="2397569" y="1910016"/>
                </a:lnTo>
                <a:lnTo>
                  <a:pt x="2397569" y="1915426"/>
                </a:lnTo>
                <a:lnTo>
                  <a:pt x="2398928" y="1918119"/>
                </a:lnTo>
                <a:lnTo>
                  <a:pt x="2401633" y="1922183"/>
                </a:lnTo>
                <a:lnTo>
                  <a:pt x="2402979" y="1924875"/>
                </a:lnTo>
                <a:lnTo>
                  <a:pt x="2401633" y="1931631"/>
                </a:lnTo>
                <a:lnTo>
                  <a:pt x="2402979" y="1934324"/>
                </a:lnTo>
                <a:lnTo>
                  <a:pt x="2405672" y="1935695"/>
                </a:lnTo>
                <a:lnTo>
                  <a:pt x="2407031" y="1935695"/>
                </a:lnTo>
                <a:lnTo>
                  <a:pt x="2408377" y="1934324"/>
                </a:lnTo>
                <a:lnTo>
                  <a:pt x="2412428" y="1934324"/>
                </a:lnTo>
                <a:lnTo>
                  <a:pt x="2415133" y="1937042"/>
                </a:lnTo>
                <a:lnTo>
                  <a:pt x="2420543" y="1937042"/>
                </a:lnTo>
                <a:lnTo>
                  <a:pt x="2423236" y="1934324"/>
                </a:lnTo>
                <a:lnTo>
                  <a:pt x="2424595" y="1934324"/>
                </a:lnTo>
                <a:lnTo>
                  <a:pt x="2424595" y="1938388"/>
                </a:lnTo>
                <a:lnTo>
                  <a:pt x="2425941" y="1939734"/>
                </a:lnTo>
                <a:lnTo>
                  <a:pt x="2431338" y="1939734"/>
                </a:lnTo>
                <a:lnTo>
                  <a:pt x="2431338" y="1941080"/>
                </a:lnTo>
                <a:lnTo>
                  <a:pt x="2432685" y="1942439"/>
                </a:lnTo>
                <a:lnTo>
                  <a:pt x="2434044" y="1942439"/>
                </a:lnTo>
                <a:lnTo>
                  <a:pt x="2436761" y="1941080"/>
                </a:lnTo>
                <a:lnTo>
                  <a:pt x="2440800" y="1941080"/>
                </a:lnTo>
                <a:lnTo>
                  <a:pt x="2440800" y="1942439"/>
                </a:lnTo>
                <a:lnTo>
                  <a:pt x="2439454" y="1946490"/>
                </a:lnTo>
                <a:lnTo>
                  <a:pt x="2439454" y="1949196"/>
                </a:lnTo>
                <a:lnTo>
                  <a:pt x="2442146" y="1949196"/>
                </a:lnTo>
                <a:lnTo>
                  <a:pt x="2442146" y="1947837"/>
                </a:lnTo>
                <a:lnTo>
                  <a:pt x="2447556" y="1945132"/>
                </a:lnTo>
                <a:lnTo>
                  <a:pt x="2448903" y="1946490"/>
                </a:lnTo>
                <a:lnTo>
                  <a:pt x="2451608" y="1951901"/>
                </a:lnTo>
                <a:lnTo>
                  <a:pt x="2454313" y="1949196"/>
                </a:lnTo>
                <a:lnTo>
                  <a:pt x="2455659" y="1943798"/>
                </a:lnTo>
                <a:lnTo>
                  <a:pt x="2458364" y="1941080"/>
                </a:lnTo>
                <a:lnTo>
                  <a:pt x="2461056" y="1939734"/>
                </a:lnTo>
                <a:lnTo>
                  <a:pt x="2465108" y="1938388"/>
                </a:lnTo>
                <a:lnTo>
                  <a:pt x="2469159" y="1934324"/>
                </a:lnTo>
                <a:lnTo>
                  <a:pt x="2469159" y="1931631"/>
                </a:lnTo>
                <a:lnTo>
                  <a:pt x="2471864" y="1930285"/>
                </a:lnTo>
                <a:lnTo>
                  <a:pt x="2473223" y="1928939"/>
                </a:lnTo>
                <a:lnTo>
                  <a:pt x="2474569" y="1928939"/>
                </a:lnTo>
                <a:lnTo>
                  <a:pt x="2475915" y="1927593"/>
                </a:lnTo>
                <a:lnTo>
                  <a:pt x="2475915" y="1924875"/>
                </a:lnTo>
                <a:lnTo>
                  <a:pt x="2477262" y="1924875"/>
                </a:lnTo>
                <a:lnTo>
                  <a:pt x="2477262" y="1907324"/>
                </a:lnTo>
                <a:lnTo>
                  <a:pt x="2486723" y="1893811"/>
                </a:lnTo>
                <a:lnTo>
                  <a:pt x="2494838" y="1885708"/>
                </a:lnTo>
                <a:lnTo>
                  <a:pt x="2496185" y="1870849"/>
                </a:lnTo>
                <a:lnTo>
                  <a:pt x="2492121" y="1842477"/>
                </a:lnTo>
                <a:lnTo>
                  <a:pt x="2497531" y="1833029"/>
                </a:lnTo>
                <a:lnTo>
                  <a:pt x="2513736" y="1822221"/>
                </a:lnTo>
                <a:lnTo>
                  <a:pt x="2538044" y="1822221"/>
                </a:lnTo>
                <a:lnTo>
                  <a:pt x="2546146" y="1810067"/>
                </a:lnTo>
                <a:lnTo>
                  <a:pt x="2552903" y="1796554"/>
                </a:lnTo>
                <a:lnTo>
                  <a:pt x="2567762" y="1793849"/>
                </a:lnTo>
                <a:lnTo>
                  <a:pt x="2579928" y="1800593"/>
                </a:lnTo>
                <a:lnTo>
                  <a:pt x="2592095" y="1792490"/>
                </a:lnTo>
                <a:lnTo>
                  <a:pt x="2597480" y="1776285"/>
                </a:lnTo>
                <a:lnTo>
                  <a:pt x="2609646" y="1773593"/>
                </a:lnTo>
                <a:lnTo>
                  <a:pt x="2632608" y="1780349"/>
                </a:lnTo>
                <a:lnTo>
                  <a:pt x="2644762" y="1780349"/>
                </a:lnTo>
                <a:lnTo>
                  <a:pt x="2656916" y="1769541"/>
                </a:lnTo>
                <a:lnTo>
                  <a:pt x="2667724" y="1764131"/>
                </a:lnTo>
                <a:lnTo>
                  <a:pt x="2662326" y="1747913"/>
                </a:lnTo>
                <a:lnTo>
                  <a:pt x="2663672" y="1741170"/>
                </a:lnTo>
                <a:lnTo>
                  <a:pt x="2674480" y="1733067"/>
                </a:lnTo>
                <a:lnTo>
                  <a:pt x="2689339" y="1727669"/>
                </a:lnTo>
                <a:lnTo>
                  <a:pt x="2700134" y="1733067"/>
                </a:lnTo>
                <a:lnTo>
                  <a:pt x="2705544" y="1745221"/>
                </a:lnTo>
                <a:lnTo>
                  <a:pt x="2710954" y="1750631"/>
                </a:lnTo>
                <a:lnTo>
                  <a:pt x="2725813" y="1751977"/>
                </a:lnTo>
                <a:lnTo>
                  <a:pt x="2755531" y="1760080"/>
                </a:lnTo>
                <a:lnTo>
                  <a:pt x="2766326" y="1764131"/>
                </a:lnTo>
                <a:lnTo>
                  <a:pt x="2773083" y="1765490"/>
                </a:lnTo>
                <a:lnTo>
                  <a:pt x="2787942" y="1762785"/>
                </a:lnTo>
                <a:lnTo>
                  <a:pt x="2796044" y="1762785"/>
                </a:lnTo>
                <a:lnTo>
                  <a:pt x="2806852" y="1757387"/>
                </a:lnTo>
                <a:lnTo>
                  <a:pt x="2817660" y="1750631"/>
                </a:lnTo>
                <a:lnTo>
                  <a:pt x="2833865" y="1737118"/>
                </a:lnTo>
                <a:lnTo>
                  <a:pt x="2841968" y="1734413"/>
                </a:lnTo>
                <a:lnTo>
                  <a:pt x="2850070" y="1720913"/>
                </a:lnTo>
                <a:lnTo>
                  <a:pt x="2856827" y="1703336"/>
                </a:lnTo>
                <a:lnTo>
                  <a:pt x="2863570" y="1680387"/>
                </a:lnTo>
                <a:lnTo>
                  <a:pt x="2875737" y="1672285"/>
                </a:lnTo>
                <a:lnTo>
                  <a:pt x="2891942" y="1668233"/>
                </a:lnTo>
                <a:lnTo>
                  <a:pt x="2893301" y="1656067"/>
                </a:lnTo>
                <a:lnTo>
                  <a:pt x="2898698" y="1638515"/>
                </a:lnTo>
                <a:lnTo>
                  <a:pt x="2905455" y="1631759"/>
                </a:lnTo>
                <a:lnTo>
                  <a:pt x="2928416" y="1618246"/>
                </a:lnTo>
                <a:lnTo>
                  <a:pt x="2933827" y="1625003"/>
                </a:lnTo>
                <a:lnTo>
                  <a:pt x="2948673" y="1611490"/>
                </a:lnTo>
                <a:lnTo>
                  <a:pt x="2964891" y="1615554"/>
                </a:lnTo>
                <a:lnTo>
                  <a:pt x="2997301" y="1599336"/>
                </a:lnTo>
                <a:lnTo>
                  <a:pt x="3016212" y="1604733"/>
                </a:lnTo>
                <a:lnTo>
                  <a:pt x="3029724" y="1611490"/>
                </a:lnTo>
                <a:lnTo>
                  <a:pt x="3040532" y="1622298"/>
                </a:lnTo>
                <a:lnTo>
                  <a:pt x="3079699" y="1642567"/>
                </a:lnTo>
                <a:lnTo>
                  <a:pt x="3082404" y="1647964"/>
                </a:lnTo>
                <a:lnTo>
                  <a:pt x="3099968" y="1643913"/>
                </a:lnTo>
                <a:lnTo>
                  <a:pt x="3106712" y="1646618"/>
                </a:lnTo>
                <a:lnTo>
                  <a:pt x="3112122" y="1653374"/>
                </a:lnTo>
                <a:lnTo>
                  <a:pt x="3121571" y="1654721"/>
                </a:lnTo>
                <a:lnTo>
                  <a:pt x="3133737" y="1645272"/>
                </a:lnTo>
                <a:lnTo>
                  <a:pt x="3149943" y="1639862"/>
                </a:lnTo>
                <a:lnTo>
                  <a:pt x="3160738" y="1625003"/>
                </a:lnTo>
                <a:lnTo>
                  <a:pt x="3172904" y="1625003"/>
                </a:lnTo>
                <a:lnTo>
                  <a:pt x="3182353" y="1643913"/>
                </a:lnTo>
                <a:lnTo>
                  <a:pt x="3183712" y="1652016"/>
                </a:lnTo>
                <a:lnTo>
                  <a:pt x="3198571" y="1662823"/>
                </a:lnTo>
                <a:lnTo>
                  <a:pt x="3206673" y="1668233"/>
                </a:lnTo>
                <a:lnTo>
                  <a:pt x="3221532" y="1679028"/>
                </a:lnTo>
                <a:lnTo>
                  <a:pt x="3232327" y="1684439"/>
                </a:lnTo>
                <a:lnTo>
                  <a:pt x="3241776" y="1696593"/>
                </a:lnTo>
                <a:lnTo>
                  <a:pt x="3252597" y="1699298"/>
                </a:lnTo>
                <a:lnTo>
                  <a:pt x="3262045" y="1714157"/>
                </a:lnTo>
                <a:lnTo>
                  <a:pt x="3289071" y="1720913"/>
                </a:lnTo>
                <a:lnTo>
                  <a:pt x="3298507" y="1733067"/>
                </a:lnTo>
                <a:lnTo>
                  <a:pt x="3286353" y="1734413"/>
                </a:lnTo>
                <a:lnTo>
                  <a:pt x="3275558" y="1739811"/>
                </a:lnTo>
                <a:lnTo>
                  <a:pt x="3256648" y="1745221"/>
                </a:lnTo>
                <a:lnTo>
                  <a:pt x="3247199" y="1746567"/>
                </a:lnTo>
                <a:lnTo>
                  <a:pt x="3236391" y="1753323"/>
                </a:lnTo>
                <a:lnTo>
                  <a:pt x="3225571" y="1753323"/>
                </a:lnTo>
                <a:lnTo>
                  <a:pt x="3216122" y="1760080"/>
                </a:lnTo>
                <a:lnTo>
                  <a:pt x="3206673" y="1765490"/>
                </a:lnTo>
                <a:lnTo>
                  <a:pt x="3203968" y="1770888"/>
                </a:lnTo>
                <a:lnTo>
                  <a:pt x="3222879" y="1780349"/>
                </a:lnTo>
                <a:lnTo>
                  <a:pt x="3224225" y="1781695"/>
                </a:lnTo>
                <a:lnTo>
                  <a:pt x="3228289" y="1781695"/>
                </a:lnTo>
                <a:lnTo>
                  <a:pt x="3230981" y="1783041"/>
                </a:lnTo>
                <a:lnTo>
                  <a:pt x="3232327" y="1785747"/>
                </a:lnTo>
                <a:lnTo>
                  <a:pt x="3235045" y="1787093"/>
                </a:lnTo>
                <a:lnTo>
                  <a:pt x="3236391" y="1787093"/>
                </a:lnTo>
                <a:lnTo>
                  <a:pt x="3241776" y="1784388"/>
                </a:lnTo>
                <a:lnTo>
                  <a:pt x="3245840" y="1784388"/>
                </a:lnTo>
                <a:lnTo>
                  <a:pt x="3249892" y="1785747"/>
                </a:lnTo>
                <a:lnTo>
                  <a:pt x="3253943" y="1785747"/>
                </a:lnTo>
                <a:lnTo>
                  <a:pt x="3258007" y="1788452"/>
                </a:lnTo>
                <a:lnTo>
                  <a:pt x="3259353" y="1788452"/>
                </a:lnTo>
                <a:lnTo>
                  <a:pt x="3263404" y="1787093"/>
                </a:lnTo>
                <a:lnTo>
                  <a:pt x="3263404" y="1788452"/>
                </a:lnTo>
                <a:lnTo>
                  <a:pt x="3266109" y="1789798"/>
                </a:lnTo>
                <a:lnTo>
                  <a:pt x="3270148" y="1789798"/>
                </a:lnTo>
                <a:lnTo>
                  <a:pt x="3271507" y="1791144"/>
                </a:lnTo>
                <a:lnTo>
                  <a:pt x="3272866" y="1791144"/>
                </a:lnTo>
                <a:lnTo>
                  <a:pt x="3278251" y="1795208"/>
                </a:lnTo>
                <a:lnTo>
                  <a:pt x="3278251" y="1797900"/>
                </a:lnTo>
                <a:lnTo>
                  <a:pt x="3275558" y="1801964"/>
                </a:lnTo>
                <a:lnTo>
                  <a:pt x="3275558" y="1804657"/>
                </a:lnTo>
                <a:lnTo>
                  <a:pt x="3276904" y="1806003"/>
                </a:lnTo>
                <a:lnTo>
                  <a:pt x="3276904" y="1815465"/>
                </a:lnTo>
                <a:lnTo>
                  <a:pt x="3278251" y="1818170"/>
                </a:lnTo>
                <a:lnTo>
                  <a:pt x="3279610" y="1822221"/>
                </a:lnTo>
                <a:lnTo>
                  <a:pt x="3282315" y="1823580"/>
                </a:lnTo>
                <a:lnTo>
                  <a:pt x="3282315" y="1828965"/>
                </a:lnTo>
                <a:lnTo>
                  <a:pt x="3283661" y="1830324"/>
                </a:lnTo>
                <a:lnTo>
                  <a:pt x="3283661" y="1833029"/>
                </a:lnTo>
                <a:lnTo>
                  <a:pt x="3282315" y="1835721"/>
                </a:lnTo>
                <a:lnTo>
                  <a:pt x="3282315" y="1841131"/>
                </a:lnTo>
                <a:lnTo>
                  <a:pt x="3285007" y="1842477"/>
                </a:lnTo>
                <a:lnTo>
                  <a:pt x="3287725" y="1845183"/>
                </a:lnTo>
                <a:lnTo>
                  <a:pt x="3289071" y="1847888"/>
                </a:lnTo>
                <a:lnTo>
                  <a:pt x="3289071" y="1849221"/>
                </a:lnTo>
                <a:lnTo>
                  <a:pt x="3287725" y="1851926"/>
                </a:lnTo>
                <a:lnTo>
                  <a:pt x="3286353" y="1853285"/>
                </a:lnTo>
                <a:lnTo>
                  <a:pt x="3286353" y="1855990"/>
                </a:lnTo>
                <a:lnTo>
                  <a:pt x="3289071" y="1861400"/>
                </a:lnTo>
                <a:lnTo>
                  <a:pt x="3290417" y="1862747"/>
                </a:lnTo>
                <a:lnTo>
                  <a:pt x="3293110" y="1864093"/>
                </a:lnTo>
                <a:lnTo>
                  <a:pt x="3298507" y="1864093"/>
                </a:lnTo>
                <a:lnTo>
                  <a:pt x="3299866" y="1865439"/>
                </a:lnTo>
                <a:lnTo>
                  <a:pt x="3303917" y="1873542"/>
                </a:lnTo>
                <a:lnTo>
                  <a:pt x="3306622" y="1874901"/>
                </a:lnTo>
                <a:lnTo>
                  <a:pt x="3313379" y="1876259"/>
                </a:lnTo>
                <a:lnTo>
                  <a:pt x="3320135" y="1880298"/>
                </a:lnTo>
                <a:lnTo>
                  <a:pt x="3322828" y="1881644"/>
                </a:lnTo>
                <a:lnTo>
                  <a:pt x="3325545" y="1881644"/>
                </a:lnTo>
                <a:lnTo>
                  <a:pt x="3333648" y="1880298"/>
                </a:lnTo>
                <a:lnTo>
                  <a:pt x="3337687" y="1881644"/>
                </a:lnTo>
                <a:lnTo>
                  <a:pt x="3339046" y="1885708"/>
                </a:lnTo>
                <a:lnTo>
                  <a:pt x="3340404" y="1888401"/>
                </a:lnTo>
                <a:lnTo>
                  <a:pt x="3341751" y="1889760"/>
                </a:lnTo>
                <a:lnTo>
                  <a:pt x="3343097" y="1889760"/>
                </a:lnTo>
                <a:lnTo>
                  <a:pt x="3348507" y="1888401"/>
                </a:lnTo>
                <a:lnTo>
                  <a:pt x="3349853" y="1889760"/>
                </a:lnTo>
                <a:lnTo>
                  <a:pt x="3352546" y="1889760"/>
                </a:lnTo>
                <a:lnTo>
                  <a:pt x="3355251" y="1892465"/>
                </a:lnTo>
                <a:lnTo>
                  <a:pt x="3359302" y="1893811"/>
                </a:lnTo>
                <a:lnTo>
                  <a:pt x="3362007" y="1893811"/>
                </a:lnTo>
                <a:lnTo>
                  <a:pt x="3367405" y="1888401"/>
                </a:lnTo>
                <a:lnTo>
                  <a:pt x="3371456" y="1888401"/>
                </a:lnTo>
                <a:lnTo>
                  <a:pt x="3378212" y="1889760"/>
                </a:lnTo>
                <a:lnTo>
                  <a:pt x="3380917" y="1891118"/>
                </a:lnTo>
                <a:lnTo>
                  <a:pt x="3386315" y="1889760"/>
                </a:lnTo>
                <a:lnTo>
                  <a:pt x="3391725" y="1884362"/>
                </a:lnTo>
                <a:lnTo>
                  <a:pt x="3394418" y="1878952"/>
                </a:lnTo>
                <a:lnTo>
                  <a:pt x="3398482" y="1874901"/>
                </a:lnTo>
                <a:lnTo>
                  <a:pt x="3402533" y="1873542"/>
                </a:lnTo>
                <a:lnTo>
                  <a:pt x="3407930" y="1873542"/>
                </a:lnTo>
                <a:lnTo>
                  <a:pt x="3413341" y="1868144"/>
                </a:lnTo>
                <a:lnTo>
                  <a:pt x="3418738" y="1868144"/>
                </a:lnTo>
                <a:lnTo>
                  <a:pt x="3420084" y="1866798"/>
                </a:lnTo>
                <a:lnTo>
                  <a:pt x="3422789" y="1865439"/>
                </a:lnTo>
                <a:lnTo>
                  <a:pt x="3424136" y="1864093"/>
                </a:lnTo>
                <a:lnTo>
                  <a:pt x="3432238" y="1864093"/>
                </a:lnTo>
                <a:lnTo>
                  <a:pt x="3433584" y="1862747"/>
                </a:lnTo>
                <a:lnTo>
                  <a:pt x="3434956" y="1862747"/>
                </a:lnTo>
                <a:lnTo>
                  <a:pt x="3440341" y="1855990"/>
                </a:lnTo>
                <a:lnTo>
                  <a:pt x="3441700" y="1854644"/>
                </a:lnTo>
                <a:lnTo>
                  <a:pt x="3444405" y="1854644"/>
                </a:lnTo>
                <a:lnTo>
                  <a:pt x="3460610" y="1857336"/>
                </a:lnTo>
                <a:lnTo>
                  <a:pt x="3468713" y="1855990"/>
                </a:lnTo>
                <a:lnTo>
                  <a:pt x="3470059" y="1855990"/>
                </a:lnTo>
                <a:lnTo>
                  <a:pt x="3472777" y="1857336"/>
                </a:lnTo>
                <a:lnTo>
                  <a:pt x="3479520" y="1857336"/>
                </a:lnTo>
                <a:lnTo>
                  <a:pt x="3482225" y="1858695"/>
                </a:lnTo>
                <a:lnTo>
                  <a:pt x="3482225" y="1861400"/>
                </a:lnTo>
                <a:lnTo>
                  <a:pt x="3483572" y="1862747"/>
                </a:lnTo>
                <a:lnTo>
                  <a:pt x="3488982" y="1862747"/>
                </a:lnTo>
                <a:lnTo>
                  <a:pt x="3491674" y="1864093"/>
                </a:lnTo>
                <a:lnTo>
                  <a:pt x="3491674" y="1865439"/>
                </a:lnTo>
                <a:lnTo>
                  <a:pt x="3493020" y="1865439"/>
                </a:lnTo>
                <a:lnTo>
                  <a:pt x="3502482" y="1860042"/>
                </a:lnTo>
                <a:lnTo>
                  <a:pt x="3507879" y="1858695"/>
                </a:lnTo>
                <a:lnTo>
                  <a:pt x="3514636" y="1858695"/>
                </a:lnTo>
                <a:lnTo>
                  <a:pt x="3518687" y="1860042"/>
                </a:lnTo>
                <a:lnTo>
                  <a:pt x="3521392" y="1861400"/>
                </a:lnTo>
                <a:lnTo>
                  <a:pt x="3529495" y="1868144"/>
                </a:lnTo>
                <a:lnTo>
                  <a:pt x="3532200" y="1868144"/>
                </a:lnTo>
                <a:lnTo>
                  <a:pt x="3532200" y="1869503"/>
                </a:lnTo>
                <a:lnTo>
                  <a:pt x="3533546" y="1872195"/>
                </a:lnTo>
                <a:lnTo>
                  <a:pt x="3533546" y="1873542"/>
                </a:lnTo>
                <a:lnTo>
                  <a:pt x="3534892" y="1874901"/>
                </a:lnTo>
                <a:lnTo>
                  <a:pt x="3536251" y="1874901"/>
                </a:lnTo>
                <a:lnTo>
                  <a:pt x="3536251" y="1876259"/>
                </a:lnTo>
                <a:lnTo>
                  <a:pt x="3537597" y="1877593"/>
                </a:lnTo>
                <a:lnTo>
                  <a:pt x="3537597" y="1878952"/>
                </a:lnTo>
                <a:lnTo>
                  <a:pt x="3538956" y="1878952"/>
                </a:lnTo>
                <a:lnTo>
                  <a:pt x="3540315" y="1880298"/>
                </a:lnTo>
                <a:lnTo>
                  <a:pt x="3544354" y="1883003"/>
                </a:lnTo>
                <a:lnTo>
                  <a:pt x="3545713" y="1884362"/>
                </a:lnTo>
                <a:lnTo>
                  <a:pt x="3548418" y="1884362"/>
                </a:lnTo>
                <a:lnTo>
                  <a:pt x="3549764" y="1883003"/>
                </a:lnTo>
                <a:lnTo>
                  <a:pt x="3551110" y="1883003"/>
                </a:lnTo>
                <a:lnTo>
                  <a:pt x="3555161" y="1885708"/>
                </a:lnTo>
                <a:lnTo>
                  <a:pt x="3572726" y="1883003"/>
                </a:lnTo>
                <a:lnTo>
                  <a:pt x="3574072" y="1883003"/>
                </a:lnTo>
                <a:lnTo>
                  <a:pt x="3576777" y="1884362"/>
                </a:lnTo>
                <a:lnTo>
                  <a:pt x="3584879" y="1884362"/>
                </a:lnTo>
                <a:lnTo>
                  <a:pt x="3586226" y="1885708"/>
                </a:lnTo>
                <a:lnTo>
                  <a:pt x="3586226" y="1889760"/>
                </a:lnTo>
                <a:lnTo>
                  <a:pt x="3584879" y="1891118"/>
                </a:lnTo>
                <a:lnTo>
                  <a:pt x="3584879" y="1892465"/>
                </a:lnTo>
                <a:lnTo>
                  <a:pt x="3586226" y="1893811"/>
                </a:lnTo>
                <a:lnTo>
                  <a:pt x="3587572" y="1897862"/>
                </a:lnTo>
                <a:lnTo>
                  <a:pt x="3587572" y="1908670"/>
                </a:lnTo>
                <a:lnTo>
                  <a:pt x="3588931" y="1908670"/>
                </a:lnTo>
                <a:lnTo>
                  <a:pt x="3591623" y="1907324"/>
                </a:lnTo>
                <a:lnTo>
                  <a:pt x="3591623" y="1911362"/>
                </a:lnTo>
                <a:lnTo>
                  <a:pt x="3594328" y="1914080"/>
                </a:lnTo>
                <a:lnTo>
                  <a:pt x="3598392" y="1916772"/>
                </a:lnTo>
                <a:lnTo>
                  <a:pt x="3603777" y="1916772"/>
                </a:lnTo>
                <a:lnTo>
                  <a:pt x="3605149" y="1918119"/>
                </a:lnTo>
                <a:lnTo>
                  <a:pt x="3606495" y="1918119"/>
                </a:lnTo>
                <a:lnTo>
                  <a:pt x="3606495" y="1920836"/>
                </a:lnTo>
                <a:lnTo>
                  <a:pt x="3607841" y="1922183"/>
                </a:lnTo>
                <a:lnTo>
                  <a:pt x="3611892" y="1924875"/>
                </a:lnTo>
                <a:lnTo>
                  <a:pt x="3619995" y="1931631"/>
                </a:lnTo>
                <a:lnTo>
                  <a:pt x="3622700" y="1932978"/>
                </a:lnTo>
                <a:lnTo>
                  <a:pt x="3626751" y="1932978"/>
                </a:lnTo>
                <a:lnTo>
                  <a:pt x="3634854" y="1930285"/>
                </a:lnTo>
                <a:lnTo>
                  <a:pt x="3640251" y="1930285"/>
                </a:lnTo>
                <a:lnTo>
                  <a:pt x="3642969" y="1928939"/>
                </a:lnTo>
                <a:lnTo>
                  <a:pt x="3649713" y="1928939"/>
                </a:lnTo>
                <a:lnTo>
                  <a:pt x="3655110" y="1926221"/>
                </a:lnTo>
                <a:lnTo>
                  <a:pt x="3663213" y="1926221"/>
                </a:lnTo>
                <a:lnTo>
                  <a:pt x="3664572" y="1927593"/>
                </a:lnTo>
                <a:lnTo>
                  <a:pt x="3667277" y="1927593"/>
                </a:lnTo>
                <a:lnTo>
                  <a:pt x="3668623" y="1928939"/>
                </a:lnTo>
                <a:lnTo>
                  <a:pt x="3671328" y="1927593"/>
                </a:lnTo>
                <a:lnTo>
                  <a:pt x="3671328" y="1928939"/>
                </a:lnTo>
                <a:lnTo>
                  <a:pt x="3674033" y="1931631"/>
                </a:lnTo>
                <a:lnTo>
                  <a:pt x="3675380" y="1931631"/>
                </a:lnTo>
                <a:lnTo>
                  <a:pt x="3686187" y="1928939"/>
                </a:lnTo>
                <a:lnTo>
                  <a:pt x="3691585" y="1931631"/>
                </a:lnTo>
                <a:lnTo>
                  <a:pt x="3696995" y="1931631"/>
                </a:lnTo>
                <a:lnTo>
                  <a:pt x="3710495" y="1934324"/>
                </a:lnTo>
                <a:lnTo>
                  <a:pt x="3715893" y="1931631"/>
                </a:lnTo>
                <a:lnTo>
                  <a:pt x="3717252" y="1930285"/>
                </a:lnTo>
                <a:lnTo>
                  <a:pt x="3718610" y="1927593"/>
                </a:lnTo>
                <a:lnTo>
                  <a:pt x="3719957" y="1926221"/>
                </a:lnTo>
                <a:lnTo>
                  <a:pt x="3724008" y="1928939"/>
                </a:lnTo>
                <a:lnTo>
                  <a:pt x="3728059" y="1928939"/>
                </a:lnTo>
                <a:lnTo>
                  <a:pt x="3736162" y="1932978"/>
                </a:lnTo>
                <a:lnTo>
                  <a:pt x="3737508" y="1931631"/>
                </a:lnTo>
                <a:lnTo>
                  <a:pt x="3740213" y="1931631"/>
                </a:lnTo>
                <a:lnTo>
                  <a:pt x="3745623" y="1928939"/>
                </a:lnTo>
                <a:lnTo>
                  <a:pt x="3751021" y="1923529"/>
                </a:lnTo>
                <a:lnTo>
                  <a:pt x="3759123" y="1914080"/>
                </a:lnTo>
                <a:lnTo>
                  <a:pt x="3765880" y="1910016"/>
                </a:lnTo>
                <a:lnTo>
                  <a:pt x="3767226" y="1907324"/>
                </a:lnTo>
                <a:lnTo>
                  <a:pt x="3768585" y="1905965"/>
                </a:lnTo>
                <a:lnTo>
                  <a:pt x="3769931" y="1905965"/>
                </a:lnTo>
                <a:lnTo>
                  <a:pt x="3772636" y="1907324"/>
                </a:lnTo>
                <a:lnTo>
                  <a:pt x="3775341" y="1907324"/>
                </a:lnTo>
                <a:lnTo>
                  <a:pt x="3776688" y="1905965"/>
                </a:lnTo>
                <a:lnTo>
                  <a:pt x="3782085" y="1901913"/>
                </a:lnTo>
                <a:lnTo>
                  <a:pt x="3784790" y="1900567"/>
                </a:lnTo>
                <a:lnTo>
                  <a:pt x="3803688" y="1895157"/>
                </a:lnTo>
                <a:lnTo>
                  <a:pt x="3807752" y="1892465"/>
                </a:lnTo>
                <a:lnTo>
                  <a:pt x="3821265" y="1881644"/>
                </a:lnTo>
                <a:lnTo>
                  <a:pt x="3823957" y="1880298"/>
                </a:lnTo>
                <a:lnTo>
                  <a:pt x="3829367" y="1880298"/>
                </a:lnTo>
                <a:lnTo>
                  <a:pt x="3834765" y="1881644"/>
                </a:lnTo>
                <a:lnTo>
                  <a:pt x="3837470" y="1881644"/>
                </a:lnTo>
                <a:lnTo>
                  <a:pt x="3840162" y="1880298"/>
                </a:lnTo>
                <a:lnTo>
                  <a:pt x="3846919" y="1873542"/>
                </a:lnTo>
                <a:lnTo>
                  <a:pt x="3846919" y="1872195"/>
                </a:lnTo>
                <a:lnTo>
                  <a:pt x="3848265" y="1870849"/>
                </a:lnTo>
                <a:lnTo>
                  <a:pt x="3852329" y="1870849"/>
                </a:lnTo>
                <a:lnTo>
                  <a:pt x="3852329" y="1869503"/>
                </a:lnTo>
                <a:lnTo>
                  <a:pt x="3853675" y="1866798"/>
                </a:lnTo>
                <a:lnTo>
                  <a:pt x="3852329" y="1864093"/>
                </a:lnTo>
                <a:lnTo>
                  <a:pt x="3852329" y="1861400"/>
                </a:lnTo>
                <a:lnTo>
                  <a:pt x="3855021" y="1853285"/>
                </a:lnTo>
                <a:lnTo>
                  <a:pt x="3855021" y="1850580"/>
                </a:lnTo>
                <a:lnTo>
                  <a:pt x="3856367" y="1847888"/>
                </a:lnTo>
                <a:lnTo>
                  <a:pt x="3865842" y="1837067"/>
                </a:lnTo>
                <a:lnTo>
                  <a:pt x="3865842" y="1835721"/>
                </a:lnTo>
                <a:lnTo>
                  <a:pt x="3869880" y="1831682"/>
                </a:lnTo>
                <a:lnTo>
                  <a:pt x="3869880" y="1830324"/>
                </a:lnTo>
                <a:lnTo>
                  <a:pt x="3880688" y="1819516"/>
                </a:lnTo>
                <a:lnTo>
                  <a:pt x="3884739" y="1819516"/>
                </a:lnTo>
                <a:lnTo>
                  <a:pt x="3890137" y="1811413"/>
                </a:lnTo>
                <a:lnTo>
                  <a:pt x="3890137" y="1810067"/>
                </a:lnTo>
                <a:lnTo>
                  <a:pt x="3892842" y="1808708"/>
                </a:lnTo>
                <a:lnTo>
                  <a:pt x="3895547" y="1803311"/>
                </a:lnTo>
                <a:lnTo>
                  <a:pt x="3903649" y="1797900"/>
                </a:lnTo>
                <a:lnTo>
                  <a:pt x="3906355" y="1797900"/>
                </a:lnTo>
                <a:lnTo>
                  <a:pt x="3910419" y="1799247"/>
                </a:lnTo>
                <a:lnTo>
                  <a:pt x="3913098" y="1799247"/>
                </a:lnTo>
                <a:lnTo>
                  <a:pt x="3922560" y="1795208"/>
                </a:lnTo>
                <a:lnTo>
                  <a:pt x="3927970" y="1796554"/>
                </a:lnTo>
                <a:lnTo>
                  <a:pt x="3941470" y="1800593"/>
                </a:lnTo>
                <a:lnTo>
                  <a:pt x="3946880" y="1806003"/>
                </a:lnTo>
                <a:lnTo>
                  <a:pt x="3956329" y="1814118"/>
                </a:lnTo>
                <a:lnTo>
                  <a:pt x="3965778" y="1818170"/>
                </a:lnTo>
                <a:lnTo>
                  <a:pt x="3972534" y="1818170"/>
                </a:lnTo>
                <a:lnTo>
                  <a:pt x="3976598" y="1816823"/>
                </a:lnTo>
                <a:lnTo>
                  <a:pt x="3981996" y="1816823"/>
                </a:lnTo>
                <a:lnTo>
                  <a:pt x="3983355" y="1815465"/>
                </a:lnTo>
                <a:lnTo>
                  <a:pt x="3984701" y="1815465"/>
                </a:lnTo>
                <a:lnTo>
                  <a:pt x="3998214" y="1801964"/>
                </a:lnTo>
                <a:lnTo>
                  <a:pt x="4002252" y="1799247"/>
                </a:lnTo>
                <a:lnTo>
                  <a:pt x="4006316" y="1797900"/>
                </a:lnTo>
                <a:lnTo>
                  <a:pt x="4010355" y="1799247"/>
                </a:lnTo>
                <a:lnTo>
                  <a:pt x="4026560" y="1801964"/>
                </a:lnTo>
                <a:lnTo>
                  <a:pt x="4033316" y="1808708"/>
                </a:lnTo>
                <a:lnTo>
                  <a:pt x="4036034" y="1810067"/>
                </a:lnTo>
                <a:lnTo>
                  <a:pt x="4054932" y="1818170"/>
                </a:lnTo>
                <a:lnTo>
                  <a:pt x="4067098" y="1819516"/>
                </a:lnTo>
                <a:lnTo>
                  <a:pt x="4077893" y="1816823"/>
                </a:lnTo>
                <a:lnTo>
                  <a:pt x="4094111" y="1822221"/>
                </a:lnTo>
                <a:lnTo>
                  <a:pt x="4095458" y="1822221"/>
                </a:lnTo>
                <a:lnTo>
                  <a:pt x="4096816" y="1820862"/>
                </a:lnTo>
                <a:lnTo>
                  <a:pt x="4096816" y="1822221"/>
                </a:lnTo>
                <a:lnTo>
                  <a:pt x="4098163" y="1822221"/>
                </a:lnTo>
                <a:lnTo>
                  <a:pt x="4100855" y="1820862"/>
                </a:lnTo>
                <a:lnTo>
                  <a:pt x="4100855" y="1816823"/>
                </a:lnTo>
                <a:lnTo>
                  <a:pt x="4107611" y="1810067"/>
                </a:lnTo>
                <a:lnTo>
                  <a:pt x="4107611" y="1808708"/>
                </a:lnTo>
                <a:lnTo>
                  <a:pt x="4108970" y="1807349"/>
                </a:lnTo>
                <a:lnTo>
                  <a:pt x="4108970" y="1806003"/>
                </a:lnTo>
                <a:lnTo>
                  <a:pt x="4113009" y="1801964"/>
                </a:lnTo>
                <a:lnTo>
                  <a:pt x="4113009" y="1800593"/>
                </a:lnTo>
                <a:lnTo>
                  <a:pt x="4114368" y="1799247"/>
                </a:lnTo>
                <a:lnTo>
                  <a:pt x="4113009" y="1797900"/>
                </a:lnTo>
                <a:lnTo>
                  <a:pt x="4114368" y="1797900"/>
                </a:lnTo>
                <a:lnTo>
                  <a:pt x="4117073" y="1793849"/>
                </a:lnTo>
                <a:lnTo>
                  <a:pt x="4117073" y="1792490"/>
                </a:lnTo>
                <a:lnTo>
                  <a:pt x="4118419" y="1792490"/>
                </a:lnTo>
                <a:lnTo>
                  <a:pt x="4119765" y="1791144"/>
                </a:lnTo>
                <a:lnTo>
                  <a:pt x="4119765" y="1788452"/>
                </a:lnTo>
                <a:lnTo>
                  <a:pt x="4122470" y="1785747"/>
                </a:lnTo>
                <a:lnTo>
                  <a:pt x="4123829" y="1785747"/>
                </a:lnTo>
                <a:lnTo>
                  <a:pt x="4123829" y="1781695"/>
                </a:lnTo>
                <a:lnTo>
                  <a:pt x="4125176" y="1780349"/>
                </a:lnTo>
                <a:lnTo>
                  <a:pt x="4126534" y="1777644"/>
                </a:lnTo>
                <a:lnTo>
                  <a:pt x="4126534" y="1776285"/>
                </a:lnTo>
                <a:lnTo>
                  <a:pt x="4127881" y="1776285"/>
                </a:lnTo>
                <a:lnTo>
                  <a:pt x="4129227" y="1773593"/>
                </a:lnTo>
                <a:lnTo>
                  <a:pt x="4130573" y="1772246"/>
                </a:lnTo>
                <a:lnTo>
                  <a:pt x="4134637" y="1772246"/>
                </a:lnTo>
                <a:lnTo>
                  <a:pt x="4137329" y="1769541"/>
                </a:lnTo>
                <a:lnTo>
                  <a:pt x="4141381" y="1768182"/>
                </a:lnTo>
                <a:lnTo>
                  <a:pt x="4141381" y="1766836"/>
                </a:lnTo>
                <a:lnTo>
                  <a:pt x="4146791" y="1766836"/>
                </a:lnTo>
                <a:lnTo>
                  <a:pt x="4150842" y="1764131"/>
                </a:lnTo>
                <a:lnTo>
                  <a:pt x="4156240" y="1761439"/>
                </a:lnTo>
                <a:lnTo>
                  <a:pt x="4156240" y="1760080"/>
                </a:lnTo>
                <a:lnTo>
                  <a:pt x="4157586" y="1758734"/>
                </a:lnTo>
                <a:lnTo>
                  <a:pt x="4157586" y="1757387"/>
                </a:lnTo>
                <a:lnTo>
                  <a:pt x="4160291" y="1753323"/>
                </a:lnTo>
                <a:lnTo>
                  <a:pt x="4160291" y="1747913"/>
                </a:lnTo>
                <a:lnTo>
                  <a:pt x="4158945" y="1743875"/>
                </a:lnTo>
                <a:lnTo>
                  <a:pt x="4158945" y="1742528"/>
                </a:lnTo>
                <a:lnTo>
                  <a:pt x="4157586" y="1741170"/>
                </a:lnTo>
                <a:lnTo>
                  <a:pt x="4156240" y="1735772"/>
                </a:lnTo>
                <a:lnTo>
                  <a:pt x="4156240" y="1734413"/>
                </a:lnTo>
                <a:lnTo>
                  <a:pt x="4157586" y="1734413"/>
                </a:lnTo>
                <a:lnTo>
                  <a:pt x="4157586" y="1731708"/>
                </a:lnTo>
                <a:lnTo>
                  <a:pt x="4156240" y="1730362"/>
                </a:lnTo>
                <a:lnTo>
                  <a:pt x="4153547" y="1730362"/>
                </a:lnTo>
                <a:lnTo>
                  <a:pt x="4150842" y="1731708"/>
                </a:lnTo>
                <a:lnTo>
                  <a:pt x="4146791" y="1731708"/>
                </a:lnTo>
                <a:lnTo>
                  <a:pt x="4146791" y="1730362"/>
                </a:lnTo>
                <a:lnTo>
                  <a:pt x="4144086" y="1730362"/>
                </a:lnTo>
                <a:lnTo>
                  <a:pt x="4144086" y="1727669"/>
                </a:lnTo>
                <a:lnTo>
                  <a:pt x="4145445" y="1726311"/>
                </a:lnTo>
                <a:lnTo>
                  <a:pt x="4146791" y="1726311"/>
                </a:lnTo>
                <a:lnTo>
                  <a:pt x="4148137" y="1724952"/>
                </a:lnTo>
                <a:lnTo>
                  <a:pt x="4148137" y="1718208"/>
                </a:lnTo>
                <a:lnTo>
                  <a:pt x="4146791" y="1718208"/>
                </a:lnTo>
                <a:lnTo>
                  <a:pt x="4146791" y="1716862"/>
                </a:lnTo>
                <a:lnTo>
                  <a:pt x="4148137" y="1716862"/>
                </a:lnTo>
                <a:lnTo>
                  <a:pt x="4146791" y="1711452"/>
                </a:lnTo>
                <a:lnTo>
                  <a:pt x="4146791" y="1708746"/>
                </a:lnTo>
                <a:lnTo>
                  <a:pt x="4148137" y="1708746"/>
                </a:lnTo>
                <a:lnTo>
                  <a:pt x="4148137" y="1707400"/>
                </a:lnTo>
                <a:lnTo>
                  <a:pt x="4149483" y="1707400"/>
                </a:lnTo>
                <a:lnTo>
                  <a:pt x="4149483" y="1704695"/>
                </a:lnTo>
                <a:lnTo>
                  <a:pt x="4150842" y="1704695"/>
                </a:lnTo>
                <a:lnTo>
                  <a:pt x="4150842" y="1701990"/>
                </a:lnTo>
                <a:lnTo>
                  <a:pt x="4153547" y="1699298"/>
                </a:lnTo>
                <a:lnTo>
                  <a:pt x="4153547" y="1695234"/>
                </a:lnTo>
                <a:lnTo>
                  <a:pt x="4154894" y="1693887"/>
                </a:lnTo>
                <a:lnTo>
                  <a:pt x="4153547" y="1689849"/>
                </a:lnTo>
                <a:lnTo>
                  <a:pt x="4153547" y="1688490"/>
                </a:lnTo>
                <a:lnTo>
                  <a:pt x="4152188" y="1685785"/>
                </a:lnTo>
                <a:lnTo>
                  <a:pt x="4152188" y="1681734"/>
                </a:lnTo>
                <a:lnTo>
                  <a:pt x="4150842" y="1680387"/>
                </a:lnTo>
                <a:lnTo>
                  <a:pt x="4153547" y="1676336"/>
                </a:lnTo>
                <a:lnTo>
                  <a:pt x="4153547" y="1672285"/>
                </a:lnTo>
                <a:lnTo>
                  <a:pt x="4156240" y="1668233"/>
                </a:lnTo>
                <a:lnTo>
                  <a:pt x="4157586" y="1666875"/>
                </a:lnTo>
                <a:lnTo>
                  <a:pt x="4157586" y="1664182"/>
                </a:lnTo>
                <a:lnTo>
                  <a:pt x="4158945" y="1662823"/>
                </a:lnTo>
                <a:lnTo>
                  <a:pt x="4158945" y="1661477"/>
                </a:lnTo>
                <a:lnTo>
                  <a:pt x="4157586" y="1660118"/>
                </a:lnTo>
                <a:lnTo>
                  <a:pt x="4157586" y="1653374"/>
                </a:lnTo>
                <a:lnTo>
                  <a:pt x="4156240" y="1652016"/>
                </a:lnTo>
                <a:lnTo>
                  <a:pt x="4156240" y="1650669"/>
                </a:lnTo>
                <a:lnTo>
                  <a:pt x="4157586" y="1650669"/>
                </a:lnTo>
                <a:lnTo>
                  <a:pt x="4158945" y="1649310"/>
                </a:lnTo>
                <a:lnTo>
                  <a:pt x="4157586" y="1647964"/>
                </a:lnTo>
                <a:lnTo>
                  <a:pt x="4157586" y="1643913"/>
                </a:lnTo>
                <a:lnTo>
                  <a:pt x="4158945" y="1643913"/>
                </a:lnTo>
                <a:lnTo>
                  <a:pt x="4158945" y="1639862"/>
                </a:lnTo>
                <a:lnTo>
                  <a:pt x="4160291" y="1639862"/>
                </a:lnTo>
                <a:lnTo>
                  <a:pt x="4160291" y="1637157"/>
                </a:lnTo>
                <a:lnTo>
                  <a:pt x="4158945" y="1635810"/>
                </a:lnTo>
                <a:lnTo>
                  <a:pt x="4158945" y="1634464"/>
                </a:lnTo>
                <a:lnTo>
                  <a:pt x="4161650" y="1631759"/>
                </a:lnTo>
                <a:lnTo>
                  <a:pt x="4161650" y="1627708"/>
                </a:lnTo>
                <a:lnTo>
                  <a:pt x="4160291" y="1626349"/>
                </a:lnTo>
                <a:lnTo>
                  <a:pt x="4160291" y="1622298"/>
                </a:lnTo>
                <a:lnTo>
                  <a:pt x="4161650" y="1619605"/>
                </a:lnTo>
                <a:lnTo>
                  <a:pt x="4161650" y="1607439"/>
                </a:lnTo>
                <a:lnTo>
                  <a:pt x="4164342" y="1607439"/>
                </a:lnTo>
                <a:lnTo>
                  <a:pt x="4164342" y="1606092"/>
                </a:lnTo>
                <a:lnTo>
                  <a:pt x="4165689" y="1604733"/>
                </a:lnTo>
                <a:lnTo>
                  <a:pt x="4169753" y="1595285"/>
                </a:lnTo>
                <a:lnTo>
                  <a:pt x="4172445" y="1592580"/>
                </a:lnTo>
                <a:lnTo>
                  <a:pt x="4172445" y="1589874"/>
                </a:lnTo>
                <a:lnTo>
                  <a:pt x="4173791" y="1588528"/>
                </a:lnTo>
                <a:lnTo>
                  <a:pt x="4175150" y="1588528"/>
                </a:lnTo>
                <a:lnTo>
                  <a:pt x="4175150" y="1584477"/>
                </a:lnTo>
                <a:lnTo>
                  <a:pt x="4176509" y="1584477"/>
                </a:lnTo>
                <a:lnTo>
                  <a:pt x="4177855" y="1583131"/>
                </a:lnTo>
                <a:lnTo>
                  <a:pt x="4177855" y="1581785"/>
                </a:lnTo>
                <a:lnTo>
                  <a:pt x="4179201" y="1580426"/>
                </a:lnTo>
                <a:lnTo>
                  <a:pt x="4181906" y="1580426"/>
                </a:lnTo>
                <a:lnTo>
                  <a:pt x="4181906" y="1579079"/>
                </a:lnTo>
                <a:lnTo>
                  <a:pt x="4183265" y="1577721"/>
                </a:lnTo>
                <a:lnTo>
                  <a:pt x="4183265" y="1569618"/>
                </a:lnTo>
                <a:lnTo>
                  <a:pt x="4181906" y="1568272"/>
                </a:lnTo>
                <a:lnTo>
                  <a:pt x="4181906" y="1564220"/>
                </a:lnTo>
                <a:lnTo>
                  <a:pt x="4183265" y="1564220"/>
                </a:lnTo>
                <a:lnTo>
                  <a:pt x="4183265" y="1556105"/>
                </a:lnTo>
                <a:lnTo>
                  <a:pt x="4181906" y="1556105"/>
                </a:lnTo>
                <a:lnTo>
                  <a:pt x="4181906" y="1554759"/>
                </a:lnTo>
                <a:lnTo>
                  <a:pt x="4180548" y="1553413"/>
                </a:lnTo>
                <a:lnTo>
                  <a:pt x="4180548" y="1550708"/>
                </a:lnTo>
                <a:lnTo>
                  <a:pt x="4177855" y="1548003"/>
                </a:lnTo>
                <a:lnTo>
                  <a:pt x="4173791" y="1546656"/>
                </a:lnTo>
                <a:lnTo>
                  <a:pt x="4171099" y="1543951"/>
                </a:lnTo>
                <a:lnTo>
                  <a:pt x="4171099" y="1525041"/>
                </a:lnTo>
                <a:lnTo>
                  <a:pt x="4169753" y="1523695"/>
                </a:lnTo>
                <a:lnTo>
                  <a:pt x="4164342" y="1523695"/>
                </a:lnTo>
                <a:lnTo>
                  <a:pt x="4160291" y="1522349"/>
                </a:lnTo>
                <a:lnTo>
                  <a:pt x="4157586" y="1521002"/>
                </a:lnTo>
                <a:lnTo>
                  <a:pt x="4156240" y="1519643"/>
                </a:lnTo>
                <a:lnTo>
                  <a:pt x="4154894" y="1519643"/>
                </a:lnTo>
                <a:lnTo>
                  <a:pt x="4154894" y="1521002"/>
                </a:lnTo>
                <a:lnTo>
                  <a:pt x="4146791" y="1525041"/>
                </a:lnTo>
                <a:lnTo>
                  <a:pt x="4144086" y="1527746"/>
                </a:lnTo>
                <a:lnTo>
                  <a:pt x="4140035" y="1529105"/>
                </a:lnTo>
                <a:lnTo>
                  <a:pt x="4137329" y="1529105"/>
                </a:lnTo>
                <a:lnTo>
                  <a:pt x="4135983" y="1527746"/>
                </a:lnTo>
                <a:lnTo>
                  <a:pt x="4135983" y="1526387"/>
                </a:lnTo>
                <a:lnTo>
                  <a:pt x="4134637" y="1525041"/>
                </a:lnTo>
                <a:lnTo>
                  <a:pt x="4134637" y="1519643"/>
                </a:lnTo>
                <a:lnTo>
                  <a:pt x="4133278" y="1518285"/>
                </a:lnTo>
                <a:lnTo>
                  <a:pt x="4133278" y="1516938"/>
                </a:lnTo>
                <a:lnTo>
                  <a:pt x="4131932" y="1515579"/>
                </a:lnTo>
                <a:lnTo>
                  <a:pt x="4133278" y="1512887"/>
                </a:lnTo>
                <a:lnTo>
                  <a:pt x="4137329" y="1508836"/>
                </a:lnTo>
                <a:lnTo>
                  <a:pt x="4138688" y="1508836"/>
                </a:lnTo>
                <a:lnTo>
                  <a:pt x="4140035" y="1506131"/>
                </a:lnTo>
                <a:lnTo>
                  <a:pt x="4141381" y="1504784"/>
                </a:lnTo>
                <a:lnTo>
                  <a:pt x="4141381" y="1500733"/>
                </a:lnTo>
                <a:lnTo>
                  <a:pt x="4142740" y="1500733"/>
                </a:lnTo>
                <a:lnTo>
                  <a:pt x="4142740" y="1499374"/>
                </a:lnTo>
                <a:lnTo>
                  <a:pt x="4144086" y="1498028"/>
                </a:lnTo>
                <a:lnTo>
                  <a:pt x="4144086" y="1495323"/>
                </a:lnTo>
                <a:lnTo>
                  <a:pt x="4145445" y="1493964"/>
                </a:lnTo>
                <a:lnTo>
                  <a:pt x="4146791" y="1488567"/>
                </a:lnTo>
                <a:lnTo>
                  <a:pt x="4149483" y="1483169"/>
                </a:lnTo>
                <a:lnTo>
                  <a:pt x="4152188" y="1479118"/>
                </a:lnTo>
                <a:lnTo>
                  <a:pt x="4153547" y="1476425"/>
                </a:lnTo>
                <a:lnTo>
                  <a:pt x="4154894" y="1469656"/>
                </a:lnTo>
                <a:lnTo>
                  <a:pt x="4156240" y="1466951"/>
                </a:lnTo>
                <a:lnTo>
                  <a:pt x="4158945" y="1464259"/>
                </a:lnTo>
                <a:lnTo>
                  <a:pt x="4158945" y="1462900"/>
                </a:lnTo>
                <a:lnTo>
                  <a:pt x="4157586" y="1461554"/>
                </a:lnTo>
                <a:lnTo>
                  <a:pt x="4158945" y="1460207"/>
                </a:lnTo>
                <a:lnTo>
                  <a:pt x="4160291" y="1460207"/>
                </a:lnTo>
                <a:lnTo>
                  <a:pt x="4168406" y="1456156"/>
                </a:lnTo>
                <a:lnTo>
                  <a:pt x="4172445" y="1456156"/>
                </a:lnTo>
                <a:lnTo>
                  <a:pt x="4177855" y="1453451"/>
                </a:lnTo>
                <a:lnTo>
                  <a:pt x="4180548" y="1450746"/>
                </a:lnTo>
                <a:lnTo>
                  <a:pt x="4180548" y="1449400"/>
                </a:lnTo>
                <a:lnTo>
                  <a:pt x="4184612" y="1449400"/>
                </a:lnTo>
                <a:lnTo>
                  <a:pt x="4185958" y="1448054"/>
                </a:lnTo>
                <a:lnTo>
                  <a:pt x="4188650" y="1446695"/>
                </a:lnTo>
                <a:lnTo>
                  <a:pt x="4192714" y="1439951"/>
                </a:lnTo>
                <a:lnTo>
                  <a:pt x="4203522" y="1433195"/>
                </a:lnTo>
                <a:lnTo>
                  <a:pt x="4210266" y="1430489"/>
                </a:lnTo>
                <a:lnTo>
                  <a:pt x="4211625" y="1430489"/>
                </a:lnTo>
                <a:lnTo>
                  <a:pt x="4212983" y="1429131"/>
                </a:lnTo>
                <a:lnTo>
                  <a:pt x="4214330" y="1426438"/>
                </a:lnTo>
                <a:lnTo>
                  <a:pt x="4215676" y="1425092"/>
                </a:lnTo>
                <a:lnTo>
                  <a:pt x="4218368" y="1425092"/>
                </a:lnTo>
                <a:lnTo>
                  <a:pt x="4221086" y="1422374"/>
                </a:lnTo>
                <a:lnTo>
                  <a:pt x="4221086" y="1421028"/>
                </a:lnTo>
                <a:lnTo>
                  <a:pt x="4222432" y="1421028"/>
                </a:lnTo>
                <a:lnTo>
                  <a:pt x="4225125" y="1423746"/>
                </a:lnTo>
                <a:lnTo>
                  <a:pt x="4227842" y="1423746"/>
                </a:lnTo>
                <a:lnTo>
                  <a:pt x="4229176" y="1422374"/>
                </a:lnTo>
                <a:lnTo>
                  <a:pt x="4246740" y="1415630"/>
                </a:lnTo>
                <a:lnTo>
                  <a:pt x="4253496" y="1410220"/>
                </a:lnTo>
                <a:lnTo>
                  <a:pt x="4260253" y="1407528"/>
                </a:lnTo>
                <a:lnTo>
                  <a:pt x="4260253" y="1406169"/>
                </a:lnTo>
                <a:lnTo>
                  <a:pt x="4261599" y="1404823"/>
                </a:lnTo>
                <a:lnTo>
                  <a:pt x="4262933" y="1402118"/>
                </a:lnTo>
                <a:lnTo>
                  <a:pt x="4264304" y="1400771"/>
                </a:lnTo>
                <a:lnTo>
                  <a:pt x="4266997" y="1400771"/>
                </a:lnTo>
                <a:lnTo>
                  <a:pt x="4268343" y="1402118"/>
                </a:lnTo>
                <a:lnTo>
                  <a:pt x="4275099" y="1402118"/>
                </a:lnTo>
                <a:lnTo>
                  <a:pt x="4273753" y="1400771"/>
                </a:lnTo>
                <a:lnTo>
                  <a:pt x="4273753" y="1399413"/>
                </a:lnTo>
                <a:lnTo>
                  <a:pt x="4275099" y="1398054"/>
                </a:lnTo>
                <a:lnTo>
                  <a:pt x="4276458" y="1398054"/>
                </a:lnTo>
                <a:lnTo>
                  <a:pt x="4277804" y="1399413"/>
                </a:lnTo>
                <a:lnTo>
                  <a:pt x="4276458" y="1400771"/>
                </a:lnTo>
                <a:lnTo>
                  <a:pt x="4276458" y="1402118"/>
                </a:lnTo>
                <a:lnTo>
                  <a:pt x="4277804" y="1402118"/>
                </a:lnTo>
                <a:lnTo>
                  <a:pt x="4277804" y="1400771"/>
                </a:lnTo>
                <a:lnTo>
                  <a:pt x="4279163" y="1398054"/>
                </a:lnTo>
                <a:lnTo>
                  <a:pt x="4279163" y="1396720"/>
                </a:lnTo>
                <a:lnTo>
                  <a:pt x="4284561" y="1399413"/>
                </a:lnTo>
                <a:lnTo>
                  <a:pt x="4294022" y="1399413"/>
                </a:lnTo>
                <a:lnTo>
                  <a:pt x="4299420" y="1400771"/>
                </a:lnTo>
                <a:lnTo>
                  <a:pt x="4300766" y="1400771"/>
                </a:lnTo>
                <a:lnTo>
                  <a:pt x="4302125" y="1403464"/>
                </a:lnTo>
                <a:lnTo>
                  <a:pt x="4303471" y="1404823"/>
                </a:lnTo>
                <a:lnTo>
                  <a:pt x="4306176" y="1404823"/>
                </a:lnTo>
                <a:lnTo>
                  <a:pt x="4308881" y="1407528"/>
                </a:lnTo>
                <a:lnTo>
                  <a:pt x="4310227" y="1406169"/>
                </a:lnTo>
                <a:lnTo>
                  <a:pt x="4310227" y="1404823"/>
                </a:lnTo>
                <a:lnTo>
                  <a:pt x="4312932" y="1402118"/>
                </a:lnTo>
                <a:lnTo>
                  <a:pt x="4314279" y="1403464"/>
                </a:lnTo>
                <a:lnTo>
                  <a:pt x="4315638" y="1403464"/>
                </a:lnTo>
                <a:lnTo>
                  <a:pt x="4319676" y="1407528"/>
                </a:lnTo>
                <a:lnTo>
                  <a:pt x="4321035" y="1410220"/>
                </a:lnTo>
                <a:lnTo>
                  <a:pt x="4322381" y="1411579"/>
                </a:lnTo>
                <a:lnTo>
                  <a:pt x="4323740" y="1411579"/>
                </a:lnTo>
                <a:lnTo>
                  <a:pt x="4325086" y="1412925"/>
                </a:lnTo>
                <a:lnTo>
                  <a:pt x="4331843" y="1412925"/>
                </a:lnTo>
                <a:lnTo>
                  <a:pt x="4337240" y="1411579"/>
                </a:lnTo>
                <a:lnTo>
                  <a:pt x="4337240" y="1410220"/>
                </a:lnTo>
                <a:lnTo>
                  <a:pt x="4338599" y="1411579"/>
                </a:lnTo>
                <a:lnTo>
                  <a:pt x="4339945" y="1411579"/>
                </a:lnTo>
                <a:lnTo>
                  <a:pt x="4339945" y="1412925"/>
                </a:lnTo>
                <a:lnTo>
                  <a:pt x="4341292" y="1412925"/>
                </a:lnTo>
                <a:lnTo>
                  <a:pt x="4341292" y="1414272"/>
                </a:lnTo>
                <a:lnTo>
                  <a:pt x="4343984" y="1414272"/>
                </a:lnTo>
                <a:lnTo>
                  <a:pt x="4346702" y="1412925"/>
                </a:lnTo>
                <a:lnTo>
                  <a:pt x="4349394" y="1415630"/>
                </a:lnTo>
                <a:lnTo>
                  <a:pt x="4350753" y="1415630"/>
                </a:lnTo>
                <a:lnTo>
                  <a:pt x="4352099" y="1414272"/>
                </a:lnTo>
                <a:lnTo>
                  <a:pt x="4349394" y="1411579"/>
                </a:lnTo>
                <a:lnTo>
                  <a:pt x="4349394" y="1408874"/>
                </a:lnTo>
                <a:lnTo>
                  <a:pt x="4350753" y="1407528"/>
                </a:lnTo>
                <a:lnTo>
                  <a:pt x="4354804" y="1404823"/>
                </a:lnTo>
                <a:lnTo>
                  <a:pt x="4357509" y="1403464"/>
                </a:lnTo>
                <a:lnTo>
                  <a:pt x="4360202" y="1403464"/>
                </a:lnTo>
                <a:lnTo>
                  <a:pt x="4376420" y="1408874"/>
                </a:lnTo>
                <a:lnTo>
                  <a:pt x="4377766" y="1407528"/>
                </a:lnTo>
                <a:lnTo>
                  <a:pt x="4379112" y="1408874"/>
                </a:lnTo>
                <a:lnTo>
                  <a:pt x="4381817" y="1410220"/>
                </a:lnTo>
                <a:lnTo>
                  <a:pt x="4383176" y="1411579"/>
                </a:lnTo>
                <a:lnTo>
                  <a:pt x="4384522" y="1408874"/>
                </a:lnTo>
                <a:lnTo>
                  <a:pt x="4387215" y="1407528"/>
                </a:lnTo>
                <a:lnTo>
                  <a:pt x="4388561" y="1408874"/>
                </a:lnTo>
                <a:lnTo>
                  <a:pt x="4388561" y="1410220"/>
                </a:lnTo>
                <a:lnTo>
                  <a:pt x="4393971" y="1412925"/>
                </a:lnTo>
                <a:lnTo>
                  <a:pt x="4393971" y="1416977"/>
                </a:lnTo>
                <a:lnTo>
                  <a:pt x="4392612" y="1418323"/>
                </a:lnTo>
                <a:lnTo>
                  <a:pt x="4392612" y="1422374"/>
                </a:lnTo>
                <a:lnTo>
                  <a:pt x="4395317" y="1422374"/>
                </a:lnTo>
                <a:lnTo>
                  <a:pt x="4396664" y="1419682"/>
                </a:lnTo>
                <a:lnTo>
                  <a:pt x="4400728" y="1416977"/>
                </a:lnTo>
                <a:lnTo>
                  <a:pt x="4402074" y="1418323"/>
                </a:lnTo>
                <a:lnTo>
                  <a:pt x="4403420" y="1418323"/>
                </a:lnTo>
                <a:lnTo>
                  <a:pt x="4403420" y="1421028"/>
                </a:lnTo>
                <a:lnTo>
                  <a:pt x="4404779" y="1421028"/>
                </a:lnTo>
                <a:lnTo>
                  <a:pt x="4411523" y="1426438"/>
                </a:lnTo>
                <a:lnTo>
                  <a:pt x="4412881" y="1426438"/>
                </a:lnTo>
                <a:lnTo>
                  <a:pt x="4412881" y="1425092"/>
                </a:lnTo>
                <a:lnTo>
                  <a:pt x="4415587" y="1423746"/>
                </a:lnTo>
                <a:lnTo>
                  <a:pt x="4416933" y="1423746"/>
                </a:lnTo>
                <a:lnTo>
                  <a:pt x="4418279" y="1426438"/>
                </a:lnTo>
                <a:lnTo>
                  <a:pt x="4416933" y="1427784"/>
                </a:lnTo>
                <a:lnTo>
                  <a:pt x="4415587" y="1427784"/>
                </a:lnTo>
                <a:lnTo>
                  <a:pt x="4415587" y="1429131"/>
                </a:lnTo>
                <a:lnTo>
                  <a:pt x="4418279" y="1431836"/>
                </a:lnTo>
                <a:lnTo>
                  <a:pt x="4418279" y="1433195"/>
                </a:lnTo>
                <a:lnTo>
                  <a:pt x="4416933" y="1434541"/>
                </a:lnTo>
                <a:lnTo>
                  <a:pt x="4415587" y="1434541"/>
                </a:lnTo>
                <a:lnTo>
                  <a:pt x="4415587" y="1438592"/>
                </a:lnTo>
                <a:lnTo>
                  <a:pt x="4419651" y="1442643"/>
                </a:lnTo>
                <a:lnTo>
                  <a:pt x="4420984" y="1442643"/>
                </a:lnTo>
                <a:lnTo>
                  <a:pt x="4420984" y="1439951"/>
                </a:lnTo>
                <a:lnTo>
                  <a:pt x="4422343" y="1439951"/>
                </a:lnTo>
                <a:lnTo>
                  <a:pt x="4427753" y="1441297"/>
                </a:lnTo>
                <a:lnTo>
                  <a:pt x="4430446" y="1443990"/>
                </a:lnTo>
                <a:lnTo>
                  <a:pt x="4430446" y="1448054"/>
                </a:lnTo>
                <a:lnTo>
                  <a:pt x="4433138" y="1448054"/>
                </a:lnTo>
                <a:lnTo>
                  <a:pt x="4434497" y="1446695"/>
                </a:lnTo>
                <a:lnTo>
                  <a:pt x="4435856" y="1448054"/>
                </a:lnTo>
                <a:lnTo>
                  <a:pt x="4435856" y="1449400"/>
                </a:lnTo>
                <a:lnTo>
                  <a:pt x="4437202" y="1450746"/>
                </a:lnTo>
                <a:lnTo>
                  <a:pt x="4439894" y="1452105"/>
                </a:lnTo>
                <a:lnTo>
                  <a:pt x="4441241" y="1453451"/>
                </a:lnTo>
                <a:lnTo>
                  <a:pt x="4441241" y="1458849"/>
                </a:lnTo>
                <a:lnTo>
                  <a:pt x="4446651" y="1458849"/>
                </a:lnTo>
                <a:lnTo>
                  <a:pt x="4447997" y="1460207"/>
                </a:lnTo>
                <a:lnTo>
                  <a:pt x="4445305" y="1461554"/>
                </a:lnTo>
                <a:lnTo>
                  <a:pt x="4442599" y="1465592"/>
                </a:lnTo>
                <a:lnTo>
                  <a:pt x="4443958" y="1466951"/>
                </a:lnTo>
                <a:lnTo>
                  <a:pt x="4443958" y="1468310"/>
                </a:lnTo>
                <a:lnTo>
                  <a:pt x="4446651" y="1468310"/>
                </a:lnTo>
                <a:lnTo>
                  <a:pt x="4452061" y="1469656"/>
                </a:lnTo>
                <a:lnTo>
                  <a:pt x="4453407" y="1468310"/>
                </a:lnTo>
                <a:lnTo>
                  <a:pt x="4456112" y="1468310"/>
                </a:lnTo>
                <a:lnTo>
                  <a:pt x="4457458" y="1469656"/>
                </a:lnTo>
                <a:lnTo>
                  <a:pt x="4457458" y="1477772"/>
                </a:lnTo>
                <a:lnTo>
                  <a:pt x="4458805" y="1477772"/>
                </a:lnTo>
                <a:lnTo>
                  <a:pt x="4456112" y="1480464"/>
                </a:lnTo>
                <a:lnTo>
                  <a:pt x="4456112" y="1483169"/>
                </a:lnTo>
                <a:lnTo>
                  <a:pt x="4475010" y="1502079"/>
                </a:lnTo>
                <a:lnTo>
                  <a:pt x="4477715" y="1502079"/>
                </a:lnTo>
                <a:lnTo>
                  <a:pt x="4479074" y="1503426"/>
                </a:lnTo>
                <a:lnTo>
                  <a:pt x="4477715" y="1504784"/>
                </a:lnTo>
                <a:lnTo>
                  <a:pt x="4480420" y="1507477"/>
                </a:lnTo>
                <a:lnTo>
                  <a:pt x="4480420" y="1510182"/>
                </a:lnTo>
                <a:lnTo>
                  <a:pt x="4479074" y="1512887"/>
                </a:lnTo>
                <a:lnTo>
                  <a:pt x="4481766" y="1515579"/>
                </a:lnTo>
                <a:lnTo>
                  <a:pt x="4487176" y="1515579"/>
                </a:lnTo>
                <a:lnTo>
                  <a:pt x="4488523" y="1516938"/>
                </a:lnTo>
                <a:lnTo>
                  <a:pt x="4488523" y="1522349"/>
                </a:lnTo>
                <a:lnTo>
                  <a:pt x="4489869" y="1523695"/>
                </a:lnTo>
                <a:lnTo>
                  <a:pt x="4489869" y="1525041"/>
                </a:lnTo>
                <a:lnTo>
                  <a:pt x="4495279" y="1525041"/>
                </a:lnTo>
                <a:lnTo>
                  <a:pt x="4496638" y="1526387"/>
                </a:lnTo>
                <a:lnTo>
                  <a:pt x="4496638" y="1529105"/>
                </a:lnTo>
                <a:lnTo>
                  <a:pt x="4495279" y="1529105"/>
                </a:lnTo>
                <a:lnTo>
                  <a:pt x="4493920" y="1530451"/>
                </a:lnTo>
                <a:lnTo>
                  <a:pt x="4493920" y="1534502"/>
                </a:lnTo>
                <a:lnTo>
                  <a:pt x="4497984" y="1538541"/>
                </a:lnTo>
                <a:lnTo>
                  <a:pt x="4499330" y="1538541"/>
                </a:lnTo>
                <a:lnTo>
                  <a:pt x="4499330" y="1535849"/>
                </a:lnTo>
                <a:lnTo>
                  <a:pt x="4497984" y="1534502"/>
                </a:lnTo>
                <a:lnTo>
                  <a:pt x="4497984" y="1531797"/>
                </a:lnTo>
                <a:lnTo>
                  <a:pt x="4499330" y="1531797"/>
                </a:lnTo>
                <a:lnTo>
                  <a:pt x="4499330" y="1530451"/>
                </a:lnTo>
                <a:lnTo>
                  <a:pt x="4502035" y="1530451"/>
                </a:lnTo>
                <a:lnTo>
                  <a:pt x="4502035" y="1542605"/>
                </a:lnTo>
                <a:lnTo>
                  <a:pt x="4503382" y="1545310"/>
                </a:lnTo>
                <a:lnTo>
                  <a:pt x="4503382" y="1546656"/>
                </a:lnTo>
                <a:lnTo>
                  <a:pt x="4506087" y="1549361"/>
                </a:lnTo>
                <a:lnTo>
                  <a:pt x="4506087" y="1550708"/>
                </a:lnTo>
                <a:lnTo>
                  <a:pt x="4510138" y="1554759"/>
                </a:lnTo>
                <a:lnTo>
                  <a:pt x="4515548" y="1558810"/>
                </a:lnTo>
                <a:lnTo>
                  <a:pt x="4519587" y="1560156"/>
                </a:lnTo>
                <a:lnTo>
                  <a:pt x="4522292" y="1562862"/>
                </a:lnTo>
                <a:lnTo>
                  <a:pt x="4529048" y="1570964"/>
                </a:lnTo>
                <a:lnTo>
                  <a:pt x="4530395" y="1570964"/>
                </a:lnTo>
                <a:lnTo>
                  <a:pt x="4533100" y="1572323"/>
                </a:lnTo>
                <a:lnTo>
                  <a:pt x="4534446" y="1572323"/>
                </a:lnTo>
                <a:lnTo>
                  <a:pt x="4534446" y="1575028"/>
                </a:lnTo>
                <a:lnTo>
                  <a:pt x="4535792" y="1575028"/>
                </a:lnTo>
                <a:lnTo>
                  <a:pt x="4535792" y="1579079"/>
                </a:lnTo>
                <a:lnTo>
                  <a:pt x="4537151" y="1579079"/>
                </a:lnTo>
                <a:lnTo>
                  <a:pt x="4541202" y="1583131"/>
                </a:lnTo>
                <a:lnTo>
                  <a:pt x="4542548" y="1585836"/>
                </a:lnTo>
                <a:lnTo>
                  <a:pt x="4543895" y="1587182"/>
                </a:lnTo>
                <a:lnTo>
                  <a:pt x="4543895" y="1588528"/>
                </a:lnTo>
                <a:lnTo>
                  <a:pt x="4542548" y="1589874"/>
                </a:lnTo>
                <a:lnTo>
                  <a:pt x="4542548" y="1596631"/>
                </a:lnTo>
                <a:lnTo>
                  <a:pt x="4543895" y="1596631"/>
                </a:lnTo>
                <a:lnTo>
                  <a:pt x="4546612" y="1597990"/>
                </a:lnTo>
                <a:lnTo>
                  <a:pt x="4547959" y="1599336"/>
                </a:lnTo>
                <a:lnTo>
                  <a:pt x="4547959" y="1606092"/>
                </a:lnTo>
                <a:lnTo>
                  <a:pt x="4550651" y="1608797"/>
                </a:lnTo>
                <a:lnTo>
                  <a:pt x="4553369" y="1610144"/>
                </a:lnTo>
                <a:lnTo>
                  <a:pt x="4564164" y="1611490"/>
                </a:lnTo>
                <a:lnTo>
                  <a:pt x="4565510" y="1611490"/>
                </a:lnTo>
                <a:lnTo>
                  <a:pt x="4565510" y="1615554"/>
                </a:lnTo>
                <a:lnTo>
                  <a:pt x="4566856" y="1616900"/>
                </a:lnTo>
                <a:lnTo>
                  <a:pt x="4566856" y="1618246"/>
                </a:lnTo>
                <a:lnTo>
                  <a:pt x="4565510" y="1625003"/>
                </a:lnTo>
                <a:lnTo>
                  <a:pt x="4565510" y="1629041"/>
                </a:lnTo>
                <a:lnTo>
                  <a:pt x="4568228" y="1633105"/>
                </a:lnTo>
                <a:lnTo>
                  <a:pt x="4569574" y="1635810"/>
                </a:lnTo>
                <a:lnTo>
                  <a:pt x="4570920" y="1637157"/>
                </a:lnTo>
                <a:lnTo>
                  <a:pt x="4570920" y="1639862"/>
                </a:lnTo>
                <a:lnTo>
                  <a:pt x="4572266" y="1641208"/>
                </a:lnTo>
                <a:lnTo>
                  <a:pt x="4572266" y="1645272"/>
                </a:lnTo>
                <a:lnTo>
                  <a:pt x="4574972" y="1647964"/>
                </a:lnTo>
                <a:lnTo>
                  <a:pt x="4581728" y="1647964"/>
                </a:lnTo>
                <a:lnTo>
                  <a:pt x="4584420" y="1649310"/>
                </a:lnTo>
                <a:lnTo>
                  <a:pt x="4584420" y="1650669"/>
                </a:lnTo>
                <a:lnTo>
                  <a:pt x="4585779" y="1652016"/>
                </a:lnTo>
                <a:lnTo>
                  <a:pt x="4585779" y="1653374"/>
                </a:lnTo>
                <a:lnTo>
                  <a:pt x="4587125" y="1656067"/>
                </a:lnTo>
                <a:lnTo>
                  <a:pt x="4591189" y="1656067"/>
                </a:lnTo>
                <a:lnTo>
                  <a:pt x="4592536" y="1657413"/>
                </a:lnTo>
                <a:lnTo>
                  <a:pt x="4593882" y="1657413"/>
                </a:lnTo>
                <a:lnTo>
                  <a:pt x="4595228" y="1658759"/>
                </a:lnTo>
                <a:lnTo>
                  <a:pt x="4599292" y="1658759"/>
                </a:lnTo>
                <a:lnTo>
                  <a:pt x="4600626" y="1657413"/>
                </a:lnTo>
                <a:lnTo>
                  <a:pt x="4600626" y="1656067"/>
                </a:lnTo>
                <a:lnTo>
                  <a:pt x="4601984" y="1656067"/>
                </a:lnTo>
                <a:lnTo>
                  <a:pt x="4601984" y="1654721"/>
                </a:lnTo>
                <a:lnTo>
                  <a:pt x="4603331" y="1654721"/>
                </a:lnTo>
                <a:lnTo>
                  <a:pt x="4604690" y="1656067"/>
                </a:lnTo>
                <a:lnTo>
                  <a:pt x="4607395" y="1657413"/>
                </a:lnTo>
                <a:lnTo>
                  <a:pt x="4608741" y="1658759"/>
                </a:lnTo>
                <a:lnTo>
                  <a:pt x="4610087" y="1658759"/>
                </a:lnTo>
                <a:lnTo>
                  <a:pt x="4615497" y="1656067"/>
                </a:lnTo>
                <a:lnTo>
                  <a:pt x="4616843" y="1656067"/>
                </a:lnTo>
                <a:lnTo>
                  <a:pt x="4616843" y="1654721"/>
                </a:lnTo>
                <a:lnTo>
                  <a:pt x="4618190" y="1653374"/>
                </a:lnTo>
                <a:lnTo>
                  <a:pt x="4622254" y="1653374"/>
                </a:lnTo>
                <a:lnTo>
                  <a:pt x="4622254" y="1650669"/>
                </a:lnTo>
                <a:lnTo>
                  <a:pt x="4623587" y="1649310"/>
                </a:lnTo>
                <a:lnTo>
                  <a:pt x="4631702" y="1645272"/>
                </a:lnTo>
                <a:lnTo>
                  <a:pt x="4635754" y="1645272"/>
                </a:lnTo>
                <a:lnTo>
                  <a:pt x="4635754" y="1641208"/>
                </a:lnTo>
                <a:lnTo>
                  <a:pt x="4637100" y="1642567"/>
                </a:lnTo>
                <a:lnTo>
                  <a:pt x="4643869" y="1642567"/>
                </a:lnTo>
                <a:lnTo>
                  <a:pt x="4643869" y="1643913"/>
                </a:lnTo>
                <a:lnTo>
                  <a:pt x="4645215" y="1645272"/>
                </a:lnTo>
                <a:lnTo>
                  <a:pt x="4645215" y="1646618"/>
                </a:lnTo>
                <a:lnTo>
                  <a:pt x="4643869" y="1646618"/>
                </a:lnTo>
                <a:lnTo>
                  <a:pt x="4643869" y="1650669"/>
                </a:lnTo>
                <a:lnTo>
                  <a:pt x="4645215" y="1652016"/>
                </a:lnTo>
                <a:lnTo>
                  <a:pt x="4646561" y="1652016"/>
                </a:lnTo>
                <a:lnTo>
                  <a:pt x="4650625" y="1647964"/>
                </a:lnTo>
                <a:lnTo>
                  <a:pt x="4651959" y="1649310"/>
                </a:lnTo>
                <a:lnTo>
                  <a:pt x="4657369" y="1649310"/>
                </a:lnTo>
                <a:lnTo>
                  <a:pt x="4658728" y="1650669"/>
                </a:lnTo>
                <a:lnTo>
                  <a:pt x="4662767" y="1653374"/>
                </a:lnTo>
                <a:lnTo>
                  <a:pt x="4664126" y="1654721"/>
                </a:lnTo>
                <a:lnTo>
                  <a:pt x="4666831" y="1654721"/>
                </a:lnTo>
                <a:lnTo>
                  <a:pt x="4668177" y="1650669"/>
                </a:lnTo>
                <a:lnTo>
                  <a:pt x="4669523" y="1650669"/>
                </a:lnTo>
                <a:lnTo>
                  <a:pt x="4669523" y="1649310"/>
                </a:lnTo>
                <a:lnTo>
                  <a:pt x="4673574" y="1649310"/>
                </a:lnTo>
                <a:lnTo>
                  <a:pt x="4676279" y="1652016"/>
                </a:lnTo>
                <a:lnTo>
                  <a:pt x="4677626" y="1650669"/>
                </a:lnTo>
                <a:lnTo>
                  <a:pt x="4678985" y="1650669"/>
                </a:lnTo>
                <a:lnTo>
                  <a:pt x="4678985" y="1647964"/>
                </a:lnTo>
                <a:lnTo>
                  <a:pt x="4676279" y="1645272"/>
                </a:lnTo>
                <a:lnTo>
                  <a:pt x="4676279" y="1643913"/>
                </a:lnTo>
                <a:lnTo>
                  <a:pt x="4677626" y="1642567"/>
                </a:lnTo>
                <a:lnTo>
                  <a:pt x="4684382" y="1642567"/>
                </a:lnTo>
                <a:lnTo>
                  <a:pt x="4685728" y="1643913"/>
                </a:lnTo>
                <a:lnTo>
                  <a:pt x="4685728" y="1645272"/>
                </a:lnTo>
                <a:lnTo>
                  <a:pt x="4687087" y="1649310"/>
                </a:lnTo>
                <a:lnTo>
                  <a:pt x="4689780" y="1652016"/>
                </a:lnTo>
                <a:lnTo>
                  <a:pt x="4693844" y="1652016"/>
                </a:lnTo>
                <a:lnTo>
                  <a:pt x="4695190" y="1650669"/>
                </a:lnTo>
                <a:lnTo>
                  <a:pt x="4697882" y="1649310"/>
                </a:lnTo>
                <a:lnTo>
                  <a:pt x="4700587" y="1652016"/>
                </a:lnTo>
                <a:lnTo>
                  <a:pt x="4701946" y="1654721"/>
                </a:lnTo>
                <a:lnTo>
                  <a:pt x="4701946" y="1656067"/>
                </a:lnTo>
                <a:lnTo>
                  <a:pt x="4707344" y="1656067"/>
                </a:lnTo>
                <a:lnTo>
                  <a:pt x="4708703" y="1657413"/>
                </a:lnTo>
                <a:lnTo>
                  <a:pt x="4710049" y="1660118"/>
                </a:lnTo>
                <a:lnTo>
                  <a:pt x="4712741" y="1660118"/>
                </a:lnTo>
                <a:lnTo>
                  <a:pt x="4715446" y="1662823"/>
                </a:lnTo>
                <a:lnTo>
                  <a:pt x="4715446" y="1665528"/>
                </a:lnTo>
                <a:lnTo>
                  <a:pt x="4719498" y="1665528"/>
                </a:lnTo>
                <a:lnTo>
                  <a:pt x="4720856" y="1666875"/>
                </a:lnTo>
                <a:lnTo>
                  <a:pt x="4723562" y="1668233"/>
                </a:lnTo>
                <a:lnTo>
                  <a:pt x="4734357" y="1672285"/>
                </a:lnTo>
                <a:lnTo>
                  <a:pt x="4738421" y="1672285"/>
                </a:lnTo>
                <a:lnTo>
                  <a:pt x="4743818" y="1666875"/>
                </a:lnTo>
                <a:lnTo>
                  <a:pt x="4746523" y="1666875"/>
                </a:lnTo>
                <a:lnTo>
                  <a:pt x="4747869" y="1665528"/>
                </a:lnTo>
                <a:lnTo>
                  <a:pt x="4747869" y="1666875"/>
                </a:lnTo>
                <a:lnTo>
                  <a:pt x="4749216" y="1668233"/>
                </a:lnTo>
                <a:lnTo>
                  <a:pt x="4751908" y="1668233"/>
                </a:lnTo>
                <a:lnTo>
                  <a:pt x="4755972" y="1664182"/>
                </a:lnTo>
                <a:lnTo>
                  <a:pt x="4758664" y="1664182"/>
                </a:lnTo>
                <a:lnTo>
                  <a:pt x="4758664" y="1670939"/>
                </a:lnTo>
                <a:lnTo>
                  <a:pt x="4760023" y="1687131"/>
                </a:lnTo>
                <a:lnTo>
                  <a:pt x="4761382" y="1688490"/>
                </a:lnTo>
                <a:lnTo>
                  <a:pt x="4765421" y="1688490"/>
                </a:lnTo>
                <a:lnTo>
                  <a:pt x="4766767" y="1689849"/>
                </a:lnTo>
                <a:lnTo>
                  <a:pt x="4766767" y="1693887"/>
                </a:lnTo>
                <a:lnTo>
                  <a:pt x="4768126" y="1693887"/>
                </a:lnTo>
                <a:lnTo>
                  <a:pt x="4769485" y="1696593"/>
                </a:lnTo>
                <a:lnTo>
                  <a:pt x="4773523" y="1693887"/>
                </a:lnTo>
                <a:lnTo>
                  <a:pt x="4774882" y="1692541"/>
                </a:lnTo>
                <a:lnTo>
                  <a:pt x="4774882" y="1693887"/>
                </a:lnTo>
                <a:lnTo>
                  <a:pt x="4776228" y="1695234"/>
                </a:lnTo>
                <a:lnTo>
                  <a:pt x="4776228" y="1697951"/>
                </a:lnTo>
                <a:lnTo>
                  <a:pt x="4777587" y="1699298"/>
                </a:lnTo>
                <a:lnTo>
                  <a:pt x="4778934" y="1701990"/>
                </a:lnTo>
                <a:lnTo>
                  <a:pt x="4781626" y="1704695"/>
                </a:lnTo>
                <a:lnTo>
                  <a:pt x="4784331" y="1704695"/>
                </a:lnTo>
                <a:lnTo>
                  <a:pt x="4784331" y="1706054"/>
                </a:lnTo>
                <a:lnTo>
                  <a:pt x="4785690" y="1707400"/>
                </a:lnTo>
                <a:lnTo>
                  <a:pt x="4785690" y="1708746"/>
                </a:lnTo>
                <a:lnTo>
                  <a:pt x="4784331" y="1712810"/>
                </a:lnTo>
                <a:lnTo>
                  <a:pt x="4784331" y="1714157"/>
                </a:lnTo>
                <a:lnTo>
                  <a:pt x="4785690" y="1718208"/>
                </a:lnTo>
                <a:lnTo>
                  <a:pt x="4784331" y="1719554"/>
                </a:lnTo>
                <a:lnTo>
                  <a:pt x="4784331" y="1720913"/>
                </a:lnTo>
                <a:lnTo>
                  <a:pt x="4782985" y="1723605"/>
                </a:lnTo>
                <a:lnTo>
                  <a:pt x="4782985" y="1724952"/>
                </a:lnTo>
                <a:lnTo>
                  <a:pt x="4784331" y="1726311"/>
                </a:lnTo>
                <a:lnTo>
                  <a:pt x="4784331" y="1727669"/>
                </a:lnTo>
                <a:lnTo>
                  <a:pt x="4785690" y="1730362"/>
                </a:lnTo>
                <a:lnTo>
                  <a:pt x="4799203" y="1737118"/>
                </a:lnTo>
                <a:lnTo>
                  <a:pt x="4803241" y="1739811"/>
                </a:lnTo>
                <a:lnTo>
                  <a:pt x="4807305" y="1743875"/>
                </a:lnTo>
                <a:lnTo>
                  <a:pt x="4808652" y="1746567"/>
                </a:lnTo>
                <a:lnTo>
                  <a:pt x="4808652" y="1749285"/>
                </a:lnTo>
                <a:lnTo>
                  <a:pt x="4809998" y="1751977"/>
                </a:lnTo>
                <a:lnTo>
                  <a:pt x="4812703" y="1753323"/>
                </a:lnTo>
                <a:lnTo>
                  <a:pt x="4819459" y="1753323"/>
                </a:lnTo>
                <a:lnTo>
                  <a:pt x="4819459" y="1751977"/>
                </a:lnTo>
                <a:lnTo>
                  <a:pt x="4820805" y="1751977"/>
                </a:lnTo>
                <a:lnTo>
                  <a:pt x="4822164" y="1749285"/>
                </a:lnTo>
                <a:lnTo>
                  <a:pt x="4823511" y="1747913"/>
                </a:lnTo>
                <a:lnTo>
                  <a:pt x="4832959" y="1741170"/>
                </a:lnTo>
                <a:lnTo>
                  <a:pt x="4834318" y="1739811"/>
                </a:lnTo>
                <a:lnTo>
                  <a:pt x="4838370" y="1739811"/>
                </a:lnTo>
                <a:lnTo>
                  <a:pt x="4841062" y="1741170"/>
                </a:lnTo>
                <a:lnTo>
                  <a:pt x="4843767" y="1743875"/>
                </a:lnTo>
                <a:lnTo>
                  <a:pt x="4845113" y="1743875"/>
                </a:lnTo>
                <a:lnTo>
                  <a:pt x="4846472" y="1742528"/>
                </a:lnTo>
                <a:lnTo>
                  <a:pt x="4847818" y="1738464"/>
                </a:lnTo>
                <a:lnTo>
                  <a:pt x="4853216" y="1738464"/>
                </a:lnTo>
                <a:lnTo>
                  <a:pt x="4854562" y="1737118"/>
                </a:lnTo>
                <a:lnTo>
                  <a:pt x="4855934" y="1737118"/>
                </a:lnTo>
                <a:lnTo>
                  <a:pt x="4857280" y="1735772"/>
                </a:lnTo>
                <a:lnTo>
                  <a:pt x="4859972" y="1737118"/>
                </a:lnTo>
                <a:lnTo>
                  <a:pt x="4862677" y="1734413"/>
                </a:lnTo>
                <a:lnTo>
                  <a:pt x="4862677" y="1733067"/>
                </a:lnTo>
                <a:lnTo>
                  <a:pt x="4868088" y="1730362"/>
                </a:lnTo>
                <a:lnTo>
                  <a:pt x="4869434" y="1730362"/>
                </a:lnTo>
                <a:lnTo>
                  <a:pt x="4872139" y="1729016"/>
                </a:lnTo>
                <a:lnTo>
                  <a:pt x="4873485" y="1727669"/>
                </a:lnTo>
                <a:lnTo>
                  <a:pt x="4874844" y="1724952"/>
                </a:lnTo>
                <a:lnTo>
                  <a:pt x="4876190" y="1723605"/>
                </a:lnTo>
                <a:lnTo>
                  <a:pt x="4878895" y="1722259"/>
                </a:lnTo>
                <a:lnTo>
                  <a:pt x="4880241" y="1720913"/>
                </a:lnTo>
                <a:lnTo>
                  <a:pt x="4886998" y="1720913"/>
                </a:lnTo>
                <a:lnTo>
                  <a:pt x="4889690" y="1719554"/>
                </a:lnTo>
                <a:lnTo>
                  <a:pt x="4891049" y="1718208"/>
                </a:lnTo>
                <a:lnTo>
                  <a:pt x="4891049" y="1714157"/>
                </a:lnTo>
                <a:lnTo>
                  <a:pt x="4889690" y="1712810"/>
                </a:lnTo>
                <a:lnTo>
                  <a:pt x="4889690" y="1708746"/>
                </a:lnTo>
                <a:lnTo>
                  <a:pt x="4891049" y="1703336"/>
                </a:lnTo>
                <a:lnTo>
                  <a:pt x="4891049" y="1701990"/>
                </a:lnTo>
                <a:lnTo>
                  <a:pt x="4888344" y="1699298"/>
                </a:lnTo>
                <a:lnTo>
                  <a:pt x="4888344" y="1696593"/>
                </a:lnTo>
                <a:lnTo>
                  <a:pt x="4889690" y="1696593"/>
                </a:lnTo>
                <a:lnTo>
                  <a:pt x="4889690" y="1695234"/>
                </a:lnTo>
                <a:lnTo>
                  <a:pt x="4891049" y="1695234"/>
                </a:lnTo>
                <a:lnTo>
                  <a:pt x="4893754" y="1696593"/>
                </a:lnTo>
                <a:lnTo>
                  <a:pt x="4895100" y="1696593"/>
                </a:lnTo>
                <a:lnTo>
                  <a:pt x="4895100" y="1695234"/>
                </a:lnTo>
                <a:lnTo>
                  <a:pt x="4896447" y="1695234"/>
                </a:lnTo>
                <a:lnTo>
                  <a:pt x="4896447" y="1689849"/>
                </a:lnTo>
                <a:lnTo>
                  <a:pt x="4901857" y="1681734"/>
                </a:lnTo>
                <a:lnTo>
                  <a:pt x="4903203" y="1680387"/>
                </a:lnTo>
                <a:lnTo>
                  <a:pt x="4903203" y="1674990"/>
                </a:lnTo>
                <a:lnTo>
                  <a:pt x="4907254" y="1672285"/>
                </a:lnTo>
                <a:lnTo>
                  <a:pt x="4909959" y="1670939"/>
                </a:lnTo>
                <a:lnTo>
                  <a:pt x="4915357" y="1670939"/>
                </a:lnTo>
                <a:lnTo>
                  <a:pt x="4918062" y="1669580"/>
                </a:lnTo>
                <a:lnTo>
                  <a:pt x="4919408" y="1668233"/>
                </a:lnTo>
                <a:lnTo>
                  <a:pt x="4922113" y="1669580"/>
                </a:lnTo>
                <a:lnTo>
                  <a:pt x="4922113" y="1668233"/>
                </a:lnTo>
                <a:lnTo>
                  <a:pt x="4924818" y="1666875"/>
                </a:lnTo>
                <a:lnTo>
                  <a:pt x="4926165" y="1665528"/>
                </a:lnTo>
                <a:lnTo>
                  <a:pt x="4926165" y="1658759"/>
                </a:lnTo>
                <a:lnTo>
                  <a:pt x="4927511" y="1658759"/>
                </a:lnTo>
                <a:lnTo>
                  <a:pt x="4928857" y="1657413"/>
                </a:lnTo>
                <a:lnTo>
                  <a:pt x="4928857" y="1652016"/>
                </a:lnTo>
                <a:lnTo>
                  <a:pt x="4930216" y="1650669"/>
                </a:lnTo>
                <a:lnTo>
                  <a:pt x="4930216" y="1649310"/>
                </a:lnTo>
                <a:lnTo>
                  <a:pt x="4932921" y="1647964"/>
                </a:lnTo>
                <a:lnTo>
                  <a:pt x="4934267" y="1647964"/>
                </a:lnTo>
                <a:lnTo>
                  <a:pt x="4935626" y="1645272"/>
                </a:lnTo>
                <a:lnTo>
                  <a:pt x="4939677" y="1643913"/>
                </a:lnTo>
                <a:lnTo>
                  <a:pt x="4941024" y="1642567"/>
                </a:lnTo>
                <a:lnTo>
                  <a:pt x="4941024" y="1641208"/>
                </a:lnTo>
                <a:lnTo>
                  <a:pt x="4942370" y="1638515"/>
                </a:lnTo>
                <a:lnTo>
                  <a:pt x="4942370" y="1637157"/>
                </a:lnTo>
                <a:lnTo>
                  <a:pt x="4949126" y="1630400"/>
                </a:lnTo>
                <a:lnTo>
                  <a:pt x="4955883" y="1626349"/>
                </a:lnTo>
                <a:lnTo>
                  <a:pt x="4957229" y="1625003"/>
                </a:lnTo>
                <a:lnTo>
                  <a:pt x="4958575" y="1625003"/>
                </a:lnTo>
                <a:lnTo>
                  <a:pt x="4961293" y="1626349"/>
                </a:lnTo>
                <a:lnTo>
                  <a:pt x="4963985" y="1626349"/>
                </a:lnTo>
                <a:lnTo>
                  <a:pt x="4963985" y="1625003"/>
                </a:lnTo>
                <a:lnTo>
                  <a:pt x="4965331" y="1625003"/>
                </a:lnTo>
                <a:lnTo>
                  <a:pt x="4965331" y="1623656"/>
                </a:lnTo>
                <a:lnTo>
                  <a:pt x="4968049" y="1626349"/>
                </a:lnTo>
                <a:lnTo>
                  <a:pt x="4972088" y="1627708"/>
                </a:lnTo>
                <a:lnTo>
                  <a:pt x="4977498" y="1627708"/>
                </a:lnTo>
                <a:lnTo>
                  <a:pt x="4977498" y="1631759"/>
                </a:lnTo>
                <a:lnTo>
                  <a:pt x="4980190" y="1638515"/>
                </a:lnTo>
                <a:lnTo>
                  <a:pt x="4980190" y="1641208"/>
                </a:lnTo>
                <a:lnTo>
                  <a:pt x="4978832" y="1646618"/>
                </a:lnTo>
                <a:lnTo>
                  <a:pt x="4978832" y="1650669"/>
                </a:lnTo>
                <a:lnTo>
                  <a:pt x="4980190" y="1653374"/>
                </a:lnTo>
                <a:lnTo>
                  <a:pt x="4984254" y="1654721"/>
                </a:lnTo>
                <a:lnTo>
                  <a:pt x="4984254" y="1657413"/>
                </a:lnTo>
                <a:lnTo>
                  <a:pt x="4986947" y="1658759"/>
                </a:lnTo>
                <a:lnTo>
                  <a:pt x="4988293" y="1657413"/>
                </a:lnTo>
                <a:lnTo>
                  <a:pt x="4988293" y="1658759"/>
                </a:lnTo>
                <a:lnTo>
                  <a:pt x="4992357" y="1662823"/>
                </a:lnTo>
                <a:lnTo>
                  <a:pt x="4993703" y="1665528"/>
                </a:lnTo>
                <a:lnTo>
                  <a:pt x="4999101" y="1668233"/>
                </a:lnTo>
                <a:lnTo>
                  <a:pt x="5000460" y="1669580"/>
                </a:lnTo>
                <a:lnTo>
                  <a:pt x="5000460" y="1676336"/>
                </a:lnTo>
                <a:lnTo>
                  <a:pt x="4999101" y="1676336"/>
                </a:lnTo>
                <a:lnTo>
                  <a:pt x="4999101" y="1679028"/>
                </a:lnTo>
                <a:lnTo>
                  <a:pt x="5000460" y="1680387"/>
                </a:lnTo>
                <a:lnTo>
                  <a:pt x="5000460" y="1683092"/>
                </a:lnTo>
                <a:lnTo>
                  <a:pt x="4999101" y="1685785"/>
                </a:lnTo>
                <a:lnTo>
                  <a:pt x="4999101" y="1693887"/>
                </a:lnTo>
                <a:lnTo>
                  <a:pt x="4997755" y="1695234"/>
                </a:lnTo>
                <a:lnTo>
                  <a:pt x="4997755" y="1697951"/>
                </a:lnTo>
                <a:lnTo>
                  <a:pt x="4995049" y="1700644"/>
                </a:lnTo>
                <a:lnTo>
                  <a:pt x="4992357" y="1700644"/>
                </a:lnTo>
                <a:lnTo>
                  <a:pt x="4989652" y="1703336"/>
                </a:lnTo>
                <a:lnTo>
                  <a:pt x="4988293" y="1703336"/>
                </a:lnTo>
                <a:lnTo>
                  <a:pt x="4988293" y="1710093"/>
                </a:lnTo>
                <a:lnTo>
                  <a:pt x="4986947" y="1712810"/>
                </a:lnTo>
                <a:lnTo>
                  <a:pt x="4985601" y="1714157"/>
                </a:lnTo>
                <a:lnTo>
                  <a:pt x="4985601" y="1715503"/>
                </a:lnTo>
                <a:lnTo>
                  <a:pt x="4986947" y="1718208"/>
                </a:lnTo>
                <a:lnTo>
                  <a:pt x="4986947" y="1720913"/>
                </a:lnTo>
                <a:lnTo>
                  <a:pt x="4989652" y="1723605"/>
                </a:lnTo>
                <a:lnTo>
                  <a:pt x="4990998" y="1723605"/>
                </a:lnTo>
                <a:lnTo>
                  <a:pt x="4990998" y="1724952"/>
                </a:lnTo>
                <a:lnTo>
                  <a:pt x="4992357" y="1726311"/>
                </a:lnTo>
                <a:lnTo>
                  <a:pt x="4992357" y="1727669"/>
                </a:lnTo>
                <a:lnTo>
                  <a:pt x="4996408" y="1731708"/>
                </a:lnTo>
                <a:lnTo>
                  <a:pt x="4995049" y="1733067"/>
                </a:lnTo>
                <a:lnTo>
                  <a:pt x="4992357" y="1734413"/>
                </a:lnTo>
                <a:lnTo>
                  <a:pt x="4992357" y="1745221"/>
                </a:lnTo>
                <a:lnTo>
                  <a:pt x="4993703" y="1745221"/>
                </a:lnTo>
                <a:lnTo>
                  <a:pt x="4995049" y="1749285"/>
                </a:lnTo>
                <a:lnTo>
                  <a:pt x="4995049" y="1757387"/>
                </a:lnTo>
                <a:lnTo>
                  <a:pt x="4996408" y="1758734"/>
                </a:lnTo>
                <a:lnTo>
                  <a:pt x="4996408" y="1760080"/>
                </a:lnTo>
                <a:lnTo>
                  <a:pt x="4997755" y="1761439"/>
                </a:lnTo>
                <a:lnTo>
                  <a:pt x="4999101" y="1761439"/>
                </a:lnTo>
                <a:lnTo>
                  <a:pt x="4999101" y="1764131"/>
                </a:lnTo>
                <a:lnTo>
                  <a:pt x="5000460" y="1766836"/>
                </a:lnTo>
                <a:lnTo>
                  <a:pt x="5001806" y="1770888"/>
                </a:lnTo>
                <a:lnTo>
                  <a:pt x="5001806" y="1774939"/>
                </a:lnTo>
                <a:lnTo>
                  <a:pt x="5000460" y="1776285"/>
                </a:lnTo>
                <a:lnTo>
                  <a:pt x="4999101" y="1779003"/>
                </a:lnTo>
                <a:lnTo>
                  <a:pt x="4999101" y="1781695"/>
                </a:lnTo>
                <a:lnTo>
                  <a:pt x="5000460" y="1784388"/>
                </a:lnTo>
                <a:lnTo>
                  <a:pt x="5000460" y="1792490"/>
                </a:lnTo>
                <a:lnTo>
                  <a:pt x="5003152" y="1792490"/>
                </a:lnTo>
                <a:lnTo>
                  <a:pt x="5004511" y="1793849"/>
                </a:lnTo>
                <a:lnTo>
                  <a:pt x="5005857" y="1793849"/>
                </a:lnTo>
                <a:lnTo>
                  <a:pt x="5007203" y="1795208"/>
                </a:lnTo>
                <a:lnTo>
                  <a:pt x="5007203" y="1796554"/>
                </a:lnTo>
                <a:lnTo>
                  <a:pt x="5005857" y="1799247"/>
                </a:lnTo>
                <a:lnTo>
                  <a:pt x="5005857" y="1800593"/>
                </a:lnTo>
                <a:lnTo>
                  <a:pt x="5007203" y="1801964"/>
                </a:lnTo>
                <a:lnTo>
                  <a:pt x="5009908" y="1801964"/>
                </a:lnTo>
                <a:lnTo>
                  <a:pt x="5008562" y="1803311"/>
                </a:lnTo>
                <a:lnTo>
                  <a:pt x="5008562" y="1804657"/>
                </a:lnTo>
                <a:lnTo>
                  <a:pt x="5009908" y="1804657"/>
                </a:lnTo>
                <a:lnTo>
                  <a:pt x="5009908" y="1808708"/>
                </a:lnTo>
                <a:lnTo>
                  <a:pt x="5008562" y="1810067"/>
                </a:lnTo>
                <a:lnTo>
                  <a:pt x="5009908" y="1810067"/>
                </a:lnTo>
                <a:lnTo>
                  <a:pt x="5009908" y="1812759"/>
                </a:lnTo>
                <a:lnTo>
                  <a:pt x="5007203" y="1812759"/>
                </a:lnTo>
                <a:lnTo>
                  <a:pt x="5007203" y="1816823"/>
                </a:lnTo>
                <a:lnTo>
                  <a:pt x="5005857" y="1818170"/>
                </a:lnTo>
                <a:lnTo>
                  <a:pt x="5005857" y="1819516"/>
                </a:lnTo>
                <a:lnTo>
                  <a:pt x="5004511" y="1819516"/>
                </a:lnTo>
                <a:lnTo>
                  <a:pt x="5004511" y="1820862"/>
                </a:lnTo>
                <a:lnTo>
                  <a:pt x="5005857" y="1823580"/>
                </a:lnTo>
                <a:lnTo>
                  <a:pt x="5008562" y="1826272"/>
                </a:lnTo>
                <a:lnTo>
                  <a:pt x="5008562" y="1830324"/>
                </a:lnTo>
                <a:lnTo>
                  <a:pt x="5009908" y="1838426"/>
                </a:lnTo>
                <a:lnTo>
                  <a:pt x="5009908" y="1839785"/>
                </a:lnTo>
                <a:lnTo>
                  <a:pt x="5008562" y="1838426"/>
                </a:lnTo>
                <a:lnTo>
                  <a:pt x="5007203" y="1839785"/>
                </a:lnTo>
                <a:lnTo>
                  <a:pt x="5007203" y="1841131"/>
                </a:lnTo>
                <a:lnTo>
                  <a:pt x="5008562" y="1842477"/>
                </a:lnTo>
                <a:lnTo>
                  <a:pt x="5007203" y="1843824"/>
                </a:lnTo>
                <a:lnTo>
                  <a:pt x="5008562" y="1843824"/>
                </a:lnTo>
                <a:lnTo>
                  <a:pt x="5008562" y="1845183"/>
                </a:lnTo>
                <a:lnTo>
                  <a:pt x="5004511" y="1845183"/>
                </a:lnTo>
                <a:lnTo>
                  <a:pt x="5004511" y="1847888"/>
                </a:lnTo>
                <a:lnTo>
                  <a:pt x="5005857" y="1849221"/>
                </a:lnTo>
                <a:lnTo>
                  <a:pt x="5004511" y="1850580"/>
                </a:lnTo>
                <a:lnTo>
                  <a:pt x="5004511" y="1851926"/>
                </a:lnTo>
                <a:lnTo>
                  <a:pt x="5005857" y="1853285"/>
                </a:lnTo>
                <a:lnTo>
                  <a:pt x="5007203" y="1853285"/>
                </a:lnTo>
                <a:lnTo>
                  <a:pt x="5008562" y="1854644"/>
                </a:lnTo>
                <a:lnTo>
                  <a:pt x="5007203" y="1855990"/>
                </a:lnTo>
                <a:lnTo>
                  <a:pt x="5007203" y="1862747"/>
                </a:lnTo>
                <a:lnTo>
                  <a:pt x="5009908" y="1861400"/>
                </a:lnTo>
                <a:lnTo>
                  <a:pt x="5009908" y="1862747"/>
                </a:lnTo>
                <a:lnTo>
                  <a:pt x="5011255" y="1862747"/>
                </a:lnTo>
                <a:lnTo>
                  <a:pt x="5011255" y="1864093"/>
                </a:lnTo>
                <a:lnTo>
                  <a:pt x="5009908" y="1865439"/>
                </a:lnTo>
                <a:lnTo>
                  <a:pt x="5009908" y="1866798"/>
                </a:lnTo>
                <a:lnTo>
                  <a:pt x="5011255" y="1866798"/>
                </a:lnTo>
                <a:lnTo>
                  <a:pt x="5011255" y="1868144"/>
                </a:lnTo>
                <a:lnTo>
                  <a:pt x="5009908" y="1868144"/>
                </a:lnTo>
                <a:lnTo>
                  <a:pt x="5009908" y="1870849"/>
                </a:lnTo>
                <a:lnTo>
                  <a:pt x="5011255" y="1872195"/>
                </a:lnTo>
                <a:lnTo>
                  <a:pt x="5009908" y="1873542"/>
                </a:lnTo>
                <a:lnTo>
                  <a:pt x="5008562" y="1873542"/>
                </a:lnTo>
                <a:lnTo>
                  <a:pt x="5008562" y="1874901"/>
                </a:lnTo>
                <a:lnTo>
                  <a:pt x="5007203" y="1877593"/>
                </a:lnTo>
                <a:lnTo>
                  <a:pt x="5005857" y="1877593"/>
                </a:lnTo>
                <a:lnTo>
                  <a:pt x="5004511" y="1880298"/>
                </a:lnTo>
                <a:lnTo>
                  <a:pt x="5001806" y="1883003"/>
                </a:lnTo>
                <a:lnTo>
                  <a:pt x="5001806" y="1895157"/>
                </a:lnTo>
                <a:lnTo>
                  <a:pt x="5004511" y="1903260"/>
                </a:lnTo>
                <a:lnTo>
                  <a:pt x="5005857" y="1904619"/>
                </a:lnTo>
                <a:lnTo>
                  <a:pt x="5005857" y="1907324"/>
                </a:lnTo>
                <a:lnTo>
                  <a:pt x="5007203" y="1908670"/>
                </a:lnTo>
                <a:lnTo>
                  <a:pt x="5009908" y="1914080"/>
                </a:lnTo>
                <a:lnTo>
                  <a:pt x="5011255" y="1914080"/>
                </a:lnTo>
                <a:lnTo>
                  <a:pt x="5011255" y="1918119"/>
                </a:lnTo>
                <a:lnTo>
                  <a:pt x="5008562" y="1920836"/>
                </a:lnTo>
                <a:lnTo>
                  <a:pt x="5008562" y="1923529"/>
                </a:lnTo>
                <a:lnTo>
                  <a:pt x="5007203" y="1924875"/>
                </a:lnTo>
                <a:lnTo>
                  <a:pt x="5007203" y="1927593"/>
                </a:lnTo>
                <a:lnTo>
                  <a:pt x="5005857" y="1927593"/>
                </a:lnTo>
                <a:lnTo>
                  <a:pt x="5004511" y="1928939"/>
                </a:lnTo>
                <a:lnTo>
                  <a:pt x="4999101" y="1927593"/>
                </a:lnTo>
                <a:lnTo>
                  <a:pt x="4947780" y="1932978"/>
                </a:lnTo>
                <a:lnTo>
                  <a:pt x="4945075" y="1932978"/>
                </a:lnTo>
                <a:lnTo>
                  <a:pt x="4943729" y="1931631"/>
                </a:lnTo>
                <a:lnTo>
                  <a:pt x="4942370" y="1931631"/>
                </a:lnTo>
                <a:lnTo>
                  <a:pt x="4941024" y="1930285"/>
                </a:lnTo>
                <a:lnTo>
                  <a:pt x="4941024" y="1928939"/>
                </a:lnTo>
                <a:lnTo>
                  <a:pt x="4939677" y="1927593"/>
                </a:lnTo>
                <a:lnTo>
                  <a:pt x="4938331" y="1927593"/>
                </a:lnTo>
                <a:lnTo>
                  <a:pt x="4936972" y="1928939"/>
                </a:lnTo>
                <a:lnTo>
                  <a:pt x="4935626" y="1931631"/>
                </a:lnTo>
                <a:lnTo>
                  <a:pt x="4935626" y="1941080"/>
                </a:lnTo>
                <a:lnTo>
                  <a:pt x="4932921" y="1941080"/>
                </a:lnTo>
                <a:lnTo>
                  <a:pt x="4931575" y="1942439"/>
                </a:lnTo>
                <a:lnTo>
                  <a:pt x="4931575" y="1943798"/>
                </a:lnTo>
                <a:lnTo>
                  <a:pt x="4930216" y="1945132"/>
                </a:lnTo>
                <a:lnTo>
                  <a:pt x="4931575" y="1946490"/>
                </a:lnTo>
                <a:lnTo>
                  <a:pt x="4931575" y="1947837"/>
                </a:lnTo>
                <a:lnTo>
                  <a:pt x="4932921" y="1949196"/>
                </a:lnTo>
                <a:lnTo>
                  <a:pt x="4934267" y="1951901"/>
                </a:lnTo>
                <a:lnTo>
                  <a:pt x="4934267" y="1953247"/>
                </a:lnTo>
                <a:lnTo>
                  <a:pt x="4930216" y="1962696"/>
                </a:lnTo>
                <a:lnTo>
                  <a:pt x="4930216" y="1964055"/>
                </a:lnTo>
                <a:lnTo>
                  <a:pt x="4928857" y="1965413"/>
                </a:lnTo>
                <a:lnTo>
                  <a:pt x="4928857" y="1968106"/>
                </a:lnTo>
                <a:lnTo>
                  <a:pt x="4924818" y="1968106"/>
                </a:lnTo>
                <a:lnTo>
                  <a:pt x="4923472" y="1969452"/>
                </a:lnTo>
                <a:lnTo>
                  <a:pt x="4922113" y="1969452"/>
                </a:lnTo>
                <a:lnTo>
                  <a:pt x="4922113" y="1970798"/>
                </a:lnTo>
                <a:lnTo>
                  <a:pt x="4920754" y="1973503"/>
                </a:lnTo>
                <a:lnTo>
                  <a:pt x="4920754" y="1974862"/>
                </a:lnTo>
                <a:lnTo>
                  <a:pt x="4918062" y="1977555"/>
                </a:lnTo>
                <a:lnTo>
                  <a:pt x="4912652" y="1977555"/>
                </a:lnTo>
                <a:lnTo>
                  <a:pt x="4911306" y="1980260"/>
                </a:lnTo>
                <a:lnTo>
                  <a:pt x="4909959" y="1980260"/>
                </a:lnTo>
                <a:lnTo>
                  <a:pt x="4911306" y="1981619"/>
                </a:lnTo>
                <a:lnTo>
                  <a:pt x="4911306" y="1984311"/>
                </a:lnTo>
                <a:lnTo>
                  <a:pt x="4909959" y="1984311"/>
                </a:lnTo>
                <a:lnTo>
                  <a:pt x="4909959" y="1985657"/>
                </a:lnTo>
                <a:lnTo>
                  <a:pt x="4908613" y="1985657"/>
                </a:lnTo>
                <a:lnTo>
                  <a:pt x="4907254" y="1987016"/>
                </a:lnTo>
                <a:lnTo>
                  <a:pt x="4907254" y="1989721"/>
                </a:lnTo>
                <a:lnTo>
                  <a:pt x="4911306" y="1992414"/>
                </a:lnTo>
                <a:lnTo>
                  <a:pt x="4913998" y="1992414"/>
                </a:lnTo>
                <a:lnTo>
                  <a:pt x="4913998" y="1993773"/>
                </a:lnTo>
                <a:lnTo>
                  <a:pt x="4919408" y="1997824"/>
                </a:lnTo>
                <a:lnTo>
                  <a:pt x="4935626" y="2020785"/>
                </a:lnTo>
                <a:lnTo>
                  <a:pt x="4950472" y="2045093"/>
                </a:lnTo>
                <a:lnTo>
                  <a:pt x="4950472" y="2047811"/>
                </a:lnTo>
                <a:lnTo>
                  <a:pt x="4949126" y="2049157"/>
                </a:lnTo>
                <a:lnTo>
                  <a:pt x="4950472" y="2050503"/>
                </a:lnTo>
                <a:lnTo>
                  <a:pt x="4950472" y="2053209"/>
                </a:lnTo>
                <a:lnTo>
                  <a:pt x="4953190" y="2055914"/>
                </a:lnTo>
                <a:lnTo>
                  <a:pt x="4953190" y="2061222"/>
                </a:lnTo>
                <a:lnTo>
                  <a:pt x="5139588" y="2061222"/>
                </a:lnTo>
                <a:lnTo>
                  <a:pt x="5139588" y="2059952"/>
                </a:lnTo>
                <a:lnTo>
                  <a:pt x="5140934" y="2059952"/>
                </a:lnTo>
                <a:lnTo>
                  <a:pt x="5140934" y="2055914"/>
                </a:lnTo>
                <a:lnTo>
                  <a:pt x="5146332" y="2050503"/>
                </a:lnTo>
                <a:lnTo>
                  <a:pt x="5146332" y="2049157"/>
                </a:lnTo>
                <a:lnTo>
                  <a:pt x="5147678" y="2049157"/>
                </a:lnTo>
                <a:lnTo>
                  <a:pt x="5149037" y="2047811"/>
                </a:lnTo>
                <a:lnTo>
                  <a:pt x="5149037" y="2046452"/>
                </a:lnTo>
                <a:lnTo>
                  <a:pt x="5151729" y="2043747"/>
                </a:lnTo>
                <a:lnTo>
                  <a:pt x="5153088" y="2041042"/>
                </a:lnTo>
                <a:lnTo>
                  <a:pt x="5154434" y="2035632"/>
                </a:lnTo>
                <a:lnTo>
                  <a:pt x="5155793" y="2034298"/>
                </a:lnTo>
                <a:lnTo>
                  <a:pt x="5157140" y="2034298"/>
                </a:lnTo>
                <a:lnTo>
                  <a:pt x="5157140" y="2031593"/>
                </a:lnTo>
                <a:lnTo>
                  <a:pt x="5158486" y="2030234"/>
                </a:lnTo>
                <a:lnTo>
                  <a:pt x="5158486" y="2028888"/>
                </a:lnTo>
                <a:lnTo>
                  <a:pt x="5159857" y="2028888"/>
                </a:lnTo>
                <a:lnTo>
                  <a:pt x="5159857" y="2024837"/>
                </a:lnTo>
                <a:lnTo>
                  <a:pt x="5161204" y="2023491"/>
                </a:lnTo>
                <a:lnTo>
                  <a:pt x="5162550" y="2023491"/>
                </a:lnTo>
                <a:lnTo>
                  <a:pt x="5163896" y="2022132"/>
                </a:lnTo>
                <a:lnTo>
                  <a:pt x="5163896" y="2015375"/>
                </a:lnTo>
                <a:lnTo>
                  <a:pt x="5165242" y="2012670"/>
                </a:lnTo>
                <a:lnTo>
                  <a:pt x="5169306" y="2008619"/>
                </a:lnTo>
                <a:lnTo>
                  <a:pt x="5167960" y="2007273"/>
                </a:lnTo>
                <a:lnTo>
                  <a:pt x="5169306" y="2005926"/>
                </a:lnTo>
                <a:lnTo>
                  <a:pt x="5171999" y="2001875"/>
                </a:lnTo>
                <a:lnTo>
                  <a:pt x="5174704" y="1999170"/>
                </a:lnTo>
                <a:lnTo>
                  <a:pt x="5176050" y="1999170"/>
                </a:lnTo>
                <a:lnTo>
                  <a:pt x="5176050" y="1997824"/>
                </a:lnTo>
                <a:lnTo>
                  <a:pt x="5174704" y="1997824"/>
                </a:lnTo>
                <a:lnTo>
                  <a:pt x="5174704" y="1982965"/>
                </a:lnTo>
                <a:lnTo>
                  <a:pt x="5173345" y="1981619"/>
                </a:lnTo>
                <a:lnTo>
                  <a:pt x="5170640" y="1981619"/>
                </a:lnTo>
                <a:lnTo>
                  <a:pt x="5171999" y="1980260"/>
                </a:lnTo>
                <a:lnTo>
                  <a:pt x="5171999" y="1977555"/>
                </a:lnTo>
                <a:lnTo>
                  <a:pt x="5173345" y="1977555"/>
                </a:lnTo>
                <a:lnTo>
                  <a:pt x="5174704" y="1978914"/>
                </a:lnTo>
                <a:lnTo>
                  <a:pt x="5174704" y="1980260"/>
                </a:lnTo>
                <a:lnTo>
                  <a:pt x="5176050" y="1980260"/>
                </a:lnTo>
                <a:lnTo>
                  <a:pt x="5177409" y="1977555"/>
                </a:lnTo>
                <a:lnTo>
                  <a:pt x="5177409" y="1976208"/>
                </a:lnTo>
                <a:lnTo>
                  <a:pt x="5178755" y="1976208"/>
                </a:lnTo>
                <a:lnTo>
                  <a:pt x="5178755" y="1974862"/>
                </a:lnTo>
                <a:lnTo>
                  <a:pt x="5180101" y="1973503"/>
                </a:lnTo>
                <a:lnTo>
                  <a:pt x="5180101" y="1972157"/>
                </a:lnTo>
                <a:lnTo>
                  <a:pt x="5181447" y="1970798"/>
                </a:lnTo>
                <a:lnTo>
                  <a:pt x="5181447" y="1958657"/>
                </a:lnTo>
                <a:lnTo>
                  <a:pt x="5180101" y="1960003"/>
                </a:lnTo>
                <a:lnTo>
                  <a:pt x="5178755" y="1958657"/>
                </a:lnTo>
                <a:lnTo>
                  <a:pt x="5178755" y="1957311"/>
                </a:lnTo>
                <a:lnTo>
                  <a:pt x="5177409" y="1957311"/>
                </a:lnTo>
                <a:lnTo>
                  <a:pt x="5176050" y="1955939"/>
                </a:lnTo>
                <a:lnTo>
                  <a:pt x="5176050" y="1954593"/>
                </a:lnTo>
                <a:lnTo>
                  <a:pt x="5177409" y="1954593"/>
                </a:lnTo>
                <a:lnTo>
                  <a:pt x="5178755" y="1955939"/>
                </a:lnTo>
                <a:lnTo>
                  <a:pt x="5180101" y="1955939"/>
                </a:lnTo>
                <a:lnTo>
                  <a:pt x="5178755" y="1953247"/>
                </a:lnTo>
                <a:lnTo>
                  <a:pt x="5178755" y="1947837"/>
                </a:lnTo>
                <a:lnTo>
                  <a:pt x="5180101" y="1945132"/>
                </a:lnTo>
                <a:lnTo>
                  <a:pt x="5181447" y="1943798"/>
                </a:lnTo>
                <a:lnTo>
                  <a:pt x="5181447" y="1942439"/>
                </a:lnTo>
                <a:lnTo>
                  <a:pt x="5180101" y="1941080"/>
                </a:lnTo>
                <a:lnTo>
                  <a:pt x="5180101" y="1935695"/>
                </a:lnTo>
                <a:lnTo>
                  <a:pt x="5178755" y="1935695"/>
                </a:lnTo>
                <a:lnTo>
                  <a:pt x="5178755" y="1934324"/>
                </a:lnTo>
                <a:lnTo>
                  <a:pt x="5177409" y="1932978"/>
                </a:lnTo>
                <a:lnTo>
                  <a:pt x="5178755" y="1931631"/>
                </a:lnTo>
                <a:lnTo>
                  <a:pt x="5178755" y="1926221"/>
                </a:lnTo>
                <a:lnTo>
                  <a:pt x="5180101" y="1924875"/>
                </a:lnTo>
                <a:lnTo>
                  <a:pt x="5180101" y="1923529"/>
                </a:lnTo>
                <a:lnTo>
                  <a:pt x="5181447" y="1922183"/>
                </a:lnTo>
                <a:lnTo>
                  <a:pt x="5181447" y="1915426"/>
                </a:lnTo>
                <a:lnTo>
                  <a:pt x="5180101" y="1914080"/>
                </a:lnTo>
                <a:lnTo>
                  <a:pt x="5180101" y="1912734"/>
                </a:lnTo>
                <a:lnTo>
                  <a:pt x="5181447" y="1911362"/>
                </a:lnTo>
                <a:lnTo>
                  <a:pt x="5181447" y="1907324"/>
                </a:lnTo>
                <a:lnTo>
                  <a:pt x="5184165" y="1905965"/>
                </a:lnTo>
                <a:lnTo>
                  <a:pt x="5185511" y="1903260"/>
                </a:lnTo>
                <a:lnTo>
                  <a:pt x="5184165" y="1901913"/>
                </a:lnTo>
                <a:lnTo>
                  <a:pt x="5185511" y="1900567"/>
                </a:lnTo>
                <a:lnTo>
                  <a:pt x="5186858" y="1900567"/>
                </a:lnTo>
                <a:lnTo>
                  <a:pt x="5190909" y="1896503"/>
                </a:lnTo>
                <a:lnTo>
                  <a:pt x="5192268" y="1893811"/>
                </a:lnTo>
                <a:lnTo>
                  <a:pt x="5192268" y="1889760"/>
                </a:lnTo>
                <a:lnTo>
                  <a:pt x="5190909" y="1888401"/>
                </a:lnTo>
                <a:lnTo>
                  <a:pt x="5190909" y="1887054"/>
                </a:lnTo>
                <a:lnTo>
                  <a:pt x="5192268" y="1887054"/>
                </a:lnTo>
                <a:lnTo>
                  <a:pt x="5192268" y="1885708"/>
                </a:lnTo>
                <a:lnTo>
                  <a:pt x="5189563" y="1881644"/>
                </a:lnTo>
                <a:lnTo>
                  <a:pt x="5189563" y="1876259"/>
                </a:lnTo>
                <a:lnTo>
                  <a:pt x="5192268" y="1873542"/>
                </a:lnTo>
                <a:lnTo>
                  <a:pt x="5192268" y="1872195"/>
                </a:lnTo>
                <a:lnTo>
                  <a:pt x="5190909" y="1872195"/>
                </a:lnTo>
                <a:lnTo>
                  <a:pt x="5189563" y="1870849"/>
                </a:lnTo>
                <a:lnTo>
                  <a:pt x="5190909" y="1869503"/>
                </a:lnTo>
                <a:lnTo>
                  <a:pt x="5190909" y="1865439"/>
                </a:lnTo>
                <a:lnTo>
                  <a:pt x="5194960" y="1865439"/>
                </a:lnTo>
                <a:lnTo>
                  <a:pt x="5194960" y="1864093"/>
                </a:lnTo>
                <a:lnTo>
                  <a:pt x="5193614" y="1861400"/>
                </a:lnTo>
                <a:lnTo>
                  <a:pt x="5193614" y="1860042"/>
                </a:lnTo>
                <a:lnTo>
                  <a:pt x="5194960" y="1860042"/>
                </a:lnTo>
                <a:lnTo>
                  <a:pt x="5194960" y="1854644"/>
                </a:lnTo>
                <a:lnTo>
                  <a:pt x="5196319" y="1853285"/>
                </a:lnTo>
                <a:lnTo>
                  <a:pt x="5196319" y="1850580"/>
                </a:lnTo>
                <a:lnTo>
                  <a:pt x="5194960" y="1849221"/>
                </a:lnTo>
                <a:lnTo>
                  <a:pt x="5194960" y="1847888"/>
                </a:lnTo>
                <a:lnTo>
                  <a:pt x="5196319" y="1839785"/>
                </a:lnTo>
                <a:lnTo>
                  <a:pt x="5196319" y="1838426"/>
                </a:lnTo>
                <a:lnTo>
                  <a:pt x="5197665" y="1838426"/>
                </a:lnTo>
                <a:lnTo>
                  <a:pt x="5197665" y="1834375"/>
                </a:lnTo>
                <a:lnTo>
                  <a:pt x="5199011" y="1831682"/>
                </a:lnTo>
                <a:lnTo>
                  <a:pt x="5200370" y="1830324"/>
                </a:lnTo>
                <a:lnTo>
                  <a:pt x="5199011" y="1828965"/>
                </a:lnTo>
                <a:lnTo>
                  <a:pt x="5197665" y="1824926"/>
                </a:lnTo>
                <a:lnTo>
                  <a:pt x="5197665" y="1822221"/>
                </a:lnTo>
                <a:lnTo>
                  <a:pt x="5199011" y="1820862"/>
                </a:lnTo>
                <a:lnTo>
                  <a:pt x="5201717" y="1815465"/>
                </a:lnTo>
                <a:lnTo>
                  <a:pt x="5205768" y="1803311"/>
                </a:lnTo>
                <a:lnTo>
                  <a:pt x="5205768" y="1801964"/>
                </a:lnTo>
                <a:lnTo>
                  <a:pt x="5208473" y="1799247"/>
                </a:lnTo>
                <a:lnTo>
                  <a:pt x="5208473" y="1789798"/>
                </a:lnTo>
                <a:lnTo>
                  <a:pt x="5209806" y="1788452"/>
                </a:lnTo>
                <a:lnTo>
                  <a:pt x="5209806" y="1779003"/>
                </a:lnTo>
                <a:lnTo>
                  <a:pt x="5211165" y="1773593"/>
                </a:lnTo>
                <a:lnTo>
                  <a:pt x="5213870" y="1766836"/>
                </a:lnTo>
                <a:lnTo>
                  <a:pt x="5215217" y="1765490"/>
                </a:lnTo>
                <a:lnTo>
                  <a:pt x="5216576" y="1756029"/>
                </a:lnTo>
                <a:lnTo>
                  <a:pt x="5217922" y="1753323"/>
                </a:lnTo>
                <a:lnTo>
                  <a:pt x="5217922" y="1751977"/>
                </a:lnTo>
                <a:lnTo>
                  <a:pt x="5216576" y="1747913"/>
                </a:lnTo>
                <a:lnTo>
                  <a:pt x="5217922" y="1743875"/>
                </a:lnTo>
                <a:lnTo>
                  <a:pt x="5217922" y="1738464"/>
                </a:lnTo>
                <a:lnTo>
                  <a:pt x="5219281" y="1731708"/>
                </a:lnTo>
                <a:lnTo>
                  <a:pt x="5219281" y="1729016"/>
                </a:lnTo>
                <a:lnTo>
                  <a:pt x="5220627" y="1726311"/>
                </a:lnTo>
                <a:lnTo>
                  <a:pt x="5220627" y="1723605"/>
                </a:lnTo>
                <a:lnTo>
                  <a:pt x="5219281" y="1722259"/>
                </a:lnTo>
                <a:lnTo>
                  <a:pt x="5219281" y="1720913"/>
                </a:lnTo>
                <a:lnTo>
                  <a:pt x="5220627" y="1719554"/>
                </a:lnTo>
                <a:lnTo>
                  <a:pt x="5220627" y="1718208"/>
                </a:lnTo>
                <a:lnTo>
                  <a:pt x="5221973" y="1715503"/>
                </a:lnTo>
                <a:lnTo>
                  <a:pt x="5221973" y="1707400"/>
                </a:lnTo>
                <a:lnTo>
                  <a:pt x="5220627" y="1703336"/>
                </a:lnTo>
                <a:lnTo>
                  <a:pt x="5217922" y="1688490"/>
                </a:lnTo>
                <a:lnTo>
                  <a:pt x="5217922" y="1684439"/>
                </a:lnTo>
                <a:lnTo>
                  <a:pt x="5220627" y="1680387"/>
                </a:lnTo>
                <a:lnTo>
                  <a:pt x="5221973" y="1677682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87488" y="5365051"/>
            <a:ext cx="24765" cy="9525"/>
          </a:xfrm>
          <a:custGeom>
            <a:avLst/>
            <a:gdLst/>
            <a:ahLst/>
            <a:cxnLst/>
            <a:rect l="l" t="t" r="r" b="b"/>
            <a:pathLst>
              <a:path w="24765" h="9525">
                <a:moveTo>
                  <a:pt x="5410" y="1346"/>
                </a:moveTo>
                <a:lnTo>
                  <a:pt x="2692" y="0"/>
                </a:lnTo>
                <a:lnTo>
                  <a:pt x="1346" y="0"/>
                </a:lnTo>
                <a:lnTo>
                  <a:pt x="0" y="0"/>
                </a:lnTo>
                <a:lnTo>
                  <a:pt x="5410" y="1346"/>
                </a:lnTo>
                <a:close/>
              </a:path>
              <a:path w="24765" h="9525">
                <a:moveTo>
                  <a:pt x="24307" y="8115"/>
                </a:moveTo>
                <a:lnTo>
                  <a:pt x="22961" y="8115"/>
                </a:lnTo>
                <a:lnTo>
                  <a:pt x="22961" y="9461"/>
                </a:lnTo>
                <a:lnTo>
                  <a:pt x="24307" y="8115"/>
                </a:lnTo>
                <a:close/>
              </a:path>
            </a:pathLst>
          </a:custGeom>
          <a:solidFill>
            <a:srgbClr val="00A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1841124" y="3942670"/>
            <a:ext cx="16510" cy="69215"/>
            <a:chOff x="1841124" y="3942670"/>
            <a:chExt cx="16510" cy="69215"/>
          </a:xfrm>
        </p:grpSpPr>
        <p:sp>
          <p:nvSpPr>
            <p:cNvPr id="300" name="object 300"/>
            <p:cNvSpPr/>
            <p:nvPr/>
          </p:nvSpPr>
          <p:spPr>
            <a:xfrm>
              <a:off x="1849225" y="40088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92" y="0"/>
                  </a:moveTo>
                  <a:lnTo>
                    <a:pt x="0" y="2705"/>
                  </a:lnTo>
                  <a:lnTo>
                    <a:pt x="1346" y="2705"/>
                  </a:lnTo>
                  <a:lnTo>
                    <a:pt x="2692" y="1358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9AC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841119" y="3962933"/>
              <a:ext cx="16510" cy="33020"/>
            </a:xfrm>
            <a:custGeom>
              <a:avLst/>
              <a:gdLst/>
              <a:ahLst/>
              <a:cxnLst/>
              <a:rect l="l" t="t" r="r" b="b"/>
              <a:pathLst>
                <a:path w="16510" h="33020">
                  <a:moveTo>
                    <a:pt x="5397" y="6756"/>
                  </a:moveTo>
                  <a:lnTo>
                    <a:pt x="4051" y="4051"/>
                  </a:lnTo>
                  <a:lnTo>
                    <a:pt x="4051" y="1346"/>
                  </a:lnTo>
                  <a:lnTo>
                    <a:pt x="2692" y="0"/>
                  </a:lnTo>
                  <a:lnTo>
                    <a:pt x="1346" y="0"/>
                  </a:lnTo>
                  <a:lnTo>
                    <a:pt x="0" y="1346"/>
                  </a:lnTo>
                  <a:lnTo>
                    <a:pt x="0" y="2705"/>
                  </a:lnTo>
                  <a:lnTo>
                    <a:pt x="1346" y="2705"/>
                  </a:lnTo>
                  <a:lnTo>
                    <a:pt x="0" y="6756"/>
                  </a:lnTo>
                  <a:lnTo>
                    <a:pt x="1346" y="8102"/>
                  </a:lnTo>
                  <a:lnTo>
                    <a:pt x="4051" y="8102"/>
                  </a:lnTo>
                  <a:lnTo>
                    <a:pt x="5397" y="6756"/>
                  </a:lnTo>
                  <a:close/>
                </a:path>
                <a:path w="16510" h="33020">
                  <a:moveTo>
                    <a:pt x="16205" y="29705"/>
                  </a:moveTo>
                  <a:lnTo>
                    <a:pt x="14846" y="29705"/>
                  </a:lnTo>
                  <a:lnTo>
                    <a:pt x="14846" y="28359"/>
                  </a:lnTo>
                  <a:lnTo>
                    <a:pt x="13500" y="28359"/>
                  </a:lnTo>
                  <a:lnTo>
                    <a:pt x="13500" y="31064"/>
                  </a:lnTo>
                  <a:lnTo>
                    <a:pt x="14846" y="31064"/>
                  </a:lnTo>
                  <a:lnTo>
                    <a:pt x="13500" y="32410"/>
                  </a:lnTo>
                  <a:lnTo>
                    <a:pt x="16205" y="32410"/>
                  </a:lnTo>
                  <a:lnTo>
                    <a:pt x="16205" y="29705"/>
                  </a:lnTo>
                  <a:close/>
                </a:path>
              </a:pathLst>
            </a:custGeom>
            <a:solidFill>
              <a:srgbClr val="94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/>
          <p:nvPr/>
        </p:nvSpPr>
        <p:spPr>
          <a:xfrm>
            <a:off x="1924857" y="399400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705" y="0"/>
                </a:moveTo>
                <a:lnTo>
                  <a:pt x="0" y="1333"/>
                </a:lnTo>
                <a:lnTo>
                  <a:pt x="2705" y="1333"/>
                </a:lnTo>
                <a:lnTo>
                  <a:pt x="2705" y="0"/>
                </a:lnTo>
                <a:close/>
              </a:path>
            </a:pathLst>
          </a:custGeom>
          <a:solidFill>
            <a:srgbClr val="9ACD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846516" y="3934574"/>
            <a:ext cx="1905" cy="4445"/>
          </a:xfrm>
          <a:custGeom>
            <a:avLst/>
            <a:gdLst/>
            <a:ahLst/>
            <a:cxnLst/>
            <a:rect l="l" t="t" r="r" b="b"/>
            <a:pathLst>
              <a:path w="1905" h="4445">
                <a:moveTo>
                  <a:pt x="1333" y="0"/>
                </a:moveTo>
                <a:lnTo>
                  <a:pt x="0" y="1346"/>
                </a:lnTo>
                <a:lnTo>
                  <a:pt x="0" y="4038"/>
                </a:lnTo>
                <a:lnTo>
                  <a:pt x="1333" y="4038"/>
                </a:lnTo>
                <a:lnTo>
                  <a:pt x="1333" y="0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4" name="object 304"/>
          <p:cNvGrpSpPr/>
          <p:nvPr/>
        </p:nvGrpSpPr>
        <p:grpSpPr>
          <a:xfrm>
            <a:off x="1471016" y="3779218"/>
            <a:ext cx="4785995" cy="1809114"/>
            <a:chOff x="1471016" y="3779218"/>
            <a:chExt cx="4785995" cy="1809114"/>
          </a:xfrm>
        </p:grpSpPr>
        <p:sp>
          <p:nvSpPr>
            <p:cNvPr id="305" name="object 305"/>
            <p:cNvSpPr/>
            <p:nvPr/>
          </p:nvSpPr>
          <p:spPr>
            <a:xfrm>
              <a:off x="1471015" y="3822636"/>
              <a:ext cx="4785995" cy="1765300"/>
            </a:xfrm>
            <a:custGeom>
              <a:avLst/>
              <a:gdLst/>
              <a:ahLst/>
              <a:cxnLst/>
              <a:rect l="l" t="t" r="r" b="b"/>
              <a:pathLst>
                <a:path w="4785995" h="1765300">
                  <a:moveTo>
                    <a:pt x="468693" y="168656"/>
                  </a:moveTo>
                  <a:lnTo>
                    <a:pt x="467347" y="168656"/>
                  </a:lnTo>
                  <a:lnTo>
                    <a:pt x="467347" y="170002"/>
                  </a:lnTo>
                  <a:lnTo>
                    <a:pt x="468693" y="171361"/>
                  </a:lnTo>
                  <a:lnTo>
                    <a:pt x="468693" y="168656"/>
                  </a:lnTo>
                  <a:close/>
                </a:path>
                <a:path w="4785995" h="1765300">
                  <a:moveTo>
                    <a:pt x="515975" y="206476"/>
                  </a:moveTo>
                  <a:lnTo>
                    <a:pt x="514616" y="206476"/>
                  </a:lnTo>
                  <a:lnTo>
                    <a:pt x="513283" y="207822"/>
                  </a:lnTo>
                  <a:lnTo>
                    <a:pt x="515975" y="207822"/>
                  </a:lnTo>
                  <a:lnTo>
                    <a:pt x="515975" y="206476"/>
                  </a:lnTo>
                  <a:close/>
                </a:path>
                <a:path w="4785995" h="1765300">
                  <a:moveTo>
                    <a:pt x="524078" y="226745"/>
                  </a:moveTo>
                  <a:lnTo>
                    <a:pt x="521385" y="224040"/>
                  </a:lnTo>
                  <a:lnTo>
                    <a:pt x="520026" y="221335"/>
                  </a:lnTo>
                  <a:lnTo>
                    <a:pt x="520026" y="219989"/>
                  </a:lnTo>
                  <a:lnTo>
                    <a:pt x="521385" y="217284"/>
                  </a:lnTo>
                  <a:lnTo>
                    <a:pt x="521385" y="215938"/>
                  </a:lnTo>
                  <a:lnTo>
                    <a:pt x="520026" y="214579"/>
                  </a:lnTo>
                  <a:lnTo>
                    <a:pt x="520026" y="213233"/>
                  </a:lnTo>
                  <a:lnTo>
                    <a:pt x="517334" y="211886"/>
                  </a:lnTo>
                  <a:lnTo>
                    <a:pt x="515975" y="211886"/>
                  </a:lnTo>
                  <a:lnTo>
                    <a:pt x="515975" y="210527"/>
                  </a:lnTo>
                  <a:lnTo>
                    <a:pt x="514629" y="209181"/>
                  </a:lnTo>
                  <a:lnTo>
                    <a:pt x="511924" y="207835"/>
                  </a:lnTo>
                  <a:lnTo>
                    <a:pt x="507873" y="207835"/>
                  </a:lnTo>
                  <a:lnTo>
                    <a:pt x="507873" y="209181"/>
                  </a:lnTo>
                  <a:lnTo>
                    <a:pt x="509231" y="209181"/>
                  </a:lnTo>
                  <a:lnTo>
                    <a:pt x="510578" y="211886"/>
                  </a:lnTo>
                  <a:lnTo>
                    <a:pt x="513283" y="214579"/>
                  </a:lnTo>
                  <a:lnTo>
                    <a:pt x="513283" y="215938"/>
                  </a:lnTo>
                  <a:lnTo>
                    <a:pt x="514629" y="218630"/>
                  </a:lnTo>
                  <a:lnTo>
                    <a:pt x="514629" y="219989"/>
                  </a:lnTo>
                  <a:lnTo>
                    <a:pt x="513283" y="221335"/>
                  </a:lnTo>
                  <a:lnTo>
                    <a:pt x="514629" y="224040"/>
                  </a:lnTo>
                  <a:lnTo>
                    <a:pt x="518680" y="226745"/>
                  </a:lnTo>
                  <a:lnTo>
                    <a:pt x="521385" y="229438"/>
                  </a:lnTo>
                  <a:lnTo>
                    <a:pt x="522732" y="229438"/>
                  </a:lnTo>
                  <a:lnTo>
                    <a:pt x="522732" y="226745"/>
                  </a:lnTo>
                  <a:lnTo>
                    <a:pt x="524078" y="226745"/>
                  </a:lnTo>
                  <a:close/>
                </a:path>
                <a:path w="4785995" h="1765300">
                  <a:moveTo>
                    <a:pt x="528129" y="211886"/>
                  </a:moveTo>
                  <a:lnTo>
                    <a:pt x="525437" y="209169"/>
                  </a:lnTo>
                  <a:lnTo>
                    <a:pt x="521373" y="206476"/>
                  </a:lnTo>
                  <a:lnTo>
                    <a:pt x="518680" y="206476"/>
                  </a:lnTo>
                  <a:lnTo>
                    <a:pt x="520026" y="207822"/>
                  </a:lnTo>
                  <a:lnTo>
                    <a:pt x="520026" y="210540"/>
                  </a:lnTo>
                  <a:lnTo>
                    <a:pt x="521373" y="211886"/>
                  </a:lnTo>
                  <a:lnTo>
                    <a:pt x="521373" y="213233"/>
                  </a:lnTo>
                  <a:lnTo>
                    <a:pt x="522744" y="215925"/>
                  </a:lnTo>
                  <a:lnTo>
                    <a:pt x="521373" y="218643"/>
                  </a:lnTo>
                  <a:lnTo>
                    <a:pt x="521373" y="222681"/>
                  </a:lnTo>
                  <a:lnTo>
                    <a:pt x="522744" y="224028"/>
                  </a:lnTo>
                  <a:lnTo>
                    <a:pt x="524090" y="224028"/>
                  </a:lnTo>
                  <a:lnTo>
                    <a:pt x="524090" y="222681"/>
                  </a:lnTo>
                  <a:lnTo>
                    <a:pt x="525437" y="221335"/>
                  </a:lnTo>
                  <a:lnTo>
                    <a:pt x="528129" y="215925"/>
                  </a:lnTo>
                  <a:lnTo>
                    <a:pt x="528129" y="211886"/>
                  </a:lnTo>
                  <a:close/>
                </a:path>
                <a:path w="4785995" h="1765300">
                  <a:moveTo>
                    <a:pt x="4691126" y="1346200"/>
                  </a:moveTo>
                  <a:lnTo>
                    <a:pt x="4689767" y="1346200"/>
                  </a:lnTo>
                  <a:lnTo>
                    <a:pt x="4688421" y="1358900"/>
                  </a:lnTo>
                  <a:lnTo>
                    <a:pt x="4691126" y="1358900"/>
                  </a:lnTo>
                  <a:lnTo>
                    <a:pt x="4691126" y="1346200"/>
                  </a:lnTo>
                  <a:close/>
                </a:path>
                <a:path w="4785995" h="1765300">
                  <a:moveTo>
                    <a:pt x="4696523" y="1422400"/>
                  </a:moveTo>
                  <a:lnTo>
                    <a:pt x="4695177" y="1422400"/>
                  </a:lnTo>
                  <a:lnTo>
                    <a:pt x="4695177" y="1435100"/>
                  </a:lnTo>
                  <a:lnTo>
                    <a:pt x="4696523" y="1435100"/>
                  </a:lnTo>
                  <a:lnTo>
                    <a:pt x="4696523" y="1422400"/>
                  </a:lnTo>
                  <a:close/>
                </a:path>
                <a:path w="4785995" h="1765300">
                  <a:moveTo>
                    <a:pt x="4772164" y="1625600"/>
                  </a:moveTo>
                  <a:lnTo>
                    <a:pt x="4769459" y="1625600"/>
                  </a:lnTo>
                  <a:lnTo>
                    <a:pt x="4769993" y="1630692"/>
                  </a:lnTo>
                  <a:lnTo>
                    <a:pt x="4772164" y="1625600"/>
                  </a:lnTo>
                  <a:close/>
                </a:path>
                <a:path w="4785995" h="1765300">
                  <a:moveTo>
                    <a:pt x="4785677" y="1676400"/>
                  </a:moveTo>
                  <a:lnTo>
                    <a:pt x="4784331" y="1663700"/>
                  </a:lnTo>
                  <a:lnTo>
                    <a:pt x="4780280" y="1663700"/>
                  </a:lnTo>
                  <a:lnTo>
                    <a:pt x="4778921" y="1651000"/>
                  </a:lnTo>
                  <a:lnTo>
                    <a:pt x="4776216" y="1651000"/>
                  </a:lnTo>
                  <a:lnTo>
                    <a:pt x="4776216" y="1638300"/>
                  </a:lnTo>
                  <a:lnTo>
                    <a:pt x="4777562" y="1638300"/>
                  </a:lnTo>
                  <a:lnTo>
                    <a:pt x="4776216" y="1625600"/>
                  </a:lnTo>
                  <a:lnTo>
                    <a:pt x="4772164" y="1625600"/>
                  </a:lnTo>
                  <a:lnTo>
                    <a:pt x="4772164" y="1638300"/>
                  </a:lnTo>
                  <a:lnTo>
                    <a:pt x="4770818" y="1638300"/>
                  </a:lnTo>
                  <a:lnTo>
                    <a:pt x="4769993" y="1630692"/>
                  </a:lnTo>
                  <a:lnTo>
                    <a:pt x="4769459" y="1631962"/>
                  </a:lnTo>
                  <a:lnTo>
                    <a:pt x="4769459" y="1638300"/>
                  </a:lnTo>
                  <a:lnTo>
                    <a:pt x="4766767" y="1638300"/>
                  </a:lnTo>
                  <a:lnTo>
                    <a:pt x="4769459" y="1631962"/>
                  </a:lnTo>
                  <a:lnTo>
                    <a:pt x="4769459" y="1625600"/>
                  </a:lnTo>
                  <a:lnTo>
                    <a:pt x="4769459" y="1612900"/>
                  </a:lnTo>
                  <a:lnTo>
                    <a:pt x="4761357" y="1612900"/>
                  </a:lnTo>
                  <a:lnTo>
                    <a:pt x="4765408" y="1600200"/>
                  </a:lnTo>
                  <a:lnTo>
                    <a:pt x="4761357" y="1600200"/>
                  </a:lnTo>
                  <a:lnTo>
                    <a:pt x="4761357" y="1587500"/>
                  </a:lnTo>
                  <a:lnTo>
                    <a:pt x="4760011" y="1587500"/>
                  </a:lnTo>
                  <a:lnTo>
                    <a:pt x="4760011" y="1574800"/>
                  </a:lnTo>
                  <a:lnTo>
                    <a:pt x="4751908" y="1574800"/>
                  </a:lnTo>
                  <a:lnTo>
                    <a:pt x="4751908" y="1562100"/>
                  </a:lnTo>
                  <a:lnTo>
                    <a:pt x="4739754" y="1562100"/>
                  </a:lnTo>
                  <a:lnTo>
                    <a:pt x="4739754" y="1549400"/>
                  </a:lnTo>
                  <a:lnTo>
                    <a:pt x="4742446" y="1549400"/>
                  </a:lnTo>
                  <a:lnTo>
                    <a:pt x="4743793" y="1536700"/>
                  </a:lnTo>
                  <a:lnTo>
                    <a:pt x="4731651" y="1536700"/>
                  </a:lnTo>
                  <a:lnTo>
                    <a:pt x="4730293" y="1524000"/>
                  </a:lnTo>
                  <a:lnTo>
                    <a:pt x="4726241" y="1524000"/>
                  </a:lnTo>
                  <a:lnTo>
                    <a:pt x="4720831" y="1511300"/>
                  </a:lnTo>
                  <a:lnTo>
                    <a:pt x="4714087" y="1511300"/>
                  </a:lnTo>
                  <a:lnTo>
                    <a:pt x="4712741" y="1498600"/>
                  </a:lnTo>
                  <a:lnTo>
                    <a:pt x="4707331" y="1498600"/>
                  </a:lnTo>
                  <a:lnTo>
                    <a:pt x="4707331" y="1485900"/>
                  </a:lnTo>
                  <a:lnTo>
                    <a:pt x="4703280" y="1485900"/>
                  </a:lnTo>
                  <a:lnTo>
                    <a:pt x="4704639" y="1473200"/>
                  </a:lnTo>
                  <a:lnTo>
                    <a:pt x="4705985" y="1473200"/>
                  </a:lnTo>
                  <a:lnTo>
                    <a:pt x="4704639" y="1460500"/>
                  </a:lnTo>
                  <a:lnTo>
                    <a:pt x="4697869" y="1460500"/>
                  </a:lnTo>
                  <a:lnTo>
                    <a:pt x="4696523" y="1447800"/>
                  </a:lnTo>
                  <a:lnTo>
                    <a:pt x="4692472" y="1447800"/>
                  </a:lnTo>
                  <a:lnTo>
                    <a:pt x="4692472" y="1435100"/>
                  </a:lnTo>
                  <a:lnTo>
                    <a:pt x="4693818" y="1435100"/>
                  </a:lnTo>
                  <a:lnTo>
                    <a:pt x="4691126" y="1422400"/>
                  </a:lnTo>
                  <a:lnTo>
                    <a:pt x="4693818" y="1422400"/>
                  </a:lnTo>
                  <a:lnTo>
                    <a:pt x="4689767" y="1409700"/>
                  </a:lnTo>
                  <a:lnTo>
                    <a:pt x="4691126" y="1409700"/>
                  </a:lnTo>
                  <a:lnTo>
                    <a:pt x="4695177" y="1397000"/>
                  </a:lnTo>
                  <a:lnTo>
                    <a:pt x="4693818" y="1397000"/>
                  </a:lnTo>
                  <a:lnTo>
                    <a:pt x="4693818" y="1384300"/>
                  </a:lnTo>
                  <a:lnTo>
                    <a:pt x="4696523" y="1384300"/>
                  </a:lnTo>
                  <a:lnTo>
                    <a:pt x="4697869" y="1371600"/>
                  </a:lnTo>
                  <a:lnTo>
                    <a:pt x="4689767" y="1371600"/>
                  </a:lnTo>
                  <a:lnTo>
                    <a:pt x="4688421" y="1358900"/>
                  </a:lnTo>
                  <a:lnTo>
                    <a:pt x="4681664" y="1358900"/>
                  </a:lnTo>
                  <a:lnTo>
                    <a:pt x="4680318" y="1346200"/>
                  </a:lnTo>
                  <a:lnTo>
                    <a:pt x="4662754" y="1346200"/>
                  </a:lnTo>
                  <a:lnTo>
                    <a:pt x="4664113" y="1333500"/>
                  </a:lnTo>
                  <a:lnTo>
                    <a:pt x="4662754" y="1320800"/>
                  </a:lnTo>
                  <a:lnTo>
                    <a:pt x="4618177" y="1320800"/>
                  </a:lnTo>
                  <a:lnTo>
                    <a:pt x="4576318" y="1308100"/>
                  </a:lnTo>
                  <a:lnTo>
                    <a:pt x="4545241" y="1320800"/>
                  </a:lnTo>
                  <a:lnTo>
                    <a:pt x="4526331" y="1346200"/>
                  </a:lnTo>
                  <a:lnTo>
                    <a:pt x="4481766" y="1371600"/>
                  </a:lnTo>
                  <a:lnTo>
                    <a:pt x="4406112" y="1371600"/>
                  </a:lnTo>
                  <a:lnTo>
                    <a:pt x="4368292" y="1358900"/>
                  </a:lnTo>
                  <a:lnTo>
                    <a:pt x="4343984" y="1320800"/>
                  </a:lnTo>
                  <a:lnTo>
                    <a:pt x="4281856" y="1320800"/>
                  </a:lnTo>
                  <a:lnTo>
                    <a:pt x="4242676" y="1358900"/>
                  </a:lnTo>
                  <a:lnTo>
                    <a:pt x="4194048" y="1371600"/>
                  </a:lnTo>
                  <a:lnTo>
                    <a:pt x="4150830" y="1358900"/>
                  </a:lnTo>
                  <a:lnTo>
                    <a:pt x="4077893" y="1333500"/>
                  </a:lnTo>
                  <a:lnTo>
                    <a:pt x="4011701" y="1346200"/>
                  </a:lnTo>
                  <a:lnTo>
                    <a:pt x="3929303" y="1371600"/>
                  </a:lnTo>
                  <a:lnTo>
                    <a:pt x="3833406" y="1371600"/>
                  </a:lnTo>
                  <a:lnTo>
                    <a:pt x="3783431" y="1358900"/>
                  </a:lnTo>
                  <a:lnTo>
                    <a:pt x="3737495" y="1346200"/>
                  </a:lnTo>
                  <a:lnTo>
                    <a:pt x="3688880" y="1333500"/>
                  </a:lnTo>
                  <a:lnTo>
                    <a:pt x="3637546" y="1333500"/>
                  </a:lnTo>
                  <a:lnTo>
                    <a:pt x="3603777" y="1346200"/>
                  </a:lnTo>
                  <a:lnTo>
                    <a:pt x="3564610" y="1371600"/>
                  </a:lnTo>
                  <a:lnTo>
                    <a:pt x="3537597" y="1422400"/>
                  </a:lnTo>
                  <a:lnTo>
                    <a:pt x="3478161" y="1460500"/>
                  </a:lnTo>
                  <a:lnTo>
                    <a:pt x="3397110" y="1473200"/>
                  </a:lnTo>
                  <a:lnTo>
                    <a:pt x="3344430" y="1485900"/>
                  </a:lnTo>
                  <a:lnTo>
                    <a:pt x="3293110" y="1511300"/>
                  </a:lnTo>
                  <a:lnTo>
                    <a:pt x="3243135" y="1536700"/>
                  </a:lnTo>
                  <a:lnTo>
                    <a:pt x="3197199" y="1574800"/>
                  </a:lnTo>
                  <a:lnTo>
                    <a:pt x="3190456" y="1600200"/>
                  </a:lnTo>
                  <a:lnTo>
                    <a:pt x="3182340" y="1612900"/>
                  </a:lnTo>
                  <a:lnTo>
                    <a:pt x="3162084" y="1625600"/>
                  </a:lnTo>
                  <a:lnTo>
                    <a:pt x="3122917" y="1651000"/>
                  </a:lnTo>
                  <a:lnTo>
                    <a:pt x="3083737" y="1651000"/>
                  </a:lnTo>
                  <a:lnTo>
                    <a:pt x="3056725" y="1612900"/>
                  </a:lnTo>
                  <a:lnTo>
                    <a:pt x="3055378" y="1549400"/>
                  </a:lnTo>
                  <a:lnTo>
                    <a:pt x="3047263" y="1498600"/>
                  </a:lnTo>
                  <a:lnTo>
                    <a:pt x="3035109" y="1422400"/>
                  </a:lnTo>
                  <a:lnTo>
                    <a:pt x="3025381" y="1371600"/>
                  </a:lnTo>
                  <a:lnTo>
                    <a:pt x="3022955" y="1358900"/>
                  </a:lnTo>
                  <a:lnTo>
                    <a:pt x="3016212" y="1295400"/>
                  </a:lnTo>
                  <a:lnTo>
                    <a:pt x="3014307" y="1282700"/>
                  </a:lnTo>
                  <a:lnTo>
                    <a:pt x="3006737" y="1231900"/>
                  </a:lnTo>
                  <a:lnTo>
                    <a:pt x="2999994" y="1168400"/>
                  </a:lnTo>
                  <a:lnTo>
                    <a:pt x="2963532" y="1130300"/>
                  </a:lnTo>
                  <a:lnTo>
                    <a:pt x="2912199" y="1104900"/>
                  </a:lnTo>
                  <a:lnTo>
                    <a:pt x="2828455" y="1092200"/>
                  </a:lnTo>
                  <a:lnTo>
                    <a:pt x="2762262" y="1079500"/>
                  </a:lnTo>
                  <a:lnTo>
                    <a:pt x="2677172" y="1066800"/>
                  </a:lnTo>
                  <a:lnTo>
                    <a:pt x="2602877" y="1054100"/>
                  </a:lnTo>
                  <a:lnTo>
                    <a:pt x="2485364" y="1054100"/>
                  </a:lnTo>
                  <a:lnTo>
                    <a:pt x="2452941" y="1066800"/>
                  </a:lnTo>
                  <a:lnTo>
                    <a:pt x="2452941" y="1104900"/>
                  </a:lnTo>
                  <a:lnTo>
                    <a:pt x="2473210" y="1130300"/>
                  </a:lnTo>
                  <a:lnTo>
                    <a:pt x="2479954" y="1168400"/>
                  </a:lnTo>
                  <a:lnTo>
                    <a:pt x="2474557" y="1206500"/>
                  </a:lnTo>
                  <a:lnTo>
                    <a:pt x="2439441" y="1257300"/>
                  </a:lnTo>
                  <a:lnTo>
                    <a:pt x="2388108" y="1282700"/>
                  </a:lnTo>
                  <a:lnTo>
                    <a:pt x="2354338" y="1282700"/>
                  </a:lnTo>
                  <a:lnTo>
                    <a:pt x="2309761" y="1257300"/>
                  </a:lnTo>
                  <a:lnTo>
                    <a:pt x="2290864" y="1244600"/>
                  </a:lnTo>
                  <a:lnTo>
                    <a:pt x="2296261" y="1206500"/>
                  </a:lnTo>
                  <a:lnTo>
                    <a:pt x="2296261" y="1143000"/>
                  </a:lnTo>
                  <a:lnTo>
                    <a:pt x="2290864" y="1104900"/>
                  </a:lnTo>
                  <a:lnTo>
                    <a:pt x="2285009" y="1092200"/>
                  </a:lnTo>
                  <a:lnTo>
                    <a:pt x="2273300" y="1066800"/>
                  </a:lnTo>
                  <a:lnTo>
                    <a:pt x="2262492" y="1003300"/>
                  </a:lnTo>
                  <a:lnTo>
                    <a:pt x="2253030" y="977900"/>
                  </a:lnTo>
                  <a:lnTo>
                    <a:pt x="2243582" y="952500"/>
                  </a:lnTo>
                  <a:lnTo>
                    <a:pt x="2212517" y="939800"/>
                  </a:lnTo>
                  <a:lnTo>
                    <a:pt x="2132825" y="977900"/>
                  </a:lnTo>
                  <a:lnTo>
                    <a:pt x="2053132" y="927100"/>
                  </a:lnTo>
                  <a:lnTo>
                    <a:pt x="2027466" y="965200"/>
                  </a:lnTo>
                  <a:lnTo>
                    <a:pt x="2045017" y="1003300"/>
                  </a:lnTo>
                  <a:lnTo>
                    <a:pt x="2019350" y="1041400"/>
                  </a:lnTo>
                  <a:lnTo>
                    <a:pt x="1988286" y="1066800"/>
                  </a:lnTo>
                  <a:lnTo>
                    <a:pt x="1946414" y="1092200"/>
                  </a:lnTo>
                  <a:lnTo>
                    <a:pt x="1920760" y="1092200"/>
                  </a:lnTo>
                  <a:lnTo>
                    <a:pt x="1906346" y="1079500"/>
                  </a:lnTo>
                  <a:lnTo>
                    <a:pt x="1877529" y="1054100"/>
                  </a:lnTo>
                  <a:lnTo>
                    <a:pt x="1828901" y="1028700"/>
                  </a:lnTo>
                  <a:lnTo>
                    <a:pt x="1781632" y="1041400"/>
                  </a:lnTo>
                  <a:lnTo>
                    <a:pt x="1714093" y="1079500"/>
                  </a:lnTo>
                  <a:lnTo>
                    <a:pt x="1608734" y="1066800"/>
                  </a:lnTo>
                  <a:lnTo>
                    <a:pt x="1557401" y="1066800"/>
                  </a:lnTo>
                  <a:lnTo>
                    <a:pt x="1506080" y="1041400"/>
                  </a:lnTo>
                  <a:lnTo>
                    <a:pt x="1457452" y="1016000"/>
                  </a:lnTo>
                  <a:lnTo>
                    <a:pt x="1411528" y="1003300"/>
                  </a:lnTo>
                  <a:lnTo>
                    <a:pt x="1398016" y="977900"/>
                  </a:lnTo>
                  <a:lnTo>
                    <a:pt x="1388554" y="952500"/>
                  </a:lnTo>
                  <a:lnTo>
                    <a:pt x="1380451" y="901700"/>
                  </a:lnTo>
                  <a:lnTo>
                    <a:pt x="1395310" y="889000"/>
                  </a:lnTo>
                  <a:lnTo>
                    <a:pt x="1408823" y="850900"/>
                  </a:lnTo>
                  <a:lnTo>
                    <a:pt x="1401394" y="838200"/>
                  </a:lnTo>
                  <a:lnTo>
                    <a:pt x="1393964" y="825500"/>
                  </a:lnTo>
                  <a:lnTo>
                    <a:pt x="1378648" y="800100"/>
                  </a:lnTo>
                  <a:lnTo>
                    <a:pt x="1371003" y="787400"/>
                  </a:lnTo>
                  <a:lnTo>
                    <a:pt x="1330477" y="774700"/>
                  </a:lnTo>
                  <a:lnTo>
                    <a:pt x="1283208" y="787400"/>
                  </a:lnTo>
                  <a:lnTo>
                    <a:pt x="1239977" y="800100"/>
                  </a:lnTo>
                  <a:lnTo>
                    <a:pt x="1199451" y="787400"/>
                  </a:lnTo>
                  <a:lnTo>
                    <a:pt x="1090041" y="825500"/>
                  </a:lnTo>
                  <a:lnTo>
                    <a:pt x="1041425" y="838200"/>
                  </a:lnTo>
                  <a:lnTo>
                    <a:pt x="1014399" y="838200"/>
                  </a:lnTo>
                  <a:lnTo>
                    <a:pt x="996848" y="825500"/>
                  </a:lnTo>
                  <a:lnTo>
                    <a:pt x="991438" y="800100"/>
                  </a:lnTo>
                  <a:lnTo>
                    <a:pt x="996848" y="774700"/>
                  </a:lnTo>
                  <a:lnTo>
                    <a:pt x="1006297" y="736600"/>
                  </a:lnTo>
                  <a:lnTo>
                    <a:pt x="1017104" y="698500"/>
                  </a:lnTo>
                  <a:lnTo>
                    <a:pt x="1019810" y="660400"/>
                  </a:lnTo>
                  <a:lnTo>
                    <a:pt x="1011707" y="647700"/>
                  </a:lnTo>
                  <a:lnTo>
                    <a:pt x="975233" y="622300"/>
                  </a:lnTo>
                  <a:lnTo>
                    <a:pt x="929309" y="596900"/>
                  </a:lnTo>
                  <a:lnTo>
                    <a:pt x="888784" y="571500"/>
                  </a:lnTo>
                  <a:lnTo>
                    <a:pt x="846912" y="533400"/>
                  </a:lnTo>
                  <a:lnTo>
                    <a:pt x="811796" y="482600"/>
                  </a:lnTo>
                  <a:lnTo>
                    <a:pt x="788835" y="457200"/>
                  </a:lnTo>
                  <a:lnTo>
                    <a:pt x="753706" y="419100"/>
                  </a:lnTo>
                  <a:lnTo>
                    <a:pt x="709129" y="393700"/>
                  </a:lnTo>
                  <a:lnTo>
                    <a:pt x="660514" y="355600"/>
                  </a:lnTo>
                  <a:lnTo>
                    <a:pt x="625386" y="317500"/>
                  </a:lnTo>
                  <a:lnTo>
                    <a:pt x="594321" y="292100"/>
                  </a:lnTo>
                  <a:lnTo>
                    <a:pt x="555155" y="241300"/>
                  </a:lnTo>
                  <a:lnTo>
                    <a:pt x="533539" y="215900"/>
                  </a:lnTo>
                  <a:lnTo>
                    <a:pt x="533539" y="228600"/>
                  </a:lnTo>
                  <a:lnTo>
                    <a:pt x="532193" y="228600"/>
                  </a:lnTo>
                  <a:lnTo>
                    <a:pt x="532193" y="215900"/>
                  </a:lnTo>
                  <a:lnTo>
                    <a:pt x="529488" y="228600"/>
                  </a:lnTo>
                  <a:lnTo>
                    <a:pt x="525437" y="228600"/>
                  </a:lnTo>
                  <a:lnTo>
                    <a:pt x="525437" y="241300"/>
                  </a:lnTo>
                  <a:lnTo>
                    <a:pt x="518680" y="241300"/>
                  </a:lnTo>
                  <a:lnTo>
                    <a:pt x="518680" y="228600"/>
                  </a:lnTo>
                  <a:lnTo>
                    <a:pt x="511937" y="228600"/>
                  </a:lnTo>
                  <a:lnTo>
                    <a:pt x="509219" y="215900"/>
                  </a:lnTo>
                  <a:lnTo>
                    <a:pt x="507873" y="215900"/>
                  </a:lnTo>
                  <a:lnTo>
                    <a:pt x="506526" y="228600"/>
                  </a:lnTo>
                  <a:lnTo>
                    <a:pt x="503821" y="215900"/>
                  </a:lnTo>
                  <a:lnTo>
                    <a:pt x="499770" y="215900"/>
                  </a:lnTo>
                  <a:lnTo>
                    <a:pt x="499770" y="228600"/>
                  </a:lnTo>
                  <a:lnTo>
                    <a:pt x="498424" y="228600"/>
                  </a:lnTo>
                  <a:lnTo>
                    <a:pt x="493014" y="215900"/>
                  </a:lnTo>
                  <a:lnTo>
                    <a:pt x="490321" y="215900"/>
                  </a:lnTo>
                  <a:lnTo>
                    <a:pt x="490321" y="203200"/>
                  </a:lnTo>
                  <a:lnTo>
                    <a:pt x="487616" y="203200"/>
                  </a:lnTo>
                  <a:lnTo>
                    <a:pt x="484911" y="190500"/>
                  </a:lnTo>
                  <a:lnTo>
                    <a:pt x="478155" y="190500"/>
                  </a:lnTo>
                  <a:lnTo>
                    <a:pt x="475462" y="177800"/>
                  </a:lnTo>
                  <a:lnTo>
                    <a:pt x="453847" y="177800"/>
                  </a:lnTo>
                  <a:lnTo>
                    <a:pt x="429526" y="190500"/>
                  </a:lnTo>
                  <a:lnTo>
                    <a:pt x="432231" y="190500"/>
                  </a:lnTo>
                  <a:lnTo>
                    <a:pt x="430885" y="203200"/>
                  </a:lnTo>
                  <a:lnTo>
                    <a:pt x="425475" y="203200"/>
                  </a:lnTo>
                  <a:lnTo>
                    <a:pt x="425475" y="215900"/>
                  </a:lnTo>
                  <a:lnTo>
                    <a:pt x="421424" y="228600"/>
                  </a:lnTo>
                  <a:lnTo>
                    <a:pt x="387667" y="228600"/>
                  </a:lnTo>
                  <a:lnTo>
                    <a:pt x="384962" y="215900"/>
                  </a:lnTo>
                  <a:lnTo>
                    <a:pt x="379552" y="203200"/>
                  </a:lnTo>
                  <a:lnTo>
                    <a:pt x="371449" y="203200"/>
                  </a:lnTo>
                  <a:lnTo>
                    <a:pt x="371449" y="190500"/>
                  </a:lnTo>
                  <a:lnTo>
                    <a:pt x="367398" y="190500"/>
                  </a:lnTo>
                  <a:lnTo>
                    <a:pt x="344436" y="177800"/>
                  </a:lnTo>
                  <a:lnTo>
                    <a:pt x="324180" y="165100"/>
                  </a:lnTo>
                  <a:lnTo>
                    <a:pt x="310667" y="127000"/>
                  </a:lnTo>
                  <a:lnTo>
                    <a:pt x="294462" y="114300"/>
                  </a:lnTo>
                  <a:lnTo>
                    <a:pt x="275551" y="88900"/>
                  </a:lnTo>
                  <a:lnTo>
                    <a:pt x="248539" y="63500"/>
                  </a:lnTo>
                  <a:lnTo>
                    <a:pt x="228269" y="25400"/>
                  </a:lnTo>
                  <a:lnTo>
                    <a:pt x="217474" y="0"/>
                  </a:lnTo>
                  <a:lnTo>
                    <a:pt x="202603" y="0"/>
                  </a:lnTo>
                  <a:lnTo>
                    <a:pt x="199910" y="12700"/>
                  </a:lnTo>
                  <a:lnTo>
                    <a:pt x="197205" y="12700"/>
                  </a:lnTo>
                  <a:lnTo>
                    <a:pt x="202603" y="25400"/>
                  </a:lnTo>
                  <a:lnTo>
                    <a:pt x="202603" y="38100"/>
                  </a:lnTo>
                  <a:lnTo>
                    <a:pt x="195859" y="38100"/>
                  </a:lnTo>
                  <a:lnTo>
                    <a:pt x="194500" y="50800"/>
                  </a:lnTo>
                  <a:lnTo>
                    <a:pt x="158038" y="50800"/>
                  </a:lnTo>
                  <a:lnTo>
                    <a:pt x="156679" y="63500"/>
                  </a:lnTo>
                  <a:lnTo>
                    <a:pt x="158038" y="76200"/>
                  </a:lnTo>
                  <a:lnTo>
                    <a:pt x="156679" y="76200"/>
                  </a:lnTo>
                  <a:lnTo>
                    <a:pt x="158038" y="88900"/>
                  </a:lnTo>
                  <a:lnTo>
                    <a:pt x="162090" y="101600"/>
                  </a:lnTo>
                  <a:lnTo>
                    <a:pt x="164795" y="114300"/>
                  </a:lnTo>
                  <a:lnTo>
                    <a:pt x="162090" y="127000"/>
                  </a:lnTo>
                  <a:lnTo>
                    <a:pt x="160731" y="127000"/>
                  </a:lnTo>
                  <a:lnTo>
                    <a:pt x="160731" y="139700"/>
                  </a:lnTo>
                  <a:lnTo>
                    <a:pt x="159385" y="139700"/>
                  </a:lnTo>
                  <a:lnTo>
                    <a:pt x="158038" y="152400"/>
                  </a:lnTo>
                  <a:lnTo>
                    <a:pt x="144526" y="152400"/>
                  </a:lnTo>
                  <a:lnTo>
                    <a:pt x="137769" y="165100"/>
                  </a:lnTo>
                  <a:lnTo>
                    <a:pt x="108051" y="165100"/>
                  </a:lnTo>
                  <a:lnTo>
                    <a:pt x="105359" y="177800"/>
                  </a:lnTo>
                  <a:lnTo>
                    <a:pt x="68884" y="177800"/>
                  </a:lnTo>
                  <a:lnTo>
                    <a:pt x="41871" y="190500"/>
                  </a:lnTo>
                  <a:lnTo>
                    <a:pt x="0" y="190500"/>
                  </a:lnTo>
                  <a:lnTo>
                    <a:pt x="43218" y="266700"/>
                  </a:lnTo>
                  <a:lnTo>
                    <a:pt x="89154" y="292100"/>
                  </a:lnTo>
                  <a:lnTo>
                    <a:pt x="121564" y="304800"/>
                  </a:lnTo>
                  <a:lnTo>
                    <a:pt x="151282" y="317500"/>
                  </a:lnTo>
                  <a:lnTo>
                    <a:pt x="194500" y="342900"/>
                  </a:lnTo>
                  <a:lnTo>
                    <a:pt x="247180" y="381000"/>
                  </a:lnTo>
                  <a:lnTo>
                    <a:pt x="262039" y="419100"/>
                  </a:lnTo>
                  <a:lnTo>
                    <a:pt x="272846" y="457200"/>
                  </a:lnTo>
                  <a:lnTo>
                    <a:pt x="303911" y="495300"/>
                  </a:lnTo>
                  <a:lnTo>
                    <a:pt x="353885" y="520700"/>
                  </a:lnTo>
                  <a:lnTo>
                    <a:pt x="389013" y="533400"/>
                  </a:lnTo>
                  <a:lnTo>
                    <a:pt x="425475" y="558800"/>
                  </a:lnTo>
                  <a:lnTo>
                    <a:pt x="474103" y="571500"/>
                  </a:lnTo>
                  <a:lnTo>
                    <a:pt x="518680" y="596900"/>
                  </a:lnTo>
                  <a:lnTo>
                    <a:pt x="556501" y="622300"/>
                  </a:lnTo>
                  <a:lnTo>
                    <a:pt x="597027" y="647700"/>
                  </a:lnTo>
                  <a:lnTo>
                    <a:pt x="618642" y="685800"/>
                  </a:lnTo>
                  <a:lnTo>
                    <a:pt x="626745" y="711200"/>
                  </a:lnTo>
                  <a:lnTo>
                    <a:pt x="649706" y="749300"/>
                  </a:lnTo>
                  <a:lnTo>
                    <a:pt x="684822" y="774700"/>
                  </a:lnTo>
                  <a:lnTo>
                    <a:pt x="723988" y="800100"/>
                  </a:lnTo>
                  <a:lnTo>
                    <a:pt x="742911" y="812800"/>
                  </a:lnTo>
                  <a:lnTo>
                    <a:pt x="776668" y="825500"/>
                  </a:lnTo>
                  <a:lnTo>
                    <a:pt x="810450" y="850900"/>
                  </a:lnTo>
                  <a:lnTo>
                    <a:pt x="823950" y="850900"/>
                  </a:lnTo>
                  <a:lnTo>
                    <a:pt x="846912" y="863600"/>
                  </a:lnTo>
                  <a:lnTo>
                    <a:pt x="879335" y="863600"/>
                  </a:lnTo>
                  <a:lnTo>
                    <a:pt x="918502" y="876300"/>
                  </a:lnTo>
                  <a:lnTo>
                    <a:pt x="960374" y="889000"/>
                  </a:lnTo>
                  <a:lnTo>
                    <a:pt x="1002245" y="914400"/>
                  </a:lnTo>
                  <a:lnTo>
                    <a:pt x="1025207" y="927100"/>
                  </a:lnTo>
                  <a:lnTo>
                    <a:pt x="1049528" y="952500"/>
                  </a:lnTo>
                  <a:lnTo>
                    <a:pt x="1069784" y="990600"/>
                  </a:lnTo>
                  <a:lnTo>
                    <a:pt x="1095451" y="1028700"/>
                  </a:lnTo>
                  <a:lnTo>
                    <a:pt x="1114361" y="1041400"/>
                  </a:lnTo>
                  <a:lnTo>
                    <a:pt x="1162989" y="1066800"/>
                  </a:lnTo>
                  <a:lnTo>
                    <a:pt x="1194054" y="1079500"/>
                  </a:lnTo>
                  <a:lnTo>
                    <a:pt x="1229169" y="1104900"/>
                  </a:lnTo>
                  <a:lnTo>
                    <a:pt x="1268349" y="1130300"/>
                  </a:lnTo>
                  <a:lnTo>
                    <a:pt x="1345336" y="1168400"/>
                  </a:lnTo>
                  <a:lnTo>
                    <a:pt x="1385862" y="1181100"/>
                  </a:lnTo>
                  <a:lnTo>
                    <a:pt x="1427734" y="1206500"/>
                  </a:lnTo>
                  <a:lnTo>
                    <a:pt x="1504721" y="1244600"/>
                  </a:lnTo>
                  <a:lnTo>
                    <a:pt x="1588465" y="1282700"/>
                  </a:lnTo>
                  <a:lnTo>
                    <a:pt x="1634401" y="1320800"/>
                  </a:lnTo>
                  <a:lnTo>
                    <a:pt x="1723542" y="1358900"/>
                  </a:lnTo>
                  <a:lnTo>
                    <a:pt x="1805940" y="1384300"/>
                  </a:lnTo>
                  <a:lnTo>
                    <a:pt x="1924812" y="1409700"/>
                  </a:lnTo>
                  <a:lnTo>
                    <a:pt x="1946414" y="1422400"/>
                  </a:lnTo>
                  <a:lnTo>
                    <a:pt x="1970722" y="1409700"/>
                  </a:lnTo>
                  <a:lnTo>
                    <a:pt x="1988286" y="1397000"/>
                  </a:lnTo>
                  <a:lnTo>
                    <a:pt x="2015299" y="1397000"/>
                  </a:lnTo>
                  <a:lnTo>
                    <a:pt x="2039620" y="1409700"/>
                  </a:lnTo>
                  <a:lnTo>
                    <a:pt x="2051773" y="1422400"/>
                  </a:lnTo>
                  <a:lnTo>
                    <a:pt x="2067979" y="1435100"/>
                  </a:lnTo>
                  <a:lnTo>
                    <a:pt x="2082838" y="1460500"/>
                  </a:lnTo>
                  <a:lnTo>
                    <a:pt x="2095004" y="1460500"/>
                  </a:lnTo>
                  <a:lnTo>
                    <a:pt x="2135517" y="1447800"/>
                  </a:lnTo>
                  <a:lnTo>
                    <a:pt x="2196300" y="1409700"/>
                  </a:lnTo>
                  <a:lnTo>
                    <a:pt x="2215210" y="1409700"/>
                  </a:lnTo>
                  <a:lnTo>
                    <a:pt x="2250338" y="1397000"/>
                  </a:lnTo>
                  <a:lnTo>
                    <a:pt x="2334082" y="1397000"/>
                  </a:lnTo>
                  <a:lnTo>
                    <a:pt x="2382710" y="1409700"/>
                  </a:lnTo>
                  <a:lnTo>
                    <a:pt x="2462403" y="1409700"/>
                  </a:lnTo>
                  <a:lnTo>
                    <a:pt x="2501569" y="1397000"/>
                  </a:lnTo>
                  <a:lnTo>
                    <a:pt x="2533993" y="1397000"/>
                  </a:lnTo>
                  <a:lnTo>
                    <a:pt x="2590723" y="1384300"/>
                  </a:lnTo>
                  <a:lnTo>
                    <a:pt x="2620441" y="1384300"/>
                  </a:lnTo>
                  <a:lnTo>
                    <a:pt x="2640698" y="1371600"/>
                  </a:lnTo>
                  <a:lnTo>
                    <a:pt x="2665006" y="1371600"/>
                  </a:lnTo>
                  <a:lnTo>
                    <a:pt x="2687967" y="1397000"/>
                  </a:lnTo>
                  <a:lnTo>
                    <a:pt x="2710929" y="1447800"/>
                  </a:lnTo>
                  <a:lnTo>
                    <a:pt x="2731198" y="1485900"/>
                  </a:lnTo>
                  <a:lnTo>
                    <a:pt x="2759557" y="1498600"/>
                  </a:lnTo>
                  <a:lnTo>
                    <a:pt x="2816301" y="1511300"/>
                  </a:lnTo>
                  <a:lnTo>
                    <a:pt x="2867622" y="1498600"/>
                  </a:lnTo>
                  <a:lnTo>
                    <a:pt x="2936506" y="1498600"/>
                  </a:lnTo>
                  <a:lnTo>
                    <a:pt x="2966224" y="1511300"/>
                  </a:lnTo>
                  <a:lnTo>
                    <a:pt x="2977032" y="1549400"/>
                  </a:lnTo>
                  <a:lnTo>
                    <a:pt x="2991891" y="1574800"/>
                  </a:lnTo>
                  <a:lnTo>
                    <a:pt x="3001340" y="1612900"/>
                  </a:lnTo>
                  <a:lnTo>
                    <a:pt x="3014853" y="1638300"/>
                  </a:lnTo>
                  <a:lnTo>
                    <a:pt x="3045917" y="1651000"/>
                  </a:lnTo>
                  <a:lnTo>
                    <a:pt x="3074276" y="1676400"/>
                  </a:lnTo>
                  <a:lnTo>
                    <a:pt x="3108045" y="1701800"/>
                  </a:lnTo>
                  <a:lnTo>
                    <a:pt x="3143173" y="1752600"/>
                  </a:lnTo>
                  <a:lnTo>
                    <a:pt x="3190456" y="1752600"/>
                  </a:lnTo>
                  <a:lnTo>
                    <a:pt x="3232315" y="1727200"/>
                  </a:lnTo>
                  <a:lnTo>
                    <a:pt x="3264738" y="1727200"/>
                  </a:lnTo>
                  <a:lnTo>
                    <a:pt x="3303905" y="1739900"/>
                  </a:lnTo>
                  <a:lnTo>
                    <a:pt x="3372789" y="1739900"/>
                  </a:lnTo>
                  <a:lnTo>
                    <a:pt x="3424123" y="1727200"/>
                  </a:lnTo>
                  <a:lnTo>
                    <a:pt x="3459251" y="1689100"/>
                  </a:lnTo>
                  <a:lnTo>
                    <a:pt x="3513277" y="1663700"/>
                  </a:lnTo>
                  <a:lnTo>
                    <a:pt x="3549751" y="1651000"/>
                  </a:lnTo>
                  <a:lnTo>
                    <a:pt x="3588918" y="1625600"/>
                  </a:lnTo>
                  <a:lnTo>
                    <a:pt x="3632149" y="1612900"/>
                  </a:lnTo>
                  <a:lnTo>
                    <a:pt x="3664559" y="1587500"/>
                  </a:lnTo>
                  <a:lnTo>
                    <a:pt x="3725341" y="1549400"/>
                  </a:lnTo>
                  <a:lnTo>
                    <a:pt x="3755059" y="1536700"/>
                  </a:lnTo>
                  <a:lnTo>
                    <a:pt x="3786124" y="1524000"/>
                  </a:lnTo>
                  <a:lnTo>
                    <a:pt x="3815842" y="1511300"/>
                  </a:lnTo>
                  <a:lnTo>
                    <a:pt x="3856367" y="1498600"/>
                  </a:lnTo>
                  <a:lnTo>
                    <a:pt x="3979291" y="1498600"/>
                  </a:lnTo>
                  <a:lnTo>
                    <a:pt x="4008996" y="1511300"/>
                  </a:lnTo>
                  <a:lnTo>
                    <a:pt x="4095445" y="1511300"/>
                  </a:lnTo>
                  <a:lnTo>
                    <a:pt x="4145419" y="1536700"/>
                  </a:lnTo>
                  <a:lnTo>
                    <a:pt x="4191355" y="1549400"/>
                  </a:lnTo>
                  <a:lnTo>
                    <a:pt x="4229176" y="1587500"/>
                  </a:lnTo>
                  <a:lnTo>
                    <a:pt x="4248074" y="1638300"/>
                  </a:lnTo>
                  <a:lnTo>
                    <a:pt x="4264291" y="1689100"/>
                  </a:lnTo>
                  <a:lnTo>
                    <a:pt x="4279150" y="1727200"/>
                  </a:lnTo>
                  <a:lnTo>
                    <a:pt x="4315612" y="1739900"/>
                  </a:lnTo>
                  <a:lnTo>
                    <a:pt x="4349394" y="1765300"/>
                  </a:lnTo>
                  <a:lnTo>
                    <a:pt x="4415574" y="1765300"/>
                  </a:lnTo>
                  <a:lnTo>
                    <a:pt x="4450689" y="1739900"/>
                  </a:lnTo>
                  <a:lnTo>
                    <a:pt x="4465548" y="1701800"/>
                  </a:lnTo>
                  <a:lnTo>
                    <a:pt x="4493920" y="1663700"/>
                  </a:lnTo>
                  <a:lnTo>
                    <a:pt x="4519574" y="1638300"/>
                  </a:lnTo>
                  <a:lnTo>
                    <a:pt x="4550651" y="1625600"/>
                  </a:lnTo>
                  <a:lnTo>
                    <a:pt x="4580369" y="1612900"/>
                  </a:lnTo>
                  <a:lnTo>
                    <a:pt x="4664113" y="1612900"/>
                  </a:lnTo>
                  <a:lnTo>
                    <a:pt x="4697869" y="1625600"/>
                  </a:lnTo>
                  <a:lnTo>
                    <a:pt x="4715434" y="1638300"/>
                  </a:lnTo>
                  <a:lnTo>
                    <a:pt x="4723549" y="1676400"/>
                  </a:lnTo>
                  <a:lnTo>
                    <a:pt x="4716792" y="1701800"/>
                  </a:lnTo>
                  <a:lnTo>
                    <a:pt x="4711382" y="1714500"/>
                  </a:lnTo>
                  <a:lnTo>
                    <a:pt x="4719498" y="1739900"/>
                  </a:lnTo>
                  <a:lnTo>
                    <a:pt x="4746510" y="1752600"/>
                  </a:lnTo>
                  <a:lnTo>
                    <a:pt x="4773523" y="1739900"/>
                  </a:lnTo>
                  <a:lnTo>
                    <a:pt x="4777562" y="1739900"/>
                  </a:lnTo>
                  <a:lnTo>
                    <a:pt x="4777562" y="1727200"/>
                  </a:lnTo>
                  <a:lnTo>
                    <a:pt x="4780280" y="1714500"/>
                  </a:lnTo>
                  <a:lnTo>
                    <a:pt x="4784331" y="1689100"/>
                  </a:lnTo>
                  <a:lnTo>
                    <a:pt x="4785677" y="1689100"/>
                  </a:lnTo>
                  <a:lnTo>
                    <a:pt x="4785677" y="1676400"/>
                  </a:lnTo>
                  <a:close/>
                </a:path>
              </a:pathLst>
            </a:custGeom>
            <a:solidFill>
              <a:srgbClr val="9AC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841119" y="3779227"/>
              <a:ext cx="52705" cy="143510"/>
            </a:xfrm>
            <a:custGeom>
              <a:avLst/>
              <a:gdLst/>
              <a:ahLst/>
              <a:cxnLst/>
              <a:rect l="l" t="t" r="r" b="b"/>
              <a:pathLst>
                <a:path w="52705" h="143510">
                  <a:moveTo>
                    <a:pt x="1346" y="118859"/>
                  </a:moveTo>
                  <a:lnTo>
                    <a:pt x="0" y="118859"/>
                  </a:lnTo>
                  <a:lnTo>
                    <a:pt x="1346" y="120218"/>
                  </a:lnTo>
                  <a:lnTo>
                    <a:pt x="1346" y="118859"/>
                  </a:lnTo>
                  <a:close/>
                </a:path>
                <a:path w="52705" h="143510">
                  <a:moveTo>
                    <a:pt x="5397" y="124269"/>
                  </a:moveTo>
                  <a:lnTo>
                    <a:pt x="4038" y="125628"/>
                  </a:lnTo>
                  <a:lnTo>
                    <a:pt x="5397" y="125628"/>
                  </a:lnTo>
                  <a:lnTo>
                    <a:pt x="5397" y="124269"/>
                  </a:lnTo>
                  <a:close/>
                </a:path>
                <a:path w="52705" h="143510">
                  <a:moveTo>
                    <a:pt x="8102" y="128320"/>
                  </a:moveTo>
                  <a:lnTo>
                    <a:pt x="6756" y="128320"/>
                  </a:lnTo>
                  <a:lnTo>
                    <a:pt x="6756" y="131025"/>
                  </a:lnTo>
                  <a:lnTo>
                    <a:pt x="8102" y="131025"/>
                  </a:lnTo>
                  <a:lnTo>
                    <a:pt x="8102" y="129667"/>
                  </a:lnTo>
                  <a:lnTo>
                    <a:pt x="8102" y="128320"/>
                  </a:lnTo>
                  <a:close/>
                </a:path>
                <a:path w="52705" h="143510">
                  <a:moveTo>
                    <a:pt x="27000" y="140474"/>
                  </a:moveTo>
                  <a:lnTo>
                    <a:pt x="25654" y="139141"/>
                  </a:lnTo>
                  <a:lnTo>
                    <a:pt x="25654" y="140474"/>
                  </a:lnTo>
                  <a:lnTo>
                    <a:pt x="27000" y="140474"/>
                  </a:lnTo>
                  <a:close/>
                </a:path>
                <a:path w="52705" h="143510">
                  <a:moveTo>
                    <a:pt x="39166" y="128320"/>
                  </a:moveTo>
                  <a:lnTo>
                    <a:pt x="36474" y="125628"/>
                  </a:lnTo>
                  <a:lnTo>
                    <a:pt x="33756" y="125628"/>
                  </a:lnTo>
                  <a:lnTo>
                    <a:pt x="32410" y="124269"/>
                  </a:lnTo>
                  <a:lnTo>
                    <a:pt x="31064" y="124269"/>
                  </a:lnTo>
                  <a:lnTo>
                    <a:pt x="28371" y="125628"/>
                  </a:lnTo>
                  <a:lnTo>
                    <a:pt x="27000" y="126974"/>
                  </a:lnTo>
                  <a:lnTo>
                    <a:pt x="27000" y="133731"/>
                  </a:lnTo>
                  <a:lnTo>
                    <a:pt x="28371" y="135077"/>
                  </a:lnTo>
                  <a:lnTo>
                    <a:pt x="29718" y="135077"/>
                  </a:lnTo>
                  <a:lnTo>
                    <a:pt x="29718" y="137782"/>
                  </a:lnTo>
                  <a:lnTo>
                    <a:pt x="28371" y="139128"/>
                  </a:lnTo>
                  <a:lnTo>
                    <a:pt x="28371" y="140474"/>
                  </a:lnTo>
                  <a:lnTo>
                    <a:pt x="27000" y="140474"/>
                  </a:lnTo>
                  <a:lnTo>
                    <a:pt x="27000" y="141833"/>
                  </a:lnTo>
                  <a:lnTo>
                    <a:pt x="32410" y="141833"/>
                  </a:lnTo>
                  <a:lnTo>
                    <a:pt x="35115" y="139128"/>
                  </a:lnTo>
                  <a:lnTo>
                    <a:pt x="35115" y="137782"/>
                  </a:lnTo>
                  <a:lnTo>
                    <a:pt x="33756" y="136436"/>
                  </a:lnTo>
                  <a:lnTo>
                    <a:pt x="33756" y="135077"/>
                  </a:lnTo>
                  <a:lnTo>
                    <a:pt x="35115" y="135077"/>
                  </a:lnTo>
                  <a:lnTo>
                    <a:pt x="36474" y="133731"/>
                  </a:lnTo>
                  <a:lnTo>
                    <a:pt x="36474" y="136436"/>
                  </a:lnTo>
                  <a:lnTo>
                    <a:pt x="37820" y="136436"/>
                  </a:lnTo>
                  <a:lnTo>
                    <a:pt x="39166" y="132372"/>
                  </a:lnTo>
                  <a:lnTo>
                    <a:pt x="39166" y="128320"/>
                  </a:lnTo>
                  <a:close/>
                </a:path>
                <a:path w="52705" h="143510">
                  <a:moveTo>
                    <a:pt x="40513" y="140474"/>
                  </a:moveTo>
                  <a:lnTo>
                    <a:pt x="39166" y="140474"/>
                  </a:lnTo>
                  <a:lnTo>
                    <a:pt x="37820" y="139128"/>
                  </a:lnTo>
                  <a:lnTo>
                    <a:pt x="36461" y="139128"/>
                  </a:lnTo>
                  <a:lnTo>
                    <a:pt x="35115" y="140474"/>
                  </a:lnTo>
                  <a:lnTo>
                    <a:pt x="35115" y="141833"/>
                  </a:lnTo>
                  <a:lnTo>
                    <a:pt x="36461" y="141833"/>
                  </a:lnTo>
                  <a:lnTo>
                    <a:pt x="39166" y="143192"/>
                  </a:lnTo>
                  <a:lnTo>
                    <a:pt x="40513" y="141833"/>
                  </a:lnTo>
                  <a:lnTo>
                    <a:pt x="40513" y="140474"/>
                  </a:lnTo>
                  <a:close/>
                </a:path>
                <a:path w="52705" h="143510">
                  <a:moveTo>
                    <a:pt x="40513" y="68897"/>
                  </a:moveTo>
                  <a:lnTo>
                    <a:pt x="39166" y="68897"/>
                  </a:lnTo>
                  <a:lnTo>
                    <a:pt x="39166" y="70231"/>
                  </a:lnTo>
                  <a:lnTo>
                    <a:pt x="40513" y="70231"/>
                  </a:lnTo>
                  <a:lnTo>
                    <a:pt x="40513" y="68897"/>
                  </a:lnTo>
                  <a:close/>
                </a:path>
                <a:path w="52705" h="143510">
                  <a:moveTo>
                    <a:pt x="43218" y="1346"/>
                  </a:moveTo>
                  <a:lnTo>
                    <a:pt x="40513" y="0"/>
                  </a:lnTo>
                  <a:lnTo>
                    <a:pt x="39166" y="0"/>
                  </a:lnTo>
                  <a:lnTo>
                    <a:pt x="41859" y="4051"/>
                  </a:lnTo>
                  <a:lnTo>
                    <a:pt x="41859" y="2692"/>
                  </a:lnTo>
                  <a:lnTo>
                    <a:pt x="43218" y="2692"/>
                  </a:lnTo>
                  <a:lnTo>
                    <a:pt x="43218" y="1346"/>
                  </a:lnTo>
                  <a:close/>
                </a:path>
                <a:path w="52705" h="143510">
                  <a:moveTo>
                    <a:pt x="44564" y="72948"/>
                  </a:moveTo>
                  <a:lnTo>
                    <a:pt x="43218" y="74295"/>
                  </a:lnTo>
                  <a:lnTo>
                    <a:pt x="44564" y="74295"/>
                  </a:lnTo>
                  <a:lnTo>
                    <a:pt x="44564" y="72948"/>
                  </a:lnTo>
                  <a:close/>
                </a:path>
                <a:path w="52705" h="143510">
                  <a:moveTo>
                    <a:pt x="45923" y="1346"/>
                  </a:moveTo>
                  <a:lnTo>
                    <a:pt x="44577" y="1346"/>
                  </a:lnTo>
                  <a:lnTo>
                    <a:pt x="44577" y="2692"/>
                  </a:lnTo>
                  <a:lnTo>
                    <a:pt x="45923" y="2692"/>
                  </a:lnTo>
                  <a:lnTo>
                    <a:pt x="45923" y="1346"/>
                  </a:lnTo>
                  <a:close/>
                </a:path>
                <a:path w="52705" h="143510">
                  <a:moveTo>
                    <a:pt x="47269" y="1346"/>
                  </a:moveTo>
                  <a:lnTo>
                    <a:pt x="45923" y="0"/>
                  </a:lnTo>
                  <a:lnTo>
                    <a:pt x="45923" y="1346"/>
                  </a:lnTo>
                  <a:lnTo>
                    <a:pt x="47269" y="1346"/>
                  </a:lnTo>
                  <a:close/>
                </a:path>
                <a:path w="52705" h="143510">
                  <a:moveTo>
                    <a:pt x="48615" y="66192"/>
                  </a:moveTo>
                  <a:lnTo>
                    <a:pt x="47269" y="66192"/>
                  </a:lnTo>
                  <a:lnTo>
                    <a:pt x="45923" y="66192"/>
                  </a:lnTo>
                  <a:lnTo>
                    <a:pt x="45923" y="70243"/>
                  </a:lnTo>
                  <a:lnTo>
                    <a:pt x="47269" y="70243"/>
                  </a:lnTo>
                  <a:lnTo>
                    <a:pt x="47269" y="67538"/>
                  </a:lnTo>
                  <a:lnTo>
                    <a:pt x="48615" y="67538"/>
                  </a:lnTo>
                  <a:lnTo>
                    <a:pt x="48615" y="66192"/>
                  </a:lnTo>
                  <a:close/>
                </a:path>
                <a:path w="52705" h="143510">
                  <a:moveTo>
                    <a:pt x="52666" y="139115"/>
                  </a:moveTo>
                  <a:lnTo>
                    <a:pt x="51320" y="137769"/>
                  </a:lnTo>
                  <a:lnTo>
                    <a:pt x="47269" y="135064"/>
                  </a:lnTo>
                  <a:lnTo>
                    <a:pt x="47269" y="132359"/>
                  </a:lnTo>
                  <a:lnTo>
                    <a:pt x="45923" y="131013"/>
                  </a:lnTo>
                  <a:lnTo>
                    <a:pt x="44564" y="131013"/>
                  </a:lnTo>
                  <a:lnTo>
                    <a:pt x="43218" y="132359"/>
                  </a:lnTo>
                  <a:lnTo>
                    <a:pt x="43218" y="133718"/>
                  </a:lnTo>
                  <a:lnTo>
                    <a:pt x="44564" y="136423"/>
                  </a:lnTo>
                  <a:lnTo>
                    <a:pt x="45923" y="137769"/>
                  </a:lnTo>
                  <a:lnTo>
                    <a:pt x="48615" y="137769"/>
                  </a:lnTo>
                  <a:lnTo>
                    <a:pt x="49974" y="139115"/>
                  </a:lnTo>
                  <a:lnTo>
                    <a:pt x="52666" y="139115"/>
                  </a:lnTo>
                  <a:close/>
                </a:path>
              </a:pathLst>
            </a:custGeom>
            <a:solidFill>
              <a:srgbClr val="94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7" name="object 307"/>
          <p:cNvSpPr/>
          <p:nvPr/>
        </p:nvSpPr>
        <p:spPr>
          <a:xfrm>
            <a:off x="1684439" y="3476523"/>
            <a:ext cx="5162550" cy="1993900"/>
          </a:xfrm>
          <a:custGeom>
            <a:avLst/>
            <a:gdLst/>
            <a:ahLst/>
            <a:cxnLst/>
            <a:rect l="l" t="t" r="r" b="b"/>
            <a:pathLst>
              <a:path w="5162550" h="1993900">
                <a:moveTo>
                  <a:pt x="153974" y="533400"/>
                </a:moveTo>
                <a:lnTo>
                  <a:pt x="151422" y="531990"/>
                </a:lnTo>
                <a:lnTo>
                  <a:pt x="151282" y="533400"/>
                </a:lnTo>
                <a:lnTo>
                  <a:pt x="153974" y="533400"/>
                </a:lnTo>
                <a:close/>
              </a:path>
              <a:path w="5162550" h="1993900">
                <a:moveTo>
                  <a:pt x="205295" y="228409"/>
                </a:moveTo>
                <a:lnTo>
                  <a:pt x="203949" y="228409"/>
                </a:lnTo>
                <a:lnTo>
                  <a:pt x="203949" y="229755"/>
                </a:lnTo>
                <a:lnTo>
                  <a:pt x="205295" y="228409"/>
                </a:lnTo>
                <a:close/>
              </a:path>
              <a:path w="5162550" h="1993900">
                <a:moveTo>
                  <a:pt x="205295" y="216242"/>
                </a:moveTo>
                <a:lnTo>
                  <a:pt x="203949" y="217589"/>
                </a:lnTo>
                <a:lnTo>
                  <a:pt x="203949" y="220294"/>
                </a:lnTo>
                <a:lnTo>
                  <a:pt x="205295" y="220294"/>
                </a:lnTo>
                <a:lnTo>
                  <a:pt x="205295" y="216242"/>
                </a:lnTo>
                <a:close/>
              </a:path>
              <a:path w="5162550" h="1993900">
                <a:moveTo>
                  <a:pt x="253936" y="520700"/>
                </a:moveTo>
                <a:lnTo>
                  <a:pt x="251231" y="508000"/>
                </a:lnTo>
                <a:lnTo>
                  <a:pt x="248526" y="508000"/>
                </a:lnTo>
                <a:lnTo>
                  <a:pt x="244475" y="495300"/>
                </a:lnTo>
                <a:lnTo>
                  <a:pt x="245821" y="495300"/>
                </a:lnTo>
                <a:lnTo>
                  <a:pt x="245821" y="482600"/>
                </a:lnTo>
                <a:lnTo>
                  <a:pt x="241769" y="482600"/>
                </a:lnTo>
                <a:lnTo>
                  <a:pt x="239077" y="469900"/>
                </a:lnTo>
                <a:lnTo>
                  <a:pt x="232321" y="469900"/>
                </a:lnTo>
                <a:lnTo>
                  <a:pt x="230974" y="457200"/>
                </a:lnTo>
                <a:lnTo>
                  <a:pt x="225564" y="457200"/>
                </a:lnTo>
                <a:lnTo>
                  <a:pt x="225564" y="469900"/>
                </a:lnTo>
                <a:lnTo>
                  <a:pt x="201244" y="469900"/>
                </a:lnTo>
                <a:lnTo>
                  <a:pt x="202603" y="482600"/>
                </a:lnTo>
                <a:lnTo>
                  <a:pt x="195846" y="482600"/>
                </a:lnTo>
                <a:lnTo>
                  <a:pt x="199898" y="495300"/>
                </a:lnTo>
                <a:lnTo>
                  <a:pt x="198551" y="495300"/>
                </a:lnTo>
                <a:lnTo>
                  <a:pt x="197192" y="508000"/>
                </a:lnTo>
                <a:lnTo>
                  <a:pt x="197192" y="520700"/>
                </a:lnTo>
                <a:lnTo>
                  <a:pt x="195846" y="520700"/>
                </a:lnTo>
                <a:lnTo>
                  <a:pt x="198551" y="533400"/>
                </a:lnTo>
                <a:lnTo>
                  <a:pt x="216115" y="533400"/>
                </a:lnTo>
                <a:lnTo>
                  <a:pt x="240423" y="520700"/>
                </a:lnTo>
                <a:lnTo>
                  <a:pt x="253936" y="520700"/>
                </a:lnTo>
                <a:close/>
              </a:path>
              <a:path w="5162550" h="1993900">
                <a:moveTo>
                  <a:pt x="457898" y="355600"/>
                </a:moveTo>
                <a:lnTo>
                  <a:pt x="451142" y="317500"/>
                </a:lnTo>
                <a:lnTo>
                  <a:pt x="429526" y="266700"/>
                </a:lnTo>
                <a:lnTo>
                  <a:pt x="418045" y="215900"/>
                </a:lnTo>
                <a:lnTo>
                  <a:pt x="406565" y="165100"/>
                </a:lnTo>
                <a:lnTo>
                  <a:pt x="397103" y="152400"/>
                </a:lnTo>
                <a:lnTo>
                  <a:pt x="361988" y="114300"/>
                </a:lnTo>
                <a:lnTo>
                  <a:pt x="347129" y="114300"/>
                </a:lnTo>
                <a:lnTo>
                  <a:pt x="345782" y="101600"/>
                </a:lnTo>
                <a:lnTo>
                  <a:pt x="344424" y="114300"/>
                </a:lnTo>
                <a:lnTo>
                  <a:pt x="341731" y="114300"/>
                </a:lnTo>
                <a:lnTo>
                  <a:pt x="340372" y="101600"/>
                </a:lnTo>
                <a:lnTo>
                  <a:pt x="339026" y="101600"/>
                </a:lnTo>
                <a:lnTo>
                  <a:pt x="336321" y="88900"/>
                </a:lnTo>
                <a:lnTo>
                  <a:pt x="330923" y="76200"/>
                </a:lnTo>
                <a:lnTo>
                  <a:pt x="330923" y="101600"/>
                </a:lnTo>
                <a:lnTo>
                  <a:pt x="325843" y="111125"/>
                </a:lnTo>
                <a:lnTo>
                  <a:pt x="325513" y="114300"/>
                </a:lnTo>
                <a:lnTo>
                  <a:pt x="324167" y="114300"/>
                </a:lnTo>
                <a:lnTo>
                  <a:pt x="325843" y="111125"/>
                </a:lnTo>
                <a:lnTo>
                  <a:pt x="326872" y="101600"/>
                </a:lnTo>
                <a:lnTo>
                  <a:pt x="330923" y="101600"/>
                </a:lnTo>
                <a:lnTo>
                  <a:pt x="330923" y="76200"/>
                </a:lnTo>
                <a:lnTo>
                  <a:pt x="326872" y="63500"/>
                </a:lnTo>
                <a:lnTo>
                  <a:pt x="321462" y="38100"/>
                </a:lnTo>
                <a:lnTo>
                  <a:pt x="305257" y="25400"/>
                </a:lnTo>
                <a:lnTo>
                  <a:pt x="297154" y="25400"/>
                </a:lnTo>
                <a:lnTo>
                  <a:pt x="291757" y="12700"/>
                </a:lnTo>
                <a:lnTo>
                  <a:pt x="290398" y="12700"/>
                </a:lnTo>
                <a:lnTo>
                  <a:pt x="290398" y="0"/>
                </a:lnTo>
                <a:lnTo>
                  <a:pt x="287693" y="0"/>
                </a:lnTo>
                <a:lnTo>
                  <a:pt x="289052" y="12700"/>
                </a:lnTo>
                <a:lnTo>
                  <a:pt x="236372" y="12700"/>
                </a:lnTo>
                <a:lnTo>
                  <a:pt x="235026" y="25400"/>
                </a:lnTo>
                <a:lnTo>
                  <a:pt x="226923" y="25400"/>
                </a:lnTo>
                <a:lnTo>
                  <a:pt x="224218" y="12700"/>
                </a:lnTo>
                <a:lnTo>
                  <a:pt x="201244" y="12700"/>
                </a:lnTo>
                <a:lnTo>
                  <a:pt x="206654" y="25400"/>
                </a:lnTo>
                <a:lnTo>
                  <a:pt x="208000" y="25400"/>
                </a:lnTo>
                <a:lnTo>
                  <a:pt x="202603" y="38100"/>
                </a:lnTo>
                <a:lnTo>
                  <a:pt x="193141" y="38100"/>
                </a:lnTo>
                <a:lnTo>
                  <a:pt x="193141" y="279400"/>
                </a:lnTo>
                <a:lnTo>
                  <a:pt x="189090" y="279400"/>
                </a:lnTo>
                <a:lnTo>
                  <a:pt x="189090" y="266700"/>
                </a:lnTo>
                <a:lnTo>
                  <a:pt x="191795" y="266700"/>
                </a:lnTo>
                <a:lnTo>
                  <a:pt x="193141" y="279400"/>
                </a:lnTo>
                <a:lnTo>
                  <a:pt x="193141" y="38100"/>
                </a:lnTo>
                <a:lnTo>
                  <a:pt x="179641" y="38100"/>
                </a:lnTo>
                <a:lnTo>
                  <a:pt x="178295" y="50800"/>
                </a:lnTo>
                <a:lnTo>
                  <a:pt x="167487" y="63500"/>
                </a:lnTo>
                <a:lnTo>
                  <a:pt x="167487" y="76200"/>
                </a:lnTo>
                <a:lnTo>
                  <a:pt x="172885" y="76200"/>
                </a:lnTo>
                <a:lnTo>
                  <a:pt x="176936" y="88900"/>
                </a:lnTo>
                <a:lnTo>
                  <a:pt x="175590" y="101600"/>
                </a:lnTo>
                <a:lnTo>
                  <a:pt x="174231" y="101600"/>
                </a:lnTo>
                <a:lnTo>
                  <a:pt x="171538" y="114300"/>
                </a:lnTo>
                <a:lnTo>
                  <a:pt x="172885" y="127000"/>
                </a:lnTo>
                <a:lnTo>
                  <a:pt x="171538" y="139700"/>
                </a:lnTo>
                <a:lnTo>
                  <a:pt x="160731" y="139700"/>
                </a:lnTo>
                <a:lnTo>
                  <a:pt x="137769" y="152400"/>
                </a:lnTo>
                <a:lnTo>
                  <a:pt x="108051" y="152400"/>
                </a:lnTo>
                <a:lnTo>
                  <a:pt x="102654" y="165100"/>
                </a:lnTo>
                <a:lnTo>
                  <a:pt x="98590" y="165100"/>
                </a:lnTo>
                <a:lnTo>
                  <a:pt x="95897" y="190500"/>
                </a:lnTo>
                <a:lnTo>
                  <a:pt x="91846" y="190500"/>
                </a:lnTo>
                <a:lnTo>
                  <a:pt x="90487" y="203200"/>
                </a:lnTo>
                <a:lnTo>
                  <a:pt x="86436" y="203200"/>
                </a:lnTo>
                <a:lnTo>
                  <a:pt x="83743" y="215900"/>
                </a:lnTo>
                <a:lnTo>
                  <a:pt x="79692" y="228600"/>
                </a:lnTo>
                <a:lnTo>
                  <a:pt x="79692" y="241300"/>
                </a:lnTo>
                <a:lnTo>
                  <a:pt x="72936" y="241300"/>
                </a:lnTo>
                <a:lnTo>
                  <a:pt x="71577" y="254000"/>
                </a:lnTo>
                <a:lnTo>
                  <a:pt x="68884" y="254000"/>
                </a:lnTo>
                <a:lnTo>
                  <a:pt x="67525" y="266700"/>
                </a:lnTo>
                <a:lnTo>
                  <a:pt x="40513" y="266700"/>
                </a:lnTo>
                <a:lnTo>
                  <a:pt x="31064" y="279400"/>
                </a:lnTo>
                <a:lnTo>
                  <a:pt x="29705" y="279400"/>
                </a:lnTo>
                <a:lnTo>
                  <a:pt x="22948" y="292100"/>
                </a:lnTo>
                <a:lnTo>
                  <a:pt x="21602" y="292100"/>
                </a:lnTo>
                <a:lnTo>
                  <a:pt x="21602" y="304800"/>
                </a:lnTo>
                <a:lnTo>
                  <a:pt x="5397" y="304800"/>
                </a:lnTo>
                <a:lnTo>
                  <a:pt x="0" y="317500"/>
                </a:lnTo>
                <a:lnTo>
                  <a:pt x="8102" y="330200"/>
                </a:lnTo>
                <a:lnTo>
                  <a:pt x="5397" y="330200"/>
                </a:lnTo>
                <a:lnTo>
                  <a:pt x="4051" y="342900"/>
                </a:lnTo>
                <a:lnTo>
                  <a:pt x="14846" y="381000"/>
                </a:lnTo>
                <a:lnTo>
                  <a:pt x="35115" y="406400"/>
                </a:lnTo>
                <a:lnTo>
                  <a:pt x="62128" y="431800"/>
                </a:lnTo>
                <a:lnTo>
                  <a:pt x="81038" y="457200"/>
                </a:lnTo>
                <a:lnTo>
                  <a:pt x="97243" y="469900"/>
                </a:lnTo>
                <a:lnTo>
                  <a:pt x="110756" y="508000"/>
                </a:lnTo>
                <a:lnTo>
                  <a:pt x="131013" y="520700"/>
                </a:lnTo>
                <a:lnTo>
                  <a:pt x="151422" y="531990"/>
                </a:lnTo>
                <a:lnTo>
                  <a:pt x="152628" y="520700"/>
                </a:lnTo>
                <a:lnTo>
                  <a:pt x="155333" y="520700"/>
                </a:lnTo>
                <a:lnTo>
                  <a:pt x="153974" y="508000"/>
                </a:lnTo>
                <a:lnTo>
                  <a:pt x="151282" y="508000"/>
                </a:lnTo>
                <a:lnTo>
                  <a:pt x="152628" y="495300"/>
                </a:lnTo>
                <a:lnTo>
                  <a:pt x="149923" y="495300"/>
                </a:lnTo>
                <a:lnTo>
                  <a:pt x="149923" y="482600"/>
                </a:lnTo>
                <a:lnTo>
                  <a:pt x="148577" y="482600"/>
                </a:lnTo>
                <a:lnTo>
                  <a:pt x="148577" y="495300"/>
                </a:lnTo>
                <a:lnTo>
                  <a:pt x="137769" y="495300"/>
                </a:lnTo>
                <a:lnTo>
                  <a:pt x="136410" y="482600"/>
                </a:lnTo>
                <a:lnTo>
                  <a:pt x="135064" y="482600"/>
                </a:lnTo>
                <a:lnTo>
                  <a:pt x="133718" y="469900"/>
                </a:lnTo>
                <a:lnTo>
                  <a:pt x="136410" y="469900"/>
                </a:lnTo>
                <a:lnTo>
                  <a:pt x="136410" y="457200"/>
                </a:lnTo>
                <a:lnTo>
                  <a:pt x="143167" y="457200"/>
                </a:lnTo>
                <a:lnTo>
                  <a:pt x="143167" y="444500"/>
                </a:lnTo>
                <a:lnTo>
                  <a:pt x="153974" y="444500"/>
                </a:lnTo>
                <a:lnTo>
                  <a:pt x="153974" y="431800"/>
                </a:lnTo>
                <a:lnTo>
                  <a:pt x="155333" y="419100"/>
                </a:lnTo>
                <a:lnTo>
                  <a:pt x="162077" y="419100"/>
                </a:lnTo>
                <a:lnTo>
                  <a:pt x="162077" y="406400"/>
                </a:lnTo>
                <a:lnTo>
                  <a:pt x="163436" y="406400"/>
                </a:lnTo>
                <a:lnTo>
                  <a:pt x="163436" y="393700"/>
                </a:lnTo>
                <a:lnTo>
                  <a:pt x="185039" y="393700"/>
                </a:lnTo>
                <a:lnTo>
                  <a:pt x="187744" y="381000"/>
                </a:lnTo>
                <a:lnTo>
                  <a:pt x="195846" y="381000"/>
                </a:lnTo>
                <a:lnTo>
                  <a:pt x="194500" y="368300"/>
                </a:lnTo>
                <a:lnTo>
                  <a:pt x="198551" y="368300"/>
                </a:lnTo>
                <a:lnTo>
                  <a:pt x="198551" y="381000"/>
                </a:lnTo>
                <a:lnTo>
                  <a:pt x="201244" y="381000"/>
                </a:lnTo>
                <a:lnTo>
                  <a:pt x="201244" y="368300"/>
                </a:lnTo>
                <a:lnTo>
                  <a:pt x="206654" y="368300"/>
                </a:lnTo>
                <a:lnTo>
                  <a:pt x="206654" y="355600"/>
                </a:lnTo>
                <a:lnTo>
                  <a:pt x="209359" y="355600"/>
                </a:lnTo>
                <a:lnTo>
                  <a:pt x="209359" y="342900"/>
                </a:lnTo>
                <a:lnTo>
                  <a:pt x="206654" y="330200"/>
                </a:lnTo>
                <a:lnTo>
                  <a:pt x="205308" y="330200"/>
                </a:lnTo>
                <a:lnTo>
                  <a:pt x="205308" y="317500"/>
                </a:lnTo>
                <a:lnTo>
                  <a:pt x="199898" y="317500"/>
                </a:lnTo>
                <a:lnTo>
                  <a:pt x="194500" y="304800"/>
                </a:lnTo>
                <a:lnTo>
                  <a:pt x="203949" y="304800"/>
                </a:lnTo>
                <a:lnTo>
                  <a:pt x="202603" y="292100"/>
                </a:lnTo>
                <a:lnTo>
                  <a:pt x="197192" y="292100"/>
                </a:lnTo>
                <a:lnTo>
                  <a:pt x="195846" y="279400"/>
                </a:lnTo>
                <a:lnTo>
                  <a:pt x="197192" y="279400"/>
                </a:lnTo>
                <a:lnTo>
                  <a:pt x="202603" y="292100"/>
                </a:lnTo>
                <a:lnTo>
                  <a:pt x="203949" y="292100"/>
                </a:lnTo>
                <a:lnTo>
                  <a:pt x="205308" y="279400"/>
                </a:lnTo>
                <a:lnTo>
                  <a:pt x="203949" y="266700"/>
                </a:lnTo>
                <a:lnTo>
                  <a:pt x="199898" y="266700"/>
                </a:lnTo>
                <a:lnTo>
                  <a:pt x="199898" y="254000"/>
                </a:lnTo>
                <a:lnTo>
                  <a:pt x="198551" y="254000"/>
                </a:lnTo>
                <a:lnTo>
                  <a:pt x="198551" y="266700"/>
                </a:lnTo>
                <a:lnTo>
                  <a:pt x="197192" y="266700"/>
                </a:lnTo>
                <a:lnTo>
                  <a:pt x="194500" y="254000"/>
                </a:lnTo>
                <a:lnTo>
                  <a:pt x="198551" y="266700"/>
                </a:lnTo>
                <a:lnTo>
                  <a:pt x="198551" y="254000"/>
                </a:lnTo>
                <a:lnTo>
                  <a:pt x="197192" y="254000"/>
                </a:lnTo>
                <a:lnTo>
                  <a:pt x="195846" y="241300"/>
                </a:lnTo>
                <a:lnTo>
                  <a:pt x="202603" y="241300"/>
                </a:lnTo>
                <a:lnTo>
                  <a:pt x="202603" y="228600"/>
                </a:lnTo>
                <a:lnTo>
                  <a:pt x="201244" y="228600"/>
                </a:lnTo>
                <a:lnTo>
                  <a:pt x="202603" y="215900"/>
                </a:lnTo>
                <a:lnTo>
                  <a:pt x="206654" y="215900"/>
                </a:lnTo>
                <a:lnTo>
                  <a:pt x="208000" y="228600"/>
                </a:lnTo>
                <a:lnTo>
                  <a:pt x="214757" y="228600"/>
                </a:lnTo>
                <a:lnTo>
                  <a:pt x="214757" y="241300"/>
                </a:lnTo>
                <a:lnTo>
                  <a:pt x="209359" y="241300"/>
                </a:lnTo>
                <a:lnTo>
                  <a:pt x="213410" y="279400"/>
                </a:lnTo>
                <a:lnTo>
                  <a:pt x="218808" y="279400"/>
                </a:lnTo>
                <a:lnTo>
                  <a:pt x="218808" y="266700"/>
                </a:lnTo>
                <a:lnTo>
                  <a:pt x="220167" y="266700"/>
                </a:lnTo>
                <a:lnTo>
                  <a:pt x="220167" y="279400"/>
                </a:lnTo>
                <a:lnTo>
                  <a:pt x="221513" y="266700"/>
                </a:lnTo>
                <a:lnTo>
                  <a:pt x="222872" y="266700"/>
                </a:lnTo>
                <a:lnTo>
                  <a:pt x="222872" y="279400"/>
                </a:lnTo>
                <a:lnTo>
                  <a:pt x="221513" y="292100"/>
                </a:lnTo>
                <a:lnTo>
                  <a:pt x="233667" y="292100"/>
                </a:lnTo>
                <a:lnTo>
                  <a:pt x="237718" y="304800"/>
                </a:lnTo>
                <a:lnTo>
                  <a:pt x="230974" y="304800"/>
                </a:lnTo>
                <a:lnTo>
                  <a:pt x="233667" y="317500"/>
                </a:lnTo>
                <a:lnTo>
                  <a:pt x="247180" y="317500"/>
                </a:lnTo>
                <a:lnTo>
                  <a:pt x="248526" y="330200"/>
                </a:lnTo>
                <a:lnTo>
                  <a:pt x="251231" y="330200"/>
                </a:lnTo>
                <a:lnTo>
                  <a:pt x="251231" y="342900"/>
                </a:lnTo>
                <a:lnTo>
                  <a:pt x="257987" y="342900"/>
                </a:lnTo>
                <a:lnTo>
                  <a:pt x="259334" y="355600"/>
                </a:lnTo>
                <a:lnTo>
                  <a:pt x="266090" y="355600"/>
                </a:lnTo>
                <a:lnTo>
                  <a:pt x="271487" y="368300"/>
                </a:lnTo>
                <a:lnTo>
                  <a:pt x="278244" y="368300"/>
                </a:lnTo>
                <a:lnTo>
                  <a:pt x="280949" y="381000"/>
                </a:lnTo>
                <a:lnTo>
                  <a:pt x="287693" y="381000"/>
                </a:lnTo>
                <a:lnTo>
                  <a:pt x="295808" y="393700"/>
                </a:lnTo>
                <a:lnTo>
                  <a:pt x="298513" y="393700"/>
                </a:lnTo>
                <a:lnTo>
                  <a:pt x="299859" y="406400"/>
                </a:lnTo>
                <a:lnTo>
                  <a:pt x="302564" y="406400"/>
                </a:lnTo>
                <a:lnTo>
                  <a:pt x="306616" y="419100"/>
                </a:lnTo>
                <a:lnTo>
                  <a:pt x="307962" y="419100"/>
                </a:lnTo>
                <a:lnTo>
                  <a:pt x="316064" y="431800"/>
                </a:lnTo>
                <a:lnTo>
                  <a:pt x="325513" y="431800"/>
                </a:lnTo>
                <a:lnTo>
                  <a:pt x="339026" y="444500"/>
                </a:lnTo>
                <a:lnTo>
                  <a:pt x="379552" y="444500"/>
                </a:lnTo>
                <a:lnTo>
                  <a:pt x="384949" y="431800"/>
                </a:lnTo>
                <a:lnTo>
                  <a:pt x="401167" y="419100"/>
                </a:lnTo>
                <a:lnTo>
                  <a:pt x="428180" y="419100"/>
                </a:lnTo>
                <a:lnTo>
                  <a:pt x="441680" y="406400"/>
                </a:lnTo>
                <a:lnTo>
                  <a:pt x="457898" y="381000"/>
                </a:lnTo>
                <a:lnTo>
                  <a:pt x="457898" y="355600"/>
                </a:lnTo>
                <a:close/>
              </a:path>
              <a:path w="5162550" h="1993900">
                <a:moveTo>
                  <a:pt x="4161637" y="1409700"/>
                </a:moveTo>
                <a:lnTo>
                  <a:pt x="4158919" y="1397000"/>
                </a:lnTo>
                <a:lnTo>
                  <a:pt x="4160278" y="1409700"/>
                </a:lnTo>
                <a:lnTo>
                  <a:pt x="4161637" y="1409700"/>
                </a:lnTo>
                <a:close/>
              </a:path>
              <a:path w="5162550" h="1993900">
                <a:moveTo>
                  <a:pt x="4225112" y="1625600"/>
                </a:moveTo>
                <a:lnTo>
                  <a:pt x="4210253" y="1625600"/>
                </a:lnTo>
                <a:lnTo>
                  <a:pt x="4210253" y="1638300"/>
                </a:lnTo>
                <a:lnTo>
                  <a:pt x="4207560" y="1638300"/>
                </a:lnTo>
                <a:lnTo>
                  <a:pt x="4206202" y="1651000"/>
                </a:lnTo>
                <a:lnTo>
                  <a:pt x="4217009" y="1651000"/>
                </a:lnTo>
                <a:lnTo>
                  <a:pt x="4217009" y="1638300"/>
                </a:lnTo>
                <a:lnTo>
                  <a:pt x="4225112" y="1638300"/>
                </a:lnTo>
                <a:lnTo>
                  <a:pt x="4225112" y="1625600"/>
                </a:lnTo>
                <a:close/>
              </a:path>
              <a:path w="5162550" h="1993900">
                <a:moveTo>
                  <a:pt x="4438535" y="1651000"/>
                </a:moveTo>
                <a:lnTo>
                  <a:pt x="4429074" y="1651000"/>
                </a:lnTo>
                <a:lnTo>
                  <a:pt x="4430420" y="1638300"/>
                </a:lnTo>
                <a:lnTo>
                  <a:pt x="4431779" y="1638300"/>
                </a:lnTo>
                <a:lnTo>
                  <a:pt x="4431779" y="1625600"/>
                </a:lnTo>
                <a:lnTo>
                  <a:pt x="4427728" y="1625600"/>
                </a:lnTo>
                <a:lnTo>
                  <a:pt x="4426369" y="1612900"/>
                </a:lnTo>
                <a:lnTo>
                  <a:pt x="4423676" y="1612900"/>
                </a:lnTo>
                <a:lnTo>
                  <a:pt x="4418266" y="1625600"/>
                </a:lnTo>
                <a:lnTo>
                  <a:pt x="4415574" y="1625600"/>
                </a:lnTo>
                <a:lnTo>
                  <a:pt x="4414215" y="1612900"/>
                </a:lnTo>
                <a:lnTo>
                  <a:pt x="4412869" y="1612900"/>
                </a:lnTo>
                <a:lnTo>
                  <a:pt x="4412869" y="1651000"/>
                </a:lnTo>
                <a:lnTo>
                  <a:pt x="4406112" y="1651000"/>
                </a:lnTo>
                <a:lnTo>
                  <a:pt x="4410164" y="1638300"/>
                </a:lnTo>
                <a:lnTo>
                  <a:pt x="4412869" y="1651000"/>
                </a:lnTo>
                <a:lnTo>
                  <a:pt x="4412869" y="1612900"/>
                </a:lnTo>
                <a:lnTo>
                  <a:pt x="4372343" y="1612900"/>
                </a:lnTo>
                <a:lnTo>
                  <a:pt x="4370997" y="1600200"/>
                </a:lnTo>
                <a:lnTo>
                  <a:pt x="4352087" y="1600200"/>
                </a:lnTo>
                <a:lnTo>
                  <a:pt x="4352087" y="1587500"/>
                </a:lnTo>
                <a:lnTo>
                  <a:pt x="4318317" y="1587500"/>
                </a:lnTo>
                <a:lnTo>
                  <a:pt x="4318317" y="1574800"/>
                </a:lnTo>
                <a:lnTo>
                  <a:pt x="4311561" y="1574800"/>
                </a:lnTo>
                <a:lnTo>
                  <a:pt x="4310202" y="1587500"/>
                </a:lnTo>
                <a:lnTo>
                  <a:pt x="4302099" y="1587500"/>
                </a:lnTo>
                <a:lnTo>
                  <a:pt x="4299407" y="1600200"/>
                </a:lnTo>
                <a:lnTo>
                  <a:pt x="4273740" y="1600200"/>
                </a:lnTo>
                <a:lnTo>
                  <a:pt x="4273740" y="1612900"/>
                </a:lnTo>
                <a:lnTo>
                  <a:pt x="4276445" y="1612900"/>
                </a:lnTo>
                <a:lnTo>
                  <a:pt x="4276445" y="1625600"/>
                </a:lnTo>
                <a:lnTo>
                  <a:pt x="4279138" y="1612900"/>
                </a:lnTo>
                <a:lnTo>
                  <a:pt x="4281843" y="1612900"/>
                </a:lnTo>
                <a:lnTo>
                  <a:pt x="4283189" y="1625600"/>
                </a:lnTo>
                <a:lnTo>
                  <a:pt x="4284548" y="1625600"/>
                </a:lnTo>
                <a:lnTo>
                  <a:pt x="4284548" y="1638300"/>
                </a:lnTo>
                <a:lnTo>
                  <a:pt x="4288599" y="1638300"/>
                </a:lnTo>
                <a:lnTo>
                  <a:pt x="4291304" y="1663700"/>
                </a:lnTo>
                <a:lnTo>
                  <a:pt x="4288599" y="1663700"/>
                </a:lnTo>
                <a:lnTo>
                  <a:pt x="4281843" y="1676400"/>
                </a:lnTo>
                <a:lnTo>
                  <a:pt x="4280497" y="1676400"/>
                </a:lnTo>
                <a:lnTo>
                  <a:pt x="4279138" y="1663700"/>
                </a:lnTo>
                <a:lnTo>
                  <a:pt x="4280497" y="1651000"/>
                </a:lnTo>
                <a:lnTo>
                  <a:pt x="4283189" y="1638300"/>
                </a:lnTo>
                <a:lnTo>
                  <a:pt x="4277792" y="1638300"/>
                </a:lnTo>
                <a:lnTo>
                  <a:pt x="4277792" y="1625600"/>
                </a:lnTo>
                <a:lnTo>
                  <a:pt x="4276445" y="1625600"/>
                </a:lnTo>
                <a:lnTo>
                  <a:pt x="4275086" y="1625600"/>
                </a:lnTo>
                <a:lnTo>
                  <a:pt x="4269689" y="1638300"/>
                </a:lnTo>
                <a:lnTo>
                  <a:pt x="4271035" y="1638300"/>
                </a:lnTo>
                <a:lnTo>
                  <a:pt x="4273740" y="1651000"/>
                </a:lnTo>
                <a:lnTo>
                  <a:pt x="4272394" y="1651000"/>
                </a:lnTo>
                <a:lnTo>
                  <a:pt x="4271035" y="1663700"/>
                </a:lnTo>
                <a:lnTo>
                  <a:pt x="4266984" y="1663700"/>
                </a:lnTo>
                <a:lnTo>
                  <a:pt x="4264291" y="1676400"/>
                </a:lnTo>
                <a:lnTo>
                  <a:pt x="4254830" y="1676400"/>
                </a:lnTo>
                <a:lnTo>
                  <a:pt x="4245368" y="1689100"/>
                </a:lnTo>
                <a:lnTo>
                  <a:pt x="4234561" y="1689100"/>
                </a:lnTo>
                <a:lnTo>
                  <a:pt x="4234561" y="1676400"/>
                </a:lnTo>
                <a:lnTo>
                  <a:pt x="4242676" y="1676400"/>
                </a:lnTo>
                <a:lnTo>
                  <a:pt x="4242676" y="1663700"/>
                </a:lnTo>
                <a:lnTo>
                  <a:pt x="4241330" y="1663700"/>
                </a:lnTo>
                <a:lnTo>
                  <a:pt x="4241330" y="1651000"/>
                </a:lnTo>
                <a:lnTo>
                  <a:pt x="4219714" y="1651000"/>
                </a:lnTo>
                <a:lnTo>
                  <a:pt x="4219714" y="1663700"/>
                </a:lnTo>
                <a:lnTo>
                  <a:pt x="4221061" y="1663700"/>
                </a:lnTo>
                <a:lnTo>
                  <a:pt x="4221061" y="1676400"/>
                </a:lnTo>
                <a:lnTo>
                  <a:pt x="4207560" y="1676400"/>
                </a:lnTo>
                <a:lnTo>
                  <a:pt x="4207560" y="1689100"/>
                </a:lnTo>
                <a:lnTo>
                  <a:pt x="4202150" y="1689100"/>
                </a:lnTo>
                <a:lnTo>
                  <a:pt x="4199445" y="1676400"/>
                </a:lnTo>
                <a:lnTo>
                  <a:pt x="4195394" y="1676400"/>
                </a:lnTo>
                <a:lnTo>
                  <a:pt x="4195394" y="1663700"/>
                </a:lnTo>
                <a:lnTo>
                  <a:pt x="4194048" y="1651000"/>
                </a:lnTo>
                <a:lnTo>
                  <a:pt x="4189996" y="1651000"/>
                </a:lnTo>
                <a:lnTo>
                  <a:pt x="4188637" y="1638300"/>
                </a:lnTo>
                <a:lnTo>
                  <a:pt x="4180535" y="1638300"/>
                </a:lnTo>
                <a:lnTo>
                  <a:pt x="4180535" y="1625600"/>
                </a:lnTo>
                <a:lnTo>
                  <a:pt x="4179189" y="1625600"/>
                </a:lnTo>
                <a:lnTo>
                  <a:pt x="4179189" y="1612900"/>
                </a:lnTo>
                <a:lnTo>
                  <a:pt x="4167035" y="1612900"/>
                </a:lnTo>
                <a:lnTo>
                  <a:pt x="4167035" y="1625600"/>
                </a:lnTo>
                <a:lnTo>
                  <a:pt x="4149471" y="1625600"/>
                </a:lnTo>
                <a:lnTo>
                  <a:pt x="4141368" y="1638300"/>
                </a:lnTo>
                <a:lnTo>
                  <a:pt x="4098137" y="1638300"/>
                </a:lnTo>
                <a:lnTo>
                  <a:pt x="4096791" y="1625600"/>
                </a:lnTo>
                <a:lnTo>
                  <a:pt x="4098137" y="1625600"/>
                </a:lnTo>
                <a:lnTo>
                  <a:pt x="4099496" y="1612900"/>
                </a:lnTo>
                <a:lnTo>
                  <a:pt x="4102189" y="1612900"/>
                </a:lnTo>
                <a:lnTo>
                  <a:pt x="4104894" y="1600200"/>
                </a:lnTo>
                <a:lnTo>
                  <a:pt x="4108945" y="1600200"/>
                </a:lnTo>
                <a:lnTo>
                  <a:pt x="4111650" y="1587500"/>
                </a:lnTo>
                <a:lnTo>
                  <a:pt x="4115701" y="1587500"/>
                </a:lnTo>
                <a:lnTo>
                  <a:pt x="4117060" y="1574800"/>
                </a:lnTo>
                <a:lnTo>
                  <a:pt x="4122458" y="1574800"/>
                </a:lnTo>
                <a:lnTo>
                  <a:pt x="4122458" y="1562100"/>
                </a:lnTo>
                <a:lnTo>
                  <a:pt x="4121112" y="1562100"/>
                </a:lnTo>
                <a:lnTo>
                  <a:pt x="4121112" y="1549400"/>
                </a:lnTo>
                <a:lnTo>
                  <a:pt x="4126509" y="1549400"/>
                </a:lnTo>
                <a:lnTo>
                  <a:pt x="4126509" y="1536700"/>
                </a:lnTo>
                <a:lnTo>
                  <a:pt x="4133265" y="1536700"/>
                </a:lnTo>
                <a:lnTo>
                  <a:pt x="4133265" y="1524000"/>
                </a:lnTo>
                <a:lnTo>
                  <a:pt x="4140022" y="1524000"/>
                </a:lnTo>
                <a:lnTo>
                  <a:pt x="4140022" y="1511300"/>
                </a:lnTo>
                <a:lnTo>
                  <a:pt x="4142714" y="1511300"/>
                </a:lnTo>
                <a:lnTo>
                  <a:pt x="4142714" y="1498600"/>
                </a:lnTo>
                <a:lnTo>
                  <a:pt x="4146766" y="1498600"/>
                </a:lnTo>
                <a:lnTo>
                  <a:pt x="4146766" y="1485900"/>
                </a:lnTo>
                <a:lnTo>
                  <a:pt x="4150830" y="1485900"/>
                </a:lnTo>
                <a:lnTo>
                  <a:pt x="4154868" y="1473200"/>
                </a:lnTo>
                <a:lnTo>
                  <a:pt x="4153522" y="1473200"/>
                </a:lnTo>
                <a:lnTo>
                  <a:pt x="4154868" y="1460500"/>
                </a:lnTo>
                <a:lnTo>
                  <a:pt x="4153522" y="1460500"/>
                </a:lnTo>
                <a:lnTo>
                  <a:pt x="4153522" y="1447800"/>
                </a:lnTo>
                <a:lnTo>
                  <a:pt x="4162971" y="1447800"/>
                </a:lnTo>
                <a:lnTo>
                  <a:pt x="4162971" y="1435100"/>
                </a:lnTo>
                <a:lnTo>
                  <a:pt x="4156227" y="1435100"/>
                </a:lnTo>
                <a:lnTo>
                  <a:pt x="4156227" y="1422400"/>
                </a:lnTo>
                <a:lnTo>
                  <a:pt x="4157573" y="1422400"/>
                </a:lnTo>
                <a:lnTo>
                  <a:pt x="4157573" y="1409700"/>
                </a:lnTo>
                <a:lnTo>
                  <a:pt x="4156227" y="1409700"/>
                </a:lnTo>
                <a:lnTo>
                  <a:pt x="4158919" y="1397000"/>
                </a:lnTo>
                <a:lnTo>
                  <a:pt x="4157573" y="1397000"/>
                </a:lnTo>
                <a:lnTo>
                  <a:pt x="4158919" y="1384300"/>
                </a:lnTo>
                <a:lnTo>
                  <a:pt x="4165676" y="1384300"/>
                </a:lnTo>
                <a:lnTo>
                  <a:pt x="4164330" y="1371600"/>
                </a:lnTo>
                <a:lnTo>
                  <a:pt x="4165676" y="1371600"/>
                </a:lnTo>
                <a:lnTo>
                  <a:pt x="4165676" y="1358900"/>
                </a:lnTo>
                <a:lnTo>
                  <a:pt x="4171086" y="1358900"/>
                </a:lnTo>
                <a:lnTo>
                  <a:pt x="4173778" y="1346200"/>
                </a:lnTo>
                <a:lnTo>
                  <a:pt x="4177830" y="1346200"/>
                </a:lnTo>
                <a:lnTo>
                  <a:pt x="4177830" y="1333500"/>
                </a:lnTo>
                <a:lnTo>
                  <a:pt x="4183240" y="1333500"/>
                </a:lnTo>
                <a:lnTo>
                  <a:pt x="4183240" y="1320800"/>
                </a:lnTo>
                <a:lnTo>
                  <a:pt x="4181881" y="1320800"/>
                </a:lnTo>
                <a:lnTo>
                  <a:pt x="4181881" y="1308100"/>
                </a:lnTo>
                <a:lnTo>
                  <a:pt x="4184599" y="1308100"/>
                </a:lnTo>
                <a:lnTo>
                  <a:pt x="4184599" y="1295400"/>
                </a:lnTo>
                <a:lnTo>
                  <a:pt x="4194048" y="1295400"/>
                </a:lnTo>
                <a:lnTo>
                  <a:pt x="4194048" y="1282700"/>
                </a:lnTo>
                <a:lnTo>
                  <a:pt x="4195394" y="1282700"/>
                </a:lnTo>
                <a:lnTo>
                  <a:pt x="4189996" y="1257300"/>
                </a:lnTo>
                <a:lnTo>
                  <a:pt x="4187291" y="1257300"/>
                </a:lnTo>
                <a:lnTo>
                  <a:pt x="4187291" y="1244600"/>
                </a:lnTo>
                <a:lnTo>
                  <a:pt x="4188637" y="1231900"/>
                </a:lnTo>
                <a:lnTo>
                  <a:pt x="4189996" y="1231900"/>
                </a:lnTo>
                <a:lnTo>
                  <a:pt x="4194048" y="1219200"/>
                </a:lnTo>
                <a:lnTo>
                  <a:pt x="4198099" y="1219200"/>
                </a:lnTo>
                <a:lnTo>
                  <a:pt x="4200804" y="1206500"/>
                </a:lnTo>
                <a:lnTo>
                  <a:pt x="4204855" y="1206500"/>
                </a:lnTo>
                <a:lnTo>
                  <a:pt x="4204855" y="1193800"/>
                </a:lnTo>
                <a:lnTo>
                  <a:pt x="4206202" y="1181100"/>
                </a:lnTo>
                <a:lnTo>
                  <a:pt x="4204855" y="1168400"/>
                </a:lnTo>
                <a:lnTo>
                  <a:pt x="4183240" y="1219200"/>
                </a:lnTo>
                <a:lnTo>
                  <a:pt x="4168381" y="1244600"/>
                </a:lnTo>
                <a:lnTo>
                  <a:pt x="4149471" y="1333500"/>
                </a:lnTo>
                <a:lnTo>
                  <a:pt x="4130560" y="1409700"/>
                </a:lnTo>
                <a:lnTo>
                  <a:pt x="4115701" y="1460500"/>
                </a:lnTo>
                <a:lnTo>
                  <a:pt x="4085983" y="1511300"/>
                </a:lnTo>
                <a:lnTo>
                  <a:pt x="4061676" y="1549400"/>
                </a:lnTo>
                <a:lnTo>
                  <a:pt x="4049522" y="1524000"/>
                </a:lnTo>
                <a:lnTo>
                  <a:pt x="4044111" y="1498600"/>
                </a:lnTo>
                <a:lnTo>
                  <a:pt x="4046817" y="1460500"/>
                </a:lnTo>
                <a:lnTo>
                  <a:pt x="4058970" y="1422400"/>
                </a:lnTo>
                <a:lnTo>
                  <a:pt x="4064368" y="1397000"/>
                </a:lnTo>
                <a:lnTo>
                  <a:pt x="4069778" y="1371600"/>
                </a:lnTo>
                <a:lnTo>
                  <a:pt x="4096791" y="1308100"/>
                </a:lnTo>
                <a:lnTo>
                  <a:pt x="4101515" y="1295400"/>
                </a:lnTo>
                <a:lnTo>
                  <a:pt x="4106240" y="1282700"/>
                </a:lnTo>
                <a:lnTo>
                  <a:pt x="4115701" y="1257300"/>
                </a:lnTo>
                <a:lnTo>
                  <a:pt x="4117505" y="1231900"/>
                </a:lnTo>
                <a:lnTo>
                  <a:pt x="4121112" y="1181100"/>
                </a:lnTo>
                <a:lnTo>
                  <a:pt x="4131907" y="1155700"/>
                </a:lnTo>
                <a:lnTo>
                  <a:pt x="4125163" y="1130300"/>
                </a:lnTo>
                <a:lnTo>
                  <a:pt x="4106240" y="1104900"/>
                </a:lnTo>
                <a:lnTo>
                  <a:pt x="4087330" y="1092200"/>
                </a:lnTo>
                <a:lnTo>
                  <a:pt x="4063022" y="1104900"/>
                </a:lnTo>
                <a:lnTo>
                  <a:pt x="4036009" y="1130300"/>
                </a:lnTo>
                <a:lnTo>
                  <a:pt x="4038701" y="1181100"/>
                </a:lnTo>
                <a:lnTo>
                  <a:pt x="4029252" y="1206500"/>
                </a:lnTo>
                <a:lnTo>
                  <a:pt x="4013047" y="1219200"/>
                </a:lnTo>
                <a:lnTo>
                  <a:pt x="3988739" y="1231900"/>
                </a:lnTo>
                <a:lnTo>
                  <a:pt x="3954957" y="1181100"/>
                </a:lnTo>
                <a:lnTo>
                  <a:pt x="3933355" y="1117600"/>
                </a:lnTo>
                <a:lnTo>
                  <a:pt x="3922547" y="1054100"/>
                </a:lnTo>
                <a:lnTo>
                  <a:pt x="3918496" y="990600"/>
                </a:lnTo>
                <a:lnTo>
                  <a:pt x="3905427" y="965200"/>
                </a:lnTo>
                <a:lnTo>
                  <a:pt x="3879316" y="914400"/>
                </a:lnTo>
                <a:lnTo>
                  <a:pt x="3784765" y="914400"/>
                </a:lnTo>
                <a:lnTo>
                  <a:pt x="3653752" y="927100"/>
                </a:lnTo>
                <a:lnTo>
                  <a:pt x="3542995" y="965200"/>
                </a:lnTo>
                <a:lnTo>
                  <a:pt x="3468700" y="965200"/>
                </a:lnTo>
                <a:lnTo>
                  <a:pt x="3432225" y="952500"/>
                </a:lnTo>
                <a:lnTo>
                  <a:pt x="3387648" y="927100"/>
                </a:lnTo>
                <a:lnTo>
                  <a:pt x="3348482" y="889000"/>
                </a:lnTo>
                <a:lnTo>
                  <a:pt x="3318764" y="838200"/>
                </a:lnTo>
                <a:lnTo>
                  <a:pt x="3299853" y="787400"/>
                </a:lnTo>
                <a:lnTo>
                  <a:pt x="3284994" y="736600"/>
                </a:lnTo>
                <a:lnTo>
                  <a:pt x="3267430" y="685800"/>
                </a:lnTo>
                <a:lnTo>
                  <a:pt x="3260687" y="622300"/>
                </a:lnTo>
                <a:lnTo>
                  <a:pt x="3247174" y="584200"/>
                </a:lnTo>
                <a:lnTo>
                  <a:pt x="3230969" y="558800"/>
                </a:lnTo>
                <a:lnTo>
                  <a:pt x="3205302" y="546100"/>
                </a:lnTo>
                <a:lnTo>
                  <a:pt x="3155327" y="558800"/>
                </a:lnTo>
                <a:lnTo>
                  <a:pt x="3081032" y="584200"/>
                </a:lnTo>
                <a:lnTo>
                  <a:pt x="3002686" y="596900"/>
                </a:lnTo>
                <a:lnTo>
                  <a:pt x="2916237" y="609600"/>
                </a:lnTo>
                <a:lnTo>
                  <a:pt x="2731198" y="660400"/>
                </a:lnTo>
                <a:lnTo>
                  <a:pt x="2621775" y="711200"/>
                </a:lnTo>
                <a:lnTo>
                  <a:pt x="2579916" y="723900"/>
                </a:lnTo>
                <a:lnTo>
                  <a:pt x="2559647" y="736600"/>
                </a:lnTo>
                <a:lnTo>
                  <a:pt x="2536685" y="736600"/>
                </a:lnTo>
                <a:lnTo>
                  <a:pt x="2511018" y="723900"/>
                </a:lnTo>
                <a:lnTo>
                  <a:pt x="2439428" y="723900"/>
                </a:lnTo>
                <a:lnTo>
                  <a:pt x="2412415" y="736600"/>
                </a:lnTo>
                <a:lnTo>
                  <a:pt x="2404313" y="749300"/>
                </a:lnTo>
                <a:lnTo>
                  <a:pt x="2407005" y="774700"/>
                </a:lnTo>
                <a:lnTo>
                  <a:pt x="2452941" y="838200"/>
                </a:lnTo>
                <a:lnTo>
                  <a:pt x="2459698" y="876300"/>
                </a:lnTo>
                <a:lnTo>
                  <a:pt x="2421864" y="901700"/>
                </a:lnTo>
                <a:lnTo>
                  <a:pt x="2388108" y="939800"/>
                </a:lnTo>
                <a:lnTo>
                  <a:pt x="2331377" y="965200"/>
                </a:lnTo>
                <a:lnTo>
                  <a:pt x="2271941" y="990600"/>
                </a:lnTo>
                <a:lnTo>
                  <a:pt x="2221966" y="990600"/>
                </a:lnTo>
                <a:lnTo>
                  <a:pt x="2146325" y="965200"/>
                </a:lnTo>
                <a:lnTo>
                  <a:pt x="2089594" y="990600"/>
                </a:lnTo>
                <a:lnTo>
                  <a:pt x="2050415" y="1016000"/>
                </a:lnTo>
                <a:lnTo>
                  <a:pt x="2000440" y="1041400"/>
                </a:lnTo>
                <a:lnTo>
                  <a:pt x="1927504" y="1066800"/>
                </a:lnTo>
                <a:lnTo>
                  <a:pt x="1849158" y="1092200"/>
                </a:lnTo>
                <a:lnTo>
                  <a:pt x="1780273" y="1117600"/>
                </a:lnTo>
                <a:lnTo>
                  <a:pt x="1697875" y="1130300"/>
                </a:lnTo>
                <a:lnTo>
                  <a:pt x="1588465" y="1117600"/>
                </a:lnTo>
                <a:lnTo>
                  <a:pt x="1479054" y="1092200"/>
                </a:lnTo>
                <a:lnTo>
                  <a:pt x="1380451" y="1054100"/>
                </a:lnTo>
                <a:lnTo>
                  <a:pt x="1311554" y="1003300"/>
                </a:lnTo>
                <a:lnTo>
                  <a:pt x="1273746" y="939800"/>
                </a:lnTo>
                <a:lnTo>
                  <a:pt x="1235913" y="889000"/>
                </a:lnTo>
                <a:lnTo>
                  <a:pt x="1219708" y="825500"/>
                </a:lnTo>
                <a:lnTo>
                  <a:pt x="1198092" y="800100"/>
                </a:lnTo>
                <a:lnTo>
                  <a:pt x="1181887" y="787400"/>
                </a:lnTo>
                <a:lnTo>
                  <a:pt x="1160272" y="762000"/>
                </a:lnTo>
                <a:lnTo>
                  <a:pt x="1135964" y="749300"/>
                </a:lnTo>
                <a:lnTo>
                  <a:pt x="1102194" y="736600"/>
                </a:lnTo>
                <a:lnTo>
                  <a:pt x="1040066" y="711200"/>
                </a:lnTo>
                <a:lnTo>
                  <a:pt x="965771" y="673100"/>
                </a:lnTo>
                <a:lnTo>
                  <a:pt x="899591" y="647700"/>
                </a:lnTo>
                <a:lnTo>
                  <a:pt x="853655" y="622300"/>
                </a:lnTo>
                <a:lnTo>
                  <a:pt x="826643" y="609600"/>
                </a:lnTo>
                <a:lnTo>
                  <a:pt x="772617" y="546100"/>
                </a:lnTo>
                <a:lnTo>
                  <a:pt x="749655" y="533400"/>
                </a:lnTo>
                <a:lnTo>
                  <a:pt x="691565" y="533400"/>
                </a:lnTo>
                <a:lnTo>
                  <a:pt x="644296" y="546100"/>
                </a:lnTo>
                <a:lnTo>
                  <a:pt x="590270" y="546100"/>
                </a:lnTo>
                <a:lnTo>
                  <a:pt x="530834" y="558800"/>
                </a:lnTo>
                <a:lnTo>
                  <a:pt x="488962" y="558800"/>
                </a:lnTo>
                <a:lnTo>
                  <a:pt x="460590" y="546100"/>
                </a:lnTo>
                <a:lnTo>
                  <a:pt x="424116" y="533400"/>
                </a:lnTo>
                <a:lnTo>
                  <a:pt x="406565" y="520700"/>
                </a:lnTo>
                <a:lnTo>
                  <a:pt x="389001" y="482600"/>
                </a:lnTo>
                <a:lnTo>
                  <a:pt x="382257" y="482600"/>
                </a:lnTo>
                <a:lnTo>
                  <a:pt x="370090" y="495300"/>
                </a:lnTo>
                <a:lnTo>
                  <a:pt x="332270" y="495300"/>
                </a:lnTo>
                <a:lnTo>
                  <a:pt x="329577" y="508000"/>
                </a:lnTo>
                <a:lnTo>
                  <a:pt x="325513" y="508000"/>
                </a:lnTo>
                <a:lnTo>
                  <a:pt x="325513" y="520700"/>
                </a:lnTo>
                <a:lnTo>
                  <a:pt x="322821" y="533400"/>
                </a:lnTo>
                <a:lnTo>
                  <a:pt x="322821" y="546100"/>
                </a:lnTo>
                <a:lnTo>
                  <a:pt x="324167" y="546100"/>
                </a:lnTo>
                <a:lnTo>
                  <a:pt x="324167" y="558800"/>
                </a:lnTo>
                <a:lnTo>
                  <a:pt x="320116" y="558800"/>
                </a:lnTo>
                <a:lnTo>
                  <a:pt x="341731" y="584200"/>
                </a:lnTo>
                <a:lnTo>
                  <a:pt x="380898" y="635000"/>
                </a:lnTo>
                <a:lnTo>
                  <a:pt x="411962" y="660400"/>
                </a:lnTo>
                <a:lnTo>
                  <a:pt x="447090" y="698500"/>
                </a:lnTo>
                <a:lnTo>
                  <a:pt x="495706" y="736600"/>
                </a:lnTo>
                <a:lnTo>
                  <a:pt x="540283" y="762000"/>
                </a:lnTo>
                <a:lnTo>
                  <a:pt x="575398" y="800100"/>
                </a:lnTo>
                <a:lnTo>
                  <a:pt x="598373" y="838200"/>
                </a:lnTo>
                <a:lnTo>
                  <a:pt x="633488" y="876300"/>
                </a:lnTo>
                <a:lnTo>
                  <a:pt x="675360" y="914400"/>
                </a:lnTo>
                <a:lnTo>
                  <a:pt x="715886" y="939800"/>
                </a:lnTo>
                <a:lnTo>
                  <a:pt x="761809" y="965200"/>
                </a:lnTo>
                <a:lnTo>
                  <a:pt x="798271" y="990600"/>
                </a:lnTo>
                <a:lnTo>
                  <a:pt x="806386" y="1003300"/>
                </a:lnTo>
                <a:lnTo>
                  <a:pt x="803681" y="1041400"/>
                </a:lnTo>
                <a:lnTo>
                  <a:pt x="792873" y="1079500"/>
                </a:lnTo>
                <a:lnTo>
                  <a:pt x="783424" y="1117600"/>
                </a:lnTo>
                <a:lnTo>
                  <a:pt x="778014" y="1143000"/>
                </a:lnTo>
                <a:lnTo>
                  <a:pt x="783424" y="1168400"/>
                </a:lnTo>
                <a:lnTo>
                  <a:pt x="800976" y="1181100"/>
                </a:lnTo>
                <a:lnTo>
                  <a:pt x="828001" y="1181100"/>
                </a:lnTo>
                <a:lnTo>
                  <a:pt x="876617" y="1168400"/>
                </a:lnTo>
                <a:lnTo>
                  <a:pt x="986028" y="1130300"/>
                </a:lnTo>
                <a:lnTo>
                  <a:pt x="1026553" y="1143000"/>
                </a:lnTo>
                <a:lnTo>
                  <a:pt x="1069771" y="1130300"/>
                </a:lnTo>
                <a:lnTo>
                  <a:pt x="1117053" y="1130300"/>
                </a:lnTo>
                <a:lnTo>
                  <a:pt x="1157579" y="1143000"/>
                </a:lnTo>
                <a:lnTo>
                  <a:pt x="1180541" y="1168400"/>
                </a:lnTo>
                <a:lnTo>
                  <a:pt x="1195400" y="1193800"/>
                </a:lnTo>
                <a:lnTo>
                  <a:pt x="1181887" y="1231900"/>
                </a:lnTo>
                <a:lnTo>
                  <a:pt x="1167028" y="1257300"/>
                </a:lnTo>
                <a:lnTo>
                  <a:pt x="1171092" y="1270000"/>
                </a:lnTo>
                <a:lnTo>
                  <a:pt x="1175143" y="1308100"/>
                </a:lnTo>
                <a:lnTo>
                  <a:pt x="1184592" y="1320800"/>
                </a:lnTo>
                <a:lnTo>
                  <a:pt x="1198092" y="1346200"/>
                </a:lnTo>
                <a:lnTo>
                  <a:pt x="1244028" y="1358900"/>
                </a:lnTo>
                <a:lnTo>
                  <a:pt x="1292656" y="1384300"/>
                </a:lnTo>
                <a:lnTo>
                  <a:pt x="1343977" y="1409700"/>
                </a:lnTo>
                <a:lnTo>
                  <a:pt x="1395310" y="1422400"/>
                </a:lnTo>
                <a:lnTo>
                  <a:pt x="1500670" y="1422400"/>
                </a:lnTo>
                <a:lnTo>
                  <a:pt x="1568208" y="1384300"/>
                </a:lnTo>
                <a:lnTo>
                  <a:pt x="1615478" y="1384300"/>
                </a:lnTo>
                <a:lnTo>
                  <a:pt x="1664106" y="1409700"/>
                </a:lnTo>
                <a:lnTo>
                  <a:pt x="1707324" y="1435100"/>
                </a:lnTo>
                <a:lnTo>
                  <a:pt x="1732991" y="1447800"/>
                </a:lnTo>
                <a:lnTo>
                  <a:pt x="1774863" y="1422400"/>
                </a:lnTo>
                <a:lnTo>
                  <a:pt x="1805927" y="1384300"/>
                </a:lnTo>
                <a:lnTo>
                  <a:pt x="1831594" y="1346200"/>
                </a:lnTo>
                <a:lnTo>
                  <a:pt x="1814042" y="1308100"/>
                </a:lnTo>
                <a:lnTo>
                  <a:pt x="1839709" y="1282700"/>
                </a:lnTo>
                <a:lnTo>
                  <a:pt x="1919401" y="1320800"/>
                </a:lnTo>
                <a:lnTo>
                  <a:pt x="1999094" y="1295400"/>
                </a:lnTo>
                <a:lnTo>
                  <a:pt x="2030158" y="1308100"/>
                </a:lnTo>
                <a:lnTo>
                  <a:pt x="2049068" y="1346200"/>
                </a:lnTo>
                <a:lnTo>
                  <a:pt x="2059876" y="1409700"/>
                </a:lnTo>
                <a:lnTo>
                  <a:pt x="2077427" y="1460500"/>
                </a:lnTo>
                <a:lnTo>
                  <a:pt x="2082838" y="1498600"/>
                </a:lnTo>
                <a:lnTo>
                  <a:pt x="2082838" y="1549400"/>
                </a:lnTo>
                <a:lnTo>
                  <a:pt x="2077427" y="1587500"/>
                </a:lnTo>
                <a:lnTo>
                  <a:pt x="2096338" y="1612900"/>
                </a:lnTo>
                <a:lnTo>
                  <a:pt x="2140915" y="1625600"/>
                </a:lnTo>
                <a:lnTo>
                  <a:pt x="2174684" y="1625600"/>
                </a:lnTo>
                <a:lnTo>
                  <a:pt x="2226018" y="1600200"/>
                </a:lnTo>
                <a:lnTo>
                  <a:pt x="2261133" y="1562100"/>
                </a:lnTo>
                <a:lnTo>
                  <a:pt x="2266531" y="1511300"/>
                </a:lnTo>
                <a:lnTo>
                  <a:pt x="2259787" y="1473200"/>
                </a:lnTo>
                <a:lnTo>
                  <a:pt x="2239518" y="1447800"/>
                </a:lnTo>
                <a:lnTo>
                  <a:pt x="2239518" y="1409700"/>
                </a:lnTo>
                <a:lnTo>
                  <a:pt x="2271941" y="1397000"/>
                </a:lnTo>
                <a:lnTo>
                  <a:pt x="2389454" y="1397000"/>
                </a:lnTo>
                <a:lnTo>
                  <a:pt x="2463749" y="1409700"/>
                </a:lnTo>
                <a:lnTo>
                  <a:pt x="2548839" y="1422400"/>
                </a:lnTo>
                <a:lnTo>
                  <a:pt x="2615031" y="1435100"/>
                </a:lnTo>
                <a:lnTo>
                  <a:pt x="2698775" y="1460500"/>
                </a:lnTo>
                <a:lnTo>
                  <a:pt x="2750108" y="1473200"/>
                </a:lnTo>
                <a:lnTo>
                  <a:pt x="2786570" y="1524000"/>
                </a:lnTo>
                <a:lnTo>
                  <a:pt x="2793327" y="1574800"/>
                </a:lnTo>
                <a:lnTo>
                  <a:pt x="2802788" y="1638300"/>
                </a:lnTo>
                <a:lnTo>
                  <a:pt x="2809532" y="1714500"/>
                </a:lnTo>
                <a:lnTo>
                  <a:pt x="2821686" y="1765300"/>
                </a:lnTo>
                <a:lnTo>
                  <a:pt x="2841955" y="1892300"/>
                </a:lnTo>
                <a:lnTo>
                  <a:pt x="2843301" y="1955800"/>
                </a:lnTo>
                <a:lnTo>
                  <a:pt x="2870314" y="1993900"/>
                </a:lnTo>
                <a:lnTo>
                  <a:pt x="2909493" y="1993900"/>
                </a:lnTo>
                <a:lnTo>
                  <a:pt x="2948660" y="1968500"/>
                </a:lnTo>
                <a:lnTo>
                  <a:pt x="2968917" y="1968500"/>
                </a:lnTo>
                <a:lnTo>
                  <a:pt x="2977032" y="1943100"/>
                </a:lnTo>
                <a:lnTo>
                  <a:pt x="2983788" y="1917700"/>
                </a:lnTo>
                <a:lnTo>
                  <a:pt x="3029712" y="1879600"/>
                </a:lnTo>
                <a:lnTo>
                  <a:pt x="3079686" y="1854200"/>
                </a:lnTo>
                <a:lnTo>
                  <a:pt x="3131007" y="1828800"/>
                </a:lnTo>
                <a:lnTo>
                  <a:pt x="3183686" y="1828800"/>
                </a:lnTo>
                <a:lnTo>
                  <a:pt x="3264738" y="1803400"/>
                </a:lnTo>
                <a:lnTo>
                  <a:pt x="3324174" y="1765300"/>
                </a:lnTo>
                <a:lnTo>
                  <a:pt x="3351187" y="1714500"/>
                </a:lnTo>
                <a:lnTo>
                  <a:pt x="3390354" y="1689100"/>
                </a:lnTo>
                <a:lnTo>
                  <a:pt x="3424123" y="1689100"/>
                </a:lnTo>
                <a:lnTo>
                  <a:pt x="3475456" y="1676400"/>
                </a:lnTo>
                <a:lnTo>
                  <a:pt x="3524072" y="1701800"/>
                </a:lnTo>
                <a:lnTo>
                  <a:pt x="3570008" y="1701800"/>
                </a:lnTo>
                <a:lnTo>
                  <a:pt x="3619982" y="1727200"/>
                </a:lnTo>
                <a:lnTo>
                  <a:pt x="3715880" y="1714500"/>
                </a:lnTo>
                <a:lnTo>
                  <a:pt x="3798278" y="1689100"/>
                </a:lnTo>
                <a:lnTo>
                  <a:pt x="3864470" y="1689100"/>
                </a:lnTo>
                <a:lnTo>
                  <a:pt x="3937406" y="1701800"/>
                </a:lnTo>
                <a:lnTo>
                  <a:pt x="3980624" y="1714500"/>
                </a:lnTo>
                <a:lnTo>
                  <a:pt x="4029252" y="1701800"/>
                </a:lnTo>
                <a:lnTo>
                  <a:pt x="4042308" y="1689100"/>
                </a:lnTo>
                <a:lnTo>
                  <a:pt x="4055364" y="1676400"/>
                </a:lnTo>
                <a:lnTo>
                  <a:pt x="4068432" y="1663700"/>
                </a:lnTo>
                <a:lnTo>
                  <a:pt x="4130560" y="1663700"/>
                </a:lnTo>
                <a:lnTo>
                  <a:pt x="4154868" y="1701800"/>
                </a:lnTo>
                <a:lnTo>
                  <a:pt x="4192701" y="1727200"/>
                </a:lnTo>
                <a:lnTo>
                  <a:pt x="4268343" y="1714500"/>
                </a:lnTo>
                <a:lnTo>
                  <a:pt x="4312907" y="1689100"/>
                </a:lnTo>
                <a:lnTo>
                  <a:pt x="4331817" y="1663700"/>
                </a:lnTo>
                <a:lnTo>
                  <a:pt x="4438535" y="1663700"/>
                </a:lnTo>
                <a:lnTo>
                  <a:pt x="4438535" y="1651000"/>
                </a:lnTo>
                <a:close/>
              </a:path>
              <a:path w="5162550" h="1993900">
                <a:moveTo>
                  <a:pt x="4439882" y="965200"/>
                </a:moveTo>
                <a:lnTo>
                  <a:pt x="4438535" y="965200"/>
                </a:lnTo>
                <a:lnTo>
                  <a:pt x="4439882" y="977900"/>
                </a:lnTo>
                <a:lnTo>
                  <a:pt x="4439882" y="965200"/>
                </a:lnTo>
                <a:close/>
              </a:path>
              <a:path w="5162550" h="1993900">
                <a:moveTo>
                  <a:pt x="4520920" y="952500"/>
                </a:moveTo>
                <a:lnTo>
                  <a:pt x="4516882" y="952500"/>
                </a:lnTo>
                <a:lnTo>
                  <a:pt x="4515523" y="965200"/>
                </a:lnTo>
                <a:lnTo>
                  <a:pt x="4520920" y="965200"/>
                </a:lnTo>
                <a:lnTo>
                  <a:pt x="4520920" y="952500"/>
                </a:lnTo>
                <a:close/>
              </a:path>
              <a:path w="5162550" h="1993900">
                <a:moveTo>
                  <a:pt x="4601972" y="787400"/>
                </a:moveTo>
                <a:lnTo>
                  <a:pt x="4600613" y="787400"/>
                </a:lnTo>
                <a:lnTo>
                  <a:pt x="4601972" y="800100"/>
                </a:lnTo>
                <a:lnTo>
                  <a:pt x="4601972" y="787400"/>
                </a:lnTo>
                <a:close/>
              </a:path>
              <a:path w="5162550" h="1993900">
                <a:moveTo>
                  <a:pt x="4603318" y="736600"/>
                </a:moveTo>
                <a:lnTo>
                  <a:pt x="4601972" y="736600"/>
                </a:lnTo>
                <a:lnTo>
                  <a:pt x="4602137" y="738225"/>
                </a:lnTo>
                <a:lnTo>
                  <a:pt x="4603318" y="736600"/>
                </a:lnTo>
                <a:close/>
              </a:path>
              <a:path w="5162550" h="1993900">
                <a:moveTo>
                  <a:pt x="4608715" y="800100"/>
                </a:moveTo>
                <a:lnTo>
                  <a:pt x="4606023" y="800100"/>
                </a:lnTo>
                <a:lnTo>
                  <a:pt x="4607382" y="812800"/>
                </a:lnTo>
                <a:lnTo>
                  <a:pt x="4608715" y="800100"/>
                </a:lnTo>
                <a:close/>
              </a:path>
              <a:path w="5162550" h="1993900">
                <a:moveTo>
                  <a:pt x="4668151" y="825500"/>
                </a:moveTo>
                <a:lnTo>
                  <a:pt x="4626280" y="825500"/>
                </a:lnTo>
                <a:lnTo>
                  <a:pt x="4627626" y="838200"/>
                </a:lnTo>
                <a:lnTo>
                  <a:pt x="4626280" y="838200"/>
                </a:lnTo>
                <a:lnTo>
                  <a:pt x="4626280" y="825500"/>
                </a:lnTo>
                <a:lnTo>
                  <a:pt x="4623574" y="825500"/>
                </a:lnTo>
                <a:lnTo>
                  <a:pt x="4623574" y="838200"/>
                </a:lnTo>
                <a:lnTo>
                  <a:pt x="4614126" y="838200"/>
                </a:lnTo>
                <a:lnTo>
                  <a:pt x="4614126" y="825500"/>
                </a:lnTo>
                <a:lnTo>
                  <a:pt x="4607382" y="825500"/>
                </a:lnTo>
                <a:lnTo>
                  <a:pt x="4604664" y="812800"/>
                </a:lnTo>
                <a:lnTo>
                  <a:pt x="4600613" y="812800"/>
                </a:lnTo>
                <a:lnTo>
                  <a:pt x="4606023" y="800100"/>
                </a:lnTo>
                <a:lnTo>
                  <a:pt x="4601972" y="800100"/>
                </a:lnTo>
                <a:lnTo>
                  <a:pt x="4596574" y="800100"/>
                </a:lnTo>
                <a:lnTo>
                  <a:pt x="4596574" y="787400"/>
                </a:lnTo>
                <a:lnTo>
                  <a:pt x="4600613" y="787400"/>
                </a:lnTo>
                <a:lnTo>
                  <a:pt x="4597920" y="762000"/>
                </a:lnTo>
                <a:lnTo>
                  <a:pt x="4600613" y="762000"/>
                </a:lnTo>
                <a:lnTo>
                  <a:pt x="4601972" y="749300"/>
                </a:lnTo>
                <a:lnTo>
                  <a:pt x="4603318" y="749300"/>
                </a:lnTo>
                <a:lnTo>
                  <a:pt x="4602137" y="738225"/>
                </a:lnTo>
                <a:lnTo>
                  <a:pt x="4566856" y="787400"/>
                </a:lnTo>
                <a:lnTo>
                  <a:pt x="4546587" y="825500"/>
                </a:lnTo>
                <a:lnTo>
                  <a:pt x="4511472" y="863600"/>
                </a:lnTo>
                <a:lnTo>
                  <a:pt x="4462843" y="901700"/>
                </a:lnTo>
                <a:lnTo>
                  <a:pt x="4433125" y="914400"/>
                </a:lnTo>
                <a:lnTo>
                  <a:pt x="4433125" y="977900"/>
                </a:lnTo>
                <a:lnTo>
                  <a:pt x="4430420" y="977900"/>
                </a:lnTo>
                <a:lnTo>
                  <a:pt x="4430420" y="965200"/>
                </a:lnTo>
                <a:lnTo>
                  <a:pt x="4431779" y="965200"/>
                </a:lnTo>
                <a:lnTo>
                  <a:pt x="4433125" y="977900"/>
                </a:lnTo>
                <a:lnTo>
                  <a:pt x="4433125" y="914400"/>
                </a:lnTo>
                <a:lnTo>
                  <a:pt x="4406112" y="939800"/>
                </a:lnTo>
                <a:lnTo>
                  <a:pt x="4414215" y="965200"/>
                </a:lnTo>
                <a:lnTo>
                  <a:pt x="4403407" y="1003300"/>
                </a:lnTo>
                <a:lnTo>
                  <a:pt x="4398010" y="1016000"/>
                </a:lnTo>
                <a:lnTo>
                  <a:pt x="4406112" y="1016000"/>
                </a:lnTo>
                <a:lnTo>
                  <a:pt x="4404753" y="1003300"/>
                </a:lnTo>
                <a:lnTo>
                  <a:pt x="4408805" y="1003300"/>
                </a:lnTo>
                <a:lnTo>
                  <a:pt x="4414215" y="990600"/>
                </a:lnTo>
                <a:lnTo>
                  <a:pt x="4429074" y="990600"/>
                </a:lnTo>
                <a:lnTo>
                  <a:pt x="4429074" y="1003300"/>
                </a:lnTo>
                <a:lnTo>
                  <a:pt x="4430420" y="1003300"/>
                </a:lnTo>
                <a:lnTo>
                  <a:pt x="4435830" y="990600"/>
                </a:lnTo>
                <a:lnTo>
                  <a:pt x="4445279" y="990600"/>
                </a:lnTo>
                <a:lnTo>
                  <a:pt x="4445279" y="977900"/>
                </a:lnTo>
                <a:lnTo>
                  <a:pt x="4439882" y="977900"/>
                </a:lnTo>
                <a:lnTo>
                  <a:pt x="4437177" y="977900"/>
                </a:lnTo>
                <a:lnTo>
                  <a:pt x="4437177" y="965200"/>
                </a:lnTo>
                <a:lnTo>
                  <a:pt x="4438535" y="965200"/>
                </a:lnTo>
                <a:lnTo>
                  <a:pt x="4435830" y="952500"/>
                </a:lnTo>
                <a:lnTo>
                  <a:pt x="4437177" y="952500"/>
                </a:lnTo>
                <a:lnTo>
                  <a:pt x="4439882" y="939800"/>
                </a:lnTo>
                <a:lnTo>
                  <a:pt x="4446638" y="939800"/>
                </a:lnTo>
                <a:lnTo>
                  <a:pt x="4453382" y="927100"/>
                </a:lnTo>
                <a:lnTo>
                  <a:pt x="4506074" y="927100"/>
                </a:lnTo>
                <a:lnTo>
                  <a:pt x="4506074" y="914400"/>
                </a:lnTo>
                <a:lnTo>
                  <a:pt x="4515523" y="914400"/>
                </a:lnTo>
                <a:lnTo>
                  <a:pt x="4516882" y="901700"/>
                </a:lnTo>
                <a:lnTo>
                  <a:pt x="4537138" y="901700"/>
                </a:lnTo>
                <a:lnTo>
                  <a:pt x="4538484" y="914400"/>
                </a:lnTo>
                <a:lnTo>
                  <a:pt x="4556036" y="914400"/>
                </a:lnTo>
                <a:lnTo>
                  <a:pt x="4558754" y="901700"/>
                </a:lnTo>
                <a:lnTo>
                  <a:pt x="4569549" y="901700"/>
                </a:lnTo>
                <a:lnTo>
                  <a:pt x="4566856" y="914400"/>
                </a:lnTo>
                <a:lnTo>
                  <a:pt x="4561446" y="914400"/>
                </a:lnTo>
                <a:lnTo>
                  <a:pt x="4560100" y="927100"/>
                </a:lnTo>
                <a:lnTo>
                  <a:pt x="4541190" y="927100"/>
                </a:lnTo>
                <a:lnTo>
                  <a:pt x="4539843" y="939800"/>
                </a:lnTo>
                <a:lnTo>
                  <a:pt x="4531728" y="939800"/>
                </a:lnTo>
                <a:lnTo>
                  <a:pt x="4531728" y="952500"/>
                </a:lnTo>
                <a:lnTo>
                  <a:pt x="4568202" y="952500"/>
                </a:lnTo>
                <a:lnTo>
                  <a:pt x="4569549" y="939800"/>
                </a:lnTo>
                <a:lnTo>
                  <a:pt x="4579010" y="939800"/>
                </a:lnTo>
                <a:lnTo>
                  <a:pt x="4579010" y="927100"/>
                </a:lnTo>
                <a:lnTo>
                  <a:pt x="4580356" y="927100"/>
                </a:lnTo>
                <a:lnTo>
                  <a:pt x="4580356" y="914400"/>
                </a:lnTo>
                <a:lnTo>
                  <a:pt x="4588459" y="914400"/>
                </a:lnTo>
                <a:lnTo>
                  <a:pt x="4591164" y="927100"/>
                </a:lnTo>
                <a:lnTo>
                  <a:pt x="4596574" y="914400"/>
                </a:lnTo>
                <a:lnTo>
                  <a:pt x="4603318" y="914400"/>
                </a:lnTo>
                <a:lnTo>
                  <a:pt x="4601972" y="901700"/>
                </a:lnTo>
                <a:lnTo>
                  <a:pt x="4603318" y="901700"/>
                </a:lnTo>
                <a:lnTo>
                  <a:pt x="4606023" y="889000"/>
                </a:lnTo>
                <a:lnTo>
                  <a:pt x="4607382" y="889000"/>
                </a:lnTo>
                <a:lnTo>
                  <a:pt x="4606023" y="876300"/>
                </a:lnTo>
                <a:lnTo>
                  <a:pt x="4618177" y="876300"/>
                </a:lnTo>
                <a:lnTo>
                  <a:pt x="4618177" y="863600"/>
                </a:lnTo>
                <a:lnTo>
                  <a:pt x="4619523" y="863600"/>
                </a:lnTo>
                <a:lnTo>
                  <a:pt x="4619523" y="876300"/>
                </a:lnTo>
                <a:lnTo>
                  <a:pt x="4638446" y="876300"/>
                </a:lnTo>
                <a:lnTo>
                  <a:pt x="4639792" y="863600"/>
                </a:lnTo>
                <a:lnTo>
                  <a:pt x="4641151" y="863600"/>
                </a:lnTo>
                <a:lnTo>
                  <a:pt x="4641151" y="850900"/>
                </a:lnTo>
                <a:lnTo>
                  <a:pt x="4657356" y="850900"/>
                </a:lnTo>
                <a:lnTo>
                  <a:pt x="4661408" y="838200"/>
                </a:lnTo>
                <a:lnTo>
                  <a:pt x="4668151" y="838200"/>
                </a:lnTo>
                <a:lnTo>
                  <a:pt x="4668151" y="825500"/>
                </a:lnTo>
                <a:close/>
              </a:path>
              <a:path w="5162550" h="1993900">
                <a:moveTo>
                  <a:pt x="4677613" y="809256"/>
                </a:moveTo>
                <a:lnTo>
                  <a:pt x="4676254" y="807910"/>
                </a:lnTo>
                <a:lnTo>
                  <a:pt x="4674908" y="807910"/>
                </a:lnTo>
                <a:lnTo>
                  <a:pt x="4673562" y="809256"/>
                </a:lnTo>
                <a:lnTo>
                  <a:pt x="4673562" y="811961"/>
                </a:lnTo>
                <a:lnTo>
                  <a:pt x="4676254" y="809256"/>
                </a:lnTo>
                <a:lnTo>
                  <a:pt x="4677613" y="809256"/>
                </a:lnTo>
                <a:close/>
              </a:path>
              <a:path w="5162550" h="1993900">
                <a:moveTo>
                  <a:pt x="5162524" y="932827"/>
                </a:moveTo>
                <a:lnTo>
                  <a:pt x="5161178" y="931557"/>
                </a:lnTo>
                <a:lnTo>
                  <a:pt x="5161178" y="930287"/>
                </a:lnTo>
                <a:lnTo>
                  <a:pt x="5159832" y="929017"/>
                </a:lnTo>
                <a:lnTo>
                  <a:pt x="5158473" y="929017"/>
                </a:lnTo>
                <a:lnTo>
                  <a:pt x="5157127" y="927747"/>
                </a:lnTo>
                <a:lnTo>
                  <a:pt x="5157127" y="923937"/>
                </a:lnTo>
                <a:lnTo>
                  <a:pt x="5149024" y="923937"/>
                </a:lnTo>
                <a:lnTo>
                  <a:pt x="5147665" y="920127"/>
                </a:lnTo>
                <a:lnTo>
                  <a:pt x="5142268" y="918857"/>
                </a:lnTo>
                <a:lnTo>
                  <a:pt x="5139563" y="917587"/>
                </a:lnTo>
                <a:lnTo>
                  <a:pt x="5134165" y="917587"/>
                </a:lnTo>
                <a:lnTo>
                  <a:pt x="5130101" y="915047"/>
                </a:lnTo>
                <a:lnTo>
                  <a:pt x="5126050" y="913777"/>
                </a:lnTo>
                <a:lnTo>
                  <a:pt x="5121999" y="909967"/>
                </a:lnTo>
                <a:lnTo>
                  <a:pt x="5117947" y="907427"/>
                </a:lnTo>
                <a:lnTo>
                  <a:pt x="5116601" y="904887"/>
                </a:lnTo>
                <a:lnTo>
                  <a:pt x="5113896" y="903617"/>
                </a:lnTo>
                <a:lnTo>
                  <a:pt x="5107152" y="895997"/>
                </a:lnTo>
                <a:lnTo>
                  <a:pt x="5104447" y="892187"/>
                </a:lnTo>
                <a:lnTo>
                  <a:pt x="5101742" y="889647"/>
                </a:lnTo>
                <a:lnTo>
                  <a:pt x="5099037" y="885837"/>
                </a:lnTo>
                <a:lnTo>
                  <a:pt x="5099037" y="884567"/>
                </a:lnTo>
                <a:lnTo>
                  <a:pt x="5097691" y="882027"/>
                </a:lnTo>
                <a:lnTo>
                  <a:pt x="5093640" y="869327"/>
                </a:lnTo>
                <a:lnTo>
                  <a:pt x="5089588" y="861707"/>
                </a:lnTo>
                <a:lnTo>
                  <a:pt x="5089588" y="856627"/>
                </a:lnTo>
                <a:lnTo>
                  <a:pt x="5086896" y="854087"/>
                </a:lnTo>
                <a:lnTo>
                  <a:pt x="5085537" y="851547"/>
                </a:lnTo>
                <a:lnTo>
                  <a:pt x="5085537" y="849007"/>
                </a:lnTo>
                <a:lnTo>
                  <a:pt x="5082832" y="849007"/>
                </a:lnTo>
                <a:lnTo>
                  <a:pt x="5082832" y="847737"/>
                </a:lnTo>
                <a:lnTo>
                  <a:pt x="5081486" y="846467"/>
                </a:lnTo>
                <a:lnTo>
                  <a:pt x="5082832" y="845197"/>
                </a:lnTo>
                <a:lnTo>
                  <a:pt x="5081486" y="842657"/>
                </a:lnTo>
                <a:lnTo>
                  <a:pt x="5081486" y="840117"/>
                </a:lnTo>
                <a:lnTo>
                  <a:pt x="5082832" y="838847"/>
                </a:lnTo>
                <a:lnTo>
                  <a:pt x="5086896" y="826147"/>
                </a:lnTo>
                <a:lnTo>
                  <a:pt x="5088242" y="823607"/>
                </a:lnTo>
                <a:lnTo>
                  <a:pt x="5086896" y="823607"/>
                </a:lnTo>
                <a:lnTo>
                  <a:pt x="5086896" y="822337"/>
                </a:lnTo>
                <a:lnTo>
                  <a:pt x="5088242" y="821067"/>
                </a:lnTo>
                <a:lnTo>
                  <a:pt x="5088242" y="818527"/>
                </a:lnTo>
                <a:lnTo>
                  <a:pt x="5086896" y="817257"/>
                </a:lnTo>
                <a:lnTo>
                  <a:pt x="5084191" y="817257"/>
                </a:lnTo>
                <a:lnTo>
                  <a:pt x="5082832" y="814717"/>
                </a:lnTo>
                <a:lnTo>
                  <a:pt x="5081486" y="817257"/>
                </a:lnTo>
                <a:lnTo>
                  <a:pt x="5076088" y="817257"/>
                </a:lnTo>
                <a:lnTo>
                  <a:pt x="5076088" y="808367"/>
                </a:lnTo>
                <a:lnTo>
                  <a:pt x="5077434" y="807097"/>
                </a:lnTo>
                <a:lnTo>
                  <a:pt x="5077434" y="808367"/>
                </a:lnTo>
                <a:lnTo>
                  <a:pt x="5078781" y="807097"/>
                </a:lnTo>
                <a:lnTo>
                  <a:pt x="5080139" y="804557"/>
                </a:lnTo>
                <a:lnTo>
                  <a:pt x="5078781" y="802017"/>
                </a:lnTo>
                <a:lnTo>
                  <a:pt x="5078781" y="800747"/>
                </a:lnTo>
                <a:lnTo>
                  <a:pt x="5081486" y="799477"/>
                </a:lnTo>
                <a:lnTo>
                  <a:pt x="5086896" y="798207"/>
                </a:lnTo>
                <a:lnTo>
                  <a:pt x="5089588" y="798207"/>
                </a:lnTo>
                <a:lnTo>
                  <a:pt x="5089588" y="794397"/>
                </a:lnTo>
                <a:lnTo>
                  <a:pt x="5086896" y="790587"/>
                </a:lnTo>
                <a:lnTo>
                  <a:pt x="5086896" y="786777"/>
                </a:lnTo>
                <a:lnTo>
                  <a:pt x="5088242" y="786777"/>
                </a:lnTo>
                <a:lnTo>
                  <a:pt x="5090934" y="785507"/>
                </a:lnTo>
                <a:lnTo>
                  <a:pt x="5092293" y="785507"/>
                </a:lnTo>
                <a:lnTo>
                  <a:pt x="5093640" y="789317"/>
                </a:lnTo>
                <a:lnTo>
                  <a:pt x="5093640" y="790587"/>
                </a:lnTo>
                <a:lnTo>
                  <a:pt x="5092293" y="793127"/>
                </a:lnTo>
                <a:lnTo>
                  <a:pt x="5092293" y="798207"/>
                </a:lnTo>
                <a:lnTo>
                  <a:pt x="5093640" y="799477"/>
                </a:lnTo>
                <a:lnTo>
                  <a:pt x="5092293" y="803287"/>
                </a:lnTo>
                <a:lnTo>
                  <a:pt x="5090934" y="805827"/>
                </a:lnTo>
                <a:lnTo>
                  <a:pt x="5089588" y="807097"/>
                </a:lnTo>
                <a:lnTo>
                  <a:pt x="5089588" y="808367"/>
                </a:lnTo>
                <a:lnTo>
                  <a:pt x="5092293" y="810907"/>
                </a:lnTo>
                <a:lnTo>
                  <a:pt x="5092293" y="818527"/>
                </a:lnTo>
                <a:lnTo>
                  <a:pt x="5089588" y="821067"/>
                </a:lnTo>
                <a:lnTo>
                  <a:pt x="5090934" y="821067"/>
                </a:lnTo>
                <a:lnTo>
                  <a:pt x="5093640" y="819797"/>
                </a:lnTo>
                <a:lnTo>
                  <a:pt x="5097691" y="821067"/>
                </a:lnTo>
                <a:lnTo>
                  <a:pt x="5100396" y="821067"/>
                </a:lnTo>
                <a:lnTo>
                  <a:pt x="5103101" y="823607"/>
                </a:lnTo>
                <a:lnTo>
                  <a:pt x="5105793" y="823607"/>
                </a:lnTo>
                <a:lnTo>
                  <a:pt x="5108499" y="824877"/>
                </a:lnTo>
                <a:lnTo>
                  <a:pt x="5111204" y="823607"/>
                </a:lnTo>
                <a:lnTo>
                  <a:pt x="5115255" y="823607"/>
                </a:lnTo>
                <a:lnTo>
                  <a:pt x="5117947" y="822337"/>
                </a:lnTo>
                <a:lnTo>
                  <a:pt x="5119306" y="821067"/>
                </a:lnTo>
                <a:lnTo>
                  <a:pt x="5119306" y="819797"/>
                </a:lnTo>
                <a:lnTo>
                  <a:pt x="5117947" y="817257"/>
                </a:lnTo>
                <a:lnTo>
                  <a:pt x="5117947" y="814717"/>
                </a:lnTo>
                <a:lnTo>
                  <a:pt x="5116601" y="813447"/>
                </a:lnTo>
                <a:lnTo>
                  <a:pt x="5116601" y="808367"/>
                </a:lnTo>
                <a:lnTo>
                  <a:pt x="5119306" y="803287"/>
                </a:lnTo>
                <a:lnTo>
                  <a:pt x="5119306" y="802017"/>
                </a:lnTo>
                <a:lnTo>
                  <a:pt x="5120652" y="799477"/>
                </a:lnTo>
                <a:lnTo>
                  <a:pt x="5117947" y="798207"/>
                </a:lnTo>
                <a:lnTo>
                  <a:pt x="5108499" y="788047"/>
                </a:lnTo>
                <a:lnTo>
                  <a:pt x="5104447" y="786777"/>
                </a:lnTo>
                <a:lnTo>
                  <a:pt x="5103101" y="785507"/>
                </a:lnTo>
                <a:lnTo>
                  <a:pt x="5100396" y="785507"/>
                </a:lnTo>
                <a:lnTo>
                  <a:pt x="5100396" y="782967"/>
                </a:lnTo>
                <a:lnTo>
                  <a:pt x="5099037" y="782967"/>
                </a:lnTo>
                <a:lnTo>
                  <a:pt x="5096345" y="780427"/>
                </a:lnTo>
                <a:lnTo>
                  <a:pt x="5094986" y="780427"/>
                </a:lnTo>
                <a:lnTo>
                  <a:pt x="5094986" y="779157"/>
                </a:lnTo>
                <a:lnTo>
                  <a:pt x="5093640" y="777887"/>
                </a:lnTo>
                <a:lnTo>
                  <a:pt x="5090934" y="776617"/>
                </a:lnTo>
                <a:lnTo>
                  <a:pt x="5089588" y="775347"/>
                </a:lnTo>
                <a:lnTo>
                  <a:pt x="5088242" y="771537"/>
                </a:lnTo>
                <a:lnTo>
                  <a:pt x="5086896" y="770267"/>
                </a:lnTo>
                <a:lnTo>
                  <a:pt x="5086896" y="768997"/>
                </a:lnTo>
                <a:lnTo>
                  <a:pt x="5085537" y="768997"/>
                </a:lnTo>
                <a:lnTo>
                  <a:pt x="5084191" y="767727"/>
                </a:lnTo>
                <a:lnTo>
                  <a:pt x="5082832" y="767727"/>
                </a:lnTo>
                <a:lnTo>
                  <a:pt x="5082832" y="766457"/>
                </a:lnTo>
                <a:lnTo>
                  <a:pt x="5081486" y="766457"/>
                </a:lnTo>
                <a:lnTo>
                  <a:pt x="5081486" y="767727"/>
                </a:lnTo>
                <a:lnTo>
                  <a:pt x="5078781" y="770267"/>
                </a:lnTo>
                <a:lnTo>
                  <a:pt x="5076088" y="771537"/>
                </a:lnTo>
                <a:lnTo>
                  <a:pt x="5076088" y="777887"/>
                </a:lnTo>
                <a:lnTo>
                  <a:pt x="5074729" y="777887"/>
                </a:lnTo>
                <a:lnTo>
                  <a:pt x="5073370" y="779157"/>
                </a:lnTo>
                <a:lnTo>
                  <a:pt x="5072024" y="779157"/>
                </a:lnTo>
                <a:lnTo>
                  <a:pt x="5069332" y="780427"/>
                </a:lnTo>
                <a:lnTo>
                  <a:pt x="5065268" y="779157"/>
                </a:lnTo>
                <a:lnTo>
                  <a:pt x="5062575" y="775347"/>
                </a:lnTo>
                <a:lnTo>
                  <a:pt x="5055819" y="767727"/>
                </a:lnTo>
                <a:lnTo>
                  <a:pt x="5055819" y="766457"/>
                </a:lnTo>
                <a:lnTo>
                  <a:pt x="5054460" y="763917"/>
                </a:lnTo>
                <a:lnTo>
                  <a:pt x="5053114" y="760107"/>
                </a:lnTo>
                <a:lnTo>
                  <a:pt x="5051768" y="757567"/>
                </a:lnTo>
                <a:lnTo>
                  <a:pt x="5043665" y="755027"/>
                </a:lnTo>
                <a:lnTo>
                  <a:pt x="5040960" y="749947"/>
                </a:lnTo>
                <a:lnTo>
                  <a:pt x="5035562" y="746137"/>
                </a:lnTo>
                <a:lnTo>
                  <a:pt x="5032857" y="742327"/>
                </a:lnTo>
                <a:lnTo>
                  <a:pt x="5030165" y="737247"/>
                </a:lnTo>
                <a:lnTo>
                  <a:pt x="5031511" y="733437"/>
                </a:lnTo>
                <a:lnTo>
                  <a:pt x="5031511" y="732167"/>
                </a:lnTo>
                <a:lnTo>
                  <a:pt x="5031511" y="728357"/>
                </a:lnTo>
                <a:lnTo>
                  <a:pt x="5034204" y="724547"/>
                </a:lnTo>
                <a:lnTo>
                  <a:pt x="5032857" y="720737"/>
                </a:lnTo>
                <a:lnTo>
                  <a:pt x="5032857" y="719467"/>
                </a:lnTo>
                <a:lnTo>
                  <a:pt x="5031511" y="718197"/>
                </a:lnTo>
                <a:lnTo>
                  <a:pt x="5030165" y="715657"/>
                </a:lnTo>
                <a:lnTo>
                  <a:pt x="5031511" y="714387"/>
                </a:lnTo>
                <a:lnTo>
                  <a:pt x="5031511" y="711847"/>
                </a:lnTo>
                <a:lnTo>
                  <a:pt x="5030165" y="708037"/>
                </a:lnTo>
                <a:lnTo>
                  <a:pt x="5026101" y="704227"/>
                </a:lnTo>
                <a:lnTo>
                  <a:pt x="5026545" y="702957"/>
                </a:lnTo>
                <a:lnTo>
                  <a:pt x="5027447" y="700417"/>
                </a:lnTo>
                <a:lnTo>
                  <a:pt x="5023396" y="699147"/>
                </a:lnTo>
                <a:lnTo>
                  <a:pt x="5020703" y="697877"/>
                </a:lnTo>
                <a:lnTo>
                  <a:pt x="5017998" y="697877"/>
                </a:lnTo>
                <a:lnTo>
                  <a:pt x="5012601" y="700417"/>
                </a:lnTo>
                <a:lnTo>
                  <a:pt x="5008550" y="701687"/>
                </a:lnTo>
                <a:lnTo>
                  <a:pt x="4996383" y="701687"/>
                </a:lnTo>
                <a:lnTo>
                  <a:pt x="4996383" y="702957"/>
                </a:lnTo>
                <a:lnTo>
                  <a:pt x="4995037" y="702957"/>
                </a:lnTo>
                <a:lnTo>
                  <a:pt x="4992332" y="701687"/>
                </a:lnTo>
                <a:lnTo>
                  <a:pt x="4990985" y="701687"/>
                </a:lnTo>
                <a:lnTo>
                  <a:pt x="4990985" y="704227"/>
                </a:lnTo>
                <a:lnTo>
                  <a:pt x="4988280" y="706767"/>
                </a:lnTo>
                <a:lnTo>
                  <a:pt x="4988280" y="708037"/>
                </a:lnTo>
                <a:lnTo>
                  <a:pt x="4986934" y="709307"/>
                </a:lnTo>
                <a:lnTo>
                  <a:pt x="4988280" y="713117"/>
                </a:lnTo>
                <a:lnTo>
                  <a:pt x="4997729" y="722007"/>
                </a:lnTo>
                <a:lnTo>
                  <a:pt x="4997729" y="729627"/>
                </a:lnTo>
                <a:lnTo>
                  <a:pt x="4996383" y="729627"/>
                </a:lnTo>
                <a:lnTo>
                  <a:pt x="4996383" y="732167"/>
                </a:lnTo>
                <a:lnTo>
                  <a:pt x="4995037" y="727087"/>
                </a:lnTo>
                <a:lnTo>
                  <a:pt x="4996383" y="724547"/>
                </a:lnTo>
                <a:lnTo>
                  <a:pt x="4993678" y="722007"/>
                </a:lnTo>
                <a:lnTo>
                  <a:pt x="4990985" y="724547"/>
                </a:lnTo>
                <a:lnTo>
                  <a:pt x="4986934" y="725817"/>
                </a:lnTo>
                <a:lnTo>
                  <a:pt x="4984229" y="725817"/>
                </a:lnTo>
                <a:lnTo>
                  <a:pt x="4980178" y="727087"/>
                </a:lnTo>
                <a:lnTo>
                  <a:pt x="4976126" y="725817"/>
                </a:lnTo>
                <a:lnTo>
                  <a:pt x="4970716" y="724547"/>
                </a:lnTo>
                <a:lnTo>
                  <a:pt x="4961267" y="715657"/>
                </a:lnTo>
                <a:lnTo>
                  <a:pt x="4958562" y="709307"/>
                </a:lnTo>
                <a:lnTo>
                  <a:pt x="4955870" y="705497"/>
                </a:lnTo>
                <a:lnTo>
                  <a:pt x="4947755" y="690257"/>
                </a:lnTo>
                <a:lnTo>
                  <a:pt x="4946408" y="682637"/>
                </a:lnTo>
                <a:lnTo>
                  <a:pt x="4943703" y="673747"/>
                </a:lnTo>
                <a:lnTo>
                  <a:pt x="4941011" y="666127"/>
                </a:lnTo>
                <a:lnTo>
                  <a:pt x="4941125" y="657237"/>
                </a:lnTo>
                <a:lnTo>
                  <a:pt x="4942357" y="644537"/>
                </a:lnTo>
                <a:lnTo>
                  <a:pt x="4922101" y="694067"/>
                </a:lnTo>
                <a:lnTo>
                  <a:pt x="4931549" y="753757"/>
                </a:lnTo>
                <a:lnTo>
                  <a:pt x="4961267" y="827417"/>
                </a:lnTo>
                <a:lnTo>
                  <a:pt x="4989627" y="903617"/>
                </a:lnTo>
                <a:lnTo>
                  <a:pt x="5004498" y="977277"/>
                </a:lnTo>
                <a:lnTo>
                  <a:pt x="5007191" y="1040777"/>
                </a:lnTo>
                <a:lnTo>
                  <a:pt x="5031511" y="1101737"/>
                </a:lnTo>
                <a:lnTo>
                  <a:pt x="5050409" y="1155077"/>
                </a:lnTo>
                <a:lnTo>
                  <a:pt x="5043665" y="1190637"/>
                </a:lnTo>
                <a:lnTo>
                  <a:pt x="5013947" y="1179207"/>
                </a:lnTo>
                <a:lnTo>
                  <a:pt x="4997729" y="1120787"/>
                </a:lnTo>
                <a:lnTo>
                  <a:pt x="4972075" y="1052207"/>
                </a:lnTo>
                <a:lnTo>
                  <a:pt x="4930203" y="996327"/>
                </a:lnTo>
                <a:lnTo>
                  <a:pt x="4922024" y="978547"/>
                </a:lnTo>
                <a:lnTo>
                  <a:pt x="4908588" y="949337"/>
                </a:lnTo>
                <a:lnTo>
                  <a:pt x="4908842" y="939177"/>
                </a:lnTo>
                <a:lnTo>
                  <a:pt x="4909934" y="897267"/>
                </a:lnTo>
                <a:lnTo>
                  <a:pt x="4914519" y="887107"/>
                </a:lnTo>
                <a:lnTo>
                  <a:pt x="4919675" y="875677"/>
                </a:lnTo>
                <a:lnTo>
                  <a:pt x="4928857" y="855357"/>
                </a:lnTo>
                <a:lnTo>
                  <a:pt x="4924082" y="829957"/>
                </a:lnTo>
                <a:lnTo>
                  <a:pt x="4923358" y="826147"/>
                </a:lnTo>
                <a:lnTo>
                  <a:pt x="4916690" y="790587"/>
                </a:lnTo>
                <a:lnTo>
                  <a:pt x="4906111" y="768997"/>
                </a:lnTo>
                <a:lnTo>
                  <a:pt x="4905489" y="767727"/>
                </a:lnTo>
                <a:lnTo>
                  <a:pt x="4861318" y="677557"/>
                </a:lnTo>
                <a:lnTo>
                  <a:pt x="4847806" y="659777"/>
                </a:lnTo>
                <a:lnTo>
                  <a:pt x="4847806" y="768997"/>
                </a:lnTo>
                <a:lnTo>
                  <a:pt x="4843754" y="768997"/>
                </a:lnTo>
                <a:lnTo>
                  <a:pt x="4843754" y="767727"/>
                </a:lnTo>
                <a:lnTo>
                  <a:pt x="4846447" y="767727"/>
                </a:lnTo>
                <a:lnTo>
                  <a:pt x="4847806" y="768997"/>
                </a:lnTo>
                <a:lnTo>
                  <a:pt x="4847806" y="659777"/>
                </a:lnTo>
                <a:lnTo>
                  <a:pt x="4834293" y="641997"/>
                </a:lnTo>
                <a:lnTo>
                  <a:pt x="4834293" y="645807"/>
                </a:lnTo>
                <a:lnTo>
                  <a:pt x="4832947" y="649617"/>
                </a:lnTo>
                <a:lnTo>
                  <a:pt x="4830242" y="653427"/>
                </a:lnTo>
                <a:lnTo>
                  <a:pt x="4828895" y="655967"/>
                </a:lnTo>
                <a:lnTo>
                  <a:pt x="4828895" y="657237"/>
                </a:lnTo>
                <a:lnTo>
                  <a:pt x="4826190" y="659777"/>
                </a:lnTo>
                <a:lnTo>
                  <a:pt x="4826190" y="662317"/>
                </a:lnTo>
                <a:lnTo>
                  <a:pt x="4830242" y="666127"/>
                </a:lnTo>
                <a:lnTo>
                  <a:pt x="4830242" y="669937"/>
                </a:lnTo>
                <a:lnTo>
                  <a:pt x="4832947" y="678827"/>
                </a:lnTo>
                <a:lnTo>
                  <a:pt x="4832947" y="680097"/>
                </a:lnTo>
                <a:lnTo>
                  <a:pt x="4830242" y="682637"/>
                </a:lnTo>
                <a:lnTo>
                  <a:pt x="4830242" y="713117"/>
                </a:lnTo>
                <a:lnTo>
                  <a:pt x="4831588" y="713117"/>
                </a:lnTo>
                <a:lnTo>
                  <a:pt x="4831588" y="716927"/>
                </a:lnTo>
                <a:lnTo>
                  <a:pt x="4832947" y="719467"/>
                </a:lnTo>
                <a:lnTo>
                  <a:pt x="4834293" y="720737"/>
                </a:lnTo>
                <a:lnTo>
                  <a:pt x="4835652" y="720737"/>
                </a:lnTo>
                <a:lnTo>
                  <a:pt x="4838357" y="723277"/>
                </a:lnTo>
                <a:lnTo>
                  <a:pt x="4839703" y="725817"/>
                </a:lnTo>
                <a:lnTo>
                  <a:pt x="4839703" y="735977"/>
                </a:lnTo>
                <a:lnTo>
                  <a:pt x="4841049" y="735977"/>
                </a:lnTo>
                <a:lnTo>
                  <a:pt x="4841049" y="743597"/>
                </a:lnTo>
                <a:lnTo>
                  <a:pt x="4842395" y="744867"/>
                </a:lnTo>
                <a:lnTo>
                  <a:pt x="4842395" y="746137"/>
                </a:lnTo>
                <a:lnTo>
                  <a:pt x="4843754" y="746137"/>
                </a:lnTo>
                <a:lnTo>
                  <a:pt x="4841049" y="748677"/>
                </a:lnTo>
                <a:lnTo>
                  <a:pt x="4841049" y="765187"/>
                </a:lnTo>
                <a:lnTo>
                  <a:pt x="4842395" y="767727"/>
                </a:lnTo>
                <a:lnTo>
                  <a:pt x="4842395" y="771537"/>
                </a:lnTo>
                <a:lnTo>
                  <a:pt x="4843754" y="779157"/>
                </a:lnTo>
                <a:lnTo>
                  <a:pt x="4842395" y="782967"/>
                </a:lnTo>
                <a:lnTo>
                  <a:pt x="4842395" y="786777"/>
                </a:lnTo>
                <a:lnTo>
                  <a:pt x="4841049" y="788047"/>
                </a:lnTo>
                <a:lnTo>
                  <a:pt x="4841049" y="791857"/>
                </a:lnTo>
                <a:lnTo>
                  <a:pt x="4838357" y="799477"/>
                </a:lnTo>
                <a:lnTo>
                  <a:pt x="4839703" y="807097"/>
                </a:lnTo>
                <a:lnTo>
                  <a:pt x="4838357" y="813447"/>
                </a:lnTo>
                <a:lnTo>
                  <a:pt x="4838357" y="822337"/>
                </a:lnTo>
                <a:lnTo>
                  <a:pt x="4836998" y="826147"/>
                </a:lnTo>
                <a:lnTo>
                  <a:pt x="4836998" y="827417"/>
                </a:lnTo>
                <a:lnTo>
                  <a:pt x="4838357" y="826147"/>
                </a:lnTo>
                <a:lnTo>
                  <a:pt x="4841049" y="826147"/>
                </a:lnTo>
                <a:lnTo>
                  <a:pt x="4841049" y="827417"/>
                </a:lnTo>
                <a:lnTo>
                  <a:pt x="4843754" y="827417"/>
                </a:lnTo>
                <a:lnTo>
                  <a:pt x="4846447" y="829957"/>
                </a:lnTo>
                <a:lnTo>
                  <a:pt x="4843754" y="829957"/>
                </a:lnTo>
                <a:lnTo>
                  <a:pt x="4841049" y="827417"/>
                </a:lnTo>
                <a:lnTo>
                  <a:pt x="4838357" y="827417"/>
                </a:lnTo>
                <a:lnTo>
                  <a:pt x="4834293" y="835037"/>
                </a:lnTo>
                <a:lnTo>
                  <a:pt x="4831588" y="838847"/>
                </a:lnTo>
                <a:lnTo>
                  <a:pt x="4824844" y="842657"/>
                </a:lnTo>
                <a:lnTo>
                  <a:pt x="4819434" y="842657"/>
                </a:lnTo>
                <a:lnTo>
                  <a:pt x="4818088" y="845197"/>
                </a:lnTo>
                <a:lnTo>
                  <a:pt x="4819434" y="845197"/>
                </a:lnTo>
                <a:lnTo>
                  <a:pt x="4819434" y="847737"/>
                </a:lnTo>
                <a:lnTo>
                  <a:pt x="4820793" y="850277"/>
                </a:lnTo>
                <a:lnTo>
                  <a:pt x="4820793" y="852817"/>
                </a:lnTo>
                <a:lnTo>
                  <a:pt x="4822139" y="855357"/>
                </a:lnTo>
                <a:lnTo>
                  <a:pt x="4823485" y="855357"/>
                </a:lnTo>
                <a:lnTo>
                  <a:pt x="4823485" y="856627"/>
                </a:lnTo>
                <a:lnTo>
                  <a:pt x="4824844" y="860437"/>
                </a:lnTo>
                <a:lnTo>
                  <a:pt x="4824844" y="864247"/>
                </a:lnTo>
                <a:lnTo>
                  <a:pt x="4823485" y="868057"/>
                </a:lnTo>
                <a:lnTo>
                  <a:pt x="4818088" y="873137"/>
                </a:lnTo>
                <a:lnTo>
                  <a:pt x="4809985" y="875677"/>
                </a:lnTo>
                <a:lnTo>
                  <a:pt x="4808626" y="875677"/>
                </a:lnTo>
                <a:lnTo>
                  <a:pt x="4805934" y="874407"/>
                </a:lnTo>
                <a:lnTo>
                  <a:pt x="4804588" y="873137"/>
                </a:lnTo>
                <a:lnTo>
                  <a:pt x="4804588" y="874407"/>
                </a:lnTo>
                <a:lnTo>
                  <a:pt x="4803229" y="885837"/>
                </a:lnTo>
                <a:lnTo>
                  <a:pt x="4803229" y="889647"/>
                </a:lnTo>
                <a:lnTo>
                  <a:pt x="4805934" y="887107"/>
                </a:lnTo>
                <a:lnTo>
                  <a:pt x="4807280" y="887107"/>
                </a:lnTo>
                <a:lnTo>
                  <a:pt x="4814036" y="889647"/>
                </a:lnTo>
                <a:lnTo>
                  <a:pt x="4815383" y="889647"/>
                </a:lnTo>
                <a:lnTo>
                  <a:pt x="4816741" y="892187"/>
                </a:lnTo>
                <a:lnTo>
                  <a:pt x="4822139" y="895997"/>
                </a:lnTo>
                <a:lnTo>
                  <a:pt x="4828895" y="903617"/>
                </a:lnTo>
                <a:lnTo>
                  <a:pt x="4830242" y="907427"/>
                </a:lnTo>
                <a:lnTo>
                  <a:pt x="4835652" y="929017"/>
                </a:lnTo>
                <a:lnTo>
                  <a:pt x="4836998" y="931557"/>
                </a:lnTo>
                <a:lnTo>
                  <a:pt x="4836998" y="932827"/>
                </a:lnTo>
                <a:lnTo>
                  <a:pt x="4838357" y="934097"/>
                </a:lnTo>
                <a:lnTo>
                  <a:pt x="4838357" y="937907"/>
                </a:lnTo>
                <a:lnTo>
                  <a:pt x="4834293" y="937907"/>
                </a:lnTo>
                <a:lnTo>
                  <a:pt x="4832947" y="937907"/>
                </a:lnTo>
                <a:lnTo>
                  <a:pt x="4830242" y="937907"/>
                </a:lnTo>
                <a:lnTo>
                  <a:pt x="4831588" y="939177"/>
                </a:lnTo>
                <a:lnTo>
                  <a:pt x="4835652" y="948067"/>
                </a:lnTo>
                <a:lnTo>
                  <a:pt x="4835652" y="950607"/>
                </a:lnTo>
                <a:lnTo>
                  <a:pt x="4836998" y="951877"/>
                </a:lnTo>
                <a:lnTo>
                  <a:pt x="4835652" y="954417"/>
                </a:lnTo>
                <a:lnTo>
                  <a:pt x="4835652" y="955687"/>
                </a:lnTo>
                <a:lnTo>
                  <a:pt x="4834293" y="959497"/>
                </a:lnTo>
                <a:lnTo>
                  <a:pt x="4834293" y="962037"/>
                </a:lnTo>
                <a:lnTo>
                  <a:pt x="4832947" y="963307"/>
                </a:lnTo>
                <a:lnTo>
                  <a:pt x="4832947" y="967117"/>
                </a:lnTo>
                <a:lnTo>
                  <a:pt x="4834293" y="968387"/>
                </a:lnTo>
                <a:lnTo>
                  <a:pt x="4834293" y="978547"/>
                </a:lnTo>
                <a:lnTo>
                  <a:pt x="4832947" y="977277"/>
                </a:lnTo>
                <a:lnTo>
                  <a:pt x="4832947" y="974737"/>
                </a:lnTo>
                <a:lnTo>
                  <a:pt x="4831588" y="968387"/>
                </a:lnTo>
                <a:lnTo>
                  <a:pt x="4830242" y="969657"/>
                </a:lnTo>
                <a:lnTo>
                  <a:pt x="4831588" y="976007"/>
                </a:lnTo>
                <a:lnTo>
                  <a:pt x="4832947" y="981087"/>
                </a:lnTo>
                <a:lnTo>
                  <a:pt x="4834293" y="983627"/>
                </a:lnTo>
                <a:lnTo>
                  <a:pt x="4835652" y="989977"/>
                </a:lnTo>
                <a:lnTo>
                  <a:pt x="4836998" y="991247"/>
                </a:lnTo>
                <a:lnTo>
                  <a:pt x="4836998" y="992517"/>
                </a:lnTo>
                <a:lnTo>
                  <a:pt x="4849152" y="1015377"/>
                </a:lnTo>
                <a:lnTo>
                  <a:pt x="4850498" y="1019187"/>
                </a:lnTo>
                <a:lnTo>
                  <a:pt x="4853216" y="1024267"/>
                </a:lnTo>
                <a:lnTo>
                  <a:pt x="4853216" y="1025537"/>
                </a:lnTo>
                <a:lnTo>
                  <a:pt x="4857267" y="1030617"/>
                </a:lnTo>
                <a:lnTo>
                  <a:pt x="4857267" y="1031887"/>
                </a:lnTo>
                <a:lnTo>
                  <a:pt x="4855921" y="1033157"/>
                </a:lnTo>
                <a:lnTo>
                  <a:pt x="4857267" y="1033157"/>
                </a:lnTo>
                <a:lnTo>
                  <a:pt x="4857267" y="1036967"/>
                </a:lnTo>
                <a:lnTo>
                  <a:pt x="4858613" y="1036967"/>
                </a:lnTo>
                <a:lnTo>
                  <a:pt x="4858613" y="1038237"/>
                </a:lnTo>
                <a:lnTo>
                  <a:pt x="4859960" y="1039507"/>
                </a:lnTo>
                <a:lnTo>
                  <a:pt x="4861318" y="1043317"/>
                </a:lnTo>
                <a:lnTo>
                  <a:pt x="4862665" y="1045857"/>
                </a:lnTo>
                <a:lnTo>
                  <a:pt x="4877524" y="1066177"/>
                </a:lnTo>
                <a:lnTo>
                  <a:pt x="4880229" y="1072527"/>
                </a:lnTo>
                <a:lnTo>
                  <a:pt x="4882921" y="1076337"/>
                </a:lnTo>
                <a:lnTo>
                  <a:pt x="4886972" y="1082687"/>
                </a:lnTo>
                <a:lnTo>
                  <a:pt x="4889678" y="1087767"/>
                </a:lnTo>
                <a:lnTo>
                  <a:pt x="4893729" y="1094117"/>
                </a:lnTo>
                <a:lnTo>
                  <a:pt x="4916690" y="1119517"/>
                </a:lnTo>
                <a:lnTo>
                  <a:pt x="4919396" y="1120787"/>
                </a:lnTo>
                <a:lnTo>
                  <a:pt x="4923447" y="1124597"/>
                </a:lnTo>
                <a:lnTo>
                  <a:pt x="4923447" y="1125867"/>
                </a:lnTo>
                <a:lnTo>
                  <a:pt x="4947755" y="1148727"/>
                </a:lnTo>
                <a:lnTo>
                  <a:pt x="4962626" y="1161427"/>
                </a:lnTo>
                <a:lnTo>
                  <a:pt x="4972075" y="1169047"/>
                </a:lnTo>
                <a:lnTo>
                  <a:pt x="4982870" y="1180477"/>
                </a:lnTo>
                <a:lnTo>
                  <a:pt x="4985588" y="1181747"/>
                </a:lnTo>
                <a:lnTo>
                  <a:pt x="4993678" y="1189367"/>
                </a:lnTo>
                <a:lnTo>
                  <a:pt x="4997729" y="1194447"/>
                </a:lnTo>
                <a:lnTo>
                  <a:pt x="5003139" y="1200797"/>
                </a:lnTo>
                <a:lnTo>
                  <a:pt x="5016652" y="1212227"/>
                </a:lnTo>
                <a:lnTo>
                  <a:pt x="5022050" y="1218577"/>
                </a:lnTo>
                <a:lnTo>
                  <a:pt x="5036909" y="1233817"/>
                </a:lnTo>
                <a:lnTo>
                  <a:pt x="5042306" y="1240167"/>
                </a:lnTo>
                <a:lnTo>
                  <a:pt x="5053114" y="1249057"/>
                </a:lnTo>
                <a:lnTo>
                  <a:pt x="5062575" y="1255407"/>
                </a:lnTo>
                <a:lnTo>
                  <a:pt x="5065268" y="1257947"/>
                </a:lnTo>
                <a:lnTo>
                  <a:pt x="5067973" y="1259217"/>
                </a:lnTo>
                <a:lnTo>
                  <a:pt x="5069332" y="1260487"/>
                </a:lnTo>
                <a:lnTo>
                  <a:pt x="5070678" y="1260487"/>
                </a:lnTo>
                <a:lnTo>
                  <a:pt x="5073370" y="1263027"/>
                </a:lnTo>
                <a:lnTo>
                  <a:pt x="5074729" y="1263027"/>
                </a:lnTo>
                <a:lnTo>
                  <a:pt x="5077434" y="1259217"/>
                </a:lnTo>
                <a:lnTo>
                  <a:pt x="5078781" y="1259217"/>
                </a:lnTo>
                <a:lnTo>
                  <a:pt x="5080139" y="1263027"/>
                </a:lnTo>
                <a:lnTo>
                  <a:pt x="5080139" y="1268107"/>
                </a:lnTo>
                <a:lnTo>
                  <a:pt x="5078781" y="1266837"/>
                </a:lnTo>
                <a:lnTo>
                  <a:pt x="5078781" y="1265567"/>
                </a:lnTo>
                <a:lnTo>
                  <a:pt x="5077434" y="1264297"/>
                </a:lnTo>
                <a:lnTo>
                  <a:pt x="5072024" y="1264297"/>
                </a:lnTo>
                <a:lnTo>
                  <a:pt x="5074729" y="1266837"/>
                </a:lnTo>
                <a:lnTo>
                  <a:pt x="5078781" y="1268107"/>
                </a:lnTo>
                <a:lnTo>
                  <a:pt x="5081486" y="1270647"/>
                </a:lnTo>
                <a:lnTo>
                  <a:pt x="5094986" y="1280807"/>
                </a:lnTo>
                <a:lnTo>
                  <a:pt x="5111204" y="1297317"/>
                </a:lnTo>
                <a:lnTo>
                  <a:pt x="5121999" y="1310017"/>
                </a:lnTo>
                <a:lnTo>
                  <a:pt x="5128755" y="1318907"/>
                </a:lnTo>
                <a:lnTo>
                  <a:pt x="5128755" y="1320177"/>
                </a:lnTo>
                <a:lnTo>
                  <a:pt x="5130101" y="1320177"/>
                </a:lnTo>
                <a:lnTo>
                  <a:pt x="5130101" y="1321447"/>
                </a:lnTo>
                <a:lnTo>
                  <a:pt x="5131460" y="1322717"/>
                </a:lnTo>
                <a:lnTo>
                  <a:pt x="5131460" y="1323987"/>
                </a:lnTo>
                <a:lnTo>
                  <a:pt x="5132806" y="1325257"/>
                </a:lnTo>
                <a:lnTo>
                  <a:pt x="5134165" y="1325257"/>
                </a:lnTo>
                <a:lnTo>
                  <a:pt x="5149024" y="1289697"/>
                </a:lnTo>
                <a:lnTo>
                  <a:pt x="5144414" y="1268107"/>
                </a:lnTo>
                <a:lnTo>
                  <a:pt x="5142522" y="1259217"/>
                </a:lnTo>
                <a:lnTo>
                  <a:pt x="5140909" y="1251597"/>
                </a:lnTo>
                <a:lnTo>
                  <a:pt x="5124704" y="1217307"/>
                </a:lnTo>
                <a:lnTo>
                  <a:pt x="5116766" y="1190637"/>
                </a:lnTo>
                <a:lnTo>
                  <a:pt x="5115255" y="1185557"/>
                </a:lnTo>
                <a:lnTo>
                  <a:pt x="5111204" y="1160157"/>
                </a:lnTo>
                <a:lnTo>
                  <a:pt x="5107152" y="1125867"/>
                </a:lnTo>
                <a:lnTo>
                  <a:pt x="5115255" y="1103007"/>
                </a:lnTo>
                <a:lnTo>
                  <a:pt x="5123358" y="1091577"/>
                </a:lnTo>
                <a:lnTo>
                  <a:pt x="5140909" y="1083957"/>
                </a:lnTo>
                <a:lnTo>
                  <a:pt x="5155781" y="1081417"/>
                </a:lnTo>
                <a:lnTo>
                  <a:pt x="5153076" y="1080147"/>
                </a:lnTo>
                <a:lnTo>
                  <a:pt x="5153076" y="1078877"/>
                </a:lnTo>
                <a:lnTo>
                  <a:pt x="5147665" y="1075067"/>
                </a:lnTo>
                <a:lnTo>
                  <a:pt x="5144973" y="1073797"/>
                </a:lnTo>
                <a:lnTo>
                  <a:pt x="5143614" y="1075067"/>
                </a:lnTo>
                <a:lnTo>
                  <a:pt x="5144973" y="1076337"/>
                </a:lnTo>
                <a:lnTo>
                  <a:pt x="5147665" y="1076337"/>
                </a:lnTo>
                <a:lnTo>
                  <a:pt x="5150370" y="1078877"/>
                </a:lnTo>
                <a:lnTo>
                  <a:pt x="5147665" y="1077607"/>
                </a:lnTo>
                <a:lnTo>
                  <a:pt x="5142268" y="1077607"/>
                </a:lnTo>
                <a:lnTo>
                  <a:pt x="5142268" y="1073797"/>
                </a:lnTo>
                <a:lnTo>
                  <a:pt x="5123358" y="1042047"/>
                </a:lnTo>
                <a:lnTo>
                  <a:pt x="5121999" y="1039507"/>
                </a:lnTo>
                <a:lnTo>
                  <a:pt x="5121999" y="1026807"/>
                </a:lnTo>
                <a:lnTo>
                  <a:pt x="5123358" y="1025537"/>
                </a:lnTo>
                <a:lnTo>
                  <a:pt x="5123358" y="1002677"/>
                </a:lnTo>
                <a:lnTo>
                  <a:pt x="5126050" y="991247"/>
                </a:lnTo>
                <a:lnTo>
                  <a:pt x="5126050" y="989977"/>
                </a:lnTo>
                <a:lnTo>
                  <a:pt x="5128755" y="982357"/>
                </a:lnTo>
                <a:lnTo>
                  <a:pt x="5134165" y="974737"/>
                </a:lnTo>
                <a:lnTo>
                  <a:pt x="5136858" y="972197"/>
                </a:lnTo>
                <a:lnTo>
                  <a:pt x="5140909" y="972197"/>
                </a:lnTo>
                <a:lnTo>
                  <a:pt x="5140909" y="973467"/>
                </a:lnTo>
                <a:lnTo>
                  <a:pt x="5142268" y="974737"/>
                </a:lnTo>
                <a:lnTo>
                  <a:pt x="5149024" y="974737"/>
                </a:lnTo>
                <a:lnTo>
                  <a:pt x="5150370" y="973467"/>
                </a:lnTo>
                <a:lnTo>
                  <a:pt x="5151044" y="972197"/>
                </a:lnTo>
                <a:lnTo>
                  <a:pt x="5153076" y="968387"/>
                </a:lnTo>
                <a:lnTo>
                  <a:pt x="5158473" y="962037"/>
                </a:lnTo>
                <a:lnTo>
                  <a:pt x="5159832" y="962037"/>
                </a:lnTo>
                <a:lnTo>
                  <a:pt x="5162524" y="959497"/>
                </a:lnTo>
                <a:lnTo>
                  <a:pt x="5162524" y="956957"/>
                </a:lnTo>
                <a:lnTo>
                  <a:pt x="5161178" y="953147"/>
                </a:lnTo>
                <a:lnTo>
                  <a:pt x="5161178" y="946797"/>
                </a:lnTo>
                <a:lnTo>
                  <a:pt x="5162524" y="942987"/>
                </a:lnTo>
                <a:lnTo>
                  <a:pt x="5162524" y="940447"/>
                </a:lnTo>
                <a:lnTo>
                  <a:pt x="5161178" y="939177"/>
                </a:lnTo>
                <a:lnTo>
                  <a:pt x="5161178" y="934097"/>
                </a:lnTo>
                <a:lnTo>
                  <a:pt x="5162524" y="932827"/>
                </a:lnTo>
                <a:close/>
              </a:path>
            </a:pathLst>
          </a:custGeom>
          <a:solidFill>
            <a:srgbClr val="94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/>
          <p:nvPr/>
        </p:nvSpPr>
        <p:spPr>
          <a:xfrm>
            <a:off x="2771140" y="4984013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872381" y="4754350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348337" y="4689463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6173602" y="4331490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2032495" y="5216209"/>
            <a:ext cx="927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22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5260520" y="5072986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1267721" y="583749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758928" y="4615066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5572516" y="5459266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420147" y="524997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273350" y="549590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018024" y="4819124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3009977" y="473532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1987381" y="401262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1206613" y="5141869"/>
            <a:ext cx="2070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78435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4096097" y="5441765"/>
            <a:ext cx="15494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27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3146342" y="457060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683472" y="469222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244779" y="5502599"/>
            <a:ext cx="8445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6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5030527" y="5721344"/>
            <a:ext cx="1111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8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1875822" y="5154136"/>
            <a:ext cx="1047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43209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2745740" y="5177097"/>
            <a:ext cx="31242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258445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12345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3231432" y="453025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961727" y="534074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573929" y="4188211"/>
            <a:ext cx="1695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70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0864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2380752" y="4325019"/>
            <a:ext cx="349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7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6031457" y="579062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6231350" y="5391848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3532566" y="524187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2518131" y="3986968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2057772" y="5377329"/>
            <a:ext cx="869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5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3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4346940" y="5275638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458564" y="527828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4753479" y="484062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3301870" y="5621399"/>
            <a:ext cx="50736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278765" algn="l"/>
                <a:tab pos="453390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.	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18518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735449" y="5127068"/>
            <a:ext cx="8318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5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6152957" y="497033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234472" y="4900106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4522747" y="5811838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077434" y="5056723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3113927" y="5473111"/>
            <a:ext cx="2901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261620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.</a:t>
            </a:r>
            <a:endParaRPr sz="45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1853565" y="5126956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3808151" y="5129657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1436211" y="5324317"/>
            <a:ext cx="40640" cy="2171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215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3118309" y="4702970"/>
            <a:ext cx="49530" cy="147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ts val="48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20955">
              <a:lnSpc>
                <a:spcPts val="480"/>
              </a:lnSpc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5684288" y="5565911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2490086" y="5206587"/>
            <a:ext cx="28682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04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7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2140273" y="5298767"/>
            <a:ext cx="200660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15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1547197" y="5237651"/>
            <a:ext cx="10223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2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3407445" y="5684990"/>
            <a:ext cx="126364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9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6644923" y="326961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1857991" y="3634510"/>
            <a:ext cx="1282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3092542" y="541193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6023818" y="5637411"/>
            <a:ext cx="2920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635">
              <a:lnSpc>
                <a:spcPct val="100000"/>
              </a:lnSpc>
              <a:spcBef>
                <a:spcPts val="5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1339759" y="5569906"/>
            <a:ext cx="1447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92" baseline="-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4301778" y="5587438"/>
            <a:ext cx="10858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3243997" y="574005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4552870" y="4367594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4358379" y="5826330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1238461" y="5048619"/>
            <a:ext cx="19748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9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8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7037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4948661" y="451334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6372077" y="5493314"/>
            <a:ext cx="1320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4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-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2345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1285734" y="4057200"/>
            <a:ext cx="1873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5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2517358" y="435791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1670401" y="415931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2559172" y="425250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1660855" y="3768278"/>
            <a:ext cx="241300" cy="240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144145">
              <a:lnSpc>
                <a:spcPct val="100000"/>
              </a:lnSpc>
            </a:pPr>
            <a:r>
              <a:rPr sz="675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8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1754402" y="4183627"/>
            <a:ext cx="1301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8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1982397" y="4763103"/>
            <a:ext cx="5441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515620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1836528" y="4384871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2203900" y="4353806"/>
            <a:ext cx="6476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4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4836446" y="458746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1941843" y="3511238"/>
            <a:ext cx="13462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0" baseline="6172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5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0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6237218" y="5193898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2951889" y="5336585"/>
            <a:ext cx="38989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  </a:t>
            </a:r>
            <a:r>
              <a:rPr sz="675" spc="5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   </a:t>
            </a:r>
            <a:r>
              <a:rPr sz="675" spc="1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   </a:t>
            </a:r>
            <a:r>
              <a:rPr sz="450" spc="-6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43209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5299824" y="5309996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2176965" y="4804155"/>
            <a:ext cx="22796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50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7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24691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37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4985015" y="481431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2453675" y="4664928"/>
            <a:ext cx="280670" cy="15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1120">
              <a:lnSpc>
                <a:spcPts val="495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80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44" baseline="6172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endParaRPr sz="675" baseline="6172">
              <a:latin typeface="Arial"/>
              <a:cs typeface="Arial"/>
            </a:endParaRPr>
          </a:p>
          <a:p>
            <a:pPr marL="25400">
              <a:lnSpc>
                <a:spcPts val="495"/>
              </a:lnSpc>
              <a:tabLst>
                <a:tab pos="226060" algn="l"/>
              </a:tabLst>
            </a:pPr>
            <a:r>
              <a:rPr sz="675" spc="-52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3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-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49382"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5295660" y="460761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1399186" y="4263201"/>
            <a:ext cx="3206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1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-12345" dirty="0">
                <a:solidFill>
                  <a:srgbClr val="0091D1"/>
                </a:solidFill>
                <a:latin typeface="Arial"/>
                <a:cs typeface="Arial"/>
              </a:rPr>
              <a:t>.     </a:t>
            </a:r>
            <a:r>
              <a:rPr sz="675" spc="89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9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3681791" y="5769855"/>
            <a:ext cx="1308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9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909680" y="5401358"/>
            <a:ext cx="2806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82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5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10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8518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30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5764253" y="5578347"/>
            <a:ext cx="17780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00" baseline="-18518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4060734" y="5352624"/>
            <a:ext cx="3746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1849584" y="461385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2623870" y="5223049"/>
            <a:ext cx="1054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4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5260319" y="485837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6283064" y="5299780"/>
            <a:ext cx="12255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52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6363839" y="5354060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5049564" y="5541798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2038729" y="456382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5506267" y="5426994"/>
            <a:ext cx="1060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4101253" y="5387571"/>
            <a:ext cx="104203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012825" algn="l"/>
              </a:tabLst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1112178" y="4243111"/>
            <a:ext cx="1123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1942609" y="4228760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6148808" y="3172456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2337311" y="4635214"/>
            <a:ext cx="10223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796283" y="4184133"/>
            <a:ext cx="939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731413" y="4142264"/>
            <a:ext cx="16446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9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5858366" y="3697851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62762" y="397343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6840330" y="4816397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1975552" y="4378819"/>
            <a:ext cx="13271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30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6172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3219273" y="5158244"/>
            <a:ext cx="137350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602615" algn="l"/>
                <a:tab pos="1054735" algn="l"/>
                <a:tab pos="1294130" algn="l"/>
              </a:tabLst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	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6717423" y="561608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5238371" y="4049183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1116768" y="5181149"/>
            <a:ext cx="1060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6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4951624" y="5578122"/>
            <a:ext cx="11493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0864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1280744" y="4289509"/>
            <a:ext cx="6134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584200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.</a:t>
            </a:r>
            <a:endParaRPr sz="45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1355347" y="3982214"/>
            <a:ext cx="4076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30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r>
              <a:rPr sz="450" spc="-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-1234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104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25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2002299" y="4432874"/>
            <a:ext cx="2520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04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7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1031293" y="5634849"/>
            <a:ext cx="18034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9" baseline="-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6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6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4190641" y="5329663"/>
            <a:ext cx="45720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403225" algn="l"/>
              </a:tabLst>
            </a:pPr>
            <a:r>
              <a:rPr sz="450" spc="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6172" dirty="0">
                <a:solidFill>
                  <a:srgbClr val="F04E4B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2093274" y="5409548"/>
            <a:ext cx="9334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0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5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24691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139190" y="4208471"/>
            <a:ext cx="43053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7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5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225" baseline="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4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24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1197267" y="4142403"/>
            <a:ext cx="33210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1851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330" baseline="-18518" dirty="0">
                <a:solidFill>
                  <a:srgbClr val="F04E4B"/>
                </a:solidFill>
                <a:latin typeface="Arial"/>
                <a:cs typeface="Arial"/>
              </a:rPr>
              <a:t> 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34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7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12345">
              <a:latin typeface="Arial"/>
              <a:cs typeface="Arial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3419222" y="5640195"/>
            <a:ext cx="3225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268605" algn="l"/>
              </a:tabLst>
            </a:pP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6342210" y="5440388"/>
            <a:ext cx="14541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0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22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22" baseline="-43209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675" baseline="-43209">
              <a:latin typeface="Arial"/>
              <a:cs typeface="Arial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6793259" y="4572102"/>
            <a:ext cx="4445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3705406" y="415740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1074513" y="5298853"/>
            <a:ext cx="2451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0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20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5988430" y="5818648"/>
            <a:ext cx="243840" cy="2774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220"/>
              </a:spcBef>
              <a:tabLst>
                <a:tab pos="189865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8518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12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350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823145" y="5281153"/>
            <a:ext cx="19304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37" baseline="6172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34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2215964" y="4711253"/>
            <a:ext cx="2012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3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-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9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8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157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0864">
              <a:latin typeface="Arial"/>
              <a:cs typeface="Arial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3213928" y="5693273"/>
            <a:ext cx="12318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40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7037">
              <a:latin typeface="Arial"/>
              <a:cs typeface="Arial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964739" y="4940513"/>
            <a:ext cx="7289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  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7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15" baseline="6172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5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37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7037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150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20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9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0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24691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44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0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3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1267184" y="5889227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3799481" y="5688960"/>
            <a:ext cx="158115" cy="132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algn="ctr">
              <a:lnSpc>
                <a:spcPts val="425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R="5080" algn="ctr">
              <a:lnSpc>
                <a:spcPts val="425"/>
              </a:lnSpc>
            </a:pP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2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1315335" y="5171639"/>
            <a:ext cx="4044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9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14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6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82" baseline="-24691" dirty="0">
                <a:solidFill>
                  <a:srgbClr val="F04E4B"/>
                </a:solidFill>
                <a:latin typeface="Arial"/>
                <a:cs typeface="Arial"/>
              </a:rPr>
              <a:t>   </a:t>
            </a:r>
            <a:r>
              <a:rPr sz="675" spc="89" baseline="-24691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27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3267692" y="438856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3169039" y="4631734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699863" y="5180146"/>
            <a:ext cx="1028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254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975933" y="5587689"/>
            <a:ext cx="3270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7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5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9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9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5551978" y="5490275"/>
            <a:ext cx="175895" cy="140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ts val="455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25400">
              <a:lnSpc>
                <a:spcPts val="455"/>
              </a:lnSpc>
            </a:pPr>
            <a:r>
              <a:rPr sz="675" spc="-7" baseline="-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292" baseline="-24691" dirty="0">
                <a:solidFill>
                  <a:srgbClr val="F04E4B"/>
                </a:solidFill>
                <a:latin typeface="Arial"/>
                <a:cs typeface="Arial"/>
              </a:rPr>
              <a:t> 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2562583" y="5025278"/>
            <a:ext cx="2307590" cy="1816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75"/>
              </a:spcBef>
            </a:pP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70"/>
              </a:spcBef>
              <a:tabLst>
                <a:tab pos="838200" algn="l"/>
                <a:tab pos="1550670" algn="l"/>
                <a:tab pos="2215515" algn="l"/>
              </a:tabLst>
            </a:pPr>
            <a:r>
              <a:rPr sz="675" spc="-60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6172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18518">
              <a:latin typeface="Arial"/>
              <a:cs typeface="Arial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4347161" y="5663324"/>
            <a:ext cx="9906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52" baseline="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3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6002883" y="5552973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1215421" y="5808245"/>
            <a:ext cx="1066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50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4938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7" baseline="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3446181" y="5329718"/>
            <a:ext cx="58991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518795" algn="l"/>
              </a:tabLst>
            </a:pPr>
            <a:r>
              <a:rPr sz="675" spc="-75" baseline="6172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5" baseline="4938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82" baseline="49382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15" baseline="6172" dirty="0">
                <a:solidFill>
                  <a:srgbClr val="0091D1"/>
                </a:solidFill>
                <a:latin typeface="Arial"/>
                <a:cs typeface="Arial"/>
              </a:rPr>
              <a:t>..  </a:t>
            </a:r>
            <a:r>
              <a:rPr sz="675" spc="14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09" baseline="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3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	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endParaRPr sz="45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1988472" y="5294955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3090628" y="5553924"/>
            <a:ext cx="83121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294005" algn="l"/>
              </a:tabLst>
            </a:pPr>
            <a:r>
              <a:rPr sz="675" spc="-7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5" baseline="1234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675" spc="-52" baseline="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5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4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32" baseline="30864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82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37037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2" baseline="24691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3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22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2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65" baseline="12345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95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6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52" baseline="6172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7" baseline="5555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55555">
              <a:latin typeface="Arial"/>
              <a:cs typeface="Arial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1414660" y="5518330"/>
            <a:ext cx="8509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67" baseline="-30864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1797100" y="4923475"/>
            <a:ext cx="37655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9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44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2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3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9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44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0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1147447" y="4974421"/>
            <a:ext cx="7505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15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0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9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44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44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97" baseline="24691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15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3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20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30864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30864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15" baseline="30864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-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675" baseline="-6172">
              <a:latin typeface="Arial"/>
              <a:cs typeface="Arial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1078621" y="4794843"/>
            <a:ext cx="83058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82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5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30864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82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3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3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44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2" baseline="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9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04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2345">
              <a:latin typeface="Arial"/>
              <a:cs typeface="Arial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728542" y="4089814"/>
            <a:ext cx="1282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42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-18518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15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04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0864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1059728" y="4858180"/>
            <a:ext cx="60896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625">
              <a:lnSpc>
                <a:spcPts val="385"/>
              </a:lnSpc>
              <a:spcBef>
                <a:spcPts val="90"/>
              </a:spcBef>
            </a:pP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5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43209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97" baseline="43209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30864" dirty="0">
                <a:solidFill>
                  <a:srgbClr val="0091D1"/>
                </a:solidFill>
                <a:latin typeface="Arial"/>
                <a:cs typeface="Arial"/>
              </a:rPr>
              <a:t>    </a:t>
            </a:r>
            <a:r>
              <a:rPr sz="675" spc="89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20" baseline="43209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7" baseline="6172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43209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5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 .</a:t>
            </a:r>
            <a:r>
              <a:rPr sz="675" spc="6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30864">
              <a:latin typeface="Arial"/>
              <a:cs typeface="Arial"/>
            </a:endParaRPr>
          </a:p>
          <a:p>
            <a:pPr marL="25400">
              <a:lnSpc>
                <a:spcPts val="385"/>
              </a:lnSpc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8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4343262" y="5695713"/>
            <a:ext cx="42164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24691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60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30864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18518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33245"/>
                </a:solidFill>
                <a:latin typeface="Arial"/>
                <a:cs typeface="Arial"/>
              </a:rPr>
              <a:t>  </a:t>
            </a:r>
            <a:r>
              <a:rPr sz="675" spc="67" baseline="18518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8518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15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880352" y="5452570"/>
            <a:ext cx="43116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3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6172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r>
              <a:rPr sz="675" spc="-8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7" baseline="6172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6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2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2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12" baseline="-18518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11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22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15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0" dirty="0">
                <a:solidFill>
                  <a:srgbClr val="0091D1"/>
                </a:solidFill>
                <a:latin typeface="Arial"/>
                <a:cs typeface="Arial"/>
              </a:rPr>
              <a:t>.   </a:t>
            </a:r>
            <a:r>
              <a:rPr sz="450" spc="8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2198138" y="5204647"/>
            <a:ext cx="2139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37037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60" baseline="-37037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   </a:t>
            </a:r>
            <a:r>
              <a:rPr sz="450" spc="-6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12345">
              <a:latin typeface="Arial"/>
              <a:cs typeface="Arial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885213" y="5514812"/>
            <a:ext cx="34226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270" baseline="6172" dirty="0">
                <a:solidFill>
                  <a:srgbClr val="033245"/>
                </a:solidFill>
                <a:latin typeface="Arial"/>
                <a:cs typeface="Arial"/>
              </a:rPr>
              <a:t>   </a:t>
            </a:r>
            <a:r>
              <a:rPr sz="675" spc="-3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-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37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120" baseline="12345" dirty="0">
                <a:solidFill>
                  <a:srgbClr val="F04E4B"/>
                </a:solidFill>
                <a:latin typeface="Arial"/>
                <a:cs typeface="Arial"/>
              </a:rPr>
              <a:t>  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2251410" y="4887121"/>
            <a:ext cx="29908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       </a:t>
            </a:r>
            <a:r>
              <a:rPr sz="675" spc="-3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-30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0864">
              <a:latin typeface="Arial"/>
              <a:cs typeface="Arial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1851238" y="3998294"/>
            <a:ext cx="18669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   </a:t>
            </a:r>
            <a:r>
              <a:rPr sz="675" spc="8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20" baseline="18518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2989724" y="4794813"/>
            <a:ext cx="1873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22" baseline="6172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397" baseline="12345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4847980" y="5605712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1009586" y="4627252"/>
            <a:ext cx="7531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22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3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35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2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0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4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2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5" baseline="12345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30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8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42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5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89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35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04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10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4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04" baseline="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0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82" baseline="6172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89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12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650204" y="5260836"/>
            <a:ext cx="18605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30" baseline="37037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30" baseline="37037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1147463" y="4467935"/>
            <a:ext cx="7461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12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44" baseline="-6172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15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8518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2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37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5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8518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-18518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89" baseline="-18518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7037">
              <a:latin typeface="Arial"/>
              <a:cs typeface="Arial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2180792" y="5162016"/>
            <a:ext cx="44195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3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77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05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1851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240" baseline="18518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90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-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675" baseline="-12345">
              <a:latin typeface="Arial"/>
              <a:cs typeface="Arial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1145943" y="4331899"/>
            <a:ext cx="65405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0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00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5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22" baseline="-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42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150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9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22" baseline="-30864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r>
              <a:rPr sz="675" spc="-2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1127654" y="4442273"/>
            <a:ext cx="62420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1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24691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7" baseline="6790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6790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43209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5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4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6172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5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33245"/>
                </a:solidFill>
                <a:latin typeface="Arial"/>
                <a:cs typeface="Arial"/>
              </a:rPr>
              <a:t>   </a:t>
            </a:r>
            <a:r>
              <a:rPr sz="450" spc="-25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22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5555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" baseline="555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3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30" baseline="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37037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60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35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7901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675" baseline="67901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5297740" y="4553459"/>
            <a:ext cx="2857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1826927" y="3529753"/>
            <a:ext cx="24130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87" baseline="-30864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15" baseline="-6172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-5555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" baseline="-555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4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60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1078621" y="5692982"/>
            <a:ext cx="24002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10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-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60" baseline="-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22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35" baseline="-24691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135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5555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15" baseline="-5555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2345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2060487" y="5182676"/>
            <a:ext cx="8953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60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6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18518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675" baseline="18518">
              <a:latin typeface="Arial"/>
              <a:cs typeface="Arial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1618605" y="4022197"/>
            <a:ext cx="984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15" baseline="-30864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1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1138322" y="4553229"/>
            <a:ext cx="74739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67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7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10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4938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0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80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04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42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8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35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70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52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04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5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15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30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0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42" baseline="43209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2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9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    </a:t>
            </a: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3130614" y="4834502"/>
            <a:ext cx="13462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10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838482" y="5364891"/>
            <a:ext cx="37211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52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3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52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37" baseline="-12345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84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18518">
              <a:latin typeface="Arial"/>
              <a:cs typeface="Arial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1101654" y="4754887"/>
            <a:ext cx="108140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04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52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0864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89" baseline="30864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09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" baseline="4938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43209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6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938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19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7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5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60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44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7" baseline="18518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1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-15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62" baseline="4938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502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790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79" baseline="6790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18518">
              <a:latin typeface="Arial"/>
              <a:cs typeface="Arial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5988230" y="5346448"/>
            <a:ext cx="901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spc="-2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3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1940211" y="4640785"/>
            <a:ext cx="27432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450" spc="-55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22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1245890" y="4596618"/>
            <a:ext cx="67056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2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5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1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112" baseline="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-7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24691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112" baseline="37037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1851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7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42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0" baseline="30864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60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9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30" baseline="24691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525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30864">
              <a:latin typeface="Arial"/>
              <a:cs typeface="Arial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1235085" y="4107174"/>
            <a:ext cx="53467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2" baseline="6172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r>
              <a:rPr sz="675" spc="-8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" baseline="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37" baseline="-12345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r>
              <a:rPr sz="675" spc="337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 .</a:t>
            </a:r>
            <a:r>
              <a:rPr sz="450" spc="160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450" spc="16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3314776" y="5401134"/>
            <a:ext cx="443865" cy="144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ts val="475"/>
              </a:lnSpc>
              <a:spcBef>
                <a:spcPts val="90"/>
              </a:spcBef>
              <a:tabLst>
                <a:tab pos="339090" algn="l"/>
              </a:tabLst>
            </a:pP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67" baseline="-1851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112" baseline="-18518" dirty="0">
                <a:solidFill>
                  <a:srgbClr val="F04E4B"/>
                </a:solidFill>
                <a:latin typeface="Arial"/>
                <a:cs typeface="Arial"/>
              </a:rPr>
              <a:t> 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0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0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33245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R="40005" algn="ctr">
              <a:lnSpc>
                <a:spcPts val="475"/>
              </a:lnSpc>
            </a:pP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12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0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1195855" y="5016346"/>
            <a:ext cx="141605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169035" algn="l"/>
              </a:tabLst>
            </a:pP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   </a:t>
            </a:r>
            <a:r>
              <a:rPr sz="675" spc="-44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89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   </a:t>
            </a:r>
            <a:r>
              <a:rPr sz="675" spc="3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89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15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15" baseline="-1851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33245"/>
                </a:solidFill>
                <a:latin typeface="Arial"/>
                <a:cs typeface="Arial"/>
              </a:rPr>
              <a:t>    </a:t>
            </a:r>
            <a:r>
              <a:rPr sz="675" spc="30" baseline="-12345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24691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22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9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22" baseline="30864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14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-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9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24691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37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	</a:t>
            </a:r>
            <a:r>
              <a:rPr sz="675" spc="-15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0" baseline="30864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254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22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9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6172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1058306" y="4652055"/>
            <a:ext cx="1127125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982980" algn="l"/>
              </a:tabLst>
            </a:pP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9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5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5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15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322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2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52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-24691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52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6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6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77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44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44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32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43209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67" baseline="-43209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7" baseline="-24691" dirty="0">
                <a:solidFill>
                  <a:srgbClr val="0091D1"/>
                </a:solidFill>
                <a:latin typeface="Arial"/>
                <a:cs typeface="Arial"/>
              </a:rPr>
              <a:t>..</a:t>
            </a:r>
            <a:r>
              <a:rPr sz="675" spc="-67" baseline="-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04" baseline="-24691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52" baseline="-37037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52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0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09" baseline="-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1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7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1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30864">
              <a:latin typeface="Arial"/>
              <a:cs typeface="Arial"/>
            </a:endParaRPr>
          </a:p>
        </p:txBody>
      </p:sp>
      <p:sp>
        <p:nvSpPr>
          <p:cNvPr id="486" name="object 486"/>
          <p:cNvSpPr txBox="1"/>
          <p:nvPr/>
        </p:nvSpPr>
        <p:spPr>
          <a:xfrm>
            <a:off x="1470304" y="5110636"/>
            <a:ext cx="97281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203200" algn="l"/>
                <a:tab pos="526415" algn="l"/>
                <a:tab pos="765175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spc="10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	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...</a:t>
            </a:r>
            <a:r>
              <a:rPr sz="675" spc="-1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82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2797917" y="5223304"/>
            <a:ext cx="174625" cy="1727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40"/>
              </a:spcBef>
            </a:pP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60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5"/>
              </a:spcBef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190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" baseline="-18518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973545" y="5251673"/>
            <a:ext cx="489584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89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22" baseline="30864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9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89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1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44" baseline="37037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24691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43209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97" baseline="43209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24691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60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22" baseline="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52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6172">
              <a:latin typeface="Arial"/>
              <a:cs typeface="Arial"/>
            </a:endParaRPr>
          </a:p>
        </p:txBody>
      </p:sp>
      <p:sp>
        <p:nvSpPr>
          <p:cNvPr id="489" name="object 489"/>
          <p:cNvSpPr txBox="1"/>
          <p:nvPr/>
        </p:nvSpPr>
        <p:spPr>
          <a:xfrm>
            <a:off x="1481053" y="5086579"/>
            <a:ext cx="108712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24691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82" baseline="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7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6172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33245"/>
                </a:solidFill>
                <a:latin typeface="Arial"/>
                <a:cs typeface="Arial"/>
              </a:rPr>
              <a:t>   </a:t>
            </a:r>
            <a:r>
              <a:rPr sz="675" spc="-22" baseline="-6172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450" spc="-9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44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  </a:t>
            </a:r>
            <a:r>
              <a:rPr sz="675" spc="-6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44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44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60" baseline="-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7" baseline="5555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60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44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F04E4B"/>
                </a:solidFill>
                <a:latin typeface="Arial"/>
                <a:cs typeface="Arial"/>
              </a:rPr>
              <a:t>  </a:t>
            </a:r>
            <a:r>
              <a:rPr sz="675" spc="22" baseline="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15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42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82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938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5" baseline="4938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2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30864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15" baseline="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43209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75" baseline="43209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15" baseline="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9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12345">
              <a:latin typeface="Arial"/>
              <a:cs typeface="Arial"/>
            </a:endParaRPr>
          </a:p>
        </p:txBody>
      </p:sp>
      <p:sp>
        <p:nvSpPr>
          <p:cNvPr id="490" name="object 490"/>
          <p:cNvSpPr txBox="1"/>
          <p:nvPr/>
        </p:nvSpPr>
        <p:spPr>
          <a:xfrm>
            <a:off x="3413973" y="5350740"/>
            <a:ext cx="55753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247650" algn="l"/>
              </a:tabLst>
            </a:pP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	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30864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5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  </a:t>
            </a:r>
            <a:r>
              <a:rPr sz="675" spc="-6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6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spc="-112" baseline="6172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1721521" y="4830042"/>
            <a:ext cx="81153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  </a:t>
            </a:r>
            <a:r>
              <a:rPr sz="675" spc="37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1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12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100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44" baseline="-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30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42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24691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75" baseline="-24691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 </a:t>
            </a:r>
            <a:r>
              <a:rPr sz="675" spc="-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5" baseline="-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8518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15" baseline="-18518" dirty="0">
                <a:solidFill>
                  <a:srgbClr val="033245"/>
                </a:solidFill>
                <a:latin typeface="Arial"/>
                <a:cs typeface="Arial"/>
              </a:rPr>
              <a:t> </a:t>
            </a:r>
            <a:r>
              <a:rPr sz="675" spc="-127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8518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60" baseline="-18518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12345" dirty="0">
                <a:solidFill>
                  <a:srgbClr val="F04E4B"/>
                </a:solidFill>
                <a:latin typeface="Arial"/>
                <a:cs typeface="Arial"/>
              </a:rPr>
              <a:t>  </a:t>
            </a:r>
            <a:r>
              <a:rPr sz="675" spc="7" baseline="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97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97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 </a:t>
            </a:r>
            <a:r>
              <a:rPr sz="675" spc="-82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135" baseline="-24691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82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492" name="object 492"/>
          <p:cNvSpPr txBox="1"/>
          <p:nvPr/>
        </p:nvSpPr>
        <p:spPr>
          <a:xfrm>
            <a:off x="1104015" y="4893297"/>
            <a:ext cx="609600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675" spc="-157" baseline="-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" baseline="-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" baseline="-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89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F04E4B"/>
                </a:solidFill>
                <a:latin typeface="Arial"/>
                <a:cs typeface="Arial"/>
              </a:rPr>
              <a:t>  </a:t>
            </a:r>
            <a:r>
              <a:rPr sz="450" spc="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120" baseline="-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675" spc="-75" baseline="-12345" dirty="0">
                <a:solidFill>
                  <a:srgbClr val="F04E4B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450" spc="-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37037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30" baseline="37037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spc="-7" baseline="-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12345" dirty="0">
                <a:solidFill>
                  <a:srgbClr val="0091D1"/>
                </a:solidFill>
                <a:latin typeface="Arial"/>
                <a:cs typeface="Arial"/>
              </a:rPr>
              <a:t>   </a:t>
            </a:r>
            <a:r>
              <a:rPr sz="675" spc="-30" baseline="-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-30864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75" baseline="-30864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6172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30" baseline="6172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15" baseline="12345" dirty="0">
                <a:solidFill>
                  <a:srgbClr val="0091D1"/>
                </a:solidFill>
                <a:latin typeface="Arial"/>
                <a:cs typeface="Arial"/>
              </a:rPr>
              <a:t> </a:t>
            </a:r>
            <a:r>
              <a:rPr sz="675" spc="-7" baseline="12345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spc="-7" baseline="12345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endParaRPr sz="675" baseline="12345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1353769" y="5274864"/>
            <a:ext cx="129539" cy="93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450" dirty="0">
                <a:solidFill>
                  <a:srgbClr val="F04E4B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033245"/>
                </a:solidFill>
                <a:latin typeface="Arial"/>
                <a:cs typeface="Arial"/>
              </a:rPr>
              <a:t>.</a:t>
            </a:r>
            <a:r>
              <a:rPr sz="675" baseline="-18518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r>
              <a:rPr sz="675" baseline="-43209" dirty="0">
                <a:solidFill>
                  <a:srgbClr val="0091D1"/>
                </a:solidFill>
                <a:latin typeface="Arial"/>
                <a:cs typeface="Arial"/>
              </a:rPr>
              <a:t>.</a:t>
            </a:r>
            <a:endParaRPr sz="675" baseline="-43209">
              <a:latin typeface="Arial"/>
              <a:cs typeface="Arial"/>
            </a:endParaRPr>
          </a:p>
        </p:txBody>
      </p:sp>
      <p:pic>
        <p:nvPicPr>
          <p:cNvPr id="494" name="object 49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48853" y="7498435"/>
            <a:ext cx="143992" cy="144005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048853" y="7765135"/>
            <a:ext cx="143992" cy="144005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48853" y="8031835"/>
            <a:ext cx="143992" cy="144005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48853" y="8298535"/>
            <a:ext cx="143992" cy="144005"/>
          </a:xfrm>
          <a:prstGeom prst="rect">
            <a:avLst/>
          </a:prstGeom>
        </p:spPr>
      </p:pic>
      <p:sp>
        <p:nvSpPr>
          <p:cNvPr id="498" name="object 498"/>
          <p:cNvSpPr txBox="1"/>
          <p:nvPr/>
        </p:nvSpPr>
        <p:spPr>
          <a:xfrm>
            <a:off x="9048853" y="7025664"/>
            <a:ext cx="3280355" cy="159766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b="1" spc="-5" dirty="0">
                <a:solidFill>
                  <a:srgbClr val="37414D"/>
                </a:solidFill>
                <a:latin typeface="DIN Pro Bold"/>
                <a:cs typeface="DIN Pro Bold"/>
              </a:rPr>
              <a:t>Численность</a:t>
            </a:r>
            <a:r>
              <a:rPr sz="1800" b="1" spc="-5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населения</a:t>
            </a:r>
            <a:endParaRPr sz="1800" dirty="0">
              <a:latin typeface="DIN Pro Regular"/>
              <a:cs typeface="DIN Pro Regular"/>
            </a:endParaRPr>
          </a:p>
          <a:p>
            <a:pPr marL="300355">
              <a:lnSpc>
                <a:spcPts val="2130"/>
              </a:lnSpc>
              <a:spcBef>
                <a:spcPts val="88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&gt;1</a:t>
            </a:r>
            <a:r>
              <a:rPr sz="1800" spc="-3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000</a:t>
            </a:r>
            <a:r>
              <a:rPr sz="1800" spc="-3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000</a:t>
            </a:r>
            <a:endParaRPr sz="1800" dirty="0">
              <a:latin typeface="DINPro-Medium"/>
              <a:cs typeface="DINPro-Medium"/>
            </a:endParaRPr>
          </a:p>
          <a:p>
            <a:pPr marL="300355">
              <a:lnSpc>
                <a:spcPts val="2100"/>
              </a:lnSpc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250 000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–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1 000 000</a:t>
            </a:r>
            <a:endParaRPr sz="1800" dirty="0">
              <a:latin typeface="DINPro-Medium"/>
              <a:cs typeface="DINPro-Medium"/>
            </a:endParaRPr>
          </a:p>
          <a:p>
            <a:pPr marL="300355">
              <a:lnSpc>
                <a:spcPts val="2100"/>
              </a:lnSpc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100 000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–</a:t>
            </a:r>
            <a:r>
              <a:rPr sz="1800" spc="-2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250 000</a:t>
            </a:r>
            <a:endParaRPr sz="1800" dirty="0">
              <a:latin typeface="DINPro-Medium"/>
              <a:cs typeface="DINPro-Medium"/>
            </a:endParaRPr>
          </a:p>
          <a:p>
            <a:pPr marL="300355">
              <a:lnSpc>
                <a:spcPts val="2130"/>
              </a:lnSpc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&lt;100</a:t>
            </a:r>
            <a:r>
              <a:rPr sz="1800" spc="-4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000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499" name="object 499"/>
          <p:cNvSpPr txBox="1">
            <a:spLocks noGrp="1"/>
          </p:cNvSpPr>
          <p:nvPr>
            <p:ph type="title"/>
          </p:nvPr>
        </p:nvSpPr>
        <p:spPr>
          <a:xfrm>
            <a:off x="520700" y="214100"/>
            <a:ext cx="12344400" cy="57195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dirty="0">
                <a:solidFill>
                  <a:srgbClr val="37414D"/>
                </a:solidFill>
              </a:rPr>
              <a:t>10</a:t>
            </a:r>
            <a:r>
              <a:rPr spc="-15" dirty="0">
                <a:solidFill>
                  <a:srgbClr val="37414D"/>
                </a:solidFill>
              </a:rPr>
              <a:t> </a:t>
            </a:r>
            <a:r>
              <a:rPr spc="-5" dirty="0">
                <a:solidFill>
                  <a:srgbClr val="37414D"/>
                </a:solidFill>
              </a:rPr>
              <a:t>размерно-климатических</a:t>
            </a:r>
            <a:r>
              <a:rPr spc="-15" dirty="0">
                <a:solidFill>
                  <a:srgbClr val="37414D"/>
                </a:solidFill>
              </a:rPr>
              <a:t> </a:t>
            </a:r>
            <a:r>
              <a:rPr spc="5" dirty="0">
                <a:solidFill>
                  <a:srgbClr val="37414D"/>
                </a:solidFill>
              </a:rPr>
              <a:t>групп </a:t>
            </a:r>
            <a:r>
              <a:rPr spc="-82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для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расчета</a:t>
            </a:r>
          </a:p>
        </p:txBody>
      </p:sp>
      <p:sp>
        <p:nvSpPr>
          <p:cNvPr id="500" name="object 500"/>
          <p:cNvSpPr txBox="1"/>
          <p:nvPr/>
        </p:nvSpPr>
        <p:spPr>
          <a:xfrm>
            <a:off x="520699" y="1499339"/>
            <a:ext cx="4837681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Поправка</a:t>
            </a:r>
            <a:r>
              <a:rPr sz="2600" b="1" spc="-3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на</a:t>
            </a:r>
            <a:r>
              <a:rPr sz="2600" b="1" spc="-3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10" dirty="0">
                <a:solidFill>
                  <a:srgbClr val="37414D"/>
                </a:solidFill>
                <a:latin typeface="DIN Pro Bold"/>
                <a:cs typeface="DIN Pro Bold"/>
              </a:rPr>
              <a:t>климат</a:t>
            </a:r>
            <a:endParaRPr sz="2600" dirty="0">
              <a:latin typeface="DIN Pro Regular"/>
              <a:cs typeface="DIN Pro Regular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8820277" y="1499339"/>
            <a:ext cx="5867032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Поправка</a:t>
            </a:r>
            <a:r>
              <a:rPr sz="2600" b="1" spc="-3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на</a:t>
            </a:r>
            <a:r>
              <a:rPr sz="2600" b="1" spc="-3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размер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10" dirty="0">
                <a:solidFill>
                  <a:srgbClr val="37414D"/>
                </a:solidFill>
                <a:latin typeface="DIN Pro Bold"/>
                <a:cs typeface="DIN Pro Bold"/>
              </a:rPr>
              <a:t>города</a:t>
            </a:r>
            <a:endParaRPr sz="2600" dirty="0">
              <a:latin typeface="DIN Pro Regular"/>
              <a:cs typeface="DIN Pro Regular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520699" y="7199100"/>
            <a:ext cx="362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414D"/>
                </a:solidFill>
                <a:latin typeface="DIN Pro Bold"/>
                <a:cs typeface="DIN Pro Bold"/>
              </a:rPr>
              <a:t>Климатические</a:t>
            </a:r>
            <a:r>
              <a:rPr sz="1800" b="1" spc="-5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зоны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533400" y="769148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4005" y="0"/>
                </a:moveTo>
                <a:lnTo>
                  <a:pt x="0" y="0"/>
                </a:lnTo>
                <a:lnTo>
                  <a:pt x="0" y="143992"/>
                </a:lnTo>
                <a:lnTo>
                  <a:pt x="144005" y="143992"/>
                </a:lnTo>
                <a:lnTo>
                  <a:pt x="144005" y="0"/>
                </a:lnTo>
                <a:close/>
              </a:path>
            </a:pathLst>
          </a:custGeom>
          <a:solidFill>
            <a:srgbClr val="11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34313" y="7691704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4005" y="0"/>
                </a:moveTo>
                <a:lnTo>
                  <a:pt x="0" y="0"/>
                </a:lnTo>
                <a:lnTo>
                  <a:pt x="0" y="143992"/>
                </a:lnTo>
                <a:lnTo>
                  <a:pt x="144005" y="143992"/>
                </a:lnTo>
                <a:lnTo>
                  <a:pt x="144005" y="0"/>
                </a:lnTo>
                <a:close/>
              </a:path>
            </a:pathLst>
          </a:custGeom>
          <a:solidFill>
            <a:srgbClr val="94BE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 txBox="1"/>
          <p:nvPr/>
        </p:nvSpPr>
        <p:spPr>
          <a:xfrm>
            <a:off x="977861" y="7585180"/>
            <a:ext cx="256476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Дискомфортный</a:t>
            </a:r>
            <a:r>
              <a:rPr sz="1800" spc="-8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климат </a:t>
            </a:r>
            <a:r>
              <a:rPr sz="1800" spc="-42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Комфортный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климат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533400" y="795818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144005" y="0"/>
                </a:moveTo>
                <a:lnTo>
                  <a:pt x="0" y="0"/>
                </a:lnTo>
                <a:lnTo>
                  <a:pt x="0" y="143992"/>
                </a:lnTo>
                <a:lnTo>
                  <a:pt x="144005" y="143992"/>
                </a:lnTo>
                <a:lnTo>
                  <a:pt x="144005" y="0"/>
                </a:lnTo>
                <a:close/>
              </a:path>
            </a:pathLst>
          </a:custGeom>
          <a:solidFill>
            <a:srgbClr val="17A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32256" y="7958188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5">
                <a:moveTo>
                  <a:pt x="144005" y="0"/>
                </a:moveTo>
                <a:lnTo>
                  <a:pt x="0" y="0"/>
                </a:lnTo>
                <a:lnTo>
                  <a:pt x="0" y="143992"/>
                </a:lnTo>
                <a:lnTo>
                  <a:pt x="144005" y="143992"/>
                </a:lnTo>
                <a:lnTo>
                  <a:pt x="144005" y="0"/>
                </a:lnTo>
                <a:close/>
              </a:path>
            </a:pathLst>
          </a:custGeom>
          <a:solidFill>
            <a:srgbClr val="99CE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 txBox="1"/>
          <p:nvPr/>
        </p:nvSpPr>
        <p:spPr>
          <a:xfrm>
            <a:off x="6852196" y="7392165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1028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7732991" y="8164376"/>
            <a:ext cx="27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89</a:t>
            </a:r>
            <a:endParaRPr sz="1800">
              <a:latin typeface="DIN Pro Regular"/>
              <a:cs typeface="DIN Pro Regular"/>
            </a:endParaRPr>
          </a:p>
        </p:txBody>
      </p:sp>
      <p:grpSp>
        <p:nvGrpSpPr>
          <p:cNvPr id="510" name="object 510"/>
          <p:cNvGrpSpPr/>
          <p:nvPr/>
        </p:nvGrpSpPr>
        <p:grpSpPr>
          <a:xfrm>
            <a:off x="7528547" y="8555049"/>
            <a:ext cx="682625" cy="116205"/>
            <a:chOff x="7528547" y="8555049"/>
            <a:chExt cx="682625" cy="116205"/>
          </a:xfrm>
        </p:grpSpPr>
        <p:sp>
          <p:nvSpPr>
            <p:cNvPr id="511" name="object 511"/>
            <p:cNvSpPr/>
            <p:nvPr/>
          </p:nvSpPr>
          <p:spPr>
            <a:xfrm>
              <a:off x="7528547" y="8555049"/>
              <a:ext cx="682625" cy="116205"/>
            </a:xfrm>
            <a:custGeom>
              <a:avLst/>
              <a:gdLst/>
              <a:ahLst/>
              <a:cxnLst/>
              <a:rect l="l" t="t" r="r" b="b"/>
              <a:pathLst>
                <a:path w="682625" h="116204">
                  <a:moveTo>
                    <a:pt x="682510" y="0"/>
                  </a:moveTo>
                  <a:lnTo>
                    <a:pt x="0" y="0"/>
                  </a:lnTo>
                  <a:lnTo>
                    <a:pt x="0" y="115671"/>
                  </a:lnTo>
                  <a:lnTo>
                    <a:pt x="682510" y="115671"/>
                  </a:lnTo>
                  <a:lnTo>
                    <a:pt x="682510" y="0"/>
                  </a:lnTo>
                  <a:close/>
                </a:path>
              </a:pathLst>
            </a:custGeom>
            <a:solidFill>
              <a:srgbClr val="11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528551" y="8555049"/>
              <a:ext cx="682625" cy="106680"/>
            </a:xfrm>
            <a:custGeom>
              <a:avLst/>
              <a:gdLst/>
              <a:ahLst/>
              <a:cxnLst/>
              <a:rect l="l" t="t" r="r" b="b"/>
              <a:pathLst>
                <a:path w="682625" h="106679">
                  <a:moveTo>
                    <a:pt x="682510" y="0"/>
                  </a:moveTo>
                  <a:lnTo>
                    <a:pt x="0" y="0"/>
                  </a:lnTo>
                  <a:lnTo>
                    <a:pt x="682510" y="106502"/>
                  </a:lnTo>
                  <a:lnTo>
                    <a:pt x="682510" y="0"/>
                  </a:lnTo>
                  <a:close/>
                </a:path>
              </a:pathLst>
            </a:custGeom>
            <a:solidFill>
              <a:srgbClr val="94BE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3" name="object 513"/>
          <p:cNvGrpSpPr/>
          <p:nvPr/>
        </p:nvGrpSpPr>
        <p:grpSpPr>
          <a:xfrm>
            <a:off x="6766100" y="7785657"/>
            <a:ext cx="682625" cy="885190"/>
            <a:chOff x="6766100" y="7785657"/>
            <a:chExt cx="682625" cy="885190"/>
          </a:xfrm>
        </p:grpSpPr>
        <p:sp>
          <p:nvSpPr>
            <p:cNvPr id="514" name="object 514"/>
            <p:cNvSpPr/>
            <p:nvPr/>
          </p:nvSpPr>
          <p:spPr>
            <a:xfrm>
              <a:off x="6766102" y="7785658"/>
              <a:ext cx="682625" cy="885190"/>
            </a:xfrm>
            <a:custGeom>
              <a:avLst/>
              <a:gdLst/>
              <a:ahLst/>
              <a:cxnLst/>
              <a:rect l="l" t="t" r="r" b="b"/>
              <a:pathLst>
                <a:path w="682625" h="885190">
                  <a:moveTo>
                    <a:pt x="682510" y="0"/>
                  </a:moveTo>
                  <a:lnTo>
                    <a:pt x="0" y="0"/>
                  </a:lnTo>
                  <a:lnTo>
                    <a:pt x="0" y="885063"/>
                  </a:lnTo>
                  <a:lnTo>
                    <a:pt x="682510" y="885063"/>
                  </a:lnTo>
                  <a:lnTo>
                    <a:pt x="682510" y="0"/>
                  </a:lnTo>
                  <a:close/>
                </a:path>
              </a:pathLst>
            </a:custGeom>
            <a:solidFill>
              <a:srgbClr val="99C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766100" y="7785657"/>
              <a:ext cx="682625" cy="885190"/>
            </a:xfrm>
            <a:custGeom>
              <a:avLst/>
              <a:gdLst/>
              <a:ahLst/>
              <a:cxnLst/>
              <a:rect l="l" t="t" r="r" b="b"/>
              <a:pathLst>
                <a:path w="682625" h="885190">
                  <a:moveTo>
                    <a:pt x="682510" y="0"/>
                  </a:moveTo>
                  <a:lnTo>
                    <a:pt x="0" y="0"/>
                  </a:lnTo>
                  <a:lnTo>
                    <a:pt x="682510" y="885063"/>
                  </a:lnTo>
                  <a:lnTo>
                    <a:pt x="682510" y="0"/>
                  </a:lnTo>
                  <a:close/>
                </a:path>
              </a:pathLst>
            </a:custGeom>
            <a:solidFill>
              <a:srgbClr val="17A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6" name="object 516"/>
          <p:cNvSpPr txBox="1"/>
          <p:nvPr/>
        </p:nvSpPr>
        <p:spPr>
          <a:xfrm>
            <a:off x="16253200" y="8357340"/>
            <a:ext cx="27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15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15371489" y="8164402"/>
            <a:ext cx="27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63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14487721" y="8164402"/>
            <a:ext cx="27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93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13558462" y="7006085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946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13359778" y="7412938"/>
            <a:ext cx="798195" cy="1257935"/>
          </a:xfrm>
          <a:custGeom>
            <a:avLst/>
            <a:gdLst/>
            <a:ahLst/>
            <a:cxnLst/>
            <a:rect l="l" t="t" r="r" b="b"/>
            <a:pathLst>
              <a:path w="798194" h="1257934">
                <a:moveTo>
                  <a:pt x="797699" y="0"/>
                </a:moveTo>
                <a:lnTo>
                  <a:pt x="0" y="0"/>
                </a:lnTo>
                <a:lnTo>
                  <a:pt x="0" y="1257782"/>
                </a:lnTo>
                <a:lnTo>
                  <a:pt x="797699" y="1257782"/>
                </a:lnTo>
                <a:lnTo>
                  <a:pt x="797699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4225751" y="8545741"/>
            <a:ext cx="798195" cy="125095"/>
          </a:xfrm>
          <a:custGeom>
            <a:avLst/>
            <a:gdLst/>
            <a:ahLst/>
            <a:cxnLst/>
            <a:rect l="l" t="t" r="r" b="b"/>
            <a:pathLst>
              <a:path w="798194" h="125095">
                <a:moveTo>
                  <a:pt x="797699" y="0"/>
                </a:moveTo>
                <a:lnTo>
                  <a:pt x="0" y="0"/>
                </a:lnTo>
                <a:lnTo>
                  <a:pt x="0" y="124980"/>
                </a:lnTo>
                <a:lnTo>
                  <a:pt x="797699" y="124980"/>
                </a:lnTo>
                <a:lnTo>
                  <a:pt x="79769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5109406" y="8583231"/>
            <a:ext cx="798195" cy="87630"/>
          </a:xfrm>
          <a:custGeom>
            <a:avLst/>
            <a:gdLst/>
            <a:ahLst/>
            <a:cxnLst/>
            <a:rect l="l" t="t" r="r" b="b"/>
            <a:pathLst>
              <a:path w="798194" h="87629">
                <a:moveTo>
                  <a:pt x="797699" y="0"/>
                </a:moveTo>
                <a:lnTo>
                  <a:pt x="0" y="0"/>
                </a:lnTo>
                <a:lnTo>
                  <a:pt x="0" y="87490"/>
                </a:lnTo>
                <a:lnTo>
                  <a:pt x="797699" y="87490"/>
                </a:lnTo>
                <a:lnTo>
                  <a:pt x="797699" y="0"/>
                </a:lnTo>
                <a:close/>
              </a:path>
            </a:pathLst>
          </a:custGeom>
          <a:solidFill>
            <a:srgbClr val="374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6017099" y="8653894"/>
            <a:ext cx="798195" cy="17145"/>
          </a:xfrm>
          <a:custGeom>
            <a:avLst/>
            <a:gdLst/>
            <a:ahLst/>
            <a:cxnLst/>
            <a:rect l="l" t="t" r="r" b="b"/>
            <a:pathLst>
              <a:path w="798194" h="17145">
                <a:moveTo>
                  <a:pt x="797699" y="0"/>
                </a:moveTo>
                <a:lnTo>
                  <a:pt x="0" y="0"/>
                </a:lnTo>
                <a:lnTo>
                  <a:pt x="0" y="16814"/>
                </a:lnTo>
                <a:lnTo>
                  <a:pt x="797699" y="16814"/>
                </a:lnTo>
                <a:lnTo>
                  <a:pt x="797699" y="0"/>
                </a:lnTo>
                <a:close/>
              </a:path>
            </a:pathLst>
          </a:custGeom>
          <a:solidFill>
            <a:srgbClr val="CD3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528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529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  <p:pic>
        <p:nvPicPr>
          <p:cNvPr id="524" name="Рисунок 5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79385" y="7265302"/>
            <a:ext cx="1634482" cy="163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214100"/>
            <a:ext cx="539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37414D"/>
                </a:solidFill>
                <a:latin typeface="DIN Pro Bold"/>
                <a:cs typeface="DIN Pro Bold"/>
              </a:rPr>
              <a:t>Система</a:t>
            </a:r>
            <a:r>
              <a:rPr sz="3600" b="1" spc="-4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3600" b="1" spc="-5" dirty="0">
                <a:solidFill>
                  <a:srgbClr val="37414D"/>
                </a:solidFill>
                <a:latin typeface="DIN Pro Bold"/>
                <a:cs typeface="DIN Pro Bold"/>
              </a:rPr>
              <a:t>оценки</a:t>
            </a:r>
            <a:endParaRPr sz="3600" dirty="0">
              <a:latin typeface="DIN Pro Regular"/>
              <a:cs typeface="DIN Pro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28559"/>
            <a:ext cx="16281400" cy="1476375"/>
          </a:xfrm>
          <a:custGeom>
            <a:avLst/>
            <a:gdLst/>
            <a:ahLst/>
            <a:cxnLst/>
            <a:rect l="l" t="t" r="r" b="b"/>
            <a:pathLst>
              <a:path w="16281400" h="1476375">
                <a:moveTo>
                  <a:pt x="16281400" y="0"/>
                </a:moveTo>
                <a:lnTo>
                  <a:pt x="0" y="0"/>
                </a:lnTo>
                <a:lnTo>
                  <a:pt x="0" y="1476235"/>
                </a:lnTo>
                <a:lnTo>
                  <a:pt x="16281400" y="1476235"/>
                </a:lnTo>
                <a:lnTo>
                  <a:pt x="16281400" y="0"/>
                </a:lnTo>
                <a:close/>
              </a:path>
            </a:pathLst>
          </a:custGeom>
          <a:solidFill>
            <a:srgbClr val="DB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946095"/>
            <a:ext cx="7454900" cy="5779770"/>
          </a:xfrm>
          <a:custGeom>
            <a:avLst/>
            <a:gdLst/>
            <a:ahLst/>
            <a:cxnLst/>
            <a:rect l="l" t="t" r="r" b="b"/>
            <a:pathLst>
              <a:path w="7454900" h="5779770">
                <a:moveTo>
                  <a:pt x="7454900" y="0"/>
                </a:moveTo>
                <a:lnTo>
                  <a:pt x="0" y="0"/>
                </a:lnTo>
                <a:lnTo>
                  <a:pt x="0" y="5779604"/>
                </a:lnTo>
                <a:lnTo>
                  <a:pt x="7454900" y="5779604"/>
                </a:lnTo>
                <a:lnTo>
                  <a:pt x="7454900" y="0"/>
                </a:lnTo>
                <a:close/>
              </a:path>
            </a:pathLst>
          </a:custGeom>
          <a:solidFill>
            <a:srgbClr val="DB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9900" y="2946095"/>
            <a:ext cx="7454900" cy="5779770"/>
          </a:xfrm>
          <a:custGeom>
            <a:avLst/>
            <a:gdLst/>
            <a:ahLst/>
            <a:cxnLst/>
            <a:rect l="l" t="t" r="r" b="b"/>
            <a:pathLst>
              <a:path w="7454900" h="5779770">
                <a:moveTo>
                  <a:pt x="7454900" y="0"/>
                </a:moveTo>
                <a:lnTo>
                  <a:pt x="0" y="0"/>
                </a:lnTo>
                <a:lnTo>
                  <a:pt x="0" y="5779604"/>
                </a:lnTo>
                <a:lnTo>
                  <a:pt x="7454900" y="5779604"/>
                </a:lnTo>
                <a:lnTo>
                  <a:pt x="7454900" y="0"/>
                </a:lnTo>
                <a:close/>
              </a:path>
            </a:pathLst>
          </a:custGeom>
          <a:solidFill>
            <a:srgbClr val="DCE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6700" y="1158979"/>
            <a:ext cx="3547745" cy="112776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1052195" algn="l"/>
              </a:tabLst>
            </a:pPr>
            <a:r>
              <a:rPr sz="4400" dirty="0">
                <a:solidFill>
                  <a:srgbClr val="11AC5C"/>
                </a:solidFill>
              </a:rPr>
              <a:t>360	баллов</a:t>
            </a:r>
            <a:endParaRPr sz="4400"/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800" b="0" spc="-5" dirty="0">
                <a:solidFill>
                  <a:srgbClr val="37414D"/>
                </a:solidFill>
                <a:latin typeface="DINPro-Medium"/>
                <a:cs typeface="DINPro-Medium"/>
              </a:rPr>
              <a:t>максимальное</a:t>
            </a:r>
            <a:r>
              <a:rPr sz="1800" b="0" spc="-2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b="0" dirty="0">
                <a:solidFill>
                  <a:srgbClr val="37414D"/>
                </a:solidFill>
                <a:latin typeface="DINPro-Medium"/>
                <a:cs typeface="DINPro-Medium"/>
              </a:rPr>
              <a:t>значение</a:t>
            </a:r>
            <a:r>
              <a:rPr sz="1800" b="0" spc="-2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b="0" spc="-10" dirty="0">
                <a:solidFill>
                  <a:srgbClr val="37414D"/>
                </a:solidFill>
                <a:latin typeface="DINPro-Medium"/>
                <a:cs typeface="DINPro-Medium"/>
              </a:rPr>
              <a:t>Индекса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3666" y="1158979"/>
            <a:ext cx="4668520" cy="139509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1355725" algn="l"/>
              </a:tabLst>
            </a:pPr>
            <a:r>
              <a:rPr sz="4400" b="1" dirty="0">
                <a:solidFill>
                  <a:srgbClr val="11AC5C"/>
                </a:solidFill>
                <a:latin typeface="DIN Pro Bold"/>
                <a:cs typeface="DIN Pro Bold"/>
              </a:rPr>
              <a:t>181+	баллов</a:t>
            </a:r>
            <a:endParaRPr sz="4400">
              <a:latin typeface="DIN Pro Regular"/>
              <a:cs typeface="DIN Pro Regular"/>
            </a:endParaRPr>
          </a:p>
          <a:p>
            <a:pPr marL="12700" marR="5080">
              <a:lnSpc>
                <a:spcPts val="2100"/>
              </a:lnSpc>
              <a:spcBef>
                <a:spcPts val="48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значение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Индекса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городов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 с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благоприятной </a:t>
            </a:r>
            <a:r>
              <a:rPr sz="1800" spc="-4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городской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средой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62816" y="1270740"/>
            <a:ext cx="4502684" cy="128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  <a:tabLst>
                <a:tab pos="445134" algn="l"/>
                <a:tab pos="3333750" algn="l"/>
              </a:tabLst>
            </a:pPr>
            <a:r>
              <a:rPr sz="4400" b="1" dirty="0">
                <a:solidFill>
                  <a:srgbClr val="11AC5C"/>
                </a:solidFill>
                <a:latin typeface="DIN Pro Bold"/>
                <a:cs typeface="DIN Pro Bold"/>
              </a:rPr>
              <a:t>1	</a:t>
            </a:r>
            <a:r>
              <a:rPr sz="4400" b="1" spc="-5" dirty="0">
                <a:solidFill>
                  <a:srgbClr val="11AC5C"/>
                </a:solidFill>
                <a:latin typeface="DIN Pro Bold"/>
                <a:cs typeface="DIN Pro Bold"/>
              </a:rPr>
              <a:t>индик</a:t>
            </a:r>
            <a:r>
              <a:rPr sz="4400" b="1" spc="-50" dirty="0">
                <a:solidFill>
                  <a:srgbClr val="11AC5C"/>
                </a:solidFill>
                <a:latin typeface="DIN Pro Bold"/>
                <a:cs typeface="DIN Pro Bold"/>
              </a:rPr>
              <a:t>а</a:t>
            </a:r>
            <a:r>
              <a:rPr sz="4400" b="1" spc="-45" dirty="0">
                <a:solidFill>
                  <a:srgbClr val="11AC5C"/>
                </a:solidFill>
                <a:latin typeface="DIN Pro Bold"/>
                <a:cs typeface="DIN Pro Bold"/>
              </a:rPr>
              <a:t>т</a:t>
            </a:r>
            <a:r>
              <a:rPr sz="4400" b="1" dirty="0">
                <a:solidFill>
                  <a:srgbClr val="11AC5C"/>
                </a:solidFill>
                <a:latin typeface="DIN Pro Bold"/>
                <a:cs typeface="DIN Pro Bold"/>
              </a:rPr>
              <a:t>ор	=</a:t>
            </a:r>
            <a:endParaRPr sz="4400" dirty="0">
              <a:latin typeface="DIN Pro Regular"/>
              <a:cs typeface="DIN Pro Regular"/>
            </a:endParaRPr>
          </a:p>
          <a:p>
            <a:pPr marL="12700">
              <a:lnSpc>
                <a:spcPts val="4940"/>
              </a:lnSpc>
              <a:tabLst>
                <a:tab pos="748665" algn="l"/>
              </a:tabLst>
            </a:pPr>
            <a:r>
              <a:rPr sz="4400" b="1" dirty="0">
                <a:solidFill>
                  <a:srgbClr val="11AC5C"/>
                </a:solidFill>
                <a:latin typeface="DIN Pro Bold"/>
                <a:cs typeface="DIN Pro Bold"/>
              </a:rPr>
              <a:t>10	баллов</a:t>
            </a:r>
            <a:endParaRPr sz="4400" dirty="0">
              <a:latin typeface="DIN Pro Regular"/>
              <a:cs typeface="DIN Pro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4405" y="3043660"/>
            <a:ext cx="3204143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1AC5C"/>
                </a:solidFill>
                <a:latin typeface="DIN Pro Bold"/>
                <a:cs typeface="DIN Pro Bold"/>
              </a:rPr>
              <a:t>6</a:t>
            </a:r>
            <a:r>
              <a:rPr sz="2600" b="1" spc="-80" dirty="0">
                <a:solidFill>
                  <a:srgbClr val="11AC5C"/>
                </a:solidFill>
                <a:latin typeface="DIN Pro Bold"/>
                <a:cs typeface="DIN Pro Bold"/>
              </a:rPr>
              <a:t> </a:t>
            </a:r>
            <a:r>
              <a:rPr sz="2600" b="1" spc="-5" dirty="0">
                <a:solidFill>
                  <a:srgbClr val="11AC5C"/>
                </a:solidFill>
                <a:latin typeface="DIN Pro Bold"/>
                <a:cs typeface="DIN Pro Bold"/>
              </a:rPr>
              <a:t>пространств</a:t>
            </a:r>
            <a:endParaRPr sz="2600" dirty="0">
              <a:latin typeface="DIN Pro Regular"/>
              <a:cs typeface="DIN Pro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2834" y="4496540"/>
            <a:ext cx="2442845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04190" marR="5080" indent="-504825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Жильё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и</a:t>
            </a:r>
            <a:r>
              <a:rPr sz="1800" spc="-1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прилегающие </a:t>
            </a:r>
            <a:r>
              <a:rPr sz="1800" spc="-420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пространства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79325" y="4496540"/>
            <a:ext cx="145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Б</a:t>
            </a:r>
            <a:r>
              <a:rPr sz="1800" spc="-40" dirty="0">
                <a:solidFill>
                  <a:srgbClr val="1591D0"/>
                </a:solidFill>
                <a:latin typeface="DINPro-Medium"/>
                <a:cs typeface="DINPro-Medium"/>
              </a:rPr>
              <a:t>е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зопасно</a:t>
            </a:r>
            <a:r>
              <a:rPr sz="1800" spc="-20" dirty="0">
                <a:solidFill>
                  <a:srgbClr val="1591D0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ть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700" y="7585154"/>
            <a:ext cx="3807577" cy="8337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15290" marR="420370" algn="ctr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Социально-досу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г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овая 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инфраструктура</a:t>
            </a:r>
            <a:endParaRPr sz="1800" dirty="0">
              <a:latin typeface="DINPro-Medium"/>
              <a:cs typeface="DINPro-Medium"/>
            </a:endParaRPr>
          </a:p>
          <a:p>
            <a:pPr marR="5080" algn="ctr">
              <a:lnSpc>
                <a:spcPts val="2039"/>
              </a:lnSpc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и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 прилегающие пространства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2452" y="7786908"/>
            <a:ext cx="2313384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13030" marR="5080" indent="-113664" algn="ctr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Обще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г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ор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о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дс</a:t>
            </a:r>
            <a:r>
              <a:rPr sz="1800" spc="-45" dirty="0">
                <a:solidFill>
                  <a:srgbClr val="11AC5C"/>
                </a:solidFill>
                <a:latin typeface="DINPro-Medium"/>
                <a:cs typeface="DINPro-Medium"/>
              </a:rPr>
              <a:t>к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ое 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пространство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46622" y="3043660"/>
            <a:ext cx="2928278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591D0"/>
                </a:solidFill>
                <a:latin typeface="DIN Pro Bold"/>
                <a:cs typeface="DIN Pro Bold"/>
              </a:rPr>
              <a:t>6</a:t>
            </a:r>
            <a:r>
              <a:rPr sz="2600" b="1" spc="-75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2600" b="1" spc="-5" dirty="0">
                <a:solidFill>
                  <a:srgbClr val="1591D0"/>
                </a:solidFill>
                <a:latin typeface="DIN Pro Bold"/>
                <a:cs typeface="DIN Pro Bold"/>
              </a:rPr>
              <a:t>критериев</a:t>
            </a:r>
            <a:endParaRPr sz="2600" dirty="0">
              <a:latin typeface="DIN Pro Regular"/>
              <a:cs typeface="DIN Pro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1307" y="4817865"/>
            <a:ext cx="716915" cy="1614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400" spc="10" dirty="0">
                <a:solidFill>
                  <a:srgbClr val="9BA0A6"/>
                </a:solidFill>
                <a:latin typeface="DIN Pro Regular"/>
                <a:cs typeface="DIN Pro Regular"/>
              </a:rPr>
              <a:t>×</a:t>
            </a:r>
            <a:endParaRPr sz="10400">
              <a:latin typeface="DIN Pro Regular"/>
              <a:cs typeface="DIN Pro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2962" y="4496540"/>
            <a:ext cx="2412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1AC5C"/>
                </a:solidFill>
                <a:latin typeface="DINPro-Medium"/>
                <a:cs typeface="DINPro-Medium"/>
              </a:rPr>
              <a:t>Улично-дорожная</a:t>
            </a:r>
            <a:r>
              <a:rPr sz="1800" spc="-55" dirty="0">
                <a:solidFill>
                  <a:srgbClr val="11AC5C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сеть</a:t>
            </a:r>
            <a:endParaRPr sz="1800">
              <a:latin typeface="DINPro-Medium"/>
              <a:cs typeface="DINPro-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27463" y="3813930"/>
            <a:ext cx="4161154" cy="3846829"/>
            <a:chOff x="2227463" y="3813930"/>
            <a:chExt cx="4161154" cy="3846829"/>
          </a:xfrm>
        </p:grpSpPr>
        <p:sp>
          <p:nvSpPr>
            <p:cNvPr id="18" name="object 18"/>
            <p:cNvSpPr/>
            <p:nvPr/>
          </p:nvSpPr>
          <p:spPr>
            <a:xfrm>
              <a:off x="5722012" y="3855571"/>
              <a:ext cx="640715" cy="383540"/>
            </a:xfrm>
            <a:custGeom>
              <a:avLst/>
              <a:gdLst/>
              <a:ahLst/>
              <a:cxnLst/>
              <a:rect l="l" t="t" r="r" b="b"/>
              <a:pathLst>
                <a:path w="640714" h="383539">
                  <a:moveTo>
                    <a:pt x="18745" y="217563"/>
                  </a:moveTo>
                  <a:lnTo>
                    <a:pt x="18745" y="141566"/>
                  </a:lnTo>
                  <a:lnTo>
                    <a:pt x="113474" y="141566"/>
                  </a:lnTo>
                  <a:lnTo>
                    <a:pt x="113474" y="217563"/>
                  </a:lnTo>
                </a:path>
                <a:path w="640714" h="383539">
                  <a:moveTo>
                    <a:pt x="0" y="383070"/>
                  </a:moveTo>
                  <a:lnTo>
                    <a:pt x="0" y="217563"/>
                  </a:lnTo>
                  <a:lnTo>
                    <a:pt x="131165" y="217563"/>
                  </a:lnTo>
                  <a:lnTo>
                    <a:pt x="131165" y="383070"/>
                  </a:lnTo>
                </a:path>
                <a:path w="640714" h="383539">
                  <a:moveTo>
                    <a:pt x="159270" y="383070"/>
                  </a:moveTo>
                  <a:lnTo>
                    <a:pt x="159270" y="185292"/>
                  </a:lnTo>
                  <a:lnTo>
                    <a:pt x="268579" y="185292"/>
                  </a:lnTo>
                  <a:lnTo>
                    <a:pt x="268579" y="383070"/>
                  </a:lnTo>
                </a:path>
                <a:path w="640714" h="383539">
                  <a:moveTo>
                    <a:pt x="210286" y="185292"/>
                  </a:moveTo>
                  <a:lnTo>
                    <a:pt x="210286" y="95770"/>
                  </a:lnTo>
                  <a:lnTo>
                    <a:pt x="340398" y="95770"/>
                  </a:lnTo>
                </a:path>
                <a:path w="640714" h="383539">
                  <a:moveTo>
                    <a:pt x="342480" y="327901"/>
                  </a:moveTo>
                  <a:lnTo>
                    <a:pt x="342480" y="23939"/>
                  </a:lnTo>
                  <a:lnTo>
                    <a:pt x="486143" y="23939"/>
                  </a:lnTo>
                  <a:lnTo>
                    <a:pt x="486143" y="66624"/>
                  </a:lnTo>
                </a:path>
                <a:path w="640714" h="383539">
                  <a:moveTo>
                    <a:pt x="362267" y="23939"/>
                  </a:moveTo>
                  <a:lnTo>
                    <a:pt x="362267" y="0"/>
                  </a:lnTo>
                  <a:lnTo>
                    <a:pt x="465315" y="0"/>
                  </a:lnTo>
                  <a:lnTo>
                    <a:pt x="465315" y="23939"/>
                  </a:lnTo>
                </a:path>
                <a:path w="640714" h="383539">
                  <a:moveTo>
                    <a:pt x="490296" y="45796"/>
                  </a:moveTo>
                  <a:lnTo>
                    <a:pt x="640194" y="45796"/>
                  </a:lnTo>
                  <a:lnTo>
                    <a:pt x="640194" y="383070"/>
                  </a:lnTo>
                </a:path>
                <a:path w="640714" h="383539">
                  <a:moveTo>
                    <a:pt x="411187" y="294589"/>
                  </a:moveTo>
                  <a:lnTo>
                    <a:pt x="411187" y="132194"/>
                  </a:lnTo>
                  <a:lnTo>
                    <a:pt x="416311" y="106577"/>
                  </a:lnTo>
                  <a:lnTo>
                    <a:pt x="430315" y="85745"/>
                  </a:lnTo>
                  <a:lnTo>
                    <a:pt x="451151" y="71745"/>
                  </a:lnTo>
                  <a:lnTo>
                    <a:pt x="476770" y="66624"/>
                  </a:lnTo>
                  <a:lnTo>
                    <a:pt x="502384" y="71745"/>
                  </a:lnTo>
                  <a:lnTo>
                    <a:pt x="523220" y="85745"/>
                  </a:lnTo>
                  <a:lnTo>
                    <a:pt x="537228" y="106577"/>
                  </a:lnTo>
                  <a:lnTo>
                    <a:pt x="542353" y="132194"/>
                  </a:lnTo>
                  <a:lnTo>
                    <a:pt x="542353" y="321652"/>
                  </a:lnTo>
                </a:path>
                <a:path w="640714" h="383539">
                  <a:moveTo>
                    <a:pt x="414312" y="123875"/>
                  </a:moveTo>
                  <a:lnTo>
                    <a:pt x="540270" y="123875"/>
                  </a:lnTo>
                </a:path>
                <a:path w="640714" h="383539">
                  <a:moveTo>
                    <a:pt x="414312" y="161340"/>
                  </a:moveTo>
                  <a:lnTo>
                    <a:pt x="540270" y="161340"/>
                  </a:lnTo>
                </a:path>
                <a:path w="640714" h="383539">
                  <a:moveTo>
                    <a:pt x="414312" y="198818"/>
                  </a:moveTo>
                  <a:lnTo>
                    <a:pt x="540270" y="198818"/>
                  </a:lnTo>
                </a:path>
                <a:path w="640714" h="383539">
                  <a:moveTo>
                    <a:pt x="414312" y="237337"/>
                  </a:moveTo>
                  <a:lnTo>
                    <a:pt x="540270" y="237337"/>
                  </a:lnTo>
                </a:path>
                <a:path w="640714" h="383539">
                  <a:moveTo>
                    <a:pt x="414312" y="274815"/>
                  </a:moveTo>
                  <a:lnTo>
                    <a:pt x="540270" y="274815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7033" y="4235521"/>
              <a:ext cx="691515" cy="0"/>
            </a:xfrm>
            <a:custGeom>
              <a:avLst/>
              <a:gdLst/>
              <a:ahLst/>
              <a:cxnLst/>
              <a:rect l="l" t="t" r="r" b="b"/>
              <a:pathLst>
                <a:path w="691514">
                  <a:moveTo>
                    <a:pt x="647484" y="0"/>
                  </a:moveTo>
                  <a:lnTo>
                    <a:pt x="691210" y="0"/>
                  </a:lnTo>
                </a:path>
                <a:path w="691514">
                  <a:moveTo>
                    <a:pt x="0" y="0"/>
                  </a:moveTo>
                  <a:lnTo>
                    <a:pt x="305003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6324" y="3813930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519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53247" y="4098112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53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53247" y="4124135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72"/>
                  </a:lnTo>
                </a:path>
              </a:pathLst>
            </a:custGeom>
            <a:ln w="11366">
              <a:solidFill>
                <a:srgbClr val="11AC5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53247" y="4098107"/>
              <a:ext cx="34925" cy="118745"/>
            </a:xfrm>
            <a:custGeom>
              <a:avLst/>
              <a:gdLst/>
              <a:ahLst/>
              <a:cxnLst/>
              <a:rect l="l" t="t" r="r" b="b"/>
              <a:pathLst>
                <a:path w="34925" h="118745">
                  <a:moveTo>
                    <a:pt x="0" y="106184"/>
                  </a:moveTo>
                  <a:lnTo>
                    <a:pt x="0" y="118681"/>
                  </a:lnTo>
                </a:path>
                <a:path w="34925" h="118745">
                  <a:moveTo>
                    <a:pt x="34353" y="0"/>
                  </a:moveTo>
                  <a:lnTo>
                    <a:pt x="34353" y="1353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87601" y="4124135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72"/>
                  </a:lnTo>
                </a:path>
              </a:pathLst>
            </a:custGeom>
            <a:ln w="11366">
              <a:solidFill>
                <a:srgbClr val="11AC5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87601" y="4098107"/>
              <a:ext cx="34925" cy="118745"/>
            </a:xfrm>
            <a:custGeom>
              <a:avLst/>
              <a:gdLst/>
              <a:ahLst/>
              <a:cxnLst/>
              <a:rect l="l" t="t" r="r" b="b"/>
              <a:pathLst>
                <a:path w="34925" h="118745">
                  <a:moveTo>
                    <a:pt x="0" y="106184"/>
                  </a:moveTo>
                  <a:lnTo>
                    <a:pt x="0" y="118681"/>
                  </a:lnTo>
                </a:path>
                <a:path w="34925" h="118745">
                  <a:moveTo>
                    <a:pt x="34353" y="0"/>
                  </a:moveTo>
                  <a:lnTo>
                    <a:pt x="34353" y="1353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21951" y="4124135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872"/>
                  </a:lnTo>
                </a:path>
              </a:pathLst>
            </a:custGeom>
            <a:ln w="11366">
              <a:solidFill>
                <a:srgbClr val="11AC5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21951" y="4072084"/>
              <a:ext cx="89535" cy="144780"/>
            </a:xfrm>
            <a:custGeom>
              <a:avLst/>
              <a:gdLst/>
              <a:ahLst/>
              <a:cxnLst/>
              <a:rect l="l" t="t" r="r" b="b"/>
              <a:pathLst>
                <a:path w="89535" h="144779">
                  <a:moveTo>
                    <a:pt x="0" y="132207"/>
                  </a:moveTo>
                  <a:lnTo>
                    <a:pt x="0" y="144703"/>
                  </a:lnTo>
                </a:path>
                <a:path w="89535" h="144779">
                  <a:moveTo>
                    <a:pt x="89522" y="0"/>
                  </a:moveTo>
                  <a:lnTo>
                    <a:pt x="89522" y="15621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11475" y="410435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480"/>
                  </a:lnTo>
                </a:path>
              </a:pathLst>
            </a:custGeom>
            <a:ln w="11366">
              <a:solidFill>
                <a:srgbClr val="11AC5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11475" y="4072083"/>
              <a:ext cx="34925" cy="144780"/>
            </a:xfrm>
            <a:custGeom>
              <a:avLst/>
              <a:gdLst/>
              <a:ahLst/>
              <a:cxnLst/>
              <a:rect l="l" t="t" r="r" b="b"/>
              <a:pathLst>
                <a:path w="34925" h="144779">
                  <a:moveTo>
                    <a:pt x="0" y="129082"/>
                  </a:moveTo>
                  <a:lnTo>
                    <a:pt x="0" y="144691"/>
                  </a:lnTo>
                </a:path>
                <a:path w="34925" h="144779">
                  <a:moveTo>
                    <a:pt x="34353" y="0"/>
                  </a:moveTo>
                  <a:lnTo>
                    <a:pt x="34353" y="1562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5824" y="410435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480"/>
                  </a:lnTo>
                </a:path>
              </a:pathLst>
            </a:custGeom>
            <a:ln w="11366">
              <a:solidFill>
                <a:srgbClr val="11AC5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5824" y="4201166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0"/>
                  </a:moveTo>
                  <a:lnTo>
                    <a:pt x="0" y="1560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18632" y="4271954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29">
                  <a:moveTo>
                    <a:pt x="112420" y="0"/>
                  </a:moveTo>
                  <a:lnTo>
                    <a:pt x="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35352" y="4217823"/>
              <a:ext cx="279400" cy="56515"/>
            </a:xfrm>
            <a:custGeom>
              <a:avLst/>
              <a:gdLst/>
              <a:ahLst/>
              <a:cxnLst/>
              <a:rect l="l" t="t" r="r" b="b"/>
              <a:pathLst>
                <a:path w="279400" h="56514">
                  <a:moveTo>
                    <a:pt x="28105" y="56210"/>
                  </a:moveTo>
                  <a:lnTo>
                    <a:pt x="17128" y="54013"/>
                  </a:lnTo>
                  <a:lnTo>
                    <a:pt x="8199" y="48010"/>
                  </a:lnTo>
                  <a:lnTo>
                    <a:pt x="2196" y="39081"/>
                  </a:lnTo>
                  <a:lnTo>
                    <a:pt x="0" y="28105"/>
                  </a:lnTo>
                  <a:lnTo>
                    <a:pt x="2196" y="17123"/>
                  </a:lnTo>
                  <a:lnTo>
                    <a:pt x="8199" y="8194"/>
                  </a:lnTo>
                  <a:lnTo>
                    <a:pt x="17128" y="2194"/>
                  </a:lnTo>
                  <a:lnTo>
                    <a:pt x="28105" y="0"/>
                  </a:lnTo>
                  <a:lnTo>
                    <a:pt x="239420" y="0"/>
                  </a:lnTo>
                  <a:lnTo>
                    <a:pt x="254822" y="3105"/>
                  </a:lnTo>
                  <a:lnTo>
                    <a:pt x="267396" y="11579"/>
                  </a:lnTo>
                  <a:lnTo>
                    <a:pt x="275873" y="24153"/>
                  </a:lnTo>
                  <a:lnTo>
                    <a:pt x="278980" y="39560"/>
                  </a:lnTo>
                  <a:lnTo>
                    <a:pt x="278980" y="56210"/>
                  </a:lnTo>
                  <a:lnTo>
                    <a:pt x="250875" y="5621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35549" y="4177225"/>
              <a:ext cx="614680" cy="155575"/>
            </a:xfrm>
            <a:custGeom>
              <a:avLst/>
              <a:gdLst/>
              <a:ahLst/>
              <a:cxnLst/>
              <a:rect l="l" t="t" r="r" b="b"/>
              <a:pathLst>
                <a:path w="614679" h="155575">
                  <a:moveTo>
                    <a:pt x="336232" y="39560"/>
                  </a:moveTo>
                  <a:lnTo>
                    <a:pt x="374751" y="14579"/>
                  </a:lnTo>
                  <a:lnTo>
                    <a:pt x="421589" y="0"/>
                  </a:lnTo>
                  <a:lnTo>
                    <a:pt x="439293" y="0"/>
                  </a:lnTo>
                  <a:lnTo>
                    <a:pt x="450789" y="764"/>
                  </a:lnTo>
                  <a:lnTo>
                    <a:pt x="461800" y="2994"/>
                  </a:lnTo>
                  <a:lnTo>
                    <a:pt x="472225" y="6590"/>
                  </a:lnTo>
                  <a:lnTo>
                    <a:pt x="481965" y="11455"/>
                  </a:lnTo>
                  <a:lnTo>
                    <a:pt x="530898" y="39560"/>
                  </a:lnTo>
                </a:path>
                <a:path w="614679" h="155575">
                  <a:moveTo>
                    <a:pt x="354977" y="125958"/>
                  </a:moveTo>
                  <a:lnTo>
                    <a:pt x="365103" y="123914"/>
                  </a:lnTo>
                  <a:lnTo>
                    <a:pt x="373375" y="118338"/>
                  </a:lnTo>
                  <a:lnTo>
                    <a:pt x="378953" y="110067"/>
                  </a:lnTo>
                  <a:lnTo>
                    <a:pt x="381000" y="99936"/>
                  </a:lnTo>
                  <a:lnTo>
                    <a:pt x="378953" y="89810"/>
                  </a:lnTo>
                  <a:lnTo>
                    <a:pt x="373375" y="81538"/>
                  </a:lnTo>
                  <a:lnTo>
                    <a:pt x="365103" y="75960"/>
                  </a:lnTo>
                  <a:lnTo>
                    <a:pt x="354977" y="73914"/>
                  </a:lnTo>
                  <a:lnTo>
                    <a:pt x="344844" y="75960"/>
                  </a:lnTo>
                  <a:lnTo>
                    <a:pt x="336569" y="81538"/>
                  </a:lnTo>
                  <a:lnTo>
                    <a:pt x="330988" y="89810"/>
                  </a:lnTo>
                  <a:lnTo>
                    <a:pt x="328942" y="99936"/>
                  </a:lnTo>
                  <a:lnTo>
                    <a:pt x="330988" y="110067"/>
                  </a:lnTo>
                  <a:lnTo>
                    <a:pt x="336569" y="118338"/>
                  </a:lnTo>
                  <a:lnTo>
                    <a:pt x="344844" y="123914"/>
                  </a:lnTo>
                  <a:lnTo>
                    <a:pt x="354977" y="125958"/>
                  </a:lnTo>
                  <a:close/>
                </a:path>
                <a:path w="614679" h="155575">
                  <a:moveTo>
                    <a:pt x="374751" y="39560"/>
                  </a:moveTo>
                  <a:lnTo>
                    <a:pt x="411187" y="15621"/>
                  </a:lnTo>
                  <a:lnTo>
                    <a:pt x="421708" y="9551"/>
                  </a:lnTo>
                  <a:lnTo>
                    <a:pt x="432914" y="5337"/>
                  </a:lnTo>
                  <a:lnTo>
                    <a:pt x="444706" y="2880"/>
                  </a:lnTo>
                  <a:lnTo>
                    <a:pt x="456984" y="2082"/>
                  </a:lnTo>
                </a:path>
                <a:path w="614679" h="155575">
                  <a:moveTo>
                    <a:pt x="354977" y="108254"/>
                  </a:moveTo>
                  <a:lnTo>
                    <a:pt x="359562" y="108254"/>
                  </a:lnTo>
                  <a:lnTo>
                    <a:pt x="363296" y="104533"/>
                  </a:lnTo>
                  <a:lnTo>
                    <a:pt x="363296" y="99936"/>
                  </a:lnTo>
                  <a:lnTo>
                    <a:pt x="363296" y="95326"/>
                  </a:lnTo>
                  <a:lnTo>
                    <a:pt x="359562" y="91605"/>
                  </a:lnTo>
                  <a:lnTo>
                    <a:pt x="354977" y="91605"/>
                  </a:lnTo>
                  <a:lnTo>
                    <a:pt x="350367" y="91605"/>
                  </a:lnTo>
                  <a:lnTo>
                    <a:pt x="346646" y="95326"/>
                  </a:lnTo>
                  <a:lnTo>
                    <a:pt x="346646" y="99936"/>
                  </a:lnTo>
                  <a:lnTo>
                    <a:pt x="346646" y="104533"/>
                  </a:lnTo>
                  <a:lnTo>
                    <a:pt x="350367" y="108254"/>
                  </a:lnTo>
                  <a:lnTo>
                    <a:pt x="354977" y="108254"/>
                  </a:lnTo>
                  <a:close/>
                </a:path>
                <a:path w="614679" h="155575">
                  <a:moveTo>
                    <a:pt x="523608" y="125958"/>
                  </a:moveTo>
                  <a:lnTo>
                    <a:pt x="533739" y="123914"/>
                  </a:lnTo>
                  <a:lnTo>
                    <a:pt x="542010" y="118338"/>
                  </a:lnTo>
                  <a:lnTo>
                    <a:pt x="547586" y="110067"/>
                  </a:lnTo>
                  <a:lnTo>
                    <a:pt x="549630" y="99936"/>
                  </a:lnTo>
                  <a:lnTo>
                    <a:pt x="547586" y="89810"/>
                  </a:lnTo>
                  <a:lnTo>
                    <a:pt x="542010" y="81538"/>
                  </a:lnTo>
                  <a:lnTo>
                    <a:pt x="533739" y="75960"/>
                  </a:lnTo>
                  <a:lnTo>
                    <a:pt x="523608" y="73914"/>
                  </a:lnTo>
                  <a:lnTo>
                    <a:pt x="513482" y="75960"/>
                  </a:lnTo>
                  <a:lnTo>
                    <a:pt x="505210" y="81538"/>
                  </a:lnTo>
                  <a:lnTo>
                    <a:pt x="499632" y="89810"/>
                  </a:lnTo>
                  <a:lnTo>
                    <a:pt x="497586" y="99936"/>
                  </a:lnTo>
                  <a:lnTo>
                    <a:pt x="499632" y="110067"/>
                  </a:lnTo>
                  <a:lnTo>
                    <a:pt x="505210" y="118338"/>
                  </a:lnTo>
                  <a:lnTo>
                    <a:pt x="513482" y="123914"/>
                  </a:lnTo>
                  <a:lnTo>
                    <a:pt x="523608" y="125958"/>
                  </a:lnTo>
                  <a:close/>
                </a:path>
                <a:path w="614679" h="155575">
                  <a:moveTo>
                    <a:pt x="523608" y="108254"/>
                  </a:moveTo>
                  <a:lnTo>
                    <a:pt x="528205" y="108254"/>
                  </a:lnTo>
                  <a:lnTo>
                    <a:pt x="531939" y="104533"/>
                  </a:lnTo>
                  <a:lnTo>
                    <a:pt x="531939" y="99936"/>
                  </a:lnTo>
                  <a:lnTo>
                    <a:pt x="531939" y="95326"/>
                  </a:lnTo>
                  <a:lnTo>
                    <a:pt x="528205" y="91605"/>
                  </a:lnTo>
                  <a:lnTo>
                    <a:pt x="523608" y="91605"/>
                  </a:lnTo>
                  <a:lnTo>
                    <a:pt x="519010" y="91605"/>
                  </a:lnTo>
                  <a:lnTo>
                    <a:pt x="515277" y="95326"/>
                  </a:lnTo>
                  <a:lnTo>
                    <a:pt x="515277" y="99936"/>
                  </a:lnTo>
                  <a:lnTo>
                    <a:pt x="515277" y="104533"/>
                  </a:lnTo>
                  <a:lnTo>
                    <a:pt x="519010" y="108254"/>
                  </a:lnTo>
                  <a:lnTo>
                    <a:pt x="523608" y="108254"/>
                  </a:lnTo>
                  <a:close/>
                </a:path>
                <a:path w="614679" h="155575">
                  <a:moveTo>
                    <a:pt x="0" y="155105"/>
                  </a:moveTo>
                  <a:lnTo>
                    <a:pt x="614172" y="155105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5180" y="5494514"/>
              <a:ext cx="268401" cy="31421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260946" y="5440305"/>
              <a:ext cx="487680" cy="437515"/>
            </a:xfrm>
            <a:custGeom>
              <a:avLst/>
              <a:gdLst/>
              <a:ahLst/>
              <a:cxnLst/>
              <a:rect l="l" t="t" r="r" b="b"/>
              <a:pathLst>
                <a:path w="487680" h="437514">
                  <a:moveTo>
                    <a:pt x="239433" y="96812"/>
                  </a:moveTo>
                  <a:lnTo>
                    <a:pt x="243688" y="89247"/>
                  </a:lnTo>
                  <a:lnTo>
                    <a:pt x="246972" y="80806"/>
                  </a:lnTo>
                  <a:lnTo>
                    <a:pt x="249086" y="71780"/>
                  </a:lnTo>
                  <a:lnTo>
                    <a:pt x="249834" y="62458"/>
                  </a:lnTo>
                  <a:lnTo>
                    <a:pt x="244906" y="38206"/>
                  </a:lnTo>
                  <a:lnTo>
                    <a:pt x="231487" y="18346"/>
                  </a:lnTo>
                  <a:lnTo>
                    <a:pt x="211627" y="4928"/>
                  </a:lnTo>
                  <a:lnTo>
                    <a:pt x="187375" y="0"/>
                  </a:lnTo>
                  <a:lnTo>
                    <a:pt x="163123" y="4928"/>
                  </a:lnTo>
                  <a:lnTo>
                    <a:pt x="143263" y="18346"/>
                  </a:lnTo>
                  <a:lnTo>
                    <a:pt x="129845" y="38206"/>
                  </a:lnTo>
                  <a:lnTo>
                    <a:pt x="124917" y="62458"/>
                  </a:lnTo>
                  <a:lnTo>
                    <a:pt x="125665" y="71633"/>
                  </a:lnTo>
                  <a:lnTo>
                    <a:pt x="127781" y="80416"/>
                  </a:lnTo>
                  <a:lnTo>
                    <a:pt x="131067" y="88808"/>
                  </a:lnTo>
                  <a:lnTo>
                    <a:pt x="135331" y="96812"/>
                  </a:lnTo>
                  <a:lnTo>
                    <a:pt x="121019" y="110196"/>
                  </a:lnTo>
                  <a:lnTo>
                    <a:pt x="109828" y="126609"/>
                  </a:lnTo>
                  <a:lnTo>
                    <a:pt x="102539" y="145561"/>
                  </a:lnTo>
                  <a:lnTo>
                    <a:pt x="99936" y="166560"/>
                  </a:lnTo>
                  <a:lnTo>
                    <a:pt x="106703" y="200259"/>
                  </a:lnTo>
                  <a:lnTo>
                    <a:pt x="125180" y="227714"/>
                  </a:lnTo>
                  <a:lnTo>
                    <a:pt x="152635" y="246191"/>
                  </a:lnTo>
                  <a:lnTo>
                    <a:pt x="186334" y="252958"/>
                  </a:lnTo>
                  <a:lnTo>
                    <a:pt x="220038" y="246191"/>
                  </a:lnTo>
                  <a:lnTo>
                    <a:pt x="247492" y="227714"/>
                  </a:lnTo>
                  <a:lnTo>
                    <a:pt x="265967" y="200259"/>
                  </a:lnTo>
                  <a:lnTo>
                    <a:pt x="272732" y="166560"/>
                  </a:lnTo>
                  <a:lnTo>
                    <a:pt x="270895" y="146146"/>
                  </a:lnTo>
                  <a:lnTo>
                    <a:pt x="264279" y="127390"/>
                  </a:lnTo>
                  <a:lnTo>
                    <a:pt x="253564" y="110782"/>
                  </a:lnTo>
                  <a:lnTo>
                    <a:pt x="239433" y="96812"/>
                  </a:lnTo>
                  <a:close/>
                </a:path>
                <a:path w="487680" h="437514">
                  <a:moveTo>
                    <a:pt x="187375" y="119710"/>
                  </a:moveTo>
                  <a:lnTo>
                    <a:pt x="187375" y="346646"/>
                  </a:lnTo>
                </a:path>
                <a:path w="487680" h="437514">
                  <a:moveTo>
                    <a:pt x="146773" y="171767"/>
                  </a:moveTo>
                  <a:lnTo>
                    <a:pt x="184251" y="209245"/>
                  </a:lnTo>
                </a:path>
                <a:path w="487680" h="437514">
                  <a:moveTo>
                    <a:pt x="188417" y="151980"/>
                  </a:moveTo>
                  <a:lnTo>
                    <a:pt x="213398" y="127000"/>
                  </a:lnTo>
                </a:path>
                <a:path w="487680" h="437514">
                  <a:moveTo>
                    <a:pt x="67665" y="244627"/>
                  </a:moveTo>
                  <a:lnTo>
                    <a:pt x="42684" y="219646"/>
                  </a:lnTo>
                </a:path>
                <a:path w="487680" h="437514">
                  <a:moveTo>
                    <a:pt x="33312" y="359130"/>
                  </a:moveTo>
                  <a:lnTo>
                    <a:pt x="36403" y="348172"/>
                  </a:lnTo>
                  <a:lnTo>
                    <a:pt x="43205" y="336237"/>
                  </a:lnTo>
                  <a:lnTo>
                    <a:pt x="50007" y="326642"/>
                  </a:lnTo>
                  <a:lnTo>
                    <a:pt x="53098" y="322707"/>
                  </a:lnTo>
                  <a:lnTo>
                    <a:pt x="63326" y="337344"/>
                  </a:lnTo>
                  <a:lnTo>
                    <a:pt x="68578" y="346127"/>
                  </a:lnTo>
                  <a:lnTo>
                    <a:pt x="70513" y="352569"/>
                  </a:lnTo>
                  <a:lnTo>
                    <a:pt x="70789" y="360184"/>
                  </a:lnTo>
                </a:path>
                <a:path w="487680" h="437514">
                  <a:moveTo>
                    <a:pt x="71831" y="359130"/>
                  </a:moveTo>
                  <a:lnTo>
                    <a:pt x="74920" y="348172"/>
                  </a:lnTo>
                  <a:lnTo>
                    <a:pt x="81718" y="336237"/>
                  </a:lnTo>
                  <a:lnTo>
                    <a:pt x="88515" y="326642"/>
                  </a:lnTo>
                  <a:lnTo>
                    <a:pt x="91605" y="322707"/>
                  </a:lnTo>
                  <a:lnTo>
                    <a:pt x="101840" y="337344"/>
                  </a:lnTo>
                  <a:lnTo>
                    <a:pt x="107095" y="346127"/>
                  </a:lnTo>
                  <a:lnTo>
                    <a:pt x="109032" y="352569"/>
                  </a:lnTo>
                  <a:lnTo>
                    <a:pt x="109308" y="360184"/>
                  </a:lnTo>
                </a:path>
                <a:path w="487680" h="437514">
                  <a:moveTo>
                    <a:pt x="109308" y="359130"/>
                  </a:moveTo>
                  <a:lnTo>
                    <a:pt x="112398" y="348172"/>
                  </a:lnTo>
                  <a:lnTo>
                    <a:pt x="119195" y="336237"/>
                  </a:lnTo>
                  <a:lnTo>
                    <a:pt x="125993" y="326642"/>
                  </a:lnTo>
                  <a:lnTo>
                    <a:pt x="129082" y="322707"/>
                  </a:lnTo>
                  <a:lnTo>
                    <a:pt x="139317" y="337344"/>
                  </a:lnTo>
                  <a:lnTo>
                    <a:pt x="144573" y="346127"/>
                  </a:lnTo>
                  <a:lnTo>
                    <a:pt x="146509" y="352569"/>
                  </a:lnTo>
                  <a:lnTo>
                    <a:pt x="146786" y="360184"/>
                  </a:lnTo>
                </a:path>
                <a:path w="487680" h="437514">
                  <a:moveTo>
                    <a:pt x="147815" y="359130"/>
                  </a:moveTo>
                  <a:lnTo>
                    <a:pt x="150906" y="348172"/>
                  </a:lnTo>
                  <a:lnTo>
                    <a:pt x="157708" y="336237"/>
                  </a:lnTo>
                  <a:lnTo>
                    <a:pt x="164510" y="326642"/>
                  </a:lnTo>
                  <a:lnTo>
                    <a:pt x="167601" y="322707"/>
                  </a:lnTo>
                  <a:lnTo>
                    <a:pt x="177829" y="337344"/>
                  </a:lnTo>
                  <a:lnTo>
                    <a:pt x="183081" y="346127"/>
                  </a:lnTo>
                  <a:lnTo>
                    <a:pt x="185016" y="352569"/>
                  </a:lnTo>
                  <a:lnTo>
                    <a:pt x="185293" y="360184"/>
                  </a:lnTo>
                </a:path>
                <a:path w="487680" h="437514">
                  <a:moveTo>
                    <a:pt x="186334" y="359130"/>
                  </a:moveTo>
                  <a:lnTo>
                    <a:pt x="189426" y="348172"/>
                  </a:lnTo>
                  <a:lnTo>
                    <a:pt x="196227" y="336237"/>
                  </a:lnTo>
                  <a:lnTo>
                    <a:pt x="203029" y="326642"/>
                  </a:lnTo>
                  <a:lnTo>
                    <a:pt x="206121" y="322707"/>
                  </a:lnTo>
                  <a:lnTo>
                    <a:pt x="216348" y="337344"/>
                  </a:lnTo>
                  <a:lnTo>
                    <a:pt x="221600" y="346127"/>
                  </a:lnTo>
                  <a:lnTo>
                    <a:pt x="223535" y="352569"/>
                  </a:lnTo>
                  <a:lnTo>
                    <a:pt x="223812" y="360184"/>
                  </a:lnTo>
                </a:path>
                <a:path w="487680" h="437514">
                  <a:moveTo>
                    <a:pt x="106184" y="436168"/>
                  </a:moveTo>
                  <a:lnTo>
                    <a:pt x="109274" y="425203"/>
                  </a:lnTo>
                  <a:lnTo>
                    <a:pt x="116071" y="413264"/>
                  </a:lnTo>
                  <a:lnTo>
                    <a:pt x="122868" y="403668"/>
                  </a:lnTo>
                  <a:lnTo>
                    <a:pt x="125958" y="399732"/>
                  </a:lnTo>
                  <a:lnTo>
                    <a:pt x="136193" y="414369"/>
                  </a:lnTo>
                  <a:lnTo>
                    <a:pt x="141449" y="423152"/>
                  </a:lnTo>
                  <a:lnTo>
                    <a:pt x="143385" y="429595"/>
                  </a:lnTo>
                  <a:lnTo>
                    <a:pt x="143662" y="437210"/>
                  </a:lnTo>
                </a:path>
                <a:path w="487680" h="437514">
                  <a:moveTo>
                    <a:pt x="143662" y="436168"/>
                  </a:moveTo>
                  <a:lnTo>
                    <a:pt x="146752" y="425203"/>
                  </a:lnTo>
                  <a:lnTo>
                    <a:pt x="153549" y="413264"/>
                  </a:lnTo>
                  <a:lnTo>
                    <a:pt x="160346" y="403668"/>
                  </a:lnTo>
                  <a:lnTo>
                    <a:pt x="163436" y="399732"/>
                  </a:lnTo>
                  <a:lnTo>
                    <a:pt x="173663" y="414369"/>
                  </a:lnTo>
                  <a:lnTo>
                    <a:pt x="178916" y="423152"/>
                  </a:lnTo>
                  <a:lnTo>
                    <a:pt x="180850" y="429595"/>
                  </a:lnTo>
                  <a:lnTo>
                    <a:pt x="181127" y="437210"/>
                  </a:lnTo>
                </a:path>
                <a:path w="487680" h="437514">
                  <a:moveTo>
                    <a:pt x="182168" y="436168"/>
                  </a:moveTo>
                  <a:lnTo>
                    <a:pt x="185260" y="425203"/>
                  </a:lnTo>
                  <a:lnTo>
                    <a:pt x="192062" y="413264"/>
                  </a:lnTo>
                  <a:lnTo>
                    <a:pt x="198863" y="403668"/>
                  </a:lnTo>
                  <a:lnTo>
                    <a:pt x="201955" y="399732"/>
                  </a:lnTo>
                  <a:lnTo>
                    <a:pt x="212183" y="414369"/>
                  </a:lnTo>
                  <a:lnTo>
                    <a:pt x="217435" y="423152"/>
                  </a:lnTo>
                  <a:lnTo>
                    <a:pt x="219370" y="429595"/>
                  </a:lnTo>
                  <a:lnTo>
                    <a:pt x="219646" y="437210"/>
                  </a:lnTo>
                </a:path>
                <a:path w="487680" h="437514">
                  <a:moveTo>
                    <a:pt x="220687" y="436168"/>
                  </a:moveTo>
                  <a:lnTo>
                    <a:pt x="223777" y="425203"/>
                  </a:lnTo>
                  <a:lnTo>
                    <a:pt x="230574" y="413264"/>
                  </a:lnTo>
                  <a:lnTo>
                    <a:pt x="237372" y="403668"/>
                  </a:lnTo>
                  <a:lnTo>
                    <a:pt x="240461" y="399732"/>
                  </a:lnTo>
                  <a:lnTo>
                    <a:pt x="250696" y="414369"/>
                  </a:lnTo>
                  <a:lnTo>
                    <a:pt x="255952" y="423152"/>
                  </a:lnTo>
                  <a:lnTo>
                    <a:pt x="257888" y="429595"/>
                  </a:lnTo>
                  <a:lnTo>
                    <a:pt x="258165" y="437210"/>
                  </a:lnTo>
                </a:path>
                <a:path w="487680" h="437514">
                  <a:moveTo>
                    <a:pt x="258165" y="436168"/>
                  </a:moveTo>
                  <a:lnTo>
                    <a:pt x="261255" y="425203"/>
                  </a:lnTo>
                  <a:lnTo>
                    <a:pt x="268052" y="413264"/>
                  </a:lnTo>
                  <a:lnTo>
                    <a:pt x="274849" y="403668"/>
                  </a:lnTo>
                  <a:lnTo>
                    <a:pt x="277939" y="399732"/>
                  </a:lnTo>
                  <a:lnTo>
                    <a:pt x="288174" y="414369"/>
                  </a:lnTo>
                  <a:lnTo>
                    <a:pt x="293430" y="423152"/>
                  </a:lnTo>
                  <a:lnTo>
                    <a:pt x="295366" y="429595"/>
                  </a:lnTo>
                  <a:lnTo>
                    <a:pt x="295643" y="437210"/>
                  </a:lnTo>
                </a:path>
                <a:path w="487680" h="437514">
                  <a:moveTo>
                    <a:pt x="296684" y="436168"/>
                  </a:moveTo>
                  <a:lnTo>
                    <a:pt x="299774" y="425203"/>
                  </a:lnTo>
                  <a:lnTo>
                    <a:pt x="306571" y="413264"/>
                  </a:lnTo>
                  <a:lnTo>
                    <a:pt x="313368" y="403668"/>
                  </a:lnTo>
                  <a:lnTo>
                    <a:pt x="316458" y="399732"/>
                  </a:lnTo>
                  <a:lnTo>
                    <a:pt x="326686" y="414369"/>
                  </a:lnTo>
                  <a:lnTo>
                    <a:pt x="331938" y="423152"/>
                  </a:lnTo>
                  <a:lnTo>
                    <a:pt x="333873" y="429595"/>
                  </a:lnTo>
                  <a:lnTo>
                    <a:pt x="334149" y="437210"/>
                  </a:lnTo>
                </a:path>
                <a:path w="487680" h="437514">
                  <a:moveTo>
                    <a:pt x="335191" y="436168"/>
                  </a:moveTo>
                  <a:lnTo>
                    <a:pt x="338282" y="425203"/>
                  </a:lnTo>
                  <a:lnTo>
                    <a:pt x="345084" y="413264"/>
                  </a:lnTo>
                  <a:lnTo>
                    <a:pt x="351886" y="403668"/>
                  </a:lnTo>
                  <a:lnTo>
                    <a:pt x="354977" y="399732"/>
                  </a:lnTo>
                  <a:lnTo>
                    <a:pt x="365205" y="414369"/>
                  </a:lnTo>
                  <a:lnTo>
                    <a:pt x="370457" y="423152"/>
                  </a:lnTo>
                  <a:lnTo>
                    <a:pt x="372392" y="429595"/>
                  </a:lnTo>
                  <a:lnTo>
                    <a:pt x="372668" y="437210"/>
                  </a:lnTo>
                </a:path>
                <a:path w="487680" h="437514">
                  <a:moveTo>
                    <a:pt x="372668" y="436168"/>
                  </a:moveTo>
                  <a:lnTo>
                    <a:pt x="375758" y="425203"/>
                  </a:lnTo>
                  <a:lnTo>
                    <a:pt x="382555" y="413264"/>
                  </a:lnTo>
                  <a:lnTo>
                    <a:pt x="389353" y="403668"/>
                  </a:lnTo>
                  <a:lnTo>
                    <a:pt x="392442" y="399732"/>
                  </a:lnTo>
                  <a:lnTo>
                    <a:pt x="402677" y="414369"/>
                  </a:lnTo>
                  <a:lnTo>
                    <a:pt x="407933" y="423152"/>
                  </a:lnTo>
                  <a:lnTo>
                    <a:pt x="409869" y="429595"/>
                  </a:lnTo>
                  <a:lnTo>
                    <a:pt x="410146" y="437210"/>
                  </a:lnTo>
                </a:path>
                <a:path w="487680" h="437514">
                  <a:moveTo>
                    <a:pt x="411187" y="436168"/>
                  </a:moveTo>
                  <a:lnTo>
                    <a:pt x="414277" y="425203"/>
                  </a:lnTo>
                  <a:lnTo>
                    <a:pt x="421074" y="413264"/>
                  </a:lnTo>
                  <a:lnTo>
                    <a:pt x="427872" y="403668"/>
                  </a:lnTo>
                  <a:lnTo>
                    <a:pt x="430961" y="399732"/>
                  </a:lnTo>
                  <a:lnTo>
                    <a:pt x="441196" y="414369"/>
                  </a:lnTo>
                  <a:lnTo>
                    <a:pt x="446452" y="423152"/>
                  </a:lnTo>
                  <a:lnTo>
                    <a:pt x="448388" y="429595"/>
                  </a:lnTo>
                  <a:lnTo>
                    <a:pt x="448665" y="437210"/>
                  </a:lnTo>
                </a:path>
                <a:path w="487680" h="437514">
                  <a:moveTo>
                    <a:pt x="449694" y="436168"/>
                  </a:moveTo>
                  <a:lnTo>
                    <a:pt x="452785" y="425203"/>
                  </a:lnTo>
                  <a:lnTo>
                    <a:pt x="459587" y="413264"/>
                  </a:lnTo>
                  <a:lnTo>
                    <a:pt x="466389" y="403668"/>
                  </a:lnTo>
                  <a:lnTo>
                    <a:pt x="469480" y="399732"/>
                  </a:lnTo>
                  <a:lnTo>
                    <a:pt x="479708" y="414369"/>
                  </a:lnTo>
                  <a:lnTo>
                    <a:pt x="484960" y="423152"/>
                  </a:lnTo>
                  <a:lnTo>
                    <a:pt x="486895" y="429595"/>
                  </a:lnTo>
                  <a:lnTo>
                    <a:pt x="487172" y="437210"/>
                  </a:lnTo>
                </a:path>
                <a:path w="487680" h="437514">
                  <a:moveTo>
                    <a:pt x="135331" y="237337"/>
                  </a:moveTo>
                  <a:lnTo>
                    <a:pt x="125374" y="255912"/>
                  </a:lnTo>
                  <a:lnTo>
                    <a:pt x="110345" y="270390"/>
                  </a:lnTo>
                  <a:lnTo>
                    <a:pt x="91413" y="279794"/>
                  </a:lnTo>
                  <a:lnTo>
                    <a:pt x="69748" y="283146"/>
                  </a:lnTo>
                  <a:lnTo>
                    <a:pt x="42599" y="277665"/>
                  </a:lnTo>
                  <a:lnTo>
                    <a:pt x="20429" y="262716"/>
                  </a:lnTo>
                  <a:lnTo>
                    <a:pt x="5481" y="240546"/>
                  </a:lnTo>
                  <a:lnTo>
                    <a:pt x="0" y="213398"/>
                  </a:lnTo>
                  <a:lnTo>
                    <a:pt x="5481" y="186249"/>
                  </a:lnTo>
                  <a:lnTo>
                    <a:pt x="20429" y="164079"/>
                  </a:lnTo>
                  <a:lnTo>
                    <a:pt x="42599" y="149131"/>
                  </a:lnTo>
                  <a:lnTo>
                    <a:pt x="69748" y="143649"/>
                  </a:lnTo>
                  <a:lnTo>
                    <a:pt x="78305" y="144219"/>
                  </a:lnTo>
                  <a:lnTo>
                    <a:pt x="86664" y="145862"/>
                  </a:lnTo>
                  <a:lnTo>
                    <a:pt x="94633" y="148482"/>
                  </a:lnTo>
                  <a:lnTo>
                    <a:pt x="102019" y="151980"/>
                  </a:lnTo>
                </a:path>
                <a:path w="487680" h="437514">
                  <a:moveTo>
                    <a:pt x="67665" y="213398"/>
                  </a:moveTo>
                  <a:lnTo>
                    <a:pt x="67665" y="341439"/>
                  </a:lnTo>
                </a:path>
                <a:path w="487680" h="437514">
                  <a:moveTo>
                    <a:pt x="265455" y="294589"/>
                  </a:moveTo>
                  <a:lnTo>
                    <a:pt x="266496" y="294589"/>
                  </a:lnTo>
                  <a:lnTo>
                    <a:pt x="266496" y="293547"/>
                  </a:lnTo>
                  <a:lnTo>
                    <a:pt x="267538" y="293547"/>
                  </a:lnTo>
                  <a:lnTo>
                    <a:pt x="268579" y="293547"/>
                  </a:lnTo>
                  <a:lnTo>
                    <a:pt x="268579" y="292519"/>
                  </a:lnTo>
                  <a:lnTo>
                    <a:pt x="269621" y="292519"/>
                  </a:lnTo>
                  <a:lnTo>
                    <a:pt x="270662" y="291465"/>
                  </a:lnTo>
                  <a:lnTo>
                    <a:pt x="271703" y="290436"/>
                  </a:lnTo>
                  <a:lnTo>
                    <a:pt x="271703" y="289394"/>
                  </a:lnTo>
                  <a:lnTo>
                    <a:pt x="271703" y="288353"/>
                  </a:lnTo>
                  <a:lnTo>
                    <a:pt x="272732" y="288353"/>
                  </a:lnTo>
                  <a:lnTo>
                    <a:pt x="276117" y="280933"/>
                  </a:lnTo>
                  <a:lnTo>
                    <a:pt x="279501" y="272732"/>
                  </a:lnTo>
                  <a:lnTo>
                    <a:pt x="282105" y="266093"/>
                  </a:lnTo>
                  <a:lnTo>
                    <a:pt x="283146" y="263359"/>
                  </a:lnTo>
                  <a:lnTo>
                    <a:pt x="275856" y="265442"/>
                  </a:lnTo>
                  <a:lnTo>
                    <a:pt x="268579" y="268566"/>
                  </a:lnTo>
                  <a:lnTo>
                    <a:pt x="265455" y="261289"/>
                  </a:lnTo>
                  <a:lnTo>
                    <a:pt x="262331" y="255041"/>
                  </a:lnTo>
                  <a:lnTo>
                    <a:pt x="259207" y="261289"/>
                  </a:lnTo>
                  <a:lnTo>
                    <a:pt x="256082" y="268566"/>
                  </a:lnTo>
                  <a:lnTo>
                    <a:pt x="248793" y="265442"/>
                  </a:lnTo>
                  <a:lnTo>
                    <a:pt x="241515" y="263359"/>
                  </a:lnTo>
                  <a:lnTo>
                    <a:pt x="244600" y="273123"/>
                  </a:lnTo>
                  <a:lnTo>
                    <a:pt x="246711" y="278980"/>
                  </a:lnTo>
                  <a:lnTo>
                    <a:pt x="248825" y="283276"/>
                  </a:lnTo>
                  <a:lnTo>
                    <a:pt x="251917" y="288353"/>
                  </a:lnTo>
                  <a:lnTo>
                    <a:pt x="251917" y="289394"/>
                  </a:lnTo>
                  <a:lnTo>
                    <a:pt x="252958" y="289394"/>
                  </a:lnTo>
                  <a:lnTo>
                    <a:pt x="252958" y="290436"/>
                  </a:lnTo>
                  <a:lnTo>
                    <a:pt x="254000" y="291465"/>
                  </a:lnTo>
                  <a:lnTo>
                    <a:pt x="255041" y="292519"/>
                  </a:lnTo>
                  <a:lnTo>
                    <a:pt x="256082" y="293547"/>
                  </a:lnTo>
                  <a:lnTo>
                    <a:pt x="257124" y="293547"/>
                  </a:lnTo>
                  <a:lnTo>
                    <a:pt x="258165" y="293547"/>
                  </a:lnTo>
                  <a:lnTo>
                    <a:pt x="259207" y="293547"/>
                  </a:lnTo>
                  <a:lnTo>
                    <a:pt x="259207" y="294589"/>
                  </a:lnTo>
                  <a:lnTo>
                    <a:pt x="260248" y="294589"/>
                  </a:lnTo>
                  <a:lnTo>
                    <a:pt x="261289" y="294589"/>
                  </a:lnTo>
                  <a:lnTo>
                    <a:pt x="265455" y="294589"/>
                  </a:lnTo>
                  <a:lnTo>
                    <a:pt x="266496" y="294589"/>
                  </a:lnTo>
                  <a:lnTo>
                    <a:pt x="265455" y="294589"/>
                  </a:lnTo>
                  <a:close/>
                </a:path>
                <a:path w="487680" h="437514">
                  <a:moveTo>
                    <a:pt x="261289" y="285229"/>
                  </a:moveTo>
                  <a:lnTo>
                    <a:pt x="261289" y="359130"/>
                  </a:lnTo>
                </a:path>
                <a:path w="487680" h="437514">
                  <a:moveTo>
                    <a:pt x="320624" y="326859"/>
                  </a:moveTo>
                  <a:lnTo>
                    <a:pt x="321665" y="326859"/>
                  </a:lnTo>
                  <a:lnTo>
                    <a:pt x="321665" y="325818"/>
                  </a:lnTo>
                  <a:lnTo>
                    <a:pt x="322707" y="325818"/>
                  </a:lnTo>
                  <a:lnTo>
                    <a:pt x="323748" y="325818"/>
                  </a:lnTo>
                  <a:lnTo>
                    <a:pt x="323748" y="324777"/>
                  </a:lnTo>
                  <a:lnTo>
                    <a:pt x="324789" y="324777"/>
                  </a:lnTo>
                  <a:lnTo>
                    <a:pt x="325831" y="323735"/>
                  </a:lnTo>
                  <a:lnTo>
                    <a:pt x="326872" y="322694"/>
                  </a:lnTo>
                  <a:lnTo>
                    <a:pt x="326872" y="321652"/>
                  </a:lnTo>
                  <a:lnTo>
                    <a:pt x="326872" y="320611"/>
                  </a:lnTo>
                  <a:lnTo>
                    <a:pt x="327914" y="320611"/>
                  </a:lnTo>
                  <a:lnTo>
                    <a:pt x="331291" y="313198"/>
                  </a:lnTo>
                  <a:lnTo>
                    <a:pt x="334671" y="305001"/>
                  </a:lnTo>
                  <a:lnTo>
                    <a:pt x="337274" y="298364"/>
                  </a:lnTo>
                  <a:lnTo>
                    <a:pt x="338315" y="295630"/>
                  </a:lnTo>
                  <a:lnTo>
                    <a:pt x="331025" y="297713"/>
                  </a:lnTo>
                  <a:lnTo>
                    <a:pt x="323748" y="300837"/>
                  </a:lnTo>
                  <a:lnTo>
                    <a:pt x="320624" y="293547"/>
                  </a:lnTo>
                  <a:lnTo>
                    <a:pt x="317500" y="287299"/>
                  </a:lnTo>
                  <a:lnTo>
                    <a:pt x="314375" y="293547"/>
                  </a:lnTo>
                  <a:lnTo>
                    <a:pt x="311251" y="300837"/>
                  </a:lnTo>
                  <a:lnTo>
                    <a:pt x="303961" y="297713"/>
                  </a:lnTo>
                  <a:lnTo>
                    <a:pt x="296684" y="295630"/>
                  </a:lnTo>
                  <a:lnTo>
                    <a:pt x="299769" y="305393"/>
                  </a:lnTo>
                  <a:lnTo>
                    <a:pt x="301880" y="311250"/>
                  </a:lnTo>
                  <a:lnTo>
                    <a:pt x="303994" y="315542"/>
                  </a:lnTo>
                  <a:lnTo>
                    <a:pt x="307086" y="320611"/>
                  </a:lnTo>
                  <a:lnTo>
                    <a:pt x="307086" y="321652"/>
                  </a:lnTo>
                  <a:lnTo>
                    <a:pt x="308127" y="321652"/>
                  </a:lnTo>
                  <a:lnTo>
                    <a:pt x="308127" y="322694"/>
                  </a:lnTo>
                  <a:lnTo>
                    <a:pt x="309168" y="323735"/>
                  </a:lnTo>
                  <a:lnTo>
                    <a:pt x="310210" y="324777"/>
                  </a:lnTo>
                  <a:lnTo>
                    <a:pt x="311251" y="325818"/>
                  </a:lnTo>
                  <a:lnTo>
                    <a:pt x="312293" y="325818"/>
                  </a:lnTo>
                  <a:lnTo>
                    <a:pt x="313334" y="325818"/>
                  </a:lnTo>
                  <a:lnTo>
                    <a:pt x="314375" y="325818"/>
                  </a:lnTo>
                  <a:lnTo>
                    <a:pt x="314375" y="326859"/>
                  </a:lnTo>
                  <a:lnTo>
                    <a:pt x="315417" y="326859"/>
                  </a:lnTo>
                  <a:lnTo>
                    <a:pt x="316458" y="326859"/>
                  </a:lnTo>
                  <a:lnTo>
                    <a:pt x="320624" y="326859"/>
                  </a:lnTo>
                  <a:lnTo>
                    <a:pt x="321665" y="326859"/>
                  </a:lnTo>
                  <a:lnTo>
                    <a:pt x="320624" y="326859"/>
                  </a:lnTo>
                  <a:close/>
                </a:path>
                <a:path w="487680" h="437514">
                  <a:moveTo>
                    <a:pt x="316458" y="317500"/>
                  </a:moveTo>
                  <a:lnTo>
                    <a:pt x="316458" y="359130"/>
                  </a:lnTo>
                </a:path>
                <a:path w="487680" h="437514">
                  <a:moveTo>
                    <a:pt x="256082" y="325818"/>
                  </a:moveTo>
                  <a:lnTo>
                    <a:pt x="261289" y="331025"/>
                  </a:lnTo>
                  <a:lnTo>
                    <a:pt x="261289" y="341426"/>
                  </a:lnTo>
                  <a:lnTo>
                    <a:pt x="251917" y="342468"/>
                  </a:lnTo>
                  <a:lnTo>
                    <a:pt x="245668" y="336232"/>
                  </a:lnTo>
                  <a:lnTo>
                    <a:pt x="240461" y="331025"/>
                  </a:lnTo>
                  <a:lnTo>
                    <a:pt x="240461" y="320611"/>
                  </a:lnTo>
                  <a:lnTo>
                    <a:pt x="250875" y="319570"/>
                  </a:lnTo>
                  <a:lnTo>
                    <a:pt x="256082" y="325818"/>
                  </a:lnTo>
                  <a:close/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26564" y="5131397"/>
              <a:ext cx="213995" cy="435609"/>
            </a:xfrm>
            <a:custGeom>
              <a:avLst/>
              <a:gdLst/>
              <a:ahLst/>
              <a:cxnLst/>
              <a:rect l="l" t="t" r="r" b="b"/>
              <a:pathLst>
                <a:path w="213995" h="435610">
                  <a:moveTo>
                    <a:pt x="0" y="435127"/>
                  </a:moveTo>
                  <a:lnTo>
                    <a:pt x="0" y="0"/>
                  </a:lnTo>
                  <a:lnTo>
                    <a:pt x="213398" y="0"/>
                  </a:lnTo>
                  <a:lnTo>
                    <a:pt x="213398" y="323748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03729" y="5572771"/>
              <a:ext cx="478155" cy="0"/>
            </a:xfrm>
            <a:custGeom>
              <a:avLst/>
              <a:gdLst/>
              <a:ahLst/>
              <a:cxnLst/>
              <a:rect l="l" t="t" r="r" b="b"/>
              <a:pathLst>
                <a:path w="478154">
                  <a:moveTo>
                    <a:pt x="354977" y="0"/>
                  </a:moveTo>
                  <a:lnTo>
                    <a:pt x="477812" y="0"/>
                  </a:lnTo>
                </a:path>
                <a:path w="478154">
                  <a:moveTo>
                    <a:pt x="189458" y="0"/>
                  </a:moveTo>
                  <a:lnTo>
                    <a:pt x="273773" y="0"/>
                  </a:lnTo>
                </a:path>
                <a:path w="478154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28642" y="5015858"/>
              <a:ext cx="211454" cy="554355"/>
            </a:xfrm>
            <a:custGeom>
              <a:avLst/>
              <a:gdLst/>
              <a:ahLst/>
              <a:cxnLst/>
              <a:rect l="l" t="t" r="r" b="b"/>
              <a:pathLst>
                <a:path w="211454" h="554354">
                  <a:moveTo>
                    <a:pt x="27076" y="550672"/>
                  </a:moveTo>
                  <a:lnTo>
                    <a:pt x="27076" y="75996"/>
                  </a:lnTo>
                  <a:lnTo>
                    <a:pt x="183222" y="75996"/>
                  </a:lnTo>
                  <a:lnTo>
                    <a:pt x="183222" y="440334"/>
                  </a:lnTo>
                </a:path>
                <a:path w="211454" h="554354">
                  <a:moveTo>
                    <a:pt x="57264" y="116586"/>
                  </a:moveTo>
                  <a:lnTo>
                    <a:pt x="57264" y="553796"/>
                  </a:lnTo>
                </a:path>
                <a:path w="211454" h="554354">
                  <a:moveTo>
                    <a:pt x="105143" y="116586"/>
                  </a:moveTo>
                  <a:lnTo>
                    <a:pt x="105143" y="549630"/>
                  </a:lnTo>
                </a:path>
                <a:path w="211454" h="554354">
                  <a:moveTo>
                    <a:pt x="153035" y="116586"/>
                  </a:moveTo>
                  <a:lnTo>
                    <a:pt x="153035" y="440321"/>
                  </a:lnTo>
                </a:path>
                <a:path w="211454" h="554354">
                  <a:moveTo>
                    <a:pt x="0" y="183210"/>
                  </a:moveTo>
                  <a:lnTo>
                    <a:pt x="211315" y="183210"/>
                  </a:lnTo>
                </a:path>
                <a:path w="211454" h="554354">
                  <a:moveTo>
                    <a:pt x="0" y="247751"/>
                  </a:moveTo>
                  <a:lnTo>
                    <a:pt x="211315" y="247751"/>
                  </a:lnTo>
                </a:path>
                <a:path w="211454" h="554354">
                  <a:moveTo>
                    <a:pt x="0" y="312280"/>
                  </a:moveTo>
                  <a:lnTo>
                    <a:pt x="211315" y="312280"/>
                  </a:lnTo>
                </a:path>
                <a:path w="211454" h="554354">
                  <a:moveTo>
                    <a:pt x="0" y="376834"/>
                  </a:moveTo>
                  <a:lnTo>
                    <a:pt x="211315" y="376834"/>
                  </a:lnTo>
                </a:path>
                <a:path w="211454" h="554354">
                  <a:moveTo>
                    <a:pt x="0" y="441363"/>
                  </a:moveTo>
                  <a:lnTo>
                    <a:pt x="211315" y="441363"/>
                  </a:lnTo>
                </a:path>
                <a:path w="211454" h="554354">
                  <a:moveTo>
                    <a:pt x="2095" y="505904"/>
                  </a:moveTo>
                  <a:lnTo>
                    <a:pt x="121805" y="505904"/>
                  </a:lnTo>
                </a:path>
                <a:path w="211454" h="554354">
                  <a:moveTo>
                    <a:pt x="105143" y="0"/>
                  </a:moveTo>
                  <a:lnTo>
                    <a:pt x="105143" y="74942"/>
                  </a:lnTo>
                </a:path>
                <a:path w="211454" h="554354">
                  <a:moveTo>
                    <a:pt x="106184" y="7289"/>
                  </a:moveTo>
                  <a:lnTo>
                    <a:pt x="149910" y="7289"/>
                  </a:lnTo>
                  <a:lnTo>
                    <a:pt x="149910" y="38519"/>
                  </a:lnTo>
                  <a:lnTo>
                    <a:pt x="106184" y="38519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56755" y="5100175"/>
              <a:ext cx="258445" cy="367665"/>
            </a:xfrm>
            <a:custGeom>
              <a:avLst/>
              <a:gdLst/>
              <a:ahLst/>
              <a:cxnLst/>
              <a:rect l="l" t="t" r="r" b="b"/>
              <a:pathLst>
                <a:path w="258445" h="367664">
                  <a:moveTo>
                    <a:pt x="0" y="0"/>
                  </a:moveTo>
                  <a:lnTo>
                    <a:pt x="154063" y="0"/>
                  </a:lnTo>
                </a:path>
                <a:path w="258445" h="367664">
                  <a:moveTo>
                    <a:pt x="94729" y="367461"/>
                  </a:moveTo>
                  <a:lnTo>
                    <a:pt x="258152" y="367461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51626" y="5198018"/>
              <a:ext cx="332105" cy="374015"/>
            </a:xfrm>
            <a:custGeom>
              <a:avLst/>
              <a:gdLst/>
              <a:ahLst/>
              <a:cxnLst/>
              <a:rect l="l" t="t" r="r" b="b"/>
              <a:pathLst>
                <a:path w="332104" h="374014">
                  <a:moveTo>
                    <a:pt x="33299" y="373710"/>
                  </a:moveTo>
                  <a:lnTo>
                    <a:pt x="33299" y="0"/>
                  </a:lnTo>
                  <a:lnTo>
                    <a:pt x="74942" y="0"/>
                  </a:lnTo>
                </a:path>
                <a:path w="332104" h="374014">
                  <a:moveTo>
                    <a:pt x="0" y="373722"/>
                  </a:moveTo>
                  <a:lnTo>
                    <a:pt x="0" y="258165"/>
                  </a:lnTo>
                  <a:lnTo>
                    <a:pt x="30175" y="258165"/>
                  </a:lnTo>
                </a:path>
                <a:path w="332104" h="374014">
                  <a:moveTo>
                    <a:pt x="332054" y="259206"/>
                  </a:moveTo>
                  <a:lnTo>
                    <a:pt x="332054" y="0"/>
                  </a:lnTo>
                  <a:lnTo>
                    <a:pt x="289382" y="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7920" y="5451542"/>
              <a:ext cx="223727" cy="28097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252450" y="7085328"/>
              <a:ext cx="608965" cy="243840"/>
            </a:xfrm>
            <a:custGeom>
              <a:avLst/>
              <a:gdLst/>
              <a:ahLst/>
              <a:cxnLst/>
              <a:rect l="l" t="t" r="r" b="b"/>
              <a:pathLst>
                <a:path w="608964" h="243840">
                  <a:moveTo>
                    <a:pt x="397649" y="0"/>
                  </a:moveTo>
                  <a:lnTo>
                    <a:pt x="608965" y="0"/>
                  </a:lnTo>
                  <a:lnTo>
                    <a:pt x="608965" y="243586"/>
                  </a:lnTo>
                  <a:lnTo>
                    <a:pt x="0" y="243586"/>
                  </a:lnTo>
                  <a:lnTo>
                    <a:pt x="0" y="0"/>
                  </a:lnTo>
                  <a:lnTo>
                    <a:pt x="208191" y="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75357" y="6950005"/>
              <a:ext cx="561340" cy="528955"/>
            </a:xfrm>
            <a:custGeom>
              <a:avLst/>
              <a:gdLst/>
              <a:ahLst/>
              <a:cxnLst/>
              <a:rect l="l" t="t" r="r" b="b"/>
              <a:pathLst>
                <a:path w="561339" h="528954">
                  <a:moveTo>
                    <a:pt x="129070" y="382028"/>
                  </a:moveTo>
                  <a:lnTo>
                    <a:pt x="152819" y="233188"/>
                  </a:lnTo>
                  <a:lnTo>
                    <a:pt x="205066" y="111771"/>
                  </a:lnTo>
                  <a:lnTo>
                    <a:pt x="257314" y="29975"/>
                  </a:lnTo>
                  <a:lnTo>
                    <a:pt x="281063" y="0"/>
                  </a:lnTo>
                  <a:lnTo>
                    <a:pt x="368920" y="102597"/>
                  </a:lnTo>
                  <a:lnTo>
                    <a:pt x="414035" y="176699"/>
                  </a:lnTo>
                  <a:lnTo>
                    <a:pt x="430657" y="258219"/>
                  </a:lnTo>
                  <a:lnTo>
                    <a:pt x="433031" y="383070"/>
                  </a:lnTo>
                </a:path>
                <a:path w="561339" h="528954">
                  <a:moveTo>
                    <a:pt x="121793" y="377875"/>
                  </a:moveTo>
                  <a:lnTo>
                    <a:pt x="439280" y="377875"/>
                  </a:lnTo>
                </a:path>
                <a:path w="561339" h="528954">
                  <a:moveTo>
                    <a:pt x="81191" y="428878"/>
                  </a:moveTo>
                  <a:lnTo>
                    <a:pt x="479882" y="428878"/>
                  </a:lnTo>
                </a:path>
                <a:path w="561339" h="528954">
                  <a:moveTo>
                    <a:pt x="40589" y="478853"/>
                  </a:moveTo>
                  <a:lnTo>
                    <a:pt x="520484" y="478853"/>
                  </a:lnTo>
                </a:path>
                <a:path w="561339" h="528954">
                  <a:moveTo>
                    <a:pt x="0" y="528815"/>
                  </a:moveTo>
                  <a:lnTo>
                    <a:pt x="561060" y="528815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7463" y="7328918"/>
              <a:ext cx="663575" cy="0"/>
            </a:xfrm>
            <a:custGeom>
              <a:avLst/>
              <a:gdLst/>
              <a:ahLst/>
              <a:cxnLst/>
              <a:rect l="l" t="t" r="r" b="b"/>
              <a:pathLst>
                <a:path w="663575">
                  <a:moveTo>
                    <a:pt x="0" y="0"/>
                  </a:moveTo>
                  <a:lnTo>
                    <a:pt x="663092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88882" y="7119683"/>
              <a:ext cx="540385" cy="151130"/>
            </a:xfrm>
            <a:custGeom>
              <a:avLst/>
              <a:gdLst/>
              <a:ahLst/>
              <a:cxnLst/>
              <a:rect l="l" t="t" r="r" b="b"/>
              <a:pathLst>
                <a:path w="540385" h="151129">
                  <a:moveTo>
                    <a:pt x="22898" y="0"/>
                  </a:moveTo>
                  <a:lnTo>
                    <a:pt x="0" y="0"/>
                  </a:lnTo>
                  <a:lnTo>
                    <a:pt x="0" y="61417"/>
                  </a:lnTo>
                  <a:lnTo>
                    <a:pt x="22898" y="61417"/>
                  </a:lnTo>
                  <a:lnTo>
                    <a:pt x="22898" y="0"/>
                  </a:lnTo>
                  <a:close/>
                </a:path>
                <a:path w="540385" h="151129">
                  <a:moveTo>
                    <a:pt x="74955" y="0"/>
                  </a:moveTo>
                  <a:lnTo>
                    <a:pt x="52057" y="0"/>
                  </a:lnTo>
                  <a:lnTo>
                    <a:pt x="52057" y="61417"/>
                  </a:lnTo>
                  <a:lnTo>
                    <a:pt x="74955" y="61417"/>
                  </a:lnTo>
                  <a:lnTo>
                    <a:pt x="74955" y="0"/>
                  </a:lnTo>
                  <a:close/>
                </a:path>
                <a:path w="540385" h="151129">
                  <a:moveTo>
                    <a:pt x="122834" y="0"/>
                  </a:moveTo>
                  <a:lnTo>
                    <a:pt x="99936" y="0"/>
                  </a:lnTo>
                  <a:lnTo>
                    <a:pt x="99936" y="61417"/>
                  </a:lnTo>
                  <a:lnTo>
                    <a:pt x="122834" y="61417"/>
                  </a:lnTo>
                  <a:lnTo>
                    <a:pt x="122834" y="0"/>
                  </a:lnTo>
                  <a:close/>
                </a:path>
                <a:path w="540385" h="151129">
                  <a:moveTo>
                    <a:pt x="22898" y="89522"/>
                  </a:moveTo>
                  <a:lnTo>
                    <a:pt x="0" y="89522"/>
                  </a:lnTo>
                  <a:lnTo>
                    <a:pt x="0" y="150939"/>
                  </a:lnTo>
                  <a:lnTo>
                    <a:pt x="22898" y="150939"/>
                  </a:lnTo>
                  <a:lnTo>
                    <a:pt x="22898" y="89522"/>
                  </a:lnTo>
                  <a:close/>
                </a:path>
                <a:path w="540385" h="151129">
                  <a:moveTo>
                    <a:pt x="74955" y="89522"/>
                  </a:moveTo>
                  <a:lnTo>
                    <a:pt x="52057" y="89522"/>
                  </a:lnTo>
                  <a:lnTo>
                    <a:pt x="52057" y="150939"/>
                  </a:lnTo>
                  <a:lnTo>
                    <a:pt x="74955" y="150939"/>
                  </a:lnTo>
                  <a:lnTo>
                    <a:pt x="74955" y="89522"/>
                  </a:lnTo>
                  <a:close/>
                </a:path>
                <a:path w="540385" h="151129">
                  <a:moveTo>
                    <a:pt x="489254" y="0"/>
                  </a:moveTo>
                  <a:lnTo>
                    <a:pt x="466356" y="0"/>
                  </a:lnTo>
                  <a:lnTo>
                    <a:pt x="466356" y="61417"/>
                  </a:lnTo>
                  <a:lnTo>
                    <a:pt x="489254" y="61417"/>
                  </a:lnTo>
                  <a:lnTo>
                    <a:pt x="489254" y="0"/>
                  </a:lnTo>
                  <a:close/>
                </a:path>
                <a:path w="540385" h="151129">
                  <a:moveTo>
                    <a:pt x="440334" y="0"/>
                  </a:moveTo>
                  <a:lnTo>
                    <a:pt x="417436" y="0"/>
                  </a:lnTo>
                  <a:lnTo>
                    <a:pt x="417436" y="61417"/>
                  </a:lnTo>
                  <a:lnTo>
                    <a:pt x="440334" y="61417"/>
                  </a:lnTo>
                  <a:lnTo>
                    <a:pt x="440334" y="0"/>
                  </a:lnTo>
                  <a:close/>
                </a:path>
                <a:path w="540385" h="151129">
                  <a:moveTo>
                    <a:pt x="540257" y="0"/>
                  </a:moveTo>
                  <a:lnTo>
                    <a:pt x="517359" y="0"/>
                  </a:lnTo>
                  <a:lnTo>
                    <a:pt x="517359" y="61417"/>
                  </a:lnTo>
                  <a:lnTo>
                    <a:pt x="540257" y="61417"/>
                  </a:lnTo>
                  <a:lnTo>
                    <a:pt x="540257" y="0"/>
                  </a:lnTo>
                  <a:close/>
                </a:path>
                <a:path w="540385" h="151129">
                  <a:moveTo>
                    <a:pt x="489254" y="89522"/>
                  </a:moveTo>
                  <a:lnTo>
                    <a:pt x="466356" y="89522"/>
                  </a:lnTo>
                  <a:lnTo>
                    <a:pt x="466356" y="150939"/>
                  </a:lnTo>
                  <a:lnTo>
                    <a:pt x="489254" y="150939"/>
                  </a:lnTo>
                  <a:lnTo>
                    <a:pt x="489254" y="89522"/>
                  </a:lnTo>
                  <a:close/>
                </a:path>
                <a:path w="540385" h="151129">
                  <a:moveTo>
                    <a:pt x="540257" y="89522"/>
                  </a:moveTo>
                  <a:lnTo>
                    <a:pt x="517359" y="89522"/>
                  </a:lnTo>
                  <a:lnTo>
                    <a:pt x="517359" y="150939"/>
                  </a:lnTo>
                  <a:lnTo>
                    <a:pt x="540257" y="150939"/>
                  </a:lnTo>
                  <a:lnTo>
                    <a:pt x="540257" y="89522"/>
                  </a:lnTo>
                  <a:close/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26220" y="7192556"/>
              <a:ext cx="60960" cy="134620"/>
            </a:xfrm>
            <a:custGeom>
              <a:avLst/>
              <a:gdLst/>
              <a:ahLst/>
              <a:cxnLst/>
              <a:rect l="l" t="t" r="r" b="b"/>
              <a:pathLst>
                <a:path w="60960" h="134620">
                  <a:moveTo>
                    <a:pt x="60375" y="0"/>
                  </a:moveTo>
                  <a:lnTo>
                    <a:pt x="0" y="0"/>
                  </a:lnTo>
                  <a:lnTo>
                    <a:pt x="0" y="134277"/>
                  </a:lnTo>
                  <a:lnTo>
                    <a:pt x="60375" y="134277"/>
                  </a:lnTo>
                  <a:lnTo>
                    <a:pt x="60375" y="0"/>
                  </a:lnTo>
                  <a:close/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80421" y="6955205"/>
              <a:ext cx="152400" cy="369570"/>
            </a:xfrm>
            <a:custGeom>
              <a:avLst/>
              <a:gdLst/>
              <a:ahLst/>
              <a:cxnLst/>
              <a:rect l="l" t="t" r="r" b="b"/>
              <a:pathLst>
                <a:path w="152400" h="369570">
                  <a:moveTo>
                    <a:pt x="151980" y="369544"/>
                  </a:moveTo>
                  <a:lnTo>
                    <a:pt x="140108" y="225729"/>
                  </a:lnTo>
                  <a:lnTo>
                    <a:pt x="113988" y="108262"/>
                  </a:lnTo>
                  <a:lnTo>
                    <a:pt x="87869" y="29050"/>
                  </a:lnTo>
                  <a:lnTo>
                    <a:pt x="75996" y="0"/>
                  </a:lnTo>
                </a:path>
                <a:path w="152400" h="369570">
                  <a:moveTo>
                    <a:pt x="75996" y="237337"/>
                  </a:moveTo>
                  <a:lnTo>
                    <a:pt x="75996" y="0"/>
                  </a:lnTo>
                </a:path>
                <a:path w="152400" h="369570">
                  <a:moveTo>
                    <a:pt x="0" y="369544"/>
                  </a:moveTo>
                  <a:lnTo>
                    <a:pt x="11874" y="225729"/>
                  </a:lnTo>
                  <a:lnTo>
                    <a:pt x="37998" y="108262"/>
                  </a:lnTo>
                  <a:lnTo>
                    <a:pt x="64122" y="29050"/>
                  </a:lnTo>
                  <a:lnTo>
                    <a:pt x="75996" y="0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10561" y="7527455"/>
              <a:ext cx="664210" cy="0"/>
            </a:xfrm>
            <a:custGeom>
              <a:avLst/>
              <a:gdLst/>
              <a:ahLst/>
              <a:cxnLst/>
              <a:rect l="l" t="t" r="r" b="b"/>
              <a:pathLst>
                <a:path w="664210">
                  <a:moveTo>
                    <a:pt x="496544" y="0"/>
                  </a:moveTo>
                  <a:lnTo>
                    <a:pt x="664146" y="0"/>
                  </a:lnTo>
                </a:path>
                <a:path w="664210">
                  <a:moveTo>
                    <a:pt x="0" y="0"/>
                  </a:moveTo>
                  <a:lnTo>
                    <a:pt x="389318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19936" y="7281784"/>
              <a:ext cx="631190" cy="242570"/>
            </a:xfrm>
            <a:custGeom>
              <a:avLst/>
              <a:gdLst/>
              <a:ahLst/>
              <a:cxnLst/>
              <a:rect l="l" t="t" r="r" b="b"/>
              <a:pathLst>
                <a:path w="631189" h="242570">
                  <a:moveTo>
                    <a:pt x="0" y="242544"/>
                  </a:moveTo>
                  <a:lnTo>
                    <a:pt x="0" y="0"/>
                  </a:lnTo>
                  <a:lnTo>
                    <a:pt x="630821" y="0"/>
                  </a:lnTo>
                  <a:lnTo>
                    <a:pt x="630821" y="242544"/>
                  </a:lnTo>
                </a:path>
                <a:path w="631189" h="242570">
                  <a:moveTo>
                    <a:pt x="437210" y="83273"/>
                  </a:moveTo>
                  <a:lnTo>
                    <a:pt x="630821" y="83273"/>
                  </a:lnTo>
                </a:path>
                <a:path w="631189" h="242570">
                  <a:moveTo>
                    <a:pt x="383070" y="83273"/>
                  </a:moveTo>
                  <a:lnTo>
                    <a:pt x="407009" y="83273"/>
                  </a:lnTo>
                </a:path>
                <a:path w="631189" h="242570">
                  <a:moveTo>
                    <a:pt x="327901" y="83273"/>
                  </a:moveTo>
                  <a:lnTo>
                    <a:pt x="352882" y="83273"/>
                  </a:lnTo>
                </a:path>
                <a:path w="631189" h="242570">
                  <a:moveTo>
                    <a:pt x="273773" y="83273"/>
                  </a:moveTo>
                  <a:lnTo>
                    <a:pt x="298754" y="83273"/>
                  </a:lnTo>
                </a:path>
                <a:path w="631189" h="242570">
                  <a:moveTo>
                    <a:pt x="218605" y="83273"/>
                  </a:moveTo>
                  <a:lnTo>
                    <a:pt x="242544" y="83273"/>
                  </a:lnTo>
                </a:path>
                <a:path w="631189" h="242570">
                  <a:moveTo>
                    <a:pt x="162382" y="83273"/>
                  </a:moveTo>
                  <a:lnTo>
                    <a:pt x="189458" y="83273"/>
                  </a:lnTo>
                </a:path>
                <a:path w="631189" h="242570">
                  <a:moveTo>
                    <a:pt x="109296" y="83273"/>
                  </a:moveTo>
                  <a:lnTo>
                    <a:pt x="134277" y="83273"/>
                  </a:lnTo>
                </a:path>
                <a:path w="631189" h="242570">
                  <a:moveTo>
                    <a:pt x="54127" y="83273"/>
                  </a:moveTo>
                  <a:lnTo>
                    <a:pt x="80162" y="83273"/>
                  </a:lnTo>
                </a:path>
                <a:path w="631189" h="242570">
                  <a:moveTo>
                    <a:pt x="1041" y="83273"/>
                  </a:moveTo>
                  <a:lnTo>
                    <a:pt x="24993" y="83273"/>
                  </a:lnTo>
                </a:path>
                <a:path w="631189" h="242570">
                  <a:moveTo>
                    <a:pt x="460108" y="2082"/>
                  </a:moveTo>
                  <a:lnTo>
                    <a:pt x="460108" y="221729"/>
                  </a:lnTo>
                </a:path>
                <a:path w="631189" h="242570">
                  <a:moveTo>
                    <a:pt x="185293" y="239420"/>
                  </a:moveTo>
                  <a:lnTo>
                    <a:pt x="185293" y="112420"/>
                  </a:lnTo>
                  <a:lnTo>
                    <a:pt x="277939" y="112420"/>
                  </a:lnTo>
                  <a:lnTo>
                    <a:pt x="277939" y="239420"/>
                  </a:lnTo>
                </a:path>
                <a:path w="631189" h="242570">
                  <a:moveTo>
                    <a:pt x="159270" y="113461"/>
                  </a:moveTo>
                  <a:lnTo>
                    <a:pt x="19786" y="113461"/>
                  </a:lnTo>
                  <a:lnTo>
                    <a:pt x="19786" y="222758"/>
                  </a:lnTo>
                  <a:lnTo>
                    <a:pt x="159270" y="222758"/>
                  </a:lnTo>
                  <a:lnTo>
                    <a:pt x="159270" y="113461"/>
                  </a:lnTo>
                  <a:close/>
                </a:path>
                <a:path w="631189" h="242570">
                  <a:moveTo>
                    <a:pt x="393484" y="222770"/>
                  </a:moveTo>
                  <a:lnTo>
                    <a:pt x="301879" y="222770"/>
                  </a:lnTo>
                  <a:lnTo>
                    <a:pt x="301879" y="113461"/>
                  </a:lnTo>
                  <a:lnTo>
                    <a:pt x="441375" y="113461"/>
                  </a:lnTo>
                  <a:lnTo>
                    <a:pt x="441375" y="145732"/>
                  </a:lnTo>
                </a:path>
                <a:path w="631189" h="242570">
                  <a:moveTo>
                    <a:pt x="612089" y="0"/>
                  </a:moveTo>
                  <a:lnTo>
                    <a:pt x="478840" y="0"/>
                  </a:lnTo>
                  <a:lnTo>
                    <a:pt x="478840" y="182168"/>
                  </a:lnTo>
                  <a:lnTo>
                    <a:pt x="612089" y="182168"/>
                  </a:lnTo>
                  <a:lnTo>
                    <a:pt x="612089" y="0"/>
                  </a:lnTo>
                  <a:close/>
                </a:path>
                <a:path w="631189" h="242570">
                  <a:moveTo>
                    <a:pt x="52044" y="3124"/>
                  </a:moveTo>
                  <a:lnTo>
                    <a:pt x="52044" y="84315"/>
                  </a:lnTo>
                  <a:lnTo>
                    <a:pt x="52044" y="91605"/>
                  </a:lnTo>
                  <a:lnTo>
                    <a:pt x="45796" y="97853"/>
                  </a:lnTo>
                  <a:lnTo>
                    <a:pt x="38519" y="97853"/>
                  </a:lnTo>
                  <a:lnTo>
                    <a:pt x="31229" y="97853"/>
                  </a:lnTo>
                  <a:lnTo>
                    <a:pt x="24980" y="91605"/>
                  </a:lnTo>
                  <a:lnTo>
                    <a:pt x="24980" y="84315"/>
                  </a:lnTo>
                  <a:lnTo>
                    <a:pt x="24980" y="3124"/>
                  </a:lnTo>
                </a:path>
                <a:path w="631189" h="242570">
                  <a:moveTo>
                    <a:pt x="107213" y="3124"/>
                  </a:moveTo>
                  <a:lnTo>
                    <a:pt x="107213" y="84315"/>
                  </a:lnTo>
                  <a:lnTo>
                    <a:pt x="107213" y="91605"/>
                  </a:lnTo>
                  <a:lnTo>
                    <a:pt x="100965" y="97853"/>
                  </a:lnTo>
                  <a:lnTo>
                    <a:pt x="93687" y="97853"/>
                  </a:lnTo>
                  <a:lnTo>
                    <a:pt x="86398" y="97853"/>
                  </a:lnTo>
                  <a:lnTo>
                    <a:pt x="80149" y="91605"/>
                  </a:lnTo>
                  <a:lnTo>
                    <a:pt x="80149" y="84315"/>
                  </a:lnTo>
                  <a:lnTo>
                    <a:pt x="80149" y="3124"/>
                  </a:lnTo>
                </a:path>
                <a:path w="631189" h="242570">
                  <a:moveTo>
                    <a:pt x="161353" y="3124"/>
                  </a:moveTo>
                  <a:lnTo>
                    <a:pt x="161353" y="84315"/>
                  </a:lnTo>
                  <a:lnTo>
                    <a:pt x="161353" y="91605"/>
                  </a:lnTo>
                  <a:lnTo>
                    <a:pt x="155105" y="97853"/>
                  </a:lnTo>
                  <a:lnTo>
                    <a:pt x="147815" y="97853"/>
                  </a:lnTo>
                  <a:lnTo>
                    <a:pt x="140525" y="97853"/>
                  </a:lnTo>
                  <a:lnTo>
                    <a:pt x="134277" y="91605"/>
                  </a:lnTo>
                  <a:lnTo>
                    <a:pt x="134277" y="84315"/>
                  </a:lnTo>
                  <a:lnTo>
                    <a:pt x="134277" y="3124"/>
                  </a:lnTo>
                </a:path>
                <a:path w="631189" h="242570">
                  <a:moveTo>
                    <a:pt x="216522" y="3124"/>
                  </a:moveTo>
                  <a:lnTo>
                    <a:pt x="216522" y="84315"/>
                  </a:lnTo>
                  <a:lnTo>
                    <a:pt x="216522" y="91605"/>
                  </a:lnTo>
                  <a:lnTo>
                    <a:pt x="210273" y="97853"/>
                  </a:lnTo>
                  <a:lnTo>
                    <a:pt x="202984" y="97853"/>
                  </a:lnTo>
                  <a:lnTo>
                    <a:pt x="195694" y="97853"/>
                  </a:lnTo>
                  <a:lnTo>
                    <a:pt x="189458" y="91605"/>
                  </a:lnTo>
                  <a:lnTo>
                    <a:pt x="189458" y="84315"/>
                  </a:lnTo>
                  <a:lnTo>
                    <a:pt x="189458" y="3124"/>
                  </a:lnTo>
                </a:path>
                <a:path w="631189" h="242570">
                  <a:moveTo>
                    <a:pt x="270649" y="3124"/>
                  </a:moveTo>
                  <a:lnTo>
                    <a:pt x="270649" y="84315"/>
                  </a:lnTo>
                  <a:lnTo>
                    <a:pt x="270649" y="91605"/>
                  </a:lnTo>
                  <a:lnTo>
                    <a:pt x="264401" y="97853"/>
                  </a:lnTo>
                  <a:lnTo>
                    <a:pt x="257111" y="97853"/>
                  </a:lnTo>
                  <a:lnTo>
                    <a:pt x="249834" y="97853"/>
                  </a:lnTo>
                  <a:lnTo>
                    <a:pt x="243586" y="91605"/>
                  </a:lnTo>
                  <a:lnTo>
                    <a:pt x="243586" y="84315"/>
                  </a:lnTo>
                  <a:lnTo>
                    <a:pt x="243586" y="3124"/>
                  </a:lnTo>
                </a:path>
                <a:path w="631189" h="242570">
                  <a:moveTo>
                    <a:pt x="325818" y="3124"/>
                  </a:moveTo>
                  <a:lnTo>
                    <a:pt x="325818" y="84315"/>
                  </a:lnTo>
                  <a:lnTo>
                    <a:pt x="325818" y="91605"/>
                  </a:lnTo>
                  <a:lnTo>
                    <a:pt x="319570" y="97853"/>
                  </a:lnTo>
                  <a:lnTo>
                    <a:pt x="312280" y="97853"/>
                  </a:lnTo>
                  <a:lnTo>
                    <a:pt x="305003" y="97853"/>
                  </a:lnTo>
                  <a:lnTo>
                    <a:pt x="298754" y="91605"/>
                  </a:lnTo>
                  <a:lnTo>
                    <a:pt x="298754" y="84315"/>
                  </a:lnTo>
                  <a:lnTo>
                    <a:pt x="298754" y="3124"/>
                  </a:lnTo>
                </a:path>
                <a:path w="631189" h="242570">
                  <a:moveTo>
                    <a:pt x="379945" y="3124"/>
                  </a:moveTo>
                  <a:lnTo>
                    <a:pt x="379945" y="84315"/>
                  </a:lnTo>
                  <a:lnTo>
                    <a:pt x="379945" y="91605"/>
                  </a:lnTo>
                  <a:lnTo>
                    <a:pt x="373710" y="97853"/>
                  </a:lnTo>
                  <a:lnTo>
                    <a:pt x="366420" y="97853"/>
                  </a:lnTo>
                  <a:lnTo>
                    <a:pt x="359130" y="97853"/>
                  </a:lnTo>
                  <a:lnTo>
                    <a:pt x="352882" y="91605"/>
                  </a:lnTo>
                  <a:lnTo>
                    <a:pt x="352882" y="84315"/>
                  </a:lnTo>
                  <a:lnTo>
                    <a:pt x="352882" y="3124"/>
                  </a:lnTo>
                </a:path>
                <a:path w="631189" h="242570">
                  <a:moveTo>
                    <a:pt x="435127" y="3124"/>
                  </a:moveTo>
                  <a:lnTo>
                    <a:pt x="435127" y="84315"/>
                  </a:lnTo>
                  <a:lnTo>
                    <a:pt x="435127" y="91605"/>
                  </a:lnTo>
                  <a:lnTo>
                    <a:pt x="428879" y="97853"/>
                  </a:lnTo>
                  <a:lnTo>
                    <a:pt x="421589" y="97853"/>
                  </a:lnTo>
                  <a:lnTo>
                    <a:pt x="414299" y="97853"/>
                  </a:lnTo>
                  <a:lnTo>
                    <a:pt x="408051" y="91605"/>
                  </a:lnTo>
                  <a:lnTo>
                    <a:pt x="408051" y="84315"/>
                  </a:lnTo>
                  <a:lnTo>
                    <a:pt x="408051" y="3124"/>
                  </a:lnTo>
                </a:path>
                <a:path w="631189" h="242570">
                  <a:moveTo>
                    <a:pt x="230047" y="112420"/>
                  </a:moveTo>
                  <a:lnTo>
                    <a:pt x="230047" y="239420"/>
                  </a:lnTo>
                </a:path>
                <a:path w="631189" h="242570">
                  <a:moveTo>
                    <a:pt x="19786" y="201942"/>
                  </a:moveTo>
                  <a:lnTo>
                    <a:pt x="159258" y="201942"/>
                  </a:lnTo>
                </a:path>
                <a:path w="631189" h="242570">
                  <a:moveTo>
                    <a:pt x="301879" y="201942"/>
                  </a:moveTo>
                  <a:lnTo>
                    <a:pt x="390359" y="201942"/>
                  </a:lnTo>
                </a:path>
                <a:path w="631189" h="242570">
                  <a:moveTo>
                    <a:pt x="499668" y="3124"/>
                  </a:moveTo>
                  <a:lnTo>
                    <a:pt x="499668" y="80149"/>
                  </a:lnTo>
                </a:path>
                <a:path w="631189" h="242570">
                  <a:moveTo>
                    <a:pt x="522566" y="3124"/>
                  </a:moveTo>
                  <a:lnTo>
                    <a:pt x="522566" y="80149"/>
                  </a:lnTo>
                </a:path>
                <a:path w="631189" h="242570">
                  <a:moveTo>
                    <a:pt x="545465" y="3124"/>
                  </a:moveTo>
                  <a:lnTo>
                    <a:pt x="545465" y="80149"/>
                  </a:lnTo>
                </a:path>
                <a:path w="631189" h="242570">
                  <a:moveTo>
                    <a:pt x="568363" y="3124"/>
                  </a:moveTo>
                  <a:lnTo>
                    <a:pt x="568363" y="80149"/>
                  </a:lnTo>
                </a:path>
                <a:path w="631189" h="242570">
                  <a:moveTo>
                    <a:pt x="591261" y="3124"/>
                  </a:moveTo>
                  <a:lnTo>
                    <a:pt x="591261" y="80149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24880" y="7444176"/>
              <a:ext cx="58419" cy="180340"/>
            </a:xfrm>
            <a:custGeom>
              <a:avLst/>
              <a:gdLst/>
              <a:ahLst/>
              <a:cxnLst/>
              <a:rect l="l" t="t" r="r" b="b"/>
              <a:pathLst>
                <a:path w="58420" h="180340">
                  <a:moveTo>
                    <a:pt x="35382" y="180085"/>
                  </a:moveTo>
                  <a:lnTo>
                    <a:pt x="30175" y="140525"/>
                  </a:lnTo>
                  <a:lnTo>
                    <a:pt x="0" y="99936"/>
                  </a:lnTo>
                  <a:lnTo>
                    <a:pt x="6235" y="55168"/>
                  </a:lnTo>
                  <a:lnTo>
                    <a:pt x="41643" y="89522"/>
                  </a:lnTo>
                  <a:lnTo>
                    <a:pt x="58280" y="89522"/>
                  </a:lnTo>
                </a:path>
                <a:path w="58420" h="180340">
                  <a:moveTo>
                    <a:pt x="17678" y="31229"/>
                  </a:moveTo>
                  <a:lnTo>
                    <a:pt x="26314" y="31229"/>
                  </a:lnTo>
                  <a:lnTo>
                    <a:pt x="33299" y="24231"/>
                  </a:lnTo>
                  <a:lnTo>
                    <a:pt x="33299" y="15620"/>
                  </a:lnTo>
                  <a:lnTo>
                    <a:pt x="33299" y="6984"/>
                  </a:lnTo>
                  <a:lnTo>
                    <a:pt x="26314" y="0"/>
                  </a:lnTo>
                  <a:lnTo>
                    <a:pt x="17678" y="0"/>
                  </a:lnTo>
                  <a:lnTo>
                    <a:pt x="9067" y="0"/>
                  </a:lnTo>
                  <a:lnTo>
                    <a:pt x="2070" y="6984"/>
                  </a:lnTo>
                  <a:lnTo>
                    <a:pt x="2070" y="15620"/>
                  </a:lnTo>
                  <a:lnTo>
                    <a:pt x="2070" y="24231"/>
                  </a:lnTo>
                  <a:lnTo>
                    <a:pt x="9067" y="31229"/>
                  </a:lnTo>
                  <a:lnTo>
                    <a:pt x="17678" y="31229"/>
                  </a:lnTo>
                  <a:close/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14737" y="7533703"/>
              <a:ext cx="548005" cy="121285"/>
            </a:xfrm>
            <a:custGeom>
              <a:avLst/>
              <a:gdLst/>
              <a:ahLst/>
              <a:cxnLst/>
              <a:rect l="l" t="t" r="r" b="b"/>
              <a:pathLst>
                <a:path w="548004" h="121284">
                  <a:moveTo>
                    <a:pt x="377863" y="120751"/>
                  </a:moveTo>
                  <a:lnTo>
                    <a:pt x="392048" y="117889"/>
                  </a:lnTo>
                  <a:lnTo>
                    <a:pt x="403629" y="110082"/>
                  </a:lnTo>
                  <a:lnTo>
                    <a:pt x="411436" y="98500"/>
                  </a:lnTo>
                  <a:lnTo>
                    <a:pt x="414299" y="84315"/>
                  </a:lnTo>
                  <a:lnTo>
                    <a:pt x="411436" y="70135"/>
                  </a:lnTo>
                  <a:lnTo>
                    <a:pt x="403629" y="58553"/>
                  </a:lnTo>
                  <a:lnTo>
                    <a:pt x="392048" y="50743"/>
                  </a:lnTo>
                  <a:lnTo>
                    <a:pt x="377863" y="47879"/>
                  </a:lnTo>
                  <a:lnTo>
                    <a:pt x="363683" y="50743"/>
                  </a:lnTo>
                  <a:lnTo>
                    <a:pt x="352101" y="58553"/>
                  </a:lnTo>
                  <a:lnTo>
                    <a:pt x="344291" y="70135"/>
                  </a:lnTo>
                  <a:lnTo>
                    <a:pt x="341426" y="84315"/>
                  </a:lnTo>
                  <a:lnTo>
                    <a:pt x="344291" y="98500"/>
                  </a:lnTo>
                  <a:lnTo>
                    <a:pt x="352101" y="110082"/>
                  </a:lnTo>
                  <a:lnTo>
                    <a:pt x="363683" y="117889"/>
                  </a:lnTo>
                  <a:lnTo>
                    <a:pt x="377863" y="120751"/>
                  </a:lnTo>
                  <a:close/>
                </a:path>
                <a:path w="548004" h="121284">
                  <a:moveTo>
                    <a:pt x="511098" y="120751"/>
                  </a:moveTo>
                  <a:lnTo>
                    <a:pt x="525289" y="117889"/>
                  </a:lnTo>
                  <a:lnTo>
                    <a:pt x="536870" y="110082"/>
                  </a:lnTo>
                  <a:lnTo>
                    <a:pt x="544674" y="98500"/>
                  </a:lnTo>
                  <a:lnTo>
                    <a:pt x="547535" y="84315"/>
                  </a:lnTo>
                  <a:lnTo>
                    <a:pt x="544674" y="70135"/>
                  </a:lnTo>
                  <a:lnTo>
                    <a:pt x="536870" y="58553"/>
                  </a:lnTo>
                  <a:lnTo>
                    <a:pt x="525289" y="50743"/>
                  </a:lnTo>
                  <a:lnTo>
                    <a:pt x="511098" y="47879"/>
                  </a:lnTo>
                  <a:lnTo>
                    <a:pt x="496920" y="50743"/>
                  </a:lnTo>
                  <a:lnTo>
                    <a:pt x="485343" y="58553"/>
                  </a:lnTo>
                  <a:lnTo>
                    <a:pt x="477537" y="70135"/>
                  </a:lnTo>
                  <a:lnTo>
                    <a:pt x="474675" y="84315"/>
                  </a:lnTo>
                  <a:lnTo>
                    <a:pt x="477537" y="98500"/>
                  </a:lnTo>
                  <a:lnTo>
                    <a:pt x="485343" y="110082"/>
                  </a:lnTo>
                  <a:lnTo>
                    <a:pt x="496920" y="117889"/>
                  </a:lnTo>
                  <a:lnTo>
                    <a:pt x="511098" y="120751"/>
                  </a:lnTo>
                  <a:close/>
                </a:path>
                <a:path w="548004" h="121284">
                  <a:moveTo>
                    <a:pt x="472592" y="0"/>
                  </a:moveTo>
                  <a:lnTo>
                    <a:pt x="511098" y="84315"/>
                  </a:lnTo>
                </a:path>
                <a:path w="548004" h="121284">
                  <a:moveTo>
                    <a:pt x="425754" y="31229"/>
                  </a:moveTo>
                  <a:lnTo>
                    <a:pt x="372656" y="84315"/>
                  </a:lnTo>
                  <a:lnTo>
                    <a:pt x="450722" y="84315"/>
                  </a:lnTo>
                  <a:lnTo>
                    <a:pt x="483006" y="32270"/>
                  </a:lnTo>
                  <a:lnTo>
                    <a:pt x="425754" y="31229"/>
                  </a:lnTo>
                  <a:close/>
                </a:path>
                <a:path w="548004" h="121284">
                  <a:moveTo>
                    <a:pt x="38519" y="29146"/>
                  </a:moveTo>
                  <a:lnTo>
                    <a:pt x="0" y="67652"/>
                  </a:lnTo>
                </a:path>
                <a:path w="548004" h="121284">
                  <a:moveTo>
                    <a:pt x="75984" y="29146"/>
                  </a:moveTo>
                  <a:lnTo>
                    <a:pt x="38506" y="67652"/>
                  </a:lnTo>
                </a:path>
                <a:path w="548004" h="121284">
                  <a:moveTo>
                    <a:pt x="114503" y="29146"/>
                  </a:moveTo>
                  <a:lnTo>
                    <a:pt x="75984" y="67652"/>
                  </a:lnTo>
                </a:path>
                <a:path w="548004" h="121284">
                  <a:moveTo>
                    <a:pt x="151968" y="29146"/>
                  </a:moveTo>
                  <a:lnTo>
                    <a:pt x="113461" y="67652"/>
                  </a:lnTo>
                </a:path>
                <a:path w="548004" h="121284">
                  <a:moveTo>
                    <a:pt x="189458" y="29146"/>
                  </a:moveTo>
                  <a:lnTo>
                    <a:pt x="150939" y="67652"/>
                  </a:lnTo>
                </a:path>
                <a:path w="548004" h="121284">
                  <a:moveTo>
                    <a:pt x="226923" y="29146"/>
                  </a:moveTo>
                  <a:lnTo>
                    <a:pt x="189445" y="67652"/>
                  </a:lnTo>
                </a:path>
                <a:path w="548004" h="121284">
                  <a:moveTo>
                    <a:pt x="265442" y="29146"/>
                  </a:moveTo>
                  <a:lnTo>
                    <a:pt x="226923" y="67652"/>
                  </a:lnTo>
                </a:path>
                <a:path w="548004" h="121284">
                  <a:moveTo>
                    <a:pt x="302907" y="29146"/>
                  </a:moveTo>
                  <a:lnTo>
                    <a:pt x="264401" y="67652"/>
                  </a:lnTo>
                </a:path>
                <a:path w="548004" h="121284">
                  <a:moveTo>
                    <a:pt x="340398" y="29146"/>
                  </a:moveTo>
                  <a:lnTo>
                    <a:pt x="301878" y="67652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26868" y="3825849"/>
              <a:ext cx="465455" cy="433070"/>
            </a:xfrm>
            <a:custGeom>
              <a:avLst/>
              <a:gdLst/>
              <a:ahLst/>
              <a:cxnLst/>
              <a:rect l="l" t="t" r="r" b="b"/>
              <a:pathLst>
                <a:path w="465455" h="433070">
                  <a:moveTo>
                    <a:pt x="251917" y="300837"/>
                  </a:moveTo>
                  <a:lnTo>
                    <a:pt x="0" y="300837"/>
                  </a:lnTo>
                  <a:lnTo>
                    <a:pt x="0" y="432003"/>
                  </a:lnTo>
                  <a:lnTo>
                    <a:pt x="251917" y="432003"/>
                  </a:lnTo>
                  <a:lnTo>
                    <a:pt x="251917" y="300837"/>
                  </a:lnTo>
                  <a:close/>
                </a:path>
                <a:path w="465455" h="433070">
                  <a:moveTo>
                    <a:pt x="0" y="300837"/>
                  </a:moveTo>
                  <a:lnTo>
                    <a:pt x="41643" y="242544"/>
                  </a:lnTo>
                  <a:lnTo>
                    <a:pt x="210273" y="242544"/>
                  </a:lnTo>
                  <a:lnTo>
                    <a:pt x="251917" y="300837"/>
                  </a:lnTo>
                </a:path>
                <a:path w="465455" h="433070">
                  <a:moveTo>
                    <a:pt x="178015" y="240461"/>
                  </a:moveTo>
                  <a:lnTo>
                    <a:pt x="178015" y="0"/>
                  </a:lnTo>
                  <a:lnTo>
                    <a:pt x="465315" y="0"/>
                  </a:lnTo>
                  <a:lnTo>
                    <a:pt x="465315" y="433044"/>
                  </a:lnTo>
                </a:path>
                <a:path w="465455" h="433070">
                  <a:moveTo>
                    <a:pt x="44767" y="284187"/>
                  </a:moveTo>
                  <a:lnTo>
                    <a:pt x="60375" y="260235"/>
                  </a:lnTo>
                </a:path>
                <a:path w="465455" h="433070">
                  <a:moveTo>
                    <a:pt x="82245" y="284187"/>
                  </a:moveTo>
                  <a:lnTo>
                    <a:pt x="92646" y="260235"/>
                  </a:lnTo>
                </a:path>
                <a:path w="465455" h="433070">
                  <a:moveTo>
                    <a:pt x="124917" y="284187"/>
                  </a:moveTo>
                  <a:lnTo>
                    <a:pt x="124917" y="260235"/>
                  </a:lnTo>
                </a:path>
                <a:path w="465455" h="433070">
                  <a:moveTo>
                    <a:pt x="167601" y="284187"/>
                  </a:moveTo>
                  <a:lnTo>
                    <a:pt x="157187" y="260235"/>
                  </a:lnTo>
                </a:path>
                <a:path w="465455" h="433070">
                  <a:moveTo>
                    <a:pt x="205066" y="284187"/>
                  </a:moveTo>
                  <a:lnTo>
                    <a:pt x="189458" y="260235"/>
                  </a:lnTo>
                </a:path>
                <a:path w="465455" h="433070">
                  <a:moveTo>
                    <a:pt x="2082" y="319582"/>
                  </a:moveTo>
                  <a:lnTo>
                    <a:pt x="249834" y="319582"/>
                  </a:lnTo>
                </a:path>
                <a:path w="465455" h="433070">
                  <a:moveTo>
                    <a:pt x="67665" y="353923"/>
                  </a:moveTo>
                  <a:lnTo>
                    <a:pt x="39560" y="353923"/>
                  </a:lnTo>
                  <a:lnTo>
                    <a:pt x="39560" y="396608"/>
                  </a:lnTo>
                  <a:lnTo>
                    <a:pt x="67665" y="396608"/>
                  </a:lnTo>
                  <a:lnTo>
                    <a:pt x="67665" y="353923"/>
                  </a:lnTo>
                  <a:close/>
                </a:path>
                <a:path w="465455" h="433070">
                  <a:moveTo>
                    <a:pt x="137414" y="353923"/>
                  </a:moveTo>
                  <a:lnTo>
                    <a:pt x="109308" y="353923"/>
                  </a:lnTo>
                  <a:lnTo>
                    <a:pt x="109308" y="396608"/>
                  </a:lnTo>
                  <a:lnTo>
                    <a:pt x="137414" y="396608"/>
                  </a:lnTo>
                  <a:lnTo>
                    <a:pt x="137414" y="353923"/>
                  </a:lnTo>
                  <a:close/>
                </a:path>
                <a:path w="465455" h="433070">
                  <a:moveTo>
                    <a:pt x="207149" y="353923"/>
                  </a:moveTo>
                  <a:lnTo>
                    <a:pt x="179044" y="353923"/>
                  </a:lnTo>
                  <a:lnTo>
                    <a:pt x="179044" y="396608"/>
                  </a:lnTo>
                  <a:lnTo>
                    <a:pt x="207149" y="396608"/>
                  </a:lnTo>
                  <a:lnTo>
                    <a:pt x="207149" y="353923"/>
                  </a:lnTo>
                  <a:close/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39437" y="4258882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>
                  <a:moveTo>
                    <a:pt x="536092" y="0"/>
                  </a:moveTo>
                  <a:lnTo>
                    <a:pt x="639152" y="0"/>
                  </a:lnTo>
                </a:path>
                <a:path w="639444">
                  <a:moveTo>
                    <a:pt x="0" y="0"/>
                  </a:moveTo>
                  <a:lnTo>
                    <a:pt x="428878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05916" y="3836254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5">
                  <a:moveTo>
                    <a:pt x="0" y="0"/>
                  </a:moveTo>
                  <a:lnTo>
                    <a:pt x="28627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46718" y="3878923"/>
              <a:ext cx="486409" cy="331470"/>
            </a:xfrm>
            <a:custGeom>
              <a:avLst/>
              <a:gdLst/>
              <a:ahLst/>
              <a:cxnLst/>
              <a:rect l="l" t="t" r="r" b="b"/>
              <a:pathLst>
                <a:path w="486410" h="331470">
                  <a:moveTo>
                    <a:pt x="326859" y="0"/>
                  </a:moveTo>
                  <a:lnTo>
                    <a:pt x="305003" y="0"/>
                  </a:lnTo>
                  <a:lnTo>
                    <a:pt x="305003" y="73913"/>
                  </a:lnTo>
                  <a:lnTo>
                    <a:pt x="326859" y="73913"/>
                  </a:lnTo>
                  <a:lnTo>
                    <a:pt x="326859" y="0"/>
                  </a:lnTo>
                  <a:close/>
                </a:path>
                <a:path w="486410" h="331470">
                  <a:moveTo>
                    <a:pt x="379945" y="0"/>
                  </a:moveTo>
                  <a:lnTo>
                    <a:pt x="358089" y="0"/>
                  </a:lnTo>
                  <a:lnTo>
                    <a:pt x="358089" y="73913"/>
                  </a:lnTo>
                  <a:lnTo>
                    <a:pt x="379945" y="73913"/>
                  </a:lnTo>
                  <a:lnTo>
                    <a:pt x="379945" y="0"/>
                  </a:lnTo>
                  <a:close/>
                </a:path>
                <a:path w="486410" h="331470">
                  <a:moveTo>
                    <a:pt x="433031" y="0"/>
                  </a:moveTo>
                  <a:lnTo>
                    <a:pt x="411175" y="0"/>
                  </a:lnTo>
                  <a:lnTo>
                    <a:pt x="411175" y="73913"/>
                  </a:lnTo>
                  <a:lnTo>
                    <a:pt x="433031" y="73913"/>
                  </a:lnTo>
                  <a:lnTo>
                    <a:pt x="433031" y="0"/>
                  </a:lnTo>
                  <a:close/>
                </a:path>
                <a:path w="486410" h="331470">
                  <a:moveTo>
                    <a:pt x="486130" y="0"/>
                  </a:moveTo>
                  <a:lnTo>
                    <a:pt x="464273" y="0"/>
                  </a:lnTo>
                  <a:lnTo>
                    <a:pt x="464273" y="73913"/>
                  </a:lnTo>
                  <a:lnTo>
                    <a:pt x="486130" y="73913"/>
                  </a:lnTo>
                  <a:lnTo>
                    <a:pt x="486130" y="0"/>
                  </a:lnTo>
                  <a:close/>
                </a:path>
                <a:path w="486410" h="331470">
                  <a:moveTo>
                    <a:pt x="326859" y="111391"/>
                  </a:moveTo>
                  <a:lnTo>
                    <a:pt x="305003" y="111391"/>
                  </a:lnTo>
                  <a:lnTo>
                    <a:pt x="305003" y="185305"/>
                  </a:lnTo>
                  <a:lnTo>
                    <a:pt x="326859" y="185305"/>
                  </a:lnTo>
                  <a:lnTo>
                    <a:pt x="326859" y="111391"/>
                  </a:lnTo>
                  <a:close/>
                </a:path>
                <a:path w="486410" h="331470">
                  <a:moveTo>
                    <a:pt x="379945" y="111391"/>
                  </a:moveTo>
                  <a:lnTo>
                    <a:pt x="358089" y="111391"/>
                  </a:lnTo>
                  <a:lnTo>
                    <a:pt x="358089" y="185305"/>
                  </a:lnTo>
                  <a:lnTo>
                    <a:pt x="379945" y="185305"/>
                  </a:lnTo>
                  <a:lnTo>
                    <a:pt x="379945" y="111391"/>
                  </a:lnTo>
                  <a:close/>
                </a:path>
                <a:path w="486410" h="331470">
                  <a:moveTo>
                    <a:pt x="433031" y="111391"/>
                  </a:moveTo>
                  <a:lnTo>
                    <a:pt x="411175" y="111391"/>
                  </a:lnTo>
                  <a:lnTo>
                    <a:pt x="411175" y="185305"/>
                  </a:lnTo>
                  <a:lnTo>
                    <a:pt x="433031" y="185305"/>
                  </a:lnTo>
                  <a:lnTo>
                    <a:pt x="433031" y="111391"/>
                  </a:lnTo>
                  <a:close/>
                </a:path>
                <a:path w="486410" h="331470">
                  <a:moveTo>
                    <a:pt x="486130" y="111391"/>
                  </a:moveTo>
                  <a:lnTo>
                    <a:pt x="464273" y="111391"/>
                  </a:lnTo>
                  <a:lnTo>
                    <a:pt x="464273" y="185305"/>
                  </a:lnTo>
                  <a:lnTo>
                    <a:pt x="486130" y="185305"/>
                  </a:lnTo>
                  <a:lnTo>
                    <a:pt x="486130" y="111391"/>
                  </a:lnTo>
                  <a:close/>
                </a:path>
                <a:path w="486410" h="331470">
                  <a:moveTo>
                    <a:pt x="379945" y="223812"/>
                  </a:moveTo>
                  <a:lnTo>
                    <a:pt x="358089" y="223812"/>
                  </a:lnTo>
                  <a:lnTo>
                    <a:pt x="358089" y="297726"/>
                  </a:lnTo>
                  <a:lnTo>
                    <a:pt x="379945" y="297726"/>
                  </a:lnTo>
                  <a:lnTo>
                    <a:pt x="379945" y="223812"/>
                  </a:lnTo>
                  <a:close/>
                </a:path>
                <a:path w="486410" h="331470">
                  <a:moveTo>
                    <a:pt x="433031" y="223812"/>
                  </a:moveTo>
                  <a:lnTo>
                    <a:pt x="411175" y="223812"/>
                  </a:lnTo>
                  <a:lnTo>
                    <a:pt x="411175" y="297726"/>
                  </a:lnTo>
                  <a:lnTo>
                    <a:pt x="433031" y="297726"/>
                  </a:lnTo>
                  <a:lnTo>
                    <a:pt x="433031" y="223812"/>
                  </a:lnTo>
                  <a:close/>
                </a:path>
                <a:path w="486410" h="331470">
                  <a:moveTo>
                    <a:pt x="79108" y="326872"/>
                  </a:moveTo>
                  <a:lnTo>
                    <a:pt x="72872" y="329996"/>
                  </a:lnTo>
                  <a:lnTo>
                    <a:pt x="64541" y="331038"/>
                  </a:lnTo>
                  <a:lnTo>
                    <a:pt x="57251" y="331038"/>
                  </a:lnTo>
                  <a:lnTo>
                    <a:pt x="34691" y="326484"/>
                  </a:lnTo>
                  <a:lnTo>
                    <a:pt x="16524" y="314123"/>
                  </a:lnTo>
                  <a:lnTo>
                    <a:pt x="4407" y="295907"/>
                  </a:lnTo>
                  <a:lnTo>
                    <a:pt x="0" y="273786"/>
                  </a:lnTo>
                  <a:lnTo>
                    <a:pt x="4553" y="251666"/>
                  </a:lnTo>
                  <a:lnTo>
                    <a:pt x="16914" y="233449"/>
                  </a:lnTo>
                  <a:lnTo>
                    <a:pt x="35131" y="221088"/>
                  </a:lnTo>
                  <a:lnTo>
                    <a:pt x="57251" y="216534"/>
                  </a:lnTo>
                  <a:lnTo>
                    <a:pt x="67191" y="217462"/>
                  </a:lnTo>
                  <a:lnTo>
                    <a:pt x="76641" y="220048"/>
                  </a:lnTo>
                  <a:lnTo>
                    <a:pt x="85505" y="223998"/>
                  </a:lnTo>
                  <a:lnTo>
                    <a:pt x="93687" y="229019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03970" y="421203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519"/>
                  </a:moveTo>
                  <a:lnTo>
                    <a:pt x="0" y="0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86270" y="4284906"/>
              <a:ext cx="340995" cy="38100"/>
            </a:xfrm>
            <a:custGeom>
              <a:avLst/>
              <a:gdLst/>
              <a:ahLst/>
              <a:cxnLst/>
              <a:rect l="l" t="t" r="r" b="b"/>
              <a:pathLst>
                <a:path w="340994" h="38100">
                  <a:moveTo>
                    <a:pt x="38519" y="0"/>
                  </a:moveTo>
                  <a:lnTo>
                    <a:pt x="0" y="37477"/>
                  </a:lnTo>
                </a:path>
                <a:path w="340994" h="38100">
                  <a:moveTo>
                    <a:pt x="75996" y="0"/>
                  </a:moveTo>
                  <a:lnTo>
                    <a:pt x="37477" y="37477"/>
                  </a:lnTo>
                </a:path>
                <a:path w="340994" h="38100">
                  <a:moveTo>
                    <a:pt x="113474" y="0"/>
                  </a:moveTo>
                  <a:lnTo>
                    <a:pt x="74955" y="37477"/>
                  </a:lnTo>
                </a:path>
                <a:path w="340994" h="38100">
                  <a:moveTo>
                    <a:pt x="150952" y="0"/>
                  </a:moveTo>
                  <a:lnTo>
                    <a:pt x="113474" y="37477"/>
                  </a:lnTo>
                </a:path>
                <a:path w="340994" h="38100">
                  <a:moveTo>
                    <a:pt x="189458" y="0"/>
                  </a:moveTo>
                  <a:lnTo>
                    <a:pt x="150939" y="37477"/>
                  </a:lnTo>
                </a:path>
                <a:path w="340994" h="38100">
                  <a:moveTo>
                    <a:pt x="226936" y="0"/>
                  </a:moveTo>
                  <a:lnTo>
                    <a:pt x="188417" y="37477"/>
                  </a:lnTo>
                </a:path>
                <a:path w="340994" h="38100">
                  <a:moveTo>
                    <a:pt x="264413" y="0"/>
                  </a:moveTo>
                  <a:lnTo>
                    <a:pt x="225894" y="37477"/>
                  </a:lnTo>
                </a:path>
                <a:path w="340994" h="38100">
                  <a:moveTo>
                    <a:pt x="301891" y="0"/>
                  </a:moveTo>
                  <a:lnTo>
                    <a:pt x="264413" y="37477"/>
                  </a:lnTo>
                </a:path>
                <a:path w="340994" h="38100">
                  <a:moveTo>
                    <a:pt x="340398" y="0"/>
                  </a:moveTo>
                  <a:lnTo>
                    <a:pt x="301878" y="37477"/>
                  </a:lnTo>
                </a:path>
              </a:pathLst>
            </a:custGeom>
            <a:ln w="11366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66229" y="4121477"/>
              <a:ext cx="103505" cy="206375"/>
            </a:xfrm>
            <a:custGeom>
              <a:avLst/>
              <a:gdLst/>
              <a:ahLst/>
              <a:cxnLst/>
              <a:rect l="l" t="t" r="r" b="b"/>
              <a:pathLst>
                <a:path w="103505" h="206375">
                  <a:moveTo>
                    <a:pt x="55168" y="31229"/>
                  </a:moveTo>
                  <a:lnTo>
                    <a:pt x="63804" y="31229"/>
                  </a:lnTo>
                  <a:lnTo>
                    <a:pt x="70777" y="24244"/>
                  </a:lnTo>
                  <a:lnTo>
                    <a:pt x="70777" y="15621"/>
                  </a:lnTo>
                  <a:lnTo>
                    <a:pt x="70777" y="6997"/>
                  </a:lnTo>
                  <a:lnTo>
                    <a:pt x="63804" y="0"/>
                  </a:lnTo>
                  <a:lnTo>
                    <a:pt x="55168" y="0"/>
                  </a:lnTo>
                  <a:lnTo>
                    <a:pt x="46545" y="0"/>
                  </a:lnTo>
                  <a:lnTo>
                    <a:pt x="39560" y="6997"/>
                  </a:lnTo>
                  <a:lnTo>
                    <a:pt x="39560" y="15621"/>
                  </a:lnTo>
                  <a:lnTo>
                    <a:pt x="39560" y="24244"/>
                  </a:lnTo>
                  <a:lnTo>
                    <a:pt x="46545" y="31229"/>
                  </a:lnTo>
                  <a:lnTo>
                    <a:pt x="55168" y="31229"/>
                  </a:lnTo>
                  <a:close/>
                </a:path>
                <a:path w="103505" h="206375">
                  <a:moveTo>
                    <a:pt x="20815" y="117627"/>
                  </a:moveTo>
                  <a:lnTo>
                    <a:pt x="20815" y="98894"/>
                  </a:lnTo>
                  <a:lnTo>
                    <a:pt x="20815" y="94729"/>
                  </a:lnTo>
                  <a:lnTo>
                    <a:pt x="22898" y="90563"/>
                  </a:lnTo>
                  <a:lnTo>
                    <a:pt x="24980" y="87452"/>
                  </a:lnTo>
                  <a:lnTo>
                    <a:pt x="55168" y="57251"/>
                  </a:lnTo>
                  <a:lnTo>
                    <a:pt x="55168" y="131165"/>
                  </a:lnTo>
                  <a:lnTo>
                    <a:pt x="87439" y="163436"/>
                  </a:lnTo>
                  <a:lnTo>
                    <a:pt x="90563" y="166560"/>
                  </a:lnTo>
                  <a:lnTo>
                    <a:pt x="91605" y="170726"/>
                  </a:lnTo>
                  <a:lnTo>
                    <a:pt x="91605" y="174891"/>
                  </a:lnTo>
                  <a:lnTo>
                    <a:pt x="91605" y="206121"/>
                  </a:lnTo>
                </a:path>
                <a:path w="103505" h="206375">
                  <a:moveTo>
                    <a:pt x="81191" y="85369"/>
                  </a:moveTo>
                  <a:lnTo>
                    <a:pt x="103047" y="107226"/>
                  </a:lnTo>
                </a:path>
                <a:path w="103505" h="206375">
                  <a:moveTo>
                    <a:pt x="44754" y="156146"/>
                  </a:moveTo>
                  <a:lnTo>
                    <a:pt x="0" y="199859"/>
                  </a:lnTo>
                </a:path>
              </a:pathLst>
            </a:custGeom>
            <a:ln w="22733">
              <a:solidFill>
                <a:srgbClr val="11A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853819" y="6040860"/>
            <a:ext cx="1951859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8890" marR="5080" indent="-9525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Озелененные  про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тран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тва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73890" y="6040860"/>
            <a:ext cx="3514410" cy="8337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72745" marR="377825" algn="ctr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Обще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твенно-деловая  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инфраструктура</a:t>
            </a:r>
            <a:endParaRPr sz="1800" dirty="0">
              <a:latin typeface="DINPro-Medium"/>
              <a:cs typeface="DINPro-Medium"/>
            </a:endParaRPr>
          </a:p>
          <a:p>
            <a:pPr marR="5080" algn="ctr">
              <a:lnSpc>
                <a:spcPts val="2039"/>
              </a:lnSpc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и</a:t>
            </a:r>
            <a:r>
              <a:rPr sz="1800" spc="-5" dirty="0">
                <a:solidFill>
                  <a:srgbClr val="11AC5C"/>
                </a:solidFill>
                <a:latin typeface="DINPro-Medium"/>
                <a:cs typeface="DINPro-Medium"/>
              </a:rPr>
              <a:t> прилегающие пространства</a:t>
            </a:r>
            <a:endParaRPr sz="1800" dirty="0">
              <a:latin typeface="DINPro-Medium"/>
              <a:cs typeface="DINPro-Medium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1244194" y="3814655"/>
            <a:ext cx="3667760" cy="3876675"/>
            <a:chOff x="11244194" y="3814655"/>
            <a:chExt cx="3667760" cy="3876675"/>
          </a:xfrm>
        </p:grpSpPr>
        <p:sp>
          <p:nvSpPr>
            <p:cNvPr id="63" name="object 63"/>
            <p:cNvSpPr/>
            <p:nvPr/>
          </p:nvSpPr>
          <p:spPr>
            <a:xfrm>
              <a:off x="11259435" y="3831115"/>
              <a:ext cx="422275" cy="492125"/>
            </a:xfrm>
            <a:custGeom>
              <a:avLst/>
              <a:gdLst/>
              <a:ahLst/>
              <a:cxnLst/>
              <a:rect l="l" t="t" r="r" b="b"/>
              <a:pathLst>
                <a:path w="422275" h="492125">
                  <a:moveTo>
                    <a:pt x="210858" y="0"/>
                  </a:moveTo>
                  <a:lnTo>
                    <a:pt x="244244" y="37767"/>
                  </a:lnTo>
                  <a:lnTo>
                    <a:pt x="285380" y="67143"/>
                  </a:lnTo>
                  <a:lnTo>
                    <a:pt x="330908" y="88127"/>
                  </a:lnTo>
                  <a:lnTo>
                    <a:pt x="377473" y="100717"/>
                  </a:lnTo>
                  <a:lnTo>
                    <a:pt x="421716" y="104914"/>
                  </a:lnTo>
                  <a:lnTo>
                    <a:pt x="421505" y="130516"/>
                  </a:lnTo>
                  <a:lnTo>
                    <a:pt x="416023" y="203742"/>
                  </a:lnTo>
                  <a:lnTo>
                    <a:pt x="408221" y="247563"/>
                  </a:lnTo>
                  <a:lnTo>
                    <a:pt x="395358" y="293655"/>
                  </a:lnTo>
                  <a:lnTo>
                    <a:pt x="376170" y="340118"/>
                  </a:lnTo>
                  <a:lnTo>
                    <a:pt x="349391" y="385050"/>
                  </a:lnTo>
                  <a:lnTo>
                    <a:pt x="313756" y="426551"/>
                  </a:lnTo>
                  <a:lnTo>
                    <a:pt x="268000" y="462719"/>
                  </a:lnTo>
                  <a:lnTo>
                    <a:pt x="210858" y="491655"/>
                  </a:lnTo>
                  <a:lnTo>
                    <a:pt x="153715" y="462747"/>
                  </a:lnTo>
                  <a:lnTo>
                    <a:pt x="107959" y="426650"/>
                  </a:lnTo>
                  <a:lnTo>
                    <a:pt x="72324" y="385245"/>
                  </a:lnTo>
                  <a:lnTo>
                    <a:pt x="45545" y="340414"/>
                  </a:lnTo>
                  <a:lnTo>
                    <a:pt x="26357" y="294041"/>
                  </a:lnTo>
                  <a:lnTo>
                    <a:pt x="13494" y="248007"/>
                  </a:lnTo>
                  <a:lnTo>
                    <a:pt x="5693" y="204195"/>
                  </a:lnTo>
                  <a:lnTo>
                    <a:pt x="1686" y="164488"/>
                  </a:lnTo>
                  <a:lnTo>
                    <a:pt x="0" y="104914"/>
                  </a:lnTo>
                  <a:lnTo>
                    <a:pt x="44243" y="100717"/>
                  </a:lnTo>
                  <a:lnTo>
                    <a:pt x="90807" y="88127"/>
                  </a:lnTo>
                  <a:lnTo>
                    <a:pt x="136336" y="67143"/>
                  </a:lnTo>
                  <a:lnTo>
                    <a:pt x="177472" y="37767"/>
                  </a:lnTo>
                  <a:lnTo>
                    <a:pt x="210858" y="0"/>
                  </a:lnTo>
                  <a:close/>
                </a:path>
              </a:pathLst>
            </a:custGeom>
            <a:ln w="3048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319100" y="3917506"/>
              <a:ext cx="301625" cy="341630"/>
            </a:xfrm>
            <a:custGeom>
              <a:avLst/>
              <a:gdLst/>
              <a:ahLst/>
              <a:cxnLst/>
              <a:rect l="l" t="t" r="r" b="b"/>
              <a:pathLst>
                <a:path w="301625" h="341629">
                  <a:moveTo>
                    <a:pt x="152222" y="341490"/>
                  </a:moveTo>
                  <a:lnTo>
                    <a:pt x="105896" y="312365"/>
                  </a:lnTo>
                  <a:lnTo>
                    <a:pt x="70042" y="276618"/>
                  </a:lnTo>
                  <a:lnTo>
                    <a:pt x="43293" y="236318"/>
                  </a:lnTo>
                  <a:lnTo>
                    <a:pt x="24281" y="193535"/>
                  </a:lnTo>
                  <a:lnTo>
                    <a:pt x="11640" y="150338"/>
                  </a:lnTo>
                  <a:lnTo>
                    <a:pt x="4002" y="108796"/>
                  </a:lnTo>
                  <a:lnTo>
                    <a:pt x="0" y="70980"/>
                  </a:lnTo>
                  <a:lnTo>
                    <a:pt x="39097" y="60902"/>
                  </a:lnTo>
                  <a:lnTo>
                    <a:pt x="78292" y="45905"/>
                  </a:lnTo>
                  <a:lnTo>
                    <a:pt x="116139" y="25701"/>
                  </a:lnTo>
                  <a:lnTo>
                    <a:pt x="151193" y="0"/>
                  </a:lnTo>
                  <a:lnTo>
                    <a:pt x="186086" y="25701"/>
                  </a:lnTo>
                  <a:lnTo>
                    <a:pt x="223581" y="45905"/>
                  </a:lnTo>
                  <a:lnTo>
                    <a:pt x="262427" y="60902"/>
                  </a:lnTo>
                  <a:lnTo>
                    <a:pt x="301370" y="70980"/>
                  </a:lnTo>
                  <a:lnTo>
                    <a:pt x="291489" y="143719"/>
                  </a:lnTo>
                  <a:lnTo>
                    <a:pt x="274591" y="202515"/>
                  </a:lnTo>
                  <a:lnTo>
                    <a:pt x="252601" y="248913"/>
                  </a:lnTo>
                  <a:lnTo>
                    <a:pt x="227444" y="284462"/>
                  </a:lnTo>
                  <a:lnTo>
                    <a:pt x="175329" y="329203"/>
                  </a:lnTo>
                  <a:lnTo>
                    <a:pt x="152222" y="341490"/>
                  </a:lnTo>
                  <a:close/>
                </a:path>
                <a:path w="301625" h="341629">
                  <a:moveTo>
                    <a:pt x="151193" y="1041"/>
                  </a:moveTo>
                  <a:lnTo>
                    <a:pt x="151193" y="341490"/>
                  </a:lnTo>
                </a:path>
              </a:pathLst>
            </a:custGeom>
            <a:ln w="1524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469778" y="5449584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h="375920">
                  <a:moveTo>
                    <a:pt x="0" y="0"/>
                  </a:moveTo>
                  <a:lnTo>
                    <a:pt x="0" y="375424"/>
                  </a:lnTo>
                </a:path>
              </a:pathLst>
            </a:custGeom>
            <a:ln w="3048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308293" y="5413582"/>
              <a:ext cx="324485" cy="235585"/>
            </a:xfrm>
            <a:custGeom>
              <a:avLst/>
              <a:gdLst/>
              <a:ahLst/>
              <a:cxnLst/>
              <a:rect l="l" t="t" r="r" b="b"/>
              <a:pathLst>
                <a:path w="324484" h="235585">
                  <a:moveTo>
                    <a:pt x="99771" y="117259"/>
                  </a:moveTo>
                  <a:lnTo>
                    <a:pt x="20573" y="71996"/>
                  </a:lnTo>
                  <a:lnTo>
                    <a:pt x="0" y="24688"/>
                  </a:lnTo>
                  <a:lnTo>
                    <a:pt x="20573" y="0"/>
                  </a:lnTo>
                  <a:lnTo>
                    <a:pt x="161480" y="82283"/>
                  </a:lnTo>
                  <a:lnTo>
                    <a:pt x="303428" y="163550"/>
                  </a:lnTo>
                  <a:lnTo>
                    <a:pt x="324002" y="211886"/>
                  </a:lnTo>
                  <a:lnTo>
                    <a:pt x="303428" y="235546"/>
                  </a:lnTo>
                  <a:lnTo>
                    <a:pt x="161480" y="153263"/>
                  </a:lnTo>
                </a:path>
                <a:path w="324484" h="235585">
                  <a:moveTo>
                    <a:pt x="225259" y="117259"/>
                  </a:moveTo>
                  <a:lnTo>
                    <a:pt x="303428" y="71996"/>
                  </a:lnTo>
                  <a:lnTo>
                    <a:pt x="324002" y="24688"/>
                  </a:lnTo>
                  <a:lnTo>
                    <a:pt x="303428" y="0"/>
                  </a:lnTo>
                  <a:lnTo>
                    <a:pt x="161493" y="82283"/>
                  </a:lnTo>
                  <a:lnTo>
                    <a:pt x="20573" y="163550"/>
                  </a:lnTo>
                  <a:lnTo>
                    <a:pt x="0" y="211886"/>
                  </a:lnTo>
                  <a:lnTo>
                    <a:pt x="20573" y="235546"/>
                  </a:lnTo>
                  <a:lnTo>
                    <a:pt x="161493" y="153263"/>
                  </a:lnTo>
                </a:path>
              </a:pathLst>
            </a:custGeom>
            <a:ln w="1524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4383" y="5386421"/>
              <a:ext cx="70789" cy="7078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73024" y="5769659"/>
              <a:ext cx="194535" cy="122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1259434" y="7182067"/>
              <a:ext cx="422275" cy="494030"/>
            </a:xfrm>
            <a:custGeom>
              <a:avLst/>
              <a:gdLst/>
              <a:ahLst/>
              <a:cxnLst/>
              <a:rect l="l" t="t" r="r" b="b"/>
              <a:pathLst>
                <a:path w="422275" h="494029">
                  <a:moveTo>
                    <a:pt x="421716" y="493712"/>
                  </a:moveTo>
                  <a:lnTo>
                    <a:pt x="210858" y="493712"/>
                  </a:lnTo>
                  <a:lnTo>
                    <a:pt x="0" y="493712"/>
                  </a:lnTo>
                  <a:lnTo>
                    <a:pt x="0" y="282854"/>
                  </a:lnTo>
                  <a:lnTo>
                    <a:pt x="0" y="143992"/>
                  </a:lnTo>
                  <a:lnTo>
                    <a:pt x="210858" y="0"/>
                  </a:lnTo>
                  <a:lnTo>
                    <a:pt x="421716" y="143992"/>
                  </a:lnTo>
                  <a:lnTo>
                    <a:pt x="421716" y="282854"/>
                  </a:lnTo>
                  <a:lnTo>
                    <a:pt x="421716" y="493712"/>
                  </a:lnTo>
                  <a:close/>
                </a:path>
              </a:pathLst>
            </a:custGeom>
            <a:ln w="3048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259434" y="7248924"/>
              <a:ext cx="422275" cy="342900"/>
            </a:xfrm>
            <a:custGeom>
              <a:avLst/>
              <a:gdLst/>
              <a:ahLst/>
              <a:cxnLst/>
              <a:rect l="l" t="t" r="r" b="b"/>
              <a:pathLst>
                <a:path w="422275" h="342900">
                  <a:moveTo>
                    <a:pt x="421716" y="77139"/>
                  </a:moveTo>
                  <a:lnTo>
                    <a:pt x="0" y="77139"/>
                  </a:lnTo>
                </a:path>
                <a:path w="422275" h="342900">
                  <a:moveTo>
                    <a:pt x="247891" y="218046"/>
                  </a:moveTo>
                  <a:lnTo>
                    <a:pt x="235546" y="196456"/>
                  </a:lnTo>
                  <a:lnTo>
                    <a:pt x="223202" y="174853"/>
                  </a:lnTo>
                  <a:lnTo>
                    <a:pt x="210858" y="153250"/>
                  </a:lnTo>
                  <a:lnTo>
                    <a:pt x="198513" y="174853"/>
                  </a:lnTo>
                  <a:lnTo>
                    <a:pt x="186169" y="196456"/>
                  </a:lnTo>
                  <a:lnTo>
                    <a:pt x="173837" y="218046"/>
                  </a:lnTo>
                </a:path>
                <a:path w="422275" h="342900">
                  <a:moveTo>
                    <a:pt x="235546" y="326047"/>
                  </a:moveTo>
                  <a:lnTo>
                    <a:pt x="261264" y="326047"/>
                  </a:lnTo>
                  <a:lnTo>
                    <a:pt x="285953" y="326047"/>
                  </a:lnTo>
                  <a:lnTo>
                    <a:pt x="310629" y="326047"/>
                  </a:lnTo>
                  <a:lnTo>
                    <a:pt x="298284" y="304444"/>
                  </a:lnTo>
                  <a:lnTo>
                    <a:pt x="285953" y="282854"/>
                  </a:lnTo>
                  <a:lnTo>
                    <a:pt x="273608" y="261251"/>
                  </a:lnTo>
                </a:path>
                <a:path w="422275" h="342900">
                  <a:moveTo>
                    <a:pt x="148120" y="261251"/>
                  </a:moveTo>
                  <a:lnTo>
                    <a:pt x="135775" y="282854"/>
                  </a:lnTo>
                  <a:lnTo>
                    <a:pt x="123431" y="304457"/>
                  </a:lnTo>
                  <a:lnTo>
                    <a:pt x="111086" y="326047"/>
                  </a:lnTo>
                  <a:lnTo>
                    <a:pt x="135775" y="326047"/>
                  </a:lnTo>
                  <a:lnTo>
                    <a:pt x="160464" y="326047"/>
                  </a:lnTo>
                  <a:lnTo>
                    <a:pt x="186182" y="326047"/>
                  </a:lnTo>
                </a:path>
                <a:path w="422275" h="342900">
                  <a:moveTo>
                    <a:pt x="255092" y="196456"/>
                  </a:moveTo>
                  <a:lnTo>
                    <a:pt x="248920" y="218058"/>
                  </a:lnTo>
                  <a:lnTo>
                    <a:pt x="226288" y="211886"/>
                  </a:lnTo>
                </a:path>
                <a:path w="422275" h="342900">
                  <a:moveTo>
                    <a:pt x="252006" y="342506"/>
                  </a:moveTo>
                  <a:lnTo>
                    <a:pt x="235546" y="326047"/>
                  </a:lnTo>
                  <a:lnTo>
                    <a:pt x="250977" y="309600"/>
                  </a:lnTo>
                </a:path>
                <a:path w="422275" h="342900">
                  <a:moveTo>
                    <a:pt x="126517" y="267423"/>
                  </a:moveTo>
                  <a:lnTo>
                    <a:pt x="148120" y="261251"/>
                  </a:lnTo>
                  <a:lnTo>
                    <a:pt x="154292" y="282854"/>
                  </a:lnTo>
                </a:path>
                <a:path w="422275" h="342900">
                  <a:moveTo>
                    <a:pt x="210858" y="39077"/>
                  </a:moveTo>
                  <a:lnTo>
                    <a:pt x="218466" y="37541"/>
                  </a:lnTo>
                  <a:lnTo>
                    <a:pt x="224678" y="33353"/>
                  </a:lnTo>
                  <a:lnTo>
                    <a:pt x="228867" y="27140"/>
                  </a:lnTo>
                  <a:lnTo>
                    <a:pt x="230403" y="19532"/>
                  </a:lnTo>
                  <a:lnTo>
                    <a:pt x="228867" y="11931"/>
                  </a:lnTo>
                  <a:lnTo>
                    <a:pt x="224678" y="5722"/>
                  </a:lnTo>
                  <a:lnTo>
                    <a:pt x="218466" y="1535"/>
                  </a:lnTo>
                  <a:lnTo>
                    <a:pt x="210858" y="0"/>
                  </a:lnTo>
                  <a:lnTo>
                    <a:pt x="203250" y="1535"/>
                  </a:lnTo>
                  <a:lnTo>
                    <a:pt x="197037" y="5722"/>
                  </a:lnTo>
                  <a:lnTo>
                    <a:pt x="192848" y="11931"/>
                  </a:lnTo>
                  <a:lnTo>
                    <a:pt x="191312" y="19532"/>
                  </a:lnTo>
                  <a:lnTo>
                    <a:pt x="192848" y="27140"/>
                  </a:lnTo>
                  <a:lnTo>
                    <a:pt x="197037" y="33353"/>
                  </a:lnTo>
                  <a:lnTo>
                    <a:pt x="203250" y="37541"/>
                  </a:lnTo>
                  <a:lnTo>
                    <a:pt x="210858" y="39077"/>
                  </a:lnTo>
                  <a:close/>
                </a:path>
              </a:pathLst>
            </a:custGeom>
            <a:ln w="1524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579151" y="3873712"/>
              <a:ext cx="123825" cy="391160"/>
            </a:xfrm>
            <a:custGeom>
              <a:avLst/>
              <a:gdLst/>
              <a:ahLst/>
              <a:cxnLst/>
              <a:rect l="l" t="t" r="r" b="b"/>
              <a:pathLst>
                <a:path w="123825" h="391160">
                  <a:moveTo>
                    <a:pt x="61709" y="65824"/>
                  </a:moveTo>
                  <a:lnTo>
                    <a:pt x="74525" y="63236"/>
                  </a:lnTo>
                  <a:lnTo>
                    <a:pt x="84988" y="56180"/>
                  </a:lnTo>
                  <a:lnTo>
                    <a:pt x="92041" y="45716"/>
                  </a:lnTo>
                  <a:lnTo>
                    <a:pt x="94627" y="32905"/>
                  </a:lnTo>
                  <a:lnTo>
                    <a:pt x="92041" y="20097"/>
                  </a:lnTo>
                  <a:lnTo>
                    <a:pt x="84988" y="9637"/>
                  </a:lnTo>
                  <a:lnTo>
                    <a:pt x="74525" y="2585"/>
                  </a:lnTo>
                  <a:lnTo>
                    <a:pt x="61709" y="0"/>
                  </a:lnTo>
                  <a:lnTo>
                    <a:pt x="48893" y="2585"/>
                  </a:lnTo>
                  <a:lnTo>
                    <a:pt x="38430" y="9637"/>
                  </a:lnTo>
                  <a:lnTo>
                    <a:pt x="31376" y="20097"/>
                  </a:lnTo>
                  <a:lnTo>
                    <a:pt x="28790" y="32905"/>
                  </a:lnTo>
                  <a:lnTo>
                    <a:pt x="31376" y="45716"/>
                  </a:lnTo>
                  <a:lnTo>
                    <a:pt x="38430" y="56180"/>
                  </a:lnTo>
                  <a:lnTo>
                    <a:pt x="48893" y="63236"/>
                  </a:lnTo>
                  <a:lnTo>
                    <a:pt x="61709" y="65824"/>
                  </a:lnTo>
                  <a:close/>
                </a:path>
                <a:path w="123825" h="391160">
                  <a:moveTo>
                    <a:pt x="0" y="257136"/>
                  </a:moveTo>
                  <a:lnTo>
                    <a:pt x="0" y="133705"/>
                  </a:lnTo>
                  <a:lnTo>
                    <a:pt x="2362" y="121513"/>
                  </a:lnTo>
                  <a:lnTo>
                    <a:pt x="8870" y="111728"/>
                  </a:lnTo>
                  <a:lnTo>
                    <a:pt x="18655" y="105219"/>
                  </a:lnTo>
                  <a:lnTo>
                    <a:pt x="30848" y="102857"/>
                  </a:lnTo>
                  <a:lnTo>
                    <a:pt x="92570" y="102857"/>
                  </a:lnTo>
                  <a:lnTo>
                    <a:pt x="104768" y="105219"/>
                  </a:lnTo>
                  <a:lnTo>
                    <a:pt x="114552" y="111728"/>
                  </a:lnTo>
                  <a:lnTo>
                    <a:pt x="121057" y="121513"/>
                  </a:lnTo>
                  <a:lnTo>
                    <a:pt x="123418" y="133705"/>
                  </a:lnTo>
                  <a:lnTo>
                    <a:pt x="123418" y="257136"/>
                  </a:lnTo>
                </a:path>
                <a:path w="123825" h="391160">
                  <a:moveTo>
                    <a:pt x="35991" y="246849"/>
                  </a:moveTo>
                  <a:lnTo>
                    <a:pt x="35991" y="390855"/>
                  </a:lnTo>
                </a:path>
                <a:path w="123825" h="391160">
                  <a:moveTo>
                    <a:pt x="87426" y="246849"/>
                  </a:moveTo>
                  <a:lnTo>
                    <a:pt x="87426" y="390855"/>
                  </a:lnTo>
                </a:path>
              </a:pathLst>
            </a:custGeom>
            <a:ln w="3048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385785" y="3822275"/>
              <a:ext cx="518795" cy="508634"/>
            </a:xfrm>
            <a:custGeom>
              <a:avLst/>
              <a:gdLst/>
              <a:ahLst/>
              <a:cxnLst/>
              <a:rect l="l" t="t" r="r" b="b"/>
              <a:pathLst>
                <a:path w="518794" h="508635">
                  <a:moveTo>
                    <a:pt x="63766" y="127546"/>
                  </a:moveTo>
                  <a:lnTo>
                    <a:pt x="88587" y="122534"/>
                  </a:lnTo>
                  <a:lnTo>
                    <a:pt x="108856" y="108869"/>
                  </a:lnTo>
                  <a:lnTo>
                    <a:pt x="122522" y="88600"/>
                  </a:lnTo>
                  <a:lnTo>
                    <a:pt x="127533" y="63779"/>
                  </a:lnTo>
                  <a:lnTo>
                    <a:pt x="122522" y="38956"/>
                  </a:lnTo>
                  <a:lnTo>
                    <a:pt x="108856" y="18683"/>
                  </a:lnTo>
                  <a:lnTo>
                    <a:pt x="88587" y="5013"/>
                  </a:lnTo>
                  <a:lnTo>
                    <a:pt x="63766" y="0"/>
                  </a:lnTo>
                  <a:lnTo>
                    <a:pt x="38940" y="5013"/>
                  </a:lnTo>
                  <a:lnTo>
                    <a:pt x="18672" y="18683"/>
                  </a:lnTo>
                  <a:lnTo>
                    <a:pt x="5009" y="38956"/>
                  </a:lnTo>
                  <a:lnTo>
                    <a:pt x="0" y="63779"/>
                  </a:lnTo>
                  <a:lnTo>
                    <a:pt x="5009" y="88600"/>
                  </a:lnTo>
                  <a:lnTo>
                    <a:pt x="18672" y="108869"/>
                  </a:lnTo>
                  <a:lnTo>
                    <a:pt x="38940" y="122534"/>
                  </a:lnTo>
                  <a:lnTo>
                    <a:pt x="63766" y="127546"/>
                  </a:lnTo>
                  <a:close/>
                </a:path>
                <a:path w="518794" h="508635">
                  <a:moveTo>
                    <a:pt x="63766" y="39090"/>
                  </a:moveTo>
                  <a:lnTo>
                    <a:pt x="37007" y="84340"/>
                  </a:lnTo>
                  <a:lnTo>
                    <a:pt x="90512" y="84340"/>
                  </a:lnTo>
                  <a:lnTo>
                    <a:pt x="63766" y="39090"/>
                  </a:lnTo>
                  <a:close/>
                </a:path>
                <a:path w="518794" h="508635">
                  <a:moveTo>
                    <a:pt x="454621" y="127546"/>
                  </a:moveTo>
                  <a:lnTo>
                    <a:pt x="479442" y="122534"/>
                  </a:lnTo>
                  <a:lnTo>
                    <a:pt x="499711" y="108869"/>
                  </a:lnTo>
                  <a:lnTo>
                    <a:pt x="513377" y="88600"/>
                  </a:lnTo>
                  <a:lnTo>
                    <a:pt x="518388" y="63779"/>
                  </a:lnTo>
                  <a:lnTo>
                    <a:pt x="513377" y="38956"/>
                  </a:lnTo>
                  <a:lnTo>
                    <a:pt x="499711" y="18683"/>
                  </a:lnTo>
                  <a:lnTo>
                    <a:pt x="479442" y="5013"/>
                  </a:lnTo>
                  <a:lnTo>
                    <a:pt x="454621" y="0"/>
                  </a:lnTo>
                  <a:lnTo>
                    <a:pt x="429795" y="5013"/>
                  </a:lnTo>
                  <a:lnTo>
                    <a:pt x="409527" y="18683"/>
                  </a:lnTo>
                  <a:lnTo>
                    <a:pt x="395864" y="38956"/>
                  </a:lnTo>
                  <a:lnTo>
                    <a:pt x="390855" y="63779"/>
                  </a:lnTo>
                  <a:lnTo>
                    <a:pt x="395864" y="88600"/>
                  </a:lnTo>
                  <a:lnTo>
                    <a:pt x="409527" y="108869"/>
                  </a:lnTo>
                  <a:lnTo>
                    <a:pt x="429795" y="122534"/>
                  </a:lnTo>
                  <a:lnTo>
                    <a:pt x="454621" y="127546"/>
                  </a:lnTo>
                  <a:close/>
                </a:path>
                <a:path w="518794" h="508635">
                  <a:moveTo>
                    <a:pt x="63766" y="508114"/>
                  </a:moveTo>
                  <a:lnTo>
                    <a:pt x="88587" y="503103"/>
                  </a:lnTo>
                  <a:lnTo>
                    <a:pt x="108856" y="489437"/>
                  </a:lnTo>
                  <a:lnTo>
                    <a:pt x="122522" y="469168"/>
                  </a:lnTo>
                  <a:lnTo>
                    <a:pt x="127533" y="444347"/>
                  </a:lnTo>
                  <a:lnTo>
                    <a:pt x="122522" y="419526"/>
                  </a:lnTo>
                  <a:lnTo>
                    <a:pt x="108856" y="399257"/>
                  </a:lnTo>
                  <a:lnTo>
                    <a:pt x="88587" y="385592"/>
                  </a:lnTo>
                  <a:lnTo>
                    <a:pt x="63766" y="380580"/>
                  </a:lnTo>
                  <a:lnTo>
                    <a:pt x="38940" y="385592"/>
                  </a:lnTo>
                  <a:lnTo>
                    <a:pt x="18672" y="399257"/>
                  </a:lnTo>
                  <a:lnTo>
                    <a:pt x="5009" y="419526"/>
                  </a:lnTo>
                  <a:lnTo>
                    <a:pt x="0" y="444347"/>
                  </a:lnTo>
                  <a:lnTo>
                    <a:pt x="5009" y="469168"/>
                  </a:lnTo>
                  <a:lnTo>
                    <a:pt x="18672" y="489437"/>
                  </a:lnTo>
                  <a:lnTo>
                    <a:pt x="38940" y="503103"/>
                  </a:lnTo>
                  <a:lnTo>
                    <a:pt x="63766" y="508114"/>
                  </a:lnTo>
                  <a:close/>
                </a:path>
                <a:path w="518794" h="508635">
                  <a:moveTo>
                    <a:pt x="454621" y="508114"/>
                  </a:moveTo>
                  <a:lnTo>
                    <a:pt x="479442" y="503103"/>
                  </a:lnTo>
                  <a:lnTo>
                    <a:pt x="499711" y="489437"/>
                  </a:lnTo>
                  <a:lnTo>
                    <a:pt x="513377" y="469168"/>
                  </a:lnTo>
                  <a:lnTo>
                    <a:pt x="518388" y="444347"/>
                  </a:lnTo>
                  <a:lnTo>
                    <a:pt x="513377" y="419526"/>
                  </a:lnTo>
                  <a:lnTo>
                    <a:pt x="499711" y="399257"/>
                  </a:lnTo>
                  <a:lnTo>
                    <a:pt x="479442" y="385592"/>
                  </a:lnTo>
                  <a:lnTo>
                    <a:pt x="454621" y="380580"/>
                  </a:lnTo>
                  <a:lnTo>
                    <a:pt x="429795" y="385592"/>
                  </a:lnTo>
                  <a:lnTo>
                    <a:pt x="409527" y="399257"/>
                  </a:lnTo>
                  <a:lnTo>
                    <a:pt x="395864" y="419526"/>
                  </a:lnTo>
                  <a:lnTo>
                    <a:pt x="390855" y="444347"/>
                  </a:lnTo>
                  <a:lnTo>
                    <a:pt x="395864" y="469168"/>
                  </a:lnTo>
                  <a:lnTo>
                    <a:pt x="409527" y="489437"/>
                  </a:lnTo>
                  <a:lnTo>
                    <a:pt x="429795" y="503103"/>
                  </a:lnTo>
                  <a:lnTo>
                    <a:pt x="454621" y="508114"/>
                  </a:lnTo>
                  <a:close/>
                </a:path>
                <a:path w="518794" h="508635">
                  <a:moveTo>
                    <a:pt x="475195" y="43205"/>
                  </a:moveTo>
                  <a:lnTo>
                    <a:pt x="434047" y="43205"/>
                  </a:lnTo>
                  <a:lnTo>
                    <a:pt x="434047" y="84353"/>
                  </a:lnTo>
                  <a:lnTo>
                    <a:pt x="475195" y="84353"/>
                  </a:lnTo>
                  <a:lnTo>
                    <a:pt x="475195" y="43205"/>
                  </a:lnTo>
                  <a:close/>
                </a:path>
                <a:path w="518794" h="508635">
                  <a:moveTo>
                    <a:pt x="89484" y="459778"/>
                  </a:moveTo>
                  <a:lnTo>
                    <a:pt x="89484" y="429945"/>
                  </a:lnTo>
                  <a:lnTo>
                    <a:pt x="63766" y="415544"/>
                  </a:lnTo>
                  <a:lnTo>
                    <a:pt x="38049" y="429945"/>
                  </a:lnTo>
                  <a:lnTo>
                    <a:pt x="38049" y="459778"/>
                  </a:lnTo>
                  <a:lnTo>
                    <a:pt x="63766" y="474179"/>
                  </a:lnTo>
                  <a:lnTo>
                    <a:pt x="89484" y="459778"/>
                  </a:lnTo>
                  <a:close/>
                </a:path>
                <a:path w="518794" h="508635">
                  <a:moveTo>
                    <a:pt x="454621" y="473151"/>
                  </a:moveTo>
                  <a:lnTo>
                    <a:pt x="465830" y="470888"/>
                  </a:lnTo>
                  <a:lnTo>
                    <a:pt x="474986" y="464716"/>
                  </a:lnTo>
                  <a:lnTo>
                    <a:pt x="481160" y="455561"/>
                  </a:lnTo>
                  <a:lnTo>
                    <a:pt x="483425" y="444347"/>
                  </a:lnTo>
                  <a:lnTo>
                    <a:pt x="481160" y="433133"/>
                  </a:lnTo>
                  <a:lnTo>
                    <a:pt x="474986" y="423978"/>
                  </a:lnTo>
                  <a:lnTo>
                    <a:pt x="465830" y="417806"/>
                  </a:lnTo>
                  <a:lnTo>
                    <a:pt x="454621" y="415544"/>
                  </a:lnTo>
                  <a:lnTo>
                    <a:pt x="443407" y="417806"/>
                  </a:lnTo>
                  <a:lnTo>
                    <a:pt x="434252" y="423978"/>
                  </a:lnTo>
                  <a:lnTo>
                    <a:pt x="428081" y="433133"/>
                  </a:lnTo>
                  <a:lnTo>
                    <a:pt x="425818" y="444347"/>
                  </a:lnTo>
                  <a:lnTo>
                    <a:pt x="428081" y="455561"/>
                  </a:lnTo>
                  <a:lnTo>
                    <a:pt x="434252" y="464716"/>
                  </a:lnTo>
                  <a:lnTo>
                    <a:pt x="443407" y="470888"/>
                  </a:lnTo>
                  <a:lnTo>
                    <a:pt x="454621" y="473151"/>
                  </a:lnTo>
                  <a:close/>
                </a:path>
              </a:pathLst>
            </a:custGeom>
            <a:ln w="1524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491715" y="3930279"/>
              <a:ext cx="302895" cy="298450"/>
            </a:xfrm>
            <a:custGeom>
              <a:avLst/>
              <a:gdLst/>
              <a:ahLst/>
              <a:cxnLst/>
              <a:rect l="l" t="t" r="r" b="b"/>
              <a:pathLst>
                <a:path w="302894" h="298450">
                  <a:moveTo>
                    <a:pt x="229374" y="228346"/>
                  </a:moveTo>
                  <a:lnTo>
                    <a:pt x="302412" y="298284"/>
                  </a:lnTo>
                </a:path>
                <a:path w="302894" h="298450">
                  <a:moveTo>
                    <a:pt x="0" y="6172"/>
                  </a:moveTo>
                  <a:lnTo>
                    <a:pt x="60693" y="64795"/>
                  </a:lnTo>
                </a:path>
                <a:path w="302894" h="298450">
                  <a:moveTo>
                    <a:pt x="67881" y="226288"/>
                  </a:moveTo>
                  <a:lnTo>
                    <a:pt x="4127" y="287997"/>
                  </a:lnTo>
                </a:path>
                <a:path w="302894" h="298450">
                  <a:moveTo>
                    <a:pt x="302412" y="0"/>
                  </a:moveTo>
                  <a:lnTo>
                    <a:pt x="238632" y="61709"/>
                  </a:lnTo>
                </a:path>
              </a:pathLst>
            </a:custGeom>
            <a:ln w="1524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404293" y="5413580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4">
                  <a:moveTo>
                    <a:pt x="371309" y="38061"/>
                  </a:moveTo>
                  <a:lnTo>
                    <a:pt x="341645" y="21699"/>
                  </a:lnTo>
                  <a:lnTo>
                    <a:pt x="309857" y="9772"/>
                  </a:lnTo>
                  <a:lnTo>
                    <a:pt x="276140" y="2475"/>
                  </a:lnTo>
                  <a:lnTo>
                    <a:pt x="240690" y="0"/>
                  </a:lnTo>
                  <a:lnTo>
                    <a:pt x="192251" y="4899"/>
                  </a:lnTo>
                  <a:lnTo>
                    <a:pt x="147104" y="18948"/>
                  </a:lnTo>
                  <a:lnTo>
                    <a:pt x="106223" y="41169"/>
                  </a:lnTo>
                  <a:lnTo>
                    <a:pt x="70586" y="70586"/>
                  </a:lnTo>
                  <a:lnTo>
                    <a:pt x="41169" y="106223"/>
                  </a:lnTo>
                  <a:lnTo>
                    <a:pt x="18948" y="147104"/>
                  </a:lnTo>
                  <a:lnTo>
                    <a:pt x="4899" y="192251"/>
                  </a:lnTo>
                  <a:lnTo>
                    <a:pt x="0" y="240690"/>
                  </a:lnTo>
                  <a:lnTo>
                    <a:pt x="4899" y="289128"/>
                  </a:lnTo>
                  <a:lnTo>
                    <a:pt x="18948" y="334276"/>
                  </a:lnTo>
                  <a:lnTo>
                    <a:pt x="41169" y="375157"/>
                  </a:lnTo>
                  <a:lnTo>
                    <a:pt x="70586" y="410794"/>
                  </a:lnTo>
                  <a:lnTo>
                    <a:pt x="106223" y="440211"/>
                  </a:lnTo>
                  <a:lnTo>
                    <a:pt x="147104" y="462432"/>
                  </a:lnTo>
                  <a:lnTo>
                    <a:pt x="192251" y="476480"/>
                  </a:lnTo>
                  <a:lnTo>
                    <a:pt x="240690" y="481380"/>
                  </a:lnTo>
                  <a:lnTo>
                    <a:pt x="289124" y="476480"/>
                  </a:lnTo>
                  <a:lnTo>
                    <a:pt x="334269" y="462432"/>
                  </a:lnTo>
                  <a:lnTo>
                    <a:pt x="375147" y="440211"/>
                  </a:lnTo>
                  <a:lnTo>
                    <a:pt x="410783" y="410794"/>
                  </a:lnTo>
                  <a:lnTo>
                    <a:pt x="440199" y="375157"/>
                  </a:lnTo>
                  <a:lnTo>
                    <a:pt x="462419" y="334276"/>
                  </a:lnTo>
                  <a:lnTo>
                    <a:pt x="476468" y="289128"/>
                  </a:lnTo>
                  <a:lnTo>
                    <a:pt x="481368" y="240690"/>
                  </a:lnTo>
                  <a:lnTo>
                    <a:pt x="478733" y="205073"/>
                  </a:lnTo>
                  <a:lnTo>
                    <a:pt x="471085" y="171002"/>
                  </a:lnTo>
                  <a:lnTo>
                    <a:pt x="458806" y="138859"/>
                  </a:lnTo>
                  <a:lnTo>
                    <a:pt x="442277" y="109029"/>
                  </a:lnTo>
                </a:path>
              </a:pathLst>
            </a:custGeom>
            <a:ln w="30479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52221" y="5432705"/>
              <a:ext cx="414324" cy="41432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4396066" y="7666779"/>
              <a:ext cx="497840" cy="0"/>
            </a:xfrm>
            <a:custGeom>
              <a:avLst/>
              <a:gdLst/>
              <a:ahLst/>
              <a:cxnLst/>
              <a:rect l="l" t="t" r="r" b="b"/>
              <a:pathLst>
                <a:path w="497840">
                  <a:moveTo>
                    <a:pt x="0" y="0"/>
                  </a:moveTo>
                  <a:lnTo>
                    <a:pt x="497814" y="0"/>
                  </a:lnTo>
                </a:path>
              </a:pathLst>
            </a:custGeom>
            <a:ln w="3048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444417" y="7333524"/>
              <a:ext cx="400685" cy="188595"/>
            </a:xfrm>
            <a:custGeom>
              <a:avLst/>
              <a:gdLst/>
              <a:ahLst/>
              <a:cxnLst/>
              <a:rect l="l" t="t" r="r" b="b"/>
              <a:pathLst>
                <a:path w="400684" h="188595">
                  <a:moveTo>
                    <a:pt x="79184" y="104914"/>
                  </a:moveTo>
                  <a:lnTo>
                    <a:pt x="0" y="184111"/>
                  </a:lnTo>
                </a:path>
                <a:path w="400684" h="188595">
                  <a:moveTo>
                    <a:pt x="186156" y="188213"/>
                  </a:moveTo>
                  <a:lnTo>
                    <a:pt x="103873" y="105930"/>
                  </a:lnTo>
                </a:path>
                <a:path w="400684" h="188595">
                  <a:moveTo>
                    <a:pt x="293141" y="109029"/>
                  </a:moveTo>
                  <a:lnTo>
                    <a:pt x="215988" y="188226"/>
                  </a:lnTo>
                </a:path>
                <a:path w="400684" h="188595">
                  <a:moveTo>
                    <a:pt x="400100" y="0"/>
                  </a:moveTo>
                  <a:lnTo>
                    <a:pt x="318858" y="83311"/>
                  </a:lnTo>
                </a:path>
              </a:pathLst>
            </a:custGeom>
            <a:ln w="3048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431030" y="7355122"/>
              <a:ext cx="427990" cy="278765"/>
            </a:xfrm>
            <a:custGeom>
              <a:avLst/>
              <a:gdLst/>
              <a:ahLst/>
              <a:cxnLst/>
              <a:rect l="l" t="t" r="r" b="b"/>
              <a:pathLst>
                <a:path w="427990" h="278765">
                  <a:moveTo>
                    <a:pt x="0" y="208800"/>
                  </a:moveTo>
                  <a:lnTo>
                    <a:pt x="0" y="278739"/>
                  </a:lnTo>
                </a:path>
                <a:path w="427990" h="278765">
                  <a:moveTo>
                    <a:pt x="104914" y="105943"/>
                  </a:moveTo>
                  <a:lnTo>
                    <a:pt x="104914" y="278739"/>
                  </a:lnTo>
                </a:path>
                <a:path w="427990" h="278765">
                  <a:moveTo>
                    <a:pt x="213956" y="207771"/>
                  </a:moveTo>
                  <a:lnTo>
                    <a:pt x="213956" y="278752"/>
                  </a:lnTo>
                </a:path>
                <a:path w="427990" h="278765">
                  <a:moveTo>
                    <a:pt x="320916" y="111086"/>
                  </a:moveTo>
                  <a:lnTo>
                    <a:pt x="320916" y="278739"/>
                  </a:lnTo>
                </a:path>
                <a:path w="427990" h="278765">
                  <a:moveTo>
                    <a:pt x="427888" y="278739"/>
                  </a:moveTo>
                  <a:lnTo>
                    <a:pt x="427888" y="0"/>
                  </a:lnTo>
                </a:path>
              </a:pathLst>
            </a:custGeom>
            <a:ln w="1524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413555" y="7301630"/>
              <a:ext cx="461009" cy="247015"/>
            </a:xfrm>
            <a:custGeom>
              <a:avLst/>
              <a:gdLst/>
              <a:ahLst/>
              <a:cxnLst/>
              <a:rect l="l" t="t" r="r" b="b"/>
              <a:pathLst>
                <a:path w="461009" h="247015">
                  <a:moveTo>
                    <a:pt x="17475" y="244805"/>
                  </a:moveTo>
                  <a:lnTo>
                    <a:pt x="27127" y="244805"/>
                  </a:lnTo>
                  <a:lnTo>
                    <a:pt x="34963" y="236981"/>
                  </a:lnTo>
                  <a:lnTo>
                    <a:pt x="34963" y="227317"/>
                  </a:lnTo>
                  <a:lnTo>
                    <a:pt x="34963" y="217665"/>
                  </a:lnTo>
                  <a:lnTo>
                    <a:pt x="27127" y="209829"/>
                  </a:lnTo>
                  <a:lnTo>
                    <a:pt x="17475" y="209829"/>
                  </a:lnTo>
                  <a:lnTo>
                    <a:pt x="7823" y="209829"/>
                  </a:lnTo>
                  <a:lnTo>
                    <a:pt x="0" y="217665"/>
                  </a:lnTo>
                  <a:lnTo>
                    <a:pt x="0" y="227317"/>
                  </a:lnTo>
                  <a:lnTo>
                    <a:pt x="0" y="236981"/>
                  </a:lnTo>
                  <a:lnTo>
                    <a:pt x="7823" y="244805"/>
                  </a:lnTo>
                  <a:lnTo>
                    <a:pt x="17475" y="244805"/>
                  </a:lnTo>
                  <a:close/>
                </a:path>
                <a:path w="461009" h="247015">
                  <a:moveTo>
                    <a:pt x="121373" y="141947"/>
                  </a:moveTo>
                  <a:lnTo>
                    <a:pt x="131013" y="141947"/>
                  </a:lnTo>
                  <a:lnTo>
                    <a:pt x="138849" y="134124"/>
                  </a:lnTo>
                  <a:lnTo>
                    <a:pt x="138849" y="124459"/>
                  </a:lnTo>
                  <a:lnTo>
                    <a:pt x="138849" y="114807"/>
                  </a:lnTo>
                  <a:lnTo>
                    <a:pt x="131013" y="106972"/>
                  </a:lnTo>
                  <a:lnTo>
                    <a:pt x="121373" y="106972"/>
                  </a:lnTo>
                  <a:lnTo>
                    <a:pt x="111709" y="106972"/>
                  </a:lnTo>
                  <a:lnTo>
                    <a:pt x="103885" y="114807"/>
                  </a:lnTo>
                  <a:lnTo>
                    <a:pt x="103885" y="124459"/>
                  </a:lnTo>
                  <a:lnTo>
                    <a:pt x="103885" y="134124"/>
                  </a:lnTo>
                  <a:lnTo>
                    <a:pt x="111709" y="141947"/>
                  </a:lnTo>
                  <a:lnTo>
                    <a:pt x="121373" y="141947"/>
                  </a:lnTo>
                  <a:close/>
                </a:path>
                <a:path w="461009" h="247015">
                  <a:moveTo>
                    <a:pt x="232448" y="246862"/>
                  </a:moveTo>
                  <a:lnTo>
                    <a:pt x="242100" y="246862"/>
                  </a:lnTo>
                  <a:lnTo>
                    <a:pt x="249935" y="239039"/>
                  </a:lnTo>
                  <a:lnTo>
                    <a:pt x="249935" y="229374"/>
                  </a:lnTo>
                  <a:lnTo>
                    <a:pt x="249935" y="219722"/>
                  </a:lnTo>
                  <a:lnTo>
                    <a:pt x="242100" y="211886"/>
                  </a:lnTo>
                  <a:lnTo>
                    <a:pt x="232448" y="211886"/>
                  </a:lnTo>
                  <a:lnTo>
                    <a:pt x="222796" y="211886"/>
                  </a:lnTo>
                  <a:lnTo>
                    <a:pt x="214960" y="219722"/>
                  </a:lnTo>
                  <a:lnTo>
                    <a:pt x="214960" y="229374"/>
                  </a:lnTo>
                  <a:lnTo>
                    <a:pt x="214960" y="239039"/>
                  </a:lnTo>
                  <a:lnTo>
                    <a:pt x="222796" y="246862"/>
                  </a:lnTo>
                  <a:lnTo>
                    <a:pt x="232448" y="246862"/>
                  </a:lnTo>
                  <a:close/>
                </a:path>
                <a:path w="461009" h="247015">
                  <a:moveTo>
                    <a:pt x="336334" y="146062"/>
                  </a:moveTo>
                  <a:lnTo>
                    <a:pt x="345986" y="146062"/>
                  </a:lnTo>
                  <a:lnTo>
                    <a:pt x="353821" y="138239"/>
                  </a:lnTo>
                  <a:lnTo>
                    <a:pt x="353821" y="128574"/>
                  </a:lnTo>
                  <a:lnTo>
                    <a:pt x="353821" y="118922"/>
                  </a:lnTo>
                  <a:lnTo>
                    <a:pt x="345986" y="111086"/>
                  </a:lnTo>
                  <a:lnTo>
                    <a:pt x="336334" y="111086"/>
                  </a:lnTo>
                  <a:lnTo>
                    <a:pt x="326682" y="111086"/>
                  </a:lnTo>
                  <a:lnTo>
                    <a:pt x="318858" y="118922"/>
                  </a:lnTo>
                  <a:lnTo>
                    <a:pt x="318858" y="128574"/>
                  </a:lnTo>
                  <a:lnTo>
                    <a:pt x="318858" y="138239"/>
                  </a:lnTo>
                  <a:lnTo>
                    <a:pt x="326682" y="146062"/>
                  </a:lnTo>
                  <a:lnTo>
                    <a:pt x="336334" y="146062"/>
                  </a:lnTo>
                  <a:close/>
                </a:path>
                <a:path w="461009" h="247015">
                  <a:moveTo>
                    <a:pt x="443306" y="34975"/>
                  </a:moveTo>
                  <a:lnTo>
                    <a:pt x="452958" y="34975"/>
                  </a:lnTo>
                  <a:lnTo>
                    <a:pt x="460794" y="27152"/>
                  </a:lnTo>
                  <a:lnTo>
                    <a:pt x="460794" y="17487"/>
                  </a:lnTo>
                  <a:lnTo>
                    <a:pt x="460794" y="7835"/>
                  </a:lnTo>
                  <a:lnTo>
                    <a:pt x="452958" y="0"/>
                  </a:lnTo>
                  <a:lnTo>
                    <a:pt x="443306" y="0"/>
                  </a:lnTo>
                  <a:lnTo>
                    <a:pt x="433654" y="0"/>
                  </a:lnTo>
                  <a:lnTo>
                    <a:pt x="425818" y="7835"/>
                  </a:lnTo>
                  <a:lnTo>
                    <a:pt x="425818" y="17487"/>
                  </a:lnTo>
                  <a:lnTo>
                    <a:pt x="425818" y="27152"/>
                  </a:lnTo>
                  <a:lnTo>
                    <a:pt x="433654" y="34975"/>
                  </a:lnTo>
                  <a:lnTo>
                    <a:pt x="443306" y="34975"/>
                  </a:lnTo>
                  <a:close/>
                </a:path>
              </a:pathLst>
            </a:custGeom>
            <a:ln w="1524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722115" y="6144243"/>
            <a:ext cx="1849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591D0"/>
                </a:solidFill>
                <a:latin typeface="DINPro-Medium"/>
                <a:cs typeface="DINPro-Medium"/>
              </a:rPr>
              <a:t>Комфо</a:t>
            </a:r>
            <a:r>
              <a:rPr sz="1800" spc="-25" dirty="0">
                <a:solidFill>
                  <a:srgbClr val="1591D0"/>
                </a:solidFill>
                <a:latin typeface="DINPro-Medium"/>
                <a:cs typeface="DINPro-Medium"/>
              </a:rPr>
              <a:t>р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тно</a:t>
            </a:r>
            <a:r>
              <a:rPr sz="1800" spc="-20" dirty="0">
                <a:solidFill>
                  <a:srgbClr val="1591D0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ть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22371" y="7897048"/>
            <a:ext cx="1574165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96215" marR="5080" indent="-19685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1591D0"/>
                </a:solidFill>
                <a:latin typeface="DINPro-Medium"/>
                <a:cs typeface="DINPro-Medium"/>
              </a:rPr>
              <a:t>Э</a:t>
            </a:r>
            <a:r>
              <a:rPr sz="1800" spc="-45" dirty="0">
                <a:solidFill>
                  <a:srgbClr val="1591D0"/>
                </a:solidFill>
                <a:latin typeface="DINPro-Medium"/>
                <a:cs typeface="DINPro-Medium"/>
              </a:rPr>
              <a:t>к</a:t>
            </a:r>
            <a:r>
              <a:rPr sz="1800" spc="-20" dirty="0">
                <a:solidFill>
                  <a:srgbClr val="1591D0"/>
                </a:solidFill>
                <a:latin typeface="DINPro-Medium"/>
                <a:cs typeface="DINPro-Medium"/>
              </a:rPr>
              <a:t>о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логично</a:t>
            </a:r>
            <a:r>
              <a:rPr sz="1800" spc="-20" dirty="0">
                <a:solidFill>
                  <a:srgbClr val="1591D0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ть  и</a:t>
            </a:r>
            <a:r>
              <a:rPr sz="1800" spc="-25" dirty="0">
                <a:solidFill>
                  <a:srgbClr val="1591D0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здоровье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109206" y="4496540"/>
            <a:ext cx="3535492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indent="89535" algn="ctr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1591D0"/>
                </a:solidFill>
                <a:latin typeface="DINPro-Medium"/>
                <a:cs typeface="DINPro-Medium"/>
              </a:rPr>
              <a:t>Идентичность 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 и</a:t>
            </a:r>
            <a:r>
              <a:rPr sz="1800" spc="-100" dirty="0">
                <a:solidFill>
                  <a:srgbClr val="1591D0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разнообразие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613768" y="6068484"/>
            <a:ext cx="2178416" cy="56682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 algn="ctr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Современно</a:t>
            </a:r>
            <a:r>
              <a:rPr sz="1800" spc="-20" dirty="0">
                <a:solidFill>
                  <a:srgbClr val="1591D0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ть  и </a:t>
            </a:r>
            <a:r>
              <a:rPr sz="1800" spc="-5" dirty="0">
                <a:solidFill>
                  <a:srgbClr val="1591D0"/>
                </a:solidFill>
                <a:latin typeface="DINPro-Medium"/>
                <a:cs typeface="DINPro-Medium"/>
              </a:rPr>
              <a:t>актуальность </a:t>
            </a:r>
            <a:r>
              <a:rPr sz="1800" spc="-420" dirty="0">
                <a:solidFill>
                  <a:srgbClr val="1591D0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среды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550900" y="7897048"/>
            <a:ext cx="2362199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00660" marR="5080" indent="-201295" algn="ctr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1591D0"/>
                </a:solidFill>
                <a:latin typeface="DINPro-Medium"/>
                <a:cs typeface="DINPro-Medium"/>
              </a:rPr>
              <a:t>Эффективно</a:t>
            </a:r>
            <a:r>
              <a:rPr sz="1800" spc="-25" dirty="0">
                <a:solidFill>
                  <a:srgbClr val="1591D0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591D0"/>
                </a:solidFill>
                <a:latin typeface="DINPro-Medium"/>
                <a:cs typeface="DINPro-Medium"/>
              </a:rPr>
              <a:t>ть  управления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90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91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6362" y="5426740"/>
            <a:ext cx="1224280" cy="918210"/>
            <a:chOff x="4326362" y="5426740"/>
            <a:chExt cx="1224280" cy="918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362" y="5426740"/>
              <a:ext cx="1224212" cy="9181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41937" y="5427916"/>
              <a:ext cx="8255" cy="281940"/>
            </a:xfrm>
            <a:custGeom>
              <a:avLst/>
              <a:gdLst/>
              <a:ahLst/>
              <a:cxnLst/>
              <a:rect l="l" t="t" r="r" b="b"/>
              <a:pathLst>
                <a:path w="8254" h="281939">
                  <a:moveTo>
                    <a:pt x="8115" y="0"/>
                  </a:moveTo>
                  <a:lnTo>
                    <a:pt x="0" y="0"/>
                  </a:lnTo>
                  <a:lnTo>
                    <a:pt x="0" y="281584"/>
                  </a:lnTo>
                  <a:lnTo>
                    <a:pt x="8115" y="281584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3875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540" y="6877285"/>
            <a:ext cx="1179648" cy="8891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0700" y="214100"/>
            <a:ext cx="11125200" cy="18796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spc="-10" dirty="0">
                <a:solidFill>
                  <a:srgbClr val="37414D"/>
                </a:solidFill>
              </a:rPr>
              <a:t>Матрица</a:t>
            </a:r>
            <a:r>
              <a:rPr spc="-20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влияния</a:t>
            </a:r>
            <a:r>
              <a:rPr spc="-1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мероприятий</a:t>
            </a:r>
            <a:r>
              <a:rPr spc="-20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национальных </a:t>
            </a:r>
            <a:r>
              <a:rPr spc="-819" dirty="0">
                <a:solidFill>
                  <a:srgbClr val="37414D"/>
                </a:solidFill>
              </a:rPr>
              <a:t> </a:t>
            </a:r>
            <a:r>
              <a:rPr spc="-5" dirty="0">
                <a:solidFill>
                  <a:srgbClr val="37414D"/>
                </a:solidFill>
              </a:rPr>
              <a:t>проектов </a:t>
            </a:r>
            <a:r>
              <a:rPr dirty="0">
                <a:solidFill>
                  <a:srgbClr val="37414D"/>
                </a:solidFill>
              </a:rPr>
              <a:t>на </a:t>
            </a:r>
            <a:r>
              <a:rPr spc="-10" dirty="0">
                <a:solidFill>
                  <a:srgbClr val="37414D"/>
                </a:solidFill>
              </a:rPr>
              <a:t>индикаторы</a:t>
            </a:r>
            <a:r>
              <a:rPr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Индекса</a:t>
            </a:r>
            <a:r>
              <a:rPr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качества 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-20" dirty="0">
                <a:solidFill>
                  <a:srgbClr val="37414D"/>
                </a:solidFill>
              </a:rPr>
              <a:t>городской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среды</a:t>
            </a:r>
          </a:p>
          <a:p>
            <a:pPr marR="802640" algn="r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solidFill>
                  <a:srgbClr val="1591D0"/>
                </a:solidFill>
              </a:rPr>
              <a:t>36</a:t>
            </a:r>
            <a:r>
              <a:rPr sz="1800" spc="-20" dirty="0">
                <a:solidFill>
                  <a:srgbClr val="1591D0"/>
                </a:solidFill>
              </a:rPr>
              <a:t> </a:t>
            </a:r>
            <a:r>
              <a:rPr sz="1800" spc="-5" dirty="0">
                <a:solidFill>
                  <a:srgbClr val="1591D0"/>
                </a:solidFill>
              </a:rPr>
              <a:t>индикаторов</a:t>
            </a:r>
            <a:r>
              <a:rPr sz="1800" spc="-15" dirty="0">
                <a:solidFill>
                  <a:srgbClr val="1591D0"/>
                </a:solidFill>
              </a:rPr>
              <a:t> </a:t>
            </a:r>
            <a:r>
              <a:rPr sz="1800" spc="-5" dirty="0">
                <a:solidFill>
                  <a:srgbClr val="1591D0"/>
                </a:solidFill>
              </a:rPr>
              <a:t>оценки</a:t>
            </a:r>
            <a:endParaRPr sz="1800" dirty="0"/>
          </a:p>
        </p:txBody>
      </p:sp>
      <p:sp>
        <p:nvSpPr>
          <p:cNvPr id="7" name="object 7"/>
          <p:cNvSpPr txBox="1"/>
          <p:nvPr/>
        </p:nvSpPr>
        <p:spPr>
          <a:xfrm>
            <a:off x="2044800" y="3152045"/>
            <a:ext cx="1261745" cy="461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Национальный проект</a:t>
            </a:r>
            <a:endParaRPr sz="95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</a:pP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«Жильё</a:t>
            </a:r>
            <a:endParaRPr sz="95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</a:pP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и</a:t>
            </a:r>
            <a:r>
              <a:rPr sz="950" spc="-25" dirty="0">
                <a:solidFill>
                  <a:srgbClr val="1591D0"/>
                </a:solidFill>
                <a:latin typeface="DIN Pro Regular"/>
                <a:cs typeface="DIN Pro Regular"/>
              </a:rPr>
              <a:t> </a:t>
            </a:r>
            <a:r>
              <a:rPr sz="950" dirty="0">
                <a:solidFill>
                  <a:srgbClr val="1591D0"/>
                </a:solidFill>
                <a:latin typeface="DIN Pro Regular"/>
                <a:cs typeface="DIN Pro Regular"/>
              </a:rPr>
              <a:t>городская</a:t>
            </a:r>
            <a:r>
              <a:rPr sz="950" spc="-20" dirty="0">
                <a:solidFill>
                  <a:srgbClr val="1591D0"/>
                </a:solidFill>
                <a:latin typeface="DIN Pro Regular"/>
                <a:cs typeface="DIN Pro Regular"/>
              </a:rPr>
              <a:t> </a:t>
            </a: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среда»</a:t>
            </a:r>
            <a:endParaRPr sz="950">
              <a:latin typeface="DIN Pro Regular"/>
              <a:cs typeface="DIN Pro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8450" y="2865899"/>
            <a:ext cx="153543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solidFill>
                  <a:srgbClr val="1591D0"/>
                </a:solidFill>
                <a:latin typeface="DIN Pro Regular"/>
                <a:cs typeface="DIN Pro Regular"/>
              </a:rPr>
              <a:t>Заместитель</a:t>
            </a:r>
            <a:r>
              <a:rPr sz="950" spc="-20" dirty="0">
                <a:solidFill>
                  <a:srgbClr val="1591D0"/>
                </a:solidFill>
                <a:latin typeface="DIN Pro Regular"/>
                <a:cs typeface="DIN Pro Regular"/>
              </a:rPr>
              <a:t> </a:t>
            </a:r>
            <a:r>
              <a:rPr sz="950" dirty="0">
                <a:solidFill>
                  <a:srgbClr val="1591D0"/>
                </a:solidFill>
                <a:latin typeface="DIN Pro Regular"/>
                <a:cs typeface="DIN Pro Regular"/>
              </a:rPr>
              <a:t>Председателя </a:t>
            </a:r>
            <a:r>
              <a:rPr sz="950" spc="-220" dirty="0">
                <a:solidFill>
                  <a:srgbClr val="1591D0"/>
                </a:solidFill>
                <a:latin typeface="DIN Pro Regular"/>
                <a:cs typeface="DIN Pro Regular"/>
              </a:rPr>
              <a:t> </a:t>
            </a:r>
            <a:r>
              <a:rPr sz="950" dirty="0">
                <a:solidFill>
                  <a:srgbClr val="1591D0"/>
                </a:solidFill>
                <a:latin typeface="DIN Pro Regular"/>
                <a:cs typeface="DIN Pro Regular"/>
              </a:rPr>
              <a:t>Правительства</a:t>
            </a:r>
            <a:endParaRPr sz="950">
              <a:latin typeface="DIN Pro Regular"/>
              <a:cs typeface="DIN Pro Regular"/>
            </a:endParaRPr>
          </a:p>
          <a:p>
            <a:pPr marR="210820">
              <a:lnSpc>
                <a:spcPct val="100000"/>
              </a:lnSpc>
            </a:pPr>
            <a:r>
              <a:rPr sz="950" spc="-5" dirty="0">
                <a:solidFill>
                  <a:srgbClr val="1591D0"/>
                </a:solidFill>
                <a:latin typeface="DIN Pro Regular"/>
                <a:cs typeface="DIN Pro Regular"/>
              </a:rPr>
              <a:t>Р</a:t>
            </a: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о</a:t>
            </a:r>
            <a:r>
              <a:rPr sz="950" spc="-10" dirty="0">
                <a:solidFill>
                  <a:srgbClr val="1591D0"/>
                </a:solidFill>
                <a:latin typeface="DIN Pro Regular"/>
                <a:cs typeface="DIN Pro Regular"/>
              </a:rPr>
              <a:t>с</a:t>
            </a: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сийс</a:t>
            </a:r>
            <a:r>
              <a:rPr sz="950" spc="-15" dirty="0">
                <a:solidFill>
                  <a:srgbClr val="1591D0"/>
                </a:solidFill>
                <a:latin typeface="DIN Pro Regular"/>
                <a:cs typeface="DIN Pro Regular"/>
              </a:rPr>
              <a:t>к</a:t>
            </a: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ой</a:t>
            </a:r>
            <a:r>
              <a:rPr sz="950" dirty="0">
                <a:solidFill>
                  <a:srgbClr val="1591D0"/>
                </a:solidFill>
                <a:latin typeface="DIN Pro Regular"/>
                <a:cs typeface="DIN Pro Regular"/>
              </a:rPr>
              <a:t> </a:t>
            </a: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Федерации  </a:t>
            </a:r>
            <a:r>
              <a:rPr sz="950" dirty="0">
                <a:solidFill>
                  <a:srgbClr val="1591D0"/>
                </a:solidFill>
                <a:latin typeface="DIN Pro Regular"/>
                <a:cs typeface="DIN Pro Regular"/>
              </a:rPr>
              <a:t>Марат </a:t>
            </a:r>
            <a:r>
              <a:rPr sz="950" spc="5" dirty="0">
                <a:solidFill>
                  <a:srgbClr val="1591D0"/>
                </a:solidFill>
                <a:latin typeface="DIN Pro Regular"/>
                <a:cs typeface="DIN Pro Regular"/>
              </a:rPr>
              <a:t>Шакирзянович </a:t>
            </a:r>
            <a:r>
              <a:rPr sz="950" spc="10" dirty="0">
                <a:solidFill>
                  <a:srgbClr val="1591D0"/>
                </a:solidFill>
                <a:latin typeface="DIN Pro Regular"/>
                <a:cs typeface="DIN Pro Regular"/>
              </a:rPr>
              <a:t> </a:t>
            </a:r>
            <a:r>
              <a:rPr sz="950" dirty="0">
                <a:solidFill>
                  <a:srgbClr val="1591D0"/>
                </a:solidFill>
                <a:latin typeface="DIN Pro Regular"/>
                <a:cs typeface="DIN Pro Regular"/>
              </a:rPr>
              <a:t>Хуснуллин</a:t>
            </a:r>
            <a:endParaRPr sz="950">
              <a:latin typeface="DIN Pro Regular"/>
              <a:cs typeface="DIN Pro Regular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986" y="4096639"/>
            <a:ext cx="1505450" cy="9464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231" y="5426735"/>
            <a:ext cx="1409673" cy="9927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5350" y="4139677"/>
            <a:ext cx="1036422" cy="85626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89237" y="4137788"/>
            <a:ext cx="1184193" cy="8725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99453" y="6869583"/>
            <a:ext cx="1053267" cy="8921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11567" y="6863156"/>
            <a:ext cx="1330902" cy="93121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20169" y="5389791"/>
            <a:ext cx="1488928" cy="103243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08169" y="9054044"/>
            <a:ext cx="14101444" cy="579120"/>
          </a:xfrm>
          <a:prstGeom prst="rect">
            <a:avLst/>
          </a:prstGeom>
          <a:solidFill>
            <a:srgbClr val="DCEEF8"/>
          </a:solidFill>
        </p:spPr>
        <p:txBody>
          <a:bodyPr vert="horz" wrap="square" lIns="0" tIns="15748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240"/>
              </a:spcBef>
            </a:pPr>
            <a:r>
              <a:rPr sz="1800" b="1" spc="-10" dirty="0">
                <a:solidFill>
                  <a:srgbClr val="1591D0"/>
                </a:solidFill>
                <a:latin typeface="DIN Pro Bold"/>
                <a:cs typeface="DIN Pro Bold"/>
              </a:rPr>
              <a:t>Улучшение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 качества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10" dirty="0">
                <a:solidFill>
                  <a:srgbClr val="1591D0"/>
                </a:solidFill>
                <a:latin typeface="DIN Pro Bold"/>
                <a:cs typeface="DIN Pro Bold"/>
              </a:rPr>
              <a:t>городской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среды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и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качества</a:t>
            </a: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1800" b="1" spc="-5" dirty="0">
                <a:solidFill>
                  <a:srgbClr val="1591D0"/>
                </a:solidFill>
                <a:latin typeface="DIN Pro Bold"/>
                <a:cs typeface="DIN Pro Bold"/>
              </a:rPr>
              <a:t>жизни </a:t>
            </a:r>
            <a:r>
              <a:rPr sz="1800" b="1" spc="-10" dirty="0">
                <a:solidFill>
                  <a:srgbClr val="1591D0"/>
                </a:solidFill>
                <a:latin typeface="DIN Pro Bold"/>
                <a:cs typeface="DIN Pro Bold"/>
              </a:rPr>
              <a:t>горожан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42344" y="8419000"/>
            <a:ext cx="386080" cy="193040"/>
          </a:xfrm>
          <a:custGeom>
            <a:avLst/>
            <a:gdLst/>
            <a:ahLst/>
            <a:cxnLst/>
            <a:rect l="l" t="t" r="r" b="b"/>
            <a:pathLst>
              <a:path w="386079" h="193040">
                <a:moveTo>
                  <a:pt x="386080" y="0"/>
                </a:moveTo>
                <a:lnTo>
                  <a:pt x="0" y="0"/>
                </a:lnTo>
                <a:lnTo>
                  <a:pt x="193040" y="193039"/>
                </a:lnTo>
                <a:lnTo>
                  <a:pt x="386080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750" y="2188425"/>
            <a:ext cx="5203190" cy="1682750"/>
          </a:xfrm>
          <a:custGeom>
            <a:avLst/>
            <a:gdLst/>
            <a:ahLst/>
            <a:cxnLst/>
            <a:rect l="l" t="t" r="r" b="b"/>
            <a:pathLst>
              <a:path w="5203190" h="1682750">
                <a:moveTo>
                  <a:pt x="0" y="1682445"/>
                </a:moveTo>
                <a:lnTo>
                  <a:pt x="5202770" y="1682445"/>
                </a:lnTo>
                <a:lnTo>
                  <a:pt x="5202770" y="0"/>
                </a:lnTo>
                <a:lnTo>
                  <a:pt x="0" y="0"/>
                </a:lnTo>
                <a:lnTo>
                  <a:pt x="0" y="1682445"/>
                </a:lnTo>
                <a:close/>
              </a:path>
            </a:pathLst>
          </a:custGeom>
          <a:ln w="12700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62513" y="8077017"/>
            <a:ext cx="247093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Синхронизация</a:t>
            </a:r>
            <a:endParaRPr sz="1800" dirty="0">
              <a:latin typeface="DIN Pro Regular"/>
              <a:cs typeface="DIN Pro Regular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46417"/>
              </p:ext>
            </p:extLst>
          </p:nvPr>
        </p:nvGraphicFramePr>
        <p:xfrm>
          <a:off x="7222045" y="2133600"/>
          <a:ext cx="9581512" cy="697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0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0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14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103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12700">
                      <a:solidFill>
                        <a:srgbClr val="44A7D9"/>
                      </a:solidFill>
                      <a:prstDash val="solid"/>
                    </a:lnT>
                    <a:lnB w="6350">
                      <a:solidFill>
                        <a:srgbClr val="44A7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9"/>
                        </a:lnSpc>
                        <a:spcBef>
                          <a:spcPts val="40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1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71755">
                        <a:lnSpc>
                          <a:spcPts val="819"/>
                        </a:lnSpc>
                      </a:pP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Безопасность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5080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1270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9"/>
                        </a:lnSpc>
                        <a:spcBef>
                          <a:spcPts val="40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2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71755">
                        <a:lnSpc>
                          <a:spcPts val="819"/>
                        </a:lnSpc>
                      </a:pP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Комфортность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5080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1270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9"/>
                        </a:lnSpc>
                        <a:spcBef>
                          <a:spcPts val="40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3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71755" marR="732155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Э</a:t>
                      </a:r>
                      <a:r>
                        <a:rPr sz="700" spc="-1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к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логично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ть  и</a:t>
                      </a:r>
                      <a:r>
                        <a:rPr sz="700" spc="-1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здоровье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5080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1270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819"/>
                        </a:lnSpc>
                        <a:spcBef>
                          <a:spcPts val="40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4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71755" marR="690880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Идентичность </a:t>
                      </a:r>
                      <a:r>
                        <a:rPr sz="700" spc="5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и разнообразие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5080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1270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9"/>
                        </a:lnSpc>
                        <a:spcBef>
                          <a:spcPts val="40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5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71755">
                        <a:lnSpc>
                          <a:spcPts val="800"/>
                        </a:lnSpc>
                      </a:pP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Современность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71755">
                        <a:lnSpc>
                          <a:spcPts val="819"/>
                        </a:lnSpc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и</a:t>
                      </a:r>
                      <a:r>
                        <a:rPr sz="700" spc="-1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актуальность</a:t>
                      </a:r>
                      <a:r>
                        <a:rPr sz="700" spc="-1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среды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5080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1270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819"/>
                        </a:lnSpc>
                        <a:spcBef>
                          <a:spcPts val="40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6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71755" marR="700405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Эффективно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ть  управления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5080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12700">
                      <a:solidFill>
                        <a:srgbClr val="1591D0"/>
                      </a:solidFill>
                      <a:prstDash val="solid"/>
                    </a:lnR>
                    <a:lnT w="1270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1710">
                <a:tc>
                  <a:txBody>
                    <a:bodyPr/>
                    <a:lstStyle/>
                    <a:p>
                      <a:pPr marL="53340">
                        <a:lnSpc>
                          <a:spcPts val="819"/>
                        </a:lnSpc>
                        <a:spcBef>
                          <a:spcPts val="325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1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  <a:p>
                      <a:pPr marL="53340">
                        <a:lnSpc>
                          <a:spcPts val="800"/>
                        </a:lnSpc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Жилье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  <a:p>
                      <a:pPr marL="53340" marR="223520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и</a:t>
                      </a:r>
                      <a:r>
                        <a:rPr sz="700" spc="-3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прилегающие</a:t>
                      </a:r>
                      <a:r>
                        <a:rPr sz="700" spc="-2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про- </a:t>
                      </a:r>
                      <a:r>
                        <a:rPr sz="700" spc="-16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странства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44A7D9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1594" marR="283210">
                        <a:lnSpc>
                          <a:spcPts val="800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площади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многоквартирных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домов,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признанных аварийными,  в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общей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площади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61594">
                        <a:lnSpc>
                          <a:spcPts val="780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многоквартирных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домов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55880">
                        <a:lnSpc>
                          <a:spcPts val="800"/>
                        </a:lnSpc>
                        <a:spcBef>
                          <a:spcPts val="204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площади жилых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помещений, оборудованных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дновременн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допров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дом,  в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тведение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м</a:t>
                      </a:r>
                      <a:r>
                        <a:rPr sz="700" spc="-6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(канализацией),  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от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оплением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,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орячим  в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досна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бж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ением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,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азо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м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или  нап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льным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э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лектрическими  пли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ами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,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й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площади  жилы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х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помещени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й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62230" marR="163195">
                        <a:lnSpc>
                          <a:spcPts val="800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твердых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коммунальных </a:t>
                      </a:r>
                      <a:r>
                        <a:rPr sz="700" spc="-16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отходов,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направленных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  <a:p>
                      <a:pPr marL="62230" marR="211454">
                        <a:lnSpc>
                          <a:spcPts val="800"/>
                        </a:lnSpc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обработку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утилизацию,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общем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объеме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твердых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коммунальных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отходов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62230" marR="286385">
                        <a:lnSpc>
                          <a:spcPts val="800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Разнообразие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жилой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застройки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(безразмерный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коэффициент)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230" marR="173990">
                        <a:lnSpc>
                          <a:spcPts val="800"/>
                        </a:lnSpc>
                        <a:spcBef>
                          <a:spcPts val="630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Разнообразие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услуг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жилой </a:t>
                      </a:r>
                      <a:r>
                        <a:rPr sz="700" spc="-16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зоне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230" marR="76200">
                        <a:lnSpc>
                          <a:spcPts val="800"/>
                        </a:lnSpc>
                        <a:spcBef>
                          <a:spcPts val="770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многоквартирных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домов,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расположенных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 земельных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участках,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отношении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которых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осуществлен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государственный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кадастровый 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учет,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общем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количестве многоквартирных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домов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1270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53975">
                        <a:lnSpc>
                          <a:spcPts val="819"/>
                        </a:lnSpc>
                        <a:spcBef>
                          <a:spcPts val="325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2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53975" marR="473709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Улично-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дор</a:t>
                      </a:r>
                      <a:r>
                        <a:rPr sz="700" spc="-1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жная сеть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2230" marR="12573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погибших в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дорожно-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транспортных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происшествиях </a:t>
                      </a:r>
                      <a:r>
                        <a:rPr sz="700" spc="-15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3975" marR="7239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общей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протяженности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улиц,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обеспеченных ливневой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канализацией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(подземными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водостоками),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общей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протяженности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улиц,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проездов,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набережных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2230" marR="12763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Загруженность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дорог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(безразмерный коэффициент)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2230" marR="19812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Количество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улиц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развитой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сферой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услуг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(ед.)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2230" marR="19494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Индекс пешеходной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доступности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(безразмерный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коэффициент)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2230" marR="57150">
                        <a:lnSpc>
                          <a:spcPts val="800"/>
                        </a:lnSpc>
                        <a:spcBef>
                          <a:spcPts val="660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Уровень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доступности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городской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среды для инвалидов и иных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маломобильных групп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1270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53975">
                        <a:lnSpc>
                          <a:spcPts val="819"/>
                        </a:lnSpc>
                        <a:spcBef>
                          <a:spcPts val="325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3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  <a:p>
                      <a:pPr marL="53975" marR="514984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 err="1" smtClean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Озелененны</a:t>
                      </a:r>
                      <a:r>
                        <a:rPr lang="ru-RU" sz="700" dirty="0" smtClean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е</a:t>
                      </a:r>
                      <a:r>
                        <a:rPr sz="700" dirty="0" smtClean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про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тран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тва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2230" marR="88265">
                        <a:lnSpc>
                          <a:spcPts val="800"/>
                        </a:lnSpc>
                        <a:spcBef>
                          <a:spcPts val="660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озелененных территорий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общего пользования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общей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площади зеленых насаждений  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Уровень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озеленения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2230" marR="19875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Состояние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зеленых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насаждений (б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е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зразмерный 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коэффициент)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2230" marR="31686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Привлекательность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озелененных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территорий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(ед./кв.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км)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ts val="819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Разнообразие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услуг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62230" marR="151130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озелененных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территориях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(ед./кв.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км)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 marR="12382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населения,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имеющего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доступ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озелененным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территориям общего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пользования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(городские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леса,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парки, сады и др.), в общей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численности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1270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53975">
                        <a:lnSpc>
                          <a:spcPts val="819"/>
                        </a:lnSpc>
                        <a:spcBef>
                          <a:spcPts val="325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4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53975" marR="422909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Общественно-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деловая </a:t>
                      </a:r>
                      <a:r>
                        <a:rPr sz="700" spc="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инфра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труктура  и</a:t>
                      </a:r>
                      <a:r>
                        <a:rPr sz="700" spc="-4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прилегающие </a:t>
                      </a:r>
                      <a:r>
                        <a:rPr sz="700" spc="-15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пространства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35560" marR="52705">
                        <a:lnSpc>
                          <a:spcPts val="800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освещенных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частей улиц,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проездов, набережных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конец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года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общей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протяженности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улиц,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проездов, набережных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азнообразие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услуг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53340" marR="357505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общественно-деловых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районах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города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230" marR="83820">
                        <a:lnSpc>
                          <a:spcPts val="800"/>
                        </a:lnSpc>
                        <a:spcBef>
                          <a:spcPts val="660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площади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города,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убираемая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механизированным </a:t>
                      </a:r>
                      <a:r>
                        <a:rPr sz="700" spc="-16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способом, в общей площади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города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2230" marR="14414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Концентрация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объектов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культурного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наследия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(ед./га)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2230" marR="410845">
                        <a:lnSpc>
                          <a:spcPts val="800"/>
                        </a:lnSpc>
                        <a:spcBef>
                          <a:spcPts val="660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Уровень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развития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твенно-деловых  районов</a:t>
                      </a:r>
                      <a:r>
                        <a:rPr sz="700" spc="4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города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(ед./га)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2230" marR="61594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Уровень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внешнего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оформления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городского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пространства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1270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53975">
                        <a:lnSpc>
                          <a:spcPts val="819"/>
                        </a:lnSpc>
                        <a:spcBef>
                          <a:spcPts val="325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5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53975" marR="422909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Социально- </a:t>
                      </a:r>
                      <a:r>
                        <a:rPr sz="700" spc="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досуговая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инфра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труктура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53975" marR="223520">
                        <a:lnSpc>
                          <a:spcPts val="800"/>
                        </a:lnSpc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и</a:t>
                      </a:r>
                      <a:r>
                        <a:rPr sz="700" spc="-3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прилегающие</a:t>
                      </a:r>
                      <a:r>
                        <a:rPr sz="700" spc="-2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про- </a:t>
                      </a:r>
                      <a:r>
                        <a:rPr sz="700" spc="-16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странства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2230" marR="16319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Безопасность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передвижения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вблизи учреждений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здравоохранения,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образования,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культуры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62230">
                        <a:lnSpc>
                          <a:spcPts val="780"/>
                        </a:lnSpc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спорта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(ед./кв.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км)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 marR="135890">
                        <a:lnSpc>
                          <a:spcPts val="800"/>
                        </a:lnSpc>
                        <a:spcBef>
                          <a:spcPts val="660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Разнообразие культурно-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досуговой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спортивной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инфраструктуры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(безразмерный коэффициент)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2230" marR="18542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Обеспеченность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спортивной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инфраструктурой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62230" marR="21018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объектов культурного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наследия,</a:t>
                      </a:r>
                      <a:r>
                        <a:rPr sz="700" spc="-3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которых</a:t>
                      </a:r>
                      <a:r>
                        <a:rPr sz="700" spc="-3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разме-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щаются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объекты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социаль-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  <a:p>
                      <a:pPr marL="62230" marR="89535">
                        <a:lnSpc>
                          <a:spcPts val="800"/>
                        </a:lnSpc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но-досуговой</a:t>
                      </a:r>
                      <a:r>
                        <a:rPr sz="700" spc="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инфраструктуры,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общем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количестве объектов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культурного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наследия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148590">
                        <a:lnSpc>
                          <a:spcPts val="800"/>
                        </a:lnSpc>
                        <a:spcBef>
                          <a:spcPts val="56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сервисов,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способствующих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повышению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комфортности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жизни маломобильных групп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62230" marR="83185">
                        <a:lnSpc>
                          <a:spcPts val="800"/>
                        </a:lnSpc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населения,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количестве</a:t>
                      </a:r>
                      <a:r>
                        <a:rPr sz="700" spc="-2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таких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сервисов,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предусмотренных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правовым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актом Минстроя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России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71755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 marR="7493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ля де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ей в в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зра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ст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е 1</a:t>
                      </a:r>
                      <a:r>
                        <a:rPr sz="700" spc="-9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–</a:t>
                      </a:r>
                      <a:r>
                        <a:rPr sz="700" spc="-9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6 ле</a:t>
                      </a:r>
                      <a:r>
                        <a:rPr sz="700" spc="-3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, 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состоящих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учете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для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определения в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дошкольные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образовательные учреждения,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в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общей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численности детей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62230">
                        <a:lnSpc>
                          <a:spcPts val="780"/>
                        </a:lnSpc>
                      </a:pP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в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зра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ст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е 1</a:t>
                      </a:r>
                      <a:r>
                        <a:rPr sz="700" spc="-9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–</a:t>
                      </a:r>
                      <a:r>
                        <a:rPr sz="700" spc="-9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6 лет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1270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6350">
                      <a:solidFill>
                        <a:srgbClr val="1591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6465">
                <a:tc>
                  <a:txBody>
                    <a:bodyPr/>
                    <a:lstStyle/>
                    <a:p>
                      <a:pPr marL="53975">
                        <a:lnSpc>
                          <a:spcPts val="819"/>
                        </a:lnSpc>
                        <a:spcBef>
                          <a:spcPts val="325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6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  <a:p>
                      <a:pPr marL="53975" marR="433705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Обще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г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ор</a:t>
                      </a:r>
                      <a:r>
                        <a:rPr sz="700" spc="-1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дс</a:t>
                      </a:r>
                      <a:r>
                        <a:rPr sz="700" spc="-1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к</a:t>
                      </a:r>
                      <a:r>
                        <a:rPr sz="700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ое  </a:t>
                      </a:r>
                      <a:r>
                        <a:rPr sz="700" spc="-5" dirty="0">
                          <a:solidFill>
                            <a:srgbClr val="1591D0"/>
                          </a:solidFill>
                          <a:latin typeface="DIN Pro Regular"/>
                          <a:cs typeface="DIN Pro Regular"/>
                        </a:rPr>
                        <a:t>пространство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1270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2230" marR="12763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Количество дорожно-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транспортных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происшествий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по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отношению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численности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населения в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городе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(безразмерный коэффициент)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1270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975" marR="10287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Доступность остановок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общественного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транспорта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1270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62230" marR="10541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 городского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населения,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обеспеченного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качественной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 err="1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питьевой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 err="1" smtClean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водой</a:t>
                      </a:r>
                      <a:r>
                        <a:rPr lang="ru-RU" sz="700" dirty="0" smtClean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из </a:t>
                      </a:r>
                      <a:r>
                        <a:rPr lang="ru-RU" sz="700" spc="-5" dirty="0" smtClean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систем </a:t>
                      </a:r>
                      <a:r>
                        <a:rPr sz="700" spc="-5" dirty="0" smtClean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 err="1" smtClean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централизованного</a:t>
                      </a:r>
                      <a:r>
                        <a:rPr sz="700" spc="5" dirty="0" smtClean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водоснаб-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жения,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общей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численности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городского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1270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2230" marR="22860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Количество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центров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притяжения</a:t>
                      </a:r>
                      <a:r>
                        <a:rPr sz="700" spc="-3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для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 </a:t>
                      </a:r>
                      <a:r>
                        <a:rPr sz="700" spc="-16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(ед.)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1270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2230" marR="88900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</a:t>
                      </a:r>
                      <a:r>
                        <a:rPr sz="700" spc="-3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населения,</a:t>
                      </a:r>
                      <a:r>
                        <a:rPr sz="700" spc="-3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работающего </a:t>
                      </a:r>
                      <a:r>
                        <a:rPr sz="700" spc="-15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17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непроизводственном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секторе экономики,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 общей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численности работающего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населения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635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12700">
                      <a:solidFill>
                        <a:srgbClr val="1591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62230" marR="88265">
                        <a:lnSpc>
                          <a:spcPts val="8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Доля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граждан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возрасте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стар-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ше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14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лет,</a:t>
                      </a:r>
                      <a:r>
                        <a:rPr sz="700" spc="-1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вовлеченных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в</a:t>
                      </a:r>
                      <a:r>
                        <a:rPr sz="700" spc="-2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при- </a:t>
                      </a:r>
                      <a:r>
                        <a:rPr sz="700" spc="-15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нятие решений по вопросам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городского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развития, в общей </a:t>
                      </a:r>
                      <a:r>
                        <a:rPr sz="700" spc="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численности городского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насе- </a:t>
                      </a:r>
                      <a:r>
                        <a:rPr sz="700" spc="-16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ления</a:t>
                      </a:r>
                      <a:r>
                        <a:rPr sz="700" spc="-1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старше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14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лет</a:t>
                      </a:r>
                      <a:r>
                        <a:rPr sz="700" spc="-5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 </a:t>
                      </a:r>
                      <a:r>
                        <a:rPr sz="700" dirty="0">
                          <a:solidFill>
                            <a:srgbClr val="37414D"/>
                          </a:solidFill>
                          <a:latin typeface="DIN Pro Regular"/>
                          <a:cs typeface="DIN Pro Regular"/>
                        </a:rPr>
                        <a:t>(%)</a:t>
                      </a:r>
                      <a:endParaRPr sz="700" dirty="0">
                        <a:latin typeface="DIN Pro Regular"/>
                        <a:cs typeface="DIN Pro Regular"/>
                      </a:endParaRPr>
                    </a:p>
                  </a:txBody>
                  <a:tcPr marL="0" marR="0" marT="0" marB="0">
                    <a:lnL w="6350">
                      <a:solidFill>
                        <a:srgbClr val="1591D0"/>
                      </a:solidFill>
                      <a:prstDash val="solid"/>
                    </a:lnL>
                    <a:lnR w="12700">
                      <a:solidFill>
                        <a:srgbClr val="1591D0"/>
                      </a:solidFill>
                      <a:prstDash val="solid"/>
                    </a:lnR>
                    <a:lnT w="6350">
                      <a:solidFill>
                        <a:srgbClr val="1591D0"/>
                      </a:solidFill>
                      <a:prstDash val="solid"/>
                    </a:lnT>
                    <a:lnB w="12700">
                      <a:solidFill>
                        <a:srgbClr val="1591D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7233860" y="2194773"/>
            <a:ext cx="1118870" cy="454025"/>
          </a:xfrm>
          <a:custGeom>
            <a:avLst/>
            <a:gdLst/>
            <a:ahLst/>
            <a:cxnLst/>
            <a:rect l="l" t="t" r="r" b="b"/>
            <a:pathLst>
              <a:path w="1118870" h="454025">
                <a:moveTo>
                  <a:pt x="0" y="0"/>
                </a:moveTo>
                <a:lnTo>
                  <a:pt x="1118692" y="453682"/>
                </a:lnTo>
              </a:path>
            </a:pathLst>
          </a:custGeom>
          <a:ln w="6349">
            <a:solidFill>
              <a:srgbClr val="159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94500" y="2667000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5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9422323" y="3886200"/>
            <a:ext cx="281940" cy="173355"/>
            <a:chOff x="9422323" y="3697939"/>
            <a:chExt cx="281940" cy="173355"/>
          </a:xfrm>
        </p:grpSpPr>
        <p:sp>
          <p:nvSpPr>
            <p:cNvPr id="25" name="object 25"/>
            <p:cNvSpPr/>
            <p:nvPr/>
          </p:nvSpPr>
          <p:spPr>
            <a:xfrm>
              <a:off x="9422323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74059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091028" y="3886200"/>
            <a:ext cx="433070" cy="173355"/>
            <a:chOff x="12091028" y="3697939"/>
            <a:chExt cx="433070" cy="173355"/>
          </a:xfrm>
        </p:grpSpPr>
        <p:sp>
          <p:nvSpPr>
            <p:cNvPr id="28" name="object 28"/>
            <p:cNvSpPr/>
            <p:nvPr/>
          </p:nvSpPr>
          <p:spPr>
            <a:xfrm>
              <a:off x="12091028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242764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394500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3501250" y="3886200"/>
            <a:ext cx="433070" cy="173355"/>
            <a:chOff x="13501250" y="3697939"/>
            <a:chExt cx="433070" cy="173355"/>
          </a:xfrm>
        </p:grpSpPr>
        <p:sp>
          <p:nvSpPr>
            <p:cNvPr id="32" name="object 32"/>
            <p:cNvSpPr/>
            <p:nvPr/>
          </p:nvSpPr>
          <p:spPr>
            <a:xfrm>
              <a:off x="13501250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652984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04719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4902867" y="3886200"/>
            <a:ext cx="433070" cy="173355"/>
            <a:chOff x="14902867" y="3697939"/>
            <a:chExt cx="433070" cy="173355"/>
          </a:xfrm>
        </p:grpSpPr>
        <p:sp>
          <p:nvSpPr>
            <p:cNvPr id="36" name="object 36"/>
            <p:cNvSpPr/>
            <p:nvPr/>
          </p:nvSpPr>
          <p:spPr>
            <a:xfrm>
              <a:off x="14902867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054601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06337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6313087" y="3886200"/>
            <a:ext cx="433070" cy="173355"/>
            <a:chOff x="16313087" y="3697939"/>
            <a:chExt cx="433070" cy="173355"/>
          </a:xfrm>
        </p:grpSpPr>
        <p:sp>
          <p:nvSpPr>
            <p:cNvPr id="40" name="object 40"/>
            <p:cNvSpPr/>
            <p:nvPr/>
          </p:nvSpPr>
          <p:spPr>
            <a:xfrm>
              <a:off x="16313087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464822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616558" y="3697939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9422335" y="4876800"/>
            <a:ext cx="281940" cy="173355"/>
            <a:chOff x="9422335" y="4624690"/>
            <a:chExt cx="281940" cy="173355"/>
          </a:xfrm>
        </p:grpSpPr>
        <p:sp>
          <p:nvSpPr>
            <p:cNvPr id="44" name="object 44"/>
            <p:cNvSpPr/>
            <p:nvPr/>
          </p:nvSpPr>
          <p:spPr>
            <a:xfrm>
              <a:off x="9422335" y="4624690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74071" y="4624690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61B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0984279" y="4876800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4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61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94500" y="4855845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4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61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13537980" y="4876800"/>
            <a:ext cx="433070" cy="173355"/>
            <a:chOff x="13501250" y="4624678"/>
            <a:chExt cx="433070" cy="173355"/>
          </a:xfrm>
        </p:grpSpPr>
        <p:sp>
          <p:nvSpPr>
            <p:cNvPr id="49" name="object 49"/>
            <p:cNvSpPr/>
            <p:nvPr/>
          </p:nvSpPr>
          <p:spPr>
            <a:xfrm>
              <a:off x="13501250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652984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804719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61B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4787860" y="4876800"/>
            <a:ext cx="584835" cy="173355"/>
            <a:chOff x="14751130" y="4624678"/>
            <a:chExt cx="584835" cy="173355"/>
          </a:xfrm>
        </p:grpSpPr>
        <p:sp>
          <p:nvSpPr>
            <p:cNvPr id="53" name="object 53"/>
            <p:cNvSpPr/>
            <p:nvPr/>
          </p:nvSpPr>
          <p:spPr>
            <a:xfrm>
              <a:off x="14751130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902867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054602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46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206338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61B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6464822" y="4876800"/>
            <a:ext cx="281940" cy="173355"/>
            <a:chOff x="16464822" y="4624678"/>
            <a:chExt cx="281940" cy="173355"/>
          </a:xfrm>
        </p:grpSpPr>
        <p:sp>
          <p:nvSpPr>
            <p:cNvPr id="58" name="object 58"/>
            <p:cNvSpPr/>
            <p:nvPr/>
          </p:nvSpPr>
          <p:spPr>
            <a:xfrm>
              <a:off x="16464822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616558" y="462467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61B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9296879" y="5922645"/>
            <a:ext cx="433070" cy="173355"/>
            <a:chOff x="9296879" y="5577711"/>
            <a:chExt cx="433070" cy="173355"/>
          </a:xfrm>
        </p:grpSpPr>
        <p:sp>
          <p:nvSpPr>
            <p:cNvPr id="61" name="object 61"/>
            <p:cNvSpPr/>
            <p:nvPr/>
          </p:nvSpPr>
          <p:spPr>
            <a:xfrm>
              <a:off x="9296879" y="5577711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448614" y="5577711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600350" y="5577711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12394500" y="5846445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4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779500" y="5846445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4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746F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9155581" y="6817036"/>
            <a:ext cx="584835" cy="173355"/>
            <a:chOff x="9118851" y="6478153"/>
            <a:chExt cx="584835" cy="173355"/>
          </a:xfrm>
        </p:grpSpPr>
        <p:sp>
          <p:nvSpPr>
            <p:cNvPr id="67" name="object 67"/>
            <p:cNvSpPr/>
            <p:nvPr/>
          </p:nvSpPr>
          <p:spPr>
            <a:xfrm>
              <a:off x="9118851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270586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22322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574058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C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0695403" y="6817036"/>
            <a:ext cx="455295" cy="173355"/>
            <a:chOff x="10658673" y="6478153"/>
            <a:chExt cx="455295" cy="173355"/>
          </a:xfrm>
        </p:grpSpPr>
        <p:sp>
          <p:nvSpPr>
            <p:cNvPr id="72" name="object 72"/>
            <p:cNvSpPr/>
            <p:nvPr/>
          </p:nvSpPr>
          <p:spPr>
            <a:xfrm>
              <a:off x="10658673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832544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984279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46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3537978" y="6817036"/>
            <a:ext cx="433070" cy="173355"/>
            <a:chOff x="13501248" y="6478153"/>
            <a:chExt cx="433070" cy="173355"/>
          </a:xfrm>
        </p:grpSpPr>
        <p:sp>
          <p:nvSpPr>
            <p:cNvPr id="76" name="object 76"/>
            <p:cNvSpPr/>
            <p:nvPr/>
          </p:nvSpPr>
          <p:spPr>
            <a:xfrm>
              <a:off x="13501248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652983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804717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46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6501549" y="6817036"/>
            <a:ext cx="281940" cy="173355"/>
            <a:chOff x="16464819" y="6478153"/>
            <a:chExt cx="281940" cy="173355"/>
          </a:xfrm>
        </p:grpSpPr>
        <p:sp>
          <p:nvSpPr>
            <p:cNvPr id="80" name="object 80"/>
            <p:cNvSpPr/>
            <p:nvPr/>
          </p:nvSpPr>
          <p:spPr>
            <a:xfrm>
              <a:off x="16464819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35A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616554" y="647815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C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9270583" y="8018412"/>
            <a:ext cx="433070" cy="173355"/>
            <a:chOff x="9270583" y="7404893"/>
            <a:chExt cx="433070" cy="173355"/>
          </a:xfrm>
        </p:grpSpPr>
        <p:sp>
          <p:nvSpPr>
            <p:cNvPr id="83" name="object 83"/>
            <p:cNvSpPr/>
            <p:nvPr/>
          </p:nvSpPr>
          <p:spPr>
            <a:xfrm>
              <a:off x="9270583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422319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574055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10832539" y="8018412"/>
            <a:ext cx="281940" cy="173355"/>
            <a:chOff x="10832539" y="7404893"/>
            <a:chExt cx="281940" cy="173355"/>
          </a:xfrm>
        </p:grpSpPr>
        <p:sp>
          <p:nvSpPr>
            <p:cNvPr id="87" name="object 87"/>
            <p:cNvSpPr/>
            <p:nvPr/>
          </p:nvSpPr>
          <p:spPr>
            <a:xfrm>
              <a:off x="10832539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984275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13652982" y="8018412"/>
            <a:ext cx="281940" cy="173355"/>
            <a:chOff x="13652982" y="7404893"/>
            <a:chExt cx="281940" cy="173355"/>
          </a:xfrm>
        </p:grpSpPr>
        <p:sp>
          <p:nvSpPr>
            <p:cNvPr id="90" name="object 90"/>
            <p:cNvSpPr/>
            <p:nvPr/>
          </p:nvSpPr>
          <p:spPr>
            <a:xfrm>
              <a:off x="13652982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804716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46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14941641" y="7924800"/>
            <a:ext cx="433070" cy="173355"/>
            <a:chOff x="14902863" y="7404893"/>
            <a:chExt cx="433070" cy="173355"/>
          </a:xfrm>
        </p:grpSpPr>
        <p:sp>
          <p:nvSpPr>
            <p:cNvPr id="93" name="object 93"/>
            <p:cNvSpPr/>
            <p:nvPr/>
          </p:nvSpPr>
          <p:spPr>
            <a:xfrm>
              <a:off x="14902863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054598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5206333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15793276" y="7926053"/>
            <a:ext cx="888365" cy="173355"/>
            <a:chOff x="15857878" y="7404893"/>
            <a:chExt cx="888365" cy="173355"/>
          </a:xfrm>
        </p:grpSpPr>
        <p:sp>
          <p:nvSpPr>
            <p:cNvPr id="97" name="object 97"/>
            <p:cNvSpPr/>
            <p:nvPr/>
          </p:nvSpPr>
          <p:spPr>
            <a:xfrm>
              <a:off x="15857878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009613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161347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CD3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313084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CC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6464819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46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616553" y="740489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61B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9581053" y="2667000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5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0E9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999454" y="2667000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5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0E9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13656253" y="2667000"/>
            <a:ext cx="284480" cy="173355"/>
            <a:chOff x="13656253" y="2715003"/>
            <a:chExt cx="284480" cy="173355"/>
          </a:xfrm>
        </p:grpSpPr>
        <p:sp>
          <p:nvSpPr>
            <p:cNvPr id="106" name="object 106"/>
            <p:cNvSpPr/>
            <p:nvPr/>
          </p:nvSpPr>
          <p:spPr>
            <a:xfrm>
              <a:off x="13811054" y="271500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5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0E9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656253" y="271500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5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16610054" y="2667000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5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0E9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object 10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46500" y="5923204"/>
            <a:ext cx="275402" cy="172796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10577183" y="5939881"/>
            <a:ext cx="437515" cy="173355"/>
            <a:chOff x="10664653" y="5560975"/>
            <a:chExt cx="437515" cy="173355"/>
          </a:xfrm>
        </p:grpSpPr>
        <p:sp>
          <p:nvSpPr>
            <p:cNvPr id="111" name="object 111"/>
            <p:cNvSpPr/>
            <p:nvPr/>
          </p:nvSpPr>
          <p:spPr>
            <a:xfrm>
              <a:off x="10972453" y="5560975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0E9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818553" y="5560975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664653" y="5560975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/>
          <p:nvPr/>
        </p:nvSpPr>
        <p:spPr>
          <a:xfrm>
            <a:off x="12353053" y="8019324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4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61B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85383" y="6837604"/>
            <a:ext cx="277204" cy="172796"/>
          </a:xfrm>
          <a:prstGeom prst="rect">
            <a:avLst/>
          </a:prstGeom>
        </p:spPr>
      </p:pic>
      <p:sp>
        <p:nvSpPr>
          <p:cNvPr id="116" name="object 116"/>
          <p:cNvSpPr/>
          <p:nvPr/>
        </p:nvSpPr>
        <p:spPr>
          <a:xfrm>
            <a:off x="15247283" y="6819604"/>
            <a:ext cx="130175" cy="173355"/>
          </a:xfrm>
          <a:custGeom>
            <a:avLst/>
            <a:gdLst/>
            <a:ahLst/>
            <a:cxnLst/>
            <a:rect l="l" t="t" r="r" b="b"/>
            <a:pathLst>
              <a:path w="130175" h="173354">
                <a:moveTo>
                  <a:pt x="129603" y="0"/>
                </a:moveTo>
                <a:lnTo>
                  <a:pt x="0" y="0"/>
                </a:lnTo>
                <a:lnTo>
                  <a:pt x="0" y="172796"/>
                </a:lnTo>
                <a:lnTo>
                  <a:pt x="129603" y="0"/>
                </a:lnTo>
                <a:close/>
              </a:path>
            </a:pathLst>
          </a:custGeom>
          <a:solidFill>
            <a:srgbClr val="CD3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7" name="object 117"/>
          <p:cNvGrpSpPr/>
          <p:nvPr/>
        </p:nvGrpSpPr>
        <p:grpSpPr>
          <a:xfrm>
            <a:off x="10841053" y="3886200"/>
            <a:ext cx="279400" cy="173355"/>
            <a:chOff x="10841053" y="3704418"/>
            <a:chExt cx="279400" cy="173355"/>
          </a:xfrm>
        </p:grpSpPr>
        <p:sp>
          <p:nvSpPr>
            <p:cNvPr id="118" name="object 118"/>
            <p:cNvSpPr/>
            <p:nvPr/>
          </p:nvSpPr>
          <p:spPr>
            <a:xfrm>
              <a:off x="10990454" y="370441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0E9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841053" y="3704418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DC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14952084" y="5867400"/>
            <a:ext cx="415925" cy="173355"/>
            <a:chOff x="14915354" y="5553217"/>
            <a:chExt cx="415925" cy="173355"/>
          </a:xfrm>
        </p:grpSpPr>
        <p:sp>
          <p:nvSpPr>
            <p:cNvPr id="121" name="object 121"/>
            <p:cNvSpPr/>
            <p:nvPr/>
          </p:nvSpPr>
          <p:spPr>
            <a:xfrm>
              <a:off x="14915354" y="5553217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2B6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5201554" y="5553217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0E9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5058453" y="5553217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4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46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4904553" y="2667000"/>
            <a:ext cx="435609" cy="173355"/>
            <a:chOff x="14904553" y="2715003"/>
            <a:chExt cx="435609" cy="173355"/>
          </a:xfrm>
        </p:grpSpPr>
        <p:sp>
          <p:nvSpPr>
            <p:cNvPr id="125" name="object 125"/>
            <p:cNvSpPr/>
            <p:nvPr/>
          </p:nvSpPr>
          <p:spPr>
            <a:xfrm>
              <a:off x="15210553" y="271500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5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0E9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057554" y="271500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5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746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4904553" y="2715003"/>
              <a:ext cx="130175" cy="173355"/>
            </a:xfrm>
            <a:custGeom>
              <a:avLst/>
              <a:gdLst/>
              <a:ahLst/>
              <a:cxnLst/>
              <a:rect l="l" t="t" r="r" b="b"/>
              <a:pathLst>
                <a:path w="130175" h="173355">
                  <a:moveTo>
                    <a:pt x="129603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129603" y="0"/>
                  </a:lnTo>
                  <a:close/>
                </a:path>
              </a:pathLst>
            </a:custGeom>
            <a:solidFill>
              <a:srgbClr val="EF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1" name="object 1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1151" y="2475241"/>
            <a:ext cx="1382496" cy="1050328"/>
          </a:xfrm>
          <a:prstGeom prst="rect">
            <a:avLst/>
          </a:prstGeom>
        </p:spPr>
      </p:pic>
      <p:sp>
        <p:nvSpPr>
          <p:cNvPr id="132" name="object 1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133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134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9604" y="7440396"/>
            <a:ext cx="9365615" cy="1297305"/>
          </a:xfrm>
          <a:custGeom>
            <a:avLst/>
            <a:gdLst/>
            <a:ahLst/>
            <a:cxnLst/>
            <a:rect l="l" t="t" r="r" b="b"/>
            <a:pathLst>
              <a:path w="9365615" h="1297304">
                <a:moveTo>
                  <a:pt x="9365195" y="0"/>
                </a:moveTo>
                <a:lnTo>
                  <a:pt x="0" y="0"/>
                </a:lnTo>
                <a:lnTo>
                  <a:pt x="0" y="1297279"/>
                </a:lnTo>
                <a:lnTo>
                  <a:pt x="9365195" y="1297279"/>
                </a:lnTo>
                <a:lnTo>
                  <a:pt x="9365195" y="0"/>
                </a:lnTo>
                <a:close/>
              </a:path>
            </a:pathLst>
          </a:custGeom>
          <a:solidFill>
            <a:srgbClr val="DBF3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49604" y="1228559"/>
            <a:ext cx="9365615" cy="6019165"/>
            <a:chOff x="7449604" y="1228559"/>
            <a:chExt cx="9365615" cy="6019165"/>
          </a:xfrm>
        </p:grpSpPr>
        <p:sp>
          <p:nvSpPr>
            <p:cNvPr id="4" name="object 4"/>
            <p:cNvSpPr/>
            <p:nvPr/>
          </p:nvSpPr>
          <p:spPr>
            <a:xfrm>
              <a:off x="7449604" y="1228559"/>
              <a:ext cx="9365615" cy="6019165"/>
            </a:xfrm>
            <a:custGeom>
              <a:avLst/>
              <a:gdLst/>
              <a:ahLst/>
              <a:cxnLst/>
              <a:rect l="l" t="t" r="r" b="b"/>
              <a:pathLst>
                <a:path w="9365615" h="6019165">
                  <a:moveTo>
                    <a:pt x="9365195" y="0"/>
                  </a:moveTo>
                  <a:lnTo>
                    <a:pt x="0" y="0"/>
                  </a:lnTo>
                  <a:lnTo>
                    <a:pt x="0" y="6018796"/>
                  </a:lnTo>
                  <a:lnTo>
                    <a:pt x="9365195" y="6018796"/>
                  </a:lnTo>
                  <a:lnTo>
                    <a:pt x="9365195" y="0"/>
                  </a:lnTo>
                  <a:close/>
                </a:path>
              </a:pathLst>
            </a:custGeom>
            <a:solidFill>
              <a:srgbClr val="F7F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7919" y="1397645"/>
              <a:ext cx="8356721" cy="45674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93357" y="3056450"/>
              <a:ext cx="1845310" cy="2222500"/>
            </a:xfrm>
            <a:custGeom>
              <a:avLst/>
              <a:gdLst/>
              <a:ahLst/>
              <a:cxnLst/>
              <a:rect l="l" t="t" r="r" b="b"/>
              <a:pathLst>
                <a:path w="1845309" h="2222500">
                  <a:moveTo>
                    <a:pt x="129654" y="2209799"/>
                  </a:moveTo>
                  <a:lnTo>
                    <a:pt x="54406" y="2209799"/>
                  </a:lnTo>
                  <a:lnTo>
                    <a:pt x="55714" y="2222499"/>
                  </a:lnTo>
                  <a:lnTo>
                    <a:pt x="128104" y="2222499"/>
                  </a:lnTo>
                  <a:lnTo>
                    <a:pt x="129654" y="2209799"/>
                  </a:lnTo>
                  <a:close/>
                </a:path>
                <a:path w="1845309" h="2222500">
                  <a:moveTo>
                    <a:pt x="133667" y="2197099"/>
                  </a:moveTo>
                  <a:lnTo>
                    <a:pt x="67424" y="2197099"/>
                  </a:lnTo>
                  <a:lnTo>
                    <a:pt x="66763" y="2209799"/>
                  </a:lnTo>
                  <a:lnTo>
                    <a:pt x="133311" y="2209799"/>
                  </a:lnTo>
                  <a:lnTo>
                    <a:pt x="133667" y="2197099"/>
                  </a:lnTo>
                  <a:close/>
                </a:path>
                <a:path w="1845309" h="2222500">
                  <a:moveTo>
                    <a:pt x="129438" y="2184399"/>
                  </a:moveTo>
                  <a:lnTo>
                    <a:pt x="81127" y="2184399"/>
                  </a:lnTo>
                  <a:lnTo>
                    <a:pt x="80467" y="2197099"/>
                  </a:lnTo>
                  <a:lnTo>
                    <a:pt x="134518" y="2197099"/>
                  </a:lnTo>
                  <a:lnTo>
                    <a:pt x="129438" y="2184399"/>
                  </a:lnTo>
                  <a:close/>
                </a:path>
                <a:path w="1845309" h="2222500">
                  <a:moveTo>
                    <a:pt x="132118" y="2171699"/>
                  </a:moveTo>
                  <a:lnTo>
                    <a:pt x="70446" y="2171699"/>
                  </a:lnTo>
                  <a:lnTo>
                    <a:pt x="78993" y="2184399"/>
                  </a:lnTo>
                  <a:lnTo>
                    <a:pt x="132194" y="2184399"/>
                  </a:lnTo>
                  <a:lnTo>
                    <a:pt x="132118" y="2171699"/>
                  </a:lnTo>
                  <a:close/>
                </a:path>
                <a:path w="1845309" h="2222500">
                  <a:moveTo>
                    <a:pt x="25692" y="2158999"/>
                  </a:moveTo>
                  <a:lnTo>
                    <a:pt x="10960" y="2158999"/>
                  </a:lnTo>
                  <a:lnTo>
                    <a:pt x="12611" y="2171699"/>
                  </a:lnTo>
                  <a:lnTo>
                    <a:pt x="20459" y="2171699"/>
                  </a:lnTo>
                  <a:lnTo>
                    <a:pt x="25692" y="2158999"/>
                  </a:lnTo>
                  <a:close/>
                </a:path>
                <a:path w="1845309" h="2222500">
                  <a:moveTo>
                    <a:pt x="129590" y="2158999"/>
                  </a:moveTo>
                  <a:lnTo>
                    <a:pt x="41465" y="2158999"/>
                  </a:lnTo>
                  <a:lnTo>
                    <a:pt x="43357" y="2171699"/>
                  </a:lnTo>
                  <a:lnTo>
                    <a:pt x="126555" y="2171699"/>
                  </a:lnTo>
                  <a:lnTo>
                    <a:pt x="129590" y="2158999"/>
                  </a:lnTo>
                  <a:close/>
                </a:path>
                <a:path w="1845309" h="2222500">
                  <a:moveTo>
                    <a:pt x="229984" y="2158999"/>
                  </a:moveTo>
                  <a:lnTo>
                    <a:pt x="209219" y="2158999"/>
                  </a:lnTo>
                  <a:lnTo>
                    <a:pt x="211200" y="2171699"/>
                  </a:lnTo>
                  <a:lnTo>
                    <a:pt x="226923" y="2171699"/>
                  </a:lnTo>
                  <a:lnTo>
                    <a:pt x="229984" y="2158999"/>
                  </a:lnTo>
                  <a:close/>
                </a:path>
                <a:path w="1845309" h="2222500">
                  <a:moveTo>
                    <a:pt x="156159" y="2146299"/>
                  </a:moveTo>
                  <a:lnTo>
                    <a:pt x="4635" y="2146299"/>
                  </a:lnTo>
                  <a:lnTo>
                    <a:pt x="9537" y="2158999"/>
                  </a:lnTo>
                  <a:lnTo>
                    <a:pt x="159473" y="2158999"/>
                  </a:lnTo>
                  <a:lnTo>
                    <a:pt x="156159" y="2146299"/>
                  </a:lnTo>
                  <a:close/>
                </a:path>
                <a:path w="1845309" h="2222500">
                  <a:moveTo>
                    <a:pt x="185966" y="2146299"/>
                  </a:moveTo>
                  <a:lnTo>
                    <a:pt x="176187" y="2146299"/>
                  </a:lnTo>
                  <a:lnTo>
                    <a:pt x="178015" y="2158999"/>
                  </a:lnTo>
                  <a:lnTo>
                    <a:pt x="182041" y="2158999"/>
                  </a:lnTo>
                  <a:lnTo>
                    <a:pt x="185966" y="2146299"/>
                  </a:lnTo>
                  <a:close/>
                </a:path>
                <a:path w="1845309" h="2222500">
                  <a:moveTo>
                    <a:pt x="216661" y="2146299"/>
                  </a:moveTo>
                  <a:lnTo>
                    <a:pt x="187617" y="2146299"/>
                  </a:lnTo>
                  <a:lnTo>
                    <a:pt x="189141" y="2158999"/>
                  </a:lnTo>
                  <a:lnTo>
                    <a:pt x="229133" y="2158999"/>
                  </a:lnTo>
                  <a:lnTo>
                    <a:pt x="216661" y="2146299"/>
                  </a:lnTo>
                  <a:close/>
                </a:path>
                <a:path w="1845309" h="2222500">
                  <a:moveTo>
                    <a:pt x="210540" y="2133599"/>
                  </a:moveTo>
                  <a:lnTo>
                    <a:pt x="330" y="2133599"/>
                  </a:lnTo>
                  <a:lnTo>
                    <a:pt x="0" y="2146299"/>
                  </a:lnTo>
                  <a:lnTo>
                    <a:pt x="212928" y="2146299"/>
                  </a:lnTo>
                  <a:lnTo>
                    <a:pt x="210540" y="2133599"/>
                  </a:lnTo>
                  <a:close/>
                </a:path>
                <a:path w="1845309" h="2222500">
                  <a:moveTo>
                    <a:pt x="192531" y="2120899"/>
                  </a:moveTo>
                  <a:lnTo>
                    <a:pt x="2755" y="2120899"/>
                  </a:lnTo>
                  <a:lnTo>
                    <a:pt x="2527" y="2133599"/>
                  </a:lnTo>
                  <a:lnTo>
                    <a:pt x="196849" y="2133599"/>
                  </a:lnTo>
                  <a:lnTo>
                    <a:pt x="192531" y="2120899"/>
                  </a:lnTo>
                  <a:close/>
                </a:path>
                <a:path w="1845309" h="2222500">
                  <a:moveTo>
                    <a:pt x="180162" y="2108199"/>
                  </a:moveTo>
                  <a:lnTo>
                    <a:pt x="11937" y="2108199"/>
                  </a:lnTo>
                  <a:lnTo>
                    <a:pt x="11671" y="2120899"/>
                  </a:lnTo>
                  <a:lnTo>
                    <a:pt x="180479" y="2120899"/>
                  </a:lnTo>
                  <a:lnTo>
                    <a:pt x="180162" y="2108199"/>
                  </a:lnTo>
                  <a:close/>
                </a:path>
                <a:path w="1845309" h="2222500">
                  <a:moveTo>
                    <a:pt x="189928" y="2095499"/>
                  </a:moveTo>
                  <a:lnTo>
                    <a:pt x="17614" y="2095499"/>
                  </a:lnTo>
                  <a:lnTo>
                    <a:pt x="13906" y="2108199"/>
                  </a:lnTo>
                  <a:lnTo>
                    <a:pt x="189179" y="2108199"/>
                  </a:lnTo>
                  <a:lnTo>
                    <a:pt x="189928" y="2095499"/>
                  </a:lnTo>
                  <a:close/>
                </a:path>
                <a:path w="1845309" h="2222500">
                  <a:moveTo>
                    <a:pt x="213525" y="2095499"/>
                  </a:moveTo>
                  <a:lnTo>
                    <a:pt x="196837" y="2095499"/>
                  </a:lnTo>
                  <a:lnTo>
                    <a:pt x="197307" y="2108199"/>
                  </a:lnTo>
                  <a:lnTo>
                    <a:pt x="212674" y="2108199"/>
                  </a:lnTo>
                  <a:lnTo>
                    <a:pt x="213525" y="2095499"/>
                  </a:lnTo>
                  <a:close/>
                </a:path>
                <a:path w="1845309" h="2222500">
                  <a:moveTo>
                    <a:pt x="188353" y="2082799"/>
                  </a:moveTo>
                  <a:lnTo>
                    <a:pt x="32372" y="2082799"/>
                  </a:lnTo>
                  <a:lnTo>
                    <a:pt x="36410" y="2095499"/>
                  </a:lnTo>
                  <a:lnTo>
                    <a:pt x="189242" y="2095499"/>
                  </a:lnTo>
                  <a:lnTo>
                    <a:pt x="188353" y="2082799"/>
                  </a:lnTo>
                  <a:close/>
                </a:path>
                <a:path w="1845309" h="2222500">
                  <a:moveTo>
                    <a:pt x="470115" y="2082799"/>
                  </a:moveTo>
                  <a:lnTo>
                    <a:pt x="455485" y="2082799"/>
                  </a:lnTo>
                  <a:lnTo>
                    <a:pt x="458254" y="2095499"/>
                  </a:lnTo>
                  <a:lnTo>
                    <a:pt x="468528" y="2095499"/>
                  </a:lnTo>
                  <a:lnTo>
                    <a:pt x="470115" y="2082799"/>
                  </a:lnTo>
                  <a:close/>
                </a:path>
                <a:path w="1845309" h="2222500">
                  <a:moveTo>
                    <a:pt x="814412" y="2082799"/>
                  </a:moveTo>
                  <a:lnTo>
                    <a:pt x="792975" y="2082799"/>
                  </a:lnTo>
                  <a:lnTo>
                    <a:pt x="800061" y="2095499"/>
                  </a:lnTo>
                  <a:lnTo>
                    <a:pt x="814082" y="2095499"/>
                  </a:lnTo>
                  <a:lnTo>
                    <a:pt x="814412" y="2082799"/>
                  </a:lnTo>
                  <a:close/>
                </a:path>
                <a:path w="1845309" h="2222500">
                  <a:moveTo>
                    <a:pt x="175933" y="2070099"/>
                  </a:moveTo>
                  <a:lnTo>
                    <a:pt x="35559" y="2070099"/>
                  </a:lnTo>
                  <a:lnTo>
                    <a:pt x="34607" y="2082799"/>
                  </a:lnTo>
                  <a:lnTo>
                    <a:pt x="176860" y="2082799"/>
                  </a:lnTo>
                  <a:lnTo>
                    <a:pt x="175933" y="2070099"/>
                  </a:lnTo>
                  <a:close/>
                </a:path>
                <a:path w="1845309" h="2222500">
                  <a:moveTo>
                    <a:pt x="187363" y="2070099"/>
                  </a:moveTo>
                  <a:lnTo>
                    <a:pt x="178384" y="2070099"/>
                  </a:lnTo>
                  <a:lnTo>
                    <a:pt x="183895" y="2082799"/>
                  </a:lnTo>
                  <a:lnTo>
                    <a:pt x="186766" y="2082799"/>
                  </a:lnTo>
                  <a:lnTo>
                    <a:pt x="187363" y="2070099"/>
                  </a:lnTo>
                  <a:close/>
                </a:path>
                <a:path w="1845309" h="2222500">
                  <a:moveTo>
                    <a:pt x="293001" y="2070099"/>
                  </a:moveTo>
                  <a:lnTo>
                    <a:pt x="281012" y="2070099"/>
                  </a:lnTo>
                  <a:lnTo>
                    <a:pt x="280492" y="2082799"/>
                  </a:lnTo>
                  <a:lnTo>
                    <a:pt x="293217" y="2082799"/>
                  </a:lnTo>
                  <a:lnTo>
                    <a:pt x="293001" y="2070099"/>
                  </a:lnTo>
                  <a:close/>
                </a:path>
                <a:path w="1845309" h="2222500">
                  <a:moveTo>
                    <a:pt x="332003" y="2070099"/>
                  </a:moveTo>
                  <a:lnTo>
                    <a:pt x="322618" y="2070099"/>
                  </a:lnTo>
                  <a:lnTo>
                    <a:pt x="328472" y="2082799"/>
                  </a:lnTo>
                  <a:lnTo>
                    <a:pt x="330453" y="2082799"/>
                  </a:lnTo>
                  <a:lnTo>
                    <a:pt x="332003" y="2070099"/>
                  </a:lnTo>
                  <a:close/>
                </a:path>
                <a:path w="1845309" h="2222500">
                  <a:moveTo>
                    <a:pt x="391286" y="2070099"/>
                  </a:moveTo>
                  <a:lnTo>
                    <a:pt x="376326" y="2070099"/>
                  </a:lnTo>
                  <a:lnTo>
                    <a:pt x="380072" y="2082799"/>
                  </a:lnTo>
                  <a:lnTo>
                    <a:pt x="392366" y="2082799"/>
                  </a:lnTo>
                  <a:lnTo>
                    <a:pt x="391286" y="2070099"/>
                  </a:lnTo>
                  <a:close/>
                </a:path>
                <a:path w="1845309" h="2222500">
                  <a:moveTo>
                    <a:pt x="423125" y="2070099"/>
                  </a:moveTo>
                  <a:lnTo>
                    <a:pt x="414426" y="2070099"/>
                  </a:lnTo>
                  <a:lnTo>
                    <a:pt x="420725" y="2082799"/>
                  </a:lnTo>
                  <a:lnTo>
                    <a:pt x="422427" y="2082799"/>
                  </a:lnTo>
                  <a:lnTo>
                    <a:pt x="423125" y="2070099"/>
                  </a:lnTo>
                  <a:close/>
                </a:path>
                <a:path w="1845309" h="2222500">
                  <a:moveTo>
                    <a:pt x="473379" y="2070099"/>
                  </a:moveTo>
                  <a:lnTo>
                    <a:pt x="423570" y="2070099"/>
                  </a:lnTo>
                  <a:lnTo>
                    <a:pt x="424268" y="2082799"/>
                  </a:lnTo>
                  <a:lnTo>
                    <a:pt x="472579" y="2082799"/>
                  </a:lnTo>
                  <a:lnTo>
                    <a:pt x="473379" y="2070099"/>
                  </a:lnTo>
                  <a:close/>
                </a:path>
                <a:path w="1845309" h="2222500">
                  <a:moveTo>
                    <a:pt x="511898" y="2070099"/>
                  </a:moveTo>
                  <a:lnTo>
                    <a:pt x="500138" y="2070099"/>
                  </a:lnTo>
                  <a:lnTo>
                    <a:pt x="507720" y="2082799"/>
                  </a:lnTo>
                  <a:lnTo>
                    <a:pt x="509739" y="2082799"/>
                  </a:lnTo>
                  <a:lnTo>
                    <a:pt x="511898" y="2070099"/>
                  </a:lnTo>
                  <a:close/>
                </a:path>
                <a:path w="1845309" h="2222500">
                  <a:moveTo>
                    <a:pt x="650430" y="2070099"/>
                  </a:moveTo>
                  <a:lnTo>
                    <a:pt x="525551" y="2070099"/>
                  </a:lnTo>
                  <a:lnTo>
                    <a:pt x="523963" y="2082799"/>
                  </a:lnTo>
                  <a:lnTo>
                    <a:pt x="648258" y="2082799"/>
                  </a:lnTo>
                  <a:lnTo>
                    <a:pt x="650430" y="2070099"/>
                  </a:lnTo>
                  <a:close/>
                </a:path>
                <a:path w="1845309" h="2222500">
                  <a:moveTo>
                    <a:pt x="676478" y="2070099"/>
                  </a:moveTo>
                  <a:lnTo>
                    <a:pt x="652792" y="2070099"/>
                  </a:lnTo>
                  <a:lnTo>
                    <a:pt x="654659" y="2082799"/>
                  </a:lnTo>
                  <a:lnTo>
                    <a:pt x="675436" y="2082799"/>
                  </a:lnTo>
                  <a:lnTo>
                    <a:pt x="676478" y="2070099"/>
                  </a:lnTo>
                  <a:close/>
                </a:path>
                <a:path w="1845309" h="2222500">
                  <a:moveTo>
                    <a:pt x="824026" y="2070099"/>
                  </a:moveTo>
                  <a:lnTo>
                    <a:pt x="781367" y="2070099"/>
                  </a:lnTo>
                  <a:lnTo>
                    <a:pt x="784567" y="2082799"/>
                  </a:lnTo>
                  <a:lnTo>
                    <a:pt x="824509" y="2082799"/>
                  </a:lnTo>
                  <a:lnTo>
                    <a:pt x="824026" y="2070099"/>
                  </a:lnTo>
                  <a:close/>
                </a:path>
                <a:path w="1845309" h="2222500">
                  <a:moveTo>
                    <a:pt x="201904" y="2057399"/>
                  </a:moveTo>
                  <a:lnTo>
                    <a:pt x="35915" y="2057399"/>
                  </a:lnTo>
                  <a:lnTo>
                    <a:pt x="34797" y="2070099"/>
                  </a:lnTo>
                  <a:lnTo>
                    <a:pt x="202895" y="2070099"/>
                  </a:lnTo>
                  <a:lnTo>
                    <a:pt x="201904" y="2057399"/>
                  </a:lnTo>
                  <a:close/>
                </a:path>
                <a:path w="1845309" h="2222500">
                  <a:moveTo>
                    <a:pt x="258787" y="2057399"/>
                  </a:moveTo>
                  <a:lnTo>
                    <a:pt x="246786" y="2057399"/>
                  </a:lnTo>
                  <a:lnTo>
                    <a:pt x="246811" y="2070099"/>
                  </a:lnTo>
                  <a:lnTo>
                    <a:pt x="258622" y="2070099"/>
                  </a:lnTo>
                  <a:lnTo>
                    <a:pt x="258787" y="2057399"/>
                  </a:lnTo>
                  <a:close/>
                </a:path>
                <a:path w="1845309" h="2222500">
                  <a:moveTo>
                    <a:pt x="678205" y="2057399"/>
                  </a:moveTo>
                  <a:lnTo>
                    <a:pt x="259511" y="2057399"/>
                  </a:lnTo>
                  <a:lnTo>
                    <a:pt x="285026" y="2070099"/>
                  </a:lnTo>
                  <a:lnTo>
                    <a:pt x="676338" y="2070099"/>
                  </a:lnTo>
                  <a:lnTo>
                    <a:pt x="678205" y="2057399"/>
                  </a:lnTo>
                  <a:close/>
                </a:path>
                <a:path w="1845309" h="2222500">
                  <a:moveTo>
                    <a:pt x="704773" y="2057399"/>
                  </a:moveTo>
                  <a:lnTo>
                    <a:pt x="701547" y="2057399"/>
                  </a:lnTo>
                  <a:lnTo>
                    <a:pt x="703071" y="2070099"/>
                  </a:lnTo>
                  <a:lnTo>
                    <a:pt x="703833" y="2070099"/>
                  </a:lnTo>
                  <a:lnTo>
                    <a:pt x="704773" y="2057399"/>
                  </a:lnTo>
                  <a:close/>
                </a:path>
                <a:path w="1845309" h="2222500">
                  <a:moveTo>
                    <a:pt x="830783" y="2057399"/>
                  </a:moveTo>
                  <a:lnTo>
                    <a:pt x="761682" y="2057399"/>
                  </a:lnTo>
                  <a:lnTo>
                    <a:pt x="773302" y="2070099"/>
                  </a:lnTo>
                  <a:lnTo>
                    <a:pt x="826007" y="2070099"/>
                  </a:lnTo>
                  <a:lnTo>
                    <a:pt x="830783" y="2057399"/>
                  </a:lnTo>
                  <a:close/>
                </a:path>
                <a:path w="1845309" h="2222500">
                  <a:moveTo>
                    <a:pt x="191935" y="2044699"/>
                  </a:moveTo>
                  <a:lnTo>
                    <a:pt x="46443" y="2044699"/>
                  </a:lnTo>
                  <a:lnTo>
                    <a:pt x="40233" y="2057399"/>
                  </a:lnTo>
                  <a:lnTo>
                    <a:pt x="191617" y="2057399"/>
                  </a:lnTo>
                  <a:lnTo>
                    <a:pt x="191935" y="2044699"/>
                  </a:lnTo>
                  <a:close/>
                </a:path>
                <a:path w="1845309" h="2222500">
                  <a:moveTo>
                    <a:pt x="209753" y="2044699"/>
                  </a:moveTo>
                  <a:lnTo>
                    <a:pt x="204635" y="2044699"/>
                  </a:lnTo>
                  <a:lnTo>
                    <a:pt x="204723" y="2057399"/>
                  </a:lnTo>
                  <a:lnTo>
                    <a:pt x="209410" y="2057399"/>
                  </a:lnTo>
                  <a:lnTo>
                    <a:pt x="209753" y="2044699"/>
                  </a:lnTo>
                  <a:close/>
                </a:path>
                <a:path w="1845309" h="2222500">
                  <a:moveTo>
                    <a:pt x="713231" y="2044699"/>
                  </a:moveTo>
                  <a:lnTo>
                    <a:pt x="226161" y="2044699"/>
                  </a:lnTo>
                  <a:lnTo>
                    <a:pt x="226885" y="2057399"/>
                  </a:lnTo>
                  <a:lnTo>
                    <a:pt x="712355" y="2057399"/>
                  </a:lnTo>
                  <a:lnTo>
                    <a:pt x="713231" y="2044699"/>
                  </a:lnTo>
                  <a:close/>
                </a:path>
                <a:path w="1845309" h="2222500">
                  <a:moveTo>
                    <a:pt x="728027" y="2044699"/>
                  </a:moveTo>
                  <a:lnTo>
                    <a:pt x="715543" y="2044699"/>
                  </a:lnTo>
                  <a:lnTo>
                    <a:pt x="721410" y="2057399"/>
                  </a:lnTo>
                  <a:lnTo>
                    <a:pt x="728624" y="2057399"/>
                  </a:lnTo>
                  <a:lnTo>
                    <a:pt x="728027" y="2044699"/>
                  </a:lnTo>
                  <a:close/>
                </a:path>
                <a:path w="1845309" h="2222500">
                  <a:moveTo>
                    <a:pt x="844435" y="2044699"/>
                  </a:moveTo>
                  <a:lnTo>
                    <a:pt x="731405" y="2044699"/>
                  </a:lnTo>
                  <a:lnTo>
                    <a:pt x="741311" y="2057399"/>
                  </a:lnTo>
                  <a:lnTo>
                    <a:pt x="845311" y="2057399"/>
                  </a:lnTo>
                  <a:lnTo>
                    <a:pt x="844435" y="2044699"/>
                  </a:lnTo>
                  <a:close/>
                </a:path>
                <a:path w="1845309" h="2222500">
                  <a:moveTo>
                    <a:pt x="837476" y="2031999"/>
                  </a:moveTo>
                  <a:lnTo>
                    <a:pt x="51434" y="2031999"/>
                  </a:lnTo>
                  <a:lnTo>
                    <a:pt x="47421" y="2044699"/>
                  </a:lnTo>
                  <a:lnTo>
                    <a:pt x="837056" y="2044699"/>
                  </a:lnTo>
                  <a:lnTo>
                    <a:pt x="837476" y="2031999"/>
                  </a:lnTo>
                  <a:close/>
                </a:path>
                <a:path w="1845309" h="2222500">
                  <a:moveTo>
                    <a:pt x="837996" y="2019299"/>
                  </a:moveTo>
                  <a:lnTo>
                    <a:pt x="56540" y="2019299"/>
                  </a:lnTo>
                  <a:lnTo>
                    <a:pt x="56375" y="2031999"/>
                  </a:lnTo>
                  <a:lnTo>
                    <a:pt x="842644" y="2031999"/>
                  </a:lnTo>
                  <a:lnTo>
                    <a:pt x="837996" y="2019299"/>
                  </a:lnTo>
                  <a:close/>
                </a:path>
                <a:path w="1845309" h="2222500">
                  <a:moveTo>
                    <a:pt x="864539" y="2006599"/>
                  </a:moveTo>
                  <a:lnTo>
                    <a:pt x="61518" y="2006599"/>
                  </a:lnTo>
                  <a:lnTo>
                    <a:pt x="58724" y="2019299"/>
                  </a:lnTo>
                  <a:lnTo>
                    <a:pt x="863536" y="2019299"/>
                  </a:lnTo>
                  <a:lnTo>
                    <a:pt x="864539" y="2006599"/>
                  </a:lnTo>
                  <a:close/>
                </a:path>
                <a:path w="1845309" h="2222500">
                  <a:moveTo>
                    <a:pt x="869886" y="1993899"/>
                  </a:moveTo>
                  <a:lnTo>
                    <a:pt x="68097" y="1993899"/>
                  </a:lnTo>
                  <a:lnTo>
                    <a:pt x="68148" y="2006599"/>
                  </a:lnTo>
                  <a:lnTo>
                    <a:pt x="869467" y="2006599"/>
                  </a:lnTo>
                  <a:lnTo>
                    <a:pt x="869886" y="1993899"/>
                  </a:lnTo>
                  <a:close/>
                </a:path>
                <a:path w="1845309" h="2222500">
                  <a:moveTo>
                    <a:pt x="116916" y="1981199"/>
                  </a:moveTo>
                  <a:lnTo>
                    <a:pt x="97612" y="1981199"/>
                  </a:lnTo>
                  <a:lnTo>
                    <a:pt x="85509" y="1993899"/>
                  </a:lnTo>
                  <a:lnTo>
                    <a:pt x="121513" y="1993899"/>
                  </a:lnTo>
                  <a:lnTo>
                    <a:pt x="116916" y="1981199"/>
                  </a:lnTo>
                  <a:close/>
                </a:path>
                <a:path w="1845309" h="2222500">
                  <a:moveTo>
                    <a:pt x="869124" y="1981199"/>
                  </a:moveTo>
                  <a:lnTo>
                    <a:pt x="134658" y="1981199"/>
                  </a:lnTo>
                  <a:lnTo>
                    <a:pt x="134238" y="1993899"/>
                  </a:lnTo>
                  <a:lnTo>
                    <a:pt x="868743" y="1993899"/>
                  </a:lnTo>
                  <a:lnTo>
                    <a:pt x="869124" y="1981199"/>
                  </a:lnTo>
                  <a:close/>
                </a:path>
                <a:path w="1845309" h="2222500">
                  <a:moveTo>
                    <a:pt x="877823" y="1968499"/>
                  </a:moveTo>
                  <a:lnTo>
                    <a:pt x="130124" y="1968499"/>
                  </a:lnTo>
                  <a:lnTo>
                    <a:pt x="130441" y="1981199"/>
                  </a:lnTo>
                  <a:lnTo>
                    <a:pt x="877404" y="1981199"/>
                  </a:lnTo>
                  <a:lnTo>
                    <a:pt x="877823" y="1968499"/>
                  </a:lnTo>
                  <a:close/>
                </a:path>
                <a:path w="1845309" h="2222500">
                  <a:moveTo>
                    <a:pt x="870419" y="1955799"/>
                  </a:moveTo>
                  <a:lnTo>
                    <a:pt x="137223" y="1955799"/>
                  </a:lnTo>
                  <a:lnTo>
                    <a:pt x="139471" y="1968499"/>
                  </a:lnTo>
                  <a:lnTo>
                    <a:pt x="870877" y="1968499"/>
                  </a:lnTo>
                  <a:lnTo>
                    <a:pt x="870419" y="1955799"/>
                  </a:lnTo>
                  <a:close/>
                </a:path>
                <a:path w="1845309" h="2222500">
                  <a:moveTo>
                    <a:pt x="894181" y="1943099"/>
                  </a:moveTo>
                  <a:lnTo>
                    <a:pt x="155676" y="1943099"/>
                  </a:lnTo>
                  <a:lnTo>
                    <a:pt x="153390" y="1955799"/>
                  </a:lnTo>
                  <a:lnTo>
                    <a:pt x="891501" y="1955799"/>
                  </a:lnTo>
                  <a:lnTo>
                    <a:pt x="894181" y="1943099"/>
                  </a:lnTo>
                  <a:close/>
                </a:path>
                <a:path w="1845309" h="2222500">
                  <a:moveTo>
                    <a:pt x="928395" y="1930399"/>
                  </a:moveTo>
                  <a:lnTo>
                    <a:pt x="166344" y="1930399"/>
                  </a:lnTo>
                  <a:lnTo>
                    <a:pt x="163017" y="1943099"/>
                  </a:lnTo>
                  <a:lnTo>
                    <a:pt x="927696" y="1943099"/>
                  </a:lnTo>
                  <a:lnTo>
                    <a:pt x="928395" y="1930399"/>
                  </a:lnTo>
                  <a:close/>
                </a:path>
                <a:path w="1845309" h="2222500">
                  <a:moveTo>
                    <a:pt x="46164" y="1917699"/>
                  </a:moveTo>
                  <a:lnTo>
                    <a:pt x="26898" y="1917699"/>
                  </a:lnTo>
                  <a:lnTo>
                    <a:pt x="27089" y="1930399"/>
                  </a:lnTo>
                  <a:lnTo>
                    <a:pt x="41135" y="1930399"/>
                  </a:lnTo>
                  <a:lnTo>
                    <a:pt x="46164" y="1917699"/>
                  </a:lnTo>
                  <a:close/>
                </a:path>
                <a:path w="1845309" h="2222500">
                  <a:moveTo>
                    <a:pt x="139877" y="1917699"/>
                  </a:moveTo>
                  <a:lnTo>
                    <a:pt x="60655" y="1917699"/>
                  </a:lnTo>
                  <a:lnTo>
                    <a:pt x="65138" y="1930399"/>
                  </a:lnTo>
                  <a:lnTo>
                    <a:pt x="139115" y="1930399"/>
                  </a:lnTo>
                  <a:lnTo>
                    <a:pt x="139877" y="1917699"/>
                  </a:lnTo>
                  <a:close/>
                </a:path>
                <a:path w="1845309" h="2222500">
                  <a:moveTo>
                    <a:pt x="934846" y="1917699"/>
                  </a:moveTo>
                  <a:lnTo>
                    <a:pt x="157784" y="1917699"/>
                  </a:lnTo>
                  <a:lnTo>
                    <a:pt x="158965" y="1930399"/>
                  </a:lnTo>
                  <a:lnTo>
                    <a:pt x="934923" y="1930399"/>
                  </a:lnTo>
                  <a:lnTo>
                    <a:pt x="934846" y="1917699"/>
                  </a:lnTo>
                  <a:close/>
                </a:path>
                <a:path w="1845309" h="2222500">
                  <a:moveTo>
                    <a:pt x="922566" y="1904999"/>
                  </a:moveTo>
                  <a:lnTo>
                    <a:pt x="21716" y="1904999"/>
                  </a:lnTo>
                  <a:lnTo>
                    <a:pt x="21742" y="1917699"/>
                  </a:lnTo>
                  <a:lnTo>
                    <a:pt x="931392" y="1917699"/>
                  </a:lnTo>
                  <a:lnTo>
                    <a:pt x="922566" y="1904999"/>
                  </a:lnTo>
                  <a:close/>
                </a:path>
                <a:path w="1845309" h="2222500">
                  <a:moveTo>
                    <a:pt x="916774" y="1892299"/>
                  </a:moveTo>
                  <a:lnTo>
                    <a:pt x="18389" y="1892299"/>
                  </a:lnTo>
                  <a:lnTo>
                    <a:pt x="25184" y="1904999"/>
                  </a:lnTo>
                  <a:lnTo>
                    <a:pt x="921689" y="1904999"/>
                  </a:lnTo>
                  <a:lnTo>
                    <a:pt x="916774" y="1892299"/>
                  </a:lnTo>
                  <a:close/>
                </a:path>
                <a:path w="1845309" h="2222500">
                  <a:moveTo>
                    <a:pt x="88823" y="1879599"/>
                  </a:moveTo>
                  <a:lnTo>
                    <a:pt x="16319" y="1879599"/>
                  </a:lnTo>
                  <a:lnTo>
                    <a:pt x="16497" y="1892299"/>
                  </a:lnTo>
                  <a:lnTo>
                    <a:pt x="90843" y="1892299"/>
                  </a:lnTo>
                  <a:lnTo>
                    <a:pt x="88823" y="1879599"/>
                  </a:lnTo>
                  <a:close/>
                </a:path>
                <a:path w="1845309" h="2222500">
                  <a:moveTo>
                    <a:pt x="910831" y="1879599"/>
                  </a:moveTo>
                  <a:lnTo>
                    <a:pt x="107480" y="1879599"/>
                  </a:lnTo>
                  <a:lnTo>
                    <a:pt x="92748" y="1892299"/>
                  </a:lnTo>
                  <a:lnTo>
                    <a:pt x="915987" y="1892299"/>
                  </a:lnTo>
                  <a:lnTo>
                    <a:pt x="910831" y="1879599"/>
                  </a:lnTo>
                  <a:close/>
                </a:path>
                <a:path w="1845309" h="2222500">
                  <a:moveTo>
                    <a:pt x="53644" y="1866899"/>
                  </a:moveTo>
                  <a:lnTo>
                    <a:pt x="4254" y="1866899"/>
                  </a:lnTo>
                  <a:lnTo>
                    <a:pt x="9245" y="1879599"/>
                  </a:lnTo>
                  <a:lnTo>
                    <a:pt x="54063" y="1879599"/>
                  </a:lnTo>
                  <a:lnTo>
                    <a:pt x="53644" y="1866899"/>
                  </a:lnTo>
                  <a:close/>
                </a:path>
                <a:path w="1845309" h="2222500">
                  <a:moveTo>
                    <a:pt x="85267" y="1866899"/>
                  </a:moveTo>
                  <a:lnTo>
                    <a:pt x="62776" y="1866899"/>
                  </a:lnTo>
                  <a:lnTo>
                    <a:pt x="62699" y="1879599"/>
                  </a:lnTo>
                  <a:lnTo>
                    <a:pt x="82372" y="1879599"/>
                  </a:lnTo>
                  <a:lnTo>
                    <a:pt x="85267" y="1866899"/>
                  </a:lnTo>
                  <a:close/>
                </a:path>
                <a:path w="1845309" h="2222500">
                  <a:moveTo>
                    <a:pt x="884339" y="1866899"/>
                  </a:moveTo>
                  <a:lnTo>
                    <a:pt x="107289" y="1866899"/>
                  </a:lnTo>
                  <a:lnTo>
                    <a:pt x="107568" y="1879599"/>
                  </a:lnTo>
                  <a:lnTo>
                    <a:pt x="884288" y="1879599"/>
                  </a:lnTo>
                  <a:lnTo>
                    <a:pt x="884339" y="1866899"/>
                  </a:lnTo>
                  <a:close/>
                </a:path>
                <a:path w="1845309" h="2222500">
                  <a:moveTo>
                    <a:pt x="912571" y="1866899"/>
                  </a:moveTo>
                  <a:lnTo>
                    <a:pt x="890549" y="1866899"/>
                  </a:lnTo>
                  <a:lnTo>
                    <a:pt x="890257" y="1879599"/>
                  </a:lnTo>
                  <a:lnTo>
                    <a:pt x="911555" y="1879599"/>
                  </a:lnTo>
                  <a:lnTo>
                    <a:pt x="912571" y="1866899"/>
                  </a:lnTo>
                  <a:close/>
                </a:path>
                <a:path w="1845309" h="2222500">
                  <a:moveTo>
                    <a:pt x="62979" y="1854199"/>
                  </a:moveTo>
                  <a:lnTo>
                    <a:pt x="2324" y="1854199"/>
                  </a:lnTo>
                  <a:lnTo>
                    <a:pt x="1828" y="1866899"/>
                  </a:lnTo>
                  <a:lnTo>
                    <a:pt x="62064" y="1866899"/>
                  </a:lnTo>
                  <a:lnTo>
                    <a:pt x="62979" y="1854199"/>
                  </a:lnTo>
                  <a:close/>
                </a:path>
                <a:path w="1845309" h="2222500">
                  <a:moveTo>
                    <a:pt x="86880" y="1854199"/>
                  </a:moveTo>
                  <a:lnTo>
                    <a:pt x="70878" y="1854199"/>
                  </a:lnTo>
                  <a:lnTo>
                    <a:pt x="71145" y="1866899"/>
                  </a:lnTo>
                  <a:lnTo>
                    <a:pt x="86880" y="1866899"/>
                  </a:lnTo>
                  <a:lnTo>
                    <a:pt x="86880" y="1854199"/>
                  </a:lnTo>
                  <a:close/>
                </a:path>
                <a:path w="1845309" h="2222500">
                  <a:moveTo>
                    <a:pt x="119608" y="1854199"/>
                  </a:moveTo>
                  <a:lnTo>
                    <a:pt x="110655" y="1854199"/>
                  </a:lnTo>
                  <a:lnTo>
                    <a:pt x="110845" y="1866899"/>
                  </a:lnTo>
                  <a:lnTo>
                    <a:pt x="120675" y="1866899"/>
                  </a:lnTo>
                  <a:lnTo>
                    <a:pt x="119608" y="1854199"/>
                  </a:lnTo>
                  <a:close/>
                </a:path>
                <a:path w="1845309" h="2222500">
                  <a:moveTo>
                    <a:pt x="128308" y="1854199"/>
                  </a:moveTo>
                  <a:lnTo>
                    <a:pt x="123570" y="1854199"/>
                  </a:lnTo>
                  <a:lnTo>
                    <a:pt x="122618" y="1866899"/>
                  </a:lnTo>
                  <a:lnTo>
                    <a:pt x="127952" y="1866899"/>
                  </a:lnTo>
                  <a:lnTo>
                    <a:pt x="128308" y="1854199"/>
                  </a:lnTo>
                  <a:close/>
                </a:path>
                <a:path w="1845309" h="2222500">
                  <a:moveTo>
                    <a:pt x="874610" y="1854199"/>
                  </a:moveTo>
                  <a:lnTo>
                    <a:pt x="140461" y="1854199"/>
                  </a:lnTo>
                  <a:lnTo>
                    <a:pt x="139509" y="1866899"/>
                  </a:lnTo>
                  <a:lnTo>
                    <a:pt x="875906" y="1866899"/>
                  </a:lnTo>
                  <a:lnTo>
                    <a:pt x="874610" y="1854199"/>
                  </a:lnTo>
                  <a:close/>
                </a:path>
                <a:path w="1845309" h="2222500">
                  <a:moveTo>
                    <a:pt x="75450" y="1841499"/>
                  </a:moveTo>
                  <a:lnTo>
                    <a:pt x="10261" y="1841499"/>
                  </a:lnTo>
                  <a:lnTo>
                    <a:pt x="10706" y="1854199"/>
                  </a:lnTo>
                  <a:lnTo>
                    <a:pt x="75679" y="1854199"/>
                  </a:lnTo>
                  <a:lnTo>
                    <a:pt x="75450" y="1841499"/>
                  </a:lnTo>
                  <a:close/>
                </a:path>
                <a:path w="1845309" h="2222500">
                  <a:moveTo>
                    <a:pt x="889253" y="1841499"/>
                  </a:moveTo>
                  <a:lnTo>
                    <a:pt x="178358" y="1841499"/>
                  </a:lnTo>
                  <a:lnTo>
                    <a:pt x="177736" y="1854199"/>
                  </a:lnTo>
                  <a:lnTo>
                    <a:pt x="875512" y="1854199"/>
                  </a:lnTo>
                  <a:lnTo>
                    <a:pt x="889253" y="1841499"/>
                  </a:lnTo>
                  <a:close/>
                </a:path>
                <a:path w="1845309" h="2222500">
                  <a:moveTo>
                    <a:pt x="65951" y="1828799"/>
                  </a:moveTo>
                  <a:lnTo>
                    <a:pt x="12115" y="1828799"/>
                  </a:lnTo>
                  <a:lnTo>
                    <a:pt x="11620" y="1841499"/>
                  </a:lnTo>
                  <a:lnTo>
                    <a:pt x="71805" y="1841499"/>
                  </a:lnTo>
                  <a:lnTo>
                    <a:pt x="65951" y="1828799"/>
                  </a:lnTo>
                  <a:close/>
                </a:path>
                <a:path w="1845309" h="2222500">
                  <a:moveTo>
                    <a:pt x="890866" y="1828799"/>
                  </a:moveTo>
                  <a:lnTo>
                    <a:pt x="155943" y="1828799"/>
                  </a:lnTo>
                  <a:lnTo>
                    <a:pt x="155689" y="1841499"/>
                  </a:lnTo>
                  <a:lnTo>
                    <a:pt x="888580" y="1841499"/>
                  </a:lnTo>
                  <a:lnTo>
                    <a:pt x="890866" y="1828799"/>
                  </a:lnTo>
                  <a:close/>
                </a:path>
                <a:path w="1845309" h="2222500">
                  <a:moveTo>
                    <a:pt x="26987" y="1816099"/>
                  </a:moveTo>
                  <a:lnTo>
                    <a:pt x="25272" y="1816099"/>
                  </a:lnTo>
                  <a:lnTo>
                    <a:pt x="24599" y="1828799"/>
                  </a:lnTo>
                  <a:lnTo>
                    <a:pt x="28333" y="1828799"/>
                  </a:lnTo>
                  <a:lnTo>
                    <a:pt x="26987" y="1816099"/>
                  </a:lnTo>
                  <a:close/>
                </a:path>
                <a:path w="1845309" h="2222500">
                  <a:moveTo>
                    <a:pt x="45732" y="1816099"/>
                  </a:moveTo>
                  <a:lnTo>
                    <a:pt x="36537" y="1816099"/>
                  </a:lnTo>
                  <a:lnTo>
                    <a:pt x="30416" y="1828799"/>
                  </a:lnTo>
                  <a:lnTo>
                    <a:pt x="47332" y="1828799"/>
                  </a:lnTo>
                  <a:lnTo>
                    <a:pt x="45732" y="1816099"/>
                  </a:lnTo>
                  <a:close/>
                </a:path>
                <a:path w="1845309" h="2222500">
                  <a:moveTo>
                    <a:pt x="887691" y="1816099"/>
                  </a:moveTo>
                  <a:lnTo>
                    <a:pt x="165798" y="1816099"/>
                  </a:lnTo>
                  <a:lnTo>
                    <a:pt x="164541" y="1828799"/>
                  </a:lnTo>
                  <a:lnTo>
                    <a:pt x="889939" y="1828799"/>
                  </a:lnTo>
                  <a:lnTo>
                    <a:pt x="887691" y="1816099"/>
                  </a:lnTo>
                  <a:close/>
                </a:path>
                <a:path w="1845309" h="2222500">
                  <a:moveTo>
                    <a:pt x="1141666" y="1803399"/>
                  </a:moveTo>
                  <a:lnTo>
                    <a:pt x="1048981" y="1803399"/>
                  </a:lnTo>
                  <a:lnTo>
                    <a:pt x="1113891" y="1828799"/>
                  </a:lnTo>
                  <a:lnTo>
                    <a:pt x="1133005" y="1816099"/>
                  </a:lnTo>
                  <a:lnTo>
                    <a:pt x="1141082" y="1816099"/>
                  </a:lnTo>
                  <a:lnTo>
                    <a:pt x="1141666" y="1803399"/>
                  </a:lnTo>
                  <a:close/>
                </a:path>
                <a:path w="1845309" h="2222500">
                  <a:moveTo>
                    <a:pt x="886523" y="1803399"/>
                  </a:moveTo>
                  <a:lnTo>
                    <a:pt x="162547" y="1803399"/>
                  </a:lnTo>
                  <a:lnTo>
                    <a:pt x="160502" y="1816099"/>
                  </a:lnTo>
                  <a:lnTo>
                    <a:pt x="886231" y="1816099"/>
                  </a:lnTo>
                  <a:lnTo>
                    <a:pt x="886523" y="1803399"/>
                  </a:lnTo>
                  <a:close/>
                </a:path>
                <a:path w="1845309" h="2222500">
                  <a:moveTo>
                    <a:pt x="1047622" y="1803399"/>
                  </a:moveTo>
                  <a:lnTo>
                    <a:pt x="991488" y="1803399"/>
                  </a:lnTo>
                  <a:lnTo>
                    <a:pt x="1010551" y="1816099"/>
                  </a:lnTo>
                  <a:lnTo>
                    <a:pt x="1042123" y="1816099"/>
                  </a:lnTo>
                  <a:lnTo>
                    <a:pt x="1047622" y="1803399"/>
                  </a:lnTo>
                  <a:close/>
                </a:path>
                <a:path w="1845309" h="2222500">
                  <a:moveTo>
                    <a:pt x="886231" y="1790699"/>
                  </a:moveTo>
                  <a:lnTo>
                    <a:pt x="168782" y="1790699"/>
                  </a:lnTo>
                  <a:lnTo>
                    <a:pt x="168414" y="1803399"/>
                  </a:lnTo>
                  <a:lnTo>
                    <a:pt x="885951" y="1803399"/>
                  </a:lnTo>
                  <a:lnTo>
                    <a:pt x="886231" y="1790699"/>
                  </a:lnTo>
                  <a:close/>
                </a:path>
                <a:path w="1845309" h="2222500">
                  <a:moveTo>
                    <a:pt x="1160271" y="1790699"/>
                  </a:moveTo>
                  <a:lnTo>
                    <a:pt x="983043" y="1790699"/>
                  </a:lnTo>
                  <a:lnTo>
                    <a:pt x="984567" y="1803399"/>
                  </a:lnTo>
                  <a:lnTo>
                    <a:pt x="1159967" y="1803399"/>
                  </a:lnTo>
                  <a:lnTo>
                    <a:pt x="1160271" y="1790699"/>
                  </a:lnTo>
                  <a:close/>
                </a:path>
                <a:path w="1845309" h="2222500">
                  <a:moveTo>
                    <a:pt x="930262" y="1739899"/>
                  </a:moveTo>
                  <a:lnTo>
                    <a:pt x="97040" y="1739899"/>
                  </a:lnTo>
                  <a:lnTo>
                    <a:pt x="99796" y="1752599"/>
                  </a:lnTo>
                  <a:lnTo>
                    <a:pt x="122885" y="1752599"/>
                  </a:lnTo>
                  <a:lnTo>
                    <a:pt x="123228" y="1765299"/>
                  </a:lnTo>
                  <a:lnTo>
                    <a:pt x="167424" y="1765299"/>
                  </a:lnTo>
                  <a:lnTo>
                    <a:pt x="168998" y="1777999"/>
                  </a:lnTo>
                  <a:lnTo>
                    <a:pt x="180974" y="1777999"/>
                  </a:lnTo>
                  <a:lnTo>
                    <a:pt x="179666" y="1790699"/>
                  </a:lnTo>
                  <a:lnTo>
                    <a:pt x="892721" y="1790699"/>
                  </a:lnTo>
                  <a:lnTo>
                    <a:pt x="914260" y="1765299"/>
                  </a:lnTo>
                  <a:lnTo>
                    <a:pt x="930262" y="1739899"/>
                  </a:lnTo>
                  <a:close/>
                </a:path>
                <a:path w="1845309" h="2222500">
                  <a:moveTo>
                    <a:pt x="1175626" y="1777999"/>
                  </a:moveTo>
                  <a:lnTo>
                    <a:pt x="940841" y="1777999"/>
                  </a:lnTo>
                  <a:lnTo>
                    <a:pt x="940815" y="1790699"/>
                  </a:lnTo>
                  <a:lnTo>
                    <a:pt x="1165034" y="1790699"/>
                  </a:lnTo>
                  <a:lnTo>
                    <a:pt x="1175626" y="1777999"/>
                  </a:lnTo>
                  <a:close/>
                </a:path>
                <a:path w="1845309" h="2222500">
                  <a:moveTo>
                    <a:pt x="166560" y="1765299"/>
                  </a:moveTo>
                  <a:lnTo>
                    <a:pt x="146227" y="1765299"/>
                  </a:lnTo>
                  <a:lnTo>
                    <a:pt x="145821" y="1777999"/>
                  </a:lnTo>
                  <a:lnTo>
                    <a:pt x="165798" y="1777999"/>
                  </a:lnTo>
                  <a:lnTo>
                    <a:pt x="166560" y="1765299"/>
                  </a:lnTo>
                  <a:close/>
                </a:path>
                <a:path w="1845309" h="2222500">
                  <a:moveTo>
                    <a:pt x="1183347" y="1765299"/>
                  </a:moveTo>
                  <a:lnTo>
                    <a:pt x="947077" y="1765299"/>
                  </a:lnTo>
                  <a:lnTo>
                    <a:pt x="941158" y="1777999"/>
                  </a:lnTo>
                  <a:lnTo>
                    <a:pt x="1180807" y="1777999"/>
                  </a:lnTo>
                  <a:lnTo>
                    <a:pt x="1183347" y="1765299"/>
                  </a:lnTo>
                  <a:close/>
                </a:path>
                <a:path w="1845309" h="2222500">
                  <a:moveTo>
                    <a:pt x="121538" y="1752599"/>
                  </a:moveTo>
                  <a:lnTo>
                    <a:pt x="118300" y="1752599"/>
                  </a:lnTo>
                  <a:lnTo>
                    <a:pt x="120408" y="1765299"/>
                  </a:lnTo>
                  <a:lnTo>
                    <a:pt x="121538" y="1752599"/>
                  </a:lnTo>
                  <a:close/>
                </a:path>
                <a:path w="1845309" h="2222500">
                  <a:moveTo>
                    <a:pt x="1214653" y="1739899"/>
                  </a:moveTo>
                  <a:lnTo>
                    <a:pt x="942860" y="1739899"/>
                  </a:lnTo>
                  <a:lnTo>
                    <a:pt x="942860" y="1752599"/>
                  </a:lnTo>
                  <a:lnTo>
                    <a:pt x="951217" y="1752599"/>
                  </a:lnTo>
                  <a:lnTo>
                    <a:pt x="951458" y="1765299"/>
                  </a:lnTo>
                  <a:lnTo>
                    <a:pt x="1195273" y="1765299"/>
                  </a:lnTo>
                  <a:lnTo>
                    <a:pt x="1214653" y="1739899"/>
                  </a:lnTo>
                  <a:close/>
                </a:path>
                <a:path w="1845309" h="2222500">
                  <a:moveTo>
                    <a:pt x="1218387" y="1714499"/>
                  </a:moveTo>
                  <a:lnTo>
                    <a:pt x="80695" y="1714499"/>
                  </a:lnTo>
                  <a:lnTo>
                    <a:pt x="79260" y="1727199"/>
                  </a:lnTo>
                  <a:lnTo>
                    <a:pt x="78803" y="1727199"/>
                  </a:lnTo>
                  <a:lnTo>
                    <a:pt x="78511" y="1739899"/>
                  </a:lnTo>
                  <a:lnTo>
                    <a:pt x="1218603" y="1739899"/>
                  </a:lnTo>
                  <a:lnTo>
                    <a:pt x="1218387" y="1714499"/>
                  </a:lnTo>
                  <a:close/>
                </a:path>
                <a:path w="1845309" h="2222500">
                  <a:moveTo>
                    <a:pt x="1236040" y="1701799"/>
                  </a:moveTo>
                  <a:lnTo>
                    <a:pt x="78828" y="1701799"/>
                  </a:lnTo>
                  <a:lnTo>
                    <a:pt x="78422" y="1714499"/>
                  </a:lnTo>
                  <a:lnTo>
                    <a:pt x="1232954" y="1714499"/>
                  </a:lnTo>
                  <a:lnTo>
                    <a:pt x="1236040" y="1701799"/>
                  </a:lnTo>
                  <a:close/>
                </a:path>
                <a:path w="1845309" h="2222500">
                  <a:moveTo>
                    <a:pt x="1254696" y="1689099"/>
                  </a:moveTo>
                  <a:lnTo>
                    <a:pt x="85978" y="1689099"/>
                  </a:lnTo>
                  <a:lnTo>
                    <a:pt x="85585" y="1701799"/>
                  </a:lnTo>
                  <a:lnTo>
                    <a:pt x="1244320" y="1701799"/>
                  </a:lnTo>
                  <a:lnTo>
                    <a:pt x="1254696" y="1689099"/>
                  </a:lnTo>
                  <a:close/>
                </a:path>
                <a:path w="1845309" h="2222500">
                  <a:moveTo>
                    <a:pt x="1285074" y="1676399"/>
                  </a:moveTo>
                  <a:lnTo>
                    <a:pt x="96812" y="1676399"/>
                  </a:lnTo>
                  <a:lnTo>
                    <a:pt x="96177" y="1689099"/>
                  </a:lnTo>
                  <a:lnTo>
                    <a:pt x="1284084" y="1689099"/>
                  </a:lnTo>
                  <a:lnTo>
                    <a:pt x="1285074" y="1676399"/>
                  </a:lnTo>
                  <a:close/>
                </a:path>
                <a:path w="1845309" h="2222500">
                  <a:moveTo>
                    <a:pt x="1298574" y="1638299"/>
                  </a:moveTo>
                  <a:lnTo>
                    <a:pt x="153339" y="1638299"/>
                  </a:lnTo>
                  <a:lnTo>
                    <a:pt x="152577" y="1650999"/>
                  </a:lnTo>
                  <a:lnTo>
                    <a:pt x="150240" y="1650999"/>
                  </a:lnTo>
                  <a:lnTo>
                    <a:pt x="149847" y="1663699"/>
                  </a:lnTo>
                  <a:lnTo>
                    <a:pt x="94678" y="1663699"/>
                  </a:lnTo>
                  <a:lnTo>
                    <a:pt x="94183" y="1676399"/>
                  </a:lnTo>
                  <a:lnTo>
                    <a:pt x="1291691" y="1676399"/>
                  </a:lnTo>
                  <a:lnTo>
                    <a:pt x="1292161" y="1663699"/>
                  </a:lnTo>
                  <a:lnTo>
                    <a:pt x="1295285" y="1650999"/>
                  </a:lnTo>
                  <a:lnTo>
                    <a:pt x="1298574" y="1638299"/>
                  </a:lnTo>
                  <a:close/>
                </a:path>
                <a:path w="1845309" h="2222500">
                  <a:moveTo>
                    <a:pt x="109537" y="1650999"/>
                  </a:moveTo>
                  <a:lnTo>
                    <a:pt x="95516" y="1650999"/>
                  </a:lnTo>
                  <a:lnTo>
                    <a:pt x="93611" y="1663699"/>
                  </a:lnTo>
                  <a:lnTo>
                    <a:pt x="109042" y="1663699"/>
                  </a:lnTo>
                  <a:lnTo>
                    <a:pt x="109537" y="1650999"/>
                  </a:lnTo>
                  <a:close/>
                </a:path>
                <a:path w="1845309" h="2222500">
                  <a:moveTo>
                    <a:pt x="149478" y="1650999"/>
                  </a:moveTo>
                  <a:lnTo>
                    <a:pt x="134365" y="1650999"/>
                  </a:lnTo>
                  <a:lnTo>
                    <a:pt x="133692" y="1663699"/>
                  </a:lnTo>
                  <a:lnTo>
                    <a:pt x="149847" y="1663699"/>
                  </a:lnTo>
                  <a:lnTo>
                    <a:pt x="149478" y="1650999"/>
                  </a:lnTo>
                  <a:close/>
                </a:path>
                <a:path w="1845309" h="2222500">
                  <a:moveTo>
                    <a:pt x="1296479" y="1625599"/>
                  </a:moveTo>
                  <a:lnTo>
                    <a:pt x="156921" y="1625599"/>
                  </a:lnTo>
                  <a:lnTo>
                    <a:pt x="157111" y="1638299"/>
                  </a:lnTo>
                  <a:lnTo>
                    <a:pt x="1297889" y="1638299"/>
                  </a:lnTo>
                  <a:lnTo>
                    <a:pt x="1296479" y="1625599"/>
                  </a:lnTo>
                  <a:close/>
                </a:path>
                <a:path w="1845309" h="2222500">
                  <a:moveTo>
                    <a:pt x="1307503" y="1612899"/>
                  </a:moveTo>
                  <a:lnTo>
                    <a:pt x="164299" y="1612899"/>
                  </a:lnTo>
                  <a:lnTo>
                    <a:pt x="156616" y="1625599"/>
                  </a:lnTo>
                  <a:lnTo>
                    <a:pt x="1302042" y="1625599"/>
                  </a:lnTo>
                  <a:lnTo>
                    <a:pt x="1307503" y="1612899"/>
                  </a:lnTo>
                  <a:close/>
                </a:path>
                <a:path w="1845309" h="2222500">
                  <a:moveTo>
                    <a:pt x="1620100" y="1612899"/>
                  </a:moveTo>
                  <a:lnTo>
                    <a:pt x="1594954" y="1612899"/>
                  </a:lnTo>
                  <a:lnTo>
                    <a:pt x="1606892" y="1625599"/>
                  </a:lnTo>
                  <a:lnTo>
                    <a:pt x="1609750" y="1625599"/>
                  </a:lnTo>
                  <a:lnTo>
                    <a:pt x="1620100" y="1612899"/>
                  </a:lnTo>
                  <a:close/>
                </a:path>
                <a:path w="1845309" h="2222500">
                  <a:moveTo>
                    <a:pt x="196608" y="1600199"/>
                  </a:moveTo>
                  <a:lnTo>
                    <a:pt x="165303" y="1600199"/>
                  </a:lnTo>
                  <a:lnTo>
                    <a:pt x="165214" y="1612899"/>
                  </a:lnTo>
                  <a:lnTo>
                    <a:pt x="194944" y="1612899"/>
                  </a:lnTo>
                  <a:lnTo>
                    <a:pt x="196608" y="1600199"/>
                  </a:lnTo>
                  <a:close/>
                </a:path>
                <a:path w="1845309" h="2222500">
                  <a:moveTo>
                    <a:pt x="1307185" y="1600199"/>
                  </a:moveTo>
                  <a:lnTo>
                    <a:pt x="221424" y="1600199"/>
                  </a:lnTo>
                  <a:lnTo>
                    <a:pt x="209842" y="1612899"/>
                  </a:lnTo>
                  <a:lnTo>
                    <a:pt x="1307312" y="1612899"/>
                  </a:lnTo>
                  <a:lnTo>
                    <a:pt x="1307185" y="1600199"/>
                  </a:lnTo>
                  <a:close/>
                </a:path>
                <a:path w="1845309" h="2222500">
                  <a:moveTo>
                    <a:pt x="1622259" y="1600199"/>
                  </a:moveTo>
                  <a:lnTo>
                    <a:pt x="1552435" y="1600199"/>
                  </a:lnTo>
                  <a:lnTo>
                    <a:pt x="1572056" y="1612899"/>
                  </a:lnTo>
                  <a:lnTo>
                    <a:pt x="1621955" y="1612899"/>
                  </a:lnTo>
                  <a:lnTo>
                    <a:pt x="1622259" y="1600199"/>
                  </a:lnTo>
                  <a:close/>
                </a:path>
                <a:path w="1845309" h="2222500">
                  <a:moveTo>
                    <a:pt x="183057" y="1587499"/>
                  </a:moveTo>
                  <a:lnTo>
                    <a:pt x="182511" y="1600199"/>
                  </a:lnTo>
                  <a:lnTo>
                    <a:pt x="185331" y="1600199"/>
                  </a:lnTo>
                  <a:lnTo>
                    <a:pt x="183057" y="1587499"/>
                  </a:lnTo>
                  <a:close/>
                </a:path>
                <a:path w="1845309" h="2222500">
                  <a:moveTo>
                    <a:pt x="1307122" y="1587499"/>
                  </a:moveTo>
                  <a:lnTo>
                    <a:pt x="227456" y="1587499"/>
                  </a:lnTo>
                  <a:lnTo>
                    <a:pt x="227672" y="1600199"/>
                  </a:lnTo>
                  <a:lnTo>
                    <a:pt x="1304239" y="1600199"/>
                  </a:lnTo>
                  <a:lnTo>
                    <a:pt x="1307122" y="1587499"/>
                  </a:lnTo>
                  <a:close/>
                </a:path>
                <a:path w="1845309" h="2222500">
                  <a:moveTo>
                    <a:pt x="1513687" y="1587499"/>
                  </a:moveTo>
                  <a:lnTo>
                    <a:pt x="1481632" y="1587499"/>
                  </a:lnTo>
                  <a:lnTo>
                    <a:pt x="1498574" y="1600199"/>
                  </a:lnTo>
                  <a:lnTo>
                    <a:pt x="1501051" y="1600199"/>
                  </a:lnTo>
                  <a:lnTo>
                    <a:pt x="1513687" y="1587499"/>
                  </a:lnTo>
                  <a:close/>
                </a:path>
                <a:path w="1845309" h="2222500">
                  <a:moveTo>
                    <a:pt x="1667865" y="1574799"/>
                  </a:moveTo>
                  <a:lnTo>
                    <a:pt x="1451521" y="1574799"/>
                  </a:lnTo>
                  <a:lnTo>
                    <a:pt x="1450606" y="1587499"/>
                  </a:lnTo>
                  <a:lnTo>
                    <a:pt x="1548129" y="1587499"/>
                  </a:lnTo>
                  <a:lnTo>
                    <a:pt x="1548269" y="1600199"/>
                  </a:lnTo>
                  <a:lnTo>
                    <a:pt x="1623936" y="1600199"/>
                  </a:lnTo>
                  <a:lnTo>
                    <a:pt x="1667865" y="1574799"/>
                  </a:lnTo>
                  <a:close/>
                </a:path>
                <a:path w="1845309" h="2222500">
                  <a:moveTo>
                    <a:pt x="1749399" y="1574799"/>
                  </a:moveTo>
                  <a:lnTo>
                    <a:pt x="1693544" y="1574799"/>
                  </a:lnTo>
                  <a:lnTo>
                    <a:pt x="1707857" y="1587499"/>
                  </a:lnTo>
                  <a:lnTo>
                    <a:pt x="1710728" y="1600199"/>
                  </a:lnTo>
                  <a:lnTo>
                    <a:pt x="1728127" y="1600199"/>
                  </a:lnTo>
                  <a:lnTo>
                    <a:pt x="1749399" y="1574799"/>
                  </a:lnTo>
                  <a:close/>
                </a:path>
                <a:path w="1845309" h="2222500">
                  <a:moveTo>
                    <a:pt x="1324343" y="1574799"/>
                  </a:moveTo>
                  <a:lnTo>
                    <a:pt x="221360" y="1574799"/>
                  </a:lnTo>
                  <a:lnTo>
                    <a:pt x="223037" y="1587499"/>
                  </a:lnTo>
                  <a:lnTo>
                    <a:pt x="1323886" y="1587499"/>
                  </a:lnTo>
                  <a:lnTo>
                    <a:pt x="1324343" y="1574799"/>
                  </a:lnTo>
                  <a:close/>
                </a:path>
                <a:path w="1845309" h="2222500">
                  <a:moveTo>
                    <a:pt x="1322450" y="1562099"/>
                  </a:moveTo>
                  <a:lnTo>
                    <a:pt x="223697" y="1562099"/>
                  </a:lnTo>
                  <a:lnTo>
                    <a:pt x="222173" y="1574799"/>
                  </a:lnTo>
                  <a:lnTo>
                    <a:pt x="1321320" y="1574799"/>
                  </a:lnTo>
                  <a:lnTo>
                    <a:pt x="1322450" y="1562099"/>
                  </a:lnTo>
                  <a:close/>
                </a:path>
                <a:path w="1845309" h="2222500">
                  <a:moveTo>
                    <a:pt x="1418488" y="1562099"/>
                  </a:moveTo>
                  <a:lnTo>
                    <a:pt x="1389900" y="1562099"/>
                  </a:lnTo>
                  <a:lnTo>
                    <a:pt x="1406601" y="1574799"/>
                  </a:lnTo>
                  <a:lnTo>
                    <a:pt x="1407756" y="1574799"/>
                  </a:lnTo>
                  <a:lnTo>
                    <a:pt x="1418488" y="1562099"/>
                  </a:lnTo>
                  <a:close/>
                </a:path>
                <a:path w="1845309" h="2222500">
                  <a:moveTo>
                    <a:pt x="1434083" y="1562099"/>
                  </a:moveTo>
                  <a:lnTo>
                    <a:pt x="1419834" y="1562099"/>
                  </a:lnTo>
                  <a:lnTo>
                    <a:pt x="1423898" y="1574799"/>
                  </a:lnTo>
                  <a:lnTo>
                    <a:pt x="1430680" y="1574799"/>
                  </a:lnTo>
                  <a:lnTo>
                    <a:pt x="1434083" y="1562099"/>
                  </a:lnTo>
                  <a:close/>
                </a:path>
                <a:path w="1845309" h="2222500">
                  <a:moveTo>
                    <a:pt x="1445869" y="1562099"/>
                  </a:moveTo>
                  <a:lnTo>
                    <a:pt x="1436395" y="1562099"/>
                  </a:lnTo>
                  <a:lnTo>
                    <a:pt x="1436839" y="1574799"/>
                  </a:lnTo>
                  <a:lnTo>
                    <a:pt x="1442440" y="1574799"/>
                  </a:lnTo>
                  <a:lnTo>
                    <a:pt x="1445869" y="1562099"/>
                  </a:lnTo>
                  <a:close/>
                </a:path>
                <a:path w="1845309" h="2222500">
                  <a:moveTo>
                    <a:pt x="1809229" y="1549399"/>
                  </a:moveTo>
                  <a:lnTo>
                    <a:pt x="1344675" y="1549399"/>
                  </a:lnTo>
                  <a:lnTo>
                    <a:pt x="1347723" y="1562099"/>
                  </a:lnTo>
                  <a:lnTo>
                    <a:pt x="1447368" y="1562099"/>
                  </a:lnTo>
                  <a:lnTo>
                    <a:pt x="1447787" y="1574799"/>
                  </a:lnTo>
                  <a:lnTo>
                    <a:pt x="1750809" y="1574799"/>
                  </a:lnTo>
                  <a:lnTo>
                    <a:pt x="1809229" y="1549399"/>
                  </a:lnTo>
                  <a:close/>
                </a:path>
                <a:path w="1845309" h="2222500">
                  <a:moveTo>
                    <a:pt x="243763" y="1549399"/>
                  </a:moveTo>
                  <a:lnTo>
                    <a:pt x="241960" y="1549399"/>
                  </a:lnTo>
                  <a:lnTo>
                    <a:pt x="240004" y="1562099"/>
                  </a:lnTo>
                  <a:lnTo>
                    <a:pt x="249135" y="1562099"/>
                  </a:lnTo>
                  <a:lnTo>
                    <a:pt x="243763" y="1549399"/>
                  </a:lnTo>
                  <a:close/>
                </a:path>
                <a:path w="1845309" h="2222500">
                  <a:moveTo>
                    <a:pt x="1331074" y="1549399"/>
                  </a:moveTo>
                  <a:lnTo>
                    <a:pt x="255028" y="1549399"/>
                  </a:lnTo>
                  <a:lnTo>
                    <a:pt x="254558" y="1562099"/>
                  </a:lnTo>
                  <a:lnTo>
                    <a:pt x="1328826" y="1562099"/>
                  </a:lnTo>
                  <a:lnTo>
                    <a:pt x="1331074" y="1549399"/>
                  </a:lnTo>
                  <a:close/>
                </a:path>
                <a:path w="1845309" h="2222500">
                  <a:moveTo>
                    <a:pt x="1808035" y="1536699"/>
                  </a:moveTo>
                  <a:lnTo>
                    <a:pt x="275120" y="1536699"/>
                  </a:lnTo>
                  <a:lnTo>
                    <a:pt x="274688" y="1549399"/>
                  </a:lnTo>
                  <a:lnTo>
                    <a:pt x="1808594" y="1549399"/>
                  </a:lnTo>
                  <a:lnTo>
                    <a:pt x="1808035" y="1536699"/>
                  </a:lnTo>
                  <a:close/>
                </a:path>
                <a:path w="1845309" h="2222500">
                  <a:moveTo>
                    <a:pt x="1826615" y="1523999"/>
                  </a:moveTo>
                  <a:lnTo>
                    <a:pt x="288391" y="1523999"/>
                  </a:lnTo>
                  <a:lnTo>
                    <a:pt x="288353" y="1536699"/>
                  </a:lnTo>
                  <a:lnTo>
                    <a:pt x="1825586" y="1536699"/>
                  </a:lnTo>
                  <a:lnTo>
                    <a:pt x="1826615" y="1523999"/>
                  </a:lnTo>
                  <a:close/>
                </a:path>
                <a:path w="1845309" h="2222500">
                  <a:moveTo>
                    <a:pt x="1813737" y="1511299"/>
                  </a:moveTo>
                  <a:lnTo>
                    <a:pt x="293065" y="1511299"/>
                  </a:lnTo>
                  <a:lnTo>
                    <a:pt x="293954" y="1523999"/>
                  </a:lnTo>
                  <a:lnTo>
                    <a:pt x="1814283" y="1523999"/>
                  </a:lnTo>
                  <a:lnTo>
                    <a:pt x="1813737" y="1511299"/>
                  </a:lnTo>
                  <a:close/>
                </a:path>
                <a:path w="1845309" h="2222500">
                  <a:moveTo>
                    <a:pt x="1821065" y="1511299"/>
                  </a:moveTo>
                  <a:lnTo>
                    <a:pt x="1818043" y="1511299"/>
                  </a:lnTo>
                  <a:lnTo>
                    <a:pt x="1814283" y="1523999"/>
                  </a:lnTo>
                  <a:lnTo>
                    <a:pt x="1826386" y="1523999"/>
                  </a:lnTo>
                  <a:lnTo>
                    <a:pt x="1821065" y="1511299"/>
                  </a:lnTo>
                  <a:close/>
                </a:path>
                <a:path w="1845309" h="2222500">
                  <a:moveTo>
                    <a:pt x="1797037" y="1498599"/>
                  </a:moveTo>
                  <a:lnTo>
                    <a:pt x="283540" y="1498599"/>
                  </a:lnTo>
                  <a:lnTo>
                    <a:pt x="283578" y="1511299"/>
                  </a:lnTo>
                  <a:lnTo>
                    <a:pt x="1798408" y="1511299"/>
                  </a:lnTo>
                  <a:lnTo>
                    <a:pt x="1797037" y="1498599"/>
                  </a:lnTo>
                  <a:close/>
                </a:path>
                <a:path w="1845309" h="2222500">
                  <a:moveTo>
                    <a:pt x="1775853" y="1485899"/>
                  </a:moveTo>
                  <a:lnTo>
                    <a:pt x="283121" y="1485899"/>
                  </a:lnTo>
                  <a:lnTo>
                    <a:pt x="281457" y="1498599"/>
                  </a:lnTo>
                  <a:lnTo>
                    <a:pt x="1780324" y="1498599"/>
                  </a:lnTo>
                  <a:lnTo>
                    <a:pt x="1775853" y="1485899"/>
                  </a:lnTo>
                  <a:close/>
                </a:path>
                <a:path w="1845309" h="2222500">
                  <a:moveTo>
                    <a:pt x="1756321" y="1473199"/>
                  </a:moveTo>
                  <a:lnTo>
                    <a:pt x="290106" y="1473199"/>
                  </a:lnTo>
                  <a:lnTo>
                    <a:pt x="292265" y="1485899"/>
                  </a:lnTo>
                  <a:lnTo>
                    <a:pt x="1757019" y="1485899"/>
                  </a:lnTo>
                  <a:lnTo>
                    <a:pt x="1756321" y="1473199"/>
                  </a:lnTo>
                  <a:close/>
                </a:path>
                <a:path w="1845309" h="2222500">
                  <a:moveTo>
                    <a:pt x="1753031" y="1460499"/>
                  </a:moveTo>
                  <a:lnTo>
                    <a:pt x="300062" y="1460499"/>
                  </a:lnTo>
                  <a:lnTo>
                    <a:pt x="293636" y="1473199"/>
                  </a:lnTo>
                  <a:lnTo>
                    <a:pt x="1751025" y="1473199"/>
                  </a:lnTo>
                  <a:lnTo>
                    <a:pt x="1753031" y="1460499"/>
                  </a:lnTo>
                  <a:close/>
                </a:path>
                <a:path w="1845309" h="2222500">
                  <a:moveTo>
                    <a:pt x="1748320" y="1447799"/>
                  </a:moveTo>
                  <a:lnTo>
                    <a:pt x="295008" y="1447799"/>
                  </a:lnTo>
                  <a:lnTo>
                    <a:pt x="295719" y="1460499"/>
                  </a:lnTo>
                  <a:lnTo>
                    <a:pt x="1753146" y="1460499"/>
                  </a:lnTo>
                  <a:lnTo>
                    <a:pt x="1748320" y="1447799"/>
                  </a:lnTo>
                  <a:close/>
                </a:path>
                <a:path w="1845309" h="2222500">
                  <a:moveTo>
                    <a:pt x="1766671" y="1422399"/>
                  </a:moveTo>
                  <a:lnTo>
                    <a:pt x="278002" y="1422399"/>
                  </a:lnTo>
                  <a:lnTo>
                    <a:pt x="278968" y="1435099"/>
                  </a:lnTo>
                  <a:lnTo>
                    <a:pt x="283540" y="1447799"/>
                  </a:lnTo>
                  <a:lnTo>
                    <a:pt x="1749272" y="1447799"/>
                  </a:lnTo>
                  <a:lnTo>
                    <a:pt x="1766671" y="1422399"/>
                  </a:lnTo>
                  <a:close/>
                </a:path>
                <a:path w="1845309" h="2222500">
                  <a:moveTo>
                    <a:pt x="1773135" y="1409699"/>
                  </a:moveTo>
                  <a:lnTo>
                    <a:pt x="268236" y="1409699"/>
                  </a:lnTo>
                  <a:lnTo>
                    <a:pt x="276732" y="1422399"/>
                  </a:lnTo>
                  <a:lnTo>
                    <a:pt x="1770570" y="1422399"/>
                  </a:lnTo>
                  <a:lnTo>
                    <a:pt x="1773135" y="1409699"/>
                  </a:lnTo>
                  <a:close/>
                </a:path>
                <a:path w="1845309" h="2222500">
                  <a:moveTo>
                    <a:pt x="1776044" y="1396999"/>
                  </a:moveTo>
                  <a:lnTo>
                    <a:pt x="283819" y="1396999"/>
                  </a:lnTo>
                  <a:lnTo>
                    <a:pt x="275945" y="1409699"/>
                  </a:lnTo>
                  <a:lnTo>
                    <a:pt x="1775548" y="1409699"/>
                  </a:lnTo>
                  <a:lnTo>
                    <a:pt x="1776044" y="1396999"/>
                  </a:lnTo>
                  <a:close/>
                </a:path>
                <a:path w="1845309" h="2222500">
                  <a:moveTo>
                    <a:pt x="286334" y="1384299"/>
                  </a:moveTo>
                  <a:lnTo>
                    <a:pt x="284556" y="1384299"/>
                  </a:lnTo>
                  <a:lnTo>
                    <a:pt x="284162" y="1396999"/>
                  </a:lnTo>
                  <a:lnTo>
                    <a:pt x="291249" y="1396999"/>
                  </a:lnTo>
                  <a:lnTo>
                    <a:pt x="286334" y="1384299"/>
                  </a:lnTo>
                  <a:close/>
                </a:path>
                <a:path w="1845309" h="2222500">
                  <a:moveTo>
                    <a:pt x="1786407" y="1384299"/>
                  </a:moveTo>
                  <a:lnTo>
                    <a:pt x="293369" y="1384299"/>
                  </a:lnTo>
                  <a:lnTo>
                    <a:pt x="292938" y="1396999"/>
                  </a:lnTo>
                  <a:lnTo>
                    <a:pt x="1786458" y="1396999"/>
                  </a:lnTo>
                  <a:lnTo>
                    <a:pt x="1786407" y="1384299"/>
                  </a:lnTo>
                  <a:close/>
                </a:path>
                <a:path w="1845309" h="2222500">
                  <a:moveTo>
                    <a:pt x="304799" y="1371599"/>
                  </a:moveTo>
                  <a:lnTo>
                    <a:pt x="303542" y="1384299"/>
                  </a:lnTo>
                  <a:lnTo>
                    <a:pt x="309054" y="1384299"/>
                  </a:lnTo>
                  <a:lnTo>
                    <a:pt x="304799" y="1371599"/>
                  </a:lnTo>
                  <a:close/>
                </a:path>
                <a:path w="1845309" h="2222500">
                  <a:moveTo>
                    <a:pt x="1794954" y="1371599"/>
                  </a:moveTo>
                  <a:lnTo>
                    <a:pt x="315582" y="1371599"/>
                  </a:lnTo>
                  <a:lnTo>
                    <a:pt x="312826" y="1384299"/>
                  </a:lnTo>
                  <a:lnTo>
                    <a:pt x="1791474" y="1384299"/>
                  </a:lnTo>
                  <a:lnTo>
                    <a:pt x="1794954" y="1371599"/>
                  </a:lnTo>
                  <a:close/>
                </a:path>
                <a:path w="1845309" h="2222500">
                  <a:moveTo>
                    <a:pt x="1810219" y="1358899"/>
                  </a:moveTo>
                  <a:lnTo>
                    <a:pt x="332257" y="1358899"/>
                  </a:lnTo>
                  <a:lnTo>
                    <a:pt x="331838" y="1371599"/>
                  </a:lnTo>
                  <a:lnTo>
                    <a:pt x="1808162" y="1371599"/>
                  </a:lnTo>
                  <a:lnTo>
                    <a:pt x="1810219" y="1358899"/>
                  </a:lnTo>
                  <a:close/>
                </a:path>
                <a:path w="1845309" h="2222500">
                  <a:moveTo>
                    <a:pt x="1814410" y="1346199"/>
                  </a:moveTo>
                  <a:lnTo>
                    <a:pt x="341287" y="1346199"/>
                  </a:lnTo>
                  <a:lnTo>
                    <a:pt x="339902" y="1358899"/>
                  </a:lnTo>
                  <a:lnTo>
                    <a:pt x="1811388" y="1358899"/>
                  </a:lnTo>
                  <a:lnTo>
                    <a:pt x="1814410" y="1346199"/>
                  </a:lnTo>
                  <a:close/>
                </a:path>
                <a:path w="1845309" h="2222500">
                  <a:moveTo>
                    <a:pt x="1811553" y="1333499"/>
                  </a:moveTo>
                  <a:lnTo>
                    <a:pt x="349173" y="1333499"/>
                  </a:lnTo>
                  <a:lnTo>
                    <a:pt x="348907" y="1346199"/>
                  </a:lnTo>
                  <a:lnTo>
                    <a:pt x="1812277" y="1346199"/>
                  </a:lnTo>
                  <a:lnTo>
                    <a:pt x="1811553" y="1333499"/>
                  </a:lnTo>
                  <a:close/>
                </a:path>
                <a:path w="1845309" h="2222500">
                  <a:moveTo>
                    <a:pt x="1813686" y="1320799"/>
                  </a:moveTo>
                  <a:lnTo>
                    <a:pt x="358089" y="1320799"/>
                  </a:lnTo>
                  <a:lnTo>
                    <a:pt x="357847" y="1333499"/>
                  </a:lnTo>
                  <a:lnTo>
                    <a:pt x="1812645" y="1333499"/>
                  </a:lnTo>
                  <a:lnTo>
                    <a:pt x="1813686" y="1320799"/>
                  </a:lnTo>
                  <a:close/>
                </a:path>
                <a:path w="1845309" h="2222500">
                  <a:moveTo>
                    <a:pt x="1821687" y="1308099"/>
                  </a:moveTo>
                  <a:lnTo>
                    <a:pt x="373011" y="1308099"/>
                  </a:lnTo>
                  <a:lnTo>
                    <a:pt x="372211" y="1320799"/>
                  </a:lnTo>
                  <a:lnTo>
                    <a:pt x="1821014" y="1320799"/>
                  </a:lnTo>
                  <a:lnTo>
                    <a:pt x="1821687" y="1308099"/>
                  </a:lnTo>
                  <a:close/>
                </a:path>
                <a:path w="1845309" h="2222500">
                  <a:moveTo>
                    <a:pt x="1807209" y="1295399"/>
                  </a:moveTo>
                  <a:lnTo>
                    <a:pt x="380517" y="1295399"/>
                  </a:lnTo>
                  <a:lnTo>
                    <a:pt x="380301" y="1308099"/>
                  </a:lnTo>
                  <a:lnTo>
                    <a:pt x="1807832" y="1308099"/>
                  </a:lnTo>
                  <a:lnTo>
                    <a:pt x="1807209" y="1295399"/>
                  </a:lnTo>
                  <a:close/>
                </a:path>
                <a:path w="1845309" h="2222500">
                  <a:moveTo>
                    <a:pt x="1792350" y="1282699"/>
                  </a:moveTo>
                  <a:lnTo>
                    <a:pt x="387222" y="1282699"/>
                  </a:lnTo>
                  <a:lnTo>
                    <a:pt x="386791" y="1295399"/>
                  </a:lnTo>
                  <a:lnTo>
                    <a:pt x="1793290" y="1295399"/>
                  </a:lnTo>
                  <a:lnTo>
                    <a:pt x="1792350" y="1282699"/>
                  </a:lnTo>
                  <a:close/>
                </a:path>
                <a:path w="1845309" h="2222500">
                  <a:moveTo>
                    <a:pt x="1806638" y="1269999"/>
                  </a:moveTo>
                  <a:lnTo>
                    <a:pt x="387286" y="1269999"/>
                  </a:lnTo>
                  <a:lnTo>
                    <a:pt x="387578" y="1282699"/>
                  </a:lnTo>
                  <a:lnTo>
                    <a:pt x="1803044" y="1282699"/>
                  </a:lnTo>
                  <a:lnTo>
                    <a:pt x="1806638" y="1269999"/>
                  </a:lnTo>
                  <a:close/>
                </a:path>
                <a:path w="1845309" h="2222500">
                  <a:moveTo>
                    <a:pt x="1808632" y="1257299"/>
                  </a:moveTo>
                  <a:lnTo>
                    <a:pt x="390359" y="1257299"/>
                  </a:lnTo>
                  <a:lnTo>
                    <a:pt x="390372" y="1269999"/>
                  </a:lnTo>
                  <a:lnTo>
                    <a:pt x="1807717" y="1269999"/>
                  </a:lnTo>
                  <a:lnTo>
                    <a:pt x="1808632" y="1257299"/>
                  </a:lnTo>
                  <a:close/>
                </a:path>
                <a:path w="1845309" h="2222500">
                  <a:moveTo>
                    <a:pt x="1815477" y="1244599"/>
                  </a:moveTo>
                  <a:lnTo>
                    <a:pt x="391985" y="1244599"/>
                  </a:lnTo>
                  <a:lnTo>
                    <a:pt x="392658" y="1257299"/>
                  </a:lnTo>
                  <a:lnTo>
                    <a:pt x="1813115" y="1257299"/>
                  </a:lnTo>
                  <a:lnTo>
                    <a:pt x="1815477" y="1244599"/>
                  </a:lnTo>
                  <a:close/>
                </a:path>
                <a:path w="1845309" h="2222500">
                  <a:moveTo>
                    <a:pt x="1840433" y="1231899"/>
                  </a:moveTo>
                  <a:lnTo>
                    <a:pt x="395833" y="1231899"/>
                  </a:lnTo>
                  <a:lnTo>
                    <a:pt x="395071" y="1244599"/>
                  </a:lnTo>
                  <a:lnTo>
                    <a:pt x="1825955" y="1244599"/>
                  </a:lnTo>
                  <a:lnTo>
                    <a:pt x="1840433" y="1231899"/>
                  </a:lnTo>
                  <a:close/>
                </a:path>
                <a:path w="1845309" h="2222500">
                  <a:moveTo>
                    <a:pt x="1840750" y="1219199"/>
                  </a:moveTo>
                  <a:lnTo>
                    <a:pt x="409193" y="1219199"/>
                  </a:lnTo>
                  <a:lnTo>
                    <a:pt x="409219" y="1231899"/>
                  </a:lnTo>
                  <a:lnTo>
                    <a:pt x="1841131" y="1231899"/>
                  </a:lnTo>
                  <a:lnTo>
                    <a:pt x="1840750" y="1219199"/>
                  </a:lnTo>
                  <a:close/>
                </a:path>
                <a:path w="1845309" h="2222500">
                  <a:moveTo>
                    <a:pt x="1844840" y="1206499"/>
                  </a:moveTo>
                  <a:lnTo>
                    <a:pt x="414921" y="1206499"/>
                  </a:lnTo>
                  <a:lnTo>
                    <a:pt x="413638" y="1219199"/>
                  </a:lnTo>
                  <a:lnTo>
                    <a:pt x="1843227" y="1219199"/>
                  </a:lnTo>
                  <a:lnTo>
                    <a:pt x="1844840" y="1206499"/>
                  </a:lnTo>
                  <a:close/>
                </a:path>
                <a:path w="1845309" h="2222500">
                  <a:moveTo>
                    <a:pt x="1842160" y="1193799"/>
                  </a:moveTo>
                  <a:lnTo>
                    <a:pt x="416013" y="1193799"/>
                  </a:lnTo>
                  <a:lnTo>
                    <a:pt x="415289" y="1206499"/>
                  </a:lnTo>
                  <a:lnTo>
                    <a:pt x="1842376" y="1206499"/>
                  </a:lnTo>
                  <a:lnTo>
                    <a:pt x="1842160" y="1193799"/>
                  </a:lnTo>
                  <a:close/>
                </a:path>
                <a:path w="1845309" h="2222500">
                  <a:moveTo>
                    <a:pt x="1837829" y="1181099"/>
                  </a:moveTo>
                  <a:lnTo>
                    <a:pt x="420801" y="1181099"/>
                  </a:lnTo>
                  <a:lnTo>
                    <a:pt x="421500" y="1193799"/>
                  </a:lnTo>
                  <a:lnTo>
                    <a:pt x="1841233" y="1193799"/>
                  </a:lnTo>
                  <a:lnTo>
                    <a:pt x="1837829" y="1181099"/>
                  </a:lnTo>
                  <a:close/>
                </a:path>
                <a:path w="1845309" h="2222500">
                  <a:moveTo>
                    <a:pt x="1841233" y="1168399"/>
                  </a:moveTo>
                  <a:lnTo>
                    <a:pt x="430910" y="1168399"/>
                  </a:lnTo>
                  <a:lnTo>
                    <a:pt x="427812" y="1181099"/>
                  </a:lnTo>
                  <a:lnTo>
                    <a:pt x="1838667" y="1181099"/>
                  </a:lnTo>
                  <a:lnTo>
                    <a:pt x="1841233" y="1168399"/>
                  </a:lnTo>
                  <a:close/>
                </a:path>
                <a:path w="1845309" h="2222500">
                  <a:moveTo>
                    <a:pt x="1837105" y="1155699"/>
                  </a:moveTo>
                  <a:lnTo>
                    <a:pt x="436397" y="1155699"/>
                  </a:lnTo>
                  <a:lnTo>
                    <a:pt x="436397" y="1168399"/>
                  </a:lnTo>
                  <a:lnTo>
                    <a:pt x="1836966" y="1168399"/>
                  </a:lnTo>
                  <a:lnTo>
                    <a:pt x="1837105" y="1155699"/>
                  </a:lnTo>
                  <a:close/>
                </a:path>
                <a:path w="1845309" h="2222500">
                  <a:moveTo>
                    <a:pt x="1839950" y="1142999"/>
                  </a:moveTo>
                  <a:lnTo>
                    <a:pt x="446303" y="1142999"/>
                  </a:lnTo>
                  <a:lnTo>
                    <a:pt x="438696" y="1155699"/>
                  </a:lnTo>
                  <a:lnTo>
                    <a:pt x="1840064" y="1155699"/>
                  </a:lnTo>
                  <a:lnTo>
                    <a:pt x="1839950" y="1142999"/>
                  </a:lnTo>
                  <a:close/>
                </a:path>
                <a:path w="1845309" h="2222500">
                  <a:moveTo>
                    <a:pt x="1794040" y="1130299"/>
                  </a:moveTo>
                  <a:lnTo>
                    <a:pt x="450456" y="1130299"/>
                  </a:lnTo>
                  <a:lnTo>
                    <a:pt x="449084" y="1142999"/>
                  </a:lnTo>
                  <a:lnTo>
                    <a:pt x="1794014" y="1142999"/>
                  </a:lnTo>
                  <a:lnTo>
                    <a:pt x="1794040" y="1130299"/>
                  </a:lnTo>
                  <a:close/>
                </a:path>
                <a:path w="1845309" h="2222500">
                  <a:moveTo>
                    <a:pt x="1762290" y="1117599"/>
                  </a:moveTo>
                  <a:lnTo>
                    <a:pt x="460032" y="1117599"/>
                  </a:lnTo>
                  <a:lnTo>
                    <a:pt x="459638" y="1130299"/>
                  </a:lnTo>
                  <a:lnTo>
                    <a:pt x="1762137" y="1130299"/>
                  </a:lnTo>
                  <a:lnTo>
                    <a:pt x="1762290" y="1117599"/>
                  </a:lnTo>
                  <a:close/>
                </a:path>
                <a:path w="1845309" h="2222500">
                  <a:moveTo>
                    <a:pt x="1766684" y="1104899"/>
                  </a:moveTo>
                  <a:lnTo>
                    <a:pt x="461340" y="1104899"/>
                  </a:lnTo>
                  <a:lnTo>
                    <a:pt x="465937" y="1117599"/>
                  </a:lnTo>
                  <a:lnTo>
                    <a:pt x="1767331" y="1117599"/>
                  </a:lnTo>
                  <a:lnTo>
                    <a:pt x="1766684" y="1104899"/>
                  </a:lnTo>
                  <a:close/>
                </a:path>
                <a:path w="1845309" h="2222500">
                  <a:moveTo>
                    <a:pt x="1769884" y="1092199"/>
                  </a:moveTo>
                  <a:lnTo>
                    <a:pt x="461200" y="1092199"/>
                  </a:lnTo>
                  <a:lnTo>
                    <a:pt x="460984" y="1104899"/>
                  </a:lnTo>
                  <a:lnTo>
                    <a:pt x="1768132" y="1104899"/>
                  </a:lnTo>
                  <a:lnTo>
                    <a:pt x="1769884" y="1092199"/>
                  </a:lnTo>
                  <a:close/>
                </a:path>
                <a:path w="1845309" h="2222500">
                  <a:moveTo>
                    <a:pt x="1780298" y="1079499"/>
                  </a:moveTo>
                  <a:lnTo>
                    <a:pt x="467245" y="1079499"/>
                  </a:lnTo>
                  <a:lnTo>
                    <a:pt x="464172" y="1092199"/>
                  </a:lnTo>
                  <a:lnTo>
                    <a:pt x="1779371" y="1092199"/>
                  </a:lnTo>
                  <a:lnTo>
                    <a:pt x="1780298" y="1079499"/>
                  </a:lnTo>
                  <a:close/>
                </a:path>
                <a:path w="1845309" h="2222500">
                  <a:moveTo>
                    <a:pt x="1777936" y="1066799"/>
                  </a:moveTo>
                  <a:lnTo>
                    <a:pt x="474103" y="1066799"/>
                  </a:lnTo>
                  <a:lnTo>
                    <a:pt x="473354" y="1079499"/>
                  </a:lnTo>
                  <a:lnTo>
                    <a:pt x="1778139" y="1079499"/>
                  </a:lnTo>
                  <a:lnTo>
                    <a:pt x="1777936" y="1066799"/>
                  </a:lnTo>
                  <a:close/>
                </a:path>
                <a:path w="1845309" h="2222500">
                  <a:moveTo>
                    <a:pt x="1778266" y="1054099"/>
                  </a:moveTo>
                  <a:lnTo>
                    <a:pt x="467385" y="1054099"/>
                  </a:lnTo>
                  <a:lnTo>
                    <a:pt x="467486" y="1066799"/>
                  </a:lnTo>
                  <a:lnTo>
                    <a:pt x="1778914" y="1066799"/>
                  </a:lnTo>
                  <a:lnTo>
                    <a:pt x="1778266" y="1054099"/>
                  </a:lnTo>
                  <a:close/>
                </a:path>
                <a:path w="1845309" h="2222500">
                  <a:moveTo>
                    <a:pt x="1764347" y="1041399"/>
                  </a:moveTo>
                  <a:lnTo>
                    <a:pt x="469442" y="1041399"/>
                  </a:lnTo>
                  <a:lnTo>
                    <a:pt x="469074" y="1054099"/>
                  </a:lnTo>
                  <a:lnTo>
                    <a:pt x="1775002" y="1054099"/>
                  </a:lnTo>
                  <a:lnTo>
                    <a:pt x="1764347" y="1041399"/>
                  </a:lnTo>
                  <a:close/>
                </a:path>
                <a:path w="1845309" h="2222500">
                  <a:moveTo>
                    <a:pt x="1765477" y="1028699"/>
                  </a:moveTo>
                  <a:lnTo>
                    <a:pt x="476440" y="1028699"/>
                  </a:lnTo>
                  <a:lnTo>
                    <a:pt x="476211" y="1041399"/>
                  </a:lnTo>
                  <a:lnTo>
                    <a:pt x="1769617" y="1041399"/>
                  </a:lnTo>
                  <a:lnTo>
                    <a:pt x="1765477" y="1028699"/>
                  </a:lnTo>
                  <a:close/>
                </a:path>
                <a:path w="1845309" h="2222500">
                  <a:moveTo>
                    <a:pt x="1735874" y="1015999"/>
                  </a:moveTo>
                  <a:lnTo>
                    <a:pt x="483006" y="1015999"/>
                  </a:lnTo>
                  <a:lnTo>
                    <a:pt x="483019" y="1028699"/>
                  </a:lnTo>
                  <a:lnTo>
                    <a:pt x="1736204" y="1028699"/>
                  </a:lnTo>
                  <a:lnTo>
                    <a:pt x="1735874" y="1015999"/>
                  </a:lnTo>
                  <a:close/>
                </a:path>
                <a:path w="1845309" h="2222500">
                  <a:moveTo>
                    <a:pt x="1757629" y="1015999"/>
                  </a:moveTo>
                  <a:lnTo>
                    <a:pt x="1739125" y="1015999"/>
                  </a:lnTo>
                  <a:lnTo>
                    <a:pt x="1736204" y="1028699"/>
                  </a:lnTo>
                  <a:lnTo>
                    <a:pt x="1757946" y="1028699"/>
                  </a:lnTo>
                  <a:lnTo>
                    <a:pt x="1757629" y="1015999"/>
                  </a:lnTo>
                  <a:close/>
                </a:path>
                <a:path w="1845309" h="2222500">
                  <a:moveTo>
                    <a:pt x="1733715" y="1003299"/>
                  </a:moveTo>
                  <a:lnTo>
                    <a:pt x="496595" y="1003299"/>
                  </a:lnTo>
                  <a:lnTo>
                    <a:pt x="488099" y="1015999"/>
                  </a:lnTo>
                  <a:lnTo>
                    <a:pt x="1733600" y="1015999"/>
                  </a:lnTo>
                  <a:lnTo>
                    <a:pt x="1733715" y="1003299"/>
                  </a:lnTo>
                  <a:close/>
                </a:path>
                <a:path w="1845309" h="2222500">
                  <a:moveTo>
                    <a:pt x="1727580" y="990599"/>
                  </a:moveTo>
                  <a:lnTo>
                    <a:pt x="505256" y="990599"/>
                  </a:lnTo>
                  <a:lnTo>
                    <a:pt x="498627" y="1003299"/>
                  </a:lnTo>
                  <a:lnTo>
                    <a:pt x="1734019" y="1003299"/>
                  </a:lnTo>
                  <a:lnTo>
                    <a:pt x="1727580" y="990599"/>
                  </a:lnTo>
                  <a:close/>
                </a:path>
                <a:path w="1845309" h="2222500">
                  <a:moveTo>
                    <a:pt x="1727403" y="977899"/>
                  </a:moveTo>
                  <a:lnTo>
                    <a:pt x="512419" y="977899"/>
                  </a:lnTo>
                  <a:lnTo>
                    <a:pt x="507301" y="990599"/>
                  </a:lnTo>
                  <a:lnTo>
                    <a:pt x="1724964" y="990599"/>
                  </a:lnTo>
                  <a:lnTo>
                    <a:pt x="1727403" y="977899"/>
                  </a:lnTo>
                  <a:close/>
                </a:path>
                <a:path w="1845309" h="2222500">
                  <a:moveTo>
                    <a:pt x="1732559" y="965199"/>
                  </a:moveTo>
                  <a:lnTo>
                    <a:pt x="518896" y="965199"/>
                  </a:lnTo>
                  <a:lnTo>
                    <a:pt x="518401" y="977899"/>
                  </a:lnTo>
                  <a:lnTo>
                    <a:pt x="1737169" y="977899"/>
                  </a:lnTo>
                  <a:lnTo>
                    <a:pt x="1732559" y="965199"/>
                  </a:lnTo>
                  <a:close/>
                </a:path>
                <a:path w="1845309" h="2222500">
                  <a:moveTo>
                    <a:pt x="1730108" y="952499"/>
                  </a:moveTo>
                  <a:lnTo>
                    <a:pt x="534504" y="952499"/>
                  </a:lnTo>
                  <a:lnTo>
                    <a:pt x="523608" y="965199"/>
                  </a:lnTo>
                  <a:lnTo>
                    <a:pt x="1731530" y="965199"/>
                  </a:lnTo>
                  <a:lnTo>
                    <a:pt x="1730108" y="952499"/>
                  </a:lnTo>
                  <a:close/>
                </a:path>
                <a:path w="1845309" h="2222500">
                  <a:moveTo>
                    <a:pt x="1720799" y="939799"/>
                  </a:moveTo>
                  <a:lnTo>
                    <a:pt x="544779" y="939799"/>
                  </a:lnTo>
                  <a:lnTo>
                    <a:pt x="542721" y="952499"/>
                  </a:lnTo>
                  <a:lnTo>
                    <a:pt x="1725358" y="952499"/>
                  </a:lnTo>
                  <a:lnTo>
                    <a:pt x="1720799" y="939799"/>
                  </a:lnTo>
                  <a:close/>
                </a:path>
                <a:path w="1845309" h="2222500">
                  <a:moveTo>
                    <a:pt x="1718894" y="927099"/>
                  </a:moveTo>
                  <a:lnTo>
                    <a:pt x="536371" y="927099"/>
                  </a:lnTo>
                  <a:lnTo>
                    <a:pt x="539927" y="939799"/>
                  </a:lnTo>
                  <a:lnTo>
                    <a:pt x="1718754" y="939799"/>
                  </a:lnTo>
                  <a:lnTo>
                    <a:pt x="1718894" y="927099"/>
                  </a:lnTo>
                  <a:close/>
                </a:path>
                <a:path w="1845309" h="2222500">
                  <a:moveTo>
                    <a:pt x="1724748" y="914399"/>
                  </a:moveTo>
                  <a:lnTo>
                    <a:pt x="541769" y="914399"/>
                  </a:lnTo>
                  <a:lnTo>
                    <a:pt x="541185" y="927099"/>
                  </a:lnTo>
                  <a:lnTo>
                    <a:pt x="1721065" y="927099"/>
                  </a:lnTo>
                  <a:lnTo>
                    <a:pt x="1724748" y="914399"/>
                  </a:lnTo>
                  <a:close/>
                </a:path>
                <a:path w="1845309" h="2222500">
                  <a:moveTo>
                    <a:pt x="1726628" y="901699"/>
                  </a:moveTo>
                  <a:lnTo>
                    <a:pt x="546392" y="901699"/>
                  </a:lnTo>
                  <a:lnTo>
                    <a:pt x="545972" y="914399"/>
                  </a:lnTo>
                  <a:lnTo>
                    <a:pt x="1728774" y="914399"/>
                  </a:lnTo>
                  <a:lnTo>
                    <a:pt x="1726628" y="901699"/>
                  </a:lnTo>
                  <a:close/>
                </a:path>
                <a:path w="1845309" h="2222500">
                  <a:moveTo>
                    <a:pt x="1724520" y="888999"/>
                  </a:moveTo>
                  <a:lnTo>
                    <a:pt x="546417" y="888999"/>
                  </a:lnTo>
                  <a:lnTo>
                    <a:pt x="545490" y="901699"/>
                  </a:lnTo>
                  <a:lnTo>
                    <a:pt x="1725777" y="901699"/>
                  </a:lnTo>
                  <a:lnTo>
                    <a:pt x="1724520" y="888999"/>
                  </a:lnTo>
                  <a:close/>
                </a:path>
                <a:path w="1845309" h="2222500">
                  <a:moveTo>
                    <a:pt x="1181976" y="876299"/>
                  </a:moveTo>
                  <a:lnTo>
                    <a:pt x="560323" y="876299"/>
                  </a:lnTo>
                  <a:lnTo>
                    <a:pt x="560463" y="888999"/>
                  </a:lnTo>
                  <a:lnTo>
                    <a:pt x="1183436" y="888999"/>
                  </a:lnTo>
                  <a:lnTo>
                    <a:pt x="1181976" y="876299"/>
                  </a:lnTo>
                  <a:close/>
                </a:path>
                <a:path w="1845309" h="2222500">
                  <a:moveTo>
                    <a:pt x="1187894" y="876299"/>
                  </a:moveTo>
                  <a:lnTo>
                    <a:pt x="1183436" y="888999"/>
                  </a:lnTo>
                  <a:lnTo>
                    <a:pt x="1189647" y="888999"/>
                  </a:lnTo>
                  <a:lnTo>
                    <a:pt x="1187894" y="876299"/>
                  </a:lnTo>
                  <a:close/>
                </a:path>
                <a:path w="1845309" h="2222500">
                  <a:moveTo>
                    <a:pt x="1681733" y="838199"/>
                  </a:moveTo>
                  <a:lnTo>
                    <a:pt x="1246733" y="838199"/>
                  </a:lnTo>
                  <a:lnTo>
                    <a:pt x="1245895" y="850899"/>
                  </a:lnTo>
                  <a:lnTo>
                    <a:pt x="1217587" y="850899"/>
                  </a:lnTo>
                  <a:lnTo>
                    <a:pt x="1216913" y="863599"/>
                  </a:lnTo>
                  <a:lnTo>
                    <a:pt x="1214475" y="863599"/>
                  </a:lnTo>
                  <a:lnTo>
                    <a:pt x="1213459" y="876299"/>
                  </a:lnTo>
                  <a:lnTo>
                    <a:pt x="1205077" y="876299"/>
                  </a:lnTo>
                  <a:lnTo>
                    <a:pt x="1196149" y="888999"/>
                  </a:lnTo>
                  <a:lnTo>
                    <a:pt x="1720900" y="888999"/>
                  </a:lnTo>
                  <a:lnTo>
                    <a:pt x="1710283" y="876299"/>
                  </a:lnTo>
                  <a:lnTo>
                    <a:pt x="1681733" y="838199"/>
                  </a:lnTo>
                  <a:close/>
                </a:path>
                <a:path w="1845309" h="2222500">
                  <a:moveTo>
                    <a:pt x="609968" y="863599"/>
                  </a:moveTo>
                  <a:lnTo>
                    <a:pt x="564832" y="863599"/>
                  </a:lnTo>
                  <a:lnTo>
                    <a:pt x="563105" y="876299"/>
                  </a:lnTo>
                  <a:lnTo>
                    <a:pt x="613714" y="876299"/>
                  </a:lnTo>
                  <a:lnTo>
                    <a:pt x="609968" y="863599"/>
                  </a:lnTo>
                  <a:close/>
                </a:path>
                <a:path w="1845309" h="2222500">
                  <a:moveTo>
                    <a:pt x="1171790" y="863599"/>
                  </a:moveTo>
                  <a:lnTo>
                    <a:pt x="620915" y="863599"/>
                  </a:lnTo>
                  <a:lnTo>
                    <a:pt x="619594" y="876299"/>
                  </a:lnTo>
                  <a:lnTo>
                    <a:pt x="1178610" y="876299"/>
                  </a:lnTo>
                  <a:lnTo>
                    <a:pt x="1171790" y="863599"/>
                  </a:lnTo>
                  <a:close/>
                </a:path>
                <a:path w="1845309" h="2222500">
                  <a:moveTo>
                    <a:pt x="610209" y="850899"/>
                  </a:moveTo>
                  <a:lnTo>
                    <a:pt x="590003" y="850899"/>
                  </a:lnTo>
                  <a:lnTo>
                    <a:pt x="579920" y="863599"/>
                  </a:lnTo>
                  <a:lnTo>
                    <a:pt x="609892" y="863599"/>
                  </a:lnTo>
                  <a:lnTo>
                    <a:pt x="610209" y="850899"/>
                  </a:lnTo>
                  <a:close/>
                </a:path>
                <a:path w="1845309" h="2222500">
                  <a:moveTo>
                    <a:pt x="1117676" y="850899"/>
                  </a:moveTo>
                  <a:lnTo>
                    <a:pt x="645426" y="850899"/>
                  </a:lnTo>
                  <a:lnTo>
                    <a:pt x="645032" y="863599"/>
                  </a:lnTo>
                  <a:lnTo>
                    <a:pt x="1129258" y="863599"/>
                  </a:lnTo>
                  <a:lnTo>
                    <a:pt x="1117676" y="850899"/>
                  </a:lnTo>
                  <a:close/>
                </a:path>
                <a:path w="1845309" h="2222500">
                  <a:moveTo>
                    <a:pt x="1098702" y="838199"/>
                  </a:moveTo>
                  <a:lnTo>
                    <a:pt x="662025" y="838199"/>
                  </a:lnTo>
                  <a:lnTo>
                    <a:pt x="662089" y="850899"/>
                  </a:lnTo>
                  <a:lnTo>
                    <a:pt x="1114158" y="850899"/>
                  </a:lnTo>
                  <a:lnTo>
                    <a:pt x="1098702" y="838199"/>
                  </a:lnTo>
                  <a:close/>
                </a:path>
                <a:path w="1845309" h="2222500">
                  <a:moveTo>
                    <a:pt x="1092720" y="825499"/>
                  </a:moveTo>
                  <a:lnTo>
                    <a:pt x="672363" y="825499"/>
                  </a:lnTo>
                  <a:lnTo>
                    <a:pt x="670813" y="838199"/>
                  </a:lnTo>
                  <a:lnTo>
                    <a:pt x="1096048" y="838199"/>
                  </a:lnTo>
                  <a:lnTo>
                    <a:pt x="1092720" y="825499"/>
                  </a:lnTo>
                  <a:close/>
                </a:path>
                <a:path w="1845309" h="2222500">
                  <a:moveTo>
                    <a:pt x="1100315" y="825499"/>
                  </a:moveTo>
                  <a:lnTo>
                    <a:pt x="1097749" y="825499"/>
                  </a:lnTo>
                  <a:lnTo>
                    <a:pt x="1098651" y="838199"/>
                  </a:lnTo>
                  <a:lnTo>
                    <a:pt x="1099858" y="838199"/>
                  </a:lnTo>
                  <a:lnTo>
                    <a:pt x="1100315" y="825499"/>
                  </a:lnTo>
                  <a:close/>
                </a:path>
                <a:path w="1845309" h="2222500">
                  <a:moveTo>
                    <a:pt x="1110195" y="825499"/>
                  </a:moveTo>
                  <a:lnTo>
                    <a:pt x="1103477" y="825499"/>
                  </a:lnTo>
                  <a:lnTo>
                    <a:pt x="1107706" y="838199"/>
                  </a:lnTo>
                  <a:lnTo>
                    <a:pt x="1108341" y="838199"/>
                  </a:lnTo>
                  <a:lnTo>
                    <a:pt x="1110195" y="825499"/>
                  </a:lnTo>
                  <a:close/>
                </a:path>
                <a:path w="1845309" h="2222500">
                  <a:moveTo>
                    <a:pt x="1156728" y="825499"/>
                  </a:moveTo>
                  <a:lnTo>
                    <a:pt x="1126553" y="825499"/>
                  </a:lnTo>
                  <a:lnTo>
                    <a:pt x="1137907" y="838199"/>
                  </a:lnTo>
                  <a:lnTo>
                    <a:pt x="1157122" y="838199"/>
                  </a:lnTo>
                  <a:lnTo>
                    <a:pt x="1156728" y="825499"/>
                  </a:lnTo>
                  <a:close/>
                </a:path>
                <a:path w="1845309" h="2222500">
                  <a:moveTo>
                    <a:pt x="1182852" y="825499"/>
                  </a:moveTo>
                  <a:lnTo>
                    <a:pt x="1173822" y="825499"/>
                  </a:lnTo>
                  <a:lnTo>
                    <a:pt x="1176908" y="838199"/>
                  </a:lnTo>
                  <a:lnTo>
                    <a:pt x="1180337" y="838199"/>
                  </a:lnTo>
                  <a:lnTo>
                    <a:pt x="1182852" y="825499"/>
                  </a:lnTo>
                  <a:close/>
                </a:path>
                <a:path w="1845309" h="2222500">
                  <a:moveTo>
                    <a:pt x="1693329" y="825499"/>
                  </a:moveTo>
                  <a:lnTo>
                    <a:pt x="1275410" y="825499"/>
                  </a:lnTo>
                  <a:lnTo>
                    <a:pt x="1259814" y="838199"/>
                  </a:lnTo>
                  <a:lnTo>
                    <a:pt x="1693710" y="838199"/>
                  </a:lnTo>
                  <a:lnTo>
                    <a:pt x="1693329" y="825499"/>
                  </a:lnTo>
                  <a:close/>
                </a:path>
                <a:path w="1845309" h="2222500">
                  <a:moveTo>
                    <a:pt x="1071168" y="812799"/>
                  </a:moveTo>
                  <a:lnTo>
                    <a:pt x="689863" y="812799"/>
                  </a:lnTo>
                  <a:lnTo>
                    <a:pt x="685584" y="825499"/>
                  </a:lnTo>
                  <a:lnTo>
                    <a:pt x="1077798" y="825499"/>
                  </a:lnTo>
                  <a:lnTo>
                    <a:pt x="1071168" y="812799"/>
                  </a:lnTo>
                  <a:close/>
                </a:path>
                <a:path w="1845309" h="2222500">
                  <a:moveTo>
                    <a:pt x="1110564" y="812799"/>
                  </a:moveTo>
                  <a:lnTo>
                    <a:pt x="1087424" y="812799"/>
                  </a:lnTo>
                  <a:lnTo>
                    <a:pt x="1094854" y="825499"/>
                  </a:lnTo>
                  <a:lnTo>
                    <a:pt x="1110627" y="825499"/>
                  </a:lnTo>
                  <a:lnTo>
                    <a:pt x="1110564" y="812799"/>
                  </a:lnTo>
                  <a:close/>
                </a:path>
                <a:path w="1845309" h="2222500">
                  <a:moveTo>
                    <a:pt x="1182966" y="812799"/>
                  </a:moveTo>
                  <a:lnTo>
                    <a:pt x="1124432" y="812799"/>
                  </a:lnTo>
                  <a:lnTo>
                    <a:pt x="1123251" y="825499"/>
                  </a:lnTo>
                  <a:lnTo>
                    <a:pt x="1183817" y="825499"/>
                  </a:lnTo>
                  <a:lnTo>
                    <a:pt x="1182966" y="812799"/>
                  </a:lnTo>
                  <a:close/>
                </a:path>
                <a:path w="1845309" h="2222500">
                  <a:moveTo>
                    <a:pt x="1691487" y="812799"/>
                  </a:moveTo>
                  <a:lnTo>
                    <a:pt x="1285862" y="812799"/>
                  </a:lnTo>
                  <a:lnTo>
                    <a:pt x="1283779" y="825499"/>
                  </a:lnTo>
                  <a:lnTo>
                    <a:pt x="1690941" y="825499"/>
                  </a:lnTo>
                  <a:lnTo>
                    <a:pt x="1691487" y="812799"/>
                  </a:lnTo>
                  <a:close/>
                </a:path>
                <a:path w="1845309" h="2222500">
                  <a:moveTo>
                    <a:pt x="1068603" y="800099"/>
                  </a:moveTo>
                  <a:lnTo>
                    <a:pt x="737933" y="800099"/>
                  </a:lnTo>
                  <a:lnTo>
                    <a:pt x="717956" y="812799"/>
                  </a:lnTo>
                  <a:lnTo>
                    <a:pt x="1068400" y="812799"/>
                  </a:lnTo>
                  <a:lnTo>
                    <a:pt x="1068603" y="800099"/>
                  </a:lnTo>
                  <a:close/>
                </a:path>
                <a:path w="1845309" h="2222500">
                  <a:moveTo>
                    <a:pt x="1107960" y="800099"/>
                  </a:moveTo>
                  <a:lnTo>
                    <a:pt x="1088999" y="800099"/>
                  </a:lnTo>
                  <a:lnTo>
                    <a:pt x="1089482" y="812799"/>
                  </a:lnTo>
                  <a:lnTo>
                    <a:pt x="1108278" y="812799"/>
                  </a:lnTo>
                  <a:lnTo>
                    <a:pt x="1107960" y="800099"/>
                  </a:lnTo>
                  <a:close/>
                </a:path>
                <a:path w="1845309" h="2222500">
                  <a:moveTo>
                    <a:pt x="1184922" y="800099"/>
                  </a:moveTo>
                  <a:lnTo>
                    <a:pt x="1120901" y="800099"/>
                  </a:lnTo>
                  <a:lnTo>
                    <a:pt x="1119289" y="812799"/>
                  </a:lnTo>
                  <a:lnTo>
                    <a:pt x="1184160" y="812799"/>
                  </a:lnTo>
                  <a:lnTo>
                    <a:pt x="1184922" y="800099"/>
                  </a:lnTo>
                  <a:close/>
                </a:path>
                <a:path w="1845309" h="2222500">
                  <a:moveTo>
                    <a:pt x="1696250" y="800099"/>
                  </a:moveTo>
                  <a:lnTo>
                    <a:pt x="1301140" y="800099"/>
                  </a:lnTo>
                  <a:lnTo>
                    <a:pt x="1300391" y="812799"/>
                  </a:lnTo>
                  <a:lnTo>
                    <a:pt x="1695881" y="812799"/>
                  </a:lnTo>
                  <a:lnTo>
                    <a:pt x="1696250" y="800099"/>
                  </a:lnTo>
                  <a:close/>
                </a:path>
                <a:path w="1845309" h="2222500">
                  <a:moveTo>
                    <a:pt x="1072705" y="787399"/>
                  </a:moveTo>
                  <a:lnTo>
                    <a:pt x="761136" y="787399"/>
                  </a:lnTo>
                  <a:lnTo>
                    <a:pt x="760691" y="800099"/>
                  </a:lnTo>
                  <a:lnTo>
                    <a:pt x="1072146" y="800099"/>
                  </a:lnTo>
                  <a:lnTo>
                    <a:pt x="1072705" y="787399"/>
                  </a:lnTo>
                  <a:close/>
                </a:path>
                <a:path w="1845309" h="2222500">
                  <a:moveTo>
                    <a:pt x="1080439" y="787399"/>
                  </a:moveTo>
                  <a:lnTo>
                    <a:pt x="1076642" y="787399"/>
                  </a:lnTo>
                  <a:lnTo>
                    <a:pt x="1078890" y="800099"/>
                  </a:lnTo>
                  <a:lnTo>
                    <a:pt x="1080566" y="800099"/>
                  </a:lnTo>
                  <a:lnTo>
                    <a:pt x="1080439" y="787399"/>
                  </a:lnTo>
                  <a:close/>
                </a:path>
                <a:path w="1845309" h="2222500">
                  <a:moveTo>
                    <a:pt x="1090282" y="787399"/>
                  </a:moveTo>
                  <a:lnTo>
                    <a:pt x="1086510" y="787399"/>
                  </a:lnTo>
                  <a:lnTo>
                    <a:pt x="1087183" y="800099"/>
                  </a:lnTo>
                  <a:lnTo>
                    <a:pt x="1090155" y="800099"/>
                  </a:lnTo>
                  <a:lnTo>
                    <a:pt x="1090282" y="787399"/>
                  </a:lnTo>
                  <a:close/>
                </a:path>
                <a:path w="1845309" h="2222500">
                  <a:moveTo>
                    <a:pt x="1178229" y="787399"/>
                  </a:moveTo>
                  <a:lnTo>
                    <a:pt x="1113624" y="787399"/>
                  </a:lnTo>
                  <a:lnTo>
                    <a:pt x="1113586" y="800099"/>
                  </a:lnTo>
                  <a:lnTo>
                    <a:pt x="1183284" y="800099"/>
                  </a:lnTo>
                  <a:lnTo>
                    <a:pt x="1178229" y="787399"/>
                  </a:lnTo>
                  <a:close/>
                </a:path>
                <a:path w="1845309" h="2222500">
                  <a:moveTo>
                    <a:pt x="1207312" y="787399"/>
                  </a:moveTo>
                  <a:lnTo>
                    <a:pt x="1184274" y="787399"/>
                  </a:lnTo>
                  <a:lnTo>
                    <a:pt x="1186357" y="800099"/>
                  </a:lnTo>
                  <a:lnTo>
                    <a:pt x="1206703" y="800099"/>
                  </a:lnTo>
                  <a:lnTo>
                    <a:pt x="1207312" y="787399"/>
                  </a:lnTo>
                  <a:close/>
                </a:path>
                <a:path w="1845309" h="2222500">
                  <a:moveTo>
                    <a:pt x="1683829" y="787399"/>
                  </a:moveTo>
                  <a:lnTo>
                    <a:pt x="1304480" y="787399"/>
                  </a:lnTo>
                  <a:lnTo>
                    <a:pt x="1300848" y="800099"/>
                  </a:lnTo>
                  <a:lnTo>
                    <a:pt x="1684477" y="800099"/>
                  </a:lnTo>
                  <a:lnTo>
                    <a:pt x="1683829" y="787399"/>
                  </a:lnTo>
                  <a:close/>
                </a:path>
                <a:path w="1845309" h="2222500">
                  <a:moveTo>
                    <a:pt x="1211846" y="774699"/>
                  </a:moveTo>
                  <a:lnTo>
                    <a:pt x="768210" y="774699"/>
                  </a:lnTo>
                  <a:lnTo>
                    <a:pt x="764362" y="787399"/>
                  </a:lnTo>
                  <a:lnTo>
                    <a:pt x="1214310" y="787399"/>
                  </a:lnTo>
                  <a:lnTo>
                    <a:pt x="1211846" y="774699"/>
                  </a:lnTo>
                  <a:close/>
                </a:path>
                <a:path w="1845309" h="2222500">
                  <a:moveTo>
                    <a:pt x="1460334" y="736599"/>
                  </a:moveTo>
                  <a:lnTo>
                    <a:pt x="1352003" y="736599"/>
                  </a:lnTo>
                  <a:lnTo>
                    <a:pt x="1317599" y="761999"/>
                  </a:lnTo>
                  <a:lnTo>
                    <a:pt x="1305382" y="774699"/>
                  </a:lnTo>
                  <a:lnTo>
                    <a:pt x="1306144" y="787399"/>
                  </a:lnTo>
                  <a:lnTo>
                    <a:pt x="1496517" y="787399"/>
                  </a:lnTo>
                  <a:lnTo>
                    <a:pt x="1495971" y="774699"/>
                  </a:lnTo>
                  <a:lnTo>
                    <a:pt x="1483728" y="774699"/>
                  </a:lnTo>
                  <a:lnTo>
                    <a:pt x="1477454" y="761999"/>
                  </a:lnTo>
                  <a:lnTo>
                    <a:pt x="1473784" y="761999"/>
                  </a:lnTo>
                  <a:lnTo>
                    <a:pt x="1461439" y="749299"/>
                  </a:lnTo>
                  <a:lnTo>
                    <a:pt x="1460017" y="749299"/>
                  </a:lnTo>
                  <a:lnTo>
                    <a:pt x="1460334" y="736599"/>
                  </a:lnTo>
                  <a:close/>
                </a:path>
                <a:path w="1845309" h="2222500">
                  <a:moveTo>
                    <a:pt x="1509521" y="774699"/>
                  </a:moveTo>
                  <a:lnTo>
                    <a:pt x="1507235" y="774699"/>
                  </a:lnTo>
                  <a:lnTo>
                    <a:pt x="1503552" y="787399"/>
                  </a:lnTo>
                  <a:lnTo>
                    <a:pt x="1510474" y="787399"/>
                  </a:lnTo>
                  <a:lnTo>
                    <a:pt x="1509521" y="774699"/>
                  </a:lnTo>
                  <a:close/>
                </a:path>
                <a:path w="1845309" h="2222500">
                  <a:moveTo>
                    <a:pt x="1682280" y="774699"/>
                  </a:moveTo>
                  <a:lnTo>
                    <a:pt x="1537017" y="774699"/>
                  </a:lnTo>
                  <a:lnTo>
                    <a:pt x="1542922" y="787399"/>
                  </a:lnTo>
                  <a:lnTo>
                    <a:pt x="1682572" y="787399"/>
                  </a:lnTo>
                  <a:lnTo>
                    <a:pt x="1682280" y="774699"/>
                  </a:lnTo>
                  <a:close/>
                </a:path>
                <a:path w="1845309" h="2222500">
                  <a:moveTo>
                    <a:pt x="1684312" y="774699"/>
                  </a:moveTo>
                  <a:lnTo>
                    <a:pt x="1683397" y="774699"/>
                  </a:lnTo>
                  <a:lnTo>
                    <a:pt x="1682572" y="787399"/>
                  </a:lnTo>
                  <a:lnTo>
                    <a:pt x="1684642" y="787399"/>
                  </a:lnTo>
                  <a:lnTo>
                    <a:pt x="1684312" y="774699"/>
                  </a:lnTo>
                  <a:close/>
                </a:path>
                <a:path w="1845309" h="2222500">
                  <a:moveTo>
                    <a:pt x="785113" y="761999"/>
                  </a:moveTo>
                  <a:lnTo>
                    <a:pt x="779195" y="761999"/>
                  </a:lnTo>
                  <a:lnTo>
                    <a:pt x="776096" y="774699"/>
                  </a:lnTo>
                  <a:lnTo>
                    <a:pt x="786409" y="774699"/>
                  </a:lnTo>
                  <a:lnTo>
                    <a:pt x="785113" y="761999"/>
                  </a:lnTo>
                  <a:close/>
                </a:path>
                <a:path w="1845309" h="2222500">
                  <a:moveTo>
                    <a:pt x="1223048" y="761999"/>
                  </a:moveTo>
                  <a:lnTo>
                    <a:pt x="791578" y="761999"/>
                  </a:lnTo>
                  <a:lnTo>
                    <a:pt x="791197" y="774699"/>
                  </a:lnTo>
                  <a:lnTo>
                    <a:pt x="1224318" y="774699"/>
                  </a:lnTo>
                  <a:lnTo>
                    <a:pt x="1223048" y="761999"/>
                  </a:lnTo>
                  <a:close/>
                </a:path>
                <a:path w="1845309" h="2222500">
                  <a:moveTo>
                    <a:pt x="1519034" y="761999"/>
                  </a:moveTo>
                  <a:lnTo>
                    <a:pt x="1500390" y="761999"/>
                  </a:lnTo>
                  <a:lnTo>
                    <a:pt x="1504314" y="774699"/>
                  </a:lnTo>
                  <a:lnTo>
                    <a:pt x="1518602" y="774699"/>
                  </a:lnTo>
                  <a:lnTo>
                    <a:pt x="1519034" y="761999"/>
                  </a:lnTo>
                  <a:close/>
                </a:path>
                <a:path w="1845309" h="2222500">
                  <a:moveTo>
                    <a:pt x="1674634" y="761999"/>
                  </a:moveTo>
                  <a:lnTo>
                    <a:pt x="1520355" y="761999"/>
                  </a:lnTo>
                  <a:lnTo>
                    <a:pt x="1520761" y="774699"/>
                  </a:lnTo>
                  <a:lnTo>
                    <a:pt x="1676361" y="774699"/>
                  </a:lnTo>
                  <a:lnTo>
                    <a:pt x="1674634" y="761999"/>
                  </a:lnTo>
                  <a:close/>
                </a:path>
                <a:path w="1845309" h="2222500">
                  <a:moveTo>
                    <a:pt x="1241488" y="749299"/>
                  </a:moveTo>
                  <a:lnTo>
                    <a:pt x="795159" y="749299"/>
                  </a:lnTo>
                  <a:lnTo>
                    <a:pt x="794715" y="761999"/>
                  </a:lnTo>
                  <a:lnTo>
                    <a:pt x="1240167" y="761999"/>
                  </a:lnTo>
                  <a:lnTo>
                    <a:pt x="1241488" y="749299"/>
                  </a:lnTo>
                  <a:close/>
                </a:path>
                <a:path w="1845309" h="2222500">
                  <a:moveTo>
                    <a:pt x="1490344" y="749299"/>
                  </a:moveTo>
                  <a:lnTo>
                    <a:pt x="1477987" y="749299"/>
                  </a:lnTo>
                  <a:lnTo>
                    <a:pt x="1483283" y="761999"/>
                  </a:lnTo>
                  <a:lnTo>
                    <a:pt x="1488795" y="761999"/>
                  </a:lnTo>
                  <a:lnTo>
                    <a:pt x="1490344" y="749299"/>
                  </a:lnTo>
                  <a:close/>
                </a:path>
                <a:path w="1845309" h="2222500">
                  <a:moveTo>
                    <a:pt x="1674075" y="749299"/>
                  </a:moveTo>
                  <a:lnTo>
                    <a:pt x="1491780" y="749299"/>
                  </a:lnTo>
                  <a:lnTo>
                    <a:pt x="1492224" y="761999"/>
                  </a:lnTo>
                  <a:lnTo>
                    <a:pt x="1673656" y="761999"/>
                  </a:lnTo>
                  <a:lnTo>
                    <a:pt x="1674075" y="749299"/>
                  </a:lnTo>
                  <a:close/>
                </a:path>
                <a:path w="1845309" h="2222500">
                  <a:moveTo>
                    <a:pt x="1683829" y="749299"/>
                  </a:moveTo>
                  <a:lnTo>
                    <a:pt x="1674660" y="749299"/>
                  </a:lnTo>
                  <a:lnTo>
                    <a:pt x="1675803" y="761999"/>
                  </a:lnTo>
                  <a:lnTo>
                    <a:pt x="1683372" y="761999"/>
                  </a:lnTo>
                  <a:lnTo>
                    <a:pt x="1683829" y="749299"/>
                  </a:lnTo>
                  <a:close/>
                </a:path>
                <a:path w="1845309" h="2222500">
                  <a:moveTo>
                    <a:pt x="1702549" y="749299"/>
                  </a:moveTo>
                  <a:lnTo>
                    <a:pt x="1685734" y="749299"/>
                  </a:lnTo>
                  <a:lnTo>
                    <a:pt x="1687360" y="761999"/>
                  </a:lnTo>
                  <a:lnTo>
                    <a:pt x="1701939" y="761999"/>
                  </a:lnTo>
                  <a:lnTo>
                    <a:pt x="1702549" y="749299"/>
                  </a:lnTo>
                  <a:close/>
                </a:path>
                <a:path w="1845309" h="2222500">
                  <a:moveTo>
                    <a:pt x="1247368" y="736599"/>
                  </a:moveTo>
                  <a:lnTo>
                    <a:pt x="826160" y="736599"/>
                  </a:lnTo>
                  <a:lnTo>
                    <a:pt x="825588" y="749299"/>
                  </a:lnTo>
                  <a:lnTo>
                    <a:pt x="1242326" y="749299"/>
                  </a:lnTo>
                  <a:lnTo>
                    <a:pt x="1247368" y="736599"/>
                  </a:lnTo>
                  <a:close/>
                </a:path>
                <a:path w="1845309" h="2222500">
                  <a:moveTo>
                    <a:pt x="1468221" y="736599"/>
                  </a:moveTo>
                  <a:lnTo>
                    <a:pt x="1465059" y="736599"/>
                  </a:lnTo>
                  <a:lnTo>
                    <a:pt x="1465757" y="749299"/>
                  </a:lnTo>
                  <a:lnTo>
                    <a:pt x="1466976" y="749299"/>
                  </a:lnTo>
                  <a:lnTo>
                    <a:pt x="1468221" y="736599"/>
                  </a:lnTo>
                  <a:close/>
                </a:path>
                <a:path w="1845309" h="2222500">
                  <a:moveTo>
                    <a:pt x="1703095" y="736599"/>
                  </a:moveTo>
                  <a:lnTo>
                    <a:pt x="1478826" y="736599"/>
                  </a:lnTo>
                  <a:lnTo>
                    <a:pt x="1478559" y="749299"/>
                  </a:lnTo>
                  <a:lnTo>
                    <a:pt x="1703527" y="749299"/>
                  </a:lnTo>
                  <a:lnTo>
                    <a:pt x="1703095" y="736599"/>
                  </a:lnTo>
                  <a:close/>
                </a:path>
                <a:path w="1845309" h="2222500">
                  <a:moveTo>
                    <a:pt x="1253832" y="723899"/>
                  </a:moveTo>
                  <a:lnTo>
                    <a:pt x="866266" y="723899"/>
                  </a:lnTo>
                  <a:lnTo>
                    <a:pt x="865758" y="736599"/>
                  </a:lnTo>
                  <a:lnTo>
                    <a:pt x="1252308" y="736599"/>
                  </a:lnTo>
                  <a:lnTo>
                    <a:pt x="1253832" y="723899"/>
                  </a:lnTo>
                  <a:close/>
                </a:path>
                <a:path w="1845309" h="2222500">
                  <a:moveTo>
                    <a:pt x="1469593" y="723899"/>
                  </a:moveTo>
                  <a:lnTo>
                    <a:pt x="1357287" y="723899"/>
                  </a:lnTo>
                  <a:lnTo>
                    <a:pt x="1355648" y="736599"/>
                  </a:lnTo>
                  <a:lnTo>
                    <a:pt x="1470545" y="736599"/>
                  </a:lnTo>
                  <a:lnTo>
                    <a:pt x="1469593" y="723899"/>
                  </a:lnTo>
                  <a:close/>
                </a:path>
                <a:path w="1845309" h="2222500">
                  <a:moveTo>
                    <a:pt x="1705940" y="723899"/>
                  </a:moveTo>
                  <a:lnTo>
                    <a:pt x="1481886" y="723899"/>
                  </a:lnTo>
                  <a:lnTo>
                    <a:pt x="1482178" y="736599"/>
                  </a:lnTo>
                  <a:lnTo>
                    <a:pt x="1705470" y="736599"/>
                  </a:lnTo>
                  <a:lnTo>
                    <a:pt x="1705940" y="723899"/>
                  </a:lnTo>
                  <a:close/>
                </a:path>
                <a:path w="1845309" h="2222500">
                  <a:moveTo>
                    <a:pt x="1711642" y="723899"/>
                  </a:moveTo>
                  <a:lnTo>
                    <a:pt x="1707159" y="723899"/>
                  </a:lnTo>
                  <a:lnTo>
                    <a:pt x="1708213" y="736599"/>
                  </a:lnTo>
                  <a:lnTo>
                    <a:pt x="1712086" y="736599"/>
                  </a:lnTo>
                  <a:lnTo>
                    <a:pt x="1711642" y="723899"/>
                  </a:lnTo>
                  <a:close/>
                </a:path>
                <a:path w="1845309" h="2222500">
                  <a:moveTo>
                    <a:pt x="1281163" y="711199"/>
                  </a:moveTo>
                  <a:lnTo>
                    <a:pt x="898537" y="711199"/>
                  </a:lnTo>
                  <a:lnTo>
                    <a:pt x="898067" y="723899"/>
                  </a:lnTo>
                  <a:lnTo>
                    <a:pt x="1282026" y="723899"/>
                  </a:lnTo>
                  <a:lnTo>
                    <a:pt x="1281163" y="711199"/>
                  </a:lnTo>
                  <a:close/>
                </a:path>
                <a:path w="1845309" h="2222500">
                  <a:moveTo>
                    <a:pt x="1472704" y="711199"/>
                  </a:moveTo>
                  <a:lnTo>
                    <a:pt x="1361668" y="711199"/>
                  </a:lnTo>
                  <a:lnTo>
                    <a:pt x="1359992" y="723899"/>
                  </a:lnTo>
                  <a:lnTo>
                    <a:pt x="1472095" y="723899"/>
                  </a:lnTo>
                  <a:lnTo>
                    <a:pt x="1472704" y="711199"/>
                  </a:lnTo>
                  <a:close/>
                </a:path>
                <a:path w="1845309" h="2222500">
                  <a:moveTo>
                    <a:pt x="1720316" y="711199"/>
                  </a:moveTo>
                  <a:lnTo>
                    <a:pt x="1484147" y="711199"/>
                  </a:lnTo>
                  <a:lnTo>
                    <a:pt x="1483969" y="723899"/>
                  </a:lnTo>
                  <a:lnTo>
                    <a:pt x="1720265" y="723899"/>
                  </a:lnTo>
                  <a:lnTo>
                    <a:pt x="1720316" y="711199"/>
                  </a:lnTo>
                  <a:close/>
                </a:path>
                <a:path w="1845309" h="2222500">
                  <a:moveTo>
                    <a:pt x="903287" y="698499"/>
                  </a:moveTo>
                  <a:lnTo>
                    <a:pt x="901039" y="698499"/>
                  </a:lnTo>
                  <a:lnTo>
                    <a:pt x="900518" y="711199"/>
                  </a:lnTo>
                  <a:lnTo>
                    <a:pt x="904925" y="711199"/>
                  </a:lnTo>
                  <a:lnTo>
                    <a:pt x="903287" y="698499"/>
                  </a:lnTo>
                  <a:close/>
                </a:path>
                <a:path w="1845309" h="2222500">
                  <a:moveTo>
                    <a:pt x="1288935" y="698499"/>
                  </a:moveTo>
                  <a:lnTo>
                    <a:pt x="906741" y="698499"/>
                  </a:lnTo>
                  <a:lnTo>
                    <a:pt x="906106" y="711199"/>
                  </a:lnTo>
                  <a:lnTo>
                    <a:pt x="1287919" y="711199"/>
                  </a:lnTo>
                  <a:lnTo>
                    <a:pt x="1288935" y="698499"/>
                  </a:lnTo>
                  <a:close/>
                </a:path>
                <a:path w="1845309" h="2222500">
                  <a:moveTo>
                    <a:pt x="1477302" y="698499"/>
                  </a:moveTo>
                  <a:lnTo>
                    <a:pt x="1362125" y="698499"/>
                  </a:lnTo>
                  <a:lnTo>
                    <a:pt x="1361973" y="711199"/>
                  </a:lnTo>
                  <a:lnTo>
                    <a:pt x="1476463" y="711199"/>
                  </a:lnTo>
                  <a:lnTo>
                    <a:pt x="1477302" y="698499"/>
                  </a:lnTo>
                  <a:close/>
                </a:path>
                <a:path w="1845309" h="2222500">
                  <a:moveTo>
                    <a:pt x="1721827" y="698499"/>
                  </a:moveTo>
                  <a:lnTo>
                    <a:pt x="1494040" y="698499"/>
                  </a:lnTo>
                  <a:lnTo>
                    <a:pt x="1489735" y="711199"/>
                  </a:lnTo>
                  <a:lnTo>
                    <a:pt x="1721281" y="711199"/>
                  </a:lnTo>
                  <a:lnTo>
                    <a:pt x="1721827" y="698499"/>
                  </a:lnTo>
                  <a:close/>
                </a:path>
                <a:path w="1845309" h="2222500">
                  <a:moveTo>
                    <a:pt x="1290434" y="685799"/>
                  </a:moveTo>
                  <a:lnTo>
                    <a:pt x="916152" y="685799"/>
                  </a:lnTo>
                  <a:lnTo>
                    <a:pt x="911491" y="698499"/>
                  </a:lnTo>
                  <a:lnTo>
                    <a:pt x="1290523" y="698499"/>
                  </a:lnTo>
                  <a:lnTo>
                    <a:pt x="1290434" y="685799"/>
                  </a:lnTo>
                  <a:close/>
                </a:path>
                <a:path w="1845309" h="2222500">
                  <a:moveTo>
                    <a:pt x="1474292" y="685799"/>
                  </a:moveTo>
                  <a:lnTo>
                    <a:pt x="1362125" y="685799"/>
                  </a:lnTo>
                  <a:lnTo>
                    <a:pt x="1361744" y="698499"/>
                  </a:lnTo>
                  <a:lnTo>
                    <a:pt x="1475866" y="698499"/>
                  </a:lnTo>
                  <a:lnTo>
                    <a:pt x="1474292" y="685799"/>
                  </a:lnTo>
                  <a:close/>
                </a:path>
                <a:path w="1845309" h="2222500">
                  <a:moveTo>
                    <a:pt x="1719071" y="685799"/>
                  </a:moveTo>
                  <a:lnTo>
                    <a:pt x="1515833" y="685799"/>
                  </a:lnTo>
                  <a:lnTo>
                    <a:pt x="1517116" y="698499"/>
                  </a:lnTo>
                  <a:lnTo>
                    <a:pt x="1720900" y="698499"/>
                  </a:lnTo>
                  <a:lnTo>
                    <a:pt x="1719071" y="685799"/>
                  </a:lnTo>
                  <a:close/>
                </a:path>
                <a:path w="1845309" h="2222500">
                  <a:moveTo>
                    <a:pt x="1287830" y="673099"/>
                  </a:moveTo>
                  <a:lnTo>
                    <a:pt x="938428" y="673099"/>
                  </a:lnTo>
                  <a:lnTo>
                    <a:pt x="939012" y="685799"/>
                  </a:lnTo>
                  <a:lnTo>
                    <a:pt x="1288605" y="685799"/>
                  </a:lnTo>
                  <a:lnTo>
                    <a:pt x="1287830" y="673099"/>
                  </a:lnTo>
                  <a:close/>
                </a:path>
                <a:path w="1845309" h="2222500">
                  <a:moveTo>
                    <a:pt x="1481416" y="660399"/>
                  </a:moveTo>
                  <a:lnTo>
                    <a:pt x="1351229" y="660399"/>
                  </a:lnTo>
                  <a:lnTo>
                    <a:pt x="1358417" y="673099"/>
                  </a:lnTo>
                  <a:lnTo>
                    <a:pt x="1361909" y="685799"/>
                  </a:lnTo>
                  <a:lnTo>
                    <a:pt x="1478711" y="685799"/>
                  </a:lnTo>
                  <a:lnTo>
                    <a:pt x="1480896" y="673099"/>
                  </a:lnTo>
                  <a:lnTo>
                    <a:pt x="1480248" y="673099"/>
                  </a:lnTo>
                  <a:lnTo>
                    <a:pt x="1481416" y="660399"/>
                  </a:lnTo>
                  <a:close/>
                </a:path>
                <a:path w="1845309" h="2222500">
                  <a:moveTo>
                    <a:pt x="1716303" y="673099"/>
                  </a:moveTo>
                  <a:lnTo>
                    <a:pt x="1510474" y="673099"/>
                  </a:lnTo>
                  <a:lnTo>
                    <a:pt x="1510576" y="685799"/>
                  </a:lnTo>
                  <a:lnTo>
                    <a:pt x="1715985" y="685799"/>
                  </a:lnTo>
                  <a:lnTo>
                    <a:pt x="1716303" y="673099"/>
                  </a:lnTo>
                  <a:close/>
                </a:path>
                <a:path w="1845309" h="2222500">
                  <a:moveTo>
                    <a:pt x="1721129" y="673099"/>
                  </a:moveTo>
                  <a:lnTo>
                    <a:pt x="1716912" y="673099"/>
                  </a:lnTo>
                  <a:lnTo>
                    <a:pt x="1718170" y="685799"/>
                  </a:lnTo>
                  <a:lnTo>
                    <a:pt x="1719097" y="685799"/>
                  </a:lnTo>
                  <a:lnTo>
                    <a:pt x="1721129" y="673099"/>
                  </a:lnTo>
                  <a:close/>
                </a:path>
                <a:path w="1845309" h="2222500">
                  <a:moveTo>
                    <a:pt x="1291577" y="660399"/>
                  </a:moveTo>
                  <a:lnTo>
                    <a:pt x="962266" y="660399"/>
                  </a:lnTo>
                  <a:lnTo>
                    <a:pt x="962063" y="673099"/>
                  </a:lnTo>
                  <a:lnTo>
                    <a:pt x="1292415" y="673099"/>
                  </a:lnTo>
                  <a:lnTo>
                    <a:pt x="1291577" y="660399"/>
                  </a:lnTo>
                  <a:close/>
                </a:path>
                <a:path w="1845309" h="2222500">
                  <a:moveTo>
                    <a:pt x="1729562" y="660399"/>
                  </a:moveTo>
                  <a:lnTo>
                    <a:pt x="1511401" y="660399"/>
                  </a:lnTo>
                  <a:lnTo>
                    <a:pt x="1512214" y="673099"/>
                  </a:lnTo>
                  <a:lnTo>
                    <a:pt x="1738287" y="673099"/>
                  </a:lnTo>
                  <a:lnTo>
                    <a:pt x="1729562" y="660399"/>
                  </a:lnTo>
                  <a:close/>
                </a:path>
                <a:path w="1845309" h="2222500">
                  <a:moveTo>
                    <a:pt x="1304404" y="647699"/>
                  </a:moveTo>
                  <a:lnTo>
                    <a:pt x="951699" y="647699"/>
                  </a:lnTo>
                  <a:lnTo>
                    <a:pt x="951141" y="660399"/>
                  </a:lnTo>
                  <a:lnTo>
                    <a:pt x="1295717" y="660399"/>
                  </a:lnTo>
                  <a:lnTo>
                    <a:pt x="1304404" y="647699"/>
                  </a:lnTo>
                  <a:close/>
                </a:path>
                <a:path w="1845309" h="2222500">
                  <a:moveTo>
                    <a:pt x="1475435" y="647699"/>
                  </a:moveTo>
                  <a:lnTo>
                    <a:pt x="1351267" y="647699"/>
                  </a:lnTo>
                  <a:lnTo>
                    <a:pt x="1350327" y="660399"/>
                  </a:lnTo>
                  <a:lnTo>
                    <a:pt x="1476451" y="660399"/>
                  </a:lnTo>
                  <a:lnTo>
                    <a:pt x="1475435" y="647699"/>
                  </a:lnTo>
                  <a:close/>
                </a:path>
                <a:path w="1845309" h="2222500">
                  <a:moveTo>
                    <a:pt x="1479638" y="647699"/>
                  </a:moveTo>
                  <a:lnTo>
                    <a:pt x="1478191" y="647699"/>
                  </a:lnTo>
                  <a:lnTo>
                    <a:pt x="1476451" y="660399"/>
                  </a:lnTo>
                  <a:lnTo>
                    <a:pt x="1484655" y="660399"/>
                  </a:lnTo>
                  <a:lnTo>
                    <a:pt x="1479638" y="647699"/>
                  </a:lnTo>
                  <a:close/>
                </a:path>
                <a:path w="1845309" h="2222500">
                  <a:moveTo>
                    <a:pt x="1719402" y="647699"/>
                  </a:moveTo>
                  <a:lnTo>
                    <a:pt x="1503870" y="647699"/>
                  </a:lnTo>
                  <a:lnTo>
                    <a:pt x="1503997" y="660399"/>
                  </a:lnTo>
                  <a:lnTo>
                    <a:pt x="1719859" y="660399"/>
                  </a:lnTo>
                  <a:lnTo>
                    <a:pt x="1719402" y="647699"/>
                  </a:lnTo>
                  <a:close/>
                </a:path>
                <a:path w="1845309" h="2222500">
                  <a:moveTo>
                    <a:pt x="1313243" y="634999"/>
                  </a:moveTo>
                  <a:lnTo>
                    <a:pt x="974407" y="634999"/>
                  </a:lnTo>
                  <a:lnTo>
                    <a:pt x="974458" y="647699"/>
                  </a:lnTo>
                  <a:lnTo>
                    <a:pt x="1312011" y="647699"/>
                  </a:lnTo>
                  <a:lnTo>
                    <a:pt x="1313243" y="634999"/>
                  </a:lnTo>
                  <a:close/>
                </a:path>
                <a:path w="1845309" h="2222500">
                  <a:moveTo>
                    <a:pt x="1321346" y="634999"/>
                  </a:moveTo>
                  <a:lnTo>
                    <a:pt x="1319148" y="634999"/>
                  </a:lnTo>
                  <a:lnTo>
                    <a:pt x="1319568" y="647699"/>
                  </a:lnTo>
                  <a:lnTo>
                    <a:pt x="1320406" y="647699"/>
                  </a:lnTo>
                  <a:lnTo>
                    <a:pt x="1321346" y="634999"/>
                  </a:lnTo>
                  <a:close/>
                </a:path>
                <a:path w="1845309" h="2222500">
                  <a:moveTo>
                    <a:pt x="1469986" y="634999"/>
                  </a:moveTo>
                  <a:lnTo>
                    <a:pt x="1358671" y="634999"/>
                  </a:lnTo>
                  <a:lnTo>
                    <a:pt x="1354759" y="647699"/>
                  </a:lnTo>
                  <a:lnTo>
                    <a:pt x="1473415" y="647699"/>
                  </a:lnTo>
                  <a:lnTo>
                    <a:pt x="1469986" y="634999"/>
                  </a:lnTo>
                  <a:close/>
                </a:path>
                <a:path w="1845309" h="2222500">
                  <a:moveTo>
                    <a:pt x="1719757" y="634999"/>
                  </a:moveTo>
                  <a:lnTo>
                    <a:pt x="1506867" y="634999"/>
                  </a:lnTo>
                  <a:lnTo>
                    <a:pt x="1506600" y="647699"/>
                  </a:lnTo>
                  <a:lnTo>
                    <a:pt x="1719808" y="647699"/>
                  </a:lnTo>
                  <a:lnTo>
                    <a:pt x="1719757" y="634999"/>
                  </a:lnTo>
                  <a:close/>
                </a:path>
                <a:path w="1845309" h="2222500">
                  <a:moveTo>
                    <a:pt x="1304289" y="596899"/>
                  </a:moveTo>
                  <a:lnTo>
                    <a:pt x="1098257" y="596899"/>
                  </a:lnTo>
                  <a:lnTo>
                    <a:pt x="1099464" y="609599"/>
                  </a:lnTo>
                  <a:lnTo>
                    <a:pt x="972045" y="609599"/>
                  </a:lnTo>
                  <a:lnTo>
                    <a:pt x="972527" y="622299"/>
                  </a:lnTo>
                  <a:lnTo>
                    <a:pt x="971257" y="622299"/>
                  </a:lnTo>
                  <a:lnTo>
                    <a:pt x="969098" y="634999"/>
                  </a:lnTo>
                  <a:lnTo>
                    <a:pt x="1322425" y="634999"/>
                  </a:lnTo>
                  <a:lnTo>
                    <a:pt x="1320317" y="622299"/>
                  </a:lnTo>
                  <a:lnTo>
                    <a:pt x="1304289" y="596899"/>
                  </a:lnTo>
                  <a:close/>
                </a:path>
                <a:path w="1845309" h="2222500">
                  <a:moveTo>
                    <a:pt x="1460538" y="622299"/>
                  </a:moveTo>
                  <a:lnTo>
                    <a:pt x="1359344" y="622299"/>
                  </a:lnTo>
                  <a:lnTo>
                    <a:pt x="1359496" y="634999"/>
                  </a:lnTo>
                  <a:lnTo>
                    <a:pt x="1468170" y="634999"/>
                  </a:lnTo>
                  <a:lnTo>
                    <a:pt x="1460538" y="622299"/>
                  </a:lnTo>
                  <a:close/>
                </a:path>
                <a:path w="1845309" h="2222500">
                  <a:moveTo>
                    <a:pt x="1713242" y="622299"/>
                  </a:moveTo>
                  <a:lnTo>
                    <a:pt x="1506499" y="622299"/>
                  </a:lnTo>
                  <a:lnTo>
                    <a:pt x="1506499" y="634999"/>
                  </a:lnTo>
                  <a:lnTo>
                    <a:pt x="1713903" y="634999"/>
                  </a:lnTo>
                  <a:lnTo>
                    <a:pt x="1713242" y="622299"/>
                  </a:lnTo>
                  <a:close/>
                </a:path>
                <a:path w="1845309" h="2222500">
                  <a:moveTo>
                    <a:pt x="1463967" y="609599"/>
                  </a:moveTo>
                  <a:lnTo>
                    <a:pt x="1364640" y="609599"/>
                  </a:lnTo>
                  <a:lnTo>
                    <a:pt x="1362862" y="622299"/>
                  </a:lnTo>
                  <a:lnTo>
                    <a:pt x="1463903" y="622299"/>
                  </a:lnTo>
                  <a:lnTo>
                    <a:pt x="1463967" y="609599"/>
                  </a:lnTo>
                  <a:close/>
                </a:path>
                <a:path w="1845309" h="2222500">
                  <a:moveTo>
                    <a:pt x="1719046" y="609599"/>
                  </a:moveTo>
                  <a:lnTo>
                    <a:pt x="1504441" y="609599"/>
                  </a:lnTo>
                  <a:lnTo>
                    <a:pt x="1506270" y="622299"/>
                  </a:lnTo>
                  <a:lnTo>
                    <a:pt x="1719097" y="622299"/>
                  </a:lnTo>
                  <a:lnTo>
                    <a:pt x="1719046" y="609599"/>
                  </a:lnTo>
                  <a:close/>
                </a:path>
                <a:path w="1845309" h="2222500">
                  <a:moveTo>
                    <a:pt x="1080350" y="596899"/>
                  </a:moveTo>
                  <a:lnTo>
                    <a:pt x="946022" y="596899"/>
                  </a:lnTo>
                  <a:lnTo>
                    <a:pt x="946480" y="609599"/>
                  </a:lnTo>
                  <a:lnTo>
                    <a:pt x="1079626" y="609599"/>
                  </a:lnTo>
                  <a:lnTo>
                    <a:pt x="1080350" y="596899"/>
                  </a:lnTo>
                  <a:close/>
                </a:path>
                <a:path w="1845309" h="2222500">
                  <a:moveTo>
                    <a:pt x="1462290" y="596899"/>
                  </a:moveTo>
                  <a:lnTo>
                    <a:pt x="1398930" y="596899"/>
                  </a:lnTo>
                  <a:lnTo>
                    <a:pt x="1386217" y="609599"/>
                  </a:lnTo>
                  <a:lnTo>
                    <a:pt x="1462684" y="609599"/>
                  </a:lnTo>
                  <a:lnTo>
                    <a:pt x="1462290" y="596899"/>
                  </a:lnTo>
                  <a:close/>
                </a:path>
                <a:path w="1845309" h="2222500">
                  <a:moveTo>
                    <a:pt x="1690217" y="596899"/>
                  </a:moveTo>
                  <a:lnTo>
                    <a:pt x="1476997" y="596899"/>
                  </a:lnTo>
                  <a:lnTo>
                    <a:pt x="1489786" y="609599"/>
                  </a:lnTo>
                  <a:lnTo>
                    <a:pt x="1692757" y="609599"/>
                  </a:lnTo>
                  <a:lnTo>
                    <a:pt x="1690217" y="596899"/>
                  </a:lnTo>
                  <a:close/>
                </a:path>
                <a:path w="1845309" h="2222500">
                  <a:moveTo>
                    <a:pt x="1082001" y="584199"/>
                  </a:moveTo>
                  <a:lnTo>
                    <a:pt x="948943" y="584199"/>
                  </a:lnTo>
                  <a:lnTo>
                    <a:pt x="944981" y="596899"/>
                  </a:lnTo>
                  <a:lnTo>
                    <a:pt x="1082281" y="596899"/>
                  </a:lnTo>
                  <a:lnTo>
                    <a:pt x="1082001" y="584199"/>
                  </a:lnTo>
                  <a:close/>
                </a:path>
                <a:path w="1845309" h="2222500">
                  <a:moveTo>
                    <a:pt x="1288008" y="571499"/>
                  </a:moveTo>
                  <a:lnTo>
                    <a:pt x="1122273" y="571499"/>
                  </a:lnTo>
                  <a:lnTo>
                    <a:pt x="1111072" y="584199"/>
                  </a:lnTo>
                  <a:lnTo>
                    <a:pt x="1104887" y="584199"/>
                  </a:lnTo>
                  <a:lnTo>
                    <a:pt x="1103388" y="596899"/>
                  </a:lnTo>
                  <a:lnTo>
                    <a:pt x="1295946" y="596899"/>
                  </a:lnTo>
                  <a:lnTo>
                    <a:pt x="1290777" y="584199"/>
                  </a:lnTo>
                  <a:lnTo>
                    <a:pt x="1288008" y="571499"/>
                  </a:lnTo>
                  <a:close/>
                </a:path>
                <a:path w="1845309" h="2222500">
                  <a:moveTo>
                    <a:pt x="1647990" y="584199"/>
                  </a:moveTo>
                  <a:lnTo>
                    <a:pt x="1474165" y="584199"/>
                  </a:lnTo>
                  <a:lnTo>
                    <a:pt x="1474889" y="596899"/>
                  </a:lnTo>
                  <a:lnTo>
                    <a:pt x="1648142" y="596899"/>
                  </a:lnTo>
                  <a:lnTo>
                    <a:pt x="1647990" y="584199"/>
                  </a:lnTo>
                  <a:close/>
                </a:path>
                <a:path w="1845309" h="2222500">
                  <a:moveTo>
                    <a:pt x="1697189" y="584199"/>
                  </a:moveTo>
                  <a:lnTo>
                    <a:pt x="1685378" y="584199"/>
                  </a:lnTo>
                  <a:lnTo>
                    <a:pt x="1685251" y="596899"/>
                  </a:lnTo>
                  <a:lnTo>
                    <a:pt x="1696783" y="596899"/>
                  </a:lnTo>
                  <a:lnTo>
                    <a:pt x="1697189" y="584199"/>
                  </a:lnTo>
                  <a:close/>
                </a:path>
                <a:path w="1845309" h="2222500">
                  <a:moveTo>
                    <a:pt x="1072095" y="571499"/>
                  </a:moveTo>
                  <a:lnTo>
                    <a:pt x="951077" y="571499"/>
                  </a:lnTo>
                  <a:lnTo>
                    <a:pt x="950874" y="584199"/>
                  </a:lnTo>
                  <a:lnTo>
                    <a:pt x="1073175" y="584199"/>
                  </a:lnTo>
                  <a:lnTo>
                    <a:pt x="1072095" y="571499"/>
                  </a:lnTo>
                  <a:close/>
                </a:path>
                <a:path w="1845309" h="2222500">
                  <a:moveTo>
                    <a:pt x="1612811" y="571499"/>
                  </a:moveTo>
                  <a:lnTo>
                    <a:pt x="1450835" y="571499"/>
                  </a:lnTo>
                  <a:lnTo>
                    <a:pt x="1458048" y="584199"/>
                  </a:lnTo>
                  <a:lnTo>
                    <a:pt x="1613534" y="584199"/>
                  </a:lnTo>
                  <a:lnTo>
                    <a:pt x="1612811" y="571499"/>
                  </a:lnTo>
                  <a:close/>
                </a:path>
                <a:path w="1845309" h="2222500">
                  <a:moveTo>
                    <a:pt x="1625345" y="571499"/>
                  </a:moveTo>
                  <a:lnTo>
                    <a:pt x="1615909" y="571499"/>
                  </a:lnTo>
                  <a:lnTo>
                    <a:pt x="1614830" y="584199"/>
                  </a:lnTo>
                  <a:lnTo>
                    <a:pt x="1626641" y="584199"/>
                  </a:lnTo>
                  <a:lnTo>
                    <a:pt x="1625345" y="571499"/>
                  </a:lnTo>
                  <a:close/>
                </a:path>
                <a:path w="1845309" h="2222500">
                  <a:moveTo>
                    <a:pt x="1693138" y="571499"/>
                  </a:moveTo>
                  <a:lnTo>
                    <a:pt x="1686204" y="571499"/>
                  </a:lnTo>
                  <a:lnTo>
                    <a:pt x="1686115" y="584199"/>
                  </a:lnTo>
                  <a:lnTo>
                    <a:pt x="1698053" y="584199"/>
                  </a:lnTo>
                  <a:lnTo>
                    <a:pt x="1693138" y="571499"/>
                  </a:lnTo>
                  <a:close/>
                </a:path>
                <a:path w="1845309" h="2222500">
                  <a:moveTo>
                    <a:pt x="1057376" y="546099"/>
                  </a:moveTo>
                  <a:lnTo>
                    <a:pt x="967282" y="546099"/>
                  </a:lnTo>
                  <a:lnTo>
                    <a:pt x="966482" y="558799"/>
                  </a:lnTo>
                  <a:lnTo>
                    <a:pt x="957910" y="558799"/>
                  </a:lnTo>
                  <a:lnTo>
                    <a:pt x="957389" y="571499"/>
                  </a:lnTo>
                  <a:lnTo>
                    <a:pt x="1070089" y="571499"/>
                  </a:lnTo>
                  <a:lnTo>
                    <a:pt x="1063790" y="558799"/>
                  </a:lnTo>
                  <a:lnTo>
                    <a:pt x="1057376" y="546099"/>
                  </a:lnTo>
                  <a:close/>
                </a:path>
                <a:path w="1845309" h="2222500">
                  <a:moveTo>
                    <a:pt x="1288008" y="558799"/>
                  </a:moveTo>
                  <a:lnTo>
                    <a:pt x="1125296" y="558799"/>
                  </a:lnTo>
                  <a:lnTo>
                    <a:pt x="1124457" y="571499"/>
                  </a:lnTo>
                  <a:lnTo>
                    <a:pt x="1287945" y="571499"/>
                  </a:lnTo>
                  <a:lnTo>
                    <a:pt x="1288008" y="558799"/>
                  </a:lnTo>
                  <a:close/>
                </a:path>
                <a:path w="1845309" h="2222500">
                  <a:moveTo>
                    <a:pt x="1364424" y="558799"/>
                  </a:moveTo>
                  <a:lnTo>
                    <a:pt x="1346199" y="558799"/>
                  </a:lnTo>
                  <a:lnTo>
                    <a:pt x="1348257" y="571499"/>
                  </a:lnTo>
                  <a:lnTo>
                    <a:pt x="1353908" y="571499"/>
                  </a:lnTo>
                  <a:lnTo>
                    <a:pt x="1364424" y="558799"/>
                  </a:lnTo>
                  <a:close/>
                </a:path>
                <a:path w="1845309" h="2222500">
                  <a:moveTo>
                    <a:pt x="1411274" y="558799"/>
                  </a:moveTo>
                  <a:lnTo>
                    <a:pt x="1367383" y="558799"/>
                  </a:lnTo>
                  <a:lnTo>
                    <a:pt x="1375422" y="571499"/>
                  </a:lnTo>
                  <a:lnTo>
                    <a:pt x="1404810" y="571499"/>
                  </a:lnTo>
                  <a:lnTo>
                    <a:pt x="1411274" y="558799"/>
                  </a:lnTo>
                  <a:close/>
                </a:path>
                <a:path w="1845309" h="2222500">
                  <a:moveTo>
                    <a:pt x="1605191" y="558799"/>
                  </a:moveTo>
                  <a:lnTo>
                    <a:pt x="1433042" y="558799"/>
                  </a:lnTo>
                  <a:lnTo>
                    <a:pt x="1443481" y="571499"/>
                  </a:lnTo>
                  <a:lnTo>
                    <a:pt x="1604898" y="571499"/>
                  </a:lnTo>
                  <a:lnTo>
                    <a:pt x="1605191" y="558799"/>
                  </a:lnTo>
                  <a:close/>
                </a:path>
                <a:path w="1845309" h="2222500">
                  <a:moveTo>
                    <a:pt x="1288618" y="546099"/>
                  </a:moveTo>
                  <a:lnTo>
                    <a:pt x="1131392" y="546099"/>
                  </a:lnTo>
                  <a:lnTo>
                    <a:pt x="1130414" y="558799"/>
                  </a:lnTo>
                  <a:lnTo>
                    <a:pt x="1289164" y="558799"/>
                  </a:lnTo>
                  <a:lnTo>
                    <a:pt x="1288618" y="546099"/>
                  </a:lnTo>
                  <a:close/>
                </a:path>
                <a:path w="1845309" h="2222500">
                  <a:moveTo>
                    <a:pt x="1602206" y="546099"/>
                  </a:moveTo>
                  <a:lnTo>
                    <a:pt x="1344828" y="546099"/>
                  </a:lnTo>
                  <a:lnTo>
                    <a:pt x="1344231" y="558799"/>
                  </a:lnTo>
                  <a:lnTo>
                    <a:pt x="1602625" y="558799"/>
                  </a:lnTo>
                  <a:lnTo>
                    <a:pt x="1602206" y="546099"/>
                  </a:lnTo>
                  <a:close/>
                </a:path>
                <a:path w="1845309" h="2222500">
                  <a:moveTo>
                    <a:pt x="1050480" y="533399"/>
                  </a:moveTo>
                  <a:lnTo>
                    <a:pt x="979893" y="533399"/>
                  </a:lnTo>
                  <a:lnTo>
                    <a:pt x="979677" y="546099"/>
                  </a:lnTo>
                  <a:lnTo>
                    <a:pt x="1050759" y="546099"/>
                  </a:lnTo>
                  <a:lnTo>
                    <a:pt x="1050480" y="533399"/>
                  </a:lnTo>
                  <a:close/>
                </a:path>
                <a:path w="1845309" h="2222500">
                  <a:moveTo>
                    <a:pt x="1292059" y="533399"/>
                  </a:moveTo>
                  <a:lnTo>
                    <a:pt x="1131811" y="533399"/>
                  </a:lnTo>
                  <a:lnTo>
                    <a:pt x="1131252" y="546099"/>
                  </a:lnTo>
                  <a:lnTo>
                    <a:pt x="1290815" y="546099"/>
                  </a:lnTo>
                  <a:lnTo>
                    <a:pt x="1292059" y="533399"/>
                  </a:lnTo>
                  <a:close/>
                </a:path>
                <a:path w="1845309" h="2222500">
                  <a:moveTo>
                    <a:pt x="1598612" y="533399"/>
                  </a:moveTo>
                  <a:lnTo>
                    <a:pt x="1351610" y="533399"/>
                  </a:lnTo>
                  <a:lnTo>
                    <a:pt x="1349781" y="546099"/>
                  </a:lnTo>
                  <a:lnTo>
                    <a:pt x="1599285" y="546099"/>
                  </a:lnTo>
                  <a:lnTo>
                    <a:pt x="1598612" y="533399"/>
                  </a:lnTo>
                  <a:close/>
                </a:path>
                <a:path w="1845309" h="2222500">
                  <a:moveTo>
                    <a:pt x="1048156" y="520699"/>
                  </a:moveTo>
                  <a:lnTo>
                    <a:pt x="974750" y="520699"/>
                  </a:lnTo>
                  <a:lnTo>
                    <a:pt x="975029" y="533399"/>
                  </a:lnTo>
                  <a:lnTo>
                    <a:pt x="1047153" y="533399"/>
                  </a:lnTo>
                  <a:lnTo>
                    <a:pt x="1048156" y="520699"/>
                  </a:lnTo>
                  <a:close/>
                </a:path>
                <a:path w="1845309" h="2222500">
                  <a:moveTo>
                    <a:pt x="1300276" y="520699"/>
                  </a:moveTo>
                  <a:lnTo>
                    <a:pt x="1114209" y="520699"/>
                  </a:lnTo>
                  <a:lnTo>
                    <a:pt x="1121003" y="533399"/>
                  </a:lnTo>
                  <a:lnTo>
                    <a:pt x="1300010" y="533399"/>
                  </a:lnTo>
                  <a:lnTo>
                    <a:pt x="1300276" y="520699"/>
                  </a:lnTo>
                  <a:close/>
                </a:path>
                <a:path w="1845309" h="2222500">
                  <a:moveTo>
                    <a:pt x="1583728" y="520699"/>
                  </a:moveTo>
                  <a:lnTo>
                    <a:pt x="1356296" y="520699"/>
                  </a:lnTo>
                  <a:lnTo>
                    <a:pt x="1356131" y="533399"/>
                  </a:lnTo>
                  <a:lnTo>
                    <a:pt x="1578990" y="533399"/>
                  </a:lnTo>
                  <a:lnTo>
                    <a:pt x="1583728" y="520699"/>
                  </a:lnTo>
                  <a:close/>
                </a:path>
                <a:path w="1845309" h="2222500">
                  <a:moveTo>
                    <a:pt x="1035278" y="507999"/>
                  </a:moveTo>
                  <a:lnTo>
                    <a:pt x="972680" y="507999"/>
                  </a:lnTo>
                  <a:lnTo>
                    <a:pt x="972438" y="520699"/>
                  </a:lnTo>
                  <a:lnTo>
                    <a:pt x="1047788" y="520699"/>
                  </a:lnTo>
                  <a:lnTo>
                    <a:pt x="1035278" y="507999"/>
                  </a:lnTo>
                  <a:close/>
                </a:path>
                <a:path w="1845309" h="2222500">
                  <a:moveTo>
                    <a:pt x="1303134" y="482599"/>
                  </a:moveTo>
                  <a:lnTo>
                    <a:pt x="1106208" y="482599"/>
                  </a:lnTo>
                  <a:lnTo>
                    <a:pt x="1107135" y="495299"/>
                  </a:lnTo>
                  <a:lnTo>
                    <a:pt x="1112634" y="507999"/>
                  </a:lnTo>
                  <a:lnTo>
                    <a:pt x="1113002" y="520699"/>
                  </a:lnTo>
                  <a:lnTo>
                    <a:pt x="1296428" y="520699"/>
                  </a:lnTo>
                  <a:lnTo>
                    <a:pt x="1297343" y="507999"/>
                  </a:lnTo>
                  <a:lnTo>
                    <a:pt x="1304848" y="507999"/>
                  </a:lnTo>
                  <a:lnTo>
                    <a:pt x="1304518" y="495299"/>
                  </a:lnTo>
                  <a:lnTo>
                    <a:pt x="1304074" y="495299"/>
                  </a:lnTo>
                  <a:lnTo>
                    <a:pt x="1303134" y="482599"/>
                  </a:lnTo>
                  <a:close/>
                </a:path>
                <a:path w="1845309" h="2222500">
                  <a:moveTo>
                    <a:pt x="1302511" y="507999"/>
                  </a:moveTo>
                  <a:lnTo>
                    <a:pt x="1297343" y="507999"/>
                  </a:lnTo>
                  <a:lnTo>
                    <a:pt x="1300962" y="520699"/>
                  </a:lnTo>
                  <a:lnTo>
                    <a:pt x="1301699" y="520699"/>
                  </a:lnTo>
                  <a:lnTo>
                    <a:pt x="1302511" y="507999"/>
                  </a:lnTo>
                  <a:close/>
                </a:path>
                <a:path w="1845309" h="2222500">
                  <a:moveTo>
                    <a:pt x="1584426" y="495299"/>
                  </a:moveTo>
                  <a:lnTo>
                    <a:pt x="1350238" y="495299"/>
                  </a:lnTo>
                  <a:lnTo>
                    <a:pt x="1353718" y="507999"/>
                  </a:lnTo>
                  <a:lnTo>
                    <a:pt x="1356055" y="520699"/>
                  </a:lnTo>
                  <a:lnTo>
                    <a:pt x="1579879" y="520699"/>
                  </a:lnTo>
                  <a:lnTo>
                    <a:pt x="1580553" y="507999"/>
                  </a:lnTo>
                  <a:lnTo>
                    <a:pt x="1584083" y="507999"/>
                  </a:lnTo>
                  <a:lnTo>
                    <a:pt x="1584426" y="495299"/>
                  </a:lnTo>
                  <a:close/>
                </a:path>
                <a:path w="1845309" h="2222500">
                  <a:moveTo>
                    <a:pt x="1022921" y="495299"/>
                  </a:moveTo>
                  <a:lnTo>
                    <a:pt x="963040" y="495299"/>
                  </a:lnTo>
                  <a:lnTo>
                    <a:pt x="964361" y="507999"/>
                  </a:lnTo>
                  <a:lnTo>
                    <a:pt x="1024559" y="507999"/>
                  </a:lnTo>
                  <a:lnTo>
                    <a:pt x="1022921" y="495299"/>
                  </a:lnTo>
                  <a:close/>
                </a:path>
                <a:path w="1845309" h="2222500">
                  <a:moveTo>
                    <a:pt x="954608" y="482599"/>
                  </a:moveTo>
                  <a:lnTo>
                    <a:pt x="945045" y="482599"/>
                  </a:lnTo>
                  <a:lnTo>
                    <a:pt x="945845" y="495299"/>
                  </a:lnTo>
                  <a:lnTo>
                    <a:pt x="954087" y="495299"/>
                  </a:lnTo>
                  <a:lnTo>
                    <a:pt x="954608" y="482599"/>
                  </a:lnTo>
                  <a:close/>
                </a:path>
                <a:path w="1845309" h="2222500">
                  <a:moveTo>
                    <a:pt x="1015542" y="482599"/>
                  </a:moveTo>
                  <a:lnTo>
                    <a:pt x="955713" y="482599"/>
                  </a:lnTo>
                  <a:lnTo>
                    <a:pt x="956246" y="495299"/>
                  </a:lnTo>
                  <a:lnTo>
                    <a:pt x="1016495" y="495299"/>
                  </a:lnTo>
                  <a:lnTo>
                    <a:pt x="1015542" y="482599"/>
                  </a:lnTo>
                  <a:close/>
                </a:path>
                <a:path w="1845309" h="2222500">
                  <a:moveTo>
                    <a:pt x="1591627" y="482599"/>
                  </a:moveTo>
                  <a:lnTo>
                    <a:pt x="1347977" y="482599"/>
                  </a:lnTo>
                  <a:lnTo>
                    <a:pt x="1348574" y="495299"/>
                  </a:lnTo>
                  <a:lnTo>
                    <a:pt x="1591513" y="495299"/>
                  </a:lnTo>
                  <a:lnTo>
                    <a:pt x="1591627" y="482599"/>
                  </a:lnTo>
                  <a:close/>
                </a:path>
                <a:path w="1845309" h="2222500">
                  <a:moveTo>
                    <a:pt x="999680" y="469899"/>
                  </a:moveTo>
                  <a:lnTo>
                    <a:pt x="948156" y="469899"/>
                  </a:lnTo>
                  <a:lnTo>
                    <a:pt x="949197" y="482599"/>
                  </a:lnTo>
                  <a:lnTo>
                    <a:pt x="1000124" y="482599"/>
                  </a:lnTo>
                  <a:lnTo>
                    <a:pt x="999680" y="469899"/>
                  </a:lnTo>
                  <a:close/>
                </a:path>
                <a:path w="1845309" h="2222500">
                  <a:moveTo>
                    <a:pt x="1009484" y="469899"/>
                  </a:moveTo>
                  <a:lnTo>
                    <a:pt x="1003312" y="469899"/>
                  </a:lnTo>
                  <a:lnTo>
                    <a:pt x="1003909" y="482599"/>
                  </a:lnTo>
                  <a:lnTo>
                    <a:pt x="1010361" y="482599"/>
                  </a:lnTo>
                  <a:lnTo>
                    <a:pt x="1009484" y="469899"/>
                  </a:lnTo>
                  <a:close/>
                </a:path>
                <a:path w="1845309" h="2222500">
                  <a:moveTo>
                    <a:pt x="1311986" y="469899"/>
                  </a:moveTo>
                  <a:lnTo>
                    <a:pt x="1108049" y="469899"/>
                  </a:lnTo>
                  <a:lnTo>
                    <a:pt x="1106411" y="482599"/>
                  </a:lnTo>
                  <a:lnTo>
                    <a:pt x="1310830" y="482599"/>
                  </a:lnTo>
                  <a:lnTo>
                    <a:pt x="1311986" y="469899"/>
                  </a:lnTo>
                  <a:close/>
                </a:path>
                <a:path w="1845309" h="2222500">
                  <a:moveTo>
                    <a:pt x="1599653" y="469899"/>
                  </a:moveTo>
                  <a:lnTo>
                    <a:pt x="1354886" y="469899"/>
                  </a:lnTo>
                  <a:lnTo>
                    <a:pt x="1349679" y="482599"/>
                  </a:lnTo>
                  <a:lnTo>
                    <a:pt x="1599476" y="482599"/>
                  </a:lnTo>
                  <a:lnTo>
                    <a:pt x="1599653" y="469899"/>
                  </a:lnTo>
                  <a:close/>
                </a:path>
                <a:path w="1845309" h="2222500">
                  <a:moveTo>
                    <a:pt x="1610563" y="469899"/>
                  </a:moveTo>
                  <a:lnTo>
                    <a:pt x="1602117" y="469899"/>
                  </a:lnTo>
                  <a:lnTo>
                    <a:pt x="1602727" y="482599"/>
                  </a:lnTo>
                  <a:lnTo>
                    <a:pt x="1606321" y="482599"/>
                  </a:lnTo>
                  <a:lnTo>
                    <a:pt x="1610563" y="469899"/>
                  </a:lnTo>
                  <a:close/>
                </a:path>
                <a:path w="1845309" h="2222500">
                  <a:moveTo>
                    <a:pt x="981316" y="444499"/>
                  </a:moveTo>
                  <a:lnTo>
                    <a:pt x="979093" y="444499"/>
                  </a:lnTo>
                  <a:lnTo>
                    <a:pt x="976706" y="457199"/>
                  </a:lnTo>
                  <a:lnTo>
                    <a:pt x="962367" y="457199"/>
                  </a:lnTo>
                  <a:lnTo>
                    <a:pt x="958468" y="469899"/>
                  </a:lnTo>
                  <a:lnTo>
                    <a:pt x="992543" y="469899"/>
                  </a:lnTo>
                  <a:lnTo>
                    <a:pt x="981316" y="444499"/>
                  </a:lnTo>
                  <a:close/>
                </a:path>
                <a:path w="1845309" h="2222500">
                  <a:moveTo>
                    <a:pt x="1071232" y="457199"/>
                  </a:moveTo>
                  <a:lnTo>
                    <a:pt x="1068946" y="457199"/>
                  </a:lnTo>
                  <a:lnTo>
                    <a:pt x="1070381" y="469899"/>
                  </a:lnTo>
                  <a:lnTo>
                    <a:pt x="1071232" y="457199"/>
                  </a:lnTo>
                  <a:close/>
                </a:path>
                <a:path w="1845309" h="2222500">
                  <a:moveTo>
                    <a:pt x="1316443" y="457199"/>
                  </a:moveTo>
                  <a:lnTo>
                    <a:pt x="1114018" y="457199"/>
                  </a:lnTo>
                  <a:lnTo>
                    <a:pt x="1113294" y="469899"/>
                  </a:lnTo>
                  <a:lnTo>
                    <a:pt x="1316062" y="469899"/>
                  </a:lnTo>
                  <a:lnTo>
                    <a:pt x="1316443" y="457199"/>
                  </a:lnTo>
                  <a:close/>
                </a:path>
                <a:path w="1845309" h="2222500">
                  <a:moveTo>
                    <a:pt x="1617230" y="457199"/>
                  </a:moveTo>
                  <a:lnTo>
                    <a:pt x="1361224" y="457199"/>
                  </a:lnTo>
                  <a:lnTo>
                    <a:pt x="1358468" y="469899"/>
                  </a:lnTo>
                  <a:lnTo>
                    <a:pt x="1617281" y="469899"/>
                  </a:lnTo>
                  <a:lnTo>
                    <a:pt x="1617230" y="457199"/>
                  </a:lnTo>
                  <a:close/>
                </a:path>
                <a:path w="1845309" h="2222500">
                  <a:moveTo>
                    <a:pt x="1624520" y="457199"/>
                  </a:moveTo>
                  <a:lnTo>
                    <a:pt x="1620799" y="457199"/>
                  </a:lnTo>
                  <a:lnTo>
                    <a:pt x="1621231" y="469899"/>
                  </a:lnTo>
                  <a:lnTo>
                    <a:pt x="1622323" y="469899"/>
                  </a:lnTo>
                  <a:lnTo>
                    <a:pt x="1624520" y="457199"/>
                  </a:lnTo>
                  <a:close/>
                </a:path>
                <a:path w="1845309" h="2222500">
                  <a:moveTo>
                    <a:pt x="1066863" y="444499"/>
                  </a:moveTo>
                  <a:lnTo>
                    <a:pt x="1066152" y="444499"/>
                  </a:lnTo>
                  <a:lnTo>
                    <a:pt x="1064945" y="457199"/>
                  </a:lnTo>
                  <a:lnTo>
                    <a:pt x="1066876" y="457199"/>
                  </a:lnTo>
                  <a:lnTo>
                    <a:pt x="1066863" y="444499"/>
                  </a:lnTo>
                  <a:close/>
                </a:path>
                <a:path w="1845309" h="2222500">
                  <a:moveTo>
                    <a:pt x="1084592" y="444499"/>
                  </a:moveTo>
                  <a:lnTo>
                    <a:pt x="1069682" y="444499"/>
                  </a:lnTo>
                  <a:lnTo>
                    <a:pt x="1069822" y="457199"/>
                  </a:lnTo>
                  <a:lnTo>
                    <a:pt x="1082306" y="457199"/>
                  </a:lnTo>
                  <a:lnTo>
                    <a:pt x="1084592" y="444499"/>
                  </a:lnTo>
                  <a:close/>
                </a:path>
                <a:path w="1845309" h="2222500">
                  <a:moveTo>
                    <a:pt x="1313510" y="444499"/>
                  </a:moveTo>
                  <a:lnTo>
                    <a:pt x="1099883" y="444499"/>
                  </a:lnTo>
                  <a:lnTo>
                    <a:pt x="1104087" y="457199"/>
                  </a:lnTo>
                  <a:lnTo>
                    <a:pt x="1315402" y="457199"/>
                  </a:lnTo>
                  <a:lnTo>
                    <a:pt x="1313510" y="444499"/>
                  </a:lnTo>
                  <a:close/>
                </a:path>
                <a:path w="1845309" h="2222500">
                  <a:moveTo>
                    <a:pt x="1634870" y="444499"/>
                  </a:moveTo>
                  <a:lnTo>
                    <a:pt x="1365808" y="444499"/>
                  </a:lnTo>
                  <a:lnTo>
                    <a:pt x="1363040" y="457199"/>
                  </a:lnTo>
                  <a:lnTo>
                    <a:pt x="1634807" y="457199"/>
                  </a:lnTo>
                  <a:lnTo>
                    <a:pt x="1634870" y="444499"/>
                  </a:lnTo>
                  <a:close/>
                </a:path>
                <a:path w="1845309" h="2222500">
                  <a:moveTo>
                    <a:pt x="1638388" y="444499"/>
                  </a:moveTo>
                  <a:lnTo>
                    <a:pt x="1636382" y="444499"/>
                  </a:lnTo>
                  <a:lnTo>
                    <a:pt x="1637855" y="457199"/>
                  </a:lnTo>
                  <a:lnTo>
                    <a:pt x="1638388" y="444499"/>
                  </a:lnTo>
                  <a:close/>
                </a:path>
                <a:path w="1845309" h="2222500">
                  <a:moveTo>
                    <a:pt x="1662125" y="444499"/>
                  </a:moveTo>
                  <a:lnTo>
                    <a:pt x="1660309" y="444499"/>
                  </a:lnTo>
                  <a:lnTo>
                    <a:pt x="1660410" y="457199"/>
                  </a:lnTo>
                  <a:lnTo>
                    <a:pt x="1662036" y="457199"/>
                  </a:lnTo>
                  <a:lnTo>
                    <a:pt x="1662125" y="444499"/>
                  </a:lnTo>
                  <a:close/>
                </a:path>
                <a:path w="1845309" h="2222500">
                  <a:moveTo>
                    <a:pt x="1068031" y="431799"/>
                  </a:moveTo>
                  <a:lnTo>
                    <a:pt x="1064361" y="431799"/>
                  </a:lnTo>
                  <a:lnTo>
                    <a:pt x="1066190" y="444499"/>
                  </a:lnTo>
                  <a:lnTo>
                    <a:pt x="1069085" y="444499"/>
                  </a:lnTo>
                  <a:lnTo>
                    <a:pt x="1068031" y="431799"/>
                  </a:lnTo>
                  <a:close/>
                </a:path>
                <a:path w="1845309" h="2222500">
                  <a:moveTo>
                    <a:pt x="1314030" y="431799"/>
                  </a:moveTo>
                  <a:lnTo>
                    <a:pt x="1092873" y="431799"/>
                  </a:lnTo>
                  <a:lnTo>
                    <a:pt x="1096111" y="444499"/>
                  </a:lnTo>
                  <a:lnTo>
                    <a:pt x="1313319" y="444499"/>
                  </a:lnTo>
                  <a:lnTo>
                    <a:pt x="1314030" y="431799"/>
                  </a:lnTo>
                  <a:close/>
                </a:path>
                <a:path w="1845309" h="2222500">
                  <a:moveTo>
                    <a:pt x="1658569" y="431799"/>
                  </a:moveTo>
                  <a:lnTo>
                    <a:pt x="1365211" y="431799"/>
                  </a:lnTo>
                  <a:lnTo>
                    <a:pt x="1365326" y="444499"/>
                  </a:lnTo>
                  <a:lnTo>
                    <a:pt x="1658213" y="444499"/>
                  </a:lnTo>
                  <a:lnTo>
                    <a:pt x="1658569" y="431799"/>
                  </a:lnTo>
                  <a:close/>
                </a:path>
                <a:path w="1845309" h="2222500">
                  <a:moveTo>
                    <a:pt x="1075486" y="419099"/>
                  </a:moveTo>
                  <a:lnTo>
                    <a:pt x="1067612" y="419099"/>
                  </a:lnTo>
                  <a:lnTo>
                    <a:pt x="1065834" y="431799"/>
                  </a:lnTo>
                  <a:lnTo>
                    <a:pt x="1075626" y="431799"/>
                  </a:lnTo>
                  <a:lnTo>
                    <a:pt x="1075486" y="419099"/>
                  </a:lnTo>
                  <a:close/>
                </a:path>
                <a:path w="1845309" h="2222500">
                  <a:moveTo>
                    <a:pt x="1321612" y="419099"/>
                  </a:moveTo>
                  <a:lnTo>
                    <a:pt x="1080401" y="419099"/>
                  </a:lnTo>
                  <a:lnTo>
                    <a:pt x="1087043" y="431799"/>
                  </a:lnTo>
                  <a:lnTo>
                    <a:pt x="1321688" y="431799"/>
                  </a:lnTo>
                  <a:lnTo>
                    <a:pt x="1321612" y="419099"/>
                  </a:lnTo>
                  <a:close/>
                </a:path>
                <a:path w="1845309" h="2222500">
                  <a:moveTo>
                    <a:pt x="1664906" y="419099"/>
                  </a:moveTo>
                  <a:lnTo>
                    <a:pt x="1382229" y="419099"/>
                  </a:lnTo>
                  <a:lnTo>
                    <a:pt x="1368005" y="431799"/>
                  </a:lnTo>
                  <a:lnTo>
                    <a:pt x="1664639" y="431799"/>
                  </a:lnTo>
                  <a:lnTo>
                    <a:pt x="1664906" y="419099"/>
                  </a:lnTo>
                  <a:close/>
                </a:path>
                <a:path w="1845309" h="2222500">
                  <a:moveTo>
                    <a:pt x="1316761" y="406399"/>
                  </a:moveTo>
                  <a:lnTo>
                    <a:pt x="1069136" y="406399"/>
                  </a:lnTo>
                  <a:lnTo>
                    <a:pt x="1068489" y="419099"/>
                  </a:lnTo>
                  <a:lnTo>
                    <a:pt x="1317434" y="419099"/>
                  </a:lnTo>
                  <a:lnTo>
                    <a:pt x="1316761" y="406399"/>
                  </a:lnTo>
                  <a:close/>
                </a:path>
                <a:path w="1845309" h="2222500">
                  <a:moveTo>
                    <a:pt x="1660639" y="406399"/>
                  </a:moveTo>
                  <a:lnTo>
                    <a:pt x="1386293" y="406399"/>
                  </a:lnTo>
                  <a:lnTo>
                    <a:pt x="1385811" y="419099"/>
                  </a:lnTo>
                  <a:lnTo>
                    <a:pt x="1660994" y="419099"/>
                  </a:lnTo>
                  <a:lnTo>
                    <a:pt x="1660639" y="406399"/>
                  </a:lnTo>
                  <a:close/>
                </a:path>
                <a:path w="1845309" h="2222500">
                  <a:moveTo>
                    <a:pt x="1085291" y="380999"/>
                  </a:moveTo>
                  <a:lnTo>
                    <a:pt x="1081582" y="380999"/>
                  </a:lnTo>
                  <a:lnTo>
                    <a:pt x="1072260" y="406399"/>
                  </a:lnTo>
                  <a:lnTo>
                    <a:pt x="1318831" y="406399"/>
                  </a:lnTo>
                  <a:lnTo>
                    <a:pt x="1327200" y="393699"/>
                  </a:lnTo>
                  <a:lnTo>
                    <a:pt x="1085176" y="393699"/>
                  </a:lnTo>
                  <a:lnTo>
                    <a:pt x="1085291" y="380999"/>
                  </a:lnTo>
                  <a:close/>
                </a:path>
                <a:path w="1845309" h="2222500">
                  <a:moveTo>
                    <a:pt x="1664093" y="393699"/>
                  </a:moveTo>
                  <a:lnTo>
                    <a:pt x="1400086" y="393699"/>
                  </a:lnTo>
                  <a:lnTo>
                    <a:pt x="1397101" y="406399"/>
                  </a:lnTo>
                  <a:lnTo>
                    <a:pt x="1665300" y="406399"/>
                  </a:lnTo>
                  <a:lnTo>
                    <a:pt x="1664093" y="393699"/>
                  </a:lnTo>
                  <a:close/>
                </a:path>
                <a:path w="1845309" h="2222500">
                  <a:moveTo>
                    <a:pt x="1337284" y="380999"/>
                  </a:moveTo>
                  <a:lnTo>
                    <a:pt x="1097800" y="380999"/>
                  </a:lnTo>
                  <a:lnTo>
                    <a:pt x="1094714" y="393699"/>
                  </a:lnTo>
                  <a:lnTo>
                    <a:pt x="1335468" y="393699"/>
                  </a:lnTo>
                  <a:lnTo>
                    <a:pt x="1337284" y="380999"/>
                  </a:lnTo>
                  <a:close/>
                </a:path>
                <a:path w="1845309" h="2222500">
                  <a:moveTo>
                    <a:pt x="1662264" y="380999"/>
                  </a:moveTo>
                  <a:lnTo>
                    <a:pt x="1402943" y="380999"/>
                  </a:lnTo>
                  <a:lnTo>
                    <a:pt x="1402727" y="393699"/>
                  </a:lnTo>
                  <a:lnTo>
                    <a:pt x="1661604" y="393699"/>
                  </a:lnTo>
                  <a:lnTo>
                    <a:pt x="1662264" y="380999"/>
                  </a:lnTo>
                  <a:close/>
                </a:path>
                <a:path w="1845309" h="2222500">
                  <a:moveTo>
                    <a:pt x="1336001" y="368299"/>
                  </a:moveTo>
                  <a:lnTo>
                    <a:pt x="1103198" y="368299"/>
                  </a:lnTo>
                  <a:lnTo>
                    <a:pt x="1102829" y="380999"/>
                  </a:lnTo>
                  <a:lnTo>
                    <a:pt x="1336141" y="380999"/>
                  </a:lnTo>
                  <a:lnTo>
                    <a:pt x="1336001" y="368299"/>
                  </a:lnTo>
                  <a:close/>
                </a:path>
                <a:path w="1845309" h="2222500">
                  <a:moveTo>
                    <a:pt x="1555864" y="355599"/>
                  </a:moveTo>
                  <a:lnTo>
                    <a:pt x="1393037" y="355599"/>
                  </a:lnTo>
                  <a:lnTo>
                    <a:pt x="1402562" y="368299"/>
                  </a:lnTo>
                  <a:lnTo>
                    <a:pt x="1403426" y="380999"/>
                  </a:lnTo>
                  <a:lnTo>
                    <a:pt x="1572602" y="380999"/>
                  </a:lnTo>
                  <a:lnTo>
                    <a:pt x="1569923" y="368299"/>
                  </a:lnTo>
                  <a:lnTo>
                    <a:pt x="1556156" y="368299"/>
                  </a:lnTo>
                  <a:lnTo>
                    <a:pt x="1555864" y="355599"/>
                  </a:lnTo>
                  <a:close/>
                </a:path>
                <a:path w="1845309" h="2222500">
                  <a:moveTo>
                    <a:pt x="1579740" y="368299"/>
                  </a:moveTo>
                  <a:lnTo>
                    <a:pt x="1575930" y="368299"/>
                  </a:lnTo>
                  <a:lnTo>
                    <a:pt x="1575854" y="380999"/>
                  </a:lnTo>
                  <a:lnTo>
                    <a:pt x="1577822" y="380999"/>
                  </a:lnTo>
                  <a:lnTo>
                    <a:pt x="1579740" y="368299"/>
                  </a:lnTo>
                  <a:close/>
                </a:path>
                <a:path w="1845309" h="2222500">
                  <a:moveTo>
                    <a:pt x="1595729" y="368299"/>
                  </a:moveTo>
                  <a:lnTo>
                    <a:pt x="1585671" y="368299"/>
                  </a:lnTo>
                  <a:lnTo>
                    <a:pt x="1587309" y="380999"/>
                  </a:lnTo>
                  <a:lnTo>
                    <a:pt x="1589189" y="380999"/>
                  </a:lnTo>
                  <a:lnTo>
                    <a:pt x="1595729" y="368299"/>
                  </a:lnTo>
                  <a:close/>
                </a:path>
                <a:path w="1845309" h="2222500">
                  <a:moveTo>
                    <a:pt x="1663509" y="368299"/>
                  </a:moveTo>
                  <a:lnTo>
                    <a:pt x="1601647" y="368299"/>
                  </a:lnTo>
                  <a:lnTo>
                    <a:pt x="1601711" y="380999"/>
                  </a:lnTo>
                  <a:lnTo>
                    <a:pt x="1662798" y="380999"/>
                  </a:lnTo>
                  <a:lnTo>
                    <a:pt x="1663509" y="368299"/>
                  </a:lnTo>
                  <a:close/>
                </a:path>
                <a:path w="1845309" h="2222500">
                  <a:moveTo>
                    <a:pt x="1342770" y="355599"/>
                  </a:moveTo>
                  <a:lnTo>
                    <a:pt x="1098308" y="355599"/>
                  </a:lnTo>
                  <a:lnTo>
                    <a:pt x="1098334" y="368299"/>
                  </a:lnTo>
                  <a:lnTo>
                    <a:pt x="1342008" y="368299"/>
                  </a:lnTo>
                  <a:lnTo>
                    <a:pt x="1342770" y="355599"/>
                  </a:lnTo>
                  <a:close/>
                </a:path>
                <a:path w="1845309" h="2222500">
                  <a:moveTo>
                    <a:pt x="1623860" y="330199"/>
                  </a:moveTo>
                  <a:lnTo>
                    <a:pt x="1575663" y="330199"/>
                  </a:lnTo>
                  <a:lnTo>
                    <a:pt x="1576412" y="342899"/>
                  </a:lnTo>
                  <a:lnTo>
                    <a:pt x="1572336" y="342899"/>
                  </a:lnTo>
                  <a:lnTo>
                    <a:pt x="1571383" y="355599"/>
                  </a:lnTo>
                  <a:lnTo>
                    <a:pt x="1583105" y="355599"/>
                  </a:lnTo>
                  <a:lnTo>
                    <a:pt x="1582140" y="368299"/>
                  </a:lnTo>
                  <a:lnTo>
                    <a:pt x="1658251" y="368299"/>
                  </a:lnTo>
                  <a:lnTo>
                    <a:pt x="1640789" y="355599"/>
                  </a:lnTo>
                  <a:lnTo>
                    <a:pt x="1627428" y="342899"/>
                  </a:lnTo>
                  <a:lnTo>
                    <a:pt x="1623860" y="330199"/>
                  </a:lnTo>
                  <a:close/>
                </a:path>
                <a:path w="1845309" h="2222500">
                  <a:moveTo>
                    <a:pt x="1347000" y="342899"/>
                  </a:moveTo>
                  <a:lnTo>
                    <a:pt x="1107808" y="342899"/>
                  </a:lnTo>
                  <a:lnTo>
                    <a:pt x="1103998" y="355599"/>
                  </a:lnTo>
                  <a:lnTo>
                    <a:pt x="1345882" y="355599"/>
                  </a:lnTo>
                  <a:lnTo>
                    <a:pt x="1347000" y="342899"/>
                  </a:lnTo>
                  <a:close/>
                </a:path>
                <a:path w="1845309" h="2222500">
                  <a:moveTo>
                    <a:pt x="1556334" y="342899"/>
                  </a:moveTo>
                  <a:lnTo>
                    <a:pt x="1392694" y="342899"/>
                  </a:lnTo>
                  <a:lnTo>
                    <a:pt x="1392504" y="355599"/>
                  </a:lnTo>
                  <a:lnTo>
                    <a:pt x="1556765" y="355599"/>
                  </a:lnTo>
                  <a:lnTo>
                    <a:pt x="1556334" y="342899"/>
                  </a:lnTo>
                  <a:close/>
                </a:path>
                <a:path w="1845309" h="2222500">
                  <a:moveTo>
                    <a:pt x="1092606" y="335935"/>
                  </a:moveTo>
                  <a:lnTo>
                    <a:pt x="1093038" y="342899"/>
                  </a:lnTo>
                  <a:lnTo>
                    <a:pt x="1094117" y="342899"/>
                  </a:lnTo>
                  <a:lnTo>
                    <a:pt x="1092606" y="335935"/>
                  </a:lnTo>
                  <a:close/>
                </a:path>
                <a:path w="1845309" h="2222500">
                  <a:moveTo>
                    <a:pt x="1347647" y="330199"/>
                  </a:moveTo>
                  <a:lnTo>
                    <a:pt x="1112875" y="330199"/>
                  </a:lnTo>
                  <a:lnTo>
                    <a:pt x="1112024" y="342899"/>
                  </a:lnTo>
                  <a:lnTo>
                    <a:pt x="1348600" y="342899"/>
                  </a:lnTo>
                  <a:lnTo>
                    <a:pt x="1347647" y="330199"/>
                  </a:lnTo>
                  <a:close/>
                </a:path>
                <a:path w="1845309" h="2222500">
                  <a:moveTo>
                    <a:pt x="1517853" y="330199"/>
                  </a:moveTo>
                  <a:lnTo>
                    <a:pt x="1393380" y="330199"/>
                  </a:lnTo>
                  <a:lnTo>
                    <a:pt x="1394117" y="342899"/>
                  </a:lnTo>
                  <a:lnTo>
                    <a:pt x="1517586" y="342899"/>
                  </a:lnTo>
                  <a:lnTo>
                    <a:pt x="1517853" y="330199"/>
                  </a:lnTo>
                  <a:close/>
                </a:path>
                <a:path w="1845309" h="2222500">
                  <a:moveTo>
                    <a:pt x="1523288" y="330199"/>
                  </a:moveTo>
                  <a:lnTo>
                    <a:pt x="1519770" y="342899"/>
                  </a:lnTo>
                  <a:lnTo>
                    <a:pt x="1537893" y="342899"/>
                  </a:lnTo>
                  <a:lnTo>
                    <a:pt x="1523288" y="330199"/>
                  </a:lnTo>
                  <a:close/>
                </a:path>
                <a:path w="1845309" h="2222500">
                  <a:moveTo>
                    <a:pt x="1092250" y="330199"/>
                  </a:moveTo>
                  <a:lnTo>
                    <a:pt x="1091361" y="330199"/>
                  </a:lnTo>
                  <a:lnTo>
                    <a:pt x="1092606" y="335935"/>
                  </a:lnTo>
                  <a:lnTo>
                    <a:pt x="1092250" y="330199"/>
                  </a:lnTo>
                  <a:close/>
                </a:path>
                <a:path w="1845309" h="2222500">
                  <a:moveTo>
                    <a:pt x="1091425" y="317499"/>
                  </a:moveTo>
                  <a:lnTo>
                    <a:pt x="1087742" y="317499"/>
                  </a:lnTo>
                  <a:lnTo>
                    <a:pt x="1086916" y="330199"/>
                  </a:lnTo>
                  <a:lnTo>
                    <a:pt x="1091577" y="330199"/>
                  </a:lnTo>
                  <a:lnTo>
                    <a:pt x="1091425" y="317499"/>
                  </a:lnTo>
                  <a:close/>
                </a:path>
                <a:path w="1845309" h="2222500">
                  <a:moveTo>
                    <a:pt x="1348765" y="304799"/>
                  </a:moveTo>
                  <a:lnTo>
                    <a:pt x="1121917" y="304799"/>
                  </a:lnTo>
                  <a:lnTo>
                    <a:pt x="1120749" y="317499"/>
                  </a:lnTo>
                  <a:lnTo>
                    <a:pt x="1114653" y="330199"/>
                  </a:lnTo>
                  <a:lnTo>
                    <a:pt x="1344980" y="330199"/>
                  </a:lnTo>
                  <a:lnTo>
                    <a:pt x="1344637" y="317499"/>
                  </a:lnTo>
                  <a:lnTo>
                    <a:pt x="1348485" y="317499"/>
                  </a:lnTo>
                  <a:lnTo>
                    <a:pt x="1348765" y="304799"/>
                  </a:lnTo>
                  <a:close/>
                </a:path>
                <a:path w="1845309" h="2222500">
                  <a:moveTo>
                    <a:pt x="1484960" y="317499"/>
                  </a:moveTo>
                  <a:lnTo>
                    <a:pt x="1388567" y="317499"/>
                  </a:lnTo>
                  <a:lnTo>
                    <a:pt x="1388884" y="330199"/>
                  </a:lnTo>
                  <a:lnTo>
                    <a:pt x="1487906" y="330199"/>
                  </a:lnTo>
                  <a:lnTo>
                    <a:pt x="1484960" y="317499"/>
                  </a:lnTo>
                  <a:close/>
                </a:path>
                <a:path w="1845309" h="2222500">
                  <a:moveTo>
                    <a:pt x="1490103" y="317499"/>
                  </a:moveTo>
                  <a:lnTo>
                    <a:pt x="1489367" y="317499"/>
                  </a:lnTo>
                  <a:lnTo>
                    <a:pt x="1488693" y="330199"/>
                  </a:lnTo>
                  <a:lnTo>
                    <a:pt x="1502448" y="330199"/>
                  </a:lnTo>
                  <a:lnTo>
                    <a:pt x="1490103" y="317499"/>
                  </a:lnTo>
                  <a:close/>
                </a:path>
                <a:path w="1845309" h="2222500">
                  <a:moveTo>
                    <a:pt x="1554873" y="317499"/>
                  </a:moveTo>
                  <a:lnTo>
                    <a:pt x="1549298" y="317499"/>
                  </a:lnTo>
                  <a:lnTo>
                    <a:pt x="1551863" y="330199"/>
                  </a:lnTo>
                  <a:lnTo>
                    <a:pt x="1555178" y="330199"/>
                  </a:lnTo>
                  <a:lnTo>
                    <a:pt x="1554873" y="317499"/>
                  </a:lnTo>
                  <a:close/>
                </a:path>
                <a:path w="1845309" h="2222500">
                  <a:moveTo>
                    <a:pt x="1613166" y="317499"/>
                  </a:moveTo>
                  <a:lnTo>
                    <a:pt x="1562963" y="317499"/>
                  </a:lnTo>
                  <a:lnTo>
                    <a:pt x="1561566" y="330199"/>
                  </a:lnTo>
                  <a:lnTo>
                    <a:pt x="1613065" y="330199"/>
                  </a:lnTo>
                  <a:lnTo>
                    <a:pt x="1613166" y="317499"/>
                  </a:lnTo>
                  <a:close/>
                </a:path>
                <a:path w="1845309" h="2222500">
                  <a:moveTo>
                    <a:pt x="1089774" y="304799"/>
                  </a:moveTo>
                  <a:lnTo>
                    <a:pt x="1084325" y="304799"/>
                  </a:lnTo>
                  <a:lnTo>
                    <a:pt x="1084262" y="317499"/>
                  </a:lnTo>
                  <a:lnTo>
                    <a:pt x="1089405" y="317499"/>
                  </a:lnTo>
                  <a:lnTo>
                    <a:pt x="1089774" y="304799"/>
                  </a:lnTo>
                  <a:close/>
                </a:path>
                <a:path w="1845309" h="2222500">
                  <a:moveTo>
                    <a:pt x="1460322" y="304799"/>
                  </a:moveTo>
                  <a:lnTo>
                    <a:pt x="1388186" y="304799"/>
                  </a:lnTo>
                  <a:lnTo>
                    <a:pt x="1389024" y="317499"/>
                  </a:lnTo>
                  <a:lnTo>
                    <a:pt x="1474266" y="317499"/>
                  </a:lnTo>
                  <a:lnTo>
                    <a:pt x="1460322" y="304799"/>
                  </a:lnTo>
                  <a:close/>
                </a:path>
                <a:path w="1845309" h="2222500">
                  <a:moveTo>
                    <a:pt x="1621510" y="304799"/>
                  </a:moveTo>
                  <a:lnTo>
                    <a:pt x="1534274" y="304799"/>
                  </a:lnTo>
                  <a:lnTo>
                    <a:pt x="1535861" y="317499"/>
                  </a:lnTo>
                  <a:lnTo>
                    <a:pt x="1614804" y="317499"/>
                  </a:lnTo>
                  <a:lnTo>
                    <a:pt x="1621510" y="304799"/>
                  </a:lnTo>
                  <a:close/>
                </a:path>
                <a:path w="1845309" h="2222500">
                  <a:moveTo>
                    <a:pt x="1089799" y="292099"/>
                  </a:moveTo>
                  <a:lnTo>
                    <a:pt x="1086738" y="292099"/>
                  </a:lnTo>
                  <a:lnTo>
                    <a:pt x="1085849" y="304799"/>
                  </a:lnTo>
                  <a:lnTo>
                    <a:pt x="1089012" y="304799"/>
                  </a:lnTo>
                  <a:lnTo>
                    <a:pt x="1089799" y="292099"/>
                  </a:lnTo>
                  <a:close/>
                </a:path>
                <a:path w="1845309" h="2222500">
                  <a:moveTo>
                    <a:pt x="1326680" y="266699"/>
                  </a:moveTo>
                  <a:lnTo>
                    <a:pt x="1110056" y="266699"/>
                  </a:lnTo>
                  <a:lnTo>
                    <a:pt x="1104823" y="279399"/>
                  </a:lnTo>
                  <a:lnTo>
                    <a:pt x="1102563" y="279399"/>
                  </a:lnTo>
                  <a:lnTo>
                    <a:pt x="1101331" y="292099"/>
                  </a:lnTo>
                  <a:lnTo>
                    <a:pt x="1126680" y="292099"/>
                  </a:lnTo>
                  <a:lnTo>
                    <a:pt x="1126439" y="304799"/>
                  </a:lnTo>
                  <a:lnTo>
                    <a:pt x="1346136" y="304799"/>
                  </a:lnTo>
                  <a:lnTo>
                    <a:pt x="1331340" y="279399"/>
                  </a:lnTo>
                  <a:lnTo>
                    <a:pt x="1326680" y="266699"/>
                  </a:lnTo>
                  <a:close/>
                </a:path>
                <a:path w="1845309" h="2222500">
                  <a:moveTo>
                    <a:pt x="1457375" y="292099"/>
                  </a:moveTo>
                  <a:lnTo>
                    <a:pt x="1386243" y="292099"/>
                  </a:lnTo>
                  <a:lnTo>
                    <a:pt x="1386954" y="304799"/>
                  </a:lnTo>
                  <a:lnTo>
                    <a:pt x="1457858" y="304799"/>
                  </a:lnTo>
                  <a:lnTo>
                    <a:pt x="1457375" y="292099"/>
                  </a:lnTo>
                  <a:close/>
                </a:path>
                <a:path w="1845309" h="2222500">
                  <a:moveTo>
                    <a:pt x="1624228" y="292099"/>
                  </a:moveTo>
                  <a:lnTo>
                    <a:pt x="1517332" y="292099"/>
                  </a:lnTo>
                  <a:lnTo>
                    <a:pt x="1526057" y="304799"/>
                  </a:lnTo>
                  <a:lnTo>
                    <a:pt x="1624444" y="304799"/>
                  </a:lnTo>
                  <a:lnTo>
                    <a:pt x="1624228" y="292099"/>
                  </a:lnTo>
                  <a:close/>
                </a:path>
                <a:path w="1845309" h="2222500">
                  <a:moveTo>
                    <a:pt x="1649171" y="292099"/>
                  </a:moveTo>
                  <a:lnTo>
                    <a:pt x="1632216" y="292099"/>
                  </a:lnTo>
                  <a:lnTo>
                    <a:pt x="1644649" y="304799"/>
                  </a:lnTo>
                  <a:lnTo>
                    <a:pt x="1649171" y="292099"/>
                  </a:lnTo>
                  <a:close/>
                </a:path>
                <a:path w="1845309" h="2222500">
                  <a:moveTo>
                    <a:pt x="1092568" y="279399"/>
                  </a:moveTo>
                  <a:lnTo>
                    <a:pt x="1092098" y="279399"/>
                  </a:lnTo>
                  <a:lnTo>
                    <a:pt x="1091133" y="292099"/>
                  </a:lnTo>
                  <a:lnTo>
                    <a:pt x="1092657" y="292099"/>
                  </a:lnTo>
                  <a:lnTo>
                    <a:pt x="1092568" y="279399"/>
                  </a:lnTo>
                  <a:close/>
                </a:path>
                <a:path w="1845309" h="2222500">
                  <a:moveTo>
                    <a:pt x="1467116" y="279399"/>
                  </a:moveTo>
                  <a:lnTo>
                    <a:pt x="1377619" y="279399"/>
                  </a:lnTo>
                  <a:lnTo>
                    <a:pt x="1381226" y="292099"/>
                  </a:lnTo>
                  <a:lnTo>
                    <a:pt x="1466976" y="292099"/>
                  </a:lnTo>
                  <a:lnTo>
                    <a:pt x="1467116" y="279399"/>
                  </a:lnTo>
                  <a:close/>
                </a:path>
                <a:path w="1845309" h="2222500">
                  <a:moveTo>
                    <a:pt x="1655305" y="279399"/>
                  </a:moveTo>
                  <a:lnTo>
                    <a:pt x="1504060" y="279399"/>
                  </a:lnTo>
                  <a:lnTo>
                    <a:pt x="1511655" y="292099"/>
                  </a:lnTo>
                  <a:lnTo>
                    <a:pt x="1655838" y="292099"/>
                  </a:lnTo>
                  <a:lnTo>
                    <a:pt x="1655305" y="279399"/>
                  </a:lnTo>
                  <a:close/>
                </a:path>
                <a:path w="1845309" h="2222500">
                  <a:moveTo>
                    <a:pt x="1102969" y="266699"/>
                  </a:moveTo>
                  <a:lnTo>
                    <a:pt x="1100226" y="266699"/>
                  </a:lnTo>
                  <a:lnTo>
                    <a:pt x="1097978" y="279399"/>
                  </a:lnTo>
                  <a:lnTo>
                    <a:pt x="1102601" y="279399"/>
                  </a:lnTo>
                  <a:lnTo>
                    <a:pt x="1102969" y="266699"/>
                  </a:lnTo>
                  <a:close/>
                </a:path>
                <a:path w="1845309" h="2222500">
                  <a:moveTo>
                    <a:pt x="1469148" y="253999"/>
                  </a:moveTo>
                  <a:lnTo>
                    <a:pt x="1388503" y="253999"/>
                  </a:lnTo>
                  <a:lnTo>
                    <a:pt x="1372006" y="279399"/>
                  </a:lnTo>
                  <a:lnTo>
                    <a:pt x="1471599" y="279399"/>
                  </a:lnTo>
                  <a:lnTo>
                    <a:pt x="1468678" y="266699"/>
                  </a:lnTo>
                  <a:lnTo>
                    <a:pt x="1473682" y="266699"/>
                  </a:lnTo>
                  <a:lnTo>
                    <a:pt x="1469148" y="253999"/>
                  </a:lnTo>
                  <a:close/>
                </a:path>
                <a:path w="1845309" h="2222500">
                  <a:moveTo>
                    <a:pt x="1654632" y="266699"/>
                  </a:moveTo>
                  <a:lnTo>
                    <a:pt x="1503629" y="266699"/>
                  </a:lnTo>
                  <a:lnTo>
                    <a:pt x="1503298" y="279399"/>
                  </a:lnTo>
                  <a:lnTo>
                    <a:pt x="1655076" y="279399"/>
                  </a:lnTo>
                  <a:lnTo>
                    <a:pt x="1654632" y="266699"/>
                  </a:lnTo>
                  <a:close/>
                </a:path>
                <a:path w="1845309" h="2222500">
                  <a:moveTo>
                    <a:pt x="1113269" y="253999"/>
                  </a:moveTo>
                  <a:lnTo>
                    <a:pt x="1107770" y="253999"/>
                  </a:lnTo>
                  <a:lnTo>
                    <a:pt x="1108024" y="266699"/>
                  </a:lnTo>
                  <a:lnTo>
                    <a:pt x="1113408" y="266699"/>
                  </a:lnTo>
                  <a:lnTo>
                    <a:pt x="1113269" y="253999"/>
                  </a:lnTo>
                  <a:close/>
                </a:path>
                <a:path w="1845309" h="2222500">
                  <a:moveTo>
                    <a:pt x="1324762" y="253999"/>
                  </a:moveTo>
                  <a:lnTo>
                    <a:pt x="1116672" y="253999"/>
                  </a:lnTo>
                  <a:lnTo>
                    <a:pt x="1116596" y="266699"/>
                  </a:lnTo>
                  <a:lnTo>
                    <a:pt x="1324419" y="266699"/>
                  </a:lnTo>
                  <a:lnTo>
                    <a:pt x="1324762" y="253999"/>
                  </a:lnTo>
                  <a:close/>
                </a:path>
                <a:path w="1845309" h="2222500">
                  <a:moveTo>
                    <a:pt x="1664449" y="253999"/>
                  </a:moveTo>
                  <a:lnTo>
                    <a:pt x="1501381" y="253999"/>
                  </a:lnTo>
                  <a:lnTo>
                    <a:pt x="1501724" y="266699"/>
                  </a:lnTo>
                  <a:lnTo>
                    <a:pt x="1664614" y="266699"/>
                  </a:lnTo>
                  <a:lnTo>
                    <a:pt x="1664449" y="253999"/>
                  </a:lnTo>
                  <a:close/>
                </a:path>
                <a:path w="1845309" h="2222500">
                  <a:moveTo>
                    <a:pt x="1333461" y="241299"/>
                  </a:moveTo>
                  <a:lnTo>
                    <a:pt x="1119987" y="241299"/>
                  </a:lnTo>
                  <a:lnTo>
                    <a:pt x="1110640" y="253999"/>
                  </a:lnTo>
                  <a:lnTo>
                    <a:pt x="1331683" y="253999"/>
                  </a:lnTo>
                  <a:lnTo>
                    <a:pt x="1333461" y="241299"/>
                  </a:lnTo>
                  <a:close/>
                </a:path>
                <a:path w="1845309" h="2222500">
                  <a:moveTo>
                    <a:pt x="1342250" y="241299"/>
                  </a:moveTo>
                  <a:lnTo>
                    <a:pt x="1334604" y="241299"/>
                  </a:lnTo>
                  <a:lnTo>
                    <a:pt x="1335582" y="253999"/>
                  </a:lnTo>
                  <a:lnTo>
                    <a:pt x="1336103" y="253999"/>
                  </a:lnTo>
                  <a:lnTo>
                    <a:pt x="1342250" y="241299"/>
                  </a:lnTo>
                  <a:close/>
                </a:path>
                <a:path w="1845309" h="2222500">
                  <a:moveTo>
                    <a:pt x="1465821" y="241299"/>
                  </a:moveTo>
                  <a:lnTo>
                    <a:pt x="1397165" y="241299"/>
                  </a:lnTo>
                  <a:lnTo>
                    <a:pt x="1395818" y="253999"/>
                  </a:lnTo>
                  <a:lnTo>
                    <a:pt x="1465884" y="253999"/>
                  </a:lnTo>
                  <a:lnTo>
                    <a:pt x="1465821" y="241299"/>
                  </a:lnTo>
                  <a:close/>
                </a:path>
                <a:path w="1845309" h="2222500">
                  <a:moveTo>
                    <a:pt x="1541005" y="228599"/>
                  </a:moveTo>
                  <a:lnTo>
                    <a:pt x="1514500" y="228599"/>
                  </a:lnTo>
                  <a:lnTo>
                    <a:pt x="1502968" y="241299"/>
                  </a:lnTo>
                  <a:lnTo>
                    <a:pt x="1500962" y="241299"/>
                  </a:lnTo>
                  <a:lnTo>
                    <a:pt x="1501622" y="253999"/>
                  </a:lnTo>
                  <a:lnTo>
                    <a:pt x="1554403" y="253999"/>
                  </a:lnTo>
                  <a:lnTo>
                    <a:pt x="1552625" y="241299"/>
                  </a:lnTo>
                  <a:lnTo>
                    <a:pt x="1541005" y="228599"/>
                  </a:lnTo>
                  <a:close/>
                </a:path>
                <a:path w="1845309" h="2222500">
                  <a:moveTo>
                    <a:pt x="1651304" y="241299"/>
                  </a:moveTo>
                  <a:lnTo>
                    <a:pt x="1585569" y="241299"/>
                  </a:lnTo>
                  <a:lnTo>
                    <a:pt x="1584528" y="253999"/>
                  </a:lnTo>
                  <a:lnTo>
                    <a:pt x="1651304" y="253999"/>
                  </a:lnTo>
                  <a:lnTo>
                    <a:pt x="1651304" y="241299"/>
                  </a:lnTo>
                  <a:close/>
                </a:path>
                <a:path w="1845309" h="2222500">
                  <a:moveTo>
                    <a:pt x="1352156" y="228599"/>
                  </a:moveTo>
                  <a:lnTo>
                    <a:pt x="1127836" y="228599"/>
                  </a:lnTo>
                  <a:lnTo>
                    <a:pt x="1123607" y="241299"/>
                  </a:lnTo>
                  <a:lnTo>
                    <a:pt x="1348511" y="241299"/>
                  </a:lnTo>
                  <a:lnTo>
                    <a:pt x="1352156" y="228599"/>
                  </a:lnTo>
                  <a:close/>
                </a:path>
                <a:path w="1845309" h="2222500">
                  <a:moveTo>
                    <a:pt x="1470736" y="228599"/>
                  </a:moveTo>
                  <a:lnTo>
                    <a:pt x="1398155" y="228599"/>
                  </a:lnTo>
                  <a:lnTo>
                    <a:pt x="1397495" y="241299"/>
                  </a:lnTo>
                  <a:lnTo>
                    <a:pt x="1469656" y="241299"/>
                  </a:lnTo>
                  <a:lnTo>
                    <a:pt x="1470736" y="228599"/>
                  </a:lnTo>
                  <a:close/>
                </a:path>
                <a:path w="1845309" h="2222500">
                  <a:moveTo>
                    <a:pt x="1621980" y="228599"/>
                  </a:moveTo>
                  <a:lnTo>
                    <a:pt x="1581315" y="228599"/>
                  </a:lnTo>
                  <a:lnTo>
                    <a:pt x="1586242" y="241299"/>
                  </a:lnTo>
                  <a:lnTo>
                    <a:pt x="1622107" y="241299"/>
                  </a:lnTo>
                  <a:lnTo>
                    <a:pt x="1621980" y="228599"/>
                  </a:lnTo>
                  <a:close/>
                </a:path>
                <a:path w="1845309" h="2222500">
                  <a:moveTo>
                    <a:pt x="1354327" y="215899"/>
                  </a:moveTo>
                  <a:lnTo>
                    <a:pt x="1159446" y="215899"/>
                  </a:lnTo>
                  <a:lnTo>
                    <a:pt x="1158989" y="228599"/>
                  </a:lnTo>
                  <a:lnTo>
                    <a:pt x="1353819" y="228599"/>
                  </a:lnTo>
                  <a:lnTo>
                    <a:pt x="1354327" y="215899"/>
                  </a:lnTo>
                  <a:close/>
                </a:path>
                <a:path w="1845309" h="2222500">
                  <a:moveTo>
                    <a:pt x="1479156" y="215899"/>
                  </a:moveTo>
                  <a:lnTo>
                    <a:pt x="1419199" y="215899"/>
                  </a:lnTo>
                  <a:lnTo>
                    <a:pt x="1411566" y="228599"/>
                  </a:lnTo>
                  <a:lnTo>
                    <a:pt x="1479168" y="228599"/>
                  </a:lnTo>
                  <a:lnTo>
                    <a:pt x="1479156" y="215899"/>
                  </a:lnTo>
                  <a:close/>
                </a:path>
                <a:path w="1845309" h="2222500">
                  <a:moveTo>
                    <a:pt x="1611947" y="215899"/>
                  </a:moveTo>
                  <a:lnTo>
                    <a:pt x="1556321" y="215899"/>
                  </a:lnTo>
                  <a:lnTo>
                    <a:pt x="1556346" y="228599"/>
                  </a:lnTo>
                  <a:lnTo>
                    <a:pt x="1615757" y="228599"/>
                  </a:lnTo>
                  <a:lnTo>
                    <a:pt x="1611947" y="215899"/>
                  </a:lnTo>
                  <a:close/>
                </a:path>
                <a:path w="1845309" h="2222500">
                  <a:moveTo>
                    <a:pt x="1364818" y="203199"/>
                  </a:moveTo>
                  <a:lnTo>
                    <a:pt x="1180604" y="203199"/>
                  </a:lnTo>
                  <a:lnTo>
                    <a:pt x="1176667" y="215899"/>
                  </a:lnTo>
                  <a:lnTo>
                    <a:pt x="1362697" y="215899"/>
                  </a:lnTo>
                  <a:lnTo>
                    <a:pt x="1364818" y="203199"/>
                  </a:lnTo>
                  <a:close/>
                </a:path>
                <a:path w="1845309" h="2222500">
                  <a:moveTo>
                    <a:pt x="1484883" y="203199"/>
                  </a:moveTo>
                  <a:lnTo>
                    <a:pt x="1461757" y="203199"/>
                  </a:lnTo>
                  <a:lnTo>
                    <a:pt x="1450263" y="215899"/>
                  </a:lnTo>
                  <a:lnTo>
                    <a:pt x="1484655" y="215899"/>
                  </a:lnTo>
                  <a:lnTo>
                    <a:pt x="1484883" y="203199"/>
                  </a:lnTo>
                  <a:close/>
                </a:path>
                <a:path w="1845309" h="2222500">
                  <a:moveTo>
                    <a:pt x="1563522" y="203199"/>
                  </a:moveTo>
                  <a:lnTo>
                    <a:pt x="1560766" y="203199"/>
                  </a:lnTo>
                  <a:lnTo>
                    <a:pt x="1561744" y="215899"/>
                  </a:lnTo>
                  <a:lnTo>
                    <a:pt x="1566976" y="215899"/>
                  </a:lnTo>
                  <a:lnTo>
                    <a:pt x="1563522" y="203199"/>
                  </a:lnTo>
                  <a:close/>
                </a:path>
                <a:path w="1845309" h="2222500">
                  <a:moveTo>
                    <a:pt x="1608124" y="203199"/>
                  </a:moveTo>
                  <a:lnTo>
                    <a:pt x="1579321" y="203199"/>
                  </a:lnTo>
                  <a:lnTo>
                    <a:pt x="1572425" y="215899"/>
                  </a:lnTo>
                  <a:lnTo>
                    <a:pt x="1608340" y="215899"/>
                  </a:lnTo>
                  <a:lnTo>
                    <a:pt x="1608124" y="203199"/>
                  </a:lnTo>
                  <a:close/>
                </a:path>
                <a:path w="1845309" h="2222500">
                  <a:moveTo>
                    <a:pt x="1370228" y="190499"/>
                  </a:moveTo>
                  <a:lnTo>
                    <a:pt x="1196530" y="190499"/>
                  </a:lnTo>
                  <a:lnTo>
                    <a:pt x="1196632" y="203199"/>
                  </a:lnTo>
                  <a:lnTo>
                    <a:pt x="1369250" y="203199"/>
                  </a:lnTo>
                  <a:lnTo>
                    <a:pt x="1370228" y="190499"/>
                  </a:lnTo>
                  <a:close/>
                </a:path>
                <a:path w="1845309" h="2222500">
                  <a:moveTo>
                    <a:pt x="1489963" y="190499"/>
                  </a:moveTo>
                  <a:lnTo>
                    <a:pt x="1470024" y="190499"/>
                  </a:lnTo>
                  <a:lnTo>
                    <a:pt x="1465237" y="203199"/>
                  </a:lnTo>
                  <a:lnTo>
                    <a:pt x="1489621" y="203199"/>
                  </a:lnTo>
                  <a:lnTo>
                    <a:pt x="1489963" y="190499"/>
                  </a:lnTo>
                  <a:close/>
                </a:path>
                <a:path w="1845309" h="2222500">
                  <a:moveTo>
                    <a:pt x="1582953" y="190499"/>
                  </a:moveTo>
                  <a:lnTo>
                    <a:pt x="1542351" y="190499"/>
                  </a:lnTo>
                  <a:lnTo>
                    <a:pt x="1550047" y="203199"/>
                  </a:lnTo>
                  <a:lnTo>
                    <a:pt x="1576984" y="203199"/>
                  </a:lnTo>
                  <a:lnTo>
                    <a:pt x="1582953" y="190499"/>
                  </a:lnTo>
                  <a:close/>
                </a:path>
                <a:path w="1845309" h="2222500">
                  <a:moveTo>
                    <a:pt x="1601977" y="190499"/>
                  </a:moveTo>
                  <a:lnTo>
                    <a:pt x="1588401" y="190499"/>
                  </a:lnTo>
                  <a:lnTo>
                    <a:pt x="1582242" y="203199"/>
                  </a:lnTo>
                  <a:lnTo>
                    <a:pt x="1601965" y="203199"/>
                  </a:lnTo>
                  <a:lnTo>
                    <a:pt x="1601977" y="190499"/>
                  </a:lnTo>
                  <a:close/>
                </a:path>
                <a:path w="1845309" h="2222500">
                  <a:moveTo>
                    <a:pt x="1378826" y="177799"/>
                  </a:moveTo>
                  <a:lnTo>
                    <a:pt x="1205471" y="177799"/>
                  </a:lnTo>
                  <a:lnTo>
                    <a:pt x="1197521" y="190499"/>
                  </a:lnTo>
                  <a:lnTo>
                    <a:pt x="1378242" y="190499"/>
                  </a:lnTo>
                  <a:lnTo>
                    <a:pt x="1378826" y="177799"/>
                  </a:lnTo>
                  <a:close/>
                </a:path>
                <a:path w="1845309" h="2222500">
                  <a:moveTo>
                    <a:pt x="1495424" y="177799"/>
                  </a:moveTo>
                  <a:lnTo>
                    <a:pt x="1474546" y="177799"/>
                  </a:lnTo>
                  <a:lnTo>
                    <a:pt x="1471371" y="190499"/>
                  </a:lnTo>
                  <a:lnTo>
                    <a:pt x="1495971" y="190499"/>
                  </a:lnTo>
                  <a:lnTo>
                    <a:pt x="1495424" y="177799"/>
                  </a:lnTo>
                  <a:close/>
                </a:path>
                <a:path w="1845309" h="2222500">
                  <a:moveTo>
                    <a:pt x="1597012" y="177799"/>
                  </a:moveTo>
                  <a:lnTo>
                    <a:pt x="1557578" y="177799"/>
                  </a:lnTo>
                  <a:lnTo>
                    <a:pt x="1543761" y="190499"/>
                  </a:lnTo>
                  <a:lnTo>
                    <a:pt x="1593100" y="190499"/>
                  </a:lnTo>
                  <a:lnTo>
                    <a:pt x="1597012" y="177799"/>
                  </a:lnTo>
                  <a:close/>
                </a:path>
                <a:path w="1845309" h="2222500">
                  <a:moveTo>
                    <a:pt x="1386408" y="165099"/>
                  </a:moveTo>
                  <a:lnTo>
                    <a:pt x="1213916" y="165099"/>
                  </a:lnTo>
                  <a:lnTo>
                    <a:pt x="1213230" y="177799"/>
                  </a:lnTo>
                  <a:lnTo>
                    <a:pt x="1384439" y="177799"/>
                  </a:lnTo>
                  <a:lnTo>
                    <a:pt x="1386408" y="165099"/>
                  </a:lnTo>
                  <a:close/>
                </a:path>
                <a:path w="1845309" h="2222500">
                  <a:moveTo>
                    <a:pt x="1494815" y="165099"/>
                  </a:moveTo>
                  <a:lnTo>
                    <a:pt x="1475790" y="165099"/>
                  </a:lnTo>
                  <a:lnTo>
                    <a:pt x="1474825" y="177799"/>
                  </a:lnTo>
                  <a:lnTo>
                    <a:pt x="1495513" y="177799"/>
                  </a:lnTo>
                  <a:lnTo>
                    <a:pt x="1494815" y="165099"/>
                  </a:lnTo>
                  <a:close/>
                </a:path>
                <a:path w="1845309" h="2222500">
                  <a:moveTo>
                    <a:pt x="1599285" y="165099"/>
                  </a:moveTo>
                  <a:lnTo>
                    <a:pt x="1560588" y="165099"/>
                  </a:lnTo>
                  <a:lnTo>
                    <a:pt x="1559077" y="177799"/>
                  </a:lnTo>
                  <a:lnTo>
                    <a:pt x="1601889" y="177799"/>
                  </a:lnTo>
                  <a:lnTo>
                    <a:pt x="1599285" y="165099"/>
                  </a:lnTo>
                  <a:close/>
                </a:path>
                <a:path w="1845309" h="2222500">
                  <a:moveTo>
                    <a:pt x="1388262" y="152399"/>
                  </a:moveTo>
                  <a:lnTo>
                    <a:pt x="1221422" y="152399"/>
                  </a:lnTo>
                  <a:lnTo>
                    <a:pt x="1220165" y="165099"/>
                  </a:lnTo>
                  <a:lnTo>
                    <a:pt x="1388084" y="165099"/>
                  </a:lnTo>
                  <a:lnTo>
                    <a:pt x="1388262" y="152399"/>
                  </a:lnTo>
                  <a:close/>
                </a:path>
                <a:path w="1845309" h="2222500">
                  <a:moveTo>
                    <a:pt x="1495742" y="152399"/>
                  </a:moveTo>
                  <a:lnTo>
                    <a:pt x="1477022" y="152399"/>
                  </a:lnTo>
                  <a:lnTo>
                    <a:pt x="1476298" y="165099"/>
                  </a:lnTo>
                  <a:lnTo>
                    <a:pt x="1494929" y="165099"/>
                  </a:lnTo>
                  <a:lnTo>
                    <a:pt x="1495742" y="152399"/>
                  </a:lnTo>
                  <a:close/>
                </a:path>
                <a:path w="1845309" h="2222500">
                  <a:moveTo>
                    <a:pt x="1582369" y="152399"/>
                  </a:moveTo>
                  <a:lnTo>
                    <a:pt x="1573783" y="152399"/>
                  </a:lnTo>
                  <a:lnTo>
                    <a:pt x="1568107" y="165099"/>
                  </a:lnTo>
                  <a:lnTo>
                    <a:pt x="1590293" y="165099"/>
                  </a:lnTo>
                  <a:lnTo>
                    <a:pt x="1582369" y="152399"/>
                  </a:lnTo>
                  <a:close/>
                </a:path>
                <a:path w="1845309" h="2222500">
                  <a:moveTo>
                    <a:pt x="1389887" y="139699"/>
                  </a:moveTo>
                  <a:lnTo>
                    <a:pt x="1225638" y="139699"/>
                  </a:lnTo>
                  <a:lnTo>
                    <a:pt x="1224699" y="152399"/>
                  </a:lnTo>
                  <a:lnTo>
                    <a:pt x="1388605" y="152399"/>
                  </a:lnTo>
                  <a:lnTo>
                    <a:pt x="1389887" y="139699"/>
                  </a:lnTo>
                  <a:close/>
                </a:path>
                <a:path w="1845309" h="2222500">
                  <a:moveTo>
                    <a:pt x="1496529" y="139699"/>
                  </a:moveTo>
                  <a:lnTo>
                    <a:pt x="1478381" y="139699"/>
                  </a:lnTo>
                  <a:lnTo>
                    <a:pt x="1478191" y="152399"/>
                  </a:lnTo>
                  <a:lnTo>
                    <a:pt x="1500860" y="152399"/>
                  </a:lnTo>
                  <a:lnTo>
                    <a:pt x="1496529" y="139699"/>
                  </a:lnTo>
                  <a:close/>
                </a:path>
                <a:path w="1845309" h="2222500">
                  <a:moveTo>
                    <a:pt x="1391196" y="126999"/>
                  </a:moveTo>
                  <a:lnTo>
                    <a:pt x="1232052" y="126999"/>
                  </a:lnTo>
                  <a:lnTo>
                    <a:pt x="1231112" y="139699"/>
                  </a:lnTo>
                  <a:lnTo>
                    <a:pt x="1391488" y="139699"/>
                  </a:lnTo>
                  <a:lnTo>
                    <a:pt x="1391196" y="126999"/>
                  </a:lnTo>
                  <a:close/>
                </a:path>
                <a:path w="1845309" h="2222500">
                  <a:moveTo>
                    <a:pt x="1493342" y="114299"/>
                  </a:moveTo>
                  <a:lnTo>
                    <a:pt x="1471764" y="114299"/>
                  </a:lnTo>
                  <a:lnTo>
                    <a:pt x="1478013" y="139699"/>
                  </a:lnTo>
                  <a:lnTo>
                    <a:pt x="1492859" y="139699"/>
                  </a:lnTo>
                  <a:lnTo>
                    <a:pt x="1494485" y="126999"/>
                  </a:lnTo>
                  <a:lnTo>
                    <a:pt x="1497482" y="126999"/>
                  </a:lnTo>
                  <a:lnTo>
                    <a:pt x="1493342" y="114299"/>
                  </a:lnTo>
                  <a:close/>
                </a:path>
                <a:path w="1845309" h="2222500">
                  <a:moveTo>
                    <a:pt x="1395539" y="114299"/>
                  </a:moveTo>
                  <a:lnTo>
                    <a:pt x="1238402" y="114299"/>
                  </a:lnTo>
                  <a:lnTo>
                    <a:pt x="1237754" y="126999"/>
                  </a:lnTo>
                  <a:lnTo>
                    <a:pt x="1394561" y="126999"/>
                  </a:lnTo>
                  <a:lnTo>
                    <a:pt x="1395539" y="114299"/>
                  </a:lnTo>
                  <a:close/>
                </a:path>
                <a:path w="1845309" h="2222500">
                  <a:moveTo>
                    <a:pt x="1387462" y="101599"/>
                  </a:moveTo>
                  <a:lnTo>
                    <a:pt x="1243139" y="101599"/>
                  </a:lnTo>
                  <a:lnTo>
                    <a:pt x="1242326" y="114299"/>
                  </a:lnTo>
                  <a:lnTo>
                    <a:pt x="1392300" y="114299"/>
                  </a:lnTo>
                  <a:lnTo>
                    <a:pt x="1387462" y="101599"/>
                  </a:lnTo>
                  <a:close/>
                </a:path>
                <a:path w="1845309" h="2222500">
                  <a:moveTo>
                    <a:pt x="1471053" y="101599"/>
                  </a:moveTo>
                  <a:lnTo>
                    <a:pt x="1467332" y="101599"/>
                  </a:lnTo>
                  <a:lnTo>
                    <a:pt x="1469593" y="114299"/>
                  </a:lnTo>
                  <a:lnTo>
                    <a:pt x="1470609" y="114299"/>
                  </a:lnTo>
                  <a:lnTo>
                    <a:pt x="1471053" y="101599"/>
                  </a:lnTo>
                  <a:close/>
                </a:path>
                <a:path w="1845309" h="2222500">
                  <a:moveTo>
                    <a:pt x="1364957" y="88899"/>
                  </a:moveTo>
                  <a:lnTo>
                    <a:pt x="1249540" y="88899"/>
                  </a:lnTo>
                  <a:lnTo>
                    <a:pt x="1247940" y="101599"/>
                  </a:lnTo>
                  <a:lnTo>
                    <a:pt x="1365110" y="101599"/>
                  </a:lnTo>
                  <a:lnTo>
                    <a:pt x="1364957" y="88899"/>
                  </a:lnTo>
                  <a:close/>
                </a:path>
                <a:path w="1845309" h="2222500">
                  <a:moveTo>
                    <a:pt x="1375155" y="88899"/>
                  </a:moveTo>
                  <a:lnTo>
                    <a:pt x="1365110" y="101599"/>
                  </a:lnTo>
                  <a:lnTo>
                    <a:pt x="1380286" y="101599"/>
                  </a:lnTo>
                  <a:lnTo>
                    <a:pt x="1375155" y="88899"/>
                  </a:lnTo>
                  <a:close/>
                </a:path>
                <a:path w="1845309" h="2222500">
                  <a:moveTo>
                    <a:pt x="1472044" y="88899"/>
                  </a:moveTo>
                  <a:lnTo>
                    <a:pt x="1456321" y="88899"/>
                  </a:lnTo>
                  <a:lnTo>
                    <a:pt x="1459445" y="101599"/>
                  </a:lnTo>
                  <a:lnTo>
                    <a:pt x="1471434" y="101599"/>
                  </a:lnTo>
                  <a:lnTo>
                    <a:pt x="1472044" y="88899"/>
                  </a:lnTo>
                  <a:close/>
                </a:path>
                <a:path w="1845309" h="2222500">
                  <a:moveTo>
                    <a:pt x="1359814" y="76199"/>
                  </a:moveTo>
                  <a:lnTo>
                    <a:pt x="1254112" y="76199"/>
                  </a:lnTo>
                  <a:lnTo>
                    <a:pt x="1254404" y="88899"/>
                  </a:lnTo>
                  <a:lnTo>
                    <a:pt x="1370152" y="88899"/>
                  </a:lnTo>
                  <a:lnTo>
                    <a:pt x="1359814" y="76199"/>
                  </a:lnTo>
                  <a:close/>
                </a:path>
                <a:path w="1845309" h="2222500">
                  <a:moveTo>
                    <a:pt x="1476641" y="76199"/>
                  </a:moveTo>
                  <a:lnTo>
                    <a:pt x="1456842" y="76199"/>
                  </a:lnTo>
                  <a:lnTo>
                    <a:pt x="1452879" y="88899"/>
                  </a:lnTo>
                  <a:lnTo>
                    <a:pt x="1475422" y="88899"/>
                  </a:lnTo>
                  <a:lnTo>
                    <a:pt x="1476641" y="76199"/>
                  </a:lnTo>
                  <a:close/>
                </a:path>
                <a:path w="1845309" h="2222500">
                  <a:moveTo>
                    <a:pt x="1482255" y="76199"/>
                  </a:moveTo>
                  <a:lnTo>
                    <a:pt x="1480172" y="76199"/>
                  </a:lnTo>
                  <a:lnTo>
                    <a:pt x="1482940" y="88899"/>
                  </a:lnTo>
                  <a:lnTo>
                    <a:pt x="1485887" y="88899"/>
                  </a:lnTo>
                  <a:lnTo>
                    <a:pt x="1482255" y="76199"/>
                  </a:lnTo>
                  <a:close/>
                </a:path>
                <a:path w="1845309" h="2222500">
                  <a:moveTo>
                    <a:pt x="1552536" y="76199"/>
                  </a:moveTo>
                  <a:lnTo>
                    <a:pt x="1533118" y="76199"/>
                  </a:lnTo>
                  <a:lnTo>
                    <a:pt x="1537830" y="88899"/>
                  </a:lnTo>
                  <a:lnTo>
                    <a:pt x="1553235" y="88899"/>
                  </a:lnTo>
                  <a:lnTo>
                    <a:pt x="1552536" y="76199"/>
                  </a:lnTo>
                  <a:close/>
                </a:path>
                <a:path w="1845309" h="2222500">
                  <a:moveTo>
                    <a:pt x="1304975" y="63499"/>
                  </a:moveTo>
                  <a:lnTo>
                    <a:pt x="1270228" y="63499"/>
                  </a:lnTo>
                  <a:lnTo>
                    <a:pt x="1267409" y="76199"/>
                  </a:lnTo>
                  <a:lnTo>
                    <a:pt x="1322400" y="76199"/>
                  </a:lnTo>
                  <a:lnTo>
                    <a:pt x="1304975" y="63499"/>
                  </a:lnTo>
                  <a:close/>
                </a:path>
                <a:path w="1845309" h="2222500">
                  <a:moveTo>
                    <a:pt x="1293164" y="50799"/>
                  </a:moveTo>
                  <a:lnTo>
                    <a:pt x="1274051" y="50799"/>
                  </a:lnTo>
                  <a:lnTo>
                    <a:pt x="1272679" y="63499"/>
                  </a:lnTo>
                  <a:lnTo>
                    <a:pt x="1292644" y="63499"/>
                  </a:lnTo>
                  <a:lnTo>
                    <a:pt x="1293164" y="50799"/>
                  </a:lnTo>
                  <a:close/>
                </a:path>
                <a:path w="1845309" h="2222500">
                  <a:moveTo>
                    <a:pt x="1368831" y="38099"/>
                  </a:moveTo>
                  <a:lnTo>
                    <a:pt x="1357363" y="38099"/>
                  </a:lnTo>
                  <a:lnTo>
                    <a:pt x="1360893" y="50799"/>
                  </a:lnTo>
                  <a:lnTo>
                    <a:pt x="1363649" y="50799"/>
                  </a:lnTo>
                  <a:lnTo>
                    <a:pt x="1366151" y="63499"/>
                  </a:lnTo>
                  <a:lnTo>
                    <a:pt x="1367116" y="63499"/>
                  </a:lnTo>
                  <a:lnTo>
                    <a:pt x="1368183" y="50799"/>
                  </a:lnTo>
                  <a:lnTo>
                    <a:pt x="1368831" y="38099"/>
                  </a:lnTo>
                  <a:close/>
                </a:path>
                <a:path w="1845309" h="2222500">
                  <a:moveTo>
                    <a:pt x="1304594" y="38099"/>
                  </a:moveTo>
                  <a:lnTo>
                    <a:pt x="1300619" y="38099"/>
                  </a:lnTo>
                  <a:lnTo>
                    <a:pt x="1299184" y="50799"/>
                  </a:lnTo>
                  <a:lnTo>
                    <a:pt x="1303718" y="50799"/>
                  </a:lnTo>
                  <a:lnTo>
                    <a:pt x="1304594" y="38099"/>
                  </a:lnTo>
                  <a:close/>
                </a:path>
                <a:path w="1845309" h="2222500">
                  <a:moveTo>
                    <a:pt x="1354988" y="38099"/>
                  </a:moveTo>
                  <a:lnTo>
                    <a:pt x="1309776" y="38099"/>
                  </a:lnTo>
                  <a:lnTo>
                    <a:pt x="1309865" y="50799"/>
                  </a:lnTo>
                  <a:lnTo>
                    <a:pt x="1353870" y="50799"/>
                  </a:lnTo>
                  <a:lnTo>
                    <a:pt x="1354988" y="38099"/>
                  </a:lnTo>
                  <a:close/>
                </a:path>
                <a:path w="1845309" h="2222500">
                  <a:moveTo>
                    <a:pt x="1509039" y="38099"/>
                  </a:moveTo>
                  <a:lnTo>
                    <a:pt x="1506512" y="38099"/>
                  </a:lnTo>
                  <a:lnTo>
                    <a:pt x="1506867" y="50799"/>
                  </a:lnTo>
                  <a:lnTo>
                    <a:pt x="1508290" y="50799"/>
                  </a:lnTo>
                  <a:lnTo>
                    <a:pt x="1509039" y="38099"/>
                  </a:lnTo>
                  <a:close/>
                </a:path>
                <a:path w="1845309" h="2222500">
                  <a:moveTo>
                    <a:pt x="1554841" y="41537"/>
                  </a:moveTo>
                  <a:lnTo>
                    <a:pt x="1556943" y="50799"/>
                  </a:lnTo>
                  <a:lnTo>
                    <a:pt x="1559852" y="50799"/>
                  </a:lnTo>
                  <a:lnTo>
                    <a:pt x="1554841" y="41537"/>
                  </a:lnTo>
                  <a:close/>
                </a:path>
                <a:path w="1845309" h="2222500">
                  <a:moveTo>
                    <a:pt x="1554060" y="38099"/>
                  </a:moveTo>
                  <a:lnTo>
                    <a:pt x="1552981" y="38099"/>
                  </a:lnTo>
                  <a:lnTo>
                    <a:pt x="1554841" y="41537"/>
                  </a:lnTo>
                  <a:lnTo>
                    <a:pt x="1554060" y="38099"/>
                  </a:lnTo>
                  <a:close/>
                </a:path>
                <a:path w="1845309" h="2222500">
                  <a:moveTo>
                    <a:pt x="1355382" y="25399"/>
                  </a:moveTo>
                  <a:lnTo>
                    <a:pt x="1308315" y="25399"/>
                  </a:lnTo>
                  <a:lnTo>
                    <a:pt x="1303566" y="38099"/>
                  </a:lnTo>
                  <a:lnTo>
                    <a:pt x="1355966" y="38099"/>
                  </a:lnTo>
                  <a:lnTo>
                    <a:pt x="1355382" y="25399"/>
                  </a:lnTo>
                  <a:close/>
                </a:path>
                <a:path w="1845309" h="2222500">
                  <a:moveTo>
                    <a:pt x="1365427" y="25399"/>
                  </a:moveTo>
                  <a:lnTo>
                    <a:pt x="1356740" y="25399"/>
                  </a:lnTo>
                  <a:lnTo>
                    <a:pt x="1356398" y="38099"/>
                  </a:lnTo>
                  <a:lnTo>
                    <a:pt x="1368666" y="38099"/>
                  </a:lnTo>
                  <a:lnTo>
                    <a:pt x="1365427" y="25399"/>
                  </a:lnTo>
                  <a:close/>
                </a:path>
                <a:path w="1845309" h="2222500">
                  <a:moveTo>
                    <a:pt x="1536433" y="25399"/>
                  </a:moveTo>
                  <a:lnTo>
                    <a:pt x="1521320" y="25399"/>
                  </a:lnTo>
                  <a:lnTo>
                    <a:pt x="1512849" y="38099"/>
                  </a:lnTo>
                  <a:lnTo>
                    <a:pt x="1531632" y="38099"/>
                  </a:lnTo>
                  <a:lnTo>
                    <a:pt x="1536433" y="25399"/>
                  </a:lnTo>
                  <a:close/>
                </a:path>
                <a:path w="1845309" h="2222500">
                  <a:moveTo>
                    <a:pt x="1544205" y="25399"/>
                  </a:moveTo>
                  <a:lnTo>
                    <a:pt x="1541170" y="25399"/>
                  </a:lnTo>
                  <a:lnTo>
                    <a:pt x="1537080" y="38099"/>
                  </a:lnTo>
                  <a:lnTo>
                    <a:pt x="1549742" y="38099"/>
                  </a:lnTo>
                  <a:lnTo>
                    <a:pt x="1544205" y="25399"/>
                  </a:lnTo>
                  <a:close/>
                </a:path>
                <a:path w="1845309" h="2222500">
                  <a:moveTo>
                    <a:pt x="1352232" y="12699"/>
                  </a:moveTo>
                  <a:lnTo>
                    <a:pt x="1312684" y="12699"/>
                  </a:lnTo>
                  <a:lnTo>
                    <a:pt x="1312405" y="25399"/>
                  </a:lnTo>
                  <a:lnTo>
                    <a:pt x="1351699" y="25399"/>
                  </a:lnTo>
                  <a:lnTo>
                    <a:pt x="1352232" y="12699"/>
                  </a:lnTo>
                  <a:close/>
                </a:path>
                <a:path w="1845309" h="2222500">
                  <a:moveTo>
                    <a:pt x="1361312" y="12699"/>
                  </a:moveTo>
                  <a:lnTo>
                    <a:pt x="1355267" y="12699"/>
                  </a:lnTo>
                  <a:lnTo>
                    <a:pt x="1353997" y="25399"/>
                  </a:lnTo>
                  <a:lnTo>
                    <a:pt x="1361224" y="25399"/>
                  </a:lnTo>
                  <a:lnTo>
                    <a:pt x="1361312" y="12699"/>
                  </a:lnTo>
                  <a:close/>
                </a:path>
                <a:path w="1845309" h="2222500">
                  <a:moveTo>
                    <a:pt x="1360563" y="0"/>
                  </a:moveTo>
                  <a:lnTo>
                    <a:pt x="1312519" y="0"/>
                  </a:lnTo>
                  <a:lnTo>
                    <a:pt x="1312811" y="12699"/>
                  </a:lnTo>
                  <a:lnTo>
                    <a:pt x="1361325" y="12699"/>
                  </a:lnTo>
                  <a:lnTo>
                    <a:pt x="1360563" y="0"/>
                  </a:lnTo>
                  <a:close/>
                </a:path>
              </a:pathLst>
            </a:custGeom>
            <a:solidFill>
              <a:srgbClr val="D7F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92375" y="3076783"/>
              <a:ext cx="1847214" cy="2202180"/>
            </a:xfrm>
            <a:custGeom>
              <a:avLst/>
              <a:gdLst/>
              <a:ahLst/>
              <a:cxnLst/>
              <a:rect l="l" t="t" r="r" b="b"/>
              <a:pathLst>
                <a:path w="1847215" h="2202179">
                  <a:moveTo>
                    <a:pt x="333628" y="2043963"/>
                  </a:moveTo>
                  <a:lnTo>
                    <a:pt x="333324" y="2045995"/>
                  </a:lnTo>
                  <a:lnTo>
                    <a:pt x="333362" y="2047748"/>
                  </a:lnTo>
                  <a:lnTo>
                    <a:pt x="332993" y="2049297"/>
                  </a:lnTo>
                  <a:lnTo>
                    <a:pt x="331431" y="2050732"/>
                  </a:lnTo>
                  <a:lnTo>
                    <a:pt x="329450" y="2050999"/>
                  </a:lnTo>
                  <a:lnTo>
                    <a:pt x="323608" y="2048129"/>
                  </a:lnTo>
                  <a:lnTo>
                    <a:pt x="317982" y="2047875"/>
                  </a:lnTo>
                  <a:lnTo>
                    <a:pt x="316356" y="2047176"/>
                  </a:lnTo>
                  <a:lnTo>
                    <a:pt x="314134" y="2044852"/>
                  </a:lnTo>
                  <a:lnTo>
                    <a:pt x="313029" y="2044204"/>
                  </a:lnTo>
                  <a:lnTo>
                    <a:pt x="309156" y="2044471"/>
                  </a:lnTo>
                  <a:lnTo>
                    <a:pt x="303695" y="2042960"/>
                  </a:lnTo>
                  <a:lnTo>
                    <a:pt x="300939" y="2042769"/>
                  </a:lnTo>
                  <a:lnTo>
                    <a:pt x="297332" y="2043544"/>
                  </a:lnTo>
                  <a:lnTo>
                    <a:pt x="294474" y="2045690"/>
                  </a:lnTo>
                  <a:lnTo>
                    <a:pt x="293992" y="2049551"/>
                  </a:lnTo>
                  <a:lnTo>
                    <a:pt x="294208" y="2050173"/>
                  </a:lnTo>
                  <a:lnTo>
                    <a:pt x="294601" y="2052421"/>
                  </a:lnTo>
                  <a:lnTo>
                    <a:pt x="290969" y="2054288"/>
                  </a:lnTo>
                  <a:lnTo>
                    <a:pt x="289775" y="2055355"/>
                  </a:lnTo>
                  <a:lnTo>
                    <a:pt x="289483" y="2056180"/>
                  </a:lnTo>
                  <a:lnTo>
                    <a:pt x="289509" y="2057069"/>
                  </a:lnTo>
                  <a:lnTo>
                    <a:pt x="288886" y="2060498"/>
                  </a:lnTo>
                  <a:lnTo>
                    <a:pt x="288378" y="2061159"/>
                  </a:lnTo>
                  <a:lnTo>
                    <a:pt x="287223" y="2061311"/>
                  </a:lnTo>
                  <a:lnTo>
                    <a:pt x="286423" y="2060930"/>
                  </a:lnTo>
                  <a:lnTo>
                    <a:pt x="285826" y="2060130"/>
                  </a:lnTo>
                  <a:lnTo>
                    <a:pt x="285419" y="2059012"/>
                  </a:lnTo>
                  <a:lnTo>
                    <a:pt x="285140" y="2057831"/>
                  </a:lnTo>
                  <a:lnTo>
                    <a:pt x="284378" y="2055926"/>
                  </a:lnTo>
                  <a:lnTo>
                    <a:pt x="281965" y="2053247"/>
                  </a:lnTo>
                  <a:lnTo>
                    <a:pt x="281470" y="2051100"/>
                  </a:lnTo>
                  <a:lnTo>
                    <a:pt x="281990" y="2048967"/>
                  </a:lnTo>
                  <a:lnTo>
                    <a:pt x="283273" y="2047875"/>
                  </a:lnTo>
                  <a:lnTo>
                    <a:pt x="286651" y="2046973"/>
                  </a:lnTo>
                  <a:lnTo>
                    <a:pt x="287604" y="2044712"/>
                  </a:lnTo>
                  <a:lnTo>
                    <a:pt x="287197" y="2043391"/>
                  </a:lnTo>
                  <a:lnTo>
                    <a:pt x="286003" y="2042731"/>
                  </a:lnTo>
                  <a:lnTo>
                    <a:pt x="260489" y="2034705"/>
                  </a:lnTo>
                  <a:lnTo>
                    <a:pt x="259765" y="2036686"/>
                  </a:lnTo>
                  <a:lnTo>
                    <a:pt x="259600" y="2037334"/>
                  </a:lnTo>
                  <a:lnTo>
                    <a:pt x="257365" y="2043620"/>
                  </a:lnTo>
                  <a:lnTo>
                    <a:pt x="250659" y="2040699"/>
                  </a:lnTo>
                  <a:lnTo>
                    <a:pt x="248729" y="2039239"/>
                  </a:lnTo>
                  <a:lnTo>
                    <a:pt x="247802" y="2037918"/>
                  </a:lnTo>
                  <a:lnTo>
                    <a:pt x="247776" y="2036813"/>
                  </a:lnTo>
                  <a:lnTo>
                    <a:pt x="248132" y="2035429"/>
                  </a:lnTo>
                  <a:lnTo>
                    <a:pt x="248399" y="2033257"/>
                  </a:lnTo>
                  <a:lnTo>
                    <a:pt x="247726" y="2032419"/>
                  </a:lnTo>
                  <a:lnTo>
                    <a:pt x="246926" y="2031758"/>
                  </a:lnTo>
                  <a:lnTo>
                    <a:pt x="246011" y="2031530"/>
                  </a:lnTo>
                  <a:lnTo>
                    <a:pt x="244043" y="2032762"/>
                  </a:lnTo>
                  <a:lnTo>
                    <a:pt x="243192" y="2032647"/>
                  </a:lnTo>
                  <a:lnTo>
                    <a:pt x="242493" y="2031974"/>
                  </a:lnTo>
                  <a:lnTo>
                    <a:pt x="241960" y="2030920"/>
                  </a:lnTo>
                  <a:lnTo>
                    <a:pt x="236118" y="2028799"/>
                  </a:lnTo>
                  <a:lnTo>
                    <a:pt x="235203" y="2030615"/>
                  </a:lnTo>
                  <a:lnTo>
                    <a:pt x="234327" y="2032025"/>
                  </a:lnTo>
                  <a:lnTo>
                    <a:pt x="233324" y="2032736"/>
                  </a:lnTo>
                  <a:lnTo>
                    <a:pt x="232079" y="2032596"/>
                  </a:lnTo>
                  <a:lnTo>
                    <a:pt x="231139" y="2031771"/>
                  </a:lnTo>
                  <a:lnTo>
                    <a:pt x="231012" y="2030653"/>
                  </a:lnTo>
                  <a:lnTo>
                    <a:pt x="232003" y="2027301"/>
                  </a:lnTo>
                  <a:lnTo>
                    <a:pt x="227863" y="2024545"/>
                  </a:lnTo>
                  <a:lnTo>
                    <a:pt x="227139" y="2023313"/>
                  </a:lnTo>
                  <a:lnTo>
                    <a:pt x="226796" y="2018893"/>
                  </a:lnTo>
                  <a:lnTo>
                    <a:pt x="226174" y="2017674"/>
                  </a:lnTo>
                  <a:lnTo>
                    <a:pt x="221551" y="2015109"/>
                  </a:lnTo>
                  <a:lnTo>
                    <a:pt x="219824" y="2014880"/>
                  </a:lnTo>
                  <a:lnTo>
                    <a:pt x="218185" y="2015896"/>
                  </a:lnTo>
                  <a:lnTo>
                    <a:pt x="216395" y="2017293"/>
                  </a:lnTo>
                  <a:lnTo>
                    <a:pt x="214553" y="2017547"/>
                  </a:lnTo>
                  <a:lnTo>
                    <a:pt x="211010" y="2016518"/>
                  </a:lnTo>
                  <a:lnTo>
                    <a:pt x="210731" y="2018753"/>
                  </a:lnTo>
                  <a:lnTo>
                    <a:pt x="210705" y="2019427"/>
                  </a:lnTo>
                  <a:lnTo>
                    <a:pt x="210731" y="2023262"/>
                  </a:lnTo>
                  <a:lnTo>
                    <a:pt x="210388" y="2025154"/>
                  </a:lnTo>
                  <a:lnTo>
                    <a:pt x="209537" y="2026869"/>
                  </a:lnTo>
                  <a:lnTo>
                    <a:pt x="207822" y="2028380"/>
                  </a:lnTo>
                  <a:lnTo>
                    <a:pt x="206717" y="2028024"/>
                  </a:lnTo>
                  <a:lnTo>
                    <a:pt x="206057" y="2026691"/>
                  </a:lnTo>
                  <a:lnTo>
                    <a:pt x="205689" y="2025129"/>
                  </a:lnTo>
                  <a:lnTo>
                    <a:pt x="205625" y="2023948"/>
                  </a:lnTo>
                  <a:lnTo>
                    <a:pt x="205676" y="2023135"/>
                  </a:lnTo>
                  <a:lnTo>
                    <a:pt x="205435" y="2022487"/>
                  </a:lnTo>
                  <a:lnTo>
                    <a:pt x="202691" y="2020747"/>
                  </a:lnTo>
                  <a:lnTo>
                    <a:pt x="200672" y="2020100"/>
                  </a:lnTo>
                  <a:lnTo>
                    <a:pt x="197586" y="2019706"/>
                  </a:lnTo>
                  <a:lnTo>
                    <a:pt x="195999" y="2019985"/>
                  </a:lnTo>
                  <a:lnTo>
                    <a:pt x="194309" y="2021103"/>
                  </a:lnTo>
                  <a:lnTo>
                    <a:pt x="193509" y="2022081"/>
                  </a:lnTo>
                  <a:lnTo>
                    <a:pt x="192925" y="2023237"/>
                  </a:lnTo>
                  <a:lnTo>
                    <a:pt x="192608" y="2024430"/>
                  </a:lnTo>
                  <a:lnTo>
                    <a:pt x="192608" y="2025675"/>
                  </a:lnTo>
                  <a:lnTo>
                    <a:pt x="193814" y="2026488"/>
                  </a:lnTo>
                  <a:lnTo>
                    <a:pt x="197777" y="2028101"/>
                  </a:lnTo>
                  <a:lnTo>
                    <a:pt x="198869" y="2028863"/>
                  </a:lnTo>
                  <a:lnTo>
                    <a:pt x="199301" y="2029625"/>
                  </a:lnTo>
                  <a:lnTo>
                    <a:pt x="199809" y="2031949"/>
                  </a:lnTo>
                  <a:lnTo>
                    <a:pt x="201104" y="2033651"/>
                  </a:lnTo>
                  <a:lnTo>
                    <a:pt x="202882" y="2035365"/>
                  </a:lnTo>
                  <a:lnTo>
                    <a:pt x="203885" y="2037308"/>
                  </a:lnTo>
                  <a:lnTo>
                    <a:pt x="202857" y="2039569"/>
                  </a:lnTo>
                  <a:lnTo>
                    <a:pt x="200977" y="2040788"/>
                  </a:lnTo>
                  <a:lnTo>
                    <a:pt x="198729" y="2041791"/>
                  </a:lnTo>
                  <a:lnTo>
                    <a:pt x="196532" y="2043125"/>
                  </a:lnTo>
                  <a:lnTo>
                    <a:pt x="194906" y="2045284"/>
                  </a:lnTo>
                  <a:lnTo>
                    <a:pt x="193941" y="2046249"/>
                  </a:lnTo>
                  <a:lnTo>
                    <a:pt x="191401" y="2045703"/>
                  </a:lnTo>
                  <a:lnTo>
                    <a:pt x="190220" y="2045944"/>
                  </a:lnTo>
                  <a:lnTo>
                    <a:pt x="189293" y="2046998"/>
                  </a:lnTo>
                  <a:lnTo>
                    <a:pt x="188772" y="2048243"/>
                  </a:lnTo>
                  <a:lnTo>
                    <a:pt x="188340" y="2049551"/>
                  </a:lnTo>
                  <a:lnTo>
                    <a:pt x="187744" y="2050808"/>
                  </a:lnTo>
                  <a:lnTo>
                    <a:pt x="184873" y="2051900"/>
                  </a:lnTo>
                  <a:lnTo>
                    <a:pt x="179362" y="2047328"/>
                  </a:lnTo>
                  <a:lnTo>
                    <a:pt x="176923" y="2049284"/>
                  </a:lnTo>
                  <a:lnTo>
                    <a:pt x="177838" y="2051888"/>
                  </a:lnTo>
                  <a:lnTo>
                    <a:pt x="186207" y="2055622"/>
                  </a:lnTo>
                  <a:lnTo>
                    <a:pt x="188912" y="2057730"/>
                  </a:lnTo>
                  <a:lnTo>
                    <a:pt x="189102" y="2058593"/>
                  </a:lnTo>
                  <a:lnTo>
                    <a:pt x="189153" y="2060524"/>
                  </a:lnTo>
                  <a:lnTo>
                    <a:pt x="189331" y="2061337"/>
                  </a:lnTo>
                  <a:lnTo>
                    <a:pt x="190220" y="2062518"/>
                  </a:lnTo>
                  <a:lnTo>
                    <a:pt x="198107" y="2067826"/>
                  </a:lnTo>
                  <a:lnTo>
                    <a:pt x="200393" y="2068334"/>
                  </a:lnTo>
                  <a:lnTo>
                    <a:pt x="204609" y="2065502"/>
                  </a:lnTo>
                  <a:lnTo>
                    <a:pt x="206628" y="2065553"/>
                  </a:lnTo>
                  <a:lnTo>
                    <a:pt x="213588" y="2068055"/>
                  </a:lnTo>
                  <a:lnTo>
                    <a:pt x="214325" y="2068690"/>
                  </a:lnTo>
                  <a:lnTo>
                    <a:pt x="214502" y="2070442"/>
                  </a:lnTo>
                  <a:lnTo>
                    <a:pt x="213652" y="2077885"/>
                  </a:lnTo>
                  <a:lnTo>
                    <a:pt x="210642" y="2078329"/>
                  </a:lnTo>
                  <a:lnTo>
                    <a:pt x="208508" y="2079104"/>
                  </a:lnTo>
                  <a:lnTo>
                    <a:pt x="204101" y="2081339"/>
                  </a:lnTo>
                  <a:lnTo>
                    <a:pt x="202158" y="2081885"/>
                  </a:lnTo>
                  <a:lnTo>
                    <a:pt x="200266" y="2081149"/>
                  </a:lnTo>
                  <a:lnTo>
                    <a:pt x="199047" y="2079078"/>
                  </a:lnTo>
                  <a:lnTo>
                    <a:pt x="198297" y="2076348"/>
                  </a:lnTo>
                  <a:lnTo>
                    <a:pt x="197815" y="2073592"/>
                  </a:lnTo>
                  <a:lnTo>
                    <a:pt x="197027" y="2072055"/>
                  </a:lnTo>
                  <a:lnTo>
                    <a:pt x="195516" y="2071103"/>
                  </a:lnTo>
                  <a:lnTo>
                    <a:pt x="193776" y="2070862"/>
                  </a:lnTo>
                  <a:lnTo>
                    <a:pt x="192328" y="2071560"/>
                  </a:lnTo>
                  <a:lnTo>
                    <a:pt x="190906" y="2074646"/>
                  </a:lnTo>
                  <a:lnTo>
                    <a:pt x="190169" y="2075789"/>
                  </a:lnTo>
                  <a:lnTo>
                    <a:pt x="189102" y="2077008"/>
                  </a:lnTo>
                  <a:lnTo>
                    <a:pt x="184797" y="2080056"/>
                  </a:lnTo>
                  <a:lnTo>
                    <a:pt x="182727" y="2082063"/>
                  </a:lnTo>
                  <a:lnTo>
                    <a:pt x="181546" y="2084578"/>
                  </a:lnTo>
                  <a:lnTo>
                    <a:pt x="181152" y="2087384"/>
                  </a:lnTo>
                  <a:lnTo>
                    <a:pt x="181457" y="2090318"/>
                  </a:lnTo>
                  <a:lnTo>
                    <a:pt x="183070" y="2093582"/>
                  </a:lnTo>
                  <a:lnTo>
                    <a:pt x="185724" y="2095347"/>
                  </a:lnTo>
                  <a:lnTo>
                    <a:pt x="191630" y="2097493"/>
                  </a:lnTo>
                  <a:lnTo>
                    <a:pt x="193509" y="2099157"/>
                  </a:lnTo>
                  <a:lnTo>
                    <a:pt x="197840" y="2106244"/>
                  </a:lnTo>
                  <a:lnTo>
                    <a:pt x="199834" y="2107730"/>
                  </a:lnTo>
                  <a:lnTo>
                    <a:pt x="201993" y="2108200"/>
                  </a:lnTo>
                  <a:lnTo>
                    <a:pt x="209156" y="2107069"/>
                  </a:lnTo>
                  <a:lnTo>
                    <a:pt x="210299" y="2108009"/>
                  </a:lnTo>
                  <a:lnTo>
                    <a:pt x="211518" y="2112606"/>
                  </a:lnTo>
                  <a:lnTo>
                    <a:pt x="213906" y="2117483"/>
                  </a:lnTo>
                  <a:lnTo>
                    <a:pt x="217652" y="2120988"/>
                  </a:lnTo>
                  <a:lnTo>
                    <a:pt x="230111" y="2128570"/>
                  </a:lnTo>
                  <a:lnTo>
                    <a:pt x="231724" y="2130488"/>
                  </a:lnTo>
                  <a:lnTo>
                    <a:pt x="232346" y="2133612"/>
                  </a:lnTo>
                  <a:lnTo>
                    <a:pt x="231952" y="2136292"/>
                  </a:lnTo>
                  <a:lnTo>
                    <a:pt x="230949" y="2138603"/>
                  </a:lnTo>
                  <a:lnTo>
                    <a:pt x="227914" y="2143264"/>
                  </a:lnTo>
                  <a:lnTo>
                    <a:pt x="225704" y="2145169"/>
                  </a:lnTo>
                  <a:lnTo>
                    <a:pt x="222707" y="2146084"/>
                  </a:lnTo>
                  <a:lnTo>
                    <a:pt x="217309" y="2146223"/>
                  </a:lnTo>
                  <a:lnTo>
                    <a:pt x="215125" y="2145042"/>
                  </a:lnTo>
                  <a:lnTo>
                    <a:pt x="212178" y="2140242"/>
                  </a:lnTo>
                  <a:lnTo>
                    <a:pt x="210197" y="2138578"/>
                  </a:lnTo>
                  <a:lnTo>
                    <a:pt x="203492" y="2137117"/>
                  </a:lnTo>
                  <a:lnTo>
                    <a:pt x="200977" y="2135759"/>
                  </a:lnTo>
                  <a:lnTo>
                    <a:pt x="199656" y="2135606"/>
                  </a:lnTo>
                  <a:lnTo>
                    <a:pt x="198031" y="2136267"/>
                  </a:lnTo>
                  <a:lnTo>
                    <a:pt x="195656" y="2136800"/>
                  </a:lnTo>
                  <a:lnTo>
                    <a:pt x="193967" y="2135289"/>
                  </a:lnTo>
                  <a:lnTo>
                    <a:pt x="191655" y="2130132"/>
                  </a:lnTo>
                  <a:lnTo>
                    <a:pt x="190118" y="2127237"/>
                  </a:lnTo>
                  <a:lnTo>
                    <a:pt x="188594" y="2125637"/>
                  </a:lnTo>
                  <a:lnTo>
                    <a:pt x="186956" y="2125484"/>
                  </a:lnTo>
                  <a:lnTo>
                    <a:pt x="183019" y="2126945"/>
                  </a:lnTo>
                  <a:lnTo>
                    <a:pt x="181025" y="2127135"/>
                  </a:lnTo>
                  <a:lnTo>
                    <a:pt x="179006" y="2126665"/>
                  </a:lnTo>
                  <a:lnTo>
                    <a:pt x="177164" y="2125675"/>
                  </a:lnTo>
                  <a:lnTo>
                    <a:pt x="175666" y="2124240"/>
                  </a:lnTo>
                  <a:lnTo>
                    <a:pt x="174091" y="2122017"/>
                  </a:lnTo>
                  <a:lnTo>
                    <a:pt x="172186" y="2120531"/>
                  </a:lnTo>
                  <a:lnTo>
                    <a:pt x="169887" y="2120099"/>
                  </a:lnTo>
                  <a:lnTo>
                    <a:pt x="167182" y="2121077"/>
                  </a:lnTo>
                  <a:lnTo>
                    <a:pt x="164503" y="2121814"/>
                  </a:lnTo>
                  <a:lnTo>
                    <a:pt x="162001" y="2121598"/>
                  </a:lnTo>
                  <a:lnTo>
                    <a:pt x="157200" y="2119833"/>
                  </a:lnTo>
                  <a:lnTo>
                    <a:pt x="160464" y="2126881"/>
                  </a:lnTo>
                  <a:lnTo>
                    <a:pt x="145872" y="2132825"/>
                  </a:lnTo>
                  <a:lnTo>
                    <a:pt x="144246" y="2133739"/>
                  </a:lnTo>
                  <a:lnTo>
                    <a:pt x="141655" y="2136101"/>
                  </a:lnTo>
                  <a:lnTo>
                    <a:pt x="140296" y="2137041"/>
                  </a:lnTo>
                  <a:lnTo>
                    <a:pt x="137172" y="2137473"/>
                  </a:lnTo>
                  <a:lnTo>
                    <a:pt x="133845" y="2137041"/>
                  </a:lnTo>
                  <a:lnTo>
                    <a:pt x="130568" y="2137689"/>
                  </a:lnTo>
                  <a:lnTo>
                    <a:pt x="127546" y="2141385"/>
                  </a:lnTo>
                  <a:lnTo>
                    <a:pt x="127025" y="2142502"/>
                  </a:lnTo>
                  <a:lnTo>
                    <a:pt x="126631" y="2143594"/>
                  </a:lnTo>
                  <a:lnTo>
                    <a:pt x="126555" y="2144585"/>
                  </a:lnTo>
                  <a:lnTo>
                    <a:pt x="126974" y="2145385"/>
                  </a:lnTo>
                  <a:lnTo>
                    <a:pt x="127584" y="2146236"/>
                  </a:lnTo>
                  <a:lnTo>
                    <a:pt x="127634" y="2146922"/>
                  </a:lnTo>
                  <a:lnTo>
                    <a:pt x="127507" y="2147658"/>
                  </a:lnTo>
                  <a:lnTo>
                    <a:pt x="127533" y="2148636"/>
                  </a:lnTo>
                  <a:lnTo>
                    <a:pt x="128092" y="2149563"/>
                  </a:lnTo>
                  <a:lnTo>
                    <a:pt x="129133" y="2150071"/>
                  </a:lnTo>
                  <a:lnTo>
                    <a:pt x="132511" y="2150922"/>
                  </a:lnTo>
                  <a:lnTo>
                    <a:pt x="133095" y="2151265"/>
                  </a:lnTo>
                  <a:lnTo>
                    <a:pt x="133172" y="2152065"/>
                  </a:lnTo>
                  <a:lnTo>
                    <a:pt x="132892" y="2153818"/>
                  </a:lnTo>
                  <a:lnTo>
                    <a:pt x="132168" y="2155850"/>
                  </a:lnTo>
                  <a:lnTo>
                    <a:pt x="130047" y="2160638"/>
                  </a:lnTo>
                  <a:lnTo>
                    <a:pt x="129730" y="2162467"/>
                  </a:lnTo>
                  <a:lnTo>
                    <a:pt x="130416" y="2163749"/>
                  </a:lnTo>
                  <a:lnTo>
                    <a:pt x="135496" y="2167940"/>
                  </a:lnTo>
                  <a:lnTo>
                    <a:pt x="136080" y="2168766"/>
                  </a:lnTo>
                  <a:lnTo>
                    <a:pt x="136232" y="2169947"/>
                  </a:lnTo>
                  <a:lnTo>
                    <a:pt x="135953" y="2171966"/>
                  </a:lnTo>
                  <a:lnTo>
                    <a:pt x="134658" y="2176322"/>
                  </a:lnTo>
                  <a:lnTo>
                    <a:pt x="134289" y="2178291"/>
                  </a:lnTo>
                  <a:lnTo>
                    <a:pt x="134797" y="2180170"/>
                  </a:lnTo>
                  <a:lnTo>
                    <a:pt x="136677" y="2187041"/>
                  </a:lnTo>
                  <a:lnTo>
                    <a:pt x="133921" y="2188362"/>
                  </a:lnTo>
                  <a:lnTo>
                    <a:pt x="130632" y="2188946"/>
                  </a:lnTo>
                  <a:lnTo>
                    <a:pt x="129082" y="2189518"/>
                  </a:lnTo>
                  <a:lnTo>
                    <a:pt x="124523" y="2191931"/>
                  </a:lnTo>
                  <a:lnTo>
                    <a:pt x="122910" y="2192362"/>
                  </a:lnTo>
                  <a:lnTo>
                    <a:pt x="115900" y="2192705"/>
                  </a:lnTo>
                  <a:lnTo>
                    <a:pt x="114350" y="2193340"/>
                  </a:lnTo>
                  <a:lnTo>
                    <a:pt x="110223" y="2196566"/>
                  </a:lnTo>
                  <a:lnTo>
                    <a:pt x="106032" y="2197950"/>
                  </a:lnTo>
                  <a:lnTo>
                    <a:pt x="102552" y="2196795"/>
                  </a:lnTo>
                  <a:lnTo>
                    <a:pt x="99326" y="2194699"/>
                  </a:lnTo>
                  <a:lnTo>
                    <a:pt x="95834" y="2193226"/>
                  </a:lnTo>
                  <a:lnTo>
                    <a:pt x="89877" y="2193544"/>
                  </a:lnTo>
                  <a:lnTo>
                    <a:pt x="83362" y="2195753"/>
                  </a:lnTo>
                  <a:lnTo>
                    <a:pt x="70345" y="2202167"/>
                  </a:lnTo>
                  <a:lnTo>
                    <a:pt x="59397" y="2197950"/>
                  </a:lnTo>
                  <a:lnTo>
                    <a:pt x="59435" y="2196998"/>
                  </a:lnTo>
                  <a:lnTo>
                    <a:pt x="59397" y="2193061"/>
                  </a:lnTo>
                  <a:lnTo>
                    <a:pt x="59308" y="2192591"/>
                  </a:lnTo>
                  <a:lnTo>
                    <a:pt x="59080" y="2191829"/>
                  </a:lnTo>
                  <a:lnTo>
                    <a:pt x="58750" y="2191423"/>
                  </a:lnTo>
                  <a:lnTo>
                    <a:pt x="56692" y="2189861"/>
                  </a:lnTo>
                  <a:lnTo>
                    <a:pt x="55397" y="2188464"/>
                  </a:lnTo>
                  <a:lnTo>
                    <a:pt x="55130" y="2187790"/>
                  </a:lnTo>
                  <a:lnTo>
                    <a:pt x="55143" y="2187092"/>
                  </a:lnTo>
                  <a:lnTo>
                    <a:pt x="55625" y="2185720"/>
                  </a:lnTo>
                  <a:lnTo>
                    <a:pt x="56349" y="2184031"/>
                  </a:lnTo>
                  <a:lnTo>
                    <a:pt x="56718" y="2183460"/>
                  </a:lnTo>
                  <a:lnTo>
                    <a:pt x="57162" y="2183041"/>
                  </a:lnTo>
                  <a:lnTo>
                    <a:pt x="58673" y="2182482"/>
                  </a:lnTo>
                  <a:lnTo>
                    <a:pt x="59131" y="2182202"/>
                  </a:lnTo>
                  <a:lnTo>
                    <a:pt x="59524" y="2181720"/>
                  </a:lnTo>
                  <a:lnTo>
                    <a:pt x="59842" y="2181123"/>
                  </a:lnTo>
                  <a:lnTo>
                    <a:pt x="60185" y="2180437"/>
                  </a:lnTo>
                  <a:lnTo>
                    <a:pt x="61099" y="2178875"/>
                  </a:lnTo>
                  <a:lnTo>
                    <a:pt x="63487" y="2177211"/>
                  </a:lnTo>
                  <a:lnTo>
                    <a:pt x="66598" y="2177757"/>
                  </a:lnTo>
                  <a:lnTo>
                    <a:pt x="67170" y="2177707"/>
                  </a:lnTo>
                  <a:lnTo>
                    <a:pt x="67754" y="2177326"/>
                  </a:lnTo>
                  <a:lnTo>
                    <a:pt x="68402" y="2176716"/>
                  </a:lnTo>
                  <a:lnTo>
                    <a:pt x="69367" y="2175522"/>
                  </a:lnTo>
                  <a:lnTo>
                    <a:pt x="70040" y="2175052"/>
                  </a:lnTo>
                  <a:lnTo>
                    <a:pt x="70726" y="2174900"/>
                  </a:lnTo>
                  <a:lnTo>
                    <a:pt x="71323" y="2174938"/>
                  </a:lnTo>
                  <a:lnTo>
                    <a:pt x="72428" y="2174760"/>
                  </a:lnTo>
                  <a:lnTo>
                    <a:pt x="73558" y="2174240"/>
                  </a:lnTo>
                  <a:lnTo>
                    <a:pt x="74206" y="2173693"/>
                  </a:lnTo>
                  <a:lnTo>
                    <a:pt x="74764" y="2173363"/>
                  </a:lnTo>
                  <a:lnTo>
                    <a:pt x="75310" y="2173160"/>
                  </a:lnTo>
                  <a:lnTo>
                    <a:pt x="75844" y="2173071"/>
                  </a:lnTo>
                  <a:lnTo>
                    <a:pt x="76492" y="2172817"/>
                  </a:lnTo>
                  <a:lnTo>
                    <a:pt x="79324" y="2168804"/>
                  </a:lnTo>
                  <a:lnTo>
                    <a:pt x="79844" y="2167521"/>
                  </a:lnTo>
                  <a:lnTo>
                    <a:pt x="80454" y="2166505"/>
                  </a:lnTo>
                  <a:lnTo>
                    <a:pt x="81457" y="2165121"/>
                  </a:lnTo>
                  <a:lnTo>
                    <a:pt x="82105" y="2163737"/>
                  </a:lnTo>
                  <a:lnTo>
                    <a:pt x="82600" y="2162251"/>
                  </a:lnTo>
                  <a:lnTo>
                    <a:pt x="83705" y="2157996"/>
                  </a:lnTo>
                  <a:lnTo>
                    <a:pt x="83870" y="2156929"/>
                  </a:lnTo>
                  <a:lnTo>
                    <a:pt x="83807" y="2156244"/>
                  </a:lnTo>
                  <a:lnTo>
                    <a:pt x="83477" y="2155748"/>
                  </a:lnTo>
                  <a:lnTo>
                    <a:pt x="82499" y="2154974"/>
                  </a:lnTo>
                  <a:lnTo>
                    <a:pt x="79971" y="2153793"/>
                  </a:lnTo>
                  <a:lnTo>
                    <a:pt x="71437" y="2151189"/>
                  </a:lnTo>
                  <a:lnTo>
                    <a:pt x="70916" y="2150846"/>
                  </a:lnTo>
                  <a:lnTo>
                    <a:pt x="69329" y="2144839"/>
                  </a:lnTo>
                  <a:lnTo>
                    <a:pt x="69189" y="2144115"/>
                  </a:lnTo>
                  <a:lnTo>
                    <a:pt x="64465" y="2140546"/>
                  </a:lnTo>
                  <a:lnTo>
                    <a:pt x="63995" y="2140597"/>
                  </a:lnTo>
                  <a:lnTo>
                    <a:pt x="63690" y="2140673"/>
                  </a:lnTo>
                  <a:lnTo>
                    <a:pt x="62864" y="2141029"/>
                  </a:lnTo>
                  <a:lnTo>
                    <a:pt x="61950" y="2141639"/>
                  </a:lnTo>
                  <a:lnTo>
                    <a:pt x="58915" y="2144179"/>
                  </a:lnTo>
                  <a:lnTo>
                    <a:pt x="57937" y="2144725"/>
                  </a:lnTo>
                  <a:lnTo>
                    <a:pt x="56857" y="2144953"/>
                  </a:lnTo>
                  <a:lnTo>
                    <a:pt x="55702" y="2144953"/>
                  </a:lnTo>
                  <a:lnTo>
                    <a:pt x="55067" y="2144852"/>
                  </a:lnTo>
                  <a:lnTo>
                    <a:pt x="54521" y="2144610"/>
                  </a:lnTo>
                  <a:lnTo>
                    <a:pt x="54140" y="2144268"/>
                  </a:lnTo>
                  <a:lnTo>
                    <a:pt x="54114" y="2143785"/>
                  </a:lnTo>
                  <a:lnTo>
                    <a:pt x="54355" y="2143328"/>
                  </a:lnTo>
                  <a:lnTo>
                    <a:pt x="54762" y="2142985"/>
                  </a:lnTo>
                  <a:lnTo>
                    <a:pt x="55257" y="2142705"/>
                  </a:lnTo>
                  <a:lnTo>
                    <a:pt x="55625" y="2142388"/>
                  </a:lnTo>
                  <a:lnTo>
                    <a:pt x="55841" y="2142032"/>
                  </a:lnTo>
                  <a:lnTo>
                    <a:pt x="55651" y="2141639"/>
                  </a:lnTo>
                  <a:lnTo>
                    <a:pt x="55168" y="2141270"/>
                  </a:lnTo>
                  <a:lnTo>
                    <a:pt x="48425" y="2138845"/>
                  </a:lnTo>
                  <a:lnTo>
                    <a:pt x="47853" y="2138807"/>
                  </a:lnTo>
                  <a:lnTo>
                    <a:pt x="47383" y="2138946"/>
                  </a:lnTo>
                  <a:lnTo>
                    <a:pt x="45529" y="2139988"/>
                  </a:lnTo>
                  <a:lnTo>
                    <a:pt x="45072" y="2140115"/>
                  </a:lnTo>
                  <a:lnTo>
                    <a:pt x="44678" y="2140026"/>
                  </a:lnTo>
                  <a:lnTo>
                    <a:pt x="44335" y="2139734"/>
                  </a:lnTo>
                  <a:lnTo>
                    <a:pt x="42443" y="2136432"/>
                  </a:lnTo>
                  <a:lnTo>
                    <a:pt x="40855" y="2132114"/>
                  </a:lnTo>
                  <a:lnTo>
                    <a:pt x="40424" y="2131377"/>
                  </a:lnTo>
                  <a:lnTo>
                    <a:pt x="39814" y="2130869"/>
                  </a:lnTo>
                  <a:lnTo>
                    <a:pt x="37198" y="2130221"/>
                  </a:lnTo>
                  <a:lnTo>
                    <a:pt x="34124" y="2129129"/>
                  </a:lnTo>
                  <a:lnTo>
                    <a:pt x="31978" y="2127872"/>
                  </a:lnTo>
                  <a:lnTo>
                    <a:pt x="30848" y="2127758"/>
                  </a:lnTo>
                  <a:lnTo>
                    <a:pt x="30175" y="2128024"/>
                  </a:lnTo>
                  <a:lnTo>
                    <a:pt x="29527" y="2129269"/>
                  </a:lnTo>
                  <a:lnTo>
                    <a:pt x="26669" y="2133650"/>
                  </a:lnTo>
                  <a:lnTo>
                    <a:pt x="17005" y="2147595"/>
                  </a:lnTo>
                  <a:lnTo>
                    <a:pt x="16636" y="2147239"/>
                  </a:lnTo>
                  <a:lnTo>
                    <a:pt x="16167" y="2146274"/>
                  </a:lnTo>
                  <a:lnTo>
                    <a:pt x="15405" y="2143683"/>
                  </a:lnTo>
                  <a:lnTo>
                    <a:pt x="13588" y="2139759"/>
                  </a:lnTo>
                  <a:lnTo>
                    <a:pt x="11937" y="2136952"/>
                  </a:lnTo>
                  <a:lnTo>
                    <a:pt x="9194" y="2134222"/>
                  </a:lnTo>
                  <a:lnTo>
                    <a:pt x="8940" y="2133828"/>
                  </a:lnTo>
                  <a:lnTo>
                    <a:pt x="8737" y="2133384"/>
                  </a:lnTo>
                  <a:lnTo>
                    <a:pt x="8610" y="2132990"/>
                  </a:lnTo>
                  <a:lnTo>
                    <a:pt x="8559" y="2132672"/>
                  </a:lnTo>
                  <a:lnTo>
                    <a:pt x="8547" y="2132190"/>
                  </a:lnTo>
                  <a:lnTo>
                    <a:pt x="8635" y="2131618"/>
                  </a:lnTo>
                  <a:lnTo>
                    <a:pt x="8813" y="2131021"/>
                  </a:lnTo>
                  <a:lnTo>
                    <a:pt x="9131" y="2130437"/>
                  </a:lnTo>
                  <a:lnTo>
                    <a:pt x="9855" y="2129396"/>
                  </a:lnTo>
                  <a:lnTo>
                    <a:pt x="10617" y="2128456"/>
                  </a:lnTo>
                  <a:lnTo>
                    <a:pt x="10921" y="2127999"/>
                  </a:lnTo>
                  <a:lnTo>
                    <a:pt x="4343" y="2121966"/>
                  </a:lnTo>
                  <a:lnTo>
                    <a:pt x="2768" y="2122436"/>
                  </a:lnTo>
                  <a:lnTo>
                    <a:pt x="1676" y="2122995"/>
                  </a:lnTo>
                  <a:lnTo>
                    <a:pt x="228" y="2121674"/>
                  </a:lnTo>
                  <a:lnTo>
                    <a:pt x="2324" y="2112225"/>
                  </a:lnTo>
                  <a:lnTo>
                    <a:pt x="6095" y="2112759"/>
                  </a:lnTo>
                  <a:lnTo>
                    <a:pt x="6667" y="2112657"/>
                  </a:lnTo>
                  <a:lnTo>
                    <a:pt x="6807" y="2112251"/>
                  </a:lnTo>
                  <a:lnTo>
                    <a:pt x="6807" y="2111756"/>
                  </a:lnTo>
                  <a:lnTo>
                    <a:pt x="6730" y="2111209"/>
                  </a:lnTo>
                  <a:lnTo>
                    <a:pt x="6692" y="2110638"/>
                  </a:lnTo>
                  <a:lnTo>
                    <a:pt x="6705" y="2110066"/>
                  </a:lnTo>
                  <a:lnTo>
                    <a:pt x="7073" y="2106891"/>
                  </a:lnTo>
                  <a:lnTo>
                    <a:pt x="6908" y="2106091"/>
                  </a:lnTo>
                  <a:lnTo>
                    <a:pt x="6540" y="2105482"/>
                  </a:lnTo>
                  <a:lnTo>
                    <a:pt x="4203" y="2103462"/>
                  </a:lnTo>
                  <a:lnTo>
                    <a:pt x="3797" y="2102726"/>
                  </a:lnTo>
                  <a:lnTo>
                    <a:pt x="3505" y="2101596"/>
                  </a:lnTo>
                  <a:lnTo>
                    <a:pt x="3733" y="2099741"/>
                  </a:lnTo>
                  <a:lnTo>
                    <a:pt x="3987" y="2098700"/>
                  </a:lnTo>
                  <a:lnTo>
                    <a:pt x="4381" y="2097963"/>
                  </a:lnTo>
                  <a:lnTo>
                    <a:pt x="4813" y="2097620"/>
                  </a:lnTo>
                  <a:lnTo>
                    <a:pt x="5270" y="2097316"/>
                  </a:lnTo>
                  <a:lnTo>
                    <a:pt x="7238" y="2096389"/>
                  </a:lnTo>
                  <a:lnTo>
                    <a:pt x="8115" y="2095703"/>
                  </a:lnTo>
                  <a:lnTo>
                    <a:pt x="9385" y="2094420"/>
                  </a:lnTo>
                  <a:lnTo>
                    <a:pt x="9778" y="2094064"/>
                  </a:lnTo>
                  <a:lnTo>
                    <a:pt x="10363" y="2093277"/>
                  </a:lnTo>
                  <a:lnTo>
                    <a:pt x="12992" y="2086444"/>
                  </a:lnTo>
                  <a:lnTo>
                    <a:pt x="12941" y="2083549"/>
                  </a:lnTo>
                  <a:lnTo>
                    <a:pt x="12966" y="2082723"/>
                  </a:lnTo>
                  <a:lnTo>
                    <a:pt x="18592" y="2073719"/>
                  </a:lnTo>
                  <a:lnTo>
                    <a:pt x="19862" y="2072144"/>
                  </a:lnTo>
                  <a:lnTo>
                    <a:pt x="22669" y="2069020"/>
                  </a:lnTo>
                  <a:lnTo>
                    <a:pt x="23342" y="2068791"/>
                  </a:lnTo>
                  <a:lnTo>
                    <a:pt x="24218" y="2068296"/>
                  </a:lnTo>
                  <a:lnTo>
                    <a:pt x="24688" y="2067712"/>
                  </a:lnTo>
                  <a:lnTo>
                    <a:pt x="25006" y="2067077"/>
                  </a:lnTo>
                  <a:lnTo>
                    <a:pt x="25679" y="2065172"/>
                  </a:lnTo>
                  <a:lnTo>
                    <a:pt x="25895" y="2064981"/>
                  </a:lnTo>
                  <a:lnTo>
                    <a:pt x="26492" y="2064575"/>
                  </a:lnTo>
                  <a:lnTo>
                    <a:pt x="36283" y="2067877"/>
                  </a:lnTo>
                  <a:lnTo>
                    <a:pt x="38087" y="2068487"/>
                  </a:lnTo>
                  <a:lnTo>
                    <a:pt x="38099" y="2064943"/>
                  </a:lnTo>
                  <a:lnTo>
                    <a:pt x="37998" y="2064639"/>
                  </a:lnTo>
                  <a:lnTo>
                    <a:pt x="37744" y="2063889"/>
                  </a:lnTo>
                  <a:lnTo>
                    <a:pt x="37388" y="2063648"/>
                  </a:lnTo>
                  <a:lnTo>
                    <a:pt x="33350" y="2062111"/>
                  </a:lnTo>
                  <a:lnTo>
                    <a:pt x="32321" y="2061400"/>
                  </a:lnTo>
                  <a:lnTo>
                    <a:pt x="32219" y="2060803"/>
                  </a:lnTo>
                  <a:lnTo>
                    <a:pt x="32334" y="2060105"/>
                  </a:lnTo>
                  <a:lnTo>
                    <a:pt x="35585" y="2052129"/>
                  </a:lnTo>
                  <a:lnTo>
                    <a:pt x="36550" y="2049018"/>
                  </a:lnTo>
                  <a:lnTo>
                    <a:pt x="36715" y="2048268"/>
                  </a:lnTo>
                  <a:lnTo>
                    <a:pt x="36842" y="2047354"/>
                  </a:lnTo>
                  <a:lnTo>
                    <a:pt x="36512" y="2046833"/>
                  </a:lnTo>
                  <a:lnTo>
                    <a:pt x="36080" y="2046439"/>
                  </a:lnTo>
                  <a:lnTo>
                    <a:pt x="34467" y="2045690"/>
                  </a:lnTo>
                  <a:lnTo>
                    <a:pt x="33921" y="2045296"/>
                  </a:lnTo>
                  <a:lnTo>
                    <a:pt x="33477" y="2044661"/>
                  </a:lnTo>
                  <a:lnTo>
                    <a:pt x="33413" y="2043988"/>
                  </a:lnTo>
                  <a:lnTo>
                    <a:pt x="33566" y="2043303"/>
                  </a:lnTo>
                  <a:lnTo>
                    <a:pt x="33870" y="2042617"/>
                  </a:lnTo>
                  <a:lnTo>
                    <a:pt x="35775" y="2038667"/>
                  </a:lnTo>
                  <a:lnTo>
                    <a:pt x="36906" y="2035975"/>
                  </a:lnTo>
                  <a:lnTo>
                    <a:pt x="37249" y="2035403"/>
                  </a:lnTo>
                  <a:lnTo>
                    <a:pt x="37642" y="2034959"/>
                  </a:lnTo>
                  <a:lnTo>
                    <a:pt x="38099" y="2034730"/>
                  </a:lnTo>
                  <a:lnTo>
                    <a:pt x="39192" y="2034578"/>
                  </a:lnTo>
                  <a:lnTo>
                    <a:pt x="39712" y="2034387"/>
                  </a:lnTo>
                  <a:lnTo>
                    <a:pt x="47434" y="2016912"/>
                  </a:lnTo>
                  <a:lnTo>
                    <a:pt x="48399" y="2014715"/>
                  </a:lnTo>
                  <a:lnTo>
                    <a:pt x="52412" y="2010727"/>
                  </a:lnTo>
                  <a:lnTo>
                    <a:pt x="51282" y="2009051"/>
                  </a:lnTo>
                  <a:lnTo>
                    <a:pt x="49987" y="2008479"/>
                  </a:lnTo>
                  <a:lnTo>
                    <a:pt x="48361" y="2008098"/>
                  </a:lnTo>
                  <a:lnTo>
                    <a:pt x="48171" y="2007590"/>
                  </a:lnTo>
                  <a:lnTo>
                    <a:pt x="51409" y="2002942"/>
                  </a:lnTo>
                  <a:lnTo>
                    <a:pt x="55905" y="2000897"/>
                  </a:lnTo>
                  <a:lnTo>
                    <a:pt x="57911" y="1994014"/>
                  </a:lnTo>
                  <a:lnTo>
                    <a:pt x="58559" y="1990344"/>
                  </a:lnTo>
                  <a:lnTo>
                    <a:pt x="58902" y="1989315"/>
                  </a:lnTo>
                  <a:lnTo>
                    <a:pt x="59296" y="1988515"/>
                  </a:lnTo>
                  <a:lnTo>
                    <a:pt x="59702" y="1988108"/>
                  </a:lnTo>
                  <a:lnTo>
                    <a:pt x="62509" y="1986089"/>
                  </a:lnTo>
                  <a:lnTo>
                    <a:pt x="63093" y="1985505"/>
                  </a:lnTo>
                  <a:lnTo>
                    <a:pt x="63474" y="1984527"/>
                  </a:lnTo>
                  <a:lnTo>
                    <a:pt x="64630" y="1980857"/>
                  </a:lnTo>
                  <a:lnTo>
                    <a:pt x="65112" y="1979637"/>
                  </a:lnTo>
                  <a:lnTo>
                    <a:pt x="65570" y="1978774"/>
                  </a:lnTo>
                  <a:lnTo>
                    <a:pt x="65989" y="1978355"/>
                  </a:lnTo>
                  <a:lnTo>
                    <a:pt x="66890" y="1977567"/>
                  </a:lnTo>
                  <a:lnTo>
                    <a:pt x="68033" y="1976907"/>
                  </a:lnTo>
                  <a:lnTo>
                    <a:pt x="69672" y="1975866"/>
                  </a:lnTo>
                  <a:lnTo>
                    <a:pt x="69672" y="1975548"/>
                  </a:lnTo>
                  <a:lnTo>
                    <a:pt x="69722" y="1975231"/>
                  </a:lnTo>
                  <a:lnTo>
                    <a:pt x="69316" y="1974316"/>
                  </a:lnTo>
                  <a:lnTo>
                    <a:pt x="69138" y="1973668"/>
                  </a:lnTo>
                  <a:lnTo>
                    <a:pt x="69075" y="1972779"/>
                  </a:lnTo>
                  <a:lnTo>
                    <a:pt x="69329" y="1972170"/>
                  </a:lnTo>
                  <a:lnTo>
                    <a:pt x="69672" y="1971649"/>
                  </a:lnTo>
                  <a:lnTo>
                    <a:pt x="72148" y="1969033"/>
                  </a:lnTo>
                  <a:lnTo>
                    <a:pt x="72656" y="1968677"/>
                  </a:lnTo>
                  <a:lnTo>
                    <a:pt x="73278" y="1968373"/>
                  </a:lnTo>
                  <a:lnTo>
                    <a:pt x="73672" y="1968525"/>
                  </a:lnTo>
                  <a:lnTo>
                    <a:pt x="74028" y="1968868"/>
                  </a:lnTo>
                  <a:lnTo>
                    <a:pt x="75158" y="1970633"/>
                  </a:lnTo>
                  <a:lnTo>
                    <a:pt x="75691" y="1971205"/>
                  </a:lnTo>
                  <a:lnTo>
                    <a:pt x="76111" y="1971497"/>
                  </a:lnTo>
                  <a:lnTo>
                    <a:pt x="76809" y="1971700"/>
                  </a:lnTo>
                  <a:lnTo>
                    <a:pt x="77660" y="1971725"/>
                  </a:lnTo>
                  <a:lnTo>
                    <a:pt x="80441" y="1971382"/>
                  </a:lnTo>
                  <a:lnTo>
                    <a:pt x="80835" y="1971459"/>
                  </a:lnTo>
                  <a:lnTo>
                    <a:pt x="83210" y="1972437"/>
                  </a:lnTo>
                  <a:lnTo>
                    <a:pt x="84353" y="1972614"/>
                  </a:lnTo>
                  <a:lnTo>
                    <a:pt x="85051" y="1972475"/>
                  </a:lnTo>
                  <a:lnTo>
                    <a:pt x="85636" y="1972221"/>
                  </a:lnTo>
                  <a:lnTo>
                    <a:pt x="86499" y="1971535"/>
                  </a:lnTo>
                  <a:lnTo>
                    <a:pt x="90246" y="1967598"/>
                  </a:lnTo>
                  <a:lnTo>
                    <a:pt x="98590" y="1958873"/>
                  </a:lnTo>
                  <a:lnTo>
                    <a:pt x="100495" y="1957184"/>
                  </a:lnTo>
                  <a:lnTo>
                    <a:pt x="101599" y="1956422"/>
                  </a:lnTo>
                  <a:lnTo>
                    <a:pt x="102146" y="1956269"/>
                  </a:lnTo>
                  <a:lnTo>
                    <a:pt x="103911" y="1955990"/>
                  </a:lnTo>
                  <a:lnTo>
                    <a:pt x="105359" y="1956142"/>
                  </a:lnTo>
                  <a:lnTo>
                    <a:pt x="108356" y="1958263"/>
                  </a:lnTo>
                  <a:lnTo>
                    <a:pt x="108927" y="1958428"/>
                  </a:lnTo>
                  <a:lnTo>
                    <a:pt x="122948" y="1968271"/>
                  </a:lnTo>
                  <a:lnTo>
                    <a:pt x="123253" y="1969312"/>
                  </a:lnTo>
                  <a:lnTo>
                    <a:pt x="124231" y="1970252"/>
                  </a:lnTo>
                  <a:lnTo>
                    <a:pt x="126745" y="1970112"/>
                  </a:lnTo>
                  <a:lnTo>
                    <a:pt x="127114" y="1969693"/>
                  </a:lnTo>
                  <a:lnTo>
                    <a:pt x="127533" y="1969135"/>
                  </a:lnTo>
                  <a:lnTo>
                    <a:pt x="127863" y="1967852"/>
                  </a:lnTo>
                  <a:lnTo>
                    <a:pt x="128257" y="1965909"/>
                  </a:lnTo>
                  <a:lnTo>
                    <a:pt x="128485" y="1965185"/>
                  </a:lnTo>
                  <a:lnTo>
                    <a:pt x="128866" y="1964347"/>
                  </a:lnTo>
                  <a:lnTo>
                    <a:pt x="129298" y="1963877"/>
                  </a:lnTo>
                  <a:lnTo>
                    <a:pt x="129781" y="1963559"/>
                  </a:lnTo>
                  <a:lnTo>
                    <a:pt x="134150" y="1961769"/>
                  </a:lnTo>
                  <a:lnTo>
                    <a:pt x="135229" y="1961146"/>
                  </a:lnTo>
                  <a:lnTo>
                    <a:pt x="135635" y="1960562"/>
                  </a:lnTo>
                  <a:lnTo>
                    <a:pt x="135864" y="1959914"/>
                  </a:lnTo>
                  <a:lnTo>
                    <a:pt x="135928" y="1958721"/>
                  </a:lnTo>
                  <a:lnTo>
                    <a:pt x="136093" y="1957489"/>
                  </a:lnTo>
                  <a:lnTo>
                    <a:pt x="136245" y="1956841"/>
                  </a:lnTo>
                  <a:lnTo>
                    <a:pt x="136397" y="1955609"/>
                  </a:lnTo>
                  <a:lnTo>
                    <a:pt x="136372" y="1955038"/>
                  </a:lnTo>
                  <a:lnTo>
                    <a:pt x="136232" y="1954504"/>
                  </a:lnTo>
                  <a:lnTo>
                    <a:pt x="135991" y="1954022"/>
                  </a:lnTo>
                  <a:lnTo>
                    <a:pt x="131775" y="1949221"/>
                  </a:lnTo>
                  <a:lnTo>
                    <a:pt x="131419" y="1948675"/>
                  </a:lnTo>
                  <a:lnTo>
                    <a:pt x="131102" y="1947913"/>
                  </a:lnTo>
                  <a:lnTo>
                    <a:pt x="131305" y="1947519"/>
                  </a:lnTo>
                  <a:lnTo>
                    <a:pt x="131724" y="1947265"/>
                  </a:lnTo>
                  <a:lnTo>
                    <a:pt x="132219" y="1947100"/>
                  </a:lnTo>
                  <a:lnTo>
                    <a:pt x="136016" y="1944979"/>
                  </a:lnTo>
                  <a:lnTo>
                    <a:pt x="136601" y="1944395"/>
                  </a:lnTo>
                  <a:lnTo>
                    <a:pt x="137299" y="1943531"/>
                  </a:lnTo>
                  <a:lnTo>
                    <a:pt x="140246" y="1938705"/>
                  </a:lnTo>
                  <a:lnTo>
                    <a:pt x="140500" y="1937893"/>
                  </a:lnTo>
                  <a:lnTo>
                    <a:pt x="140461" y="1937219"/>
                  </a:lnTo>
                  <a:lnTo>
                    <a:pt x="138214" y="1934006"/>
                  </a:lnTo>
                  <a:lnTo>
                    <a:pt x="137972" y="1933498"/>
                  </a:lnTo>
                  <a:lnTo>
                    <a:pt x="143154" y="1927606"/>
                  </a:lnTo>
                  <a:lnTo>
                    <a:pt x="146215" y="1927847"/>
                  </a:lnTo>
                  <a:lnTo>
                    <a:pt x="147866" y="1927618"/>
                  </a:lnTo>
                  <a:lnTo>
                    <a:pt x="153339" y="1925281"/>
                  </a:lnTo>
                  <a:lnTo>
                    <a:pt x="154381" y="1924456"/>
                  </a:lnTo>
                  <a:lnTo>
                    <a:pt x="156654" y="1921852"/>
                  </a:lnTo>
                  <a:lnTo>
                    <a:pt x="157797" y="1920582"/>
                  </a:lnTo>
                  <a:lnTo>
                    <a:pt x="163995" y="1912302"/>
                  </a:lnTo>
                  <a:lnTo>
                    <a:pt x="167322" y="1909000"/>
                  </a:lnTo>
                  <a:lnTo>
                    <a:pt x="167932" y="1908048"/>
                  </a:lnTo>
                  <a:lnTo>
                    <a:pt x="168186" y="1907451"/>
                  </a:lnTo>
                  <a:lnTo>
                    <a:pt x="168071" y="1907120"/>
                  </a:lnTo>
                  <a:lnTo>
                    <a:pt x="166395" y="1904250"/>
                  </a:lnTo>
                  <a:lnTo>
                    <a:pt x="166192" y="1903691"/>
                  </a:lnTo>
                  <a:lnTo>
                    <a:pt x="166128" y="1902993"/>
                  </a:lnTo>
                  <a:lnTo>
                    <a:pt x="166357" y="1902523"/>
                  </a:lnTo>
                  <a:lnTo>
                    <a:pt x="166776" y="1902142"/>
                  </a:lnTo>
                  <a:lnTo>
                    <a:pt x="168617" y="1900948"/>
                  </a:lnTo>
                  <a:lnTo>
                    <a:pt x="166535" y="1899031"/>
                  </a:lnTo>
                  <a:lnTo>
                    <a:pt x="165328" y="1898916"/>
                  </a:lnTo>
                  <a:lnTo>
                    <a:pt x="164058" y="1899323"/>
                  </a:lnTo>
                  <a:lnTo>
                    <a:pt x="161328" y="1899539"/>
                  </a:lnTo>
                  <a:lnTo>
                    <a:pt x="160515" y="1899272"/>
                  </a:lnTo>
                  <a:lnTo>
                    <a:pt x="159956" y="1898891"/>
                  </a:lnTo>
                  <a:lnTo>
                    <a:pt x="158762" y="1896770"/>
                  </a:lnTo>
                  <a:lnTo>
                    <a:pt x="158495" y="1895690"/>
                  </a:lnTo>
                  <a:lnTo>
                    <a:pt x="158102" y="1894954"/>
                  </a:lnTo>
                  <a:lnTo>
                    <a:pt x="152184" y="1888134"/>
                  </a:lnTo>
                  <a:lnTo>
                    <a:pt x="150418" y="1891322"/>
                  </a:lnTo>
                  <a:lnTo>
                    <a:pt x="149301" y="1892300"/>
                  </a:lnTo>
                  <a:lnTo>
                    <a:pt x="148221" y="1892528"/>
                  </a:lnTo>
                  <a:lnTo>
                    <a:pt x="145656" y="1892515"/>
                  </a:lnTo>
                  <a:lnTo>
                    <a:pt x="144818" y="1892668"/>
                  </a:lnTo>
                  <a:lnTo>
                    <a:pt x="143586" y="1893074"/>
                  </a:lnTo>
                  <a:lnTo>
                    <a:pt x="142900" y="1893570"/>
                  </a:lnTo>
                  <a:lnTo>
                    <a:pt x="142366" y="1894128"/>
                  </a:lnTo>
                  <a:lnTo>
                    <a:pt x="141312" y="1896148"/>
                  </a:lnTo>
                  <a:lnTo>
                    <a:pt x="140855" y="1896897"/>
                  </a:lnTo>
                  <a:lnTo>
                    <a:pt x="140106" y="1897837"/>
                  </a:lnTo>
                  <a:lnTo>
                    <a:pt x="139585" y="1898345"/>
                  </a:lnTo>
                  <a:lnTo>
                    <a:pt x="139103" y="1898650"/>
                  </a:lnTo>
                  <a:lnTo>
                    <a:pt x="135026" y="1900364"/>
                  </a:lnTo>
                  <a:lnTo>
                    <a:pt x="133616" y="1901266"/>
                  </a:lnTo>
                  <a:lnTo>
                    <a:pt x="131419" y="1903488"/>
                  </a:lnTo>
                  <a:lnTo>
                    <a:pt x="130759" y="1903984"/>
                  </a:lnTo>
                  <a:lnTo>
                    <a:pt x="130124" y="1904288"/>
                  </a:lnTo>
                  <a:lnTo>
                    <a:pt x="125526" y="1904809"/>
                  </a:lnTo>
                  <a:lnTo>
                    <a:pt x="123786" y="1905254"/>
                  </a:lnTo>
                  <a:lnTo>
                    <a:pt x="120002" y="1907755"/>
                  </a:lnTo>
                  <a:lnTo>
                    <a:pt x="118440" y="1908797"/>
                  </a:lnTo>
                  <a:lnTo>
                    <a:pt x="116966" y="1909381"/>
                  </a:lnTo>
                  <a:lnTo>
                    <a:pt x="115849" y="1909533"/>
                  </a:lnTo>
                  <a:lnTo>
                    <a:pt x="110997" y="1906841"/>
                  </a:lnTo>
                  <a:lnTo>
                    <a:pt x="107822" y="1904072"/>
                  </a:lnTo>
                  <a:lnTo>
                    <a:pt x="106768" y="1903412"/>
                  </a:lnTo>
                  <a:lnTo>
                    <a:pt x="104139" y="1904568"/>
                  </a:lnTo>
                  <a:lnTo>
                    <a:pt x="100622" y="1904161"/>
                  </a:lnTo>
                  <a:lnTo>
                    <a:pt x="94945" y="1904542"/>
                  </a:lnTo>
                  <a:lnTo>
                    <a:pt x="90157" y="1903869"/>
                  </a:lnTo>
                  <a:lnTo>
                    <a:pt x="89001" y="1903920"/>
                  </a:lnTo>
                  <a:lnTo>
                    <a:pt x="84315" y="1904898"/>
                  </a:lnTo>
                  <a:lnTo>
                    <a:pt x="83502" y="1905279"/>
                  </a:lnTo>
                  <a:lnTo>
                    <a:pt x="82676" y="1906117"/>
                  </a:lnTo>
                  <a:lnTo>
                    <a:pt x="82270" y="1906600"/>
                  </a:lnTo>
                  <a:lnTo>
                    <a:pt x="81419" y="1907374"/>
                  </a:lnTo>
                  <a:lnTo>
                    <a:pt x="80962" y="1907679"/>
                  </a:lnTo>
                  <a:lnTo>
                    <a:pt x="75615" y="1909305"/>
                  </a:lnTo>
                  <a:lnTo>
                    <a:pt x="74206" y="1909419"/>
                  </a:lnTo>
                  <a:lnTo>
                    <a:pt x="73304" y="1909203"/>
                  </a:lnTo>
                  <a:lnTo>
                    <a:pt x="72135" y="1907362"/>
                  </a:lnTo>
                  <a:lnTo>
                    <a:pt x="70383" y="1902828"/>
                  </a:lnTo>
                  <a:lnTo>
                    <a:pt x="70116" y="1902358"/>
                  </a:lnTo>
                  <a:lnTo>
                    <a:pt x="69735" y="1902002"/>
                  </a:lnTo>
                  <a:lnTo>
                    <a:pt x="66116" y="1899500"/>
                  </a:lnTo>
                  <a:lnTo>
                    <a:pt x="61633" y="1895170"/>
                  </a:lnTo>
                  <a:lnTo>
                    <a:pt x="61023" y="1895030"/>
                  </a:lnTo>
                  <a:lnTo>
                    <a:pt x="50901" y="1894624"/>
                  </a:lnTo>
                  <a:lnTo>
                    <a:pt x="50380" y="1894814"/>
                  </a:lnTo>
                  <a:lnTo>
                    <a:pt x="49999" y="1895182"/>
                  </a:lnTo>
                  <a:lnTo>
                    <a:pt x="49733" y="1895589"/>
                  </a:lnTo>
                  <a:lnTo>
                    <a:pt x="49529" y="1895894"/>
                  </a:lnTo>
                  <a:lnTo>
                    <a:pt x="49174" y="1896351"/>
                  </a:lnTo>
                  <a:lnTo>
                    <a:pt x="48374" y="1896732"/>
                  </a:lnTo>
                  <a:lnTo>
                    <a:pt x="47142" y="1897075"/>
                  </a:lnTo>
                  <a:lnTo>
                    <a:pt x="42113" y="1897481"/>
                  </a:lnTo>
                  <a:lnTo>
                    <a:pt x="41084" y="1897862"/>
                  </a:lnTo>
                  <a:lnTo>
                    <a:pt x="40601" y="1898129"/>
                  </a:lnTo>
                  <a:lnTo>
                    <a:pt x="40157" y="1898421"/>
                  </a:lnTo>
                  <a:lnTo>
                    <a:pt x="34175" y="1900605"/>
                  </a:lnTo>
                  <a:lnTo>
                    <a:pt x="33947" y="1900732"/>
                  </a:lnTo>
                  <a:lnTo>
                    <a:pt x="32918" y="1901151"/>
                  </a:lnTo>
                  <a:lnTo>
                    <a:pt x="31699" y="1901304"/>
                  </a:lnTo>
                  <a:lnTo>
                    <a:pt x="31051" y="1901113"/>
                  </a:lnTo>
                  <a:lnTo>
                    <a:pt x="30568" y="1900720"/>
                  </a:lnTo>
                  <a:lnTo>
                    <a:pt x="29870" y="1899742"/>
                  </a:lnTo>
                  <a:lnTo>
                    <a:pt x="28422" y="1898256"/>
                  </a:lnTo>
                  <a:lnTo>
                    <a:pt x="28066" y="1897748"/>
                  </a:lnTo>
                  <a:lnTo>
                    <a:pt x="27889" y="1897240"/>
                  </a:lnTo>
                  <a:lnTo>
                    <a:pt x="27812" y="1896719"/>
                  </a:lnTo>
                  <a:lnTo>
                    <a:pt x="27851" y="1896160"/>
                  </a:lnTo>
                  <a:lnTo>
                    <a:pt x="28333" y="1893963"/>
                  </a:lnTo>
                  <a:lnTo>
                    <a:pt x="28320" y="1893404"/>
                  </a:lnTo>
                  <a:lnTo>
                    <a:pt x="28117" y="1892896"/>
                  </a:lnTo>
                  <a:lnTo>
                    <a:pt x="27292" y="1891906"/>
                  </a:lnTo>
                  <a:lnTo>
                    <a:pt x="26987" y="1891398"/>
                  </a:lnTo>
                  <a:lnTo>
                    <a:pt x="26758" y="1890890"/>
                  </a:lnTo>
                  <a:lnTo>
                    <a:pt x="26454" y="1889836"/>
                  </a:lnTo>
                  <a:lnTo>
                    <a:pt x="26263" y="1888782"/>
                  </a:lnTo>
                  <a:lnTo>
                    <a:pt x="26123" y="1888248"/>
                  </a:lnTo>
                  <a:lnTo>
                    <a:pt x="25907" y="1887728"/>
                  </a:lnTo>
                  <a:lnTo>
                    <a:pt x="25603" y="1887245"/>
                  </a:lnTo>
                  <a:lnTo>
                    <a:pt x="25158" y="1886788"/>
                  </a:lnTo>
                  <a:lnTo>
                    <a:pt x="23088" y="1885188"/>
                  </a:lnTo>
                  <a:lnTo>
                    <a:pt x="22732" y="1884718"/>
                  </a:lnTo>
                  <a:lnTo>
                    <a:pt x="22707" y="1884057"/>
                  </a:lnTo>
                  <a:lnTo>
                    <a:pt x="22834" y="1883549"/>
                  </a:lnTo>
                  <a:lnTo>
                    <a:pt x="23063" y="1882978"/>
                  </a:lnTo>
                  <a:lnTo>
                    <a:pt x="23342" y="1882406"/>
                  </a:lnTo>
                  <a:lnTo>
                    <a:pt x="26085" y="1877783"/>
                  </a:lnTo>
                  <a:lnTo>
                    <a:pt x="26288" y="1877212"/>
                  </a:lnTo>
                  <a:lnTo>
                    <a:pt x="26327" y="1876653"/>
                  </a:lnTo>
                  <a:lnTo>
                    <a:pt x="26174" y="1876132"/>
                  </a:lnTo>
                  <a:lnTo>
                    <a:pt x="19367" y="1867801"/>
                  </a:lnTo>
                  <a:lnTo>
                    <a:pt x="18808" y="1866811"/>
                  </a:lnTo>
                  <a:lnTo>
                    <a:pt x="18732" y="1866290"/>
                  </a:lnTo>
                  <a:lnTo>
                    <a:pt x="18808" y="1865744"/>
                  </a:lnTo>
                  <a:lnTo>
                    <a:pt x="19100" y="1865185"/>
                  </a:lnTo>
                  <a:lnTo>
                    <a:pt x="20231" y="1863636"/>
                  </a:lnTo>
                  <a:lnTo>
                    <a:pt x="20548" y="1862924"/>
                  </a:lnTo>
                  <a:lnTo>
                    <a:pt x="19100" y="1862569"/>
                  </a:lnTo>
                  <a:lnTo>
                    <a:pt x="17792" y="1862632"/>
                  </a:lnTo>
                  <a:lnTo>
                    <a:pt x="17081" y="1862353"/>
                  </a:lnTo>
                  <a:lnTo>
                    <a:pt x="16700" y="1861959"/>
                  </a:lnTo>
                  <a:lnTo>
                    <a:pt x="16687" y="1861451"/>
                  </a:lnTo>
                  <a:lnTo>
                    <a:pt x="17310" y="1860219"/>
                  </a:lnTo>
                  <a:lnTo>
                    <a:pt x="17487" y="1859280"/>
                  </a:lnTo>
                  <a:lnTo>
                    <a:pt x="17297" y="1858683"/>
                  </a:lnTo>
                  <a:lnTo>
                    <a:pt x="16738" y="1858022"/>
                  </a:lnTo>
                  <a:lnTo>
                    <a:pt x="13703" y="1855673"/>
                  </a:lnTo>
                  <a:lnTo>
                    <a:pt x="10998" y="1853298"/>
                  </a:lnTo>
                  <a:lnTo>
                    <a:pt x="10718" y="1852701"/>
                  </a:lnTo>
                  <a:lnTo>
                    <a:pt x="10439" y="1851952"/>
                  </a:lnTo>
                  <a:lnTo>
                    <a:pt x="10642" y="1850847"/>
                  </a:lnTo>
                  <a:lnTo>
                    <a:pt x="10540" y="1850161"/>
                  </a:lnTo>
                  <a:lnTo>
                    <a:pt x="10223" y="1849653"/>
                  </a:lnTo>
                  <a:lnTo>
                    <a:pt x="8508" y="1847850"/>
                  </a:lnTo>
                  <a:lnTo>
                    <a:pt x="5232" y="1844433"/>
                  </a:lnTo>
                  <a:lnTo>
                    <a:pt x="4216" y="1842935"/>
                  </a:lnTo>
                  <a:lnTo>
                    <a:pt x="2844" y="1839836"/>
                  </a:lnTo>
                  <a:lnTo>
                    <a:pt x="2298" y="1837588"/>
                  </a:lnTo>
                  <a:lnTo>
                    <a:pt x="2285" y="1836788"/>
                  </a:lnTo>
                  <a:lnTo>
                    <a:pt x="2336" y="1836102"/>
                  </a:lnTo>
                  <a:lnTo>
                    <a:pt x="11214" y="1827784"/>
                  </a:lnTo>
                  <a:lnTo>
                    <a:pt x="11760" y="1827390"/>
                  </a:lnTo>
                  <a:lnTo>
                    <a:pt x="12255" y="1826895"/>
                  </a:lnTo>
                  <a:lnTo>
                    <a:pt x="12738" y="1826107"/>
                  </a:lnTo>
                  <a:lnTo>
                    <a:pt x="12915" y="1825485"/>
                  </a:lnTo>
                  <a:lnTo>
                    <a:pt x="12941" y="1824863"/>
                  </a:lnTo>
                  <a:lnTo>
                    <a:pt x="12865" y="1824329"/>
                  </a:lnTo>
                  <a:lnTo>
                    <a:pt x="12738" y="1823783"/>
                  </a:lnTo>
                  <a:lnTo>
                    <a:pt x="12560" y="1823262"/>
                  </a:lnTo>
                  <a:lnTo>
                    <a:pt x="11683" y="1821726"/>
                  </a:lnTo>
                  <a:lnTo>
                    <a:pt x="11239" y="1819630"/>
                  </a:lnTo>
                  <a:lnTo>
                    <a:pt x="18834" y="1806397"/>
                  </a:lnTo>
                  <a:lnTo>
                    <a:pt x="19596" y="1806155"/>
                  </a:lnTo>
                  <a:lnTo>
                    <a:pt x="22529" y="1801533"/>
                  </a:lnTo>
                  <a:lnTo>
                    <a:pt x="22364" y="1799920"/>
                  </a:lnTo>
                  <a:lnTo>
                    <a:pt x="22390" y="1799272"/>
                  </a:lnTo>
                  <a:lnTo>
                    <a:pt x="22517" y="1798561"/>
                  </a:lnTo>
                  <a:lnTo>
                    <a:pt x="22923" y="1797608"/>
                  </a:lnTo>
                  <a:lnTo>
                    <a:pt x="23342" y="1797354"/>
                  </a:lnTo>
                  <a:lnTo>
                    <a:pt x="23634" y="1797545"/>
                  </a:lnTo>
                  <a:lnTo>
                    <a:pt x="24002" y="1798916"/>
                  </a:lnTo>
                  <a:lnTo>
                    <a:pt x="24409" y="1799043"/>
                  </a:lnTo>
                  <a:lnTo>
                    <a:pt x="24688" y="1798713"/>
                  </a:lnTo>
                  <a:lnTo>
                    <a:pt x="24980" y="1798218"/>
                  </a:lnTo>
                  <a:lnTo>
                    <a:pt x="25247" y="1797519"/>
                  </a:lnTo>
                  <a:lnTo>
                    <a:pt x="25590" y="1796732"/>
                  </a:lnTo>
                  <a:lnTo>
                    <a:pt x="26263" y="1795614"/>
                  </a:lnTo>
                  <a:lnTo>
                    <a:pt x="26847" y="1795094"/>
                  </a:lnTo>
                  <a:lnTo>
                    <a:pt x="27419" y="1794865"/>
                  </a:lnTo>
                  <a:lnTo>
                    <a:pt x="27965" y="1795056"/>
                  </a:lnTo>
                  <a:lnTo>
                    <a:pt x="29311" y="1796338"/>
                  </a:lnTo>
                  <a:lnTo>
                    <a:pt x="29832" y="1796580"/>
                  </a:lnTo>
                  <a:lnTo>
                    <a:pt x="30327" y="1796542"/>
                  </a:lnTo>
                  <a:lnTo>
                    <a:pt x="31394" y="1796173"/>
                  </a:lnTo>
                  <a:lnTo>
                    <a:pt x="37515" y="1792808"/>
                  </a:lnTo>
                  <a:lnTo>
                    <a:pt x="39636" y="1792376"/>
                  </a:lnTo>
                  <a:lnTo>
                    <a:pt x="40195" y="1792427"/>
                  </a:lnTo>
                  <a:lnTo>
                    <a:pt x="42468" y="1793303"/>
                  </a:lnTo>
                  <a:lnTo>
                    <a:pt x="45415" y="1793811"/>
                  </a:lnTo>
                  <a:lnTo>
                    <a:pt x="46710" y="1794662"/>
                  </a:lnTo>
                  <a:lnTo>
                    <a:pt x="48310" y="1796656"/>
                  </a:lnTo>
                  <a:lnTo>
                    <a:pt x="53098" y="1801152"/>
                  </a:lnTo>
                  <a:lnTo>
                    <a:pt x="53949" y="1801647"/>
                  </a:lnTo>
                  <a:lnTo>
                    <a:pt x="56845" y="1802472"/>
                  </a:lnTo>
                  <a:lnTo>
                    <a:pt x="66928" y="1807806"/>
                  </a:lnTo>
                  <a:lnTo>
                    <a:pt x="72796" y="1812467"/>
                  </a:lnTo>
                  <a:lnTo>
                    <a:pt x="72974" y="1812975"/>
                  </a:lnTo>
                  <a:lnTo>
                    <a:pt x="73063" y="1813509"/>
                  </a:lnTo>
                  <a:lnTo>
                    <a:pt x="73024" y="1814042"/>
                  </a:lnTo>
                  <a:lnTo>
                    <a:pt x="72936" y="1814588"/>
                  </a:lnTo>
                  <a:lnTo>
                    <a:pt x="72847" y="1815693"/>
                  </a:lnTo>
                  <a:lnTo>
                    <a:pt x="73266" y="1816557"/>
                  </a:lnTo>
                  <a:lnTo>
                    <a:pt x="73977" y="1817712"/>
                  </a:lnTo>
                  <a:lnTo>
                    <a:pt x="75844" y="1819922"/>
                  </a:lnTo>
                  <a:lnTo>
                    <a:pt x="76441" y="1821091"/>
                  </a:lnTo>
                  <a:lnTo>
                    <a:pt x="76644" y="1821980"/>
                  </a:lnTo>
                  <a:lnTo>
                    <a:pt x="76441" y="1822462"/>
                  </a:lnTo>
                  <a:lnTo>
                    <a:pt x="76060" y="1822856"/>
                  </a:lnTo>
                  <a:lnTo>
                    <a:pt x="75615" y="1823173"/>
                  </a:lnTo>
                  <a:lnTo>
                    <a:pt x="74587" y="1823631"/>
                  </a:lnTo>
                  <a:lnTo>
                    <a:pt x="73520" y="1823935"/>
                  </a:lnTo>
                  <a:lnTo>
                    <a:pt x="69240" y="1824278"/>
                  </a:lnTo>
                  <a:lnTo>
                    <a:pt x="68706" y="1824202"/>
                  </a:lnTo>
                  <a:lnTo>
                    <a:pt x="68198" y="1823935"/>
                  </a:lnTo>
                  <a:lnTo>
                    <a:pt x="67805" y="1823567"/>
                  </a:lnTo>
                  <a:lnTo>
                    <a:pt x="67233" y="1822500"/>
                  </a:lnTo>
                  <a:lnTo>
                    <a:pt x="67043" y="1821827"/>
                  </a:lnTo>
                  <a:lnTo>
                    <a:pt x="66903" y="1821522"/>
                  </a:lnTo>
                  <a:lnTo>
                    <a:pt x="66674" y="1821332"/>
                  </a:lnTo>
                  <a:lnTo>
                    <a:pt x="65214" y="1821459"/>
                  </a:lnTo>
                  <a:lnTo>
                    <a:pt x="64719" y="1821624"/>
                  </a:lnTo>
                  <a:lnTo>
                    <a:pt x="64312" y="1821865"/>
                  </a:lnTo>
                  <a:lnTo>
                    <a:pt x="64046" y="1822284"/>
                  </a:lnTo>
                  <a:lnTo>
                    <a:pt x="64007" y="1822767"/>
                  </a:lnTo>
                  <a:lnTo>
                    <a:pt x="64185" y="1825980"/>
                  </a:lnTo>
                  <a:lnTo>
                    <a:pt x="64084" y="1828063"/>
                  </a:lnTo>
                  <a:lnTo>
                    <a:pt x="64084" y="1829269"/>
                  </a:lnTo>
                  <a:lnTo>
                    <a:pt x="64439" y="1831873"/>
                  </a:lnTo>
                  <a:lnTo>
                    <a:pt x="64452" y="1832444"/>
                  </a:lnTo>
                  <a:lnTo>
                    <a:pt x="64325" y="1832991"/>
                  </a:lnTo>
                  <a:lnTo>
                    <a:pt x="63957" y="1833499"/>
                  </a:lnTo>
                  <a:lnTo>
                    <a:pt x="63042" y="1834591"/>
                  </a:lnTo>
                  <a:lnTo>
                    <a:pt x="62623" y="1835162"/>
                  </a:lnTo>
                  <a:lnTo>
                    <a:pt x="62306" y="1835721"/>
                  </a:lnTo>
                  <a:lnTo>
                    <a:pt x="62001" y="1836839"/>
                  </a:lnTo>
                  <a:lnTo>
                    <a:pt x="61912" y="1837397"/>
                  </a:lnTo>
                  <a:lnTo>
                    <a:pt x="61658" y="1838413"/>
                  </a:lnTo>
                  <a:lnTo>
                    <a:pt x="58115" y="1841842"/>
                  </a:lnTo>
                  <a:lnTo>
                    <a:pt x="55829" y="1843290"/>
                  </a:lnTo>
                  <a:lnTo>
                    <a:pt x="54736" y="1844433"/>
                  </a:lnTo>
                  <a:lnTo>
                    <a:pt x="54317" y="1845271"/>
                  </a:lnTo>
                  <a:lnTo>
                    <a:pt x="54355" y="1845945"/>
                  </a:lnTo>
                  <a:lnTo>
                    <a:pt x="54622" y="1846389"/>
                  </a:lnTo>
                  <a:lnTo>
                    <a:pt x="55041" y="1846884"/>
                  </a:lnTo>
                  <a:lnTo>
                    <a:pt x="55321" y="1847380"/>
                  </a:lnTo>
                  <a:lnTo>
                    <a:pt x="55689" y="1848269"/>
                  </a:lnTo>
                  <a:lnTo>
                    <a:pt x="55791" y="1848434"/>
                  </a:lnTo>
                  <a:lnTo>
                    <a:pt x="56426" y="1848726"/>
                  </a:lnTo>
                  <a:lnTo>
                    <a:pt x="59435" y="1848472"/>
                  </a:lnTo>
                  <a:lnTo>
                    <a:pt x="63106" y="1847380"/>
                  </a:lnTo>
                  <a:lnTo>
                    <a:pt x="63690" y="1846859"/>
                  </a:lnTo>
                  <a:lnTo>
                    <a:pt x="63753" y="1844611"/>
                  </a:lnTo>
                  <a:lnTo>
                    <a:pt x="63969" y="1843989"/>
                  </a:lnTo>
                  <a:lnTo>
                    <a:pt x="64503" y="1842808"/>
                  </a:lnTo>
                  <a:lnTo>
                    <a:pt x="64744" y="1842198"/>
                  </a:lnTo>
                  <a:lnTo>
                    <a:pt x="64896" y="1841334"/>
                  </a:lnTo>
                  <a:lnTo>
                    <a:pt x="65074" y="1840725"/>
                  </a:lnTo>
                  <a:lnTo>
                    <a:pt x="65392" y="1840001"/>
                  </a:lnTo>
                  <a:lnTo>
                    <a:pt x="65862" y="1839633"/>
                  </a:lnTo>
                  <a:lnTo>
                    <a:pt x="66395" y="1839429"/>
                  </a:lnTo>
                  <a:lnTo>
                    <a:pt x="68440" y="1839087"/>
                  </a:lnTo>
                  <a:lnTo>
                    <a:pt x="68948" y="1838693"/>
                  </a:lnTo>
                  <a:lnTo>
                    <a:pt x="69291" y="1838096"/>
                  </a:lnTo>
                  <a:lnTo>
                    <a:pt x="69735" y="1837791"/>
                  </a:lnTo>
                  <a:lnTo>
                    <a:pt x="70218" y="1837601"/>
                  </a:lnTo>
                  <a:lnTo>
                    <a:pt x="72047" y="1837309"/>
                  </a:lnTo>
                  <a:lnTo>
                    <a:pt x="72796" y="1837055"/>
                  </a:lnTo>
                  <a:lnTo>
                    <a:pt x="73901" y="1836534"/>
                  </a:lnTo>
                  <a:lnTo>
                    <a:pt x="74256" y="1836000"/>
                  </a:lnTo>
                  <a:lnTo>
                    <a:pt x="74180" y="1835492"/>
                  </a:lnTo>
                  <a:lnTo>
                    <a:pt x="72135" y="1834007"/>
                  </a:lnTo>
                  <a:lnTo>
                    <a:pt x="71869" y="1833486"/>
                  </a:lnTo>
                  <a:lnTo>
                    <a:pt x="84264" y="1829358"/>
                  </a:lnTo>
                  <a:lnTo>
                    <a:pt x="84835" y="1829587"/>
                  </a:lnTo>
                  <a:lnTo>
                    <a:pt x="85331" y="1829943"/>
                  </a:lnTo>
                  <a:lnTo>
                    <a:pt x="87541" y="1832559"/>
                  </a:lnTo>
                  <a:lnTo>
                    <a:pt x="87782" y="1833054"/>
                  </a:lnTo>
                  <a:lnTo>
                    <a:pt x="87871" y="1833587"/>
                  </a:lnTo>
                  <a:lnTo>
                    <a:pt x="87845" y="1834172"/>
                  </a:lnTo>
                  <a:lnTo>
                    <a:pt x="85102" y="1838769"/>
                  </a:lnTo>
                  <a:lnTo>
                    <a:pt x="84721" y="1839214"/>
                  </a:lnTo>
                  <a:lnTo>
                    <a:pt x="84429" y="1839671"/>
                  </a:lnTo>
                  <a:lnTo>
                    <a:pt x="84315" y="1840103"/>
                  </a:lnTo>
                  <a:lnTo>
                    <a:pt x="84467" y="1840534"/>
                  </a:lnTo>
                  <a:lnTo>
                    <a:pt x="84759" y="1840992"/>
                  </a:lnTo>
                  <a:lnTo>
                    <a:pt x="86994" y="1843570"/>
                  </a:lnTo>
                  <a:lnTo>
                    <a:pt x="87185" y="1844078"/>
                  </a:lnTo>
                  <a:lnTo>
                    <a:pt x="83362" y="1847380"/>
                  </a:lnTo>
                  <a:lnTo>
                    <a:pt x="82930" y="1847735"/>
                  </a:lnTo>
                  <a:lnTo>
                    <a:pt x="82562" y="1848142"/>
                  </a:lnTo>
                  <a:lnTo>
                    <a:pt x="82270" y="1848535"/>
                  </a:lnTo>
                  <a:lnTo>
                    <a:pt x="82156" y="1848967"/>
                  </a:lnTo>
                  <a:lnTo>
                    <a:pt x="82118" y="1849196"/>
                  </a:lnTo>
                  <a:lnTo>
                    <a:pt x="82118" y="1849348"/>
                  </a:lnTo>
                  <a:lnTo>
                    <a:pt x="82473" y="1849755"/>
                  </a:lnTo>
                  <a:lnTo>
                    <a:pt x="83108" y="1850110"/>
                  </a:lnTo>
                  <a:lnTo>
                    <a:pt x="84150" y="1850313"/>
                  </a:lnTo>
                  <a:lnTo>
                    <a:pt x="89585" y="1849793"/>
                  </a:lnTo>
                  <a:lnTo>
                    <a:pt x="90474" y="1850034"/>
                  </a:lnTo>
                  <a:lnTo>
                    <a:pt x="91071" y="1850415"/>
                  </a:lnTo>
                  <a:lnTo>
                    <a:pt x="91389" y="1851266"/>
                  </a:lnTo>
                  <a:lnTo>
                    <a:pt x="91465" y="1851596"/>
                  </a:lnTo>
                  <a:lnTo>
                    <a:pt x="91516" y="1852028"/>
                  </a:lnTo>
                  <a:lnTo>
                    <a:pt x="91414" y="1852498"/>
                  </a:lnTo>
                  <a:lnTo>
                    <a:pt x="91249" y="1852841"/>
                  </a:lnTo>
                  <a:lnTo>
                    <a:pt x="89357" y="1856066"/>
                  </a:lnTo>
                  <a:lnTo>
                    <a:pt x="89090" y="1856651"/>
                  </a:lnTo>
                  <a:lnTo>
                    <a:pt x="88963" y="1857197"/>
                  </a:lnTo>
                  <a:lnTo>
                    <a:pt x="89801" y="1858149"/>
                  </a:lnTo>
                  <a:lnTo>
                    <a:pt x="91820" y="1859508"/>
                  </a:lnTo>
                  <a:lnTo>
                    <a:pt x="93725" y="1860118"/>
                  </a:lnTo>
                  <a:lnTo>
                    <a:pt x="108470" y="1857108"/>
                  </a:lnTo>
                  <a:lnTo>
                    <a:pt x="108978" y="1856498"/>
                  </a:lnTo>
                  <a:lnTo>
                    <a:pt x="109181" y="1855939"/>
                  </a:lnTo>
                  <a:lnTo>
                    <a:pt x="109232" y="1855330"/>
                  </a:lnTo>
                  <a:lnTo>
                    <a:pt x="108889" y="1847913"/>
                  </a:lnTo>
                  <a:lnTo>
                    <a:pt x="102895" y="1843303"/>
                  </a:lnTo>
                  <a:lnTo>
                    <a:pt x="99999" y="1840966"/>
                  </a:lnTo>
                  <a:lnTo>
                    <a:pt x="99631" y="1840458"/>
                  </a:lnTo>
                  <a:lnTo>
                    <a:pt x="99390" y="1839899"/>
                  </a:lnTo>
                  <a:lnTo>
                    <a:pt x="99263" y="1839087"/>
                  </a:lnTo>
                  <a:lnTo>
                    <a:pt x="99466" y="1838452"/>
                  </a:lnTo>
                  <a:lnTo>
                    <a:pt x="99771" y="1837829"/>
                  </a:lnTo>
                  <a:lnTo>
                    <a:pt x="100139" y="1837321"/>
                  </a:lnTo>
                  <a:lnTo>
                    <a:pt x="100571" y="1836953"/>
                  </a:lnTo>
                  <a:lnTo>
                    <a:pt x="101053" y="1836737"/>
                  </a:lnTo>
                  <a:lnTo>
                    <a:pt x="101638" y="1836775"/>
                  </a:lnTo>
                  <a:lnTo>
                    <a:pt x="103530" y="1837283"/>
                  </a:lnTo>
                  <a:lnTo>
                    <a:pt x="104101" y="1837258"/>
                  </a:lnTo>
                  <a:lnTo>
                    <a:pt x="104609" y="1837004"/>
                  </a:lnTo>
                  <a:lnTo>
                    <a:pt x="105092" y="1836686"/>
                  </a:lnTo>
                  <a:lnTo>
                    <a:pt x="105575" y="1836445"/>
                  </a:lnTo>
                  <a:lnTo>
                    <a:pt x="106095" y="1836407"/>
                  </a:lnTo>
                  <a:lnTo>
                    <a:pt x="106476" y="1836521"/>
                  </a:lnTo>
                  <a:lnTo>
                    <a:pt x="106908" y="1836864"/>
                  </a:lnTo>
                  <a:lnTo>
                    <a:pt x="106514" y="1840306"/>
                  </a:lnTo>
                  <a:lnTo>
                    <a:pt x="106654" y="1840928"/>
                  </a:lnTo>
                  <a:lnTo>
                    <a:pt x="106946" y="1841677"/>
                  </a:lnTo>
                  <a:lnTo>
                    <a:pt x="107480" y="1842008"/>
                  </a:lnTo>
                  <a:lnTo>
                    <a:pt x="108115" y="1842198"/>
                  </a:lnTo>
                  <a:lnTo>
                    <a:pt x="108699" y="1842274"/>
                  </a:lnTo>
                  <a:lnTo>
                    <a:pt x="109232" y="1842135"/>
                  </a:lnTo>
                  <a:lnTo>
                    <a:pt x="115595" y="1837359"/>
                  </a:lnTo>
                  <a:lnTo>
                    <a:pt x="115417" y="1836928"/>
                  </a:lnTo>
                  <a:lnTo>
                    <a:pt x="115023" y="1836521"/>
                  </a:lnTo>
                  <a:lnTo>
                    <a:pt x="111823" y="1834311"/>
                  </a:lnTo>
                  <a:lnTo>
                    <a:pt x="111620" y="1833626"/>
                  </a:lnTo>
                  <a:lnTo>
                    <a:pt x="111772" y="1832724"/>
                  </a:lnTo>
                  <a:lnTo>
                    <a:pt x="112928" y="1831035"/>
                  </a:lnTo>
                  <a:lnTo>
                    <a:pt x="113741" y="1830489"/>
                  </a:lnTo>
                  <a:lnTo>
                    <a:pt x="114503" y="1830425"/>
                  </a:lnTo>
                  <a:lnTo>
                    <a:pt x="119735" y="1833524"/>
                  </a:lnTo>
                  <a:lnTo>
                    <a:pt x="120599" y="1833841"/>
                  </a:lnTo>
                  <a:lnTo>
                    <a:pt x="121653" y="1834019"/>
                  </a:lnTo>
                  <a:lnTo>
                    <a:pt x="123596" y="1834057"/>
                  </a:lnTo>
                  <a:lnTo>
                    <a:pt x="124561" y="1833841"/>
                  </a:lnTo>
                  <a:lnTo>
                    <a:pt x="125221" y="1833486"/>
                  </a:lnTo>
                  <a:lnTo>
                    <a:pt x="125348" y="1832965"/>
                  </a:lnTo>
                  <a:lnTo>
                    <a:pt x="125221" y="1832470"/>
                  </a:lnTo>
                  <a:lnTo>
                    <a:pt x="122046" y="1830247"/>
                  </a:lnTo>
                  <a:lnTo>
                    <a:pt x="121792" y="1829714"/>
                  </a:lnTo>
                  <a:lnTo>
                    <a:pt x="121932" y="1829079"/>
                  </a:lnTo>
                  <a:lnTo>
                    <a:pt x="122770" y="1828088"/>
                  </a:lnTo>
                  <a:lnTo>
                    <a:pt x="123507" y="1827796"/>
                  </a:lnTo>
                  <a:lnTo>
                    <a:pt x="124231" y="1827707"/>
                  </a:lnTo>
                  <a:lnTo>
                    <a:pt x="127495" y="1828660"/>
                  </a:lnTo>
                  <a:lnTo>
                    <a:pt x="129755" y="1832330"/>
                  </a:lnTo>
                  <a:lnTo>
                    <a:pt x="129578" y="1832914"/>
                  </a:lnTo>
                  <a:lnTo>
                    <a:pt x="129298" y="1833499"/>
                  </a:lnTo>
                  <a:lnTo>
                    <a:pt x="128930" y="1834057"/>
                  </a:lnTo>
                  <a:lnTo>
                    <a:pt x="127761" y="1835454"/>
                  </a:lnTo>
                  <a:lnTo>
                    <a:pt x="127012" y="1836496"/>
                  </a:lnTo>
                  <a:lnTo>
                    <a:pt x="126745" y="1837080"/>
                  </a:lnTo>
                  <a:lnTo>
                    <a:pt x="126631" y="1837715"/>
                  </a:lnTo>
                  <a:lnTo>
                    <a:pt x="126809" y="1838261"/>
                  </a:lnTo>
                  <a:lnTo>
                    <a:pt x="127355" y="1838794"/>
                  </a:lnTo>
                  <a:lnTo>
                    <a:pt x="127838" y="1838896"/>
                  </a:lnTo>
                  <a:lnTo>
                    <a:pt x="128295" y="1838833"/>
                  </a:lnTo>
                  <a:lnTo>
                    <a:pt x="136918" y="1835404"/>
                  </a:lnTo>
                  <a:lnTo>
                    <a:pt x="139674" y="1834718"/>
                  </a:lnTo>
                  <a:lnTo>
                    <a:pt x="140500" y="1834311"/>
                  </a:lnTo>
                  <a:lnTo>
                    <a:pt x="141439" y="1833638"/>
                  </a:lnTo>
                  <a:lnTo>
                    <a:pt x="143903" y="1830730"/>
                  </a:lnTo>
                  <a:lnTo>
                    <a:pt x="144081" y="1830019"/>
                  </a:lnTo>
                  <a:lnTo>
                    <a:pt x="143929" y="1828673"/>
                  </a:lnTo>
                  <a:lnTo>
                    <a:pt x="144297" y="1827491"/>
                  </a:lnTo>
                  <a:lnTo>
                    <a:pt x="145605" y="1825371"/>
                  </a:lnTo>
                  <a:lnTo>
                    <a:pt x="147180" y="1823504"/>
                  </a:lnTo>
                  <a:lnTo>
                    <a:pt x="148018" y="1822691"/>
                  </a:lnTo>
                  <a:lnTo>
                    <a:pt x="148805" y="1822399"/>
                  </a:lnTo>
                  <a:lnTo>
                    <a:pt x="153708" y="1823974"/>
                  </a:lnTo>
                  <a:lnTo>
                    <a:pt x="153923" y="1823999"/>
                  </a:lnTo>
                  <a:lnTo>
                    <a:pt x="155587" y="1824177"/>
                  </a:lnTo>
                  <a:lnTo>
                    <a:pt x="158559" y="1823605"/>
                  </a:lnTo>
                  <a:lnTo>
                    <a:pt x="160591" y="1823554"/>
                  </a:lnTo>
                  <a:lnTo>
                    <a:pt x="161518" y="1823821"/>
                  </a:lnTo>
                  <a:lnTo>
                    <a:pt x="162166" y="1824215"/>
                  </a:lnTo>
                  <a:lnTo>
                    <a:pt x="162788" y="1825117"/>
                  </a:lnTo>
                  <a:lnTo>
                    <a:pt x="163829" y="1826234"/>
                  </a:lnTo>
                  <a:lnTo>
                    <a:pt x="164896" y="1826933"/>
                  </a:lnTo>
                  <a:lnTo>
                    <a:pt x="165595" y="1826983"/>
                  </a:lnTo>
                  <a:lnTo>
                    <a:pt x="166217" y="1826895"/>
                  </a:lnTo>
                  <a:lnTo>
                    <a:pt x="167119" y="1826323"/>
                  </a:lnTo>
                  <a:lnTo>
                    <a:pt x="167843" y="1826094"/>
                  </a:lnTo>
                  <a:lnTo>
                    <a:pt x="172186" y="1825752"/>
                  </a:lnTo>
                  <a:lnTo>
                    <a:pt x="172669" y="1825282"/>
                  </a:lnTo>
                  <a:lnTo>
                    <a:pt x="172999" y="1824837"/>
                  </a:lnTo>
                  <a:lnTo>
                    <a:pt x="173380" y="1824278"/>
                  </a:lnTo>
                  <a:lnTo>
                    <a:pt x="174155" y="1823631"/>
                  </a:lnTo>
                  <a:lnTo>
                    <a:pt x="175234" y="1822907"/>
                  </a:lnTo>
                  <a:lnTo>
                    <a:pt x="177647" y="1822018"/>
                  </a:lnTo>
                  <a:lnTo>
                    <a:pt x="178727" y="1821370"/>
                  </a:lnTo>
                  <a:lnTo>
                    <a:pt x="179349" y="1820710"/>
                  </a:lnTo>
                  <a:lnTo>
                    <a:pt x="179425" y="1820138"/>
                  </a:lnTo>
                  <a:lnTo>
                    <a:pt x="179476" y="1818932"/>
                  </a:lnTo>
                  <a:lnTo>
                    <a:pt x="179616" y="1817700"/>
                  </a:lnTo>
                  <a:lnTo>
                    <a:pt x="172326" y="1816201"/>
                  </a:lnTo>
                  <a:lnTo>
                    <a:pt x="171538" y="1815896"/>
                  </a:lnTo>
                  <a:lnTo>
                    <a:pt x="171399" y="1815045"/>
                  </a:lnTo>
                  <a:lnTo>
                    <a:pt x="171284" y="1812747"/>
                  </a:lnTo>
                  <a:lnTo>
                    <a:pt x="171310" y="1811566"/>
                  </a:lnTo>
                  <a:lnTo>
                    <a:pt x="171272" y="1810893"/>
                  </a:lnTo>
                  <a:lnTo>
                    <a:pt x="171119" y="1810207"/>
                  </a:lnTo>
                  <a:lnTo>
                    <a:pt x="170662" y="1809330"/>
                  </a:lnTo>
                  <a:lnTo>
                    <a:pt x="170116" y="1809026"/>
                  </a:lnTo>
                  <a:lnTo>
                    <a:pt x="169481" y="1808861"/>
                  </a:lnTo>
                  <a:lnTo>
                    <a:pt x="168287" y="1808886"/>
                  </a:lnTo>
                  <a:lnTo>
                    <a:pt x="167195" y="1809102"/>
                  </a:lnTo>
                  <a:lnTo>
                    <a:pt x="165823" y="1810004"/>
                  </a:lnTo>
                  <a:lnTo>
                    <a:pt x="165328" y="1810245"/>
                  </a:lnTo>
                  <a:lnTo>
                    <a:pt x="158013" y="1811451"/>
                  </a:lnTo>
                  <a:lnTo>
                    <a:pt x="157721" y="1811350"/>
                  </a:lnTo>
                  <a:lnTo>
                    <a:pt x="157416" y="1811235"/>
                  </a:lnTo>
                  <a:lnTo>
                    <a:pt x="156997" y="1810791"/>
                  </a:lnTo>
                  <a:lnTo>
                    <a:pt x="156794" y="1810232"/>
                  </a:lnTo>
                  <a:lnTo>
                    <a:pt x="156590" y="1809445"/>
                  </a:lnTo>
                  <a:lnTo>
                    <a:pt x="156679" y="1808734"/>
                  </a:lnTo>
                  <a:lnTo>
                    <a:pt x="159105" y="1806676"/>
                  </a:lnTo>
                  <a:lnTo>
                    <a:pt x="164464" y="1806130"/>
                  </a:lnTo>
                  <a:lnTo>
                    <a:pt x="164909" y="1805990"/>
                  </a:lnTo>
                  <a:lnTo>
                    <a:pt x="165163" y="1805698"/>
                  </a:lnTo>
                  <a:lnTo>
                    <a:pt x="165150" y="1805279"/>
                  </a:lnTo>
                  <a:lnTo>
                    <a:pt x="163410" y="1799818"/>
                  </a:lnTo>
                  <a:lnTo>
                    <a:pt x="163423" y="1799069"/>
                  </a:lnTo>
                  <a:lnTo>
                    <a:pt x="163614" y="1798459"/>
                  </a:lnTo>
                  <a:lnTo>
                    <a:pt x="164299" y="1797380"/>
                  </a:lnTo>
                  <a:lnTo>
                    <a:pt x="165519" y="1796059"/>
                  </a:lnTo>
                  <a:lnTo>
                    <a:pt x="166776" y="1794840"/>
                  </a:lnTo>
                  <a:lnTo>
                    <a:pt x="167970" y="1793443"/>
                  </a:lnTo>
                  <a:lnTo>
                    <a:pt x="168338" y="1792884"/>
                  </a:lnTo>
                  <a:lnTo>
                    <a:pt x="168630" y="1792274"/>
                  </a:lnTo>
                  <a:lnTo>
                    <a:pt x="168719" y="1791449"/>
                  </a:lnTo>
                  <a:lnTo>
                    <a:pt x="168414" y="1790941"/>
                  </a:lnTo>
                  <a:lnTo>
                    <a:pt x="167957" y="1790471"/>
                  </a:lnTo>
                  <a:lnTo>
                    <a:pt x="164541" y="1788579"/>
                  </a:lnTo>
                  <a:lnTo>
                    <a:pt x="160718" y="1786445"/>
                  </a:lnTo>
                  <a:lnTo>
                    <a:pt x="160477" y="1785835"/>
                  </a:lnTo>
                  <a:lnTo>
                    <a:pt x="160464" y="1785200"/>
                  </a:lnTo>
                  <a:lnTo>
                    <a:pt x="160680" y="1784616"/>
                  </a:lnTo>
                  <a:lnTo>
                    <a:pt x="161035" y="1784121"/>
                  </a:lnTo>
                  <a:lnTo>
                    <a:pt x="161480" y="1783803"/>
                  </a:lnTo>
                  <a:lnTo>
                    <a:pt x="163537" y="1783054"/>
                  </a:lnTo>
                  <a:lnTo>
                    <a:pt x="164071" y="1782978"/>
                  </a:lnTo>
                  <a:lnTo>
                    <a:pt x="164541" y="1782826"/>
                  </a:lnTo>
                  <a:lnTo>
                    <a:pt x="164884" y="1782559"/>
                  </a:lnTo>
                  <a:lnTo>
                    <a:pt x="164985" y="1782089"/>
                  </a:lnTo>
                  <a:lnTo>
                    <a:pt x="164985" y="1780679"/>
                  </a:lnTo>
                  <a:lnTo>
                    <a:pt x="165036" y="1779574"/>
                  </a:lnTo>
                  <a:lnTo>
                    <a:pt x="165252" y="1778863"/>
                  </a:lnTo>
                  <a:lnTo>
                    <a:pt x="165633" y="1778330"/>
                  </a:lnTo>
                  <a:lnTo>
                    <a:pt x="167030" y="1777415"/>
                  </a:lnTo>
                  <a:lnTo>
                    <a:pt x="168046" y="1776945"/>
                  </a:lnTo>
                  <a:lnTo>
                    <a:pt x="168516" y="1776717"/>
                  </a:lnTo>
                  <a:lnTo>
                    <a:pt x="168948" y="1776399"/>
                  </a:lnTo>
                  <a:lnTo>
                    <a:pt x="169265" y="1775968"/>
                  </a:lnTo>
                  <a:lnTo>
                    <a:pt x="169392" y="1775447"/>
                  </a:lnTo>
                  <a:lnTo>
                    <a:pt x="169519" y="1772005"/>
                  </a:lnTo>
                  <a:lnTo>
                    <a:pt x="169773" y="1766074"/>
                  </a:lnTo>
                  <a:lnTo>
                    <a:pt x="177393" y="1762175"/>
                  </a:lnTo>
                  <a:lnTo>
                    <a:pt x="178422" y="1761744"/>
                  </a:lnTo>
                  <a:lnTo>
                    <a:pt x="182397" y="1754212"/>
                  </a:lnTo>
                  <a:lnTo>
                    <a:pt x="182143" y="1753654"/>
                  </a:lnTo>
                  <a:lnTo>
                    <a:pt x="181622" y="1753247"/>
                  </a:lnTo>
                  <a:lnTo>
                    <a:pt x="178269" y="1752193"/>
                  </a:lnTo>
                  <a:lnTo>
                    <a:pt x="175983" y="1752079"/>
                  </a:lnTo>
                  <a:lnTo>
                    <a:pt x="175628" y="1751863"/>
                  </a:lnTo>
                  <a:lnTo>
                    <a:pt x="175412" y="1751457"/>
                  </a:lnTo>
                  <a:lnTo>
                    <a:pt x="175018" y="1749869"/>
                  </a:lnTo>
                  <a:lnTo>
                    <a:pt x="174840" y="1749348"/>
                  </a:lnTo>
                  <a:lnTo>
                    <a:pt x="174574" y="1748878"/>
                  </a:lnTo>
                  <a:lnTo>
                    <a:pt x="174078" y="1748523"/>
                  </a:lnTo>
                  <a:lnTo>
                    <a:pt x="170865" y="1747100"/>
                  </a:lnTo>
                  <a:lnTo>
                    <a:pt x="169989" y="1746275"/>
                  </a:lnTo>
                  <a:lnTo>
                    <a:pt x="168401" y="1743989"/>
                  </a:lnTo>
                  <a:lnTo>
                    <a:pt x="167538" y="1744916"/>
                  </a:lnTo>
                  <a:lnTo>
                    <a:pt x="166776" y="1745894"/>
                  </a:lnTo>
                  <a:lnTo>
                    <a:pt x="166052" y="1747037"/>
                  </a:lnTo>
                  <a:lnTo>
                    <a:pt x="164807" y="1749704"/>
                  </a:lnTo>
                  <a:lnTo>
                    <a:pt x="164249" y="1750352"/>
                  </a:lnTo>
                  <a:lnTo>
                    <a:pt x="163487" y="1750860"/>
                  </a:lnTo>
                  <a:lnTo>
                    <a:pt x="161988" y="1751355"/>
                  </a:lnTo>
                  <a:lnTo>
                    <a:pt x="160464" y="1752155"/>
                  </a:lnTo>
                  <a:lnTo>
                    <a:pt x="160019" y="1752549"/>
                  </a:lnTo>
                  <a:lnTo>
                    <a:pt x="159308" y="1752777"/>
                  </a:lnTo>
                  <a:lnTo>
                    <a:pt x="158051" y="1752815"/>
                  </a:lnTo>
                  <a:lnTo>
                    <a:pt x="151930" y="1751203"/>
                  </a:lnTo>
                  <a:lnTo>
                    <a:pt x="150583" y="1749958"/>
                  </a:lnTo>
                  <a:lnTo>
                    <a:pt x="147802" y="1748472"/>
                  </a:lnTo>
                  <a:lnTo>
                    <a:pt x="147192" y="1747583"/>
                  </a:lnTo>
                  <a:lnTo>
                    <a:pt x="146786" y="1746796"/>
                  </a:lnTo>
                  <a:lnTo>
                    <a:pt x="146799" y="1746084"/>
                  </a:lnTo>
                  <a:lnTo>
                    <a:pt x="147205" y="1744154"/>
                  </a:lnTo>
                  <a:lnTo>
                    <a:pt x="147256" y="1743544"/>
                  </a:lnTo>
                  <a:lnTo>
                    <a:pt x="147015" y="1742846"/>
                  </a:lnTo>
                  <a:lnTo>
                    <a:pt x="145338" y="1740916"/>
                  </a:lnTo>
                  <a:lnTo>
                    <a:pt x="144335" y="1739265"/>
                  </a:lnTo>
                  <a:lnTo>
                    <a:pt x="142366" y="1737004"/>
                  </a:lnTo>
                  <a:lnTo>
                    <a:pt x="142024" y="1736064"/>
                  </a:lnTo>
                  <a:lnTo>
                    <a:pt x="141947" y="1735239"/>
                  </a:lnTo>
                  <a:lnTo>
                    <a:pt x="142062" y="1734591"/>
                  </a:lnTo>
                  <a:lnTo>
                    <a:pt x="141503" y="1733918"/>
                  </a:lnTo>
                  <a:lnTo>
                    <a:pt x="140284" y="1733346"/>
                  </a:lnTo>
                  <a:lnTo>
                    <a:pt x="137045" y="1732699"/>
                  </a:lnTo>
                  <a:lnTo>
                    <a:pt x="135585" y="1732724"/>
                  </a:lnTo>
                  <a:lnTo>
                    <a:pt x="134543" y="1732902"/>
                  </a:lnTo>
                  <a:lnTo>
                    <a:pt x="134099" y="1733245"/>
                  </a:lnTo>
                  <a:lnTo>
                    <a:pt x="131114" y="1736026"/>
                  </a:lnTo>
                  <a:lnTo>
                    <a:pt x="130657" y="1736305"/>
                  </a:lnTo>
                  <a:lnTo>
                    <a:pt x="130136" y="1736483"/>
                  </a:lnTo>
                  <a:lnTo>
                    <a:pt x="128396" y="1736598"/>
                  </a:lnTo>
                  <a:lnTo>
                    <a:pt x="127952" y="1736953"/>
                  </a:lnTo>
                  <a:lnTo>
                    <a:pt x="127622" y="1737537"/>
                  </a:lnTo>
                  <a:lnTo>
                    <a:pt x="126974" y="1738871"/>
                  </a:lnTo>
                  <a:lnTo>
                    <a:pt x="126593" y="1739379"/>
                  </a:lnTo>
                  <a:lnTo>
                    <a:pt x="126110" y="1739658"/>
                  </a:lnTo>
                  <a:lnTo>
                    <a:pt x="125539" y="1739684"/>
                  </a:lnTo>
                  <a:lnTo>
                    <a:pt x="124853" y="1739569"/>
                  </a:lnTo>
                  <a:lnTo>
                    <a:pt x="124129" y="1739265"/>
                  </a:lnTo>
                  <a:lnTo>
                    <a:pt x="123304" y="1738731"/>
                  </a:lnTo>
                  <a:lnTo>
                    <a:pt x="123037" y="1737931"/>
                  </a:lnTo>
                  <a:lnTo>
                    <a:pt x="123113" y="1737194"/>
                  </a:lnTo>
                  <a:lnTo>
                    <a:pt x="123888" y="1735150"/>
                  </a:lnTo>
                  <a:lnTo>
                    <a:pt x="124244" y="1733804"/>
                  </a:lnTo>
                  <a:lnTo>
                    <a:pt x="124294" y="1733207"/>
                  </a:lnTo>
                  <a:lnTo>
                    <a:pt x="124205" y="1732648"/>
                  </a:lnTo>
                  <a:lnTo>
                    <a:pt x="123863" y="1732229"/>
                  </a:lnTo>
                  <a:lnTo>
                    <a:pt x="123380" y="1731987"/>
                  </a:lnTo>
                  <a:lnTo>
                    <a:pt x="122529" y="1732127"/>
                  </a:lnTo>
                  <a:lnTo>
                    <a:pt x="121399" y="1732699"/>
                  </a:lnTo>
                  <a:lnTo>
                    <a:pt x="119278" y="1731378"/>
                  </a:lnTo>
                  <a:lnTo>
                    <a:pt x="112661" y="1724634"/>
                  </a:lnTo>
                  <a:lnTo>
                    <a:pt x="111302" y="1725523"/>
                  </a:lnTo>
                  <a:lnTo>
                    <a:pt x="109943" y="1726184"/>
                  </a:lnTo>
                  <a:lnTo>
                    <a:pt x="107848" y="1725879"/>
                  </a:lnTo>
                  <a:lnTo>
                    <a:pt x="101676" y="1723136"/>
                  </a:lnTo>
                  <a:lnTo>
                    <a:pt x="101282" y="1722234"/>
                  </a:lnTo>
                  <a:lnTo>
                    <a:pt x="101358" y="1720659"/>
                  </a:lnTo>
                  <a:lnTo>
                    <a:pt x="101155" y="1720138"/>
                  </a:lnTo>
                  <a:lnTo>
                    <a:pt x="100787" y="1719643"/>
                  </a:lnTo>
                  <a:lnTo>
                    <a:pt x="98018" y="1717357"/>
                  </a:lnTo>
                  <a:lnTo>
                    <a:pt x="97167" y="1716976"/>
                  </a:lnTo>
                  <a:lnTo>
                    <a:pt x="92405" y="1716430"/>
                  </a:lnTo>
                  <a:lnTo>
                    <a:pt x="90525" y="1715744"/>
                  </a:lnTo>
                  <a:lnTo>
                    <a:pt x="89560" y="1715820"/>
                  </a:lnTo>
                  <a:lnTo>
                    <a:pt x="88836" y="1715985"/>
                  </a:lnTo>
                  <a:lnTo>
                    <a:pt x="85458" y="1718322"/>
                  </a:lnTo>
                  <a:lnTo>
                    <a:pt x="79781" y="1715744"/>
                  </a:lnTo>
                  <a:lnTo>
                    <a:pt x="76949" y="1712315"/>
                  </a:lnTo>
                  <a:lnTo>
                    <a:pt x="76441" y="1711286"/>
                  </a:lnTo>
                  <a:lnTo>
                    <a:pt x="76377" y="1710677"/>
                  </a:lnTo>
                  <a:lnTo>
                    <a:pt x="76453" y="1710029"/>
                  </a:lnTo>
                  <a:lnTo>
                    <a:pt x="76949" y="1709166"/>
                  </a:lnTo>
                  <a:lnTo>
                    <a:pt x="77457" y="1708670"/>
                  </a:lnTo>
                  <a:lnTo>
                    <a:pt x="77990" y="1708302"/>
                  </a:lnTo>
                  <a:lnTo>
                    <a:pt x="79019" y="1707705"/>
                  </a:lnTo>
                  <a:lnTo>
                    <a:pt x="79489" y="1707095"/>
                  </a:lnTo>
                  <a:lnTo>
                    <a:pt x="79781" y="1706232"/>
                  </a:lnTo>
                  <a:lnTo>
                    <a:pt x="79870" y="1704670"/>
                  </a:lnTo>
                  <a:lnTo>
                    <a:pt x="79705" y="1703031"/>
                  </a:lnTo>
                  <a:lnTo>
                    <a:pt x="78422" y="1698815"/>
                  </a:lnTo>
                  <a:lnTo>
                    <a:pt x="78574" y="1697964"/>
                  </a:lnTo>
                  <a:lnTo>
                    <a:pt x="79006" y="1696847"/>
                  </a:lnTo>
                  <a:lnTo>
                    <a:pt x="80251" y="1694776"/>
                  </a:lnTo>
                  <a:lnTo>
                    <a:pt x="81686" y="1692859"/>
                  </a:lnTo>
                  <a:lnTo>
                    <a:pt x="82156" y="1692148"/>
                  </a:lnTo>
                  <a:lnTo>
                    <a:pt x="82511" y="1691030"/>
                  </a:lnTo>
                  <a:lnTo>
                    <a:pt x="82638" y="1690357"/>
                  </a:lnTo>
                  <a:lnTo>
                    <a:pt x="82384" y="1689138"/>
                  </a:lnTo>
                  <a:lnTo>
                    <a:pt x="81914" y="1685112"/>
                  </a:lnTo>
                  <a:lnTo>
                    <a:pt x="81241" y="1684134"/>
                  </a:lnTo>
                  <a:lnTo>
                    <a:pt x="80314" y="1683880"/>
                  </a:lnTo>
                  <a:lnTo>
                    <a:pt x="79755" y="1683613"/>
                  </a:lnTo>
                  <a:lnTo>
                    <a:pt x="79197" y="1683118"/>
                  </a:lnTo>
                  <a:lnTo>
                    <a:pt x="79133" y="1682381"/>
                  </a:lnTo>
                  <a:lnTo>
                    <a:pt x="79400" y="1681835"/>
                  </a:lnTo>
                  <a:lnTo>
                    <a:pt x="79819" y="1681416"/>
                  </a:lnTo>
                  <a:lnTo>
                    <a:pt x="80924" y="1680629"/>
                  </a:lnTo>
                  <a:lnTo>
                    <a:pt x="81381" y="1680133"/>
                  </a:lnTo>
                  <a:lnTo>
                    <a:pt x="81889" y="1679486"/>
                  </a:lnTo>
                  <a:lnTo>
                    <a:pt x="83032" y="1676958"/>
                  </a:lnTo>
                  <a:lnTo>
                    <a:pt x="83527" y="1676019"/>
                  </a:lnTo>
                  <a:lnTo>
                    <a:pt x="84569" y="1674571"/>
                  </a:lnTo>
                  <a:lnTo>
                    <a:pt x="84683" y="1673987"/>
                  </a:lnTo>
                  <a:lnTo>
                    <a:pt x="84467" y="1672577"/>
                  </a:lnTo>
                  <a:lnTo>
                    <a:pt x="84404" y="1671548"/>
                  </a:lnTo>
                  <a:lnTo>
                    <a:pt x="84708" y="1670900"/>
                  </a:lnTo>
                  <a:lnTo>
                    <a:pt x="85064" y="1670418"/>
                  </a:lnTo>
                  <a:lnTo>
                    <a:pt x="85585" y="1669935"/>
                  </a:lnTo>
                  <a:lnTo>
                    <a:pt x="85699" y="1669808"/>
                  </a:lnTo>
                  <a:lnTo>
                    <a:pt x="86169" y="1669262"/>
                  </a:lnTo>
                  <a:lnTo>
                    <a:pt x="86563" y="1668868"/>
                  </a:lnTo>
                  <a:lnTo>
                    <a:pt x="86956" y="1668424"/>
                  </a:lnTo>
                  <a:lnTo>
                    <a:pt x="91655" y="1662722"/>
                  </a:lnTo>
                  <a:lnTo>
                    <a:pt x="91643" y="1662176"/>
                  </a:lnTo>
                  <a:lnTo>
                    <a:pt x="91566" y="1661642"/>
                  </a:lnTo>
                  <a:lnTo>
                    <a:pt x="91287" y="1660486"/>
                  </a:lnTo>
                  <a:lnTo>
                    <a:pt x="91249" y="1659763"/>
                  </a:lnTo>
                  <a:lnTo>
                    <a:pt x="91439" y="1659255"/>
                  </a:lnTo>
                  <a:lnTo>
                    <a:pt x="91833" y="1658810"/>
                  </a:lnTo>
                  <a:lnTo>
                    <a:pt x="92316" y="1658467"/>
                  </a:lnTo>
                  <a:lnTo>
                    <a:pt x="95491" y="1657553"/>
                  </a:lnTo>
                  <a:lnTo>
                    <a:pt x="96011" y="1657337"/>
                  </a:lnTo>
                  <a:lnTo>
                    <a:pt x="96596" y="1657019"/>
                  </a:lnTo>
                  <a:lnTo>
                    <a:pt x="97167" y="1656511"/>
                  </a:lnTo>
                  <a:lnTo>
                    <a:pt x="97789" y="1655635"/>
                  </a:lnTo>
                  <a:lnTo>
                    <a:pt x="97840" y="1654987"/>
                  </a:lnTo>
                  <a:lnTo>
                    <a:pt x="97624" y="1654429"/>
                  </a:lnTo>
                  <a:lnTo>
                    <a:pt x="95478" y="1652854"/>
                  </a:lnTo>
                  <a:lnTo>
                    <a:pt x="95046" y="1652409"/>
                  </a:lnTo>
                  <a:lnTo>
                    <a:pt x="94894" y="1651736"/>
                  </a:lnTo>
                  <a:lnTo>
                    <a:pt x="94894" y="1650885"/>
                  </a:lnTo>
                  <a:lnTo>
                    <a:pt x="95072" y="1649564"/>
                  </a:lnTo>
                  <a:lnTo>
                    <a:pt x="95072" y="1648739"/>
                  </a:lnTo>
                  <a:lnTo>
                    <a:pt x="94856" y="1648066"/>
                  </a:lnTo>
                  <a:lnTo>
                    <a:pt x="94526" y="1647507"/>
                  </a:lnTo>
                  <a:lnTo>
                    <a:pt x="94246" y="1646897"/>
                  </a:lnTo>
                  <a:lnTo>
                    <a:pt x="94132" y="1646161"/>
                  </a:lnTo>
                  <a:lnTo>
                    <a:pt x="94284" y="1645615"/>
                  </a:lnTo>
                  <a:lnTo>
                    <a:pt x="95161" y="1644383"/>
                  </a:lnTo>
                  <a:lnTo>
                    <a:pt x="95656" y="1643329"/>
                  </a:lnTo>
                  <a:lnTo>
                    <a:pt x="95554" y="1642681"/>
                  </a:lnTo>
                  <a:lnTo>
                    <a:pt x="94907" y="1641614"/>
                  </a:lnTo>
                  <a:lnTo>
                    <a:pt x="94767" y="1641094"/>
                  </a:lnTo>
                  <a:lnTo>
                    <a:pt x="94754" y="1639455"/>
                  </a:lnTo>
                  <a:lnTo>
                    <a:pt x="94995" y="1636039"/>
                  </a:lnTo>
                  <a:lnTo>
                    <a:pt x="94970" y="1634921"/>
                  </a:lnTo>
                  <a:lnTo>
                    <a:pt x="94805" y="1634096"/>
                  </a:lnTo>
                  <a:lnTo>
                    <a:pt x="94589" y="1630718"/>
                  </a:lnTo>
                  <a:lnTo>
                    <a:pt x="96494" y="1629740"/>
                  </a:lnTo>
                  <a:lnTo>
                    <a:pt x="97789" y="1629346"/>
                  </a:lnTo>
                  <a:lnTo>
                    <a:pt x="100139" y="1627720"/>
                  </a:lnTo>
                  <a:lnTo>
                    <a:pt x="101460" y="1627035"/>
                  </a:lnTo>
                  <a:lnTo>
                    <a:pt x="103390" y="1626362"/>
                  </a:lnTo>
                  <a:lnTo>
                    <a:pt x="104470" y="1626247"/>
                  </a:lnTo>
                  <a:lnTo>
                    <a:pt x="105270" y="1626362"/>
                  </a:lnTo>
                  <a:lnTo>
                    <a:pt x="105803" y="1626692"/>
                  </a:lnTo>
                  <a:lnTo>
                    <a:pt x="107073" y="1628114"/>
                  </a:lnTo>
                  <a:lnTo>
                    <a:pt x="107822" y="1628559"/>
                  </a:lnTo>
                  <a:lnTo>
                    <a:pt x="108356" y="1628521"/>
                  </a:lnTo>
                  <a:lnTo>
                    <a:pt x="108978" y="1628203"/>
                  </a:lnTo>
                  <a:lnTo>
                    <a:pt x="109575" y="1627733"/>
                  </a:lnTo>
                  <a:lnTo>
                    <a:pt x="110286" y="1627301"/>
                  </a:lnTo>
                  <a:lnTo>
                    <a:pt x="110578" y="1627466"/>
                  </a:lnTo>
                  <a:lnTo>
                    <a:pt x="110616" y="1627898"/>
                  </a:lnTo>
                  <a:lnTo>
                    <a:pt x="110528" y="1628457"/>
                  </a:lnTo>
                  <a:lnTo>
                    <a:pt x="110121" y="1630108"/>
                  </a:lnTo>
                  <a:lnTo>
                    <a:pt x="110020" y="1630680"/>
                  </a:lnTo>
                  <a:lnTo>
                    <a:pt x="110058" y="1631200"/>
                  </a:lnTo>
                  <a:lnTo>
                    <a:pt x="110324" y="1631683"/>
                  </a:lnTo>
                  <a:lnTo>
                    <a:pt x="115341" y="1635277"/>
                  </a:lnTo>
                  <a:lnTo>
                    <a:pt x="117703" y="1634578"/>
                  </a:lnTo>
                  <a:lnTo>
                    <a:pt x="121615" y="1634731"/>
                  </a:lnTo>
                  <a:lnTo>
                    <a:pt x="122593" y="1634337"/>
                  </a:lnTo>
                  <a:lnTo>
                    <a:pt x="124739" y="1633118"/>
                  </a:lnTo>
                  <a:lnTo>
                    <a:pt x="125488" y="1633016"/>
                  </a:lnTo>
                  <a:lnTo>
                    <a:pt x="126034" y="1633270"/>
                  </a:lnTo>
                  <a:lnTo>
                    <a:pt x="126834" y="1634261"/>
                  </a:lnTo>
                  <a:lnTo>
                    <a:pt x="127330" y="1634693"/>
                  </a:lnTo>
                  <a:lnTo>
                    <a:pt x="128054" y="1634972"/>
                  </a:lnTo>
                  <a:lnTo>
                    <a:pt x="128600" y="1634832"/>
                  </a:lnTo>
                  <a:lnTo>
                    <a:pt x="129057" y="1634401"/>
                  </a:lnTo>
                  <a:lnTo>
                    <a:pt x="129311" y="1633867"/>
                  </a:lnTo>
                  <a:lnTo>
                    <a:pt x="129743" y="1632686"/>
                  </a:lnTo>
                  <a:lnTo>
                    <a:pt x="130086" y="1632140"/>
                  </a:lnTo>
                  <a:lnTo>
                    <a:pt x="130632" y="1631619"/>
                  </a:lnTo>
                  <a:lnTo>
                    <a:pt x="131152" y="1631530"/>
                  </a:lnTo>
                  <a:lnTo>
                    <a:pt x="131610" y="1631721"/>
                  </a:lnTo>
                  <a:lnTo>
                    <a:pt x="132676" y="1633042"/>
                  </a:lnTo>
                  <a:lnTo>
                    <a:pt x="133286" y="1633321"/>
                  </a:lnTo>
                  <a:lnTo>
                    <a:pt x="133743" y="1633131"/>
                  </a:lnTo>
                  <a:lnTo>
                    <a:pt x="134010" y="1632699"/>
                  </a:lnTo>
                  <a:lnTo>
                    <a:pt x="134150" y="1632165"/>
                  </a:lnTo>
                  <a:lnTo>
                    <a:pt x="134365" y="1631594"/>
                  </a:lnTo>
                  <a:lnTo>
                    <a:pt x="134670" y="1631048"/>
                  </a:lnTo>
                  <a:lnTo>
                    <a:pt x="135026" y="1630553"/>
                  </a:lnTo>
                  <a:lnTo>
                    <a:pt x="135356" y="1630159"/>
                  </a:lnTo>
                  <a:lnTo>
                    <a:pt x="136601" y="1629003"/>
                  </a:lnTo>
                  <a:lnTo>
                    <a:pt x="140119" y="1625117"/>
                  </a:lnTo>
                  <a:lnTo>
                    <a:pt x="140842" y="1624495"/>
                  </a:lnTo>
                  <a:lnTo>
                    <a:pt x="141300" y="1624418"/>
                  </a:lnTo>
                  <a:lnTo>
                    <a:pt x="141477" y="1624723"/>
                  </a:lnTo>
                  <a:lnTo>
                    <a:pt x="141439" y="1625231"/>
                  </a:lnTo>
                  <a:lnTo>
                    <a:pt x="141427" y="1625688"/>
                  </a:lnTo>
                  <a:lnTo>
                    <a:pt x="141846" y="1625955"/>
                  </a:lnTo>
                  <a:lnTo>
                    <a:pt x="142544" y="1625701"/>
                  </a:lnTo>
                  <a:lnTo>
                    <a:pt x="143179" y="1625638"/>
                  </a:lnTo>
                  <a:lnTo>
                    <a:pt x="143751" y="1625790"/>
                  </a:lnTo>
                  <a:lnTo>
                    <a:pt x="144157" y="1626108"/>
                  </a:lnTo>
                  <a:lnTo>
                    <a:pt x="144614" y="1626336"/>
                  </a:lnTo>
                  <a:lnTo>
                    <a:pt x="145148" y="1626133"/>
                  </a:lnTo>
                  <a:lnTo>
                    <a:pt x="145745" y="1625650"/>
                  </a:lnTo>
                  <a:lnTo>
                    <a:pt x="146850" y="1624888"/>
                  </a:lnTo>
                  <a:lnTo>
                    <a:pt x="147586" y="1624660"/>
                  </a:lnTo>
                  <a:lnTo>
                    <a:pt x="148208" y="1624609"/>
                  </a:lnTo>
                  <a:lnTo>
                    <a:pt x="148628" y="1624863"/>
                  </a:lnTo>
                  <a:lnTo>
                    <a:pt x="148843" y="1625092"/>
                  </a:lnTo>
                  <a:lnTo>
                    <a:pt x="148996" y="1625511"/>
                  </a:lnTo>
                  <a:lnTo>
                    <a:pt x="149021" y="1625993"/>
                  </a:lnTo>
                  <a:lnTo>
                    <a:pt x="148716" y="1626501"/>
                  </a:lnTo>
                  <a:lnTo>
                    <a:pt x="148221" y="1626692"/>
                  </a:lnTo>
                  <a:lnTo>
                    <a:pt x="146799" y="1626844"/>
                  </a:lnTo>
                  <a:lnTo>
                    <a:pt x="146176" y="1627111"/>
                  </a:lnTo>
                  <a:lnTo>
                    <a:pt x="145872" y="1627543"/>
                  </a:lnTo>
                  <a:lnTo>
                    <a:pt x="146037" y="1628000"/>
                  </a:lnTo>
                  <a:lnTo>
                    <a:pt x="147053" y="1628343"/>
                  </a:lnTo>
                  <a:lnTo>
                    <a:pt x="147586" y="1628711"/>
                  </a:lnTo>
                  <a:lnTo>
                    <a:pt x="147904" y="1629168"/>
                  </a:lnTo>
                  <a:lnTo>
                    <a:pt x="147980" y="1629689"/>
                  </a:lnTo>
                  <a:lnTo>
                    <a:pt x="148120" y="1630121"/>
                  </a:lnTo>
                  <a:lnTo>
                    <a:pt x="148564" y="1630387"/>
                  </a:lnTo>
                  <a:lnTo>
                    <a:pt x="149021" y="1630146"/>
                  </a:lnTo>
                  <a:lnTo>
                    <a:pt x="149466" y="1629778"/>
                  </a:lnTo>
                  <a:lnTo>
                    <a:pt x="149974" y="1629371"/>
                  </a:lnTo>
                  <a:lnTo>
                    <a:pt x="150202" y="1629562"/>
                  </a:lnTo>
                  <a:lnTo>
                    <a:pt x="150304" y="1629968"/>
                  </a:lnTo>
                  <a:lnTo>
                    <a:pt x="150456" y="1630438"/>
                  </a:lnTo>
                  <a:lnTo>
                    <a:pt x="150812" y="1630743"/>
                  </a:lnTo>
                  <a:lnTo>
                    <a:pt x="151231" y="1630629"/>
                  </a:lnTo>
                  <a:lnTo>
                    <a:pt x="151625" y="1630222"/>
                  </a:lnTo>
                  <a:lnTo>
                    <a:pt x="151930" y="1629689"/>
                  </a:lnTo>
                  <a:lnTo>
                    <a:pt x="152158" y="1629219"/>
                  </a:lnTo>
                  <a:lnTo>
                    <a:pt x="152565" y="1628508"/>
                  </a:lnTo>
                  <a:lnTo>
                    <a:pt x="153034" y="1626489"/>
                  </a:lnTo>
                  <a:lnTo>
                    <a:pt x="152184" y="1625561"/>
                  </a:lnTo>
                  <a:lnTo>
                    <a:pt x="151587" y="1625180"/>
                  </a:lnTo>
                  <a:lnTo>
                    <a:pt x="150964" y="1624609"/>
                  </a:lnTo>
                  <a:lnTo>
                    <a:pt x="150812" y="1624037"/>
                  </a:lnTo>
                  <a:lnTo>
                    <a:pt x="150926" y="1623453"/>
                  </a:lnTo>
                  <a:lnTo>
                    <a:pt x="151218" y="1622933"/>
                  </a:lnTo>
                  <a:lnTo>
                    <a:pt x="151587" y="1622552"/>
                  </a:lnTo>
                  <a:lnTo>
                    <a:pt x="152044" y="1622539"/>
                  </a:lnTo>
                  <a:lnTo>
                    <a:pt x="152590" y="1622767"/>
                  </a:lnTo>
                  <a:lnTo>
                    <a:pt x="154355" y="1623949"/>
                  </a:lnTo>
                  <a:lnTo>
                    <a:pt x="155003" y="1624215"/>
                  </a:lnTo>
                  <a:lnTo>
                    <a:pt x="155638" y="1624330"/>
                  </a:lnTo>
                  <a:lnTo>
                    <a:pt x="156298" y="1623961"/>
                  </a:lnTo>
                  <a:lnTo>
                    <a:pt x="156375" y="1623504"/>
                  </a:lnTo>
                  <a:lnTo>
                    <a:pt x="156057" y="1623021"/>
                  </a:lnTo>
                  <a:lnTo>
                    <a:pt x="153796" y="1621218"/>
                  </a:lnTo>
                  <a:lnTo>
                    <a:pt x="153314" y="1620634"/>
                  </a:lnTo>
                  <a:lnTo>
                    <a:pt x="153047" y="1619885"/>
                  </a:lnTo>
                  <a:lnTo>
                    <a:pt x="153263" y="1619224"/>
                  </a:lnTo>
                  <a:lnTo>
                    <a:pt x="153555" y="1618754"/>
                  </a:lnTo>
                  <a:lnTo>
                    <a:pt x="154317" y="1617941"/>
                  </a:lnTo>
                  <a:lnTo>
                    <a:pt x="155308" y="1616430"/>
                  </a:lnTo>
                  <a:lnTo>
                    <a:pt x="155282" y="1615986"/>
                  </a:lnTo>
                  <a:lnTo>
                    <a:pt x="155155" y="1615503"/>
                  </a:lnTo>
                  <a:lnTo>
                    <a:pt x="154825" y="1615338"/>
                  </a:lnTo>
                  <a:lnTo>
                    <a:pt x="153619" y="1615224"/>
                  </a:lnTo>
                  <a:lnTo>
                    <a:pt x="152780" y="1614639"/>
                  </a:lnTo>
                  <a:lnTo>
                    <a:pt x="152692" y="1613966"/>
                  </a:lnTo>
                  <a:lnTo>
                    <a:pt x="152920" y="1613090"/>
                  </a:lnTo>
                  <a:lnTo>
                    <a:pt x="153352" y="1612430"/>
                  </a:lnTo>
                  <a:lnTo>
                    <a:pt x="153822" y="1612176"/>
                  </a:lnTo>
                  <a:lnTo>
                    <a:pt x="154139" y="1612176"/>
                  </a:lnTo>
                  <a:lnTo>
                    <a:pt x="154711" y="1612417"/>
                  </a:lnTo>
                  <a:lnTo>
                    <a:pt x="155143" y="1612480"/>
                  </a:lnTo>
                  <a:lnTo>
                    <a:pt x="157505" y="1608518"/>
                  </a:lnTo>
                  <a:lnTo>
                    <a:pt x="158051" y="1606575"/>
                  </a:lnTo>
                  <a:lnTo>
                    <a:pt x="158089" y="1605521"/>
                  </a:lnTo>
                  <a:lnTo>
                    <a:pt x="157899" y="1604759"/>
                  </a:lnTo>
                  <a:lnTo>
                    <a:pt x="157416" y="1604302"/>
                  </a:lnTo>
                  <a:lnTo>
                    <a:pt x="155244" y="1603019"/>
                  </a:lnTo>
                  <a:lnTo>
                    <a:pt x="154952" y="1602562"/>
                  </a:lnTo>
                  <a:lnTo>
                    <a:pt x="155066" y="1602105"/>
                  </a:lnTo>
                  <a:lnTo>
                    <a:pt x="155447" y="1601774"/>
                  </a:lnTo>
                  <a:lnTo>
                    <a:pt x="156463" y="1601444"/>
                  </a:lnTo>
                  <a:lnTo>
                    <a:pt x="156908" y="1601254"/>
                  </a:lnTo>
                  <a:lnTo>
                    <a:pt x="157149" y="1600911"/>
                  </a:lnTo>
                  <a:lnTo>
                    <a:pt x="156971" y="1600454"/>
                  </a:lnTo>
                  <a:lnTo>
                    <a:pt x="156057" y="1599476"/>
                  </a:lnTo>
                  <a:lnTo>
                    <a:pt x="155752" y="1598968"/>
                  </a:lnTo>
                  <a:lnTo>
                    <a:pt x="155841" y="1598422"/>
                  </a:lnTo>
                  <a:lnTo>
                    <a:pt x="156463" y="1597266"/>
                  </a:lnTo>
                  <a:lnTo>
                    <a:pt x="157606" y="1595475"/>
                  </a:lnTo>
                  <a:lnTo>
                    <a:pt x="165290" y="1584706"/>
                  </a:lnTo>
                  <a:lnTo>
                    <a:pt x="165785" y="1583867"/>
                  </a:lnTo>
                  <a:lnTo>
                    <a:pt x="166052" y="1583245"/>
                  </a:lnTo>
                  <a:lnTo>
                    <a:pt x="166217" y="1582724"/>
                  </a:lnTo>
                  <a:lnTo>
                    <a:pt x="166255" y="1582242"/>
                  </a:lnTo>
                  <a:lnTo>
                    <a:pt x="166192" y="1580108"/>
                  </a:lnTo>
                  <a:lnTo>
                    <a:pt x="166293" y="1579041"/>
                  </a:lnTo>
                  <a:lnTo>
                    <a:pt x="166446" y="1578432"/>
                  </a:lnTo>
                  <a:lnTo>
                    <a:pt x="166928" y="1577670"/>
                  </a:lnTo>
                  <a:lnTo>
                    <a:pt x="170472" y="1576184"/>
                  </a:lnTo>
                  <a:lnTo>
                    <a:pt x="171005" y="1575714"/>
                  </a:lnTo>
                  <a:lnTo>
                    <a:pt x="171742" y="1574914"/>
                  </a:lnTo>
                  <a:lnTo>
                    <a:pt x="172288" y="1574152"/>
                  </a:lnTo>
                  <a:lnTo>
                    <a:pt x="173329" y="1573009"/>
                  </a:lnTo>
                  <a:lnTo>
                    <a:pt x="174028" y="1572818"/>
                  </a:lnTo>
                  <a:lnTo>
                    <a:pt x="174510" y="1573022"/>
                  </a:lnTo>
                  <a:lnTo>
                    <a:pt x="174688" y="1573542"/>
                  </a:lnTo>
                  <a:lnTo>
                    <a:pt x="174663" y="1574101"/>
                  </a:lnTo>
                  <a:lnTo>
                    <a:pt x="174510" y="1574660"/>
                  </a:lnTo>
                  <a:lnTo>
                    <a:pt x="174269" y="1575231"/>
                  </a:lnTo>
                  <a:lnTo>
                    <a:pt x="174155" y="1575790"/>
                  </a:lnTo>
                  <a:lnTo>
                    <a:pt x="174218" y="1576324"/>
                  </a:lnTo>
                  <a:lnTo>
                    <a:pt x="174383" y="1576870"/>
                  </a:lnTo>
                  <a:lnTo>
                    <a:pt x="174523" y="1578013"/>
                  </a:lnTo>
                  <a:lnTo>
                    <a:pt x="174777" y="1578559"/>
                  </a:lnTo>
                  <a:lnTo>
                    <a:pt x="175552" y="1579118"/>
                  </a:lnTo>
                  <a:lnTo>
                    <a:pt x="175958" y="1578991"/>
                  </a:lnTo>
                  <a:lnTo>
                    <a:pt x="176098" y="1578635"/>
                  </a:lnTo>
                  <a:lnTo>
                    <a:pt x="176199" y="1578051"/>
                  </a:lnTo>
                  <a:lnTo>
                    <a:pt x="176415" y="1577505"/>
                  </a:lnTo>
                  <a:lnTo>
                    <a:pt x="177203" y="1576730"/>
                  </a:lnTo>
                  <a:lnTo>
                    <a:pt x="177774" y="1576044"/>
                  </a:lnTo>
                  <a:lnTo>
                    <a:pt x="178485" y="1575346"/>
                  </a:lnTo>
                  <a:lnTo>
                    <a:pt x="182117" y="1571498"/>
                  </a:lnTo>
                  <a:lnTo>
                    <a:pt x="182079" y="1569859"/>
                  </a:lnTo>
                  <a:lnTo>
                    <a:pt x="182143" y="1569313"/>
                  </a:lnTo>
                  <a:lnTo>
                    <a:pt x="184048" y="1567154"/>
                  </a:lnTo>
                  <a:lnTo>
                    <a:pt x="186308" y="1567751"/>
                  </a:lnTo>
                  <a:lnTo>
                    <a:pt x="187883" y="1568615"/>
                  </a:lnTo>
                  <a:lnTo>
                    <a:pt x="188099" y="1569034"/>
                  </a:lnTo>
                  <a:lnTo>
                    <a:pt x="188264" y="1570520"/>
                  </a:lnTo>
                  <a:lnTo>
                    <a:pt x="188760" y="1571078"/>
                  </a:lnTo>
                  <a:lnTo>
                    <a:pt x="191541" y="1570685"/>
                  </a:lnTo>
                  <a:lnTo>
                    <a:pt x="193052" y="1571040"/>
                  </a:lnTo>
                  <a:lnTo>
                    <a:pt x="198399" y="1574279"/>
                  </a:lnTo>
                  <a:lnTo>
                    <a:pt x="198805" y="1574838"/>
                  </a:lnTo>
                  <a:lnTo>
                    <a:pt x="198983" y="1575384"/>
                  </a:lnTo>
                  <a:lnTo>
                    <a:pt x="198881" y="1575930"/>
                  </a:lnTo>
                  <a:lnTo>
                    <a:pt x="195922" y="1581188"/>
                  </a:lnTo>
                  <a:lnTo>
                    <a:pt x="195592" y="1581848"/>
                  </a:lnTo>
                  <a:lnTo>
                    <a:pt x="195491" y="1582661"/>
                  </a:lnTo>
                  <a:lnTo>
                    <a:pt x="195821" y="1583931"/>
                  </a:lnTo>
                  <a:lnTo>
                    <a:pt x="197015" y="1585239"/>
                  </a:lnTo>
                  <a:lnTo>
                    <a:pt x="198983" y="1586636"/>
                  </a:lnTo>
                  <a:lnTo>
                    <a:pt x="200977" y="1586547"/>
                  </a:lnTo>
                  <a:lnTo>
                    <a:pt x="202907" y="1586026"/>
                  </a:lnTo>
                  <a:lnTo>
                    <a:pt x="210819" y="1582381"/>
                  </a:lnTo>
                  <a:lnTo>
                    <a:pt x="222415" y="1577975"/>
                  </a:lnTo>
                  <a:lnTo>
                    <a:pt x="228650" y="1567459"/>
                  </a:lnTo>
                  <a:lnTo>
                    <a:pt x="228434" y="1566849"/>
                  </a:lnTo>
                  <a:lnTo>
                    <a:pt x="228041" y="1566379"/>
                  </a:lnTo>
                  <a:lnTo>
                    <a:pt x="227495" y="1565986"/>
                  </a:lnTo>
                  <a:lnTo>
                    <a:pt x="224104" y="1564881"/>
                  </a:lnTo>
                  <a:lnTo>
                    <a:pt x="223685" y="1564373"/>
                  </a:lnTo>
                  <a:lnTo>
                    <a:pt x="223456" y="1563611"/>
                  </a:lnTo>
                  <a:lnTo>
                    <a:pt x="223888" y="1561109"/>
                  </a:lnTo>
                  <a:lnTo>
                    <a:pt x="223951" y="1560334"/>
                  </a:lnTo>
                  <a:lnTo>
                    <a:pt x="223913" y="1559839"/>
                  </a:lnTo>
                  <a:lnTo>
                    <a:pt x="223913" y="1559356"/>
                  </a:lnTo>
                  <a:lnTo>
                    <a:pt x="224078" y="1558112"/>
                  </a:lnTo>
                  <a:lnTo>
                    <a:pt x="224091" y="1557591"/>
                  </a:lnTo>
                  <a:lnTo>
                    <a:pt x="224015" y="1557058"/>
                  </a:lnTo>
                  <a:lnTo>
                    <a:pt x="222338" y="1553921"/>
                  </a:lnTo>
                  <a:lnTo>
                    <a:pt x="221932" y="1552879"/>
                  </a:lnTo>
                  <a:lnTo>
                    <a:pt x="221360" y="1550746"/>
                  </a:lnTo>
                  <a:lnTo>
                    <a:pt x="221106" y="1546860"/>
                  </a:lnTo>
                  <a:lnTo>
                    <a:pt x="221310" y="1544866"/>
                  </a:lnTo>
                  <a:lnTo>
                    <a:pt x="224675" y="1541665"/>
                  </a:lnTo>
                  <a:lnTo>
                    <a:pt x="226034" y="1540979"/>
                  </a:lnTo>
                  <a:lnTo>
                    <a:pt x="227088" y="1540192"/>
                  </a:lnTo>
                  <a:lnTo>
                    <a:pt x="227571" y="1539532"/>
                  </a:lnTo>
                  <a:lnTo>
                    <a:pt x="227914" y="1538655"/>
                  </a:lnTo>
                  <a:lnTo>
                    <a:pt x="228180" y="1537703"/>
                  </a:lnTo>
                  <a:lnTo>
                    <a:pt x="228942" y="1536103"/>
                  </a:lnTo>
                  <a:lnTo>
                    <a:pt x="229501" y="1535366"/>
                  </a:lnTo>
                  <a:lnTo>
                    <a:pt x="230085" y="1534922"/>
                  </a:lnTo>
                  <a:lnTo>
                    <a:pt x="235838" y="1533969"/>
                  </a:lnTo>
                  <a:lnTo>
                    <a:pt x="237756" y="1533017"/>
                  </a:lnTo>
                  <a:lnTo>
                    <a:pt x="239191" y="1531810"/>
                  </a:lnTo>
                  <a:lnTo>
                    <a:pt x="240982" y="1529765"/>
                  </a:lnTo>
                  <a:lnTo>
                    <a:pt x="242938" y="1528724"/>
                  </a:lnTo>
                  <a:lnTo>
                    <a:pt x="244741" y="1528927"/>
                  </a:lnTo>
                  <a:lnTo>
                    <a:pt x="247103" y="1530172"/>
                  </a:lnTo>
                  <a:lnTo>
                    <a:pt x="250113" y="1531785"/>
                  </a:lnTo>
                  <a:lnTo>
                    <a:pt x="251066" y="1531975"/>
                  </a:lnTo>
                  <a:lnTo>
                    <a:pt x="251739" y="1531988"/>
                  </a:lnTo>
                  <a:lnTo>
                    <a:pt x="252399" y="1531683"/>
                  </a:lnTo>
                  <a:lnTo>
                    <a:pt x="255536" y="1529321"/>
                  </a:lnTo>
                  <a:lnTo>
                    <a:pt x="256019" y="1529003"/>
                  </a:lnTo>
                  <a:lnTo>
                    <a:pt x="259156" y="1527467"/>
                  </a:lnTo>
                  <a:lnTo>
                    <a:pt x="261810" y="1526616"/>
                  </a:lnTo>
                  <a:lnTo>
                    <a:pt x="266496" y="1526222"/>
                  </a:lnTo>
                  <a:lnTo>
                    <a:pt x="267284" y="1525955"/>
                  </a:lnTo>
                  <a:lnTo>
                    <a:pt x="274002" y="1521167"/>
                  </a:lnTo>
                  <a:lnTo>
                    <a:pt x="274485" y="1520583"/>
                  </a:lnTo>
                  <a:lnTo>
                    <a:pt x="274789" y="1519923"/>
                  </a:lnTo>
                  <a:lnTo>
                    <a:pt x="275412" y="1517840"/>
                  </a:lnTo>
                  <a:lnTo>
                    <a:pt x="275678" y="1517129"/>
                  </a:lnTo>
                  <a:lnTo>
                    <a:pt x="276097" y="1516341"/>
                  </a:lnTo>
                  <a:lnTo>
                    <a:pt x="276555" y="1515986"/>
                  </a:lnTo>
                  <a:lnTo>
                    <a:pt x="277025" y="1515795"/>
                  </a:lnTo>
                  <a:lnTo>
                    <a:pt x="282917" y="1515491"/>
                  </a:lnTo>
                  <a:lnTo>
                    <a:pt x="283806" y="1515224"/>
                  </a:lnTo>
                  <a:lnTo>
                    <a:pt x="289217" y="1511109"/>
                  </a:lnTo>
                  <a:lnTo>
                    <a:pt x="289102" y="1510042"/>
                  </a:lnTo>
                  <a:lnTo>
                    <a:pt x="289064" y="1506499"/>
                  </a:lnTo>
                  <a:lnTo>
                    <a:pt x="289331" y="1504607"/>
                  </a:lnTo>
                  <a:lnTo>
                    <a:pt x="289382" y="1500136"/>
                  </a:lnTo>
                  <a:lnTo>
                    <a:pt x="290029" y="1498523"/>
                  </a:lnTo>
                  <a:lnTo>
                    <a:pt x="294932" y="1491399"/>
                  </a:lnTo>
                  <a:lnTo>
                    <a:pt x="294043" y="1488249"/>
                  </a:lnTo>
                  <a:lnTo>
                    <a:pt x="293789" y="1487881"/>
                  </a:lnTo>
                  <a:lnTo>
                    <a:pt x="293268" y="1487728"/>
                  </a:lnTo>
                  <a:lnTo>
                    <a:pt x="290410" y="1487868"/>
                  </a:lnTo>
                  <a:lnTo>
                    <a:pt x="289877" y="1487779"/>
                  </a:lnTo>
                  <a:lnTo>
                    <a:pt x="289483" y="1487449"/>
                  </a:lnTo>
                  <a:lnTo>
                    <a:pt x="288251" y="1485150"/>
                  </a:lnTo>
                  <a:lnTo>
                    <a:pt x="287845" y="1484604"/>
                  </a:lnTo>
                  <a:lnTo>
                    <a:pt x="284175" y="1484096"/>
                  </a:lnTo>
                  <a:lnTo>
                    <a:pt x="283730" y="1483702"/>
                  </a:lnTo>
                  <a:lnTo>
                    <a:pt x="283387" y="1483106"/>
                  </a:lnTo>
                  <a:lnTo>
                    <a:pt x="283527" y="1482445"/>
                  </a:lnTo>
                  <a:lnTo>
                    <a:pt x="284416" y="1479638"/>
                  </a:lnTo>
                  <a:lnTo>
                    <a:pt x="284556" y="1478902"/>
                  </a:lnTo>
                  <a:lnTo>
                    <a:pt x="284518" y="1478127"/>
                  </a:lnTo>
                  <a:lnTo>
                    <a:pt x="284073" y="1477784"/>
                  </a:lnTo>
                  <a:lnTo>
                    <a:pt x="281381" y="1476870"/>
                  </a:lnTo>
                  <a:lnTo>
                    <a:pt x="280530" y="1476286"/>
                  </a:lnTo>
                  <a:lnTo>
                    <a:pt x="280187" y="1475460"/>
                  </a:lnTo>
                  <a:lnTo>
                    <a:pt x="280200" y="1474711"/>
                  </a:lnTo>
                  <a:lnTo>
                    <a:pt x="281292" y="1470202"/>
                  </a:lnTo>
                  <a:lnTo>
                    <a:pt x="285241" y="1460957"/>
                  </a:lnTo>
                  <a:lnTo>
                    <a:pt x="285813" y="1460969"/>
                  </a:lnTo>
                  <a:lnTo>
                    <a:pt x="288493" y="1461884"/>
                  </a:lnTo>
                  <a:lnTo>
                    <a:pt x="289064" y="1461871"/>
                  </a:lnTo>
                  <a:lnTo>
                    <a:pt x="289547" y="1461617"/>
                  </a:lnTo>
                  <a:lnTo>
                    <a:pt x="292455" y="1458620"/>
                  </a:lnTo>
                  <a:lnTo>
                    <a:pt x="293242" y="1457591"/>
                  </a:lnTo>
                  <a:lnTo>
                    <a:pt x="291083" y="1450568"/>
                  </a:lnTo>
                  <a:lnTo>
                    <a:pt x="291261" y="1448409"/>
                  </a:lnTo>
                  <a:lnTo>
                    <a:pt x="292493" y="1446999"/>
                  </a:lnTo>
                  <a:lnTo>
                    <a:pt x="294614" y="1444980"/>
                  </a:lnTo>
                  <a:lnTo>
                    <a:pt x="301040" y="1437170"/>
                  </a:lnTo>
                  <a:lnTo>
                    <a:pt x="301472" y="1436484"/>
                  </a:lnTo>
                  <a:lnTo>
                    <a:pt x="301955" y="1435481"/>
                  </a:lnTo>
                  <a:lnTo>
                    <a:pt x="301878" y="1434833"/>
                  </a:lnTo>
                  <a:lnTo>
                    <a:pt x="301548" y="1434338"/>
                  </a:lnTo>
                  <a:lnTo>
                    <a:pt x="298145" y="1432140"/>
                  </a:lnTo>
                  <a:lnTo>
                    <a:pt x="297497" y="1431226"/>
                  </a:lnTo>
                  <a:lnTo>
                    <a:pt x="296710" y="1429156"/>
                  </a:lnTo>
                  <a:lnTo>
                    <a:pt x="295986" y="1426400"/>
                  </a:lnTo>
                  <a:lnTo>
                    <a:pt x="295325" y="1424622"/>
                  </a:lnTo>
                  <a:lnTo>
                    <a:pt x="288162" y="1418590"/>
                  </a:lnTo>
                  <a:lnTo>
                    <a:pt x="284518" y="1415503"/>
                  </a:lnTo>
                  <a:lnTo>
                    <a:pt x="280060" y="1410817"/>
                  </a:lnTo>
                  <a:lnTo>
                    <a:pt x="279412" y="1407934"/>
                  </a:lnTo>
                  <a:lnTo>
                    <a:pt x="279463" y="1406359"/>
                  </a:lnTo>
                  <a:lnTo>
                    <a:pt x="280034" y="1403997"/>
                  </a:lnTo>
                  <a:lnTo>
                    <a:pt x="279946" y="1403350"/>
                  </a:lnTo>
                  <a:lnTo>
                    <a:pt x="278980" y="1401305"/>
                  </a:lnTo>
                  <a:lnTo>
                    <a:pt x="277761" y="1397787"/>
                  </a:lnTo>
                  <a:lnTo>
                    <a:pt x="277634" y="1396720"/>
                  </a:lnTo>
                  <a:lnTo>
                    <a:pt x="277723" y="1395831"/>
                  </a:lnTo>
                  <a:lnTo>
                    <a:pt x="278231" y="1394193"/>
                  </a:lnTo>
                  <a:lnTo>
                    <a:pt x="278396" y="1393063"/>
                  </a:lnTo>
                  <a:lnTo>
                    <a:pt x="278142" y="1392415"/>
                  </a:lnTo>
                  <a:lnTo>
                    <a:pt x="277723" y="1391920"/>
                  </a:lnTo>
                  <a:lnTo>
                    <a:pt x="269214" y="1386941"/>
                  </a:lnTo>
                  <a:lnTo>
                    <a:pt x="268681" y="1386459"/>
                  </a:lnTo>
                  <a:lnTo>
                    <a:pt x="268160" y="1385824"/>
                  </a:lnTo>
                  <a:lnTo>
                    <a:pt x="268160" y="1385201"/>
                  </a:lnTo>
                  <a:lnTo>
                    <a:pt x="275678" y="1379143"/>
                  </a:lnTo>
                  <a:lnTo>
                    <a:pt x="276136" y="1378813"/>
                  </a:lnTo>
                  <a:lnTo>
                    <a:pt x="276542" y="1378356"/>
                  </a:lnTo>
                  <a:lnTo>
                    <a:pt x="276923" y="1377835"/>
                  </a:lnTo>
                  <a:lnTo>
                    <a:pt x="284784" y="1365034"/>
                  </a:lnTo>
                  <a:lnTo>
                    <a:pt x="285140" y="1364335"/>
                  </a:lnTo>
                  <a:lnTo>
                    <a:pt x="285546" y="1363637"/>
                  </a:lnTo>
                  <a:lnTo>
                    <a:pt x="286042" y="1362875"/>
                  </a:lnTo>
                  <a:lnTo>
                    <a:pt x="286651" y="1362633"/>
                  </a:lnTo>
                  <a:lnTo>
                    <a:pt x="287299" y="1362697"/>
                  </a:lnTo>
                  <a:lnTo>
                    <a:pt x="292226" y="1364526"/>
                  </a:lnTo>
                  <a:lnTo>
                    <a:pt x="292874" y="1364640"/>
                  </a:lnTo>
                  <a:lnTo>
                    <a:pt x="295922" y="1361681"/>
                  </a:lnTo>
                  <a:lnTo>
                    <a:pt x="297116" y="1360258"/>
                  </a:lnTo>
                  <a:lnTo>
                    <a:pt x="298361" y="1358976"/>
                  </a:lnTo>
                  <a:lnTo>
                    <a:pt x="303517" y="1352626"/>
                  </a:lnTo>
                  <a:lnTo>
                    <a:pt x="303809" y="1352194"/>
                  </a:lnTo>
                  <a:lnTo>
                    <a:pt x="304533" y="1351521"/>
                  </a:lnTo>
                  <a:lnTo>
                    <a:pt x="305777" y="1351241"/>
                  </a:lnTo>
                  <a:lnTo>
                    <a:pt x="310032" y="1353985"/>
                  </a:lnTo>
                  <a:lnTo>
                    <a:pt x="310895" y="1354074"/>
                  </a:lnTo>
                  <a:lnTo>
                    <a:pt x="316560" y="1348270"/>
                  </a:lnTo>
                  <a:lnTo>
                    <a:pt x="317195" y="1347736"/>
                  </a:lnTo>
                  <a:lnTo>
                    <a:pt x="317868" y="1347736"/>
                  </a:lnTo>
                  <a:lnTo>
                    <a:pt x="318503" y="1347952"/>
                  </a:lnTo>
                  <a:lnTo>
                    <a:pt x="324015" y="1351026"/>
                  </a:lnTo>
                  <a:lnTo>
                    <a:pt x="324523" y="1350949"/>
                  </a:lnTo>
                  <a:lnTo>
                    <a:pt x="324751" y="1350886"/>
                  </a:lnTo>
                  <a:lnTo>
                    <a:pt x="324777" y="1350695"/>
                  </a:lnTo>
                  <a:lnTo>
                    <a:pt x="324637" y="1344968"/>
                  </a:lnTo>
                  <a:lnTo>
                    <a:pt x="324751" y="1343736"/>
                  </a:lnTo>
                  <a:lnTo>
                    <a:pt x="324916" y="1343152"/>
                  </a:lnTo>
                  <a:lnTo>
                    <a:pt x="325335" y="1342580"/>
                  </a:lnTo>
                  <a:lnTo>
                    <a:pt x="325869" y="1342326"/>
                  </a:lnTo>
                  <a:lnTo>
                    <a:pt x="330504" y="1341272"/>
                  </a:lnTo>
                  <a:lnTo>
                    <a:pt x="331520" y="1340789"/>
                  </a:lnTo>
                  <a:lnTo>
                    <a:pt x="333768" y="1334897"/>
                  </a:lnTo>
                  <a:lnTo>
                    <a:pt x="333946" y="1334223"/>
                  </a:lnTo>
                  <a:lnTo>
                    <a:pt x="334302" y="1333487"/>
                  </a:lnTo>
                  <a:lnTo>
                    <a:pt x="334898" y="1332687"/>
                  </a:lnTo>
                  <a:lnTo>
                    <a:pt x="335686" y="1332128"/>
                  </a:lnTo>
                  <a:lnTo>
                    <a:pt x="339178" y="1330363"/>
                  </a:lnTo>
                  <a:lnTo>
                    <a:pt x="339788" y="1329855"/>
                  </a:lnTo>
                  <a:lnTo>
                    <a:pt x="340144" y="1329334"/>
                  </a:lnTo>
                  <a:lnTo>
                    <a:pt x="340398" y="1328661"/>
                  </a:lnTo>
                  <a:lnTo>
                    <a:pt x="340601" y="1328127"/>
                  </a:lnTo>
                  <a:lnTo>
                    <a:pt x="340880" y="1326908"/>
                  </a:lnTo>
                  <a:lnTo>
                    <a:pt x="342264" y="1324673"/>
                  </a:lnTo>
                  <a:lnTo>
                    <a:pt x="343471" y="1323530"/>
                  </a:lnTo>
                  <a:lnTo>
                    <a:pt x="348399" y="1319745"/>
                  </a:lnTo>
                  <a:lnTo>
                    <a:pt x="348970" y="1319034"/>
                  </a:lnTo>
                  <a:lnTo>
                    <a:pt x="349364" y="1318310"/>
                  </a:lnTo>
                  <a:lnTo>
                    <a:pt x="349542" y="1317663"/>
                  </a:lnTo>
                  <a:lnTo>
                    <a:pt x="349745" y="1316367"/>
                  </a:lnTo>
                  <a:lnTo>
                    <a:pt x="349884" y="1314513"/>
                  </a:lnTo>
                  <a:lnTo>
                    <a:pt x="350151" y="1312621"/>
                  </a:lnTo>
                  <a:lnTo>
                    <a:pt x="355942" y="1304836"/>
                  </a:lnTo>
                  <a:lnTo>
                    <a:pt x="357123" y="1303655"/>
                  </a:lnTo>
                  <a:lnTo>
                    <a:pt x="358051" y="1302550"/>
                  </a:lnTo>
                  <a:lnTo>
                    <a:pt x="358508" y="1301699"/>
                  </a:lnTo>
                  <a:lnTo>
                    <a:pt x="358825" y="1300835"/>
                  </a:lnTo>
                  <a:lnTo>
                    <a:pt x="359067" y="1300035"/>
                  </a:lnTo>
                  <a:lnTo>
                    <a:pt x="359562" y="1298930"/>
                  </a:lnTo>
                  <a:lnTo>
                    <a:pt x="360044" y="1298384"/>
                  </a:lnTo>
                  <a:lnTo>
                    <a:pt x="360565" y="1297978"/>
                  </a:lnTo>
                  <a:lnTo>
                    <a:pt x="366293" y="1295920"/>
                  </a:lnTo>
                  <a:lnTo>
                    <a:pt x="367245" y="1295336"/>
                  </a:lnTo>
                  <a:lnTo>
                    <a:pt x="372097" y="1291132"/>
                  </a:lnTo>
                  <a:lnTo>
                    <a:pt x="372732" y="1290269"/>
                  </a:lnTo>
                  <a:lnTo>
                    <a:pt x="373189" y="1289456"/>
                  </a:lnTo>
                  <a:lnTo>
                    <a:pt x="374002" y="1287462"/>
                  </a:lnTo>
                  <a:lnTo>
                    <a:pt x="374319" y="1286814"/>
                  </a:lnTo>
                  <a:lnTo>
                    <a:pt x="380784" y="1276819"/>
                  </a:lnTo>
                  <a:lnTo>
                    <a:pt x="381292" y="1275842"/>
                  </a:lnTo>
                  <a:lnTo>
                    <a:pt x="381495" y="1275003"/>
                  </a:lnTo>
                  <a:lnTo>
                    <a:pt x="381698" y="1274076"/>
                  </a:lnTo>
                  <a:lnTo>
                    <a:pt x="382193" y="1272590"/>
                  </a:lnTo>
                  <a:lnTo>
                    <a:pt x="382676" y="1271803"/>
                  </a:lnTo>
                  <a:lnTo>
                    <a:pt x="383171" y="1271270"/>
                  </a:lnTo>
                  <a:lnTo>
                    <a:pt x="384733" y="1269860"/>
                  </a:lnTo>
                  <a:lnTo>
                    <a:pt x="386232" y="1267980"/>
                  </a:lnTo>
                  <a:lnTo>
                    <a:pt x="386892" y="1266888"/>
                  </a:lnTo>
                  <a:lnTo>
                    <a:pt x="387311" y="1265961"/>
                  </a:lnTo>
                  <a:lnTo>
                    <a:pt x="387540" y="1264691"/>
                  </a:lnTo>
                  <a:lnTo>
                    <a:pt x="387591" y="1264056"/>
                  </a:lnTo>
                  <a:lnTo>
                    <a:pt x="387781" y="1263230"/>
                  </a:lnTo>
                  <a:lnTo>
                    <a:pt x="388200" y="1262176"/>
                  </a:lnTo>
                  <a:lnTo>
                    <a:pt x="390918" y="1256677"/>
                  </a:lnTo>
                  <a:lnTo>
                    <a:pt x="391452" y="1255356"/>
                  </a:lnTo>
                  <a:lnTo>
                    <a:pt x="391934" y="1253871"/>
                  </a:lnTo>
                  <a:lnTo>
                    <a:pt x="391947" y="1253045"/>
                  </a:lnTo>
                  <a:lnTo>
                    <a:pt x="391807" y="1252372"/>
                  </a:lnTo>
                  <a:lnTo>
                    <a:pt x="391350" y="1251978"/>
                  </a:lnTo>
                  <a:lnTo>
                    <a:pt x="389039" y="1250645"/>
                  </a:lnTo>
                  <a:lnTo>
                    <a:pt x="388556" y="1250175"/>
                  </a:lnTo>
                  <a:lnTo>
                    <a:pt x="388264" y="1249603"/>
                  </a:lnTo>
                  <a:lnTo>
                    <a:pt x="388162" y="1248778"/>
                  </a:lnTo>
                  <a:lnTo>
                    <a:pt x="388365" y="1248079"/>
                  </a:lnTo>
                  <a:lnTo>
                    <a:pt x="388645" y="1247381"/>
                  </a:lnTo>
                  <a:lnTo>
                    <a:pt x="389610" y="1245717"/>
                  </a:lnTo>
                  <a:lnTo>
                    <a:pt x="391769" y="1241450"/>
                  </a:lnTo>
                  <a:lnTo>
                    <a:pt x="392023" y="1240612"/>
                  </a:lnTo>
                  <a:lnTo>
                    <a:pt x="392112" y="1239926"/>
                  </a:lnTo>
                  <a:lnTo>
                    <a:pt x="391998" y="1239354"/>
                  </a:lnTo>
                  <a:lnTo>
                    <a:pt x="391464" y="1237729"/>
                  </a:lnTo>
                  <a:lnTo>
                    <a:pt x="391350" y="1237043"/>
                  </a:lnTo>
                  <a:lnTo>
                    <a:pt x="391337" y="1236205"/>
                  </a:lnTo>
                  <a:lnTo>
                    <a:pt x="391579" y="1235468"/>
                  </a:lnTo>
                  <a:lnTo>
                    <a:pt x="391871" y="1234846"/>
                  </a:lnTo>
                  <a:lnTo>
                    <a:pt x="393484" y="1232471"/>
                  </a:lnTo>
                  <a:lnTo>
                    <a:pt x="393979" y="1231633"/>
                  </a:lnTo>
                  <a:lnTo>
                    <a:pt x="394703" y="1230185"/>
                  </a:lnTo>
                  <a:lnTo>
                    <a:pt x="394944" y="1229283"/>
                  </a:lnTo>
                  <a:lnTo>
                    <a:pt x="394944" y="1228559"/>
                  </a:lnTo>
                  <a:lnTo>
                    <a:pt x="394792" y="1228026"/>
                  </a:lnTo>
                  <a:lnTo>
                    <a:pt x="393649" y="1225486"/>
                  </a:lnTo>
                  <a:lnTo>
                    <a:pt x="392976" y="1223340"/>
                  </a:lnTo>
                  <a:lnTo>
                    <a:pt x="398729" y="1209903"/>
                  </a:lnTo>
                  <a:lnTo>
                    <a:pt x="399186" y="1209522"/>
                  </a:lnTo>
                  <a:lnTo>
                    <a:pt x="399580" y="1209040"/>
                  </a:lnTo>
                  <a:lnTo>
                    <a:pt x="399897" y="1208366"/>
                  </a:lnTo>
                  <a:lnTo>
                    <a:pt x="400850" y="1206271"/>
                  </a:lnTo>
                  <a:lnTo>
                    <a:pt x="401192" y="1205661"/>
                  </a:lnTo>
                  <a:lnTo>
                    <a:pt x="401573" y="1205141"/>
                  </a:lnTo>
                  <a:lnTo>
                    <a:pt x="402018" y="1204709"/>
                  </a:lnTo>
                  <a:lnTo>
                    <a:pt x="402488" y="1204417"/>
                  </a:lnTo>
                  <a:lnTo>
                    <a:pt x="408724" y="1201877"/>
                  </a:lnTo>
                  <a:lnTo>
                    <a:pt x="409257" y="1201521"/>
                  </a:lnTo>
                  <a:lnTo>
                    <a:pt x="409816" y="1200950"/>
                  </a:lnTo>
                  <a:lnTo>
                    <a:pt x="410070" y="1200327"/>
                  </a:lnTo>
                  <a:lnTo>
                    <a:pt x="410184" y="1199692"/>
                  </a:lnTo>
                  <a:lnTo>
                    <a:pt x="410209" y="1199045"/>
                  </a:lnTo>
                  <a:lnTo>
                    <a:pt x="410171" y="1198448"/>
                  </a:lnTo>
                  <a:lnTo>
                    <a:pt x="410209" y="1197076"/>
                  </a:lnTo>
                  <a:lnTo>
                    <a:pt x="412407" y="1194015"/>
                  </a:lnTo>
                  <a:lnTo>
                    <a:pt x="412864" y="1193711"/>
                  </a:lnTo>
                  <a:lnTo>
                    <a:pt x="413245" y="1193393"/>
                  </a:lnTo>
                  <a:lnTo>
                    <a:pt x="413638" y="1192847"/>
                  </a:lnTo>
                  <a:lnTo>
                    <a:pt x="413842" y="1192237"/>
                  </a:lnTo>
                  <a:lnTo>
                    <a:pt x="413918" y="1191628"/>
                  </a:lnTo>
                  <a:lnTo>
                    <a:pt x="413880" y="1191044"/>
                  </a:lnTo>
                  <a:lnTo>
                    <a:pt x="414134" y="1189723"/>
                  </a:lnTo>
                  <a:lnTo>
                    <a:pt x="414616" y="1187856"/>
                  </a:lnTo>
                  <a:lnTo>
                    <a:pt x="415899" y="1183716"/>
                  </a:lnTo>
                  <a:lnTo>
                    <a:pt x="416382" y="1181849"/>
                  </a:lnTo>
                  <a:lnTo>
                    <a:pt x="416521" y="1180579"/>
                  </a:lnTo>
                  <a:lnTo>
                    <a:pt x="415709" y="1177315"/>
                  </a:lnTo>
                  <a:lnTo>
                    <a:pt x="415632" y="1176693"/>
                  </a:lnTo>
                  <a:lnTo>
                    <a:pt x="415632" y="1175969"/>
                  </a:lnTo>
                  <a:lnTo>
                    <a:pt x="415759" y="1175092"/>
                  </a:lnTo>
                  <a:lnTo>
                    <a:pt x="416001" y="1174343"/>
                  </a:lnTo>
                  <a:lnTo>
                    <a:pt x="416280" y="1173759"/>
                  </a:lnTo>
                  <a:lnTo>
                    <a:pt x="416991" y="1172552"/>
                  </a:lnTo>
                  <a:lnTo>
                    <a:pt x="421652" y="1166749"/>
                  </a:lnTo>
                  <a:lnTo>
                    <a:pt x="422046" y="1166126"/>
                  </a:lnTo>
                  <a:lnTo>
                    <a:pt x="422389" y="1165377"/>
                  </a:lnTo>
                  <a:lnTo>
                    <a:pt x="422605" y="1164234"/>
                  </a:lnTo>
                  <a:lnTo>
                    <a:pt x="422605" y="1163485"/>
                  </a:lnTo>
                  <a:lnTo>
                    <a:pt x="422478" y="1162824"/>
                  </a:lnTo>
                  <a:lnTo>
                    <a:pt x="421779" y="1160716"/>
                  </a:lnTo>
                  <a:lnTo>
                    <a:pt x="421678" y="1160145"/>
                  </a:lnTo>
                  <a:lnTo>
                    <a:pt x="432981" y="1146479"/>
                  </a:lnTo>
                  <a:lnTo>
                    <a:pt x="434060" y="1145743"/>
                  </a:lnTo>
                  <a:lnTo>
                    <a:pt x="435762" y="1144092"/>
                  </a:lnTo>
                  <a:lnTo>
                    <a:pt x="437070" y="1142060"/>
                  </a:lnTo>
                  <a:lnTo>
                    <a:pt x="437387" y="1136650"/>
                  </a:lnTo>
                  <a:lnTo>
                    <a:pt x="437387" y="1133589"/>
                  </a:lnTo>
                  <a:lnTo>
                    <a:pt x="437832" y="1128179"/>
                  </a:lnTo>
                  <a:lnTo>
                    <a:pt x="447293" y="1115555"/>
                  </a:lnTo>
                  <a:lnTo>
                    <a:pt x="447903" y="1114691"/>
                  </a:lnTo>
                  <a:lnTo>
                    <a:pt x="448665" y="1113510"/>
                  </a:lnTo>
                  <a:lnTo>
                    <a:pt x="450062" y="1111008"/>
                  </a:lnTo>
                  <a:lnTo>
                    <a:pt x="451434" y="1108951"/>
                  </a:lnTo>
                  <a:lnTo>
                    <a:pt x="452285" y="1108075"/>
                  </a:lnTo>
                  <a:lnTo>
                    <a:pt x="452793" y="1107770"/>
                  </a:lnTo>
                  <a:lnTo>
                    <a:pt x="453313" y="1107630"/>
                  </a:lnTo>
                  <a:lnTo>
                    <a:pt x="454469" y="1107503"/>
                  </a:lnTo>
                  <a:lnTo>
                    <a:pt x="455002" y="1107338"/>
                  </a:lnTo>
                  <a:lnTo>
                    <a:pt x="459955" y="1099756"/>
                  </a:lnTo>
                  <a:lnTo>
                    <a:pt x="460247" y="1098588"/>
                  </a:lnTo>
                  <a:lnTo>
                    <a:pt x="460616" y="1097838"/>
                  </a:lnTo>
                  <a:lnTo>
                    <a:pt x="461009" y="1097203"/>
                  </a:lnTo>
                  <a:lnTo>
                    <a:pt x="463918" y="1093851"/>
                  </a:lnTo>
                  <a:lnTo>
                    <a:pt x="465861" y="1091298"/>
                  </a:lnTo>
                  <a:lnTo>
                    <a:pt x="466826" y="1089787"/>
                  </a:lnTo>
                  <a:lnTo>
                    <a:pt x="467029" y="1088961"/>
                  </a:lnTo>
                  <a:lnTo>
                    <a:pt x="466928" y="1088301"/>
                  </a:lnTo>
                  <a:lnTo>
                    <a:pt x="462330" y="1084160"/>
                  </a:lnTo>
                  <a:lnTo>
                    <a:pt x="462013" y="1083678"/>
                  </a:lnTo>
                  <a:lnTo>
                    <a:pt x="461810" y="1083157"/>
                  </a:lnTo>
                  <a:lnTo>
                    <a:pt x="461759" y="1082586"/>
                  </a:lnTo>
                  <a:lnTo>
                    <a:pt x="461733" y="1081976"/>
                  </a:lnTo>
                  <a:lnTo>
                    <a:pt x="462241" y="1075131"/>
                  </a:lnTo>
                  <a:lnTo>
                    <a:pt x="462216" y="1074547"/>
                  </a:lnTo>
                  <a:lnTo>
                    <a:pt x="461898" y="1072845"/>
                  </a:lnTo>
                  <a:lnTo>
                    <a:pt x="461975" y="1072057"/>
                  </a:lnTo>
                  <a:lnTo>
                    <a:pt x="462178" y="1071067"/>
                  </a:lnTo>
                  <a:lnTo>
                    <a:pt x="462953" y="1068374"/>
                  </a:lnTo>
                  <a:lnTo>
                    <a:pt x="463143" y="1067523"/>
                  </a:lnTo>
                  <a:lnTo>
                    <a:pt x="463308" y="1066241"/>
                  </a:lnTo>
                  <a:lnTo>
                    <a:pt x="463397" y="1063612"/>
                  </a:lnTo>
                  <a:lnTo>
                    <a:pt x="463511" y="1062685"/>
                  </a:lnTo>
                  <a:lnTo>
                    <a:pt x="468223" y="1057859"/>
                  </a:lnTo>
                  <a:lnTo>
                    <a:pt x="468756" y="1057452"/>
                  </a:lnTo>
                  <a:lnTo>
                    <a:pt x="469328" y="1056487"/>
                  </a:lnTo>
                  <a:lnTo>
                    <a:pt x="469760" y="1055433"/>
                  </a:lnTo>
                  <a:lnTo>
                    <a:pt x="470293" y="1053769"/>
                  </a:lnTo>
                  <a:lnTo>
                    <a:pt x="470700" y="1052830"/>
                  </a:lnTo>
                  <a:lnTo>
                    <a:pt x="471119" y="1052093"/>
                  </a:lnTo>
                  <a:lnTo>
                    <a:pt x="471512" y="1051572"/>
                  </a:lnTo>
                  <a:lnTo>
                    <a:pt x="472249" y="1050378"/>
                  </a:lnTo>
                  <a:lnTo>
                    <a:pt x="472579" y="1049731"/>
                  </a:lnTo>
                  <a:lnTo>
                    <a:pt x="473811" y="1047915"/>
                  </a:lnTo>
                  <a:lnTo>
                    <a:pt x="474332" y="1047051"/>
                  </a:lnTo>
                  <a:lnTo>
                    <a:pt x="475081" y="1045591"/>
                  </a:lnTo>
                  <a:lnTo>
                    <a:pt x="475335" y="1044676"/>
                  </a:lnTo>
                  <a:lnTo>
                    <a:pt x="475386" y="1043914"/>
                  </a:lnTo>
                  <a:lnTo>
                    <a:pt x="474802" y="1039926"/>
                  </a:lnTo>
                  <a:lnTo>
                    <a:pt x="474383" y="1038885"/>
                  </a:lnTo>
                  <a:lnTo>
                    <a:pt x="473671" y="1037983"/>
                  </a:lnTo>
                  <a:lnTo>
                    <a:pt x="469988" y="1035837"/>
                  </a:lnTo>
                  <a:lnTo>
                    <a:pt x="469099" y="1034999"/>
                  </a:lnTo>
                  <a:lnTo>
                    <a:pt x="468718" y="1034503"/>
                  </a:lnTo>
                  <a:lnTo>
                    <a:pt x="468464" y="1033945"/>
                  </a:lnTo>
                  <a:lnTo>
                    <a:pt x="468363" y="1033208"/>
                  </a:lnTo>
                  <a:lnTo>
                    <a:pt x="468325" y="1027506"/>
                  </a:lnTo>
                  <a:lnTo>
                    <a:pt x="468744" y="1025004"/>
                  </a:lnTo>
                  <a:lnTo>
                    <a:pt x="475589" y="1016990"/>
                  </a:lnTo>
                  <a:lnTo>
                    <a:pt x="476503" y="1015580"/>
                  </a:lnTo>
                  <a:lnTo>
                    <a:pt x="479653" y="1006271"/>
                  </a:lnTo>
                  <a:lnTo>
                    <a:pt x="480606" y="1005484"/>
                  </a:lnTo>
                  <a:lnTo>
                    <a:pt x="482206" y="1003681"/>
                  </a:lnTo>
                  <a:lnTo>
                    <a:pt x="483882" y="1001522"/>
                  </a:lnTo>
                  <a:lnTo>
                    <a:pt x="484606" y="1000302"/>
                  </a:lnTo>
                  <a:lnTo>
                    <a:pt x="484962" y="999363"/>
                  </a:lnTo>
                  <a:lnTo>
                    <a:pt x="484898" y="998778"/>
                  </a:lnTo>
                  <a:lnTo>
                    <a:pt x="484162" y="996670"/>
                  </a:lnTo>
                  <a:lnTo>
                    <a:pt x="483996" y="996073"/>
                  </a:lnTo>
                  <a:lnTo>
                    <a:pt x="487730" y="992733"/>
                  </a:lnTo>
                  <a:lnTo>
                    <a:pt x="488251" y="992479"/>
                  </a:lnTo>
                  <a:lnTo>
                    <a:pt x="488695" y="992162"/>
                  </a:lnTo>
                  <a:lnTo>
                    <a:pt x="488949" y="991603"/>
                  </a:lnTo>
                  <a:lnTo>
                    <a:pt x="488988" y="991057"/>
                  </a:lnTo>
                  <a:lnTo>
                    <a:pt x="488835" y="990523"/>
                  </a:lnTo>
                  <a:lnTo>
                    <a:pt x="488594" y="989952"/>
                  </a:lnTo>
                  <a:lnTo>
                    <a:pt x="488441" y="989317"/>
                  </a:lnTo>
                  <a:lnTo>
                    <a:pt x="488429" y="988517"/>
                  </a:lnTo>
                  <a:lnTo>
                    <a:pt x="488695" y="987894"/>
                  </a:lnTo>
                  <a:lnTo>
                    <a:pt x="489089" y="987412"/>
                  </a:lnTo>
                  <a:lnTo>
                    <a:pt x="497573" y="979995"/>
                  </a:lnTo>
                  <a:lnTo>
                    <a:pt x="499617" y="977607"/>
                  </a:lnTo>
                  <a:lnTo>
                    <a:pt x="506234" y="968311"/>
                  </a:lnTo>
                  <a:lnTo>
                    <a:pt x="508292" y="964717"/>
                  </a:lnTo>
                  <a:lnTo>
                    <a:pt x="513397" y="952576"/>
                  </a:lnTo>
                  <a:lnTo>
                    <a:pt x="514197" y="950950"/>
                  </a:lnTo>
                  <a:lnTo>
                    <a:pt x="514730" y="950061"/>
                  </a:lnTo>
                  <a:lnTo>
                    <a:pt x="515238" y="949350"/>
                  </a:lnTo>
                  <a:lnTo>
                    <a:pt x="516547" y="948093"/>
                  </a:lnTo>
                  <a:lnTo>
                    <a:pt x="518020" y="946988"/>
                  </a:lnTo>
                  <a:lnTo>
                    <a:pt x="518604" y="946404"/>
                  </a:lnTo>
                  <a:lnTo>
                    <a:pt x="521398" y="940358"/>
                  </a:lnTo>
                  <a:lnTo>
                    <a:pt x="522122" y="938339"/>
                  </a:lnTo>
                  <a:lnTo>
                    <a:pt x="535495" y="931583"/>
                  </a:lnTo>
                  <a:lnTo>
                    <a:pt x="536066" y="931341"/>
                  </a:lnTo>
                  <a:lnTo>
                    <a:pt x="536295" y="931125"/>
                  </a:lnTo>
                  <a:lnTo>
                    <a:pt x="537743" y="929297"/>
                  </a:lnTo>
                  <a:lnTo>
                    <a:pt x="538797" y="927709"/>
                  </a:lnTo>
                  <a:lnTo>
                    <a:pt x="539508" y="926820"/>
                  </a:lnTo>
                  <a:lnTo>
                    <a:pt x="540042" y="926223"/>
                  </a:lnTo>
                  <a:lnTo>
                    <a:pt x="542709" y="923848"/>
                  </a:lnTo>
                  <a:lnTo>
                    <a:pt x="543242" y="923099"/>
                  </a:lnTo>
                  <a:lnTo>
                    <a:pt x="543712" y="922388"/>
                  </a:lnTo>
                  <a:lnTo>
                    <a:pt x="545769" y="918616"/>
                  </a:lnTo>
                  <a:lnTo>
                    <a:pt x="546252" y="917524"/>
                  </a:lnTo>
                  <a:lnTo>
                    <a:pt x="546480" y="916673"/>
                  </a:lnTo>
                  <a:lnTo>
                    <a:pt x="546265" y="916228"/>
                  </a:lnTo>
                  <a:lnTo>
                    <a:pt x="545769" y="915974"/>
                  </a:lnTo>
                  <a:lnTo>
                    <a:pt x="542670" y="915581"/>
                  </a:lnTo>
                  <a:lnTo>
                    <a:pt x="541578" y="914908"/>
                  </a:lnTo>
                  <a:lnTo>
                    <a:pt x="540905" y="913955"/>
                  </a:lnTo>
                  <a:lnTo>
                    <a:pt x="537375" y="902614"/>
                  </a:lnTo>
                  <a:lnTo>
                    <a:pt x="537349" y="902030"/>
                  </a:lnTo>
                  <a:lnTo>
                    <a:pt x="537489" y="901153"/>
                  </a:lnTo>
                  <a:lnTo>
                    <a:pt x="541604" y="894943"/>
                  </a:lnTo>
                  <a:lnTo>
                    <a:pt x="542162" y="894511"/>
                  </a:lnTo>
                  <a:lnTo>
                    <a:pt x="544525" y="888949"/>
                  </a:lnTo>
                  <a:lnTo>
                    <a:pt x="544588" y="887768"/>
                  </a:lnTo>
                  <a:lnTo>
                    <a:pt x="544779" y="886929"/>
                  </a:lnTo>
                  <a:lnTo>
                    <a:pt x="545122" y="885913"/>
                  </a:lnTo>
                  <a:lnTo>
                    <a:pt x="546950" y="881595"/>
                  </a:lnTo>
                  <a:lnTo>
                    <a:pt x="547369" y="880198"/>
                  </a:lnTo>
                  <a:lnTo>
                    <a:pt x="547547" y="879500"/>
                  </a:lnTo>
                  <a:lnTo>
                    <a:pt x="547687" y="878840"/>
                  </a:lnTo>
                  <a:lnTo>
                    <a:pt x="547801" y="878205"/>
                  </a:lnTo>
                  <a:lnTo>
                    <a:pt x="547725" y="877608"/>
                  </a:lnTo>
                  <a:lnTo>
                    <a:pt x="547458" y="877100"/>
                  </a:lnTo>
                  <a:lnTo>
                    <a:pt x="543877" y="874915"/>
                  </a:lnTo>
                  <a:lnTo>
                    <a:pt x="543458" y="874407"/>
                  </a:lnTo>
                  <a:lnTo>
                    <a:pt x="543229" y="873823"/>
                  </a:lnTo>
                  <a:lnTo>
                    <a:pt x="543280" y="872959"/>
                  </a:lnTo>
                  <a:lnTo>
                    <a:pt x="543534" y="872375"/>
                  </a:lnTo>
                  <a:lnTo>
                    <a:pt x="550913" y="866317"/>
                  </a:lnTo>
                  <a:lnTo>
                    <a:pt x="551357" y="865924"/>
                  </a:lnTo>
                  <a:lnTo>
                    <a:pt x="551789" y="865466"/>
                  </a:lnTo>
                  <a:lnTo>
                    <a:pt x="554443" y="861555"/>
                  </a:lnTo>
                  <a:lnTo>
                    <a:pt x="554862" y="861072"/>
                  </a:lnTo>
                  <a:lnTo>
                    <a:pt x="558482" y="859536"/>
                  </a:lnTo>
                  <a:lnTo>
                    <a:pt x="559714" y="859142"/>
                  </a:lnTo>
                  <a:lnTo>
                    <a:pt x="561441" y="857351"/>
                  </a:lnTo>
                  <a:lnTo>
                    <a:pt x="561301" y="855040"/>
                  </a:lnTo>
                  <a:lnTo>
                    <a:pt x="560819" y="853313"/>
                  </a:lnTo>
                  <a:lnTo>
                    <a:pt x="560590" y="851319"/>
                  </a:lnTo>
                  <a:lnTo>
                    <a:pt x="580059" y="835177"/>
                  </a:lnTo>
                  <a:lnTo>
                    <a:pt x="580897" y="834618"/>
                  </a:lnTo>
                  <a:lnTo>
                    <a:pt x="590981" y="826160"/>
                  </a:lnTo>
                  <a:lnTo>
                    <a:pt x="595769" y="822947"/>
                  </a:lnTo>
                  <a:lnTo>
                    <a:pt x="597877" y="822134"/>
                  </a:lnTo>
                  <a:lnTo>
                    <a:pt x="598995" y="821905"/>
                  </a:lnTo>
                  <a:lnTo>
                    <a:pt x="602627" y="822566"/>
                  </a:lnTo>
                  <a:lnTo>
                    <a:pt x="611428" y="829538"/>
                  </a:lnTo>
                  <a:lnTo>
                    <a:pt x="611200" y="830173"/>
                  </a:lnTo>
                  <a:lnTo>
                    <a:pt x="610869" y="830821"/>
                  </a:lnTo>
                  <a:lnTo>
                    <a:pt x="610146" y="832027"/>
                  </a:lnTo>
                  <a:lnTo>
                    <a:pt x="610298" y="833501"/>
                  </a:lnTo>
                  <a:lnTo>
                    <a:pt x="610946" y="835647"/>
                  </a:lnTo>
                  <a:lnTo>
                    <a:pt x="614705" y="843991"/>
                  </a:lnTo>
                  <a:lnTo>
                    <a:pt x="614616" y="844651"/>
                  </a:lnTo>
                  <a:lnTo>
                    <a:pt x="614375" y="845350"/>
                  </a:lnTo>
                  <a:lnTo>
                    <a:pt x="614121" y="846086"/>
                  </a:lnTo>
                  <a:lnTo>
                    <a:pt x="613892" y="846772"/>
                  </a:lnTo>
                  <a:lnTo>
                    <a:pt x="613752" y="847623"/>
                  </a:lnTo>
                  <a:lnTo>
                    <a:pt x="613752" y="848474"/>
                  </a:lnTo>
                  <a:lnTo>
                    <a:pt x="613981" y="849630"/>
                  </a:lnTo>
                  <a:lnTo>
                    <a:pt x="614400" y="849871"/>
                  </a:lnTo>
                  <a:lnTo>
                    <a:pt x="614883" y="849807"/>
                  </a:lnTo>
                  <a:lnTo>
                    <a:pt x="616318" y="848906"/>
                  </a:lnTo>
                  <a:lnTo>
                    <a:pt x="617194" y="848067"/>
                  </a:lnTo>
                  <a:lnTo>
                    <a:pt x="620572" y="844346"/>
                  </a:lnTo>
                  <a:lnTo>
                    <a:pt x="621893" y="843076"/>
                  </a:lnTo>
                  <a:lnTo>
                    <a:pt x="626732" y="838466"/>
                  </a:lnTo>
                  <a:lnTo>
                    <a:pt x="627481" y="837311"/>
                  </a:lnTo>
                  <a:lnTo>
                    <a:pt x="628294" y="836320"/>
                  </a:lnTo>
                  <a:lnTo>
                    <a:pt x="628789" y="835914"/>
                  </a:lnTo>
                  <a:lnTo>
                    <a:pt x="629386" y="835583"/>
                  </a:lnTo>
                  <a:lnTo>
                    <a:pt x="630161" y="835469"/>
                  </a:lnTo>
                  <a:lnTo>
                    <a:pt x="636041" y="838339"/>
                  </a:lnTo>
                  <a:lnTo>
                    <a:pt x="636943" y="838390"/>
                  </a:lnTo>
                  <a:lnTo>
                    <a:pt x="647103" y="828852"/>
                  </a:lnTo>
                  <a:lnTo>
                    <a:pt x="647496" y="828205"/>
                  </a:lnTo>
                  <a:lnTo>
                    <a:pt x="648436" y="827709"/>
                  </a:lnTo>
                  <a:lnTo>
                    <a:pt x="649960" y="827430"/>
                  </a:lnTo>
                  <a:lnTo>
                    <a:pt x="652818" y="827697"/>
                  </a:lnTo>
                  <a:lnTo>
                    <a:pt x="654138" y="827506"/>
                  </a:lnTo>
                  <a:lnTo>
                    <a:pt x="654989" y="827074"/>
                  </a:lnTo>
                  <a:lnTo>
                    <a:pt x="655967" y="824966"/>
                  </a:lnTo>
                  <a:lnTo>
                    <a:pt x="656335" y="824306"/>
                  </a:lnTo>
                  <a:lnTo>
                    <a:pt x="656755" y="823683"/>
                  </a:lnTo>
                  <a:lnTo>
                    <a:pt x="657275" y="823061"/>
                  </a:lnTo>
                  <a:lnTo>
                    <a:pt x="658266" y="822210"/>
                  </a:lnTo>
                  <a:lnTo>
                    <a:pt x="661720" y="820166"/>
                  </a:lnTo>
                  <a:lnTo>
                    <a:pt x="662165" y="819772"/>
                  </a:lnTo>
                  <a:lnTo>
                    <a:pt x="662546" y="819264"/>
                  </a:lnTo>
                  <a:lnTo>
                    <a:pt x="662889" y="818680"/>
                  </a:lnTo>
                  <a:lnTo>
                    <a:pt x="663066" y="818019"/>
                  </a:lnTo>
                  <a:lnTo>
                    <a:pt x="662990" y="817460"/>
                  </a:lnTo>
                  <a:lnTo>
                    <a:pt x="662685" y="816965"/>
                  </a:lnTo>
                  <a:lnTo>
                    <a:pt x="660768" y="814692"/>
                  </a:lnTo>
                  <a:lnTo>
                    <a:pt x="660514" y="814209"/>
                  </a:lnTo>
                  <a:lnTo>
                    <a:pt x="660514" y="813689"/>
                  </a:lnTo>
                  <a:lnTo>
                    <a:pt x="660819" y="813219"/>
                  </a:lnTo>
                  <a:lnTo>
                    <a:pt x="662990" y="811644"/>
                  </a:lnTo>
                  <a:lnTo>
                    <a:pt x="669505" y="808723"/>
                  </a:lnTo>
                  <a:lnTo>
                    <a:pt x="670826" y="807847"/>
                  </a:lnTo>
                  <a:lnTo>
                    <a:pt x="671360" y="807402"/>
                  </a:lnTo>
                  <a:lnTo>
                    <a:pt x="671791" y="806894"/>
                  </a:lnTo>
                  <a:lnTo>
                    <a:pt x="673341" y="804697"/>
                  </a:lnTo>
                  <a:lnTo>
                    <a:pt x="673823" y="804164"/>
                  </a:lnTo>
                  <a:lnTo>
                    <a:pt x="677113" y="801192"/>
                  </a:lnTo>
                  <a:lnTo>
                    <a:pt x="677430" y="800671"/>
                  </a:lnTo>
                  <a:lnTo>
                    <a:pt x="677684" y="800112"/>
                  </a:lnTo>
                  <a:lnTo>
                    <a:pt x="677989" y="799566"/>
                  </a:lnTo>
                  <a:lnTo>
                    <a:pt x="683539" y="795248"/>
                  </a:lnTo>
                  <a:lnTo>
                    <a:pt x="685368" y="793369"/>
                  </a:lnTo>
                  <a:lnTo>
                    <a:pt x="686574" y="792810"/>
                  </a:lnTo>
                  <a:lnTo>
                    <a:pt x="690854" y="792187"/>
                  </a:lnTo>
                  <a:lnTo>
                    <a:pt x="691603" y="791832"/>
                  </a:lnTo>
                  <a:lnTo>
                    <a:pt x="692226" y="791362"/>
                  </a:lnTo>
                  <a:lnTo>
                    <a:pt x="695185" y="788466"/>
                  </a:lnTo>
                  <a:lnTo>
                    <a:pt x="696315" y="787704"/>
                  </a:lnTo>
                  <a:lnTo>
                    <a:pt x="697141" y="787438"/>
                  </a:lnTo>
                  <a:lnTo>
                    <a:pt x="697979" y="787361"/>
                  </a:lnTo>
                  <a:lnTo>
                    <a:pt x="698563" y="787031"/>
                  </a:lnTo>
                  <a:lnTo>
                    <a:pt x="702030" y="784313"/>
                  </a:lnTo>
                  <a:lnTo>
                    <a:pt x="702589" y="783780"/>
                  </a:lnTo>
                  <a:lnTo>
                    <a:pt x="703452" y="782637"/>
                  </a:lnTo>
                  <a:lnTo>
                    <a:pt x="703948" y="782078"/>
                  </a:lnTo>
                  <a:lnTo>
                    <a:pt x="704659" y="781507"/>
                  </a:lnTo>
                  <a:lnTo>
                    <a:pt x="705269" y="781367"/>
                  </a:lnTo>
                  <a:lnTo>
                    <a:pt x="712139" y="781913"/>
                  </a:lnTo>
                  <a:lnTo>
                    <a:pt x="716076" y="782789"/>
                  </a:lnTo>
                  <a:lnTo>
                    <a:pt x="717765" y="782574"/>
                  </a:lnTo>
                  <a:lnTo>
                    <a:pt x="718946" y="782040"/>
                  </a:lnTo>
                  <a:lnTo>
                    <a:pt x="738924" y="777163"/>
                  </a:lnTo>
                  <a:lnTo>
                    <a:pt x="740092" y="776592"/>
                  </a:lnTo>
                  <a:lnTo>
                    <a:pt x="748296" y="776528"/>
                  </a:lnTo>
                  <a:lnTo>
                    <a:pt x="750150" y="777367"/>
                  </a:lnTo>
                  <a:lnTo>
                    <a:pt x="755726" y="778230"/>
                  </a:lnTo>
                  <a:lnTo>
                    <a:pt x="757351" y="775893"/>
                  </a:lnTo>
                  <a:lnTo>
                    <a:pt x="757262" y="774750"/>
                  </a:lnTo>
                  <a:lnTo>
                    <a:pt x="757085" y="773582"/>
                  </a:lnTo>
                  <a:lnTo>
                    <a:pt x="756551" y="771829"/>
                  </a:lnTo>
                  <a:lnTo>
                    <a:pt x="756462" y="771258"/>
                  </a:lnTo>
                  <a:lnTo>
                    <a:pt x="756513" y="770712"/>
                  </a:lnTo>
                  <a:lnTo>
                    <a:pt x="756945" y="770216"/>
                  </a:lnTo>
                  <a:lnTo>
                    <a:pt x="761669" y="767156"/>
                  </a:lnTo>
                  <a:lnTo>
                    <a:pt x="762114" y="766584"/>
                  </a:lnTo>
                  <a:lnTo>
                    <a:pt x="762063" y="766038"/>
                  </a:lnTo>
                  <a:lnTo>
                    <a:pt x="761885" y="765467"/>
                  </a:lnTo>
                  <a:lnTo>
                    <a:pt x="760628" y="763016"/>
                  </a:lnTo>
                  <a:lnTo>
                    <a:pt x="760475" y="762495"/>
                  </a:lnTo>
                  <a:lnTo>
                    <a:pt x="760526" y="761923"/>
                  </a:lnTo>
                  <a:lnTo>
                    <a:pt x="760882" y="761390"/>
                  </a:lnTo>
                  <a:lnTo>
                    <a:pt x="762571" y="759841"/>
                  </a:lnTo>
                  <a:lnTo>
                    <a:pt x="763066" y="759269"/>
                  </a:lnTo>
                  <a:lnTo>
                    <a:pt x="763371" y="758710"/>
                  </a:lnTo>
                  <a:lnTo>
                    <a:pt x="763612" y="758139"/>
                  </a:lnTo>
                  <a:lnTo>
                    <a:pt x="763752" y="757580"/>
                  </a:lnTo>
                  <a:lnTo>
                    <a:pt x="763955" y="756945"/>
                  </a:lnTo>
                  <a:lnTo>
                    <a:pt x="764235" y="756323"/>
                  </a:lnTo>
                  <a:lnTo>
                    <a:pt x="764819" y="755599"/>
                  </a:lnTo>
                  <a:lnTo>
                    <a:pt x="765352" y="755230"/>
                  </a:lnTo>
                  <a:lnTo>
                    <a:pt x="769188" y="753884"/>
                  </a:lnTo>
                  <a:lnTo>
                    <a:pt x="770242" y="753275"/>
                  </a:lnTo>
                  <a:lnTo>
                    <a:pt x="772960" y="748741"/>
                  </a:lnTo>
                  <a:lnTo>
                    <a:pt x="773226" y="748169"/>
                  </a:lnTo>
                  <a:lnTo>
                    <a:pt x="773569" y="747623"/>
                  </a:lnTo>
                  <a:lnTo>
                    <a:pt x="773988" y="747090"/>
                  </a:lnTo>
                  <a:lnTo>
                    <a:pt x="774433" y="746594"/>
                  </a:lnTo>
                  <a:lnTo>
                    <a:pt x="775207" y="745820"/>
                  </a:lnTo>
                  <a:lnTo>
                    <a:pt x="775550" y="745439"/>
                  </a:lnTo>
                  <a:lnTo>
                    <a:pt x="785266" y="738835"/>
                  </a:lnTo>
                  <a:lnTo>
                    <a:pt x="785748" y="738974"/>
                  </a:lnTo>
                  <a:lnTo>
                    <a:pt x="786091" y="739406"/>
                  </a:lnTo>
                  <a:lnTo>
                    <a:pt x="787399" y="741705"/>
                  </a:lnTo>
                  <a:lnTo>
                    <a:pt x="789317" y="743851"/>
                  </a:lnTo>
                  <a:lnTo>
                    <a:pt x="789863" y="744118"/>
                  </a:lnTo>
                  <a:lnTo>
                    <a:pt x="790397" y="744245"/>
                  </a:lnTo>
                  <a:lnTo>
                    <a:pt x="790879" y="743927"/>
                  </a:lnTo>
                  <a:lnTo>
                    <a:pt x="792556" y="740067"/>
                  </a:lnTo>
                  <a:lnTo>
                    <a:pt x="792518" y="738898"/>
                  </a:lnTo>
                  <a:lnTo>
                    <a:pt x="792251" y="737704"/>
                  </a:lnTo>
                  <a:lnTo>
                    <a:pt x="791235" y="734758"/>
                  </a:lnTo>
                  <a:lnTo>
                    <a:pt x="791387" y="733996"/>
                  </a:lnTo>
                  <a:lnTo>
                    <a:pt x="791857" y="733094"/>
                  </a:lnTo>
                  <a:lnTo>
                    <a:pt x="794931" y="730097"/>
                  </a:lnTo>
                  <a:lnTo>
                    <a:pt x="795350" y="729538"/>
                  </a:lnTo>
                  <a:lnTo>
                    <a:pt x="795693" y="728992"/>
                  </a:lnTo>
                  <a:lnTo>
                    <a:pt x="796137" y="727811"/>
                  </a:lnTo>
                  <a:lnTo>
                    <a:pt x="796416" y="727163"/>
                  </a:lnTo>
                  <a:lnTo>
                    <a:pt x="796963" y="726414"/>
                  </a:lnTo>
                  <a:lnTo>
                    <a:pt x="797547" y="725957"/>
                  </a:lnTo>
                  <a:lnTo>
                    <a:pt x="800150" y="724865"/>
                  </a:lnTo>
                  <a:lnTo>
                    <a:pt x="800887" y="724395"/>
                  </a:lnTo>
                  <a:lnTo>
                    <a:pt x="803973" y="721652"/>
                  </a:lnTo>
                  <a:lnTo>
                    <a:pt x="804405" y="721017"/>
                  </a:lnTo>
                  <a:lnTo>
                    <a:pt x="804595" y="720471"/>
                  </a:lnTo>
                  <a:lnTo>
                    <a:pt x="804773" y="719886"/>
                  </a:lnTo>
                  <a:lnTo>
                    <a:pt x="805027" y="719264"/>
                  </a:lnTo>
                  <a:lnTo>
                    <a:pt x="805548" y="718629"/>
                  </a:lnTo>
                  <a:lnTo>
                    <a:pt x="806272" y="718286"/>
                  </a:lnTo>
                  <a:lnTo>
                    <a:pt x="806856" y="718451"/>
                  </a:lnTo>
                  <a:lnTo>
                    <a:pt x="808837" y="721144"/>
                  </a:lnTo>
                  <a:lnTo>
                    <a:pt x="809688" y="721525"/>
                  </a:lnTo>
                  <a:lnTo>
                    <a:pt x="810869" y="721614"/>
                  </a:lnTo>
                  <a:lnTo>
                    <a:pt x="814603" y="720344"/>
                  </a:lnTo>
                  <a:lnTo>
                    <a:pt x="815720" y="719632"/>
                  </a:lnTo>
                  <a:lnTo>
                    <a:pt x="817854" y="717880"/>
                  </a:lnTo>
                  <a:lnTo>
                    <a:pt x="818654" y="717638"/>
                  </a:lnTo>
                  <a:lnTo>
                    <a:pt x="819276" y="717791"/>
                  </a:lnTo>
                  <a:lnTo>
                    <a:pt x="820369" y="718286"/>
                  </a:lnTo>
                  <a:lnTo>
                    <a:pt x="820927" y="718375"/>
                  </a:lnTo>
                  <a:lnTo>
                    <a:pt x="825842" y="717042"/>
                  </a:lnTo>
                  <a:lnTo>
                    <a:pt x="826566" y="716597"/>
                  </a:lnTo>
                  <a:lnTo>
                    <a:pt x="827138" y="716064"/>
                  </a:lnTo>
                  <a:lnTo>
                    <a:pt x="827608" y="715391"/>
                  </a:lnTo>
                  <a:lnTo>
                    <a:pt x="828166" y="714679"/>
                  </a:lnTo>
                  <a:lnTo>
                    <a:pt x="829043" y="713714"/>
                  </a:lnTo>
                  <a:lnTo>
                    <a:pt x="829729" y="713308"/>
                  </a:lnTo>
                  <a:lnTo>
                    <a:pt x="830376" y="713181"/>
                  </a:lnTo>
                  <a:lnTo>
                    <a:pt x="831430" y="713295"/>
                  </a:lnTo>
                  <a:lnTo>
                    <a:pt x="831849" y="713054"/>
                  </a:lnTo>
                  <a:lnTo>
                    <a:pt x="838149" y="707682"/>
                  </a:lnTo>
                  <a:lnTo>
                    <a:pt x="838911" y="707872"/>
                  </a:lnTo>
                  <a:lnTo>
                    <a:pt x="842111" y="709688"/>
                  </a:lnTo>
                  <a:lnTo>
                    <a:pt x="847813" y="709688"/>
                  </a:lnTo>
                  <a:lnTo>
                    <a:pt x="851306" y="711123"/>
                  </a:lnTo>
                  <a:lnTo>
                    <a:pt x="852068" y="711161"/>
                  </a:lnTo>
                  <a:lnTo>
                    <a:pt x="853185" y="710946"/>
                  </a:lnTo>
                  <a:lnTo>
                    <a:pt x="853947" y="710526"/>
                  </a:lnTo>
                  <a:lnTo>
                    <a:pt x="854557" y="710018"/>
                  </a:lnTo>
                  <a:lnTo>
                    <a:pt x="855687" y="708787"/>
                  </a:lnTo>
                  <a:lnTo>
                    <a:pt x="857986" y="706945"/>
                  </a:lnTo>
                  <a:lnTo>
                    <a:pt x="859624" y="706056"/>
                  </a:lnTo>
                  <a:lnTo>
                    <a:pt x="860780" y="705916"/>
                  </a:lnTo>
                  <a:lnTo>
                    <a:pt x="861275" y="706145"/>
                  </a:lnTo>
                  <a:lnTo>
                    <a:pt x="862139" y="707034"/>
                  </a:lnTo>
                  <a:lnTo>
                    <a:pt x="862647" y="707339"/>
                  </a:lnTo>
                  <a:lnTo>
                    <a:pt x="863815" y="707504"/>
                  </a:lnTo>
                  <a:lnTo>
                    <a:pt x="865225" y="707339"/>
                  </a:lnTo>
                  <a:lnTo>
                    <a:pt x="865708" y="706958"/>
                  </a:lnTo>
                  <a:lnTo>
                    <a:pt x="865987" y="706475"/>
                  </a:lnTo>
                  <a:lnTo>
                    <a:pt x="866076" y="705916"/>
                  </a:lnTo>
                  <a:lnTo>
                    <a:pt x="866139" y="705307"/>
                  </a:lnTo>
                  <a:lnTo>
                    <a:pt x="866266" y="704672"/>
                  </a:lnTo>
                  <a:lnTo>
                    <a:pt x="866749" y="703973"/>
                  </a:lnTo>
                  <a:lnTo>
                    <a:pt x="867244" y="703427"/>
                  </a:lnTo>
                  <a:lnTo>
                    <a:pt x="867689" y="702856"/>
                  </a:lnTo>
                  <a:lnTo>
                    <a:pt x="867956" y="702310"/>
                  </a:lnTo>
                  <a:lnTo>
                    <a:pt x="868210" y="701687"/>
                  </a:lnTo>
                  <a:lnTo>
                    <a:pt x="868565" y="701052"/>
                  </a:lnTo>
                  <a:lnTo>
                    <a:pt x="869137" y="700341"/>
                  </a:lnTo>
                  <a:lnTo>
                    <a:pt x="869708" y="699985"/>
                  </a:lnTo>
                  <a:lnTo>
                    <a:pt x="870292" y="699808"/>
                  </a:lnTo>
                  <a:lnTo>
                    <a:pt x="878827" y="699947"/>
                  </a:lnTo>
                  <a:lnTo>
                    <a:pt x="879005" y="699947"/>
                  </a:lnTo>
                  <a:lnTo>
                    <a:pt x="881748" y="699198"/>
                  </a:lnTo>
                  <a:lnTo>
                    <a:pt x="883450" y="699465"/>
                  </a:lnTo>
                  <a:lnTo>
                    <a:pt x="884300" y="699338"/>
                  </a:lnTo>
                  <a:lnTo>
                    <a:pt x="887387" y="697560"/>
                  </a:lnTo>
                  <a:lnTo>
                    <a:pt x="888441" y="697141"/>
                  </a:lnTo>
                  <a:lnTo>
                    <a:pt x="889292" y="697141"/>
                  </a:lnTo>
                  <a:lnTo>
                    <a:pt x="890727" y="698322"/>
                  </a:lnTo>
                  <a:lnTo>
                    <a:pt x="891120" y="698385"/>
                  </a:lnTo>
                  <a:lnTo>
                    <a:pt x="899528" y="688924"/>
                  </a:lnTo>
                  <a:lnTo>
                    <a:pt x="900252" y="686460"/>
                  </a:lnTo>
                  <a:lnTo>
                    <a:pt x="900836" y="684415"/>
                  </a:lnTo>
                  <a:lnTo>
                    <a:pt x="900912" y="684098"/>
                  </a:lnTo>
                  <a:lnTo>
                    <a:pt x="900988" y="683628"/>
                  </a:lnTo>
                  <a:lnTo>
                    <a:pt x="900950" y="683069"/>
                  </a:lnTo>
                  <a:lnTo>
                    <a:pt x="900861" y="682472"/>
                  </a:lnTo>
                  <a:lnTo>
                    <a:pt x="900709" y="681951"/>
                  </a:lnTo>
                  <a:lnTo>
                    <a:pt x="900633" y="681304"/>
                  </a:lnTo>
                  <a:lnTo>
                    <a:pt x="903135" y="677900"/>
                  </a:lnTo>
                  <a:lnTo>
                    <a:pt x="904265" y="678014"/>
                  </a:lnTo>
                  <a:lnTo>
                    <a:pt x="905916" y="678561"/>
                  </a:lnTo>
                  <a:lnTo>
                    <a:pt x="907097" y="678459"/>
                  </a:lnTo>
                  <a:lnTo>
                    <a:pt x="907719" y="678141"/>
                  </a:lnTo>
                  <a:lnTo>
                    <a:pt x="908418" y="677494"/>
                  </a:lnTo>
                  <a:lnTo>
                    <a:pt x="908748" y="676884"/>
                  </a:lnTo>
                  <a:lnTo>
                    <a:pt x="908926" y="676262"/>
                  </a:lnTo>
                  <a:lnTo>
                    <a:pt x="908900" y="675678"/>
                  </a:lnTo>
                  <a:lnTo>
                    <a:pt x="908811" y="675043"/>
                  </a:lnTo>
                  <a:lnTo>
                    <a:pt x="908888" y="674306"/>
                  </a:lnTo>
                  <a:lnTo>
                    <a:pt x="909129" y="673366"/>
                  </a:lnTo>
                  <a:lnTo>
                    <a:pt x="909662" y="672452"/>
                  </a:lnTo>
                  <a:lnTo>
                    <a:pt x="909827" y="671753"/>
                  </a:lnTo>
                  <a:lnTo>
                    <a:pt x="909573" y="670255"/>
                  </a:lnTo>
                  <a:lnTo>
                    <a:pt x="909789" y="669188"/>
                  </a:lnTo>
                  <a:lnTo>
                    <a:pt x="910221" y="669023"/>
                  </a:lnTo>
                  <a:lnTo>
                    <a:pt x="911313" y="669366"/>
                  </a:lnTo>
                  <a:lnTo>
                    <a:pt x="911872" y="669378"/>
                  </a:lnTo>
                  <a:lnTo>
                    <a:pt x="912469" y="669099"/>
                  </a:lnTo>
                  <a:lnTo>
                    <a:pt x="917130" y="665378"/>
                  </a:lnTo>
                  <a:lnTo>
                    <a:pt x="917828" y="664972"/>
                  </a:lnTo>
                  <a:lnTo>
                    <a:pt x="920203" y="664527"/>
                  </a:lnTo>
                  <a:lnTo>
                    <a:pt x="921956" y="664578"/>
                  </a:lnTo>
                  <a:lnTo>
                    <a:pt x="922616" y="664413"/>
                  </a:lnTo>
                  <a:lnTo>
                    <a:pt x="927722" y="661365"/>
                  </a:lnTo>
                  <a:lnTo>
                    <a:pt x="929563" y="660692"/>
                  </a:lnTo>
                  <a:lnTo>
                    <a:pt x="930351" y="660209"/>
                  </a:lnTo>
                  <a:lnTo>
                    <a:pt x="935888" y="656983"/>
                  </a:lnTo>
                  <a:lnTo>
                    <a:pt x="936650" y="656755"/>
                  </a:lnTo>
                  <a:lnTo>
                    <a:pt x="939545" y="654608"/>
                  </a:lnTo>
                  <a:lnTo>
                    <a:pt x="939939" y="654075"/>
                  </a:lnTo>
                  <a:lnTo>
                    <a:pt x="939990" y="653503"/>
                  </a:lnTo>
                  <a:lnTo>
                    <a:pt x="939406" y="651725"/>
                  </a:lnTo>
                  <a:lnTo>
                    <a:pt x="939355" y="651040"/>
                  </a:lnTo>
                  <a:lnTo>
                    <a:pt x="941755" y="648335"/>
                  </a:lnTo>
                  <a:lnTo>
                    <a:pt x="942886" y="648627"/>
                  </a:lnTo>
                  <a:lnTo>
                    <a:pt x="945324" y="650328"/>
                  </a:lnTo>
                  <a:lnTo>
                    <a:pt x="945540" y="650481"/>
                  </a:lnTo>
                  <a:lnTo>
                    <a:pt x="951750" y="651040"/>
                  </a:lnTo>
                  <a:lnTo>
                    <a:pt x="963320" y="638911"/>
                  </a:lnTo>
                  <a:lnTo>
                    <a:pt x="963358" y="638340"/>
                  </a:lnTo>
                  <a:lnTo>
                    <a:pt x="963294" y="637159"/>
                  </a:lnTo>
                  <a:lnTo>
                    <a:pt x="962647" y="633031"/>
                  </a:lnTo>
                  <a:lnTo>
                    <a:pt x="962647" y="632447"/>
                  </a:lnTo>
                  <a:lnTo>
                    <a:pt x="962634" y="631901"/>
                  </a:lnTo>
                  <a:lnTo>
                    <a:pt x="962507" y="631444"/>
                  </a:lnTo>
                  <a:lnTo>
                    <a:pt x="962088" y="631190"/>
                  </a:lnTo>
                  <a:lnTo>
                    <a:pt x="959446" y="631151"/>
                  </a:lnTo>
                  <a:lnTo>
                    <a:pt x="952995" y="631050"/>
                  </a:lnTo>
                  <a:lnTo>
                    <a:pt x="952474" y="630809"/>
                  </a:lnTo>
                  <a:lnTo>
                    <a:pt x="951991" y="630389"/>
                  </a:lnTo>
                  <a:lnTo>
                    <a:pt x="951687" y="629780"/>
                  </a:lnTo>
                  <a:lnTo>
                    <a:pt x="951699" y="629056"/>
                  </a:lnTo>
                  <a:lnTo>
                    <a:pt x="952131" y="627951"/>
                  </a:lnTo>
                  <a:lnTo>
                    <a:pt x="952677" y="627253"/>
                  </a:lnTo>
                  <a:lnTo>
                    <a:pt x="953300" y="626745"/>
                  </a:lnTo>
                  <a:lnTo>
                    <a:pt x="955141" y="625957"/>
                  </a:lnTo>
                  <a:lnTo>
                    <a:pt x="955801" y="625513"/>
                  </a:lnTo>
                  <a:lnTo>
                    <a:pt x="955878" y="625030"/>
                  </a:lnTo>
                  <a:lnTo>
                    <a:pt x="955611" y="624433"/>
                  </a:lnTo>
                  <a:lnTo>
                    <a:pt x="955179" y="623836"/>
                  </a:lnTo>
                  <a:lnTo>
                    <a:pt x="954989" y="623087"/>
                  </a:lnTo>
                  <a:lnTo>
                    <a:pt x="958380" y="619633"/>
                  </a:lnTo>
                  <a:lnTo>
                    <a:pt x="961516" y="620102"/>
                  </a:lnTo>
                  <a:lnTo>
                    <a:pt x="963523" y="619163"/>
                  </a:lnTo>
                  <a:lnTo>
                    <a:pt x="964145" y="618985"/>
                  </a:lnTo>
                  <a:lnTo>
                    <a:pt x="964526" y="619125"/>
                  </a:lnTo>
                  <a:lnTo>
                    <a:pt x="964882" y="619404"/>
                  </a:lnTo>
                  <a:lnTo>
                    <a:pt x="965974" y="621385"/>
                  </a:lnTo>
                  <a:lnTo>
                    <a:pt x="967092" y="623443"/>
                  </a:lnTo>
                  <a:lnTo>
                    <a:pt x="967524" y="623900"/>
                  </a:lnTo>
                  <a:lnTo>
                    <a:pt x="968032" y="624116"/>
                  </a:lnTo>
                  <a:lnTo>
                    <a:pt x="969162" y="624027"/>
                  </a:lnTo>
                  <a:lnTo>
                    <a:pt x="970470" y="623531"/>
                  </a:lnTo>
                  <a:lnTo>
                    <a:pt x="975436" y="615226"/>
                  </a:lnTo>
                  <a:lnTo>
                    <a:pt x="975385" y="614629"/>
                  </a:lnTo>
                  <a:lnTo>
                    <a:pt x="974026" y="611022"/>
                  </a:lnTo>
                  <a:lnTo>
                    <a:pt x="973708" y="610463"/>
                  </a:lnTo>
                  <a:lnTo>
                    <a:pt x="973289" y="609993"/>
                  </a:lnTo>
                  <a:lnTo>
                    <a:pt x="971930" y="609219"/>
                  </a:lnTo>
                  <a:lnTo>
                    <a:pt x="971715" y="609092"/>
                  </a:lnTo>
                  <a:lnTo>
                    <a:pt x="971334" y="608685"/>
                  </a:lnTo>
                  <a:lnTo>
                    <a:pt x="971156" y="608139"/>
                  </a:lnTo>
                  <a:lnTo>
                    <a:pt x="971041" y="607618"/>
                  </a:lnTo>
                  <a:lnTo>
                    <a:pt x="970775" y="607098"/>
                  </a:lnTo>
                  <a:lnTo>
                    <a:pt x="969911" y="606386"/>
                  </a:lnTo>
                  <a:lnTo>
                    <a:pt x="969606" y="605980"/>
                  </a:lnTo>
                  <a:lnTo>
                    <a:pt x="969632" y="605497"/>
                  </a:lnTo>
                  <a:lnTo>
                    <a:pt x="969810" y="604926"/>
                  </a:lnTo>
                  <a:lnTo>
                    <a:pt x="970076" y="604380"/>
                  </a:lnTo>
                  <a:lnTo>
                    <a:pt x="972235" y="601091"/>
                  </a:lnTo>
                  <a:lnTo>
                    <a:pt x="972616" y="600430"/>
                  </a:lnTo>
                  <a:lnTo>
                    <a:pt x="972883" y="599859"/>
                  </a:lnTo>
                  <a:lnTo>
                    <a:pt x="973137" y="599274"/>
                  </a:lnTo>
                  <a:lnTo>
                    <a:pt x="973493" y="598068"/>
                  </a:lnTo>
                  <a:lnTo>
                    <a:pt x="973721" y="597446"/>
                  </a:lnTo>
                  <a:lnTo>
                    <a:pt x="974204" y="596646"/>
                  </a:lnTo>
                  <a:lnTo>
                    <a:pt x="975944" y="595122"/>
                  </a:lnTo>
                  <a:lnTo>
                    <a:pt x="976566" y="594156"/>
                  </a:lnTo>
                  <a:lnTo>
                    <a:pt x="977023" y="593178"/>
                  </a:lnTo>
                  <a:lnTo>
                    <a:pt x="977315" y="591807"/>
                  </a:lnTo>
                  <a:lnTo>
                    <a:pt x="977290" y="591223"/>
                  </a:lnTo>
                  <a:lnTo>
                    <a:pt x="977150" y="590677"/>
                  </a:lnTo>
                  <a:lnTo>
                    <a:pt x="976820" y="590257"/>
                  </a:lnTo>
                  <a:lnTo>
                    <a:pt x="976312" y="589978"/>
                  </a:lnTo>
                  <a:lnTo>
                    <a:pt x="974039" y="589889"/>
                  </a:lnTo>
                  <a:lnTo>
                    <a:pt x="973505" y="589635"/>
                  </a:lnTo>
                  <a:lnTo>
                    <a:pt x="973023" y="589178"/>
                  </a:lnTo>
                  <a:lnTo>
                    <a:pt x="971092" y="585635"/>
                  </a:lnTo>
                  <a:lnTo>
                    <a:pt x="970648" y="585266"/>
                  </a:lnTo>
                  <a:lnTo>
                    <a:pt x="970089" y="585304"/>
                  </a:lnTo>
                  <a:lnTo>
                    <a:pt x="967130" y="587082"/>
                  </a:lnTo>
                  <a:lnTo>
                    <a:pt x="963637" y="587794"/>
                  </a:lnTo>
                  <a:lnTo>
                    <a:pt x="961377" y="587235"/>
                  </a:lnTo>
                  <a:lnTo>
                    <a:pt x="954735" y="583742"/>
                  </a:lnTo>
                  <a:lnTo>
                    <a:pt x="948588" y="583603"/>
                  </a:lnTo>
                  <a:lnTo>
                    <a:pt x="948334" y="583311"/>
                  </a:lnTo>
                  <a:lnTo>
                    <a:pt x="948067" y="581698"/>
                  </a:lnTo>
                  <a:lnTo>
                    <a:pt x="947610" y="579907"/>
                  </a:lnTo>
                  <a:lnTo>
                    <a:pt x="947508" y="578726"/>
                  </a:lnTo>
                  <a:lnTo>
                    <a:pt x="947534" y="578154"/>
                  </a:lnTo>
                  <a:lnTo>
                    <a:pt x="947458" y="576961"/>
                  </a:lnTo>
                  <a:lnTo>
                    <a:pt x="947000" y="574548"/>
                  </a:lnTo>
                  <a:lnTo>
                    <a:pt x="946391" y="572795"/>
                  </a:lnTo>
                  <a:lnTo>
                    <a:pt x="945730" y="571525"/>
                  </a:lnTo>
                  <a:lnTo>
                    <a:pt x="945565" y="570966"/>
                  </a:lnTo>
                  <a:lnTo>
                    <a:pt x="945692" y="570344"/>
                  </a:lnTo>
                  <a:lnTo>
                    <a:pt x="945972" y="569798"/>
                  </a:lnTo>
                  <a:lnTo>
                    <a:pt x="949934" y="563156"/>
                  </a:lnTo>
                  <a:lnTo>
                    <a:pt x="950175" y="562457"/>
                  </a:lnTo>
                  <a:lnTo>
                    <a:pt x="950290" y="561822"/>
                  </a:lnTo>
                  <a:lnTo>
                    <a:pt x="950417" y="556539"/>
                  </a:lnTo>
                  <a:lnTo>
                    <a:pt x="950518" y="555967"/>
                  </a:lnTo>
                  <a:lnTo>
                    <a:pt x="950671" y="555345"/>
                  </a:lnTo>
                  <a:lnTo>
                    <a:pt x="951344" y="553148"/>
                  </a:lnTo>
                  <a:lnTo>
                    <a:pt x="951839" y="551357"/>
                  </a:lnTo>
                  <a:lnTo>
                    <a:pt x="951966" y="550773"/>
                  </a:lnTo>
                  <a:lnTo>
                    <a:pt x="952055" y="550202"/>
                  </a:lnTo>
                  <a:lnTo>
                    <a:pt x="952106" y="548551"/>
                  </a:lnTo>
                  <a:lnTo>
                    <a:pt x="952258" y="547154"/>
                  </a:lnTo>
                  <a:lnTo>
                    <a:pt x="956360" y="541629"/>
                  </a:lnTo>
                  <a:lnTo>
                    <a:pt x="956881" y="541134"/>
                  </a:lnTo>
                  <a:lnTo>
                    <a:pt x="957364" y="540410"/>
                  </a:lnTo>
                  <a:lnTo>
                    <a:pt x="958380" y="538556"/>
                  </a:lnTo>
                  <a:lnTo>
                    <a:pt x="958888" y="537870"/>
                  </a:lnTo>
                  <a:lnTo>
                    <a:pt x="962431" y="534250"/>
                  </a:lnTo>
                  <a:lnTo>
                    <a:pt x="963244" y="533057"/>
                  </a:lnTo>
                  <a:lnTo>
                    <a:pt x="963688" y="532066"/>
                  </a:lnTo>
                  <a:lnTo>
                    <a:pt x="964120" y="530834"/>
                  </a:lnTo>
                  <a:lnTo>
                    <a:pt x="964450" y="530085"/>
                  </a:lnTo>
                  <a:lnTo>
                    <a:pt x="964831" y="529424"/>
                  </a:lnTo>
                  <a:lnTo>
                    <a:pt x="967473" y="526707"/>
                  </a:lnTo>
                  <a:lnTo>
                    <a:pt x="968260" y="525729"/>
                  </a:lnTo>
                  <a:lnTo>
                    <a:pt x="968921" y="525145"/>
                  </a:lnTo>
                  <a:lnTo>
                    <a:pt x="970711" y="524192"/>
                  </a:lnTo>
                  <a:lnTo>
                    <a:pt x="972451" y="522503"/>
                  </a:lnTo>
                  <a:lnTo>
                    <a:pt x="977684" y="516902"/>
                  </a:lnTo>
                  <a:lnTo>
                    <a:pt x="978280" y="515988"/>
                  </a:lnTo>
                  <a:lnTo>
                    <a:pt x="979030" y="515239"/>
                  </a:lnTo>
                  <a:lnTo>
                    <a:pt x="980224" y="514248"/>
                  </a:lnTo>
                  <a:lnTo>
                    <a:pt x="980655" y="513537"/>
                  </a:lnTo>
                  <a:lnTo>
                    <a:pt x="980871" y="512851"/>
                  </a:lnTo>
                  <a:lnTo>
                    <a:pt x="980757" y="512254"/>
                  </a:lnTo>
                  <a:lnTo>
                    <a:pt x="980541" y="511657"/>
                  </a:lnTo>
                  <a:lnTo>
                    <a:pt x="979766" y="510514"/>
                  </a:lnTo>
                  <a:lnTo>
                    <a:pt x="979258" y="510019"/>
                  </a:lnTo>
                  <a:lnTo>
                    <a:pt x="977099" y="508889"/>
                  </a:lnTo>
                  <a:lnTo>
                    <a:pt x="976693" y="508431"/>
                  </a:lnTo>
                  <a:lnTo>
                    <a:pt x="976363" y="507885"/>
                  </a:lnTo>
                  <a:lnTo>
                    <a:pt x="976172" y="507288"/>
                  </a:lnTo>
                  <a:lnTo>
                    <a:pt x="976071" y="506704"/>
                  </a:lnTo>
                  <a:lnTo>
                    <a:pt x="976007" y="506120"/>
                  </a:lnTo>
                  <a:lnTo>
                    <a:pt x="976007" y="503148"/>
                  </a:lnTo>
                  <a:lnTo>
                    <a:pt x="975728" y="500227"/>
                  </a:lnTo>
                  <a:lnTo>
                    <a:pt x="975537" y="499656"/>
                  </a:lnTo>
                  <a:lnTo>
                    <a:pt x="974724" y="498716"/>
                  </a:lnTo>
                  <a:lnTo>
                    <a:pt x="974382" y="498157"/>
                  </a:lnTo>
                  <a:lnTo>
                    <a:pt x="974229" y="497420"/>
                  </a:lnTo>
                  <a:lnTo>
                    <a:pt x="974178" y="496290"/>
                  </a:lnTo>
                  <a:lnTo>
                    <a:pt x="973975" y="495490"/>
                  </a:lnTo>
                  <a:lnTo>
                    <a:pt x="973874" y="494792"/>
                  </a:lnTo>
                  <a:lnTo>
                    <a:pt x="974013" y="494296"/>
                  </a:lnTo>
                  <a:lnTo>
                    <a:pt x="974432" y="493928"/>
                  </a:lnTo>
                  <a:lnTo>
                    <a:pt x="976045" y="493306"/>
                  </a:lnTo>
                  <a:lnTo>
                    <a:pt x="976350" y="493026"/>
                  </a:lnTo>
                  <a:lnTo>
                    <a:pt x="976464" y="492544"/>
                  </a:lnTo>
                  <a:lnTo>
                    <a:pt x="976617" y="490220"/>
                  </a:lnTo>
                  <a:lnTo>
                    <a:pt x="976604" y="489686"/>
                  </a:lnTo>
                  <a:lnTo>
                    <a:pt x="976515" y="489292"/>
                  </a:lnTo>
                  <a:lnTo>
                    <a:pt x="976172" y="489191"/>
                  </a:lnTo>
                  <a:lnTo>
                    <a:pt x="973975" y="489432"/>
                  </a:lnTo>
                  <a:lnTo>
                    <a:pt x="973531" y="489292"/>
                  </a:lnTo>
                  <a:lnTo>
                    <a:pt x="973277" y="488848"/>
                  </a:lnTo>
                  <a:lnTo>
                    <a:pt x="973277" y="488302"/>
                  </a:lnTo>
                  <a:lnTo>
                    <a:pt x="973416" y="487718"/>
                  </a:lnTo>
                  <a:lnTo>
                    <a:pt x="973658" y="487159"/>
                  </a:lnTo>
                  <a:lnTo>
                    <a:pt x="974001" y="486575"/>
                  </a:lnTo>
                  <a:lnTo>
                    <a:pt x="975906" y="482549"/>
                  </a:lnTo>
                  <a:lnTo>
                    <a:pt x="976071" y="481977"/>
                  </a:lnTo>
                  <a:lnTo>
                    <a:pt x="976172" y="481342"/>
                  </a:lnTo>
                  <a:lnTo>
                    <a:pt x="975474" y="479615"/>
                  </a:lnTo>
                  <a:lnTo>
                    <a:pt x="974991" y="479120"/>
                  </a:lnTo>
                  <a:lnTo>
                    <a:pt x="974458" y="478764"/>
                  </a:lnTo>
                  <a:lnTo>
                    <a:pt x="973353" y="478485"/>
                  </a:lnTo>
                  <a:lnTo>
                    <a:pt x="972807" y="478091"/>
                  </a:lnTo>
                  <a:lnTo>
                    <a:pt x="971422" y="476123"/>
                  </a:lnTo>
                  <a:lnTo>
                    <a:pt x="970940" y="475983"/>
                  </a:lnTo>
                  <a:lnTo>
                    <a:pt x="967473" y="476643"/>
                  </a:lnTo>
                  <a:lnTo>
                    <a:pt x="966342" y="476199"/>
                  </a:lnTo>
                  <a:lnTo>
                    <a:pt x="965822" y="475767"/>
                  </a:lnTo>
                  <a:lnTo>
                    <a:pt x="965326" y="475056"/>
                  </a:lnTo>
                  <a:lnTo>
                    <a:pt x="964018" y="471906"/>
                  </a:lnTo>
                  <a:lnTo>
                    <a:pt x="963637" y="471297"/>
                  </a:lnTo>
                  <a:lnTo>
                    <a:pt x="962913" y="470623"/>
                  </a:lnTo>
                  <a:lnTo>
                    <a:pt x="961872" y="468922"/>
                  </a:lnTo>
                  <a:lnTo>
                    <a:pt x="961250" y="467067"/>
                  </a:lnTo>
                  <a:lnTo>
                    <a:pt x="960716" y="466242"/>
                  </a:lnTo>
                  <a:lnTo>
                    <a:pt x="960145" y="465836"/>
                  </a:lnTo>
                  <a:lnTo>
                    <a:pt x="959573" y="465709"/>
                  </a:lnTo>
                  <a:lnTo>
                    <a:pt x="959040" y="465353"/>
                  </a:lnTo>
                  <a:lnTo>
                    <a:pt x="958519" y="464769"/>
                  </a:lnTo>
                  <a:lnTo>
                    <a:pt x="957224" y="462622"/>
                  </a:lnTo>
                  <a:lnTo>
                    <a:pt x="956703" y="462267"/>
                  </a:lnTo>
                  <a:lnTo>
                    <a:pt x="956144" y="462140"/>
                  </a:lnTo>
                  <a:lnTo>
                    <a:pt x="955586" y="462267"/>
                  </a:lnTo>
                  <a:lnTo>
                    <a:pt x="955078" y="462673"/>
                  </a:lnTo>
                  <a:lnTo>
                    <a:pt x="954735" y="463207"/>
                  </a:lnTo>
                  <a:lnTo>
                    <a:pt x="954557" y="463804"/>
                  </a:lnTo>
                  <a:lnTo>
                    <a:pt x="954455" y="464375"/>
                  </a:lnTo>
                  <a:lnTo>
                    <a:pt x="954277" y="464947"/>
                  </a:lnTo>
                  <a:lnTo>
                    <a:pt x="953947" y="465442"/>
                  </a:lnTo>
                  <a:lnTo>
                    <a:pt x="953452" y="465721"/>
                  </a:lnTo>
                  <a:lnTo>
                    <a:pt x="952919" y="465670"/>
                  </a:lnTo>
                  <a:lnTo>
                    <a:pt x="950163" y="463931"/>
                  </a:lnTo>
                  <a:lnTo>
                    <a:pt x="947889" y="463346"/>
                  </a:lnTo>
                  <a:lnTo>
                    <a:pt x="946823" y="462597"/>
                  </a:lnTo>
                  <a:lnTo>
                    <a:pt x="946035" y="461492"/>
                  </a:lnTo>
                  <a:lnTo>
                    <a:pt x="945908" y="460209"/>
                  </a:lnTo>
                  <a:lnTo>
                    <a:pt x="945984" y="457885"/>
                  </a:lnTo>
                  <a:lnTo>
                    <a:pt x="946200" y="457047"/>
                  </a:lnTo>
                  <a:lnTo>
                    <a:pt x="946607" y="456387"/>
                  </a:lnTo>
                  <a:lnTo>
                    <a:pt x="948893" y="454825"/>
                  </a:lnTo>
                  <a:lnTo>
                    <a:pt x="949413" y="454367"/>
                  </a:lnTo>
                  <a:lnTo>
                    <a:pt x="949756" y="453834"/>
                  </a:lnTo>
                  <a:lnTo>
                    <a:pt x="949998" y="453161"/>
                  </a:lnTo>
                  <a:lnTo>
                    <a:pt x="950175" y="452437"/>
                  </a:lnTo>
                  <a:lnTo>
                    <a:pt x="950175" y="451218"/>
                  </a:lnTo>
                  <a:lnTo>
                    <a:pt x="949147" y="448652"/>
                  </a:lnTo>
                  <a:lnTo>
                    <a:pt x="948969" y="447725"/>
                  </a:lnTo>
                  <a:lnTo>
                    <a:pt x="954697" y="442061"/>
                  </a:lnTo>
                  <a:lnTo>
                    <a:pt x="959446" y="438950"/>
                  </a:lnTo>
                  <a:lnTo>
                    <a:pt x="963345" y="434492"/>
                  </a:lnTo>
                  <a:lnTo>
                    <a:pt x="963917" y="433933"/>
                  </a:lnTo>
                  <a:lnTo>
                    <a:pt x="964539" y="433628"/>
                  </a:lnTo>
                  <a:lnTo>
                    <a:pt x="965225" y="433501"/>
                  </a:lnTo>
                  <a:lnTo>
                    <a:pt x="966063" y="433984"/>
                  </a:lnTo>
                  <a:lnTo>
                    <a:pt x="966647" y="434136"/>
                  </a:lnTo>
                  <a:lnTo>
                    <a:pt x="968260" y="433146"/>
                  </a:lnTo>
                  <a:lnTo>
                    <a:pt x="972527" y="430377"/>
                  </a:lnTo>
                  <a:lnTo>
                    <a:pt x="975042" y="429336"/>
                  </a:lnTo>
                  <a:lnTo>
                    <a:pt x="976693" y="428536"/>
                  </a:lnTo>
                  <a:lnTo>
                    <a:pt x="977163" y="428040"/>
                  </a:lnTo>
                  <a:lnTo>
                    <a:pt x="977430" y="427672"/>
                  </a:lnTo>
                  <a:lnTo>
                    <a:pt x="977684" y="427228"/>
                  </a:lnTo>
                  <a:lnTo>
                    <a:pt x="980071" y="423875"/>
                  </a:lnTo>
                  <a:lnTo>
                    <a:pt x="980617" y="422694"/>
                  </a:lnTo>
                  <a:lnTo>
                    <a:pt x="981151" y="421424"/>
                  </a:lnTo>
                  <a:lnTo>
                    <a:pt x="982294" y="422173"/>
                  </a:lnTo>
                  <a:lnTo>
                    <a:pt x="993520" y="437400"/>
                  </a:lnTo>
                  <a:lnTo>
                    <a:pt x="1008837" y="446570"/>
                  </a:lnTo>
                  <a:lnTo>
                    <a:pt x="1010462" y="448373"/>
                  </a:lnTo>
                  <a:lnTo>
                    <a:pt x="1011339" y="451142"/>
                  </a:lnTo>
                  <a:lnTo>
                    <a:pt x="1010246" y="451726"/>
                  </a:lnTo>
                  <a:lnTo>
                    <a:pt x="1004887" y="449973"/>
                  </a:lnTo>
                  <a:lnTo>
                    <a:pt x="1004290" y="449008"/>
                  </a:lnTo>
                  <a:lnTo>
                    <a:pt x="1005243" y="447509"/>
                  </a:lnTo>
                  <a:lnTo>
                    <a:pt x="1004506" y="447294"/>
                  </a:lnTo>
                  <a:lnTo>
                    <a:pt x="1002893" y="447598"/>
                  </a:lnTo>
                  <a:lnTo>
                    <a:pt x="1002118" y="447509"/>
                  </a:lnTo>
                  <a:lnTo>
                    <a:pt x="1001775" y="446989"/>
                  </a:lnTo>
                  <a:lnTo>
                    <a:pt x="1001560" y="446239"/>
                  </a:lnTo>
                  <a:lnTo>
                    <a:pt x="1001267" y="445770"/>
                  </a:lnTo>
                  <a:lnTo>
                    <a:pt x="1000658" y="446087"/>
                  </a:lnTo>
                  <a:lnTo>
                    <a:pt x="1001115" y="450570"/>
                  </a:lnTo>
                  <a:lnTo>
                    <a:pt x="1001433" y="451662"/>
                  </a:lnTo>
                  <a:lnTo>
                    <a:pt x="1002360" y="452615"/>
                  </a:lnTo>
                  <a:lnTo>
                    <a:pt x="1004684" y="453542"/>
                  </a:lnTo>
                  <a:lnTo>
                    <a:pt x="1007414" y="456171"/>
                  </a:lnTo>
                  <a:lnTo>
                    <a:pt x="1011516" y="458203"/>
                  </a:lnTo>
                  <a:lnTo>
                    <a:pt x="1014247" y="460883"/>
                  </a:lnTo>
                  <a:lnTo>
                    <a:pt x="1016520" y="461822"/>
                  </a:lnTo>
                  <a:lnTo>
                    <a:pt x="1017485" y="462711"/>
                  </a:lnTo>
                  <a:lnTo>
                    <a:pt x="1019238" y="466166"/>
                  </a:lnTo>
                  <a:lnTo>
                    <a:pt x="1021219" y="468414"/>
                  </a:lnTo>
                  <a:lnTo>
                    <a:pt x="1023899" y="474014"/>
                  </a:lnTo>
                  <a:lnTo>
                    <a:pt x="1025550" y="475678"/>
                  </a:lnTo>
                  <a:lnTo>
                    <a:pt x="1036256" y="486359"/>
                  </a:lnTo>
                  <a:lnTo>
                    <a:pt x="1048765" y="492544"/>
                  </a:lnTo>
                  <a:lnTo>
                    <a:pt x="1052258" y="496176"/>
                  </a:lnTo>
                  <a:lnTo>
                    <a:pt x="1053337" y="498640"/>
                  </a:lnTo>
                  <a:lnTo>
                    <a:pt x="1050594" y="499110"/>
                  </a:lnTo>
                  <a:lnTo>
                    <a:pt x="1049134" y="500011"/>
                  </a:lnTo>
                  <a:lnTo>
                    <a:pt x="1048143" y="502424"/>
                  </a:lnTo>
                  <a:lnTo>
                    <a:pt x="1048270" y="504456"/>
                  </a:lnTo>
                  <a:lnTo>
                    <a:pt x="1051140" y="508508"/>
                  </a:lnTo>
                  <a:lnTo>
                    <a:pt x="1051369" y="510667"/>
                  </a:lnTo>
                  <a:lnTo>
                    <a:pt x="1051458" y="512953"/>
                  </a:lnTo>
                  <a:lnTo>
                    <a:pt x="1051737" y="514845"/>
                  </a:lnTo>
                  <a:lnTo>
                    <a:pt x="1052601" y="515848"/>
                  </a:lnTo>
                  <a:lnTo>
                    <a:pt x="1055662" y="516712"/>
                  </a:lnTo>
                  <a:lnTo>
                    <a:pt x="1057084" y="517740"/>
                  </a:lnTo>
                  <a:lnTo>
                    <a:pt x="1057871" y="519569"/>
                  </a:lnTo>
                  <a:lnTo>
                    <a:pt x="1058354" y="521462"/>
                  </a:lnTo>
                  <a:lnTo>
                    <a:pt x="1064767" y="531761"/>
                  </a:lnTo>
                  <a:lnTo>
                    <a:pt x="1071079" y="546252"/>
                  </a:lnTo>
                  <a:lnTo>
                    <a:pt x="1067079" y="543483"/>
                  </a:lnTo>
                  <a:lnTo>
                    <a:pt x="1069632" y="548919"/>
                  </a:lnTo>
                  <a:lnTo>
                    <a:pt x="1070483" y="549998"/>
                  </a:lnTo>
                  <a:lnTo>
                    <a:pt x="1073073" y="550506"/>
                  </a:lnTo>
                  <a:lnTo>
                    <a:pt x="1074140" y="551218"/>
                  </a:lnTo>
                  <a:lnTo>
                    <a:pt x="1079652" y="557593"/>
                  </a:lnTo>
                  <a:lnTo>
                    <a:pt x="1081722" y="558698"/>
                  </a:lnTo>
                  <a:lnTo>
                    <a:pt x="1082547" y="559473"/>
                  </a:lnTo>
                  <a:lnTo>
                    <a:pt x="1082865" y="560870"/>
                  </a:lnTo>
                  <a:lnTo>
                    <a:pt x="1082992" y="562508"/>
                  </a:lnTo>
                  <a:lnTo>
                    <a:pt x="1083259" y="563968"/>
                  </a:lnTo>
                  <a:lnTo>
                    <a:pt x="1085126" y="568782"/>
                  </a:lnTo>
                  <a:lnTo>
                    <a:pt x="1084986" y="571423"/>
                  </a:lnTo>
                  <a:lnTo>
                    <a:pt x="1081328" y="575335"/>
                  </a:lnTo>
                  <a:lnTo>
                    <a:pt x="1080617" y="578319"/>
                  </a:lnTo>
                  <a:lnTo>
                    <a:pt x="1080084" y="578980"/>
                  </a:lnTo>
                  <a:lnTo>
                    <a:pt x="1079627" y="579716"/>
                  </a:lnTo>
                  <a:lnTo>
                    <a:pt x="1078814" y="581266"/>
                  </a:lnTo>
                  <a:lnTo>
                    <a:pt x="1081277" y="581063"/>
                  </a:lnTo>
                  <a:lnTo>
                    <a:pt x="1082433" y="581393"/>
                  </a:lnTo>
                  <a:lnTo>
                    <a:pt x="1082789" y="583145"/>
                  </a:lnTo>
                  <a:lnTo>
                    <a:pt x="1082484" y="584530"/>
                  </a:lnTo>
                  <a:lnTo>
                    <a:pt x="1081951" y="585736"/>
                  </a:lnTo>
                  <a:lnTo>
                    <a:pt x="1081341" y="586587"/>
                  </a:lnTo>
                  <a:lnTo>
                    <a:pt x="1080782" y="586955"/>
                  </a:lnTo>
                  <a:lnTo>
                    <a:pt x="1081595" y="588797"/>
                  </a:lnTo>
                  <a:lnTo>
                    <a:pt x="1083297" y="588124"/>
                  </a:lnTo>
                  <a:lnTo>
                    <a:pt x="1086992" y="585228"/>
                  </a:lnTo>
                  <a:lnTo>
                    <a:pt x="1090129" y="584898"/>
                  </a:lnTo>
                  <a:lnTo>
                    <a:pt x="1091907" y="583920"/>
                  </a:lnTo>
                  <a:lnTo>
                    <a:pt x="1092758" y="581634"/>
                  </a:lnTo>
                  <a:lnTo>
                    <a:pt x="1096568" y="578319"/>
                  </a:lnTo>
                  <a:lnTo>
                    <a:pt x="1097051" y="578218"/>
                  </a:lnTo>
                  <a:lnTo>
                    <a:pt x="1099070" y="577278"/>
                  </a:lnTo>
                  <a:lnTo>
                    <a:pt x="1099692" y="577303"/>
                  </a:lnTo>
                  <a:lnTo>
                    <a:pt x="1101458" y="577926"/>
                  </a:lnTo>
                  <a:lnTo>
                    <a:pt x="1100442" y="576872"/>
                  </a:lnTo>
                  <a:lnTo>
                    <a:pt x="1099248" y="575487"/>
                  </a:lnTo>
                  <a:lnTo>
                    <a:pt x="1098740" y="573176"/>
                  </a:lnTo>
                  <a:lnTo>
                    <a:pt x="1099299" y="570458"/>
                  </a:lnTo>
                  <a:lnTo>
                    <a:pt x="1100035" y="569353"/>
                  </a:lnTo>
                  <a:lnTo>
                    <a:pt x="1102715" y="567169"/>
                  </a:lnTo>
                  <a:lnTo>
                    <a:pt x="1104366" y="565264"/>
                  </a:lnTo>
                  <a:lnTo>
                    <a:pt x="1105865" y="563232"/>
                  </a:lnTo>
                  <a:lnTo>
                    <a:pt x="1107897" y="560882"/>
                  </a:lnTo>
                  <a:lnTo>
                    <a:pt x="1112050" y="557314"/>
                  </a:lnTo>
                  <a:lnTo>
                    <a:pt x="1123251" y="543560"/>
                  </a:lnTo>
                  <a:lnTo>
                    <a:pt x="1124508" y="541451"/>
                  </a:lnTo>
                  <a:lnTo>
                    <a:pt x="1125435" y="539051"/>
                  </a:lnTo>
                  <a:lnTo>
                    <a:pt x="1126274" y="537159"/>
                  </a:lnTo>
                  <a:lnTo>
                    <a:pt x="1128737" y="533666"/>
                  </a:lnTo>
                  <a:lnTo>
                    <a:pt x="1129614" y="531609"/>
                  </a:lnTo>
                  <a:lnTo>
                    <a:pt x="1130998" y="529323"/>
                  </a:lnTo>
                  <a:lnTo>
                    <a:pt x="1131290" y="528624"/>
                  </a:lnTo>
                  <a:lnTo>
                    <a:pt x="1131341" y="528116"/>
                  </a:lnTo>
                  <a:lnTo>
                    <a:pt x="1131328" y="527672"/>
                  </a:lnTo>
                  <a:lnTo>
                    <a:pt x="1131392" y="527227"/>
                  </a:lnTo>
                  <a:lnTo>
                    <a:pt x="1132382" y="524637"/>
                  </a:lnTo>
                  <a:lnTo>
                    <a:pt x="1132916" y="523786"/>
                  </a:lnTo>
                  <a:lnTo>
                    <a:pt x="1135316" y="523316"/>
                  </a:lnTo>
                  <a:lnTo>
                    <a:pt x="1136434" y="521817"/>
                  </a:lnTo>
                  <a:lnTo>
                    <a:pt x="1137450" y="519582"/>
                  </a:lnTo>
                  <a:lnTo>
                    <a:pt x="1138732" y="517169"/>
                  </a:lnTo>
                  <a:lnTo>
                    <a:pt x="1134071" y="515937"/>
                  </a:lnTo>
                  <a:lnTo>
                    <a:pt x="1132687" y="514705"/>
                  </a:lnTo>
                  <a:lnTo>
                    <a:pt x="1132243" y="513651"/>
                  </a:lnTo>
                  <a:lnTo>
                    <a:pt x="1132801" y="512521"/>
                  </a:lnTo>
                  <a:lnTo>
                    <a:pt x="1134973" y="511581"/>
                  </a:lnTo>
                  <a:lnTo>
                    <a:pt x="1138986" y="512508"/>
                  </a:lnTo>
                  <a:lnTo>
                    <a:pt x="1141171" y="511683"/>
                  </a:lnTo>
                  <a:lnTo>
                    <a:pt x="1138224" y="510921"/>
                  </a:lnTo>
                  <a:lnTo>
                    <a:pt x="1140167" y="509701"/>
                  </a:lnTo>
                  <a:lnTo>
                    <a:pt x="1144028" y="509333"/>
                  </a:lnTo>
                  <a:lnTo>
                    <a:pt x="1145997" y="508584"/>
                  </a:lnTo>
                  <a:lnTo>
                    <a:pt x="1136789" y="507961"/>
                  </a:lnTo>
                  <a:lnTo>
                    <a:pt x="1137843" y="506437"/>
                  </a:lnTo>
                  <a:lnTo>
                    <a:pt x="1136738" y="505777"/>
                  </a:lnTo>
                  <a:lnTo>
                    <a:pt x="1132763" y="506095"/>
                  </a:lnTo>
                  <a:lnTo>
                    <a:pt x="1126248" y="509219"/>
                  </a:lnTo>
                  <a:lnTo>
                    <a:pt x="1121981" y="507720"/>
                  </a:lnTo>
                  <a:lnTo>
                    <a:pt x="1115199" y="499351"/>
                  </a:lnTo>
                  <a:lnTo>
                    <a:pt x="1114424" y="497306"/>
                  </a:lnTo>
                  <a:lnTo>
                    <a:pt x="1114183" y="494842"/>
                  </a:lnTo>
                  <a:lnTo>
                    <a:pt x="1113980" y="489254"/>
                  </a:lnTo>
                  <a:lnTo>
                    <a:pt x="1113624" y="486562"/>
                  </a:lnTo>
                  <a:lnTo>
                    <a:pt x="1108125" y="465391"/>
                  </a:lnTo>
                  <a:lnTo>
                    <a:pt x="1107173" y="458114"/>
                  </a:lnTo>
                  <a:lnTo>
                    <a:pt x="1107135" y="452780"/>
                  </a:lnTo>
                  <a:lnTo>
                    <a:pt x="1107389" y="450837"/>
                  </a:lnTo>
                  <a:lnTo>
                    <a:pt x="1109027" y="448195"/>
                  </a:lnTo>
                  <a:lnTo>
                    <a:pt x="1111262" y="446417"/>
                  </a:lnTo>
                  <a:lnTo>
                    <a:pt x="1112977" y="444512"/>
                  </a:lnTo>
                  <a:lnTo>
                    <a:pt x="1113053" y="441490"/>
                  </a:lnTo>
                  <a:lnTo>
                    <a:pt x="1113612" y="440677"/>
                  </a:lnTo>
                  <a:lnTo>
                    <a:pt x="1113751" y="439000"/>
                  </a:lnTo>
                  <a:lnTo>
                    <a:pt x="1114272" y="437527"/>
                  </a:lnTo>
                  <a:lnTo>
                    <a:pt x="1114996" y="436016"/>
                  </a:lnTo>
                  <a:lnTo>
                    <a:pt x="1115656" y="434378"/>
                  </a:lnTo>
                  <a:lnTo>
                    <a:pt x="1116126" y="432752"/>
                  </a:lnTo>
                  <a:lnTo>
                    <a:pt x="1116520" y="430428"/>
                  </a:lnTo>
                  <a:lnTo>
                    <a:pt x="1116850" y="429006"/>
                  </a:lnTo>
                  <a:lnTo>
                    <a:pt x="1117257" y="428129"/>
                  </a:lnTo>
                  <a:lnTo>
                    <a:pt x="1117777" y="427266"/>
                  </a:lnTo>
                  <a:lnTo>
                    <a:pt x="1118019" y="426554"/>
                  </a:lnTo>
                  <a:lnTo>
                    <a:pt x="1117625" y="426123"/>
                  </a:lnTo>
                  <a:lnTo>
                    <a:pt x="1116342" y="425450"/>
                  </a:lnTo>
                  <a:lnTo>
                    <a:pt x="1115567" y="425577"/>
                  </a:lnTo>
                  <a:lnTo>
                    <a:pt x="1114602" y="426643"/>
                  </a:lnTo>
                  <a:lnTo>
                    <a:pt x="1113307" y="428701"/>
                  </a:lnTo>
                  <a:lnTo>
                    <a:pt x="1113053" y="429577"/>
                  </a:lnTo>
                  <a:lnTo>
                    <a:pt x="1113256" y="430517"/>
                  </a:lnTo>
                  <a:lnTo>
                    <a:pt x="1113345" y="432790"/>
                  </a:lnTo>
                  <a:lnTo>
                    <a:pt x="1110424" y="431774"/>
                  </a:lnTo>
                  <a:lnTo>
                    <a:pt x="1105065" y="427786"/>
                  </a:lnTo>
                  <a:lnTo>
                    <a:pt x="1100861" y="420281"/>
                  </a:lnTo>
                  <a:lnTo>
                    <a:pt x="1099654" y="416026"/>
                  </a:lnTo>
                  <a:lnTo>
                    <a:pt x="1097089" y="414223"/>
                  </a:lnTo>
                  <a:lnTo>
                    <a:pt x="1093850" y="409727"/>
                  </a:lnTo>
                  <a:lnTo>
                    <a:pt x="1088021" y="407631"/>
                  </a:lnTo>
                  <a:lnTo>
                    <a:pt x="1081379" y="397725"/>
                  </a:lnTo>
                  <a:lnTo>
                    <a:pt x="1078255" y="395490"/>
                  </a:lnTo>
                  <a:lnTo>
                    <a:pt x="1075842" y="396760"/>
                  </a:lnTo>
                  <a:lnTo>
                    <a:pt x="1076185" y="397129"/>
                  </a:lnTo>
                  <a:lnTo>
                    <a:pt x="1076464" y="397827"/>
                  </a:lnTo>
                  <a:lnTo>
                    <a:pt x="1072667" y="401942"/>
                  </a:lnTo>
                  <a:lnTo>
                    <a:pt x="1069974" y="401193"/>
                  </a:lnTo>
                  <a:lnTo>
                    <a:pt x="1069314" y="401370"/>
                  </a:lnTo>
                  <a:lnTo>
                    <a:pt x="1069009" y="404393"/>
                  </a:lnTo>
                  <a:lnTo>
                    <a:pt x="1070076" y="414426"/>
                  </a:lnTo>
                  <a:lnTo>
                    <a:pt x="1068552" y="415175"/>
                  </a:lnTo>
                  <a:lnTo>
                    <a:pt x="1067168" y="413512"/>
                  </a:lnTo>
                  <a:lnTo>
                    <a:pt x="1065339" y="408559"/>
                  </a:lnTo>
                  <a:lnTo>
                    <a:pt x="1065110" y="406641"/>
                  </a:lnTo>
                  <a:lnTo>
                    <a:pt x="1065301" y="404571"/>
                  </a:lnTo>
                  <a:lnTo>
                    <a:pt x="1065898" y="402196"/>
                  </a:lnTo>
                  <a:lnTo>
                    <a:pt x="1066812" y="399364"/>
                  </a:lnTo>
                  <a:lnTo>
                    <a:pt x="1068590" y="394576"/>
                  </a:lnTo>
                  <a:lnTo>
                    <a:pt x="1069428" y="391845"/>
                  </a:lnTo>
                  <a:lnTo>
                    <a:pt x="1069581" y="390067"/>
                  </a:lnTo>
                  <a:lnTo>
                    <a:pt x="1069466" y="388086"/>
                  </a:lnTo>
                  <a:lnTo>
                    <a:pt x="1070114" y="385584"/>
                  </a:lnTo>
                  <a:lnTo>
                    <a:pt x="1071156" y="383095"/>
                  </a:lnTo>
                  <a:lnTo>
                    <a:pt x="1073251" y="379564"/>
                  </a:lnTo>
                  <a:lnTo>
                    <a:pt x="1082560" y="359092"/>
                  </a:lnTo>
                  <a:lnTo>
                    <a:pt x="1088008" y="352920"/>
                  </a:lnTo>
                  <a:lnTo>
                    <a:pt x="1088923" y="352996"/>
                  </a:lnTo>
                  <a:lnTo>
                    <a:pt x="1089177" y="353491"/>
                  </a:lnTo>
                  <a:lnTo>
                    <a:pt x="1089024" y="355638"/>
                  </a:lnTo>
                  <a:lnTo>
                    <a:pt x="1089101" y="356552"/>
                  </a:lnTo>
                  <a:lnTo>
                    <a:pt x="1087615" y="357987"/>
                  </a:lnTo>
                  <a:lnTo>
                    <a:pt x="1086904" y="358800"/>
                  </a:lnTo>
                  <a:lnTo>
                    <a:pt x="1086281" y="360121"/>
                  </a:lnTo>
                  <a:lnTo>
                    <a:pt x="1086154" y="363537"/>
                  </a:lnTo>
                  <a:lnTo>
                    <a:pt x="1086700" y="364515"/>
                  </a:lnTo>
                  <a:lnTo>
                    <a:pt x="1087412" y="364528"/>
                  </a:lnTo>
                  <a:lnTo>
                    <a:pt x="1089177" y="363626"/>
                  </a:lnTo>
                  <a:lnTo>
                    <a:pt x="1093063" y="363778"/>
                  </a:lnTo>
                  <a:lnTo>
                    <a:pt x="1095692" y="362927"/>
                  </a:lnTo>
                  <a:lnTo>
                    <a:pt x="1098778" y="360540"/>
                  </a:lnTo>
                  <a:lnTo>
                    <a:pt x="1101940" y="356654"/>
                  </a:lnTo>
                  <a:lnTo>
                    <a:pt x="1104760" y="351332"/>
                  </a:lnTo>
                  <a:lnTo>
                    <a:pt x="1104010" y="351256"/>
                  </a:lnTo>
                  <a:lnTo>
                    <a:pt x="1103299" y="351802"/>
                  </a:lnTo>
                  <a:lnTo>
                    <a:pt x="1102842" y="351967"/>
                  </a:lnTo>
                  <a:lnTo>
                    <a:pt x="1102804" y="350774"/>
                  </a:lnTo>
                  <a:lnTo>
                    <a:pt x="1103033" y="349821"/>
                  </a:lnTo>
                  <a:lnTo>
                    <a:pt x="1103401" y="348945"/>
                  </a:lnTo>
                  <a:lnTo>
                    <a:pt x="1103807" y="348068"/>
                  </a:lnTo>
                  <a:lnTo>
                    <a:pt x="1104176" y="347154"/>
                  </a:lnTo>
                  <a:lnTo>
                    <a:pt x="1104709" y="345147"/>
                  </a:lnTo>
                  <a:lnTo>
                    <a:pt x="1105217" y="342823"/>
                  </a:lnTo>
                  <a:lnTo>
                    <a:pt x="1105344" y="340829"/>
                  </a:lnTo>
                  <a:lnTo>
                    <a:pt x="1104760" y="339813"/>
                  </a:lnTo>
                  <a:lnTo>
                    <a:pt x="1104226" y="341007"/>
                  </a:lnTo>
                  <a:lnTo>
                    <a:pt x="1103947" y="343725"/>
                  </a:lnTo>
                  <a:lnTo>
                    <a:pt x="1103566" y="345960"/>
                  </a:lnTo>
                  <a:lnTo>
                    <a:pt x="1102702" y="345694"/>
                  </a:lnTo>
                  <a:lnTo>
                    <a:pt x="1100442" y="341553"/>
                  </a:lnTo>
                  <a:lnTo>
                    <a:pt x="1099832" y="337743"/>
                  </a:lnTo>
                  <a:lnTo>
                    <a:pt x="1099311" y="336435"/>
                  </a:lnTo>
                  <a:lnTo>
                    <a:pt x="1099286" y="334937"/>
                  </a:lnTo>
                  <a:lnTo>
                    <a:pt x="1100378" y="332295"/>
                  </a:lnTo>
                  <a:lnTo>
                    <a:pt x="1101509" y="330492"/>
                  </a:lnTo>
                  <a:lnTo>
                    <a:pt x="1103845" y="327672"/>
                  </a:lnTo>
                  <a:lnTo>
                    <a:pt x="1104976" y="325767"/>
                  </a:lnTo>
                  <a:lnTo>
                    <a:pt x="1108798" y="316928"/>
                  </a:lnTo>
                  <a:lnTo>
                    <a:pt x="1110805" y="313931"/>
                  </a:lnTo>
                  <a:lnTo>
                    <a:pt x="1112875" y="313842"/>
                  </a:lnTo>
                  <a:lnTo>
                    <a:pt x="1113002" y="311353"/>
                  </a:lnTo>
                  <a:lnTo>
                    <a:pt x="1113866" y="308737"/>
                  </a:lnTo>
                  <a:lnTo>
                    <a:pt x="1115034" y="306882"/>
                  </a:lnTo>
                  <a:lnTo>
                    <a:pt x="1116075" y="306730"/>
                  </a:lnTo>
                  <a:lnTo>
                    <a:pt x="1115567" y="306006"/>
                  </a:lnTo>
                  <a:lnTo>
                    <a:pt x="1114412" y="302323"/>
                  </a:lnTo>
                  <a:lnTo>
                    <a:pt x="1114590" y="300177"/>
                  </a:lnTo>
                  <a:lnTo>
                    <a:pt x="1115631" y="297421"/>
                  </a:lnTo>
                  <a:lnTo>
                    <a:pt x="1121740" y="284632"/>
                  </a:lnTo>
                  <a:lnTo>
                    <a:pt x="1122895" y="282575"/>
                  </a:lnTo>
                  <a:lnTo>
                    <a:pt x="1125689" y="278345"/>
                  </a:lnTo>
                  <a:lnTo>
                    <a:pt x="1126718" y="276225"/>
                  </a:lnTo>
                  <a:lnTo>
                    <a:pt x="1127417" y="273519"/>
                  </a:lnTo>
                  <a:lnTo>
                    <a:pt x="1127671" y="270192"/>
                  </a:lnTo>
                  <a:lnTo>
                    <a:pt x="1127378" y="266992"/>
                  </a:lnTo>
                  <a:lnTo>
                    <a:pt x="1126680" y="264528"/>
                  </a:lnTo>
                  <a:lnTo>
                    <a:pt x="1122565" y="261213"/>
                  </a:lnTo>
                  <a:lnTo>
                    <a:pt x="1121359" y="261124"/>
                  </a:lnTo>
                  <a:lnTo>
                    <a:pt x="1117803" y="263220"/>
                  </a:lnTo>
                  <a:lnTo>
                    <a:pt x="1107312" y="263321"/>
                  </a:lnTo>
                  <a:lnTo>
                    <a:pt x="1103528" y="265036"/>
                  </a:lnTo>
                  <a:lnTo>
                    <a:pt x="1102321" y="264655"/>
                  </a:lnTo>
                  <a:lnTo>
                    <a:pt x="1103541" y="257441"/>
                  </a:lnTo>
                  <a:lnTo>
                    <a:pt x="1103363" y="255244"/>
                  </a:lnTo>
                  <a:lnTo>
                    <a:pt x="1103033" y="253199"/>
                  </a:lnTo>
                  <a:lnTo>
                    <a:pt x="1103083" y="250431"/>
                  </a:lnTo>
                  <a:lnTo>
                    <a:pt x="1104366" y="248500"/>
                  </a:lnTo>
                  <a:lnTo>
                    <a:pt x="1105801" y="247319"/>
                  </a:lnTo>
                  <a:lnTo>
                    <a:pt x="1111034" y="244106"/>
                  </a:lnTo>
                  <a:lnTo>
                    <a:pt x="1112278" y="242849"/>
                  </a:lnTo>
                  <a:lnTo>
                    <a:pt x="1115771" y="238531"/>
                  </a:lnTo>
                  <a:lnTo>
                    <a:pt x="1116596" y="237134"/>
                  </a:lnTo>
                  <a:lnTo>
                    <a:pt x="1117549" y="235013"/>
                  </a:lnTo>
                  <a:lnTo>
                    <a:pt x="1117727" y="234162"/>
                  </a:lnTo>
                  <a:lnTo>
                    <a:pt x="1117574" y="233743"/>
                  </a:lnTo>
                  <a:lnTo>
                    <a:pt x="1117650" y="233121"/>
                  </a:lnTo>
                  <a:lnTo>
                    <a:pt x="1118539" y="231660"/>
                  </a:lnTo>
                  <a:lnTo>
                    <a:pt x="1119162" y="231025"/>
                  </a:lnTo>
                  <a:lnTo>
                    <a:pt x="1120406" y="230530"/>
                  </a:lnTo>
                  <a:lnTo>
                    <a:pt x="1121105" y="229908"/>
                  </a:lnTo>
                  <a:lnTo>
                    <a:pt x="1120800" y="228168"/>
                  </a:lnTo>
                  <a:lnTo>
                    <a:pt x="1120101" y="226885"/>
                  </a:lnTo>
                  <a:lnTo>
                    <a:pt x="1119162" y="226428"/>
                  </a:lnTo>
                  <a:lnTo>
                    <a:pt x="1118120" y="227152"/>
                  </a:lnTo>
                  <a:lnTo>
                    <a:pt x="1117688" y="229362"/>
                  </a:lnTo>
                  <a:lnTo>
                    <a:pt x="1116647" y="230098"/>
                  </a:lnTo>
                  <a:lnTo>
                    <a:pt x="1115352" y="230416"/>
                  </a:lnTo>
                  <a:lnTo>
                    <a:pt x="1114247" y="231368"/>
                  </a:lnTo>
                  <a:lnTo>
                    <a:pt x="1114386" y="234429"/>
                  </a:lnTo>
                  <a:lnTo>
                    <a:pt x="1114590" y="235115"/>
                  </a:lnTo>
                  <a:lnTo>
                    <a:pt x="1112723" y="236804"/>
                  </a:lnTo>
                  <a:lnTo>
                    <a:pt x="1110589" y="236905"/>
                  </a:lnTo>
                  <a:lnTo>
                    <a:pt x="1109002" y="235458"/>
                  </a:lnTo>
                  <a:lnTo>
                    <a:pt x="1108748" y="232422"/>
                  </a:lnTo>
                  <a:lnTo>
                    <a:pt x="1109878" y="229311"/>
                  </a:lnTo>
                  <a:lnTo>
                    <a:pt x="1111618" y="226974"/>
                  </a:lnTo>
                  <a:lnTo>
                    <a:pt x="1120965" y="219075"/>
                  </a:lnTo>
                  <a:lnTo>
                    <a:pt x="1122464" y="216344"/>
                  </a:lnTo>
                  <a:lnTo>
                    <a:pt x="1130312" y="203860"/>
                  </a:lnTo>
                  <a:lnTo>
                    <a:pt x="1134427" y="205054"/>
                  </a:lnTo>
                  <a:lnTo>
                    <a:pt x="1140942" y="202336"/>
                  </a:lnTo>
                  <a:lnTo>
                    <a:pt x="1146949" y="201764"/>
                  </a:lnTo>
                  <a:lnTo>
                    <a:pt x="1155903" y="197510"/>
                  </a:lnTo>
                  <a:lnTo>
                    <a:pt x="1159967" y="197116"/>
                  </a:lnTo>
                  <a:lnTo>
                    <a:pt x="1160424" y="195084"/>
                  </a:lnTo>
                  <a:lnTo>
                    <a:pt x="1161529" y="194056"/>
                  </a:lnTo>
                  <a:lnTo>
                    <a:pt x="1164729" y="193700"/>
                  </a:lnTo>
                  <a:lnTo>
                    <a:pt x="1167637" y="192366"/>
                  </a:lnTo>
                  <a:lnTo>
                    <a:pt x="1173213" y="188315"/>
                  </a:lnTo>
                  <a:lnTo>
                    <a:pt x="1174534" y="187820"/>
                  </a:lnTo>
                  <a:lnTo>
                    <a:pt x="1176642" y="187896"/>
                  </a:lnTo>
                  <a:lnTo>
                    <a:pt x="1177645" y="187375"/>
                  </a:lnTo>
                  <a:lnTo>
                    <a:pt x="1181595" y="182714"/>
                  </a:lnTo>
                  <a:lnTo>
                    <a:pt x="1194879" y="171107"/>
                  </a:lnTo>
                  <a:lnTo>
                    <a:pt x="1197063" y="170675"/>
                  </a:lnTo>
                  <a:lnTo>
                    <a:pt x="1198029" y="173672"/>
                  </a:lnTo>
                  <a:lnTo>
                    <a:pt x="1197889" y="172173"/>
                  </a:lnTo>
                  <a:lnTo>
                    <a:pt x="1197609" y="170942"/>
                  </a:lnTo>
                  <a:lnTo>
                    <a:pt x="1197508" y="169710"/>
                  </a:lnTo>
                  <a:lnTo>
                    <a:pt x="1197851" y="168186"/>
                  </a:lnTo>
                  <a:lnTo>
                    <a:pt x="1198498" y="167119"/>
                  </a:lnTo>
                  <a:lnTo>
                    <a:pt x="1206461" y="157441"/>
                  </a:lnTo>
                  <a:lnTo>
                    <a:pt x="1207630" y="156527"/>
                  </a:lnTo>
                  <a:lnTo>
                    <a:pt x="1208366" y="155397"/>
                  </a:lnTo>
                  <a:lnTo>
                    <a:pt x="1210868" y="149669"/>
                  </a:lnTo>
                  <a:lnTo>
                    <a:pt x="1211859" y="147739"/>
                  </a:lnTo>
                  <a:lnTo>
                    <a:pt x="1212748" y="146824"/>
                  </a:lnTo>
                  <a:lnTo>
                    <a:pt x="1213497" y="146342"/>
                  </a:lnTo>
                  <a:lnTo>
                    <a:pt x="1214208" y="145529"/>
                  </a:lnTo>
                  <a:lnTo>
                    <a:pt x="1214907" y="143624"/>
                  </a:lnTo>
                  <a:lnTo>
                    <a:pt x="1216139" y="139103"/>
                  </a:lnTo>
                  <a:lnTo>
                    <a:pt x="1217612" y="136677"/>
                  </a:lnTo>
                  <a:lnTo>
                    <a:pt x="1221155" y="132981"/>
                  </a:lnTo>
                  <a:lnTo>
                    <a:pt x="1222413" y="130352"/>
                  </a:lnTo>
                  <a:lnTo>
                    <a:pt x="1223327" y="126758"/>
                  </a:lnTo>
                  <a:lnTo>
                    <a:pt x="1223657" y="125717"/>
                  </a:lnTo>
                  <a:lnTo>
                    <a:pt x="1224191" y="124548"/>
                  </a:lnTo>
                  <a:lnTo>
                    <a:pt x="1224673" y="123774"/>
                  </a:lnTo>
                  <a:lnTo>
                    <a:pt x="1225156" y="122872"/>
                  </a:lnTo>
                  <a:lnTo>
                    <a:pt x="1225676" y="121310"/>
                  </a:lnTo>
                  <a:lnTo>
                    <a:pt x="1226616" y="118833"/>
                  </a:lnTo>
                  <a:lnTo>
                    <a:pt x="1230350" y="112217"/>
                  </a:lnTo>
                  <a:lnTo>
                    <a:pt x="1232090" y="107429"/>
                  </a:lnTo>
                  <a:lnTo>
                    <a:pt x="1233030" y="105371"/>
                  </a:lnTo>
                  <a:lnTo>
                    <a:pt x="1234147" y="104241"/>
                  </a:lnTo>
                  <a:lnTo>
                    <a:pt x="1234414" y="102323"/>
                  </a:lnTo>
                  <a:lnTo>
                    <a:pt x="1235430" y="100736"/>
                  </a:lnTo>
                  <a:lnTo>
                    <a:pt x="1237513" y="98755"/>
                  </a:lnTo>
                  <a:lnTo>
                    <a:pt x="1237716" y="97218"/>
                  </a:lnTo>
                  <a:lnTo>
                    <a:pt x="1238161" y="95719"/>
                  </a:lnTo>
                  <a:lnTo>
                    <a:pt x="1238732" y="94272"/>
                  </a:lnTo>
                  <a:lnTo>
                    <a:pt x="1239380" y="92951"/>
                  </a:lnTo>
                  <a:lnTo>
                    <a:pt x="1239685" y="91160"/>
                  </a:lnTo>
                  <a:lnTo>
                    <a:pt x="1240447" y="89204"/>
                  </a:lnTo>
                  <a:lnTo>
                    <a:pt x="1242186" y="85483"/>
                  </a:lnTo>
                  <a:lnTo>
                    <a:pt x="1242491" y="84569"/>
                  </a:lnTo>
                  <a:lnTo>
                    <a:pt x="1242948" y="82588"/>
                  </a:lnTo>
                  <a:lnTo>
                    <a:pt x="1243304" y="81724"/>
                  </a:lnTo>
                  <a:lnTo>
                    <a:pt x="1244104" y="80772"/>
                  </a:lnTo>
                  <a:lnTo>
                    <a:pt x="1245514" y="80721"/>
                  </a:lnTo>
                  <a:lnTo>
                    <a:pt x="1246276" y="80263"/>
                  </a:lnTo>
                  <a:lnTo>
                    <a:pt x="1245844" y="77190"/>
                  </a:lnTo>
                  <a:lnTo>
                    <a:pt x="1245755" y="75539"/>
                  </a:lnTo>
                  <a:lnTo>
                    <a:pt x="1246098" y="73812"/>
                  </a:lnTo>
                  <a:lnTo>
                    <a:pt x="1246873" y="72517"/>
                  </a:lnTo>
                  <a:lnTo>
                    <a:pt x="1247876" y="71488"/>
                  </a:lnTo>
                  <a:lnTo>
                    <a:pt x="1248917" y="70192"/>
                  </a:lnTo>
                  <a:lnTo>
                    <a:pt x="1250530" y="66293"/>
                  </a:lnTo>
                  <a:lnTo>
                    <a:pt x="1252385" y="63512"/>
                  </a:lnTo>
                  <a:lnTo>
                    <a:pt x="1253134" y="61633"/>
                  </a:lnTo>
                  <a:lnTo>
                    <a:pt x="1254137" y="59613"/>
                  </a:lnTo>
                  <a:lnTo>
                    <a:pt x="1255255" y="59385"/>
                  </a:lnTo>
                  <a:lnTo>
                    <a:pt x="1256347" y="59766"/>
                  </a:lnTo>
                  <a:lnTo>
                    <a:pt x="1257198" y="59588"/>
                  </a:lnTo>
                  <a:lnTo>
                    <a:pt x="1256652" y="58419"/>
                  </a:lnTo>
                  <a:lnTo>
                    <a:pt x="1255382" y="57365"/>
                  </a:lnTo>
                  <a:lnTo>
                    <a:pt x="1255077" y="55829"/>
                  </a:lnTo>
                  <a:lnTo>
                    <a:pt x="1255420" y="54610"/>
                  </a:lnTo>
                  <a:lnTo>
                    <a:pt x="1256245" y="53530"/>
                  </a:lnTo>
                  <a:lnTo>
                    <a:pt x="1265834" y="46380"/>
                  </a:lnTo>
                  <a:lnTo>
                    <a:pt x="1268387" y="43624"/>
                  </a:lnTo>
                  <a:lnTo>
                    <a:pt x="1271206" y="39560"/>
                  </a:lnTo>
                  <a:lnTo>
                    <a:pt x="1273657" y="34505"/>
                  </a:lnTo>
                  <a:lnTo>
                    <a:pt x="1275029" y="28752"/>
                  </a:lnTo>
                  <a:lnTo>
                    <a:pt x="1277658" y="26390"/>
                  </a:lnTo>
                  <a:lnTo>
                    <a:pt x="1280147" y="25069"/>
                  </a:lnTo>
                  <a:lnTo>
                    <a:pt x="1282458" y="24637"/>
                  </a:lnTo>
                  <a:lnTo>
                    <a:pt x="1293685" y="27762"/>
                  </a:lnTo>
                  <a:lnTo>
                    <a:pt x="1294155" y="29159"/>
                  </a:lnTo>
                  <a:lnTo>
                    <a:pt x="1293634" y="31686"/>
                  </a:lnTo>
                  <a:lnTo>
                    <a:pt x="1292504" y="32410"/>
                  </a:lnTo>
                  <a:lnTo>
                    <a:pt x="1284604" y="32499"/>
                  </a:lnTo>
                  <a:lnTo>
                    <a:pt x="1283842" y="33147"/>
                  </a:lnTo>
                  <a:lnTo>
                    <a:pt x="1283309" y="34404"/>
                  </a:lnTo>
                  <a:lnTo>
                    <a:pt x="1283195" y="36322"/>
                  </a:lnTo>
                  <a:lnTo>
                    <a:pt x="1283855" y="37846"/>
                  </a:lnTo>
                  <a:lnTo>
                    <a:pt x="1294930" y="40271"/>
                  </a:lnTo>
                  <a:lnTo>
                    <a:pt x="1305953" y="40576"/>
                  </a:lnTo>
                  <a:lnTo>
                    <a:pt x="1323390" y="46291"/>
                  </a:lnTo>
                  <a:lnTo>
                    <a:pt x="1337805" y="47459"/>
                  </a:lnTo>
                  <a:lnTo>
                    <a:pt x="1346085" y="50927"/>
                  </a:lnTo>
                  <a:lnTo>
                    <a:pt x="1349603" y="49885"/>
                  </a:lnTo>
                  <a:lnTo>
                    <a:pt x="1353172" y="50863"/>
                  </a:lnTo>
                  <a:lnTo>
                    <a:pt x="1356372" y="50507"/>
                  </a:lnTo>
                  <a:lnTo>
                    <a:pt x="1357096" y="51777"/>
                  </a:lnTo>
                  <a:lnTo>
                    <a:pt x="1357579" y="50901"/>
                  </a:lnTo>
                  <a:lnTo>
                    <a:pt x="1360792" y="55664"/>
                  </a:lnTo>
                  <a:lnTo>
                    <a:pt x="1371130" y="62941"/>
                  </a:lnTo>
                  <a:lnTo>
                    <a:pt x="1371650" y="64922"/>
                  </a:lnTo>
                  <a:lnTo>
                    <a:pt x="1370723" y="64998"/>
                  </a:lnTo>
                  <a:lnTo>
                    <a:pt x="1368704" y="65836"/>
                  </a:lnTo>
                  <a:lnTo>
                    <a:pt x="1367739" y="65900"/>
                  </a:lnTo>
                  <a:lnTo>
                    <a:pt x="1365961" y="65252"/>
                  </a:lnTo>
                  <a:lnTo>
                    <a:pt x="1364970" y="65278"/>
                  </a:lnTo>
                  <a:lnTo>
                    <a:pt x="1363954" y="66014"/>
                  </a:lnTo>
                  <a:lnTo>
                    <a:pt x="1365224" y="66255"/>
                  </a:lnTo>
                  <a:lnTo>
                    <a:pt x="1365846" y="66763"/>
                  </a:lnTo>
                  <a:lnTo>
                    <a:pt x="1365935" y="67792"/>
                  </a:lnTo>
                  <a:lnTo>
                    <a:pt x="1366100" y="68580"/>
                  </a:lnTo>
                  <a:lnTo>
                    <a:pt x="1376133" y="66243"/>
                  </a:lnTo>
                  <a:lnTo>
                    <a:pt x="1381264" y="72301"/>
                  </a:lnTo>
                  <a:lnTo>
                    <a:pt x="1388440" y="74752"/>
                  </a:lnTo>
                  <a:lnTo>
                    <a:pt x="1393291" y="82054"/>
                  </a:lnTo>
                  <a:lnTo>
                    <a:pt x="1399006" y="87249"/>
                  </a:lnTo>
                  <a:lnTo>
                    <a:pt x="1394510" y="87185"/>
                  </a:lnTo>
                  <a:lnTo>
                    <a:pt x="1394498" y="90119"/>
                  </a:lnTo>
                  <a:lnTo>
                    <a:pt x="1394536" y="90766"/>
                  </a:lnTo>
                  <a:lnTo>
                    <a:pt x="1395056" y="91363"/>
                  </a:lnTo>
                  <a:lnTo>
                    <a:pt x="1395882" y="91808"/>
                  </a:lnTo>
                  <a:lnTo>
                    <a:pt x="1396517" y="92506"/>
                  </a:lnTo>
                  <a:lnTo>
                    <a:pt x="1396517" y="93878"/>
                  </a:lnTo>
                  <a:lnTo>
                    <a:pt x="1395539" y="95211"/>
                  </a:lnTo>
                  <a:lnTo>
                    <a:pt x="1393964" y="96393"/>
                  </a:lnTo>
                  <a:lnTo>
                    <a:pt x="1392529" y="97980"/>
                  </a:lnTo>
                  <a:lnTo>
                    <a:pt x="1392034" y="100507"/>
                  </a:lnTo>
                  <a:lnTo>
                    <a:pt x="1392173" y="105549"/>
                  </a:lnTo>
                  <a:lnTo>
                    <a:pt x="1392466" y="107556"/>
                  </a:lnTo>
                  <a:lnTo>
                    <a:pt x="1394218" y="111023"/>
                  </a:lnTo>
                  <a:lnTo>
                    <a:pt x="1394053" y="112039"/>
                  </a:lnTo>
                  <a:lnTo>
                    <a:pt x="1389062" y="132168"/>
                  </a:lnTo>
                  <a:lnTo>
                    <a:pt x="1389151" y="135572"/>
                  </a:lnTo>
                  <a:lnTo>
                    <a:pt x="1389519" y="137160"/>
                  </a:lnTo>
                  <a:lnTo>
                    <a:pt x="1389964" y="137960"/>
                  </a:lnTo>
                  <a:lnTo>
                    <a:pt x="1389608" y="139484"/>
                  </a:lnTo>
                  <a:lnTo>
                    <a:pt x="1388910" y="141147"/>
                  </a:lnTo>
                  <a:lnTo>
                    <a:pt x="1388300" y="142227"/>
                  </a:lnTo>
                  <a:lnTo>
                    <a:pt x="1387398" y="143344"/>
                  </a:lnTo>
                  <a:lnTo>
                    <a:pt x="1385417" y="145021"/>
                  </a:lnTo>
                  <a:lnTo>
                    <a:pt x="1383156" y="147535"/>
                  </a:lnTo>
                  <a:lnTo>
                    <a:pt x="1381886" y="149402"/>
                  </a:lnTo>
                  <a:lnTo>
                    <a:pt x="1380756" y="151828"/>
                  </a:lnTo>
                  <a:lnTo>
                    <a:pt x="1379816" y="155117"/>
                  </a:lnTo>
                  <a:lnTo>
                    <a:pt x="1379232" y="158292"/>
                  </a:lnTo>
                  <a:lnTo>
                    <a:pt x="1378889" y="159181"/>
                  </a:lnTo>
                  <a:lnTo>
                    <a:pt x="1378076" y="160566"/>
                  </a:lnTo>
                  <a:lnTo>
                    <a:pt x="1377124" y="161823"/>
                  </a:lnTo>
                  <a:lnTo>
                    <a:pt x="1372450" y="165925"/>
                  </a:lnTo>
                  <a:lnTo>
                    <a:pt x="1371206" y="168097"/>
                  </a:lnTo>
                  <a:lnTo>
                    <a:pt x="1370241" y="170649"/>
                  </a:lnTo>
                  <a:lnTo>
                    <a:pt x="1368780" y="176123"/>
                  </a:lnTo>
                  <a:lnTo>
                    <a:pt x="1367789" y="178701"/>
                  </a:lnTo>
                  <a:lnTo>
                    <a:pt x="1366735" y="180987"/>
                  </a:lnTo>
                  <a:lnTo>
                    <a:pt x="1365796" y="182791"/>
                  </a:lnTo>
                  <a:lnTo>
                    <a:pt x="1363687" y="185458"/>
                  </a:lnTo>
                  <a:lnTo>
                    <a:pt x="1359738" y="187083"/>
                  </a:lnTo>
                  <a:lnTo>
                    <a:pt x="1357617" y="188518"/>
                  </a:lnTo>
                  <a:lnTo>
                    <a:pt x="1355305" y="193332"/>
                  </a:lnTo>
                  <a:lnTo>
                    <a:pt x="1354810" y="199161"/>
                  </a:lnTo>
                  <a:lnTo>
                    <a:pt x="1354594" y="204469"/>
                  </a:lnTo>
                  <a:lnTo>
                    <a:pt x="1353134" y="207759"/>
                  </a:lnTo>
                  <a:lnTo>
                    <a:pt x="1346809" y="214591"/>
                  </a:lnTo>
                  <a:lnTo>
                    <a:pt x="1345298" y="218097"/>
                  </a:lnTo>
                  <a:lnTo>
                    <a:pt x="1343240" y="219684"/>
                  </a:lnTo>
                  <a:lnTo>
                    <a:pt x="1337081" y="221780"/>
                  </a:lnTo>
                  <a:lnTo>
                    <a:pt x="1336560" y="221551"/>
                  </a:lnTo>
                  <a:lnTo>
                    <a:pt x="1335595" y="220548"/>
                  </a:lnTo>
                  <a:lnTo>
                    <a:pt x="1335176" y="220383"/>
                  </a:lnTo>
                  <a:lnTo>
                    <a:pt x="1334439" y="220853"/>
                  </a:lnTo>
                  <a:lnTo>
                    <a:pt x="1332661" y="222504"/>
                  </a:lnTo>
                  <a:lnTo>
                    <a:pt x="1328559" y="224967"/>
                  </a:lnTo>
                  <a:lnTo>
                    <a:pt x="1327035" y="227203"/>
                  </a:lnTo>
                  <a:lnTo>
                    <a:pt x="1325740" y="231063"/>
                  </a:lnTo>
                  <a:lnTo>
                    <a:pt x="1325397" y="234454"/>
                  </a:lnTo>
                  <a:lnTo>
                    <a:pt x="1325765" y="237426"/>
                  </a:lnTo>
                  <a:lnTo>
                    <a:pt x="1326527" y="239826"/>
                  </a:lnTo>
                  <a:lnTo>
                    <a:pt x="1327657" y="242265"/>
                  </a:lnTo>
                  <a:lnTo>
                    <a:pt x="1332318" y="257073"/>
                  </a:lnTo>
                  <a:lnTo>
                    <a:pt x="1347127" y="277037"/>
                  </a:lnTo>
                  <a:lnTo>
                    <a:pt x="1349006" y="281165"/>
                  </a:lnTo>
                  <a:lnTo>
                    <a:pt x="1349755" y="284238"/>
                  </a:lnTo>
                  <a:lnTo>
                    <a:pt x="1349463" y="286677"/>
                  </a:lnTo>
                  <a:lnTo>
                    <a:pt x="1346771" y="290830"/>
                  </a:lnTo>
                  <a:lnTo>
                    <a:pt x="1345818" y="293141"/>
                  </a:lnTo>
                  <a:lnTo>
                    <a:pt x="1345603" y="295910"/>
                  </a:lnTo>
                  <a:lnTo>
                    <a:pt x="1345945" y="297446"/>
                  </a:lnTo>
                  <a:lnTo>
                    <a:pt x="1347076" y="299605"/>
                  </a:lnTo>
                  <a:lnTo>
                    <a:pt x="1347444" y="301231"/>
                  </a:lnTo>
                  <a:lnTo>
                    <a:pt x="1347469" y="302082"/>
                  </a:lnTo>
                  <a:lnTo>
                    <a:pt x="1347342" y="302729"/>
                  </a:lnTo>
                  <a:lnTo>
                    <a:pt x="1347241" y="303275"/>
                  </a:lnTo>
                  <a:lnTo>
                    <a:pt x="1347203" y="303720"/>
                  </a:lnTo>
                  <a:lnTo>
                    <a:pt x="1347342" y="304406"/>
                  </a:lnTo>
                  <a:lnTo>
                    <a:pt x="1347762" y="305130"/>
                  </a:lnTo>
                  <a:lnTo>
                    <a:pt x="1348625" y="308241"/>
                  </a:lnTo>
                  <a:lnTo>
                    <a:pt x="1349578" y="310299"/>
                  </a:lnTo>
                  <a:lnTo>
                    <a:pt x="1350149" y="312674"/>
                  </a:lnTo>
                  <a:lnTo>
                    <a:pt x="1349794" y="316204"/>
                  </a:lnTo>
                  <a:lnTo>
                    <a:pt x="1349019" y="318897"/>
                  </a:lnTo>
                  <a:lnTo>
                    <a:pt x="1347977" y="321691"/>
                  </a:lnTo>
                  <a:lnTo>
                    <a:pt x="1346860" y="324256"/>
                  </a:lnTo>
                  <a:lnTo>
                    <a:pt x="1345755" y="326275"/>
                  </a:lnTo>
                  <a:lnTo>
                    <a:pt x="1344841" y="328307"/>
                  </a:lnTo>
                  <a:lnTo>
                    <a:pt x="1344269" y="330593"/>
                  </a:lnTo>
                  <a:lnTo>
                    <a:pt x="1343748" y="333082"/>
                  </a:lnTo>
                  <a:lnTo>
                    <a:pt x="1342986" y="335737"/>
                  </a:lnTo>
                  <a:lnTo>
                    <a:pt x="1341691" y="337705"/>
                  </a:lnTo>
                  <a:lnTo>
                    <a:pt x="1337881" y="342366"/>
                  </a:lnTo>
                  <a:lnTo>
                    <a:pt x="1337195" y="344500"/>
                  </a:lnTo>
                  <a:lnTo>
                    <a:pt x="1337157" y="344982"/>
                  </a:lnTo>
                  <a:lnTo>
                    <a:pt x="1337043" y="345668"/>
                  </a:lnTo>
                  <a:lnTo>
                    <a:pt x="1336954" y="346519"/>
                  </a:lnTo>
                  <a:lnTo>
                    <a:pt x="1336979" y="347497"/>
                  </a:lnTo>
                  <a:lnTo>
                    <a:pt x="1337119" y="348272"/>
                  </a:lnTo>
                  <a:lnTo>
                    <a:pt x="1337322" y="348653"/>
                  </a:lnTo>
                  <a:lnTo>
                    <a:pt x="1337538" y="348945"/>
                  </a:lnTo>
                  <a:lnTo>
                    <a:pt x="1337754" y="349402"/>
                  </a:lnTo>
                  <a:lnTo>
                    <a:pt x="1338503" y="351751"/>
                  </a:lnTo>
                  <a:lnTo>
                    <a:pt x="1338808" y="353237"/>
                  </a:lnTo>
                  <a:lnTo>
                    <a:pt x="1338859" y="354876"/>
                  </a:lnTo>
                  <a:lnTo>
                    <a:pt x="1338262" y="357784"/>
                  </a:lnTo>
                  <a:lnTo>
                    <a:pt x="1336446" y="362712"/>
                  </a:lnTo>
                  <a:lnTo>
                    <a:pt x="1335735" y="368554"/>
                  </a:lnTo>
                  <a:lnTo>
                    <a:pt x="1334071" y="369912"/>
                  </a:lnTo>
                  <a:lnTo>
                    <a:pt x="1330261" y="370700"/>
                  </a:lnTo>
                  <a:lnTo>
                    <a:pt x="1328178" y="372122"/>
                  </a:lnTo>
                  <a:lnTo>
                    <a:pt x="1319809" y="380453"/>
                  </a:lnTo>
                  <a:lnTo>
                    <a:pt x="1318336" y="382498"/>
                  </a:lnTo>
                  <a:lnTo>
                    <a:pt x="1317739" y="384924"/>
                  </a:lnTo>
                  <a:lnTo>
                    <a:pt x="1318399" y="388289"/>
                  </a:lnTo>
                  <a:lnTo>
                    <a:pt x="1322590" y="395173"/>
                  </a:lnTo>
                  <a:lnTo>
                    <a:pt x="1322666" y="399186"/>
                  </a:lnTo>
                  <a:lnTo>
                    <a:pt x="1321828" y="401154"/>
                  </a:lnTo>
                  <a:lnTo>
                    <a:pt x="1319568" y="404710"/>
                  </a:lnTo>
                  <a:lnTo>
                    <a:pt x="1319402" y="405155"/>
                  </a:lnTo>
                  <a:lnTo>
                    <a:pt x="1319187" y="406260"/>
                  </a:lnTo>
                  <a:lnTo>
                    <a:pt x="1318958" y="406781"/>
                  </a:lnTo>
                  <a:lnTo>
                    <a:pt x="1318552" y="407250"/>
                  </a:lnTo>
                  <a:lnTo>
                    <a:pt x="1317332" y="408101"/>
                  </a:lnTo>
                  <a:lnTo>
                    <a:pt x="1315719" y="409689"/>
                  </a:lnTo>
                  <a:lnTo>
                    <a:pt x="1315008" y="410641"/>
                  </a:lnTo>
                  <a:lnTo>
                    <a:pt x="1314297" y="411797"/>
                  </a:lnTo>
                  <a:lnTo>
                    <a:pt x="1314157" y="412597"/>
                  </a:lnTo>
                  <a:lnTo>
                    <a:pt x="1314297" y="413588"/>
                  </a:lnTo>
                  <a:lnTo>
                    <a:pt x="1314703" y="415366"/>
                  </a:lnTo>
                  <a:lnTo>
                    <a:pt x="1314627" y="416356"/>
                  </a:lnTo>
                  <a:lnTo>
                    <a:pt x="1314119" y="418592"/>
                  </a:lnTo>
                  <a:lnTo>
                    <a:pt x="1314068" y="419531"/>
                  </a:lnTo>
                  <a:lnTo>
                    <a:pt x="1314488" y="421894"/>
                  </a:lnTo>
                  <a:lnTo>
                    <a:pt x="1316393" y="427431"/>
                  </a:lnTo>
                  <a:lnTo>
                    <a:pt x="1317040" y="430479"/>
                  </a:lnTo>
                  <a:lnTo>
                    <a:pt x="1317421" y="434594"/>
                  </a:lnTo>
                  <a:lnTo>
                    <a:pt x="1317040" y="439077"/>
                  </a:lnTo>
                  <a:lnTo>
                    <a:pt x="1315465" y="443280"/>
                  </a:lnTo>
                  <a:lnTo>
                    <a:pt x="1314602" y="445147"/>
                  </a:lnTo>
                  <a:lnTo>
                    <a:pt x="1313814" y="447306"/>
                  </a:lnTo>
                  <a:lnTo>
                    <a:pt x="1312976" y="449402"/>
                  </a:lnTo>
                  <a:lnTo>
                    <a:pt x="1311808" y="451142"/>
                  </a:lnTo>
                  <a:lnTo>
                    <a:pt x="1308988" y="453872"/>
                  </a:lnTo>
                  <a:lnTo>
                    <a:pt x="1307655" y="455739"/>
                  </a:lnTo>
                  <a:lnTo>
                    <a:pt x="1307439" y="457542"/>
                  </a:lnTo>
                  <a:lnTo>
                    <a:pt x="1306715" y="458673"/>
                  </a:lnTo>
                  <a:lnTo>
                    <a:pt x="1305026" y="459473"/>
                  </a:lnTo>
                  <a:lnTo>
                    <a:pt x="1304112" y="460260"/>
                  </a:lnTo>
                  <a:lnTo>
                    <a:pt x="1305064" y="462673"/>
                  </a:lnTo>
                  <a:lnTo>
                    <a:pt x="1305509" y="465937"/>
                  </a:lnTo>
                  <a:lnTo>
                    <a:pt x="1305826" y="477697"/>
                  </a:lnTo>
                  <a:lnTo>
                    <a:pt x="1305636" y="479590"/>
                  </a:lnTo>
                  <a:lnTo>
                    <a:pt x="1304594" y="484593"/>
                  </a:lnTo>
                  <a:lnTo>
                    <a:pt x="1304467" y="486206"/>
                  </a:lnTo>
                  <a:lnTo>
                    <a:pt x="1303489" y="487184"/>
                  </a:lnTo>
                  <a:lnTo>
                    <a:pt x="1302689" y="487768"/>
                  </a:lnTo>
                  <a:lnTo>
                    <a:pt x="1301940" y="488022"/>
                  </a:lnTo>
                  <a:lnTo>
                    <a:pt x="1298320" y="487387"/>
                  </a:lnTo>
                  <a:lnTo>
                    <a:pt x="1297419" y="488086"/>
                  </a:lnTo>
                  <a:lnTo>
                    <a:pt x="1298384" y="490410"/>
                  </a:lnTo>
                  <a:lnTo>
                    <a:pt x="1299984" y="492848"/>
                  </a:lnTo>
                  <a:lnTo>
                    <a:pt x="1301267" y="495808"/>
                  </a:lnTo>
                  <a:lnTo>
                    <a:pt x="1301254" y="499706"/>
                  </a:lnTo>
                  <a:lnTo>
                    <a:pt x="1300987" y="501967"/>
                  </a:lnTo>
                  <a:lnTo>
                    <a:pt x="1301114" y="503174"/>
                  </a:lnTo>
                  <a:lnTo>
                    <a:pt x="1300962" y="504164"/>
                  </a:lnTo>
                  <a:lnTo>
                    <a:pt x="1299921" y="505891"/>
                  </a:lnTo>
                  <a:lnTo>
                    <a:pt x="1298574" y="507187"/>
                  </a:lnTo>
                  <a:lnTo>
                    <a:pt x="1295819" y="508660"/>
                  </a:lnTo>
                  <a:lnTo>
                    <a:pt x="1294434" y="509905"/>
                  </a:lnTo>
                  <a:lnTo>
                    <a:pt x="1289608" y="522058"/>
                  </a:lnTo>
                  <a:lnTo>
                    <a:pt x="1290142" y="529424"/>
                  </a:lnTo>
                  <a:lnTo>
                    <a:pt x="1289888" y="531901"/>
                  </a:lnTo>
                  <a:lnTo>
                    <a:pt x="1288986" y="537781"/>
                  </a:lnTo>
                  <a:lnTo>
                    <a:pt x="1288935" y="540004"/>
                  </a:lnTo>
                  <a:lnTo>
                    <a:pt x="1288999" y="541401"/>
                  </a:lnTo>
                  <a:lnTo>
                    <a:pt x="1288808" y="544258"/>
                  </a:lnTo>
                  <a:lnTo>
                    <a:pt x="1288808" y="545604"/>
                  </a:lnTo>
                  <a:lnTo>
                    <a:pt x="1288986" y="546773"/>
                  </a:lnTo>
                  <a:lnTo>
                    <a:pt x="1291755" y="555853"/>
                  </a:lnTo>
                  <a:lnTo>
                    <a:pt x="1296936" y="565188"/>
                  </a:lnTo>
                  <a:lnTo>
                    <a:pt x="1305280" y="573265"/>
                  </a:lnTo>
                  <a:lnTo>
                    <a:pt x="1321295" y="597281"/>
                  </a:lnTo>
                  <a:lnTo>
                    <a:pt x="1323403" y="603199"/>
                  </a:lnTo>
                  <a:lnTo>
                    <a:pt x="1323911" y="605777"/>
                  </a:lnTo>
                  <a:lnTo>
                    <a:pt x="1323962" y="607656"/>
                  </a:lnTo>
                  <a:lnTo>
                    <a:pt x="1323632" y="609777"/>
                  </a:lnTo>
                  <a:lnTo>
                    <a:pt x="1322971" y="612927"/>
                  </a:lnTo>
                  <a:lnTo>
                    <a:pt x="1322336" y="614540"/>
                  </a:lnTo>
                  <a:lnTo>
                    <a:pt x="1321384" y="615543"/>
                  </a:lnTo>
                  <a:lnTo>
                    <a:pt x="1320545" y="615619"/>
                  </a:lnTo>
                  <a:lnTo>
                    <a:pt x="1320126" y="614451"/>
                  </a:lnTo>
                  <a:lnTo>
                    <a:pt x="1320342" y="613079"/>
                  </a:lnTo>
                  <a:lnTo>
                    <a:pt x="1320901" y="611720"/>
                  </a:lnTo>
                  <a:lnTo>
                    <a:pt x="1321460" y="610539"/>
                  </a:lnTo>
                  <a:lnTo>
                    <a:pt x="1321752" y="609638"/>
                  </a:lnTo>
                  <a:lnTo>
                    <a:pt x="1320888" y="608088"/>
                  </a:lnTo>
                  <a:lnTo>
                    <a:pt x="1318615" y="609092"/>
                  </a:lnTo>
                  <a:lnTo>
                    <a:pt x="1314221" y="612825"/>
                  </a:lnTo>
                  <a:lnTo>
                    <a:pt x="1312989" y="614870"/>
                  </a:lnTo>
                  <a:lnTo>
                    <a:pt x="1310919" y="620623"/>
                  </a:lnTo>
                  <a:lnTo>
                    <a:pt x="1309687" y="622261"/>
                  </a:lnTo>
                  <a:lnTo>
                    <a:pt x="1305382" y="625386"/>
                  </a:lnTo>
                  <a:lnTo>
                    <a:pt x="1296682" y="633768"/>
                  </a:lnTo>
                  <a:lnTo>
                    <a:pt x="1293647" y="635533"/>
                  </a:lnTo>
                  <a:lnTo>
                    <a:pt x="1292555" y="636803"/>
                  </a:lnTo>
                  <a:lnTo>
                    <a:pt x="1293393" y="640778"/>
                  </a:lnTo>
                  <a:lnTo>
                    <a:pt x="1293393" y="642924"/>
                  </a:lnTo>
                  <a:lnTo>
                    <a:pt x="1292644" y="645287"/>
                  </a:lnTo>
                  <a:lnTo>
                    <a:pt x="1291793" y="646353"/>
                  </a:lnTo>
                  <a:lnTo>
                    <a:pt x="1289748" y="647915"/>
                  </a:lnTo>
                  <a:lnTo>
                    <a:pt x="1288961" y="649566"/>
                  </a:lnTo>
                  <a:lnTo>
                    <a:pt x="1288643" y="651306"/>
                  </a:lnTo>
                  <a:lnTo>
                    <a:pt x="1288821" y="652360"/>
                  </a:lnTo>
                  <a:lnTo>
                    <a:pt x="1289583" y="653935"/>
                  </a:lnTo>
                  <a:lnTo>
                    <a:pt x="1291412" y="664057"/>
                  </a:lnTo>
                  <a:lnTo>
                    <a:pt x="1291501" y="666165"/>
                  </a:lnTo>
                  <a:lnTo>
                    <a:pt x="1291158" y="668312"/>
                  </a:lnTo>
                  <a:lnTo>
                    <a:pt x="1289913" y="673417"/>
                  </a:lnTo>
                  <a:lnTo>
                    <a:pt x="1288897" y="679119"/>
                  </a:lnTo>
                  <a:lnTo>
                    <a:pt x="1288084" y="680961"/>
                  </a:lnTo>
                  <a:lnTo>
                    <a:pt x="1286497" y="682028"/>
                  </a:lnTo>
                  <a:lnTo>
                    <a:pt x="1283106" y="682294"/>
                  </a:lnTo>
                  <a:lnTo>
                    <a:pt x="1281709" y="683793"/>
                  </a:lnTo>
                  <a:lnTo>
                    <a:pt x="1281442" y="687781"/>
                  </a:lnTo>
                  <a:lnTo>
                    <a:pt x="1282141" y="690333"/>
                  </a:lnTo>
                  <a:lnTo>
                    <a:pt x="1283017" y="692302"/>
                  </a:lnTo>
                  <a:lnTo>
                    <a:pt x="1283195" y="694448"/>
                  </a:lnTo>
                  <a:lnTo>
                    <a:pt x="1281785" y="697572"/>
                  </a:lnTo>
                  <a:lnTo>
                    <a:pt x="1280502" y="698982"/>
                  </a:lnTo>
                  <a:lnTo>
                    <a:pt x="1280083" y="698157"/>
                  </a:lnTo>
                  <a:lnTo>
                    <a:pt x="1280071" y="696391"/>
                  </a:lnTo>
                  <a:lnTo>
                    <a:pt x="1279931" y="694956"/>
                  </a:lnTo>
                  <a:lnTo>
                    <a:pt x="1279118" y="693966"/>
                  </a:lnTo>
                  <a:lnTo>
                    <a:pt x="1278089" y="693762"/>
                  </a:lnTo>
                  <a:lnTo>
                    <a:pt x="1276946" y="694182"/>
                  </a:lnTo>
                  <a:lnTo>
                    <a:pt x="1274825" y="695718"/>
                  </a:lnTo>
                  <a:lnTo>
                    <a:pt x="1271295" y="697001"/>
                  </a:lnTo>
                  <a:lnTo>
                    <a:pt x="1270406" y="697560"/>
                  </a:lnTo>
                  <a:lnTo>
                    <a:pt x="1269860" y="698652"/>
                  </a:lnTo>
                  <a:lnTo>
                    <a:pt x="1270063" y="700582"/>
                  </a:lnTo>
                  <a:lnTo>
                    <a:pt x="1267358" y="702970"/>
                  </a:lnTo>
                  <a:lnTo>
                    <a:pt x="1264348" y="703516"/>
                  </a:lnTo>
                  <a:lnTo>
                    <a:pt x="1256334" y="701751"/>
                  </a:lnTo>
                  <a:lnTo>
                    <a:pt x="1254810" y="702119"/>
                  </a:lnTo>
                  <a:lnTo>
                    <a:pt x="1253299" y="703694"/>
                  </a:lnTo>
                  <a:lnTo>
                    <a:pt x="1252537" y="705167"/>
                  </a:lnTo>
                  <a:lnTo>
                    <a:pt x="1252105" y="706501"/>
                  </a:lnTo>
                  <a:lnTo>
                    <a:pt x="1251826" y="707809"/>
                  </a:lnTo>
                  <a:lnTo>
                    <a:pt x="1251445" y="709180"/>
                  </a:lnTo>
                  <a:lnTo>
                    <a:pt x="1251407" y="711606"/>
                  </a:lnTo>
                  <a:lnTo>
                    <a:pt x="1250060" y="713409"/>
                  </a:lnTo>
                  <a:lnTo>
                    <a:pt x="1248346" y="714679"/>
                  </a:lnTo>
                  <a:lnTo>
                    <a:pt x="1243304" y="716876"/>
                  </a:lnTo>
                  <a:lnTo>
                    <a:pt x="1242364" y="718197"/>
                  </a:lnTo>
                  <a:lnTo>
                    <a:pt x="1242237" y="719404"/>
                  </a:lnTo>
                  <a:lnTo>
                    <a:pt x="1242453" y="720623"/>
                  </a:lnTo>
                  <a:lnTo>
                    <a:pt x="1243025" y="722464"/>
                  </a:lnTo>
                  <a:lnTo>
                    <a:pt x="1243469" y="725131"/>
                  </a:lnTo>
                  <a:lnTo>
                    <a:pt x="1243431" y="726668"/>
                  </a:lnTo>
                  <a:lnTo>
                    <a:pt x="1242948" y="728002"/>
                  </a:lnTo>
                  <a:lnTo>
                    <a:pt x="1242466" y="728840"/>
                  </a:lnTo>
                  <a:lnTo>
                    <a:pt x="1241145" y="731608"/>
                  </a:lnTo>
                  <a:lnTo>
                    <a:pt x="1240802" y="732599"/>
                  </a:lnTo>
                  <a:lnTo>
                    <a:pt x="1239240" y="734669"/>
                  </a:lnTo>
                  <a:lnTo>
                    <a:pt x="1236510" y="735622"/>
                  </a:lnTo>
                  <a:lnTo>
                    <a:pt x="1233716" y="735723"/>
                  </a:lnTo>
                  <a:lnTo>
                    <a:pt x="1232065" y="735266"/>
                  </a:lnTo>
                  <a:lnTo>
                    <a:pt x="1230629" y="732739"/>
                  </a:lnTo>
                  <a:lnTo>
                    <a:pt x="1229766" y="731939"/>
                  </a:lnTo>
                  <a:lnTo>
                    <a:pt x="1228521" y="732345"/>
                  </a:lnTo>
                  <a:lnTo>
                    <a:pt x="1227302" y="733209"/>
                  </a:lnTo>
                  <a:lnTo>
                    <a:pt x="1226311" y="733615"/>
                  </a:lnTo>
                  <a:lnTo>
                    <a:pt x="1223225" y="733488"/>
                  </a:lnTo>
                  <a:lnTo>
                    <a:pt x="1222527" y="734060"/>
                  </a:lnTo>
                  <a:lnTo>
                    <a:pt x="1222082" y="735279"/>
                  </a:lnTo>
                  <a:lnTo>
                    <a:pt x="1221765" y="738225"/>
                  </a:lnTo>
                  <a:lnTo>
                    <a:pt x="1221943" y="738365"/>
                  </a:lnTo>
                  <a:lnTo>
                    <a:pt x="1222844" y="739470"/>
                  </a:lnTo>
                  <a:lnTo>
                    <a:pt x="1223670" y="740130"/>
                  </a:lnTo>
                  <a:lnTo>
                    <a:pt x="1224038" y="740714"/>
                  </a:lnTo>
                  <a:lnTo>
                    <a:pt x="1225308" y="742086"/>
                  </a:lnTo>
                  <a:lnTo>
                    <a:pt x="1226908" y="743115"/>
                  </a:lnTo>
                  <a:lnTo>
                    <a:pt x="1227988" y="745020"/>
                  </a:lnTo>
                  <a:lnTo>
                    <a:pt x="1227696" y="749046"/>
                  </a:lnTo>
                  <a:lnTo>
                    <a:pt x="1227315" y="751573"/>
                  </a:lnTo>
                  <a:lnTo>
                    <a:pt x="1226832" y="752652"/>
                  </a:lnTo>
                  <a:lnTo>
                    <a:pt x="1225765" y="753224"/>
                  </a:lnTo>
                  <a:lnTo>
                    <a:pt x="1225105" y="752906"/>
                  </a:lnTo>
                  <a:lnTo>
                    <a:pt x="1224584" y="751890"/>
                  </a:lnTo>
                  <a:lnTo>
                    <a:pt x="1224330" y="750531"/>
                  </a:lnTo>
                  <a:lnTo>
                    <a:pt x="1224508" y="747636"/>
                  </a:lnTo>
                  <a:lnTo>
                    <a:pt x="1224178" y="746518"/>
                  </a:lnTo>
                  <a:lnTo>
                    <a:pt x="1223632" y="746125"/>
                  </a:lnTo>
                  <a:lnTo>
                    <a:pt x="1223022" y="746747"/>
                  </a:lnTo>
                  <a:lnTo>
                    <a:pt x="1222781" y="747890"/>
                  </a:lnTo>
                  <a:lnTo>
                    <a:pt x="1222755" y="749439"/>
                  </a:lnTo>
                  <a:lnTo>
                    <a:pt x="1222857" y="751751"/>
                  </a:lnTo>
                  <a:lnTo>
                    <a:pt x="1211884" y="752640"/>
                  </a:lnTo>
                  <a:lnTo>
                    <a:pt x="1212837" y="753795"/>
                  </a:lnTo>
                  <a:lnTo>
                    <a:pt x="1215288" y="754392"/>
                  </a:lnTo>
                  <a:lnTo>
                    <a:pt x="1215961" y="756145"/>
                  </a:lnTo>
                  <a:lnTo>
                    <a:pt x="1214932" y="756424"/>
                  </a:lnTo>
                  <a:lnTo>
                    <a:pt x="1214716" y="760095"/>
                  </a:lnTo>
                  <a:lnTo>
                    <a:pt x="1213586" y="762393"/>
                  </a:lnTo>
                  <a:lnTo>
                    <a:pt x="1212761" y="762901"/>
                  </a:lnTo>
                  <a:lnTo>
                    <a:pt x="1210957" y="763333"/>
                  </a:lnTo>
                  <a:lnTo>
                    <a:pt x="1209992" y="764413"/>
                  </a:lnTo>
                  <a:lnTo>
                    <a:pt x="1209420" y="765213"/>
                  </a:lnTo>
                  <a:lnTo>
                    <a:pt x="1208290" y="766483"/>
                  </a:lnTo>
                  <a:lnTo>
                    <a:pt x="1207693" y="767308"/>
                  </a:lnTo>
                  <a:lnTo>
                    <a:pt x="1206322" y="768705"/>
                  </a:lnTo>
                  <a:lnTo>
                    <a:pt x="1203655" y="769086"/>
                  </a:lnTo>
                  <a:lnTo>
                    <a:pt x="1202308" y="769886"/>
                  </a:lnTo>
                  <a:lnTo>
                    <a:pt x="1201318" y="771385"/>
                  </a:lnTo>
                  <a:lnTo>
                    <a:pt x="1199641" y="774839"/>
                  </a:lnTo>
                  <a:lnTo>
                    <a:pt x="1198575" y="776160"/>
                  </a:lnTo>
                  <a:lnTo>
                    <a:pt x="1197381" y="775982"/>
                  </a:lnTo>
                  <a:lnTo>
                    <a:pt x="1194955" y="772426"/>
                  </a:lnTo>
                  <a:lnTo>
                    <a:pt x="1193774" y="771359"/>
                  </a:lnTo>
                  <a:lnTo>
                    <a:pt x="1192237" y="771588"/>
                  </a:lnTo>
                  <a:lnTo>
                    <a:pt x="1189558" y="773366"/>
                  </a:lnTo>
                  <a:lnTo>
                    <a:pt x="1188326" y="773391"/>
                  </a:lnTo>
                  <a:lnTo>
                    <a:pt x="1187348" y="772248"/>
                  </a:lnTo>
                  <a:lnTo>
                    <a:pt x="1185252" y="766724"/>
                  </a:lnTo>
                  <a:lnTo>
                    <a:pt x="1184008" y="765517"/>
                  </a:lnTo>
                  <a:lnTo>
                    <a:pt x="1182522" y="765302"/>
                  </a:lnTo>
                  <a:lnTo>
                    <a:pt x="1180896" y="765898"/>
                  </a:lnTo>
                  <a:lnTo>
                    <a:pt x="1179220" y="767067"/>
                  </a:lnTo>
                  <a:lnTo>
                    <a:pt x="1184274" y="771525"/>
                  </a:lnTo>
                  <a:lnTo>
                    <a:pt x="1184846" y="774255"/>
                  </a:lnTo>
                  <a:lnTo>
                    <a:pt x="1182001" y="773595"/>
                  </a:lnTo>
                  <a:lnTo>
                    <a:pt x="1182979" y="775144"/>
                  </a:lnTo>
                  <a:lnTo>
                    <a:pt x="1186916" y="778090"/>
                  </a:lnTo>
                  <a:lnTo>
                    <a:pt x="1185900" y="779221"/>
                  </a:lnTo>
                  <a:lnTo>
                    <a:pt x="1185151" y="780288"/>
                  </a:lnTo>
                  <a:lnTo>
                    <a:pt x="1184541" y="781646"/>
                  </a:lnTo>
                  <a:lnTo>
                    <a:pt x="1183944" y="783717"/>
                  </a:lnTo>
                  <a:lnTo>
                    <a:pt x="1183906" y="785761"/>
                  </a:lnTo>
                  <a:lnTo>
                    <a:pt x="1184617" y="787120"/>
                  </a:lnTo>
                  <a:lnTo>
                    <a:pt x="1185468" y="788276"/>
                  </a:lnTo>
                  <a:lnTo>
                    <a:pt x="1185913" y="789647"/>
                  </a:lnTo>
                  <a:lnTo>
                    <a:pt x="1183944" y="791552"/>
                  </a:lnTo>
                  <a:lnTo>
                    <a:pt x="1184795" y="793584"/>
                  </a:lnTo>
                  <a:lnTo>
                    <a:pt x="1186129" y="795921"/>
                  </a:lnTo>
                  <a:lnTo>
                    <a:pt x="1185735" y="798842"/>
                  </a:lnTo>
                  <a:lnTo>
                    <a:pt x="1185773" y="800061"/>
                  </a:lnTo>
                  <a:lnTo>
                    <a:pt x="1185163" y="800811"/>
                  </a:lnTo>
                  <a:lnTo>
                    <a:pt x="1183424" y="801636"/>
                  </a:lnTo>
                  <a:lnTo>
                    <a:pt x="1183627" y="803681"/>
                  </a:lnTo>
                  <a:lnTo>
                    <a:pt x="1183843" y="804316"/>
                  </a:lnTo>
                  <a:lnTo>
                    <a:pt x="1181328" y="805370"/>
                  </a:lnTo>
                  <a:lnTo>
                    <a:pt x="1177886" y="805383"/>
                  </a:lnTo>
                  <a:lnTo>
                    <a:pt x="1174800" y="804278"/>
                  </a:lnTo>
                  <a:lnTo>
                    <a:pt x="1173352" y="801890"/>
                  </a:lnTo>
                  <a:lnTo>
                    <a:pt x="1174546" y="800188"/>
                  </a:lnTo>
                  <a:lnTo>
                    <a:pt x="1175143" y="799528"/>
                  </a:lnTo>
                  <a:lnTo>
                    <a:pt x="1175753" y="799007"/>
                  </a:lnTo>
                  <a:lnTo>
                    <a:pt x="1174305" y="799579"/>
                  </a:lnTo>
                  <a:lnTo>
                    <a:pt x="1171600" y="803046"/>
                  </a:lnTo>
                  <a:lnTo>
                    <a:pt x="1170304" y="803681"/>
                  </a:lnTo>
                  <a:lnTo>
                    <a:pt x="1168895" y="803224"/>
                  </a:lnTo>
                  <a:lnTo>
                    <a:pt x="1165961" y="801357"/>
                  </a:lnTo>
                  <a:lnTo>
                    <a:pt x="1164869" y="799884"/>
                  </a:lnTo>
                  <a:lnTo>
                    <a:pt x="1165263" y="801484"/>
                  </a:lnTo>
                  <a:lnTo>
                    <a:pt x="1166660" y="803097"/>
                  </a:lnTo>
                  <a:lnTo>
                    <a:pt x="1167104" y="804532"/>
                  </a:lnTo>
                  <a:lnTo>
                    <a:pt x="1160360" y="802093"/>
                  </a:lnTo>
                  <a:lnTo>
                    <a:pt x="1159763" y="802195"/>
                  </a:lnTo>
                  <a:lnTo>
                    <a:pt x="1158938" y="802601"/>
                  </a:lnTo>
                  <a:lnTo>
                    <a:pt x="1158176" y="803402"/>
                  </a:lnTo>
                  <a:lnTo>
                    <a:pt x="1157706" y="804799"/>
                  </a:lnTo>
                  <a:lnTo>
                    <a:pt x="1158100" y="805700"/>
                  </a:lnTo>
                  <a:lnTo>
                    <a:pt x="1160906" y="808062"/>
                  </a:lnTo>
                  <a:lnTo>
                    <a:pt x="1158455" y="809371"/>
                  </a:lnTo>
                  <a:lnTo>
                    <a:pt x="1156334" y="808659"/>
                  </a:lnTo>
                  <a:lnTo>
                    <a:pt x="1152385" y="806043"/>
                  </a:lnTo>
                  <a:lnTo>
                    <a:pt x="1154137" y="809891"/>
                  </a:lnTo>
                  <a:lnTo>
                    <a:pt x="1153248" y="810780"/>
                  </a:lnTo>
                  <a:lnTo>
                    <a:pt x="1153109" y="811174"/>
                  </a:lnTo>
                  <a:lnTo>
                    <a:pt x="1152944" y="812126"/>
                  </a:lnTo>
                  <a:lnTo>
                    <a:pt x="1138885" y="811250"/>
                  </a:lnTo>
                  <a:lnTo>
                    <a:pt x="1127531" y="802601"/>
                  </a:lnTo>
                  <a:lnTo>
                    <a:pt x="1124051" y="797991"/>
                  </a:lnTo>
                  <a:lnTo>
                    <a:pt x="1124242" y="792568"/>
                  </a:lnTo>
                  <a:lnTo>
                    <a:pt x="1125410" y="791311"/>
                  </a:lnTo>
                  <a:lnTo>
                    <a:pt x="1126756" y="791210"/>
                  </a:lnTo>
                  <a:lnTo>
                    <a:pt x="1129068" y="792073"/>
                  </a:lnTo>
                  <a:lnTo>
                    <a:pt x="1130084" y="791768"/>
                  </a:lnTo>
                  <a:lnTo>
                    <a:pt x="1132243" y="789952"/>
                  </a:lnTo>
                  <a:lnTo>
                    <a:pt x="1133309" y="789686"/>
                  </a:lnTo>
                  <a:lnTo>
                    <a:pt x="1138415" y="789990"/>
                  </a:lnTo>
                  <a:lnTo>
                    <a:pt x="1139786" y="789635"/>
                  </a:lnTo>
                  <a:lnTo>
                    <a:pt x="1140383" y="789305"/>
                  </a:lnTo>
                  <a:lnTo>
                    <a:pt x="1140777" y="788797"/>
                  </a:lnTo>
                  <a:lnTo>
                    <a:pt x="1141183" y="787603"/>
                  </a:lnTo>
                  <a:lnTo>
                    <a:pt x="1141577" y="787095"/>
                  </a:lnTo>
                  <a:lnTo>
                    <a:pt x="1142237" y="786866"/>
                  </a:lnTo>
                  <a:lnTo>
                    <a:pt x="1142720" y="787184"/>
                  </a:lnTo>
                  <a:lnTo>
                    <a:pt x="1143165" y="787692"/>
                  </a:lnTo>
                  <a:lnTo>
                    <a:pt x="1143711" y="788022"/>
                  </a:lnTo>
                  <a:lnTo>
                    <a:pt x="1144130" y="787882"/>
                  </a:lnTo>
                  <a:lnTo>
                    <a:pt x="1147584" y="784745"/>
                  </a:lnTo>
                  <a:lnTo>
                    <a:pt x="1148118" y="783717"/>
                  </a:lnTo>
                  <a:lnTo>
                    <a:pt x="1147419" y="783056"/>
                  </a:lnTo>
                  <a:lnTo>
                    <a:pt x="1143012" y="781558"/>
                  </a:lnTo>
                  <a:lnTo>
                    <a:pt x="1140574" y="781608"/>
                  </a:lnTo>
                  <a:lnTo>
                    <a:pt x="1138212" y="783259"/>
                  </a:lnTo>
                  <a:lnTo>
                    <a:pt x="1141971" y="784161"/>
                  </a:lnTo>
                  <a:lnTo>
                    <a:pt x="1134465" y="784936"/>
                  </a:lnTo>
                  <a:lnTo>
                    <a:pt x="1135075" y="785876"/>
                  </a:lnTo>
                  <a:lnTo>
                    <a:pt x="1137526" y="787349"/>
                  </a:lnTo>
                  <a:lnTo>
                    <a:pt x="1137348" y="788149"/>
                  </a:lnTo>
                  <a:lnTo>
                    <a:pt x="1126375" y="787971"/>
                  </a:lnTo>
                  <a:lnTo>
                    <a:pt x="1125105" y="787400"/>
                  </a:lnTo>
                  <a:lnTo>
                    <a:pt x="1120584" y="783183"/>
                  </a:lnTo>
                  <a:lnTo>
                    <a:pt x="1120000" y="781939"/>
                  </a:lnTo>
                  <a:lnTo>
                    <a:pt x="1120266" y="780605"/>
                  </a:lnTo>
                  <a:lnTo>
                    <a:pt x="1121879" y="779221"/>
                  </a:lnTo>
                  <a:lnTo>
                    <a:pt x="1118323" y="777074"/>
                  </a:lnTo>
                  <a:lnTo>
                    <a:pt x="1117282" y="775855"/>
                  </a:lnTo>
                  <a:lnTo>
                    <a:pt x="1115072" y="770394"/>
                  </a:lnTo>
                  <a:lnTo>
                    <a:pt x="1114564" y="767765"/>
                  </a:lnTo>
                  <a:lnTo>
                    <a:pt x="1114602" y="764870"/>
                  </a:lnTo>
                  <a:lnTo>
                    <a:pt x="1114323" y="762393"/>
                  </a:lnTo>
                  <a:lnTo>
                    <a:pt x="1112824" y="760945"/>
                  </a:lnTo>
                  <a:lnTo>
                    <a:pt x="1111783" y="761961"/>
                  </a:lnTo>
                  <a:lnTo>
                    <a:pt x="1111542" y="763308"/>
                  </a:lnTo>
                  <a:lnTo>
                    <a:pt x="1111199" y="764768"/>
                  </a:lnTo>
                  <a:lnTo>
                    <a:pt x="1109852" y="766178"/>
                  </a:lnTo>
                  <a:lnTo>
                    <a:pt x="1108405" y="766660"/>
                  </a:lnTo>
                  <a:lnTo>
                    <a:pt x="1103782" y="766305"/>
                  </a:lnTo>
                  <a:lnTo>
                    <a:pt x="1102372" y="765327"/>
                  </a:lnTo>
                  <a:lnTo>
                    <a:pt x="1099819" y="762076"/>
                  </a:lnTo>
                  <a:lnTo>
                    <a:pt x="1098372" y="761466"/>
                  </a:lnTo>
                  <a:lnTo>
                    <a:pt x="1096975" y="762088"/>
                  </a:lnTo>
                  <a:lnTo>
                    <a:pt x="1097216" y="763295"/>
                  </a:lnTo>
                  <a:lnTo>
                    <a:pt x="1098118" y="764857"/>
                  </a:lnTo>
                  <a:lnTo>
                    <a:pt x="1098727" y="766622"/>
                  </a:lnTo>
                  <a:lnTo>
                    <a:pt x="1096708" y="767041"/>
                  </a:lnTo>
                  <a:lnTo>
                    <a:pt x="1088809" y="759917"/>
                  </a:lnTo>
                  <a:lnTo>
                    <a:pt x="1087856" y="759587"/>
                  </a:lnTo>
                  <a:lnTo>
                    <a:pt x="1084973" y="760374"/>
                  </a:lnTo>
                  <a:lnTo>
                    <a:pt x="1084046" y="760285"/>
                  </a:lnTo>
                  <a:lnTo>
                    <a:pt x="1076642" y="756653"/>
                  </a:lnTo>
                  <a:lnTo>
                    <a:pt x="1068463" y="757123"/>
                  </a:lnTo>
                  <a:lnTo>
                    <a:pt x="1068806" y="758964"/>
                  </a:lnTo>
                  <a:lnTo>
                    <a:pt x="1069251" y="760107"/>
                  </a:lnTo>
                  <a:lnTo>
                    <a:pt x="1069898" y="760755"/>
                  </a:lnTo>
                  <a:lnTo>
                    <a:pt x="1072946" y="762012"/>
                  </a:lnTo>
                  <a:lnTo>
                    <a:pt x="1073607" y="763219"/>
                  </a:lnTo>
                  <a:lnTo>
                    <a:pt x="1073683" y="765327"/>
                  </a:lnTo>
                  <a:lnTo>
                    <a:pt x="1073124" y="767791"/>
                  </a:lnTo>
                  <a:lnTo>
                    <a:pt x="1071257" y="772642"/>
                  </a:lnTo>
                  <a:lnTo>
                    <a:pt x="1070470" y="774966"/>
                  </a:lnTo>
                  <a:lnTo>
                    <a:pt x="1069581" y="778713"/>
                  </a:lnTo>
                  <a:lnTo>
                    <a:pt x="1069378" y="780910"/>
                  </a:lnTo>
                  <a:lnTo>
                    <a:pt x="1069847" y="782688"/>
                  </a:lnTo>
                  <a:lnTo>
                    <a:pt x="1072146" y="787742"/>
                  </a:lnTo>
                  <a:lnTo>
                    <a:pt x="1078776" y="796366"/>
                  </a:lnTo>
                  <a:lnTo>
                    <a:pt x="1083043" y="799287"/>
                  </a:lnTo>
                  <a:lnTo>
                    <a:pt x="1089367" y="801027"/>
                  </a:lnTo>
                  <a:lnTo>
                    <a:pt x="1091209" y="803135"/>
                  </a:lnTo>
                  <a:lnTo>
                    <a:pt x="1093711" y="803833"/>
                  </a:lnTo>
                  <a:lnTo>
                    <a:pt x="1097038" y="808228"/>
                  </a:lnTo>
                  <a:lnTo>
                    <a:pt x="1098054" y="811149"/>
                  </a:lnTo>
                  <a:lnTo>
                    <a:pt x="1099692" y="813777"/>
                  </a:lnTo>
                  <a:lnTo>
                    <a:pt x="1115136" y="824204"/>
                  </a:lnTo>
                  <a:lnTo>
                    <a:pt x="1118666" y="828471"/>
                  </a:lnTo>
                  <a:lnTo>
                    <a:pt x="1130236" y="830719"/>
                  </a:lnTo>
                  <a:lnTo>
                    <a:pt x="1142161" y="831202"/>
                  </a:lnTo>
                  <a:lnTo>
                    <a:pt x="1155903" y="833666"/>
                  </a:lnTo>
                  <a:lnTo>
                    <a:pt x="1164018" y="836396"/>
                  </a:lnTo>
                  <a:lnTo>
                    <a:pt x="1168819" y="837882"/>
                  </a:lnTo>
                  <a:lnTo>
                    <a:pt x="1172768" y="841197"/>
                  </a:lnTo>
                  <a:lnTo>
                    <a:pt x="1179588" y="844321"/>
                  </a:lnTo>
                  <a:lnTo>
                    <a:pt x="1180985" y="846124"/>
                  </a:lnTo>
                  <a:lnTo>
                    <a:pt x="1181811" y="848194"/>
                  </a:lnTo>
                  <a:lnTo>
                    <a:pt x="1182954" y="853884"/>
                  </a:lnTo>
                  <a:lnTo>
                    <a:pt x="1184414" y="856297"/>
                  </a:lnTo>
                  <a:lnTo>
                    <a:pt x="1188872" y="855319"/>
                  </a:lnTo>
                  <a:lnTo>
                    <a:pt x="1190637" y="856462"/>
                  </a:lnTo>
                  <a:lnTo>
                    <a:pt x="1191221" y="857758"/>
                  </a:lnTo>
                  <a:lnTo>
                    <a:pt x="1191666" y="858405"/>
                  </a:lnTo>
                  <a:lnTo>
                    <a:pt x="1192250" y="858545"/>
                  </a:lnTo>
                  <a:lnTo>
                    <a:pt x="1193241" y="858354"/>
                  </a:lnTo>
                  <a:lnTo>
                    <a:pt x="1193418" y="858177"/>
                  </a:lnTo>
                  <a:lnTo>
                    <a:pt x="1194168" y="857262"/>
                  </a:lnTo>
                  <a:lnTo>
                    <a:pt x="1194561" y="857097"/>
                  </a:lnTo>
                  <a:lnTo>
                    <a:pt x="1194676" y="857364"/>
                  </a:lnTo>
                  <a:lnTo>
                    <a:pt x="1194790" y="857758"/>
                  </a:lnTo>
                  <a:lnTo>
                    <a:pt x="1195387" y="858062"/>
                  </a:lnTo>
                  <a:lnTo>
                    <a:pt x="1195577" y="858443"/>
                  </a:lnTo>
                  <a:lnTo>
                    <a:pt x="1195819" y="858723"/>
                  </a:lnTo>
                  <a:lnTo>
                    <a:pt x="1196238" y="858608"/>
                  </a:lnTo>
                  <a:lnTo>
                    <a:pt x="1197127" y="857478"/>
                  </a:lnTo>
                  <a:lnTo>
                    <a:pt x="1206042" y="853732"/>
                  </a:lnTo>
                  <a:lnTo>
                    <a:pt x="1215631" y="840790"/>
                  </a:lnTo>
                  <a:lnTo>
                    <a:pt x="1215555" y="839825"/>
                  </a:lnTo>
                  <a:lnTo>
                    <a:pt x="1215110" y="837946"/>
                  </a:lnTo>
                  <a:lnTo>
                    <a:pt x="1215161" y="836904"/>
                  </a:lnTo>
                  <a:lnTo>
                    <a:pt x="1215313" y="835825"/>
                  </a:lnTo>
                  <a:lnTo>
                    <a:pt x="1215351" y="835126"/>
                  </a:lnTo>
                  <a:lnTo>
                    <a:pt x="1215478" y="834415"/>
                  </a:lnTo>
                  <a:lnTo>
                    <a:pt x="1215961" y="833285"/>
                  </a:lnTo>
                  <a:lnTo>
                    <a:pt x="1216545" y="832446"/>
                  </a:lnTo>
                  <a:lnTo>
                    <a:pt x="1217891" y="831405"/>
                  </a:lnTo>
                  <a:lnTo>
                    <a:pt x="1218564" y="830541"/>
                  </a:lnTo>
                  <a:lnTo>
                    <a:pt x="1217371" y="829259"/>
                  </a:lnTo>
                  <a:lnTo>
                    <a:pt x="1215834" y="829271"/>
                  </a:lnTo>
                  <a:lnTo>
                    <a:pt x="1212646" y="830122"/>
                  </a:lnTo>
                  <a:lnTo>
                    <a:pt x="1214640" y="827341"/>
                  </a:lnTo>
                  <a:lnTo>
                    <a:pt x="1219530" y="825766"/>
                  </a:lnTo>
                  <a:lnTo>
                    <a:pt x="1221816" y="824128"/>
                  </a:lnTo>
                  <a:lnTo>
                    <a:pt x="1222463" y="822972"/>
                  </a:lnTo>
                  <a:lnTo>
                    <a:pt x="1223441" y="820267"/>
                  </a:lnTo>
                  <a:lnTo>
                    <a:pt x="1224038" y="819226"/>
                  </a:lnTo>
                  <a:lnTo>
                    <a:pt x="1225156" y="818527"/>
                  </a:lnTo>
                  <a:lnTo>
                    <a:pt x="1240078" y="819289"/>
                  </a:lnTo>
                  <a:lnTo>
                    <a:pt x="1242415" y="818781"/>
                  </a:lnTo>
                  <a:lnTo>
                    <a:pt x="1243596" y="818057"/>
                  </a:lnTo>
                  <a:lnTo>
                    <a:pt x="1245654" y="818629"/>
                  </a:lnTo>
                  <a:lnTo>
                    <a:pt x="1246873" y="818603"/>
                  </a:lnTo>
                  <a:lnTo>
                    <a:pt x="1247724" y="817232"/>
                  </a:lnTo>
                  <a:lnTo>
                    <a:pt x="1248270" y="815797"/>
                  </a:lnTo>
                  <a:lnTo>
                    <a:pt x="1249083" y="814870"/>
                  </a:lnTo>
                  <a:lnTo>
                    <a:pt x="1249895" y="814108"/>
                  </a:lnTo>
                  <a:lnTo>
                    <a:pt x="1250581" y="813231"/>
                  </a:lnTo>
                  <a:lnTo>
                    <a:pt x="1250543" y="812977"/>
                  </a:lnTo>
                  <a:lnTo>
                    <a:pt x="1250543" y="812266"/>
                  </a:lnTo>
                  <a:lnTo>
                    <a:pt x="1257439" y="809231"/>
                  </a:lnTo>
                  <a:lnTo>
                    <a:pt x="1260792" y="806780"/>
                  </a:lnTo>
                  <a:lnTo>
                    <a:pt x="1276388" y="804443"/>
                  </a:lnTo>
                  <a:lnTo>
                    <a:pt x="1278420" y="803135"/>
                  </a:lnTo>
                  <a:lnTo>
                    <a:pt x="1279220" y="801992"/>
                  </a:lnTo>
                  <a:lnTo>
                    <a:pt x="1280477" y="799465"/>
                  </a:lnTo>
                  <a:lnTo>
                    <a:pt x="1283195" y="796366"/>
                  </a:lnTo>
                  <a:lnTo>
                    <a:pt x="1284770" y="793978"/>
                  </a:lnTo>
                  <a:lnTo>
                    <a:pt x="1286840" y="792111"/>
                  </a:lnTo>
                  <a:lnTo>
                    <a:pt x="1291564" y="791832"/>
                  </a:lnTo>
                  <a:lnTo>
                    <a:pt x="1293812" y="790829"/>
                  </a:lnTo>
                  <a:lnTo>
                    <a:pt x="1297177" y="787527"/>
                  </a:lnTo>
                  <a:lnTo>
                    <a:pt x="1297978" y="787120"/>
                  </a:lnTo>
                  <a:lnTo>
                    <a:pt x="1298219" y="786561"/>
                  </a:lnTo>
                  <a:lnTo>
                    <a:pt x="1298752" y="782574"/>
                  </a:lnTo>
                  <a:lnTo>
                    <a:pt x="1299438" y="781113"/>
                  </a:lnTo>
                  <a:lnTo>
                    <a:pt x="1301381" y="779983"/>
                  </a:lnTo>
                  <a:lnTo>
                    <a:pt x="1302130" y="778624"/>
                  </a:lnTo>
                  <a:lnTo>
                    <a:pt x="1302219" y="777468"/>
                  </a:lnTo>
                  <a:lnTo>
                    <a:pt x="1301826" y="773557"/>
                  </a:lnTo>
                  <a:lnTo>
                    <a:pt x="1305458" y="765606"/>
                  </a:lnTo>
                  <a:lnTo>
                    <a:pt x="1306677" y="763295"/>
                  </a:lnTo>
                  <a:lnTo>
                    <a:pt x="1307261" y="760907"/>
                  </a:lnTo>
                  <a:lnTo>
                    <a:pt x="1307134" y="757847"/>
                  </a:lnTo>
                  <a:lnTo>
                    <a:pt x="1306360" y="752754"/>
                  </a:lnTo>
                  <a:lnTo>
                    <a:pt x="1318577" y="738568"/>
                  </a:lnTo>
                  <a:lnTo>
                    <a:pt x="1352981" y="714057"/>
                  </a:lnTo>
                  <a:lnTo>
                    <a:pt x="1360970" y="690905"/>
                  </a:lnTo>
                  <a:lnTo>
                    <a:pt x="1362646" y="686333"/>
                  </a:lnTo>
                  <a:lnTo>
                    <a:pt x="1362494" y="685380"/>
                  </a:lnTo>
                  <a:lnTo>
                    <a:pt x="1362951" y="684707"/>
                  </a:lnTo>
                  <a:lnTo>
                    <a:pt x="1363116" y="677100"/>
                  </a:lnTo>
                  <a:lnTo>
                    <a:pt x="1362544" y="670280"/>
                  </a:lnTo>
                  <a:lnTo>
                    <a:pt x="1362722" y="666381"/>
                  </a:lnTo>
                  <a:lnTo>
                    <a:pt x="1363116" y="662482"/>
                  </a:lnTo>
                  <a:lnTo>
                    <a:pt x="1363306" y="658685"/>
                  </a:lnTo>
                  <a:lnTo>
                    <a:pt x="1362900" y="655104"/>
                  </a:lnTo>
                  <a:lnTo>
                    <a:pt x="1359395" y="644410"/>
                  </a:lnTo>
                  <a:lnTo>
                    <a:pt x="1352207" y="631977"/>
                  </a:lnTo>
                  <a:lnTo>
                    <a:pt x="1351305" y="627545"/>
                  </a:lnTo>
                  <a:lnTo>
                    <a:pt x="1352257" y="625525"/>
                  </a:lnTo>
                  <a:lnTo>
                    <a:pt x="1355737" y="620737"/>
                  </a:lnTo>
                  <a:lnTo>
                    <a:pt x="1359649" y="614235"/>
                  </a:lnTo>
                  <a:lnTo>
                    <a:pt x="1360766" y="610844"/>
                  </a:lnTo>
                  <a:lnTo>
                    <a:pt x="1360843" y="607174"/>
                  </a:lnTo>
                  <a:lnTo>
                    <a:pt x="1360474" y="603542"/>
                  </a:lnTo>
                  <a:lnTo>
                    <a:pt x="1360322" y="600316"/>
                  </a:lnTo>
                  <a:lnTo>
                    <a:pt x="1361452" y="598792"/>
                  </a:lnTo>
                  <a:lnTo>
                    <a:pt x="1362201" y="596722"/>
                  </a:lnTo>
                  <a:lnTo>
                    <a:pt x="1362900" y="594321"/>
                  </a:lnTo>
                  <a:lnTo>
                    <a:pt x="1363840" y="591769"/>
                  </a:lnTo>
                  <a:lnTo>
                    <a:pt x="1365630" y="588822"/>
                  </a:lnTo>
                  <a:lnTo>
                    <a:pt x="1367421" y="587248"/>
                  </a:lnTo>
                  <a:lnTo>
                    <a:pt x="1373263" y="583590"/>
                  </a:lnTo>
                  <a:lnTo>
                    <a:pt x="1387195" y="580796"/>
                  </a:lnTo>
                  <a:lnTo>
                    <a:pt x="1399908" y="576160"/>
                  </a:lnTo>
                  <a:lnTo>
                    <a:pt x="1413675" y="575348"/>
                  </a:lnTo>
                  <a:lnTo>
                    <a:pt x="1419097" y="576567"/>
                  </a:lnTo>
                  <a:lnTo>
                    <a:pt x="1428635" y="572744"/>
                  </a:lnTo>
                  <a:lnTo>
                    <a:pt x="1437627" y="572490"/>
                  </a:lnTo>
                  <a:lnTo>
                    <a:pt x="1442046" y="570928"/>
                  </a:lnTo>
                  <a:lnTo>
                    <a:pt x="1444180" y="570763"/>
                  </a:lnTo>
                  <a:lnTo>
                    <a:pt x="1463840" y="581875"/>
                  </a:lnTo>
                  <a:lnTo>
                    <a:pt x="1464170" y="584377"/>
                  </a:lnTo>
                  <a:lnTo>
                    <a:pt x="1464944" y="587756"/>
                  </a:lnTo>
                  <a:lnTo>
                    <a:pt x="1464881" y="589661"/>
                  </a:lnTo>
                  <a:lnTo>
                    <a:pt x="1463890" y="591058"/>
                  </a:lnTo>
                  <a:lnTo>
                    <a:pt x="1461871" y="592836"/>
                  </a:lnTo>
                  <a:lnTo>
                    <a:pt x="1460461" y="595414"/>
                  </a:lnTo>
                  <a:lnTo>
                    <a:pt x="1460588" y="598284"/>
                  </a:lnTo>
                  <a:lnTo>
                    <a:pt x="1461528" y="600862"/>
                  </a:lnTo>
                  <a:lnTo>
                    <a:pt x="1469148" y="609650"/>
                  </a:lnTo>
                  <a:lnTo>
                    <a:pt x="1470964" y="613575"/>
                  </a:lnTo>
                  <a:lnTo>
                    <a:pt x="1474393" y="616483"/>
                  </a:lnTo>
                  <a:lnTo>
                    <a:pt x="1475473" y="619633"/>
                  </a:lnTo>
                  <a:lnTo>
                    <a:pt x="1475841" y="622922"/>
                  </a:lnTo>
                  <a:lnTo>
                    <a:pt x="1476413" y="625995"/>
                  </a:lnTo>
                  <a:lnTo>
                    <a:pt x="1477441" y="627583"/>
                  </a:lnTo>
                  <a:lnTo>
                    <a:pt x="1479168" y="626452"/>
                  </a:lnTo>
                  <a:lnTo>
                    <a:pt x="1478330" y="625132"/>
                  </a:lnTo>
                  <a:lnTo>
                    <a:pt x="1477835" y="624725"/>
                  </a:lnTo>
                  <a:lnTo>
                    <a:pt x="1477289" y="624560"/>
                  </a:lnTo>
                  <a:lnTo>
                    <a:pt x="1478775" y="623023"/>
                  </a:lnTo>
                  <a:lnTo>
                    <a:pt x="1480629" y="624560"/>
                  </a:lnTo>
                  <a:lnTo>
                    <a:pt x="1485633" y="633387"/>
                  </a:lnTo>
                  <a:lnTo>
                    <a:pt x="1485925" y="634339"/>
                  </a:lnTo>
                  <a:lnTo>
                    <a:pt x="1485353" y="636016"/>
                  </a:lnTo>
                  <a:lnTo>
                    <a:pt x="1484350" y="637120"/>
                  </a:lnTo>
                  <a:lnTo>
                    <a:pt x="1483258" y="637946"/>
                  </a:lnTo>
                  <a:lnTo>
                    <a:pt x="1482394" y="638810"/>
                  </a:lnTo>
                  <a:lnTo>
                    <a:pt x="1481226" y="641769"/>
                  </a:lnTo>
                  <a:lnTo>
                    <a:pt x="1481556" y="643636"/>
                  </a:lnTo>
                  <a:lnTo>
                    <a:pt x="1482331" y="645541"/>
                  </a:lnTo>
                  <a:lnTo>
                    <a:pt x="1482394" y="648601"/>
                  </a:lnTo>
                  <a:lnTo>
                    <a:pt x="1476400" y="656793"/>
                  </a:lnTo>
                  <a:lnTo>
                    <a:pt x="1475562" y="657644"/>
                  </a:lnTo>
                  <a:lnTo>
                    <a:pt x="1474800" y="659003"/>
                  </a:lnTo>
                  <a:lnTo>
                    <a:pt x="1474304" y="660730"/>
                  </a:lnTo>
                  <a:lnTo>
                    <a:pt x="1474304" y="662203"/>
                  </a:lnTo>
                  <a:lnTo>
                    <a:pt x="1474685" y="663321"/>
                  </a:lnTo>
                  <a:lnTo>
                    <a:pt x="1475282" y="664171"/>
                  </a:lnTo>
                  <a:lnTo>
                    <a:pt x="1476844" y="665607"/>
                  </a:lnTo>
                  <a:lnTo>
                    <a:pt x="1480908" y="667562"/>
                  </a:lnTo>
                  <a:lnTo>
                    <a:pt x="1481581" y="668274"/>
                  </a:lnTo>
                  <a:lnTo>
                    <a:pt x="1481797" y="669378"/>
                  </a:lnTo>
                  <a:lnTo>
                    <a:pt x="1481213" y="671131"/>
                  </a:lnTo>
                  <a:lnTo>
                    <a:pt x="1479778" y="673201"/>
                  </a:lnTo>
                  <a:lnTo>
                    <a:pt x="1478965" y="674636"/>
                  </a:lnTo>
                  <a:lnTo>
                    <a:pt x="1473809" y="682472"/>
                  </a:lnTo>
                  <a:lnTo>
                    <a:pt x="1473149" y="683717"/>
                  </a:lnTo>
                  <a:lnTo>
                    <a:pt x="1472920" y="685292"/>
                  </a:lnTo>
                  <a:lnTo>
                    <a:pt x="1473136" y="686269"/>
                  </a:lnTo>
                  <a:lnTo>
                    <a:pt x="1473466" y="687019"/>
                  </a:lnTo>
                  <a:lnTo>
                    <a:pt x="1473682" y="687971"/>
                  </a:lnTo>
                  <a:lnTo>
                    <a:pt x="1473072" y="691172"/>
                  </a:lnTo>
                  <a:lnTo>
                    <a:pt x="1471714" y="694207"/>
                  </a:lnTo>
                  <a:lnTo>
                    <a:pt x="1470342" y="696582"/>
                  </a:lnTo>
                  <a:lnTo>
                    <a:pt x="1469796" y="697852"/>
                  </a:lnTo>
                  <a:lnTo>
                    <a:pt x="1470571" y="701014"/>
                  </a:lnTo>
                  <a:lnTo>
                    <a:pt x="1471523" y="703605"/>
                  </a:lnTo>
                  <a:lnTo>
                    <a:pt x="1472895" y="704786"/>
                  </a:lnTo>
                  <a:lnTo>
                    <a:pt x="1473428" y="705751"/>
                  </a:lnTo>
                  <a:lnTo>
                    <a:pt x="1466735" y="716521"/>
                  </a:lnTo>
                  <a:lnTo>
                    <a:pt x="1466037" y="715505"/>
                  </a:lnTo>
                  <a:lnTo>
                    <a:pt x="1465541" y="714197"/>
                  </a:lnTo>
                  <a:lnTo>
                    <a:pt x="1464932" y="713486"/>
                  </a:lnTo>
                  <a:lnTo>
                    <a:pt x="1461007" y="720293"/>
                  </a:lnTo>
                  <a:lnTo>
                    <a:pt x="1462417" y="723176"/>
                  </a:lnTo>
                  <a:lnTo>
                    <a:pt x="1474762" y="736041"/>
                  </a:lnTo>
                  <a:lnTo>
                    <a:pt x="1478432" y="738352"/>
                  </a:lnTo>
                  <a:lnTo>
                    <a:pt x="1484706" y="745159"/>
                  </a:lnTo>
                  <a:lnTo>
                    <a:pt x="1485620" y="747636"/>
                  </a:lnTo>
                  <a:lnTo>
                    <a:pt x="1485125" y="748652"/>
                  </a:lnTo>
                  <a:lnTo>
                    <a:pt x="1484617" y="750087"/>
                  </a:lnTo>
                  <a:lnTo>
                    <a:pt x="1484160" y="751586"/>
                  </a:lnTo>
                  <a:lnTo>
                    <a:pt x="1483867" y="752817"/>
                  </a:lnTo>
                  <a:lnTo>
                    <a:pt x="1484185" y="753821"/>
                  </a:lnTo>
                  <a:lnTo>
                    <a:pt x="1485366" y="753427"/>
                  </a:lnTo>
                  <a:lnTo>
                    <a:pt x="1487614" y="752106"/>
                  </a:lnTo>
                  <a:lnTo>
                    <a:pt x="1492376" y="751179"/>
                  </a:lnTo>
                  <a:lnTo>
                    <a:pt x="1492796" y="751446"/>
                  </a:lnTo>
                  <a:lnTo>
                    <a:pt x="1493100" y="752017"/>
                  </a:lnTo>
                  <a:lnTo>
                    <a:pt x="1493634" y="753427"/>
                  </a:lnTo>
                  <a:lnTo>
                    <a:pt x="1494015" y="753732"/>
                  </a:lnTo>
                  <a:lnTo>
                    <a:pt x="1496644" y="752906"/>
                  </a:lnTo>
                  <a:lnTo>
                    <a:pt x="1496948" y="753071"/>
                  </a:lnTo>
                  <a:lnTo>
                    <a:pt x="1497495" y="754862"/>
                  </a:lnTo>
                  <a:lnTo>
                    <a:pt x="1497812" y="755281"/>
                  </a:lnTo>
                  <a:lnTo>
                    <a:pt x="1499298" y="755802"/>
                  </a:lnTo>
                  <a:lnTo>
                    <a:pt x="1499781" y="756208"/>
                  </a:lnTo>
                  <a:lnTo>
                    <a:pt x="1500289" y="756462"/>
                  </a:lnTo>
                  <a:lnTo>
                    <a:pt x="1500885" y="756208"/>
                  </a:lnTo>
                  <a:lnTo>
                    <a:pt x="1501457" y="755815"/>
                  </a:lnTo>
                  <a:lnTo>
                    <a:pt x="1502854" y="755319"/>
                  </a:lnTo>
                  <a:lnTo>
                    <a:pt x="1504530" y="755180"/>
                  </a:lnTo>
                  <a:lnTo>
                    <a:pt x="1508213" y="753097"/>
                  </a:lnTo>
                  <a:lnTo>
                    <a:pt x="1509471" y="752817"/>
                  </a:lnTo>
                  <a:lnTo>
                    <a:pt x="1510499" y="753452"/>
                  </a:lnTo>
                  <a:lnTo>
                    <a:pt x="1511452" y="754405"/>
                  </a:lnTo>
                  <a:lnTo>
                    <a:pt x="1513039" y="755269"/>
                  </a:lnTo>
                  <a:lnTo>
                    <a:pt x="1514462" y="756932"/>
                  </a:lnTo>
                  <a:lnTo>
                    <a:pt x="1515033" y="757174"/>
                  </a:lnTo>
                  <a:lnTo>
                    <a:pt x="1521015" y="757872"/>
                  </a:lnTo>
                  <a:lnTo>
                    <a:pt x="1522044" y="757682"/>
                  </a:lnTo>
                  <a:lnTo>
                    <a:pt x="1525257" y="755357"/>
                  </a:lnTo>
                  <a:lnTo>
                    <a:pt x="1526336" y="755015"/>
                  </a:lnTo>
                  <a:lnTo>
                    <a:pt x="1529638" y="755764"/>
                  </a:lnTo>
                  <a:lnTo>
                    <a:pt x="1532686" y="755256"/>
                  </a:lnTo>
                  <a:lnTo>
                    <a:pt x="1535683" y="756551"/>
                  </a:lnTo>
                  <a:lnTo>
                    <a:pt x="1539722" y="759828"/>
                  </a:lnTo>
                  <a:lnTo>
                    <a:pt x="1542097" y="760818"/>
                  </a:lnTo>
                  <a:lnTo>
                    <a:pt x="1543176" y="760666"/>
                  </a:lnTo>
                  <a:lnTo>
                    <a:pt x="1545424" y="759726"/>
                  </a:lnTo>
                  <a:lnTo>
                    <a:pt x="1546529" y="759764"/>
                  </a:lnTo>
                  <a:lnTo>
                    <a:pt x="1545437" y="756373"/>
                  </a:lnTo>
                  <a:lnTo>
                    <a:pt x="1544904" y="755396"/>
                  </a:lnTo>
                  <a:lnTo>
                    <a:pt x="1543900" y="754532"/>
                  </a:lnTo>
                  <a:lnTo>
                    <a:pt x="1538008" y="753529"/>
                  </a:lnTo>
                  <a:lnTo>
                    <a:pt x="1536750" y="752932"/>
                  </a:lnTo>
                  <a:lnTo>
                    <a:pt x="1536204" y="751700"/>
                  </a:lnTo>
                  <a:lnTo>
                    <a:pt x="1536649" y="750697"/>
                  </a:lnTo>
                  <a:lnTo>
                    <a:pt x="1538744" y="749693"/>
                  </a:lnTo>
                  <a:lnTo>
                    <a:pt x="1539493" y="748741"/>
                  </a:lnTo>
                  <a:lnTo>
                    <a:pt x="1534198" y="748004"/>
                  </a:lnTo>
                  <a:lnTo>
                    <a:pt x="1532902" y="748385"/>
                  </a:lnTo>
                  <a:lnTo>
                    <a:pt x="1531937" y="749173"/>
                  </a:lnTo>
                  <a:lnTo>
                    <a:pt x="1529905" y="751636"/>
                  </a:lnTo>
                  <a:lnTo>
                    <a:pt x="1527543" y="752932"/>
                  </a:lnTo>
                  <a:lnTo>
                    <a:pt x="1524876" y="752678"/>
                  </a:lnTo>
                  <a:lnTo>
                    <a:pt x="1522450" y="751154"/>
                  </a:lnTo>
                  <a:lnTo>
                    <a:pt x="1520774" y="748601"/>
                  </a:lnTo>
                  <a:lnTo>
                    <a:pt x="1522082" y="747890"/>
                  </a:lnTo>
                  <a:lnTo>
                    <a:pt x="1525752" y="749325"/>
                  </a:lnTo>
                  <a:lnTo>
                    <a:pt x="1527162" y="748677"/>
                  </a:lnTo>
                  <a:lnTo>
                    <a:pt x="1527987" y="747483"/>
                  </a:lnTo>
                  <a:lnTo>
                    <a:pt x="1527949" y="745998"/>
                  </a:lnTo>
                  <a:lnTo>
                    <a:pt x="1526755" y="744474"/>
                  </a:lnTo>
                  <a:lnTo>
                    <a:pt x="1525562" y="744245"/>
                  </a:lnTo>
                  <a:lnTo>
                    <a:pt x="1523301" y="745274"/>
                  </a:lnTo>
                  <a:lnTo>
                    <a:pt x="1522272" y="744677"/>
                  </a:lnTo>
                  <a:lnTo>
                    <a:pt x="1521752" y="743242"/>
                  </a:lnTo>
                  <a:lnTo>
                    <a:pt x="1521345" y="741413"/>
                  </a:lnTo>
                  <a:lnTo>
                    <a:pt x="1520824" y="740092"/>
                  </a:lnTo>
                  <a:lnTo>
                    <a:pt x="1520037" y="740283"/>
                  </a:lnTo>
                  <a:lnTo>
                    <a:pt x="1520012" y="741603"/>
                  </a:lnTo>
                  <a:lnTo>
                    <a:pt x="1519593" y="742899"/>
                  </a:lnTo>
                  <a:lnTo>
                    <a:pt x="1519008" y="744372"/>
                  </a:lnTo>
                  <a:lnTo>
                    <a:pt x="1518538" y="746264"/>
                  </a:lnTo>
                  <a:lnTo>
                    <a:pt x="1517967" y="747636"/>
                  </a:lnTo>
                  <a:lnTo>
                    <a:pt x="1517256" y="746658"/>
                  </a:lnTo>
                  <a:lnTo>
                    <a:pt x="1516252" y="743381"/>
                  </a:lnTo>
                  <a:lnTo>
                    <a:pt x="1515376" y="742099"/>
                  </a:lnTo>
                  <a:lnTo>
                    <a:pt x="1514144" y="742454"/>
                  </a:lnTo>
                  <a:lnTo>
                    <a:pt x="1511604" y="744029"/>
                  </a:lnTo>
                  <a:lnTo>
                    <a:pt x="1510525" y="743673"/>
                  </a:lnTo>
                  <a:lnTo>
                    <a:pt x="1509661" y="742861"/>
                  </a:lnTo>
                  <a:lnTo>
                    <a:pt x="1508747" y="742391"/>
                  </a:lnTo>
                  <a:lnTo>
                    <a:pt x="1507604" y="742988"/>
                  </a:lnTo>
                  <a:lnTo>
                    <a:pt x="1505305" y="743407"/>
                  </a:lnTo>
                  <a:lnTo>
                    <a:pt x="1501368" y="738251"/>
                  </a:lnTo>
                  <a:lnTo>
                    <a:pt x="1499107" y="737743"/>
                  </a:lnTo>
                  <a:lnTo>
                    <a:pt x="1498066" y="738124"/>
                  </a:lnTo>
                  <a:lnTo>
                    <a:pt x="1494955" y="738403"/>
                  </a:lnTo>
                  <a:lnTo>
                    <a:pt x="1494408" y="737666"/>
                  </a:lnTo>
                  <a:lnTo>
                    <a:pt x="1495209" y="736079"/>
                  </a:lnTo>
                  <a:lnTo>
                    <a:pt x="1496644" y="734987"/>
                  </a:lnTo>
                  <a:lnTo>
                    <a:pt x="1499107" y="733793"/>
                  </a:lnTo>
                  <a:lnTo>
                    <a:pt x="1497787" y="733793"/>
                  </a:lnTo>
                  <a:lnTo>
                    <a:pt x="1494739" y="732802"/>
                  </a:lnTo>
                  <a:lnTo>
                    <a:pt x="1493723" y="731723"/>
                  </a:lnTo>
                  <a:lnTo>
                    <a:pt x="1493202" y="730123"/>
                  </a:lnTo>
                  <a:lnTo>
                    <a:pt x="1492757" y="728065"/>
                  </a:lnTo>
                  <a:lnTo>
                    <a:pt x="1492173" y="726630"/>
                  </a:lnTo>
                  <a:lnTo>
                    <a:pt x="1491322" y="726770"/>
                  </a:lnTo>
                  <a:lnTo>
                    <a:pt x="1489773" y="730973"/>
                  </a:lnTo>
                  <a:lnTo>
                    <a:pt x="1484261" y="730872"/>
                  </a:lnTo>
                  <a:lnTo>
                    <a:pt x="1478965" y="727900"/>
                  </a:lnTo>
                  <a:lnTo>
                    <a:pt x="1478051" y="723480"/>
                  </a:lnTo>
                  <a:lnTo>
                    <a:pt x="1479080" y="720788"/>
                  </a:lnTo>
                  <a:lnTo>
                    <a:pt x="1479537" y="717931"/>
                  </a:lnTo>
                  <a:lnTo>
                    <a:pt x="1483677" y="706678"/>
                  </a:lnTo>
                  <a:lnTo>
                    <a:pt x="1484833" y="706742"/>
                  </a:lnTo>
                  <a:lnTo>
                    <a:pt x="1485925" y="706462"/>
                  </a:lnTo>
                  <a:lnTo>
                    <a:pt x="1486763" y="705078"/>
                  </a:lnTo>
                  <a:lnTo>
                    <a:pt x="1485709" y="704913"/>
                  </a:lnTo>
                  <a:lnTo>
                    <a:pt x="1484795" y="705129"/>
                  </a:lnTo>
                  <a:lnTo>
                    <a:pt x="1483956" y="704964"/>
                  </a:lnTo>
                  <a:lnTo>
                    <a:pt x="1483169" y="703681"/>
                  </a:lnTo>
                  <a:lnTo>
                    <a:pt x="1482864" y="702589"/>
                  </a:lnTo>
                  <a:lnTo>
                    <a:pt x="1482636" y="701306"/>
                  </a:lnTo>
                  <a:lnTo>
                    <a:pt x="1482394" y="698627"/>
                  </a:lnTo>
                  <a:lnTo>
                    <a:pt x="1483131" y="697801"/>
                  </a:lnTo>
                  <a:lnTo>
                    <a:pt x="1483385" y="697445"/>
                  </a:lnTo>
                  <a:lnTo>
                    <a:pt x="1484541" y="694944"/>
                  </a:lnTo>
                  <a:lnTo>
                    <a:pt x="1484947" y="692886"/>
                  </a:lnTo>
                  <a:lnTo>
                    <a:pt x="1485125" y="690778"/>
                  </a:lnTo>
                  <a:lnTo>
                    <a:pt x="1485595" y="688098"/>
                  </a:lnTo>
                  <a:lnTo>
                    <a:pt x="1499247" y="672630"/>
                  </a:lnTo>
                  <a:lnTo>
                    <a:pt x="1506016" y="673544"/>
                  </a:lnTo>
                  <a:lnTo>
                    <a:pt x="1510588" y="672185"/>
                  </a:lnTo>
                  <a:lnTo>
                    <a:pt x="1515287" y="672604"/>
                  </a:lnTo>
                  <a:lnTo>
                    <a:pt x="1517688" y="671830"/>
                  </a:lnTo>
                  <a:lnTo>
                    <a:pt x="1518843" y="669937"/>
                  </a:lnTo>
                  <a:lnTo>
                    <a:pt x="1518094" y="667613"/>
                  </a:lnTo>
                  <a:lnTo>
                    <a:pt x="1516811" y="664984"/>
                  </a:lnTo>
                  <a:lnTo>
                    <a:pt x="1516367" y="662190"/>
                  </a:lnTo>
                  <a:lnTo>
                    <a:pt x="1516684" y="660006"/>
                  </a:lnTo>
                  <a:lnTo>
                    <a:pt x="1516697" y="659117"/>
                  </a:lnTo>
                  <a:lnTo>
                    <a:pt x="1514563" y="656856"/>
                  </a:lnTo>
                  <a:lnTo>
                    <a:pt x="1512709" y="655929"/>
                  </a:lnTo>
                  <a:lnTo>
                    <a:pt x="1511896" y="654799"/>
                  </a:lnTo>
                  <a:lnTo>
                    <a:pt x="1511553" y="653643"/>
                  </a:lnTo>
                  <a:lnTo>
                    <a:pt x="1511452" y="652360"/>
                  </a:lnTo>
                  <a:lnTo>
                    <a:pt x="1511376" y="649998"/>
                  </a:lnTo>
                  <a:lnTo>
                    <a:pt x="1510626" y="646341"/>
                  </a:lnTo>
                  <a:lnTo>
                    <a:pt x="1510614" y="644855"/>
                  </a:lnTo>
                  <a:lnTo>
                    <a:pt x="1511299" y="644766"/>
                  </a:lnTo>
                  <a:lnTo>
                    <a:pt x="1511985" y="644232"/>
                  </a:lnTo>
                  <a:lnTo>
                    <a:pt x="1512608" y="643267"/>
                  </a:lnTo>
                  <a:lnTo>
                    <a:pt x="1513204" y="641959"/>
                  </a:lnTo>
                  <a:lnTo>
                    <a:pt x="1512379" y="638924"/>
                  </a:lnTo>
                  <a:lnTo>
                    <a:pt x="1511096" y="637540"/>
                  </a:lnTo>
                  <a:lnTo>
                    <a:pt x="1509509" y="637463"/>
                  </a:lnTo>
                  <a:lnTo>
                    <a:pt x="1507782" y="638390"/>
                  </a:lnTo>
                  <a:lnTo>
                    <a:pt x="1506067" y="638530"/>
                  </a:lnTo>
                  <a:lnTo>
                    <a:pt x="1505877" y="636079"/>
                  </a:lnTo>
                  <a:lnTo>
                    <a:pt x="1506245" y="633095"/>
                  </a:lnTo>
                  <a:lnTo>
                    <a:pt x="1506283" y="631609"/>
                  </a:lnTo>
                  <a:lnTo>
                    <a:pt x="1505559" y="630542"/>
                  </a:lnTo>
                  <a:lnTo>
                    <a:pt x="1504988" y="628154"/>
                  </a:lnTo>
                  <a:lnTo>
                    <a:pt x="1504861" y="625246"/>
                  </a:lnTo>
                  <a:lnTo>
                    <a:pt x="1505483" y="622693"/>
                  </a:lnTo>
                  <a:lnTo>
                    <a:pt x="1506499" y="620585"/>
                  </a:lnTo>
                  <a:lnTo>
                    <a:pt x="1507159" y="618705"/>
                  </a:lnTo>
                  <a:lnTo>
                    <a:pt x="1507591" y="616699"/>
                  </a:lnTo>
                  <a:lnTo>
                    <a:pt x="1507858" y="614108"/>
                  </a:lnTo>
                  <a:lnTo>
                    <a:pt x="1507997" y="611365"/>
                  </a:lnTo>
                  <a:lnTo>
                    <a:pt x="1507985" y="608482"/>
                  </a:lnTo>
                  <a:lnTo>
                    <a:pt x="1507820" y="605777"/>
                  </a:lnTo>
                  <a:lnTo>
                    <a:pt x="1507477" y="603516"/>
                  </a:lnTo>
                  <a:lnTo>
                    <a:pt x="1507477" y="601472"/>
                  </a:lnTo>
                  <a:lnTo>
                    <a:pt x="1508290" y="595630"/>
                  </a:lnTo>
                  <a:lnTo>
                    <a:pt x="1508328" y="593115"/>
                  </a:lnTo>
                  <a:lnTo>
                    <a:pt x="1507248" y="589826"/>
                  </a:lnTo>
                  <a:lnTo>
                    <a:pt x="1505432" y="588302"/>
                  </a:lnTo>
                  <a:lnTo>
                    <a:pt x="1497190" y="586422"/>
                  </a:lnTo>
                  <a:lnTo>
                    <a:pt x="1495209" y="584733"/>
                  </a:lnTo>
                  <a:lnTo>
                    <a:pt x="1492834" y="579208"/>
                  </a:lnTo>
                  <a:lnTo>
                    <a:pt x="1490764" y="577494"/>
                  </a:lnTo>
                  <a:lnTo>
                    <a:pt x="1477975" y="573049"/>
                  </a:lnTo>
                  <a:lnTo>
                    <a:pt x="1477352" y="572223"/>
                  </a:lnTo>
                  <a:lnTo>
                    <a:pt x="1476755" y="570992"/>
                  </a:lnTo>
                  <a:lnTo>
                    <a:pt x="1475866" y="568007"/>
                  </a:lnTo>
                  <a:lnTo>
                    <a:pt x="1475155" y="563206"/>
                  </a:lnTo>
                  <a:lnTo>
                    <a:pt x="1474584" y="562457"/>
                  </a:lnTo>
                  <a:lnTo>
                    <a:pt x="1472742" y="557885"/>
                  </a:lnTo>
                  <a:lnTo>
                    <a:pt x="1471841" y="556920"/>
                  </a:lnTo>
                  <a:lnTo>
                    <a:pt x="1468970" y="555396"/>
                  </a:lnTo>
                  <a:lnTo>
                    <a:pt x="1468462" y="554812"/>
                  </a:lnTo>
                  <a:lnTo>
                    <a:pt x="1468056" y="553999"/>
                  </a:lnTo>
                  <a:lnTo>
                    <a:pt x="1467586" y="553377"/>
                  </a:lnTo>
                  <a:lnTo>
                    <a:pt x="1466938" y="553288"/>
                  </a:lnTo>
                  <a:lnTo>
                    <a:pt x="1466519" y="553669"/>
                  </a:lnTo>
                  <a:lnTo>
                    <a:pt x="1465503" y="555117"/>
                  </a:lnTo>
                  <a:lnTo>
                    <a:pt x="1465033" y="555599"/>
                  </a:lnTo>
                  <a:lnTo>
                    <a:pt x="1463954" y="555752"/>
                  </a:lnTo>
                  <a:lnTo>
                    <a:pt x="1459039" y="553161"/>
                  </a:lnTo>
                  <a:lnTo>
                    <a:pt x="1451813" y="546277"/>
                  </a:lnTo>
                  <a:lnTo>
                    <a:pt x="1448727" y="544614"/>
                  </a:lnTo>
                  <a:lnTo>
                    <a:pt x="1446428" y="540461"/>
                  </a:lnTo>
                  <a:lnTo>
                    <a:pt x="1444459" y="538873"/>
                  </a:lnTo>
                  <a:lnTo>
                    <a:pt x="1434033" y="537692"/>
                  </a:lnTo>
                  <a:lnTo>
                    <a:pt x="1422095" y="532117"/>
                  </a:lnTo>
                  <a:lnTo>
                    <a:pt x="1419504" y="532930"/>
                  </a:lnTo>
                  <a:lnTo>
                    <a:pt x="1412252" y="538124"/>
                  </a:lnTo>
                  <a:lnTo>
                    <a:pt x="1405788" y="540219"/>
                  </a:lnTo>
                  <a:lnTo>
                    <a:pt x="1403553" y="541718"/>
                  </a:lnTo>
                  <a:lnTo>
                    <a:pt x="1401406" y="544360"/>
                  </a:lnTo>
                  <a:lnTo>
                    <a:pt x="1403286" y="545680"/>
                  </a:lnTo>
                  <a:lnTo>
                    <a:pt x="1403769" y="546493"/>
                  </a:lnTo>
                  <a:lnTo>
                    <a:pt x="1401406" y="547954"/>
                  </a:lnTo>
                  <a:lnTo>
                    <a:pt x="1394294" y="546430"/>
                  </a:lnTo>
                  <a:lnTo>
                    <a:pt x="1386535" y="547979"/>
                  </a:lnTo>
                  <a:lnTo>
                    <a:pt x="1384134" y="547052"/>
                  </a:lnTo>
                  <a:lnTo>
                    <a:pt x="1376400" y="539610"/>
                  </a:lnTo>
                  <a:lnTo>
                    <a:pt x="1368361" y="536359"/>
                  </a:lnTo>
                  <a:lnTo>
                    <a:pt x="1365415" y="536333"/>
                  </a:lnTo>
                  <a:lnTo>
                    <a:pt x="1354899" y="540499"/>
                  </a:lnTo>
                  <a:lnTo>
                    <a:pt x="1351775" y="540880"/>
                  </a:lnTo>
                  <a:lnTo>
                    <a:pt x="1349235" y="539191"/>
                  </a:lnTo>
                  <a:lnTo>
                    <a:pt x="1347177" y="535749"/>
                  </a:lnTo>
                  <a:lnTo>
                    <a:pt x="1345552" y="530860"/>
                  </a:lnTo>
                  <a:lnTo>
                    <a:pt x="1345171" y="528853"/>
                  </a:lnTo>
                  <a:lnTo>
                    <a:pt x="1345209" y="527088"/>
                  </a:lnTo>
                  <a:lnTo>
                    <a:pt x="1345806" y="525284"/>
                  </a:lnTo>
                  <a:lnTo>
                    <a:pt x="1347406" y="522173"/>
                  </a:lnTo>
                  <a:lnTo>
                    <a:pt x="1348270" y="520014"/>
                  </a:lnTo>
                  <a:lnTo>
                    <a:pt x="1348676" y="519125"/>
                  </a:lnTo>
                  <a:lnTo>
                    <a:pt x="1350746" y="515683"/>
                  </a:lnTo>
                  <a:lnTo>
                    <a:pt x="1352588" y="512140"/>
                  </a:lnTo>
                  <a:lnTo>
                    <a:pt x="1357109" y="500659"/>
                  </a:lnTo>
                  <a:lnTo>
                    <a:pt x="1357274" y="499833"/>
                  </a:lnTo>
                  <a:lnTo>
                    <a:pt x="1357045" y="492099"/>
                  </a:lnTo>
                  <a:lnTo>
                    <a:pt x="1354696" y="481253"/>
                  </a:lnTo>
                  <a:lnTo>
                    <a:pt x="1351216" y="471957"/>
                  </a:lnTo>
                  <a:lnTo>
                    <a:pt x="1349565" y="465251"/>
                  </a:lnTo>
                  <a:lnTo>
                    <a:pt x="1348968" y="461048"/>
                  </a:lnTo>
                  <a:lnTo>
                    <a:pt x="1349133" y="457276"/>
                  </a:lnTo>
                  <a:lnTo>
                    <a:pt x="1350657" y="453872"/>
                  </a:lnTo>
                  <a:lnTo>
                    <a:pt x="1355864" y="448132"/>
                  </a:lnTo>
                  <a:lnTo>
                    <a:pt x="1357947" y="444830"/>
                  </a:lnTo>
                  <a:lnTo>
                    <a:pt x="1358061" y="442887"/>
                  </a:lnTo>
                  <a:lnTo>
                    <a:pt x="1358633" y="440715"/>
                  </a:lnTo>
                  <a:lnTo>
                    <a:pt x="1359446" y="438721"/>
                  </a:lnTo>
                  <a:lnTo>
                    <a:pt x="1362201" y="433628"/>
                  </a:lnTo>
                  <a:lnTo>
                    <a:pt x="1362646" y="432079"/>
                  </a:lnTo>
                  <a:lnTo>
                    <a:pt x="1363573" y="427355"/>
                  </a:lnTo>
                  <a:lnTo>
                    <a:pt x="1364018" y="425970"/>
                  </a:lnTo>
                  <a:lnTo>
                    <a:pt x="1366786" y="421068"/>
                  </a:lnTo>
                  <a:lnTo>
                    <a:pt x="1367726" y="419138"/>
                  </a:lnTo>
                  <a:lnTo>
                    <a:pt x="1368259" y="417144"/>
                  </a:lnTo>
                  <a:lnTo>
                    <a:pt x="1368094" y="415366"/>
                  </a:lnTo>
                  <a:lnTo>
                    <a:pt x="1366316" y="412877"/>
                  </a:lnTo>
                  <a:lnTo>
                    <a:pt x="1366189" y="411353"/>
                  </a:lnTo>
                  <a:lnTo>
                    <a:pt x="1367396" y="408673"/>
                  </a:lnTo>
                  <a:lnTo>
                    <a:pt x="1368983" y="406514"/>
                  </a:lnTo>
                  <a:lnTo>
                    <a:pt x="1383207" y="393738"/>
                  </a:lnTo>
                  <a:lnTo>
                    <a:pt x="1384553" y="392125"/>
                  </a:lnTo>
                  <a:lnTo>
                    <a:pt x="1385836" y="389915"/>
                  </a:lnTo>
                  <a:lnTo>
                    <a:pt x="1386382" y="388467"/>
                  </a:lnTo>
                  <a:lnTo>
                    <a:pt x="1386801" y="387083"/>
                  </a:lnTo>
                  <a:lnTo>
                    <a:pt x="1387284" y="385787"/>
                  </a:lnTo>
                  <a:lnTo>
                    <a:pt x="1388033" y="384708"/>
                  </a:lnTo>
                  <a:lnTo>
                    <a:pt x="1394142" y="379387"/>
                  </a:lnTo>
                  <a:lnTo>
                    <a:pt x="1398092" y="374497"/>
                  </a:lnTo>
                  <a:lnTo>
                    <a:pt x="1403934" y="357047"/>
                  </a:lnTo>
                  <a:lnTo>
                    <a:pt x="1404569" y="353060"/>
                  </a:lnTo>
                  <a:lnTo>
                    <a:pt x="1404683" y="351929"/>
                  </a:lnTo>
                  <a:lnTo>
                    <a:pt x="1404416" y="348246"/>
                  </a:lnTo>
                  <a:lnTo>
                    <a:pt x="1403540" y="345528"/>
                  </a:lnTo>
                  <a:lnTo>
                    <a:pt x="1394015" y="328294"/>
                  </a:lnTo>
                  <a:lnTo>
                    <a:pt x="1393482" y="325818"/>
                  </a:lnTo>
                  <a:lnTo>
                    <a:pt x="1393672" y="321843"/>
                  </a:lnTo>
                  <a:lnTo>
                    <a:pt x="1394193" y="319024"/>
                  </a:lnTo>
                  <a:lnTo>
                    <a:pt x="1394764" y="316484"/>
                  </a:lnTo>
                  <a:lnTo>
                    <a:pt x="1395145" y="313956"/>
                  </a:lnTo>
                  <a:lnTo>
                    <a:pt x="1395094" y="311188"/>
                  </a:lnTo>
                  <a:lnTo>
                    <a:pt x="1394358" y="308406"/>
                  </a:lnTo>
                  <a:lnTo>
                    <a:pt x="1391831" y="304355"/>
                  </a:lnTo>
                  <a:lnTo>
                    <a:pt x="1390840" y="301993"/>
                  </a:lnTo>
                  <a:lnTo>
                    <a:pt x="1389875" y="297497"/>
                  </a:lnTo>
                  <a:lnTo>
                    <a:pt x="1389545" y="294741"/>
                  </a:lnTo>
                  <a:lnTo>
                    <a:pt x="1389621" y="292557"/>
                  </a:lnTo>
                  <a:lnTo>
                    <a:pt x="1389976" y="289750"/>
                  </a:lnTo>
                  <a:lnTo>
                    <a:pt x="1390014" y="287032"/>
                  </a:lnTo>
                  <a:lnTo>
                    <a:pt x="1389151" y="276580"/>
                  </a:lnTo>
                  <a:lnTo>
                    <a:pt x="1388643" y="273723"/>
                  </a:lnTo>
                  <a:lnTo>
                    <a:pt x="1387944" y="272402"/>
                  </a:lnTo>
                  <a:lnTo>
                    <a:pt x="1387233" y="271551"/>
                  </a:lnTo>
                  <a:lnTo>
                    <a:pt x="1386166" y="268338"/>
                  </a:lnTo>
                  <a:lnTo>
                    <a:pt x="1384719" y="266865"/>
                  </a:lnTo>
                  <a:lnTo>
                    <a:pt x="1382979" y="262775"/>
                  </a:lnTo>
                  <a:lnTo>
                    <a:pt x="1382217" y="261645"/>
                  </a:lnTo>
                  <a:lnTo>
                    <a:pt x="1378597" y="258533"/>
                  </a:lnTo>
                  <a:lnTo>
                    <a:pt x="1376743" y="255155"/>
                  </a:lnTo>
                  <a:lnTo>
                    <a:pt x="1373352" y="252907"/>
                  </a:lnTo>
                  <a:lnTo>
                    <a:pt x="1371904" y="250875"/>
                  </a:lnTo>
                  <a:lnTo>
                    <a:pt x="1372082" y="247929"/>
                  </a:lnTo>
                  <a:lnTo>
                    <a:pt x="1372996" y="246545"/>
                  </a:lnTo>
                  <a:lnTo>
                    <a:pt x="1389481" y="231724"/>
                  </a:lnTo>
                  <a:lnTo>
                    <a:pt x="1390395" y="230568"/>
                  </a:lnTo>
                  <a:lnTo>
                    <a:pt x="1392085" y="227939"/>
                  </a:lnTo>
                  <a:lnTo>
                    <a:pt x="1393037" y="226745"/>
                  </a:lnTo>
                  <a:lnTo>
                    <a:pt x="1395844" y="224066"/>
                  </a:lnTo>
                  <a:lnTo>
                    <a:pt x="1396796" y="222681"/>
                  </a:lnTo>
                  <a:lnTo>
                    <a:pt x="1398142" y="220103"/>
                  </a:lnTo>
                  <a:lnTo>
                    <a:pt x="1398892" y="217779"/>
                  </a:lnTo>
                  <a:lnTo>
                    <a:pt x="1399120" y="215493"/>
                  </a:lnTo>
                  <a:lnTo>
                    <a:pt x="1398968" y="212991"/>
                  </a:lnTo>
                  <a:lnTo>
                    <a:pt x="1398409" y="210413"/>
                  </a:lnTo>
                  <a:lnTo>
                    <a:pt x="1398485" y="209016"/>
                  </a:lnTo>
                  <a:lnTo>
                    <a:pt x="1412544" y="198920"/>
                  </a:lnTo>
                  <a:lnTo>
                    <a:pt x="1420190" y="195300"/>
                  </a:lnTo>
                  <a:lnTo>
                    <a:pt x="1433334" y="191935"/>
                  </a:lnTo>
                  <a:lnTo>
                    <a:pt x="1436357" y="193090"/>
                  </a:lnTo>
                  <a:lnTo>
                    <a:pt x="1439710" y="191414"/>
                  </a:lnTo>
                  <a:lnTo>
                    <a:pt x="1471002" y="166789"/>
                  </a:lnTo>
                  <a:lnTo>
                    <a:pt x="1475803" y="147345"/>
                  </a:lnTo>
                  <a:lnTo>
                    <a:pt x="1476768" y="142798"/>
                  </a:lnTo>
                  <a:lnTo>
                    <a:pt x="1477276" y="133832"/>
                  </a:lnTo>
                  <a:lnTo>
                    <a:pt x="1478013" y="127266"/>
                  </a:lnTo>
                  <a:lnTo>
                    <a:pt x="1478203" y="124663"/>
                  </a:lnTo>
                  <a:lnTo>
                    <a:pt x="1478508" y="122072"/>
                  </a:lnTo>
                  <a:lnTo>
                    <a:pt x="1479168" y="119887"/>
                  </a:lnTo>
                  <a:lnTo>
                    <a:pt x="1479359" y="118389"/>
                  </a:lnTo>
                  <a:lnTo>
                    <a:pt x="1479486" y="115620"/>
                  </a:lnTo>
                  <a:lnTo>
                    <a:pt x="1479473" y="111010"/>
                  </a:lnTo>
                  <a:lnTo>
                    <a:pt x="1478991" y="108051"/>
                  </a:lnTo>
                  <a:lnTo>
                    <a:pt x="1472755" y="89319"/>
                  </a:lnTo>
                  <a:lnTo>
                    <a:pt x="1472691" y="88506"/>
                  </a:lnTo>
                  <a:lnTo>
                    <a:pt x="1473187" y="87858"/>
                  </a:lnTo>
                  <a:lnTo>
                    <a:pt x="1474279" y="86969"/>
                  </a:lnTo>
                  <a:lnTo>
                    <a:pt x="1483169" y="82334"/>
                  </a:lnTo>
                  <a:lnTo>
                    <a:pt x="1485277" y="82080"/>
                  </a:lnTo>
                  <a:lnTo>
                    <a:pt x="1487182" y="83324"/>
                  </a:lnTo>
                  <a:lnTo>
                    <a:pt x="1487754" y="84340"/>
                  </a:lnTo>
                  <a:lnTo>
                    <a:pt x="1489151" y="88214"/>
                  </a:lnTo>
                  <a:lnTo>
                    <a:pt x="1489913" y="89217"/>
                  </a:lnTo>
                  <a:lnTo>
                    <a:pt x="1494332" y="91935"/>
                  </a:lnTo>
                  <a:lnTo>
                    <a:pt x="1498460" y="98666"/>
                  </a:lnTo>
                  <a:lnTo>
                    <a:pt x="1499996" y="99720"/>
                  </a:lnTo>
                  <a:lnTo>
                    <a:pt x="1500593" y="100812"/>
                  </a:lnTo>
                  <a:lnTo>
                    <a:pt x="1500479" y="103225"/>
                  </a:lnTo>
                  <a:lnTo>
                    <a:pt x="1499996" y="103505"/>
                  </a:lnTo>
                  <a:lnTo>
                    <a:pt x="1496948" y="106654"/>
                  </a:lnTo>
                  <a:lnTo>
                    <a:pt x="1496339" y="106006"/>
                  </a:lnTo>
                  <a:lnTo>
                    <a:pt x="1495945" y="104965"/>
                  </a:lnTo>
                  <a:lnTo>
                    <a:pt x="1495463" y="104559"/>
                  </a:lnTo>
                  <a:lnTo>
                    <a:pt x="1493837" y="106819"/>
                  </a:lnTo>
                  <a:lnTo>
                    <a:pt x="1492478" y="108140"/>
                  </a:lnTo>
                  <a:lnTo>
                    <a:pt x="1491919" y="109219"/>
                  </a:lnTo>
                  <a:lnTo>
                    <a:pt x="1492719" y="109131"/>
                  </a:lnTo>
                  <a:lnTo>
                    <a:pt x="1494599" y="108013"/>
                  </a:lnTo>
                  <a:lnTo>
                    <a:pt x="1495336" y="108064"/>
                  </a:lnTo>
                  <a:lnTo>
                    <a:pt x="1495666" y="108775"/>
                  </a:lnTo>
                  <a:lnTo>
                    <a:pt x="1495869" y="109905"/>
                  </a:lnTo>
                  <a:lnTo>
                    <a:pt x="1496047" y="112268"/>
                  </a:lnTo>
                  <a:lnTo>
                    <a:pt x="1496618" y="115023"/>
                  </a:lnTo>
                  <a:lnTo>
                    <a:pt x="1497507" y="117030"/>
                  </a:lnTo>
                  <a:lnTo>
                    <a:pt x="1501838" y="121958"/>
                  </a:lnTo>
                  <a:lnTo>
                    <a:pt x="1502841" y="123926"/>
                  </a:lnTo>
                  <a:lnTo>
                    <a:pt x="1503171" y="126517"/>
                  </a:lnTo>
                  <a:lnTo>
                    <a:pt x="1502536" y="128854"/>
                  </a:lnTo>
                  <a:lnTo>
                    <a:pt x="1501216" y="128955"/>
                  </a:lnTo>
                  <a:lnTo>
                    <a:pt x="1499730" y="128219"/>
                  </a:lnTo>
                  <a:lnTo>
                    <a:pt x="1498549" y="128117"/>
                  </a:lnTo>
                  <a:lnTo>
                    <a:pt x="1496733" y="130619"/>
                  </a:lnTo>
                  <a:lnTo>
                    <a:pt x="1495907" y="134086"/>
                  </a:lnTo>
                  <a:lnTo>
                    <a:pt x="1495793" y="138074"/>
                  </a:lnTo>
                  <a:lnTo>
                    <a:pt x="1496491" y="145300"/>
                  </a:lnTo>
                  <a:lnTo>
                    <a:pt x="1496440" y="146240"/>
                  </a:lnTo>
                  <a:lnTo>
                    <a:pt x="1496034" y="148247"/>
                  </a:lnTo>
                  <a:lnTo>
                    <a:pt x="1495945" y="149148"/>
                  </a:lnTo>
                  <a:lnTo>
                    <a:pt x="1496910" y="152895"/>
                  </a:lnTo>
                  <a:lnTo>
                    <a:pt x="1497164" y="154762"/>
                  </a:lnTo>
                  <a:lnTo>
                    <a:pt x="1496402" y="155498"/>
                  </a:lnTo>
                  <a:lnTo>
                    <a:pt x="1496961" y="157467"/>
                  </a:lnTo>
                  <a:lnTo>
                    <a:pt x="1499146" y="159448"/>
                  </a:lnTo>
                  <a:lnTo>
                    <a:pt x="1498688" y="161671"/>
                  </a:lnTo>
                  <a:lnTo>
                    <a:pt x="1498345" y="162547"/>
                  </a:lnTo>
                  <a:lnTo>
                    <a:pt x="1497761" y="164490"/>
                  </a:lnTo>
                  <a:lnTo>
                    <a:pt x="1497317" y="165468"/>
                  </a:lnTo>
                  <a:lnTo>
                    <a:pt x="1496606" y="166357"/>
                  </a:lnTo>
                  <a:lnTo>
                    <a:pt x="1492300" y="168567"/>
                  </a:lnTo>
                  <a:lnTo>
                    <a:pt x="1490941" y="169862"/>
                  </a:lnTo>
                  <a:lnTo>
                    <a:pt x="1490598" y="170370"/>
                  </a:lnTo>
                  <a:lnTo>
                    <a:pt x="1486636" y="177037"/>
                  </a:lnTo>
                  <a:lnTo>
                    <a:pt x="1485988" y="178892"/>
                  </a:lnTo>
                  <a:lnTo>
                    <a:pt x="1485887" y="180035"/>
                  </a:lnTo>
                  <a:lnTo>
                    <a:pt x="1485925" y="181876"/>
                  </a:lnTo>
                  <a:lnTo>
                    <a:pt x="1485874" y="182765"/>
                  </a:lnTo>
                  <a:lnTo>
                    <a:pt x="1485633" y="183908"/>
                  </a:lnTo>
                  <a:lnTo>
                    <a:pt x="1485074" y="185775"/>
                  </a:lnTo>
                  <a:lnTo>
                    <a:pt x="1484858" y="186613"/>
                  </a:lnTo>
                  <a:lnTo>
                    <a:pt x="1483969" y="188264"/>
                  </a:lnTo>
                  <a:lnTo>
                    <a:pt x="1480934" y="189852"/>
                  </a:lnTo>
                  <a:lnTo>
                    <a:pt x="1479880" y="191528"/>
                  </a:lnTo>
                  <a:lnTo>
                    <a:pt x="1479880" y="192214"/>
                  </a:lnTo>
                  <a:lnTo>
                    <a:pt x="1480134" y="195503"/>
                  </a:lnTo>
                  <a:lnTo>
                    <a:pt x="1480146" y="196684"/>
                  </a:lnTo>
                  <a:lnTo>
                    <a:pt x="1479803" y="197459"/>
                  </a:lnTo>
                  <a:lnTo>
                    <a:pt x="1477454" y="199809"/>
                  </a:lnTo>
                  <a:lnTo>
                    <a:pt x="1475879" y="200304"/>
                  </a:lnTo>
                  <a:lnTo>
                    <a:pt x="1473339" y="199567"/>
                  </a:lnTo>
                  <a:lnTo>
                    <a:pt x="1472412" y="200355"/>
                  </a:lnTo>
                  <a:lnTo>
                    <a:pt x="1471650" y="201536"/>
                  </a:lnTo>
                  <a:lnTo>
                    <a:pt x="1471396" y="202755"/>
                  </a:lnTo>
                  <a:lnTo>
                    <a:pt x="1471688" y="205117"/>
                  </a:lnTo>
                  <a:lnTo>
                    <a:pt x="1471777" y="206362"/>
                  </a:lnTo>
                  <a:lnTo>
                    <a:pt x="1471714" y="207733"/>
                  </a:lnTo>
                  <a:lnTo>
                    <a:pt x="1470634" y="208965"/>
                  </a:lnTo>
                  <a:lnTo>
                    <a:pt x="1469237" y="211213"/>
                  </a:lnTo>
                  <a:lnTo>
                    <a:pt x="1468208" y="213791"/>
                  </a:lnTo>
                  <a:lnTo>
                    <a:pt x="1468310" y="215900"/>
                  </a:lnTo>
                  <a:lnTo>
                    <a:pt x="1467332" y="217779"/>
                  </a:lnTo>
                  <a:lnTo>
                    <a:pt x="1466811" y="219989"/>
                  </a:lnTo>
                  <a:lnTo>
                    <a:pt x="1466862" y="221881"/>
                  </a:lnTo>
                  <a:lnTo>
                    <a:pt x="1467573" y="222796"/>
                  </a:lnTo>
                  <a:lnTo>
                    <a:pt x="1467802" y="223278"/>
                  </a:lnTo>
                  <a:lnTo>
                    <a:pt x="1467726" y="224320"/>
                  </a:lnTo>
                  <a:lnTo>
                    <a:pt x="1467523" y="225475"/>
                  </a:lnTo>
                  <a:lnTo>
                    <a:pt x="1467472" y="226352"/>
                  </a:lnTo>
                  <a:lnTo>
                    <a:pt x="1467726" y="227418"/>
                  </a:lnTo>
                  <a:lnTo>
                    <a:pt x="1468069" y="228333"/>
                  </a:lnTo>
                  <a:lnTo>
                    <a:pt x="1468500" y="228981"/>
                  </a:lnTo>
                  <a:lnTo>
                    <a:pt x="1470126" y="230098"/>
                  </a:lnTo>
                  <a:lnTo>
                    <a:pt x="1474647" y="237604"/>
                  </a:lnTo>
                  <a:lnTo>
                    <a:pt x="1474901" y="239445"/>
                  </a:lnTo>
                  <a:lnTo>
                    <a:pt x="1474025" y="240919"/>
                  </a:lnTo>
                  <a:lnTo>
                    <a:pt x="1471040" y="241833"/>
                  </a:lnTo>
                  <a:lnTo>
                    <a:pt x="1469669" y="242887"/>
                  </a:lnTo>
                  <a:lnTo>
                    <a:pt x="1469669" y="244741"/>
                  </a:lnTo>
                  <a:lnTo>
                    <a:pt x="1472577" y="249047"/>
                  </a:lnTo>
                  <a:lnTo>
                    <a:pt x="1473225" y="251167"/>
                  </a:lnTo>
                  <a:lnTo>
                    <a:pt x="1473428" y="252387"/>
                  </a:lnTo>
                  <a:lnTo>
                    <a:pt x="1473479" y="253276"/>
                  </a:lnTo>
                  <a:lnTo>
                    <a:pt x="1473187" y="253987"/>
                  </a:lnTo>
                  <a:lnTo>
                    <a:pt x="1472361" y="254711"/>
                  </a:lnTo>
                  <a:lnTo>
                    <a:pt x="1470469" y="255663"/>
                  </a:lnTo>
                  <a:lnTo>
                    <a:pt x="1469796" y="256222"/>
                  </a:lnTo>
                  <a:lnTo>
                    <a:pt x="1468666" y="257606"/>
                  </a:lnTo>
                  <a:lnTo>
                    <a:pt x="1468094" y="258953"/>
                  </a:lnTo>
                  <a:lnTo>
                    <a:pt x="1467954" y="260515"/>
                  </a:lnTo>
                  <a:lnTo>
                    <a:pt x="1468094" y="262559"/>
                  </a:lnTo>
                  <a:lnTo>
                    <a:pt x="1466468" y="263499"/>
                  </a:lnTo>
                  <a:lnTo>
                    <a:pt x="1461185" y="261289"/>
                  </a:lnTo>
                  <a:lnTo>
                    <a:pt x="1460665" y="261505"/>
                  </a:lnTo>
                  <a:lnTo>
                    <a:pt x="1459991" y="262178"/>
                  </a:lnTo>
                  <a:lnTo>
                    <a:pt x="1459509" y="263321"/>
                  </a:lnTo>
                  <a:lnTo>
                    <a:pt x="1459356" y="265925"/>
                  </a:lnTo>
                  <a:lnTo>
                    <a:pt x="1459001" y="266865"/>
                  </a:lnTo>
                  <a:lnTo>
                    <a:pt x="1458607" y="267627"/>
                  </a:lnTo>
                  <a:lnTo>
                    <a:pt x="1458366" y="268160"/>
                  </a:lnTo>
                  <a:lnTo>
                    <a:pt x="1458848" y="273240"/>
                  </a:lnTo>
                  <a:lnTo>
                    <a:pt x="1461312" y="277622"/>
                  </a:lnTo>
                  <a:lnTo>
                    <a:pt x="1475257" y="289090"/>
                  </a:lnTo>
                  <a:lnTo>
                    <a:pt x="1485938" y="294513"/>
                  </a:lnTo>
                  <a:lnTo>
                    <a:pt x="1488884" y="299161"/>
                  </a:lnTo>
                  <a:lnTo>
                    <a:pt x="1489570" y="299504"/>
                  </a:lnTo>
                  <a:lnTo>
                    <a:pt x="1489290" y="298310"/>
                  </a:lnTo>
                  <a:lnTo>
                    <a:pt x="1489671" y="297281"/>
                  </a:lnTo>
                  <a:lnTo>
                    <a:pt x="1490344" y="296570"/>
                  </a:lnTo>
                  <a:lnTo>
                    <a:pt x="1491081" y="296367"/>
                  </a:lnTo>
                  <a:lnTo>
                    <a:pt x="1503425" y="300621"/>
                  </a:lnTo>
                  <a:lnTo>
                    <a:pt x="1513306" y="303199"/>
                  </a:lnTo>
                  <a:lnTo>
                    <a:pt x="1519758" y="306146"/>
                  </a:lnTo>
                  <a:lnTo>
                    <a:pt x="1520596" y="307314"/>
                  </a:lnTo>
                  <a:lnTo>
                    <a:pt x="1519516" y="308432"/>
                  </a:lnTo>
                  <a:lnTo>
                    <a:pt x="1518843" y="309867"/>
                  </a:lnTo>
                  <a:lnTo>
                    <a:pt x="1518577" y="311721"/>
                  </a:lnTo>
                  <a:lnTo>
                    <a:pt x="1518678" y="314020"/>
                  </a:lnTo>
                  <a:lnTo>
                    <a:pt x="1518894" y="314642"/>
                  </a:lnTo>
                  <a:lnTo>
                    <a:pt x="1519186" y="315175"/>
                  </a:lnTo>
                  <a:lnTo>
                    <a:pt x="1519364" y="315925"/>
                  </a:lnTo>
                  <a:lnTo>
                    <a:pt x="1519288" y="317195"/>
                  </a:lnTo>
                  <a:lnTo>
                    <a:pt x="1519021" y="318236"/>
                  </a:lnTo>
                  <a:lnTo>
                    <a:pt x="1518716" y="318884"/>
                  </a:lnTo>
                  <a:lnTo>
                    <a:pt x="1518488" y="319595"/>
                  </a:lnTo>
                  <a:lnTo>
                    <a:pt x="1518373" y="320916"/>
                  </a:lnTo>
                  <a:lnTo>
                    <a:pt x="1519059" y="320370"/>
                  </a:lnTo>
                  <a:lnTo>
                    <a:pt x="1519897" y="319303"/>
                  </a:lnTo>
                  <a:lnTo>
                    <a:pt x="1520659" y="317842"/>
                  </a:lnTo>
                  <a:lnTo>
                    <a:pt x="1521142" y="316166"/>
                  </a:lnTo>
                  <a:lnTo>
                    <a:pt x="1521205" y="314731"/>
                  </a:lnTo>
                  <a:lnTo>
                    <a:pt x="1520748" y="310108"/>
                  </a:lnTo>
                  <a:lnTo>
                    <a:pt x="1524279" y="307644"/>
                  </a:lnTo>
                  <a:lnTo>
                    <a:pt x="1538871" y="313220"/>
                  </a:lnTo>
                  <a:lnTo>
                    <a:pt x="1546212" y="312483"/>
                  </a:lnTo>
                  <a:lnTo>
                    <a:pt x="1554606" y="317728"/>
                  </a:lnTo>
                  <a:lnTo>
                    <a:pt x="1556473" y="320294"/>
                  </a:lnTo>
                  <a:lnTo>
                    <a:pt x="1557324" y="322262"/>
                  </a:lnTo>
                  <a:lnTo>
                    <a:pt x="1557743" y="324954"/>
                  </a:lnTo>
                  <a:lnTo>
                    <a:pt x="1557527" y="328701"/>
                  </a:lnTo>
                  <a:lnTo>
                    <a:pt x="1557070" y="332054"/>
                  </a:lnTo>
                  <a:lnTo>
                    <a:pt x="1556854" y="334810"/>
                  </a:lnTo>
                  <a:lnTo>
                    <a:pt x="1557146" y="337172"/>
                  </a:lnTo>
                  <a:lnTo>
                    <a:pt x="1558188" y="339331"/>
                  </a:lnTo>
                  <a:lnTo>
                    <a:pt x="1560093" y="341223"/>
                  </a:lnTo>
                  <a:lnTo>
                    <a:pt x="1570913" y="345528"/>
                  </a:lnTo>
                  <a:lnTo>
                    <a:pt x="1573593" y="350227"/>
                  </a:lnTo>
                  <a:lnTo>
                    <a:pt x="1575422" y="352094"/>
                  </a:lnTo>
                  <a:lnTo>
                    <a:pt x="1577200" y="352437"/>
                  </a:lnTo>
                  <a:lnTo>
                    <a:pt x="1579092" y="351624"/>
                  </a:lnTo>
                  <a:lnTo>
                    <a:pt x="1581365" y="349885"/>
                  </a:lnTo>
                  <a:lnTo>
                    <a:pt x="1583575" y="349135"/>
                  </a:lnTo>
                  <a:lnTo>
                    <a:pt x="1590255" y="351815"/>
                  </a:lnTo>
                  <a:lnTo>
                    <a:pt x="1594954" y="351536"/>
                  </a:lnTo>
                  <a:lnTo>
                    <a:pt x="1595780" y="350875"/>
                  </a:lnTo>
                  <a:lnTo>
                    <a:pt x="1596580" y="349478"/>
                  </a:lnTo>
                  <a:lnTo>
                    <a:pt x="1597342" y="348576"/>
                  </a:lnTo>
                  <a:lnTo>
                    <a:pt x="1598066" y="349377"/>
                  </a:lnTo>
                  <a:lnTo>
                    <a:pt x="1597723" y="350774"/>
                  </a:lnTo>
                  <a:lnTo>
                    <a:pt x="1598447" y="351116"/>
                  </a:lnTo>
                  <a:lnTo>
                    <a:pt x="1601622" y="350481"/>
                  </a:lnTo>
                  <a:lnTo>
                    <a:pt x="1602257" y="349973"/>
                  </a:lnTo>
                  <a:lnTo>
                    <a:pt x="1602689" y="348678"/>
                  </a:lnTo>
                  <a:lnTo>
                    <a:pt x="1602625" y="347472"/>
                  </a:lnTo>
                  <a:lnTo>
                    <a:pt x="1602257" y="346760"/>
                  </a:lnTo>
                  <a:lnTo>
                    <a:pt x="1601736" y="346443"/>
                  </a:lnTo>
                  <a:lnTo>
                    <a:pt x="1601304" y="346443"/>
                  </a:lnTo>
                  <a:lnTo>
                    <a:pt x="1603641" y="345325"/>
                  </a:lnTo>
                  <a:lnTo>
                    <a:pt x="1605013" y="344131"/>
                  </a:lnTo>
                  <a:lnTo>
                    <a:pt x="1605775" y="342582"/>
                  </a:lnTo>
                  <a:lnTo>
                    <a:pt x="1605584" y="340525"/>
                  </a:lnTo>
                  <a:lnTo>
                    <a:pt x="1604492" y="339966"/>
                  </a:lnTo>
                  <a:lnTo>
                    <a:pt x="1603120" y="340474"/>
                  </a:lnTo>
                  <a:lnTo>
                    <a:pt x="1599564" y="343903"/>
                  </a:lnTo>
                  <a:lnTo>
                    <a:pt x="1595043" y="339966"/>
                  </a:lnTo>
                  <a:lnTo>
                    <a:pt x="1592262" y="342455"/>
                  </a:lnTo>
                  <a:lnTo>
                    <a:pt x="1593456" y="342493"/>
                  </a:lnTo>
                  <a:lnTo>
                    <a:pt x="1594611" y="342950"/>
                  </a:lnTo>
                  <a:lnTo>
                    <a:pt x="1596707" y="344868"/>
                  </a:lnTo>
                  <a:lnTo>
                    <a:pt x="1590166" y="349173"/>
                  </a:lnTo>
                  <a:lnTo>
                    <a:pt x="1588287" y="348246"/>
                  </a:lnTo>
                  <a:lnTo>
                    <a:pt x="1586649" y="346316"/>
                  </a:lnTo>
                  <a:lnTo>
                    <a:pt x="1584832" y="344944"/>
                  </a:lnTo>
                  <a:lnTo>
                    <a:pt x="1582839" y="344678"/>
                  </a:lnTo>
                  <a:lnTo>
                    <a:pt x="1580718" y="346011"/>
                  </a:lnTo>
                  <a:lnTo>
                    <a:pt x="1578813" y="348957"/>
                  </a:lnTo>
                  <a:lnTo>
                    <a:pt x="1577822" y="350138"/>
                  </a:lnTo>
                  <a:lnTo>
                    <a:pt x="1577022" y="349948"/>
                  </a:lnTo>
                  <a:lnTo>
                    <a:pt x="1576831" y="348957"/>
                  </a:lnTo>
                  <a:lnTo>
                    <a:pt x="1576908" y="347675"/>
                  </a:lnTo>
                  <a:lnTo>
                    <a:pt x="1577149" y="346430"/>
                  </a:lnTo>
                  <a:lnTo>
                    <a:pt x="1577378" y="345528"/>
                  </a:lnTo>
                  <a:lnTo>
                    <a:pt x="1579829" y="340575"/>
                  </a:lnTo>
                  <a:lnTo>
                    <a:pt x="1580616" y="338137"/>
                  </a:lnTo>
                  <a:lnTo>
                    <a:pt x="1579829" y="336448"/>
                  </a:lnTo>
                  <a:lnTo>
                    <a:pt x="1580895" y="335838"/>
                  </a:lnTo>
                  <a:lnTo>
                    <a:pt x="1583131" y="335381"/>
                  </a:lnTo>
                  <a:lnTo>
                    <a:pt x="1584096" y="334403"/>
                  </a:lnTo>
                  <a:lnTo>
                    <a:pt x="1583791" y="332701"/>
                  </a:lnTo>
                  <a:lnTo>
                    <a:pt x="1583347" y="331508"/>
                  </a:lnTo>
                  <a:lnTo>
                    <a:pt x="1582178" y="329882"/>
                  </a:lnTo>
                  <a:lnTo>
                    <a:pt x="1582839" y="328612"/>
                  </a:lnTo>
                  <a:lnTo>
                    <a:pt x="1583143" y="328333"/>
                  </a:lnTo>
                  <a:lnTo>
                    <a:pt x="1583550" y="328269"/>
                  </a:lnTo>
                  <a:lnTo>
                    <a:pt x="1582800" y="325361"/>
                  </a:lnTo>
                  <a:lnTo>
                    <a:pt x="1580654" y="325018"/>
                  </a:lnTo>
                  <a:lnTo>
                    <a:pt x="1576463" y="326377"/>
                  </a:lnTo>
                  <a:lnTo>
                    <a:pt x="1577238" y="329501"/>
                  </a:lnTo>
                  <a:lnTo>
                    <a:pt x="1580807" y="331825"/>
                  </a:lnTo>
                  <a:lnTo>
                    <a:pt x="1581581" y="334048"/>
                  </a:lnTo>
                  <a:lnTo>
                    <a:pt x="1578863" y="333705"/>
                  </a:lnTo>
                  <a:lnTo>
                    <a:pt x="1576412" y="331774"/>
                  </a:lnTo>
                  <a:lnTo>
                    <a:pt x="1574215" y="328587"/>
                  </a:lnTo>
                  <a:lnTo>
                    <a:pt x="1572259" y="324523"/>
                  </a:lnTo>
                  <a:lnTo>
                    <a:pt x="1572361" y="322859"/>
                  </a:lnTo>
                  <a:lnTo>
                    <a:pt x="1573326" y="320979"/>
                  </a:lnTo>
                  <a:lnTo>
                    <a:pt x="1575320" y="318033"/>
                  </a:lnTo>
                  <a:lnTo>
                    <a:pt x="1576006" y="316356"/>
                  </a:lnTo>
                  <a:lnTo>
                    <a:pt x="1576565" y="314604"/>
                  </a:lnTo>
                  <a:lnTo>
                    <a:pt x="1577009" y="312674"/>
                  </a:lnTo>
                  <a:lnTo>
                    <a:pt x="1577390" y="310464"/>
                  </a:lnTo>
                  <a:lnTo>
                    <a:pt x="1576654" y="306222"/>
                  </a:lnTo>
                  <a:lnTo>
                    <a:pt x="1573758" y="304317"/>
                  </a:lnTo>
                  <a:lnTo>
                    <a:pt x="1566735" y="302247"/>
                  </a:lnTo>
                  <a:lnTo>
                    <a:pt x="1563636" y="304939"/>
                  </a:lnTo>
                  <a:lnTo>
                    <a:pt x="1562607" y="304342"/>
                  </a:lnTo>
                  <a:lnTo>
                    <a:pt x="1562798" y="301332"/>
                  </a:lnTo>
                  <a:lnTo>
                    <a:pt x="1562785" y="300431"/>
                  </a:lnTo>
                  <a:lnTo>
                    <a:pt x="1562696" y="299567"/>
                  </a:lnTo>
                  <a:lnTo>
                    <a:pt x="1562646" y="297980"/>
                  </a:lnTo>
                  <a:lnTo>
                    <a:pt x="1562531" y="297319"/>
                  </a:lnTo>
                  <a:lnTo>
                    <a:pt x="1563941" y="295351"/>
                  </a:lnTo>
                  <a:lnTo>
                    <a:pt x="1566735" y="293649"/>
                  </a:lnTo>
                  <a:lnTo>
                    <a:pt x="1567929" y="291172"/>
                  </a:lnTo>
                  <a:lnTo>
                    <a:pt x="1567154" y="290093"/>
                  </a:lnTo>
                  <a:lnTo>
                    <a:pt x="1566367" y="290118"/>
                  </a:lnTo>
                  <a:lnTo>
                    <a:pt x="1564512" y="291528"/>
                  </a:lnTo>
                  <a:lnTo>
                    <a:pt x="1562557" y="291973"/>
                  </a:lnTo>
                  <a:lnTo>
                    <a:pt x="1561795" y="292531"/>
                  </a:lnTo>
                  <a:lnTo>
                    <a:pt x="1561947" y="293839"/>
                  </a:lnTo>
                  <a:lnTo>
                    <a:pt x="1557832" y="295084"/>
                  </a:lnTo>
                  <a:lnTo>
                    <a:pt x="1555851" y="296494"/>
                  </a:lnTo>
                  <a:lnTo>
                    <a:pt x="1556156" y="298945"/>
                  </a:lnTo>
                  <a:lnTo>
                    <a:pt x="1554403" y="300075"/>
                  </a:lnTo>
                  <a:lnTo>
                    <a:pt x="1552854" y="299212"/>
                  </a:lnTo>
                  <a:lnTo>
                    <a:pt x="1550276" y="295440"/>
                  </a:lnTo>
                  <a:lnTo>
                    <a:pt x="1547494" y="292900"/>
                  </a:lnTo>
                  <a:lnTo>
                    <a:pt x="1544383" y="291922"/>
                  </a:lnTo>
                  <a:lnTo>
                    <a:pt x="1544866" y="293471"/>
                  </a:lnTo>
                  <a:lnTo>
                    <a:pt x="1547406" y="295935"/>
                  </a:lnTo>
                  <a:lnTo>
                    <a:pt x="1546034" y="296227"/>
                  </a:lnTo>
                  <a:lnTo>
                    <a:pt x="1536852" y="287032"/>
                  </a:lnTo>
                  <a:lnTo>
                    <a:pt x="1535264" y="283921"/>
                  </a:lnTo>
                  <a:lnTo>
                    <a:pt x="1533969" y="280314"/>
                  </a:lnTo>
                  <a:lnTo>
                    <a:pt x="1532991" y="278549"/>
                  </a:lnTo>
                  <a:lnTo>
                    <a:pt x="1531886" y="277736"/>
                  </a:lnTo>
                  <a:lnTo>
                    <a:pt x="1527047" y="276631"/>
                  </a:lnTo>
                  <a:lnTo>
                    <a:pt x="1518310" y="271106"/>
                  </a:lnTo>
                  <a:lnTo>
                    <a:pt x="1517484" y="270192"/>
                  </a:lnTo>
                  <a:lnTo>
                    <a:pt x="1516989" y="268973"/>
                  </a:lnTo>
                  <a:lnTo>
                    <a:pt x="1515897" y="264680"/>
                  </a:lnTo>
                  <a:lnTo>
                    <a:pt x="1514462" y="262128"/>
                  </a:lnTo>
                  <a:lnTo>
                    <a:pt x="1512646" y="260159"/>
                  </a:lnTo>
                  <a:lnTo>
                    <a:pt x="1505038" y="256603"/>
                  </a:lnTo>
                  <a:lnTo>
                    <a:pt x="1503235" y="254584"/>
                  </a:lnTo>
                  <a:lnTo>
                    <a:pt x="1502841" y="251485"/>
                  </a:lnTo>
                  <a:lnTo>
                    <a:pt x="1503235" y="250050"/>
                  </a:lnTo>
                  <a:lnTo>
                    <a:pt x="1504276" y="247497"/>
                  </a:lnTo>
                  <a:lnTo>
                    <a:pt x="1504607" y="246087"/>
                  </a:lnTo>
                  <a:lnTo>
                    <a:pt x="1504581" y="244538"/>
                  </a:lnTo>
                  <a:lnTo>
                    <a:pt x="1502714" y="236385"/>
                  </a:lnTo>
                  <a:lnTo>
                    <a:pt x="1502371" y="233641"/>
                  </a:lnTo>
                  <a:lnTo>
                    <a:pt x="1499679" y="210972"/>
                  </a:lnTo>
                  <a:lnTo>
                    <a:pt x="1501190" y="209207"/>
                  </a:lnTo>
                  <a:lnTo>
                    <a:pt x="1503946" y="208787"/>
                  </a:lnTo>
                  <a:lnTo>
                    <a:pt x="1515478" y="201968"/>
                  </a:lnTo>
                  <a:lnTo>
                    <a:pt x="1526146" y="200482"/>
                  </a:lnTo>
                  <a:lnTo>
                    <a:pt x="1536814" y="198970"/>
                  </a:lnTo>
                  <a:lnTo>
                    <a:pt x="1539328" y="200101"/>
                  </a:lnTo>
                  <a:lnTo>
                    <a:pt x="1539557" y="202679"/>
                  </a:lnTo>
                  <a:lnTo>
                    <a:pt x="1541995" y="203479"/>
                  </a:lnTo>
                  <a:lnTo>
                    <a:pt x="1553603" y="219976"/>
                  </a:lnTo>
                  <a:lnTo>
                    <a:pt x="1555381" y="224917"/>
                  </a:lnTo>
                  <a:lnTo>
                    <a:pt x="1559915" y="230746"/>
                  </a:lnTo>
                  <a:lnTo>
                    <a:pt x="1587741" y="215506"/>
                  </a:lnTo>
                  <a:lnTo>
                    <a:pt x="1587220" y="213055"/>
                  </a:lnTo>
                  <a:lnTo>
                    <a:pt x="1582292" y="200317"/>
                  </a:lnTo>
                  <a:lnTo>
                    <a:pt x="1580781" y="198183"/>
                  </a:lnTo>
                  <a:lnTo>
                    <a:pt x="1579092" y="196824"/>
                  </a:lnTo>
                  <a:lnTo>
                    <a:pt x="1570342" y="195872"/>
                  </a:lnTo>
                  <a:lnTo>
                    <a:pt x="1563750" y="200583"/>
                  </a:lnTo>
                  <a:lnTo>
                    <a:pt x="1561515" y="201345"/>
                  </a:lnTo>
                  <a:lnTo>
                    <a:pt x="1559839" y="200367"/>
                  </a:lnTo>
                  <a:lnTo>
                    <a:pt x="1557337" y="196824"/>
                  </a:lnTo>
                  <a:lnTo>
                    <a:pt x="1557299" y="194500"/>
                  </a:lnTo>
                  <a:lnTo>
                    <a:pt x="1559280" y="191249"/>
                  </a:lnTo>
                  <a:lnTo>
                    <a:pt x="1562963" y="186994"/>
                  </a:lnTo>
                  <a:lnTo>
                    <a:pt x="1563128" y="185356"/>
                  </a:lnTo>
                  <a:lnTo>
                    <a:pt x="1562734" y="184213"/>
                  </a:lnTo>
                  <a:lnTo>
                    <a:pt x="1561744" y="182397"/>
                  </a:lnTo>
                  <a:lnTo>
                    <a:pt x="1563230" y="180987"/>
                  </a:lnTo>
                  <a:lnTo>
                    <a:pt x="1564500" y="181190"/>
                  </a:lnTo>
                  <a:lnTo>
                    <a:pt x="1567967" y="185445"/>
                  </a:lnTo>
                  <a:lnTo>
                    <a:pt x="1569415" y="186143"/>
                  </a:lnTo>
                  <a:lnTo>
                    <a:pt x="1570126" y="185851"/>
                  </a:lnTo>
                  <a:lnTo>
                    <a:pt x="1571523" y="184315"/>
                  </a:lnTo>
                  <a:lnTo>
                    <a:pt x="1573402" y="183349"/>
                  </a:lnTo>
                  <a:lnTo>
                    <a:pt x="1580299" y="173532"/>
                  </a:lnTo>
                  <a:lnTo>
                    <a:pt x="1583220" y="170637"/>
                  </a:lnTo>
                  <a:lnTo>
                    <a:pt x="1589379" y="167360"/>
                  </a:lnTo>
                  <a:lnTo>
                    <a:pt x="1589900" y="166839"/>
                  </a:lnTo>
                  <a:lnTo>
                    <a:pt x="1590332" y="166166"/>
                  </a:lnTo>
                  <a:lnTo>
                    <a:pt x="1591271" y="164325"/>
                  </a:lnTo>
                  <a:lnTo>
                    <a:pt x="1591716" y="164312"/>
                  </a:lnTo>
                  <a:lnTo>
                    <a:pt x="1593545" y="166662"/>
                  </a:lnTo>
                  <a:lnTo>
                    <a:pt x="1594992" y="167538"/>
                  </a:lnTo>
                  <a:lnTo>
                    <a:pt x="1599793" y="165163"/>
                  </a:lnTo>
                  <a:lnTo>
                    <a:pt x="1602955" y="164896"/>
                  </a:lnTo>
                  <a:lnTo>
                    <a:pt x="1604403" y="165455"/>
                  </a:lnTo>
                  <a:lnTo>
                    <a:pt x="1605686" y="166763"/>
                  </a:lnTo>
                  <a:lnTo>
                    <a:pt x="1605508" y="167360"/>
                  </a:lnTo>
                  <a:lnTo>
                    <a:pt x="1604060" y="168338"/>
                  </a:lnTo>
                  <a:lnTo>
                    <a:pt x="1603654" y="168744"/>
                  </a:lnTo>
                  <a:lnTo>
                    <a:pt x="1603209" y="169341"/>
                  </a:lnTo>
                  <a:lnTo>
                    <a:pt x="1602955" y="170002"/>
                  </a:lnTo>
                  <a:lnTo>
                    <a:pt x="1602943" y="170802"/>
                  </a:lnTo>
                  <a:lnTo>
                    <a:pt x="1603095" y="171627"/>
                  </a:lnTo>
                  <a:lnTo>
                    <a:pt x="1604949" y="175780"/>
                  </a:lnTo>
                  <a:lnTo>
                    <a:pt x="1605305" y="176263"/>
                  </a:lnTo>
                  <a:lnTo>
                    <a:pt x="1607870" y="177596"/>
                  </a:lnTo>
                  <a:lnTo>
                    <a:pt x="1608226" y="178206"/>
                  </a:lnTo>
                  <a:lnTo>
                    <a:pt x="1608327" y="179171"/>
                  </a:lnTo>
                  <a:lnTo>
                    <a:pt x="1608480" y="180047"/>
                  </a:lnTo>
                  <a:lnTo>
                    <a:pt x="1608658" y="180936"/>
                  </a:lnTo>
                  <a:lnTo>
                    <a:pt x="1609102" y="182194"/>
                  </a:lnTo>
                  <a:lnTo>
                    <a:pt x="1609331" y="183197"/>
                  </a:lnTo>
                  <a:lnTo>
                    <a:pt x="1609394" y="184581"/>
                  </a:lnTo>
                  <a:lnTo>
                    <a:pt x="1609191" y="185407"/>
                  </a:lnTo>
                  <a:lnTo>
                    <a:pt x="1608962" y="186016"/>
                  </a:lnTo>
                  <a:lnTo>
                    <a:pt x="1608962" y="186474"/>
                  </a:lnTo>
                  <a:lnTo>
                    <a:pt x="1609153" y="186944"/>
                  </a:lnTo>
                  <a:lnTo>
                    <a:pt x="1609280" y="187477"/>
                  </a:lnTo>
                  <a:lnTo>
                    <a:pt x="1609001" y="188137"/>
                  </a:lnTo>
                  <a:lnTo>
                    <a:pt x="1608531" y="188518"/>
                  </a:lnTo>
                  <a:lnTo>
                    <a:pt x="1606905" y="189052"/>
                  </a:lnTo>
                  <a:lnTo>
                    <a:pt x="1606689" y="189268"/>
                  </a:lnTo>
                  <a:lnTo>
                    <a:pt x="1607083" y="189801"/>
                  </a:lnTo>
                  <a:lnTo>
                    <a:pt x="1608696" y="191046"/>
                  </a:lnTo>
                  <a:lnTo>
                    <a:pt x="1608975" y="191630"/>
                  </a:lnTo>
                  <a:lnTo>
                    <a:pt x="1609001" y="192405"/>
                  </a:lnTo>
                  <a:lnTo>
                    <a:pt x="1609089" y="193001"/>
                  </a:lnTo>
                  <a:lnTo>
                    <a:pt x="1609547" y="193255"/>
                  </a:lnTo>
                  <a:lnTo>
                    <a:pt x="1612671" y="193090"/>
                  </a:lnTo>
                  <a:lnTo>
                    <a:pt x="1613204" y="193255"/>
                  </a:lnTo>
                  <a:lnTo>
                    <a:pt x="1613484" y="193586"/>
                  </a:lnTo>
                  <a:lnTo>
                    <a:pt x="1613204" y="194056"/>
                  </a:lnTo>
                  <a:lnTo>
                    <a:pt x="1612836" y="194360"/>
                  </a:lnTo>
                  <a:lnTo>
                    <a:pt x="1612582" y="194652"/>
                  </a:lnTo>
                  <a:lnTo>
                    <a:pt x="1612925" y="195160"/>
                  </a:lnTo>
                  <a:lnTo>
                    <a:pt x="1616748" y="198500"/>
                  </a:lnTo>
                  <a:lnTo>
                    <a:pt x="1617065" y="198983"/>
                  </a:lnTo>
                  <a:lnTo>
                    <a:pt x="1617179" y="199555"/>
                  </a:lnTo>
                  <a:lnTo>
                    <a:pt x="1617002" y="200152"/>
                  </a:lnTo>
                  <a:lnTo>
                    <a:pt x="1616748" y="200799"/>
                  </a:lnTo>
                  <a:lnTo>
                    <a:pt x="1616506" y="201447"/>
                  </a:lnTo>
                  <a:lnTo>
                    <a:pt x="1616494" y="202069"/>
                  </a:lnTo>
                  <a:lnTo>
                    <a:pt x="1616824" y="202501"/>
                  </a:lnTo>
                  <a:lnTo>
                    <a:pt x="1617370" y="202641"/>
                  </a:lnTo>
                  <a:lnTo>
                    <a:pt x="1619643" y="202184"/>
                  </a:lnTo>
                  <a:lnTo>
                    <a:pt x="1620113" y="202234"/>
                  </a:lnTo>
                  <a:lnTo>
                    <a:pt x="1620926" y="202641"/>
                  </a:lnTo>
                  <a:lnTo>
                    <a:pt x="1622755" y="204304"/>
                  </a:lnTo>
                  <a:lnTo>
                    <a:pt x="1623072" y="204838"/>
                  </a:lnTo>
                  <a:lnTo>
                    <a:pt x="1623237" y="205486"/>
                  </a:lnTo>
                  <a:lnTo>
                    <a:pt x="1623161" y="206400"/>
                  </a:lnTo>
                  <a:lnTo>
                    <a:pt x="1623009" y="207149"/>
                  </a:lnTo>
                  <a:lnTo>
                    <a:pt x="1622971" y="207899"/>
                  </a:lnTo>
                  <a:lnTo>
                    <a:pt x="1623098" y="208521"/>
                  </a:lnTo>
                  <a:lnTo>
                    <a:pt x="1623567" y="208953"/>
                  </a:lnTo>
                  <a:lnTo>
                    <a:pt x="1624101" y="208965"/>
                  </a:lnTo>
                  <a:lnTo>
                    <a:pt x="1625244" y="208648"/>
                  </a:lnTo>
                  <a:lnTo>
                    <a:pt x="1628127" y="209181"/>
                  </a:lnTo>
                  <a:lnTo>
                    <a:pt x="1632305" y="212115"/>
                  </a:lnTo>
                  <a:lnTo>
                    <a:pt x="1634007" y="211988"/>
                  </a:lnTo>
                  <a:lnTo>
                    <a:pt x="1634413" y="212432"/>
                  </a:lnTo>
                  <a:lnTo>
                    <a:pt x="1634845" y="213118"/>
                  </a:lnTo>
                  <a:lnTo>
                    <a:pt x="1635150" y="214287"/>
                  </a:lnTo>
                  <a:lnTo>
                    <a:pt x="1635772" y="214871"/>
                  </a:lnTo>
                  <a:lnTo>
                    <a:pt x="1636293" y="214896"/>
                  </a:lnTo>
                  <a:lnTo>
                    <a:pt x="1637347" y="214363"/>
                  </a:lnTo>
                  <a:lnTo>
                    <a:pt x="1637931" y="214236"/>
                  </a:lnTo>
                  <a:lnTo>
                    <a:pt x="1641411" y="215366"/>
                  </a:lnTo>
                  <a:lnTo>
                    <a:pt x="1642706" y="215379"/>
                  </a:lnTo>
                  <a:lnTo>
                    <a:pt x="1645526" y="213804"/>
                  </a:lnTo>
                  <a:lnTo>
                    <a:pt x="1646110" y="213880"/>
                  </a:lnTo>
                  <a:lnTo>
                    <a:pt x="1651774" y="218757"/>
                  </a:lnTo>
                  <a:lnTo>
                    <a:pt x="1652117" y="219379"/>
                  </a:lnTo>
                  <a:lnTo>
                    <a:pt x="1652295" y="220167"/>
                  </a:lnTo>
                  <a:lnTo>
                    <a:pt x="1652269" y="221361"/>
                  </a:lnTo>
                  <a:lnTo>
                    <a:pt x="1652257" y="221805"/>
                  </a:lnTo>
                  <a:lnTo>
                    <a:pt x="1652219" y="222110"/>
                  </a:lnTo>
                  <a:lnTo>
                    <a:pt x="1652244" y="222288"/>
                  </a:lnTo>
                  <a:lnTo>
                    <a:pt x="1652346" y="222719"/>
                  </a:lnTo>
                  <a:lnTo>
                    <a:pt x="1652955" y="223634"/>
                  </a:lnTo>
                  <a:lnTo>
                    <a:pt x="1653349" y="223939"/>
                  </a:lnTo>
                  <a:lnTo>
                    <a:pt x="1654263" y="223900"/>
                  </a:lnTo>
                  <a:lnTo>
                    <a:pt x="1657413" y="224802"/>
                  </a:lnTo>
                  <a:lnTo>
                    <a:pt x="1658353" y="225767"/>
                  </a:lnTo>
                  <a:lnTo>
                    <a:pt x="1658810" y="226517"/>
                  </a:lnTo>
                  <a:lnTo>
                    <a:pt x="1659318" y="227050"/>
                  </a:lnTo>
                  <a:lnTo>
                    <a:pt x="1659978" y="228130"/>
                  </a:lnTo>
                  <a:lnTo>
                    <a:pt x="1660029" y="228854"/>
                  </a:lnTo>
                  <a:lnTo>
                    <a:pt x="1660525" y="229476"/>
                  </a:lnTo>
                  <a:lnTo>
                    <a:pt x="1663280" y="231267"/>
                  </a:lnTo>
                  <a:lnTo>
                    <a:pt x="1663763" y="231241"/>
                  </a:lnTo>
                  <a:lnTo>
                    <a:pt x="1664207" y="231025"/>
                  </a:lnTo>
                  <a:lnTo>
                    <a:pt x="1664677" y="230936"/>
                  </a:lnTo>
                  <a:lnTo>
                    <a:pt x="1665046" y="231330"/>
                  </a:lnTo>
                  <a:lnTo>
                    <a:pt x="1665300" y="232067"/>
                  </a:lnTo>
                  <a:lnTo>
                    <a:pt x="1665427" y="233400"/>
                  </a:lnTo>
                  <a:lnTo>
                    <a:pt x="1665592" y="234378"/>
                  </a:lnTo>
                  <a:lnTo>
                    <a:pt x="1666176" y="235191"/>
                  </a:lnTo>
                  <a:lnTo>
                    <a:pt x="1667357" y="236080"/>
                  </a:lnTo>
                  <a:lnTo>
                    <a:pt x="1667725" y="236562"/>
                  </a:lnTo>
                  <a:lnTo>
                    <a:pt x="1668602" y="238137"/>
                  </a:lnTo>
                  <a:lnTo>
                    <a:pt x="1668729" y="238709"/>
                  </a:lnTo>
                  <a:lnTo>
                    <a:pt x="1668564" y="239356"/>
                  </a:lnTo>
                  <a:lnTo>
                    <a:pt x="1668246" y="239890"/>
                  </a:lnTo>
                  <a:lnTo>
                    <a:pt x="1667802" y="240245"/>
                  </a:lnTo>
                  <a:lnTo>
                    <a:pt x="1667268" y="240296"/>
                  </a:lnTo>
                  <a:lnTo>
                    <a:pt x="1666239" y="239801"/>
                  </a:lnTo>
                  <a:lnTo>
                    <a:pt x="1665909" y="239763"/>
                  </a:lnTo>
                  <a:lnTo>
                    <a:pt x="1665731" y="240372"/>
                  </a:lnTo>
                  <a:lnTo>
                    <a:pt x="1665592" y="241477"/>
                  </a:lnTo>
                  <a:lnTo>
                    <a:pt x="1665312" y="242163"/>
                  </a:lnTo>
                  <a:lnTo>
                    <a:pt x="1664817" y="242227"/>
                  </a:lnTo>
                  <a:lnTo>
                    <a:pt x="1661998" y="240296"/>
                  </a:lnTo>
                  <a:lnTo>
                    <a:pt x="1661579" y="240385"/>
                  </a:lnTo>
                  <a:lnTo>
                    <a:pt x="1661007" y="241388"/>
                  </a:lnTo>
                  <a:lnTo>
                    <a:pt x="1660575" y="241757"/>
                  </a:lnTo>
                  <a:lnTo>
                    <a:pt x="1657565" y="242341"/>
                  </a:lnTo>
                  <a:lnTo>
                    <a:pt x="1656600" y="243052"/>
                  </a:lnTo>
                  <a:lnTo>
                    <a:pt x="1656194" y="243547"/>
                  </a:lnTo>
                  <a:lnTo>
                    <a:pt x="1655851" y="244119"/>
                  </a:lnTo>
                  <a:lnTo>
                    <a:pt x="1655597" y="244805"/>
                  </a:lnTo>
                  <a:lnTo>
                    <a:pt x="1655508" y="245478"/>
                  </a:lnTo>
                  <a:lnTo>
                    <a:pt x="1655622" y="246062"/>
                  </a:lnTo>
                  <a:lnTo>
                    <a:pt x="1656067" y="246456"/>
                  </a:lnTo>
                  <a:lnTo>
                    <a:pt x="1657057" y="246938"/>
                  </a:lnTo>
                  <a:lnTo>
                    <a:pt x="1657324" y="247421"/>
                  </a:lnTo>
                  <a:lnTo>
                    <a:pt x="1657515" y="248018"/>
                  </a:lnTo>
                  <a:lnTo>
                    <a:pt x="1657654" y="248640"/>
                  </a:lnTo>
                  <a:lnTo>
                    <a:pt x="1658175" y="250405"/>
                  </a:lnTo>
                  <a:lnTo>
                    <a:pt x="1658302" y="251053"/>
                  </a:lnTo>
                  <a:lnTo>
                    <a:pt x="1658277" y="251637"/>
                  </a:lnTo>
                  <a:lnTo>
                    <a:pt x="1657921" y="252260"/>
                  </a:lnTo>
                  <a:lnTo>
                    <a:pt x="1656829" y="252234"/>
                  </a:lnTo>
                  <a:lnTo>
                    <a:pt x="1656384" y="252603"/>
                  </a:lnTo>
                  <a:lnTo>
                    <a:pt x="1656283" y="253657"/>
                  </a:lnTo>
                  <a:lnTo>
                    <a:pt x="1656816" y="261061"/>
                  </a:lnTo>
                  <a:lnTo>
                    <a:pt x="1656816" y="262521"/>
                  </a:lnTo>
                  <a:lnTo>
                    <a:pt x="1654822" y="265772"/>
                  </a:lnTo>
                  <a:lnTo>
                    <a:pt x="1652943" y="265544"/>
                  </a:lnTo>
                  <a:lnTo>
                    <a:pt x="1652523" y="265861"/>
                  </a:lnTo>
                  <a:lnTo>
                    <a:pt x="1652333" y="266446"/>
                  </a:lnTo>
                  <a:lnTo>
                    <a:pt x="1652206" y="267081"/>
                  </a:lnTo>
                  <a:lnTo>
                    <a:pt x="1651939" y="267690"/>
                  </a:lnTo>
                  <a:lnTo>
                    <a:pt x="1651317" y="268757"/>
                  </a:lnTo>
                  <a:lnTo>
                    <a:pt x="1650898" y="269595"/>
                  </a:lnTo>
                  <a:lnTo>
                    <a:pt x="1650606" y="270167"/>
                  </a:lnTo>
                  <a:lnTo>
                    <a:pt x="1650149" y="270598"/>
                  </a:lnTo>
                  <a:lnTo>
                    <a:pt x="1645627" y="272021"/>
                  </a:lnTo>
                  <a:lnTo>
                    <a:pt x="1633194" y="269773"/>
                  </a:lnTo>
                  <a:lnTo>
                    <a:pt x="1631543" y="270421"/>
                  </a:lnTo>
                  <a:lnTo>
                    <a:pt x="1630883" y="270344"/>
                  </a:lnTo>
                  <a:lnTo>
                    <a:pt x="1629625" y="269773"/>
                  </a:lnTo>
                  <a:lnTo>
                    <a:pt x="1627771" y="268122"/>
                  </a:lnTo>
                  <a:lnTo>
                    <a:pt x="1627225" y="267893"/>
                  </a:lnTo>
                  <a:lnTo>
                    <a:pt x="1626666" y="267893"/>
                  </a:lnTo>
                  <a:lnTo>
                    <a:pt x="1626171" y="268160"/>
                  </a:lnTo>
                  <a:lnTo>
                    <a:pt x="1624850" y="269367"/>
                  </a:lnTo>
                  <a:lnTo>
                    <a:pt x="1624622" y="269798"/>
                  </a:lnTo>
                  <a:lnTo>
                    <a:pt x="1625218" y="271538"/>
                  </a:lnTo>
                  <a:lnTo>
                    <a:pt x="1625434" y="272351"/>
                  </a:lnTo>
                  <a:lnTo>
                    <a:pt x="1625587" y="273291"/>
                  </a:lnTo>
                  <a:lnTo>
                    <a:pt x="1625752" y="274904"/>
                  </a:lnTo>
                  <a:lnTo>
                    <a:pt x="1625765" y="275932"/>
                  </a:lnTo>
                  <a:lnTo>
                    <a:pt x="1625739" y="276860"/>
                  </a:lnTo>
                  <a:lnTo>
                    <a:pt x="1615782" y="288061"/>
                  </a:lnTo>
                  <a:lnTo>
                    <a:pt x="1614589" y="289585"/>
                  </a:lnTo>
                  <a:lnTo>
                    <a:pt x="1613941" y="290779"/>
                  </a:lnTo>
                  <a:lnTo>
                    <a:pt x="1613839" y="291592"/>
                  </a:lnTo>
                  <a:lnTo>
                    <a:pt x="1613839" y="292595"/>
                  </a:lnTo>
                  <a:lnTo>
                    <a:pt x="1614157" y="296544"/>
                  </a:lnTo>
                  <a:lnTo>
                    <a:pt x="1614042" y="298208"/>
                  </a:lnTo>
                  <a:lnTo>
                    <a:pt x="1619821" y="305092"/>
                  </a:lnTo>
                  <a:lnTo>
                    <a:pt x="1624837" y="307594"/>
                  </a:lnTo>
                  <a:lnTo>
                    <a:pt x="1628419" y="311023"/>
                  </a:lnTo>
                  <a:lnTo>
                    <a:pt x="1641779" y="330847"/>
                  </a:lnTo>
                  <a:lnTo>
                    <a:pt x="1659229" y="338391"/>
                  </a:lnTo>
                  <a:lnTo>
                    <a:pt x="1663801" y="342417"/>
                  </a:lnTo>
                  <a:lnTo>
                    <a:pt x="1664195" y="342988"/>
                  </a:lnTo>
                  <a:lnTo>
                    <a:pt x="1664462" y="343712"/>
                  </a:lnTo>
                  <a:lnTo>
                    <a:pt x="1664487" y="344906"/>
                  </a:lnTo>
                  <a:lnTo>
                    <a:pt x="1663788" y="349478"/>
                  </a:lnTo>
                  <a:lnTo>
                    <a:pt x="1663750" y="350037"/>
                  </a:lnTo>
                  <a:lnTo>
                    <a:pt x="1663636" y="351104"/>
                  </a:lnTo>
                  <a:lnTo>
                    <a:pt x="1663496" y="354571"/>
                  </a:lnTo>
                  <a:lnTo>
                    <a:pt x="1663242" y="356793"/>
                  </a:lnTo>
                  <a:lnTo>
                    <a:pt x="1662582" y="361378"/>
                  </a:lnTo>
                  <a:lnTo>
                    <a:pt x="1662442" y="362864"/>
                  </a:lnTo>
                  <a:lnTo>
                    <a:pt x="1662366" y="364299"/>
                  </a:lnTo>
                  <a:lnTo>
                    <a:pt x="1662353" y="365810"/>
                  </a:lnTo>
                  <a:lnTo>
                    <a:pt x="1662391" y="366496"/>
                  </a:lnTo>
                  <a:lnTo>
                    <a:pt x="1662391" y="367855"/>
                  </a:lnTo>
                  <a:lnTo>
                    <a:pt x="1662480" y="368630"/>
                  </a:lnTo>
                  <a:lnTo>
                    <a:pt x="1662683" y="369430"/>
                  </a:lnTo>
                  <a:lnTo>
                    <a:pt x="1663191" y="370459"/>
                  </a:lnTo>
                  <a:lnTo>
                    <a:pt x="1664957" y="372783"/>
                  </a:lnTo>
                  <a:lnTo>
                    <a:pt x="1665071" y="373265"/>
                  </a:lnTo>
                  <a:lnTo>
                    <a:pt x="1666278" y="375221"/>
                  </a:lnTo>
                  <a:lnTo>
                    <a:pt x="1666481" y="375767"/>
                  </a:lnTo>
                  <a:lnTo>
                    <a:pt x="1666392" y="376415"/>
                  </a:lnTo>
                  <a:lnTo>
                    <a:pt x="1666151" y="377063"/>
                  </a:lnTo>
                  <a:lnTo>
                    <a:pt x="1665833" y="377659"/>
                  </a:lnTo>
                  <a:lnTo>
                    <a:pt x="1664677" y="379222"/>
                  </a:lnTo>
                  <a:lnTo>
                    <a:pt x="1662899" y="380898"/>
                  </a:lnTo>
                  <a:lnTo>
                    <a:pt x="1662506" y="381393"/>
                  </a:lnTo>
                  <a:lnTo>
                    <a:pt x="1661540" y="385140"/>
                  </a:lnTo>
                  <a:lnTo>
                    <a:pt x="1661617" y="385876"/>
                  </a:lnTo>
                  <a:lnTo>
                    <a:pt x="1661972" y="386676"/>
                  </a:lnTo>
                  <a:lnTo>
                    <a:pt x="1663801" y="389128"/>
                  </a:lnTo>
                  <a:lnTo>
                    <a:pt x="1664207" y="389343"/>
                  </a:lnTo>
                  <a:lnTo>
                    <a:pt x="1665262" y="389509"/>
                  </a:lnTo>
                  <a:lnTo>
                    <a:pt x="1665731" y="389813"/>
                  </a:lnTo>
                  <a:lnTo>
                    <a:pt x="1666087" y="390258"/>
                  </a:lnTo>
                  <a:lnTo>
                    <a:pt x="1666951" y="391807"/>
                  </a:lnTo>
                  <a:lnTo>
                    <a:pt x="1667179" y="392417"/>
                  </a:lnTo>
                  <a:lnTo>
                    <a:pt x="1667332" y="393153"/>
                  </a:lnTo>
                  <a:lnTo>
                    <a:pt x="1667332" y="394169"/>
                  </a:lnTo>
                  <a:lnTo>
                    <a:pt x="1666214" y="397916"/>
                  </a:lnTo>
                  <a:lnTo>
                    <a:pt x="1665884" y="398551"/>
                  </a:lnTo>
                  <a:lnTo>
                    <a:pt x="1665617" y="399262"/>
                  </a:lnTo>
                  <a:lnTo>
                    <a:pt x="1665427" y="400024"/>
                  </a:lnTo>
                  <a:lnTo>
                    <a:pt x="1665185" y="400799"/>
                  </a:lnTo>
                  <a:lnTo>
                    <a:pt x="1664931" y="401510"/>
                  </a:lnTo>
                  <a:lnTo>
                    <a:pt x="1664589" y="402081"/>
                  </a:lnTo>
                  <a:lnTo>
                    <a:pt x="1664157" y="402539"/>
                  </a:lnTo>
                  <a:lnTo>
                    <a:pt x="1662633" y="403402"/>
                  </a:lnTo>
                  <a:lnTo>
                    <a:pt x="1662277" y="403872"/>
                  </a:lnTo>
                  <a:lnTo>
                    <a:pt x="1662137" y="404685"/>
                  </a:lnTo>
                  <a:lnTo>
                    <a:pt x="1662137" y="405701"/>
                  </a:lnTo>
                  <a:lnTo>
                    <a:pt x="1662226" y="407403"/>
                  </a:lnTo>
                  <a:lnTo>
                    <a:pt x="1661972" y="408228"/>
                  </a:lnTo>
                  <a:lnTo>
                    <a:pt x="1661706" y="408990"/>
                  </a:lnTo>
                  <a:lnTo>
                    <a:pt x="1661540" y="409663"/>
                  </a:lnTo>
                  <a:lnTo>
                    <a:pt x="1661287" y="410692"/>
                  </a:lnTo>
                  <a:lnTo>
                    <a:pt x="1660778" y="411035"/>
                  </a:lnTo>
                  <a:lnTo>
                    <a:pt x="1659547" y="411340"/>
                  </a:lnTo>
                  <a:lnTo>
                    <a:pt x="1659191" y="411861"/>
                  </a:lnTo>
                  <a:lnTo>
                    <a:pt x="1659039" y="412572"/>
                  </a:lnTo>
                  <a:lnTo>
                    <a:pt x="1659115" y="413334"/>
                  </a:lnTo>
                  <a:lnTo>
                    <a:pt x="1659534" y="414108"/>
                  </a:lnTo>
                  <a:lnTo>
                    <a:pt x="1660385" y="415163"/>
                  </a:lnTo>
                  <a:lnTo>
                    <a:pt x="1660639" y="415683"/>
                  </a:lnTo>
                  <a:lnTo>
                    <a:pt x="1660791" y="416242"/>
                  </a:lnTo>
                  <a:lnTo>
                    <a:pt x="1660690" y="416928"/>
                  </a:lnTo>
                  <a:lnTo>
                    <a:pt x="1660563" y="417703"/>
                  </a:lnTo>
                  <a:lnTo>
                    <a:pt x="1660550" y="418452"/>
                  </a:lnTo>
                  <a:lnTo>
                    <a:pt x="1660740" y="419125"/>
                  </a:lnTo>
                  <a:lnTo>
                    <a:pt x="1661350" y="419747"/>
                  </a:lnTo>
                  <a:lnTo>
                    <a:pt x="1662010" y="420103"/>
                  </a:lnTo>
                  <a:lnTo>
                    <a:pt x="1663928" y="420357"/>
                  </a:lnTo>
                  <a:lnTo>
                    <a:pt x="1665147" y="421093"/>
                  </a:lnTo>
                  <a:lnTo>
                    <a:pt x="1665516" y="421055"/>
                  </a:lnTo>
                  <a:lnTo>
                    <a:pt x="1665782" y="421220"/>
                  </a:lnTo>
                  <a:lnTo>
                    <a:pt x="1665795" y="421741"/>
                  </a:lnTo>
                  <a:lnTo>
                    <a:pt x="1665706" y="422440"/>
                  </a:lnTo>
                  <a:lnTo>
                    <a:pt x="1665490" y="423138"/>
                  </a:lnTo>
                  <a:lnTo>
                    <a:pt x="1665249" y="423659"/>
                  </a:lnTo>
                  <a:lnTo>
                    <a:pt x="1664868" y="423621"/>
                  </a:lnTo>
                  <a:lnTo>
                    <a:pt x="1664487" y="423367"/>
                  </a:lnTo>
                  <a:lnTo>
                    <a:pt x="1663941" y="423202"/>
                  </a:lnTo>
                  <a:lnTo>
                    <a:pt x="1663420" y="423341"/>
                  </a:lnTo>
                  <a:lnTo>
                    <a:pt x="1663103" y="423760"/>
                  </a:lnTo>
                  <a:lnTo>
                    <a:pt x="1663014" y="424345"/>
                  </a:lnTo>
                  <a:lnTo>
                    <a:pt x="1663382" y="424967"/>
                  </a:lnTo>
                  <a:lnTo>
                    <a:pt x="1663623" y="425513"/>
                  </a:lnTo>
                  <a:lnTo>
                    <a:pt x="1663661" y="426046"/>
                  </a:lnTo>
                  <a:lnTo>
                    <a:pt x="1663191" y="426466"/>
                  </a:lnTo>
                  <a:lnTo>
                    <a:pt x="1662671" y="426694"/>
                  </a:lnTo>
                  <a:lnTo>
                    <a:pt x="1662125" y="426770"/>
                  </a:lnTo>
                  <a:lnTo>
                    <a:pt x="1661680" y="426364"/>
                  </a:lnTo>
                  <a:lnTo>
                    <a:pt x="1661439" y="425627"/>
                  </a:lnTo>
                  <a:lnTo>
                    <a:pt x="1661388" y="424319"/>
                  </a:lnTo>
                  <a:lnTo>
                    <a:pt x="1661287" y="423468"/>
                  </a:lnTo>
                  <a:lnTo>
                    <a:pt x="1661083" y="422846"/>
                  </a:lnTo>
                  <a:lnTo>
                    <a:pt x="1660575" y="422681"/>
                  </a:lnTo>
                  <a:lnTo>
                    <a:pt x="1659508" y="422859"/>
                  </a:lnTo>
                  <a:lnTo>
                    <a:pt x="1659013" y="422681"/>
                  </a:lnTo>
                  <a:lnTo>
                    <a:pt x="1658607" y="422160"/>
                  </a:lnTo>
                  <a:lnTo>
                    <a:pt x="1658302" y="421182"/>
                  </a:lnTo>
                  <a:lnTo>
                    <a:pt x="1657781" y="419036"/>
                  </a:lnTo>
                  <a:lnTo>
                    <a:pt x="1657540" y="418299"/>
                  </a:lnTo>
                  <a:lnTo>
                    <a:pt x="1657261" y="417728"/>
                  </a:lnTo>
                  <a:lnTo>
                    <a:pt x="1656778" y="417360"/>
                  </a:lnTo>
                  <a:lnTo>
                    <a:pt x="1647710" y="416407"/>
                  </a:lnTo>
                  <a:lnTo>
                    <a:pt x="1646618" y="416966"/>
                  </a:lnTo>
                  <a:lnTo>
                    <a:pt x="1646161" y="417360"/>
                  </a:lnTo>
                  <a:lnTo>
                    <a:pt x="1645754" y="417830"/>
                  </a:lnTo>
                  <a:lnTo>
                    <a:pt x="1645069" y="419011"/>
                  </a:lnTo>
                  <a:lnTo>
                    <a:pt x="1644700" y="419531"/>
                  </a:lnTo>
                  <a:lnTo>
                    <a:pt x="1644205" y="419874"/>
                  </a:lnTo>
                  <a:lnTo>
                    <a:pt x="1643646" y="420001"/>
                  </a:lnTo>
                  <a:lnTo>
                    <a:pt x="1642986" y="419862"/>
                  </a:lnTo>
                  <a:lnTo>
                    <a:pt x="1640776" y="418680"/>
                  </a:lnTo>
                  <a:lnTo>
                    <a:pt x="1640319" y="418719"/>
                  </a:lnTo>
                  <a:lnTo>
                    <a:pt x="1640090" y="419277"/>
                  </a:lnTo>
                  <a:lnTo>
                    <a:pt x="1640077" y="420090"/>
                  </a:lnTo>
                  <a:lnTo>
                    <a:pt x="1640166" y="421373"/>
                  </a:lnTo>
                  <a:lnTo>
                    <a:pt x="1640166" y="422300"/>
                  </a:lnTo>
                  <a:lnTo>
                    <a:pt x="1640065" y="423138"/>
                  </a:lnTo>
                  <a:lnTo>
                    <a:pt x="1639798" y="423786"/>
                  </a:lnTo>
                  <a:lnTo>
                    <a:pt x="1639379" y="424141"/>
                  </a:lnTo>
                  <a:lnTo>
                    <a:pt x="1638846" y="424180"/>
                  </a:lnTo>
                  <a:lnTo>
                    <a:pt x="1637360" y="423202"/>
                  </a:lnTo>
                  <a:lnTo>
                    <a:pt x="1636750" y="422998"/>
                  </a:lnTo>
                  <a:lnTo>
                    <a:pt x="1636217" y="423087"/>
                  </a:lnTo>
                  <a:lnTo>
                    <a:pt x="1635861" y="423481"/>
                  </a:lnTo>
                  <a:lnTo>
                    <a:pt x="1635785" y="424370"/>
                  </a:lnTo>
                  <a:lnTo>
                    <a:pt x="1636166" y="425615"/>
                  </a:lnTo>
                  <a:lnTo>
                    <a:pt x="1636204" y="426923"/>
                  </a:lnTo>
                  <a:lnTo>
                    <a:pt x="1635963" y="427697"/>
                  </a:lnTo>
                  <a:lnTo>
                    <a:pt x="1635556" y="428256"/>
                  </a:lnTo>
                  <a:lnTo>
                    <a:pt x="1629359" y="432447"/>
                  </a:lnTo>
                  <a:lnTo>
                    <a:pt x="1629041" y="433044"/>
                  </a:lnTo>
                  <a:lnTo>
                    <a:pt x="1625498" y="436435"/>
                  </a:lnTo>
                  <a:lnTo>
                    <a:pt x="1623301" y="437388"/>
                  </a:lnTo>
                  <a:lnTo>
                    <a:pt x="1622729" y="437388"/>
                  </a:lnTo>
                  <a:lnTo>
                    <a:pt x="1622209" y="437108"/>
                  </a:lnTo>
                  <a:lnTo>
                    <a:pt x="1621777" y="436714"/>
                  </a:lnTo>
                  <a:lnTo>
                    <a:pt x="1621421" y="436232"/>
                  </a:lnTo>
                  <a:lnTo>
                    <a:pt x="1620532" y="435394"/>
                  </a:lnTo>
                  <a:lnTo>
                    <a:pt x="1619224" y="435114"/>
                  </a:lnTo>
                  <a:lnTo>
                    <a:pt x="1618729" y="435394"/>
                  </a:lnTo>
                  <a:lnTo>
                    <a:pt x="1618373" y="435914"/>
                  </a:lnTo>
                  <a:lnTo>
                    <a:pt x="1618208" y="436816"/>
                  </a:lnTo>
                  <a:lnTo>
                    <a:pt x="1618272" y="437972"/>
                  </a:lnTo>
                  <a:lnTo>
                    <a:pt x="1618424" y="439331"/>
                  </a:lnTo>
                  <a:lnTo>
                    <a:pt x="1618157" y="439978"/>
                  </a:lnTo>
                  <a:lnTo>
                    <a:pt x="1617700" y="440296"/>
                  </a:lnTo>
                  <a:lnTo>
                    <a:pt x="1615846" y="440423"/>
                  </a:lnTo>
                  <a:lnTo>
                    <a:pt x="1615389" y="440753"/>
                  </a:lnTo>
                  <a:lnTo>
                    <a:pt x="1613153" y="444792"/>
                  </a:lnTo>
                  <a:lnTo>
                    <a:pt x="1612976" y="445465"/>
                  </a:lnTo>
                  <a:lnTo>
                    <a:pt x="1612696" y="446062"/>
                  </a:lnTo>
                  <a:lnTo>
                    <a:pt x="1611553" y="447611"/>
                  </a:lnTo>
                  <a:lnTo>
                    <a:pt x="1607299" y="454444"/>
                  </a:lnTo>
                  <a:lnTo>
                    <a:pt x="1606867" y="454850"/>
                  </a:lnTo>
                  <a:lnTo>
                    <a:pt x="1606334" y="455002"/>
                  </a:lnTo>
                  <a:lnTo>
                    <a:pt x="1605127" y="454596"/>
                  </a:lnTo>
                  <a:lnTo>
                    <a:pt x="1604086" y="453847"/>
                  </a:lnTo>
                  <a:lnTo>
                    <a:pt x="1603247" y="452970"/>
                  </a:lnTo>
                  <a:lnTo>
                    <a:pt x="1602968" y="452399"/>
                  </a:lnTo>
                  <a:lnTo>
                    <a:pt x="1602841" y="451777"/>
                  </a:lnTo>
                  <a:lnTo>
                    <a:pt x="1603082" y="451040"/>
                  </a:lnTo>
                  <a:lnTo>
                    <a:pt x="1603819" y="450405"/>
                  </a:lnTo>
                  <a:lnTo>
                    <a:pt x="1603705" y="450062"/>
                  </a:lnTo>
                  <a:lnTo>
                    <a:pt x="1603095" y="449554"/>
                  </a:lnTo>
                  <a:lnTo>
                    <a:pt x="1601698" y="449199"/>
                  </a:lnTo>
                  <a:lnTo>
                    <a:pt x="1601101" y="449326"/>
                  </a:lnTo>
                  <a:lnTo>
                    <a:pt x="1600631" y="449541"/>
                  </a:lnTo>
                  <a:lnTo>
                    <a:pt x="1600453" y="450011"/>
                  </a:lnTo>
                  <a:lnTo>
                    <a:pt x="1600415" y="450621"/>
                  </a:lnTo>
                  <a:lnTo>
                    <a:pt x="1600403" y="453377"/>
                  </a:lnTo>
                  <a:lnTo>
                    <a:pt x="1600276" y="454088"/>
                  </a:lnTo>
                  <a:lnTo>
                    <a:pt x="1600060" y="454774"/>
                  </a:lnTo>
                  <a:lnTo>
                    <a:pt x="1599793" y="455485"/>
                  </a:lnTo>
                  <a:lnTo>
                    <a:pt x="1599653" y="456438"/>
                  </a:lnTo>
                  <a:lnTo>
                    <a:pt x="1599653" y="457657"/>
                  </a:lnTo>
                  <a:lnTo>
                    <a:pt x="1600098" y="459651"/>
                  </a:lnTo>
                  <a:lnTo>
                    <a:pt x="1600136" y="460794"/>
                  </a:lnTo>
                  <a:lnTo>
                    <a:pt x="1599971" y="461657"/>
                  </a:lnTo>
                  <a:lnTo>
                    <a:pt x="1599603" y="462089"/>
                  </a:lnTo>
                  <a:lnTo>
                    <a:pt x="1599209" y="462153"/>
                  </a:lnTo>
                  <a:lnTo>
                    <a:pt x="1598764" y="461822"/>
                  </a:lnTo>
                  <a:lnTo>
                    <a:pt x="1598447" y="461060"/>
                  </a:lnTo>
                  <a:lnTo>
                    <a:pt x="1598079" y="460540"/>
                  </a:lnTo>
                  <a:lnTo>
                    <a:pt x="1597596" y="460260"/>
                  </a:lnTo>
                  <a:lnTo>
                    <a:pt x="1593862" y="460476"/>
                  </a:lnTo>
                  <a:lnTo>
                    <a:pt x="1593329" y="460705"/>
                  </a:lnTo>
                  <a:lnTo>
                    <a:pt x="1592897" y="461175"/>
                  </a:lnTo>
                  <a:lnTo>
                    <a:pt x="1592592" y="461746"/>
                  </a:lnTo>
                  <a:lnTo>
                    <a:pt x="1592491" y="462661"/>
                  </a:lnTo>
                  <a:lnTo>
                    <a:pt x="1592529" y="463638"/>
                  </a:lnTo>
                  <a:lnTo>
                    <a:pt x="1592719" y="465099"/>
                  </a:lnTo>
                  <a:lnTo>
                    <a:pt x="1592491" y="465607"/>
                  </a:lnTo>
                  <a:lnTo>
                    <a:pt x="1592186" y="465569"/>
                  </a:lnTo>
                  <a:lnTo>
                    <a:pt x="1591322" y="464832"/>
                  </a:lnTo>
                  <a:lnTo>
                    <a:pt x="1590763" y="464680"/>
                  </a:lnTo>
                  <a:lnTo>
                    <a:pt x="1590205" y="464781"/>
                  </a:lnTo>
                  <a:lnTo>
                    <a:pt x="1590014" y="465505"/>
                  </a:lnTo>
                  <a:lnTo>
                    <a:pt x="1590116" y="466801"/>
                  </a:lnTo>
                  <a:lnTo>
                    <a:pt x="1591081" y="469404"/>
                  </a:lnTo>
                  <a:lnTo>
                    <a:pt x="1591132" y="470623"/>
                  </a:lnTo>
                  <a:lnTo>
                    <a:pt x="1590852" y="471246"/>
                  </a:lnTo>
                  <a:lnTo>
                    <a:pt x="1589684" y="471589"/>
                  </a:lnTo>
                  <a:lnTo>
                    <a:pt x="1589214" y="472033"/>
                  </a:lnTo>
                  <a:lnTo>
                    <a:pt x="1588833" y="472554"/>
                  </a:lnTo>
                  <a:lnTo>
                    <a:pt x="1588134" y="473684"/>
                  </a:lnTo>
                  <a:lnTo>
                    <a:pt x="1587703" y="474116"/>
                  </a:lnTo>
                  <a:lnTo>
                    <a:pt x="1587207" y="474408"/>
                  </a:lnTo>
                  <a:lnTo>
                    <a:pt x="1585404" y="474662"/>
                  </a:lnTo>
                  <a:lnTo>
                    <a:pt x="1585061" y="475068"/>
                  </a:lnTo>
                  <a:lnTo>
                    <a:pt x="1579664" y="480517"/>
                  </a:lnTo>
                  <a:lnTo>
                    <a:pt x="1577454" y="479729"/>
                  </a:lnTo>
                  <a:lnTo>
                    <a:pt x="1577187" y="479818"/>
                  </a:lnTo>
                  <a:lnTo>
                    <a:pt x="1577124" y="480250"/>
                  </a:lnTo>
                  <a:lnTo>
                    <a:pt x="1577517" y="481139"/>
                  </a:lnTo>
                  <a:lnTo>
                    <a:pt x="1578254" y="482307"/>
                  </a:lnTo>
                  <a:lnTo>
                    <a:pt x="1581734" y="485825"/>
                  </a:lnTo>
                  <a:lnTo>
                    <a:pt x="1581975" y="486270"/>
                  </a:lnTo>
                  <a:lnTo>
                    <a:pt x="1581835" y="486918"/>
                  </a:lnTo>
                  <a:lnTo>
                    <a:pt x="1581543" y="487337"/>
                  </a:lnTo>
                  <a:lnTo>
                    <a:pt x="1580857" y="487819"/>
                  </a:lnTo>
                  <a:lnTo>
                    <a:pt x="1580476" y="488162"/>
                  </a:lnTo>
                  <a:lnTo>
                    <a:pt x="1580260" y="488721"/>
                  </a:lnTo>
                  <a:lnTo>
                    <a:pt x="1580413" y="489394"/>
                  </a:lnTo>
                  <a:lnTo>
                    <a:pt x="1580895" y="490118"/>
                  </a:lnTo>
                  <a:lnTo>
                    <a:pt x="1582800" y="492061"/>
                  </a:lnTo>
                  <a:lnTo>
                    <a:pt x="1583270" y="493268"/>
                  </a:lnTo>
                  <a:lnTo>
                    <a:pt x="1583283" y="494144"/>
                  </a:lnTo>
                  <a:lnTo>
                    <a:pt x="1583105" y="494995"/>
                  </a:lnTo>
                  <a:lnTo>
                    <a:pt x="1582940" y="495693"/>
                  </a:lnTo>
                  <a:lnTo>
                    <a:pt x="1582953" y="496379"/>
                  </a:lnTo>
                  <a:lnTo>
                    <a:pt x="1583232" y="496938"/>
                  </a:lnTo>
                  <a:lnTo>
                    <a:pt x="1585264" y="497852"/>
                  </a:lnTo>
                  <a:lnTo>
                    <a:pt x="1585404" y="498487"/>
                  </a:lnTo>
                  <a:lnTo>
                    <a:pt x="1585150" y="498932"/>
                  </a:lnTo>
                  <a:lnTo>
                    <a:pt x="1584705" y="499275"/>
                  </a:lnTo>
                  <a:lnTo>
                    <a:pt x="1579968" y="501573"/>
                  </a:lnTo>
                  <a:lnTo>
                    <a:pt x="1579791" y="502132"/>
                  </a:lnTo>
                  <a:lnTo>
                    <a:pt x="1579918" y="502729"/>
                  </a:lnTo>
                  <a:lnTo>
                    <a:pt x="1582013" y="503669"/>
                  </a:lnTo>
                  <a:lnTo>
                    <a:pt x="1582432" y="504342"/>
                  </a:lnTo>
                  <a:lnTo>
                    <a:pt x="1582940" y="504863"/>
                  </a:lnTo>
                  <a:lnTo>
                    <a:pt x="1583702" y="505244"/>
                  </a:lnTo>
                  <a:lnTo>
                    <a:pt x="1585048" y="505498"/>
                  </a:lnTo>
                  <a:lnTo>
                    <a:pt x="1596097" y="510971"/>
                  </a:lnTo>
                  <a:lnTo>
                    <a:pt x="1596796" y="511060"/>
                  </a:lnTo>
                  <a:lnTo>
                    <a:pt x="1597367" y="510882"/>
                  </a:lnTo>
                  <a:lnTo>
                    <a:pt x="1597850" y="510565"/>
                  </a:lnTo>
                  <a:lnTo>
                    <a:pt x="1598371" y="510349"/>
                  </a:lnTo>
                  <a:lnTo>
                    <a:pt x="1598904" y="510425"/>
                  </a:lnTo>
                  <a:lnTo>
                    <a:pt x="1599336" y="510819"/>
                  </a:lnTo>
                  <a:lnTo>
                    <a:pt x="1599476" y="511594"/>
                  </a:lnTo>
                  <a:lnTo>
                    <a:pt x="1599488" y="512279"/>
                  </a:lnTo>
                  <a:lnTo>
                    <a:pt x="1599603" y="512953"/>
                  </a:lnTo>
                  <a:lnTo>
                    <a:pt x="1600263" y="513511"/>
                  </a:lnTo>
                  <a:lnTo>
                    <a:pt x="1600580" y="514032"/>
                  </a:lnTo>
                  <a:lnTo>
                    <a:pt x="1600593" y="514565"/>
                  </a:lnTo>
                  <a:lnTo>
                    <a:pt x="1600276" y="515010"/>
                  </a:lnTo>
                  <a:lnTo>
                    <a:pt x="1599450" y="515874"/>
                  </a:lnTo>
                  <a:lnTo>
                    <a:pt x="1599349" y="516420"/>
                  </a:lnTo>
                  <a:lnTo>
                    <a:pt x="1599653" y="517118"/>
                  </a:lnTo>
                  <a:lnTo>
                    <a:pt x="1601673" y="518668"/>
                  </a:lnTo>
                  <a:lnTo>
                    <a:pt x="1602295" y="519430"/>
                  </a:lnTo>
                  <a:lnTo>
                    <a:pt x="1602562" y="520585"/>
                  </a:lnTo>
                  <a:lnTo>
                    <a:pt x="1602651" y="522262"/>
                  </a:lnTo>
                  <a:lnTo>
                    <a:pt x="1603184" y="524700"/>
                  </a:lnTo>
                  <a:lnTo>
                    <a:pt x="1603603" y="527875"/>
                  </a:lnTo>
                  <a:lnTo>
                    <a:pt x="1603616" y="528535"/>
                  </a:lnTo>
                  <a:lnTo>
                    <a:pt x="1603590" y="529247"/>
                  </a:lnTo>
                  <a:lnTo>
                    <a:pt x="1603514" y="529971"/>
                  </a:lnTo>
                  <a:lnTo>
                    <a:pt x="1603349" y="530733"/>
                  </a:lnTo>
                  <a:lnTo>
                    <a:pt x="1603298" y="531571"/>
                  </a:lnTo>
                  <a:lnTo>
                    <a:pt x="1603425" y="532523"/>
                  </a:lnTo>
                  <a:lnTo>
                    <a:pt x="1604022" y="533768"/>
                  </a:lnTo>
                  <a:lnTo>
                    <a:pt x="1604429" y="535482"/>
                  </a:lnTo>
                  <a:lnTo>
                    <a:pt x="1604797" y="536168"/>
                  </a:lnTo>
                  <a:lnTo>
                    <a:pt x="1605762" y="536917"/>
                  </a:lnTo>
                  <a:lnTo>
                    <a:pt x="1606245" y="537502"/>
                  </a:lnTo>
                  <a:lnTo>
                    <a:pt x="1606168" y="538251"/>
                  </a:lnTo>
                  <a:lnTo>
                    <a:pt x="1605864" y="538721"/>
                  </a:lnTo>
                  <a:lnTo>
                    <a:pt x="1605724" y="539191"/>
                  </a:lnTo>
                  <a:lnTo>
                    <a:pt x="1606029" y="539623"/>
                  </a:lnTo>
                  <a:lnTo>
                    <a:pt x="1609001" y="540448"/>
                  </a:lnTo>
                  <a:lnTo>
                    <a:pt x="1609521" y="540791"/>
                  </a:lnTo>
                  <a:lnTo>
                    <a:pt x="1609623" y="541578"/>
                  </a:lnTo>
                  <a:lnTo>
                    <a:pt x="1609432" y="543039"/>
                  </a:lnTo>
                  <a:lnTo>
                    <a:pt x="1609407" y="543699"/>
                  </a:lnTo>
                  <a:lnTo>
                    <a:pt x="1609483" y="544322"/>
                  </a:lnTo>
                  <a:lnTo>
                    <a:pt x="1609674" y="544906"/>
                  </a:lnTo>
                  <a:lnTo>
                    <a:pt x="1611096" y="547230"/>
                  </a:lnTo>
                  <a:lnTo>
                    <a:pt x="1611083" y="547839"/>
                  </a:lnTo>
                  <a:lnTo>
                    <a:pt x="1610829" y="548398"/>
                  </a:lnTo>
                  <a:lnTo>
                    <a:pt x="1610461" y="548881"/>
                  </a:lnTo>
                  <a:lnTo>
                    <a:pt x="1610169" y="549376"/>
                  </a:lnTo>
                  <a:lnTo>
                    <a:pt x="1610156" y="549859"/>
                  </a:lnTo>
                  <a:lnTo>
                    <a:pt x="1610537" y="550164"/>
                  </a:lnTo>
                  <a:lnTo>
                    <a:pt x="1612569" y="549960"/>
                  </a:lnTo>
                  <a:lnTo>
                    <a:pt x="1613192" y="550240"/>
                  </a:lnTo>
                  <a:lnTo>
                    <a:pt x="1613801" y="550722"/>
                  </a:lnTo>
                  <a:lnTo>
                    <a:pt x="1614512" y="551510"/>
                  </a:lnTo>
                  <a:lnTo>
                    <a:pt x="1615262" y="551649"/>
                  </a:lnTo>
                  <a:lnTo>
                    <a:pt x="1615808" y="551561"/>
                  </a:lnTo>
                  <a:lnTo>
                    <a:pt x="1616887" y="550824"/>
                  </a:lnTo>
                  <a:lnTo>
                    <a:pt x="1617941" y="550418"/>
                  </a:lnTo>
                  <a:lnTo>
                    <a:pt x="1620710" y="550773"/>
                  </a:lnTo>
                  <a:lnTo>
                    <a:pt x="1621637" y="550113"/>
                  </a:lnTo>
                  <a:lnTo>
                    <a:pt x="1622082" y="549986"/>
                  </a:lnTo>
                  <a:lnTo>
                    <a:pt x="1622475" y="550125"/>
                  </a:lnTo>
                  <a:lnTo>
                    <a:pt x="1622450" y="550621"/>
                  </a:lnTo>
                  <a:lnTo>
                    <a:pt x="1622475" y="550913"/>
                  </a:lnTo>
                  <a:lnTo>
                    <a:pt x="1622767" y="551167"/>
                  </a:lnTo>
                  <a:lnTo>
                    <a:pt x="1626323" y="550989"/>
                  </a:lnTo>
                  <a:lnTo>
                    <a:pt x="1627619" y="551395"/>
                  </a:lnTo>
                  <a:lnTo>
                    <a:pt x="1636128" y="556869"/>
                  </a:lnTo>
                  <a:lnTo>
                    <a:pt x="1647367" y="559600"/>
                  </a:lnTo>
                  <a:lnTo>
                    <a:pt x="1648523" y="560463"/>
                  </a:lnTo>
                  <a:lnTo>
                    <a:pt x="1648790" y="561314"/>
                  </a:lnTo>
                  <a:lnTo>
                    <a:pt x="1648929" y="562000"/>
                  </a:lnTo>
                  <a:lnTo>
                    <a:pt x="1648967" y="562724"/>
                  </a:lnTo>
                  <a:lnTo>
                    <a:pt x="1649120" y="564032"/>
                  </a:lnTo>
                  <a:lnTo>
                    <a:pt x="1649348" y="564705"/>
                  </a:lnTo>
                  <a:lnTo>
                    <a:pt x="1649920" y="565607"/>
                  </a:lnTo>
                  <a:lnTo>
                    <a:pt x="1653603" y="569226"/>
                  </a:lnTo>
                  <a:lnTo>
                    <a:pt x="1654543" y="570547"/>
                  </a:lnTo>
                  <a:lnTo>
                    <a:pt x="1654721" y="571423"/>
                  </a:lnTo>
                  <a:lnTo>
                    <a:pt x="1654949" y="572084"/>
                  </a:lnTo>
                  <a:lnTo>
                    <a:pt x="1655317" y="572604"/>
                  </a:lnTo>
                  <a:lnTo>
                    <a:pt x="1656054" y="572795"/>
                  </a:lnTo>
                  <a:lnTo>
                    <a:pt x="1665135" y="570001"/>
                  </a:lnTo>
                  <a:lnTo>
                    <a:pt x="1668246" y="567131"/>
                  </a:lnTo>
                  <a:lnTo>
                    <a:pt x="1672501" y="565175"/>
                  </a:lnTo>
                  <a:lnTo>
                    <a:pt x="1673174" y="565226"/>
                  </a:lnTo>
                  <a:lnTo>
                    <a:pt x="1673923" y="565569"/>
                  </a:lnTo>
                  <a:lnTo>
                    <a:pt x="1677289" y="569239"/>
                  </a:lnTo>
                  <a:lnTo>
                    <a:pt x="1678495" y="569366"/>
                  </a:lnTo>
                  <a:lnTo>
                    <a:pt x="1686369" y="563562"/>
                  </a:lnTo>
                  <a:lnTo>
                    <a:pt x="1686305" y="563079"/>
                  </a:lnTo>
                  <a:lnTo>
                    <a:pt x="1686229" y="562762"/>
                  </a:lnTo>
                  <a:lnTo>
                    <a:pt x="1685861" y="561809"/>
                  </a:lnTo>
                  <a:lnTo>
                    <a:pt x="1685696" y="561263"/>
                  </a:lnTo>
                  <a:lnTo>
                    <a:pt x="1685734" y="560654"/>
                  </a:lnTo>
                  <a:lnTo>
                    <a:pt x="1685937" y="559968"/>
                  </a:lnTo>
                  <a:lnTo>
                    <a:pt x="1686432" y="558546"/>
                  </a:lnTo>
                  <a:lnTo>
                    <a:pt x="1686852" y="556983"/>
                  </a:lnTo>
                  <a:lnTo>
                    <a:pt x="1686979" y="556196"/>
                  </a:lnTo>
                  <a:lnTo>
                    <a:pt x="1687093" y="555472"/>
                  </a:lnTo>
                  <a:lnTo>
                    <a:pt x="1687156" y="554062"/>
                  </a:lnTo>
                  <a:lnTo>
                    <a:pt x="1687156" y="552704"/>
                  </a:lnTo>
                  <a:lnTo>
                    <a:pt x="1687106" y="552069"/>
                  </a:lnTo>
                  <a:lnTo>
                    <a:pt x="1687093" y="551421"/>
                  </a:lnTo>
                  <a:lnTo>
                    <a:pt x="1689620" y="547154"/>
                  </a:lnTo>
                  <a:lnTo>
                    <a:pt x="1690103" y="547166"/>
                  </a:lnTo>
                  <a:lnTo>
                    <a:pt x="1699437" y="560095"/>
                  </a:lnTo>
                  <a:lnTo>
                    <a:pt x="1699361" y="561098"/>
                  </a:lnTo>
                  <a:lnTo>
                    <a:pt x="1693938" y="567042"/>
                  </a:lnTo>
                  <a:lnTo>
                    <a:pt x="1693481" y="567423"/>
                  </a:lnTo>
                  <a:lnTo>
                    <a:pt x="1691258" y="570598"/>
                  </a:lnTo>
                  <a:lnTo>
                    <a:pt x="1690979" y="571207"/>
                  </a:lnTo>
                  <a:lnTo>
                    <a:pt x="1690827" y="571830"/>
                  </a:lnTo>
                  <a:lnTo>
                    <a:pt x="1690827" y="572439"/>
                  </a:lnTo>
                  <a:lnTo>
                    <a:pt x="1711299" y="585000"/>
                  </a:lnTo>
                  <a:lnTo>
                    <a:pt x="1711896" y="584962"/>
                  </a:lnTo>
                  <a:lnTo>
                    <a:pt x="1716443" y="583603"/>
                  </a:lnTo>
                  <a:lnTo>
                    <a:pt x="1717725" y="583641"/>
                  </a:lnTo>
                  <a:lnTo>
                    <a:pt x="1718983" y="584136"/>
                  </a:lnTo>
                  <a:lnTo>
                    <a:pt x="1719503" y="584517"/>
                  </a:lnTo>
                  <a:lnTo>
                    <a:pt x="1719872" y="585177"/>
                  </a:lnTo>
                  <a:lnTo>
                    <a:pt x="1720100" y="586028"/>
                  </a:lnTo>
                  <a:lnTo>
                    <a:pt x="1720024" y="588835"/>
                  </a:lnTo>
                  <a:lnTo>
                    <a:pt x="1720088" y="589788"/>
                  </a:lnTo>
                  <a:lnTo>
                    <a:pt x="1720494" y="590562"/>
                  </a:lnTo>
                  <a:lnTo>
                    <a:pt x="1720926" y="591083"/>
                  </a:lnTo>
                  <a:lnTo>
                    <a:pt x="1721192" y="591604"/>
                  </a:lnTo>
                  <a:lnTo>
                    <a:pt x="1720989" y="592213"/>
                  </a:lnTo>
                  <a:lnTo>
                    <a:pt x="1720646" y="592734"/>
                  </a:lnTo>
                  <a:lnTo>
                    <a:pt x="1719821" y="593623"/>
                  </a:lnTo>
                  <a:lnTo>
                    <a:pt x="1719503" y="594093"/>
                  </a:lnTo>
                  <a:lnTo>
                    <a:pt x="1719313" y="594652"/>
                  </a:lnTo>
                  <a:lnTo>
                    <a:pt x="1719122" y="595210"/>
                  </a:lnTo>
                  <a:lnTo>
                    <a:pt x="1718716" y="595541"/>
                  </a:lnTo>
                  <a:lnTo>
                    <a:pt x="1713153" y="598716"/>
                  </a:lnTo>
                  <a:lnTo>
                    <a:pt x="1713712" y="600913"/>
                  </a:lnTo>
                  <a:lnTo>
                    <a:pt x="1714233" y="601967"/>
                  </a:lnTo>
                  <a:lnTo>
                    <a:pt x="1714880" y="602665"/>
                  </a:lnTo>
                  <a:lnTo>
                    <a:pt x="1716938" y="603504"/>
                  </a:lnTo>
                  <a:lnTo>
                    <a:pt x="1717433" y="603897"/>
                  </a:lnTo>
                  <a:lnTo>
                    <a:pt x="1718195" y="604786"/>
                  </a:lnTo>
                  <a:lnTo>
                    <a:pt x="1719173" y="605586"/>
                  </a:lnTo>
                  <a:lnTo>
                    <a:pt x="1719618" y="606666"/>
                  </a:lnTo>
                  <a:lnTo>
                    <a:pt x="1719999" y="608266"/>
                  </a:lnTo>
                  <a:lnTo>
                    <a:pt x="1720748" y="614133"/>
                  </a:lnTo>
                  <a:lnTo>
                    <a:pt x="1720799" y="616381"/>
                  </a:lnTo>
                  <a:lnTo>
                    <a:pt x="1720748" y="620852"/>
                  </a:lnTo>
                  <a:lnTo>
                    <a:pt x="1720684" y="621665"/>
                  </a:lnTo>
                  <a:lnTo>
                    <a:pt x="1720303" y="624687"/>
                  </a:lnTo>
                  <a:lnTo>
                    <a:pt x="1720278" y="625513"/>
                  </a:lnTo>
                  <a:lnTo>
                    <a:pt x="1720380" y="626351"/>
                  </a:lnTo>
                  <a:lnTo>
                    <a:pt x="1720837" y="627405"/>
                  </a:lnTo>
                  <a:lnTo>
                    <a:pt x="1721942" y="628472"/>
                  </a:lnTo>
                  <a:lnTo>
                    <a:pt x="1727784" y="631647"/>
                  </a:lnTo>
                  <a:lnTo>
                    <a:pt x="1728317" y="631571"/>
                  </a:lnTo>
                  <a:lnTo>
                    <a:pt x="1729816" y="630961"/>
                  </a:lnTo>
                  <a:lnTo>
                    <a:pt x="1730159" y="630910"/>
                  </a:lnTo>
                  <a:lnTo>
                    <a:pt x="1730413" y="631151"/>
                  </a:lnTo>
                  <a:lnTo>
                    <a:pt x="1730603" y="631647"/>
                  </a:lnTo>
                  <a:lnTo>
                    <a:pt x="1730768" y="632206"/>
                  </a:lnTo>
                  <a:lnTo>
                    <a:pt x="1731035" y="633387"/>
                  </a:lnTo>
                  <a:lnTo>
                    <a:pt x="1731035" y="634034"/>
                  </a:lnTo>
                  <a:lnTo>
                    <a:pt x="1730921" y="634695"/>
                  </a:lnTo>
                  <a:lnTo>
                    <a:pt x="1730514" y="635469"/>
                  </a:lnTo>
                  <a:lnTo>
                    <a:pt x="1730247" y="636193"/>
                  </a:lnTo>
                  <a:lnTo>
                    <a:pt x="1730260" y="637095"/>
                  </a:lnTo>
                  <a:lnTo>
                    <a:pt x="1730540" y="637692"/>
                  </a:lnTo>
                  <a:lnTo>
                    <a:pt x="1739264" y="645541"/>
                  </a:lnTo>
                  <a:lnTo>
                    <a:pt x="1739874" y="646493"/>
                  </a:lnTo>
                  <a:lnTo>
                    <a:pt x="1740065" y="647065"/>
                  </a:lnTo>
                  <a:lnTo>
                    <a:pt x="1740128" y="647649"/>
                  </a:lnTo>
                  <a:lnTo>
                    <a:pt x="1739582" y="648322"/>
                  </a:lnTo>
                  <a:lnTo>
                    <a:pt x="1735454" y="650087"/>
                  </a:lnTo>
                  <a:lnTo>
                    <a:pt x="1734718" y="650633"/>
                  </a:lnTo>
                  <a:lnTo>
                    <a:pt x="1734312" y="651141"/>
                  </a:lnTo>
                  <a:lnTo>
                    <a:pt x="1732102" y="651764"/>
                  </a:lnTo>
                  <a:lnTo>
                    <a:pt x="1723974" y="650786"/>
                  </a:lnTo>
                  <a:lnTo>
                    <a:pt x="1722107" y="652310"/>
                  </a:lnTo>
                  <a:lnTo>
                    <a:pt x="1720088" y="653364"/>
                  </a:lnTo>
                  <a:lnTo>
                    <a:pt x="1719605" y="653491"/>
                  </a:lnTo>
                  <a:lnTo>
                    <a:pt x="1719160" y="653313"/>
                  </a:lnTo>
                  <a:lnTo>
                    <a:pt x="1717878" y="652233"/>
                  </a:lnTo>
                  <a:lnTo>
                    <a:pt x="1717471" y="652145"/>
                  </a:lnTo>
                  <a:lnTo>
                    <a:pt x="1717281" y="652513"/>
                  </a:lnTo>
                  <a:lnTo>
                    <a:pt x="1716963" y="653999"/>
                  </a:lnTo>
                  <a:lnTo>
                    <a:pt x="1716735" y="654913"/>
                  </a:lnTo>
                  <a:lnTo>
                    <a:pt x="1716303" y="655358"/>
                  </a:lnTo>
                  <a:lnTo>
                    <a:pt x="1714487" y="655789"/>
                  </a:lnTo>
                  <a:lnTo>
                    <a:pt x="1714106" y="656043"/>
                  </a:lnTo>
                  <a:lnTo>
                    <a:pt x="1713941" y="656374"/>
                  </a:lnTo>
                  <a:lnTo>
                    <a:pt x="1714474" y="657021"/>
                  </a:lnTo>
                  <a:lnTo>
                    <a:pt x="1716709" y="658634"/>
                  </a:lnTo>
                  <a:lnTo>
                    <a:pt x="1720049" y="662089"/>
                  </a:lnTo>
                  <a:lnTo>
                    <a:pt x="1722818" y="677024"/>
                  </a:lnTo>
                  <a:lnTo>
                    <a:pt x="1722259" y="680275"/>
                  </a:lnTo>
                  <a:lnTo>
                    <a:pt x="1721789" y="682091"/>
                  </a:lnTo>
                  <a:lnTo>
                    <a:pt x="1721535" y="682828"/>
                  </a:lnTo>
                  <a:lnTo>
                    <a:pt x="1721294" y="683602"/>
                  </a:lnTo>
                  <a:lnTo>
                    <a:pt x="1721142" y="684415"/>
                  </a:lnTo>
                  <a:lnTo>
                    <a:pt x="1721027" y="685253"/>
                  </a:lnTo>
                  <a:lnTo>
                    <a:pt x="1721116" y="687019"/>
                  </a:lnTo>
                  <a:lnTo>
                    <a:pt x="1721230" y="688352"/>
                  </a:lnTo>
                  <a:lnTo>
                    <a:pt x="1721294" y="690333"/>
                  </a:lnTo>
                  <a:lnTo>
                    <a:pt x="1718284" y="693204"/>
                  </a:lnTo>
                  <a:lnTo>
                    <a:pt x="1716277" y="694397"/>
                  </a:lnTo>
                  <a:lnTo>
                    <a:pt x="1712417" y="701548"/>
                  </a:lnTo>
                  <a:lnTo>
                    <a:pt x="1712620" y="702767"/>
                  </a:lnTo>
                  <a:lnTo>
                    <a:pt x="1713064" y="704215"/>
                  </a:lnTo>
                  <a:lnTo>
                    <a:pt x="1713077" y="704761"/>
                  </a:lnTo>
                  <a:lnTo>
                    <a:pt x="1712709" y="705358"/>
                  </a:lnTo>
                  <a:lnTo>
                    <a:pt x="1712239" y="705777"/>
                  </a:lnTo>
                  <a:lnTo>
                    <a:pt x="1711744" y="706043"/>
                  </a:lnTo>
                  <a:lnTo>
                    <a:pt x="1711274" y="706120"/>
                  </a:lnTo>
                  <a:lnTo>
                    <a:pt x="1710867" y="705853"/>
                  </a:lnTo>
                  <a:lnTo>
                    <a:pt x="1709204" y="704189"/>
                  </a:lnTo>
                  <a:lnTo>
                    <a:pt x="1708137" y="703554"/>
                  </a:lnTo>
                  <a:lnTo>
                    <a:pt x="1707489" y="703465"/>
                  </a:lnTo>
                  <a:lnTo>
                    <a:pt x="1706918" y="703554"/>
                  </a:lnTo>
                  <a:lnTo>
                    <a:pt x="1706448" y="703910"/>
                  </a:lnTo>
                  <a:lnTo>
                    <a:pt x="1706079" y="704430"/>
                  </a:lnTo>
                  <a:lnTo>
                    <a:pt x="1705851" y="705129"/>
                  </a:lnTo>
                  <a:lnTo>
                    <a:pt x="1705673" y="706107"/>
                  </a:lnTo>
                  <a:lnTo>
                    <a:pt x="1705267" y="709371"/>
                  </a:lnTo>
                  <a:lnTo>
                    <a:pt x="1704987" y="710539"/>
                  </a:lnTo>
                  <a:lnTo>
                    <a:pt x="1704682" y="711454"/>
                  </a:lnTo>
                  <a:lnTo>
                    <a:pt x="1704060" y="712711"/>
                  </a:lnTo>
                  <a:lnTo>
                    <a:pt x="1703831" y="713473"/>
                  </a:lnTo>
                  <a:lnTo>
                    <a:pt x="1703704" y="714311"/>
                  </a:lnTo>
                  <a:lnTo>
                    <a:pt x="1703882" y="715441"/>
                  </a:lnTo>
                  <a:lnTo>
                    <a:pt x="1704073" y="716216"/>
                  </a:lnTo>
                  <a:lnTo>
                    <a:pt x="1704505" y="717435"/>
                  </a:lnTo>
                  <a:lnTo>
                    <a:pt x="1704632" y="718070"/>
                  </a:lnTo>
                  <a:lnTo>
                    <a:pt x="1704632" y="718807"/>
                  </a:lnTo>
                  <a:lnTo>
                    <a:pt x="1704378" y="719772"/>
                  </a:lnTo>
                  <a:lnTo>
                    <a:pt x="1704111" y="720585"/>
                  </a:lnTo>
                  <a:lnTo>
                    <a:pt x="1703895" y="721474"/>
                  </a:lnTo>
                  <a:lnTo>
                    <a:pt x="1703768" y="722414"/>
                  </a:lnTo>
                  <a:lnTo>
                    <a:pt x="1703704" y="725500"/>
                  </a:lnTo>
                  <a:lnTo>
                    <a:pt x="1703692" y="725843"/>
                  </a:lnTo>
                  <a:lnTo>
                    <a:pt x="1703628" y="726274"/>
                  </a:lnTo>
                  <a:lnTo>
                    <a:pt x="1703527" y="726922"/>
                  </a:lnTo>
                  <a:lnTo>
                    <a:pt x="1702917" y="729322"/>
                  </a:lnTo>
                  <a:lnTo>
                    <a:pt x="1702739" y="730631"/>
                  </a:lnTo>
                  <a:lnTo>
                    <a:pt x="1702485" y="731507"/>
                  </a:lnTo>
                  <a:lnTo>
                    <a:pt x="1702117" y="732091"/>
                  </a:lnTo>
                  <a:lnTo>
                    <a:pt x="1701596" y="732345"/>
                  </a:lnTo>
                  <a:lnTo>
                    <a:pt x="1688338" y="730465"/>
                  </a:lnTo>
                  <a:lnTo>
                    <a:pt x="1686712" y="728802"/>
                  </a:lnTo>
                  <a:lnTo>
                    <a:pt x="1686178" y="728586"/>
                  </a:lnTo>
                  <a:lnTo>
                    <a:pt x="1685289" y="728484"/>
                  </a:lnTo>
                  <a:lnTo>
                    <a:pt x="1684807" y="728687"/>
                  </a:lnTo>
                  <a:lnTo>
                    <a:pt x="1684350" y="729018"/>
                  </a:lnTo>
                  <a:lnTo>
                    <a:pt x="1682737" y="730808"/>
                  </a:lnTo>
                  <a:lnTo>
                    <a:pt x="1681111" y="731456"/>
                  </a:lnTo>
                  <a:lnTo>
                    <a:pt x="1679905" y="731507"/>
                  </a:lnTo>
                  <a:lnTo>
                    <a:pt x="1678787" y="730986"/>
                  </a:lnTo>
                  <a:lnTo>
                    <a:pt x="1676780" y="729449"/>
                  </a:lnTo>
                  <a:lnTo>
                    <a:pt x="1675650" y="728878"/>
                  </a:lnTo>
                  <a:lnTo>
                    <a:pt x="1672894" y="732815"/>
                  </a:lnTo>
                  <a:lnTo>
                    <a:pt x="1672983" y="733882"/>
                  </a:lnTo>
                  <a:lnTo>
                    <a:pt x="1673974" y="736371"/>
                  </a:lnTo>
                  <a:lnTo>
                    <a:pt x="1674367" y="737057"/>
                  </a:lnTo>
                  <a:lnTo>
                    <a:pt x="1675053" y="737997"/>
                  </a:lnTo>
                  <a:lnTo>
                    <a:pt x="1675625" y="739013"/>
                  </a:lnTo>
                  <a:lnTo>
                    <a:pt x="1677339" y="743280"/>
                  </a:lnTo>
                  <a:lnTo>
                    <a:pt x="1678520" y="747585"/>
                  </a:lnTo>
                  <a:lnTo>
                    <a:pt x="1678978" y="748906"/>
                  </a:lnTo>
                  <a:lnTo>
                    <a:pt x="1679689" y="749744"/>
                  </a:lnTo>
                  <a:lnTo>
                    <a:pt x="1680946" y="750176"/>
                  </a:lnTo>
                  <a:lnTo>
                    <a:pt x="1681467" y="750709"/>
                  </a:lnTo>
                  <a:lnTo>
                    <a:pt x="1681911" y="751573"/>
                  </a:lnTo>
                  <a:lnTo>
                    <a:pt x="1682534" y="753097"/>
                  </a:lnTo>
                  <a:lnTo>
                    <a:pt x="1682965" y="753884"/>
                  </a:lnTo>
                  <a:lnTo>
                    <a:pt x="1683270" y="754316"/>
                  </a:lnTo>
                  <a:lnTo>
                    <a:pt x="1683562" y="754405"/>
                  </a:lnTo>
                  <a:lnTo>
                    <a:pt x="1684375" y="753973"/>
                  </a:lnTo>
                  <a:lnTo>
                    <a:pt x="1684858" y="753884"/>
                  </a:lnTo>
                  <a:lnTo>
                    <a:pt x="1685289" y="754087"/>
                  </a:lnTo>
                  <a:lnTo>
                    <a:pt x="1685632" y="754481"/>
                  </a:lnTo>
                  <a:lnTo>
                    <a:pt x="1687550" y="757580"/>
                  </a:lnTo>
                  <a:lnTo>
                    <a:pt x="1687588" y="758710"/>
                  </a:lnTo>
                  <a:lnTo>
                    <a:pt x="1687410" y="759510"/>
                  </a:lnTo>
                  <a:lnTo>
                    <a:pt x="1687067" y="760222"/>
                  </a:lnTo>
                  <a:lnTo>
                    <a:pt x="1686750" y="760768"/>
                  </a:lnTo>
                  <a:lnTo>
                    <a:pt x="1686521" y="761250"/>
                  </a:lnTo>
                  <a:lnTo>
                    <a:pt x="1686559" y="761619"/>
                  </a:lnTo>
                  <a:lnTo>
                    <a:pt x="1687436" y="761961"/>
                  </a:lnTo>
                  <a:lnTo>
                    <a:pt x="1687664" y="762177"/>
                  </a:lnTo>
                  <a:lnTo>
                    <a:pt x="1687461" y="762482"/>
                  </a:lnTo>
                  <a:lnTo>
                    <a:pt x="1687067" y="762838"/>
                  </a:lnTo>
                  <a:lnTo>
                    <a:pt x="1685137" y="764108"/>
                  </a:lnTo>
                  <a:lnTo>
                    <a:pt x="1684731" y="764514"/>
                  </a:lnTo>
                  <a:lnTo>
                    <a:pt x="1684464" y="765048"/>
                  </a:lnTo>
                  <a:lnTo>
                    <a:pt x="1684413" y="765721"/>
                  </a:lnTo>
                  <a:lnTo>
                    <a:pt x="1684807" y="766699"/>
                  </a:lnTo>
                  <a:lnTo>
                    <a:pt x="1685467" y="767981"/>
                  </a:lnTo>
                  <a:lnTo>
                    <a:pt x="1686128" y="769696"/>
                  </a:lnTo>
                  <a:lnTo>
                    <a:pt x="1686636" y="771448"/>
                  </a:lnTo>
                  <a:lnTo>
                    <a:pt x="1687283" y="772515"/>
                  </a:lnTo>
                  <a:lnTo>
                    <a:pt x="1687969" y="773163"/>
                  </a:lnTo>
                  <a:lnTo>
                    <a:pt x="1689328" y="773976"/>
                  </a:lnTo>
                  <a:lnTo>
                    <a:pt x="1689862" y="774661"/>
                  </a:lnTo>
                  <a:lnTo>
                    <a:pt x="1690458" y="775931"/>
                  </a:lnTo>
                  <a:lnTo>
                    <a:pt x="1692528" y="778611"/>
                  </a:lnTo>
                  <a:lnTo>
                    <a:pt x="1692986" y="778929"/>
                  </a:lnTo>
                  <a:lnTo>
                    <a:pt x="1693519" y="779081"/>
                  </a:lnTo>
                  <a:lnTo>
                    <a:pt x="1694065" y="778992"/>
                  </a:lnTo>
                  <a:lnTo>
                    <a:pt x="1696059" y="778002"/>
                  </a:lnTo>
                  <a:lnTo>
                    <a:pt x="1696542" y="777951"/>
                  </a:lnTo>
                  <a:lnTo>
                    <a:pt x="1696986" y="778268"/>
                  </a:lnTo>
                  <a:lnTo>
                    <a:pt x="1697329" y="778751"/>
                  </a:lnTo>
                  <a:lnTo>
                    <a:pt x="1697240" y="779729"/>
                  </a:lnTo>
                  <a:lnTo>
                    <a:pt x="1696885" y="781202"/>
                  </a:lnTo>
                  <a:lnTo>
                    <a:pt x="1696859" y="781596"/>
                  </a:lnTo>
                  <a:lnTo>
                    <a:pt x="1697202" y="781634"/>
                  </a:lnTo>
                  <a:lnTo>
                    <a:pt x="1698180" y="781481"/>
                  </a:lnTo>
                  <a:lnTo>
                    <a:pt x="1698561" y="781646"/>
                  </a:lnTo>
                  <a:lnTo>
                    <a:pt x="1698561" y="782294"/>
                  </a:lnTo>
                  <a:lnTo>
                    <a:pt x="1698345" y="782904"/>
                  </a:lnTo>
                  <a:lnTo>
                    <a:pt x="1697634" y="784009"/>
                  </a:lnTo>
                  <a:lnTo>
                    <a:pt x="1697215" y="784466"/>
                  </a:lnTo>
                  <a:lnTo>
                    <a:pt x="1696859" y="784999"/>
                  </a:lnTo>
                  <a:lnTo>
                    <a:pt x="1696618" y="785558"/>
                  </a:lnTo>
                  <a:lnTo>
                    <a:pt x="1696592" y="786257"/>
                  </a:lnTo>
                  <a:lnTo>
                    <a:pt x="1696885" y="787031"/>
                  </a:lnTo>
                  <a:lnTo>
                    <a:pt x="1697151" y="787577"/>
                  </a:lnTo>
                  <a:lnTo>
                    <a:pt x="1697291" y="788009"/>
                  </a:lnTo>
                  <a:lnTo>
                    <a:pt x="1697024" y="788149"/>
                  </a:lnTo>
                  <a:lnTo>
                    <a:pt x="1695513" y="787781"/>
                  </a:lnTo>
                  <a:lnTo>
                    <a:pt x="1695234" y="787869"/>
                  </a:lnTo>
                  <a:lnTo>
                    <a:pt x="1693481" y="789952"/>
                  </a:lnTo>
                  <a:lnTo>
                    <a:pt x="1692782" y="791044"/>
                  </a:lnTo>
                  <a:lnTo>
                    <a:pt x="1692465" y="791654"/>
                  </a:lnTo>
                  <a:lnTo>
                    <a:pt x="1691919" y="793013"/>
                  </a:lnTo>
                  <a:lnTo>
                    <a:pt x="1691576" y="793597"/>
                  </a:lnTo>
                  <a:lnTo>
                    <a:pt x="1691144" y="793991"/>
                  </a:lnTo>
                  <a:lnTo>
                    <a:pt x="1690928" y="794816"/>
                  </a:lnTo>
                  <a:lnTo>
                    <a:pt x="1691043" y="796048"/>
                  </a:lnTo>
                  <a:lnTo>
                    <a:pt x="1692236" y="798957"/>
                  </a:lnTo>
                  <a:lnTo>
                    <a:pt x="1693862" y="801725"/>
                  </a:lnTo>
                  <a:lnTo>
                    <a:pt x="1693951" y="802246"/>
                  </a:lnTo>
                  <a:lnTo>
                    <a:pt x="1693659" y="802792"/>
                  </a:lnTo>
                  <a:lnTo>
                    <a:pt x="1693151" y="803008"/>
                  </a:lnTo>
                  <a:lnTo>
                    <a:pt x="1692503" y="803059"/>
                  </a:lnTo>
                  <a:lnTo>
                    <a:pt x="1692059" y="803211"/>
                  </a:lnTo>
                  <a:lnTo>
                    <a:pt x="1691944" y="803516"/>
                  </a:lnTo>
                  <a:lnTo>
                    <a:pt x="1692452" y="804011"/>
                  </a:lnTo>
                  <a:lnTo>
                    <a:pt x="1694306" y="805078"/>
                  </a:lnTo>
                  <a:lnTo>
                    <a:pt x="1694700" y="805459"/>
                  </a:lnTo>
                  <a:lnTo>
                    <a:pt x="1694827" y="805853"/>
                  </a:lnTo>
                  <a:lnTo>
                    <a:pt x="1694560" y="806170"/>
                  </a:lnTo>
                  <a:lnTo>
                    <a:pt x="1691055" y="808062"/>
                  </a:lnTo>
                  <a:lnTo>
                    <a:pt x="1690484" y="808139"/>
                  </a:lnTo>
                  <a:lnTo>
                    <a:pt x="1689874" y="808062"/>
                  </a:lnTo>
                  <a:lnTo>
                    <a:pt x="1688807" y="807694"/>
                  </a:lnTo>
                  <a:lnTo>
                    <a:pt x="1688503" y="807821"/>
                  </a:lnTo>
                  <a:lnTo>
                    <a:pt x="1688591" y="808240"/>
                  </a:lnTo>
                  <a:lnTo>
                    <a:pt x="1689684" y="809650"/>
                  </a:lnTo>
                  <a:lnTo>
                    <a:pt x="1689963" y="810247"/>
                  </a:lnTo>
                  <a:lnTo>
                    <a:pt x="1689874" y="810831"/>
                  </a:lnTo>
                  <a:lnTo>
                    <a:pt x="1689569" y="811314"/>
                  </a:lnTo>
                  <a:lnTo>
                    <a:pt x="1689112" y="811491"/>
                  </a:lnTo>
                  <a:lnTo>
                    <a:pt x="1688579" y="811403"/>
                  </a:lnTo>
                  <a:lnTo>
                    <a:pt x="1687156" y="810374"/>
                  </a:lnTo>
                  <a:lnTo>
                    <a:pt x="1686737" y="810196"/>
                  </a:lnTo>
                  <a:lnTo>
                    <a:pt x="1686432" y="810564"/>
                  </a:lnTo>
                  <a:lnTo>
                    <a:pt x="1686394" y="811339"/>
                  </a:lnTo>
                  <a:lnTo>
                    <a:pt x="1686572" y="812647"/>
                  </a:lnTo>
                  <a:lnTo>
                    <a:pt x="1686394" y="813396"/>
                  </a:lnTo>
                  <a:lnTo>
                    <a:pt x="1685963" y="813803"/>
                  </a:lnTo>
                  <a:lnTo>
                    <a:pt x="1683473" y="813981"/>
                  </a:lnTo>
                  <a:lnTo>
                    <a:pt x="1683003" y="814235"/>
                  </a:lnTo>
                  <a:lnTo>
                    <a:pt x="1682750" y="814641"/>
                  </a:lnTo>
                  <a:lnTo>
                    <a:pt x="1682711" y="815200"/>
                  </a:lnTo>
                  <a:lnTo>
                    <a:pt x="1711261" y="850023"/>
                  </a:lnTo>
                  <a:lnTo>
                    <a:pt x="1721878" y="861250"/>
                  </a:lnTo>
                  <a:lnTo>
                    <a:pt x="1722297" y="861936"/>
                  </a:lnTo>
                  <a:lnTo>
                    <a:pt x="1722412" y="862571"/>
                  </a:lnTo>
                  <a:lnTo>
                    <a:pt x="1722107" y="863244"/>
                  </a:lnTo>
                  <a:lnTo>
                    <a:pt x="1721281" y="864120"/>
                  </a:lnTo>
                  <a:lnTo>
                    <a:pt x="1721027" y="864577"/>
                  </a:lnTo>
                  <a:lnTo>
                    <a:pt x="1723059" y="867244"/>
                  </a:lnTo>
                  <a:lnTo>
                    <a:pt x="1724698" y="867130"/>
                  </a:lnTo>
                  <a:lnTo>
                    <a:pt x="1725142" y="867410"/>
                  </a:lnTo>
                  <a:lnTo>
                    <a:pt x="1727149" y="873658"/>
                  </a:lnTo>
                  <a:lnTo>
                    <a:pt x="1726958" y="876947"/>
                  </a:lnTo>
                  <a:lnTo>
                    <a:pt x="1726958" y="877633"/>
                  </a:lnTo>
                  <a:lnTo>
                    <a:pt x="1727047" y="878306"/>
                  </a:lnTo>
                  <a:lnTo>
                    <a:pt x="1727238" y="878992"/>
                  </a:lnTo>
                  <a:lnTo>
                    <a:pt x="1727606" y="879729"/>
                  </a:lnTo>
                  <a:lnTo>
                    <a:pt x="1729752" y="882396"/>
                  </a:lnTo>
                  <a:lnTo>
                    <a:pt x="1730324" y="883399"/>
                  </a:lnTo>
                  <a:lnTo>
                    <a:pt x="1731264" y="885685"/>
                  </a:lnTo>
                  <a:lnTo>
                    <a:pt x="1731479" y="886548"/>
                  </a:lnTo>
                  <a:lnTo>
                    <a:pt x="1731644" y="887349"/>
                  </a:lnTo>
                  <a:lnTo>
                    <a:pt x="1731657" y="888174"/>
                  </a:lnTo>
                  <a:lnTo>
                    <a:pt x="1731390" y="889381"/>
                  </a:lnTo>
                  <a:lnTo>
                    <a:pt x="1730946" y="889990"/>
                  </a:lnTo>
                  <a:lnTo>
                    <a:pt x="1730425" y="890358"/>
                  </a:lnTo>
                  <a:lnTo>
                    <a:pt x="1727860" y="891628"/>
                  </a:lnTo>
                  <a:lnTo>
                    <a:pt x="1726996" y="892441"/>
                  </a:lnTo>
                  <a:lnTo>
                    <a:pt x="1726603" y="892911"/>
                  </a:lnTo>
                  <a:lnTo>
                    <a:pt x="1725726" y="893660"/>
                  </a:lnTo>
                  <a:lnTo>
                    <a:pt x="1722043" y="894118"/>
                  </a:lnTo>
                  <a:lnTo>
                    <a:pt x="1721573" y="894422"/>
                  </a:lnTo>
                  <a:lnTo>
                    <a:pt x="1720316" y="899922"/>
                  </a:lnTo>
                  <a:lnTo>
                    <a:pt x="1720303" y="900582"/>
                  </a:lnTo>
                  <a:lnTo>
                    <a:pt x="1720329" y="901217"/>
                  </a:lnTo>
                  <a:lnTo>
                    <a:pt x="1720316" y="902563"/>
                  </a:lnTo>
                  <a:lnTo>
                    <a:pt x="1720265" y="903236"/>
                  </a:lnTo>
                  <a:lnTo>
                    <a:pt x="1719872" y="906145"/>
                  </a:lnTo>
                  <a:lnTo>
                    <a:pt x="1719745" y="907529"/>
                  </a:lnTo>
                  <a:lnTo>
                    <a:pt x="1726336" y="920953"/>
                  </a:lnTo>
                  <a:lnTo>
                    <a:pt x="1727250" y="921766"/>
                  </a:lnTo>
                  <a:lnTo>
                    <a:pt x="1727555" y="922248"/>
                  </a:lnTo>
                  <a:lnTo>
                    <a:pt x="1728241" y="923836"/>
                  </a:lnTo>
                  <a:lnTo>
                    <a:pt x="1730641" y="927773"/>
                  </a:lnTo>
                  <a:lnTo>
                    <a:pt x="1731086" y="929030"/>
                  </a:lnTo>
                  <a:lnTo>
                    <a:pt x="1732508" y="934618"/>
                  </a:lnTo>
                  <a:lnTo>
                    <a:pt x="1733321" y="936942"/>
                  </a:lnTo>
                  <a:lnTo>
                    <a:pt x="1733550" y="937463"/>
                  </a:lnTo>
                  <a:lnTo>
                    <a:pt x="1738160" y="945540"/>
                  </a:lnTo>
                  <a:lnTo>
                    <a:pt x="1738363" y="946162"/>
                  </a:lnTo>
                  <a:lnTo>
                    <a:pt x="1730438" y="951852"/>
                  </a:lnTo>
                  <a:lnTo>
                    <a:pt x="1730019" y="952258"/>
                  </a:lnTo>
                  <a:lnTo>
                    <a:pt x="1729676" y="952830"/>
                  </a:lnTo>
                  <a:lnTo>
                    <a:pt x="1729447" y="953528"/>
                  </a:lnTo>
                  <a:lnTo>
                    <a:pt x="1729244" y="954252"/>
                  </a:lnTo>
                  <a:lnTo>
                    <a:pt x="1729016" y="954976"/>
                  </a:lnTo>
                  <a:lnTo>
                    <a:pt x="1728749" y="955611"/>
                  </a:lnTo>
                  <a:lnTo>
                    <a:pt x="1728381" y="956144"/>
                  </a:lnTo>
                  <a:lnTo>
                    <a:pt x="1725942" y="958773"/>
                  </a:lnTo>
                  <a:lnTo>
                    <a:pt x="1725637" y="959358"/>
                  </a:lnTo>
                  <a:lnTo>
                    <a:pt x="1725510" y="960208"/>
                  </a:lnTo>
                  <a:lnTo>
                    <a:pt x="1725587" y="961136"/>
                  </a:lnTo>
                  <a:lnTo>
                    <a:pt x="1727174" y="966863"/>
                  </a:lnTo>
                  <a:lnTo>
                    <a:pt x="1727733" y="968387"/>
                  </a:lnTo>
                  <a:lnTo>
                    <a:pt x="1728558" y="970241"/>
                  </a:lnTo>
                  <a:lnTo>
                    <a:pt x="1734997" y="979754"/>
                  </a:lnTo>
                  <a:lnTo>
                    <a:pt x="1735112" y="980313"/>
                  </a:lnTo>
                  <a:lnTo>
                    <a:pt x="1735023" y="981036"/>
                  </a:lnTo>
                  <a:lnTo>
                    <a:pt x="1734692" y="982560"/>
                  </a:lnTo>
                  <a:lnTo>
                    <a:pt x="1734591" y="983462"/>
                  </a:lnTo>
                  <a:lnTo>
                    <a:pt x="1734527" y="984465"/>
                  </a:lnTo>
                  <a:lnTo>
                    <a:pt x="1734718" y="985875"/>
                  </a:lnTo>
                  <a:lnTo>
                    <a:pt x="1734565" y="986751"/>
                  </a:lnTo>
                  <a:lnTo>
                    <a:pt x="1734312" y="987450"/>
                  </a:lnTo>
                  <a:lnTo>
                    <a:pt x="1733981" y="987945"/>
                  </a:lnTo>
                  <a:lnTo>
                    <a:pt x="1733727" y="988466"/>
                  </a:lnTo>
                  <a:lnTo>
                    <a:pt x="1733727" y="989101"/>
                  </a:lnTo>
                  <a:lnTo>
                    <a:pt x="1734032" y="989876"/>
                  </a:lnTo>
                  <a:lnTo>
                    <a:pt x="1736585" y="995146"/>
                  </a:lnTo>
                  <a:lnTo>
                    <a:pt x="1736852" y="995540"/>
                  </a:lnTo>
                  <a:lnTo>
                    <a:pt x="1737182" y="995718"/>
                  </a:lnTo>
                  <a:lnTo>
                    <a:pt x="1740103" y="994321"/>
                  </a:lnTo>
                  <a:lnTo>
                    <a:pt x="1744751" y="993292"/>
                  </a:lnTo>
                  <a:lnTo>
                    <a:pt x="1759864" y="999070"/>
                  </a:lnTo>
                  <a:lnTo>
                    <a:pt x="1760346" y="1000137"/>
                  </a:lnTo>
                  <a:lnTo>
                    <a:pt x="1762759" y="1003376"/>
                  </a:lnTo>
                  <a:lnTo>
                    <a:pt x="1763496" y="1004925"/>
                  </a:lnTo>
                  <a:lnTo>
                    <a:pt x="1763776" y="1005433"/>
                  </a:lnTo>
                  <a:lnTo>
                    <a:pt x="1764512" y="1006322"/>
                  </a:lnTo>
                  <a:lnTo>
                    <a:pt x="1765363" y="1007148"/>
                  </a:lnTo>
                  <a:lnTo>
                    <a:pt x="1766455" y="1007808"/>
                  </a:lnTo>
                  <a:lnTo>
                    <a:pt x="1770595" y="1008418"/>
                  </a:lnTo>
                  <a:lnTo>
                    <a:pt x="1771205" y="1008646"/>
                  </a:lnTo>
                  <a:lnTo>
                    <a:pt x="1771688" y="1009091"/>
                  </a:lnTo>
                  <a:lnTo>
                    <a:pt x="1771688" y="1009980"/>
                  </a:lnTo>
                  <a:lnTo>
                    <a:pt x="1771522" y="1010780"/>
                  </a:lnTo>
                  <a:lnTo>
                    <a:pt x="1770760" y="1012825"/>
                  </a:lnTo>
                  <a:lnTo>
                    <a:pt x="1770595" y="1013523"/>
                  </a:lnTo>
                  <a:lnTo>
                    <a:pt x="1765731" y="1018235"/>
                  </a:lnTo>
                  <a:lnTo>
                    <a:pt x="1765211" y="1018374"/>
                  </a:lnTo>
                  <a:lnTo>
                    <a:pt x="1764906" y="1018705"/>
                  </a:lnTo>
                  <a:lnTo>
                    <a:pt x="1764918" y="1019175"/>
                  </a:lnTo>
                  <a:lnTo>
                    <a:pt x="1765325" y="1019543"/>
                  </a:lnTo>
                  <a:lnTo>
                    <a:pt x="1775993" y="1025156"/>
                  </a:lnTo>
                  <a:lnTo>
                    <a:pt x="1776539" y="1025817"/>
                  </a:lnTo>
                  <a:lnTo>
                    <a:pt x="1777034" y="1026744"/>
                  </a:lnTo>
                  <a:lnTo>
                    <a:pt x="1777618" y="1028611"/>
                  </a:lnTo>
                  <a:lnTo>
                    <a:pt x="1778076" y="1029563"/>
                  </a:lnTo>
                  <a:lnTo>
                    <a:pt x="1778939" y="1030998"/>
                  </a:lnTo>
                  <a:lnTo>
                    <a:pt x="1779244" y="1032040"/>
                  </a:lnTo>
                  <a:lnTo>
                    <a:pt x="1779892" y="1035316"/>
                  </a:lnTo>
                  <a:lnTo>
                    <a:pt x="1780806" y="1038479"/>
                  </a:lnTo>
                  <a:lnTo>
                    <a:pt x="1780920" y="1039469"/>
                  </a:lnTo>
                  <a:lnTo>
                    <a:pt x="1780705" y="1040574"/>
                  </a:lnTo>
                  <a:lnTo>
                    <a:pt x="1780324" y="1041260"/>
                  </a:lnTo>
                  <a:lnTo>
                    <a:pt x="1778965" y="1042543"/>
                  </a:lnTo>
                  <a:lnTo>
                    <a:pt x="1778634" y="1043139"/>
                  </a:lnTo>
                  <a:lnTo>
                    <a:pt x="1779739" y="1047915"/>
                  </a:lnTo>
                  <a:lnTo>
                    <a:pt x="1780070" y="1048626"/>
                  </a:lnTo>
                  <a:lnTo>
                    <a:pt x="1780298" y="1049553"/>
                  </a:lnTo>
                  <a:lnTo>
                    <a:pt x="1780578" y="1051179"/>
                  </a:lnTo>
                  <a:lnTo>
                    <a:pt x="1780908" y="1052068"/>
                  </a:lnTo>
                  <a:lnTo>
                    <a:pt x="1781594" y="1053312"/>
                  </a:lnTo>
                  <a:lnTo>
                    <a:pt x="1781695" y="1053973"/>
                  </a:lnTo>
                  <a:lnTo>
                    <a:pt x="1781555" y="1055611"/>
                  </a:lnTo>
                  <a:lnTo>
                    <a:pt x="1781467" y="1056309"/>
                  </a:lnTo>
                  <a:lnTo>
                    <a:pt x="1781276" y="1056970"/>
                  </a:lnTo>
                  <a:lnTo>
                    <a:pt x="1780349" y="1059599"/>
                  </a:lnTo>
                  <a:lnTo>
                    <a:pt x="1780133" y="1060551"/>
                  </a:lnTo>
                  <a:lnTo>
                    <a:pt x="1773554" y="1066634"/>
                  </a:lnTo>
                  <a:lnTo>
                    <a:pt x="1772551" y="1067193"/>
                  </a:lnTo>
                  <a:lnTo>
                    <a:pt x="1767890" y="1075474"/>
                  </a:lnTo>
                  <a:lnTo>
                    <a:pt x="1766531" y="1078052"/>
                  </a:lnTo>
                  <a:lnTo>
                    <a:pt x="1766328" y="1078687"/>
                  </a:lnTo>
                  <a:lnTo>
                    <a:pt x="1766189" y="1079322"/>
                  </a:lnTo>
                  <a:lnTo>
                    <a:pt x="1766189" y="1080262"/>
                  </a:lnTo>
                  <a:lnTo>
                    <a:pt x="1768792" y="1085583"/>
                  </a:lnTo>
                  <a:lnTo>
                    <a:pt x="1769198" y="1086053"/>
                  </a:lnTo>
                  <a:lnTo>
                    <a:pt x="1769402" y="1086573"/>
                  </a:lnTo>
                  <a:lnTo>
                    <a:pt x="1769529" y="1087120"/>
                  </a:lnTo>
                  <a:lnTo>
                    <a:pt x="1769579" y="1087920"/>
                  </a:lnTo>
                  <a:lnTo>
                    <a:pt x="1769567" y="1088898"/>
                  </a:lnTo>
                  <a:lnTo>
                    <a:pt x="1769325" y="1090561"/>
                  </a:lnTo>
                  <a:lnTo>
                    <a:pt x="1768970" y="1091463"/>
                  </a:lnTo>
                  <a:lnTo>
                    <a:pt x="1768538" y="1092111"/>
                  </a:lnTo>
                  <a:lnTo>
                    <a:pt x="1765579" y="1093939"/>
                  </a:lnTo>
                  <a:lnTo>
                    <a:pt x="1764690" y="1094765"/>
                  </a:lnTo>
                  <a:lnTo>
                    <a:pt x="1763115" y="1097965"/>
                  </a:lnTo>
                  <a:lnTo>
                    <a:pt x="1763128" y="1098854"/>
                  </a:lnTo>
                  <a:lnTo>
                    <a:pt x="1772627" y="1103020"/>
                  </a:lnTo>
                  <a:lnTo>
                    <a:pt x="1790357" y="1099413"/>
                  </a:lnTo>
                  <a:lnTo>
                    <a:pt x="1795348" y="1100074"/>
                  </a:lnTo>
                  <a:lnTo>
                    <a:pt x="1797443" y="1103566"/>
                  </a:lnTo>
                  <a:lnTo>
                    <a:pt x="1797430" y="1104480"/>
                  </a:lnTo>
                  <a:lnTo>
                    <a:pt x="1797050" y="1105954"/>
                  </a:lnTo>
                  <a:lnTo>
                    <a:pt x="1796618" y="1106690"/>
                  </a:lnTo>
                  <a:lnTo>
                    <a:pt x="1795741" y="1107821"/>
                  </a:lnTo>
                  <a:lnTo>
                    <a:pt x="1795398" y="1108417"/>
                  </a:lnTo>
                  <a:lnTo>
                    <a:pt x="1795144" y="1109052"/>
                  </a:lnTo>
                  <a:lnTo>
                    <a:pt x="1795017" y="1109802"/>
                  </a:lnTo>
                  <a:lnTo>
                    <a:pt x="1795005" y="1110615"/>
                  </a:lnTo>
                  <a:lnTo>
                    <a:pt x="1795221" y="1111707"/>
                  </a:lnTo>
                  <a:lnTo>
                    <a:pt x="1800250" y="1114526"/>
                  </a:lnTo>
                  <a:lnTo>
                    <a:pt x="1802536" y="1114183"/>
                  </a:lnTo>
                  <a:lnTo>
                    <a:pt x="1803095" y="1114323"/>
                  </a:lnTo>
                  <a:lnTo>
                    <a:pt x="1803488" y="1114971"/>
                  </a:lnTo>
                  <a:lnTo>
                    <a:pt x="1803768" y="1115949"/>
                  </a:lnTo>
                  <a:lnTo>
                    <a:pt x="1803984" y="1118997"/>
                  </a:lnTo>
                  <a:lnTo>
                    <a:pt x="1804136" y="1119809"/>
                  </a:lnTo>
                  <a:lnTo>
                    <a:pt x="1807260" y="1121638"/>
                  </a:lnTo>
                  <a:lnTo>
                    <a:pt x="1815668" y="1118323"/>
                  </a:lnTo>
                  <a:lnTo>
                    <a:pt x="1820189" y="1117536"/>
                  </a:lnTo>
                  <a:lnTo>
                    <a:pt x="1820646" y="1117180"/>
                  </a:lnTo>
                  <a:lnTo>
                    <a:pt x="1822361" y="1115275"/>
                  </a:lnTo>
                  <a:lnTo>
                    <a:pt x="1824278" y="1113878"/>
                  </a:lnTo>
                  <a:lnTo>
                    <a:pt x="1825345" y="1113510"/>
                  </a:lnTo>
                  <a:lnTo>
                    <a:pt x="1826514" y="1113421"/>
                  </a:lnTo>
                  <a:lnTo>
                    <a:pt x="1829041" y="1113828"/>
                  </a:lnTo>
                  <a:lnTo>
                    <a:pt x="1841042" y="1122845"/>
                  </a:lnTo>
                  <a:lnTo>
                    <a:pt x="1841042" y="1123543"/>
                  </a:lnTo>
                  <a:lnTo>
                    <a:pt x="1840890" y="1124851"/>
                  </a:lnTo>
                  <a:lnTo>
                    <a:pt x="1840407" y="1126807"/>
                  </a:lnTo>
                  <a:lnTo>
                    <a:pt x="1838083" y="1134452"/>
                  </a:lnTo>
                  <a:lnTo>
                    <a:pt x="1837943" y="1135456"/>
                  </a:lnTo>
                  <a:lnTo>
                    <a:pt x="1842274" y="1141082"/>
                  </a:lnTo>
                  <a:lnTo>
                    <a:pt x="1842566" y="1141590"/>
                  </a:lnTo>
                  <a:lnTo>
                    <a:pt x="1842782" y="1142098"/>
                  </a:lnTo>
                  <a:lnTo>
                    <a:pt x="1842909" y="1142657"/>
                  </a:lnTo>
                  <a:lnTo>
                    <a:pt x="1842693" y="1143635"/>
                  </a:lnTo>
                  <a:lnTo>
                    <a:pt x="1842211" y="1144955"/>
                  </a:lnTo>
                  <a:lnTo>
                    <a:pt x="1839658" y="1150073"/>
                  </a:lnTo>
                  <a:lnTo>
                    <a:pt x="1839264" y="1151128"/>
                  </a:lnTo>
                  <a:lnTo>
                    <a:pt x="1838782" y="1152715"/>
                  </a:lnTo>
                  <a:lnTo>
                    <a:pt x="1838566" y="1153693"/>
                  </a:lnTo>
                  <a:lnTo>
                    <a:pt x="1838464" y="1154480"/>
                  </a:lnTo>
                  <a:lnTo>
                    <a:pt x="1838337" y="1156982"/>
                  </a:lnTo>
                  <a:lnTo>
                    <a:pt x="1838388" y="1157617"/>
                  </a:lnTo>
                  <a:lnTo>
                    <a:pt x="1838528" y="1158163"/>
                  </a:lnTo>
                  <a:lnTo>
                    <a:pt x="1838794" y="1158659"/>
                  </a:lnTo>
                  <a:lnTo>
                    <a:pt x="1842211" y="1162748"/>
                  </a:lnTo>
                  <a:lnTo>
                    <a:pt x="1842427" y="1163256"/>
                  </a:lnTo>
                  <a:lnTo>
                    <a:pt x="1842566" y="1163802"/>
                  </a:lnTo>
                  <a:lnTo>
                    <a:pt x="1842566" y="1164386"/>
                  </a:lnTo>
                  <a:lnTo>
                    <a:pt x="1842122" y="1167536"/>
                  </a:lnTo>
                  <a:lnTo>
                    <a:pt x="1842122" y="1168133"/>
                  </a:lnTo>
                  <a:lnTo>
                    <a:pt x="1842249" y="1168679"/>
                  </a:lnTo>
                  <a:lnTo>
                    <a:pt x="1842820" y="1170266"/>
                  </a:lnTo>
                  <a:lnTo>
                    <a:pt x="1842909" y="1170851"/>
                  </a:lnTo>
                  <a:lnTo>
                    <a:pt x="1842947" y="1171422"/>
                  </a:lnTo>
                  <a:lnTo>
                    <a:pt x="1842960" y="1172019"/>
                  </a:lnTo>
                  <a:lnTo>
                    <a:pt x="1843011" y="1172578"/>
                  </a:lnTo>
                  <a:lnTo>
                    <a:pt x="1843138" y="1173149"/>
                  </a:lnTo>
                  <a:lnTo>
                    <a:pt x="1843354" y="1173670"/>
                  </a:lnTo>
                  <a:lnTo>
                    <a:pt x="1843697" y="1174153"/>
                  </a:lnTo>
                  <a:lnTo>
                    <a:pt x="1845538" y="1176045"/>
                  </a:lnTo>
                  <a:lnTo>
                    <a:pt x="1846300" y="1177417"/>
                  </a:lnTo>
                  <a:lnTo>
                    <a:pt x="1846516" y="1177950"/>
                  </a:lnTo>
                  <a:lnTo>
                    <a:pt x="1846783" y="1179042"/>
                  </a:lnTo>
                  <a:lnTo>
                    <a:pt x="1846833" y="1179601"/>
                  </a:lnTo>
                  <a:lnTo>
                    <a:pt x="1846833" y="1180198"/>
                  </a:lnTo>
                  <a:lnTo>
                    <a:pt x="1846795" y="1180807"/>
                  </a:lnTo>
                  <a:lnTo>
                    <a:pt x="1846554" y="1182103"/>
                  </a:lnTo>
                  <a:lnTo>
                    <a:pt x="1846389" y="1182738"/>
                  </a:lnTo>
                  <a:lnTo>
                    <a:pt x="1846160" y="1184021"/>
                  </a:lnTo>
                  <a:lnTo>
                    <a:pt x="1845817" y="1184960"/>
                  </a:lnTo>
                  <a:lnTo>
                    <a:pt x="1844205" y="1188237"/>
                  </a:lnTo>
                  <a:lnTo>
                    <a:pt x="1843747" y="1189405"/>
                  </a:lnTo>
                  <a:lnTo>
                    <a:pt x="1843531" y="1190320"/>
                  </a:lnTo>
                  <a:lnTo>
                    <a:pt x="1843531" y="1190904"/>
                  </a:lnTo>
                  <a:lnTo>
                    <a:pt x="1843316" y="1191793"/>
                  </a:lnTo>
                  <a:lnTo>
                    <a:pt x="1842909" y="1192936"/>
                  </a:lnTo>
                  <a:lnTo>
                    <a:pt x="1841804" y="1195044"/>
                  </a:lnTo>
                  <a:lnTo>
                    <a:pt x="1841322" y="1196225"/>
                  </a:lnTo>
                  <a:lnTo>
                    <a:pt x="1841080" y="1197114"/>
                  </a:lnTo>
                  <a:lnTo>
                    <a:pt x="1841207" y="1197673"/>
                  </a:lnTo>
                  <a:lnTo>
                    <a:pt x="1841423" y="1198194"/>
                  </a:lnTo>
                  <a:lnTo>
                    <a:pt x="1841728" y="1198702"/>
                  </a:lnTo>
                  <a:lnTo>
                    <a:pt x="1842109" y="1199146"/>
                  </a:lnTo>
                  <a:lnTo>
                    <a:pt x="1842427" y="1199616"/>
                  </a:lnTo>
                  <a:lnTo>
                    <a:pt x="1842592" y="1200175"/>
                  </a:lnTo>
                  <a:lnTo>
                    <a:pt x="1842604" y="1200746"/>
                  </a:lnTo>
                  <a:lnTo>
                    <a:pt x="1842528" y="1201978"/>
                  </a:lnTo>
                  <a:lnTo>
                    <a:pt x="1826933" y="1211783"/>
                  </a:lnTo>
                  <a:lnTo>
                    <a:pt x="1826120" y="1212443"/>
                  </a:lnTo>
                  <a:lnTo>
                    <a:pt x="1822996" y="1215631"/>
                  </a:lnTo>
                  <a:lnTo>
                    <a:pt x="1821040" y="1217091"/>
                  </a:lnTo>
                  <a:lnTo>
                    <a:pt x="1819465" y="1217739"/>
                  </a:lnTo>
                  <a:lnTo>
                    <a:pt x="1818932" y="1218285"/>
                  </a:lnTo>
                  <a:lnTo>
                    <a:pt x="1818385" y="1219085"/>
                  </a:lnTo>
                  <a:lnTo>
                    <a:pt x="1817128" y="1221651"/>
                  </a:lnTo>
                  <a:lnTo>
                    <a:pt x="1816455" y="1222616"/>
                  </a:lnTo>
                  <a:lnTo>
                    <a:pt x="1814093" y="1224889"/>
                  </a:lnTo>
                  <a:lnTo>
                    <a:pt x="1813610" y="1225575"/>
                  </a:lnTo>
                  <a:lnTo>
                    <a:pt x="1813052" y="1226756"/>
                  </a:lnTo>
                  <a:lnTo>
                    <a:pt x="1812493" y="1228369"/>
                  </a:lnTo>
                  <a:lnTo>
                    <a:pt x="1810410" y="1232204"/>
                  </a:lnTo>
                  <a:lnTo>
                    <a:pt x="1810080" y="1233233"/>
                  </a:lnTo>
                  <a:lnTo>
                    <a:pt x="1809965" y="1234059"/>
                  </a:lnTo>
                  <a:lnTo>
                    <a:pt x="1809915" y="1234871"/>
                  </a:lnTo>
                  <a:lnTo>
                    <a:pt x="1809622" y="1235900"/>
                  </a:lnTo>
                  <a:lnTo>
                    <a:pt x="1808695" y="1237780"/>
                  </a:lnTo>
                  <a:lnTo>
                    <a:pt x="1808416" y="1238808"/>
                  </a:lnTo>
                  <a:lnTo>
                    <a:pt x="1808327" y="1239634"/>
                  </a:lnTo>
                  <a:lnTo>
                    <a:pt x="1808429" y="1240167"/>
                  </a:lnTo>
                  <a:lnTo>
                    <a:pt x="1808518" y="1240739"/>
                  </a:lnTo>
                  <a:lnTo>
                    <a:pt x="1808518" y="1241348"/>
                  </a:lnTo>
                  <a:lnTo>
                    <a:pt x="1808467" y="1241958"/>
                  </a:lnTo>
                  <a:lnTo>
                    <a:pt x="1801266" y="1252867"/>
                  </a:lnTo>
                  <a:lnTo>
                    <a:pt x="1800720" y="1253642"/>
                  </a:lnTo>
                  <a:lnTo>
                    <a:pt x="1799628" y="1255661"/>
                  </a:lnTo>
                  <a:lnTo>
                    <a:pt x="1799081" y="1256182"/>
                  </a:lnTo>
                  <a:lnTo>
                    <a:pt x="1798345" y="1256411"/>
                  </a:lnTo>
                  <a:lnTo>
                    <a:pt x="1797011" y="1256106"/>
                  </a:lnTo>
                  <a:lnTo>
                    <a:pt x="1795056" y="1254899"/>
                  </a:lnTo>
                  <a:lnTo>
                    <a:pt x="1794395" y="1254696"/>
                  </a:lnTo>
                  <a:lnTo>
                    <a:pt x="1793709" y="1254696"/>
                  </a:lnTo>
                  <a:lnTo>
                    <a:pt x="1792884" y="1255014"/>
                  </a:lnTo>
                  <a:lnTo>
                    <a:pt x="1792363" y="1255369"/>
                  </a:lnTo>
                  <a:lnTo>
                    <a:pt x="1791284" y="1256957"/>
                  </a:lnTo>
                  <a:lnTo>
                    <a:pt x="1791487" y="1257350"/>
                  </a:lnTo>
                  <a:lnTo>
                    <a:pt x="1791652" y="1257350"/>
                  </a:lnTo>
                  <a:lnTo>
                    <a:pt x="1791957" y="1258671"/>
                  </a:lnTo>
                  <a:lnTo>
                    <a:pt x="1792579" y="1260551"/>
                  </a:lnTo>
                  <a:lnTo>
                    <a:pt x="1793341" y="1262113"/>
                  </a:lnTo>
                  <a:lnTo>
                    <a:pt x="1794268" y="1263205"/>
                  </a:lnTo>
                  <a:lnTo>
                    <a:pt x="1797342" y="1263281"/>
                  </a:lnTo>
                  <a:lnTo>
                    <a:pt x="1798878" y="1263929"/>
                  </a:lnTo>
                  <a:lnTo>
                    <a:pt x="1799412" y="1266266"/>
                  </a:lnTo>
                  <a:lnTo>
                    <a:pt x="1800110" y="1266278"/>
                  </a:lnTo>
                  <a:lnTo>
                    <a:pt x="1803501" y="1265135"/>
                  </a:lnTo>
                  <a:lnTo>
                    <a:pt x="1804644" y="1265783"/>
                  </a:lnTo>
                  <a:lnTo>
                    <a:pt x="1805558" y="1268018"/>
                  </a:lnTo>
                  <a:lnTo>
                    <a:pt x="1806333" y="1269441"/>
                  </a:lnTo>
                  <a:lnTo>
                    <a:pt x="1808378" y="1271930"/>
                  </a:lnTo>
                  <a:lnTo>
                    <a:pt x="1808073" y="1273352"/>
                  </a:lnTo>
                  <a:lnTo>
                    <a:pt x="1808175" y="1274533"/>
                  </a:lnTo>
                  <a:lnTo>
                    <a:pt x="1808810" y="1276858"/>
                  </a:lnTo>
                  <a:lnTo>
                    <a:pt x="1807197" y="1277861"/>
                  </a:lnTo>
                  <a:lnTo>
                    <a:pt x="1807311" y="1279042"/>
                  </a:lnTo>
                  <a:lnTo>
                    <a:pt x="1808086" y="1280426"/>
                  </a:lnTo>
                  <a:lnTo>
                    <a:pt x="1808518" y="1282039"/>
                  </a:lnTo>
                  <a:lnTo>
                    <a:pt x="1808606" y="1283081"/>
                  </a:lnTo>
                  <a:lnTo>
                    <a:pt x="1808911" y="1284198"/>
                  </a:lnTo>
                  <a:lnTo>
                    <a:pt x="1809330" y="1285163"/>
                  </a:lnTo>
                  <a:lnTo>
                    <a:pt x="1809737" y="1285646"/>
                  </a:lnTo>
                  <a:lnTo>
                    <a:pt x="1810524" y="1285633"/>
                  </a:lnTo>
                  <a:lnTo>
                    <a:pt x="1810892" y="1284947"/>
                  </a:lnTo>
                  <a:lnTo>
                    <a:pt x="1811185" y="1284058"/>
                  </a:lnTo>
                  <a:lnTo>
                    <a:pt x="1811654" y="1283385"/>
                  </a:lnTo>
                  <a:lnTo>
                    <a:pt x="1813902" y="1282903"/>
                  </a:lnTo>
                  <a:lnTo>
                    <a:pt x="1821433" y="1283398"/>
                  </a:lnTo>
                  <a:lnTo>
                    <a:pt x="1822996" y="1285138"/>
                  </a:lnTo>
                  <a:lnTo>
                    <a:pt x="1822665" y="1286903"/>
                  </a:lnTo>
                  <a:lnTo>
                    <a:pt x="1821992" y="1288008"/>
                  </a:lnTo>
                  <a:lnTo>
                    <a:pt x="1819871" y="1290167"/>
                  </a:lnTo>
                  <a:lnTo>
                    <a:pt x="1816633" y="1294866"/>
                  </a:lnTo>
                  <a:lnTo>
                    <a:pt x="1815477" y="1295488"/>
                  </a:lnTo>
                  <a:lnTo>
                    <a:pt x="1815033" y="1295984"/>
                  </a:lnTo>
                  <a:lnTo>
                    <a:pt x="1814995" y="1297190"/>
                  </a:lnTo>
                  <a:lnTo>
                    <a:pt x="1815096" y="1298549"/>
                  </a:lnTo>
                  <a:lnTo>
                    <a:pt x="1815083" y="1299514"/>
                  </a:lnTo>
                  <a:lnTo>
                    <a:pt x="1814664" y="1300353"/>
                  </a:lnTo>
                  <a:lnTo>
                    <a:pt x="1813623" y="1301203"/>
                  </a:lnTo>
                  <a:lnTo>
                    <a:pt x="1813153" y="1301775"/>
                  </a:lnTo>
                  <a:lnTo>
                    <a:pt x="1812543" y="1303350"/>
                  </a:lnTo>
                  <a:lnTo>
                    <a:pt x="1811070" y="1308963"/>
                  </a:lnTo>
                  <a:lnTo>
                    <a:pt x="1811058" y="1309674"/>
                  </a:lnTo>
                  <a:lnTo>
                    <a:pt x="1811019" y="1310220"/>
                  </a:lnTo>
                  <a:lnTo>
                    <a:pt x="1811223" y="1310728"/>
                  </a:lnTo>
                  <a:lnTo>
                    <a:pt x="1812277" y="1312138"/>
                  </a:lnTo>
                  <a:lnTo>
                    <a:pt x="1812543" y="1312621"/>
                  </a:lnTo>
                  <a:lnTo>
                    <a:pt x="1813255" y="1314742"/>
                  </a:lnTo>
                  <a:lnTo>
                    <a:pt x="1813509" y="1315262"/>
                  </a:lnTo>
                  <a:lnTo>
                    <a:pt x="1813953" y="1315669"/>
                  </a:lnTo>
                  <a:lnTo>
                    <a:pt x="1816392" y="1316888"/>
                  </a:lnTo>
                  <a:lnTo>
                    <a:pt x="1816646" y="1317358"/>
                  </a:lnTo>
                  <a:lnTo>
                    <a:pt x="1816722" y="1317980"/>
                  </a:lnTo>
                  <a:lnTo>
                    <a:pt x="1816684" y="1318679"/>
                  </a:lnTo>
                  <a:lnTo>
                    <a:pt x="1816468" y="1320317"/>
                  </a:lnTo>
                  <a:lnTo>
                    <a:pt x="1816074" y="1321333"/>
                  </a:lnTo>
                  <a:lnTo>
                    <a:pt x="1815401" y="1322527"/>
                  </a:lnTo>
                  <a:lnTo>
                    <a:pt x="1812366" y="1326184"/>
                  </a:lnTo>
                  <a:lnTo>
                    <a:pt x="1812137" y="1326388"/>
                  </a:lnTo>
                  <a:lnTo>
                    <a:pt x="1811654" y="1327111"/>
                  </a:lnTo>
                  <a:lnTo>
                    <a:pt x="1811439" y="1327899"/>
                  </a:lnTo>
                  <a:lnTo>
                    <a:pt x="1811413" y="1328534"/>
                  </a:lnTo>
                  <a:lnTo>
                    <a:pt x="1811464" y="1329143"/>
                  </a:lnTo>
                  <a:lnTo>
                    <a:pt x="1811591" y="1329677"/>
                  </a:lnTo>
                  <a:lnTo>
                    <a:pt x="1811883" y="1331353"/>
                  </a:lnTo>
                  <a:lnTo>
                    <a:pt x="1812289" y="1332992"/>
                  </a:lnTo>
                  <a:lnTo>
                    <a:pt x="1812366" y="1333563"/>
                  </a:lnTo>
                  <a:lnTo>
                    <a:pt x="1812264" y="1334160"/>
                  </a:lnTo>
                  <a:lnTo>
                    <a:pt x="1811197" y="1336001"/>
                  </a:lnTo>
                  <a:lnTo>
                    <a:pt x="1809153" y="1338757"/>
                  </a:lnTo>
                  <a:lnTo>
                    <a:pt x="1808035" y="1339507"/>
                  </a:lnTo>
                  <a:lnTo>
                    <a:pt x="1802574" y="1340231"/>
                  </a:lnTo>
                  <a:lnTo>
                    <a:pt x="1802091" y="1340523"/>
                  </a:lnTo>
                  <a:lnTo>
                    <a:pt x="1791804" y="1356969"/>
                  </a:lnTo>
                  <a:lnTo>
                    <a:pt x="1791690" y="1357604"/>
                  </a:lnTo>
                  <a:lnTo>
                    <a:pt x="1791449" y="1358239"/>
                  </a:lnTo>
                  <a:lnTo>
                    <a:pt x="1791017" y="1358912"/>
                  </a:lnTo>
                  <a:lnTo>
                    <a:pt x="1790471" y="1359611"/>
                  </a:lnTo>
                  <a:lnTo>
                    <a:pt x="1788464" y="1361478"/>
                  </a:lnTo>
                  <a:lnTo>
                    <a:pt x="1788020" y="1362024"/>
                  </a:lnTo>
                  <a:lnTo>
                    <a:pt x="1787639" y="1362722"/>
                  </a:lnTo>
                  <a:lnTo>
                    <a:pt x="1787397" y="1363827"/>
                  </a:lnTo>
                  <a:lnTo>
                    <a:pt x="1787448" y="1364564"/>
                  </a:lnTo>
                  <a:lnTo>
                    <a:pt x="1787639" y="1365186"/>
                  </a:lnTo>
                  <a:lnTo>
                    <a:pt x="1787880" y="1365694"/>
                  </a:lnTo>
                  <a:lnTo>
                    <a:pt x="1787893" y="1366266"/>
                  </a:lnTo>
                  <a:lnTo>
                    <a:pt x="1787639" y="1366850"/>
                  </a:lnTo>
                  <a:lnTo>
                    <a:pt x="1786813" y="1367459"/>
                  </a:lnTo>
                  <a:lnTo>
                    <a:pt x="1785048" y="1368259"/>
                  </a:lnTo>
                  <a:lnTo>
                    <a:pt x="1784438" y="1368679"/>
                  </a:lnTo>
                  <a:lnTo>
                    <a:pt x="1782432" y="1370787"/>
                  </a:lnTo>
                  <a:lnTo>
                    <a:pt x="1781873" y="1371130"/>
                  </a:lnTo>
                  <a:lnTo>
                    <a:pt x="1780298" y="1371600"/>
                  </a:lnTo>
                  <a:lnTo>
                    <a:pt x="1779777" y="1372019"/>
                  </a:lnTo>
                  <a:lnTo>
                    <a:pt x="1779320" y="1372704"/>
                  </a:lnTo>
                  <a:lnTo>
                    <a:pt x="1778838" y="1373911"/>
                  </a:lnTo>
                  <a:lnTo>
                    <a:pt x="1778380" y="1374838"/>
                  </a:lnTo>
                  <a:lnTo>
                    <a:pt x="1777847" y="1375676"/>
                  </a:lnTo>
                  <a:lnTo>
                    <a:pt x="1777034" y="1376603"/>
                  </a:lnTo>
                  <a:lnTo>
                    <a:pt x="1776539" y="1377365"/>
                  </a:lnTo>
                  <a:lnTo>
                    <a:pt x="1776260" y="1378292"/>
                  </a:lnTo>
                  <a:lnTo>
                    <a:pt x="1776323" y="1378940"/>
                  </a:lnTo>
                  <a:lnTo>
                    <a:pt x="1776463" y="1379550"/>
                  </a:lnTo>
                  <a:lnTo>
                    <a:pt x="1777072" y="1381125"/>
                  </a:lnTo>
                  <a:lnTo>
                    <a:pt x="1777199" y="1381658"/>
                  </a:lnTo>
                  <a:lnTo>
                    <a:pt x="1767649" y="1391920"/>
                  </a:lnTo>
                  <a:lnTo>
                    <a:pt x="1750250" y="1415237"/>
                  </a:lnTo>
                  <a:lnTo>
                    <a:pt x="1749297" y="1417535"/>
                  </a:lnTo>
                  <a:lnTo>
                    <a:pt x="1754136" y="1438186"/>
                  </a:lnTo>
                  <a:lnTo>
                    <a:pt x="1754187" y="1438478"/>
                  </a:lnTo>
                  <a:lnTo>
                    <a:pt x="1754200" y="1438783"/>
                  </a:lnTo>
                  <a:lnTo>
                    <a:pt x="1754149" y="1439176"/>
                  </a:lnTo>
                  <a:lnTo>
                    <a:pt x="1754009" y="1439735"/>
                  </a:lnTo>
                  <a:lnTo>
                    <a:pt x="1752003" y="1444548"/>
                  </a:lnTo>
                  <a:lnTo>
                    <a:pt x="1751901" y="1445196"/>
                  </a:lnTo>
                  <a:lnTo>
                    <a:pt x="1751964" y="1445755"/>
                  </a:lnTo>
                  <a:lnTo>
                    <a:pt x="1752079" y="1446288"/>
                  </a:lnTo>
                  <a:lnTo>
                    <a:pt x="1752561" y="1447901"/>
                  </a:lnTo>
                  <a:lnTo>
                    <a:pt x="1752701" y="1448447"/>
                  </a:lnTo>
                  <a:lnTo>
                    <a:pt x="1753069" y="1449501"/>
                  </a:lnTo>
                  <a:lnTo>
                    <a:pt x="1753628" y="1450086"/>
                  </a:lnTo>
                  <a:lnTo>
                    <a:pt x="1757298" y="1452537"/>
                  </a:lnTo>
                  <a:lnTo>
                    <a:pt x="1757997" y="1453375"/>
                  </a:lnTo>
                  <a:lnTo>
                    <a:pt x="1758289" y="1453959"/>
                  </a:lnTo>
                  <a:lnTo>
                    <a:pt x="1758657" y="1455077"/>
                  </a:lnTo>
                  <a:lnTo>
                    <a:pt x="1759178" y="1457261"/>
                  </a:lnTo>
                  <a:lnTo>
                    <a:pt x="1759496" y="1458925"/>
                  </a:lnTo>
                  <a:lnTo>
                    <a:pt x="1759610" y="1459471"/>
                  </a:lnTo>
                  <a:lnTo>
                    <a:pt x="1759724" y="1460030"/>
                  </a:lnTo>
                  <a:lnTo>
                    <a:pt x="1760156" y="1460665"/>
                  </a:lnTo>
                  <a:lnTo>
                    <a:pt x="1760918" y="1461325"/>
                  </a:lnTo>
                  <a:lnTo>
                    <a:pt x="1767458" y="1463814"/>
                  </a:lnTo>
                  <a:lnTo>
                    <a:pt x="1772488" y="1463001"/>
                  </a:lnTo>
                  <a:lnTo>
                    <a:pt x="1773707" y="1463116"/>
                  </a:lnTo>
                  <a:lnTo>
                    <a:pt x="1776831" y="1464538"/>
                  </a:lnTo>
                  <a:lnTo>
                    <a:pt x="1781302" y="1468424"/>
                  </a:lnTo>
                  <a:lnTo>
                    <a:pt x="1783016" y="1470418"/>
                  </a:lnTo>
                  <a:lnTo>
                    <a:pt x="1784870" y="1473885"/>
                  </a:lnTo>
                  <a:lnTo>
                    <a:pt x="1785569" y="1474508"/>
                  </a:lnTo>
                  <a:lnTo>
                    <a:pt x="1790928" y="1477225"/>
                  </a:lnTo>
                  <a:lnTo>
                    <a:pt x="1792109" y="1477213"/>
                  </a:lnTo>
                  <a:lnTo>
                    <a:pt x="1793189" y="1476921"/>
                  </a:lnTo>
                  <a:lnTo>
                    <a:pt x="1795614" y="1475549"/>
                  </a:lnTo>
                  <a:lnTo>
                    <a:pt x="1796110" y="1475371"/>
                  </a:lnTo>
                  <a:lnTo>
                    <a:pt x="1796656" y="1475422"/>
                  </a:lnTo>
                  <a:lnTo>
                    <a:pt x="1797202" y="1475803"/>
                  </a:lnTo>
                  <a:lnTo>
                    <a:pt x="1798015" y="1477352"/>
                  </a:lnTo>
                  <a:lnTo>
                    <a:pt x="1799399" y="1480527"/>
                  </a:lnTo>
                  <a:lnTo>
                    <a:pt x="1800720" y="1483029"/>
                  </a:lnTo>
                  <a:lnTo>
                    <a:pt x="1801190" y="1483575"/>
                  </a:lnTo>
                  <a:lnTo>
                    <a:pt x="1801825" y="1484134"/>
                  </a:lnTo>
                  <a:lnTo>
                    <a:pt x="1814728" y="1490929"/>
                  </a:lnTo>
                  <a:lnTo>
                    <a:pt x="1815261" y="1491018"/>
                  </a:lnTo>
                  <a:lnTo>
                    <a:pt x="1819020" y="1490129"/>
                  </a:lnTo>
                  <a:lnTo>
                    <a:pt x="1820989" y="1489036"/>
                  </a:lnTo>
                  <a:lnTo>
                    <a:pt x="1821522" y="1488897"/>
                  </a:lnTo>
                  <a:lnTo>
                    <a:pt x="1828152" y="1497126"/>
                  </a:lnTo>
                  <a:lnTo>
                    <a:pt x="1828101" y="1499247"/>
                  </a:lnTo>
                  <a:lnTo>
                    <a:pt x="1827593" y="1503095"/>
                  </a:lnTo>
                  <a:lnTo>
                    <a:pt x="1826564" y="1504188"/>
                  </a:lnTo>
                  <a:lnTo>
                    <a:pt x="1816607" y="1506105"/>
                  </a:lnTo>
                  <a:lnTo>
                    <a:pt x="1815617" y="1506689"/>
                  </a:lnTo>
                  <a:lnTo>
                    <a:pt x="1809305" y="1512125"/>
                  </a:lnTo>
                  <a:lnTo>
                    <a:pt x="1808975" y="1512697"/>
                  </a:lnTo>
                  <a:lnTo>
                    <a:pt x="1808772" y="1513332"/>
                  </a:lnTo>
                  <a:lnTo>
                    <a:pt x="1808695" y="1513941"/>
                  </a:lnTo>
                  <a:lnTo>
                    <a:pt x="1808759" y="1514487"/>
                  </a:lnTo>
                  <a:lnTo>
                    <a:pt x="1809026" y="1515579"/>
                  </a:lnTo>
                  <a:lnTo>
                    <a:pt x="1809584" y="1517154"/>
                  </a:lnTo>
                  <a:lnTo>
                    <a:pt x="1812010" y="1521599"/>
                  </a:lnTo>
                  <a:lnTo>
                    <a:pt x="1811489" y="1522399"/>
                  </a:lnTo>
                  <a:lnTo>
                    <a:pt x="1810207" y="1523453"/>
                  </a:lnTo>
                  <a:lnTo>
                    <a:pt x="1751799" y="1553019"/>
                  </a:lnTo>
                  <a:lnTo>
                    <a:pt x="1750377" y="1552981"/>
                  </a:lnTo>
                  <a:lnTo>
                    <a:pt x="1729104" y="1568081"/>
                  </a:lnTo>
                  <a:lnTo>
                    <a:pt x="1714271" y="1570355"/>
                  </a:lnTo>
                  <a:lnTo>
                    <a:pt x="1713826" y="1570240"/>
                  </a:lnTo>
                  <a:lnTo>
                    <a:pt x="1711718" y="1568411"/>
                  </a:lnTo>
                  <a:lnTo>
                    <a:pt x="1708835" y="1564728"/>
                  </a:lnTo>
                  <a:lnTo>
                    <a:pt x="1694522" y="1551038"/>
                  </a:lnTo>
                  <a:lnTo>
                    <a:pt x="1689798" y="1543875"/>
                  </a:lnTo>
                  <a:lnTo>
                    <a:pt x="1689430" y="1543431"/>
                  </a:lnTo>
                  <a:lnTo>
                    <a:pt x="1688884" y="1543062"/>
                  </a:lnTo>
                  <a:lnTo>
                    <a:pt x="1668856" y="1543608"/>
                  </a:lnTo>
                  <a:lnTo>
                    <a:pt x="1624914" y="1574660"/>
                  </a:lnTo>
                  <a:lnTo>
                    <a:pt x="1622945" y="1583994"/>
                  </a:lnTo>
                  <a:lnTo>
                    <a:pt x="1622717" y="1585620"/>
                  </a:lnTo>
                  <a:lnTo>
                    <a:pt x="1622234" y="1587119"/>
                  </a:lnTo>
                  <a:lnTo>
                    <a:pt x="1621091" y="1588312"/>
                  </a:lnTo>
                  <a:lnTo>
                    <a:pt x="1610728" y="1595323"/>
                  </a:lnTo>
                  <a:lnTo>
                    <a:pt x="1609280" y="1595691"/>
                  </a:lnTo>
                  <a:lnTo>
                    <a:pt x="1607870" y="1594904"/>
                  </a:lnTo>
                  <a:lnTo>
                    <a:pt x="1595945" y="1582547"/>
                  </a:lnTo>
                  <a:lnTo>
                    <a:pt x="1594205" y="1581353"/>
                  </a:lnTo>
                  <a:lnTo>
                    <a:pt x="1591919" y="1580426"/>
                  </a:lnTo>
                  <a:lnTo>
                    <a:pt x="1575879" y="1580299"/>
                  </a:lnTo>
                  <a:lnTo>
                    <a:pt x="1573034" y="1581810"/>
                  </a:lnTo>
                  <a:lnTo>
                    <a:pt x="1553400" y="1577276"/>
                  </a:lnTo>
                  <a:lnTo>
                    <a:pt x="1549120" y="1565198"/>
                  </a:lnTo>
                  <a:lnTo>
                    <a:pt x="1548993" y="1563839"/>
                  </a:lnTo>
                  <a:lnTo>
                    <a:pt x="1548625" y="1563204"/>
                  </a:lnTo>
                  <a:lnTo>
                    <a:pt x="1548066" y="1562836"/>
                  </a:lnTo>
                  <a:lnTo>
                    <a:pt x="1532293" y="1556537"/>
                  </a:lnTo>
                  <a:lnTo>
                    <a:pt x="1531378" y="1556448"/>
                  </a:lnTo>
                  <a:lnTo>
                    <a:pt x="1530362" y="1556626"/>
                  </a:lnTo>
                  <a:lnTo>
                    <a:pt x="1527073" y="1558785"/>
                  </a:lnTo>
                  <a:lnTo>
                    <a:pt x="1526374" y="1559077"/>
                  </a:lnTo>
                  <a:lnTo>
                    <a:pt x="1516265" y="1558074"/>
                  </a:lnTo>
                  <a:lnTo>
                    <a:pt x="1515516" y="1558226"/>
                  </a:lnTo>
                  <a:lnTo>
                    <a:pt x="1514665" y="1558607"/>
                  </a:lnTo>
                  <a:lnTo>
                    <a:pt x="1502028" y="1567484"/>
                  </a:lnTo>
                  <a:lnTo>
                    <a:pt x="1500695" y="1567954"/>
                  </a:lnTo>
                  <a:lnTo>
                    <a:pt x="1499552" y="1567954"/>
                  </a:lnTo>
                  <a:lnTo>
                    <a:pt x="1482610" y="1562595"/>
                  </a:lnTo>
                  <a:lnTo>
                    <a:pt x="1463090" y="1560703"/>
                  </a:lnTo>
                  <a:lnTo>
                    <a:pt x="1456791" y="1562481"/>
                  </a:lnTo>
                  <a:lnTo>
                    <a:pt x="1455572" y="1562519"/>
                  </a:lnTo>
                  <a:lnTo>
                    <a:pt x="1454823" y="1562265"/>
                  </a:lnTo>
                  <a:lnTo>
                    <a:pt x="1452575" y="1557185"/>
                  </a:lnTo>
                  <a:lnTo>
                    <a:pt x="1451673" y="1555826"/>
                  </a:lnTo>
                  <a:lnTo>
                    <a:pt x="1451546" y="1555292"/>
                  </a:lnTo>
                  <a:lnTo>
                    <a:pt x="1451584" y="1554695"/>
                  </a:lnTo>
                  <a:lnTo>
                    <a:pt x="1452498" y="1549679"/>
                  </a:lnTo>
                  <a:lnTo>
                    <a:pt x="1452676" y="1549095"/>
                  </a:lnTo>
                  <a:lnTo>
                    <a:pt x="1453006" y="1548587"/>
                  </a:lnTo>
                  <a:lnTo>
                    <a:pt x="1454200" y="1547368"/>
                  </a:lnTo>
                  <a:lnTo>
                    <a:pt x="1454340" y="1546910"/>
                  </a:lnTo>
                  <a:lnTo>
                    <a:pt x="1451330" y="1545107"/>
                  </a:lnTo>
                  <a:lnTo>
                    <a:pt x="1450822" y="1544802"/>
                  </a:lnTo>
                  <a:lnTo>
                    <a:pt x="1450378" y="1544434"/>
                  </a:lnTo>
                  <a:lnTo>
                    <a:pt x="1448765" y="1542034"/>
                  </a:lnTo>
                  <a:lnTo>
                    <a:pt x="1448346" y="1541627"/>
                  </a:lnTo>
                  <a:lnTo>
                    <a:pt x="1447787" y="1541310"/>
                  </a:lnTo>
                  <a:lnTo>
                    <a:pt x="1446847" y="1541310"/>
                  </a:lnTo>
                  <a:lnTo>
                    <a:pt x="1443418" y="1542097"/>
                  </a:lnTo>
                  <a:lnTo>
                    <a:pt x="1442300" y="1542097"/>
                  </a:lnTo>
                  <a:lnTo>
                    <a:pt x="1440764" y="1541792"/>
                  </a:lnTo>
                  <a:lnTo>
                    <a:pt x="1438490" y="1542084"/>
                  </a:lnTo>
                  <a:lnTo>
                    <a:pt x="1437817" y="1541932"/>
                  </a:lnTo>
                  <a:lnTo>
                    <a:pt x="1437373" y="1541678"/>
                  </a:lnTo>
                  <a:lnTo>
                    <a:pt x="1437157" y="1541411"/>
                  </a:lnTo>
                  <a:lnTo>
                    <a:pt x="1436789" y="1541094"/>
                  </a:lnTo>
                  <a:lnTo>
                    <a:pt x="1436027" y="1541132"/>
                  </a:lnTo>
                  <a:lnTo>
                    <a:pt x="1435061" y="1541665"/>
                  </a:lnTo>
                  <a:lnTo>
                    <a:pt x="1431658" y="1544828"/>
                  </a:lnTo>
                  <a:lnTo>
                    <a:pt x="1430870" y="1545069"/>
                  </a:lnTo>
                  <a:lnTo>
                    <a:pt x="1425981" y="1544980"/>
                  </a:lnTo>
                  <a:lnTo>
                    <a:pt x="1425371" y="1544713"/>
                  </a:lnTo>
                  <a:lnTo>
                    <a:pt x="1424876" y="1544320"/>
                  </a:lnTo>
                  <a:lnTo>
                    <a:pt x="1420812" y="1538770"/>
                  </a:lnTo>
                  <a:lnTo>
                    <a:pt x="1420202" y="1538516"/>
                  </a:lnTo>
                  <a:lnTo>
                    <a:pt x="1419466" y="1538516"/>
                  </a:lnTo>
                  <a:lnTo>
                    <a:pt x="1408734" y="1542516"/>
                  </a:lnTo>
                  <a:lnTo>
                    <a:pt x="1407591" y="1542656"/>
                  </a:lnTo>
                  <a:lnTo>
                    <a:pt x="1390891" y="1537258"/>
                  </a:lnTo>
                  <a:lnTo>
                    <a:pt x="1388465" y="1537068"/>
                  </a:lnTo>
                  <a:lnTo>
                    <a:pt x="1386077" y="1537474"/>
                  </a:lnTo>
                  <a:lnTo>
                    <a:pt x="1377670" y="1541538"/>
                  </a:lnTo>
                  <a:lnTo>
                    <a:pt x="1377099" y="1541589"/>
                  </a:lnTo>
                  <a:lnTo>
                    <a:pt x="1372958" y="1537169"/>
                  </a:lnTo>
                  <a:lnTo>
                    <a:pt x="1371993" y="1535772"/>
                  </a:lnTo>
                  <a:lnTo>
                    <a:pt x="1368221" y="1532420"/>
                  </a:lnTo>
                  <a:lnTo>
                    <a:pt x="1365796" y="1530959"/>
                  </a:lnTo>
                  <a:lnTo>
                    <a:pt x="1358150" y="1529334"/>
                  </a:lnTo>
                  <a:lnTo>
                    <a:pt x="1349311" y="1530045"/>
                  </a:lnTo>
                  <a:lnTo>
                    <a:pt x="1348701" y="1529829"/>
                  </a:lnTo>
                  <a:lnTo>
                    <a:pt x="1345666" y="1527454"/>
                  </a:lnTo>
                  <a:lnTo>
                    <a:pt x="1344409" y="1526819"/>
                  </a:lnTo>
                  <a:lnTo>
                    <a:pt x="1341170" y="1526082"/>
                  </a:lnTo>
                  <a:lnTo>
                    <a:pt x="1335176" y="1522603"/>
                  </a:lnTo>
                  <a:lnTo>
                    <a:pt x="1329588" y="1534452"/>
                  </a:lnTo>
                  <a:lnTo>
                    <a:pt x="1329639" y="1535049"/>
                  </a:lnTo>
                  <a:lnTo>
                    <a:pt x="1329067" y="1536623"/>
                  </a:lnTo>
                  <a:lnTo>
                    <a:pt x="1327378" y="1536331"/>
                  </a:lnTo>
                  <a:lnTo>
                    <a:pt x="1326273" y="1535836"/>
                  </a:lnTo>
                  <a:lnTo>
                    <a:pt x="1325194" y="1534909"/>
                  </a:lnTo>
                  <a:lnTo>
                    <a:pt x="1324457" y="1536407"/>
                  </a:lnTo>
                  <a:lnTo>
                    <a:pt x="1324013" y="1536471"/>
                  </a:lnTo>
                  <a:lnTo>
                    <a:pt x="1323670" y="1536903"/>
                  </a:lnTo>
                  <a:lnTo>
                    <a:pt x="1323441" y="1537550"/>
                  </a:lnTo>
                  <a:lnTo>
                    <a:pt x="1322298" y="1544447"/>
                  </a:lnTo>
                  <a:lnTo>
                    <a:pt x="1322527" y="1545374"/>
                  </a:lnTo>
                  <a:lnTo>
                    <a:pt x="1322971" y="1545894"/>
                  </a:lnTo>
                  <a:lnTo>
                    <a:pt x="1324889" y="1546593"/>
                  </a:lnTo>
                  <a:lnTo>
                    <a:pt x="1325244" y="1546936"/>
                  </a:lnTo>
                  <a:lnTo>
                    <a:pt x="1325435" y="1547406"/>
                  </a:lnTo>
                  <a:lnTo>
                    <a:pt x="1325549" y="1547926"/>
                  </a:lnTo>
                  <a:lnTo>
                    <a:pt x="1325600" y="1548498"/>
                  </a:lnTo>
                  <a:lnTo>
                    <a:pt x="1325676" y="1550835"/>
                  </a:lnTo>
                  <a:lnTo>
                    <a:pt x="1325575" y="1553222"/>
                  </a:lnTo>
                  <a:lnTo>
                    <a:pt x="1311719" y="1561922"/>
                  </a:lnTo>
                  <a:lnTo>
                    <a:pt x="1309916" y="1562976"/>
                  </a:lnTo>
                  <a:lnTo>
                    <a:pt x="1308099" y="1564894"/>
                  </a:lnTo>
                  <a:lnTo>
                    <a:pt x="1305229" y="1573009"/>
                  </a:lnTo>
                  <a:lnTo>
                    <a:pt x="1304645" y="1575231"/>
                  </a:lnTo>
                  <a:lnTo>
                    <a:pt x="1304480" y="1576425"/>
                  </a:lnTo>
                  <a:lnTo>
                    <a:pt x="1304772" y="1576997"/>
                  </a:lnTo>
                  <a:lnTo>
                    <a:pt x="1305318" y="1577340"/>
                  </a:lnTo>
                  <a:lnTo>
                    <a:pt x="1307198" y="1578076"/>
                  </a:lnTo>
                  <a:lnTo>
                    <a:pt x="1307655" y="1578483"/>
                  </a:lnTo>
                  <a:lnTo>
                    <a:pt x="1308646" y="1585074"/>
                  </a:lnTo>
                  <a:lnTo>
                    <a:pt x="1308633" y="1585709"/>
                  </a:lnTo>
                  <a:lnTo>
                    <a:pt x="1308493" y="1586382"/>
                  </a:lnTo>
                  <a:lnTo>
                    <a:pt x="1303032" y="1596237"/>
                  </a:lnTo>
                  <a:lnTo>
                    <a:pt x="1301826" y="1597761"/>
                  </a:lnTo>
                  <a:lnTo>
                    <a:pt x="1297393" y="1601711"/>
                  </a:lnTo>
                  <a:lnTo>
                    <a:pt x="1297038" y="1602206"/>
                  </a:lnTo>
                  <a:lnTo>
                    <a:pt x="1296885" y="1602790"/>
                  </a:lnTo>
                  <a:lnTo>
                    <a:pt x="1297101" y="1603514"/>
                  </a:lnTo>
                  <a:lnTo>
                    <a:pt x="1297457" y="1604073"/>
                  </a:lnTo>
                  <a:lnTo>
                    <a:pt x="1298867" y="1605356"/>
                  </a:lnTo>
                  <a:lnTo>
                    <a:pt x="1299222" y="1605813"/>
                  </a:lnTo>
                  <a:lnTo>
                    <a:pt x="1299502" y="1606308"/>
                  </a:lnTo>
                  <a:lnTo>
                    <a:pt x="1299667" y="1606842"/>
                  </a:lnTo>
                  <a:lnTo>
                    <a:pt x="1299717" y="1607413"/>
                  </a:lnTo>
                  <a:lnTo>
                    <a:pt x="1299705" y="1607997"/>
                  </a:lnTo>
                  <a:lnTo>
                    <a:pt x="1299565" y="1609051"/>
                  </a:lnTo>
                  <a:lnTo>
                    <a:pt x="1296276" y="1622399"/>
                  </a:lnTo>
                  <a:lnTo>
                    <a:pt x="1293139" y="1642389"/>
                  </a:lnTo>
                  <a:lnTo>
                    <a:pt x="1292669" y="1643938"/>
                  </a:lnTo>
                  <a:lnTo>
                    <a:pt x="1291869" y="1645424"/>
                  </a:lnTo>
                  <a:lnTo>
                    <a:pt x="1287119" y="1648866"/>
                  </a:lnTo>
                  <a:lnTo>
                    <a:pt x="1286052" y="1651749"/>
                  </a:lnTo>
                  <a:lnTo>
                    <a:pt x="1285074" y="1658264"/>
                  </a:lnTo>
                  <a:lnTo>
                    <a:pt x="1284516" y="1660804"/>
                  </a:lnTo>
                  <a:lnTo>
                    <a:pt x="1283588" y="1661629"/>
                  </a:lnTo>
                  <a:lnTo>
                    <a:pt x="1272108" y="1663369"/>
                  </a:lnTo>
                  <a:lnTo>
                    <a:pt x="1256855" y="1660982"/>
                  </a:lnTo>
                  <a:lnTo>
                    <a:pt x="1255687" y="1661668"/>
                  </a:lnTo>
                  <a:lnTo>
                    <a:pt x="1243037" y="1672971"/>
                  </a:lnTo>
                  <a:lnTo>
                    <a:pt x="1242466" y="1672780"/>
                  </a:lnTo>
                  <a:lnTo>
                    <a:pt x="1241932" y="1672450"/>
                  </a:lnTo>
                  <a:lnTo>
                    <a:pt x="1240104" y="1670786"/>
                  </a:lnTo>
                  <a:lnTo>
                    <a:pt x="1239608" y="1670748"/>
                  </a:lnTo>
                  <a:lnTo>
                    <a:pt x="1238897" y="1671231"/>
                  </a:lnTo>
                  <a:lnTo>
                    <a:pt x="1237018" y="1674787"/>
                  </a:lnTo>
                  <a:lnTo>
                    <a:pt x="1233931" y="1682203"/>
                  </a:lnTo>
                  <a:lnTo>
                    <a:pt x="1233055" y="1683727"/>
                  </a:lnTo>
                  <a:lnTo>
                    <a:pt x="1231950" y="1685163"/>
                  </a:lnTo>
                  <a:lnTo>
                    <a:pt x="1229867" y="1686610"/>
                  </a:lnTo>
                  <a:lnTo>
                    <a:pt x="1228445" y="1687271"/>
                  </a:lnTo>
                  <a:lnTo>
                    <a:pt x="1221320" y="1688884"/>
                  </a:lnTo>
                  <a:lnTo>
                    <a:pt x="1219987" y="1689544"/>
                  </a:lnTo>
                  <a:lnTo>
                    <a:pt x="1219530" y="1690890"/>
                  </a:lnTo>
                  <a:lnTo>
                    <a:pt x="1219365" y="1692452"/>
                  </a:lnTo>
                  <a:lnTo>
                    <a:pt x="1219580" y="1709407"/>
                  </a:lnTo>
                  <a:lnTo>
                    <a:pt x="1219390" y="1712163"/>
                  </a:lnTo>
                  <a:lnTo>
                    <a:pt x="1218056" y="1714715"/>
                  </a:lnTo>
                  <a:lnTo>
                    <a:pt x="1215631" y="1718106"/>
                  </a:lnTo>
                  <a:lnTo>
                    <a:pt x="1196251" y="1737144"/>
                  </a:lnTo>
                  <a:lnTo>
                    <a:pt x="1184325" y="1744738"/>
                  </a:lnTo>
                  <a:lnTo>
                    <a:pt x="1181785" y="1746910"/>
                  </a:lnTo>
                  <a:lnTo>
                    <a:pt x="1166012" y="1763496"/>
                  </a:lnTo>
                  <a:lnTo>
                    <a:pt x="1164564" y="1765198"/>
                  </a:lnTo>
                  <a:lnTo>
                    <a:pt x="1163967" y="1765782"/>
                  </a:lnTo>
                  <a:lnTo>
                    <a:pt x="1162253" y="1766468"/>
                  </a:lnTo>
                  <a:lnTo>
                    <a:pt x="1161732" y="1767103"/>
                  </a:lnTo>
                  <a:lnTo>
                    <a:pt x="1161541" y="1767713"/>
                  </a:lnTo>
                  <a:lnTo>
                    <a:pt x="1161491" y="1768360"/>
                  </a:lnTo>
                  <a:lnTo>
                    <a:pt x="1161478" y="1768944"/>
                  </a:lnTo>
                  <a:lnTo>
                    <a:pt x="1161402" y="1769529"/>
                  </a:lnTo>
                  <a:lnTo>
                    <a:pt x="1159052" y="1771434"/>
                  </a:lnTo>
                  <a:lnTo>
                    <a:pt x="1156982" y="1771002"/>
                  </a:lnTo>
                  <a:lnTo>
                    <a:pt x="1155230" y="1771700"/>
                  </a:lnTo>
                  <a:lnTo>
                    <a:pt x="1143025" y="1781873"/>
                  </a:lnTo>
                  <a:lnTo>
                    <a:pt x="1142961" y="1782470"/>
                  </a:lnTo>
                  <a:lnTo>
                    <a:pt x="1142644" y="1782991"/>
                  </a:lnTo>
                  <a:lnTo>
                    <a:pt x="1142060" y="1783359"/>
                  </a:lnTo>
                  <a:lnTo>
                    <a:pt x="1137843" y="1783715"/>
                  </a:lnTo>
                  <a:lnTo>
                    <a:pt x="1133983" y="1784680"/>
                  </a:lnTo>
                  <a:lnTo>
                    <a:pt x="1114869" y="1796491"/>
                  </a:lnTo>
                  <a:lnTo>
                    <a:pt x="1049959" y="1781733"/>
                  </a:lnTo>
                  <a:lnTo>
                    <a:pt x="1048600" y="1782114"/>
                  </a:lnTo>
                  <a:lnTo>
                    <a:pt x="1043101" y="1784756"/>
                  </a:lnTo>
                  <a:lnTo>
                    <a:pt x="1041857" y="1785772"/>
                  </a:lnTo>
                  <a:lnTo>
                    <a:pt x="1040764" y="1787004"/>
                  </a:lnTo>
                  <a:lnTo>
                    <a:pt x="1040536" y="1789023"/>
                  </a:lnTo>
                  <a:lnTo>
                    <a:pt x="1039698" y="1790242"/>
                  </a:lnTo>
                  <a:lnTo>
                    <a:pt x="1038542" y="1791423"/>
                  </a:lnTo>
                  <a:lnTo>
                    <a:pt x="1037120" y="1792427"/>
                  </a:lnTo>
                  <a:lnTo>
                    <a:pt x="1035430" y="1793290"/>
                  </a:lnTo>
                  <a:lnTo>
                    <a:pt x="1033602" y="1793862"/>
                  </a:lnTo>
                  <a:lnTo>
                    <a:pt x="1014018" y="1789074"/>
                  </a:lnTo>
                  <a:lnTo>
                    <a:pt x="1011542" y="1787017"/>
                  </a:lnTo>
                  <a:lnTo>
                    <a:pt x="992479" y="1783029"/>
                  </a:lnTo>
                  <a:lnTo>
                    <a:pt x="991234" y="1782165"/>
                  </a:lnTo>
                  <a:lnTo>
                    <a:pt x="990536" y="1780209"/>
                  </a:lnTo>
                  <a:lnTo>
                    <a:pt x="989571" y="1776247"/>
                  </a:lnTo>
                  <a:lnTo>
                    <a:pt x="988872" y="1774304"/>
                  </a:lnTo>
                  <a:lnTo>
                    <a:pt x="987323" y="1772145"/>
                  </a:lnTo>
                  <a:lnTo>
                    <a:pt x="985545" y="1770367"/>
                  </a:lnTo>
                  <a:lnTo>
                    <a:pt x="984034" y="1770049"/>
                  </a:lnTo>
                  <a:lnTo>
                    <a:pt x="961428" y="1768017"/>
                  </a:lnTo>
                  <a:lnTo>
                    <a:pt x="956932" y="1768436"/>
                  </a:lnTo>
                  <a:lnTo>
                    <a:pt x="955052" y="1768284"/>
                  </a:lnTo>
                  <a:lnTo>
                    <a:pt x="953808" y="1767840"/>
                  </a:lnTo>
                  <a:lnTo>
                    <a:pt x="951687" y="1766125"/>
                  </a:lnTo>
                  <a:lnTo>
                    <a:pt x="950696" y="1765896"/>
                  </a:lnTo>
                  <a:lnTo>
                    <a:pt x="942619" y="1765820"/>
                  </a:lnTo>
                  <a:lnTo>
                    <a:pt x="941476" y="1765528"/>
                  </a:lnTo>
                  <a:lnTo>
                    <a:pt x="941362" y="1764703"/>
                  </a:lnTo>
                  <a:lnTo>
                    <a:pt x="941450" y="1764004"/>
                  </a:lnTo>
                  <a:lnTo>
                    <a:pt x="942263" y="1761858"/>
                  </a:lnTo>
                  <a:lnTo>
                    <a:pt x="942378" y="1761121"/>
                  </a:lnTo>
                  <a:lnTo>
                    <a:pt x="942339" y="1760334"/>
                  </a:lnTo>
                  <a:lnTo>
                    <a:pt x="941984" y="1759216"/>
                  </a:lnTo>
                  <a:lnTo>
                    <a:pt x="941793" y="1758302"/>
                  </a:lnTo>
                  <a:lnTo>
                    <a:pt x="950379" y="1734375"/>
                  </a:lnTo>
                  <a:lnTo>
                    <a:pt x="951382" y="1733956"/>
                  </a:lnTo>
                  <a:lnTo>
                    <a:pt x="951814" y="1733562"/>
                  </a:lnTo>
                  <a:lnTo>
                    <a:pt x="952182" y="1733067"/>
                  </a:lnTo>
                  <a:lnTo>
                    <a:pt x="952449" y="1732432"/>
                  </a:lnTo>
                  <a:lnTo>
                    <a:pt x="952195" y="1731225"/>
                  </a:lnTo>
                  <a:lnTo>
                    <a:pt x="951433" y="1729651"/>
                  </a:lnTo>
                  <a:lnTo>
                    <a:pt x="947546" y="1724977"/>
                  </a:lnTo>
                  <a:lnTo>
                    <a:pt x="946073" y="1724012"/>
                  </a:lnTo>
                  <a:lnTo>
                    <a:pt x="944625" y="1723555"/>
                  </a:lnTo>
                  <a:lnTo>
                    <a:pt x="944105" y="1723186"/>
                  </a:lnTo>
                  <a:lnTo>
                    <a:pt x="943800" y="1722488"/>
                  </a:lnTo>
                  <a:lnTo>
                    <a:pt x="943698" y="1721840"/>
                  </a:lnTo>
                  <a:lnTo>
                    <a:pt x="943711" y="1721192"/>
                  </a:lnTo>
                  <a:lnTo>
                    <a:pt x="943838" y="1719973"/>
                  </a:lnTo>
                  <a:lnTo>
                    <a:pt x="943838" y="1719376"/>
                  </a:lnTo>
                  <a:lnTo>
                    <a:pt x="943559" y="1717789"/>
                  </a:lnTo>
                  <a:lnTo>
                    <a:pt x="943381" y="1714855"/>
                  </a:lnTo>
                  <a:lnTo>
                    <a:pt x="943127" y="1714334"/>
                  </a:lnTo>
                  <a:lnTo>
                    <a:pt x="942644" y="1713941"/>
                  </a:lnTo>
                  <a:lnTo>
                    <a:pt x="939596" y="1713928"/>
                  </a:lnTo>
                  <a:lnTo>
                    <a:pt x="938745" y="1713522"/>
                  </a:lnTo>
                  <a:lnTo>
                    <a:pt x="937425" y="1712417"/>
                  </a:lnTo>
                  <a:lnTo>
                    <a:pt x="936891" y="1711667"/>
                  </a:lnTo>
                  <a:lnTo>
                    <a:pt x="936561" y="1710982"/>
                  </a:lnTo>
                  <a:lnTo>
                    <a:pt x="936447" y="1710461"/>
                  </a:lnTo>
                  <a:lnTo>
                    <a:pt x="936066" y="1709953"/>
                  </a:lnTo>
                  <a:lnTo>
                    <a:pt x="935354" y="1709585"/>
                  </a:lnTo>
                  <a:lnTo>
                    <a:pt x="933030" y="1709318"/>
                  </a:lnTo>
                  <a:lnTo>
                    <a:pt x="931240" y="1710080"/>
                  </a:lnTo>
                  <a:lnTo>
                    <a:pt x="915238" y="1733638"/>
                  </a:lnTo>
                  <a:lnTo>
                    <a:pt x="893698" y="1765007"/>
                  </a:lnTo>
                  <a:lnTo>
                    <a:pt x="891539" y="1767103"/>
                  </a:lnTo>
                  <a:lnTo>
                    <a:pt x="891158" y="1767624"/>
                  </a:lnTo>
                  <a:lnTo>
                    <a:pt x="890549" y="1768983"/>
                  </a:lnTo>
                  <a:lnTo>
                    <a:pt x="890549" y="1769745"/>
                  </a:lnTo>
                  <a:lnTo>
                    <a:pt x="887209" y="1770265"/>
                  </a:lnTo>
                  <a:lnTo>
                    <a:pt x="886942" y="1771967"/>
                  </a:lnTo>
                  <a:lnTo>
                    <a:pt x="887526" y="1774202"/>
                  </a:lnTo>
                  <a:lnTo>
                    <a:pt x="888339" y="1776120"/>
                  </a:lnTo>
                  <a:lnTo>
                    <a:pt x="887806" y="1776945"/>
                  </a:lnTo>
                  <a:lnTo>
                    <a:pt x="887501" y="1777720"/>
                  </a:lnTo>
                  <a:lnTo>
                    <a:pt x="887425" y="1778444"/>
                  </a:lnTo>
                  <a:lnTo>
                    <a:pt x="887602" y="1779092"/>
                  </a:lnTo>
                  <a:lnTo>
                    <a:pt x="887590" y="1780108"/>
                  </a:lnTo>
                  <a:lnTo>
                    <a:pt x="886193" y="1785912"/>
                  </a:lnTo>
                  <a:lnTo>
                    <a:pt x="886218" y="1786610"/>
                  </a:lnTo>
                  <a:lnTo>
                    <a:pt x="886536" y="1787372"/>
                  </a:lnTo>
                  <a:lnTo>
                    <a:pt x="887996" y="1788375"/>
                  </a:lnTo>
                  <a:lnTo>
                    <a:pt x="888504" y="1789264"/>
                  </a:lnTo>
                  <a:lnTo>
                    <a:pt x="888657" y="1790636"/>
                  </a:lnTo>
                  <a:lnTo>
                    <a:pt x="888364" y="1793595"/>
                  </a:lnTo>
                  <a:lnTo>
                    <a:pt x="888339" y="1794789"/>
                  </a:lnTo>
                  <a:lnTo>
                    <a:pt x="888682" y="1795297"/>
                  </a:lnTo>
                  <a:lnTo>
                    <a:pt x="890904" y="1795919"/>
                  </a:lnTo>
                  <a:lnTo>
                    <a:pt x="891946" y="1796529"/>
                  </a:lnTo>
                  <a:lnTo>
                    <a:pt x="892162" y="1797507"/>
                  </a:lnTo>
                  <a:lnTo>
                    <a:pt x="891857" y="1799463"/>
                  </a:lnTo>
                  <a:lnTo>
                    <a:pt x="889571" y="1810004"/>
                  </a:lnTo>
                  <a:lnTo>
                    <a:pt x="889787" y="1810512"/>
                  </a:lnTo>
                  <a:lnTo>
                    <a:pt x="890028" y="1810702"/>
                  </a:lnTo>
                  <a:lnTo>
                    <a:pt x="890511" y="1810740"/>
                  </a:lnTo>
                  <a:lnTo>
                    <a:pt x="891019" y="1810702"/>
                  </a:lnTo>
                  <a:lnTo>
                    <a:pt x="892568" y="1810232"/>
                  </a:lnTo>
                  <a:lnTo>
                    <a:pt x="893254" y="1810156"/>
                  </a:lnTo>
                  <a:lnTo>
                    <a:pt x="895743" y="1811731"/>
                  </a:lnTo>
                  <a:lnTo>
                    <a:pt x="895730" y="1812404"/>
                  </a:lnTo>
                  <a:lnTo>
                    <a:pt x="895603" y="1813293"/>
                  </a:lnTo>
                  <a:lnTo>
                    <a:pt x="895108" y="1815388"/>
                  </a:lnTo>
                  <a:lnTo>
                    <a:pt x="895007" y="1816011"/>
                  </a:lnTo>
                  <a:lnTo>
                    <a:pt x="876490" y="1826907"/>
                  </a:lnTo>
                  <a:lnTo>
                    <a:pt x="876045" y="1827326"/>
                  </a:lnTo>
                  <a:lnTo>
                    <a:pt x="875677" y="1827885"/>
                  </a:lnTo>
                  <a:lnTo>
                    <a:pt x="875563" y="1829625"/>
                  </a:lnTo>
                  <a:lnTo>
                    <a:pt x="875588" y="1830870"/>
                  </a:lnTo>
                  <a:lnTo>
                    <a:pt x="883145" y="1845170"/>
                  </a:lnTo>
                  <a:lnTo>
                    <a:pt x="884262" y="1845525"/>
                  </a:lnTo>
                  <a:lnTo>
                    <a:pt x="885062" y="1845957"/>
                  </a:lnTo>
                  <a:lnTo>
                    <a:pt x="885316" y="1846541"/>
                  </a:lnTo>
                  <a:lnTo>
                    <a:pt x="885266" y="1847088"/>
                  </a:lnTo>
                  <a:lnTo>
                    <a:pt x="885088" y="1847596"/>
                  </a:lnTo>
                  <a:lnTo>
                    <a:pt x="884923" y="1847875"/>
                  </a:lnTo>
                  <a:lnTo>
                    <a:pt x="884643" y="1848142"/>
                  </a:lnTo>
                  <a:lnTo>
                    <a:pt x="883030" y="1848764"/>
                  </a:lnTo>
                  <a:lnTo>
                    <a:pt x="882078" y="1849348"/>
                  </a:lnTo>
                  <a:lnTo>
                    <a:pt x="881837" y="1849628"/>
                  </a:lnTo>
                  <a:lnTo>
                    <a:pt x="881672" y="1849818"/>
                  </a:lnTo>
                  <a:lnTo>
                    <a:pt x="881354" y="1850440"/>
                  </a:lnTo>
                  <a:lnTo>
                    <a:pt x="881125" y="1851101"/>
                  </a:lnTo>
                  <a:lnTo>
                    <a:pt x="881087" y="1851685"/>
                  </a:lnTo>
                  <a:lnTo>
                    <a:pt x="881189" y="1851914"/>
                  </a:lnTo>
                  <a:lnTo>
                    <a:pt x="881303" y="1852155"/>
                  </a:lnTo>
                  <a:lnTo>
                    <a:pt x="887983" y="1854593"/>
                  </a:lnTo>
                  <a:lnTo>
                    <a:pt x="889038" y="1854619"/>
                  </a:lnTo>
                  <a:lnTo>
                    <a:pt x="889977" y="1854390"/>
                  </a:lnTo>
                  <a:lnTo>
                    <a:pt x="892340" y="1850847"/>
                  </a:lnTo>
                  <a:lnTo>
                    <a:pt x="892276" y="1850288"/>
                  </a:lnTo>
                  <a:lnTo>
                    <a:pt x="891400" y="1849450"/>
                  </a:lnTo>
                  <a:lnTo>
                    <a:pt x="891209" y="1848929"/>
                  </a:lnTo>
                  <a:lnTo>
                    <a:pt x="898728" y="1841715"/>
                  </a:lnTo>
                  <a:lnTo>
                    <a:pt x="905395" y="1842274"/>
                  </a:lnTo>
                  <a:lnTo>
                    <a:pt x="906919" y="1841982"/>
                  </a:lnTo>
                  <a:lnTo>
                    <a:pt x="907872" y="1841334"/>
                  </a:lnTo>
                  <a:lnTo>
                    <a:pt x="908342" y="1841334"/>
                  </a:lnTo>
                  <a:lnTo>
                    <a:pt x="909002" y="1841500"/>
                  </a:lnTo>
                  <a:lnTo>
                    <a:pt x="912647" y="1843151"/>
                  </a:lnTo>
                  <a:lnTo>
                    <a:pt x="913599" y="1843989"/>
                  </a:lnTo>
                  <a:lnTo>
                    <a:pt x="913549" y="1845437"/>
                  </a:lnTo>
                  <a:lnTo>
                    <a:pt x="912520" y="1847900"/>
                  </a:lnTo>
                  <a:lnTo>
                    <a:pt x="912329" y="1848573"/>
                  </a:lnTo>
                  <a:lnTo>
                    <a:pt x="912380" y="1849196"/>
                  </a:lnTo>
                  <a:lnTo>
                    <a:pt x="912914" y="1849704"/>
                  </a:lnTo>
                  <a:lnTo>
                    <a:pt x="913498" y="1850021"/>
                  </a:lnTo>
                  <a:lnTo>
                    <a:pt x="914006" y="1850491"/>
                  </a:lnTo>
                  <a:lnTo>
                    <a:pt x="914234" y="1851228"/>
                  </a:lnTo>
                  <a:lnTo>
                    <a:pt x="914272" y="1852612"/>
                  </a:lnTo>
                  <a:lnTo>
                    <a:pt x="914222" y="1853476"/>
                  </a:lnTo>
                  <a:lnTo>
                    <a:pt x="914057" y="1854098"/>
                  </a:lnTo>
                  <a:lnTo>
                    <a:pt x="913650" y="1854327"/>
                  </a:lnTo>
                  <a:lnTo>
                    <a:pt x="913117" y="1854377"/>
                  </a:lnTo>
                  <a:lnTo>
                    <a:pt x="911898" y="1854276"/>
                  </a:lnTo>
                  <a:lnTo>
                    <a:pt x="911326" y="1854314"/>
                  </a:lnTo>
                  <a:lnTo>
                    <a:pt x="910831" y="1854504"/>
                  </a:lnTo>
                  <a:lnTo>
                    <a:pt x="910437" y="1854987"/>
                  </a:lnTo>
                  <a:lnTo>
                    <a:pt x="910234" y="1855673"/>
                  </a:lnTo>
                  <a:lnTo>
                    <a:pt x="910272" y="1856435"/>
                  </a:lnTo>
                  <a:lnTo>
                    <a:pt x="910729" y="1857400"/>
                  </a:lnTo>
                  <a:lnTo>
                    <a:pt x="911237" y="1857984"/>
                  </a:lnTo>
                  <a:lnTo>
                    <a:pt x="911809" y="1858454"/>
                  </a:lnTo>
                  <a:lnTo>
                    <a:pt x="916965" y="1860270"/>
                  </a:lnTo>
                  <a:lnTo>
                    <a:pt x="917486" y="1860715"/>
                  </a:lnTo>
                  <a:lnTo>
                    <a:pt x="917778" y="1861426"/>
                  </a:lnTo>
                  <a:lnTo>
                    <a:pt x="917752" y="1862696"/>
                  </a:lnTo>
                  <a:lnTo>
                    <a:pt x="922667" y="1877796"/>
                  </a:lnTo>
                  <a:lnTo>
                    <a:pt x="923543" y="1879206"/>
                  </a:lnTo>
                  <a:lnTo>
                    <a:pt x="932370" y="1889366"/>
                  </a:lnTo>
                  <a:lnTo>
                    <a:pt x="934516" y="1893290"/>
                  </a:lnTo>
                  <a:lnTo>
                    <a:pt x="935824" y="1897062"/>
                  </a:lnTo>
                  <a:lnTo>
                    <a:pt x="935901" y="1897900"/>
                  </a:lnTo>
                  <a:lnTo>
                    <a:pt x="935862" y="1899234"/>
                  </a:lnTo>
                  <a:lnTo>
                    <a:pt x="930528" y="1909025"/>
                  </a:lnTo>
                  <a:lnTo>
                    <a:pt x="929970" y="1909381"/>
                  </a:lnTo>
                  <a:lnTo>
                    <a:pt x="929385" y="1909902"/>
                  </a:lnTo>
                  <a:lnTo>
                    <a:pt x="928674" y="1911032"/>
                  </a:lnTo>
                  <a:lnTo>
                    <a:pt x="927239" y="1913839"/>
                  </a:lnTo>
                  <a:lnTo>
                    <a:pt x="925321" y="1916493"/>
                  </a:lnTo>
                  <a:lnTo>
                    <a:pt x="924051" y="1917192"/>
                  </a:lnTo>
                  <a:lnTo>
                    <a:pt x="920864" y="1917204"/>
                  </a:lnTo>
                  <a:lnTo>
                    <a:pt x="919098" y="1916239"/>
                  </a:lnTo>
                  <a:lnTo>
                    <a:pt x="918235" y="1915325"/>
                  </a:lnTo>
                  <a:lnTo>
                    <a:pt x="917994" y="1914842"/>
                  </a:lnTo>
                  <a:lnTo>
                    <a:pt x="917511" y="1914537"/>
                  </a:lnTo>
                  <a:lnTo>
                    <a:pt x="914895" y="1917547"/>
                  </a:lnTo>
                  <a:lnTo>
                    <a:pt x="914793" y="1918169"/>
                  </a:lnTo>
                  <a:lnTo>
                    <a:pt x="911809" y="1920354"/>
                  </a:lnTo>
                  <a:lnTo>
                    <a:pt x="911174" y="1920303"/>
                  </a:lnTo>
                  <a:lnTo>
                    <a:pt x="910386" y="1920011"/>
                  </a:lnTo>
                  <a:lnTo>
                    <a:pt x="906310" y="1917509"/>
                  </a:lnTo>
                  <a:lnTo>
                    <a:pt x="900683" y="1917204"/>
                  </a:lnTo>
                  <a:lnTo>
                    <a:pt x="899452" y="1916442"/>
                  </a:lnTo>
                  <a:lnTo>
                    <a:pt x="895896" y="1913293"/>
                  </a:lnTo>
                  <a:lnTo>
                    <a:pt x="894803" y="1912823"/>
                  </a:lnTo>
                  <a:lnTo>
                    <a:pt x="893737" y="1913382"/>
                  </a:lnTo>
                  <a:lnTo>
                    <a:pt x="893787" y="1914829"/>
                  </a:lnTo>
                  <a:lnTo>
                    <a:pt x="895769" y="1918131"/>
                  </a:lnTo>
                  <a:lnTo>
                    <a:pt x="896023" y="1920316"/>
                  </a:lnTo>
                  <a:lnTo>
                    <a:pt x="882903" y="1933778"/>
                  </a:lnTo>
                  <a:lnTo>
                    <a:pt x="877684" y="1931708"/>
                  </a:lnTo>
                  <a:lnTo>
                    <a:pt x="876655" y="1931593"/>
                  </a:lnTo>
                  <a:lnTo>
                    <a:pt x="874471" y="1932051"/>
                  </a:lnTo>
                  <a:lnTo>
                    <a:pt x="873264" y="1932698"/>
                  </a:lnTo>
                  <a:lnTo>
                    <a:pt x="872083" y="1933790"/>
                  </a:lnTo>
                  <a:lnTo>
                    <a:pt x="871397" y="1935010"/>
                  </a:lnTo>
                  <a:lnTo>
                    <a:pt x="871867" y="1936559"/>
                  </a:lnTo>
                  <a:lnTo>
                    <a:pt x="873086" y="1936762"/>
                  </a:lnTo>
                  <a:lnTo>
                    <a:pt x="876172" y="1936584"/>
                  </a:lnTo>
                  <a:lnTo>
                    <a:pt x="876909" y="1937512"/>
                  </a:lnTo>
                  <a:lnTo>
                    <a:pt x="877392" y="1938858"/>
                  </a:lnTo>
                  <a:lnTo>
                    <a:pt x="877735" y="1940217"/>
                  </a:lnTo>
                  <a:lnTo>
                    <a:pt x="878230" y="1940941"/>
                  </a:lnTo>
                  <a:lnTo>
                    <a:pt x="878763" y="1941449"/>
                  </a:lnTo>
                  <a:lnTo>
                    <a:pt x="879309" y="1941791"/>
                  </a:lnTo>
                  <a:lnTo>
                    <a:pt x="879690" y="1942452"/>
                  </a:lnTo>
                  <a:lnTo>
                    <a:pt x="876401" y="1949907"/>
                  </a:lnTo>
                  <a:lnTo>
                    <a:pt x="872286" y="1949831"/>
                  </a:lnTo>
                  <a:lnTo>
                    <a:pt x="871727" y="1949932"/>
                  </a:lnTo>
                  <a:lnTo>
                    <a:pt x="871207" y="1950161"/>
                  </a:lnTo>
                  <a:lnTo>
                    <a:pt x="866876" y="1952701"/>
                  </a:lnTo>
                  <a:lnTo>
                    <a:pt x="866571" y="1953450"/>
                  </a:lnTo>
                  <a:lnTo>
                    <a:pt x="866508" y="1954504"/>
                  </a:lnTo>
                  <a:lnTo>
                    <a:pt x="866927" y="1956523"/>
                  </a:lnTo>
                  <a:lnTo>
                    <a:pt x="867422" y="1957197"/>
                  </a:lnTo>
                  <a:lnTo>
                    <a:pt x="868006" y="1957565"/>
                  </a:lnTo>
                  <a:lnTo>
                    <a:pt x="868578" y="1957501"/>
                  </a:lnTo>
                  <a:lnTo>
                    <a:pt x="869137" y="1957539"/>
                  </a:lnTo>
                  <a:lnTo>
                    <a:pt x="870242" y="1959686"/>
                  </a:lnTo>
                  <a:lnTo>
                    <a:pt x="870102" y="1960346"/>
                  </a:lnTo>
                  <a:lnTo>
                    <a:pt x="869734" y="1961146"/>
                  </a:lnTo>
                  <a:lnTo>
                    <a:pt x="869276" y="1961680"/>
                  </a:lnTo>
                  <a:lnTo>
                    <a:pt x="868832" y="1962111"/>
                  </a:lnTo>
                  <a:lnTo>
                    <a:pt x="867409" y="1962975"/>
                  </a:lnTo>
                  <a:lnTo>
                    <a:pt x="866978" y="1963559"/>
                  </a:lnTo>
                  <a:lnTo>
                    <a:pt x="866698" y="1964537"/>
                  </a:lnTo>
                  <a:lnTo>
                    <a:pt x="866622" y="1966455"/>
                  </a:lnTo>
                  <a:lnTo>
                    <a:pt x="866673" y="1967509"/>
                  </a:lnTo>
                  <a:lnTo>
                    <a:pt x="866787" y="1968334"/>
                  </a:lnTo>
                  <a:lnTo>
                    <a:pt x="867041" y="1968804"/>
                  </a:lnTo>
                  <a:lnTo>
                    <a:pt x="867549" y="1969198"/>
                  </a:lnTo>
                  <a:lnTo>
                    <a:pt x="868819" y="1969884"/>
                  </a:lnTo>
                  <a:lnTo>
                    <a:pt x="869835" y="1970646"/>
                  </a:lnTo>
                  <a:lnTo>
                    <a:pt x="870242" y="1971103"/>
                  </a:lnTo>
                  <a:lnTo>
                    <a:pt x="870572" y="1971548"/>
                  </a:lnTo>
                  <a:lnTo>
                    <a:pt x="870826" y="1972030"/>
                  </a:lnTo>
                  <a:lnTo>
                    <a:pt x="871004" y="1972525"/>
                  </a:lnTo>
                  <a:lnTo>
                    <a:pt x="870864" y="1973453"/>
                  </a:lnTo>
                  <a:lnTo>
                    <a:pt x="870445" y="1974684"/>
                  </a:lnTo>
                  <a:lnTo>
                    <a:pt x="866444" y="1981923"/>
                  </a:lnTo>
                  <a:lnTo>
                    <a:pt x="865517" y="1983892"/>
                  </a:lnTo>
                  <a:lnTo>
                    <a:pt x="856094" y="1995106"/>
                  </a:lnTo>
                  <a:lnTo>
                    <a:pt x="853516" y="1995030"/>
                  </a:lnTo>
                  <a:lnTo>
                    <a:pt x="840676" y="1992401"/>
                  </a:lnTo>
                  <a:lnTo>
                    <a:pt x="840346" y="1992401"/>
                  </a:lnTo>
                  <a:lnTo>
                    <a:pt x="838644" y="1992464"/>
                  </a:lnTo>
                  <a:lnTo>
                    <a:pt x="837945" y="1993785"/>
                  </a:lnTo>
                  <a:lnTo>
                    <a:pt x="838085" y="1996389"/>
                  </a:lnTo>
                  <a:lnTo>
                    <a:pt x="838911" y="1997290"/>
                  </a:lnTo>
                  <a:lnTo>
                    <a:pt x="843622" y="1999589"/>
                  </a:lnTo>
                  <a:lnTo>
                    <a:pt x="845324" y="1999780"/>
                  </a:lnTo>
                  <a:lnTo>
                    <a:pt x="851420" y="1999513"/>
                  </a:lnTo>
                  <a:lnTo>
                    <a:pt x="853058" y="1999792"/>
                  </a:lnTo>
                  <a:lnTo>
                    <a:pt x="854252" y="2000427"/>
                  </a:lnTo>
                  <a:lnTo>
                    <a:pt x="854570" y="2002256"/>
                  </a:lnTo>
                  <a:lnTo>
                    <a:pt x="853490" y="2003145"/>
                  </a:lnTo>
                  <a:lnTo>
                    <a:pt x="852004" y="2003793"/>
                  </a:lnTo>
                  <a:lnTo>
                    <a:pt x="848499" y="2004364"/>
                  </a:lnTo>
                  <a:lnTo>
                    <a:pt x="848004" y="2004161"/>
                  </a:lnTo>
                  <a:lnTo>
                    <a:pt x="847547" y="2003818"/>
                  </a:lnTo>
                  <a:lnTo>
                    <a:pt x="846696" y="2003031"/>
                  </a:lnTo>
                  <a:lnTo>
                    <a:pt x="846162" y="2002764"/>
                  </a:lnTo>
                  <a:lnTo>
                    <a:pt x="845718" y="2002675"/>
                  </a:lnTo>
                  <a:lnTo>
                    <a:pt x="845311" y="2002751"/>
                  </a:lnTo>
                  <a:lnTo>
                    <a:pt x="843178" y="2003640"/>
                  </a:lnTo>
                  <a:lnTo>
                    <a:pt x="842784" y="2003894"/>
                  </a:lnTo>
                  <a:lnTo>
                    <a:pt x="842505" y="2004364"/>
                  </a:lnTo>
                  <a:lnTo>
                    <a:pt x="842327" y="2005787"/>
                  </a:lnTo>
                  <a:lnTo>
                    <a:pt x="842187" y="2006485"/>
                  </a:lnTo>
                  <a:lnTo>
                    <a:pt x="841933" y="2007171"/>
                  </a:lnTo>
                  <a:lnTo>
                    <a:pt x="840993" y="2008492"/>
                  </a:lnTo>
                  <a:lnTo>
                    <a:pt x="838441" y="2011121"/>
                  </a:lnTo>
                  <a:lnTo>
                    <a:pt x="838034" y="2011819"/>
                  </a:lnTo>
                  <a:lnTo>
                    <a:pt x="837704" y="2012772"/>
                  </a:lnTo>
                  <a:lnTo>
                    <a:pt x="837336" y="2014270"/>
                  </a:lnTo>
                  <a:lnTo>
                    <a:pt x="837107" y="2015959"/>
                  </a:lnTo>
                  <a:lnTo>
                    <a:pt x="837120" y="2016607"/>
                  </a:lnTo>
                  <a:lnTo>
                    <a:pt x="844702" y="2023478"/>
                  </a:lnTo>
                  <a:lnTo>
                    <a:pt x="845413" y="2023986"/>
                  </a:lnTo>
                  <a:lnTo>
                    <a:pt x="846289" y="2025192"/>
                  </a:lnTo>
                  <a:lnTo>
                    <a:pt x="846823" y="2026843"/>
                  </a:lnTo>
                  <a:lnTo>
                    <a:pt x="846962" y="2028761"/>
                  </a:lnTo>
                  <a:lnTo>
                    <a:pt x="845667" y="2031314"/>
                  </a:lnTo>
                  <a:lnTo>
                    <a:pt x="842810" y="2035492"/>
                  </a:lnTo>
                  <a:lnTo>
                    <a:pt x="842251" y="2036102"/>
                  </a:lnTo>
                  <a:lnTo>
                    <a:pt x="841425" y="2036762"/>
                  </a:lnTo>
                  <a:lnTo>
                    <a:pt x="840346" y="2036927"/>
                  </a:lnTo>
                  <a:lnTo>
                    <a:pt x="832853" y="2036559"/>
                  </a:lnTo>
                  <a:lnTo>
                    <a:pt x="832243" y="2036660"/>
                  </a:lnTo>
                  <a:lnTo>
                    <a:pt x="824928" y="2045017"/>
                  </a:lnTo>
                  <a:lnTo>
                    <a:pt x="824776" y="2046478"/>
                  </a:lnTo>
                  <a:lnTo>
                    <a:pt x="824737" y="2047354"/>
                  </a:lnTo>
                  <a:lnTo>
                    <a:pt x="824814" y="2048078"/>
                  </a:lnTo>
                  <a:lnTo>
                    <a:pt x="825017" y="2049157"/>
                  </a:lnTo>
                  <a:lnTo>
                    <a:pt x="825499" y="2050973"/>
                  </a:lnTo>
                  <a:lnTo>
                    <a:pt x="825550" y="2051367"/>
                  </a:lnTo>
                  <a:lnTo>
                    <a:pt x="825017" y="2052878"/>
                  </a:lnTo>
                  <a:lnTo>
                    <a:pt x="822210" y="2056345"/>
                  </a:lnTo>
                  <a:lnTo>
                    <a:pt x="821829" y="2057514"/>
                  </a:lnTo>
                  <a:lnTo>
                    <a:pt x="821372" y="2057171"/>
                  </a:lnTo>
                  <a:lnTo>
                    <a:pt x="820089" y="2057336"/>
                  </a:lnTo>
                  <a:lnTo>
                    <a:pt x="816559" y="2060752"/>
                  </a:lnTo>
                  <a:lnTo>
                    <a:pt x="815403" y="2062251"/>
                  </a:lnTo>
                  <a:lnTo>
                    <a:pt x="815073" y="2063051"/>
                  </a:lnTo>
                  <a:lnTo>
                    <a:pt x="814793" y="2063965"/>
                  </a:lnTo>
                  <a:lnTo>
                    <a:pt x="814425" y="2064753"/>
                  </a:lnTo>
                  <a:lnTo>
                    <a:pt x="813676" y="2065210"/>
                  </a:lnTo>
                  <a:lnTo>
                    <a:pt x="807783" y="2065756"/>
                  </a:lnTo>
                  <a:lnTo>
                    <a:pt x="806246" y="2066480"/>
                  </a:lnTo>
                  <a:lnTo>
                    <a:pt x="803363" y="2069426"/>
                  </a:lnTo>
                  <a:lnTo>
                    <a:pt x="802030" y="2070176"/>
                  </a:lnTo>
                  <a:lnTo>
                    <a:pt x="801052" y="2069769"/>
                  </a:lnTo>
                  <a:lnTo>
                    <a:pt x="793953" y="2061857"/>
                  </a:lnTo>
                  <a:lnTo>
                    <a:pt x="791794" y="2060359"/>
                  </a:lnTo>
                  <a:lnTo>
                    <a:pt x="787006" y="2058593"/>
                  </a:lnTo>
                  <a:lnTo>
                    <a:pt x="785558" y="2056930"/>
                  </a:lnTo>
                  <a:lnTo>
                    <a:pt x="782345" y="2048662"/>
                  </a:lnTo>
                  <a:lnTo>
                    <a:pt x="781011" y="2046554"/>
                  </a:lnTo>
                  <a:lnTo>
                    <a:pt x="774293" y="2040039"/>
                  </a:lnTo>
                  <a:lnTo>
                    <a:pt x="762660" y="2035263"/>
                  </a:lnTo>
                  <a:lnTo>
                    <a:pt x="754926" y="2029155"/>
                  </a:lnTo>
                  <a:lnTo>
                    <a:pt x="753325" y="2029155"/>
                  </a:lnTo>
                  <a:lnTo>
                    <a:pt x="746836" y="2032952"/>
                  </a:lnTo>
                  <a:lnTo>
                    <a:pt x="744156" y="2033155"/>
                  </a:lnTo>
                  <a:lnTo>
                    <a:pt x="743432" y="2030476"/>
                  </a:lnTo>
                  <a:lnTo>
                    <a:pt x="743292" y="2026894"/>
                  </a:lnTo>
                  <a:lnTo>
                    <a:pt x="742289" y="2024380"/>
                  </a:lnTo>
                  <a:lnTo>
                    <a:pt x="732383" y="2017547"/>
                  </a:lnTo>
                  <a:lnTo>
                    <a:pt x="731367" y="2017356"/>
                  </a:lnTo>
                  <a:lnTo>
                    <a:pt x="730224" y="2017788"/>
                  </a:lnTo>
                  <a:lnTo>
                    <a:pt x="729449" y="2018487"/>
                  </a:lnTo>
                  <a:lnTo>
                    <a:pt x="729246" y="2019236"/>
                  </a:lnTo>
                  <a:lnTo>
                    <a:pt x="729284" y="2020112"/>
                  </a:lnTo>
                  <a:lnTo>
                    <a:pt x="729005" y="2023960"/>
                  </a:lnTo>
                  <a:lnTo>
                    <a:pt x="729614" y="2025269"/>
                  </a:lnTo>
                  <a:lnTo>
                    <a:pt x="730707" y="2026132"/>
                  </a:lnTo>
                  <a:lnTo>
                    <a:pt x="731951" y="2027516"/>
                  </a:lnTo>
                  <a:lnTo>
                    <a:pt x="731227" y="2031720"/>
                  </a:lnTo>
                  <a:lnTo>
                    <a:pt x="730592" y="2033524"/>
                  </a:lnTo>
                  <a:lnTo>
                    <a:pt x="729614" y="2034730"/>
                  </a:lnTo>
                  <a:lnTo>
                    <a:pt x="727836" y="2035200"/>
                  </a:lnTo>
                  <a:lnTo>
                    <a:pt x="726605" y="2034197"/>
                  </a:lnTo>
                  <a:lnTo>
                    <a:pt x="725817" y="2032317"/>
                  </a:lnTo>
                  <a:lnTo>
                    <a:pt x="724598" y="2027986"/>
                  </a:lnTo>
                  <a:lnTo>
                    <a:pt x="723645" y="2026450"/>
                  </a:lnTo>
                  <a:lnTo>
                    <a:pt x="722388" y="2025345"/>
                  </a:lnTo>
                  <a:lnTo>
                    <a:pt x="717232" y="2023021"/>
                  </a:lnTo>
                  <a:lnTo>
                    <a:pt x="716533" y="2022703"/>
                  </a:lnTo>
                  <a:lnTo>
                    <a:pt x="712317" y="2028952"/>
                  </a:lnTo>
                  <a:lnTo>
                    <a:pt x="711428" y="2030488"/>
                  </a:lnTo>
                  <a:lnTo>
                    <a:pt x="708050" y="2031695"/>
                  </a:lnTo>
                  <a:lnTo>
                    <a:pt x="706704" y="2032685"/>
                  </a:lnTo>
                  <a:lnTo>
                    <a:pt x="706399" y="2033562"/>
                  </a:lnTo>
                  <a:lnTo>
                    <a:pt x="706196" y="2035721"/>
                  </a:lnTo>
                  <a:lnTo>
                    <a:pt x="705751" y="2036762"/>
                  </a:lnTo>
                  <a:lnTo>
                    <a:pt x="704811" y="2037638"/>
                  </a:lnTo>
                  <a:lnTo>
                    <a:pt x="704049" y="2037664"/>
                  </a:lnTo>
                  <a:lnTo>
                    <a:pt x="702525" y="2036800"/>
                  </a:lnTo>
                  <a:lnTo>
                    <a:pt x="701103" y="2036495"/>
                  </a:lnTo>
                  <a:lnTo>
                    <a:pt x="696607" y="2036889"/>
                  </a:lnTo>
                  <a:lnTo>
                    <a:pt x="692276" y="2034336"/>
                  </a:lnTo>
                  <a:lnTo>
                    <a:pt x="690791" y="2033892"/>
                  </a:lnTo>
                  <a:lnTo>
                    <a:pt x="687273" y="2034438"/>
                  </a:lnTo>
                  <a:lnTo>
                    <a:pt x="686041" y="2034171"/>
                  </a:lnTo>
                  <a:lnTo>
                    <a:pt x="685164" y="2033473"/>
                  </a:lnTo>
                  <a:lnTo>
                    <a:pt x="684555" y="2032660"/>
                  </a:lnTo>
                  <a:lnTo>
                    <a:pt x="683755" y="2032076"/>
                  </a:lnTo>
                  <a:lnTo>
                    <a:pt x="682345" y="2032025"/>
                  </a:lnTo>
                  <a:lnTo>
                    <a:pt x="677824" y="2033155"/>
                  </a:lnTo>
                  <a:lnTo>
                    <a:pt x="678205" y="2033638"/>
                  </a:lnTo>
                  <a:lnTo>
                    <a:pt x="679183" y="2035429"/>
                  </a:lnTo>
                  <a:lnTo>
                    <a:pt x="677329" y="2038223"/>
                  </a:lnTo>
                  <a:lnTo>
                    <a:pt x="678929" y="2041398"/>
                  </a:lnTo>
                  <a:lnTo>
                    <a:pt x="682993" y="2045843"/>
                  </a:lnTo>
                  <a:lnTo>
                    <a:pt x="682167" y="2047925"/>
                  </a:lnTo>
                  <a:lnTo>
                    <a:pt x="680618" y="2048141"/>
                  </a:lnTo>
                  <a:lnTo>
                    <a:pt x="678865" y="2047798"/>
                  </a:lnTo>
                  <a:lnTo>
                    <a:pt x="677468" y="2048268"/>
                  </a:lnTo>
                  <a:lnTo>
                    <a:pt x="676414" y="2049995"/>
                  </a:lnTo>
                  <a:lnTo>
                    <a:pt x="675766" y="2051329"/>
                  </a:lnTo>
                  <a:lnTo>
                    <a:pt x="674966" y="2052193"/>
                  </a:lnTo>
                  <a:lnTo>
                    <a:pt x="673430" y="2052447"/>
                  </a:lnTo>
                  <a:lnTo>
                    <a:pt x="672223" y="2055025"/>
                  </a:lnTo>
                  <a:lnTo>
                    <a:pt x="670826" y="2055914"/>
                  </a:lnTo>
                  <a:lnTo>
                    <a:pt x="660806" y="2054656"/>
                  </a:lnTo>
                  <a:lnTo>
                    <a:pt x="655637" y="2050199"/>
                  </a:lnTo>
                  <a:lnTo>
                    <a:pt x="653783" y="2049526"/>
                  </a:lnTo>
                  <a:lnTo>
                    <a:pt x="651408" y="2049627"/>
                  </a:lnTo>
                  <a:lnTo>
                    <a:pt x="649236" y="2050376"/>
                  </a:lnTo>
                  <a:lnTo>
                    <a:pt x="647585" y="2051621"/>
                  </a:lnTo>
                  <a:lnTo>
                    <a:pt x="643953" y="2055139"/>
                  </a:lnTo>
                  <a:lnTo>
                    <a:pt x="639406" y="2057298"/>
                  </a:lnTo>
                  <a:lnTo>
                    <a:pt x="634314" y="2057476"/>
                  </a:lnTo>
                  <a:lnTo>
                    <a:pt x="623341" y="2054009"/>
                  </a:lnTo>
                  <a:lnTo>
                    <a:pt x="619086" y="2053717"/>
                  </a:lnTo>
                  <a:lnTo>
                    <a:pt x="615327" y="2051367"/>
                  </a:lnTo>
                  <a:lnTo>
                    <a:pt x="613422" y="2051583"/>
                  </a:lnTo>
                  <a:lnTo>
                    <a:pt x="611466" y="2052904"/>
                  </a:lnTo>
                  <a:lnTo>
                    <a:pt x="609472" y="2055101"/>
                  </a:lnTo>
                  <a:lnTo>
                    <a:pt x="607377" y="2056320"/>
                  </a:lnTo>
                  <a:lnTo>
                    <a:pt x="604761" y="2056231"/>
                  </a:lnTo>
                  <a:lnTo>
                    <a:pt x="600138" y="2054821"/>
                  </a:lnTo>
                  <a:lnTo>
                    <a:pt x="598068" y="2054745"/>
                  </a:lnTo>
                  <a:lnTo>
                    <a:pt x="593826" y="2055774"/>
                  </a:lnTo>
                  <a:lnTo>
                    <a:pt x="591794" y="2055672"/>
                  </a:lnTo>
                  <a:lnTo>
                    <a:pt x="579602" y="2052726"/>
                  </a:lnTo>
                  <a:lnTo>
                    <a:pt x="578053" y="2053107"/>
                  </a:lnTo>
                  <a:lnTo>
                    <a:pt x="574967" y="2054948"/>
                  </a:lnTo>
                  <a:lnTo>
                    <a:pt x="573366" y="2055393"/>
                  </a:lnTo>
                  <a:lnTo>
                    <a:pt x="569328" y="2054834"/>
                  </a:lnTo>
                  <a:lnTo>
                    <a:pt x="561555" y="2052180"/>
                  </a:lnTo>
                  <a:lnTo>
                    <a:pt x="557491" y="2051621"/>
                  </a:lnTo>
                  <a:lnTo>
                    <a:pt x="533666" y="2052993"/>
                  </a:lnTo>
                  <a:lnTo>
                    <a:pt x="525437" y="2053437"/>
                  </a:lnTo>
                  <a:lnTo>
                    <a:pt x="524941" y="2051392"/>
                  </a:lnTo>
                  <a:lnTo>
                    <a:pt x="526529" y="2044255"/>
                  </a:lnTo>
                  <a:lnTo>
                    <a:pt x="525627" y="2042960"/>
                  </a:lnTo>
                  <a:lnTo>
                    <a:pt x="520598" y="2043366"/>
                  </a:lnTo>
                  <a:lnTo>
                    <a:pt x="518172" y="2044128"/>
                  </a:lnTo>
                  <a:lnTo>
                    <a:pt x="515619" y="2046198"/>
                  </a:lnTo>
                  <a:lnTo>
                    <a:pt x="512876" y="2048929"/>
                  </a:lnTo>
                  <a:lnTo>
                    <a:pt x="510717" y="2050173"/>
                  </a:lnTo>
                  <a:lnTo>
                    <a:pt x="508698" y="2049983"/>
                  </a:lnTo>
                  <a:lnTo>
                    <a:pt x="501116" y="2044357"/>
                  </a:lnTo>
                  <a:lnTo>
                    <a:pt x="495388" y="2041728"/>
                  </a:lnTo>
                  <a:lnTo>
                    <a:pt x="493521" y="2041740"/>
                  </a:lnTo>
                  <a:lnTo>
                    <a:pt x="492785" y="2043074"/>
                  </a:lnTo>
                  <a:lnTo>
                    <a:pt x="492277" y="2047125"/>
                  </a:lnTo>
                  <a:lnTo>
                    <a:pt x="491147" y="2049221"/>
                  </a:lnTo>
                  <a:lnTo>
                    <a:pt x="489699" y="2049208"/>
                  </a:lnTo>
                  <a:lnTo>
                    <a:pt x="486498" y="2047100"/>
                  </a:lnTo>
                  <a:lnTo>
                    <a:pt x="484682" y="2046630"/>
                  </a:lnTo>
                  <a:lnTo>
                    <a:pt x="475741" y="2047735"/>
                  </a:lnTo>
                  <a:lnTo>
                    <a:pt x="474370" y="2048662"/>
                  </a:lnTo>
                  <a:lnTo>
                    <a:pt x="473557" y="2051177"/>
                  </a:lnTo>
                  <a:lnTo>
                    <a:pt x="473494" y="2051672"/>
                  </a:lnTo>
                  <a:lnTo>
                    <a:pt x="473176" y="2053361"/>
                  </a:lnTo>
                  <a:lnTo>
                    <a:pt x="471093" y="2055406"/>
                  </a:lnTo>
                  <a:lnTo>
                    <a:pt x="469506" y="2067242"/>
                  </a:lnTo>
                  <a:lnTo>
                    <a:pt x="466648" y="2070112"/>
                  </a:lnTo>
                  <a:lnTo>
                    <a:pt x="465988" y="2069947"/>
                  </a:lnTo>
                  <a:lnTo>
                    <a:pt x="464388" y="2068576"/>
                  </a:lnTo>
                  <a:lnTo>
                    <a:pt x="463905" y="2068563"/>
                  </a:lnTo>
                  <a:lnTo>
                    <a:pt x="462902" y="2069109"/>
                  </a:lnTo>
                  <a:lnTo>
                    <a:pt x="462381" y="2069236"/>
                  </a:lnTo>
                  <a:lnTo>
                    <a:pt x="461302" y="2068995"/>
                  </a:lnTo>
                  <a:lnTo>
                    <a:pt x="460489" y="2068372"/>
                  </a:lnTo>
                  <a:lnTo>
                    <a:pt x="459828" y="2067445"/>
                  </a:lnTo>
                  <a:lnTo>
                    <a:pt x="459231" y="2066213"/>
                  </a:lnTo>
                  <a:lnTo>
                    <a:pt x="456463" y="2058035"/>
                  </a:lnTo>
                  <a:lnTo>
                    <a:pt x="452881" y="2055012"/>
                  </a:lnTo>
                  <a:lnTo>
                    <a:pt x="448348" y="2055749"/>
                  </a:lnTo>
                  <a:lnTo>
                    <a:pt x="443420" y="2057755"/>
                  </a:lnTo>
                  <a:lnTo>
                    <a:pt x="438823" y="2058517"/>
                  </a:lnTo>
                  <a:lnTo>
                    <a:pt x="436676" y="2057552"/>
                  </a:lnTo>
                  <a:lnTo>
                    <a:pt x="435101" y="2055774"/>
                  </a:lnTo>
                  <a:lnTo>
                    <a:pt x="432409" y="2051253"/>
                  </a:lnTo>
                  <a:lnTo>
                    <a:pt x="431850" y="2050249"/>
                  </a:lnTo>
                  <a:lnTo>
                    <a:pt x="428688" y="2051202"/>
                  </a:lnTo>
                  <a:lnTo>
                    <a:pt x="427024" y="2051050"/>
                  </a:lnTo>
                  <a:lnTo>
                    <a:pt x="426364" y="2050707"/>
                  </a:lnTo>
                  <a:lnTo>
                    <a:pt x="425246" y="2049805"/>
                  </a:lnTo>
                  <a:lnTo>
                    <a:pt x="424548" y="2049437"/>
                  </a:lnTo>
                  <a:lnTo>
                    <a:pt x="424103" y="2049678"/>
                  </a:lnTo>
                  <a:lnTo>
                    <a:pt x="423405" y="2050262"/>
                  </a:lnTo>
                  <a:lnTo>
                    <a:pt x="422567" y="2050821"/>
                  </a:lnTo>
                  <a:lnTo>
                    <a:pt x="421703" y="2050910"/>
                  </a:lnTo>
                  <a:lnTo>
                    <a:pt x="415404" y="2049640"/>
                  </a:lnTo>
                  <a:lnTo>
                    <a:pt x="414096" y="2048395"/>
                  </a:lnTo>
                  <a:lnTo>
                    <a:pt x="413257" y="2047925"/>
                  </a:lnTo>
                  <a:lnTo>
                    <a:pt x="412368" y="2048243"/>
                  </a:lnTo>
                  <a:lnTo>
                    <a:pt x="411848" y="2048510"/>
                  </a:lnTo>
                  <a:lnTo>
                    <a:pt x="410400" y="2048713"/>
                  </a:lnTo>
                  <a:lnTo>
                    <a:pt x="408381" y="2048510"/>
                  </a:lnTo>
                  <a:lnTo>
                    <a:pt x="404901" y="2049018"/>
                  </a:lnTo>
                  <a:lnTo>
                    <a:pt x="403288" y="2048827"/>
                  </a:lnTo>
                  <a:lnTo>
                    <a:pt x="400850" y="2047176"/>
                  </a:lnTo>
                  <a:lnTo>
                    <a:pt x="399935" y="2046935"/>
                  </a:lnTo>
                  <a:lnTo>
                    <a:pt x="399224" y="2047151"/>
                  </a:lnTo>
                  <a:lnTo>
                    <a:pt x="397789" y="2048141"/>
                  </a:lnTo>
                  <a:lnTo>
                    <a:pt x="397128" y="2048395"/>
                  </a:lnTo>
                  <a:lnTo>
                    <a:pt x="396379" y="2048268"/>
                  </a:lnTo>
                  <a:lnTo>
                    <a:pt x="395630" y="2047875"/>
                  </a:lnTo>
                  <a:lnTo>
                    <a:pt x="395046" y="2047240"/>
                  </a:lnTo>
                  <a:lnTo>
                    <a:pt x="394309" y="2045589"/>
                  </a:lnTo>
                  <a:lnTo>
                    <a:pt x="393636" y="2045855"/>
                  </a:lnTo>
                  <a:lnTo>
                    <a:pt x="392899" y="2046490"/>
                  </a:lnTo>
                  <a:lnTo>
                    <a:pt x="392252" y="2046782"/>
                  </a:lnTo>
                  <a:lnTo>
                    <a:pt x="391909" y="2047519"/>
                  </a:lnTo>
                  <a:lnTo>
                    <a:pt x="392264" y="2049487"/>
                  </a:lnTo>
                  <a:lnTo>
                    <a:pt x="393344" y="2052789"/>
                  </a:lnTo>
                  <a:lnTo>
                    <a:pt x="391325" y="2055228"/>
                  </a:lnTo>
                  <a:lnTo>
                    <a:pt x="389064" y="2055622"/>
                  </a:lnTo>
                  <a:lnTo>
                    <a:pt x="386714" y="2055253"/>
                  </a:lnTo>
                  <a:lnTo>
                    <a:pt x="384454" y="2055406"/>
                  </a:lnTo>
                  <a:lnTo>
                    <a:pt x="383324" y="2056587"/>
                  </a:lnTo>
                  <a:lnTo>
                    <a:pt x="382587" y="2055964"/>
                  </a:lnTo>
                  <a:lnTo>
                    <a:pt x="381050" y="2054923"/>
                  </a:lnTo>
                  <a:lnTo>
                    <a:pt x="377304" y="2049259"/>
                  </a:lnTo>
                  <a:lnTo>
                    <a:pt x="375805" y="2047697"/>
                  </a:lnTo>
                  <a:lnTo>
                    <a:pt x="373697" y="2046782"/>
                  </a:lnTo>
                  <a:lnTo>
                    <a:pt x="362076" y="2048014"/>
                  </a:lnTo>
                  <a:lnTo>
                    <a:pt x="357847" y="2046871"/>
                  </a:lnTo>
                  <a:lnTo>
                    <a:pt x="355841" y="2047100"/>
                  </a:lnTo>
                  <a:lnTo>
                    <a:pt x="351688" y="2048675"/>
                  </a:lnTo>
                  <a:lnTo>
                    <a:pt x="349669" y="2048891"/>
                  </a:lnTo>
                  <a:lnTo>
                    <a:pt x="347395" y="2048141"/>
                  </a:lnTo>
                  <a:lnTo>
                    <a:pt x="347243" y="2048040"/>
                  </a:lnTo>
                  <a:lnTo>
                    <a:pt x="340906" y="2044026"/>
                  </a:lnTo>
                  <a:lnTo>
                    <a:pt x="337286" y="2042642"/>
                  </a:lnTo>
                  <a:lnTo>
                    <a:pt x="335038" y="2042566"/>
                  </a:lnTo>
                  <a:lnTo>
                    <a:pt x="333628" y="2043963"/>
                  </a:lnTo>
                  <a:close/>
                </a:path>
                <a:path w="1847215" h="2202179">
                  <a:moveTo>
                    <a:pt x="861313" y="1983727"/>
                  </a:moveTo>
                  <a:lnTo>
                    <a:pt x="862368" y="1981784"/>
                  </a:lnTo>
                  <a:lnTo>
                    <a:pt x="862456" y="1980590"/>
                  </a:lnTo>
                  <a:lnTo>
                    <a:pt x="861771" y="1980260"/>
                  </a:lnTo>
                  <a:lnTo>
                    <a:pt x="857224" y="1984248"/>
                  </a:lnTo>
                  <a:lnTo>
                    <a:pt x="857326" y="1984425"/>
                  </a:lnTo>
                  <a:lnTo>
                    <a:pt x="858494" y="1985479"/>
                  </a:lnTo>
                  <a:lnTo>
                    <a:pt x="859599" y="1985378"/>
                  </a:lnTo>
                  <a:lnTo>
                    <a:pt x="859916" y="1985162"/>
                  </a:lnTo>
                  <a:lnTo>
                    <a:pt x="860170" y="1985010"/>
                  </a:lnTo>
                  <a:lnTo>
                    <a:pt x="861313" y="1983727"/>
                  </a:lnTo>
                  <a:close/>
                </a:path>
                <a:path w="1847215" h="2202179">
                  <a:moveTo>
                    <a:pt x="857834" y="1989569"/>
                  </a:moveTo>
                  <a:lnTo>
                    <a:pt x="857262" y="1988921"/>
                  </a:lnTo>
                  <a:lnTo>
                    <a:pt x="856310" y="1988464"/>
                  </a:lnTo>
                  <a:lnTo>
                    <a:pt x="855129" y="1988286"/>
                  </a:lnTo>
                  <a:lnTo>
                    <a:pt x="854151" y="1988324"/>
                  </a:lnTo>
                  <a:lnTo>
                    <a:pt x="853668" y="1988731"/>
                  </a:lnTo>
                  <a:lnTo>
                    <a:pt x="853579" y="1989264"/>
                  </a:lnTo>
                  <a:lnTo>
                    <a:pt x="855078" y="1990471"/>
                  </a:lnTo>
                  <a:lnTo>
                    <a:pt x="856424" y="1990648"/>
                  </a:lnTo>
                  <a:lnTo>
                    <a:pt x="857161" y="1990547"/>
                  </a:lnTo>
                  <a:lnTo>
                    <a:pt x="857796" y="1990178"/>
                  </a:lnTo>
                  <a:lnTo>
                    <a:pt x="857834" y="1989569"/>
                  </a:lnTo>
                  <a:close/>
                </a:path>
                <a:path w="1847215" h="2202179">
                  <a:moveTo>
                    <a:pt x="1091514" y="771855"/>
                  </a:moveTo>
                  <a:lnTo>
                    <a:pt x="1093241" y="776020"/>
                  </a:lnTo>
                  <a:lnTo>
                    <a:pt x="1094346" y="777468"/>
                  </a:lnTo>
                  <a:lnTo>
                    <a:pt x="1095590" y="778484"/>
                  </a:lnTo>
                  <a:lnTo>
                    <a:pt x="1096924" y="778865"/>
                  </a:lnTo>
                  <a:lnTo>
                    <a:pt x="1096403" y="777252"/>
                  </a:lnTo>
                  <a:lnTo>
                    <a:pt x="1093952" y="773430"/>
                  </a:lnTo>
                  <a:lnTo>
                    <a:pt x="1093546" y="772274"/>
                  </a:lnTo>
                  <a:lnTo>
                    <a:pt x="1093190" y="770648"/>
                  </a:lnTo>
                  <a:lnTo>
                    <a:pt x="1093317" y="769289"/>
                  </a:lnTo>
                  <a:lnTo>
                    <a:pt x="1094447" y="768972"/>
                  </a:lnTo>
                  <a:lnTo>
                    <a:pt x="1099248" y="771042"/>
                  </a:lnTo>
                  <a:lnTo>
                    <a:pt x="1101928" y="771271"/>
                  </a:lnTo>
                  <a:lnTo>
                    <a:pt x="1103121" y="771982"/>
                  </a:lnTo>
                  <a:lnTo>
                    <a:pt x="1103871" y="773912"/>
                  </a:lnTo>
                  <a:lnTo>
                    <a:pt x="1102804" y="774395"/>
                  </a:lnTo>
                  <a:lnTo>
                    <a:pt x="1102448" y="774306"/>
                  </a:lnTo>
                  <a:lnTo>
                    <a:pt x="1103185" y="775322"/>
                  </a:lnTo>
                  <a:lnTo>
                    <a:pt x="1106639" y="777138"/>
                  </a:lnTo>
                  <a:lnTo>
                    <a:pt x="1107820" y="777252"/>
                  </a:lnTo>
                  <a:lnTo>
                    <a:pt x="1108303" y="777557"/>
                  </a:lnTo>
                  <a:lnTo>
                    <a:pt x="1108595" y="778167"/>
                  </a:lnTo>
                  <a:lnTo>
                    <a:pt x="1108938" y="779767"/>
                  </a:lnTo>
                  <a:lnTo>
                    <a:pt x="1109256" y="780326"/>
                  </a:lnTo>
                  <a:lnTo>
                    <a:pt x="1111034" y="780859"/>
                  </a:lnTo>
                  <a:lnTo>
                    <a:pt x="1113142" y="780859"/>
                  </a:lnTo>
                  <a:lnTo>
                    <a:pt x="1115009" y="781558"/>
                  </a:lnTo>
                  <a:lnTo>
                    <a:pt x="1116126" y="784148"/>
                  </a:lnTo>
                  <a:lnTo>
                    <a:pt x="1115898" y="785075"/>
                  </a:lnTo>
                  <a:lnTo>
                    <a:pt x="1114526" y="788454"/>
                  </a:lnTo>
                  <a:lnTo>
                    <a:pt x="1114501" y="788797"/>
                  </a:lnTo>
                  <a:lnTo>
                    <a:pt x="1114501" y="789305"/>
                  </a:lnTo>
                  <a:lnTo>
                    <a:pt x="1114374" y="789990"/>
                  </a:lnTo>
                  <a:lnTo>
                    <a:pt x="1113967" y="790765"/>
                  </a:lnTo>
                  <a:lnTo>
                    <a:pt x="1113447" y="790867"/>
                  </a:lnTo>
                  <a:lnTo>
                    <a:pt x="1112824" y="790498"/>
                  </a:lnTo>
                  <a:lnTo>
                    <a:pt x="1112164" y="790321"/>
                  </a:lnTo>
                  <a:lnTo>
                    <a:pt x="1111554" y="790994"/>
                  </a:lnTo>
                  <a:lnTo>
                    <a:pt x="1111605" y="793140"/>
                  </a:lnTo>
                  <a:lnTo>
                    <a:pt x="1113828" y="798347"/>
                  </a:lnTo>
                  <a:lnTo>
                    <a:pt x="1114297" y="800150"/>
                  </a:lnTo>
                  <a:lnTo>
                    <a:pt x="1113256" y="799744"/>
                  </a:lnTo>
                  <a:lnTo>
                    <a:pt x="1112304" y="798957"/>
                  </a:lnTo>
                  <a:lnTo>
                    <a:pt x="1111288" y="798690"/>
                  </a:lnTo>
                  <a:lnTo>
                    <a:pt x="1110018" y="799833"/>
                  </a:lnTo>
                  <a:lnTo>
                    <a:pt x="1111199" y="799922"/>
                  </a:lnTo>
                  <a:lnTo>
                    <a:pt x="1112050" y="800544"/>
                  </a:lnTo>
                  <a:lnTo>
                    <a:pt x="1112240" y="801763"/>
                  </a:lnTo>
                  <a:lnTo>
                    <a:pt x="1111402" y="803617"/>
                  </a:lnTo>
                  <a:lnTo>
                    <a:pt x="1111173" y="803744"/>
                  </a:lnTo>
                  <a:lnTo>
                    <a:pt x="1109319" y="805230"/>
                  </a:lnTo>
                  <a:lnTo>
                    <a:pt x="1108697" y="805510"/>
                  </a:lnTo>
                  <a:lnTo>
                    <a:pt x="1104455" y="804494"/>
                  </a:lnTo>
                  <a:lnTo>
                    <a:pt x="1101775" y="804557"/>
                  </a:lnTo>
                  <a:lnTo>
                    <a:pt x="1101293" y="805053"/>
                  </a:lnTo>
                  <a:lnTo>
                    <a:pt x="1100835" y="805853"/>
                  </a:lnTo>
                  <a:lnTo>
                    <a:pt x="1100416" y="806411"/>
                  </a:lnTo>
                  <a:lnTo>
                    <a:pt x="1100035" y="806208"/>
                  </a:lnTo>
                  <a:lnTo>
                    <a:pt x="1099629" y="805624"/>
                  </a:lnTo>
                  <a:lnTo>
                    <a:pt x="1098727" y="804532"/>
                  </a:lnTo>
                  <a:lnTo>
                    <a:pt x="1098334" y="803821"/>
                  </a:lnTo>
                  <a:lnTo>
                    <a:pt x="1095832" y="798906"/>
                  </a:lnTo>
                  <a:lnTo>
                    <a:pt x="1088402" y="789305"/>
                  </a:lnTo>
                  <a:lnTo>
                    <a:pt x="1088351" y="788009"/>
                  </a:lnTo>
                  <a:lnTo>
                    <a:pt x="1088796" y="787768"/>
                  </a:lnTo>
                  <a:lnTo>
                    <a:pt x="1089215" y="787946"/>
                  </a:lnTo>
                  <a:lnTo>
                    <a:pt x="1089672" y="787996"/>
                  </a:lnTo>
                  <a:lnTo>
                    <a:pt x="1090358" y="787349"/>
                  </a:lnTo>
                  <a:lnTo>
                    <a:pt x="1090879" y="784974"/>
                  </a:lnTo>
                  <a:lnTo>
                    <a:pt x="1091171" y="784199"/>
                  </a:lnTo>
                  <a:lnTo>
                    <a:pt x="1090460" y="781431"/>
                  </a:lnTo>
                  <a:lnTo>
                    <a:pt x="1089977" y="775220"/>
                  </a:lnTo>
                  <a:lnTo>
                    <a:pt x="1088174" y="767372"/>
                  </a:lnTo>
                  <a:lnTo>
                    <a:pt x="1087488" y="766254"/>
                  </a:lnTo>
                  <a:lnTo>
                    <a:pt x="1086154" y="765644"/>
                  </a:lnTo>
                  <a:lnTo>
                    <a:pt x="1081417" y="766432"/>
                  </a:lnTo>
                  <a:lnTo>
                    <a:pt x="1081544" y="767765"/>
                  </a:lnTo>
                  <a:lnTo>
                    <a:pt x="1081633" y="768184"/>
                  </a:lnTo>
                  <a:lnTo>
                    <a:pt x="1079868" y="767930"/>
                  </a:lnTo>
                  <a:lnTo>
                    <a:pt x="1077633" y="766025"/>
                  </a:lnTo>
                  <a:lnTo>
                    <a:pt x="1075893" y="763308"/>
                  </a:lnTo>
                  <a:lnTo>
                    <a:pt x="1075613" y="760603"/>
                  </a:lnTo>
                  <a:lnTo>
                    <a:pt x="1076718" y="759269"/>
                  </a:lnTo>
                  <a:lnTo>
                    <a:pt x="1078204" y="759460"/>
                  </a:lnTo>
                  <a:lnTo>
                    <a:pt x="1082344" y="762647"/>
                  </a:lnTo>
                  <a:lnTo>
                    <a:pt x="1083386" y="762952"/>
                  </a:lnTo>
                  <a:lnTo>
                    <a:pt x="1089367" y="762952"/>
                  </a:lnTo>
                  <a:lnTo>
                    <a:pt x="1091260" y="764552"/>
                  </a:lnTo>
                  <a:lnTo>
                    <a:pt x="1091133" y="770140"/>
                  </a:lnTo>
                  <a:lnTo>
                    <a:pt x="1091514" y="771855"/>
                  </a:lnTo>
                  <a:close/>
                </a:path>
                <a:path w="1847215" h="2202179">
                  <a:moveTo>
                    <a:pt x="1062266" y="511048"/>
                  </a:moveTo>
                  <a:lnTo>
                    <a:pt x="1061783" y="511403"/>
                  </a:lnTo>
                  <a:lnTo>
                    <a:pt x="1060259" y="509841"/>
                  </a:lnTo>
                  <a:lnTo>
                    <a:pt x="1059611" y="509879"/>
                  </a:lnTo>
                  <a:lnTo>
                    <a:pt x="1059357" y="510273"/>
                  </a:lnTo>
                  <a:lnTo>
                    <a:pt x="1059548" y="510514"/>
                  </a:lnTo>
                  <a:lnTo>
                    <a:pt x="1059294" y="510552"/>
                  </a:lnTo>
                  <a:lnTo>
                    <a:pt x="1055395" y="503948"/>
                  </a:lnTo>
                  <a:lnTo>
                    <a:pt x="1054811" y="503770"/>
                  </a:lnTo>
                  <a:lnTo>
                    <a:pt x="1052842" y="504990"/>
                  </a:lnTo>
                  <a:lnTo>
                    <a:pt x="1052017" y="504596"/>
                  </a:lnTo>
                  <a:lnTo>
                    <a:pt x="1051521" y="503859"/>
                  </a:lnTo>
                  <a:lnTo>
                    <a:pt x="1051407" y="503199"/>
                  </a:lnTo>
                  <a:lnTo>
                    <a:pt x="1051801" y="502577"/>
                  </a:lnTo>
                  <a:lnTo>
                    <a:pt x="1057224" y="502094"/>
                  </a:lnTo>
                  <a:lnTo>
                    <a:pt x="1061186" y="504685"/>
                  </a:lnTo>
                  <a:lnTo>
                    <a:pt x="1062469" y="507174"/>
                  </a:lnTo>
                  <a:lnTo>
                    <a:pt x="1063015" y="509422"/>
                  </a:lnTo>
                  <a:lnTo>
                    <a:pt x="1062723" y="510311"/>
                  </a:lnTo>
                  <a:lnTo>
                    <a:pt x="1062266" y="511048"/>
                  </a:lnTo>
                  <a:close/>
                </a:path>
                <a:path w="1847215" h="2202179">
                  <a:moveTo>
                    <a:pt x="1081201" y="430339"/>
                  </a:moveTo>
                  <a:lnTo>
                    <a:pt x="1080795" y="431469"/>
                  </a:lnTo>
                  <a:lnTo>
                    <a:pt x="1077594" y="433501"/>
                  </a:lnTo>
                  <a:lnTo>
                    <a:pt x="1074381" y="434644"/>
                  </a:lnTo>
                  <a:lnTo>
                    <a:pt x="1072946" y="435800"/>
                  </a:lnTo>
                  <a:lnTo>
                    <a:pt x="1072222" y="436702"/>
                  </a:lnTo>
                  <a:lnTo>
                    <a:pt x="1071359" y="436930"/>
                  </a:lnTo>
                  <a:lnTo>
                    <a:pt x="1069936" y="436270"/>
                  </a:lnTo>
                  <a:lnTo>
                    <a:pt x="1069339" y="435356"/>
                  </a:lnTo>
                  <a:lnTo>
                    <a:pt x="1066545" y="432346"/>
                  </a:lnTo>
                  <a:lnTo>
                    <a:pt x="1065631" y="429107"/>
                  </a:lnTo>
                  <a:lnTo>
                    <a:pt x="1065923" y="425704"/>
                  </a:lnTo>
                  <a:lnTo>
                    <a:pt x="1067130" y="423837"/>
                  </a:lnTo>
                  <a:lnTo>
                    <a:pt x="1067841" y="423697"/>
                  </a:lnTo>
                  <a:lnTo>
                    <a:pt x="1067854" y="424357"/>
                  </a:lnTo>
                  <a:lnTo>
                    <a:pt x="1067942" y="424891"/>
                  </a:lnTo>
                  <a:lnTo>
                    <a:pt x="1068133" y="425323"/>
                  </a:lnTo>
                  <a:lnTo>
                    <a:pt x="1068374" y="426161"/>
                  </a:lnTo>
                  <a:lnTo>
                    <a:pt x="1068908" y="426961"/>
                  </a:lnTo>
                  <a:lnTo>
                    <a:pt x="1074623" y="430606"/>
                  </a:lnTo>
                  <a:lnTo>
                    <a:pt x="1074292" y="430530"/>
                  </a:lnTo>
                  <a:lnTo>
                    <a:pt x="1074648" y="430733"/>
                  </a:lnTo>
                  <a:lnTo>
                    <a:pt x="1076845" y="431279"/>
                  </a:lnTo>
                  <a:lnTo>
                    <a:pt x="1080325" y="430034"/>
                  </a:lnTo>
                  <a:lnTo>
                    <a:pt x="1081201" y="430339"/>
                  </a:lnTo>
                  <a:close/>
                </a:path>
                <a:path w="1847215" h="2202179">
                  <a:moveTo>
                    <a:pt x="1070660" y="422262"/>
                  </a:moveTo>
                  <a:lnTo>
                    <a:pt x="1072057" y="419976"/>
                  </a:lnTo>
                  <a:lnTo>
                    <a:pt x="1079004" y="414045"/>
                  </a:lnTo>
                  <a:lnTo>
                    <a:pt x="1080782" y="413156"/>
                  </a:lnTo>
                  <a:lnTo>
                    <a:pt x="1085837" y="412889"/>
                  </a:lnTo>
                  <a:lnTo>
                    <a:pt x="1086548" y="413283"/>
                  </a:lnTo>
                  <a:lnTo>
                    <a:pt x="1086599" y="414629"/>
                  </a:lnTo>
                  <a:lnTo>
                    <a:pt x="1086497" y="416229"/>
                  </a:lnTo>
                  <a:lnTo>
                    <a:pt x="1086497" y="417677"/>
                  </a:lnTo>
                  <a:lnTo>
                    <a:pt x="1085583" y="420814"/>
                  </a:lnTo>
                  <a:lnTo>
                    <a:pt x="1083284" y="424522"/>
                  </a:lnTo>
                  <a:lnTo>
                    <a:pt x="1081379" y="426770"/>
                  </a:lnTo>
                  <a:lnTo>
                    <a:pt x="1080414" y="428498"/>
                  </a:lnTo>
                  <a:lnTo>
                    <a:pt x="1079182" y="429641"/>
                  </a:lnTo>
                  <a:lnTo>
                    <a:pt x="1077772" y="429895"/>
                  </a:lnTo>
                  <a:lnTo>
                    <a:pt x="1077125" y="429793"/>
                  </a:lnTo>
                  <a:lnTo>
                    <a:pt x="1071283" y="425843"/>
                  </a:lnTo>
                  <a:lnTo>
                    <a:pt x="1070800" y="424789"/>
                  </a:lnTo>
                  <a:lnTo>
                    <a:pt x="1070660" y="422262"/>
                  </a:lnTo>
                  <a:close/>
                </a:path>
                <a:path w="1847215" h="2202179">
                  <a:moveTo>
                    <a:pt x="1087894" y="298958"/>
                  </a:moveTo>
                  <a:lnTo>
                    <a:pt x="1088720" y="297065"/>
                  </a:lnTo>
                  <a:lnTo>
                    <a:pt x="1091768" y="293192"/>
                  </a:lnTo>
                  <a:lnTo>
                    <a:pt x="1093317" y="292112"/>
                  </a:lnTo>
                  <a:lnTo>
                    <a:pt x="1093495" y="292519"/>
                  </a:lnTo>
                  <a:lnTo>
                    <a:pt x="1092619" y="294170"/>
                  </a:lnTo>
                  <a:lnTo>
                    <a:pt x="1092339" y="295795"/>
                  </a:lnTo>
                  <a:lnTo>
                    <a:pt x="1092403" y="296799"/>
                  </a:lnTo>
                  <a:lnTo>
                    <a:pt x="1092568" y="297637"/>
                  </a:lnTo>
                  <a:lnTo>
                    <a:pt x="1092898" y="298221"/>
                  </a:lnTo>
                  <a:lnTo>
                    <a:pt x="1092809" y="298869"/>
                  </a:lnTo>
                  <a:lnTo>
                    <a:pt x="1092415" y="299707"/>
                  </a:lnTo>
                  <a:lnTo>
                    <a:pt x="1092504" y="300520"/>
                  </a:lnTo>
                  <a:lnTo>
                    <a:pt x="1092974" y="301117"/>
                  </a:lnTo>
                  <a:lnTo>
                    <a:pt x="1093228" y="301802"/>
                  </a:lnTo>
                  <a:lnTo>
                    <a:pt x="1093101" y="302691"/>
                  </a:lnTo>
                  <a:lnTo>
                    <a:pt x="1093038" y="303428"/>
                  </a:lnTo>
                  <a:lnTo>
                    <a:pt x="1093165" y="303911"/>
                  </a:lnTo>
                  <a:lnTo>
                    <a:pt x="1093190" y="304355"/>
                  </a:lnTo>
                  <a:lnTo>
                    <a:pt x="1093063" y="304787"/>
                  </a:lnTo>
                  <a:lnTo>
                    <a:pt x="1093076" y="305269"/>
                  </a:lnTo>
                  <a:lnTo>
                    <a:pt x="1093228" y="305714"/>
                  </a:lnTo>
                  <a:lnTo>
                    <a:pt x="1094016" y="310121"/>
                  </a:lnTo>
                  <a:lnTo>
                    <a:pt x="1094320" y="310794"/>
                  </a:lnTo>
                  <a:lnTo>
                    <a:pt x="1094905" y="311531"/>
                  </a:lnTo>
                  <a:lnTo>
                    <a:pt x="1095692" y="312915"/>
                  </a:lnTo>
                  <a:lnTo>
                    <a:pt x="1095730" y="313220"/>
                  </a:lnTo>
                  <a:lnTo>
                    <a:pt x="1095108" y="312724"/>
                  </a:lnTo>
                  <a:lnTo>
                    <a:pt x="1092352" y="309333"/>
                  </a:lnTo>
                  <a:lnTo>
                    <a:pt x="1088174" y="300494"/>
                  </a:lnTo>
                  <a:lnTo>
                    <a:pt x="1087894" y="298958"/>
                  </a:lnTo>
                  <a:close/>
                </a:path>
                <a:path w="1847215" h="2202179">
                  <a:moveTo>
                    <a:pt x="1085316" y="282092"/>
                  </a:moveTo>
                  <a:lnTo>
                    <a:pt x="1089558" y="265341"/>
                  </a:lnTo>
                  <a:lnTo>
                    <a:pt x="1090244" y="263525"/>
                  </a:lnTo>
                  <a:lnTo>
                    <a:pt x="1091120" y="261404"/>
                  </a:lnTo>
                  <a:lnTo>
                    <a:pt x="1092123" y="259397"/>
                  </a:lnTo>
                  <a:lnTo>
                    <a:pt x="1093076" y="258038"/>
                  </a:lnTo>
                  <a:lnTo>
                    <a:pt x="1093546" y="258381"/>
                  </a:lnTo>
                  <a:lnTo>
                    <a:pt x="1093635" y="260997"/>
                  </a:lnTo>
                  <a:lnTo>
                    <a:pt x="1093774" y="261861"/>
                  </a:lnTo>
                  <a:lnTo>
                    <a:pt x="1093850" y="262915"/>
                  </a:lnTo>
                  <a:lnTo>
                    <a:pt x="1093558" y="264223"/>
                  </a:lnTo>
                  <a:lnTo>
                    <a:pt x="1092936" y="265391"/>
                  </a:lnTo>
                  <a:lnTo>
                    <a:pt x="1092263" y="266471"/>
                  </a:lnTo>
                  <a:lnTo>
                    <a:pt x="1091552" y="267893"/>
                  </a:lnTo>
                  <a:lnTo>
                    <a:pt x="1090777" y="269722"/>
                  </a:lnTo>
                  <a:lnTo>
                    <a:pt x="1089990" y="272173"/>
                  </a:lnTo>
                  <a:lnTo>
                    <a:pt x="1090028" y="274535"/>
                  </a:lnTo>
                  <a:lnTo>
                    <a:pt x="1090421" y="275932"/>
                  </a:lnTo>
                  <a:lnTo>
                    <a:pt x="1090345" y="277088"/>
                  </a:lnTo>
                  <a:lnTo>
                    <a:pt x="1090244" y="278142"/>
                  </a:lnTo>
                  <a:lnTo>
                    <a:pt x="1090066" y="279006"/>
                  </a:lnTo>
                  <a:lnTo>
                    <a:pt x="1090066" y="279857"/>
                  </a:lnTo>
                  <a:lnTo>
                    <a:pt x="1090358" y="281203"/>
                  </a:lnTo>
                  <a:lnTo>
                    <a:pt x="1090688" y="282206"/>
                  </a:lnTo>
                  <a:lnTo>
                    <a:pt x="1090764" y="282879"/>
                  </a:lnTo>
                  <a:lnTo>
                    <a:pt x="1090383" y="285000"/>
                  </a:lnTo>
                  <a:lnTo>
                    <a:pt x="1089190" y="290080"/>
                  </a:lnTo>
                  <a:lnTo>
                    <a:pt x="1088745" y="293649"/>
                  </a:lnTo>
                  <a:lnTo>
                    <a:pt x="1088605" y="295440"/>
                  </a:lnTo>
                  <a:lnTo>
                    <a:pt x="1087856" y="295605"/>
                  </a:lnTo>
                  <a:lnTo>
                    <a:pt x="1086611" y="294195"/>
                  </a:lnTo>
                  <a:lnTo>
                    <a:pt x="1085634" y="290220"/>
                  </a:lnTo>
                  <a:lnTo>
                    <a:pt x="1085240" y="285800"/>
                  </a:lnTo>
                  <a:lnTo>
                    <a:pt x="1085316" y="282092"/>
                  </a:lnTo>
                  <a:close/>
                </a:path>
                <a:path w="1847215" h="2202179">
                  <a:moveTo>
                    <a:pt x="1098956" y="247015"/>
                  </a:moveTo>
                  <a:lnTo>
                    <a:pt x="1101204" y="243878"/>
                  </a:lnTo>
                  <a:lnTo>
                    <a:pt x="1101318" y="243420"/>
                  </a:lnTo>
                  <a:lnTo>
                    <a:pt x="1101458" y="242836"/>
                  </a:lnTo>
                  <a:lnTo>
                    <a:pt x="1101775" y="242265"/>
                  </a:lnTo>
                  <a:lnTo>
                    <a:pt x="1101953" y="242011"/>
                  </a:lnTo>
                  <a:lnTo>
                    <a:pt x="1107135" y="235496"/>
                  </a:lnTo>
                  <a:lnTo>
                    <a:pt x="1107338" y="235686"/>
                  </a:lnTo>
                  <a:lnTo>
                    <a:pt x="1107401" y="236728"/>
                  </a:lnTo>
                  <a:lnTo>
                    <a:pt x="1106906" y="238226"/>
                  </a:lnTo>
                  <a:lnTo>
                    <a:pt x="1106131" y="239445"/>
                  </a:lnTo>
                  <a:lnTo>
                    <a:pt x="1105408" y="240296"/>
                  </a:lnTo>
                  <a:lnTo>
                    <a:pt x="1104785" y="241249"/>
                  </a:lnTo>
                  <a:lnTo>
                    <a:pt x="1104480" y="242214"/>
                  </a:lnTo>
                  <a:lnTo>
                    <a:pt x="1104569" y="242773"/>
                  </a:lnTo>
                  <a:lnTo>
                    <a:pt x="1104518" y="243420"/>
                  </a:lnTo>
                  <a:lnTo>
                    <a:pt x="1104176" y="244322"/>
                  </a:lnTo>
                  <a:lnTo>
                    <a:pt x="1103998" y="245338"/>
                  </a:lnTo>
                  <a:lnTo>
                    <a:pt x="1103947" y="246367"/>
                  </a:lnTo>
                  <a:lnTo>
                    <a:pt x="1103579" y="247053"/>
                  </a:lnTo>
                  <a:lnTo>
                    <a:pt x="1102893" y="247675"/>
                  </a:lnTo>
                  <a:lnTo>
                    <a:pt x="1102156" y="248526"/>
                  </a:lnTo>
                  <a:lnTo>
                    <a:pt x="1101382" y="249224"/>
                  </a:lnTo>
                  <a:lnTo>
                    <a:pt x="1100759" y="249999"/>
                  </a:lnTo>
                  <a:lnTo>
                    <a:pt x="1099565" y="252501"/>
                  </a:lnTo>
                  <a:lnTo>
                    <a:pt x="1098613" y="254228"/>
                  </a:lnTo>
                  <a:lnTo>
                    <a:pt x="1097279" y="255574"/>
                  </a:lnTo>
                  <a:lnTo>
                    <a:pt x="1095628" y="256222"/>
                  </a:lnTo>
                  <a:lnTo>
                    <a:pt x="1094549" y="255955"/>
                  </a:lnTo>
                  <a:lnTo>
                    <a:pt x="1094320" y="254800"/>
                  </a:lnTo>
                  <a:lnTo>
                    <a:pt x="1095362" y="252564"/>
                  </a:lnTo>
                  <a:lnTo>
                    <a:pt x="1098956" y="247015"/>
                  </a:lnTo>
                  <a:close/>
                </a:path>
                <a:path w="1847215" h="2202179">
                  <a:moveTo>
                    <a:pt x="1541779" y="166585"/>
                  </a:moveTo>
                  <a:lnTo>
                    <a:pt x="1558569" y="149555"/>
                  </a:lnTo>
                  <a:lnTo>
                    <a:pt x="1559521" y="148513"/>
                  </a:lnTo>
                  <a:lnTo>
                    <a:pt x="1560067" y="147167"/>
                  </a:lnTo>
                  <a:lnTo>
                    <a:pt x="1561566" y="142532"/>
                  </a:lnTo>
                  <a:lnTo>
                    <a:pt x="1563484" y="139319"/>
                  </a:lnTo>
                  <a:lnTo>
                    <a:pt x="1565389" y="137744"/>
                  </a:lnTo>
                  <a:lnTo>
                    <a:pt x="1569097" y="135978"/>
                  </a:lnTo>
                  <a:lnTo>
                    <a:pt x="1574761" y="130352"/>
                  </a:lnTo>
                  <a:lnTo>
                    <a:pt x="1576489" y="129768"/>
                  </a:lnTo>
                  <a:lnTo>
                    <a:pt x="1583347" y="131610"/>
                  </a:lnTo>
                  <a:lnTo>
                    <a:pt x="1591271" y="137833"/>
                  </a:lnTo>
                  <a:lnTo>
                    <a:pt x="1595272" y="138988"/>
                  </a:lnTo>
                  <a:lnTo>
                    <a:pt x="1598752" y="141592"/>
                  </a:lnTo>
                  <a:lnTo>
                    <a:pt x="1600263" y="144005"/>
                  </a:lnTo>
                  <a:lnTo>
                    <a:pt x="1602866" y="149580"/>
                  </a:lnTo>
                  <a:lnTo>
                    <a:pt x="1603552" y="152323"/>
                  </a:lnTo>
                  <a:lnTo>
                    <a:pt x="1601723" y="154470"/>
                  </a:lnTo>
                  <a:lnTo>
                    <a:pt x="1597990" y="156324"/>
                  </a:lnTo>
                  <a:lnTo>
                    <a:pt x="1594078" y="159931"/>
                  </a:lnTo>
                  <a:lnTo>
                    <a:pt x="1589722" y="162306"/>
                  </a:lnTo>
                  <a:lnTo>
                    <a:pt x="1585988" y="162953"/>
                  </a:lnTo>
                  <a:lnTo>
                    <a:pt x="1583931" y="164617"/>
                  </a:lnTo>
                  <a:lnTo>
                    <a:pt x="1577962" y="171297"/>
                  </a:lnTo>
                  <a:lnTo>
                    <a:pt x="1576235" y="172326"/>
                  </a:lnTo>
                  <a:lnTo>
                    <a:pt x="1568792" y="173748"/>
                  </a:lnTo>
                  <a:lnTo>
                    <a:pt x="1554098" y="170827"/>
                  </a:lnTo>
                  <a:lnTo>
                    <a:pt x="1551025" y="171907"/>
                  </a:lnTo>
                  <a:lnTo>
                    <a:pt x="1543329" y="168706"/>
                  </a:lnTo>
                  <a:lnTo>
                    <a:pt x="1541779" y="166585"/>
                  </a:lnTo>
                  <a:close/>
                </a:path>
                <a:path w="1847215" h="2202179">
                  <a:moveTo>
                    <a:pt x="1480350" y="53632"/>
                  </a:moveTo>
                  <a:lnTo>
                    <a:pt x="1479118" y="53314"/>
                  </a:lnTo>
                  <a:lnTo>
                    <a:pt x="1477619" y="54813"/>
                  </a:lnTo>
                  <a:lnTo>
                    <a:pt x="1476400" y="57708"/>
                  </a:lnTo>
                  <a:lnTo>
                    <a:pt x="1476044" y="61480"/>
                  </a:lnTo>
                  <a:lnTo>
                    <a:pt x="1473022" y="67602"/>
                  </a:lnTo>
                  <a:lnTo>
                    <a:pt x="1472412" y="69367"/>
                  </a:lnTo>
                  <a:lnTo>
                    <a:pt x="1472095" y="72390"/>
                  </a:lnTo>
                  <a:lnTo>
                    <a:pt x="1472387" y="74422"/>
                  </a:lnTo>
                  <a:lnTo>
                    <a:pt x="1473542" y="77241"/>
                  </a:lnTo>
                  <a:lnTo>
                    <a:pt x="1472996" y="78333"/>
                  </a:lnTo>
                  <a:lnTo>
                    <a:pt x="1472031" y="80987"/>
                  </a:lnTo>
                  <a:lnTo>
                    <a:pt x="1471599" y="81800"/>
                  </a:lnTo>
                  <a:lnTo>
                    <a:pt x="1470571" y="82321"/>
                  </a:lnTo>
                  <a:lnTo>
                    <a:pt x="1468310" y="79743"/>
                  </a:lnTo>
                  <a:lnTo>
                    <a:pt x="1468615" y="79146"/>
                  </a:lnTo>
                  <a:lnTo>
                    <a:pt x="1469313" y="77241"/>
                  </a:lnTo>
                  <a:lnTo>
                    <a:pt x="1464475" y="75793"/>
                  </a:lnTo>
                  <a:lnTo>
                    <a:pt x="1460665" y="71348"/>
                  </a:lnTo>
                  <a:lnTo>
                    <a:pt x="1460525" y="70523"/>
                  </a:lnTo>
                  <a:lnTo>
                    <a:pt x="1460550" y="69570"/>
                  </a:lnTo>
                  <a:lnTo>
                    <a:pt x="1460423" y="68719"/>
                  </a:lnTo>
                  <a:lnTo>
                    <a:pt x="1457299" y="66903"/>
                  </a:lnTo>
                  <a:lnTo>
                    <a:pt x="1456308" y="65455"/>
                  </a:lnTo>
                  <a:lnTo>
                    <a:pt x="1454175" y="60744"/>
                  </a:lnTo>
                  <a:lnTo>
                    <a:pt x="1453680" y="58928"/>
                  </a:lnTo>
                  <a:lnTo>
                    <a:pt x="1453870" y="56883"/>
                  </a:lnTo>
                  <a:lnTo>
                    <a:pt x="1457820" y="49682"/>
                  </a:lnTo>
                  <a:lnTo>
                    <a:pt x="1459229" y="47548"/>
                  </a:lnTo>
                  <a:lnTo>
                    <a:pt x="1460411" y="46774"/>
                  </a:lnTo>
                  <a:lnTo>
                    <a:pt x="1470571" y="46151"/>
                  </a:lnTo>
                  <a:lnTo>
                    <a:pt x="1479130" y="51384"/>
                  </a:lnTo>
                  <a:lnTo>
                    <a:pt x="1483220" y="53924"/>
                  </a:lnTo>
                  <a:lnTo>
                    <a:pt x="1486865" y="58229"/>
                  </a:lnTo>
                  <a:lnTo>
                    <a:pt x="1486725" y="59016"/>
                  </a:lnTo>
                  <a:lnTo>
                    <a:pt x="1483918" y="55880"/>
                  </a:lnTo>
                  <a:lnTo>
                    <a:pt x="1481150" y="54470"/>
                  </a:lnTo>
                  <a:lnTo>
                    <a:pt x="1480350" y="53632"/>
                  </a:lnTo>
                  <a:close/>
                </a:path>
                <a:path w="1847215" h="2202179">
                  <a:moveTo>
                    <a:pt x="1554213" y="55943"/>
                  </a:moveTo>
                  <a:lnTo>
                    <a:pt x="1554467" y="57073"/>
                  </a:lnTo>
                  <a:lnTo>
                    <a:pt x="1554403" y="58445"/>
                  </a:lnTo>
                  <a:lnTo>
                    <a:pt x="1553870" y="59842"/>
                  </a:lnTo>
                  <a:lnTo>
                    <a:pt x="1553184" y="60134"/>
                  </a:lnTo>
                  <a:lnTo>
                    <a:pt x="1552473" y="59956"/>
                  </a:lnTo>
                  <a:lnTo>
                    <a:pt x="1550047" y="60883"/>
                  </a:lnTo>
                  <a:lnTo>
                    <a:pt x="1538808" y="56794"/>
                  </a:lnTo>
                  <a:lnTo>
                    <a:pt x="1534096" y="51600"/>
                  </a:lnTo>
                  <a:lnTo>
                    <a:pt x="1533461" y="49441"/>
                  </a:lnTo>
                  <a:lnTo>
                    <a:pt x="1533309" y="47955"/>
                  </a:lnTo>
                  <a:lnTo>
                    <a:pt x="1533880" y="47205"/>
                  </a:lnTo>
                  <a:lnTo>
                    <a:pt x="1535379" y="47180"/>
                  </a:lnTo>
                  <a:lnTo>
                    <a:pt x="1547418" y="52806"/>
                  </a:lnTo>
                  <a:lnTo>
                    <a:pt x="1552295" y="52654"/>
                  </a:lnTo>
                  <a:lnTo>
                    <a:pt x="1553514" y="54279"/>
                  </a:lnTo>
                  <a:lnTo>
                    <a:pt x="1554213" y="55943"/>
                  </a:lnTo>
                  <a:close/>
                </a:path>
                <a:path w="1847215" h="2202179">
                  <a:moveTo>
                    <a:pt x="1560842" y="23533"/>
                  </a:moveTo>
                  <a:lnTo>
                    <a:pt x="1559839" y="22593"/>
                  </a:lnTo>
                  <a:lnTo>
                    <a:pt x="1557934" y="18567"/>
                  </a:lnTo>
                  <a:lnTo>
                    <a:pt x="1555051" y="15163"/>
                  </a:lnTo>
                  <a:lnTo>
                    <a:pt x="1545361" y="9258"/>
                  </a:lnTo>
                  <a:lnTo>
                    <a:pt x="1539430" y="8915"/>
                  </a:lnTo>
                  <a:lnTo>
                    <a:pt x="1538071" y="7112"/>
                  </a:lnTo>
                  <a:lnTo>
                    <a:pt x="1542148" y="2921"/>
                  </a:lnTo>
                  <a:lnTo>
                    <a:pt x="1545183" y="4546"/>
                  </a:lnTo>
                  <a:lnTo>
                    <a:pt x="1550720" y="10172"/>
                  </a:lnTo>
                  <a:lnTo>
                    <a:pt x="1553959" y="11544"/>
                  </a:lnTo>
                  <a:lnTo>
                    <a:pt x="1560842" y="18287"/>
                  </a:lnTo>
                  <a:lnTo>
                    <a:pt x="1561337" y="21018"/>
                  </a:lnTo>
                  <a:lnTo>
                    <a:pt x="1560842" y="23533"/>
                  </a:lnTo>
                  <a:close/>
                </a:path>
                <a:path w="1847215" h="2202179">
                  <a:moveTo>
                    <a:pt x="1526679" y="14554"/>
                  </a:moveTo>
                  <a:lnTo>
                    <a:pt x="1515452" y="13081"/>
                  </a:lnTo>
                  <a:lnTo>
                    <a:pt x="1516062" y="12623"/>
                  </a:lnTo>
                  <a:lnTo>
                    <a:pt x="1516786" y="11836"/>
                  </a:lnTo>
                  <a:lnTo>
                    <a:pt x="1517307" y="10845"/>
                  </a:lnTo>
                  <a:lnTo>
                    <a:pt x="1517345" y="9728"/>
                  </a:lnTo>
                  <a:lnTo>
                    <a:pt x="1517624" y="9118"/>
                  </a:lnTo>
                  <a:lnTo>
                    <a:pt x="1518310" y="7213"/>
                  </a:lnTo>
                  <a:lnTo>
                    <a:pt x="1517535" y="7619"/>
                  </a:lnTo>
                  <a:lnTo>
                    <a:pt x="1515148" y="9804"/>
                  </a:lnTo>
                  <a:lnTo>
                    <a:pt x="1512163" y="11353"/>
                  </a:lnTo>
                  <a:lnTo>
                    <a:pt x="1511211" y="12318"/>
                  </a:lnTo>
                  <a:lnTo>
                    <a:pt x="1510271" y="14046"/>
                  </a:lnTo>
                  <a:lnTo>
                    <a:pt x="1510093" y="15265"/>
                  </a:lnTo>
                  <a:lnTo>
                    <a:pt x="1510195" y="16281"/>
                  </a:lnTo>
                  <a:lnTo>
                    <a:pt x="1510017" y="17475"/>
                  </a:lnTo>
                  <a:lnTo>
                    <a:pt x="1509267" y="18910"/>
                  </a:lnTo>
                  <a:lnTo>
                    <a:pt x="1508505" y="19240"/>
                  </a:lnTo>
                  <a:lnTo>
                    <a:pt x="1507858" y="18580"/>
                  </a:lnTo>
                  <a:lnTo>
                    <a:pt x="1507502" y="17030"/>
                  </a:lnTo>
                  <a:lnTo>
                    <a:pt x="1507845" y="15786"/>
                  </a:lnTo>
                  <a:lnTo>
                    <a:pt x="1507934" y="15519"/>
                  </a:lnTo>
                  <a:lnTo>
                    <a:pt x="1508086" y="15252"/>
                  </a:lnTo>
                  <a:lnTo>
                    <a:pt x="1508328" y="14566"/>
                  </a:lnTo>
                  <a:lnTo>
                    <a:pt x="1537881" y="0"/>
                  </a:lnTo>
                  <a:lnTo>
                    <a:pt x="1539100" y="2793"/>
                  </a:lnTo>
                  <a:lnTo>
                    <a:pt x="1537423" y="4495"/>
                  </a:lnTo>
                  <a:lnTo>
                    <a:pt x="1532623" y="6388"/>
                  </a:lnTo>
                  <a:lnTo>
                    <a:pt x="1531251" y="7150"/>
                  </a:lnTo>
                  <a:lnTo>
                    <a:pt x="1530515" y="7810"/>
                  </a:lnTo>
                  <a:lnTo>
                    <a:pt x="1530057" y="8851"/>
                  </a:lnTo>
                  <a:lnTo>
                    <a:pt x="1530032" y="9994"/>
                  </a:lnTo>
                  <a:lnTo>
                    <a:pt x="1530553" y="11760"/>
                  </a:lnTo>
                  <a:lnTo>
                    <a:pt x="1530629" y="13004"/>
                  </a:lnTo>
                  <a:lnTo>
                    <a:pt x="1526679" y="14554"/>
                  </a:lnTo>
                  <a:close/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90880" y="3043998"/>
              <a:ext cx="72923" cy="711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73120" y="4034699"/>
              <a:ext cx="1435735" cy="1397000"/>
            </a:xfrm>
            <a:custGeom>
              <a:avLst/>
              <a:gdLst/>
              <a:ahLst/>
              <a:cxnLst/>
              <a:rect l="l" t="t" r="r" b="b"/>
              <a:pathLst>
                <a:path w="1435734" h="1397000">
                  <a:moveTo>
                    <a:pt x="1130363" y="1384300"/>
                  </a:moveTo>
                  <a:lnTo>
                    <a:pt x="1044320" y="1384300"/>
                  </a:lnTo>
                  <a:lnTo>
                    <a:pt x="1070317" y="1397000"/>
                  </a:lnTo>
                  <a:lnTo>
                    <a:pt x="1125969" y="1397000"/>
                  </a:lnTo>
                  <a:lnTo>
                    <a:pt x="1130363" y="1384300"/>
                  </a:lnTo>
                  <a:close/>
                </a:path>
                <a:path w="1435734" h="1397000">
                  <a:moveTo>
                    <a:pt x="1019822" y="1371600"/>
                  </a:moveTo>
                  <a:lnTo>
                    <a:pt x="988796" y="1371600"/>
                  </a:lnTo>
                  <a:lnTo>
                    <a:pt x="991692" y="1384300"/>
                  </a:lnTo>
                  <a:lnTo>
                    <a:pt x="1018844" y="1384300"/>
                  </a:lnTo>
                  <a:lnTo>
                    <a:pt x="1019822" y="1371600"/>
                  </a:lnTo>
                  <a:close/>
                </a:path>
                <a:path w="1435734" h="1397000">
                  <a:moveTo>
                    <a:pt x="1144498" y="1358900"/>
                  </a:moveTo>
                  <a:lnTo>
                    <a:pt x="1037031" y="1358900"/>
                  </a:lnTo>
                  <a:lnTo>
                    <a:pt x="1039964" y="1371600"/>
                  </a:lnTo>
                  <a:lnTo>
                    <a:pt x="1038263" y="1371600"/>
                  </a:lnTo>
                  <a:lnTo>
                    <a:pt x="1038555" y="1384300"/>
                  </a:lnTo>
                  <a:lnTo>
                    <a:pt x="1131976" y="1384300"/>
                  </a:lnTo>
                  <a:lnTo>
                    <a:pt x="1141387" y="1371600"/>
                  </a:lnTo>
                  <a:lnTo>
                    <a:pt x="1144498" y="1358900"/>
                  </a:lnTo>
                  <a:close/>
                </a:path>
                <a:path w="1435734" h="1397000">
                  <a:moveTo>
                    <a:pt x="1028077" y="1358900"/>
                  </a:moveTo>
                  <a:lnTo>
                    <a:pt x="973594" y="1358900"/>
                  </a:lnTo>
                  <a:lnTo>
                    <a:pt x="973721" y="1371600"/>
                  </a:lnTo>
                  <a:lnTo>
                    <a:pt x="1022718" y="1371600"/>
                  </a:lnTo>
                  <a:lnTo>
                    <a:pt x="1028077" y="1358900"/>
                  </a:lnTo>
                  <a:close/>
                </a:path>
                <a:path w="1435734" h="1397000">
                  <a:moveTo>
                    <a:pt x="1149210" y="1346200"/>
                  </a:moveTo>
                  <a:lnTo>
                    <a:pt x="952842" y="1346200"/>
                  </a:lnTo>
                  <a:lnTo>
                    <a:pt x="954925" y="1358900"/>
                  </a:lnTo>
                  <a:lnTo>
                    <a:pt x="1149743" y="1358900"/>
                  </a:lnTo>
                  <a:lnTo>
                    <a:pt x="1149210" y="1346200"/>
                  </a:lnTo>
                  <a:close/>
                </a:path>
                <a:path w="1435734" h="1397000">
                  <a:moveTo>
                    <a:pt x="1148905" y="1333500"/>
                  </a:moveTo>
                  <a:lnTo>
                    <a:pt x="949083" y="1333500"/>
                  </a:lnTo>
                  <a:lnTo>
                    <a:pt x="948791" y="1346200"/>
                  </a:lnTo>
                  <a:lnTo>
                    <a:pt x="1148994" y="1346200"/>
                  </a:lnTo>
                  <a:lnTo>
                    <a:pt x="1148905" y="1333500"/>
                  </a:lnTo>
                  <a:close/>
                </a:path>
                <a:path w="1435734" h="1397000">
                  <a:moveTo>
                    <a:pt x="1129156" y="1320800"/>
                  </a:moveTo>
                  <a:lnTo>
                    <a:pt x="944194" y="1320800"/>
                  </a:lnTo>
                  <a:lnTo>
                    <a:pt x="944448" y="1333500"/>
                  </a:lnTo>
                  <a:lnTo>
                    <a:pt x="1130541" y="1333500"/>
                  </a:lnTo>
                  <a:lnTo>
                    <a:pt x="1129156" y="1320800"/>
                  </a:lnTo>
                  <a:close/>
                </a:path>
                <a:path w="1435734" h="1397000">
                  <a:moveTo>
                    <a:pt x="1119428" y="1308100"/>
                  </a:moveTo>
                  <a:lnTo>
                    <a:pt x="946632" y="1308100"/>
                  </a:lnTo>
                  <a:lnTo>
                    <a:pt x="945438" y="1320800"/>
                  </a:lnTo>
                  <a:lnTo>
                    <a:pt x="1119403" y="1320800"/>
                  </a:lnTo>
                  <a:lnTo>
                    <a:pt x="1119428" y="1308100"/>
                  </a:lnTo>
                  <a:close/>
                </a:path>
                <a:path w="1435734" h="1397000">
                  <a:moveTo>
                    <a:pt x="1094739" y="1295400"/>
                  </a:moveTo>
                  <a:lnTo>
                    <a:pt x="936942" y="1295400"/>
                  </a:lnTo>
                  <a:lnTo>
                    <a:pt x="944702" y="1308100"/>
                  </a:lnTo>
                  <a:lnTo>
                    <a:pt x="1121524" y="1308100"/>
                  </a:lnTo>
                  <a:lnTo>
                    <a:pt x="1094739" y="1295400"/>
                  </a:lnTo>
                  <a:close/>
                </a:path>
                <a:path w="1435734" h="1397000">
                  <a:moveTo>
                    <a:pt x="893038" y="1282700"/>
                  </a:moveTo>
                  <a:lnTo>
                    <a:pt x="861923" y="1282700"/>
                  </a:lnTo>
                  <a:lnTo>
                    <a:pt x="862596" y="1295400"/>
                  </a:lnTo>
                  <a:lnTo>
                    <a:pt x="890841" y="1295400"/>
                  </a:lnTo>
                  <a:lnTo>
                    <a:pt x="893038" y="1282700"/>
                  </a:lnTo>
                  <a:close/>
                </a:path>
                <a:path w="1435734" h="1397000">
                  <a:moveTo>
                    <a:pt x="929982" y="1282700"/>
                  </a:moveTo>
                  <a:lnTo>
                    <a:pt x="918362" y="1282700"/>
                  </a:lnTo>
                  <a:lnTo>
                    <a:pt x="918146" y="1295400"/>
                  </a:lnTo>
                  <a:lnTo>
                    <a:pt x="928281" y="1295400"/>
                  </a:lnTo>
                  <a:lnTo>
                    <a:pt x="929982" y="1282700"/>
                  </a:lnTo>
                  <a:close/>
                </a:path>
                <a:path w="1435734" h="1397000">
                  <a:moveTo>
                    <a:pt x="934808" y="1282700"/>
                  </a:moveTo>
                  <a:lnTo>
                    <a:pt x="929982" y="1282700"/>
                  </a:lnTo>
                  <a:lnTo>
                    <a:pt x="931608" y="1295400"/>
                  </a:lnTo>
                  <a:lnTo>
                    <a:pt x="934808" y="1282700"/>
                  </a:lnTo>
                  <a:close/>
                </a:path>
                <a:path w="1435734" h="1397000">
                  <a:moveTo>
                    <a:pt x="1087602" y="1282700"/>
                  </a:moveTo>
                  <a:lnTo>
                    <a:pt x="934808" y="1282700"/>
                  </a:lnTo>
                  <a:lnTo>
                    <a:pt x="935443" y="1295400"/>
                  </a:lnTo>
                  <a:lnTo>
                    <a:pt x="1094104" y="1295400"/>
                  </a:lnTo>
                  <a:lnTo>
                    <a:pt x="1087602" y="1282700"/>
                  </a:lnTo>
                  <a:close/>
                </a:path>
                <a:path w="1435734" h="1397000">
                  <a:moveTo>
                    <a:pt x="748182" y="1270000"/>
                  </a:moveTo>
                  <a:lnTo>
                    <a:pt x="737095" y="1270000"/>
                  </a:lnTo>
                  <a:lnTo>
                    <a:pt x="738962" y="1282700"/>
                  </a:lnTo>
                  <a:lnTo>
                    <a:pt x="741540" y="1282700"/>
                  </a:lnTo>
                  <a:lnTo>
                    <a:pt x="748182" y="1270000"/>
                  </a:lnTo>
                  <a:close/>
                </a:path>
                <a:path w="1435734" h="1397000">
                  <a:moveTo>
                    <a:pt x="1098067" y="1270000"/>
                  </a:moveTo>
                  <a:lnTo>
                    <a:pt x="862317" y="1270000"/>
                  </a:lnTo>
                  <a:lnTo>
                    <a:pt x="862596" y="1282700"/>
                  </a:lnTo>
                  <a:lnTo>
                    <a:pt x="1098994" y="1282700"/>
                  </a:lnTo>
                  <a:lnTo>
                    <a:pt x="1098067" y="1270000"/>
                  </a:lnTo>
                  <a:close/>
                </a:path>
                <a:path w="1435734" h="1397000">
                  <a:moveTo>
                    <a:pt x="784491" y="1257300"/>
                  </a:moveTo>
                  <a:lnTo>
                    <a:pt x="733450" y="1257300"/>
                  </a:lnTo>
                  <a:lnTo>
                    <a:pt x="733666" y="1270000"/>
                  </a:lnTo>
                  <a:lnTo>
                    <a:pt x="776731" y="1270000"/>
                  </a:lnTo>
                  <a:lnTo>
                    <a:pt x="784491" y="1257300"/>
                  </a:lnTo>
                  <a:close/>
                </a:path>
                <a:path w="1435734" h="1397000">
                  <a:moveTo>
                    <a:pt x="1083208" y="1257300"/>
                  </a:moveTo>
                  <a:lnTo>
                    <a:pt x="859205" y="1257300"/>
                  </a:lnTo>
                  <a:lnTo>
                    <a:pt x="859815" y="1270000"/>
                  </a:lnTo>
                  <a:lnTo>
                    <a:pt x="1087856" y="1270000"/>
                  </a:lnTo>
                  <a:lnTo>
                    <a:pt x="1083208" y="1257300"/>
                  </a:lnTo>
                  <a:close/>
                </a:path>
                <a:path w="1435734" h="1397000">
                  <a:moveTo>
                    <a:pt x="1074648" y="1231900"/>
                  </a:moveTo>
                  <a:lnTo>
                    <a:pt x="714540" y="1231900"/>
                  </a:lnTo>
                  <a:lnTo>
                    <a:pt x="722541" y="1257300"/>
                  </a:lnTo>
                  <a:lnTo>
                    <a:pt x="808532" y="1257300"/>
                  </a:lnTo>
                  <a:lnTo>
                    <a:pt x="809078" y="1244600"/>
                  </a:lnTo>
                  <a:lnTo>
                    <a:pt x="1075956" y="1244600"/>
                  </a:lnTo>
                  <a:lnTo>
                    <a:pt x="1074648" y="1231900"/>
                  </a:lnTo>
                  <a:close/>
                </a:path>
                <a:path w="1435734" h="1397000">
                  <a:moveTo>
                    <a:pt x="1074254" y="1244600"/>
                  </a:moveTo>
                  <a:lnTo>
                    <a:pt x="816736" y="1244600"/>
                  </a:lnTo>
                  <a:lnTo>
                    <a:pt x="818730" y="1257300"/>
                  </a:lnTo>
                  <a:lnTo>
                    <a:pt x="1074165" y="1257300"/>
                  </a:lnTo>
                  <a:lnTo>
                    <a:pt x="1074254" y="1244600"/>
                  </a:lnTo>
                  <a:close/>
                </a:path>
                <a:path w="1435734" h="1397000">
                  <a:moveTo>
                    <a:pt x="682294" y="1231900"/>
                  </a:moveTo>
                  <a:lnTo>
                    <a:pt x="661187" y="1231900"/>
                  </a:lnTo>
                  <a:lnTo>
                    <a:pt x="662050" y="1244600"/>
                  </a:lnTo>
                  <a:lnTo>
                    <a:pt x="681126" y="1244600"/>
                  </a:lnTo>
                  <a:lnTo>
                    <a:pt x="682294" y="1231900"/>
                  </a:lnTo>
                  <a:close/>
                </a:path>
                <a:path w="1435734" h="1397000">
                  <a:moveTo>
                    <a:pt x="685774" y="1219200"/>
                  </a:moveTo>
                  <a:lnTo>
                    <a:pt x="667867" y="1219200"/>
                  </a:lnTo>
                  <a:lnTo>
                    <a:pt x="666648" y="1231900"/>
                  </a:lnTo>
                  <a:lnTo>
                    <a:pt x="683247" y="1231900"/>
                  </a:lnTo>
                  <a:lnTo>
                    <a:pt x="685774" y="1219200"/>
                  </a:lnTo>
                  <a:close/>
                </a:path>
                <a:path w="1435734" h="1397000">
                  <a:moveTo>
                    <a:pt x="1087653" y="1219200"/>
                  </a:moveTo>
                  <a:lnTo>
                    <a:pt x="716254" y="1219200"/>
                  </a:lnTo>
                  <a:lnTo>
                    <a:pt x="716216" y="1231900"/>
                  </a:lnTo>
                  <a:lnTo>
                    <a:pt x="1087018" y="1231900"/>
                  </a:lnTo>
                  <a:lnTo>
                    <a:pt x="1087653" y="1219200"/>
                  </a:lnTo>
                  <a:close/>
                </a:path>
                <a:path w="1435734" h="1397000">
                  <a:moveTo>
                    <a:pt x="688035" y="1206500"/>
                  </a:moveTo>
                  <a:lnTo>
                    <a:pt x="679056" y="1206500"/>
                  </a:lnTo>
                  <a:lnTo>
                    <a:pt x="678738" y="1219200"/>
                  </a:lnTo>
                  <a:lnTo>
                    <a:pt x="690537" y="1219200"/>
                  </a:lnTo>
                  <a:lnTo>
                    <a:pt x="688035" y="1206500"/>
                  </a:lnTo>
                  <a:close/>
                </a:path>
                <a:path w="1435734" h="1397000">
                  <a:moveTo>
                    <a:pt x="1101356" y="1206500"/>
                  </a:moveTo>
                  <a:lnTo>
                    <a:pt x="706069" y="1206500"/>
                  </a:lnTo>
                  <a:lnTo>
                    <a:pt x="706805" y="1219200"/>
                  </a:lnTo>
                  <a:lnTo>
                    <a:pt x="1100708" y="1219200"/>
                  </a:lnTo>
                  <a:lnTo>
                    <a:pt x="1101356" y="1206500"/>
                  </a:lnTo>
                  <a:close/>
                </a:path>
                <a:path w="1435734" h="1397000">
                  <a:moveTo>
                    <a:pt x="688339" y="1193800"/>
                  </a:moveTo>
                  <a:lnTo>
                    <a:pt x="668273" y="1193800"/>
                  </a:lnTo>
                  <a:lnTo>
                    <a:pt x="668629" y="1206500"/>
                  </a:lnTo>
                  <a:lnTo>
                    <a:pt x="687870" y="1206500"/>
                  </a:lnTo>
                  <a:lnTo>
                    <a:pt x="688339" y="1193800"/>
                  </a:lnTo>
                  <a:close/>
                </a:path>
                <a:path w="1435734" h="1397000">
                  <a:moveTo>
                    <a:pt x="1090701" y="1193800"/>
                  </a:moveTo>
                  <a:lnTo>
                    <a:pt x="698639" y="1193800"/>
                  </a:lnTo>
                  <a:lnTo>
                    <a:pt x="699909" y="1206500"/>
                  </a:lnTo>
                  <a:lnTo>
                    <a:pt x="1099235" y="1206500"/>
                  </a:lnTo>
                  <a:lnTo>
                    <a:pt x="1090701" y="1193800"/>
                  </a:lnTo>
                  <a:close/>
                </a:path>
                <a:path w="1435734" h="1397000">
                  <a:moveTo>
                    <a:pt x="1031189" y="1181100"/>
                  </a:moveTo>
                  <a:lnTo>
                    <a:pt x="665632" y="1181100"/>
                  </a:lnTo>
                  <a:lnTo>
                    <a:pt x="664590" y="1193800"/>
                  </a:lnTo>
                  <a:lnTo>
                    <a:pt x="1032852" y="1193800"/>
                  </a:lnTo>
                  <a:lnTo>
                    <a:pt x="1031189" y="1181100"/>
                  </a:lnTo>
                  <a:close/>
                </a:path>
                <a:path w="1435734" h="1397000">
                  <a:moveTo>
                    <a:pt x="1061694" y="1181100"/>
                  </a:moveTo>
                  <a:lnTo>
                    <a:pt x="1045933" y="1181100"/>
                  </a:lnTo>
                  <a:lnTo>
                    <a:pt x="1040701" y="1193800"/>
                  </a:lnTo>
                  <a:lnTo>
                    <a:pt x="1063599" y="1193800"/>
                  </a:lnTo>
                  <a:lnTo>
                    <a:pt x="1061694" y="1181100"/>
                  </a:lnTo>
                  <a:close/>
                </a:path>
                <a:path w="1435734" h="1397000">
                  <a:moveTo>
                    <a:pt x="1067688" y="1181100"/>
                  </a:moveTo>
                  <a:lnTo>
                    <a:pt x="1066622" y="1181100"/>
                  </a:lnTo>
                  <a:lnTo>
                    <a:pt x="1064793" y="1193800"/>
                  </a:lnTo>
                  <a:lnTo>
                    <a:pt x="1074419" y="1193800"/>
                  </a:lnTo>
                  <a:lnTo>
                    <a:pt x="1067688" y="1181100"/>
                  </a:lnTo>
                  <a:close/>
                </a:path>
                <a:path w="1435734" h="1397000">
                  <a:moveTo>
                    <a:pt x="1024877" y="1168400"/>
                  </a:moveTo>
                  <a:lnTo>
                    <a:pt x="663549" y="1168400"/>
                  </a:lnTo>
                  <a:lnTo>
                    <a:pt x="666546" y="1181100"/>
                  </a:lnTo>
                  <a:lnTo>
                    <a:pt x="1029779" y="1181100"/>
                  </a:lnTo>
                  <a:lnTo>
                    <a:pt x="1024877" y="1168400"/>
                  </a:lnTo>
                  <a:close/>
                </a:path>
                <a:path w="1435734" h="1397000">
                  <a:moveTo>
                    <a:pt x="1020559" y="1155700"/>
                  </a:moveTo>
                  <a:lnTo>
                    <a:pt x="659168" y="1155700"/>
                  </a:lnTo>
                  <a:lnTo>
                    <a:pt x="660603" y="1168400"/>
                  </a:lnTo>
                  <a:lnTo>
                    <a:pt x="1020216" y="1168400"/>
                  </a:lnTo>
                  <a:lnTo>
                    <a:pt x="1020559" y="1155700"/>
                  </a:lnTo>
                  <a:close/>
                </a:path>
                <a:path w="1435734" h="1397000">
                  <a:moveTo>
                    <a:pt x="1022997" y="1143000"/>
                  </a:moveTo>
                  <a:lnTo>
                    <a:pt x="645248" y="1143000"/>
                  </a:lnTo>
                  <a:lnTo>
                    <a:pt x="645947" y="1155700"/>
                  </a:lnTo>
                  <a:lnTo>
                    <a:pt x="1022756" y="1155700"/>
                  </a:lnTo>
                  <a:lnTo>
                    <a:pt x="1022997" y="1143000"/>
                  </a:lnTo>
                  <a:close/>
                </a:path>
                <a:path w="1435734" h="1397000">
                  <a:moveTo>
                    <a:pt x="1031900" y="1130300"/>
                  </a:moveTo>
                  <a:lnTo>
                    <a:pt x="646125" y="1130300"/>
                  </a:lnTo>
                  <a:lnTo>
                    <a:pt x="646595" y="1143000"/>
                  </a:lnTo>
                  <a:lnTo>
                    <a:pt x="1031443" y="1143000"/>
                  </a:lnTo>
                  <a:lnTo>
                    <a:pt x="1031900" y="1130300"/>
                  </a:lnTo>
                  <a:close/>
                </a:path>
                <a:path w="1435734" h="1397000">
                  <a:moveTo>
                    <a:pt x="1037856" y="1117600"/>
                  </a:moveTo>
                  <a:lnTo>
                    <a:pt x="642873" y="1117600"/>
                  </a:lnTo>
                  <a:lnTo>
                    <a:pt x="647915" y="1130300"/>
                  </a:lnTo>
                  <a:lnTo>
                    <a:pt x="1034135" y="1130300"/>
                  </a:lnTo>
                  <a:lnTo>
                    <a:pt x="1037856" y="1117600"/>
                  </a:lnTo>
                  <a:close/>
                </a:path>
                <a:path w="1435734" h="1397000">
                  <a:moveTo>
                    <a:pt x="290791" y="1104900"/>
                  </a:moveTo>
                  <a:lnTo>
                    <a:pt x="245122" y="1104900"/>
                  </a:lnTo>
                  <a:lnTo>
                    <a:pt x="246443" y="1117600"/>
                  </a:lnTo>
                  <a:lnTo>
                    <a:pt x="289420" y="1117600"/>
                  </a:lnTo>
                  <a:lnTo>
                    <a:pt x="290791" y="1104900"/>
                  </a:lnTo>
                  <a:close/>
                </a:path>
                <a:path w="1435734" h="1397000">
                  <a:moveTo>
                    <a:pt x="1052614" y="1104900"/>
                  </a:moveTo>
                  <a:lnTo>
                    <a:pt x="632040" y="1104900"/>
                  </a:lnTo>
                  <a:lnTo>
                    <a:pt x="636358" y="1117600"/>
                  </a:lnTo>
                  <a:lnTo>
                    <a:pt x="1056652" y="1117600"/>
                  </a:lnTo>
                  <a:lnTo>
                    <a:pt x="1052614" y="1104900"/>
                  </a:lnTo>
                  <a:close/>
                </a:path>
                <a:path w="1435734" h="1397000">
                  <a:moveTo>
                    <a:pt x="291071" y="1092200"/>
                  </a:moveTo>
                  <a:lnTo>
                    <a:pt x="240283" y="1092200"/>
                  </a:lnTo>
                  <a:lnTo>
                    <a:pt x="241553" y="1104900"/>
                  </a:lnTo>
                  <a:lnTo>
                    <a:pt x="288670" y="1104900"/>
                  </a:lnTo>
                  <a:lnTo>
                    <a:pt x="291071" y="1092200"/>
                  </a:lnTo>
                  <a:close/>
                </a:path>
                <a:path w="1435734" h="1397000">
                  <a:moveTo>
                    <a:pt x="1055814" y="1092200"/>
                  </a:moveTo>
                  <a:lnTo>
                    <a:pt x="605002" y="1092200"/>
                  </a:lnTo>
                  <a:lnTo>
                    <a:pt x="605624" y="1104900"/>
                  </a:lnTo>
                  <a:lnTo>
                    <a:pt x="1054836" y="1104900"/>
                  </a:lnTo>
                  <a:lnTo>
                    <a:pt x="1055814" y="1092200"/>
                  </a:lnTo>
                  <a:close/>
                </a:path>
                <a:path w="1435734" h="1397000">
                  <a:moveTo>
                    <a:pt x="292290" y="1079500"/>
                  </a:moveTo>
                  <a:lnTo>
                    <a:pt x="242557" y="1079500"/>
                  </a:lnTo>
                  <a:lnTo>
                    <a:pt x="241376" y="1092200"/>
                  </a:lnTo>
                  <a:lnTo>
                    <a:pt x="291972" y="1092200"/>
                  </a:lnTo>
                  <a:lnTo>
                    <a:pt x="292290" y="1079500"/>
                  </a:lnTo>
                  <a:close/>
                </a:path>
                <a:path w="1435734" h="1397000">
                  <a:moveTo>
                    <a:pt x="1066685" y="1066800"/>
                  </a:moveTo>
                  <a:lnTo>
                    <a:pt x="587349" y="1066800"/>
                  </a:lnTo>
                  <a:lnTo>
                    <a:pt x="587514" y="1079500"/>
                  </a:lnTo>
                  <a:lnTo>
                    <a:pt x="586016" y="1092200"/>
                  </a:lnTo>
                  <a:lnTo>
                    <a:pt x="1055039" y="1092200"/>
                  </a:lnTo>
                  <a:lnTo>
                    <a:pt x="1056170" y="1079500"/>
                  </a:lnTo>
                  <a:lnTo>
                    <a:pt x="1060462" y="1079500"/>
                  </a:lnTo>
                  <a:lnTo>
                    <a:pt x="1066685" y="1066800"/>
                  </a:lnTo>
                  <a:close/>
                </a:path>
                <a:path w="1435734" h="1397000">
                  <a:moveTo>
                    <a:pt x="304342" y="1054100"/>
                  </a:moveTo>
                  <a:lnTo>
                    <a:pt x="241236" y="1054100"/>
                  </a:lnTo>
                  <a:lnTo>
                    <a:pt x="241579" y="1066800"/>
                  </a:lnTo>
                  <a:lnTo>
                    <a:pt x="241769" y="1066800"/>
                  </a:lnTo>
                  <a:lnTo>
                    <a:pt x="241934" y="1079500"/>
                  </a:lnTo>
                  <a:lnTo>
                    <a:pt x="294297" y="1079500"/>
                  </a:lnTo>
                  <a:lnTo>
                    <a:pt x="300354" y="1066800"/>
                  </a:lnTo>
                  <a:lnTo>
                    <a:pt x="304342" y="1054100"/>
                  </a:lnTo>
                  <a:close/>
                </a:path>
                <a:path w="1435734" h="1397000">
                  <a:moveTo>
                    <a:pt x="545287" y="1054100"/>
                  </a:moveTo>
                  <a:lnTo>
                    <a:pt x="534085" y="1054100"/>
                  </a:lnTo>
                  <a:lnTo>
                    <a:pt x="533514" y="1066800"/>
                  </a:lnTo>
                  <a:lnTo>
                    <a:pt x="544550" y="1066800"/>
                  </a:lnTo>
                  <a:lnTo>
                    <a:pt x="545287" y="1054100"/>
                  </a:lnTo>
                  <a:close/>
                </a:path>
                <a:path w="1435734" h="1397000">
                  <a:moveTo>
                    <a:pt x="1071664" y="1054100"/>
                  </a:moveTo>
                  <a:lnTo>
                    <a:pt x="589838" y="1054100"/>
                  </a:lnTo>
                  <a:lnTo>
                    <a:pt x="589254" y="1066800"/>
                  </a:lnTo>
                  <a:lnTo>
                    <a:pt x="1067650" y="1066800"/>
                  </a:lnTo>
                  <a:lnTo>
                    <a:pt x="1071664" y="1054100"/>
                  </a:lnTo>
                  <a:close/>
                </a:path>
                <a:path w="1435734" h="1397000">
                  <a:moveTo>
                    <a:pt x="301586" y="1041400"/>
                  </a:moveTo>
                  <a:lnTo>
                    <a:pt x="237578" y="1041400"/>
                  </a:lnTo>
                  <a:lnTo>
                    <a:pt x="238493" y="1054100"/>
                  </a:lnTo>
                  <a:lnTo>
                    <a:pt x="302615" y="1054100"/>
                  </a:lnTo>
                  <a:lnTo>
                    <a:pt x="301586" y="1041400"/>
                  </a:lnTo>
                  <a:close/>
                </a:path>
                <a:path w="1435734" h="1397000">
                  <a:moveTo>
                    <a:pt x="368007" y="1041400"/>
                  </a:moveTo>
                  <a:lnTo>
                    <a:pt x="305422" y="1041400"/>
                  </a:lnTo>
                  <a:lnTo>
                    <a:pt x="310692" y="1054100"/>
                  </a:lnTo>
                  <a:lnTo>
                    <a:pt x="367461" y="1054100"/>
                  </a:lnTo>
                  <a:lnTo>
                    <a:pt x="368007" y="1041400"/>
                  </a:lnTo>
                  <a:close/>
                </a:path>
                <a:path w="1435734" h="1397000">
                  <a:moveTo>
                    <a:pt x="1076769" y="1041400"/>
                  </a:moveTo>
                  <a:lnTo>
                    <a:pt x="511505" y="1041400"/>
                  </a:lnTo>
                  <a:lnTo>
                    <a:pt x="511657" y="1054100"/>
                  </a:lnTo>
                  <a:lnTo>
                    <a:pt x="1076617" y="1054100"/>
                  </a:lnTo>
                  <a:lnTo>
                    <a:pt x="1076769" y="1041400"/>
                  </a:lnTo>
                  <a:close/>
                </a:path>
                <a:path w="1435734" h="1397000">
                  <a:moveTo>
                    <a:pt x="373595" y="1028700"/>
                  </a:moveTo>
                  <a:lnTo>
                    <a:pt x="234416" y="1028700"/>
                  </a:lnTo>
                  <a:lnTo>
                    <a:pt x="235419" y="1041400"/>
                  </a:lnTo>
                  <a:lnTo>
                    <a:pt x="372249" y="1041400"/>
                  </a:lnTo>
                  <a:lnTo>
                    <a:pt x="373595" y="1028700"/>
                  </a:lnTo>
                  <a:close/>
                </a:path>
                <a:path w="1435734" h="1397000">
                  <a:moveTo>
                    <a:pt x="419900" y="1028700"/>
                  </a:moveTo>
                  <a:lnTo>
                    <a:pt x="386016" y="1028700"/>
                  </a:lnTo>
                  <a:lnTo>
                    <a:pt x="400634" y="1041400"/>
                  </a:lnTo>
                  <a:lnTo>
                    <a:pt x="407047" y="1041400"/>
                  </a:lnTo>
                  <a:lnTo>
                    <a:pt x="419900" y="1028700"/>
                  </a:lnTo>
                  <a:close/>
                </a:path>
                <a:path w="1435734" h="1397000">
                  <a:moveTo>
                    <a:pt x="447763" y="1028700"/>
                  </a:moveTo>
                  <a:lnTo>
                    <a:pt x="419900" y="1028700"/>
                  </a:lnTo>
                  <a:lnTo>
                    <a:pt x="423138" y="1041400"/>
                  </a:lnTo>
                  <a:lnTo>
                    <a:pt x="447281" y="1041400"/>
                  </a:lnTo>
                  <a:lnTo>
                    <a:pt x="447763" y="1028700"/>
                  </a:lnTo>
                  <a:close/>
                </a:path>
                <a:path w="1435734" h="1397000">
                  <a:moveTo>
                    <a:pt x="1081760" y="1028700"/>
                  </a:moveTo>
                  <a:lnTo>
                    <a:pt x="519709" y="1028700"/>
                  </a:lnTo>
                  <a:lnTo>
                    <a:pt x="519836" y="1041400"/>
                  </a:lnTo>
                  <a:lnTo>
                    <a:pt x="1078953" y="1041400"/>
                  </a:lnTo>
                  <a:lnTo>
                    <a:pt x="1081760" y="1028700"/>
                  </a:lnTo>
                  <a:close/>
                </a:path>
                <a:path w="1435734" h="1397000">
                  <a:moveTo>
                    <a:pt x="468960" y="1016000"/>
                  </a:moveTo>
                  <a:lnTo>
                    <a:pt x="209397" y="1016000"/>
                  </a:lnTo>
                  <a:lnTo>
                    <a:pt x="207949" y="1028700"/>
                  </a:lnTo>
                  <a:lnTo>
                    <a:pt x="466521" y="1028700"/>
                  </a:lnTo>
                  <a:lnTo>
                    <a:pt x="468960" y="1016000"/>
                  </a:lnTo>
                  <a:close/>
                </a:path>
                <a:path w="1435734" h="1397000">
                  <a:moveTo>
                    <a:pt x="490715" y="1016000"/>
                  </a:moveTo>
                  <a:lnTo>
                    <a:pt x="480466" y="1016000"/>
                  </a:lnTo>
                  <a:lnTo>
                    <a:pt x="478523" y="1028700"/>
                  </a:lnTo>
                  <a:lnTo>
                    <a:pt x="489305" y="1028700"/>
                  </a:lnTo>
                  <a:lnTo>
                    <a:pt x="490715" y="1016000"/>
                  </a:lnTo>
                  <a:close/>
                </a:path>
                <a:path w="1435734" h="1397000">
                  <a:moveTo>
                    <a:pt x="1088389" y="1016000"/>
                  </a:moveTo>
                  <a:lnTo>
                    <a:pt x="499986" y="1016000"/>
                  </a:lnTo>
                  <a:lnTo>
                    <a:pt x="514273" y="1028700"/>
                  </a:lnTo>
                  <a:lnTo>
                    <a:pt x="1088555" y="1028700"/>
                  </a:lnTo>
                  <a:lnTo>
                    <a:pt x="1088389" y="1016000"/>
                  </a:lnTo>
                  <a:close/>
                </a:path>
                <a:path w="1435734" h="1397000">
                  <a:moveTo>
                    <a:pt x="494474" y="1003300"/>
                  </a:moveTo>
                  <a:lnTo>
                    <a:pt x="212534" y="1003300"/>
                  </a:lnTo>
                  <a:lnTo>
                    <a:pt x="212534" y="1016000"/>
                  </a:lnTo>
                  <a:lnTo>
                    <a:pt x="492213" y="1016000"/>
                  </a:lnTo>
                  <a:lnTo>
                    <a:pt x="494474" y="1003300"/>
                  </a:lnTo>
                  <a:close/>
                </a:path>
                <a:path w="1435734" h="1397000">
                  <a:moveTo>
                    <a:pt x="1117841" y="1003300"/>
                  </a:moveTo>
                  <a:lnTo>
                    <a:pt x="494474" y="1003300"/>
                  </a:lnTo>
                  <a:lnTo>
                    <a:pt x="497382" y="1016000"/>
                  </a:lnTo>
                  <a:lnTo>
                    <a:pt x="1105750" y="1016000"/>
                  </a:lnTo>
                  <a:lnTo>
                    <a:pt x="1117841" y="1003300"/>
                  </a:lnTo>
                  <a:close/>
                </a:path>
                <a:path w="1435734" h="1397000">
                  <a:moveTo>
                    <a:pt x="1154480" y="1003300"/>
                  </a:moveTo>
                  <a:lnTo>
                    <a:pt x="1137145" y="1003300"/>
                  </a:lnTo>
                  <a:lnTo>
                    <a:pt x="1141742" y="1016000"/>
                  </a:lnTo>
                  <a:lnTo>
                    <a:pt x="1153401" y="1016000"/>
                  </a:lnTo>
                  <a:lnTo>
                    <a:pt x="1154480" y="1003300"/>
                  </a:lnTo>
                  <a:close/>
                </a:path>
                <a:path w="1435734" h="1397000">
                  <a:moveTo>
                    <a:pt x="1150353" y="990600"/>
                  </a:moveTo>
                  <a:lnTo>
                    <a:pt x="193852" y="990600"/>
                  </a:lnTo>
                  <a:lnTo>
                    <a:pt x="195249" y="1003300"/>
                  </a:lnTo>
                  <a:lnTo>
                    <a:pt x="1150670" y="1003300"/>
                  </a:lnTo>
                  <a:lnTo>
                    <a:pt x="1150353" y="990600"/>
                  </a:lnTo>
                  <a:close/>
                </a:path>
                <a:path w="1435734" h="1397000">
                  <a:moveTo>
                    <a:pt x="1157465" y="977900"/>
                  </a:moveTo>
                  <a:lnTo>
                    <a:pt x="197561" y="977900"/>
                  </a:lnTo>
                  <a:lnTo>
                    <a:pt x="197065" y="990600"/>
                  </a:lnTo>
                  <a:lnTo>
                    <a:pt x="1159725" y="990600"/>
                  </a:lnTo>
                  <a:lnTo>
                    <a:pt x="1157465" y="977900"/>
                  </a:lnTo>
                  <a:close/>
                </a:path>
                <a:path w="1435734" h="1397000">
                  <a:moveTo>
                    <a:pt x="184454" y="965200"/>
                  </a:moveTo>
                  <a:lnTo>
                    <a:pt x="146900" y="965200"/>
                  </a:lnTo>
                  <a:lnTo>
                    <a:pt x="156692" y="977900"/>
                  </a:lnTo>
                  <a:lnTo>
                    <a:pt x="181660" y="977900"/>
                  </a:lnTo>
                  <a:lnTo>
                    <a:pt x="184454" y="965200"/>
                  </a:lnTo>
                  <a:close/>
                </a:path>
                <a:path w="1435734" h="1397000">
                  <a:moveTo>
                    <a:pt x="1175905" y="965200"/>
                  </a:moveTo>
                  <a:lnTo>
                    <a:pt x="187147" y="965200"/>
                  </a:lnTo>
                  <a:lnTo>
                    <a:pt x="188480" y="977900"/>
                  </a:lnTo>
                  <a:lnTo>
                    <a:pt x="1173632" y="977900"/>
                  </a:lnTo>
                  <a:lnTo>
                    <a:pt x="1175905" y="965200"/>
                  </a:lnTo>
                  <a:close/>
                </a:path>
                <a:path w="1435734" h="1397000">
                  <a:moveTo>
                    <a:pt x="1186586" y="952500"/>
                  </a:moveTo>
                  <a:lnTo>
                    <a:pt x="152526" y="952500"/>
                  </a:lnTo>
                  <a:lnTo>
                    <a:pt x="146202" y="965200"/>
                  </a:lnTo>
                  <a:lnTo>
                    <a:pt x="1183258" y="965200"/>
                  </a:lnTo>
                  <a:lnTo>
                    <a:pt x="1186586" y="952500"/>
                  </a:lnTo>
                  <a:close/>
                </a:path>
                <a:path w="1435734" h="1397000">
                  <a:moveTo>
                    <a:pt x="127203" y="939800"/>
                  </a:moveTo>
                  <a:lnTo>
                    <a:pt x="119646" y="939800"/>
                  </a:lnTo>
                  <a:lnTo>
                    <a:pt x="125260" y="952500"/>
                  </a:lnTo>
                  <a:lnTo>
                    <a:pt x="126415" y="952500"/>
                  </a:lnTo>
                  <a:lnTo>
                    <a:pt x="127203" y="939800"/>
                  </a:lnTo>
                  <a:close/>
                </a:path>
                <a:path w="1435734" h="1397000">
                  <a:moveTo>
                    <a:pt x="1047153" y="939800"/>
                  </a:moveTo>
                  <a:lnTo>
                    <a:pt x="147866" y="939800"/>
                  </a:lnTo>
                  <a:lnTo>
                    <a:pt x="150025" y="952500"/>
                  </a:lnTo>
                  <a:lnTo>
                    <a:pt x="1047318" y="952500"/>
                  </a:lnTo>
                  <a:lnTo>
                    <a:pt x="1047153" y="939800"/>
                  </a:lnTo>
                  <a:close/>
                </a:path>
                <a:path w="1435734" h="1397000">
                  <a:moveTo>
                    <a:pt x="1080884" y="939800"/>
                  </a:moveTo>
                  <a:lnTo>
                    <a:pt x="1061351" y="939800"/>
                  </a:lnTo>
                  <a:lnTo>
                    <a:pt x="1060335" y="952500"/>
                  </a:lnTo>
                  <a:lnTo>
                    <a:pt x="1085354" y="952500"/>
                  </a:lnTo>
                  <a:lnTo>
                    <a:pt x="1080884" y="939800"/>
                  </a:lnTo>
                  <a:close/>
                </a:path>
                <a:path w="1435734" h="1397000">
                  <a:moveTo>
                    <a:pt x="1178026" y="939800"/>
                  </a:moveTo>
                  <a:lnTo>
                    <a:pt x="1160106" y="939800"/>
                  </a:lnTo>
                  <a:lnTo>
                    <a:pt x="1159357" y="952500"/>
                  </a:lnTo>
                  <a:lnTo>
                    <a:pt x="1179194" y="952500"/>
                  </a:lnTo>
                  <a:lnTo>
                    <a:pt x="1178026" y="939800"/>
                  </a:lnTo>
                  <a:close/>
                </a:path>
                <a:path w="1435734" h="1397000">
                  <a:moveTo>
                    <a:pt x="136563" y="927100"/>
                  </a:moveTo>
                  <a:lnTo>
                    <a:pt x="99479" y="927100"/>
                  </a:lnTo>
                  <a:lnTo>
                    <a:pt x="106578" y="939800"/>
                  </a:lnTo>
                  <a:lnTo>
                    <a:pt x="135496" y="939800"/>
                  </a:lnTo>
                  <a:lnTo>
                    <a:pt x="136563" y="927100"/>
                  </a:lnTo>
                  <a:close/>
                </a:path>
                <a:path w="1435734" h="1397000">
                  <a:moveTo>
                    <a:pt x="1041984" y="927100"/>
                  </a:moveTo>
                  <a:lnTo>
                    <a:pt x="136563" y="927100"/>
                  </a:lnTo>
                  <a:lnTo>
                    <a:pt x="138950" y="939800"/>
                  </a:lnTo>
                  <a:lnTo>
                    <a:pt x="1042339" y="939800"/>
                  </a:lnTo>
                  <a:lnTo>
                    <a:pt x="1041984" y="927100"/>
                  </a:lnTo>
                  <a:close/>
                </a:path>
                <a:path w="1435734" h="1397000">
                  <a:moveTo>
                    <a:pt x="1038618" y="914400"/>
                  </a:moveTo>
                  <a:lnTo>
                    <a:pt x="102908" y="914400"/>
                  </a:lnTo>
                  <a:lnTo>
                    <a:pt x="105206" y="927100"/>
                  </a:lnTo>
                  <a:lnTo>
                    <a:pt x="1045425" y="927100"/>
                  </a:lnTo>
                  <a:lnTo>
                    <a:pt x="1038618" y="914400"/>
                  </a:lnTo>
                  <a:close/>
                </a:path>
                <a:path w="1435734" h="1397000">
                  <a:moveTo>
                    <a:pt x="1036751" y="901700"/>
                  </a:moveTo>
                  <a:lnTo>
                    <a:pt x="120129" y="901700"/>
                  </a:lnTo>
                  <a:lnTo>
                    <a:pt x="119646" y="914400"/>
                  </a:lnTo>
                  <a:lnTo>
                    <a:pt x="1036561" y="914400"/>
                  </a:lnTo>
                  <a:lnTo>
                    <a:pt x="1036751" y="901700"/>
                  </a:lnTo>
                  <a:close/>
                </a:path>
                <a:path w="1435734" h="1397000">
                  <a:moveTo>
                    <a:pt x="1127721" y="901700"/>
                  </a:moveTo>
                  <a:lnTo>
                    <a:pt x="1111072" y="901700"/>
                  </a:lnTo>
                  <a:lnTo>
                    <a:pt x="1112989" y="914400"/>
                  </a:lnTo>
                  <a:lnTo>
                    <a:pt x="1127721" y="901700"/>
                  </a:lnTo>
                  <a:close/>
                </a:path>
                <a:path w="1435734" h="1397000">
                  <a:moveTo>
                    <a:pt x="1024496" y="889000"/>
                  </a:moveTo>
                  <a:lnTo>
                    <a:pt x="119595" y="889000"/>
                  </a:lnTo>
                  <a:lnTo>
                    <a:pt x="119151" y="901700"/>
                  </a:lnTo>
                  <a:lnTo>
                    <a:pt x="1029474" y="901700"/>
                  </a:lnTo>
                  <a:lnTo>
                    <a:pt x="1024496" y="889000"/>
                  </a:lnTo>
                  <a:close/>
                </a:path>
                <a:path w="1435734" h="1397000">
                  <a:moveTo>
                    <a:pt x="1082941" y="889000"/>
                  </a:moveTo>
                  <a:lnTo>
                    <a:pt x="1074292" y="889000"/>
                  </a:lnTo>
                  <a:lnTo>
                    <a:pt x="1074585" y="901700"/>
                  </a:lnTo>
                  <a:lnTo>
                    <a:pt x="1082370" y="901700"/>
                  </a:lnTo>
                  <a:lnTo>
                    <a:pt x="1082941" y="889000"/>
                  </a:lnTo>
                  <a:close/>
                </a:path>
                <a:path w="1435734" h="1397000">
                  <a:moveTo>
                    <a:pt x="1127810" y="889000"/>
                  </a:moveTo>
                  <a:lnTo>
                    <a:pt x="1105496" y="889000"/>
                  </a:lnTo>
                  <a:lnTo>
                    <a:pt x="1102601" y="901700"/>
                  </a:lnTo>
                  <a:lnTo>
                    <a:pt x="1127988" y="901700"/>
                  </a:lnTo>
                  <a:lnTo>
                    <a:pt x="1127810" y="889000"/>
                  </a:lnTo>
                  <a:close/>
                </a:path>
                <a:path w="1435734" h="1397000">
                  <a:moveTo>
                    <a:pt x="1022565" y="876300"/>
                  </a:moveTo>
                  <a:lnTo>
                    <a:pt x="120002" y="876300"/>
                  </a:lnTo>
                  <a:lnTo>
                    <a:pt x="121462" y="889000"/>
                  </a:lnTo>
                  <a:lnTo>
                    <a:pt x="1022057" y="889000"/>
                  </a:lnTo>
                  <a:lnTo>
                    <a:pt x="1022565" y="876300"/>
                  </a:lnTo>
                  <a:close/>
                </a:path>
                <a:path w="1435734" h="1397000">
                  <a:moveTo>
                    <a:pt x="1091399" y="876300"/>
                  </a:moveTo>
                  <a:lnTo>
                    <a:pt x="1083208" y="876300"/>
                  </a:lnTo>
                  <a:lnTo>
                    <a:pt x="1082293" y="889000"/>
                  </a:lnTo>
                  <a:lnTo>
                    <a:pt x="1093444" y="889000"/>
                  </a:lnTo>
                  <a:lnTo>
                    <a:pt x="1091399" y="876300"/>
                  </a:lnTo>
                  <a:close/>
                </a:path>
                <a:path w="1435734" h="1397000">
                  <a:moveTo>
                    <a:pt x="1130884" y="876300"/>
                  </a:moveTo>
                  <a:lnTo>
                    <a:pt x="1107097" y="876300"/>
                  </a:lnTo>
                  <a:lnTo>
                    <a:pt x="1107020" y="889000"/>
                  </a:lnTo>
                  <a:lnTo>
                    <a:pt x="1131074" y="889000"/>
                  </a:lnTo>
                  <a:lnTo>
                    <a:pt x="1130884" y="876300"/>
                  </a:lnTo>
                  <a:close/>
                </a:path>
                <a:path w="1435734" h="1397000">
                  <a:moveTo>
                    <a:pt x="1160691" y="876300"/>
                  </a:moveTo>
                  <a:lnTo>
                    <a:pt x="1148194" y="876300"/>
                  </a:lnTo>
                  <a:lnTo>
                    <a:pt x="1147013" y="889000"/>
                  </a:lnTo>
                  <a:lnTo>
                    <a:pt x="1159751" y="889000"/>
                  </a:lnTo>
                  <a:lnTo>
                    <a:pt x="1160691" y="876300"/>
                  </a:lnTo>
                  <a:close/>
                </a:path>
                <a:path w="1435734" h="1397000">
                  <a:moveTo>
                    <a:pt x="1030490" y="863600"/>
                  </a:moveTo>
                  <a:lnTo>
                    <a:pt x="110756" y="863600"/>
                  </a:lnTo>
                  <a:lnTo>
                    <a:pt x="111010" y="876300"/>
                  </a:lnTo>
                  <a:lnTo>
                    <a:pt x="1030935" y="876300"/>
                  </a:lnTo>
                  <a:lnTo>
                    <a:pt x="1030490" y="863600"/>
                  </a:lnTo>
                  <a:close/>
                </a:path>
                <a:path w="1435734" h="1397000">
                  <a:moveTo>
                    <a:pt x="1085926" y="863600"/>
                  </a:moveTo>
                  <a:lnTo>
                    <a:pt x="1084478" y="863600"/>
                  </a:lnTo>
                  <a:lnTo>
                    <a:pt x="1083970" y="876300"/>
                  </a:lnTo>
                  <a:lnTo>
                    <a:pt x="1086142" y="876300"/>
                  </a:lnTo>
                  <a:lnTo>
                    <a:pt x="1085926" y="863600"/>
                  </a:lnTo>
                  <a:close/>
                </a:path>
                <a:path w="1435734" h="1397000">
                  <a:moveTo>
                    <a:pt x="1197978" y="863600"/>
                  </a:moveTo>
                  <a:lnTo>
                    <a:pt x="1095692" y="863600"/>
                  </a:lnTo>
                  <a:lnTo>
                    <a:pt x="1095895" y="876300"/>
                  </a:lnTo>
                  <a:lnTo>
                    <a:pt x="1196898" y="876300"/>
                  </a:lnTo>
                  <a:lnTo>
                    <a:pt x="1197978" y="863600"/>
                  </a:lnTo>
                  <a:close/>
                </a:path>
                <a:path w="1435734" h="1397000">
                  <a:moveTo>
                    <a:pt x="1032344" y="850900"/>
                  </a:moveTo>
                  <a:lnTo>
                    <a:pt x="99110" y="850900"/>
                  </a:lnTo>
                  <a:lnTo>
                    <a:pt x="102247" y="863600"/>
                  </a:lnTo>
                  <a:lnTo>
                    <a:pt x="1031849" y="863600"/>
                  </a:lnTo>
                  <a:lnTo>
                    <a:pt x="1032344" y="850900"/>
                  </a:lnTo>
                  <a:close/>
                </a:path>
                <a:path w="1435734" h="1397000">
                  <a:moveTo>
                    <a:pt x="1175931" y="850900"/>
                  </a:moveTo>
                  <a:lnTo>
                    <a:pt x="1086167" y="850900"/>
                  </a:lnTo>
                  <a:lnTo>
                    <a:pt x="1092047" y="863600"/>
                  </a:lnTo>
                  <a:lnTo>
                    <a:pt x="1175854" y="863600"/>
                  </a:lnTo>
                  <a:lnTo>
                    <a:pt x="1175931" y="850900"/>
                  </a:lnTo>
                  <a:close/>
                </a:path>
                <a:path w="1435734" h="1397000">
                  <a:moveTo>
                    <a:pt x="67919" y="838200"/>
                  </a:moveTo>
                  <a:lnTo>
                    <a:pt x="64566" y="838200"/>
                  </a:lnTo>
                  <a:lnTo>
                    <a:pt x="64884" y="850900"/>
                  </a:lnTo>
                  <a:lnTo>
                    <a:pt x="65874" y="850900"/>
                  </a:lnTo>
                  <a:lnTo>
                    <a:pt x="67919" y="838200"/>
                  </a:lnTo>
                  <a:close/>
                </a:path>
                <a:path w="1435734" h="1397000">
                  <a:moveTo>
                    <a:pt x="87960" y="838200"/>
                  </a:moveTo>
                  <a:lnTo>
                    <a:pt x="77787" y="838200"/>
                  </a:lnTo>
                  <a:lnTo>
                    <a:pt x="85369" y="850900"/>
                  </a:lnTo>
                  <a:lnTo>
                    <a:pt x="86474" y="850900"/>
                  </a:lnTo>
                  <a:lnTo>
                    <a:pt x="87960" y="838200"/>
                  </a:lnTo>
                  <a:close/>
                </a:path>
                <a:path w="1435734" h="1397000">
                  <a:moveTo>
                    <a:pt x="1045514" y="838200"/>
                  </a:moveTo>
                  <a:lnTo>
                    <a:pt x="88938" y="838200"/>
                  </a:lnTo>
                  <a:lnTo>
                    <a:pt x="89255" y="850900"/>
                  </a:lnTo>
                  <a:lnTo>
                    <a:pt x="1044841" y="850900"/>
                  </a:lnTo>
                  <a:lnTo>
                    <a:pt x="1045514" y="838200"/>
                  </a:lnTo>
                  <a:close/>
                </a:path>
                <a:path w="1435734" h="1397000">
                  <a:moveTo>
                    <a:pt x="1056766" y="838200"/>
                  </a:moveTo>
                  <a:lnTo>
                    <a:pt x="1047216" y="838200"/>
                  </a:lnTo>
                  <a:lnTo>
                    <a:pt x="1048575" y="850900"/>
                  </a:lnTo>
                  <a:lnTo>
                    <a:pt x="1050645" y="850900"/>
                  </a:lnTo>
                  <a:lnTo>
                    <a:pt x="1056766" y="838200"/>
                  </a:lnTo>
                  <a:close/>
                </a:path>
                <a:path w="1435734" h="1397000">
                  <a:moveTo>
                    <a:pt x="1184782" y="838200"/>
                  </a:moveTo>
                  <a:lnTo>
                    <a:pt x="1065974" y="838200"/>
                  </a:lnTo>
                  <a:lnTo>
                    <a:pt x="1067561" y="850900"/>
                  </a:lnTo>
                  <a:lnTo>
                    <a:pt x="1183551" y="850900"/>
                  </a:lnTo>
                  <a:lnTo>
                    <a:pt x="1184782" y="838200"/>
                  </a:lnTo>
                  <a:close/>
                </a:path>
                <a:path w="1435734" h="1397000">
                  <a:moveTo>
                    <a:pt x="51257" y="825500"/>
                  </a:moveTo>
                  <a:lnTo>
                    <a:pt x="48437" y="825500"/>
                  </a:lnTo>
                  <a:lnTo>
                    <a:pt x="49212" y="838200"/>
                  </a:lnTo>
                  <a:lnTo>
                    <a:pt x="50469" y="838200"/>
                  </a:lnTo>
                  <a:lnTo>
                    <a:pt x="51257" y="825500"/>
                  </a:lnTo>
                  <a:close/>
                </a:path>
                <a:path w="1435734" h="1397000">
                  <a:moveTo>
                    <a:pt x="1182789" y="825500"/>
                  </a:moveTo>
                  <a:lnTo>
                    <a:pt x="60426" y="825500"/>
                  </a:lnTo>
                  <a:lnTo>
                    <a:pt x="60490" y="838200"/>
                  </a:lnTo>
                  <a:lnTo>
                    <a:pt x="1180731" y="838200"/>
                  </a:lnTo>
                  <a:lnTo>
                    <a:pt x="1182789" y="825500"/>
                  </a:lnTo>
                  <a:close/>
                </a:path>
                <a:path w="1435734" h="1397000">
                  <a:moveTo>
                    <a:pt x="1201216" y="800100"/>
                  </a:moveTo>
                  <a:lnTo>
                    <a:pt x="7797" y="800100"/>
                  </a:lnTo>
                  <a:lnTo>
                    <a:pt x="12458" y="825500"/>
                  </a:lnTo>
                  <a:lnTo>
                    <a:pt x="1188656" y="825500"/>
                  </a:lnTo>
                  <a:lnTo>
                    <a:pt x="1189024" y="812800"/>
                  </a:lnTo>
                  <a:lnTo>
                    <a:pt x="1199908" y="812800"/>
                  </a:lnTo>
                  <a:lnTo>
                    <a:pt x="1201216" y="800100"/>
                  </a:lnTo>
                  <a:close/>
                </a:path>
                <a:path w="1435734" h="1397000">
                  <a:moveTo>
                    <a:pt x="1166469" y="787400"/>
                  </a:moveTo>
                  <a:lnTo>
                    <a:pt x="2273" y="787400"/>
                  </a:lnTo>
                  <a:lnTo>
                    <a:pt x="4914" y="800100"/>
                  </a:lnTo>
                  <a:lnTo>
                    <a:pt x="1166037" y="800100"/>
                  </a:lnTo>
                  <a:lnTo>
                    <a:pt x="1166469" y="787400"/>
                  </a:lnTo>
                  <a:close/>
                </a:path>
                <a:path w="1435734" h="1397000">
                  <a:moveTo>
                    <a:pt x="1187640" y="787400"/>
                  </a:moveTo>
                  <a:lnTo>
                    <a:pt x="1186789" y="787400"/>
                  </a:lnTo>
                  <a:lnTo>
                    <a:pt x="1186027" y="800100"/>
                  </a:lnTo>
                  <a:lnTo>
                    <a:pt x="1189240" y="800100"/>
                  </a:lnTo>
                  <a:lnTo>
                    <a:pt x="1187640" y="787400"/>
                  </a:lnTo>
                  <a:close/>
                </a:path>
                <a:path w="1435734" h="1397000">
                  <a:moveTo>
                    <a:pt x="1138529" y="774700"/>
                  </a:moveTo>
                  <a:lnTo>
                    <a:pt x="1028" y="774700"/>
                  </a:lnTo>
                  <a:lnTo>
                    <a:pt x="1739" y="787400"/>
                  </a:lnTo>
                  <a:lnTo>
                    <a:pt x="1140663" y="787400"/>
                  </a:lnTo>
                  <a:lnTo>
                    <a:pt x="1138529" y="774700"/>
                  </a:lnTo>
                  <a:close/>
                </a:path>
                <a:path w="1435734" h="1397000">
                  <a:moveTo>
                    <a:pt x="1143114" y="774700"/>
                  </a:moveTo>
                  <a:lnTo>
                    <a:pt x="1141780" y="774700"/>
                  </a:lnTo>
                  <a:lnTo>
                    <a:pt x="1140663" y="787400"/>
                  </a:lnTo>
                  <a:lnTo>
                    <a:pt x="1143457" y="787400"/>
                  </a:lnTo>
                  <a:lnTo>
                    <a:pt x="1143114" y="774700"/>
                  </a:lnTo>
                  <a:close/>
                </a:path>
                <a:path w="1435734" h="1397000">
                  <a:moveTo>
                    <a:pt x="1120038" y="762000"/>
                  </a:moveTo>
                  <a:lnTo>
                    <a:pt x="6908" y="762000"/>
                  </a:lnTo>
                  <a:lnTo>
                    <a:pt x="7226" y="774700"/>
                  </a:lnTo>
                  <a:lnTo>
                    <a:pt x="1120419" y="774700"/>
                  </a:lnTo>
                  <a:lnTo>
                    <a:pt x="1120038" y="762000"/>
                  </a:lnTo>
                  <a:close/>
                </a:path>
                <a:path w="1435734" h="1397000">
                  <a:moveTo>
                    <a:pt x="1100950" y="736600"/>
                  </a:moveTo>
                  <a:lnTo>
                    <a:pt x="0" y="736600"/>
                  </a:lnTo>
                  <a:lnTo>
                    <a:pt x="1549" y="749300"/>
                  </a:lnTo>
                  <a:lnTo>
                    <a:pt x="5854" y="762000"/>
                  </a:lnTo>
                  <a:lnTo>
                    <a:pt x="1098283" y="762000"/>
                  </a:lnTo>
                  <a:lnTo>
                    <a:pt x="1098740" y="749300"/>
                  </a:lnTo>
                  <a:lnTo>
                    <a:pt x="1099502" y="749300"/>
                  </a:lnTo>
                  <a:lnTo>
                    <a:pt x="1100950" y="736600"/>
                  </a:lnTo>
                  <a:close/>
                </a:path>
                <a:path w="1435734" h="1397000">
                  <a:moveTo>
                    <a:pt x="1099057" y="723900"/>
                  </a:moveTo>
                  <a:lnTo>
                    <a:pt x="2489" y="723900"/>
                  </a:lnTo>
                  <a:lnTo>
                    <a:pt x="2222" y="736600"/>
                  </a:lnTo>
                  <a:lnTo>
                    <a:pt x="1098651" y="736600"/>
                  </a:lnTo>
                  <a:lnTo>
                    <a:pt x="1099057" y="723900"/>
                  </a:lnTo>
                  <a:close/>
                </a:path>
                <a:path w="1435734" h="1397000">
                  <a:moveTo>
                    <a:pt x="1106220" y="711200"/>
                  </a:moveTo>
                  <a:lnTo>
                    <a:pt x="27571" y="711200"/>
                  </a:lnTo>
                  <a:lnTo>
                    <a:pt x="26708" y="723900"/>
                  </a:lnTo>
                  <a:lnTo>
                    <a:pt x="1104988" y="723900"/>
                  </a:lnTo>
                  <a:lnTo>
                    <a:pt x="1106220" y="711200"/>
                  </a:lnTo>
                  <a:close/>
                </a:path>
                <a:path w="1435734" h="1397000">
                  <a:moveTo>
                    <a:pt x="1117041" y="698500"/>
                  </a:moveTo>
                  <a:lnTo>
                    <a:pt x="42468" y="698500"/>
                  </a:lnTo>
                  <a:lnTo>
                    <a:pt x="42456" y="711200"/>
                  </a:lnTo>
                  <a:lnTo>
                    <a:pt x="1116418" y="711200"/>
                  </a:lnTo>
                  <a:lnTo>
                    <a:pt x="1117041" y="698500"/>
                  </a:lnTo>
                  <a:close/>
                </a:path>
                <a:path w="1435734" h="1397000">
                  <a:moveTo>
                    <a:pt x="1114907" y="685800"/>
                  </a:moveTo>
                  <a:lnTo>
                    <a:pt x="51206" y="685800"/>
                  </a:lnTo>
                  <a:lnTo>
                    <a:pt x="49783" y="698500"/>
                  </a:lnTo>
                  <a:lnTo>
                    <a:pt x="1114412" y="698500"/>
                  </a:lnTo>
                  <a:lnTo>
                    <a:pt x="1114907" y="685800"/>
                  </a:lnTo>
                  <a:close/>
                </a:path>
                <a:path w="1435734" h="1397000">
                  <a:moveTo>
                    <a:pt x="1113840" y="673100"/>
                  </a:moveTo>
                  <a:lnTo>
                    <a:pt x="82194" y="673100"/>
                  </a:lnTo>
                  <a:lnTo>
                    <a:pt x="81241" y="685800"/>
                  </a:lnTo>
                  <a:lnTo>
                    <a:pt x="1114056" y="685800"/>
                  </a:lnTo>
                  <a:lnTo>
                    <a:pt x="1113840" y="673100"/>
                  </a:lnTo>
                  <a:close/>
                </a:path>
                <a:path w="1435734" h="1397000">
                  <a:moveTo>
                    <a:pt x="1154277" y="673100"/>
                  </a:moveTo>
                  <a:lnTo>
                    <a:pt x="1129271" y="673100"/>
                  </a:lnTo>
                  <a:lnTo>
                    <a:pt x="1129322" y="685800"/>
                  </a:lnTo>
                  <a:lnTo>
                    <a:pt x="1153921" y="685800"/>
                  </a:lnTo>
                  <a:lnTo>
                    <a:pt x="1154277" y="673100"/>
                  </a:lnTo>
                  <a:close/>
                </a:path>
                <a:path w="1435734" h="1397000">
                  <a:moveTo>
                    <a:pt x="101968" y="660400"/>
                  </a:moveTo>
                  <a:lnTo>
                    <a:pt x="100888" y="660400"/>
                  </a:lnTo>
                  <a:lnTo>
                    <a:pt x="96786" y="673100"/>
                  </a:lnTo>
                  <a:lnTo>
                    <a:pt x="103720" y="673100"/>
                  </a:lnTo>
                  <a:lnTo>
                    <a:pt x="101968" y="660400"/>
                  </a:lnTo>
                  <a:close/>
                </a:path>
                <a:path w="1435734" h="1397000">
                  <a:moveTo>
                    <a:pt x="1173581" y="660400"/>
                  </a:moveTo>
                  <a:lnTo>
                    <a:pt x="105016" y="660400"/>
                  </a:lnTo>
                  <a:lnTo>
                    <a:pt x="104317" y="673100"/>
                  </a:lnTo>
                  <a:lnTo>
                    <a:pt x="1172806" y="673100"/>
                  </a:lnTo>
                  <a:lnTo>
                    <a:pt x="1173581" y="660400"/>
                  </a:lnTo>
                  <a:close/>
                </a:path>
                <a:path w="1435734" h="1397000">
                  <a:moveTo>
                    <a:pt x="1177353" y="647700"/>
                  </a:moveTo>
                  <a:lnTo>
                    <a:pt x="106819" y="647700"/>
                  </a:lnTo>
                  <a:lnTo>
                    <a:pt x="106845" y="660400"/>
                  </a:lnTo>
                  <a:lnTo>
                    <a:pt x="1177315" y="660400"/>
                  </a:lnTo>
                  <a:lnTo>
                    <a:pt x="1177353" y="647700"/>
                  </a:lnTo>
                  <a:close/>
                </a:path>
                <a:path w="1435734" h="1397000">
                  <a:moveTo>
                    <a:pt x="1184554" y="635000"/>
                  </a:moveTo>
                  <a:lnTo>
                    <a:pt x="105854" y="635000"/>
                  </a:lnTo>
                  <a:lnTo>
                    <a:pt x="106400" y="647700"/>
                  </a:lnTo>
                  <a:lnTo>
                    <a:pt x="1176858" y="647700"/>
                  </a:lnTo>
                  <a:lnTo>
                    <a:pt x="1184554" y="635000"/>
                  </a:lnTo>
                  <a:close/>
                </a:path>
                <a:path w="1435734" h="1397000">
                  <a:moveTo>
                    <a:pt x="1185456" y="622300"/>
                  </a:moveTo>
                  <a:lnTo>
                    <a:pt x="106133" y="622300"/>
                  </a:lnTo>
                  <a:lnTo>
                    <a:pt x="106286" y="635000"/>
                  </a:lnTo>
                  <a:lnTo>
                    <a:pt x="1185506" y="635000"/>
                  </a:lnTo>
                  <a:lnTo>
                    <a:pt x="1185456" y="622300"/>
                  </a:lnTo>
                  <a:close/>
                </a:path>
                <a:path w="1435734" h="1397000">
                  <a:moveTo>
                    <a:pt x="1241666" y="622300"/>
                  </a:moveTo>
                  <a:lnTo>
                    <a:pt x="1216837" y="622300"/>
                  </a:lnTo>
                  <a:lnTo>
                    <a:pt x="1215174" y="635000"/>
                  </a:lnTo>
                  <a:lnTo>
                    <a:pt x="1230071" y="635000"/>
                  </a:lnTo>
                  <a:lnTo>
                    <a:pt x="1241666" y="622300"/>
                  </a:lnTo>
                  <a:close/>
                </a:path>
                <a:path w="1435734" h="1397000">
                  <a:moveTo>
                    <a:pt x="1202232" y="609600"/>
                  </a:moveTo>
                  <a:lnTo>
                    <a:pt x="100152" y="609600"/>
                  </a:lnTo>
                  <a:lnTo>
                    <a:pt x="100787" y="622300"/>
                  </a:lnTo>
                  <a:lnTo>
                    <a:pt x="1201724" y="622300"/>
                  </a:lnTo>
                  <a:lnTo>
                    <a:pt x="1202232" y="609600"/>
                  </a:lnTo>
                  <a:close/>
                </a:path>
                <a:path w="1435734" h="1397000">
                  <a:moveTo>
                    <a:pt x="1247901" y="609600"/>
                  </a:moveTo>
                  <a:lnTo>
                    <a:pt x="1203299" y="609600"/>
                  </a:lnTo>
                  <a:lnTo>
                    <a:pt x="1205572" y="622300"/>
                  </a:lnTo>
                  <a:lnTo>
                    <a:pt x="1247813" y="622300"/>
                  </a:lnTo>
                  <a:lnTo>
                    <a:pt x="1247901" y="609600"/>
                  </a:lnTo>
                  <a:close/>
                </a:path>
                <a:path w="1435734" h="1397000">
                  <a:moveTo>
                    <a:pt x="1241590" y="596900"/>
                  </a:moveTo>
                  <a:lnTo>
                    <a:pt x="99237" y="596900"/>
                  </a:lnTo>
                  <a:lnTo>
                    <a:pt x="99999" y="609600"/>
                  </a:lnTo>
                  <a:lnTo>
                    <a:pt x="1243279" y="609600"/>
                  </a:lnTo>
                  <a:lnTo>
                    <a:pt x="1241590" y="596900"/>
                  </a:lnTo>
                  <a:close/>
                </a:path>
                <a:path w="1435734" h="1397000">
                  <a:moveTo>
                    <a:pt x="1242390" y="584200"/>
                  </a:moveTo>
                  <a:lnTo>
                    <a:pt x="100761" y="584200"/>
                  </a:lnTo>
                  <a:lnTo>
                    <a:pt x="100609" y="596900"/>
                  </a:lnTo>
                  <a:lnTo>
                    <a:pt x="1241996" y="596900"/>
                  </a:lnTo>
                  <a:lnTo>
                    <a:pt x="1242390" y="584200"/>
                  </a:lnTo>
                  <a:close/>
                </a:path>
                <a:path w="1435734" h="1397000">
                  <a:moveTo>
                    <a:pt x="1262189" y="571500"/>
                  </a:moveTo>
                  <a:lnTo>
                    <a:pt x="100063" y="571500"/>
                  </a:lnTo>
                  <a:lnTo>
                    <a:pt x="100190" y="584200"/>
                  </a:lnTo>
                  <a:lnTo>
                    <a:pt x="1260246" y="584200"/>
                  </a:lnTo>
                  <a:lnTo>
                    <a:pt x="1262189" y="571500"/>
                  </a:lnTo>
                  <a:close/>
                </a:path>
                <a:path w="1435734" h="1397000">
                  <a:moveTo>
                    <a:pt x="1274787" y="571500"/>
                  </a:moveTo>
                  <a:lnTo>
                    <a:pt x="1263992" y="571500"/>
                  </a:lnTo>
                  <a:lnTo>
                    <a:pt x="1269364" y="584200"/>
                  </a:lnTo>
                  <a:lnTo>
                    <a:pt x="1271663" y="584200"/>
                  </a:lnTo>
                  <a:lnTo>
                    <a:pt x="1274787" y="571500"/>
                  </a:lnTo>
                  <a:close/>
                </a:path>
                <a:path w="1435734" h="1397000">
                  <a:moveTo>
                    <a:pt x="1295349" y="558800"/>
                  </a:moveTo>
                  <a:lnTo>
                    <a:pt x="94068" y="558800"/>
                  </a:lnTo>
                  <a:lnTo>
                    <a:pt x="94360" y="571500"/>
                  </a:lnTo>
                  <a:lnTo>
                    <a:pt x="1294942" y="571500"/>
                  </a:lnTo>
                  <a:lnTo>
                    <a:pt x="1295349" y="558800"/>
                  </a:lnTo>
                  <a:close/>
                </a:path>
                <a:path w="1435734" h="1397000">
                  <a:moveTo>
                    <a:pt x="1308646" y="546100"/>
                  </a:moveTo>
                  <a:lnTo>
                    <a:pt x="98539" y="546100"/>
                  </a:lnTo>
                  <a:lnTo>
                    <a:pt x="100520" y="558800"/>
                  </a:lnTo>
                  <a:lnTo>
                    <a:pt x="1308582" y="558800"/>
                  </a:lnTo>
                  <a:lnTo>
                    <a:pt x="1308646" y="546100"/>
                  </a:lnTo>
                  <a:close/>
                </a:path>
                <a:path w="1435734" h="1397000">
                  <a:moveTo>
                    <a:pt x="1313294" y="533400"/>
                  </a:moveTo>
                  <a:lnTo>
                    <a:pt x="101942" y="533400"/>
                  </a:lnTo>
                  <a:lnTo>
                    <a:pt x="95783" y="546100"/>
                  </a:lnTo>
                  <a:lnTo>
                    <a:pt x="1314195" y="546100"/>
                  </a:lnTo>
                  <a:lnTo>
                    <a:pt x="1313294" y="533400"/>
                  </a:lnTo>
                  <a:close/>
                </a:path>
                <a:path w="1435734" h="1397000">
                  <a:moveTo>
                    <a:pt x="1303781" y="520700"/>
                  </a:moveTo>
                  <a:lnTo>
                    <a:pt x="107276" y="520700"/>
                  </a:lnTo>
                  <a:lnTo>
                    <a:pt x="107505" y="533400"/>
                  </a:lnTo>
                  <a:lnTo>
                    <a:pt x="1303807" y="533400"/>
                  </a:lnTo>
                  <a:lnTo>
                    <a:pt x="1303781" y="520700"/>
                  </a:lnTo>
                  <a:close/>
                </a:path>
                <a:path w="1435734" h="1397000">
                  <a:moveTo>
                    <a:pt x="1303350" y="508000"/>
                  </a:moveTo>
                  <a:lnTo>
                    <a:pt x="143281" y="508000"/>
                  </a:lnTo>
                  <a:lnTo>
                    <a:pt x="142938" y="520700"/>
                  </a:lnTo>
                  <a:lnTo>
                    <a:pt x="1301699" y="520700"/>
                  </a:lnTo>
                  <a:lnTo>
                    <a:pt x="1303350" y="508000"/>
                  </a:lnTo>
                  <a:close/>
                </a:path>
                <a:path w="1435734" h="1397000">
                  <a:moveTo>
                    <a:pt x="143636" y="495300"/>
                  </a:moveTo>
                  <a:lnTo>
                    <a:pt x="139039" y="495300"/>
                  </a:lnTo>
                  <a:lnTo>
                    <a:pt x="140881" y="508000"/>
                  </a:lnTo>
                  <a:lnTo>
                    <a:pt x="144462" y="508000"/>
                  </a:lnTo>
                  <a:lnTo>
                    <a:pt x="143636" y="495300"/>
                  </a:lnTo>
                  <a:close/>
                </a:path>
                <a:path w="1435734" h="1397000">
                  <a:moveTo>
                    <a:pt x="1310335" y="495300"/>
                  </a:moveTo>
                  <a:lnTo>
                    <a:pt x="163093" y="495300"/>
                  </a:lnTo>
                  <a:lnTo>
                    <a:pt x="163042" y="508000"/>
                  </a:lnTo>
                  <a:lnTo>
                    <a:pt x="1312494" y="508000"/>
                  </a:lnTo>
                  <a:lnTo>
                    <a:pt x="1310335" y="495300"/>
                  </a:lnTo>
                  <a:close/>
                </a:path>
                <a:path w="1435734" h="1397000">
                  <a:moveTo>
                    <a:pt x="155447" y="482600"/>
                  </a:moveTo>
                  <a:lnTo>
                    <a:pt x="142557" y="482600"/>
                  </a:lnTo>
                  <a:lnTo>
                    <a:pt x="142760" y="495300"/>
                  </a:lnTo>
                  <a:lnTo>
                    <a:pt x="154965" y="495300"/>
                  </a:lnTo>
                  <a:lnTo>
                    <a:pt x="155447" y="482600"/>
                  </a:lnTo>
                  <a:close/>
                </a:path>
                <a:path w="1435734" h="1397000">
                  <a:moveTo>
                    <a:pt x="1320291" y="482600"/>
                  </a:moveTo>
                  <a:lnTo>
                    <a:pt x="157670" y="482600"/>
                  </a:lnTo>
                  <a:lnTo>
                    <a:pt x="158762" y="495300"/>
                  </a:lnTo>
                  <a:lnTo>
                    <a:pt x="1313878" y="495300"/>
                  </a:lnTo>
                  <a:lnTo>
                    <a:pt x="1320291" y="482600"/>
                  </a:lnTo>
                  <a:close/>
                </a:path>
                <a:path w="1435734" h="1397000">
                  <a:moveTo>
                    <a:pt x="1315237" y="469900"/>
                  </a:moveTo>
                  <a:lnTo>
                    <a:pt x="175628" y="469900"/>
                  </a:lnTo>
                  <a:lnTo>
                    <a:pt x="175348" y="482600"/>
                  </a:lnTo>
                  <a:lnTo>
                    <a:pt x="1315961" y="482600"/>
                  </a:lnTo>
                  <a:lnTo>
                    <a:pt x="1315237" y="469900"/>
                  </a:lnTo>
                  <a:close/>
                </a:path>
                <a:path w="1435734" h="1397000">
                  <a:moveTo>
                    <a:pt x="1299311" y="457200"/>
                  </a:moveTo>
                  <a:lnTo>
                    <a:pt x="192328" y="457200"/>
                  </a:lnTo>
                  <a:lnTo>
                    <a:pt x="191909" y="469900"/>
                  </a:lnTo>
                  <a:lnTo>
                    <a:pt x="1303781" y="469900"/>
                  </a:lnTo>
                  <a:lnTo>
                    <a:pt x="1299311" y="457200"/>
                  </a:lnTo>
                  <a:close/>
                </a:path>
                <a:path w="1435734" h="1397000">
                  <a:moveTo>
                    <a:pt x="1298244" y="444500"/>
                  </a:moveTo>
                  <a:lnTo>
                    <a:pt x="191706" y="444500"/>
                  </a:lnTo>
                  <a:lnTo>
                    <a:pt x="191376" y="457200"/>
                  </a:lnTo>
                  <a:lnTo>
                    <a:pt x="1299197" y="457200"/>
                  </a:lnTo>
                  <a:lnTo>
                    <a:pt x="1298244" y="444500"/>
                  </a:lnTo>
                  <a:close/>
                </a:path>
                <a:path w="1435734" h="1397000">
                  <a:moveTo>
                    <a:pt x="1288465" y="431800"/>
                  </a:moveTo>
                  <a:lnTo>
                    <a:pt x="188747" y="431800"/>
                  </a:lnTo>
                  <a:lnTo>
                    <a:pt x="188353" y="444500"/>
                  </a:lnTo>
                  <a:lnTo>
                    <a:pt x="1296974" y="444500"/>
                  </a:lnTo>
                  <a:lnTo>
                    <a:pt x="1288465" y="431800"/>
                  </a:lnTo>
                  <a:close/>
                </a:path>
                <a:path w="1435734" h="1397000">
                  <a:moveTo>
                    <a:pt x="1304797" y="406400"/>
                  </a:moveTo>
                  <a:lnTo>
                    <a:pt x="184022" y="406400"/>
                  </a:lnTo>
                  <a:lnTo>
                    <a:pt x="186588" y="419100"/>
                  </a:lnTo>
                  <a:lnTo>
                    <a:pt x="201714" y="419100"/>
                  </a:lnTo>
                  <a:lnTo>
                    <a:pt x="201396" y="431800"/>
                  </a:lnTo>
                  <a:lnTo>
                    <a:pt x="1296187" y="431800"/>
                  </a:lnTo>
                  <a:lnTo>
                    <a:pt x="1304035" y="419100"/>
                  </a:lnTo>
                  <a:lnTo>
                    <a:pt x="1304797" y="406400"/>
                  </a:lnTo>
                  <a:close/>
                </a:path>
                <a:path w="1435734" h="1397000">
                  <a:moveTo>
                    <a:pt x="1313167" y="406400"/>
                  </a:moveTo>
                  <a:lnTo>
                    <a:pt x="1306563" y="406400"/>
                  </a:lnTo>
                  <a:lnTo>
                    <a:pt x="1311478" y="419100"/>
                  </a:lnTo>
                  <a:lnTo>
                    <a:pt x="1312697" y="419100"/>
                  </a:lnTo>
                  <a:lnTo>
                    <a:pt x="1313167" y="406400"/>
                  </a:lnTo>
                  <a:close/>
                </a:path>
                <a:path w="1435734" h="1397000">
                  <a:moveTo>
                    <a:pt x="1323784" y="393700"/>
                  </a:moveTo>
                  <a:lnTo>
                    <a:pt x="182778" y="393700"/>
                  </a:lnTo>
                  <a:lnTo>
                    <a:pt x="182422" y="406400"/>
                  </a:lnTo>
                  <a:lnTo>
                    <a:pt x="1323073" y="406400"/>
                  </a:lnTo>
                  <a:lnTo>
                    <a:pt x="1323784" y="393700"/>
                  </a:lnTo>
                  <a:close/>
                </a:path>
                <a:path w="1435734" h="1397000">
                  <a:moveTo>
                    <a:pt x="1335811" y="393700"/>
                  </a:moveTo>
                  <a:lnTo>
                    <a:pt x="1325041" y="393700"/>
                  </a:lnTo>
                  <a:lnTo>
                    <a:pt x="1329283" y="406400"/>
                  </a:lnTo>
                  <a:lnTo>
                    <a:pt x="1332090" y="406400"/>
                  </a:lnTo>
                  <a:lnTo>
                    <a:pt x="1335811" y="393700"/>
                  </a:lnTo>
                  <a:close/>
                </a:path>
                <a:path w="1435734" h="1397000">
                  <a:moveTo>
                    <a:pt x="1352080" y="381000"/>
                  </a:moveTo>
                  <a:lnTo>
                    <a:pt x="176339" y="381000"/>
                  </a:lnTo>
                  <a:lnTo>
                    <a:pt x="175171" y="393700"/>
                  </a:lnTo>
                  <a:lnTo>
                    <a:pt x="1351787" y="393700"/>
                  </a:lnTo>
                  <a:lnTo>
                    <a:pt x="1352080" y="381000"/>
                  </a:lnTo>
                  <a:close/>
                </a:path>
                <a:path w="1435734" h="1397000">
                  <a:moveTo>
                    <a:pt x="1361516" y="368300"/>
                  </a:moveTo>
                  <a:lnTo>
                    <a:pt x="197624" y="368300"/>
                  </a:lnTo>
                  <a:lnTo>
                    <a:pt x="197180" y="381000"/>
                  </a:lnTo>
                  <a:lnTo>
                    <a:pt x="1360131" y="381000"/>
                  </a:lnTo>
                  <a:lnTo>
                    <a:pt x="1361516" y="368300"/>
                  </a:lnTo>
                  <a:close/>
                </a:path>
                <a:path w="1435734" h="1397000">
                  <a:moveTo>
                    <a:pt x="1369402" y="355600"/>
                  </a:moveTo>
                  <a:lnTo>
                    <a:pt x="216827" y="355600"/>
                  </a:lnTo>
                  <a:lnTo>
                    <a:pt x="215201" y="368300"/>
                  </a:lnTo>
                  <a:lnTo>
                    <a:pt x="1369136" y="368300"/>
                  </a:lnTo>
                  <a:lnTo>
                    <a:pt x="1369402" y="355600"/>
                  </a:lnTo>
                  <a:close/>
                </a:path>
                <a:path w="1435734" h="1397000">
                  <a:moveTo>
                    <a:pt x="1378318" y="342900"/>
                  </a:moveTo>
                  <a:lnTo>
                    <a:pt x="227647" y="342900"/>
                  </a:lnTo>
                  <a:lnTo>
                    <a:pt x="225844" y="355600"/>
                  </a:lnTo>
                  <a:lnTo>
                    <a:pt x="1378089" y="355600"/>
                  </a:lnTo>
                  <a:lnTo>
                    <a:pt x="1378318" y="342900"/>
                  </a:lnTo>
                  <a:close/>
                </a:path>
                <a:path w="1435734" h="1397000">
                  <a:moveTo>
                    <a:pt x="272846" y="330200"/>
                  </a:moveTo>
                  <a:lnTo>
                    <a:pt x="270408" y="330200"/>
                  </a:lnTo>
                  <a:lnTo>
                    <a:pt x="263359" y="342900"/>
                  </a:lnTo>
                  <a:lnTo>
                    <a:pt x="273062" y="342900"/>
                  </a:lnTo>
                  <a:lnTo>
                    <a:pt x="272846" y="330200"/>
                  </a:lnTo>
                  <a:close/>
                </a:path>
                <a:path w="1435734" h="1397000">
                  <a:moveTo>
                    <a:pt x="1393253" y="330200"/>
                  </a:moveTo>
                  <a:lnTo>
                    <a:pt x="280212" y="330200"/>
                  </a:lnTo>
                  <a:lnTo>
                    <a:pt x="279209" y="342900"/>
                  </a:lnTo>
                  <a:lnTo>
                    <a:pt x="1392453" y="342900"/>
                  </a:lnTo>
                  <a:lnTo>
                    <a:pt x="1393253" y="330200"/>
                  </a:lnTo>
                  <a:close/>
                </a:path>
                <a:path w="1435734" h="1397000">
                  <a:moveTo>
                    <a:pt x="1400759" y="317500"/>
                  </a:moveTo>
                  <a:lnTo>
                    <a:pt x="297510" y="317500"/>
                  </a:lnTo>
                  <a:lnTo>
                    <a:pt x="302767" y="330200"/>
                  </a:lnTo>
                  <a:lnTo>
                    <a:pt x="1400543" y="330200"/>
                  </a:lnTo>
                  <a:lnTo>
                    <a:pt x="1400759" y="317500"/>
                  </a:lnTo>
                  <a:close/>
                </a:path>
                <a:path w="1435734" h="1397000">
                  <a:moveTo>
                    <a:pt x="1407452" y="304800"/>
                  </a:moveTo>
                  <a:lnTo>
                    <a:pt x="301294" y="304800"/>
                  </a:lnTo>
                  <a:lnTo>
                    <a:pt x="301002" y="317500"/>
                  </a:lnTo>
                  <a:lnTo>
                    <a:pt x="1407045" y="317500"/>
                  </a:lnTo>
                  <a:lnTo>
                    <a:pt x="1407452" y="304800"/>
                  </a:lnTo>
                  <a:close/>
                </a:path>
                <a:path w="1435734" h="1397000">
                  <a:moveTo>
                    <a:pt x="313181" y="292100"/>
                  </a:moveTo>
                  <a:lnTo>
                    <a:pt x="299440" y="292100"/>
                  </a:lnTo>
                  <a:lnTo>
                    <a:pt x="301574" y="304800"/>
                  </a:lnTo>
                  <a:lnTo>
                    <a:pt x="316318" y="304800"/>
                  </a:lnTo>
                  <a:lnTo>
                    <a:pt x="313181" y="292100"/>
                  </a:lnTo>
                  <a:close/>
                </a:path>
                <a:path w="1435734" h="1397000">
                  <a:moveTo>
                    <a:pt x="1407528" y="292100"/>
                  </a:moveTo>
                  <a:lnTo>
                    <a:pt x="319570" y="292100"/>
                  </a:lnTo>
                  <a:lnTo>
                    <a:pt x="318185" y="304800"/>
                  </a:lnTo>
                  <a:lnTo>
                    <a:pt x="1407807" y="304800"/>
                  </a:lnTo>
                  <a:lnTo>
                    <a:pt x="1407528" y="292100"/>
                  </a:lnTo>
                  <a:close/>
                </a:path>
                <a:path w="1435734" h="1397000">
                  <a:moveTo>
                    <a:pt x="1410614" y="279400"/>
                  </a:moveTo>
                  <a:lnTo>
                    <a:pt x="328841" y="279400"/>
                  </a:lnTo>
                  <a:lnTo>
                    <a:pt x="328167" y="292100"/>
                  </a:lnTo>
                  <a:lnTo>
                    <a:pt x="1410715" y="292100"/>
                  </a:lnTo>
                  <a:lnTo>
                    <a:pt x="1410614" y="279400"/>
                  </a:lnTo>
                  <a:close/>
                </a:path>
                <a:path w="1435734" h="1397000">
                  <a:moveTo>
                    <a:pt x="357657" y="266700"/>
                  </a:moveTo>
                  <a:lnTo>
                    <a:pt x="331571" y="266700"/>
                  </a:lnTo>
                  <a:lnTo>
                    <a:pt x="331241" y="279400"/>
                  </a:lnTo>
                  <a:lnTo>
                    <a:pt x="358063" y="279400"/>
                  </a:lnTo>
                  <a:lnTo>
                    <a:pt x="357657" y="266700"/>
                  </a:lnTo>
                  <a:close/>
                </a:path>
                <a:path w="1435734" h="1397000">
                  <a:moveTo>
                    <a:pt x="1412227" y="266700"/>
                  </a:moveTo>
                  <a:lnTo>
                    <a:pt x="393039" y="266700"/>
                  </a:lnTo>
                  <a:lnTo>
                    <a:pt x="389204" y="279400"/>
                  </a:lnTo>
                  <a:lnTo>
                    <a:pt x="1412900" y="279400"/>
                  </a:lnTo>
                  <a:lnTo>
                    <a:pt x="1412227" y="266700"/>
                  </a:lnTo>
                  <a:close/>
                </a:path>
                <a:path w="1435734" h="1397000">
                  <a:moveTo>
                    <a:pt x="1416088" y="254000"/>
                  </a:moveTo>
                  <a:lnTo>
                    <a:pt x="389242" y="254000"/>
                  </a:lnTo>
                  <a:lnTo>
                    <a:pt x="389623" y="266700"/>
                  </a:lnTo>
                  <a:lnTo>
                    <a:pt x="1415313" y="266700"/>
                  </a:lnTo>
                  <a:lnTo>
                    <a:pt x="1416088" y="254000"/>
                  </a:lnTo>
                  <a:close/>
                </a:path>
                <a:path w="1435734" h="1397000">
                  <a:moveTo>
                    <a:pt x="400697" y="241300"/>
                  </a:moveTo>
                  <a:lnTo>
                    <a:pt x="399630" y="241300"/>
                  </a:lnTo>
                  <a:lnTo>
                    <a:pt x="399224" y="254000"/>
                  </a:lnTo>
                  <a:lnTo>
                    <a:pt x="403072" y="254000"/>
                  </a:lnTo>
                  <a:lnTo>
                    <a:pt x="400697" y="241300"/>
                  </a:lnTo>
                  <a:close/>
                </a:path>
                <a:path w="1435734" h="1397000">
                  <a:moveTo>
                    <a:pt x="413715" y="241300"/>
                  </a:moveTo>
                  <a:lnTo>
                    <a:pt x="410667" y="241300"/>
                  </a:lnTo>
                  <a:lnTo>
                    <a:pt x="409486" y="254000"/>
                  </a:lnTo>
                  <a:lnTo>
                    <a:pt x="414667" y="254000"/>
                  </a:lnTo>
                  <a:lnTo>
                    <a:pt x="413715" y="241300"/>
                  </a:lnTo>
                  <a:close/>
                </a:path>
                <a:path w="1435734" h="1397000">
                  <a:moveTo>
                    <a:pt x="420242" y="241300"/>
                  </a:moveTo>
                  <a:lnTo>
                    <a:pt x="417893" y="241300"/>
                  </a:lnTo>
                  <a:lnTo>
                    <a:pt x="417360" y="254000"/>
                  </a:lnTo>
                  <a:lnTo>
                    <a:pt x="420560" y="254000"/>
                  </a:lnTo>
                  <a:lnTo>
                    <a:pt x="420242" y="241300"/>
                  </a:lnTo>
                  <a:close/>
                </a:path>
                <a:path w="1435734" h="1397000">
                  <a:moveTo>
                    <a:pt x="448805" y="241300"/>
                  </a:moveTo>
                  <a:lnTo>
                    <a:pt x="422935" y="241300"/>
                  </a:lnTo>
                  <a:lnTo>
                    <a:pt x="422808" y="254000"/>
                  </a:lnTo>
                  <a:lnTo>
                    <a:pt x="454024" y="254000"/>
                  </a:lnTo>
                  <a:lnTo>
                    <a:pt x="448805" y="241300"/>
                  </a:lnTo>
                  <a:close/>
                </a:path>
                <a:path w="1435734" h="1397000">
                  <a:moveTo>
                    <a:pt x="543013" y="241300"/>
                  </a:moveTo>
                  <a:lnTo>
                    <a:pt x="462533" y="241300"/>
                  </a:lnTo>
                  <a:lnTo>
                    <a:pt x="456958" y="254000"/>
                  </a:lnTo>
                  <a:lnTo>
                    <a:pt x="542924" y="254000"/>
                  </a:lnTo>
                  <a:lnTo>
                    <a:pt x="543013" y="241300"/>
                  </a:lnTo>
                  <a:close/>
                </a:path>
                <a:path w="1435734" h="1397000">
                  <a:moveTo>
                    <a:pt x="564045" y="241300"/>
                  </a:moveTo>
                  <a:lnTo>
                    <a:pt x="555523" y="241300"/>
                  </a:lnTo>
                  <a:lnTo>
                    <a:pt x="554062" y="254000"/>
                  </a:lnTo>
                  <a:lnTo>
                    <a:pt x="566826" y="254000"/>
                  </a:lnTo>
                  <a:lnTo>
                    <a:pt x="564045" y="241300"/>
                  </a:lnTo>
                  <a:close/>
                </a:path>
                <a:path w="1435734" h="1397000">
                  <a:moveTo>
                    <a:pt x="1429461" y="241300"/>
                  </a:moveTo>
                  <a:lnTo>
                    <a:pt x="603186" y="241300"/>
                  </a:lnTo>
                  <a:lnTo>
                    <a:pt x="602551" y="254000"/>
                  </a:lnTo>
                  <a:lnTo>
                    <a:pt x="1429435" y="254000"/>
                  </a:lnTo>
                  <a:lnTo>
                    <a:pt x="1429461" y="241300"/>
                  </a:lnTo>
                  <a:close/>
                </a:path>
                <a:path w="1435734" h="1397000">
                  <a:moveTo>
                    <a:pt x="421614" y="228600"/>
                  </a:moveTo>
                  <a:lnTo>
                    <a:pt x="419049" y="241300"/>
                  </a:lnTo>
                  <a:lnTo>
                    <a:pt x="424954" y="241300"/>
                  </a:lnTo>
                  <a:lnTo>
                    <a:pt x="421614" y="228600"/>
                  </a:lnTo>
                  <a:close/>
                </a:path>
                <a:path w="1435734" h="1397000">
                  <a:moveTo>
                    <a:pt x="535584" y="228600"/>
                  </a:moveTo>
                  <a:lnTo>
                    <a:pt x="503885" y="228600"/>
                  </a:lnTo>
                  <a:lnTo>
                    <a:pt x="499744" y="241300"/>
                  </a:lnTo>
                  <a:lnTo>
                    <a:pt x="543788" y="241300"/>
                  </a:lnTo>
                  <a:lnTo>
                    <a:pt x="535584" y="228600"/>
                  </a:lnTo>
                  <a:close/>
                </a:path>
                <a:path w="1435734" h="1397000">
                  <a:moveTo>
                    <a:pt x="819149" y="228600"/>
                  </a:moveTo>
                  <a:lnTo>
                    <a:pt x="610565" y="228600"/>
                  </a:lnTo>
                  <a:lnTo>
                    <a:pt x="610806" y="241300"/>
                  </a:lnTo>
                  <a:lnTo>
                    <a:pt x="818337" y="241300"/>
                  </a:lnTo>
                  <a:lnTo>
                    <a:pt x="819149" y="228600"/>
                  </a:lnTo>
                  <a:close/>
                </a:path>
                <a:path w="1435734" h="1397000">
                  <a:moveTo>
                    <a:pt x="1435163" y="228600"/>
                  </a:moveTo>
                  <a:lnTo>
                    <a:pt x="840333" y="228600"/>
                  </a:lnTo>
                  <a:lnTo>
                    <a:pt x="839025" y="241300"/>
                  </a:lnTo>
                  <a:lnTo>
                    <a:pt x="1433868" y="241300"/>
                  </a:lnTo>
                  <a:lnTo>
                    <a:pt x="1435163" y="228600"/>
                  </a:lnTo>
                  <a:close/>
                </a:path>
                <a:path w="1435734" h="1397000">
                  <a:moveTo>
                    <a:pt x="530821" y="215900"/>
                  </a:moveTo>
                  <a:lnTo>
                    <a:pt x="505396" y="215900"/>
                  </a:lnTo>
                  <a:lnTo>
                    <a:pt x="505053" y="228600"/>
                  </a:lnTo>
                  <a:lnTo>
                    <a:pt x="532307" y="228600"/>
                  </a:lnTo>
                  <a:lnTo>
                    <a:pt x="530821" y="215900"/>
                  </a:lnTo>
                  <a:close/>
                </a:path>
                <a:path w="1435734" h="1397000">
                  <a:moveTo>
                    <a:pt x="636841" y="215900"/>
                  </a:moveTo>
                  <a:lnTo>
                    <a:pt x="630173" y="215900"/>
                  </a:lnTo>
                  <a:lnTo>
                    <a:pt x="629691" y="228600"/>
                  </a:lnTo>
                  <a:lnTo>
                    <a:pt x="639660" y="228600"/>
                  </a:lnTo>
                  <a:lnTo>
                    <a:pt x="636841" y="215900"/>
                  </a:lnTo>
                  <a:close/>
                </a:path>
                <a:path w="1435734" h="1397000">
                  <a:moveTo>
                    <a:pt x="827036" y="215900"/>
                  </a:moveTo>
                  <a:lnTo>
                    <a:pt x="659625" y="215900"/>
                  </a:lnTo>
                  <a:lnTo>
                    <a:pt x="657745" y="228600"/>
                  </a:lnTo>
                  <a:lnTo>
                    <a:pt x="827392" y="228600"/>
                  </a:lnTo>
                  <a:lnTo>
                    <a:pt x="827036" y="215900"/>
                  </a:lnTo>
                  <a:close/>
                </a:path>
                <a:path w="1435734" h="1397000">
                  <a:moveTo>
                    <a:pt x="1320457" y="190500"/>
                  </a:moveTo>
                  <a:lnTo>
                    <a:pt x="1267358" y="190500"/>
                  </a:lnTo>
                  <a:lnTo>
                    <a:pt x="1267129" y="203200"/>
                  </a:lnTo>
                  <a:lnTo>
                    <a:pt x="1185405" y="203200"/>
                  </a:lnTo>
                  <a:lnTo>
                    <a:pt x="1180007" y="215900"/>
                  </a:lnTo>
                  <a:lnTo>
                    <a:pt x="846810" y="215900"/>
                  </a:lnTo>
                  <a:lnTo>
                    <a:pt x="846569" y="228600"/>
                  </a:lnTo>
                  <a:lnTo>
                    <a:pt x="1395272" y="228600"/>
                  </a:lnTo>
                  <a:lnTo>
                    <a:pt x="1320457" y="190500"/>
                  </a:lnTo>
                  <a:close/>
                </a:path>
                <a:path w="1435734" h="1397000">
                  <a:moveTo>
                    <a:pt x="1424736" y="215900"/>
                  </a:moveTo>
                  <a:lnTo>
                    <a:pt x="1423822" y="228600"/>
                  </a:lnTo>
                  <a:lnTo>
                    <a:pt x="1428381" y="228600"/>
                  </a:lnTo>
                  <a:lnTo>
                    <a:pt x="1424736" y="215900"/>
                  </a:lnTo>
                  <a:close/>
                </a:path>
                <a:path w="1435734" h="1397000">
                  <a:moveTo>
                    <a:pt x="1435531" y="215900"/>
                  </a:moveTo>
                  <a:lnTo>
                    <a:pt x="1433169" y="215900"/>
                  </a:lnTo>
                  <a:lnTo>
                    <a:pt x="1428381" y="228600"/>
                  </a:lnTo>
                  <a:lnTo>
                    <a:pt x="1435265" y="228600"/>
                  </a:lnTo>
                  <a:lnTo>
                    <a:pt x="1435531" y="215900"/>
                  </a:lnTo>
                  <a:close/>
                </a:path>
                <a:path w="1435734" h="1397000">
                  <a:moveTo>
                    <a:pt x="691514" y="203200"/>
                  </a:moveTo>
                  <a:lnTo>
                    <a:pt x="685012" y="203200"/>
                  </a:lnTo>
                  <a:lnTo>
                    <a:pt x="684949" y="215900"/>
                  </a:lnTo>
                  <a:lnTo>
                    <a:pt x="692061" y="215900"/>
                  </a:lnTo>
                  <a:lnTo>
                    <a:pt x="691514" y="203200"/>
                  </a:lnTo>
                  <a:close/>
                </a:path>
                <a:path w="1435734" h="1397000">
                  <a:moveTo>
                    <a:pt x="819188" y="203200"/>
                  </a:moveTo>
                  <a:lnTo>
                    <a:pt x="703935" y="203200"/>
                  </a:lnTo>
                  <a:lnTo>
                    <a:pt x="703706" y="215900"/>
                  </a:lnTo>
                  <a:lnTo>
                    <a:pt x="819530" y="215900"/>
                  </a:lnTo>
                  <a:lnTo>
                    <a:pt x="819188" y="203200"/>
                  </a:lnTo>
                  <a:close/>
                </a:path>
                <a:path w="1435734" h="1397000">
                  <a:moveTo>
                    <a:pt x="910653" y="203200"/>
                  </a:moveTo>
                  <a:lnTo>
                    <a:pt x="855700" y="203200"/>
                  </a:lnTo>
                  <a:lnTo>
                    <a:pt x="846721" y="215900"/>
                  </a:lnTo>
                  <a:lnTo>
                    <a:pt x="914399" y="215900"/>
                  </a:lnTo>
                  <a:lnTo>
                    <a:pt x="910653" y="203200"/>
                  </a:lnTo>
                  <a:close/>
                </a:path>
                <a:path w="1435734" h="1397000">
                  <a:moveTo>
                    <a:pt x="951699" y="203200"/>
                  </a:moveTo>
                  <a:lnTo>
                    <a:pt x="919886" y="203200"/>
                  </a:lnTo>
                  <a:lnTo>
                    <a:pt x="919251" y="215900"/>
                  </a:lnTo>
                  <a:lnTo>
                    <a:pt x="951953" y="215900"/>
                  </a:lnTo>
                  <a:lnTo>
                    <a:pt x="951699" y="203200"/>
                  </a:lnTo>
                  <a:close/>
                </a:path>
                <a:path w="1435734" h="1397000">
                  <a:moveTo>
                    <a:pt x="1004900" y="203200"/>
                  </a:moveTo>
                  <a:lnTo>
                    <a:pt x="984351" y="203200"/>
                  </a:lnTo>
                  <a:lnTo>
                    <a:pt x="981938" y="215900"/>
                  </a:lnTo>
                  <a:lnTo>
                    <a:pt x="1011834" y="215900"/>
                  </a:lnTo>
                  <a:lnTo>
                    <a:pt x="1004900" y="203200"/>
                  </a:lnTo>
                  <a:close/>
                </a:path>
                <a:path w="1435734" h="1397000">
                  <a:moveTo>
                    <a:pt x="1127137" y="177800"/>
                  </a:moveTo>
                  <a:lnTo>
                    <a:pt x="1125473" y="177800"/>
                  </a:lnTo>
                  <a:lnTo>
                    <a:pt x="1119301" y="190500"/>
                  </a:lnTo>
                  <a:lnTo>
                    <a:pt x="1021778" y="190500"/>
                  </a:lnTo>
                  <a:lnTo>
                    <a:pt x="1021575" y="203200"/>
                  </a:lnTo>
                  <a:lnTo>
                    <a:pt x="1019517" y="203200"/>
                  </a:lnTo>
                  <a:lnTo>
                    <a:pt x="1011834" y="215900"/>
                  </a:lnTo>
                  <a:lnTo>
                    <a:pt x="1178153" y="215900"/>
                  </a:lnTo>
                  <a:lnTo>
                    <a:pt x="1127137" y="177800"/>
                  </a:lnTo>
                  <a:close/>
                </a:path>
                <a:path w="1435734" h="1397000">
                  <a:moveTo>
                    <a:pt x="818591" y="177800"/>
                  </a:moveTo>
                  <a:lnTo>
                    <a:pt x="702005" y="177800"/>
                  </a:lnTo>
                  <a:lnTo>
                    <a:pt x="705180" y="190500"/>
                  </a:lnTo>
                  <a:lnTo>
                    <a:pt x="707936" y="190500"/>
                  </a:lnTo>
                  <a:lnTo>
                    <a:pt x="708482" y="203200"/>
                  </a:lnTo>
                  <a:lnTo>
                    <a:pt x="808088" y="203200"/>
                  </a:lnTo>
                  <a:lnTo>
                    <a:pt x="818413" y="190500"/>
                  </a:lnTo>
                  <a:lnTo>
                    <a:pt x="818591" y="177800"/>
                  </a:lnTo>
                  <a:close/>
                </a:path>
                <a:path w="1435734" h="1397000">
                  <a:moveTo>
                    <a:pt x="1207439" y="190500"/>
                  </a:moveTo>
                  <a:lnTo>
                    <a:pt x="1203820" y="190500"/>
                  </a:lnTo>
                  <a:lnTo>
                    <a:pt x="1201800" y="203200"/>
                  </a:lnTo>
                  <a:lnTo>
                    <a:pt x="1224597" y="203200"/>
                  </a:lnTo>
                  <a:lnTo>
                    <a:pt x="1207439" y="190500"/>
                  </a:lnTo>
                  <a:close/>
                </a:path>
                <a:path w="1435734" h="1397000">
                  <a:moveTo>
                    <a:pt x="1239850" y="190500"/>
                  </a:moveTo>
                  <a:lnTo>
                    <a:pt x="1235951" y="190500"/>
                  </a:lnTo>
                  <a:lnTo>
                    <a:pt x="1228572" y="203200"/>
                  </a:lnTo>
                  <a:lnTo>
                    <a:pt x="1258823" y="203200"/>
                  </a:lnTo>
                  <a:lnTo>
                    <a:pt x="1239850" y="190500"/>
                  </a:lnTo>
                  <a:close/>
                </a:path>
                <a:path w="1435734" h="1397000">
                  <a:moveTo>
                    <a:pt x="1097813" y="165100"/>
                  </a:moveTo>
                  <a:lnTo>
                    <a:pt x="1004341" y="165100"/>
                  </a:lnTo>
                  <a:lnTo>
                    <a:pt x="1019187" y="177800"/>
                  </a:lnTo>
                  <a:lnTo>
                    <a:pt x="1015618" y="177800"/>
                  </a:lnTo>
                  <a:lnTo>
                    <a:pt x="1016558" y="190500"/>
                  </a:lnTo>
                  <a:lnTo>
                    <a:pt x="1117460" y="190500"/>
                  </a:lnTo>
                  <a:lnTo>
                    <a:pt x="1097813" y="165100"/>
                  </a:lnTo>
                  <a:close/>
                </a:path>
                <a:path w="1435734" h="1397000">
                  <a:moveTo>
                    <a:pt x="1295869" y="177800"/>
                  </a:moveTo>
                  <a:lnTo>
                    <a:pt x="1288122" y="177800"/>
                  </a:lnTo>
                  <a:lnTo>
                    <a:pt x="1283842" y="190500"/>
                  </a:lnTo>
                  <a:lnTo>
                    <a:pt x="1313484" y="190500"/>
                  </a:lnTo>
                  <a:lnTo>
                    <a:pt x="1295869" y="177800"/>
                  </a:lnTo>
                  <a:close/>
                </a:path>
                <a:path w="1435734" h="1397000">
                  <a:moveTo>
                    <a:pt x="811568" y="127000"/>
                  </a:moveTo>
                  <a:lnTo>
                    <a:pt x="718083" y="127000"/>
                  </a:lnTo>
                  <a:lnTo>
                    <a:pt x="701903" y="152400"/>
                  </a:lnTo>
                  <a:lnTo>
                    <a:pt x="710374" y="165100"/>
                  </a:lnTo>
                  <a:lnTo>
                    <a:pt x="703135" y="177800"/>
                  </a:lnTo>
                  <a:lnTo>
                    <a:pt x="818514" y="177800"/>
                  </a:lnTo>
                  <a:lnTo>
                    <a:pt x="795134" y="165100"/>
                  </a:lnTo>
                  <a:lnTo>
                    <a:pt x="794829" y="165100"/>
                  </a:lnTo>
                  <a:lnTo>
                    <a:pt x="795718" y="152400"/>
                  </a:lnTo>
                  <a:lnTo>
                    <a:pt x="800519" y="152400"/>
                  </a:lnTo>
                  <a:lnTo>
                    <a:pt x="803897" y="139700"/>
                  </a:lnTo>
                  <a:lnTo>
                    <a:pt x="807758" y="139700"/>
                  </a:lnTo>
                  <a:lnTo>
                    <a:pt x="811568" y="127000"/>
                  </a:lnTo>
                  <a:close/>
                </a:path>
                <a:path w="1435734" h="1397000">
                  <a:moveTo>
                    <a:pt x="1025575" y="139700"/>
                  </a:moveTo>
                  <a:lnTo>
                    <a:pt x="1016596" y="139700"/>
                  </a:lnTo>
                  <a:lnTo>
                    <a:pt x="1004239" y="165100"/>
                  </a:lnTo>
                  <a:lnTo>
                    <a:pt x="1098676" y="165100"/>
                  </a:lnTo>
                  <a:lnTo>
                    <a:pt x="1105230" y="152400"/>
                  </a:lnTo>
                  <a:lnTo>
                    <a:pt x="1043190" y="152400"/>
                  </a:lnTo>
                  <a:lnTo>
                    <a:pt x="1025575" y="139700"/>
                  </a:lnTo>
                  <a:close/>
                </a:path>
                <a:path w="1435734" h="1397000">
                  <a:moveTo>
                    <a:pt x="1056728" y="139700"/>
                  </a:moveTo>
                  <a:lnTo>
                    <a:pt x="1054163" y="139700"/>
                  </a:lnTo>
                  <a:lnTo>
                    <a:pt x="1046429" y="152400"/>
                  </a:lnTo>
                  <a:lnTo>
                    <a:pt x="1072451" y="152400"/>
                  </a:lnTo>
                  <a:lnTo>
                    <a:pt x="1056728" y="139700"/>
                  </a:lnTo>
                  <a:close/>
                </a:path>
                <a:path w="1435734" h="1397000">
                  <a:moveTo>
                    <a:pt x="1084084" y="139700"/>
                  </a:moveTo>
                  <a:lnTo>
                    <a:pt x="1082763" y="139700"/>
                  </a:lnTo>
                  <a:lnTo>
                    <a:pt x="1076617" y="152400"/>
                  </a:lnTo>
                  <a:lnTo>
                    <a:pt x="1104734" y="152400"/>
                  </a:lnTo>
                  <a:lnTo>
                    <a:pt x="1084084" y="139700"/>
                  </a:lnTo>
                  <a:close/>
                </a:path>
                <a:path w="1435734" h="1397000">
                  <a:moveTo>
                    <a:pt x="815682" y="114300"/>
                  </a:moveTo>
                  <a:lnTo>
                    <a:pt x="726109" y="114300"/>
                  </a:lnTo>
                  <a:lnTo>
                    <a:pt x="725665" y="127000"/>
                  </a:lnTo>
                  <a:lnTo>
                    <a:pt x="813003" y="127000"/>
                  </a:lnTo>
                  <a:lnTo>
                    <a:pt x="815682" y="114300"/>
                  </a:lnTo>
                  <a:close/>
                </a:path>
                <a:path w="1435734" h="1397000">
                  <a:moveTo>
                    <a:pt x="837552" y="101600"/>
                  </a:moveTo>
                  <a:lnTo>
                    <a:pt x="720496" y="101600"/>
                  </a:lnTo>
                  <a:lnTo>
                    <a:pt x="719772" y="114300"/>
                  </a:lnTo>
                  <a:lnTo>
                    <a:pt x="836790" y="114300"/>
                  </a:lnTo>
                  <a:lnTo>
                    <a:pt x="837552" y="101600"/>
                  </a:lnTo>
                  <a:close/>
                </a:path>
                <a:path w="1435734" h="1397000">
                  <a:moveTo>
                    <a:pt x="834224" y="88900"/>
                  </a:moveTo>
                  <a:lnTo>
                    <a:pt x="734428" y="88900"/>
                  </a:lnTo>
                  <a:lnTo>
                    <a:pt x="725843" y="101600"/>
                  </a:lnTo>
                  <a:lnTo>
                    <a:pt x="834542" y="101600"/>
                  </a:lnTo>
                  <a:lnTo>
                    <a:pt x="834224" y="88900"/>
                  </a:lnTo>
                  <a:close/>
                </a:path>
                <a:path w="1435734" h="1397000">
                  <a:moveTo>
                    <a:pt x="837272" y="76200"/>
                  </a:moveTo>
                  <a:lnTo>
                    <a:pt x="742683" y="76200"/>
                  </a:lnTo>
                  <a:lnTo>
                    <a:pt x="742251" y="88900"/>
                  </a:lnTo>
                  <a:lnTo>
                    <a:pt x="837577" y="88900"/>
                  </a:lnTo>
                  <a:lnTo>
                    <a:pt x="837272" y="76200"/>
                  </a:lnTo>
                  <a:close/>
                </a:path>
                <a:path w="1435734" h="1397000">
                  <a:moveTo>
                    <a:pt x="845451" y="63500"/>
                  </a:moveTo>
                  <a:lnTo>
                    <a:pt x="716686" y="63500"/>
                  </a:lnTo>
                  <a:lnTo>
                    <a:pt x="718794" y="76200"/>
                  </a:lnTo>
                  <a:lnTo>
                    <a:pt x="845172" y="76200"/>
                  </a:lnTo>
                  <a:lnTo>
                    <a:pt x="845451" y="63500"/>
                  </a:lnTo>
                  <a:close/>
                </a:path>
                <a:path w="1435734" h="1397000">
                  <a:moveTo>
                    <a:pt x="733691" y="50800"/>
                  </a:moveTo>
                  <a:lnTo>
                    <a:pt x="713270" y="50800"/>
                  </a:lnTo>
                  <a:lnTo>
                    <a:pt x="712952" y="63500"/>
                  </a:lnTo>
                  <a:lnTo>
                    <a:pt x="735215" y="63500"/>
                  </a:lnTo>
                  <a:lnTo>
                    <a:pt x="733691" y="50800"/>
                  </a:lnTo>
                  <a:close/>
                </a:path>
                <a:path w="1435734" h="1397000">
                  <a:moveTo>
                    <a:pt x="850722" y="50800"/>
                  </a:moveTo>
                  <a:lnTo>
                    <a:pt x="743699" y="50800"/>
                  </a:lnTo>
                  <a:lnTo>
                    <a:pt x="737577" y="63500"/>
                  </a:lnTo>
                  <a:lnTo>
                    <a:pt x="848182" y="63500"/>
                  </a:lnTo>
                  <a:lnTo>
                    <a:pt x="850722" y="50800"/>
                  </a:lnTo>
                  <a:close/>
                </a:path>
                <a:path w="1435734" h="1397000">
                  <a:moveTo>
                    <a:pt x="833805" y="25400"/>
                  </a:moveTo>
                  <a:lnTo>
                    <a:pt x="771359" y="25400"/>
                  </a:lnTo>
                  <a:lnTo>
                    <a:pt x="770559" y="38100"/>
                  </a:lnTo>
                  <a:lnTo>
                    <a:pt x="755116" y="38100"/>
                  </a:lnTo>
                  <a:lnTo>
                    <a:pt x="753186" y="50800"/>
                  </a:lnTo>
                  <a:lnTo>
                    <a:pt x="852449" y="50800"/>
                  </a:lnTo>
                  <a:lnTo>
                    <a:pt x="836701" y="38100"/>
                  </a:lnTo>
                  <a:lnTo>
                    <a:pt x="833805" y="25400"/>
                  </a:lnTo>
                  <a:close/>
                </a:path>
                <a:path w="1435734" h="1397000">
                  <a:moveTo>
                    <a:pt x="838542" y="12700"/>
                  </a:moveTo>
                  <a:lnTo>
                    <a:pt x="785939" y="12700"/>
                  </a:lnTo>
                  <a:lnTo>
                    <a:pt x="779881" y="25400"/>
                  </a:lnTo>
                  <a:lnTo>
                    <a:pt x="838809" y="25400"/>
                  </a:lnTo>
                  <a:lnTo>
                    <a:pt x="838542" y="12700"/>
                  </a:lnTo>
                  <a:close/>
                </a:path>
                <a:path w="1435734" h="1397000">
                  <a:moveTo>
                    <a:pt x="825538" y="0"/>
                  </a:moveTo>
                  <a:lnTo>
                    <a:pt x="791006" y="0"/>
                  </a:lnTo>
                  <a:lnTo>
                    <a:pt x="789177" y="12700"/>
                  </a:lnTo>
                  <a:lnTo>
                    <a:pt x="825677" y="12700"/>
                  </a:lnTo>
                  <a:lnTo>
                    <a:pt x="825538" y="0"/>
                  </a:lnTo>
                  <a:close/>
                </a:path>
              </a:pathLst>
            </a:custGeom>
            <a:solidFill>
              <a:srgbClr val="D7F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71982" y="4022274"/>
              <a:ext cx="1437640" cy="1409700"/>
            </a:xfrm>
            <a:custGeom>
              <a:avLst/>
              <a:gdLst/>
              <a:ahLst/>
              <a:cxnLst/>
              <a:rect l="l" t="t" r="r" b="b"/>
              <a:pathLst>
                <a:path w="1437640" h="1409700">
                  <a:moveTo>
                    <a:pt x="488746" y="1031392"/>
                  </a:moveTo>
                  <a:lnTo>
                    <a:pt x="486206" y="1032357"/>
                  </a:lnTo>
                  <a:lnTo>
                    <a:pt x="482942" y="1032040"/>
                  </a:lnTo>
                  <a:lnTo>
                    <a:pt x="481418" y="1031493"/>
                  </a:lnTo>
                  <a:lnTo>
                    <a:pt x="479983" y="1030465"/>
                  </a:lnTo>
                  <a:lnTo>
                    <a:pt x="479679" y="1029233"/>
                  </a:lnTo>
                  <a:lnTo>
                    <a:pt x="481596" y="1027988"/>
                  </a:lnTo>
                  <a:lnTo>
                    <a:pt x="483628" y="1026960"/>
                  </a:lnTo>
                  <a:lnTo>
                    <a:pt x="483336" y="1026274"/>
                  </a:lnTo>
                  <a:lnTo>
                    <a:pt x="480542" y="1024724"/>
                  </a:lnTo>
                  <a:lnTo>
                    <a:pt x="479120" y="1021651"/>
                  </a:lnTo>
                  <a:lnTo>
                    <a:pt x="478053" y="1021029"/>
                  </a:lnTo>
                  <a:lnTo>
                    <a:pt x="476669" y="1023035"/>
                  </a:lnTo>
                  <a:lnTo>
                    <a:pt x="475272" y="1025385"/>
                  </a:lnTo>
                  <a:lnTo>
                    <a:pt x="474052" y="1025715"/>
                  </a:lnTo>
                  <a:lnTo>
                    <a:pt x="472719" y="1025410"/>
                  </a:lnTo>
                  <a:lnTo>
                    <a:pt x="471068" y="1025994"/>
                  </a:lnTo>
                  <a:lnTo>
                    <a:pt x="470103" y="1027341"/>
                  </a:lnTo>
                  <a:lnTo>
                    <a:pt x="467664" y="1033271"/>
                  </a:lnTo>
                  <a:lnTo>
                    <a:pt x="466267" y="1035316"/>
                  </a:lnTo>
                  <a:lnTo>
                    <a:pt x="465188" y="1036053"/>
                  </a:lnTo>
                  <a:lnTo>
                    <a:pt x="464058" y="1035888"/>
                  </a:lnTo>
                  <a:lnTo>
                    <a:pt x="462483" y="1035380"/>
                  </a:lnTo>
                  <a:lnTo>
                    <a:pt x="461111" y="1036815"/>
                  </a:lnTo>
                  <a:lnTo>
                    <a:pt x="459803" y="1037285"/>
                  </a:lnTo>
                  <a:lnTo>
                    <a:pt x="458508" y="1037081"/>
                  </a:lnTo>
                  <a:lnTo>
                    <a:pt x="454787" y="1035316"/>
                  </a:lnTo>
                  <a:lnTo>
                    <a:pt x="453948" y="1035138"/>
                  </a:lnTo>
                  <a:lnTo>
                    <a:pt x="453186" y="1035443"/>
                  </a:lnTo>
                  <a:lnTo>
                    <a:pt x="453148" y="1036218"/>
                  </a:lnTo>
                  <a:lnTo>
                    <a:pt x="453339" y="1037056"/>
                  </a:lnTo>
                  <a:lnTo>
                    <a:pt x="453339" y="1037551"/>
                  </a:lnTo>
                  <a:lnTo>
                    <a:pt x="451967" y="1038034"/>
                  </a:lnTo>
                  <a:lnTo>
                    <a:pt x="450735" y="1038148"/>
                  </a:lnTo>
                  <a:lnTo>
                    <a:pt x="449719" y="1038732"/>
                  </a:lnTo>
                  <a:lnTo>
                    <a:pt x="448894" y="1040676"/>
                  </a:lnTo>
                  <a:lnTo>
                    <a:pt x="448411" y="1042631"/>
                  </a:lnTo>
                  <a:lnTo>
                    <a:pt x="447840" y="1043901"/>
                  </a:lnTo>
                  <a:lnTo>
                    <a:pt x="446938" y="1044625"/>
                  </a:lnTo>
                  <a:lnTo>
                    <a:pt x="445427" y="1044981"/>
                  </a:lnTo>
                  <a:lnTo>
                    <a:pt x="436321" y="1044816"/>
                  </a:lnTo>
                  <a:lnTo>
                    <a:pt x="424281" y="1041196"/>
                  </a:lnTo>
                  <a:lnTo>
                    <a:pt x="421043" y="1041107"/>
                  </a:lnTo>
                  <a:lnTo>
                    <a:pt x="408190" y="1044041"/>
                  </a:lnTo>
                  <a:lnTo>
                    <a:pt x="403186" y="1046467"/>
                  </a:lnTo>
                  <a:lnTo>
                    <a:pt x="401764" y="1046632"/>
                  </a:lnTo>
                  <a:lnTo>
                    <a:pt x="387159" y="1038859"/>
                  </a:lnTo>
                  <a:lnTo>
                    <a:pt x="383146" y="1034745"/>
                  </a:lnTo>
                  <a:lnTo>
                    <a:pt x="381520" y="1034338"/>
                  </a:lnTo>
                  <a:lnTo>
                    <a:pt x="380161" y="1034897"/>
                  </a:lnTo>
                  <a:lnTo>
                    <a:pt x="378536" y="1036053"/>
                  </a:lnTo>
                  <a:lnTo>
                    <a:pt x="376974" y="1037513"/>
                  </a:lnTo>
                  <a:lnTo>
                    <a:pt x="374738" y="1040396"/>
                  </a:lnTo>
                  <a:lnTo>
                    <a:pt x="373392" y="1041526"/>
                  </a:lnTo>
                  <a:lnTo>
                    <a:pt x="370522" y="1043292"/>
                  </a:lnTo>
                  <a:lnTo>
                    <a:pt x="368300" y="1045629"/>
                  </a:lnTo>
                  <a:lnTo>
                    <a:pt x="368452" y="1048829"/>
                  </a:lnTo>
                  <a:lnTo>
                    <a:pt x="369150" y="1052461"/>
                  </a:lnTo>
                  <a:lnTo>
                    <a:pt x="368604" y="1056081"/>
                  </a:lnTo>
                  <a:lnTo>
                    <a:pt x="365899" y="1058837"/>
                  </a:lnTo>
                  <a:lnTo>
                    <a:pt x="362381" y="1059599"/>
                  </a:lnTo>
                  <a:lnTo>
                    <a:pt x="355942" y="1058938"/>
                  </a:lnTo>
                  <a:lnTo>
                    <a:pt x="346278" y="1056373"/>
                  </a:lnTo>
                  <a:lnTo>
                    <a:pt x="342493" y="1057262"/>
                  </a:lnTo>
                  <a:lnTo>
                    <a:pt x="333057" y="1061389"/>
                  </a:lnTo>
                  <a:lnTo>
                    <a:pt x="317296" y="1063599"/>
                  </a:lnTo>
                  <a:lnTo>
                    <a:pt x="314312" y="1062608"/>
                  </a:lnTo>
                  <a:lnTo>
                    <a:pt x="311835" y="1060361"/>
                  </a:lnTo>
                  <a:lnTo>
                    <a:pt x="306565" y="1051090"/>
                  </a:lnTo>
                  <a:lnTo>
                    <a:pt x="305155" y="1050086"/>
                  </a:lnTo>
                  <a:lnTo>
                    <a:pt x="303491" y="1050785"/>
                  </a:lnTo>
                  <a:lnTo>
                    <a:pt x="302717" y="1052855"/>
                  </a:lnTo>
                  <a:lnTo>
                    <a:pt x="303745" y="1054519"/>
                  </a:lnTo>
                  <a:lnTo>
                    <a:pt x="306489" y="1056881"/>
                  </a:lnTo>
                  <a:lnTo>
                    <a:pt x="306832" y="1059827"/>
                  </a:lnTo>
                  <a:lnTo>
                    <a:pt x="305485" y="1062977"/>
                  </a:lnTo>
                  <a:lnTo>
                    <a:pt x="301498" y="1069555"/>
                  </a:lnTo>
                  <a:lnTo>
                    <a:pt x="295440" y="1084237"/>
                  </a:lnTo>
                  <a:lnTo>
                    <a:pt x="293433" y="1091780"/>
                  </a:lnTo>
                  <a:lnTo>
                    <a:pt x="293116" y="1098435"/>
                  </a:lnTo>
                  <a:lnTo>
                    <a:pt x="292201" y="1102702"/>
                  </a:lnTo>
                  <a:lnTo>
                    <a:pt x="289801" y="1105814"/>
                  </a:lnTo>
                  <a:lnTo>
                    <a:pt x="288531" y="1108367"/>
                  </a:lnTo>
                  <a:lnTo>
                    <a:pt x="292023" y="1112100"/>
                  </a:lnTo>
                  <a:lnTo>
                    <a:pt x="292277" y="1113637"/>
                  </a:lnTo>
                  <a:lnTo>
                    <a:pt x="270878" y="1125613"/>
                  </a:lnTo>
                  <a:lnTo>
                    <a:pt x="255460" y="1123530"/>
                  </a:lnTo>
                  <a:lnTo>
                    <a:pt x="254241" y="1123784"/>
                  </a:lnTo>
                  <a:lnTo>
                    <a:pt x="251701" y="1124953"/>
                  </a:lnTo>
                  <a:lnTo>
                    <a:pt x="250621" y="1125016"/>
                  </a:lnTo>
                  <a:lnTo>
                    <a:pt x="249974" y="1124407"/>
                  </a:lnTo>
                  <a:lnTo>
                    <a:pt x="247586" y="1120254"/>
                  </a:lnTo>
                  <a:lnTo>
                    <a:pt x="246253" y="1115783"/>
                  </a:lnTo>
                  <a:lnTo>
                    <a:pt x="245846" y="1115148"/>
                  </a:lnTo>
                  <a:lnTo>
                    <a:pt x="243890" y="1114501"/>
                  </a:lnTo>
                  <a:lnTo>
                    <a:pt x="241833" y="1113129"/>
                  </a:lnTo>
                  <a:lnTo>
                    <a:pt x="241871" y="1111288"/>
                  </a:lnTo>
                  <a:lnTo>
                    <a:pt x="242620" y="1108951"/>
                  </a:lnTo>
                  <a:lnTo>
                    <a:pt x="242684" y="1106042"/>
                  </a:lnTo>
                  <a:lnTo>
                    <a:pt x="241427" y="1102614"/>
                  </a:lnTo>
                  <a:lnTo>
                    <a:pt x="241173" y="1101394"/>
                  </a:lnTo>
                  <a:lnTo>
                    <a:pt x="241223" y="1100315"/>
                  </a:lnTo>
                  <a:lnTo>
                    <a:pt x="241668" y="1098054"/>
                  </a:lnTo>
                  <a:lnTo>
                    <a:pt x="241744" y="1096937"/>
                  </a:lnTo>
                  <a:lnTo>
                    <a:pt x="242519" y="1093736"/>
                  </a:lnTo>
                  <a:lnTo>
                    <a:pt x="243687" y="1090777"/>
                  </a:lnTo>
                  <a:lnTo>
                    <a:pt x="244602" y="1087793"/>
                  </a:lnTo>
                  <a:lnTo>
                    <a:pt x="244729" y="1084478"/>
                  </a:lnTo>
                  <a:lnTo>
                    <a:pt x="243078" y="1080261"/>
                  </a:lnTo>
                  <a:lnTo>
                    <a:pt x="242900" y="1078801"/>
                  </a:lnTo>
                  <a:lnTo>
                    <a:pt x="243205" y="1077226"/>
                  </a:lnTo>
                  <a:lnTo>
                    <a:pt x="243674" y="1075766"/>
                  </a:lnTo>
                  <a:lnTo>
                    <a:pt x="243890" y="1074356"/>
                  </a:lnTo>
                  <a:lnTo>
                    <a:pt x="242722" y="1070775"/>
                  </a:lnTo>
                  <a:lnTo>
                    <a:pt x="242379" y="1065669"/>
                  </a:lnTo>
                  <a:lnTo>
                    <a:pt x="241223" y="1062151"/>
                  </a:lnTo>
                  <a:lnTo>
                    <a:pt x="241046" y="1059687"/>
                  </a:lnTo>
                  <a:lnTo>
                    <a:pt x="240118" y="1054760"/>
                  </a:lnTo>
                  <a:lnTo>
                    <a:pt x="239636" y="1053871"/>
                  </a:lnTo>
                  <a:lnTo>
                    <a:pt x="238721" y="1052728"/>
                  </a:lnTo>
                  <a:lnTo>
                    <a:pt x="238544" y="1051686"/>
                  </a:lnTo>
                  <a:lnTo>
                    <a:pt x="238683" y="1050505"/>
                  </a:lnTo>
                  <a:lnTo>
                    <a:pt x="238721" y="1048867"/>
                  </a:lnTo>
                  <a:lnTo>
                    <a:pt x="238404" y="1047432"/>
                  </a:lnTo>
                  <a:lnTo>
                    <a:pt x="236562" y="1044333"/>
                  </a:lnTo>
                  <a:lnTo>
                    <a:pt x="235559" y="1036853"/>
                  </a:lnTo>
                  <a:lnTo>
                    <a:pt x="234683" y="1034846"/>
                  </a:lnTo>
                  <a:lnTo>
                    <a:pt x="232092" y="1033373"/>
                  </a:lnTo>
                  <a:lnTo>
                    <a:pt x="228485" y="1033271"/>
                  </a:lnTo>
                  <a:lnTo>
                    <a:pt x="224574" y="1034199"/>
                  </a:lnTo>
                  <a:lnTo>
                    <a:pt x="221145" y="1035824"/>
                  </a:lnTo>
                  <a:lnTo>
                    <a:pt x="220497" y="1036307"/>
                  </a:lnTo>
                  <a:lnTo>
                    <a:pt x="210705" y="1031227"/>
                  </a:lnTo>
                  <a:lnTo>
                    <a:pt x="208800" y="1029246"/>
                  </a:lnTo>
                  <a:lnTo>
                    <a:pt x="209092" y="1028661"/>
                  </a:lnTo>
                  <a:lnTo>
                    <a:pt x="210527" y="1026299"/>
                  </a:lnTo>
                  <a:lnTo>
                    <a:pt x="210781" y="1025575"/>
                  </a:lnTo>
                  <a:lnTo>
                    <a:pt x="210896" y="1024724"/>
                  </a:lnTo>
                  <a:lnTo>
                    <a:pt x="210591" y="1023480"/>
                  </a:lnTo>
                  <a:lnTo>
                    <a:pt x="210477" y="1022680"/>
                  </a:lnTo>
                  <a:lnTo>
                    <a:pt x="210566" y="1021968"/>
                  </a:lnTo>
                  <a:lnTo>
                    <a:pt x="210858" y="1021372"/>
                  </a:lnTo>
                  <a:lnTo>
                    <a:pt x="211823" y="1019619"/>
                  </a:lnTo>
                  <a:lnTo>
                    <a:pt x="212979" y="1017854"/>
                  </a:lnTo>
                  <a:lnTo>
                    <a:pt x="213614" y="1016711"/>
                  </a:lnTo>
                  <a:lnTo>
                    <a:pt x="213677" y="1016533"/>
                  </a:lnTo>
                  <a:lnTo>
                    <a:pt x="213677" y="1015657"/>
                  </a:lnTo>
                  <a:lnTo>
                    <a:pt x="213296" y="1015136"/>
                  </a:lnTo>
                  <a:lnTo>
                    <a:pt x="212801" y="1014653"/>
                  </a:lnTo>
                  <a:lnTo>
                    <a:pt x="205549" y="1010437"/>
                  </a:lnTo>
                  <a:lnTo>
                    <a:pt x="205028" y="1010373"/>
                  </a:lnTo>
                  <a:lnTo>
                    <a:pt x="204546" y="1010475"/>
                  </a:lnTo>
                  <a:lnTo>
                    <a:pt x="204152" y="1010704"/>
                  </a:lnTo>
                  <a:lnTo>
                    <a:pt x="203936" y="1010919"/>
                  </a:lnTo>
                  <a:lnTo>
                    <a:pt x="203479" y="1011427"/>
                  </a:lnTo>
                  <a:lnTo>
                    <a:pt x="203073" y="1011745"/>
                  </a:lnTo>
                  <a:lnTo>
                    <a:pt x="202565" y="1011961"/>
                  </a:lnTo>
                  <a:lnTo>
                    <a:pt x="202031" y="1011986"/>
                  </a:lnTo>
                  <a:lnTo>
                    <a:pt x="201472" y="1011859"/>
                  </a:lnTo>
                  <a:lnTo>
                    <a:pt x="200406" y="1011440"/>
                  </a:lnTo>
                  <a:lnTo>
                    <a:pt x="197370" y="1008989"/>
                  </a:lnTo>
                  <a:lnTo>
                    <a:pt x="196710" y="1008151"/>
                  </a:lnTo>
                  <a:lnTo>
                    <a:pt x="196342" y="1007452"/>
                  </a:lnTo>
                  <a:lnTo>
                    <a:pt x="196380" y="1005814"/>
                  </a:lnTo>
                  <a:lnTo>
                    <a:pt x="194995" y="1002690"/>
                  </a:lnTo>
                  <a:lnTo>
                    <a:pt x="195211" y="1001204"/>
                  </a:lnTo>
                  <a:lnTo>
                    <a:pt x="196024" y="999972"/>
                  </a:lnTo>
                  <a:lnTo>
                    <a:pt x="196418" y="999299"/>
                  </a:lnTo>
                  <a:lnTo>
                    <a:pt x="196710" y="998486"/>
                  </a:lnTo>
                  <a:lnTo>
                    <a:pt x="196443" y="998016"/>
                  </a:lnTo>
                  <a:lnTo>
                    <a:pt x="195351" y="997153"/>
                  </a:lnTo>
                  <a:lnTo>
                    <a:pt x="194729" y="996441"/>
                  </a:lnTo>
                  <a:lnTo>
                    <a:pt x="194119" y="995006"/>
                  </a:lnTo>
                  <a:lnTo>
                    <a:pt x="194030" y="994143"/>
                  </a:lnTo>
                  <a:lnTo>
                    <a:pt x="194246" y="993432"/>
                  </a:lnTo>
                  <a:lnTo>
                    <a:pt x="197700" y="991069"/>
                  </a:lnTo>
                  <a:lnTo>
                    <a:pt x="198208" y="990752"/>
                  </a:lnTo>
                  <a:lnTo>
                    <a:pt x="198691" y="990079"/>
                  </a:lnTo>
                  <a:lnTo>
                    <a:pt x="198526" y="989558"/>
                  </a:lnTo>
                  <a:lnTo>
                    <a:pt x="198120" y="989063"/>
                  </a:lnTo>
                  <a:lnTo>
                    <a:pt x="197053" y="988199"/>
                  </a:lnTo>
                  <a:lnTo>
                    <a:pt x="196164" y="987247"/>
                  </a:lnTo>
                  <a:lnTo>
                    <a:pt x="195529" y="986091"/>
                  </a:lnTo>
                  <a:lnTo>
                    <a:pt x="194957" y="983627"/>
                  </a:lnTo>
                  <a:lnTo>
                    <a:pt x="194894" y="982116"/>
                  </a:lnTo>
                  <a:lnTo>
                    <a:pt x="194525" y="981316"/>
                  </a:lnTo>
                  <a:lnTo>
                    <a:pt x="194081" y="980897"/>
                  </a:lnTo>
                  <a:lnTo>
                    <a:pt x="190741" y="979868"/>
                  </a:lnTo>
                  <a:lnTo>
                    <a:pt x="189623" y="979030"/>
                  </a:lnTo>
                  <a:lnTo>
                    <a:pt x="188277" y="977214"/>
                  </a:lnTo>
                  <a:lnTo>
                    <a:pt x="187185" y="975550"/>
                  </a:lnTo>
                  <a:lnTo>
                    <a:pt x="186613" y="975461"/>
                  </a:lnTo>
                  <a:lnTo>
                    <a:pt x="186042" y="975677"/>
                  </a:lnTo>
                  <a:lnTo>
                    <a:pt x="185597" y="976198"/>
                  </a:lnTo>
                  <a:lnTo>
                    <a:pt x="182791" y="980414"/>
                  </a:lnTo>
                  <a:lnTo>
                    <a:pt x="182003" y="981240"/>
                  </a:lnTo>
                  <a:lnTo>
                    <a:pt x="181432" y="981316"/>
                  </a:lnTo>
                  <a:lnTo>
                    <a:pt x="180987" y="981062"/>
                  </a:lnTo>
                  <a:lnTo>
                    <a:pt x="180632" y="980592"/>
                  </a:lnTo>
                  <a:lnTo>
                    <a:pt x="179895" y="980135"/>
                  </a:lnTo>
                  <a:lnTo>
                    <a:pt x="178765" y="979855"/>
                  </a:lnTo>
                  <a:lnTo>
                    <a:pt x="176466" y="979893"/>
                  </a:lnTo>
                  <a:lnTo>
                    <a:pt x="175387" y="980249"/>
                  </a:lnTo>
                  <a:lnTo>
                    <a:pt x="173431" y="984199"/>
                  </a:lnTo>
                  <a:lnTo>
                    <a:pt x="173278" y="984783"/>
                  </a:lnTo>
                  <a:lnTo>
                    <a:pt x="172986" y="985342"/>
                  </a:lnTo>
                  <a:lnTo>
                    <a:pt x="172415" y="985862"/>
                  </a:lnTo>
                  <a:lnTo>
                    <a:pt x="171818" y="985875"/>
                  </a:lnTo>
                  <a:lnTo>
                    <a:pt x="171221" y="985685"/>
                  </a:lnTo>
                  <a:lnTo>
                    <a:pt x="166458" y="982471"/>
                  </a:lnTo>
                  <a:lnTo>
                    <a:pt x="165963" y="982002"/>
                  </a:lnTo>
                  <a:lnTo>
                    <a:pt x="165595" y="981519"/>
                  </a:lnTo>
                  <a:lnTo>
                    <a:pt x="165468" y="980998"/>
                  </a:lnTo>
                  <a:lnTo>
                    <a:pt x="165519" y="980452"/>
                  </a:lnTo>
                  <a:lnTo>
                    <a:pt x="165620" y="979932"/>
                  </a:lnTo>
                  <a:lnTo>
                    <a:pt x="165608" y="979462"/>
                  </a:lnTo>
                  <a:lnTo>
                    <a:pt x="165354" y="979055"/>
                  </a:lnTo>
                  <a:lnTo>
                    <a:pt x="164884" y="978700"/>
                  </a:lnTo>
                  <a:lnTo>
                    <a:pt x="164211" y="978344"/>
                  </a:lnTo>
                  <a:lnTo>
                    <a:pt x="162394" y="977798"/>
                  </a:lnTo>
                  <a:lnTo>
                    <a:pt x="161810" y="978090"/>
                  </a:lnTo>
                  <a:lnTo>
                    <a:pt x="161340" y="978534"/>
                  </a:lnTo>
                  <a:lnTo>
                    <a:pt x="160832" y="979144"/>
                  </a:lnTo>
                  <a:lnTo>
                    <a:pt x="160210" y="979665"/>
                  </a:lnTo>
                  <a:lnTo>
                    <a:pt x="159232" y="980160"/>
                  </a:lnTo>
                  <a:lnTo>
                    <a:pt x="158521" y="980198"/>
                  </a:lnTo>
                  <a:lnTo>
                    <a:pt x="157835" y="980008"/>
                  </a:lnTo>
                  <a:lnTo>
                    <a:pt x="148031" y="974470"/>
                  </a:lnTo>
                  <a:lnTo>
                    <a:pt x="147459" y="973962"/>
                  </a:lnTo>
                  <a:lnTo>
                    <a:pt x="147078" y="973454"/>
                  </a:lnTo>
                  <a:lnTo>
                    <a:pt x="146977" y="972908"/>
                  </a:lnTo>
                  <a:lnTo>
                    <a:pt x="147078" y="972375"/>
                  </a:lnTo>
                  <a:lnTo>
                    <a:pt x="147332" y="971778"/>
                  </a:lnTo>
                  <a:lnTo>
                    <a:pt x="153657" y="961694"/>
                  </a:lnTo>
                  <a:lnTo>
                    <a:pt x="153936" y="961110"/>
                  </a:lnTo>
                  <a:lnTo>
                    <a:pt x="154076" y="960539"/>
                  </a:lnTo>
                  <a:lnTo>
                    <a:pt x="153784" y="959523"/>
                  </a:lnTo>
                  <a:lnTo>
                    <a:pt x="153695" y="958989"/>
                  </a:lnTo>
                  <a:lnTo>
                    <a:pt x="153733" y="958443"/>
                  </a:lnTo>
                  <a:lnTo>
                    <a:pt x="153644" y="957795"/>
                  </a:lnTo>
                  <a:lnTo>
                    <a:pt x="153301" y="957135"/>
                  </a:lnTo>
                  <a:lnTo>
                    <a:pt x="151650" y="955344"/>
                  </a:lnTo>
                  <a:lnTo>
                    <a:pt x="151358" y="954951"/>
                  </a:lnTo>
                  <a:lnTo>
                    <a:pt x="151168" y="954481"/>
                  </a:lnTo>
                  <a:lnTo>
                    <a:pt x="149009" y="945273"/>
                  </a:lnTo>
                  <a:lnTo>
                    <a:pt x="147332" y="942682"/>
                  </a:lnTo>
                  <a:lnTo>
                    <a:pt x="145173" y="941019"/>
                  </a:lnTo>
                  <a:lnTo>
                    <a:pt x="143014" y="940206"/>
                  </a:lnTo>
                  <a:lnTo>
                    <a:pt x="140081" y="939558"/>
                  </a:lnTo>
                  <a:lnTo>
                    <a:pt x="137706" y="939418"/>
                  </a:lnTo>
                  <a:lnTo>
                    <a:pt x="136639" y="939584"/>
                  </a:lnTo>
                  <a:lnTo>
                    <a:pt x="128879" y="950620"/>
                  </a:lnTo>
                  <a:lnTo>
                    <a:pt x="128701" y="951115"/>
                  </a:lnTo>
                  <a:lnTo>
                    <a:pt x="128346" y="951687"/>
                  </a:lnTo>
                  <a:lnTo>
                    <a:pt x="127558" y="952411"/>
                  </a:lnTo>
                  <a:lnTo>
                    <a:pt x="126961" y="952677"/>
                  </a:lnTo>
                  <a:lnTo>
                    <a:pt x="126403" y="952728"/>
                  </a:lnTo>
                  <a:lnTo>
                    <a:pt x="120789" y="950315"/>
                  </a:lnTo>
                  <a:lnTo>
                    <a:pt x="119697" y="950061"/>
                  </a:lnTo>
                  <a:lnTo>
                    <a:pt x="118846" y="950201"/>
                  </a:lnTo>
                  <a:lnTo>
                    <a:pt x="116738" y="951064"/>
                  </a:lnTo>
                  <a:lnTo>
                    <a:pt x="116001" y="951102"/>
                  </a:lnTo>
                  <a:lnTo>
                    <a:pt x="115493" y="950874"/>
                  </a:lnTo>
                  <a:lnTo>
                    <a:pt x="115506" y="950379"/>
                  </a:lnTo>
                  <a:lnTo>
                    <a:pt x="115760" y="949807"/>
                  </a:lnTo>
                  <a:lnTo>
                    <a:pt x="117271" y="947419"/>
                  </a:lnTo>
                  <a:lnTo>
                    <a:pt x="117576" y="946848"/>
                  </a:lnTo>
                  <a:lnTo>
                    <a:pt x="117767" y="946276"/>
                  </a:lnTo>
                  <a:lnTo>
                    <a:pt x="117805" y="945743"/>
                  </a:lnTo>
                  <a:lnTo>
                    <a:pt x="117678" y="945299"/>
                  </a:lnTo>
                  <a:lnTo>
                    <a:pt x="111594" y="941514"/>
                  </a:lnTo>
                  <a:lnTo>
                    <a:pt x="110807" y="941577"/>
                  </a:lnTo>
                  <a:lnTo>
                    <a:pt x="109105" y="942035"/>
                  </a:lnTo>
                  <a:lnTo>
                    <a:pt x="108381" y="942009"/>
                  </a:lnTo>
                  <a:lnTo>
                    <a:pt x="99682" y="936015"/>
                  </a:lnTo>
                  <a:lnTo>
                    <a:pt x="99860" y="935431"/>
                  </a:lnTo>
                  <a:lnTo>
                    <a:pt x="105625" y="931036"/>
                  </a:lnTo>
                  <a:lnTo>
                    <a:pt x="106108" y="930706"/>
                  </a:lnTo>
                  <a:lnTo>
                    <a:pt x="106502" y="930249"/>
                  </a:lnTo>
                  <a:lnTo>
                    <a:pt x="106718" y="929741"/>
                  </a:lnTo>
                  <a:lnTo>
                    <a:pt x="106730" y="929208"/>
                  </a:lnTo>
                  <a:lnTo>
                    <a:pt x="106603" y="928687"/>
                  </a:lnTo>
                  <a:lnTo>
                    <a:pt x="106337" y="928179"/>
                  </a:lnTo>
                  <a:lnTo>
                    <a:pt x="104038" y="925664"/>
                  </a:lnTo>
                  <a:lnTo>
                    <a:pt x="103568" y="924928"/>
                  </a:lnTo>
                  <a:lnTo>
                    <a:pt x="103441" y="924318"/>
                  </a:lnTo>
                  <a:lnTo>
                    <a:pt x="103492" y="923734"/>
                  </a:lnTo>
                  <a:lnTo>
                    <a:pt x="103809" y="923213"/>
                  </a:lnTo>
                  <a:lnTo>
                    <a:pt x="104241" y="922820"/>
                  </a:lnTo>
                  <a:lnTo>
                    <a:pt x="104749" y="922693"/>
                  </a:lnTo>
                  <a:lnTo>
                    <a:pt x="105295" y="922807"/>
                  </a:lnTo>
                  <a:lnTo>
                    <a:pt x="107632" y="923963"/>
                  </a:lnTo>
                  <a:lnTo>
                    <a:pt x="108204" y="924153"/>
                  </a:lnTo>
                  <a:lnTo>
                    <a:pt x="121666" y="909319"/>
                  </a:lnTo>
                  <a:lnTo>
                    <a:pt x="119735" y="904481"/>
                  </a:lnTo>
                  <a:lnTo>
                    <a:pt x="119545" y="903668"/>
                  </a:lnTo>
                  <a:lnTo>
                    <a:pt x="121653" y="900074"/>
                  </a:lnTo>
                  <a:lnTo>
                    <a:pt x="122097" y="899566"/>
                  </a:lnTo>
                  <a:lnTo>
                    <a:pt x="122720" y="898601"/>
                  </a:lnTo>
                  <a:lnTo>
                    <a:pt x="122821" y="898372"/>
                  </a:lnTo>
                  <a:lnTo>
                    <a:pt x="123291" y="896746"/>
                  </a:lnTo>
                  <a:lnTo>
                    <a:pt x="123520" y="896188"/>
                  </a:lnTo>
                  <a:lnTo>
                    <a:pt x="124155" y="894905"/>
                  </a:lnTo>
                  <a:lnTo>
                    <a:pt x="124383" y="894092"/>
                  </a:lnTo>
                  <a:lnTo>
                    <a:pt x="124256" y="892492"/>
                  </a:lnTo>
                  <a:lnTo>
                    <a:pt x="122605" y="889152"/>
                  </a:lnTo>
                  <a:lnTo>
                    <a:pt x="121145" y="887361"/>
                  </a:lnTo>
                  <a:lnTo>
                    <a:pt x="120484" y="886752"/>
                  </a:lnTo>
                  <a:lnTo>
                    <a:pt x="119684" y="885761"/>
                  </a:lnTo>
                  <a:lnTo>
                    <a:pt x="119329" y="885151"/>
                  </a:lnTo>
                  <a:lnTo>
                    <a:pt x="119075" y="883678"/>
                  </a:lnTo>
                  <a:lnTo>
                    <a:pt x="120205" y="881875"/>
                  </a:lnTo>
                  <a:lnTo>
                    <a:pt x="120294" y="881341"/>
                  </a:lnTo>
                  <a:lnTo>
                    <a:pt x="117475" y="877951"/>
                  </a:lnTo>
                  <a:lnTo>
                    <a:pt x="116484" y="878027"/>
                  </a:lnTo>
                  <a:lnTo>
                    <a:pt x="115976" y="878166"/>
                  </a:lnTo>
                  <a:lnTo>
                    <a:pt x="115201" y="878128"/>
                  </a:lnTo>
                  <a:lnTo>
                    <a:pt x="114300" y="877938"/>
                  </a:lnTo>
                  <a:lnTo>
                    <a:pt x="112776" y="877112"/>
                  </a:lnTo>
                  <a:lnTo>
                    <a:pt x="112141" y="876490"/>
                  </a:lnTo>
                  <a:lnTo>
                    <a:pt x="111899" y="875842"/>
                  </a:lnTo>
                  <a:lnTo>
                    <a:pt x="112471" y="873366"/>
                  </a:lnTo>
                  <a:lnTo>
                    <a:pt x="112420" y="872553"/>
                  </a:lnTo>
                  <a:lnTo>
                    <a:pt x="112115" y="871994"/>
                  </a:lnTo>
                  <a:lnTo>
                    <a:pt x="111594" y="871486"/>
                  </a:lnTo>
                  <a:lnTo>
                    <a:pt x="107924" y="869378"/>
                  </a:lnTo>
                  <a:lnTo>
                    <a:pt x="104571" y="867498"/>
                  </a:lnTo>
                  <a:lnTo>
                    <a:pt x="103390" y="866355"/>
                  </a:lnTo>
                  <a:lnTo>
                    <a:pt x="100253" y="861898"/>
                  </a:lnTo>
                  <a:lnTo>
                    <a:pt x="99390" y="861199"/>
                  </a:lnTo>
                  <a:lnTo>
                    <a:pt x="98666" y="860793"/>
                  </a:lnTo>
                  <a:lnTo>
                    <a:pt x="98120" y="860805"/>
                  </a:lnTo>
                  <a:lnTo>
                    <a:pt x="97599" y="860932"/>
                  </a:lnTo>
                  <a:lnTo>
                    <a:pt x="97193" y="861288"/>
                  </a:lnTo>
                  <a:lnTo>
                    <a:pt x="96913" y="861783"/>
                  </a:lnTo>
                  <a:lnTo>
                    <a:pt x="96735" y="862329"/>
                  </a:lnTo>
                  <a:lnTo>
                    <a:pt x="96342" y="862837"/>
                  </a:lnTo>
                  <a:lnTo>
                    <a:pt x="95745" y="863193"/>
                  </a:lnTo>
                  <a:lnTo>
                    <a:pt x="94373" y="863193"/>
                  </a:lnTo>
                  <a:lnTo>
                    <a:pt x="93675" y="862876"/>
                  </a:lnTo>
                  <a:lnTo>
                    <a:pt x="93192" y="862406"/>
                  </a:lnTo>
                  <a:lnTo>
                    <a:pt x="92811" y="861377"/>
                  </a:lnTo>
                  <a:lnTo>
                    <a:pt x="92659" y="860336"/>
                  </a:lnTo>
                  <a:lnTo>
                    <a:pt x="92748" y="857605"/>
                  </a:lnTo>
                  <a:lnTo>
                    <a:pt x="92671" y="856538"/>
                  </a:lnTo>
                  <a:lnTo>
                    <a:pt x="92456" y="855852"/>
                  </a:lnTo>
                  <a:lnTo>
                    <a:pt x="90906" y="853160"/>
                  </a:lnTo>
                  <a:lnTo>
                    <a:pt x="90728" y="852398"/>
                  </a:lnTo>
                  <a:lnTo>
                    <a:pt x="90665" y="851712"/>
                  </a:lnTo>
                  <a:lnTo>
                    <a:pt x="90385" y="850836"/>
                  </a:lnTo>
                  <a:lnTo>
                    <a:pt x="90068" y="850455"/>
                  </a:lnTo>
                  <a:lnTo>
                    <a:pt x="89585" y="850290"/>
                  </a:lnTo>
                  <a:lnTo>
                    <a:pt x="89103" y="850430"/>
                  </a:lnTo>
                  <a:lnTo>
                    <a:pt x="87617" y="851319"/>
                  </a:lnTo>
                  <a:lnTo>
                    <a:pt x="87083" y="851446"/>
                  </a:lnTo>
                  <a:lnTo>
                    <a:pt x="86512" y="851357"/>
                  </a:lnTo>
                  <a:lnTo>
                    <a:pt x="78943" y="847445"/>
                  </a:lnTo>
                  <a:lnTo>
                    <a:pt x="77228" y="845921"/>
                  </a:lnTo>
                  <a:lnTo>
                    <a:pt x="75234" y="843445"/>
                  </a:lnTo>
                  <a:lnTo>
                    <a:pt x="69062" y="849515"/>
                  </a:lnTo>
                  <a:lnTo>
                    <a:pt x="67005" y="851014"/>
                  </a:lnTo>
                  <a:lnTo>
                    <a:pt x="66471" y="851001"/>
                  </a:lnTo>
                  <a:lnTo>
                    <a:pt x="66027" y="850798"/>
                  </a:lnTo>
                  <a:lnTo>
                    <a:pt x="65722" y="850417"/>
                  </a:lnTo>
                  <a:lnTo>
                    <a:pt x="65709" y="849909"/>
                  </a:lnTo>
                  <a:lnTo>
                    <a:pt x="65862" y="848779"/>
                  </a:lnTo>
                  <a:lnTo>
                    <a:pt x="65849" y="848245"/>
                  </a:lnTo>
                  <a:lnTo>
                    <a:pt x="65646" y="847801"/>
                  </a:lnTo>
                  <a:lnTo>
                    <a:pt x="65239" y="847483"/>
                  </a:lnTo>
                  <a:lnTo>
                    <a:pt x="64655" y="847343"/>
                  </a:lnTo>
                  <a:lnTo>
                    <a:pt x="63296" y="847318"/>
                  </a:lnTo>
                  <a:lnTo>
                    <a:pt x="62750" y="847166"/>
                  </a:lnTo>
                  <a:lnTo>
                    <a:pt x="62306" y="846785"/>
                  </a:lnTo>
                  <a:lnTo>
                    <a:pt x="61544" y="846518"/>
                  </a:lnTo>
                  <a:lnTo>
                    <a:pt x="60274" y="846391"/>
                  </a:lnTo>
                  <a:lnTo>
                    <a:pt x="58280" y="846734"/>
                  </a:lnTo>
                  <a:lnTo>
                    <a:pt x="57365" y="846531"/>
                  </a:lnTo>
                  <a:lnTo>
                    <a:pt x="56946" y="846188"/>
                  </a:lnTo>
                  <a:lnTo>
                    <a:pt x="56984" y="845654"/>
                  </a:lnTo>
                  <a:lnTo>
                    <a:pt x="57238" y="845108"/>
                  </a:lnTo>
                  <a:lnTo>
                    <a:pt x="57632" y="844600"/>
                  </a:lnTo>
                  <a:lnTo>
                    <a:pt x="59004" y="843152"/>
                  </a:lnTo>
                  <a:lnTo>
                    <a:pt x="59918" y="842048"/>
                  </a:lnTo>
                  <a:lnTo>
                    <a:pt x="61633" y="838492"/>
                  </a:lnTo>
                  <a:lnTo>
                    <a:pt x="61569" y="837869"/>
                  </a:lnTo>
                  <a:lnTo>
                    <a:pt x="61226" y="837107"/>
                  </a:lnTo>
                  <a:lnTo>
                    <a:pt x="60782" y="836879"/>
                  </a:lnTo>
                  <a:lnTo>
                    <a:pt x="60236" y="836853"/>
                  </a:lnTo>
                  <a:lnTo>
                    <a:pt x="58928" y="837133"/>
                  </a:lnTo>
                  <a:lnTo>
                    <a:pt x="57950" y="837171"/>
                  </a:lnTo>
                  <a:lnTo>
                    <a:pt x="57302" y="836790"/>
                  </a:lnTo>
                  <a:lnTo>
                    <a:pt x="56057" y="835634"/>
                  </a:lnTo>
                  <a:lnTo>
                    <a:pt x="55511" y="835545"/>
                  </a:lnTo>
                  <a:lnTo>
                    <a:pt x="54965" y="835710"/>
                  </a:lnTo>
                  <a:lnTo>
                    <a:pt x="53975" y="836447"/>
                  </a:lnTo>
                  <a:lnTo>
                    <a:pt x="53035" y="837298"/>
                  </a:lnTo>
                  <a:lnTo>
                    <a:pt x="52400" y="837691"/>
                  </a:lnTo>
                  <a:lnTo>
                    <a:pt x="51612" y="837958"/>
                  </a:lnTo>
                  <a:lnTo>
                    <a:pt x="50355" y="838060"/>
                  </a:lnTo>
                  <a:lnTo>
                    <a:pt x="49580" y="837793"/>
                  </a:lnTo>
                  <a:lnTo>
                    <a:pt x="49072" y="837374"/>
                  </a:lnTo>
                  <a:lnTo>
                    <a:pt x="48780" y="836879"/>
                  </a:lnTo>
                  <a:lnTo>
                    <a:pt x="48323" y="835850"/>
                  </a:lnTo>
                  <a:lnTo>
                    <a:pt x="47625" y="835202"/>
                  </a:lnTo>
                  <a:lnTo>
                    <a:pt x="39763" y="831278"/>
                  </a:lnTo>
                  <a:lnTo>
                    <a:pt x="38950" y="831100"/>
                  </a:lnTo>
                  <a:lnTo>
                    <a:pt x="38341" y="831253"/>
                  </a:lnTo>
                  <a:lnTo>
                    <a:pt x="38061" y="831748"/>
                  </a:lnTo>
                  <a:lnTo>
                    <a:pt x="37909" y="832294"/>
                  </a:lnTo>
                  <a:lnTo>
                    <a:pt x="37782" y="832865"/>
                  </a:lnTo>
                  <a:lnTo>
                    <a:pt x="37490" y="833437"/>
                  </a:lnTo>
                  <a:lnTo>
                    <a:pt x="36995" y="833983"/>
                  </a:lnTo>
                  <a:lnTo>
                    <a:pt x="36055" y="834415"/>
                  </a:lnTo>
                  <a:lnTo>
                    <a:pt x="35318" y="834402"/>
                  </a:lnTo>
                  <a:lnTo>
                    <a:pt x="34632" y="834097"/>
                  </a:lnTo>
                  <a:lnTo>
                    <a:pt x="33489" y="833221"/>
                  </a:lnTo>
                  <a:lnTo>
                    <a:pt x="31470" y="832116"/>
                  </a:lnTo>
                  <a:lnTo>
                    <a:pt x="27965" y="830783"/>
                  </a:lnTo>
                  <a:lnTo>
                    <a:pt x="23825" y="830211"/>
                  </a:lnTo>
                  <a:lnTo>
                    <a:pt x="19977" y="830364"/>
                  </a:lnTo>
                  <a:lnTo>
                    <a:pt x="18770" y="830008"/>
                  </a:lnTo>
                  <a:lnTo>
                    <a:pt x="15163" y="828217"/>
                  </a:lnTo>
                  <a:lnTo>
                    <a:pt x="14185" y="827493"/>
                  </a:lnTo>
                  <a:lnTo>
                    <a:pt x="13601" y="826833"/>
                  </a:lnTo>
                  <a:lnTo>
                    <a:pt x="8940" y="810120"/>
                  </a:lnTo>
                  <a:lnTo>
                    <a:pt x="8521" y="809091"/>
                  </a:lnTo>
                  <a:lnTo>
                    <a:pt x="7696" y="807999"/>
                  </a:lnTo>
                  <a:lnTo>
                    <a:pt x="6057" y="806424"/>
                  </a:lnTo>
                  <a:lnTo>
                    <a:pt x="3416" y="797305"/>
                  </a:lnTo>
                  <a:lnTo>
                    <a:pt x="0" y="789927"/>
                  </a:lnTo>
                  <a:lnTo>
                    <a:pt x="2400" y="790270"/>
                  </a:lnTo>
                  <a:lnTo>
                    <a:pt x="2667" y="789965"/>
                  </a:lnTo>
                  <a:lnTo>
                    <a:pt x="2946" y="789533"/>
                  </a:lnTo>
                  <a:lnTo>
                    <a:pt x="2882" y="789012"/>
                  </a:lnTo>
                  <a:lnTo>
                    <a:pt x="2159" y="786409"/>
                  </a:lnTo>
                  <a:lnTo>
                    <a:pt x="2311" y="785367"/>
                  </a:lnTo>
                  <a:lnTo>
                    <a:pt x="6997" y="777684"/>
                  </a:lnTo>
                  <a:lnTo>
                    <a:pt x="7848" y="776947"/>
                  </a:lnTo>
                  <a:lnTo>
                    <a:pt x="8216" y="776325"/>
                  </a:lnTo>
                  <a:lnTo>
                    <a:pt x="8369" y="775703"/>
                  </a:lnTo>
                  <a:lnTo>
                    <a:pt x="8039" y="768718"/>
                  </a:lnTo>
                  <a:lnTo>
                    <a:pt x="7683" y="766203"/>
                  </a:lnTo>
                  <a:lnTo>
                    <a:pt x="6985" y="761949"/>
                  </a:lnTo>
                  <a:lnTo>
                    <a:pt x="2679" y="750214"/>
                  </a:lnTo>
                  <a:lnTo>
                    <a:pt x="1143" y="745388"/>
                  </a:lnTo>
                  <a:lnTo>
                    <a:pt x="812" y="740917"/>
                  </a:lnTo>
                  <a:lnTo>
                    <a:pt x="2159" y="740727"/>
                  </a:lnTo>
                  <a:lnTo>
                    <a:pt x="2679" y="740536"/>
                  </a:lnTo>
                  <a:lnTo>
                    <a:pt x="3073" y="740270"/>
                  </a:lnTo>
                  <a:lnTo>
                    <a:pt x="3276" y="739800"/>
                  </a:lnTo>
                  <a:lnTo>
                    <a:pt x="3365" y="739292"/>
                  </a:lnTo>
                  <a:lnTo>
                    <a:pt x="3632" y="735952"/>
                  </a:lnTo>
                  <a:lnTo>
                    <a:pt x="3797" y="735380"/>
                  </a:lnTo>
                  <a:lnTo>
                    <a:pt x="21488" y="728725"/>
                  </a:lnTo>
                  <a:lnTo>
                    <a:pt x="22491" y="728230"/>
                  </a:lnTo>
                  <a:lnTo>
                    <a:pt x="29756" y="721283"/>
                  </a:lnTo>
                  <a:lnTo>
                    <a:pt x="30543" y="720115"/>
                  </a:lnTo>
                  <a:lnTo>
                    <a:pt x="37731" y="714400"/>
                  </a:lnTo>
                  <a:lnTo>
                    <a:pt x="40119" y="714768"/>
                  </a:lnTo>
                  <a:lnTo>
                    <a:pt x="42913" y="715695"/>
                  </a:lnTo>
                  <a:lnTo>
                    <a:pt x="43357" y="715721"/>
                  </a:lnTo>
                  <a:lnTo>
                    <a:pt x="43891" y="714324"/>
                  </a:lnTo>
                  <a:lnTo>
                    <a:pt x="43586" y="712889"/>
                  </a:lnTo>
                  <a:lnTo>
                    <a:pt x="43611" y="710869"/>
                  </a:lnTo>
                  <a:lnTo>
                    <a:pt x="44221" y="707656"/>
                  </a:lnTo>
                  <a:lnTo>
                    <a:pt x="45085" y="706018"/>
                  </a:lnTo>
                  <a:lnTo>
                    <a:pt x="46215" y="704786"/>
                  </a:lnTo>
                  <a:lnTo>
                    <a:pt x="47485" y="703008"/>
                  </a:lnTo>
                  <a:lnTo>
                    <a:pt x="58432" y="697090"/>
                  </a:lnTo>
                  <a:lnTo>
                    <a:pt x="59931" y="696734"/>
                  </a:lnTo>
                  <a:lnTo>
                    <a:pt x="63169" y="695197"/>
                  </a:lnTo>
                  <a:lnTo>
                    <a:pt x="65430" y="693953"/>
                  </a:lnTo>
                  <a:lnTo>
                    <a:pt x="67614" y="693051"/>
                  </a:lnTo>
                  <a:lnTo>
                    <a:pt x="68922" y="691692"/>
                  </a:lnTo>
                  <a:lnTo>
                    <a:pt x="71399" y="687069"/>
                  </a:lnTo>
                  <a:lnTo>
                    <a:pt x="72593" y="686981"/>
                  </a:lnTo>
                  <a:lnTo>
                    <a:pt x="73113" y="687235"/>
                  </a:lnTo>
                  <a:lnTo>
                    <a:pt x="73799" y="687819"/>
                  </a:lnTo>
                  <a:lnTo>
                    <a:pt x="74599" y="688911"/>
                  </a:lnTo>
                  <a:lnTo>
                    <a:pt x="75133" y="690016"/>
                  </a:lnTo>
                  <a:lnTo>
                    <a:pt x="75399" y="690371"/>
                  </a:lnTo>
                  <a:lnTo>
                    <a:pt x="75819" y="690486"/>
                  </a:lnTo>
                  <a:lnTo>
                    <a:pt x="76504" y="690524"/>
                  </a:lnTo>
                  <a:lnTo>
                    <a:pt x="77685" y="690054"/>
                  </a:lnTo>
                  <a:lnTo>
                    <a:pt x="78460" y="689660"/>
                  </a:lnTo>
                  <a:lnTo>
                    <a:pt x="79311" y="689406"/>
                  </a:lnTo>
                  <a:lnTo>
                    <a:pt x="79870" y="689317"/>
                  </a:lnTo>
                  <a:lnTo>
                    <a:pt x="82384" y="689927"/>
                  </a:lnTo>
                  <a:lnTo>
                    <a:pt x="83337" y="680084"/>
                  </a:lnTo>
                  <a:lnTo>
                    <a:pt x="84048" y="677786"/>
                  </a:lnTo>
                  <a:lnTo>
                    <a:pt x="84442" y="677811"/>
                  </a:lnTo>
                  <a:lnTo>
                    <a:pt x="87871" y="680034"/>
                  </a:lnTo>
                  <a:lnTo>
                    <a:pt x="89230" y="680415"/>
                  </a:lnTo>
                  <a:lnTo>
                    <a:pt x="90043" y="680224"/>
                  </a:lnTo>
                  <a:lnTo>
                    <a:pt x="90322" y="679996"/>
                  </a:lnTo>
                  <a:lnTo>
                    <a:pt x="90347" y="679627"/>
                  </a:lnTo>
                  <a:lnTo>
                    <a:pt x="89281" y="677697"/>
                  </a:lnTo>
                  <a:lnTo>
                    <a:pt x="89052" y="676998"/>
                  </a:lnTo>
                  <a:lnTo>
                    <a:pt x="88976" y="676173"/>
                  </a:lnTo>
                  <a:lnTo>
                    <a:pt x="89166" y="674827"/>
                  </a:lnTo>
                  <a:lnTo>
                    <a:pt x="89408" y="674268"/>
                  </a:lnTo>
                  <a:lnTo>
                    <a:pt x="89763" y="673976"/>
                  </a:lnTo>
                  <a:lnTo>
                    <a:pt x="96888" y="674750"/>
                  </a:lnTo>
                  <a:lnTo>
                    <a:pt x="97929" y="674522"/>
                  </a:lnTo>
                  <a:lnTo>
                    <a:pt x="102031" y="672807"/>
                  </a:lnTo>
                  <a:lnTo>
                    <a:pt x="102577" y="672718"/>
                  </a:lnTo>
                  <a:lnTo>
                    <a:pt x="103111" y="672680"/>
                  </a:lnTo>
                  <a:lnTo>
                    <a:pt x="104863" y="673036"/>
                  </a:lnTo>
                  <a:lnTo>
                    <a:pt x="105460" y="673049"/>
                  </a:lnTo>
                  <a:lnTo>
                    <a:pt x="107988" y="662939"/>
                  </a:lnTo>
                  <a:lnTo>
                    <a:pt x="107962" y="658583"/>
                  </a:lnTo>
                  <a:lnTo>
                    <a:pt x="108229" y="655319"/>
                  </a:lnTo>
                  <a:lnTo>
                    <a:pt x="108521" y="651865"/>
                  </a:lnTo>
                  <a:lnTo>
                    <a:pt x="108305" y="650366"/>
                  </a:lnTo>
                  <a:lnTo>
                    <a:pt x="107543" y="648703"/>
                  </a:lnTo>
                  <a:lnTo>
                    <a:pt x="106984" y="647001"/>
                  </a:lnTo>
                  <a:lnTo>
                    <a:pt x="106718" y="644753"/>
                  </a:lnTo>
                  <a:lnTo>
                    <a:pt x="106908" y="642353"/>
                  </a:lnTo>
                  <a:lnTo>
                    <a:pt x="107429" y="635063"/>
                  </a:lnTo>
                  <a:lnTo>
                    <a:pt x="107276" y="632459"/>
                  </a:lnTo>
                  <a:lnTo>
                    <a:pt x="106883" y="631266"/>
                  </a:lnTo>
                  <a:lnTo>
                    <a:pt x="104571" y="627583"/>
                  </a:lnTo>
                  <a:lnTo>
                    <a:pt x="101930" y="622515"/>
                  </a:lnTo>
                  <a:lnTo>
                    <a:pt x="101282" y="620648"/>
                  </a:lnTo>
                  <a:lnTo>
                    <a:pt x="101142" y="612051"/>
                  </a:lnTo>
                  <a:lnTo>
                    <a:pt x="100368" y="607948"/>
                  </a:lnTo>
                  <a:lnTo>
                    <a:pt x="99326" y="606450"/>
                  </a:lnTo>
                  <a:lnTo>
                    <a:pt x="98145" y="605345"/>
                  </a:lnTo>
                  <a:lnTo>
                    <a:pt x="96037" y="604202"/>
                  </a:lnTo>
                  <a:lnTo>
                    <a:pt x="97002" y="598741"/>
                  </a:lnTo>
                  <a:lnTo>
                    <a:pt x="97497" y="598487"/>
                  </a:lnTo>
                  <a:lnTo>
                    <a:pt x="98107" y="598042"/>
                  </a:lnTo>
                  <a:lnTo>
                    <a:pt x="99250" y="598398"/>
                  </a:lnTo>
                  <a:lnTo>
                    <a:pt x="101892" y="596595"/>
                  </a:lnTo>
                  <a:lnTo>
                    <a:pt x="101333" y="592658"/>
                  </a:lnTo>
                  <a:lnTo>
                    <a:pt x="101193" y="577913"/>
                  </a:lnTo>
                  <a:lnTo>
                    <a:pt x="100660" y="574433"/>
                  </a:lnTo>
                  <a:lnTo>
                    <a:pt x="99771" y="573620"/>
                  </a:lnTo>
                  <a:lnTo>
                    <a:pt x="99034" y="573620"/>
                  </a:lnTo>
                  <a:lnTo>
                    <a:pt x="98374" y="573506"/>
                  </a:lnTo>
                  <a:lnTo>
                    <a:pt x="97523" y="573189"/>
                  </a:lnTo>
                  <a:lnTo>
                    <a:pt x="96100" y="572300"/>
                  </a:lnTo>
                  <a:lnTo>
                    <a:pt x="95491" y="571652"/>
                  </a:lnTo>
                  <a:lnTo>
                    <a:pt x="95211" y="571017"/>
                  </a:lnTo>
                  <a:lnTo>
                    <a:pt x="95224" y="570458"/>
                  </a:lnTo>
                  <a:lnTo>
                    <a:pt x="98539" y="566750"/>
                  </a:lnTo>
                  <a:lnTo>
                    <a:pt x="102057" y="566991"/>
                  </a:lnTo>
                  <a:lnTo>
                    <a:pt x="102552" y="566712"/>
                  </a:lnTo>
                  <a:lnTo>
                    <a:pt x="102768" y="566267"/>
                  </a:lnTo>
                  <a:lnTo>
                    <a:pt x="102755" y="565734"/>
                  </a:lnTo>
                  <a:lnTo>
                    <a:pt x="102552" y="564121"/>
                  </a:lnTo>
                  <a:lnTo>
                    <a:pt x="102552" y="562495"/>
                  </a:lnTo>
                  <a:lnTo>
                    <a:pt x="102387" y="561428"/>
                  </a:lnTo>
                  <a:lnTo>
                    <a:pt x="101663" y="559358"/>
                  </a:lnTo>
                  <a:lnTo>
                    <a:pt x="99682" y="556158"/>
                  </a:lnTo>
                  <a:lnTo>
                    <a:pt x="99250" y="555193"/>
                  </a:lnTo>
                  <a:lnTo>
                    <a:pt x="99123" y="554380"/>
                  </a:lnTo>
                  <a:lnTo>
                    <a:pt x="99364" y="553656"/>
                  </a:lnTo>
                  <a:lnTo>
                    <a:pt x="99733" y="552869"/>
                  </a:lnTo>
                  <a:lnTo>
                    <a:pt x="99682" y="552348"/>
                  </a:lnTo>
                  <a:lnTo>
                    <a:pt x="99326" y="552030"/>
                  </a:lnTo>
                  <a:lnTo>
                    <a:pt x="97599" y="551548"/>
                  </a:lnTo>
                  <a:lnTo>
                    <a:pt x="97066" y="551192"/>
                  </a:lnTo>
                  <a:lnTo>
                    <a:pt x="96596" y="550456"/>
                  </a:lnTo>
                  <a:lnTo>
                    <a:pt x="96647" y="549795"/>
                  </a:lnTo>
                  <a:lnTo>
                    <a:pt x="96926" y="549135"/>
                  </a:lnTo>
                  <a:lnTo>
                    <a:pt x="103085" y="540029"/>
                  </a:lnTo>
                  <a:lnTo>
                    <a:pt x="103479" y="539534"/>
                  </a:lnTo>
                  <a:lnTo>
                    <a:pt x="103962" y="539178"/>
                  </a:lnTo>
                  <a:lnTo>
                    <a:pt x="105041" y="539000"/>
                  </a:lnTo>
                  <a:lnTo>
                    <a:pt x="105549" y="538835"/>
                  </a:lnTo>
                  <a:lnTo>
                    <a:pt x="108648" y="533907"/>
                  </a:lnTo>
                  <a:lnTo>
                    <a:pt x="108407" y="532574"/>
                  </a:lnTo>
                  <a:lnTo>
                    <a:pt x="108407" y="531558"/>
                  </a:lnTo>
                  <a:lnTo>
                    <a:pt x="108661" y="530872"/>
                  </a:lnTo>
                  <a:lnTo>
                    <a:pt x="109093" y="530440"/>
                  </a:lnTo>
                  <a:lnTo>
                    <a:pt x="109613" y="530275"/>
                  </a:lnTo>
                  <a:lnTo>
                    <a:pt x="111213" y="530123"/>
                  </a:lnTo>
                  <a:lnTo>
                    <a:pt x="111709" y="529882"/>
                  </a:lnTo>
                  <a:lnTo>
                    <a:pt x="112229" y="529551"/>
                  </a:lnTo>
                  <a:lnTo>
                    <a:pt x="112737" y="529361"/>
                  </a:lnTo>
                  <a:lnTo>
                    <a:pt x="113271" y="529272"/>
                  </a:lnTo>
                  <a:lnTo>
                    <a:pt x="113855" y="529259"/>
                  </a:lnTo>
                  <a:lnTo>
                    <a:pt x="114427" y="529145"/>
                  </a:lnTo>
                  <a:lnTo>
                    <a:pt x="115036" y="528662"/>
                  </a:lnTo>
                  <a:lnTo>
                    <a:pt x="115379" y="528129"/>
                  </a:lnTo>
                  <a:lnTo>
                    <a:pt x="115557" y="527443"/>
                  </a:lnTo>
                  <a:lnTo>
                    <a:pt x="115900" y="525627"/>
                  </a:lnTo>
                  <a:lnTo>
                    <a:pt x="120484" y="527354"/>
                  </a:lnTo>
                  <a:lnTo>
                    <a:pt x="127482" y="528675"/>
                  </a:lnTo>
                  <a:lnTo>
                    <a:pt x="130683" y="527405"/>
                  </a:lnTo>
                  <a:lnTo>
                    <a:pt x="135140" y="524865"/>
                  </a:lnTo>
                  <a:lnTo>
                    <a:pt x="136512" y="524230"/>
                  </a:lnTo>
                  <a:lnTo>
                    <a:pt x="137528" y="523913"/>
                  </a:lnTo>
                  <a:lnTo>
                    <a:pt x="140830" y="524484"/>
                  </a:lnTo>
                  <a:lnTo>
                    <a:pt x="141274" y="524509"/>
                  </a:lnTo>
                  <a:lnTo>
                    <a:pt x="144602" y="518248"/>
                  </a:lnTo>
                  <a:lnTo>
                    <a:pt x="144500" y="517283"/>
                  </a:lnTo>
                  <a:lnTo>
                    <a:pt x="144018" y="515696"/>
                  </a:lnTo>
                  <a:lnTo>
                    <a:pt x="142011" y="512178"/>
                  </a:lnTo>
                  <a:lnTo>
                    <a:pt x="140182" y="506983"/>
                  </a:lnTo>
                  <a:lnTo>
                    <a:pt x="140030" y="505879"/>
                  </a:lnTo>
                  <a:lnTo>
                    <a:pt x="140271" y="504355"/>
                  </a:lnTo>
                  <a:lnTo>
                    <a:pt x="143002" y="502488"/>
                  </a:lnTo>
                  <a:lnTo>
                    <a:pt x="144386" y="502069"/>
                  </a:lnTo>
                  <a:lnTo>
                    <a:pt x="144957" y="502183"/>
                  </a:lnTo>
                  <a:lnTo>
                    <a:pt x="145478" y="502411"/>
                  </a:lnTo>
                  <a:lnTo>
                    <a:pt x="145872" y="502780"/>
                  </a:lnTo>
                  <a:lnTo>
                    <a:pt x="145897" y="503262"/>
                  </a:lnTo>
                  <a:lnTo>
                    <a:pt x="145592" y="503720"/>
                  </a:lnTo>
                  <a:lnTo>
                    <a:pt x="145135" y="504050"/>
                  </a:lnTo>
                  <a:lnTo>
                    <a:pt x="143548" y="504532"/>
                  </a:lnTo>
                  <a:lnTo>
                    <a:pt x="143357" y="505104"/>
                  </a:lnTo>
                  <a:lnTo>
                    <a:pt x="148056" y="508761"/>
                  </a:lnTo>
                  <a:lnTo>
                    <a:pt x="149174" y="508736"/>
                  </a:lnTo>
                  <a:lnTo>
                    <a:pt x="150736" y="508977"/>
                  </a:lnTo>
                  <a:lnTo>
                    <a:pt x="150914" y="509346"/>
                  </a:lnTo>
                  <a:lnTo>
                    <a:pt x="150876" y="509892"/>
                  </a:lnTo>
                  <a:lnTo>
                    <a:pt x="150660" y="510451"/>
                  </a:lnTo>
                  <a:lnTo>
                    <a:pt x="150533" y="511009"/>
                  </a:lnTo>
                  <a:lnTo>
                    <a:pt x="154228" y="515213"/>
                  </a:lnTo>
                  <a:lnTo>
                    <a:pt x="155282" y="515035"/>
                  </a:lnTo>
                  <a:lnTo>
                    <a:pt x="156324" y="514680"/>
                  </a:lnTo>
                  <a:lnTo>
                    <a:pt x="156781" y="514426"/>
                  </a:lnTo>
                  <a:lnTo>
                    <a:pt x="157137" y="514032"/>
                  </a:lnTo>
                  <a:lnTo>
                    <a:pt x="157264" y="513549"/>
                  </a:lnTo>
                  <a:lnTo>
                    <a:pt x="157264" y="513016"/>
                  </a:lnTo>
                  <a:lnTo>
                    <a:pt x="156997" y="511352"/>
                  </a:lnTo>
                  <a:lnTo>
                    <a:pt x="157060" y="510717"/>
                  </a:lnTo>
                  <a:lnTo>
                    <a:pt x="157175" y="509993"/>
                  </a:lnTo>
                  <a:lnTo>
                    <a:pt x="157556" y="509549"/>
                  </a:lnTo>
                  <a:lnTo>
                    <a:pt x="158026" y="509333"/>
                  </a:lnTo>
                  <a:lnTo>
                    <a:pt x="161899" y="509041"/>
                  </a:lnTo>
                  <a:lnTo>
                    <a:pt x="163283" y="508761"/>
                  </a:lnTo>
                  <a:lnTo>
                    <a:pt x="163576" y="508622"/>
                  </a:lnTo>
                  <a:lnTo>
                    <a:pt x="163931" y="508317"/>
                  </a:lnTo>
                  <a:lnTo>
                    <a:pt x="164185" y="507847"/>
                  </a:lnTo>
                  <a:lnTo>
                    <a:pt x="164236" y="507339"/>
                  </a:lnTo>
                  <a:lnTo>
                    <a:pt x="164109" y="506793"/>
                  </a:lnTo>
                  <a:lnTo>
                    <a:pt x="161442" y="501726"/>
                  </a:lnTo>
                  <a:lnTo>
                    <a:pt x="161163" y="500672"/>
                  </a:lnTo>
                  <a:lnTo>
                    <a:pt x="157124" y="494652"/>
                  </a:lnTo>
                  <a:lnTo>
                    <a:pt x="156591" y="494753"/>
                  </a:lnTo>
                  <a:lnTo>
                    <a:pt x="156108" y="495058"/>
                  </a:lnTo>
                  <a:lnTo>
                    <a:pt x="155625" y="495477"/>
                  </a:lnTo>
                  <a:lnTo>
                    <a:pt x="154597" y="496722"/>
                  </a:lnTo>
                  <a:lnTo>
                    <a:pt x="153962" y="497408"/>
                  </a:lnTo>
                  <a:lnTo>
                    <a:pt x="153644" y="497674"/>
                  </a:lnTo>
                  <a:lnTo>
                    <a:pt x="153212" y="497903"/>
                  </a:lnTo>
                  <a:lnTo>
                    <a:pt x="152704" y="498068"/>
                  </a:lnTo>
                  <a:lnTo>
                    <a:pt x="152171" y="498081"/>
                  </a:lnTo>
                  <a:lnTo>
                    <a:pt x="148894" y="497573"/>
                  </a:lnTo>
                  <a:lnTo>
                    <a:pt x="145503" y="497598"/>
                  </a:lnTo>
                  <a:lnTo>
                    <a:pt x="143687" y="494639"/>
                  </a:lnTo>
                  <a:lnTo>
                    <a:pt x="143916" y="494334"/>
                  </a:lnTo>
                  <a:lnTo>
                    <a:pt x="144500" y="493420"/>
                  </a:lnTo>
                  <a:lnTo>
                    <a:pt x="144360" y="491566"/>
                  </a:lnTo>
                  <a:lnTo>
                    <a:pt x="144665" y="490956"/>
                  </a:lnTo>
                  <a:lnTo>
                    <a:pt x="145554" y="489775"/>
                  </a:lnTo>
                  <a:lnTo>
                    <a:pt x="145770" y="488937"/>
                  </a:lnTo>
                  <a:lnTo>
                    <a:pt x="146062" y="486359"/>
                  </a:lnTo>
                  <a:lnTo>
                    <a:pt x="146240" y="486079"/>
                  </a:lnTo>
                  <a:lnTo>
                    <a:pt x="146392" y="486168"/>
                  </a:lnTo>
                  <a:lnTo>
                    <a:pt x="148183" y="490245"/>
                  </a:lnTo>
                  <a:lnTo>
                    <a:pt x="148818" y="491210"/>
                  </a:lnTo>
                  <a:lnTo>
                    <a:pt x="149250" y="491629"/>
                  </a:lnTo>
                  <a:lnTo>
                    <a:pt x="149733" y="491883"/>
                  </a:lnTo>
                  <a:lnTo>
                    <a:pt x="156997" y="492988"/>
                  </a:lnTo>
                  <a:lnTo>
                    <a:pt x="158064" y="492861"/>
                  </a:lnTo>
                  <a:lnTo>
                    <a:pt x="159054" y="492632"/>
                  </a:lnTo>
                  <a:lnTo>
                    <a:pt x="160299" y="492150"/>
                  </a:lnTo>
                  <a:lnTo>
                    <a:pt x="161099" y="491985"/>
                  </a:lnTo>
                  <a:lnTo>
                    <a:pt x="161810" y="491947"/>
                  </a:lnTo>
                  <a:lnTo>
                    <a:pt x="164985" y="492505"/>
                  </a:lnTo>
                  <a:lnTo>
                    <a:pt x="169430" y="489280"/>
                  </a:lnTo>
                  <a:lnTo>
                    <a:pt x="171183" y="488759"/>
                  </a:lnTo>
                  <a:lnTo>
                    <a:pt x="172339" y="489292"/>
                  </a:lnTo>
                  <a:lnTo>
                    <a:pt x="175018" y="491121"/>
                  </a:lnTo>
                  <a:lnTo>
                    <a:pt x="176149" y="491553"/>
                  </a:lnTo>
                  <a:lnTo>
                    <a:pt x="178612" y="486867"/>
                  </a:lnTo>
                  <a:lnTo>
                    <a:pt x="178943" y="484365"/>
                  </a:lnTo>
                  <a:lnTo>
                    <a:pt x="178739" y="483781"/>
                  </a:lnTo>
                  <a:lnTo>
                    <a:pt x="178333" y="483514"/>
                  </a:lnTo>
                  <a:lnTo>
                    <a:pt x="176758" y="483311"/>
                  </a:lnTo>
                  <a:lnTo>
                    <a:pt x="176415" y="483120"/>
                  </a:lnTo>
                  <a:lnTo>
                    <a:pt x="181597" y="477494"/>
                  </a:lnTo>
                  <a:lnTo>
                    <a:pt x="182029" y="477545"/>
                  </a:lnTo>
                  <a:lnTo>
                    <a:pt x="182448" y="477862"/>
                  </a:lnTo>
                  <a:lnTo>
                    <a:pt x="182791" y="478281"/>
                  </a:lnTo>
                  <a:lnTo>
                    <a:pt x="183007" y="478789"/>
                  </a:lnTo>
                  <a:lnTo>
                    <a:pt x="183108" y="479920"/>
                  </a:lnTo>
                  <a:lnTo>
                    <a:pt x="183273" y="480428"/>
                  </a:lnTo>
                  <a:lnTo>
                    <a:pt x="183438" y="480809"/>
                  </a:lnTo>
                  <a:lnTo>
                    <a:pt x="183781" y="481012"/>
                  </a:lnTo>
                  <a:lnTo>
                    <a:pt x="184238" y="481025"/>
                  </a:lnTo>
                  <a:lnTo>
                    <a:pt x="185635" y="480758"/>
                  </a:lnTo>
                  <a:lnTo>
                    <a:pt x="186880" y="479234"/>
                  </a:lnTo>
                  <a:lnTo>
                    <a:pt x="186740" y="477024"/>
                  </a:lnTo>
                  <a:lnTo>
                    <a:pt x="186829" y="476427"/>
                  </a:lnTo>
                  <a:lnTo>
                    <a:pt x="187045" y="475792"/>
                  </a:lnTo>
                  <a:lnTo>
                    <a:pt x="187464" y="475551"/>
                  </a:lnTo>
                  <a:lnTo>
                    <a:pt x="187972" y="475589"/>
                  </a:lnTo>
                  <a:lnTo>
                    <a:pt x="189077" y="476148"/>
                  </a:lnTo>
                  <a:lnTo>
                    <a:pt x="189636" y="476237"/>
                  </a:lnTo>
                  <a:lnTo>
                    <a:pt x="194373" y="473303"/>
                  </a:lnTo>
                  <a:lnTo>
                    <a:pt x="194310" y="472770"/>
                  </a:lnTo>
                  <a:lnTo>
                    <a:pt x="194005" y="472249"/>
                  </a:lnTo>
                  <a:lnTo>
                    <a:pt x="193154" y="471284"/>
                  </a:lnTo>
                  <a:lnTo>
                    <a:pt x="192874" y="470788"/>
                  </a:lnTo>
                  <a:lnTo>
                    <a:pt x="192874" y="470230"/>
                  </a:lnTo>
                  <a:lnTo>
                    <a:pt x="193052" y="469658"/>
                  </a:lnTo>
                  <a:lnTo>
                    <a:pt x="193459" y="468515"/>
                  </a:lnTo>
                  <a:lnTo>
                    <a:pt x="193509" y="467944"/>
                  </a:lnTo>
                  <a:lnTo>
                    <a:pt x="193382" y="467436"/>
                  </a:lnTo>
                  <a:lnTo>
                    <a:pt x="192735" y="466470"/>
                  </a:lnTo>
                  <a:lnTo>
                    <a:pt x="192709" y="465785"/>
                  </a:lnTo>
                  <a:lnTo>
                    <a:pt x="192989" y="465378"/>
                  </a:lnTo>
                  <a:lnTo>
                    <a:pt x="193433" y="465048"/>
                  </a:lnTo>
                  <a:lnTo>
                    <a:pt x="193941" y="464858"/>
                  </a:lnTo>
                  <a:lnTo>
                    <a:pt x="195580" y="464438"/>
                  </a:lnTo>
                  <a:lnTo>
                    <a:pt x="196138" y="464159"/>
                  </a:lnTo>
                  <a:lnTo>
                    <a:pt x="196761" y="463626"/>
                  </a:lnTo>
                  <a:lnTo>
                    <a:pt x="197116" y="462813"/>
                  </a:lnTo>
                  <a:lnTo>
                    <a:pt x="197370" y="462127"/>
                  </a:lnTo>
                  <a:lnTo>
                    <a:pt x="197700" y="460578"/>
                  </a:lnTo>
                  <a:lnTo>
                    <a:pt x="197700" y="459981"/>
                  </a:lnTo>
                  <a:lnTo>
                    <a:pt x="197408" y="459625"/>
                  </a:lnTo>
                  <a:lnTo>
                    <a:pt x="196951" y="459587"/>
                  </a:lnTo>
                  <a:lnTo>
                    <a:pt x="193243" y="460260"/>
                  </a:lnTo>
                  <a:lnTo>
                    <a:pt x="192798" y="459993"/>
                  </a:lnTo>
                  <a:lnTo>
                    <a:pt x="192506" y="459460"/>
                  </a:lnTo>
                  <a:lnTo>
                    <a:pt x="192849" y="456310"/>
                  </a:lnTo>
                  <a:lnTo>
                    <a:pt x="192811" y="455764"/>
                  </a:lnTo>
                  <a:lnTo>
                    <a:pt x="192633" y="455244"/>
                  </a:lnTo>
                  <a:lnTo>
                    <a:pt x="192392" y="454786"/>
                  </a:lnTo>
                  <a:lnTo>
                    <a:pt x="192087" y="454444"/>
                  </a:lnTo>
                  <a:lnTo>
                    <a:pt x="191846" y="454367"/>
                  </a:lnTo>
                  <a:lnTo>
                    <a:pt x="191439" y="454482"/>
                  </a:lnTo>
                  <a:lnTo>
                    <a:pt x="190525" y="455028"/>
                  </a:lnTo>
                  <a:lnTo>
                    <a:pt x="190131" y="455180"/>
                  </a:lnTo>
                  <a:lnTo>
                    <a:pt x="189890" y="454837"/>
                  </a:lnTo>
                  <a:lnTo>
                    <a:pt x="189496" y="453301"/>
                  </a:lnTo>
                  <a:lnTo>
                    <a:pt x="189014" y="452259"/>
                  </a:lnTo>
                  <a:lnTo>
                    <a:pt x="188061" y="450773"/>
                  </a:lnTo>
                  <a:lnTo>
                    <a:pt x="190258" y="448462"/>
                  </a:lnTo>
                  <a:lnTo>
                    <a:pt x="190347" y="447954"/>
                  </a:lnTo>
                  <a:lnTo>
                    <a:pt x="190436" y="447281"/>
                  </a:lnTo>
                  <a:lnTo>
                    <a:pt x="189865" y="446227"/>
                  </a:lnTo>
                  <a:lnTo>
                    <a:pt x="189623" y="445579"/>
                  </a:lnTo>
                  <a:lnTo>
                    <a:pt x="197231" y="440867"/>
                  </a:lnTo>
                  <a:lnTo>
                    <a:pt x="198907" y="439991"/>
                  </a:lnTo>
                  <a:lnTo>
                    <a:pt x="201714" y="436740"/>
                  </a:lnTo>
                  <a:lnTo>
                    <a:pt x="202006" y="436079"/>
                  </a:lnTo>
                  <a:lnTo>
                    <a:pt x="202298" y="435241"/>
                  </a:lnTo>
                  <a:lnTo>
                    <a:pt x="202209" y="434009"/>
                  </a:lnTo>
                  <a:lnTo>
                    <a:pt x="202260" y="433184"/>
                  </a:lnTo>
                  <a:lnTo>
                    <a:pt x="205181" y="430021"/>
                  </a:lnTo>
                  <a:lnTo>
                    <a:pt x="207225" y="429018"/>
                  </a:lnTo>
                  <a:lnTo>
                    <a:pt x="207391" y="428828"/>
                  </a:lnTo>
                  <a:lnTo>
                    <a:pt x="207619" y="428650"/>
                  </a:lnTo>
                  <a:lnTo>
                    <a:pt x="207429" y="427812"/>
                  </a:lnTo>
                  <a:lnTo>
                    <a:pt x="203466" y="425513"/>
                  </a:lnTo>
                  <a:lnTo>
                    <a:pt x="199999" y="423544"/>
                  </a:lnTo>
                  <a:lnTo>
                    <a:pt x="199783" y="423544"/>
                  </a:lnTo>
                  <a:lnTo>
                    <a:pt x="198374" y="423240"/>
                  </a:lnTo>
                  <a:lnTo>
                    <a:pt x="196710" y="422478"/>
                  </a:lnTo>
                  <a:lnTo>
                    <a:pt x="194995" y="422059"/>
                  </a:lnTo>
                  <a:lnTo>
                    <a:pt x="193916" y="422173"/>
                  </a:lnTo>
                  <a:lnTo>
                    <a:pt x="191147" y="422935"/>
                  </a:lnTo>
                  <a:lnTo>
                    <a:pt x="190347" y="423024"/>
                  </a:lnTo>
                  <a:lnTo>
                    <a:pt x="184416" y="416928"/>
                  </a:lnTo>
                  <a:lnTo>
                    <a:pt x="183197" y="414312"/>
                  </a:lnTo>
                  <a:lnTo>
                    <a:pt x="181241" y="412356"/>
                  </a:lnTo>
                  <a:lnTo>
                    <a:pt x="180670" y="411429"/>
                  </a:lnTo>
                  <a:lnTo>
                    <a:pt x="180289" y="410121"/>
                  </a:lnTo>
                  <a:lnTo>
                    <a:pt x="180492" y="409473"/>
                  </a:lnTo>
                  <a:lnTo>
                    <a:pt x="180886" y="409181"/>
                  </a:lnTo>
                  <a:lnTo>
                    <a:pt x="181368" y="409193"/>
                  </a:lnTo>
                  <a:lnTo>
                    <a:pt x="183527" y="409854"/>
                  </a:lnTo>
                  <a:lnTo>
                    <a:pt x="183705" y="409765"/>
                  </a:lnTo>
                  <a:lnTo>
                    <a:pt x="183883" y="409574"/>
                  </a:lnTo>
                  <a:lnTo>
                    <a:pt x="184048" y="409054"/>
                  </a:lnTo>
                  <a:lnTo>
                    <a:pt x="183438" y="407136"/>
                  </a:lnTo>
                  <a:lnTo>
                    <a:pt x="183565" y="406501"/>
                  </a:lnTo>
                  <a:lnTo>
                    <a:pt x="183921" y="406018"/>
                  </a:lnTo>
                  <a:lnTo>
                    <a:pt x="184899" y="405409"/>
                  </a:lnTo>
                  <a:lnTo>
                    <a:pt x="185902" y="404698"/>
                  </a:lnTo>
                  <a:lnTo>
                    <a:pt x="186347" y="404228"/>
                  </a:lnTo>
                  <a:lnTo>
                    <a:pt x="186728" y="403644"/>
                  </a:lnTo>
                  <a:lnTo>
                    <a:pt x="186740" y="403123"/>
                  </a:lnTo>
                  <a:lnTo>
                    <a:pt x="186563" y="402678"/>
                  </a:lnTo>
                  <a:lnTo>
                    <a:pt x="186207" y="402412"/>
                  </a:lnTo>
                  <a:lnTo>
                    <a:pt x="185724" y="402310"/>
                  </a:lnTo>
                  <a:lnTo>
                    <a:pt x="179705" y="402043"/>
                  </a:lnTo>
                  <a:lnTo>
                    <a:pt x="178955" y="401612"/>
                  </a:lnTo>
                  <a:lnTo>
                    <a:pt x="178117" y="400735"/>
                  </a:lnTo>
                  <a:lnTo>
                    <a:pt x="176733" y="398348"/>
                  </a:lnTo>
                  <a:lnTo>
                    <a:pt x="176377" y="397116"/>
                  </a:lnTo>
                  <a:lnTo>
                    <a:pt x="176301" y="396151"/>
                  </a:lnTo>
                  <a:lnTo>
                    <a:pt x="177482" y="393420"/>
                  </a:lnTo>
                  <a:lnTo>
                    <a:pt x="177990" y="392849"/>
                  </a:lnTo>
                  <a:lnTo>
                    <a:pt x="179679" y="392988"/>
                  </a:lnTo>
                  <a:lnTo>
                    <a:pt x="181432" y="392442"/>
                  </a:lnTo>
                  <a:lnTo>
                    <a:pt x="183388" y="392315"/>
                  </a:lnTo>
                  <a:lnTo>
                    <a:pt x="184975" y="392404"/>
                  </a:lnTo>
                  <a:lnTo>
                    <a:pt x="185851" y="392163"/>
                  </a:lnTo>
                  <a:lnTo>
                    <a:pt x="189534" y="388632"/>
                  </a:lnTo>
                  <a:lnTo>
                    <a:pt x="189534" y="388073"/>
                  </a:lnTo>
                  <a:lnTo>
                    <a:pt x="189318" y="385406"/>
                  </a:lnTo>
                  <a:lnTo>
                    <a:pt x="189534" y="384327"/>
                  </a:lnTo>
                  <a:lnTo>
                    <a:pt x="191185" y="384251"/>
                  </a:lnTo>
                  <a:lnTo>
                    <a:pt x="192836" y="384530"/>
                  </a:lnTo>
                  <a:lnTo>
                    <a:pt x="195199" y="384098"/>
                  </a:lnTo>
                  <a:lnTo>
                    <a:pt x="195999" y="384327"/>
                  </a:lnTo>
                  <a:lnTo>
                    <a:pt x="196837" y="384327"/>
                  </a:lnTo>
                  <a:lnTo>
                    <a:pt x="197675" y="383641"/>
                  </a:lnTo>
                  <a:lnTo>
                    <a:pt x="198120" y="382689"/>
                  </a:lnTo>
                  <a:lnTo>
                    <a:pt x="198259" y="381838"/>
                  </a:lnTo>
                  <a:lnTo>
                    <a:pt x="198323" y="381012"/>
                  </a:lnTo>
                  <a:lnTo>
                    <a:pt x="198767" y="379323"/>
                  </a:lnTo>
                  <a:lnTo>
                    <a:pt x="198958" y="378777"/>
                  </a:lnTo>
                  <a:lnTo>
                    <a:pt x="199453" y="378561"/>
                  </a:lnTo>
                  <a:lnTo>
                    <a:pt x="200545" y="378675"/>
                  </a:lnTo>
                  <a:lnTo>
                    <a:pt x="202069" y="380072"/>
                  </a:lnTo>
                  <a:lnTo>
                    <a:pt x="202984" y="380466"/>
                  </a:lnTo>
                  <a:lnTo>
                    <a:pt x="204050" y="379653"/>
                  </a:lnTo>
                  <a:lnTo>
                    <a:pt x="205879" y="377634"/>
                  </a:lnTo>
                  <a:lnTo>
                    <a:pt x="207352" y="377215"/>
                  </a:lnTo>
                  <a:lnTo>
                    <a:pt x="210388" y="377977"/>
                  </a:lnTo>
                  <a:lnTo>
                    <a:pt x="212001" y="377672"/>
                  </a:lnTo>
                  <a:lnTo>
                    <a:pt x="214337" y="376796"/>
                  </a:lnTo>
                  <a:lnTo>
                    <a:pt x="216484" y="375526"/>
                  </a:lnTo>
                  <a:lnTo>
                    <a:pt x="217487" y="373976"/>
                  </a:lnTo>
                  <a:lnTo>
                    <a:pt x="217284" y="373100"/>
                  </a:lnTo>
                  <a:lnTo>
                    <a:pt x="216052" y="371728"/>
                  </a:lnTo>
                  <a:lnTo>
                    <a:pt x="215646" y="370941"/>
                  </a:lnTo>
                  <a:lnTo>
                    <a:pt x="215468" y="369595"/>
                  </a:lnTo>
                  <a:lnTo>
                    <a:pt x="215734" y="368833"/>
                  </a:lnTo>
                  <a:lnTo>
                    <a:pt x="216344" y="368172"/>
                  </a:lnTo>
                  <a:lnTo>
                    <a:pt x="217970" y="365988"/>
                  </a:lnTo>
                  <a:lnTo>
                    <a:pt x="218592" y="365277"/>
                  </a:lnTo>
                  <a:lnTo>
                    <a:pt x="219176" y="364464"/>
                  </a:lnTo>
                  <a:lnTo>
                    <a:pt x="219773" y="363245"/>
                  </a:lnTo>
                  <a:lnTo>
                    <a:pt x="219849" y="362521"/>
                  </a:lnTo>
                  <a:lnTo>
                    <a:pt x="219748" y="360603"/>
                  </a:lnTo>
                  <a:lnTo>
                    <a:pt x="219875" y="359981"/>
                  </a:lnTo>
                  <a:lnTo>
                    <a:pt x="221094" y="357657"/>
                  </a:lnTo>
                  <a:lnTo>
                    <a:pt x="221919" y="356844"/>
                  </a:lnTo>
                  <a:lnTo>
                    <a:pt x="222973" y="356984"/>
                  </a:lnTo>
                  <a:lnTo>
                    <a:pt x="225463" y="359143"/>
                  </a:lnTo>
                  <a:lnTo>
                    <a:pt x="226148" y="359130"/>
                  </a:lnTo>
                  <a:lnTo>
                    <a:pt x="227126" y="357543"/>
                  </a:lnTo>
                  <a:lnTo>
                    <a:pt x="226910" y="356501"/>
                  </a:lnTo>
                  <a:lnTo>
                    <a:pt x="226987" y="355536"/>
                  </a:lnTo>
                  <a:lnTo>
                    <a:pt x="228790" y="354075"/>
                  </a:lnTo>
                  <a:lnTo>
                    <a:pt x="230187" y="353847"/>
                  </a:lnTo>
                  <a:lnTo>
                    <a:pt x="231330" y="354266"/>
                  </a:lnTo>
                  <a:lnTo>
                    <a:pt x="232600" y="354177"/>
                  </a:lnTo>
                  <a:lnTo>
                    <a:pt x="234340" y="352297"/>
                  </a:lnTo>
                  <a:lnTo>
                    <a:pt x="234950" y="351878"/>
                  </a:lnTo>
                  <a:lnTo>
                    <a:pt x="235610" y="352043"/>
                  </a:lnTo>
                  <a:lnTo>
                    <a:pt x="236245" y="352361"/>
                  </a:lnTo>
                  <a:lnTo>
                    <a:pt x="236778" y="352513"/>
                  </a:lnTo>
                  <a:lnTo>
                    <a:pt x="237540" y="352361"/>
                  </a:lnTo>
                  <a:lnTo>
                    <a:pt x="242023" y="350481"/>
                  </a:lnTo>
                  <a:lnTo>
                    <a:pt x="243217" y="350227"/>
                  </a:lnTo>
                  <a:lnTo>
                    <a:pt x="244462" y="350354"/>
                  </a:lnTo>
                  <a:lnTo>
                    <a:pt x="250063" y="353174"/>
                  </a:lnTo>
                  <a:lnTo>
                    <a:pt x="251028" y="353034"/>
                  </a:lnTo>
                  <a:lnTo>
                    <a:pt x="254990" y="350443"/>
                  </a:lnTo>
                  <a:lnTo>
                    <a:pt x="256362" y="350126"/>
                  </a:lnTo>
                  <a:lnTo>
                    <a:pt x="258978" y="350354"/>
                  </a:lnTo>
                  <a:lnTo>
                    <a:pt x="260248" y="349897"/>
                  </a:lnTo>
                  <a:lnTo>
                    <a:pt x="261137" y="348729"/>
                  </a:lnTo>
                  <a:lnTo>
                    <a:pt x="261823" y="347141"/>
                  </a:lnTo>
                  <a:lnTo>
                    <a:pt x="262674" y="345732"/>
                  </a:lnTo>
                  <a:lnTo>
                    <a:pt x="263753" y="345173"/>
                  </a:lnTo>
                  <a:lnTo>
                    <a:pt x="264502" y="345084"/>
                  </a:lnTo>
                  <a:lnTo>
                    <a:pt x="271551" y="341731"/>
                  </a:lnTo>
                  <a:lnTo>
                    <a:pt x="272478" y="341502"/>
                  </a:lnTo>
                  <a:lnTo>
                    <a:pt x="272999" y="341617"/>
                  </a:lnTo>
                  <a:lnTo>
                    <a:pt x="273354" y="341820"/>
                  </a:lnTo>
                  <a:lnTo>
                    <a:pt x="273646" y="342087"/>
                  </a:lnTo>
                  <a:lnTo>
                    <a:pt x="273989" y="342569"/>
                  </a:lnTo>
                  <a:lnTo>
                    <a:pt x="274205" y="343217"/>
                  </a:lnTo>
                  <a:lnTo>
                    <a:pt x="274167" y="343839"/>
                  </a:lnTo>
                  <a:lnTo>
                    <a:pt x="273964" y="344563"/>
                  </a:lnTo>
                  <a:lnTo>
                    <a:pt x="273799" y="345211"/>
                  </a:lnTo>
                  <a:lnTo>
                    <a:pt x="273875" y="345770"/>
                  </a:lnTo>
                  <a:lnTo>
                    <a:pt x="274624" y="346113"/>
                  </a:lnTo>
                  <a:lnTo>
                    <a:pt x="275310" y="345782"/>
                  </a:lnTo>
                  <a:lnTo>
                    <a:pt x="275856" y="345287"/>
                  </a:lnTo>
                  <a:lnTo>
                    <a:pt x="276987" y="344004"/>
                  </a:lnTo>
                  <a:lnTo>
                    <a:pt x="279527" y="343611"/>
                  </a:lnTo>
                  <a:lnTo>
                    <a:pt x="280352" y="343052"/>
                  </a:lnTo>
                  <a:lnTo>
                    <a:pt x="281343" y="341515"/>
                  </a:lnTo>
                  <a:lnTo>
                    <a:pt x="281749" y="340677"/>
                  </a:lnTo>
                  <a:lnTo>
                    <a:pt x="281952" y="339890"/>
                  </a:lnTo>
                  <a:lnTo>
                    <a:pt x="281914" y="339204"/>
                  </a:lnTo>
                  <a:lnTo>
                    <a:pt x="282270" y="338213"/>
                  </a:lnTo>
                  <a:lnTo>
                    <a:pt x="289636" y="331254"/>
                  </a:lnTo>
                  <a:lnTo>
                    <a:pt x="291058" y="331444"/>
                  </a:lnTo>
                  <a:lnTo>
                    <a:pt x="293420" y="332206"/>
                  </a:lnTo>
                  <a:lnTo>
                    <a:pt x="298348" y="335457"/>
                  </a:lnTo>
                  <a:lnTo>
                    <a:pt x="300507" y="336435"/>
                  </a:lnTo>
                  <a:lnTo>
                    <a:pt x="303720" y="336295"/>
                  </a:lnTo>
                  <a:lnTo>
                    <a:pt x="304507" y="334835"/>
                  </a:lnTo>
                  <a:lnTo>
                    <a:pt x="304380" y="333844"/>
                  </a:lnTo>
                  <a:lnTo>
                    <a:pt x="303898" y="332943"/>
                  </a:lnTo>
                  <a:lnTo>
                    <a:pt x="298653" y="329247"/>
                  </a:lnTo>
                  <a:lnTo>
                    <a:pt x="297649" y="327863"/>
                  </a:lnTo>
                  <a:lnTo>
                    <a:pt x="297116" y="326694"/>
                  </a:lnTo>
                  <a:lnTo>
                    <a:pt x="296849" y="324916"/>
                  </a:lnTo>
                  <a:lnTo>
                    <a:pt x="297243" y="323710"/>
                  </a:lnTo>
                  <a:lnTo>
                    <a:pt x="298018" y="322491"/>
                  </a:lnTo>
                  <a:lnTo>
                    <a:pt x="300990" y="319773"/>
                  </a:lnTo>
                  <a:lnTo>
                    <a:pt x="301726" y="318833"/>
                  </a:lnTo>
                  <a:lnTo>
                    <a:pt x="302133" y="318147"/>
                  </a:lnTo>
                  <a:lnTo>
                    <a:pt x="302437" y="317106"/>
                  </a:lnTo>
                  <a:lnTo>
                    <a:pt x="302933" y="312419"/>
                  </a:lnTo>
                  <a:lnTo>
                    <a:pt x="302895" y="310527"/>
                  </a:lnTo>
                  <a:lnTo>
                    <a:pt x="302704" y="308711"/>
                  </a:lnTo>
                  <a:lnTo>
                    <a:pt x="300583" y="301015"/>
                  </a:lnTo>
                  <a:lnTo>
                    <a:pt x="300520" y="300596"/>
                  </a:lnTo>
                  <a:lnTo>
                    <a:pt x="304546" y="300418"/>
                  </a:lnTo>
                  <a:lnTo>
                    <a:pt x="305422" y="299859"/>
                  </a:lnTo>
                  <a:lnTo>
                    <a:pt x="305282" y="298297"/>
                  </a:lnTo>
                  <a:lnTo>
                    <a:pt x="305346" y="297713"/>
                  </a:lnTo>
                  <a:lnTo>
                    <a:pt x="305701" y="297078"/>
                  </a:lnTo>
                  <a:lnTo>
                    <a:pt x="306184" y="296849"/>
                  </a:lnTo>
                  <a:lnTo>
                    <a:pt x="306755" y="296849"/>
                  </a:lnTo>
                  <a:lnTo>
                    <a:pt x="307340" y="297027"/>
                  </a:lnTo>
                  <a:lnTo>
                    <a:pt x="309651" y="298576"/>
                  </a:lnTo>
                  <a:lnTo>
                    <a:pt x="311632" y="300456"/>
                  </a:lnTo>
                  <a:lnTo>
                    <a:pt x="313626" y="303237"/>
                  </a:lnTo>
                  <a:lnTo>
                    <a:pt x="314312" y="303910"/>
                  </a:lnTo>
                  <a:lnTo>
                    <a:pt x="317461" y="305828"/>
                  </a:lnTo>
                  <a:lnTo>
                    <a:pt x="318211" y="305981"/>
                  </a:lnTo>
                  <a:lnTo>
                    <a:pt x="318833" y="305803"/>
                  </a:lnTo>
                  <a:lnTo>
                    <a:pt x="321360" y="303301"/>
                  </a:lnTo>
                  <a:lnTo>
                    <a:pt x="321576" y="302971"/>
                  </a:lnTo>
                  <a:lnTo>
                    <a:pt x="321779" y="302094"/>
                  </a:lnTo>
                  <a:lnTo>
                    <a:pt x="319874" y="299669"/>
                  </a:lnTo>
                  <a:lnTo>
                    <a:pt x="319811" y="299072"/>
                  </a:lnTo>
                  <a:lnTo>
                    <a:pt x="325742" y="296697"/>
                  </a:lnTo>
                  <a:lnTo>
                    <a:pt x="326301" y="296570"/>
                  </a:lnTo>
                  <a:lnTo>
                    <a:pt x="326923" y="296240"/>
                  </a:lnTo>
                  <a:lnTo>
                    <a:pt x="327253" y="295643"/>
                  </a:lnTo>
                  <a:lnTo>
                    <a:pt x="327977" y="294081"/>
                  </a:lnTo>
                  <a:lnTo>
                    <a:pt x="329311" y="292747"/>
                  </a:lnTo>
                  <a:lnTo>
                    <a:pt x="330644" y="289801"/>
                  </a:lnTo>
                  <a:lnTo>
                    <a:pt x="330428" y="289585"/>
                  </a:lnTo>
                  <a:lnTo>
                    <a:pt x="330073" y="289572"/>
                  </a:lnTo>
                  <a:lnTo>
                    <a:pt x="329730" y="289661"/>
                  </a:lnTo>
                  <a:lnTo>
                    <a:pt x="329450" y="289598"/>
                  </a:lnTo>
                  <a:lnTo>
                    <a:pt x="329145" y="289394"/>
                  </a:lnTo>
                  <a:lnTo>
                    <a:pt x="329069" y="288632"/>
                  </a:lnTo>
                  <a:lnTo>
                    <a:pt x="328841" y="288124"/>
                  </a:lnTo>
                  <a:lnTo>
                    <a:pt x="328625" y="287947"/>
                  </a:lnTo>
                  <a:lnTo>
                    <a:pt x="328269" y="288035"/>
                  </a:lnTo>
                  <a:lnTo>
                    <a:pt x="327837" y="288429"/>
                  </a:lnTo>
                  <a:lnTo>
                    <a:pt x="327393" y="288785"/>
                  </a:lnTo>
                  <a:lnTo>
                    <a:pt x="326961" y="288975"/>
                  </a:lnTo>
                  <a:lnTo>
                    <a:pt x="326644" y="288810"/>
                  </a:lnTo>
                  <a:lnTo>
                    <a:pt x="325640" y="286194"/>
                  </a:lnTo>
                  <a:lnTo>
                    <a:pt x="325526" y="285407"/>
                  </a:lnTo>
                  <a:lnTo>
                    <a:pt x="325742" y="284746"/>
                  </a:lnTo>
                  <a:lnTo>
                    <a:pt x="331393" y="279768"/>
                  </a:lnTo>
                  <a:lnTo>
                    <a:pt x="332384" y="279260"/>
                  </a:lnTo>
                  <a:lnTo>
                    <a:pt x="332714" y="278917"/>
                  </a:lnTo>
                  <a:lnTo>
                    <a:pt x="332803" y="278460"/>
                  </a:lnTo>
                  <a:lnTo>
                    <a:pt x="332625" y="277304"/>
                  </a:lnTo>
                  <a:lnTo>
                    <a:pt x="332625" y="276631"/>
                  </a:lnTo>
                  <a:lnTo>
                    <a:pt x="333070" y="275882"/>
                  </a:lnTo>
                  <a:lnTo>
                    <a:pt x="336461" y="273189"/>
                  </a:lnTo>
                  <a:lnTo>
                    <a:pt x="337972" y="272440"/>
                  </a:lnTo>
                  <a:lnTo>
                    <a:pt x="338391" y="272389"/>
                  </a:lnTo>
                  <a:lnTo>
                    <a:pt x="339090" y="272643"/>
                  </a:lnTo>
                  <a:lnTo>
                    <a:pt x="340779" y="274485"/>
                  </a:lnTo>
                  <a:lnTo>
                    <a:pt x="341934" y="274764"/>
                  </a:lnTo>
                  <a:lnTo>
                    <a:pt x="346456" y="274459"/>
                  </a:lnTo>
                  <a:lnTo>
                    <a:pt x="347040" y="274688"/>
                  </a:lnTo>
                  <a:lnTo>
                    <a:pt x="347446" y="275018"/>
                  </a:lnTo>
                  <a:lnTo>
                    <a:pt x="347827" y="275780"/>
                  </a:lnTo>
                  <a:lnTo>
                    <a:pt x="349618" y="277393"/>
                  </a:lnTo>
                  <a:lnTo>
                    <a:pt x="353263" y="278510"/>
                  </a:lnTo>
                  <a:lnTo>
                    <a:pt x="354190" y="278536"/>
                  </a:lnTo>
                  <a:lnTo>
                    <a:pt x="355206" y="278193"/>
                  </a:lnTo>
                  <a:lnTo>
                    <a:pt x="355612" y="277977"/>
                  </a:lnTo>
                  <a:lnTo>
                    <a:pt x="356095" y="277812"/>
                  </a:lnTo>
                  <a:lnTo>
                    <a:pt x="356743" y="277710"/>
                  </a:lnTo>
                  <a:lnTo>
                    <a:pt x="357898" y="277723"/>
                  </a:lnTo>
                  <a:lnTo>
                    <a:pt x="358457" y="278028"/>
                  </a:lnTo>
                  <a:lnTo>
                    <a:pt x="358800" y="278472"/>
                  </a:lnTo>
                  <a:lnTo>
                    <a:pt x="359206" y="280022"/>
                  </a:lnTo>
                  <a:lnTo>
                    <a:pt x="359740" y="281063"/>
                  </a:lnTo>
                  <a:lnTo>
                    <a:pt x="361937" y="282447"/>
                  </a:lnTo>
                  <a:lnTo>
                    <a:pt x="366153" y="284784"/>
                  </a:lnTo>
                  <a:lnTo>
                    <a:pt x="367830" y="285280"/>
                  </a:lnTo>
                  <a:lnTo>
                    <a:pt x="368706" y="285178"/>
                  </a:lnTo>
                  <a:lnTo>
                    <a:pt x="376339" y="285978"/>
                  </a:lnTo>
                  <a:lnTo>
                    <a:pt x="377278" y="285889"/>
                  </a:lnTo>
                  <a:lnTo>
                    <a:pt x="379107" y="284124"/>
                  </a:lnTo>
                  <a:lnTo>
                    <a:pt x="380212" y="283197"/>
                  </a:lnTo>
                  <a:lnTo>
                    <a:pt x="380961" y="282803"/>
                  </a:lnTo>
                  <a:lnTo>
                    <a:pt x="381711" y="282803"/>
                  </a:lnTo>
                  <a:lnTo>
                    <a:pt x="383628" y="283324"/>
                  </a:lnTo>
                  <a:lnTo>
                    <a:pt x="384365" y="283159"/>
                  </a:lnTo>
                  <a:lnTo>
                    <a:pt x="384949" y="282778"/>
                  </a:lnTo>
                  <a:lnTo>
                    <a:pt x="385483" y="282282"/>
                  </a:lnTo>
                  <a:lnTo>
                    <a:pt x="386219" y="281851"/>
                  </a:lnTo>
                  <a:lnTo>
                    <a:pt x="387210" y="281495"/>
                  </a:lnTo>
                  <a:lnTo>
                    <a:pt x="388531" y="281470"/>
                  </a:lnTo>
                  <a:lnTo>
                    <a:pt x="389140" y="281330"/>
                  </a:lnTo>
                  <a:lnTo>
                    <a:pt x="389432" y="281292"/>
                  </a:lnTo>
                  <a:lnTo>
                    <a:pt x="390334" y="280288"/>
                  </a:lnTo>
                  <a:lnTo>
                    <a:pt x="396252" y="275882"/>
                  </a:lnTo>
                  <a:lnTo>
                    <a:pt x="396176" y="275348"/>
                  </a:lnTo>
                  <a:lnTo>
                    <a:pt x="395465" y="273672"/>
                  </a:lnTo>
                  <a:lnTo>
                    <a:pt x="395312" y="272846"/>
                  </a:lnTo>
                  <a:lnTo>
                    <a:pt x="395401" y="271513"/>
                  </a:lnTo>
                  <a:lnTo>
                    <a:pt x="395325" y="270687"/>
                  </a:lnTo>
                  <a:lnTo>
                    <a:pt x="395008" y="270027"/>
                  </a:lnTo>
                  <a:lnTo>
                    <a:pt x="392366" y="267220"/>
                  </a:lnTo>
                  <a:lnTo>
                    <a:pt x="390766" y="266484"/>
                  </a:lnTo>
                  <a:lnTo>
                    <a:pt x="390398" y="265950"/>
                  </a:lnTo>
                  <a:lnTo>
                    <a:pt x="390372" y="265582"/>
                  </a:lnTo>
                  <a:lnTo>
                    <a:pt x="390537" y="265328"/>
                  </a:lnTo>
                  <a:lnTo>
                    <a:pt x="391299" y="264794"/>
                  </a:lnTo>
                  <a:lnTo>
                    <a:pt x="391731" y="264388"/>
                  </a:lnTo>
                  <a:lnTo>
                    <a:pt x="392074" y="263855"/>
                  </a:lnTo>
                  <a:lnTo>
                    <a:pt x="392379" y="263296"/>
                  </a:lnTo>
                  <a:lnTo>
                    <a:pt x="392696" y="262445"/>
                  </a:lnTo>
                  <a:lnTo>
                    <a:pt x="393204" y="261454"/>
                  </a:lnTo>
                  <a:lnTo>
                    <a:pt x="393941" y="259753"/>
                  </a:lnTo>
                  <a:lnTo>
                    <a:pt x="394500" y="259003"/>
                  </a:lnTo>
                  <a:lnTo>
                    <a:pt x="394881" y="258584"/>
                  </a:lnTo>
                  <a:lnTo>
                    <a:pt x="395249" y="258381"/>
                  </a:lnTo>
                  <a:lnTo>
                    <a:pt x="396684" y="257403"/>
                  </a:lnTo>
                  <a:lnTo>
                    <a:pt x="397205" y="257111"/>
                  </a:lnTo>
                  <a:lnTo>
                    <a:pt x="397725" y="257009"/>
                  </a:lnTo>
                  <a:lnTo>
                    <a:pt x="398881" y="257403"/>
                  </a:lnTo>
                  <a:lnTo>
                    <a:pt x="399415" y="257492"/>
                  </a:lnTo>
                  <a:lnTo>
                    <a:pt x="399846" y="257365"/>
                  </a:lnTo>
                  <a:lnTo>
                    <a:pt x="400062" y="256946"/>
                  </a:lnTo>
                  <a:lnTo>
                    <a:pt x="400126" y="256451"/>
                  </a:lnTo>
                  <a:lnTo>
                    <a:pt x="400151" y="255117"/>
                  </a:lnTo>
                  <a:lnTo>
                    <a:pt x="400367" y="254177"/>
                  </a:lnTo>
                  <a:lnTo>
                    <a:pt x="400773" y="253720"/>
                  </a:lnTo>
                  <a:lnTo>
                    <a:pt x="401281" y="253542"/>
                  </a:lnTo>
                  <a:lnTo>
                    <a:pt x="401840" y="253618"/>
                  </a:lnTo>
                  <a:lnTo>
                    <a:pt x="404202" y="254698"/>
                  </a:lnTo>
                  <a:lnTo>
                    <a:pt x="407606" y="257378"/>
                  </a:lnTo>
                  <a:lnTo>
                    <a:pt x="408216" y="257632"/>
                  </a:lnTo>
                  <a:lnTo>
                    <a:pt x="408978" y="257467"/>
                  </a:lnTo>
                  <a:lnTo>
                    <a:pt x="409486" y="257022"/>
                  </a:lnTo>
                  <a:lnTo>
                    <a:pt x="410044" y="256184"/>
                  </a:lnTo>
                  <a:lnTo>
                    <a:pt x="410629" y="255130"/>
                  </a:lnTo>
                  <a:lnTo>
                    <a:pt x="411810" y="253250"/>
                  </a:lnTo>
                  <a:lnTo>
                    <a:pt x="412762" y="252298"/>
                  </a:lnTo>
                  <a:lnTo>
                    <a:pt x="413486" y="251828"/>
                  </a:lnTo>
                  <a:lnTo>
                    <a:pt x="414070" y="251929"/>
                  </a:lnTo>
                  <a:lnTo>
                    <a:pt x="414515" y="252298"/>
                  </a:lnTo>
                  <a:lnTo>
                    <a:pt x="414845" y="252755"/>
                  </a:lnTo>
                  <a:lnTo>
                    <a:pt x="415810" y="255333"/>
                  </a:lnTo>
                  <a:lnTo>
                    <a:pt x="416166" y="255663"/>
                  </a:lnTo>
                  <a:lnTo>
                    <a:pt x="419023" y="253441"/>
                  </a:lnTo>
                  <a:lnTo>
                    <a:pt x="419544" y="253022"/>
                  </a:lnTo>
                  <a:lnTo>
                    <a:pt x="420065" y="252856"/>
                  </a:lnTo>
                  <a:lnTo>
                    <a:pt x="420598" y="252958"/>
                  </a:lnTo>
                  <a:lnTo>
                    <a:pt x="421043" y="253250"/>
                  </a:lnTo>
                  <a:lnTo>
                    <a:pt x="421386" y="253695"/>
                  </a:lnTo>
                  <a:lnTo>
                    <a:pt x="421690" y="254177"/>
                  </a:lnTo>
                  <a:lnTo>
                    <a:pt x="422071" y="254596"/>
                  </a:lnTo>
                  <a:lnTo>
                    <a:pt x="422567" y="254825"/>
                  </a:lnTo>
                  <a:lnTo>
                    <a:pt x="423570" y="254520"/>
                  </a:lnTo>
                  <a:lnTo>
                    <a:pt x="423938" y="254063"/>
                  </a:lnTo>
                  <a:lnTo>
                    <a:pt x="424065" y="253517"/>
                  </a:lnTo>
                  <a:lnTo>
                    <a:pt x="422338" y="249377"/>
                  </a:lnTo>
                  <a:lnTo>
                    <a:pt x="419328" y="244347"/>
                  </a:lnTo>
                  <a:lnTo>
                    <a:pt x="419227" y="243890"/>
                  </a:lnTo>
                  <a:lnTo>
                    <a:pt x="419709" y="243357"/>
                  </a:lnTo>
                  <a:lnTo>
                    <a:pt x="420192" y="242976"/>
                  </a:lnTo>
                  <a:lnTo>
                    <a:pt x="422757" y="240677"/>
                  </a:lnTo>
                  <a:lnTo>
                    <a:pt x="426097" y="247268"/>
                  </a:lnTo>
                  <a:lnTo>
                    <a:pt x="426656" y="247840"/>
                  </a:lnTo>
                  <a:lnTo>
                    <a:pt x="434809" y="251891"/>
                  </a:lnTo>
                  <a:lnTo>
                    <a:pt x="439089" y="252780"/>
                  </a:lnTo>
                  <a:lnTo>
                    <a:pt x="443064" y="252501"/>
                  </a:lnTo>
                  <a:lnTo>
                    <a:pt x="447357" y="253618"/>
                  </a:lnTo>
                  <a:lnTo>
                    <a:pt x="448754" y="253504"/>
                  </a:lnTo>
                  <a:lnTo>
                    <a:pt x="449948" y="253237"/>
                  </a:lnTo>
                  <a:lnTo>
                    <a:pt x="455168" y="254520"/>
                  </a:lnTo>
                  <a:lnTo>
                    <a:pt x="466229" y="251828"/>
                  </a:lnTo>
                  <a:lnTo>
                    <a:pt x="466915" y="251485"/>
                  </a:lnTo>
                  <a:lnTo>
                    <a:pt x="471182" y="248983"/>
                  </a:lnTo>
                  <a:lnTo>
                    <a:pt x="471601" y="248500"/>
                  </a:lnTo>
                  <a:lnTo>
                    <a:pt x="479285" y="246011"/>
                  </a:lnTo>
                  <a:lnTo>
                    <a:pt x="481050" y="246138"/>
                  </a:lnTo>
                  <a:lnTo>
                    <a:pt x="482244" y="246430"/>
                  </a:lnTo>
                  <a:lnTo>
                    <a:pt x="484416" y="248310"/>
                  </a:lnTo>
                  <a:lnTo>
                    <a:pt x="487946" y="250418"/>
                  </a:lnTo>
                  <a:lnTo>
                    <a:pt x="488594" y="250520"/>
                  </a:lnTo>
                  <a:lnTo>
                    <a:pt x="489229" y="250278"/>
                  </a:lnTo>
                  <a:lnTo>
                    <a:pt x="490512" y="248729"/>
                  </a:lnTo>
                  <a:lnTo>
                    <a:pt x="491388" y="248018"/>
                  </a:lnTo>
                  <a:lnTo>
                    <a:pt x="505815" y="231317"/>
                  </a:lnTo>
                  <a:lnTo>
                    <a:pt x="506018" y="230289"/>
                  </a:lnTo>
                  <a:lnTo>
                    <a:pt x="506196" y="228511"/>
                  </a:lnTo>
                  <a:lnTo>
                    <a:pt x="506539" y="227888"/>
                  </a:lnTo>
                  <a:lnTo>
                    <a:pt x="507098" y="227139"/>
                  </a:lnTo>
                  <a:lnTo>
                    <a:pt x="508355" y="225869"/>
                  </a:lnTo>
                  <a:lnTo>
                    <a:pt x="509257" y="224637"/>
                  </a:lnTo>
                  <a:lnTo>
                    <a:pt x="509308" y="224459"/>
                  </a:lnTo>
                  <a:lnTo>
                    <a:pt x="509447" y="224142"/>
                  </a:lnTo>
                  <a:lnTo>
                    <a:pt x="513080" y="221513"/>
                  </a:lnTo>
                  <a:lnTo>
                    <a:pt x="513575" y="221221"/>
                  </a:lnTo>
                  <a:lnTo>
                    <a:pt x="515569" y="219633"/>
                  </a:lnTo>
                  <a:lnTo>
                    <a:pt x="516902" y="219240"/>
                  </a:lnTo>
                  <a:lnTo>
                    <a:pt x="519823" y="220637"/>
                  </a:lnTo>
                  <a:lnTo>
                    <a:pt x="522490" y="222656"/>
                  </a:lnTo>
                  <a:lnTo>
                    <a:pt x="523773" y="222389"/>
                  </a:lnTo>
                  <a:lnTo>
                    <a:pt x="534212" y="231012"/>
                  </a:lnTo>
                  <a:lnTo>
                    <a:pt x="534212" y="231559"/>
                  </a:lnTo>
                  <a:lnTo>
                    <a:pt x="535457" y="233032"/>
                  </a:lnTo>
                  <a:lnTo>
                    <a:pt x="535724" y="233552"/>
                  </a:lnTo>
                  <a:lnTo>
                    <a:pt x="535813" y="234086"/>
                  </a:lnTo>
                  <a:lnTo>
                    <a:pt x="535914" y="235153"/>
                  </a:lnTo>
                  <a:lnTo>
                    <a:pt x="536727" y="236105"/>
                  </a:lnTo>
                  <a:lnTo>
                    <a:pt x="544931" y="241846"/>
                  </a:lnTo>
                  <a:lnTo>
                    <a:pt x="545122" y="242341"/>
                  </a:lnTo>
                  <a:lnTo>
                    <a:pt x="545236" y="242900"/>
                  </a:lnTo>
                  <a:lnTo>
                    <a:pt x="545249" y="244538"/>
                  </a:lnTo>
                  <a:lnTo>
                    <a:pt x="545134" y="246176"/>
                  </a:lnTo>
                  <a:lnTo>
                    <a:pt x="545045" y="246646"/>
                  </a:lnTo>
                  <a:lnTo>
                    <a:pt x="544601" y="247916"/>
                  </a:lnTo>
                  <a:lnTo>
                    <a:pt x="544347" y="248500"/>
                  </a:lnTo>
                  <a:lnTo>
                    <a:pt x="544207" y="249072"/>
                  </a:lnTo>
                  <a:lnTo>
                    <a:pt x="544131" y="249643"/>
                  </a:lnTo>
                  <a:lnTo>
                    <a:pt x="544131" y="250202"/>
                  </a:lnTo>
                  <a:lnTo>
                    <a:pt x="544283" y="251282"/>
                  </a:lnTo>
                  <a:lnTo>
                    <a:pt x="544258" y="252387"/>
                  </a:lnTo>
                  <a:lnTo>
                    <a:pt x="544156" y="252933"/>
                  </a:lnTo>
                  <a:lnTo>
                    <a:pt x="544068" y="254063"/>
                  </a:lnTo>
                  <a:lnTo>
                    <a:pt x="544195" y="254596"/>
                  </a:lnTo>
                  <a:lnTo>
                    <a:pt x="545160" y="255092"/>
                  </a:lnTo>
                  <a:lnTo>
                    <a:pt x="546874" y="255473"/>
                  </a:lnTo>
                  <a:lnTo>
                    <a:pt x="552551" y="255574"/>
                  </a:lnTo>
                  <a:lnTo>
                    <a:pt x="553732" y="255346"/>
                  </a:lnTo>
                  <a:lnTo>
                    <a:pt x="554253" y="254990"/>
                  </a:lnTo>
                  <a:lnTo>
                    <a:pt x="555193" y="254088"/>
                  </a:lnTo>
                  <a:lnTo>
                    <a:pt x="556666" y="252437"/>
                  </a:lnTo>
                  <a:lnTo>
                    <a:pt x="557110" y="251879"/>
                  </a:lnTo>
                  <a:lnTo>
                    <a:pt x="557822" y="251498"/>
                  </a:lnTo>
                  <a:lnTo>
                    <a:pt x="558736" y="251371"/>
                  </a:lnTo>
                  <a:lnTo>
                    <a:pt x="561505" y="252272"/>
                  </a:lnTo>
                  <a:lnTo>
                    <a:pt x="562508" y="252145"/>
                  </a:lnTo>
                  <a:lnTo>
                    <a:pt x="563130" y="251891"/>
                  </a:lnTo>
                  <a:lnTo>
                    <a:pt x="563689" y="251739"/>
                  </a:lnTo>
                  <a:lnTo>
                    <a:pt x="564375" y="251866"/>
                  </a:lnTo>
                  <a:lnTo>
                    <a:pt x="565188" y="252260"/>
                  </a:lnTo>
                  <a:lnTo>
                    <a:pt x="567969" y="254342"/>
                  </a:lnTo>
                  <a:lnTo>
                    <a:pt x="568706" y="254558"/>
                  </a:lnTo>
                  <a:lnTo>
                    <a:pt x="569760" y="254469"/>
                  </a:lnTo>
                  <a:lnTo>
                    <a:pt x="572490" y="255155"/>
                  </a:lnTo>
                  <a:lnTo>
                    <a:pt x="580339" y="259118"/>
                  </a:lnTo>
                  <a:lnTo>
                    <a:pt x="583577" y="260908"/>
                  </a:lnTo>
                  <a:lnTo>
                    <a:pt x="592048" y="265188"/>
                  </a:lnTo>
                  <a:lnTo>
                    <a:pt x="593090" y="264007"/>
                  </a:lnTo>
                  <a:lnTo>
                    <a:pt x="593369" y="263512"/>
                  </a:lnTo>
                  <a:lnTo>
                    <a:pt x="593509" y="262877"/>
                  </a:lnTo>
                  <a:lnTo>
                    <a:pt x="593331" y="262318"/>
                  </a:lnTo>
                  <a:lnTo>
                    <a:pt x="592696" y="261315"/>
                  </a:lnTo>
                  <a:lnTo>
                    <a:pt x="592709" y="260794"/>
                  </a:lnTo>
                  <a:lnTo>
                    <a:pt x="593026" y="260349"/>
                  </a:lnTo>
                  <a:lnTo>
                    <a:pt x="593712" y="259740"/>
                  </a:lnTo>
                  <a:lnTo>
                    <a:pt x="596315" y="257987"/>
                  </a:lnTo>
                  <a:lnTo>
                    <a:pt x="597204" y="257200"/>
                  </a:lnTo>
                  <a:lnTo>
                    <a:pt x="597877" y="256501"/>
                  </a:lnTo>
                  <a:lnTo>
                    <a:pt x="598322" y="255917"/>
                  </a:lnTo>
                  <a:lnTo>
                    <a:pt x="598944" y="255358"/>
                  </a:lnTo>
                  <a:lnTo>
                    <a:pt x="599706" y="254838"/>
                  </a:lnTo>
                  <a:lnTo>
                    <a:pt x="601002" y="254507"/>
                  </a:lnTo>
                  <a:lnTo>
                    <a:pt x="603123" y="254228"/>
                  </a:lnTo>
                  <a:lnTo>
                    <a:pt x="603694" y="253949"/>
                  </a:lnTo>
                  <a:lnTo>
                    <a:pt x="604316" y="253199"/>
                  </a:lnTo>
                  <a:lnTo>
                    <a:pt x="604748" y="252564"/>
                  </a:lnTo>
                  <a:lnTo>
                    <a:pt x="605751" y="250723"/>
                  </a:lnTo>
                  <a:lnTo>
                    <a:pt x="606818" y="248361"/>
                  </a:lnTo>
                  <a:lnTo>
                    <a:pt x="607123" y="247776"/>
                  </a:lnTo>
                  <a:lnTo>
                    <a:pt x="608736" y="245363"/>
                  </a:lnTo>
                  <a:lnTo>
                    <a:pt x="609244" y="244843"/>
                  </a:lnTo>
                  <a:lnTo>
                    <a:pt x="610006" y="244474"/>
                  </a:lnTo>
                  <a:lnTo>
                    <a:pt x="611289" y="244271"/>
                  </a:lnTo>
                  <a:lnTo>
                    <a:pt x="613486" y="244347"/>
                  </a:lnTo>
                  <a:lnTo>
                    <a:pt x="613930" y="244271"/>
                  </a:lnTo>
                  <a:lnTo>
                    <a:pt x="614311" y="243916"/>
                  </a:lnTo>
                  <a:lnTo>
                    <a:pt x="614553" y="243497"/>
                  </a:lnTo>
                  <a:lnTo>
                    <a:pt x="614629" y="243154"/>
                  </a:lnTo>
                  <a:lnTo>
                    <a:pt x="614616" y="242735"/>
                  </a:lnTo>
                  <a:lnTo>
                    <a:pt x="614362" y="242341"/>
                  </a:lnTo>
                  <a:lnTo>
                    <a:pt x="613956" y="242036"/>
                  </a:lnTo>
                  <a:lnTo>
                    <a:pt x="612914" y="241973"/>
                  </a:lnTo>
                  <a:lnTo>
                    <a:pt x="612432" y="241769"/>
                  </a:lnTo>
                  <a:lnTo>
                    <a:pt x="611949" y="241376"/>
                  </a:lnTo>
                  <a:lnTo>
                    <a:pt x="611708" y="240893"/>
                  </a:lnTo>
                  <a:lnTo>
                    <a:pt x="611708" y="240360"/>
                  </a:lnTo>
                  <a:lnTo>
                    <a:pt x="612330" y="239814"/>
                  </a:lnTo>
                  <a:lnTo>
                    <a:pt x="613371" y="239433"/>
                  </a:lnTo>
                  <a:lnTo>
                    <a:pt x="615683" y="239128"/>
                  </a:lnTo>
                  <a:lnTo>
                    <a:pt x="617740" y="239344"/>
                  </a:lnTo>
                  <a:lnTo>
                    <a:pt x="619671" y="240068"/>
                  </a:lnTo>
                  <a:lnTo>
                    <a:pt x="620217" y="240144"/>
                  </a:lnTo>
                  <a:lnTo>
                    <a:pt x="620801" y="240068"/>
                  </a:lnTo>
                  <a:lnTo>
                    <a:pt x="621550" y="239560"/>
                  </a:lnTo>
                  <a:lnTo>
                    <a:pt x="622134" y="239052"/>
                  </a:lnTo>
                  <a:lnTo>
                    <a:pt x="622731" y="238632"/>
                  </a:lnTo>
                  <a:lnTo>
                    <a:pt x="623341" y="238391"/>
                  </a:lnTo>
                  <a:lnTo>
                    <a:pt x="624916" y="238163"/>
                  </a:lnTo>
                  <a:lnTo>
                    <a:pt x="625703" y="237604"/>
                  </a:lnTo>
                  <a:lnTo>
                    <a:pt x="626224" y="237020"/>
                  </a:lnTo>
                  <a:lnTo>
                    <a:pt x="626579" y="236397"/>
                  </a:lnTo>
                  <a:lnTo>
                    <a:pt x="626643" y="235838"/>
                  </a:lnTo>
                  <a:lnTo>
                    <a:pt x="626579" y="235305"/>
                  </a:lnTo>
                  <a:lnTo>
                    <a:pt x="625970" y="233171"/>
                  </a:lnTo>
                  <a:lnTo>
                    <a:pt x="625983" y="232638"/>
                  </a:lnTo>
                  <a:lnTo>
                    <a:pt x="628802" y="230517"/>
                  </a:lnTo>
                  <a:lnTo>
                    <a:pt x="630072" y="229781"/>
                  </a:lnTo>
                  <a:lnTo>
                    <a:pt x="630529" y="229273"/>
                  </a:lnTo>
                  <a:lnTo>
                    <a:pt x="630834" y="228790"/>
                  </a:lnTo>
                  <a:lnTo>
                    <a:pt x="631304" y="227520"/>
                  </a:lnTo>
                  <a:lnTo>
                    <a:pt x="631558" y="226987"/>
                  </a:lnTo>
                  <a:lnTo>
                    <a:pt x="632079" y="226390"/>
                  </a:lnTo>
                  <a:lnTo>
                    <a:pt x="632841" y="225818"/>
                  </a:lnTo>
                  <a:lnTo>
                    <a:pt x="635241" y="225056"/>
                  </a:lnTo>
                  <a:lnTo>
                    <a:pt x="636016" y="225056"/>
                  </a:lnTo>
                  <a:lnTo>
                    <a:pt x="636574" y="225361"/>
                  </a:lnTo>
                  <a:lnTo>
                    <a:pt x="637095" y="225805"/>
                  </a:lnTo>
                  <a:lnTo>
                    <a:pt x="637362" y="226301"/>
                  </a:lnTo>
                  <a:lnTo>
                    <a:pt x="637400" y="226834"/>
                  </a:lnTo>
                  <a:lnTo>
                    <a:pt x="637286" y="227368"/>
                  </a:lnTo>
                  <a:lnTo>
                    <a:pt x="637565" y="227799"/>
                  </a:lnTo>
                  <a:lnTo>
                    <a:pt x="637984" y="228028"/>
                  </a:lnTo>
                  <a:lnTo>
                    <a:pt x="640791" y="228485"/>
                  </a:lnTo>
                  <a:lnTo>
                    <a:pt x="645439" y="230098"/>
                  </a:lnTo>
                  <a:lnTo>
                    <a:pt x="649287" y="230073"/>
                  </a:lnTo>
                  <a:lnTo>
                    <a:pt x="650227" y="230250"/>
                  </a:lnTo>
                  <a:lnTo>
                    <a:pt x="653440" y="231940"/>
                  </a:lnTo>
                  <a:lnTo>
                    <a:pt x="654583" y="232295"/>
                  </a:lnTo>
                  <a:lnTo>
                    <a:pt x="660768" y="226047"/>
                  </a:lnTo>
                  <a:lnTo>
                    <a:pt x="661441" y="225374"/>
                  </a:lnTo>
                  <a:lnTo>
                    <a:pt x="662673" y="224650"/>
                  </a:lnTo>
                  <a:lnTo>
                    <a:pt x="665035" y="223672"/>
                  </a:lnTo>
                  <a:lnTo>
                    <a:pt x="667778" y="223100"/>
                  </a:lnTo>
                  <a:lnTo>
                    <a:pt x="668947" y="222440"/>
                  </a:lnTo>
                  <a:lnTo>
                    <a:pt x="671791" y="220687"/>
                  </a:lnTo>
                  <a:lnTo>
                    <a:pt x="672325" y="220827"/>
                  </a:lnTo>
                  <a:lnTo>
                    <a:pt x="672769" y="221233"/>
                  </a:lnTo>
                  <a:lnTo>
                    <a:pt x="673646" y="222478"/>
                  </a:lnTo>
                  <a:lnTo>
                    <a:pt x="674179" y="223977"/>
                  </a:lnTo>
                  <a:lnTo>
                    <a:pt x="674357" y="225069"/>
                  </a:lnTo>
                  <a:lnTo>
                    <a:pt x="674827" y="225590"/>
                  </a:lnTo>
                  <a:lnTo>
                    <a:pt x="675538" y="226085"/>
                  </a:lnTo>
                  <a:lnTo>
                    <a:pt x="677811" y="226631"/>
                  </a:lnTo>
                  <a:lnTo>
                    <a:pt x="679589" y="225805"/>
                  </a:lnTo>
                  <a:lnTo>
                    <a:pt x="680491" y="225120"/>
                  </a:lnTo>
                  <a:lnTo>
                    <a:pt x="681469" y="224599"/>
                  </a:lnTo>
                  <a:lnTo>
                    <a:pt x="683044" y="224256"/>
                  </a:lnTo>
                  <a:lnTo>
                    <a:pt x="683374" y="223939"/>
                  </a:lnTo>
                  <a:lnTo>
                    <a:pt x="683374" y="223265"/>
                  </a:lnTo>
                  <a:lnTo>
                    <a:pt x="682739" y="222135"/>
                  </a:lnTo>
                  <a:lnTo>
                    <a:pt x="682599" y="221551"/>
                  </a:lnTo>
                  <a:lnTo>
                    <a:pt x="682815" y="220852"/>
                  </a:lnTo>
                  <a:lnTo>
                    <a:pt x="683577" y="219913"/>
                  </a:lnTo>
                  <a:lnTo>
                    <a:pt x="684187" y="219316"/>
                  </a:lnTo>
                  <a:lnTo>
                    <a:pt x="684771" y="218884"/>
                  </a:lnTo>
                  <a:lnTo>
                    <a:pt x="685253" y="218401"/>
                  </a:lnTo>
                  <a:lnTo>
                    <a:pt x="685673" y="217741"/>
                  </a:lnTo>
                  <a:lnTo>
                    <a:pt x="685952" y="216687"/>
                  </a:lnTo>
                  <a:lnTo>
                    <a:pt x="686092" y="215950"/>
                  </a:lnTo>
                  <a:lnTo>
                    <a:pt x="686142" y="215277"/>
                  </a:lnTo>
                  <a:lnTo>
                    <a:pt x="686346" y="214642"/>
                  </a:lnTo>
                  <a:lnTo>
                    <a:pt x="686689" y="213956"/>
                  </a:lnTo>
                  <a:lnTo>
                    <a:pt x="687501" y="213118"/>
                  </a:lnTo>
                  <a:lnTo>
                    <a:pt x="688136" y="212699"/>
                  </a:lnTo>
                  <a:lnTo>
                    <a:pt x="688759" y="212521"/>
                  </a:lnTo>
                  <a:lnTo>
                    <a:pt x="689305" y="212559"/>
                  </a:lnTo>
                  <a:lnTo>
                    <a:pt x="689864" y="212839"/>
                  </a:lnTo>
                  <a:lnTo>
                    <a:pt x="692645" y="215595"/>
                  </a:lnTo>
                  <a:lnTo>
                    <a:pt x="693204" y="215823"/>
                  </a:lnTo>
                  <a:lnTo>
                    <a:pt x="697306" y="217157"/>
                  </a:lnTo>
                  <a:lnTo>
                    <a:pt x="697280" y="217703"/>
                  </a:lnTo>
                  <a:lnTo>
                    <a:pt x="697141" y="218224"/>
                  </a:lnTo>
                  <a:lnTo>
                    <a:pt x="696760" y="218655"/>
                  </a:lnTo>
                  <a:lnTo>
                    <a:pt x="695871" y="219303"/>
                  </a:lnTo>
                  <a:lnTo>
                    <a:pt x="695655" y="219735"/>
                  </a:lnTo>
                  <a:lnTo>
                    <a:pt x="695756" y="220129"/>
                  </a:lnTo>
                  <a:lnTo>
                    <a:pt x="696188" y="220357"/>
                  </a:lnTo>
                  <a:lnTo>
                    <a:pt x="700100" y="221056"/>
                  </a:lnTo>
                  <a:lnTo>
                    <a:pt x="700646" y="221335"/>
                  </a:lnTo>
                  <a:lnTo>
                    <a:pt x="701624" y="222072"/>
                  </a:lnTo>
                  <a:lnTo>
                    <a:pt x="702106" y="222262"/>
                  </a:lnTo>
                  <a:lnTo>
                    <a:pt x="702602" y="222249"/>
                  </a:lnTo>
                  <a:lnTo>
                    <a:pt x="703656" y="221995"/>
                  </a:lnTo>
                  <a:lnTo>
                    <a:pt x="704113" y="221437"/>
                  </a:lnTo>
                  <a:lnTo>
                    <a:pt x="704481" y="220510"/>
                  </a:lnTo>
                  <a:lnTo>
                    <a:pt x="704850" y="216204"/>
                  </a:lnTo>
                  <a:lnTo>
                    <a:pt x="705065" y="215150"/>
                  </a:lnTo>
                  <a:lnTo>
                    <a:pt x="710120" y="207200"/>
                  </a:lnTo>
                  <a:lnTo>
                    <a:pt x="710514" y="206717"/>
                  </a:lnTo>
                  <a:lnTo>
                    <a:pt x="710730" y="206095"/>
                  </a:lnTo>
                  <a:lnTo>
                    <a:pt x="710552" y="205333"/>
                  </a:lnTo>
                  <a:lnTo>
                    <a:pt x="709625" y="203098"/>
                  </a:lnTo>
                  <a:lnTo>
                    <a:pt x="709066" y="198259"/>
                  </a:lnTo>
                  <a:lnTo>
                    <a:pt x="708710" y="197142"/>
                  </a:lnTo>
                  <a:lnTo>
                    <a:pt x="708647" y="196443"/>
                  </a:lnTo>
                  <a:lnTo>
                    <a:pt x="708761" y="195592"/>
                  </a:lnTo>
                  <a:lnTo>
                    <a:pt x="709193" y="194195"/>
                  </a:lnTo>
                  <a:lnTo>
                    <a:pt x="710145" y="192150"/>
                  </a:lnTo>
                  <a:lnTo>
                    <a:pt x="709904" y="191998"/>
                  </a:lnTo>
                  <a:lnTo>
                    <a:pt x="707351" y="192290"/>
                  </a:lnTo>
                  <a:lnTo>
                    <a:pt x="706894" y="192201"/>
                  </a:lnTo>
                  <a:lnTo>
                    <a:pt x="706589" y="191846"/>
                  </a:lnTo>
                  <a:lnTo>
                    <a:pt x="706335" y="191376"/>
                  </a:lnTo>
                  <a:lnTo>
                    <a:pt x="703148" y="180746"/>
                  </a:lnTo>
                  <a:lnTo>
                    <a:pt x="704278" y="177914"/>
                  </a:lnTo>
                  <a:lnTo>
                    <a:pt x="711517" y="167932"/>
                  </a:lnTo>
                  <a:lnTo>
                    <a:pt x="703046" y="159943"/>
                  </a:lnTo>
                  <a:lnTo>
                    <a:pt x="719213" y="138861"/>
                  </a:lnTo>
                  <a:lnTo>
                    <a:pt x="725297" y="131051"/>
                  </a:lnTo>
                  <a:lnTo>
                    <a:pt x="725932" y="129984"/>
                  </a:lnTo>
                  <a:lnTo>
                    <a:pt x="726719" y="128320"/>
                  </a:lnTo>
                  <a:lnTo>
                    <a:pt x="726808" y="127203"/>
                  </a:lnTo>
                  <a:lnTo>
                    <a:pt x="727252" y="124993"/>
                  </a:lnTo>
                  <a:lnTo>
                    <a:pt x="726503" y="123355"/>
                  </a:lnTo>
                  <a:lnTo>
                    <a:pt x="725424" y="121818"/>
                  </a:lnTo>
                  <a:lnTo>
                    <a:pt x="721245" y="117652"/>
                  </a:lnTo>
                  <a:lnTo>
                    <a:pt x="720572" y="116306"/>
                  </a:lnTo>
                  <a:lnTo>
                    <a:pt x="720915" y="114693"/>
                  </a:lnTo>
                  <a:lnTo>
                    <a:pt x="721626" y="113068"/>
                  </a:lnTo>
                  <a:lnTo>
                    <a:pt x="723125" y="110591"/>
                  </a:lnTo>
                  <a:lnTo>
                    <a:pt x="726554" y="106870"/>
                  </a:lnTo>
                  <a:lnTo>
                    <a:pt x="726986" y="106324"/>
                  </a:lnTo>
                  <a:lnTo>
                    <a:pt x="744347" y="87058"/>
                  </a:lnTo>
                  <a:lnTo>
                    <a:pt x="744258" y="86601"/>
                  </a:lnTo>
                  <a:lnTo>
                    <a:pt x="743953" y="86207"/>
                  </a:lnTo>
                  <a:lnTo>
                    <a:pt x="738644" y="82626"/>
                  </a:lnTo>
                  <a:lnTo>
                    <a:pt x="738098" y="82524"/>
                  </a:lnTo>
                  <a:lnTo>
                    <a:pt x="737577" y="82829"/>
                  </a:lnTo>
                  <a:lnTo>
                    <a:pt x="737082" y="83248"/>
                  </a:lnTo>
                  <a:lnTo>
                    <a:pt x="736574" y="83629"/>
                  </a:lnTo>
                  <a:lnTo>
                    <a:pt x="736041" y="83858"/>
                  </a:lnTo>
                  <a:lnTo>
                    <a:pt x="734974" y="84073"/>
                  </a:lnTo>
                  <a:lnTo>
                    <a:pt x="734453" y="84289"/>
                  </a:lnTo>
                  <a:lnTo>
                    <a:pt x="733425" y="85077"/>
                  </a:lnTo>
                  <a:lnTo>
                    <a:pt x="732929" y="85369"/>
                  </a:lnTo>
                  <a:lnTo>
                    <a:pt x="732383" y="85496"/>
                  </a:lnTo>
                  <a:lnTo>
                    <a:pt x="731824" y="85458"/>
                  </a:lnTo>
                  <a:lnTo>
                    <a:pt x="730605" y="85089"/>
                  </a:lnTo>
                  <a:lnTo>
                    <a:pt x="729208" y="84061"/>
                  </a:lnTo>
                  <a:lnTo>
                    <a:pt x="728789" y="83134"/>
                  </a:lnTo>
                  <a:lnTo>
                    <a:pt x="728395" y="82664"/>
                  </a:lnTo>
                  <a:lnTo>
                    <a:pt x="727964" y="82537"/>
                  </a:lnTo>
                  <a:lnTo>
                    <a:pt x="727506" y="82740"/>
                  </a:lnTo>
                  <a:lnTo>
                    <a:pt x="727113" y="83146"/>
                  </a:lnTo>
                  <a:lnTo>
                    <a:pt x="726630" y="83502"/>
                  </a:lnTo>
                  <a:lnTo>
                    <a:pt x="726109" y="83515"/>
                  </a:lnTo>
                  <a:lnTo>
                    <a:pt x="725424" y="83311"/>
                  </a:lnTo>
                  <a:lnTo>
                    <a:pt x="723988" y="82270"/>
                  </a:lnTo>
                  <a:lnTo>
                    <a:pt x="723912" y="81610"/>
                  </a:lnTo>
                  <a:lnTo>
                    <a:pt x="723912" y="80937"/>
                  </a:lnTo>
                  <a:lnTo>
                    <a:pt x="723836" y="80225"/>
                  </a:lnTo>
                  <a:lnTo>
                    <a:pt x="723506" y="79882"/>
                  </a:lnTo>
                  <a:lnTo>
                    <a:pt x="722998" y="79794"/>
                  </a:lnTo>
                  <a:lnTo>
                    <a:pt x="721893" y="79921"/>
                  </a:lnTo>
                  <a:lnTo>
                    <a:pt x="721283" y="79857"/>
                  </a:lnTo>
                  <a:lnTo>
                    <a:pt x="720610" y="79628"/>
                  </a:lnTo>
                  <a:lnTo>
                    <a:pt x="720229" y="79222"/>
                  </a:lnTo>
                  <a:lnTo>
                    <a:pt x="719937" y="78727"/>
                  </a:lnTo>
                  <a:lnTo>
                    <a:pt x="717816" y="72948"/>
                  </a:lnTo>
                  <a:lnTo>
                    <a:pt x="716318" y="71031"/>
                  </a:lnTo>
                  <a:lnTo>
                    <a:pt x="715721" y="70688"/>
                  </a:lnTo>
                  <a:lnTo>
                    <a:pt x="713854" y="70408"/>
                  </a:lnTo>
                  <a:lnTo>
                    <a:pt x="712952" y="69837"/>
                  </a:lnTo>
                  <a:lnTo>
                    <a:pt x="712520" y="69138"/>
                  </a:lnTo>
                  <a:lnTo>
                    <a:pt x="712101" y="68110"/>
                  </a:lnTo>
                  <a:lnTo>
                    <a:pt x="712000" y="67449"/>
                  </a:lnTo>
                  <a:lnTo>
                    <a:pt x="712127" y="66928"/>
                  </a:lnTo>
                  <a:lnTo>
                    <a:pt x="712978" y="66344"/>
                  </a:lnTo>
                  <a:lnTo>
                    <a:pt x="713409" y="65887"/>
                  </a:lnTo>
                  <a:lnTo>
                    <a:pt x="713676" y="65354"/>
                  </a:lnTo>
                  <a:lnTo>
                    <a:pt x="713854" y="64782"/>
                  </a:lnTo>
                  <a:lnTo>
                    <a:pt x="714082" y="63639"/>
                  </a:lnTo>
                  <a:lnTo>
                    <a:pt x="714400" y="62471"/>
                  </a:lnTo>
                  <a:lnTo>
                    <a:pt x="714895" y="61302"/>
                  </a:lnTo>
                  <a:lnTo>
                    <a:pt x="716140" y="58902"/>
                  </a:lnTo>
                  <a:lnTo>
                    <a:pt x="716394" y="58318"/>
                  </a:lnTo>
                  <a:lnTo>
                    <a:pt x="716534" y="57746"/>
                  </a:lnTo>
                  <a:lnTo>
                    <a:pt x="716495" y="56972"/>
                  </a:lnTo>
                  <a:lnTo>
                    <a:pt x="716356" y="56057"/>
                  </a:lnTo>
                  <a:lnTo>
                    <a:pt x="715911" y="54533"/>
                  </a:lnTo>
                  <a:lnTo>
                    <a:pt x="715835" y="53695"/>
                  </a:lnTo>
                  <a:lnTo>
                    <a:pt x="716089" y="53124"/>
                  </a:lnTo>
                  <a:lnTo>
                    <a:pt x="716445" y="52857"/>
                  </a:lnTo>
                  <a:lnTo>
                    <a:pt x="717105" y="52743"/>
                  </a:lnTo>
                  <a:lnTo>
                    <a:pt x="717664" y="53530"/>
                  </a:lnTo>
                  <a:lnTo>
                    <a:pt x="718934" y="54355"/>
                  </a:lnTo>
                  <a:lnTo>
                    <a:pt x="720229" y="54470"/>
                  </a:lnTo>
                  <a:lnTo>
                    <a:pt x="722769" y="54279"/>
                  </a:lnTo>
                  <a:lnTo>
                    <a:pt x="723658" y="54457"/>
                  </a:lnTo>
                  <a:lnTo>
                    <a:pt x="724306" y="54838"/>
                  </a:lnTo>
                  <a:lnTo>
                    <a:pt x="726249" y="57149"/>
                  </a:lnTo>
                  <a:lnTo>
                    <a:pt x="727481" y="58178"/>
                  </a:lnTo>
                  <a:lnTo>
                    <a:pt x="729348" y="59042"/>
                  </a:lnTo>
                  <a:lnTo>
                    <a:pt x="732358" y="59474"/>
                  </a:lnTo>
                  <a:lnTo>
                    <a:pt x="733945" y="60261"/>
                  </a:lnTo>
                  <a:lnTo>
                    <a:pt x="734834" y="61252"/>
                  </a:lnTo>
                  <a:lnTo>
                    <a:pt x="736346" y="63665"/>
                  </a:lnTo>
                  <a:lnTo>
                    <a:pt x="737362" y="64655"/>
                  </a:lnTo>
                  <a:lnTo>
                    <a:pt x="738085" y="64833"/>
                  </a:lnTo>
                  <a:lnTo>
                    <a:pt x="738720" y="64744"/>
                  </a:lnTo>
                  <a:lnTo>
                    <a:pt x="744829" y="60782"/>
                  </a:lnTo>
                  <a:lnTo>
                    <a:pt x="745236" y="60426"/>
                  </a:lnTo>
                  <a:lnTo>
                    <a:pt x="745528" y="59918"/>
                  </a:lnTo>
                  <a:lnTo>
                    <a:pt x="745680" y="59372"/>
                  </a:lnTo>
                  <a:lnTo>
                    <a:pt x="745909" y="58839"/>
                  </a:lnTo>
                  <a:lnTo>
                    <a:pt x="746239" y="58343"/>
                  </a:lnTo>
                  <a:lnTo>
                    <a:pt x="746671" y="57886"/>
                  </a:lnTo>
                  <a:lnTo>
                    <a:pt x="748665" y="56349"/>
                  </a:lnTo>
                  <a:lnTo>
                    <a:pt x="749096" y="55943"/>
                  </a:lnTo>
                  <a:lnTo>
                    <a:pt x="749350" y="55473"/>
                  </a:lnTo>
                  <a:lnTo>
                    <a:pt x="749401" y="54940"/>
                  </a:lnTo>
                  <a:lnTo>
                    <a:pt x="749388" y="54444"/>
                  </a:lnTo>
                  <a:lnTo>
                    <a:pt x="749795" y="53924"/>
                  </a:lnTo>
                  <a:lnTo>
                    <a:pt x="750252" y="53530"/>
                  </a:lnTo>
                  <a:lnTo>
                    <a:pt x="751319" y="52870"/>
                  </a:lnTo>
                  <a:lnTo>
                    <a:pt x="753325" y="51384"/>
                  </a:lnTo>
                  <a:lnTo>
                    <a:pt x="758317" y="44335"/>
                  </a:lnTo>
                  <a:lnTo>
                    <a:pt x="758444" y="43827"/>
                  </a:lnTo>
                  <a:lnTo>
                    <a:pt x="758723" y="43268"/>
                  </a:lnTo>
                  <a:lnTo>
                    <a:pt x="759193" y="43129"/>
                  </a:lnTo>
                  <a:lnTo>
                    <a:pt x="759688" y="43167"/>
                  </a:lnTo>
                  <a:lnTo>
                    <a:pt x="760476" y="43357"/>
                  </a:lnTo>
                  <a:lnTo>
                    <a:pt x="763981" y="43027"/>
                  </a:lnTo>
                  <a:lnTo>
                    <a:pt x="764921" y="42646"/>
                  </a:lnTo>
                  <a:lnTo>
                    <a:pt x="765543" y="42189"/>
                  </a:lnTo>
                  <a:lnTo>
                    <a:pt x="765962" y="41795"/>
                  </a:lnTo>
                  <a:lnTo>
                    <a:pt x="766457" y="41694"/>
                  </a:lnTo>
                  <a:lnTo>
                    <a:pt x="771372" y="42468"/>
                  </a:lnTo>
                  <a:lnTo>
                    <a:pt x="771880" y="41909"/>
                  </a:lnTo>
                  <a:lnTo>
                    <a:pt x="771690" y="39230"/>
                  </a:lnTo>
                  <a:lnTo>
                    <a:pt x="772502" y="37744"/>
                  </a:lnTo>
                  <a:lnTo>
                    <a:pt x="773049" y="36918"/>
                  </a:lnTo>
                  <a:lnTo>
                    <a:pt x="773709" y="35356"/>
                  </a:lnTo>
                  <a:lnTo>
                    <a:pt x="773684" y="34607"/>
                  </a:lnTo>
                  <a:lnTo>
                    <a:pt x="773417" y="34277"/>
                  </a:lnTo>
                  <a:lnTo>
                    <a:pt x="773023" y="34239"/>
                  </a:lnTo>
                  <a:lnTo>
                    <a:pt x="772642" y="34023"/>
                  </a:lnTo>
                  <a:lnTo>
                    <a:pt x="772198" y="33477"/>
                  </a:lnTo>
                  <a:lnTo>
                    <a:pt x="771779" y="32308"/>
                  </a:lnTo>
                  <a:lnTo>
                    <a:pt x="771944" y="31559"/>
                  </a:lnTo>
                  <a:lnTo>
                    <a:pt x="772312" y="30987"/>
                  </a:lnTo>
                  <a:lnTo>
                    <a:pt x="772934" y="30581"/>
                  </a:lnTo>
                  <a:lnTo>
                    <a:pt x="773595" y="30365"/>
                  </a:lnTo>
                  <a:lnTo>
                    <a:pt x="774560" y="30124"/>
                  </a:lnTo>
                  <a:lnTo>
                    <a:pt x="774928" y="29730"/>
                  </a:lnTo>
                  <a:lnTo>
                    <a:pt x="775284" y="29197"/>
                  </a:lnTo>
                  <a:lnTo>
                    <a:pt x="775525" y="28981"/>
                  </a:lnTo>
                  <a:lnTo>
                    <a:pt x="775893" y="28778"/>
                  </a:lnTo>
                  <a:lnTo>
                    <a:pt x="777011" y="28359"/>
                  </a:lnTo>
                  <a:lnTo>
                    <a:pt x="778014" y="27787"/>
                  </a:lnTo>
                  <a:lnTo>
                    <a:pt x="781024" y="25298"/>
                  </a:lnTo>
                  <a:lnTo>
                    <a:pt x="787082" y="19507"/>
                  </a:lnTo>
                  <a:lnTo>
                    <a:pt x="787349" y="19049"/>
                  </a:lnTo>
                  <a:lnTo>
                    <a:pt x="787374" y="18707"/>
                  </a:lnTo>
                  <a:lnTo>
                    <a:pt x="787044" y="17233"/>
                  </a:lnTo>
                  <a:lnTo>
                    <a:pt x="787006" y="16751"/>
                  </a:lnTo>
                  <a:lnTo>
                    <a:pt x="787044" y="15747"/>
                  </a:lnTo>
                  <a:lnTo>
                    <a:pt x="787146" y="14871"/>
                  </a:lnTo>
                  <a:lnTo>
                    <a:pt x="788390" y="15214"/>
                  </a:lnTo>
                  <a:lnTo>
                    <a:pt x="788949" y="15087"/>
                  </a:lnTo>
                  <a:lnTo>
                    <a:pt x="789736" y="14516"/>
                  </a:lnTo>
                  <a:lnTo>
                    <a:pt x="790308" y="13906"/>
                  </a:lnTo>
                  <a:lnTo>
                    <a:pt x="792149" y="11645"/>
                  </a:lnTo>
                  <a:lnTo>
                    <a:pt x="794562" y="8102"/>
                  </a:lnTo>
                  <a:lnTo>
                    <a:pt x="795007" y="7518"/>
                  </a:lnTo>
                  <a:lnTo>
                    <a:pt x="801916" y="5168"/>
                  </a:lnTo>
                  <a:lnTo>
                    <a:pt x="802386" y="4991"/>
                  </a:lnTo>
                  <a:lnTo>
                    <a:pt x="805713" y="0"/>
                  </a:lnTo>
                  <a:lnTo>
                    <a:pt x="806742" y="0"/>
                  </a:lnTo>
                  <a:lnTo>
                    <a:pt x="808494" y="571"/>
                  </a:lnTo>
                  <a:lnTo>
                    <a:pt x="819696" y="8280"/>
                  </a:lnTo>
                  <a:lnTo>
                    <a:pt x="824166" y="9283"/>
                  </a:lnTo>
                  <a:lnTo>
                    <a:pt x="825804" y="10604"/>
                  </a:lnTo>
                  <a:lnTo>
                    <a:pt x="826262" y="11214"/>
                  </a:lnTo>
                  <a:lnTo>
                    <a:pt x="826668" y="12344"/>
                  </a:lnTo>
                  <a:lnTo>
                    <a:pt x="826820" y="13068"/>
                  </a:lnTo>
                  <a:lnTo>
                    <a:pt x="827379" y="14363"/>
                  </a:lnTo>
                  <a:lnTo>
                    <a:pt x="829462" y="16040"/>
                  </a:lnTo>
                  <a:lnTo>
                    <a:pt x="831926" y="17754"/>
                  </a:lnTo>
                  <a:lnTo>
                    <a:pt x="833310" y="19418"/>
                  </a:lnTo>
                  <a:lnTo>
                    <a:pt x="835558" y="23380"/>
                  </a:lnTo>
                  <a:lnTo>
                    <a:pt x="836752" y="24282"/>
                  </a:lnTo>
                  <a:lnTo>
                    <a:pt x="836980" y="24396"/>
                  </a:lnTo>
                  <a:lnTo>
                    <a:pt x="839228" y="24650"/>
                  </a:lnTo>
                  <a:lnTo>
                    <a:pt x="839673" y="24803"/>
                  </a:lnTo>
                  <a:lnTo>
                    <a:pt x="839952" y="25171"/>
                  </a:lnTo>
                  <a:lnTo>
                    <a:pt x="839927" y="25984"/>
                  </a:lnTo>
                  <a:lnTo>
                    <a:pt x="839851" y="26161"/>
                  </a:lnTo>
                  <a:lnTo>
                    <a:pt x="838365" y="29121"/>
                  </a:lnTo>
                  <a:lnTo>
                    <a:pt x="837247" y="30949"/>
                  </a:lnTo>
                  <a:lnTo>
                    <a:pt x="836625" y="32143"/>
                  </a:lnTo>
                  <a:lnTo>
                    <a:pt x="836396" y="32740"/>
                  </a:lnTo>
                  <a:lnTo>
                    <a:pt x="835863" y="34493"/>
                  </a:lnTo>
                  <a:lnTo>
                    <a:pt x="834948" y="36880"/>
                  </a:lnTo>
                  <a:lnTo>
                    <a:pt x="837831" y="40322"/>
                  </a:lnTo>
                  <a:lnTo>
                    <a:pt x="853592" y="53047"/>
                  </a:lnTo>
                  <a:lnTo>
                    <a:pt x="853046" y="54838"/>
                  </a:lnTo>
                  <a:lnTo>
                    <a:pt x="851865" y="60083"/>
                  </a:lnTo>
                  <a:lnTo>
                    <a:pt x="849325" y="67106"/>
                  </a:lnTo>
                  <a:lnTo>
                    <a:pt x="848233" y="71158"/>
                  </a:lnTo>
                  <a:lnTo>
                    <a:pt x="846594" y="75844"/>
                  </a:lnTo>
                  <a:lnTo>
                    <a:pt x="846302" y="77000"/>
                  </a:lnTo>
                  <a:lnTo>
                    <a:pt x="846124" y="78701"/>
                  </a:lnTo>
                  <a:lnTo>
                    <a:pt x="845997" y="79273"/>
                  </a:lnTo>
                  <a:lnTo>
                    <a:pt x="838784" y="87236"/>
                  </a:lnTo>
                  <a:lnTo>
                    <a:pt x="838454" y="87541"/>
                  </a:lnTo>
                  <a:lnTo>
                    <a:pt x="838415" y="87972"/>
                  </a:lnTo>
                  <a:lnTo>
                    <a:pt x="838720" y="88747"/>
                  </a:lnTo>
                  <a:lnTo>
                    <a:pt x="838720" y="89204"/>
                  </a:lnTo>
                  <a:lnTo>
                    <a:pt x="838504" y="89865"/>
                  </a:lnTo>
                  <a:lnTo>
                    <a:pt x="837780" y="90957"/>
                  </a:lnTo>
                  <a:lnTo>
                    <a:pt x="837349" y="91757"/>
                  </a:lnTo>
                  <a:lnTo>
                    <a:pt x="837247" y="92659"/>
                  </a:lnTo>
                  <a:lnTo>
                    <a:pt x="837349" y="93294"/>
                  </a:lnTo>
                  <a:lnTo>
                    <a:pt x="839749" y="99580"/>
                  </a:lnTo>
                  <a:lnTo>
                    <a:pt x="839673" y="99872"/>
                  </a:lnTo>
                  <a:lnTo>
                    <a:pt x="839431" y="100164"/>
                  </a:lnTo>
                  <a:lnTo>
                    <a:pt x="838695" y="100279"/>
                  </a:lnTo>
                  <a:lnTo>
                    <a:pt x="837095" y="99263"/>
                  </a:lnTo>
                  <a:lnTo>
                    <a:pt x="836587" y="99161"/>
                  </a:lnTo>
                  <a:lnTo>
                    <a:pt x="836104" y="99339"/>
                  </a:lnTo>
                  <a:lnTo>
                    <a:pt x="835647" y="99707"/>
                  </a:lnTo>
                  <a:lnTo>
                    <a:pt x="835342" y="100190"/>
                  </a:lnTo>
                  <a:lnTo>
                    <a:pt x="835380" y="100825"/>
                  </a:lnTo>
                  <a:lnTo>
                    <a:pt x="835685" y="101371"/>
                  </a:lnTo>
                  <a:lnTo>
                    <a:pt x="838987" y="104800"/>
                  </a:lnTo>
                  <a:lnTo>
                    <a:pt x="839431" y="105105"/>
                  </a:lnTo>
                  <a:lnTo>
                    <a:pt x="839914" y="105028"/>
                  </a:lnTo>
                  <a:lnTo>
                    <a:pt x="840816" y="104622"/>
                  </a:lnTo>
                  <a:lnTo>
                    <a:pt x="841133" y="104749"/>
                  </a:lnTo>
                  <a:lnTo>
                    <a:pt x="841400" y="105117"/>
                  </a:lnTo>
                  <a:lnTo>
                    <a:pt x="842822" y="110020"/>
                  </a:lnTo>
                  <a:lnTo>
                    <a:pt x="842822" y="110604"/>
                  </a:lnTo>
                  <a:lnTo>
                    <a:pt x="842543" y="111226"/>
                  </a:lnTo>
                  <a:lnTo>
                    <a:pt x="838695" y="113715"/>
                  </a:lnTo>
                  <a:lnTo>
                    <a:pt x="837933" y="114388"/>
                  </a:lnTo>
                  <a:lnTo>
                    <a:pt x="836282" y="115176"/>
                  </a:lnTo>
                  <a:lnTo>
                    <a:pt x="821905" y="118325"/>
                  </a:lnTo>
                  <a:lnTo>
                    <a:pt x="818997" y="119392"/>
                  </a:lnTo>
                  <a:lnTo>
                    <a:pt x="818172" y="120357"/>
                  </a:lnTo>
                  <a:lnTo>
                    <a:pt x="817816" y="120853"/>
                  </a:lnTo>
                  <a:lnTo>
                    <a:pt x="817422" y="121488"/>
                  </a:lnTo>
                  <a:lnTo>
                    <a:pt x="816813" y="122656"/>
                  </a:lnTo>
                  <a:lnTo>
                    <a:pt x="814146" y="127380"/>
                  </a:lnTo>
                  <a:lnTo>
                    <a:pt x="812698" y="130670"/>
                  </a:lnTo>
                  <a:lnTo>
                    <a:pt x="808901" y="140931"/>
                  </a:lnTo>
                  <a:lnTo>
                    <a:pt x="807491" y="143840"/>
                  </a:lnTo>
                  <a:lnTo>
                    <a:pt x="806157" y="146316"/>
                  </a:lnTo>
                  <a:lnTo>
                    <a:pt x="805027" y="148081"/>
                  </a:lnTo>
                  <a:lnTo>
                    <a:pt x="801662" y="154685"/>
                  </a:lnTo>
                  <a:lnTo>
                    <a:pt x="801293" y="155308"/>
                  </a:lnTo>
                  <a:lnTo>
                    <a:pt x="799198" y="158343"/>
                  </a:lnTo>
                  <a:lnTo>
                    <a:pt x="798842" y="158953"/>
                  </a:lnTo>
                  <a:lnTo>
                    <a:pt x="798220" y="160134"/>
                  </a:lnTo>
                  <a:lnTo>
                    <a:pt x="796861" y="163156"/>
                  </a:lnTo>
                  <a:lnTo>
                    <a:pt x="795972" y="164896"/>
                  </a:lnTo>
                  <a:lnTo>
                    <a:pt x="794435" y="168427"/>
                  </a:lnTo>
                  <a:lnTo>
                    <a:pt x="794473" y="169138"/>
                  </a:lnTo>
                  <a:lnTo>
                    <a:pt x="794435" y="169697"/>
                  </a:lnTo>
                  <a:lnTo>
                    <a:pt x="796264" y="171500"/>
                  </a:lnTo>
                  <a:lnTo>
                    <a:pt x="819658" y="189687"/>
                  </a:lnTo>
                  <a:lnTo>
                    <a:pt x="819734" y="190106"/>
                  </a:lnTo>
                  <a:lnTo>
                    <a:pt x="819556" y="190880"/>
                  </a:lnTo>
                  <a:lnTo>
                    <a:pt x="809231" y="204520"/>
                  </a:lnTo>
                  <a:lnTo>
                    <a:pt x="809015" y="205003"/>
                  </a:lnTo>
                  <a:lnTo>
                    <a:pt x="810971" y="207556"/>
                  </a:lnTo>
                  <a:lnTo>
                    <a:pt x="811517" y="207454"/>
                  </a:lnTo>
                  <a:lnTo>
                    <a:pt x="812038" y="207238"/>
                  </a:lnTo>
                  <a:lnTo>
                    <a:pt x="813092" y="206628"/>
                  </a:lnTo>
                  <a:lnTo>
                    <a:pt x="813638" y="206438"/>
                  </a:lnTo>
                  <a:lnTo>
                    <a:pt x="814120" y="206400"/>
                  </a:lnTo>
                  <a:lnTo>
                    <a:pt x="814641" y="206489"/>
                  </a:lnTo>
                  <a:lnTo>
                    <a:pt x="815187" y="207149"/>
                  </a:lnTo>
                  <a:lnTo>
                    <a:pt x="816546" y="210477"/>
                  </a:lnTo>
                  <a:lnTo>
                    <a:pt x="817714" y="212356"/>
                  </a:lnTo>
                  <a:lnTo>
                    <a:pt x="819848" y="214261"/>
                  </a:lnTo>
                  <a:lnTo>
                    <a:pt x="820331" y="215049"/>
                  </a:lnTo>
                  <a:lnTo>
                    <a:pt x="820674" y="215976"/>
                  </a:lnTo>
                  <a:lnTo>
                    <a:pt x="820534" y="217601"/>
                  </a:lnTo>
                  <a:lnTo>
                    <a:pt x="820394" y="218541"/>
                  </a:lnTo>
                  <a:lnTo>
                    <a:pt x="820216" y="219328"/>
                  </a:lnTo>
                  <a:lnTo>
                    <a:pt x="820140" y="219951"/>
                  </a:lnTo>
                  <a:lnTo>
                    <a:pt x="820178" y="220598"/>
                  </a:lnTo>
                  <a:lnTo>
                    <a:pt x="820978" y="221945"/>
                  </a:lnTo>
                  <a:lnTo>
                    <a:pt x="828179" y="228244"/>
                  </a:lnTo>
                  <a:lnTo>
                    <a:pt x="828535" y="228752"/>
                  </a:lnTo>
                  <a:lnTo>
                    <a:pt x="828001" y="230225"/>
                  </a:lnTo>
                  <a:lnTo>
                    <a:pt x="827481" y="231393"/>
                  </a:lnTo>
                  <a:lnTo>
                    <a:pt x="820293" y="240715"/>
                  </a:lnTo>
                  <a:lnTo>
                    <a:pt x="819734" y="241719"/>
                  </a:lnTo>
                  <a:lnTo>
                    <a:pt x="819480" y="242201"/>
                  </a:lnTo>
                  <a:lnTo>
                    <a:pt x="819238" y="242798"/>
                  </a:lnTo>
                  <a:lnTo>
                    <a:pt x="819213" y="243357"/>
                  </a:lnTo>
                  <a:lnTo>
                    <a:pt x="819302" y="243890"/>
                  </a:lnTo>
                  <a:lnTo>
                    <a:pt x="830033" y="252399"/>
                  </a:lnTo>
                  <a:lnTo>
                    <a:pt x="831316" y="252920"/>
                  </a:lnTo>
                  <a:lnTo>
                    <a:pt x="832281" y="252488"/>
                  </a:lnTo>
                  <a:lnTo>
                    <a:pt x="833018" y="252044"/>
                  </a:lnTo>
                  <a:lnTo>
                    <a:pt x="837069" y="246735"/>
                  </a:lnTo>
                  <a:lnTo>
                    <a:pt x="840155" y="241604"/>
                  </a:lnTo>
                  <a:lnTo>
                    <a:pt x="841463" y="239775"/>
                  </a:lnTo>
                  <a:lnTo>
                    <a:pt x="841717" y="239191"/>
                  </a:lnTo>
                  <a:lnTo>
                    <a:pt x="841705" y="238645"/>
                  </a:lnTo>
                  <a:lnTo>
                    <a:pt x="841375" y="237528"/>
                  </a:lnTo>
                  <a:lnTo>
                    <a:pt x="841502" y="236893"/>
                  </a:lnTo>
                  <a:lnTo>
                    <a:pt x="842035" y="236054"/>
                  </a:lnTo>
                  <a:lnTo>
                    <a:pt x="847712" y="228549"/>
                  </a:lnTo>
                  <a:lnTo>
                    <a:pt x="847953" y="227825"/>
                  </a:lnTo>
                  <a:lnTo>
                    <a:pt x="847775" y="227304"/>
                  </a:lnTo>
                  <a:lnTo>
                    <a:pt x="847090" y="226313"/>
                  </a:lnTo>
                  <a:lnTo>
                    <a:pt x="846975" y="225856"/>
                  </a:lnTo>
                  <a:lnTo>
                    <a:pt x="846988" y="225463"/>
                  </a:lnTo>
                  <a:lnTo>
                    <a:pt x="847001" y="225297"/>
                  </a:lnTo>
                  <a:lnTo>
                    <a:pt x="847166" y="225018"/>
                  </a:lnTo>
                  <a:lnTo>
                    <a:pt x="858977" y="211188"/>
                  </a:lnTo>
                  <a:lnTo>
                    <a:pt x="860056" y="211264"/>
                  </a:lnTo>
                  <a:lnTo>
                    <a:pt x="869594" y="214033"/>
                  </a:lnTo>
                  <a:lnTo>
                    <a:pt x="870102" y="213906"/>
                  </a:lnTo>
                  <a:lnTo>
                    <a:pt x="870496" y="213563"/>
                  </a:lnTo>
                  <a:lnTo>
                    <a:pt x="870559" y="212775"/>
                  </a:lnTo>
                  <a:lnTo>
                    <a:pt x="868781" y="206184"/>
                  </a:lnTo>
                  <a:lnTo>
                    <a:pt x="868794" y="205612"/>
                  </a:lnTo>
                  <a:lnTo>
                    <a:pt x="872578" y="203415"/>
                  </a:lnTo>
                  <a:lnTo>
                    <a:pt x="873785" y="204254"/>
                  </a:lnTo>
                  <a:lnTo>
                    <a:pt x="882116" y="211442"/>
                  </a:lnTo>
                  <a:lnTo>
                    <a:pt x="883437" y="211924"/>
                  </a:lnTo>
                  <a:lnTo>
                    <a:pt x="884224" y="211658"/>
                  </a:lnTo>
                  <a:lnTo>
                    <a:pt x="884821" y="211277"/>
                  </a:lnTo>
                  <a:lnTo>
                    <a:pt x="887818" y="208343"/>
                  </a:lnTo>
                  <a:lnTo>
                    <a:pt x="888326" y="208025"/>
                  </a:lnTo>
                  <a:lnTo>
                    <a:pt x="888860" y="207797"/>
                  </a:lnTo>
                  <a:lnTo>
                    <a:pt x="889393" y="207632"/>
                  </a:lnTo>
                  <a:lnTo>
                    <a:pt x="895477" y="207594"/>
                  </a:lnTo>
                  <a:lnTo>
                    <a:pt x="897089" y="208013"/>
                  </a:lnTo>
                  <a:lnTo>
                    <a:pt x="901611" y="210413"/>
                  </a:lnTo>
                  <a:lnTo>
                    <a:pt x="910399" y="212204"/>
                  </a:lnTo>
                  <a:lnTo>
                    <a:pt x="911783" y="212775"/>
                  </a:lnTo>
                  <a:lnTo>
                    <a:pt x="915543" y="215823"/>
                  </a:lnTo>
                  <a:lnTo>
                    <a:pt x="917016" y="216420"/>
                  </a:lnTo>
                  <a:lnTo>
                    <a:pt x="922464" y="213791"/>
                  </a:lnTo>
                  <a:lnTo>
                    <a:pt x="922985" y="213385"/>
                  </a:lnTo>
                  <a:lnTo>
                    <a:pt x="924026" y="212801"/>
                  </a:lnTo>
                  <a:lnTo>
                    <a:pt x="928293" y="211518"/>
                  </a:lnTo>
                  <a:lnTo>
                    <a:pt x="936599" y="206755"/>
                  </a:lnTo>
                  <a:lnTo>
                    <a:pt x="940676" y="203860"/>
                  </a:lnTo>
                  <a:lnTo>
                    <a:pt x="941260" y="203657"/>
                  </a:lnTo>
                  <a:lnTo>
                    <a:pt x="941908" y="203631"/>
                  </a:lnTo>
                  <a:lnTo>
                    <a:pt x="944689" y="204825"/>
                  </a:lnTo>
                  <a:lnTo>
                    <a:pt x="953084" y="217423"/>
                  </a:lnTo>
                  <a:lnTo>
                    <a:pt x="953020" y="218541"/>
                  </a:lnTo>
                  <a:lnTo>
                    <a:pt x="952665" y="220573"/>
                  </a:lnTo>
                  <a:lnTo>
                    <a:pt x="952601" y="221132"/>
                  </a:lnTo>
                  <a:lnTo>
                    <a:pt x="952665" y="223354"/>
                  </a:lnTo>
                  <a:lnTo>
                    <a:pt x="953249" y="224510"/>
                  </a:lnTo>
                  <a:lnTo>
                    <a:pt x="955827" y="225920"/>
                  </a:lnTo>
                  <a:lnTo>
                    <a:pt x="958469" y="226847"/>
                  </a:lnTo>
                  <a:lnTo>
                    <a:pt x="959218" y="226847"/>
                  </a:lnTo>
                  <a:lnTo>
                    <a:pt x="960081" y="226656"/>
                  </a:lnTo>
                  <a:lnTo>
                    <a:pt x="962850" y="225551"/>
                  </a:lnTo>
                  <a:lnTo>
                    <a:pt x="965898" y="223723"/>
                  </a:lnTo>
                  <a:lnTo>
                    <a:pt x="966787" y="223151"/>
                  </a:lnTo>
                  <a:lnTo>
                    <a:pt x="985494" y="212864"/>
                  </a:lnTo>
                  <a:lnTo>
                    <a:pt x="987056" y="211302"/>
                  </a:lnTo>
                  <a:lnTo>
                    <a:pt x="993025" y="206476"/>
                  </a:lnTo>
                  <a:lnTo>
                    <a:pt x="995146" y="205295"/>
                  </a:lnTo>
                  <a:lnTo>
                    <a:pt x="1000607" y="203453"/>
                  </a:lnTo>
                  <a:lnTo>
                    <a:pt x="1003744" y="203060"/>
                  </a:lnTo>
                  <a:lnTo>
                    <a:pt x="1004849" y="203212"/>
                  </a:lnTo>
                  <a:lnTo>
                    <a:pt x="1006043" y="204609"/>
                  </a:lnTo>
                  <a:lnTo>
                    <a:pt x="1012964" y="216865"/>
                  </a:lnTo>
                  <a:lnTo>
                    <a:pt x="1020660" y="206717"/>
                  </a:lnTo>
                  <a:lnTo>
                    <a:pt x="1022718" y="203530"/>
                  </a:lnTo>
                  <a:lnTo>
                    <a:pt x="1022921" y="201841"/>
                  </a:lnTo>
                  <a:lnTo>
                    <a:pt x="1023988" y="198145"/>
                  </a:lnTo>
                  <a:lnTo>
                    <a:pt x="1023023" y="195503"/>
                  </a:lnTo>
                  <a:lnTo>
                    <a:pt x="1022108" y="193852"/>
                  </a:lnTo>
                  <a:lnTo>
                    <a:pt x="1017701" y="190449"/>
                  </a:lnTo>
                  <a:lnTo>
                    <a:pt x="1016762" y="189318"/>
                  </a:lnTo>
                  <a:lnTo>
                    <a:pt x="1016863" y="188353"/>
                  </a:lnTo>
                  <a:lnTo>
                    <a:pt x="1017435" y="187324"/>
                  </a:lnTo>
                  <a:lnTo>
                    <a:pt x="1019987" y="183946"/>
                  </a:lnTo>
                  <a:lnTo>
                    <a:pt x="1020610" y="182638"/>
                  </a:lnTo>
                  <a:lnTo>
                    <a:pt x="1020330" y="181673"/>
                  </a:lnTo>
                  <a:lnTo>
                    <a:pt x="1005484" y="167766"/>
                  </a:lnTo>
                  <a:lnTo>
                    <a:pt x="1005230" y="167131"/>
                  </a:lnTo>
                  <a:lnTo>
                    <a:pt x="1005370" y="166585"/>
                  </a:lnTo>
                  <a:lnTo>
                    <a:pt x="1017739" y="150977"/>
                  </a:lnTo>
                  <a:lnTo>
                    <a:pt x="1022604" y="145503"/>
                  </a:lnTo>
                  <a:lnTo>
                    <a:pt x="1023086" y="144932"/>
                  </a:lnTo>
                  <a:lnTo>
                    <a:pt x="1024699" y="142544"/>
                  </a:lnTo>
                  <a:lnTo>
                    <a:pt x="1025118" y="142036"/>
                  </a:lnTo>
                  <a:lnTo>
                    <a:pt x="1025601" y="141770"/>
                  </a:lnTo>
                  <a:lnTo>
                    <a:pt x="1026007" y="141655"/>
                  </a:lnTo>
                  <a:lnTo>
                    <a:pt x="1026718" y="141909"/>
                  </a:lnTo>
                  <a:lnTo>
                    <a:pt x="1044333" y="155828"/>
                  </a:lnTo>
                  <a:lnTo>
                    <a:pt x="1046581" y="156959"/>
                  </a:lnTo>
                  <a:lnTo>
                    <a:pt x="1047572" y="155968"/>
                  </a:lnTo>
                  <a:lnTo>
                    <a:pt x="1055306" y="146621"/>
                  </a:lnTo>
                  <a:lnTo>
                    <a:pt x="1055839" y="146049"/>
                  </a:lnTo>
                  <a:lnTo>
                    <a:pt x="1056436" y="145567"/>
                  </a:lnTo>
                  <a:lnTo>
                    <a:pt x="1057198" y="145160"/>
                  </a:lnTo>
                  <a:lnTo>
                    <a:pt x="1057871" y="145275"/>
                  </a:lnTo>
                  <a:lnTo>
                    <a:pt x="1073594" y="157010"/>
                  </a:lnTo>
                  <a:lnTo>
                    <a:pt x="1074153" y="156616"/>
                  </a:lnTo>
                  <a:lnTo>
                    <a:pt x="1074674" y="156095"/>
                  </a:lnTo>
                  <a:lnTo>
                    <a:pt x="1077760" y="152222"/>
                  </a:lnTo>
                  <a:lnTo>
                    <a:pt x="1083894" y="145707"/>
                  </a:lnTo>
                  <a:lnTo>
                    <a:pt x="1084249" y="145237"/>
                  </a:lnTo>
                  <a:lnTo>
                    <a:pt x="1085227" y="144297"/>
                  </a:lnTo>
                  <a:lnTo>
                    <a:pt x="1105877" y="161582"/>
                  </a:lnTo>
                  <a:lnTo>
                    <a:pt x="1106639" y="163017"/>
                  </a:lnTo>
                  <a:lnTo>
                    <a:pt x="1106766" y="164033"/>
                  </a:lnTo>
                  <a:lnTo>
                    <a:pt x="1106373" y="164642"/>
                  </a:lnTo>
                  <a:lnTo>
                    <a:pt x="1099820" y="173253"/>
                  </a:lnTo>
                  <a:lnTo>
                    <a:pt x="1099032" y="174472"/>
                  </a:lnTo>
                  <a:lnTo>
                    <a:pt x="1098740" y="175145"/>
                  </a:lnTo>
                  <a:lnTo>
                    <a:pt x="1098613" y="175933"/>
                  </a:lnTo>
                  <a:lnTo>
                    <a:pt x="1098956" y="176504"/>
                  </a:lnTo>
                  <a:lnTo>
                    <a:pt x="1118603" y="191769"/>
                  </a:lnTo>
                  <a:lnTo>
                    <a:pt x="1119365" y="191858"/>
                  </a:lnTo>
                  <a:lnTo>
                    <a:pt x="1119987" y="191541"/>
                  </a:lnTo>
                  <a:lnTo>
                    <a:pt x="1120444" y="190982"/>
                  </a:lnTo>
                  <a:lnTo>
                    <a:pt x="1126617" y="182537"/>
                  </a:lnTo>
                  <a:lnTo>
                    <a:pt x="1127302" y="181419"/>
                  </a:lnTo>
                  <a:lnTo>
                    <a:pt x="1128268" y="179628"/>
                  </a:lnTo>
                  <a:lnTo>
                    <a:pt x="1179283" y="218262"/>
                  </a:lnTo>
                  <a:lnTo>
                    <a:pt x="1181150" y="216750"/>
                  </a:lnTo>
                  <a:lnTo>
                    <a:pt x="1186548" y="210350"/>
                  </a:lnTo>
                  <a:lnTo>
                    <a:pt x="1190383" y="205117"/>
                  </a:lnTo>
                  <a:lnTo>
                    <a:pt x="1191183" y="204723"/>
                  </a:lnTo>
                  <a:lnTo>
                    <a:pt x="1191793" y="204800"/>
                  </a:lnTo>
                  <a:lnTo>
                    <a:pt x="1195158" y="207581"/>
                  </a:lnTo>
                  <a:lnTo>
                    <a:pt x="1196479" y="208165"/>
                  </a:lnTo>
                  <a:lnTo>
                    <a:pt x="1204950" y="200164"/>
                  </a:lnTo>
                  <a:lnTo>
                    <a:pt x="1205725" y="199504"/>
                  </a:lnTo>
                  <a:lnTo>
                    <a:pt x="1207084" y="198653"/>
                  </a:lnTo>
                  <a:lnTo>
                    <a:pt x="1208582" y="199110"/>
                  </a:lnTo>
                  <a:lnTo>
                    <a:pt x="1225740" y="211518"/>
                  </a:lnTo>
                  <a:lnTo>
                    <a:pt x="1227099" y="211874"/>
                  </a:lnTo>
                  <a:lnTo>
                    <a:pt x="1228432" y="211048"/>
                  </a:lnTo>
                  <a:lnTo>
                    <a:pt x="1229715" y="209816"/>
                  </a:lnTo>
                  <a:lnTo>
                    <a:pt x="1237094" y="201421"/>
                  </a:lnTo>
                  <a:lnTo>
                    <a:pt x="1239075" y="198754"/>
                  </a:lnTo>
                  <a:lnTo>
                    <a:pt x="1239786" y="197904"/>
                  </a:lnTo>
                  <a:lnTo>
                    <a:pt x="1240409" y="197700"/>
                  </a:lnTo>
                  <a:lnTo>
                    <a:pt x="1240980" y="197865"/>
                  </a:lnTo>
                  <a:lnTo>
                    <a:pt x="1259954" y="211747"/>
                  </a:lnTo>
                  <a:lnTo>
                    <a:pt x="1260678" y="212051"/>
                  </a:lnTo>
                  <a:lnTo>
                    <a:pt x="1268501" y="201675"/>
                  </a:lnTo>
                  <a:lnTo>
                    <a:pt x="1269047" y="199859"/>
                  </a:lnTo>
                  <a:lnTo>
                    <a:pt x="1276553" y="192290"/>
                  </a:lnTo>
                  <a:lnTo>
                    <a:pt x="1280642" y="192379"/>
                  </a:lnTo>
                  <a:lnTo>
                    <a:pt x="1283601" y="194106"/>
                  </a:lnTo>
                  <a:lnTo>
                    <a:pt x="1284465" y="194398"/>
                  </a:lnTo>
                  <a:lnTo>
                    <a:pt x="1284986" y="194132"/>
                  </a:lnTo>
                  <a:lnTo>
                    <a:pt x="1289265" y="189864"/>
                  </a:lnTo>
                  <a:lnTo>
                    <a:pt x="1290485" y="188950"/>
                  </a:lnTo>
                  <a:lnTo>
                    <a:pt x="1291221" y="188810"/>
                  </a:lnTo>
                  <a:lnTo>
                    <a:pt x="1291691" y="188836"/>
                  </a:lnTo>
                  <a:lnTo>
                    <a:pt x="1292923" y="189433"/>
                  </a:lnTo>
                  <a:lnTo>
                    <a:pt x="1293202" y="189483"/>
                  </a:lnTo>
                  <a:lnTo>
                    <a:pt x="1293444" y="189420"/>
                  </a:lnTo>
                  <a:lnTo>
                    <a:pt x="1294536" y="188480"/>
                  </a:lnTo>
                  <a:lnTo>
                    <a:pt x="1295552" y="187845"/>
                  </a:lnTo>
                  <a:lnTo>
                    <a:pt x="1296314" y="187909"/>
                  </a:lnTo>
                  <a:lnTo>
                    <a:pt x="1297000" y="188175"/>
                  </a:lnTo>
                  <a:lnTo>
                    <a:pt x="1314615" y="200380"/>
                  </a:lnTo>
                  <a:lnTo>
                    <a:pt x="1315720" y="200672"/>
                  </a:lnTo>
                  <a:lnTo>
                    <a:pt x="1320660" y="200317"/>
                  </a:lnTo>
                  <a:lnTo>
                    <a:pt x="1321600" y="200545"/>
                  </a:lnTo>
                  <a:lnTo>
                    <a:pt x="1396403" y="232765"/>
                  </a:lnTo>
                  <a:lnTo>
                    <a:pt x="1402715" y="234568"/>
                  </a:lnTo>
                  <a:lnTo>
                    <a:pt x="1404797" y="234619"/>
                  </a:lnTo>
                  <a:lnTo>
                    <a:pt x="1407198" y="233121"/>
                  </a:lnTo>
                  <a:lnTo>
                    <a:pt x="1408938" y="232498"/>
                  </a:lnTo>
                  <a:lnTo>
                    <a:pt x="1409115" y="232460"/>
                  </a:lnTo>
                  <a:lnTo>
                    <a:pt x="1410754" y="232117"/>
                  </a:lnTo>
                  <a:lnTo>
                    <a:pt x="1411757" y="232155"/>
                  </a:lnTo>
                  <a:lnTo>
                    <a:pt x="1412367" y="232448"/>
                  </a:lnTo>
                  <a:lnTo>
                    <a:pt x="1412963" y="233464"/>
                  </a:lnTo>
                  <a:lnTo>
                    <a:pt x="1413395" y="233984"/>
                  </a:lnTo>
                  <a:lnTo>
                    <a:pt x="1414208" y="234480"/>
                  </a:lnTo>
                  <a:lnTo>
                    <a:pt x="1414830" y="234480"/>
                  </a:lnTo>
                  <a:lnTo>
                    <a:pt x="1415376" y="234302"/>
                  </a:lnTo>
                  <a:lnTo>
                    <a:pt x="1422654" y="229450"/>
                  </a:lnTo>
                  <a:lnTo>
                    <a:pt x="1424952" y="228396"/>
                  </a:lnTo>
                  <a:lnTo>
                    <a:pt x="1425879" y="228193"/>
                  </a:lnTo>
                  <a:lnTo>
                    <a:pt x="1429524" y="228485"/>
                  </a:lnTo>
                  <a:lnTo>
                    <a:pt x="1434312" y="227279"/>
                  </a:lnTo>
                  <a:lnTo>
                    <a:pt x="1437386" y="227063"/>
                  </a:lnTo>
                  <a:lnTo>
                    <a:pt x="1436674" y="228269"/>
                  </a:lnTo>
                  <a:lnTo>
                    <a:pt x="1436408" y="228853"/>
                  </a:lnTo>
                  <a:lnTo>
                    <a:pt x="1436154" y="229603"/>
                  </a:lnTo>
                  <a:lnTo>
                    <a:pt x="1436027" y="230479"/>
                  </a:lnTo>
                  <a:lnTo>
                    <a:pt x="1436027" y="231190"/>
                  </a:lnTo>
                  <a:lnTo>
                    <a:pt x="1436103" y="231813"/>
                  </a:lnTo>
                  <a:lnTo>
                    <a:pt x="1436928" y="235089"/>
                  </a:lnTo>
                  <a:lnTo>
                    <a:pt x="1436776" y="236359"/>
                  </a:lnTo>
                  <a:lnTo>
                    <a:pt x="1436306" y="238226"/>
                  </a:lnTo>
                  <a:lnTo>
                    <a:pt x="1435011" y="242354"/>
                  </a:lnTo>
                  <a:lnTo>
                    <a:pt x="1434528" y="244233"/>
                  </a:lnTo>
                  <a:lnTo>
                    <a:pt x="1434287" y="245554"/>
                  </a:lnTo>
                  <a:lnTo>
                    <a:pt x="1434312" y="246138"/>
                  </a:lnTo>
                  <a:lnTo>
                    <a:pt x="1434249" y="246748"/>
                  </a:lnTo>
                  <a:lnTo>
                    <a:pt x="1432331" y="248767"/>
                  </a:lnTo>
                  <a:lnTo>
                    <a:pt x="1431848" y="249085"/>
                  </a:lnTo>
                  <a:lnTo>
                    <a:pt x="1430566" y="252958"/>
                  </a:lnTo>
                  <a:lnTo>
                    <a:pt x="1430604" y="253555"/>
                  </a:lnTo>
                  <a:lnTo>
                    <a:pt x="1430578" y="254203"/>
                  </a:lnTo>
                  <a:lnTo>
                    <a:pt x="1422882" y="258914"/>
                  </a:lnTo>
                  <a:lnTo>
                    <a:pt x="1422425" y="259219"/>
                  </a:lnTo>
                  <a:lnTo>
                    <a:pt x="1421968" y="259651"/>
                  </a:lnTo>
                  <a:lnTo>
                    <a:pt x="1421574" y="260172"/>
                  </a:lnTo>
                  <a:lnTo>
                    <a:pt x="1421231" y="260781"/>
                  </a:lnTo>
                  <a:lnTo>
                    <a:pt x="1420291" y="262877"/>
                  </a:lnTo>
                  <a:lnTo>
                    <a:pt x="1419974" y="263550"/>
                  </a:lnTo>
                  <a:lnTo>
                    <a:pt x="1419580" y="264020"/>
                  </a:lnTo>
                  <a:lnTo>
                    <a:pt x="1419110" y="264401"/>
                  </a:lnTo>
                  <a:lnTo>
                    <a:pt x="1418132" y="264921"/>
                  </a:lnTo>
                  <a:lnTo>
                    <a:pt x="1417662" y="265239"/>
                  </a:lnTo>
                  <a:lnTo>
                    <a:pt x="1413230" y="276085"/>
                  </a:lnTo>
                  <a:lnTo>
                    <a:pt x="1413357" y="277850"/>
                  </a:lnTo>
                  <a:lnTo>
                    <a:pt x="1414043" y="279996"/>
                  </a:lnTo>
                  <a:lnTo>
                    <a:pt x="1415186" y="282536"/>
                  </a:lnTo>
                  <a:lnTo>
                    <a:pt x="1415338" y="283070"/>
                  </a:lnTo>
                  <a:lnTo>
                    <a:pt x="1415338" y="283781"/>
                  </a:lnTo>
                  <a:lnTo>
                    <a:pt x="1415097" y="284695"/>
                  </a:lnTo>
                  <a:lnTo>
                    <a:pt x="1414386" y="286143"/>
                  </a:lnTo>
                  <a:lnTo>
                    <a:pt x="1413878" y="286969"/>
                  </a:lnTo>
                  <a:lnTo>
                    <a:pt x="1412278" y="289356"/>
                  </a:lnTo>
                  <a:lnTo>
                    <a:pt x="1411973" y="289979"/>
                  </a:lnTo>
                  <a:lnTo>
                    <a:pt x="1411744" y="290715"/>
                  </a:lnTo>
                  <a:lnTo>
                    <a:pt x="1411757" y="291553"/>
                  </a:lnTo>
                  <a:lnTo>
                    <a:pt x="1411859" y="292226"/>
                  </a:lnTo>
                  <a:lnTo>
                    <a:pt x="1412392" y="293865"/>
                  </a:lnTo>
                  <a:lnTo>
                    <a:pt x="1412506" y="294424"/>
                  </a:lnTo>
                  <a:lnTo>
                    <a:pt x="1412417" y="295122"/>
                  </a:lnTo>
                  <a:lnTo>
                    <a:pt x="1412163" y="295960"/>
                  </a:lnTo>
                  <a:lnTo>
                    <a:pt x="1410004" y="300215"/>
                  </a:lnTo>
                  <a:lnTo>
                    <a:pt x="1409039" y="301904"/>
                  </a:lnTo>
                  <a:lnTo>
                    <a:pt x="1408760" y="302590"/>
                  </a:lnTo>
                  <a:lnTo>
                    <a:pt x="1408557" y="303288"/>
                  </a:lnTo>
                  <a:lnTo>
                    <a:pt x="1408671" y="304114"/>
                  </a:lnTo>
                  <a:lnTo>
                    <a:pt x="1408950" y="304685"/>
                  </a:lnTo>
                  <a:lnTo>
                    <a:pt x="1409433" y="305142"/>
                  </a:lnTo>
                  <a:lnTo>
                    <a:pt x="1411757" y="306489"/>
                  </a:lnTo>
                  <a:lnTo>
                    <a:pt x="1412201" y="306882"/>
                  </a:lnTo>
                  <a:lnTo>
                    <a:pt x="1412341" y="307555"/>
                  </a:lnTo>
                  <a:lnTo>
                    <a:pt x="1412328" y="308381"/>
                  </a:lnTo>
                  <a:lnTo>
                    <a:pt x="1411846" y="309867"/>
                  </a:lnTo>
                  <a:lnTo>
                    <a:pt x="1411312" y="311175"/>
                  </a:lnTo>
                  <a:lnTo>
                    <a:pt x="1408595" y="316687"/>
                  </a:lnTo>
                  <a:lnTo>
                    <a:pt x="1408176" y="317741"/>
                  </a:lnTo>
                  <a:lnTo>
                    <a:pt x="1407985" y="318566"/>
                  </a:lnTo>
                  <a:lnTo>
                    <a:pt x="1407934" y="319201"/>
                  </a:lnTo>
                  <a:lnTo>
                    <a:pt x="1407693" y="320471"/>
                  </a:lnTo>
                  <a:lnTo>
                    <a:pt x="1407287" y="321398"/>
                  </a:lnTo>
                  <a:lnTo>
                    <a:pt x="1406626" y="322491"/>
                  </a:lnTo>
                  <a:lnTo>
                    <a:pt x="1405128" y="324370"/>
                  </a:lnTo>
                  <a:lnTo>
                    <a:pt x="1403578" y="325780"/>
                  </a:lnTo>
                  <a:lnTo>
                    <a:pt x="1403070" y="326313"/>
                  </a:lnTo>
                  <a:lnTo>
                    <a:pt x="1402588" y="327101"/>
                  </a:lnTo>
                  <a:lnTo>
                    <a:pt x="1402092" y="328587"/>
                  </a:lnTo>
                  <a:lnTo>
                    <a:pt x="1401889" y="329514"/>
                  </a:lnTo>
                  <a:lnTo>
                    <a:pt x="1401673" y="330352"/>
                  </a:lnTo>
                  <a:lnTo>
                    <a:pt x="1401178" y="331330"/>
                  </a:lnTo>
                  <a:lnTo>
                    <a:pt x="1400390" y="332244"/>
                  </a:lnTo>
                  <a:lnTo>
                    <a:pt x="1398168" y="335394"/>
                  </a:lnTo>
                  <a:lnTo>
                    <a:pt x="1395895" y="338835"/>
                  </a:lnTo>
                  <a:lnTo>
                    <a:pt x="1395006" y="340601"/>
                  </a:lnTo>
                  <a:lnTo>
                    <a:pt x="1394714" y="341312"/>
                  </a:lnTo>
                  <a:lnTo>
                    <a:pt x="1394383" y="341972"/>
                  </a:lnTo>
                  <a:lnTo>
                    <a:pt x="1380959" y="352475"/>
                  </a:lnTo>
                  <a:lnTo>
                    <a:pt x="1380439" y="352894"/>
                  </a:lnTo>
                  <a:lnTo>
                    <a:pt x="1379956" y="353440"/>
                  </a:lnTo>
                  <a:lnTo>
                    <a:pt x="1379461" y="354545"/>
                  </a:lnTo>
                  <a:lnTo>
                    <a:pt x="1379232" y="355333"/>
                  </a:lnTo>
                  <a:lnTo>
                    <a:pt x="1378902" y="356209"/>
                  </a:lnTo>
                  <a:lnTo>
                    <a:pt x="1378445" y="357047"/>
                  </a:lnTo>
                  <a:lnTo>
                    <a:pt x="1377505" y="358165"/>
                  </a:lnTo>
                  <a:lnTo>
                    <a:pt x="1376337" y="359346"/>
                  </a:lnTo>
                  <a:lnTo>
                    <a:pt x="1372755" y="362280"/>
                  </a:lnTo>
                  <a:lnTo>
                    <a:pt x="1372235" y="362915"/>
                  </a:lnTo>
                  <a:lnTo>
                    <a:pt x="1370139" y="370878"/>
                  </a:lnTo>
                  <a:lnTo>
                    <a:pt x="1369936" y="372173"/>
                  </a:lnTo>
                  <a:lnTo>
                    <a:pt x="1369758" y="372833"/>
                  </a:lnTo>
                  <a:lnTo>
                    <a:pt x="1369364" y="373545"/>
                  </a:lnTo>
                  <a:lnTo>
                    <a:pt x="1368793" y="374256"/>
                  </a:lnTo>
                  <a:lnTo>
                    <a:pt x="1363865" y="378040"/>
                  </a:lnTo>
                  <a:lnTo>
                    <a:pt x="1362659" y="379183"/>
                  </a:lnTo>
                  <a:lnTo>
                    <a:pt x="1361274" y="381419"/>
                  </a:lnTo>
                  <a:lnTo>
                    <a:pt x="1360982" y="382638"/>
                  </a:lnTo>
                  <a:lnTo>
                    <a:pt x="1360792" y="383171"/>
                  </a:lnTo>
                  <a:lnTo>
                    <a:pt x="1360538" y="383857"/>
                  </a:lnTo>
                  <a:lnTo>
                    <a:pt x="1360182" y="384365"/>
                  </a:lnTo>
                  <a:lnTo>
                    <a:pt x="1359573" y="384873"/>
                  </a:lnTo>
                  <a:lnTo>
                    <a:pt x="1356080" y="386638"/>
                  </a:lnTo>
                  <a:lnTo>
                    <a:pt x="1355293" y="387184"/>
                  </a:lnTo>
                  <a:lnTo>
                    <a:pt x="1354696" y="387997"/>
                  </a:lnTo>
                  <a:lnTo>
                    <a:pt x="1354340" y="388721"/>
                  </a:lnTo>
                  <a:lnTo>
                    <a:pt x="1354162" y="389407"/>
                  </a:lnTo>
                  <a:lnTo>
                    <a:pt x="1353629" y="392036"/>
                  </a:lnTo>
                  <a:lnTo>
                    <a:pt x="1353210" y="393382"/>
                  </a:lnTo>
                  <a:lnTo>
                    <a:pt x="1346263" y="396836"/>
                  </a:lnTo>
                  <a:lnTo>
                    <a:pt x="1345742" y="397090"/>
                  </a:lnTo>
                  <a:lnTo>
                    <a:pt x="1345298" y="397662"/>
                  </a:lnTo>
                  <a:lnTo>
                    <a:pt x="1345145" y="398259"/>
                  </a:lnTo>
                  <a:lnTo>
                    <a:pt x="1345031" y="399478"/>
                  </a:lnTo>
                  <a:lnTo>
                    <a:pt x="1345158" y="405193"/>
                  </a:lnTo>
                  <a:lnTo>
                    <a:pt x="1345145" y="405396"/>
                  </a:lnTo>
                  <a:lnTo>
                    <a:pt x="1344904" y="405460"/>
                  </a:lnTo>
                  <a:lnTo>
                    <a:pt x="1344409" y="405536"/>
                  </a:lnTo>
                  <a:lnTo>
                    <a:pt x="1338884" y="402462"/>
                  </a:lnTo>
                  <a:lnTo>
                    <a:pt x="1338262" y="402247"/>
                  </a:lnTo>
                  <a:lnTo>
                    <a:pt x="1337589" y="402247"/>
                  </a:lnTo>
                  <a:lnTo>
                    <a:pt x="1336941" y="402780"/>
                  </a:lnTo>
                  <a:lnTo>
                    <a:pt x="1334198" y="406107"/>
                  </a:lnTo>
                  <a:lnTo>
                    <a:pt x="1333220" y="407250"/>
                  </a:lnTo>
                  <a:lnTo>
                    <a:pt x="1332395" y="408076"/>
                  </a:lnTo>
                  <a:lnTo>
                    <a:pt x="1331950" y="408444"/>
                  </a:lnTo>
                  <a:lnTo>
                    <a:pt x="1331277" y="408584"/>
                  </a:lnTo>
                  <a:lnTo>
                    <a:pt x="1330426" y="408495"/>
                  </a:lnTo>
                  <a:lnTo>
                    <a:pt x="1326172" y="405752"/>
                  </a:lnTo>
                  <a:lnTo>
                    <a:pt x="1324927" y="406044"/>
                  </a:lnTo>
                  <a:lnTo>
                    <a:pt x="1324203" y="406692"/>
                  </a:lnTo>
                  <a:lnTo>
                    <a:pt x="1323911" y="407136"/>
                  </a:lnTo>
                  <a:lnTo>
                    <a:pt x="1318768" y="413486"/>
                  </a:lnTo>
                  <a:lnTo>
                    <a:pt x="1317510" y="414769"/>
                  </a:lnTo>
                  <a:lnTo>
                    <a:pt x="1316316" y="416204"/>
                  </a:lnTo>
                  <a:lnTo>
                    <a:pt x="1315173" y="417817"/>
                  </a:lnTo>
                  <a:lnTo>
                    <a:pt x="1314742" y="418325"/>
                  </a:lnTo>
                  <a:lnTo>
                    <a:pt x="1314310" y="418769"/>
                  </a:lnTo>
                  <a:lnTo>
                    <a:pt x="1313840" y="419087"/>
                  </a:lnTo>
                  <a:lnTo>
                    <a:pt x="1313281" y="419150"/>
                  </a:lnTo>
                  <a:lnTo>
                    <a:pt x="1312621" y="419036"/>
                  </a:lnTo>
                  <a:lnTo>
                    <a:pt x="1307706" y="417207"/>
                  </a:lnTo>
                  <a:lnTo>
                    <a:pt x="1307045" y="417156"/>
                  </a:lnTo>
                  <a:lnTo>
                    <a:pt x="1306436" y="417385"/>
                  </a:lnTo>
                  <a:lnTo>
                    <a:pt x="1305928" y="418134"/>
                  </a:lnTo>
                  <a:lnTo>
                    <a:pt x="1305547" y="418845"/>
                  </a:lnTo>
                  <a:lnTo>
                    <a:pt x="1305179" y="419544"/>
                  </a:lnTo>
                  <a:lnTo>
                    <a:pt x="1297330" y="432346"/>
                  </a:lnTo>
                  <a:lnTo>
                    <a:pt x="1296936" y="432866"/>
                  </a:lnTo>
                  <a:lnTo>
                    <a:pt x="1296543" y="433336"/>
                  </a:lnTo>
                  <a:lnTo>
                    <a:pt x="1296073" y="433654"/>
                  </a:lnTo>
                  <a:lnTo>
                    <a:pt x="1292263" y="435940"/>
                  </a:lnTo>
                  <a:lnTo>
                    <a:pt x="1290434" y="437375"/>
                  </a:lnTo>
                  <a:lnTo>
                    <a:pt x="1289570" y="438200"/>
                  </a:lnTo>
                  <a:lnTo>
                    <a:pt x="1288783" y="439153"/>
                  </a:lnTo>
                  <a:lnTo>
                    <a:pt x="1288554" y="439712"/>
                  </a:lnTo>
                  <a:lnTo>
                    <a:pt x="1288554" y="440334"/>
                  </a:lnTo>
                  <a:lnTo>
                    <a:pt x="1289075" y="440969"/>
                  </a:lnTo>
                  <a:lnTo>
                    <a:pt x="1289608" y="441451"/>
                  </a:lnTo>
                  <a:lnTo>
                    <a:pt x="1298105" y="446417"/>
                  </a:lnTo>
                  <a:lnTo>
                    <a:pt x="1298536" y="446925"/>
                  </a:lnTo>
                  <a:lnTo>
                    <a:pt x="1298790" y="447573"/>
                  </a:lnTo>
                  <a:lnTo>
                    <a:pt x="1298625" y="448703"/>
                  </a:lnTo>
                  <a:lnTo>
                    <a:pt x="1298105" y="450341"/>
                  </a:lnTo>
                  <a:lnTo>
                    <a:pt x="1298016" y="451230"/>
                  </a:lnTo>
                  <a:lnTo>
                    <a:pt x="1298143" y="452297"/>
                  </a:lnTo>
                  <a:lnTo>
                    <a:pt x="1299387" y="455815"/>
                  </a:lnTo>
                  <a:lnTo>
                    <a:pt x="1300340" y="457860"/>
                  </a:lnTo>
                  <a:lnTo>
                    <a:pt x="1300429" y="458495"/>
                  </a:lnTo>
                  <a:lnTo>
                    <a:pt x="1299857" y="460882"/>
                  </a:lnTo>
                  <a:lnTo>
                    <a:pt x="1299806" y="462445"/>
                  </a:lnTo>
                  <a:lnTo>
                    <a:pt x="1300454" y="465315"/>
                  </a:lnTo>
                  <a:lnTo>
                    <a:pt x="1304925" y="470001"/>
                  </a:lnTo>
                  <a:lnTo>
                    <a:pt x="1308557" y="473087"/>
                  </a:lnTo>
                  <a:lnTo>
                    <a:pt x="1315720" y="479132"/>
                  </a:lnTo>
                  <a:lnTo>
                    <a:pt x="1316380" y="480910"/>
                  </a:lnTo>
                  <a:lnTo>
                    <a:pt x="1317091" y="483666"/>
                  </a:lnTo>
                  <a:lnTo>
                    <a:pt x="1317879" y="485736"/>
                  </a:lnTo>
                  <a:lnTo>
                    <a:pt x="1318552" y="486651"/>
                  </a:lnTo>
                  <a:lnTo>
                    <a:pt x="1321943" y="488835"/>
                  </a:lnTo>
                  <a:lnTo>
                    <a:pt x="1322273" y="489343"/>
                  </a:lnTo>
                  <a:lnTo>
                    <a:pt x="1312887" y="501510"/>
                  </a:lnTo>
                  <a:lnTo>
                    <a:pt x="1311643" y="502919"/>
                  </a:lnTo>
                  <a:lnTo>
                    <a:pt x="1311478" y="505078"/>
                  </a:lnTo>
                  <a:lnTo>
                    <a:pt x="1313637" y="512102"/>
                  </a:lnTo>
                  <a:lnTo>
                    <a:pt x="1312849" y="513118"/>
                  </a:lnTo>
                  <a:lnTo>
                    <a:pt x="1309941" y="516127"/>
                  </a:lnTo>
                  <a:lnTo>
                    <a:pt x="1309446" y="516381"/>
                  </a:lnTo>
                  <a:lnTo>
                    <a:pt x="1308874" y="516394"/>
                  </a:lnTo>
                  <a:lnTo>
                    <a:pt x="1306207" y="515480"/>
                  </a:lnTo>
                  <a:lnTo>
                    <a:pt x="1305623" y="515467"/>
                  </a:lnTo>
                  <a:lnTo>
                    <a:pt x="1300568" y="529970"/>
                  </a:lnTo>
                  <a:lnTo>
                    <a:pt x="1300911" y="530796"/>
                  </a:lnTo>
                  <a:lnTo>
                    <a:pt x="1301775" y="531380"/>
                  </a:lnTo>
                  <a:lnTo>
                    <a:pt x="1304467" y="532282"/>
                  </a:lnTo>
                  <a:lnTo>
                    <a:pt x="1304925" y="532625"/>
                  </a:lnTo>
                  <a:lnTo>
                    <a:pt x="1304950" y="533412"/>
                  </a:lnTo>
                  <a:lnTo>
                    <a:pt x="1304810" y="534149"/>
                  </a:lnTo>
                  <a:lnTo>
                    <a:pt x="1303921" y="536955"/>
                  </a:lnTo>
                  <a:lnTo>
                    <a:pt x="1303769" y="537616"/>
                  </a:lnTo>
                  <a:lnTo>
                    <a:pt x="1304124" y="538200"/>
                  </a:lnTo>
                  <a:lnTo>
                    <a:pt x="1304582" y="538606"/>
                  </a:lnTo>
                  <a:lnTo>
                    <a:pt x="1308239" y="539102"/>
                  </a:lnTo>
                  <a:lnTo>
                    <a:pt x="1308646" y="539661"/>
                  </a:lnTo>
                  <a:lnTo>
                    <a:pt x="1309878" y="541972"/>
                  </a:lnTo>
                  <a:lnTo>
                    <a:pt x="1310271" y="542289"/>
                  </a:lnTo>
                  <a:lnTo>
                    <a:pt x="1310817" y="542378"/>
                  </a:lnTo>
                  <a:lnTo>
                    <a:pt x="1313662" y="542239"/>
                  </a:lnTo>
                  <a:lnTo>
                    <a:pt x="1314183" y="542404"/>
                  </a:lnTo>
                  <a:lnTo>
                    <a:pt x="1314437" y="542759"/>
                  </a:lnTo>
                  <a:lnTo>
                    <a:pt x="1315339" y="545909"/>
                  </a:lnTo>
                  <a:lnTo>
                    <a:pt x="1315313" y="546569"/>
                  </a:lnTo>
                  <a:lnTo>
                    <a:pt x="1315110" y="547331"/>
                  </a:lnTo>
                  <a:lnTo>
                    <a:pt x="1313992" y="549059"/>
                  </a:lnTo>
                  <a:lnTo>
                    <a:pt x="1313294" y="549935"/>
                  </a:lnTo>
                  <a:lnTo>
                    <a:pt x="1310424" y="553034"/>
                  </a:lnTo>
                  <a:lnTo>
                    <a:pt x="1309776" y="554634"/>
                  </a:lnTo>
                  <a:lnTo>
                    <a:pt x="1309725" y="559117"/>
                  </a:lnTo>
                  <a:lnTo>
                    <a:pt x="1309446" y="561009"/>
                  </a:lnTo>
                  <a:lnTo>
                    <a:pt x="1309484" y="564553"/>
                  </a:lnTo>
                  <a:lnTo>
                    <a:pt x="1309611" y="565492"/>
                  </a:lnTo>
                  <a:lnTo>
                    <a:pt x="1309611" y="565619"/>
                  </a:lnTo>
                  <a:lnTo>
                    <a:pt x="1297406" y="570306"/>
                  </a:lnTo>
                  <a:lnTo>
                    <a:pt x="1296949" y="570496"/>
                  </a:lnTo>
                  <a:lnTo>
                    <a:pt x="1296492" y="570852"/>
                  </a:lnTo>
                  <a:lnTo>
                    <a:pt x="1296073" y="571639"/>
                  </a:lnTo>
                  <a:lnTo>
                    <a:pt x="1295806" y="572350"/>
                  </a:lnTo>
                  <a:lnTo>
                    <a:pt x="1295184" y="574433"/>
                  </a:lnTo>
                  <a:lnTo>
                    <a:pt x="1294879" y="575081"/>
                  </a:lnTo>
                  <a:lnTo>
                    <a:pt x="1294396" y="575678"/>
                  </a:lnTo>
                  <a:lnTo>
                    <a:pt x="1287678" y="580466"/>
                  </a:lnTo>
                  <a:lnTo>
                    <a:pt x="1286891" y="580732"/>
                  </a:lnTo>
                  <a:lnTo>
                    <a:pt x="1282192" y="581126"/>
                  </a:lnTo>
                  <a:lnTo>
                    <a:pt x="1279550" y="581977"/>
                  </a:lnTo>
                  <a:lnTo>
                    <a:pt x="1276400" y="583514"/>
                  </a:lnTo>
                  <a:lnTo>
                    <a:pt x="1275918" y="583831"/>
                  </a:lnTo>
                  <a:lnTo>
                    <a:pt x="1272794" y="586193"/>
                  </a:lnTo>
                  <a:lnTo>
                    <a:pt x="1272133" y="586498"/>
                  </a:lnTo>
                  <a:lnTo>
                    <a:pt x="1271460" y="586485"/>
                  </a:lnTo>
                  <a:lnTo>
                    <a:pt x="1270508" y="586282"/>
                  </a:lnTo>
                  <a:lnTo>
                    <a:pt x="1267485" y="584682"/>
                  </a:lnTo>
                  <a:lnTo>
                    <a:pt x="1265135" y="583425"/>
                  </a:lnTo>
                  <a:lnTo>
                    <a:pt x="1263332" y="583234"/>
                  </a:lnTo>
                  <a:lnTo>
                    <a:pt x="1261389" y="584276"/>
                  </a:lnTo>
                  <a:lnTo>
                    <a:pt x="1259573" y="586320"/>
                  </a:lnTo>
                  <a:lnTo>
                    <a:pt x="1258150" y="587514"/>
                  </a:lnTo>
                  <a:lnTo>
                    <a:pt x="1256245" y="588479"/>
                  </a:lnTo>
                  <a:lnTo>
                    <a:pt x="1250492" y="589432"/>
                  </a:lnTo>
                  <a:lnTo>
                    <a:pt x="1249908" y="589889"/>
                  </a:lnTo>
                  <a:lnTo>
                    <a:pt x="1249324" y="590600"/>
                  </a:lnTo>
                  <a:lnTo>
                    <a:pt x="1248575" y="592226"/>
                  </a:lnTo>
                  <a:lnTo>
                    <a:pt x="1248308" y="593166"/>
                  </a:lnTo>
                  <a:lnTo>
                    <a:pt x="1247965" y="594042"/>
                  </a:lnTo>
                  <a:lnTo>
                    <a:pt x="1247482" y="594702"/>
                  </a:lnTo>
                  <a:lnTo>
                    <a:pt x="1246428" y="595490"/>
                  </a:lnTo>
                  <a:lnTo>
                    <a:pt x="1245082" y="596163"/>
                  </a:lnTo>
                  <a:lnTo>
                    <a:pt x="1243533" y="596607"/>
                  </a:lnTo>
                  <a:lnTo>
                    <a:pt x="1243126" y="596785"/>
                  </a:lnTo>
                  <a:lnTo>
                    <a:pt x="1242631" y="597255"/>
                  </a:lnTo>
                  <a:lnTo>
                    <a:pt x="1242174" y="598093"/>
                  </a:lnTo>
                  <a:lnTo>
                    <a:pt x="1241704" y="599376"/>
                  </a:lnTo>
                  <a:lnTo>
                    <a:pt x="1241501" y="601370"/>
                  </a:lnTo>
                  <a:lnTo>
                    <a:pt x="1241755" y="605256"/>
                  </a:lnTo>
                  <a:lnTo>
                    <a:pt x="1242326" y="607377"/>
                  </a:lnTo>
                  <a:lnTo>
                    <a:pt x="1242733" y="608444"/>
                  </a:lnTo>
                  <a:lnTo>
                    <a:pt x="1244422" y="611568"/>
                  </a:lnTo>
                  <a:lnTo>
                    <a:pt x="1244498" y="612101"/>
                  </a:lnTo>
                  <a:lnTo>
                    <a:pt x="1244473" y="612609"/>
                  </a:lnTo>
                  <a:lnTo>
                    <a:pt x="1244307" y="613867"/>
                  </a:lnTo>
                  <a:lnTo>
                    <a:pt x="1244307" y="614349"/>
                  </a:lnTo>
                  <a:lnTo>
                    <a:pt x="1244346" y="614845"/>
                  </a:lnTo>
                  <a:lnTo>
                    <a:pt x="1244295" y="615619"/>
                  </a:lnTo>
                  <a:lnTo>
                    <a:pt x="1243838" y="618121"/>
                  </a:lnTo>
                  <a:lnTo>
                    <a:pt x="1244079" y="618883"/>
                  </a:lnTo>
                  <a:lnTo>
                    <a:pt x="1244511" y="619391"/>
                  </a:lnTo>
                  <a:lnTo>
                    <a:pt x="1247902" y="620496"/>
                  </a:lnTo>
                  <a:lnTo>
                    <a:pt x="1248435" y="620890"/>
                  </a:lnTo>
                  <a:lnTo>
                    <a:pt x="1248829" y="621372"/>
                  </a:lnTo>
                  <a:lnTo>
                    <a:pt x="1249045" y="621957"/>
                  </a:lnTo>
                  <a:lnTo>
                    <a:pt x="1248956" y="622757"/>
                  </a:lnTo>
                  <a:lnTo>
                    <a:pt x="1231214" y="636892"/>
                  </a:lnTo>
                  <a:lnTo>
                    <a:pt x="1223302" y="640537"/>
                  </a:lnTo>
                  <a:lnTo>
                    <a:pt x="1221371" y="641057"/>
                  </a:lnTo>
                  <a:lnTo>
                    <a:pt x="1219377" y="641146"/>
                  </a:lnTo>
                  <a:lnTo>
                    <a:pt x="1217409" y="639749"/>
                  </a:lnTo>
                  <a:lnTo>
                    <a:pt x="1216202" y="638454"/>
                  </a:lnTo>
                  <a:lnTo>
                    <a:pt x="1215885" y="637158"/>
                  </a:lnTo>
                  <a:lnTo>
                    <a:pt x="1215974" y="636358"/>
                  </a:lnTo>
                  <a:lnTo>
                    <a:pt x="1216317" y="635698"/>
                  </a:lnTo>
                  <a:lnTo>
                    <a:pt x="1217980" y="633323"/>
                  </a:lnTo>
                  <a:lnTo>
                    <a:pt x="1218666" y="632155"/>
                  </a:lnTo>
                  <a:lnTo>
                    <a:pt x="1218946" y="631570"/>
                  </a:lnTo>
                  <a:lnTo>
                    <a:pt x="1219136" y="630999"/>
                  </a:lnTo>
                  <a:lnTo>
                    <a:pt x="1219288" y="630453"/>
                  </a:lnTo>
                  <a:lnTo>
                    <a:pt x="1219377" y="629894"/>
                  </a:lnTo>
                  <a:lnTo>
                    <a:pt x="1219200" y="629335"/>
                  </a:lnTo>
                  <a:lnTo>
                    <a:pt x="1218780" y="628776"/>
                  </a:lnTo>
                  <a:lnTo>
                    <a:pt x="1213446" y="625551"/>
                  </a:lnTo>
                  <a:lnTo>
                    <a:pt x="1211948" y="625195"/>
                  </a:lnTo>
                  <a:lnTo>
                    <a:pt x="1209154" y="625589"/>
                  </a:lnTo>
                  <a:lnTo>
                    <a:pt x="1208659" y="625030"/>
                  </a:lnTo>
                  <a:lnTo>
                    <a:pt x="1208493" y="623544"/>
                  </a:lnTo>
                  <a:lnTo>
                    <a:pt x="1208278" y="623125"/>
                  </a:lnTo>
                  <a:lnTo>
                    <a:pt x="1206703" y="622261"/>
                  </a:lnTo>
                  <a:lnTo>
                    <a:pt x="1204442" y="621652"/>
                  </a:lnTo>
                  <a:lnTo>
                    <a:pt x="1203883" y="621728"/>
                  </a:lnTo>
                  <a:lnTo>
                    <a:pt x="1202474" y="624370"/>
                  </a:lnTo>
                  <a:lnTo>
                    <a:pt x="1202512" y="626008"/>
                  </a:lnTo>
                  <a:lnTo>
                    <a:pt x="1202474" y="626541"/>
                  </a:lnTo>
                  <a:lnTo>
                    <a:pt x="1202296" y="627100"/>
                  </a:lnTo>
                  <a:lnTo>
                    <a:pt x="1201902" y="627646"/>
                  </a:lnTo>
                  <a:lnTo>
                    <a:pt x="1201432" y="628078"/>
                  </a:lnTo>
                  <a:lnTo>
                    <a:pt x="1198880" y="629856"/>
                  </a:lnTo>
                  <a:lnTo>
                    <a:pt x="1198168" y="630554"/>
                  </a:lnTo>
                  <a:lnTo>
                    <a:pt x="1197597" y="631228"/>
                  </a:lnTo>
                  <a:lnTo>
                    <a:pt x="1196809" y="632015"/>
                  </a:lnTo>
                  <a:lnTo>
                    <a:pt x="1196594" y="632574"/>
                  </a:lnTo>
                  <a:lnTo>
                    <a:pt x="1196479" y="633145"/>
                  </a:lnTo>
                  <a:lnTo>
                    <a:pt x="1196340" y="633501"/>
                  </a:lnTo>
                  <a:lnTo>
                    <a:pt x="1195959" y="633628"/>
                  </a:lnTo>
                  <a:lnTo>
                    <a:pt x="1195171" y="633069"/>
                  </a:lnTo>
                  <a:lnTo>
                    <a:pt x="1194917" y="632510"/>
                  </a:lnTo>
                  <a:lnTo>
                    <a:pt x="1194777" y="631380"/>
                  </a:lnTo>
                  <a:lnTo>
                    <a:pt x="1194612" y="630847"/>
                  </a:lnTo>
                  <a:lnTo>
                    <a:pt x="1194549" y="630300"/>
                  </a:lnTo>
                  <a:lnTo>
                    <a:pt x="1194663" y="629742"/>
                  </a:lnTo>
                  <a:lnTo>
                    <a:pt x="1194904" y="629170"/>
                  </a:lnTo>
                  <a:lnTo>
                    <a:pt x="1195057" y="628611"/>
                  </a:lnTo>
                  <a:lnTo>
                    <a:pt x="1195082" y="628053"/>
                  </a:lnTo>
                  <a:lnTo>
                    <a:pt x="1194904" y="627532"/>
                  </a:lnTo>
                  <a:lnTo>
                    <a:pt x="1194422" y="627341"/>
                  </a:lnTo>
                  <a:lnTo>
                    <a:pt x="1193723" y="627519"/>
                  </a:lnTo>
                  <a:lnTo>
                    <a:pt x="1192682" y="628662"/>
                  </a:lnTo>
                  <a:lnTo>
                    <a:pt x="1192136" y="629424"/>
                  </a:lnTo>
                  <a:lnTo>
                    <a:pt x="1191399" y="630237"/>
                  </a:lnTo>
                  <a:lnTo>
                    <a:pt x="1190853" y="630694"/>
                  </a:lnTo>
                  <a:lnTo>
                    <a:pt x="1187323" y="632167"/>
                  </a:lnTo>
                  <a:lnTo>
                    <a:pt x="1186840" y="632942"/>
                  </a:lnTo>
                  <a:lnTo>
                    <a:pt x="1186688" y="633552"/>
                  </a:lnTo>
                  <a:lnTo>
                    <a:pt x="1186599" y="634606"/>
                  </a:lnTo>
                  <a:lnTo>
                    <a:pt x="1186649" y="636752"/>
                  </a:lnTo>
                  <a:lnTo>
                    <a:pt x="1186611" y="637235"/>
                  </a:lnTo>
                  <a:lnTo>
                    <a:pt x="1186446" y="637743"/>
                  </a:lnTo>
                  <a:lnTo>
                    <a:pt x="1186180" y="638378"/>
                  </a:lnTo>
                  <a:lnTo>
                    <a:pt x="1185684" y="639216"/>
                  </a:lnTo>
                  <a:lnTo>
                    <a:pt x="1178001" y="649985"/>
                  </a:lnTo>
                  <a:lnTo>
                    <a:pt x="1176858" y="651776"/>
                  </a:lnTo>
                  <a:lnTo>
                    <a:pt x="1176235" y="652932"/>
                  </a:lnTo>
                  <a:lnTo>
                    <a:pt x="1176147" y="653478"/>
                  </a:lnTo>
                  <a:lnTo>
                    <a:pt x="1176451" y="653986"/>
                  </a:lnTo>
                  <a:lnTo>
                    <a:pt x="1177353" y="654977"/>
                  </a:lnTo>
                  <a:lnTo>
                    <a:pt x="1177531" y="655421"/>
                  </a:lnTo>
                  <a:lnTo>
                    <a:pt x="1177302" y="655751"/>
                  </a:lnTo>
                  <a:lnTo>
                    <a:pt x="1176858" y="655954"/>
                  </a:lnTo>
                  <a:lnTo>
                    <a:pt x="1175842" y="656285"/>
                  </a:lnTo>
                  <a:lnTo>
                    <a:pt x="1175461" y="656615"/>
                  </a:lnTo>
                  <a:lnTo>
                    <a:pt x="1175346" y="657072"/>
                  </a:lnTo>
                  <a:lnTo>
                    <a:pt x="1175639" y="657529"/>
                  </a:lnTo>
                  <a:lnTo>
                    <a:pt x="1177798" y="658812"/>
                  </a:lnTo>
                  <a:lnTo>
                    <a:pt x="1178293" y="659269"/>
                  </a:lnTo>
                  <a:lnTo>
                    <a:pt x="1178483" y="660018"/>
                  </a:lnTo>
                  <a:lnTo>
                    <a:pt x="1178445" y="661085"/>
                  </a:lnTo>
                  <a:lnTo>
                    <a:pt x="1177886" y="663028"/>
                  </a:lnTo>
                  <a:lnTo>
                    <a:pt x="1177747" y="665137"/>
                  </a:lnTo>
                  <a:lnTo>
                    <a:pt x="1177442" y="665594"/>
                  </a:lnTo>
                  <a:lnTo>
                    <a:pt x="1176235" y="666711"/>
                  </a:lnTo>
                  <a:lnTo>
                    <a:pt x="1175956" y="666864"/>
                  </a:lnTo>
                  <a:lnTo>
                    <a:pt x="1175537" y="666991"/>
                  </a:lnTo>
                  <a:lnTo>
                    <a:pt x="1175105" y="666915"/>
                  </a:lnTo>
                  <a:lnTo>
                    <a:pt x="1174534" y="666686"/>
                  </a:lnTo>
                  <a:lnTo>
                    <a:pt x="1174216" y="666686"/>
                  </a:lnTo>
                  <a:lnTo>
                    <a:pt x="1173746" y="666940"/>
                  </a:lnTo>
                  <a:lnTo>
                    <a:pt x="1173327" y="667600"/>
                  </a:lnTo>
                  <a:lnTo>
                    <a:pt x="1173086" y="668477"/>
                  </a:lnTo>
                  <a:lnTo>
                    <a:pt x="1173175" y="669162"/>
                  </a:lnTo>
                  <a:lnTo>
                    <a:pt x="1174013" y="669721"/>
                  </a:lnTo>
                  <a:lnTo>
                    <a:pt x="1175219" y="669848"/>
                  </a:lnTo>
                  <a:lnTo>
                    <a:pt x="1175562" y="670001"/>
                  </a:lnTo>
                  <a:lnTo>
                    <a:pt x="1175677" y="670496"/>
                  </a:lnTo>
                  <a:lnTo>
                    <a:pt x="1175702" y="670940"/>
                  </a:lnTo>
                  <a:lnTo>
                    <a:pt x="1174711" y="672439"/>
                  </a:lnTo>
                  <a:lnTo>
                    <a:pt x="1173949" y="673265"/>
                  </a:lnTo>
                  <a:lnTo>
                    <a:pt x="1173657" y="673722"/>
                  </a:lnTo>
                  <a:lnTo>
                    <a:pt x="1173454" y="674395"/>
                  </a:lnTo>
                  <a:lnTo>
                    <a:pt x="1173708" y="675144"/>
                  </a:lnTo>
                  <a:lnTo>
                    <a:pt x="1174191" y="675728"/>
                  </a:lnTo>
                  <a:lnTo>
                    <a:pt x="1176451" y="677532"/>
                  </a:lnTo>
                  <a:lnTo>
                    <a:pt x="1176769" y="678014"/>
                  </a:lnTo>
                  <a:lnTo>
                    <a:pt x="1176693" y="678472"/>
                  </a:lnTo>
                  <a:lnTo>
                    <a:pt x="1176045" y="678840"/>
                  </a:lnTo>
                  <a:lnTo>
                    <a:pt x="1175397" y="678726"/>
                  </a:lnTo>
                  <a:lnTo>
                    <a:pt x="1174750" y="678459"/>
                  </a:lnTo>
                  <a:lnTo>
                    <a:pt x="1172984" y="677290"/>
                  </a:lnTo>
                  <a:lnTo>
                    <a:pt x="1172425" y="677049"/>
                  </a:lnTo>
                  <a:lnTo>
                    <a:pt x="1171981" y="677075"/>
                  </a:lnTo>
                  <a:lnTo>
                    <a:pt x="1171613" y="677443"/>
                  </a:lnTo>
                  <a:lnTo>
                    <a:pt x="1171321" y="677964"/>
                  </a:lnTo>
                  <a:lnTo>
                    <a:pt x="1171206" y="678548"/>
                  </a:lnTo>
                  <a:lnTo>
                    <a:pt x="1171359" y="679119"/>
                  </a:lnTo>
                  <a:lnTo>
                    <a:pt x="1171981" y="679691"/>
                  </a:lnTo>
                  <a:lnTo>
                    <a:pt x="1172565" y="680072"/>
                  </a:lnTo>
                  <a:lnTo>
                    <a:pt x="1173429" y="680999"/>
                  </a:lnTo>
                  <a:lnTo>
                    <a:pt x="1172972" y="683018"/>
                  </a:lnTo>
                  <a:lnTo>
                    <a:pt x="1172552" y="683729"/>
                  </a:lnTo>
                  <a:lnTo>
                    <a:pt x="1172324" y="684199"/>
                  </a:lnTo>
                  <a:lnTo>
                    <a:pt x="1172019" y="684733"/>
                  </a:lnTo>
                  <a:lnTo>
                    <a:pt x="1171625" y="685139"/>
                  </a:lnTo>
                  <a:lnTo>
                    <a:pt x="1171206" y="685253"/>
                  </a:lnTo>
                  <a:lnTo>
                    <a:pt x="1170851" y="684949"/>
                  </a:lnTo>
                  <a:lnTo>
                    <a:pt x="1170698" y="684479"/>
                  </a:lnTo>
                  <a:lnTo>
                    <a:pt x="1170609" y="684072"/>
                  </a:lnTo>
                  <a:lnTo>
                    <a:pt x="1170381" y="683882"/>
                  </a:lnTo>
                  <a:lnTo>
                    <a:pt x="1169860" y="684275"/>
                  </a:lnTo>
                  <a:lnTo>
                    <a:pt x="1169403" y="684656"/>
                  </a:lnTo>
                  <a:lnTo>
                    <a:pt x="1168958" y="684885"/>
                  </a:lnTo>
                  <a:lnTo>
                    <a:pt x="1168514" y="684644"/>
                  </a:lnTo>
                  <a:lnTo>
                    <a:pt x="1168374" y="684199"/>
                  </a:lnTo>
                  <a:lnTo>
                    <a:pt x="1168298" y="683679"/>
                  </a:lnTo>
                  <a:lnTo>
                    <a:pt x="1167980" y="683221"/>
                  </a:lnTo>
                  <a:lnTo>
                    <a:pt x="1167447" y="682853"/>
                  </a:lnTo>
                  <a:lnTo>
                    <a:pt x="1166418" y="682523"/>
                  </a:lnTo>
                  <a:lnTo>
                    <a:pt x="1166266" y="682053"/>
                  </a:lnTo>
                  <a:lnTo>
                    <a:pt x="1166571" y="681621"/>
                  </a:lnTo>
                  <a:lnTo>
                    <a:pt x="1167193" y="681354"/>
                  </a:lnTo>
                  <a:lnTo>
                    <a:pt x="1168628" y="681202"/>
                  </a:lnTo>
                  <a:lnTo>
                    <a:pt x="1169098" y="681012"/>
                  </a:lnTo>
                  <a:lnTo>
                    <a:pt x="1169403" y="680491"/>
                  </a:lnTo>
                  <a:lnTo>
                    <a:pt x="1169390" y="680021"/>
                  </a:lnTo>
                  <a:lnTo>
                    <a:pt x="1169225" y="679602"/>
                  </a:lnTo>
                  <a:lnTo>
                    <a:pt x="1169009" y="679373"/>
                  </a:lnTo>
                  <a:lnTo>
                    <a:pt x="1168603" y="679119"/>
                  </a:lnTo>
                  <a:lnTo>
                    <a:pt x="1167980" y="679170"/>
                  </a:lnTo>
                  <a:lnTo>
                    <a:pt x="1167244" y="679411"/>
                  </a:lnTo>
                  <a:lnTo>
                    <a:pt x="1166139" y="680161"/>
                  </a:lnTo>
                  <a:lnTo>
                    <a:pt x="1165555" y="680643"/>
                  </a:lnTo>
                  <a:lnTo>
                    <a:pt x="1165021" y="680834"/>
                  </a:lnTo>
                  <a:lnTo>
                    <a:pt x="1164551" y="680618"/>
                  </a:lnTo>
                  <a:lnTo>
                    <a:pt x="1164132" y="680300"/>
                  </a:lnTo>
                  <a:lnTo>
                    <a:pt x="1163561" y="680148"/>
                  </a:lnTo>
                  <a:lnTo>
                    <a:pt x="1162939" y="680211"/>
                  </a:lnTo>
                  <a:lnTo>
                    <a:pt x="1162253" y="680465"/>
                  </a:lnTo>
                  <a:lnTo>
                    <a:pt x="1161821" y="680186"/>
                  </a:lnTo>
                  <a:lnTo>
                    <a:pt x="1161834" y="679754"/>
                  </a:lnTo>
                  <a:lnTo>
                    <a:pt x="1161872" y="679234"/>
                  </a:lnTo>
                  <a:lnTo>
                    <a:pt x="1161694" y="678929"/>
                  </a:lnTo>
                  <a:lnTo>
                    <a:pt x="1161224" y="678992"/>
                  </a:lnTo>
                  <a:lnTo>
                    <a:pt x="1160513" y="679627"/>
                  </a:lnTo>
                  <a:lnTo>
                    <a:pt x="1156995" y="683513"/>
                  </a:lnTo>
                  <a:lnTo>
                    <a:pt x="1155738" y="684669"/>
                  </a:lnTo>
                  <a:lnTo>
                    <a:pt x="1154404" y="687209"/>
                  </a:lnTo>
                  <a:lnTo>
                    <a:pt x="1154137" y="687641"/>
                  </a:lnTo>
                  <a:lnTo>
                    <a:pt x="1153680" y="687844"/>
                  </a:lnTo>
                  <a:lnTo>
                    <a:pt x="1153058" y="687552"/>
                  </a:lnTo>
                  <a:lnTo>
                    <a:pt x="1152017" y="686231"/>
                  </a:lnTo>
                  <a:lnTo>
                    <a:pt x="1151547" y="686041"/>
                  </a:lnTo>
                  <a:lnTo>
                    <a:pt x="1151026" y="686117"/>
                  </a:lnTo>
                  <a:lnTo>
                    <a:pt x="1150467" y="686650"/>
                  </a:lnTo>
                  <a:lnTo>
                    <a:pt x="1150137" y="687196"/>
                  </a:lnTo>
                  <a:lnTo>
                    <a:pt x="1149705" y="688378"/>
                  </a:lnTo>
                  <a:lnTo>
                    <a:pt x="1149451" y="688911"/>
                  </a:lnTo>
                  <a:lnTo>
                    <a:pt x="1148994" y="689343"/>
                  </a:lnTo>
                  <a:lnTo>
                    <a:pt x="1148461" y="689482"/>
                  </a:lnTo>
                  <a:lnTo>
                    <a:pt x="1147724" y="689190"/>
                  </a:lnTo>
                  <a:lnTo>
                    <a:pt x="1147216" y="688771"/>
                  </a:lnTo>
                  <a:lnTo>
                    <a:pt x="1146441" y="687781"/>
                  </a:lnTo>
                  <a:lnTo>
                    <a:pt x="1145882" y="687527"/>
                  </a:lnTo>
                  <a:lnTo>
                    <a:pt x="1145133" y="687628"/>
                  </a:lnTo>
                  <a:lnTo>
                    <a:pt x="1142987" y="688847"/>
                  </a:lnTo>
                  <a:lnTo>
                    <a:pt x="1142009" y="689228"/>
                  </a:lnTo>
                  <a:lnTo>
                    <a:pt x="1138097" y="689089"/>
                  </a:lnTo>
                  <a:lnTo>
                    <a:pt x="1135735" y="689787"/>
                  </a:lnTo>
                  <a:lnTo>
                    <a:pt x="1130719" y="686193"/>
                  </a:lnTo>
                  <a:lnTo>
                    <a:pt x="1130452" y="685711"/>
                  </a:lnTo>
                  <a:lnTo>
                    <a:pt x="1130414" y="685190"/>
                  </a:lnTo>
                  <a:lnTo>
                    <a:pt x="1130528" y="684618"/>
                  </a:lnTo>
                  <a:lnTo>
                    <a:pt x="1130909" y="682967"/>
                  </a:lnTo>
                  <a:lnTo>
                    <a:pt x="1130998" y="682409"/>
                  </a:lnTo>
                  <a:lnTo>
                    <a:pt x="1130960" y="681977"/>
                  </a:lnTo>
                  <a:lnTo>
                    <a:pt x="1130681" y="681799"/>
                  </a:lnTo>
                  <a:lnTo>
                    <a:pt x="1129969" y="682243"/>
                  </a:lnTo>
                  <a:lnTo>
                    <a:pt x="1129385" y="682713"/>
                  </a:lnTo>
                  <a:lnTo>
                    <a:pt x="1128750" y="683031"/>
                  </a:lnTo>
                  <a:lnTo>
                    <a:pt x="1128217" y="683069"/>
                  </a:lnTo>
                  <a:lnTo>
                    <a:pt x="1127467" y="682624"/>
                  </a:lnTo>
                  <a:lnTo>
                    <a:pt x="1126197" y="681202"/>
                  </a:lnTo>
                  <a:lnTo>
                    <a:pt x="1125664" y="680872"/>
                  </a:lnTo>
                  <a:lnTo>
                    <a:pt x="1124851" y="680758"/>
                  </a:lnTo>
                  <a:lnTo>
                    <a:pt x="1123784" y="680872"/>
                  </a:lnTo>
                  <a:lnTo>
                    <a:pt x="1121854" y="681545"/>
                  </a:lnTo>
                  <a:lnTo>
                    <a:pt x="1120533" y="682231"/>
                  </a:lnTo>
                  <a:lnTo>
                    <a:pt x="1118184" y="683856"/>
                  </a:lnTo>
                  <a:lnTo>
                    <a:pt x="1116888" y="684237"/>
                  </a:lnTo>
                  <a:lnTo>
                    <a:pt x="1114983" y="685228"/>
                  </a:lnTo>
                  <a:lnTo>
                    <a:pt x="1115199" y="688606"/>
                  </a:lnTo>
                  <a:lnTo>
                    <a:pt x="1115364" y="689432"/>
                  </a:lnTo>
                  <a:lnTo>
                    <a:pt x="1115390" y="690549"/>
                  </a:lnTo>
                  <a:lnTo>
                    <a:pt x="1115148" y="693966"/>
                  </a:lnTo>
                  <a:lnTo>
                    <a:pt x="1115161" y="695604"/>
                  </a:lnTo>
                  <a:lnTo>
                    <a:pt x="1115301" y="696125"/>
                  </a:lnTo>
                  <a:lnTo>
                    <a:pt x="1115949" y="697191"/>
                  </a:lnTo>
                  <a:lnTo>
                    <a:pt x="1116050" y="697839"/>
                  </a:lnTo>
                  <a:lnTo>
                    <a:pt x="1115555" y="698893"/>
                  </a:lnTo>
                  <a:lnTo>
                    <a:pt x="1114679" y="700125"/>
                  </a:lnTo>
                  <a:lnTo>
                    <a:pt x="1114513" y="700658"/>
                  </a:lnTo>
                  <a:lnTo>
                    <a:pt x="1114640" y="701420"/>
                  </a:lnTo>
                  <a:lnTo>
                    <a:pt x="1114907" y="702030"/>
                  </a:lnTo>
                  <a:lnTo>
                    <a:pt x="1115250" y="702576"/>
                  </a:lnTo>
                  <a:lnTo>
                    <a:pt x="1115466" y="703249"/>
                  </a:lnTo>
                  <a:lnTo>
                    <a:pt x="1115466" y="704075"/>
                  </a:lnTo>
                  <a:lnTo>
                    <a:pt x="1115288" y="705396"/>
                  </a:lnTo>
                  <a:lnTo>
                    <a:pt x="1115288" y="706234"/>
                  </a:lnTo>
                  <a:lnTo>
                    <a:pt x="1115453" y="706920"/>
                  </a:lnTo>
                  <a:lnTo>
                    <a:pt x="1115872" y="707364"/>
                  </a:lnTo>
                  <a:lnTo>
                    <a:pt x="1118019" y="708939"/>
                  </a:lnTo>
                  <a:lnTo>
                    <a:pt x="1118235" y="709510"/>
                  </a:lnTo>
                  <a:lnTo>
                    <a:pt x="1112710" y="712977"/>
                  </a:lnTo>
                  <a:lnTo>
                    <a:pt x="1112227" y="713320"/>
                  </a:lnTo>
                  <a:lnTo>
                    <a:pt x="1111834" y="713752"/>
                  </a:lnTo>
                  <a:lnTo>
                    <a:pt x="1111643" y="714273"/>
                  </a:lnTo>
                  <a:lnTo>
                    <a:pt x="1111669" y="714984"/>
                  </a:lnTo>
                  <a:lnTo>
                    <a:pt x="1111961" y="716152"/>
                  </a:lnTo>
                  <a:lnTo>
                    <a:pt x="1112037" y="716686"/>
                  </a:lnTo>
                  <a:lnTo>
                    <a:pt x="1107363" y="722934"/>
                  </a:lnTo>
                  <a:lnTo>
                    <a:pt x="1106957" y="723379"/>
                  </a:lnTo>
                  <a:lnTo>
                    <a:pt x="1106563" y="723785"/>
                  </a:lnTo>
                  <a:lnTo>
                    <a:pt x="1106119" y="724255"/>
                  </a:lnTo>
                  <a:lnTo>
                    <a:pt x="1105979" y="724446"/>
                  </a:lnTo>
                  <a:lnTo>
                    <a:pt x="1105458" y="724915"/>
                  </a:lnTo>
                  <a:lnTo>
                    <a:pt x="1105103" y="725411"/>
                  </a:lnTo>
                  <a:lnTo>
                    <a:pt x="1104798" y="726058"/>
                  </a:lnTo>
                  <a:lnTo>
                    <a:pt x="1104874" y="727087"/>
                  </a:lnTo>
                  <a:lnTo>
                    <a:pt x="1105090" y="728497"/>
                  </a:lnTo>
                  <a:lnTo>
                    <a:pt x="1104963" y="729081"/>
                  </a:lnTo>
                  <a:lnTo>
                    <a:pt x="1103922" y="730529"/>
                  </a:lnTo>
                  <a:lnTo>
                    <a:pt x="1103414" y="731481"/>
                  </a:lnTo>
                  <a:lnTo>
                    <a:pt x="1102283" y="733996"/>
                  </a:lnTo>
                  <a:lnTo>
                    <a:pt x="1101788" y="734644"/>
                  </a:lnTo>
                  <a:lnTo>
                    <a:pt x="1101318" y="735139"/>
                  </a:lnTo>
                  <a:lnTo>
                    <a:pt x="1100201" y="735926"/>
                  </a:lnTo>
                  <a:lnTo>
                    <a:pt x="1099794" y="736333"/>
                  </a:lnTo>
                  <a:lnTo>
                    <a:pt x="1099527" y="736892"/>
                  </a:lnTo>
                  <a:lnTo>
                    <a:pt x="1099604" y="737628"/>
                  </a:lnTo>
                  <a:lnTo>
                    <a:pt x="1100150" y="738123"/>
                  </a:lnTo>
                  <a:lnTo>
                    <a:pt x="1100709" y="738390"/>
                  </a:lnTo>
                  <a:lnTo>
                    <a:pt x="1101636" y="738644"/>
                  </a:lnTo>
                  <a:lnTo>
                    <a:pt x="1102321" y="739622"/>
                  </a:lnTo>
                  <a:lnTo>
                    <a:pt x="1102779" y="743648"/>
                  </a:lnTo>
                  <a:lnTo>
                    <a:pt x="1103033" y="744867"/>
                  </a:lnTo>
                  <a:lnTo>
                    <a:pt x="1102906" y="745540"/>
                  </a:lnTo>
                  <a:lnTo>
                    <a:pt x="1102550" y="746658"/>
                  </a:lnTo>
                  <a:lnTo>
                    <a:pt x="1102093" y="747369"/>
                  </a:lnTo>
                  <a:lnTo>
                    <a:pt x="1100632" y="749287"/>
                  </a:lnTo>
                  <a:lnTo>
                    <a:pt x="1099400" y="751357"/>
                  </a:lnTo>
                  <a:lnTo>
                    <a:pt x="1098981" y="752462"/>
                  </a:lnTo>
                  <a:lnTo>
                    <a:pt x="1098816" y="753325"/>
                  </a:lnTo>
                  <a:lnTo>
                    <a:pt x="1100099" y="757542"/>
                  </a:lnTo>
                  <a:lnTo>
                    <a:pt x="1100264" y="759180"/>
                  </a:lnTo>
                  <a:lnTo>
                    <a:pt x="1100175" y="760742"/>
                  </a:lnTo>
                  <a:lnTo>
                    <a:pt x="1099883" y="761606"/>
                  </a:lnTo>
                  <a:lnTo>
                    <a:pt x="1099426" y="762228"/>
                  </a:lnTo>
                  <a:lnTo>
                    <a:pt x="1098384" y="762812"/>
                  </a:lnTo>
                  <a:lnTo>
                    <a:pt x="1097851" y="763181"/>
                  </a:lnTo>
                  <a:lnTo>
                    <a:pt x="1097356" y="763663"/>
                  </a:lnTo>
                  <a:lnTo>
                    <a:pt x="1096848" y="764539"/>
                  </a:lnTo>
                  <a:lnTo>
                    <a:pt x="1096784" y="765187"/>
                  </a:lnTo>
                  <a:lnTo>
                    <a:pt x="1096835" y="765784"/>
                  </a:lnTo>
                  <a:lnTo>
                    <a:pt x="1097356" y="766825"/>
                  </a:lnTo>
                  <a:lnTo>
                    <a:pt x="1100175" y="770254"/>
                  </a:lnTo>
                  <a:lnTo>
                    <a:pt x="1105852" y="772833"/>
                  </a:lnTo>
                  <a:lnTo>
                    <a:pt x="1109230" y="770483"/>
                  </a:lnTo>
                  <a:lnTo>
                    <a:pt x="1109967" y="770331"/>
                  </a:lnTo>
                  <a:lnTo>
                    <a:pt x="1110932" y="770254"/>
                  </a:lnTo>
                  <a:lnTo>
                    <a:pt x="1112799" y="770940"/>
                  </a:lnTo>
                  <a:lnTo>
                    <a:pt x="1117549" y="771486"/>
                  </a:lnTo>
                  <a:lnTo>
                    <a:pt x="1118412" y="771867"/>
                  </a:lnTo>
                  <a:lnTo>
                    <a:pt x="1121181" y="774141"/>
                  </a:lnTo>
                  <a:lnTo>
                    <a:pt x="1121549" y="774649"/>
                  </a:lnTo>
                  <a:lnTo>
                    <a:pt x="1121752" y="775169"/>
                  </a:lnTo>
                  <a:lnTo>
                    <a:pt x="1121689" y="776744"/>
                  </a:lnTo>
                  <a:lnTo>
                    <a:pt x="1122070" y="777633"/>
                  </a:lnTo>
                  <a:lnTo>
                    <a:pt x="1128229" y="780376"/>
                  </a:lnTo>
                  <a:lnTo>
                    <a:pt x="1130338" y="780694"/>
                  </a:lnTo>
                  <a:lnTo>
                    <a:pt x="1131709" y="780033"/>
                  </a:lnTo>
                  <a:lnTo>
                    <a:pt x="1133055" y="779132"/>
                  </a:lnTo>
                  <a:lnTo>
                    <a:pt x="1139672" y="785888"/>
                  </a:lnTo>
                  <a:lnTo>
                    <a:pt x="1141793" y="787209"/>
                  </a:lnTo>
                  <a:lnTo>
                    <a:pt x="1142923" y="786637"/>
                  </a:lnTo>
                  <a:lnTo>
                    <a:pt x="1143774" y="786498"/>
                  </a:lnTo>
                  <a:lnTo>
                    <a:pt x="1144257" y="786752"/>
                  </a:lnTo>
                  <a:lnTo>
                    <a:pt x="1144600" y="787158"/>
                  </a:lnTo>
                  <a:lnTo>
                    <a:pt x="1144689" y="787717"/>
                  </a:lnTo>
                  <a:lnTo>
                    <a:pt x="1144625" y="788314"/>
                  </a:lnTo>
                  <a:lnTo>
                    <a:pt x="1144270" y="789660"/>
                  </a:lnTo>
                  <a:lnTo>
                    <a:pt x="1143508" y="791705"/>
                  </a:lnTo>
                  <a:lnTo>
                    <a:pt x="1143431" y="792441"/>
                  </a:lnTo>
                  <a:lnTo>
                    <a:pt x="1143711" y="793241"/>
                  </a:lnTo>
                  <a:lnTo>
                    <a:pt x="1144524" y="793775"/>
                  </a:lnTo>
                  <a:lnTo>
                    <a:pt x="1145247" y="794067"/>
                  </a:lnTo>
                  <a:lnTo>
                    <a:pt x="1145933" y="794194"/>
                  </a:lnTo>
                  <a:lnTo>
                    <a:pt x="1146505" y="794169"/>
                  </a:lnTo>
                  <a:lnTo>
                    <a:pt x="1146987" y="793889"/>
                  </a:lnTo>
                  <a:lnTo>
                    <a:pt x="1147368" y="793381"/>
                  </a:lnTo>
                  <a:lnTo>
                    <a:pt x="1148016" y="792048"/>
                  </a:lnTo>
                  <a:lnTo>
                    <a:pt x="1148359" y="791463"/>
                  </a:lnTo>
                  <a:lnTo>
                    <a:pt x="1148803" y="791108"/>
                  </a:lnTo>
                  <a:lnTo>
                    <a:pt x="1150531" y="790994"/>
                  </a:lnTo>
                  <a:lnTo>
                    <a:pt x="1151051" y="790816"/>
                  </a:lnTo>
                  <a:lnTo>
                    <a:pt x="1151509" y="790536"/>
                  </a:lnTo>
                  <a:lnTo>
                    <a:pt x="1154493" y="787755"/>
                  </a:lnTo>
                  <a:lnTo>
                    <a:pt x="1154938" y="787412"/>
                  </a:lnTo>
                  <a:lnTo>
                    <a:pt x="1155979" y="787222"/>
                  </a:lnTo>
                  <a:lnTo>
                    <a:pt x="1157439" y="787209"/>
                  </a:lnTo>
                  <a:lnTo>
                    <a:pt x="1160665" y="787844"/>
                  </a:lnTo>
                  <a:lnTo>
                    <a:pt x="1161884" y="788415"/>
                  </a:lnTo>
                  <a:lnTo>
                    <a:pt x="1162469" y="789101"/>
                  </a:lnTo>
                  <a:lnTo>
                    <a:pt x="1162342" y="789749"/>
                  </a:lnTo>
                  <a:lnTo>
                    <a:pt x="1162431" y="790574"/>
                  </a:lnTo>
                  <a:lnTo>
                    <a:pt x="1162773" y="791514"/>
                  </a:lnTo>
                  <a:lnTo>
                    <a:pt x="1164729" y="793775"/>
                  </a:lnTo>
                  <a:lnTo>
                    <a:pt x="1165733" y="795426"/>
                  </a:lnTo>
                  <a:lnTo>
                    <a:pt x="1167409" y="797356"/>
                  </a:lnTo>
                  <a:lnTo>
                    <a:pt x="1167663" y="798055"/>
                  </a:lnTo>
                  <a:lnTo>
                    <a:pt x="1167599" y="798652"/>
                  </a:lnTo>
                  <a:lnTo>
                    <a:pt x="1167193" y="800595"/>
                  </a:lnTo>
                  <a:lnTo>
                    <a:pt x="1167180" y="801306"/>
                  </a:lnTo>
                  <a:lnTo>
                    <a:pt x="1167587" y="802081"/>
                  </a:lnTo>
                  <a:lnTo>
                    <a:pt x="1168196" y="802982"/>
                  </a:lnTo>
                  <a:lnTo>
                    <a:pt x="1170978" y="804468"/>
                  </a:lnTo>
                  <a:lnTo>
                    <a:pt x="1172324" y="805713"/>
                  </a:lnTo>
                  <a:lnTo>
                    <a:pt x="1178445" y="807326"/>
                  </a:lnTo>
                  <a:lnTo>
                    <a:pt x="1179690" y="807288"/>
                  </a:lnTo>
                  <a:lnTo>
                    <a:pt x="1180414" y="807046"/>
                  </a:lnTo>
                  <a:lnTo>
                    <a:pt x="1180858" y="806665"/>
                  </a:lnTo>
                  <a:lnTo>
                    <a:pt x="1182370" y="805865"/>
                  </a:lnTo>
                  <a:lnTo>
                    <a:pt x="1183881" y="805370"/>
                  </a:lnTo>
                  <a:lnTo>
                    <a:pt x="1184656" y="804849"/>
                  </a:lnTo>
                  <a:lnTo>
                    <a:pt x="1185202" y="804214"/>
                  </a:lnTo>
                  <a:lnTo>
                    <a:pt x="1186446" y="801547"/>
                  </a:lnTo>
                  <a:lnTo>
                    <a:pt x="1187170" y="800417"/>
                  </a:lnTo>
                  <a:lnTo>
                    <a:pt x="1187932" y="799426"/>
                  </a:lnTo>
                  <a:lnTo>
                    <a:pt x="1188783" y="798499"/>
                  </a:lnTo>
                  <a:lnTo>
                    <a:pt x="1190383" y="800785"/>
                  </a:lnTo>
                  <a:lnTo>
                    <a:pt x="1191247" y="801611"/>
                  </a:lnTo>
                  <a:lnTo>
                    <a:pt x="1195819" y="805967"/>
                  </a:lnTo>
                  <a:lnTo>
                    <a:pt x="1196009" y="806348"/>
                  </a:lnTo>
                  <a:lnTo>
                    <a:pt x="1196378" y="806589"/>
                  </a:lnTo>
                  <a:lnTo>
                    <a:pt x="1198664" y="806703"/>
                  </a:lnTo>
                  <a:lnTo>
                    <a:pt x="1202004" y="807770"/>
                  </a:lnTo>
                  <a:lnTo>
                    <a:pt x="1202524" y="808164"/>
                  </a:lnTo>
                  <a:lnTo>
                    <a:pt x="1202791" y="808723"/>
                  </a:lnTo>
                  <a:lnTo>
                    <a:pt x="1202613" y="809624"/>
                  </a:lnTo>
                  <a:lnTo>
                    <a:pt x="1192415" y="817892"/>
                  </a:lnTo>
                  <a:lnTo>
                    <a:pt x="1190917" y="818502"/>
                  </a:lnTo>
                  <a:lnTo>
                    <a:pt x="1189786" y="829957"/>
                  </a:lnTo>
                  <a:lnTo>
                    <a:pt x="1189672" y="830478"/>
                  </a:lnTo>
                  <a:lnTo>
                    <a:pt x="1189342" y="830910"/>
                  </a:lnTo>
                  <a:lnTo>
                    <a:pt x="1188910" y="831214"/>
                  </a:lnTo>
                  <a:lnTo>
                    <a:pt x="1188427" y="831456"/>
                  </a:lnTo>
                  <a:lnTo>
                    <a:pt x="1187437" y="831913"/>
                  </a:lnTo>
                  <a:lnTo>
                    <a:pt x="1186014" y="832827"/>
                  </a:lnTo>
                  <a:lnTo>
                    <a:pt x="1185646" y="833373"/>
                  </a:lnTo>
                  <a:lnTo>
                    <a:pt x="1185430" y="834085"/>
                  </a:lnTo>
                  <a:lnTo>
                    <a:pt x="1185379" y="835190"/>
                  </a:lnTo>
                  <a:lnTo>
                    <a:pt x="1185379" y="836599"/>
                  </a:lnTo>
                  <a:lnTo>
                    <a:pt x="1185265" y="837069"/>
                  </a:lnTo>
                  <a:lnTo>
                    <a:pt x="1184935" y="837336"/>
                  </a:lnTo>
                  <a:lnTo>
                    <a:pt x="1184478" y="837476"/>
                  </a:lnTo>
                  <a:lnTo>
                    <a:pt x="1183932" y="837564"/>
                  </a:lnTo>
                  <a:lnTo>
                    <a:pt x="1181874" y="838314"/>
                  </a:lnTo>
                  <a:lnTo>
                    <a:pt x="1181430" y="838644"/>
                  </a:lnTo>
                  <a:lnTo>
                    <a:pt x="1181074" y="839127"/>
                  </a:lnTo>
                  <a:lnTo>
                    <a:pt x="1180858" y="839711"/>
                  </a:lnTo>
                  <a:lnTo>
                    <a:pt x="1180884" y="840346"/>
                  </a:lnTo>
                  <a:lnTo>
                    <a:pt x="1181112" y="840955"/>
                  </a:lnTo>
                  <a:lnTo>
                    <a:pt x="1184935" y="843076"/>
                  </a:lnTo>
                  <a:lnTo>
                    <a:pt x="1188339" y="844981"/>
                  </a:lnTo>
                  <a:lnTo>
                    <a:pt x="1188808" y="845451"/>
                  </a:lnTo>
                  <a:lnTo>
                    <a:pt x="1189113" y="845959"/>
                  </a:lnTo>
                  <a:lnTo>
                    <a:pt x="1189024" y="846785"/>
                  </a:lnTo>
                  <a:lnTo>
                    <a:pt x="1188732" y="847382"/>
                  </a:lnTo>
                  <a:lnTo>
                    <a:pt x="1188364" y="847953"/>
                  </a:lnTo>
                  <a:lnTo>
                    <a:pt x="1187170" y="849350"/>
                  </a:lnTo>
                  <a:lnTo>
                    <a:pt x="1185913" y="850569"/>
                  </a:lnTo>
                  <a:lnTo>
                    <a:pt x="1184694" y="851890"/>
                  </a:lnTo>
                  <a:lnTo>
                    <a:pt x="1184008" y="852957"/>
                  </a:lnTo>
                  <a:lnTo>
                    <a:pt x="1183830" y="853566"/>
                  </a:lnTo>
                  <a:lnTo>
                    <a:pt x="1183805" y="854328"/>
                  </a:lnTo>
                  <a:lnTo>
                    <a:pt x="1185532" y="859777"/>
                  </a:lnTo>
                  <a:lnTo>
                    <a:pt x="1185557" y="860209"/>
                  </a:lnTo>
                  <a:lnTo>
                    <a:pt x="1185303" y="860501"/>
                  </a:lnTo>
                  <a:lnTo>
                    <a:pt x="1184859" y="860640"/>
                  </a:lnTo>
                  <a:lnTo>
                    <a:pt x="1179499" y="861186"/>
                  </a:lnTo>
                  <a:lnTo>
                    <a:pt x="1179093" y="861225"/>
                  </a:lnTo>
                  <a:lnTo>
                    <a:pt x="1178090" y="861618"/>
                  </a:lnTo>
                  <a:lnTo>
                    <a:pt x="1177683" y="862050"/>
                  </a:lnTo>
                  <a:lnTo>
                    <a:pt x="1177315" y="862609"/>
                  </a:lnTo>
                  <a:lnTo>
                    <a:pt x="1177061" y="863257"/>
                  </a:lnTo>
                  <a:lnTo>
                    <a:pt x="1176985" y="863955"/>
                  </a:lnTo>
                  <a:lnTo>
                    <a:pt x="1177175" y="864730"/>
                  </a:lnTo>
                  <a:lnTo>
                    <a:pt x="1177391" y="865301"/>
                  </a:lnTo>
                  <a:lnTo>
                    <a:pt x="1177798" y="865746"/>
                  </a:lnTo>
                  <a:lnTo>
                    <a:pt x="1178115" y="865860"/>
                  </a:lnTo>
                  <a:lnTo>
                    <a:pt x="1178420" y="865962"/>
                  </a:lnTo>
                  <a:lnTo>
                    <a:pt x="1185722" y="864742"/>
                  </a:lnTo>
                  <a:lnTo>
                    <a:pt x="1186218" y="864514"/>
                  </a:lnTo>
                  <a:lnTo>
                    <a:pt x="1187602" y="863612"/>
                  </a:lnTo>
                  <a:lnTo>
                    <a:pt x="1188681" y="863396"/>
                  </a:lnTo>
                  <a:lnTo>
                    <a:pt x="1191704" y="866076"/>
                  </a:lnTo>
                  <a:lnTo>
                    <a:pt x="1191679" y="867244"/>
                  </a:lnTo>
                  <a:lnTo>
                    <a:pt x="1191793" y="869556"/>
                  </a:lnTo>
                  <a:lnTo>
                    <a:pt x="1191933" y="870407"/>
                  </a:lnTo>
                  <a:lnTo>
                    <a:pt x="1192720" y="870711"/>
                  </a:lnTo>
                  <a:lnTo>
                    <a:pt x="1200010" y="872197"/>
                  </a:lnTo>
                  <a:lnTo>
                    <a:pt x="1199870" y="873429"/>
                  </a:lnTo>
                  <a:lnTo>
                    <a:pt x="1195641" y="877417"/>
                  </a:lnTo>
                  <a:lnTo>
                    <a:pt x="1194549" y="878141"/>
                  </a:lnTo>
                  <a:lnTo>
                    <a:pt x="1193774" y="878789"/>
                  </a:lnTo>
                  <a:lnTo>
                    <a:pt x="1193393" y="879347"/>
                  </a:lnTo>
                  <a:lnTo>
                    <a:pt x="1193063" y="879792"/>
                  </a:lnTo>
                  <a:lnTo>
                    <a:pt x="1192682" y="880211"/>
                  </a:lnTo>
                  <a:lnTo>
                    <a:pt x="1188237" y="880592"/>
                  </a:lnTo>
                  <a:lnTo>
                    <a:pt x="1187526" y="880833"/>
                  </a:lnTo>
                  <a:lnTo>
                    <a:pt x="1186611" y="881405"/>
                  </a:lnTo>
                  <a:lnTo>
                    <a:pt x="1185989" y="881481"/>
                  </a:lnTo>
                  <a:lnTo>
                    <a:pt x="1185291" y="881443"/>
                  </a:lnTo>
                  <a:lnTo>
                    <a:pt x="1184224" y="880744"/>
                  </a:lnTo>
                  <a:lnTo>
                    <a:pt x="1183182" y="879627"/>
                  </a:lnTo>
                  <a:lnTo>
                    <a:pt x="1182560" y="878712"/>
                  </a:lnTo>
                  <a:lnTo>
                    <a:pt x="1181912" y="878332"/>
                  </a:lnTo>
                  <a:lnTo>
                    <a:pt x="1180985" y="878052"/>
                  </a:lnTo>
                  <a:lnTo>
                    <a:pt x="1178953" y="878116"/>
                  </a:lnTo>
                  <a:lnTo>
                    <a:pt x="1175981" y="878674"/>
                  </a:lnTo>
                  <a:lnTo>
                    <a:pt x="1174318" y="878509"/>
                  </a:lnTo>
                  <a:lnTo>
                    <a:pt x="1174102" y="878484"/>
                  </a:lnTo>
                  <a:lnTo>
                    <a:pt x="1169187" y="876922"/>
                  </a:lnTo>
                  <a:lnTo>
                    <a:pt x="1168412" y="877201"/>
                  </a:lnTo>
                  <a:lnTo>
                    <a:pt x="1167574" y="878014"/>
                  </a:lnTo>
                  <a:lnTo>
                    <a:pt x="1165999" y="879881"/>
                  </a:lnTo>
                  <a:lnTo>
                    <a:pt x="1164691" y="882002"/>
                  </a:lnTo>
                  <a:lnTo>
                    <a:pt x="1164323" y="883183"/>
                  </a:lnTo>
                  <a:lnTo>
                    <a:pt x="1164475" y="884529"/>
                  </a:lnTo>
                  <a:lnTo>
                    <a:pt x="1164297" y="885240"/>
                  </a:lnTo>
                  <a:lnTo>
                    <a:pt x="1161834" y="888149"/>
                  </a:lnTo>
                  <a:lnTo>
                    <a:pt x="1160881" y="888822"/>
                  </a:lnTo>
                  <a:lnTo>
                    <a:pt x="1160068" y="889215"/>
                  </a:lnTo>
                  <a:lnTo>
                    <a:pt x="1157312" y="889901"/>
                  </a:lnTo>
                  <a:lnTo>
                    <a:pt x="1148689" y="893356"/>
                  </a:lnTo>
                  <a:lnTo>
                    <a:pt x="1148232" y="893406"/>
                  </a:lnTo>
                  <a:lnTo>
                    <a:pt x="1147737" y="893292"/>
                  </a:lnTo>
                  <a:lnTo>
                    <a:pt x="1147203" y="892771"/>
                  </a:lnTo>
                  <a:lnTo>
                    <a:pt x="1147025" y="892225"/>
                  </a:lnTo>
                  <a:lnTo>
                    <a:pt x="1147127" y="891590"/>
                  </a:lnTo>
                  <a:lnTo>
                    <a:pt x="1147394" y="891019"/>
                  </a:lnTo>
                  <a:lnTo>
                    <a:pt x="1148156" y="889977"/>
                  </a:lnTo>
                  <a:lnTo>
                    <a:pt x="1149324" y="888568"/>
                  </a:lnTo>
                  <a:lnTo>
                    <a:pt x="1149692" y="888009"/>
                  </a:lnTo>
                  <a:lnTo>
                    <a:pt x="1149972" y="887412"/>
                  </a:lnTo>
                  <a:lnTo>
                    <a:pt x="1150150" y="886840"/>
                  </a:lnTo>
                  <a:lnTo>
                    <a:pt x="1150048" y="886332"/>
                  </a:lnTo>
                  <a:lnTo>
                    <a:pt x="1144612" y="882218"/>
                  </a:lnTo>
                  <a:lnTo>
                    <a:pt x="1143901" y="882307"/>
                  </a:lnTo>
                  <a:lnTo>
                    <a:pt x="1143177" y="882599"/>
                  </a:lnTo>
                  <a:lnTo>
                    <a:pt x="1142326" y="883589"/>
                  </a:lnTo>
                  <a:lnTo>
                    <a:pt x="1142187" y="884224"/>
                  </a:lnTo>
                  <a:lnTo>
                    <a:pt x="1142441" y="884758"/>
                  </a:lnTo>
                  <a:lnTo>
                    <a:pt x="1145616" y="886980"/>
                  </a:lnTo>
                  <a:lnTo>
                    <a:pt x="1145743" y="887476"/>
                  </a:lnTo>
                  <a:lnTo>
                    <a:pt x="1145616" y="887996"/>
                  </a:lnTo>
                  <a:lnTo>
                    <a:pt x="1144955" y="888352"/>
                  </a:lnTo>
                  <a:lnTo>
                    <a:pt x="1143990" y="888568"/>
                  </a:lnTo>
                  <a:lnTo>
                    <a:pt x="1142034" y="888530"/>
                  </a:lnTo>
                  <a:lnTo>
                    <a:pt x="1140993" y="888352"/>
                  </a:lnTo>
                  <a:lnTo>
                    <a:pt x="1140129" y="888034"/>
                  </a:lnTo>
                  <a:lnTo>
                    <a:pt x="1134897" y="884935"/>
                  </a:lnTo>
                  <a:lnTo>
                    <a:pt x="1134135" y="885012"/>
                  </a:lnTo>
                  <a:lnTo>
                    <a:pt x="1133322" y="885545"/>
                  </a:lnTo>
                  <a:lnTo>
                    <a:pt x="1132166" y="887234"/>
                  </a:lnTo>
                  <a:lnTo>
                    <a:pt x="1132027" y="888136"/>
                  </a:lnTo>
                  <a:lnTo>
                    <a:pt x="1132217" y="888822"/>
                  </a:lnTo>
                  <a:lnTo>
                    <a:pt x="1135418" y="891032"/>
                  </a:lnTo>
                  <a:lnTo>
                    <a:pt x="1135811" y="891438"/>
                  </a:lnTo>
                  <a:lnTo>
                    <a:pt x="1129093" y="896785"/>
                  </a:lnTo>
                  <a:lnTo>
                    <a:pt x="1128496" y="896708"/>
                  </a:lnTo>
                  <a:lnTo>
                    <a:pt x="1127874" y="896518"/>
                  </a:lnTo>
                  <a:lnTo>
                    <a:pt x="1127340" y="896188"/>
                  </a:lnTo>
                  <a:lnTo>
                    <a:pt x="1127061" y="895438"/>
                  </a:lnTo>
                  <a:lnTo>
                    <a:pt x="1126921" y="894803"/>
                  </a:lnTo>
                  <a:lnTo>
                    <a:pt x="1127302" y="891374"/>
                  </a:lnTo>
                  <a:lnTo>
                    <a:pt x="1126883" y="891032"/>
                  </a:lnTo>
                  <a:lnTo>
                    <a:pt x="1126490" y="890930"/>
                  </a:lnTo>
                  <a:lnTo>
                    <a:pt x="1125969" y="890955"/>
                  </a:lnTo>
                  <a:lnTo>
                    <a:pt x="1125486" y="891197"/>
                  </a:lnTo>
                  <a:lnTo>
                    <a:pt x="1125004" y="891514"/>
                  </a:lnTo>
                  <a:lnTo>
                    <a:pt x="1124496" y="891755"/>
                  </a:lnTo>
                  <a:lnTo>
                    <a:pt x="1123937" y="891793"/>
                  </a:lnTo>
                  <a:lnTo>
                    <a:pt x="1122032" y="891285"/>
                  </a:lnTo>
                  <a:lnTo>
                    <a:pt x="1121448" y="891247"/>
                  </a:lnTo>
                  <a:lnTo>
                    <a:pt x="1119657" y="893597"/>
                  </a:lnTo>
                  <a:lnTo>
                    <a:pt x="1119784" y="894410"/>
                  </a:lnTo>
                  <a:lnTo>
                    <a:pt x="1120013" y="894968"/>
                  </a:lnTo>
                  <a:lnTo>
                    <a:pt x="1120394" y="895476"/>
                  </a:lnTo>
                  <a:lnTo>
                    <a:pt x="1123289" y="897813"/>
                  </a:lnTo>
                  <a:lnTo>
                    <a:pt x="1128217" y="900379"/>
                  </a:lnTo>
                  <a:lnTo>
                    <a:pt x="1128661" y="900772"/>
                  </a:lnTo>
                  <a:lnTo>
                    <a:pt x="1129626" y="909840"/>
                  </a:lnTo>
                  <a:lnTo>
                    <a:pt x="1129576" y="910450"/>
                  </a:lnTo>
                  <a:lnTo>
                    <a:pt x="1129385" y="911009"/>
                  </a:lnTo>
                  <a:lnTo>
                    <a:pt x="1128864" y="911605"/>
                  </a:lnTo>
                  <a:lnTo>
                    <a:pt x="1114120" y="914628"/>
                  </a:lnTo>
                  <a:lnTo>
                    <a:pt x="1112215" y="914006"/>
                  </a:lnTo>
                  <a:lnTo>
                    <a:pt x="1110195" y="912660"/>
                  </a:lnTo>
                  <a:lnTo>
                    <a:pt x="1109357" y="911707"/>
                  </a:lnTo>
                  <a:lnTo>
                    <a:pt x="1109484" y="911161"/>
                  </a:lnTo>
                  <a:lnTo>
                    <a:pt x="1109751" y="910577"/>
                  </a:lnTo>
                  <a:lnTo>
                    <a:pt x="1111643" y="907364"/>
                  </a:lnTo>
                  <a:lnTo>
                    <a:pt x="1111796" y="907021"/>
                  </a:lnTo>
                  <a:lnTo>
                    <a:pt x="1111910" y="906538"/>
                  </a:lnTo>
                  <a:lnTo>
                    <a:pt x="1111846" y="906106"/>
                  </a:lnTo>
                  <a:lnTo>
                    <a:pt x="1111783" y="905776"/>
                  </a:lnTo>
                  <a:lnTo>
                    <a:pt x="1111465" y="904925"/>
                  </a:lnTo>
                  <a:lnTo>
                    <a:pt x="1110869" y="904557"/>
                  </a:lnTo>
                  <a:lnTo>
                    <a:pt x="1109980" y="904303"/>
                  </a:lnTo>
                  <a:lnTo>
                    <a:pt x="1104557" y="904824"/>
                  </a:lnTo>
                  <a:lnTo>
                    <a:pt x="1103490" y="904620"/>
                  </a:lnTo>
                  <a:lnTo>
                    <a:pt x="1102868" y="904265"/>
                  </a:lnTo>
                  <a:lnTo>
                    <a:pt x="1102512" y="903846"/>
                  </a:lnTo>
                  <a:lnTo>
                    <a:pt x="1102512" y="903706"/>
                  </a:lnTo>
                  <a:lnTo>
                    <a:pt x="1106639" y="900353"/>
                  </a:lnTo>
                  <a:lnTo>
                    <a:pt x="1107084" y="900036"/>
                  </a:lnTo>
                  <a:lnTo>
                    <a:pt x="1107465" y="899655"/>
                  </a:lnTo>
                  <a:lnTo>
                    <a:pt x="1107643" y="899121"/>
                  </a:lnTo>
                  <a:lnTo>
                    <a:pt x="1107592" y="898588"/>
                  </a:lnTo>
                  <a:lnTo>
                    <a:pt x="1107389" y="898080"/>
                  </a:lnTo>
                  <a:lnTo>
                    <a:pt x="1105154" y="895489"/>
                  </a:lnTo>
                  <a:lnTo>
                    <a:pt x="1104874" y="895045"/>
                  </a:lnTo>
                  <a:lnTo>
                    <a:pt x="1104709" y="894613"/>
                  </a:lnTo>
                  <a:lnTo>
                    <a:pt x="1104823" y="894168"/>
                  </a:lnTo>
                  <a:lnTo>
                    <a:pt x="1105115" y="893724"/>
                  </a:lnTo>
                  <a:lnTo>
                    <a:pt x="1105496" y="893279"/>
                  </a:lnTo>
                  <a:lnTo>
                    <a:pt x="1107211" y="891717"/>
                  </a:lnTo>
                  <a:lnTo>
                    <a:pt x="1107554" y="891222"/>
                  </a:lnTo>
                  <a:lnTo>
                    <a:pt x="1107833" y="890600"/>
                  </a:lnTo>
                  <a:lnTo>
                    <a:pt x="1108163" y="889304"/>
                  </a:lnTo>
                  <a:lnTo>
                    <a:pt x="1108240" y="888682"/>
                  </a:lnTo>
                  <a:lnTo>
                    <a:pt x="1108265" y="888098"/>
                  </a:lnTo>
                  <a:lnTo>
                    <a:pt x="1108176" y="887564"/>
                  </a:lnTo>
                  <a:lnTo>
                    <a:pt x="1107948" y="887056"/>
                  </a:lnTo>
                  <a:lnTo>
                    <a:pt x="1105725" y="884453"/>
                  </a:lnTo>
                  <a:lnTo>
                    <a:pt x="1105230" y="884097"/>
                  </a:lnTo>
                  <a:lnTo>
                    <a:pt x="1104658" y="883869"/>
                  </a:lnTo>
                  <a:lnTo>
                    <a:pt x="1103884" y="883907"/>
                  </a:lnTo>
                  <a:lnTo>
                    <a:pt x="1093368" y="885951"/>
                  </a:lnTo>
                  <a:lnTo>
                    <a:pt x="1092847" y="886180"/>
                  </a:lnTo>
                  <a:lnTo>
                    <a:pt x="1092454" y="886612"/>
                  </a:lnTo>
                  <a:lnTo>
                    <a:pt x="1092225" y="887387"/>
                  </a:lnTo>
                  <a:lnTo>
                    <a:pt x="1092250" y="887996"/>
                  </a:lnTo>
                  <a:lnTo>
                    <a:pt x="1092530" y="888517"/>
                  </a:lnTo>
                  <a:lnTo>
                    <a:pt x="1094574" y="890003"/>
                  </a:lnTo>
                  <a:lnTo>
                    <a:pt x="1094651" y="890511"/>
                  </a:lnTo>
                  <a:lnTo>
                    <a:pt x="1094295" y="891044"/>
                  </a:lnTo>
                  <a:lnTo>
                    <a:pt x="1093190" y="891565"/>
                  </a:lnTo>
                  <a:lnTo>
                    <a:pt x="1092428" y="891819"/>
                  </a:lnTo>
                  <a:lnTo>
                    <a:pt x="1090612" y="892111"/>
                  </a:lnTo>
                  <a:lnTo>
                    <a:pt x="1090129" y="892301"/>
                  </a:lnTo>
                  <a:lnTo>
                    <a:pt x="1089685" y="892606"/>
                  </a:lnTo>
                  <a:lnTo>
                    <a:pt x="1089342" y="893203"/>
                  </a:lnTo>
                  <a:lnTo>
                    <a:pt x="1088834" y="893597"/>
                  </a:lnTo>
                  <a:lnTo>
                    <a:pt x="1085151" y="896645"/>
                  </a:lnTo>
                  <a:lnTo>
                    <a:pt x="1084897" y="897305"/>
                  </a:lnTo>
                  <a:lnTo>
                    <a:pt x="1084364" y="898499"/>
                  </a:lnTo>
                  <a:lnTo>
                    <a:pt x="1084148" y="899121"/>
                  </a:lnTo>
                  <a:lnTo>
                    <a:pt x="1084072" y="901369"/>
                  </a:lnTo>
                  <a:lnTo>
                    <a:pt x="1083513" y="901890"/>
                  </a:lnTo>
                  <a:lnTo>
                    <a:pt x="1079830" y="902982"/>
                  </a:lnTo>
                  <a:lnTo>
                    <a:pt x="1076833" y="903223"/>
                  </a:lnTo>
                  <a:lnTo>
                    <a:pt x="1076223" y="902982"/>
                  </a:lnTo>
                  <a:lnTo>
                    <a:pt x="1076071" y="902779"/>
                  </a:lnTo>
                  <a:lnTo>
                    <a:pt x="1075715" y="901890"/>
                  </a:lnTo>
                  <a:lnTo>
                    <a:pt x="1075436" y="901382"/>
                  </a:lnTo>
                  <a:lnTo>
                    <a:pt x="1075029" y="900899"/>
                  </a:lnTo>
                  <a:lnTo>
                    <a:pt x="1074750" y="900442"/>
                  </a:lnTo>
                  <a:lnTo>
                    <a:pt x="1074712" y="899782"/>
                  </a:lnTo>
                  <a:lnTo>
                    <a:pt x="1075131" y="898944"/>
                  </a:lnTo>
                  <a:lnTo>
                    <a:pt x="1076223" y="897801"/>
                  </a:lnTo>
                  <a:lnTo>
                    <a:pt x="1078496" y="896353"/>
                  </a:lnTo>
                  <a:lnTo>
                    <a:pt x="1079792" y="895629"/>
                  </a:lnTo>
                  <a:lnTo>
                    <a:pt x="1080846" y="894905"/>
                  </a:lnTo>
                  <a:lnTo>
                    <a:pt x="1081151" y="894575"/>
                  </a:lnTo>
                  <a:lnTo>
                    <a:pt x="1081443" y="894156"/>
                  </a:lnTo>
                  <a:lnTo>
                    <a:pt x="1082395" y="891362"/>
                  </a:lnTo>
                  <a:lnTo>
                    <a:pt x="1082700" y="890244"/>
                  </a:lnTo>
                  <a:lnTo>
                    <a:pt x="1083030" y="889673"/>
                  </a:lnTo>
                  <a:lnTo>
                    <a:pt x="1083437" y="889101"/>
                  </a:lnTo>
                  <a:lnTo>
                    <a:pt x="1084338" y="888009"/>
                  </a:lnTo>
                  <a:lnTo>
                    <a:pt x="1084719" y="887514"/>
                  </a:lnTo>
                  <a:lnTo>
                    <a:pt x="1084846" y="886955"/>
                  </a:lnTo>
                  <a:lnTo>
                    <a:pt x="1084834" y="886383"/>
                  </a:lnTo>
                  <a:lnTo>
                    <a:pt x="1084465" y="883780"/>
                  </a:lnTo>
                  <a:lnTo>
                    <a:pt x="1084465" y="882586"/>
                  </a:lnTo>
                  <a:lnTo>
                    <a:pt x="1084580" y="880490"/>
                  </a:lnTo>
                  <a:lnTo>
                    <a:pt x="1084402" y="877277"/>
                  </a:lnTo>
                  <a:lnTo>
                    <a:pt x="1084427" y="876795"/>
                  </a:lnTo>
                  <a:lnTo>
                    <a:pt x="1084707" y="876376"/>
                  </a:lnTo>
                  <a:lnTo>
                    <a:pt x="1085113" y="876134"/>
                  </a:lnTo>
                  <a:lnTo>
                    <a:pt x="1085621" y="875969"/>
                  </a:lnTo>
                  <a:lnTo>
                    <a:pt x="1087056" y="875842"/>
                  </a:lnTo>
                  <a:lnTo>
                    <a:pt x="1087297" y="876033"/>
                  </a:lnTo>
                  <a:lnTo>
                    <a:pt x="1087437" y="876338"/>
                  </a:lnTo>
                  <a:lnTo>
                    <a:pt x="1087628" y="877011"/>
                  </a:lnTo>
                  <a:lnTo>
                    <a:pt x="1088212" y="878077"/>
                  </a:lnTo>
                  <a:lnTo>
                    <a:pt x="1088605" y="878446"/>
                  </a:lnTo>
                  <a:lnTo>
                    <a:pt x="1089101" y="878700"/>
                  </a:lnTo>
                  <a:lnTo>
                    <a:pt x="1089634" y="878789"/>
                  </a:lnTo>
                  <a:lnTo>
                    <a:pt x="1093927" y="878433"/>
                  </a:lnTo>
                  <a:lnTo>
                    <a:pt x="1097038" y="876490"/>
                  </a:lnTo>
                  <a:lnTo>
                    <a:pt x="1096835" y="875588"/>
                  </a:lnTo>
                  <a:lnTo>
                    <a:pt x="1096251" y="874433"/>
                  </a:lnTo>
                  <a:lnTo>
                    <a:pt x="1094371" y="872223"/>
                  </a:lnTo>
                  <a:lnTo>
                    <a:pt x="1093660" y="871080"/>
                  </a:lnTo>
                  <a:lnTo>
                    <a:pt x="1093241" y="870203"/>
                  </a:lnTo>
                  <a:lnTo>
                    <a:pt x="1093330" y="869086"/>
                  </a:lnTo>
                  <a:lnTo>
                    <a:pt x="1093419" y="868552"/>
                  </a:lnTo>
                  <a:lnTo>
                    <a:pt x="1093457" y="868019"/>
                  </a:lnTo>
                  <a:lnTo>
                    <a:pt x="1074343" y="856157"/>
                  </a:lnTo>
                  <a:lnTo>
                    <a:pt x="1073480" y="855662"/>
                  </a:lnTo>
                  <a:lnTo>
                    <a:pt x="1068705" y="851166"/>
                  </a:lnTo>
                  <a:lnTo>
                    <a:pt x="1067117" y="849172"/>
                  </a:lnTo>
                  <a:lnTo>
                    <a:pt x="1065809" y="848309"/>
                  </a:lnTo>
                  <a:lnTo>
                    <a:pt x="1062863" y="847813"/>
                  </a:lnTo>
                  <a:lnTo>
                    <a:pt x="1060589" y="846950"/>
                  </a:lnTo>
                  <a:lnTo>
                    <a:pt x="1060030" y="846886"/>
                  </a:lnTo>
                  <a:lnTo>
                    <a:pt x="1057910" y="847318"/>
                  </a:lnTo>
                  <a:lnTo>
                    <a:pt x="1051775" y="850684"/>
                  </a:lnTo>
                  <a:lnTo>
                    <a:pt x="1050721" y="851052"/>
                  </a:lnTo>
                  <a:lnTo>
                    <a:pt x="1050226" y="851077"/>
                  </a:lnTo>
                  <a:lnTo>
                    <a:pt x="1049718" y="850836"/>
                  </a:lnTo>
                  <a:lnTo>
                    <a:pt x="1048359" y="849566"/>
                  </a:lnTo>
                  <a:lnTo>
                    <a:pt x="1047813" y="849376"/>
                  </a:lnTo>
                  <a:lnTo>
                    <a:pt x="1045375" y="852728"/>
                  </a:lnTo>
                  <a:lnTo>
                    <a:pt x="1045083" y="853224"/>
                  </a:lnTo>
                  <a:lnTo>
                    <a:pt x="1044803" y="853541"/>
                  </a:lnTo>
                  <a:lnTo>
                    <a:pt x="1044409" y="853427"/>
                  </a:lnTo>
                  <a:lnTo>
                    <a:pt x="1044028" y="852055"/>
                  </a:lnTo>
                  <a:lnTo>
                    <a:pt x="1043724" y="851877"/>
                  </a:lnTo>
                  <a:lnTo>
                    <a:pt x="1043317" y="852119"/>
                  </a:lnTo>
                  <a:lnTo>
                    <a:pt x="1042898" y="853071"/>
                  </a:lnTo>
                  <a:lnTo>
                    <a:pt x="1042771" y="853782"/>
                  </a:lnTo>
                  <a:lnTo>
                    <a:pt x="1042758" y="854430"/>
                  </a:lnTo>
                  <a:lnTo>
                    <a:pt x="1042924" y="856030"/>
                  </a:lnTo>
                  <a:lnTo>
                    <a:pt x="1042847" y="857122"/>
                  </a:lnTo>
                  <a:lnTo>
                    <a:pt x="1036383" y="861161"/>
                  </a:lnTo>
                  <a:lnTo>
                    <a:pt x="1035342" y="861479"/>
                  </a:lnTo>
                  <a:lnTo>
                    <a:pt x="1031633" y="874153"/>
                  </a:lnTo>
                  <a:lnTo>
                    <a:pt x="1032078" y="876236"/>
                  </a:lnTo>
                  <a:lnTo>
                    <a:pt x="1032954" y="877773"/>
                  </a:lnTo>
                  <a:lnTo>
                    <a:pt x="1033132" y="878293"/>
                  </a:lnTo>
                  <a:lnTo>
                    <a:pt x="1033259" y="878839"/>
                  </a:lnTo>
                  <a:lnTo>
                    <a:pt x="1033335" y="879386"/>
                  </a:lnTo>
                  <a:lnTo>
                    <a:pt x="1033310" y="879995"/>
                  </a:lnTo>
                  <a:lnTo>
                    <a:pt x="1027023" y="884796"/>
                  </a:lnTo>
                  <a:lnTo>
                    <a:pt x="1025156" y="886104"/>
                  </a:lnTo>
                  <a:lnTo>
                    <a:pt x="1022680" y="891298"/>
                  </a:lnTo>
                  <a:lnTo>
                    <a:pt x="1022705" y="892098"/>
                  </a:lnTo>
                  <a:lnTo>
                    <a:pt x="1023239" y="894346"/>
                  </a:lnTo>
                  <a:lnTo>
                    <a:pt x="1024610" y="897445"/>
                  </a:lnTo>
                  <a:lnTo>
                    <a:pt x="1025639" y="898944"/>
                  </a:lnTo>
                  <a:lnTo>
                    <a:pt x="1028903" y="902360"/>
                  </a:lnTo>
                  <a:lnTo>
                    <a:pt x="1030617" y="904163"/>
                  </a:lnTo>
                  <a:lnTo>
                    <a:pt x="1030935" y="904684"/>
                  </a:lnTo>
                  <a:lnTo>
                    <a:pt x="1031049" y="905344"/>
                  </a:lnTo>
                  <a:lnTo>
                    <a:pt x="1030833" y="906462"/>
                  </a:lnTo>
                  <a:lnTo>
                    <a:pt x="1031113" y="907211"/>
                  </a:lnTo>
                  <a:lnTo>
                    <a:pt x="1031405" y="907808"/>
                  </a:lnTo>
                  <a:lnTo>
                    <a:pt x="1034097" y="910183"/>
                  </a:lnTo>
                  <a:lnTo>
                    <a:pt x="1037132" y="912533"/>
                  </a:lnTo>
                  <a:lnTo>
                    <a:pt x="1037691" y="913193"/>
                  </a:lnTo>
                  <a:lnTo>
                    <a:pt x="1037882" y="913777"/>
                  </a:lnTo>
                  <a:lnTo>
                    <a:pt x="1037704" y="914730"/>
                  </a:lnTo>
                  <a:lnTo>
                    <a:pt x="1037082" y="915962"/>
                  </a:lnTo>
                  <a:lnTo>
                    <a:pt x="1037094" y="916470"/>
                  </a:lnTo>
                  <a:lnTo>
                    <a:pt x="1037475" y="916851"/>
                  </a:lnTo>
                  <a:lnTo>
                    <a:pt x="1038186" y="917143"/>
                  </a:lnTo>
                  <a:lnTo>
                    <a:pt x="1039495" y="917079"/>
                  </a:lnTo>
                  <a:lnTo>
                    <a:pt x="1040942" y="917422"/>
                  </a:lnTo>
                  <a:lnTo>
                    <a:pt x="1040612" y="918146"/>
                  </a:lnTo>
                  <a:lnTo>
                    <a:pt x="1039495" y="919695"/>
                  </a:lnTo>
                  <a:lnTo>
                    <a:pt x="1039202" y="920254"/>
                  </a:lnTo>
                  <a:lnTo>
                    <a:pt x="1039139" y="920800"/>
                  </a:lnTo>
                  <a:lnTo>
                    <a:pt x="1039202" y="921321"/>
                  </a:lnTo>
                  <a:lnTo>
                    <a:pt x="1039761" y="922312"/>
                  </a:lnTo>
                  <a:lnTo>
                    <a:pt x="1046568" y="930643"/>
                  </a:lnTo>
                  <a:lnTo>
                    <a:pt x="1046734" y="931163"/>
                  </a:lnTo>
                  <a:lnTo>
                    <a:pt x="1046670" y="931722"/>
                  </a:lnTo>
                  <a:lnTo>
                    <a:pt x="1046480" y="932294"/>
                  </a:lnTo>
                  <a:lnTo>
                    <a:pt x="1043724" y="936917"/>
                  </a:lnTo>
                  <a:lnTo>
                    <a:pt x="1043457" y="937488"/>
                  </a:lnTo>
                  <a:lnTo>
                    <a:pt x="1043228" y="938060"/>
                  </a:lnTo>
                  <a:lnTo>
                    <a:pt x="1043101" y="938555"/>
                  </a:lnTo>
                  <a:lnTo>
                    <a:pt x="1043076" y="939114"/>
                  </a:lnTo>
                  <a:lnTo>
                    <a:pt x="1043470" y="939698"/>
                  </a:lnTo>
                  <a:lnTo>
                    <a:pt x="1045552" y="941298"/>
                  </a:lnTo>
                  <a:lnTo>
                    <a:pt x="1045997" y="941755"/>
                  </a:lnTo>
                  <a:lnTo>
                    <a:pt x="1046302" y="942238"/>
                  </a:lnTo>
                  <a:lnTo>
                    <a:pt x="1046518" y="942759"/>
                  </a:lnTo>
                  <a:lnTo>
                    <a:pt x="1046657" y="943292"/>
                  </a:lnTo>
                  <a:lnTo>
                    <a:pt x="1046848" y="944346"/>
                  </a:lnTo>
                  <a:lnTo>
                    <a:pt x="1047153" y="945400"/>
                  </a:lnTo>
                  <a:lnTo>
                    <a:pt x="1047394" y="945908"/>
                  </a:lnTo>
                  <a:lnTo>
                    <a:pt x="1047699" y="946416"/>
                  </a:lnTo>
                  <a:lnTo>
                    <a:pt x="1048512" y="947407"/>
                  </a:lnTo>
                  <a:lnTo>
                    <a:pt x="1048702" y="947915"/>
                  </a:lnTo>
                  <a:lnTo>
                    <a:pt x="1048727" y="948474"/>
                  </a:lnTo>
                  <a:lnTo>
                    <a:pt x="1048245" y="950671"/>
                  </a:lnTo>
                  <a:lnTo>
                    <a:pt x="1048207" y="951229"/>
                  </a:lnTo>
                  <a:lnTo>
                    <a:pt x="1048283" y="951750"/>
                  </a:lnTo>
                  <a:lnTo>
                    <a:pt x="1048461" y="952258"/>
                  </a:lnTo>
                  <a:lnTo>
                    <a:pt x="1048816" y="952766"/>
                  </a:lnTo>
                  <a:lnTo>
                    <a:pt x="1050264" y="954252"/>
                  </a:lnTo>
                  <a:lnTo>
                    <a:pt x="1050963" y="955230"/>
                  </a:lnTo>
                  <a:lnTo>
                    <a:pt x="1051445" y="955611"/>
                  </a:lnTo>
                  <a:lnTo>
                    <a:pt x="1052080" y="955814"/>
                  </a:lnTo>
                  <a:lnTo>
                    <a:pt x="1053312" y="955649"/>
                  </a:lnTo>
                  <a:lnTo>
                    <a:pt x="1054328" y="955243"/>
                  </a:lnTo>
                  <a:lnTo>
                    <a:pt x="1054569" y="955116"/>
                  </a:lnTo>
                  <a:lnTo>
                    <a:pt x="1060551" y="952931"/>
                  </a:lnTo>
                  <a:lnTo>
                    <a:pt x="1061008" y="952639"/>
                  </a:lnTo>
                  <a:lnTo>
                    <a:pt x="1061478" y="952372"/>
                  </a:lnTo>
                  <a:lnTo>
                    <a:pt x="1062494" y="951991"/>
                  </a:lnTo>
                  <a:lnTo>
                    <a:pt x="1067536" y="951585"/>
                  </a:lnTo>
                  <a:lnTo>
                    <a:pt x="1068768" y="951242"/>
                  </a:lnTo>
                  <a:lnTo>
                    <a:pt x="1069581" y="950874"/>
                  </a:lnTo>
                  <a:lnTo>
                    <a:pt x="1069924" y="950404"/>
                  </a:lnTo>
                  <a:lnTo>
                    <a:pt x="1070127" y="950099"/>
                  </a:lnTo>
                  <a:lnTo>
                    <a:pt x="1070394" y="949680"/>
                  </a:lnTo>
                  <a:lnTo>
                    <a:pt x="1070762" y="949324"/>
                  </a:lnTo>
                  <a:lnTo>
                    <a:pt x="1071295" y="949134"/>
                  </a:lnTo>
                  <a:lnTo>
                    <a:pt x="1081417" y="949540"/>
                  </a:lnTo>
                  <a:lnTo>
                    <a:pt x="1082027" y="949680"/>
                  </a:lnTo>
                  <a:lnTo>
                    <a:pt x="1086497" y="954011"/>
                  </a:lnTo>
                  <a:lnTo>
                    <a:pt x="1090129" y="956513"/>
                  </a:lnTo>
                  <a:lnTo>
                    <a:pt x="1090510" y="956868"/>
                  </a:lnTo>
                  <a:lnTo>
                    <a:pt x="1090777" y="957338"/>
                  </a:lnTo>
                  <a:lnTo>
                    <a:pt x="1092530" y="961872"/>
                  </a:lnTo>
                  <a:lnTo>
                    <a:pt x="1093711" y="963701"/>
                  </a:lnTo>
                  <a:lnTo>
                    <a:pt x="1094600" y="963929"/>
                  </a:lnTo>
                  <a:lnTo>
                    <a:pt x="1096010" y="963815"/>
                  </a:lnTo>
                  <a:lnTo>
                    <a:pt x="1101356" y="962190"/>
                  </a:lnTo>
                  <a:lnTo>
                    <a:pt x="1101813" y="961885"/>
                  </a:lnTo>
                  <a:lnTo>
                    <a:pt x="1102677" y="961110"/>
                  </a:lnTo>
                  <a:lnTo>
                    <a:pt x="1103071" y="960615"/>
                  </a:lnTo>
                  <a:lnTo>
                    <a:pt x="1103884" y="959789"/>
                  </a:lnTo>
                  <a:lnTo>
                    <a:pt x="1104709" y="959408"/>
                  </a:lnTo>
                  <a:lnTo>
                    <a:pt x="1109395" y="958418"/>
                  </a:lnTo>
                  <a:lnTo>
                    <a:pt x="1110551" y="958367"/>
                  </a:lnTo>
                  <a:lnTo>
                    <a:pt x="1115339" y="959053"/>
                  </a:lnTo>
                  <a:lnTo>
                    <a:pt x="1121016" y="958672"/>
                  </a:lnTo>
                  <a:lnTo>
                    <a:pt x="1124534" y="959091"/>
                  </a:lnTo>
                  <a:lnTo>
                    <a:pt x="1127163" y="957922"/>
                  </a:lnTo>
                  <a:lnTo>
                    <a:pt x="1128217" y="958583"/>
                  </a:lnTo>
                  <a:lnTo>
                    <a:pt x="1131392" y="961351"/>
                  </a:lnTo>
                  <a:lnTo>
                    <a:pt x="1136230" y="964031"/>
                  </a:lnTo>
                  <a:lnTo>
                    <a:pt x="1137361" y="963891"/>
                  </a:lnTo>
                  <a:lnTo>
                    <a:pt x="1138821" y="963307"/>
                  </a:lnTo>
                  <a:lnTo>
                    <a:pt x="1140409" y="962266"/>
                  </a:lnTo>
                  <a:lnTo>
                    <a:pt x="1144181" y="959764"/>
                  </a:lnTo>
                  <a:lnTo>
                    <a:pt x="1145921" y="959319"/>
                  </a:lnTo>
                  <a:lnTo>
                    <a:pt x="1150505" y="958799"/>
                  </a:lnTo>
                  <a:lnTo>
                    <a:pt x="1151153" y="958494"/>
                  </a:lnTo>
                  <a:lnTo>
                    <a:pt x="1151813" y="957999"/>
                  </a:lnTo>
                  <a:lnTo>
                    <a:pt x="1154010" y="955776"/>
                  </a:lnTo>
                  <a:lnTo>
                    <a:pt x="1155420" y="954874"/>
                  </a:lnTo>
                  <a:lnTo>
                    <a:pt x="1162773" y="948639"/>
                  </a:lnTo>
                  <a:lnTo>
                    <a:pt x="1163294" y="948080"/>
                  </a:lnTo>
                  <a:lnTo>
                    <a:pt x="1163980" y="947585"/>
                  </a:lnTo>
                  <a:lnTo>
                    <a:pt x="1165212" y="947178"/>
                  </a:lnTo>
                  <a:lnTo>
                    <a:pt x="1166050" y="947026"/>
                  </a:lnTo>
                  <a:lnTo>
                    <a:pt x="1168628" y="947038"/>
                  </a:lnTo>
                  <a:lnTo>
                    <a:pt x="1169695" y="946810"/>
                  </a:lnTo>
                  <a:lnTo>
                    <a:pt x="1170825" y="945832"/>
                  </a:lnTo>
                  <a:lnTo>
                    <a:pt x="1172565" y="942657"/>
                  </a:lnTo>
                  <a:lnTo>
                    <a:pt x="1178509" y="949451"/>
                  </a:lnTo>
                  <a:lnTo>
                    <a:pt x="1178902" y="950201"/>
                  </a:lnTo>
                  <a:lnTo>
                    <a:pt x="1179169" y="951280"/>
                  </a:lnTo>
                  <a:lnTo>
                    <a:pt x="1180338" y="953401"/>
                  </a:lnTo>
                  <a:lnTo>
                    <a:pt x="1180909" y="953782"/>
                  </a:lnTo>
                  <a:lnTo>
                    <a:pt x="1181722" y="954049"/>
                  </a:lnTo>
                  <a:lnTo>
                    <a:pt x="1184452" y="953833"/>
                  </a:lnTo>
                  <a:lnTo>
                    <a:pt x="1185722" y="953427"/>
                  </a:lnTo>
                  <a:lnTo>
                    <a:pt x="1186942" y="953554"/>
                  </a:lnTo>
                  <a:lnTo>
                    <a:pt x="1188999" y="955459"/>
                  </a:lnTo>
                  <a:lnTo>
                    <a:pt x="1187170" y="956652"/>
                  </a:lnTo>
                  <a:lnTo>
                    <a:pt x="1186751" y="957033"/>
                  </a:lnTo>
                  <a:lnTo>
                    <a:pt x="1186522" y="957491"/>
                  </a:lnTo>
                  <a:lnTo>
                    <a:pt x="1186599" y="958202"/>
                  </a:lnTo>
                  <a:lnTo>
                    <a:pt x="1186789" y="958761"/>
                  </a:lnTo>
                  <a:lnTo>
                    <a:pt x="1188466" y="961643"/>
                  </a:lnTo>
                  <a:lnTo>
                    <a:pt x="1188567" y="961961"/>
                  </a:lnTo>
                  <a:lnTo>
                    <a:pt x="1188326" y="962558"/>
                  </a:lnTo>
                  <a:lnTo>
                    <a:pt x="1187716" y="963510"/>
                  </a:lnTo>
                  <a:lnTo>
                    <a:pt x="1184402" y="966800"/>
                  </a:lnTo>
                  <a:lnTo>
                    <a:pt x="1183030" y="967790"/>
                  </a:lnTo>
                  <a:lnTo>
                    <a:pt x="1181252" y="969314"/>
                  </a:lnTo>
                  <a:lnTo>
                    <a:pt x="1180693" y="970051"/>
                  </a:lnTo>
                  <a:lnTo>
                    <a:pt x="1179969" y="971194"/>
                  </a:lnTo>
                  <a:lnTo>
                    <a:pt x="1178204" y="975093"/>
                  </a:lnTo>
                  <a:lnTo>
                    <a:pt x="1177048" y="976350"/>
                  </a:lnTo>
                  <a:lnTo>
                    <a:pt x="1174762" y="978966"/>
                  </a:lnTo>
                  <a:lnTo>
                    <a:pt x="1173734" y="979779"/>
                  </a:lnTo>
                  <a:lnTo>
                    <a:pt x="1168260" y="982129"/>
                  </a:lnTo>
                  <a:lnTo>
                    <a:pt x="1166596" y="982357"/>
                  </a:lnTo>
                  <a:lnTo>
                    <a:pt x="1163548" y="982116"/>
                  </a:lnTo>
                  <a:lnTo>
                    <a:pt x="1163053" y="982243"/>
                  </a:lnTo>
                  <a:lnTo>
                    <a:pt x="1158290" y="987310"/>
                  </a:lnTo>
                  <a:lnTo>
                    <a:pt x="1158367" y="988009"/>
                  </a:lnTo>
                  <a:lnTo>
                    <a:pt x="1158595" y="988504"/>
                  </a:lnTo>
                  <a:lnTo>
                    <a:pt x="1160856" y="991742"/>
                  </a:lnTo>
                  <a:lnTo>
                    <a:pt x="1160881" y="992403"/>
                  </a:lnTo>
                  <a:lnTo>
                    <a:pt x="1152118" y="1001776"/>
                  </a:lnTo>
                  <a:lnTo>
                    <a:pt x="1151712" y="1002029"/>
                  </a:lnTo>
                  <a:lnTo>
                    <a:pt x="1151496" y="1002423"/>
                  </a:lnTo>
                  <a:lnTo>
                    <a:pt x="1151813" y="1003185"/>
                  </a:lnTo>
                  <a:lnTo>
                    <a:pt x="1152169" y="1003719"/>
                  </a:lnTo>
                  <a:lnTo>
                    <a:pt x="1156385" y="1008532"/>
                  </a:lnTo>
                  <a:lnTo>
                    <a:pt x="1156627" y="1009014"/>
                  </a:lnTo>
                  <a:lnTo>
                    <a:pt x="1156766" y="1009548"/>
                  </a:lnTo>
                  <a:lnTo>
                    <a:pt x="1156804" y="1010119"/>
                  </a:lnTo>
                  <a:lnTo>
                    <a:pt x="1156639" y="1011351"/>
                  </a:lnTo>
                  <a:lnTo>
                    <a:pt x="1156500" y="1011999"/>
                  </a:lnTo>
                  <a:lnTo>
                    <a:pt x="1156322" y="1013231"/>
                  </a:lnTo>
                  <a:lnTo>
                    <a:pt x="1150175" y="1018070"/>
                  </a:lnTo>
                  <a:lnTo>
                    <a:pt x="1149692" y="1018387"/>
                  </a:lnTo>
                  <a:lnTo>
                    <a:pt x="1149261" y="1018857"/>
                  </a:lnTo>
                  <a:lnTo>
                    <a:pt x="1148880" y="1019695"/>
                  </a:lnTo>
                  <a:lnTo>
                    <a:pt x="1148651" y="1020406"/>
                  </a:lnTo>
                  <a:lnTo>
                    <a:pt x="1148257" y="1022362"/>
                  </a:lnTo>
                  <a:lnTo>
                    <a:pt x="1147927" y="1023645"/>
                  </a:lnTo>
                  <a:lnTo>
                    <a:pt x="1147508" y="1024204"/>
                  </a:lnTo>
                  <a:lnTo>
                    <a:pt x="1147127" y="1024623"/>
                  </a:lnTo>
                  <a:lnTo>
                    <a:pt x="1144612" y="1024762"/>
                  </a:lnTo>
                  <a:lnTo>
                    <a:pt x="1143647" y="1023810"/>
                  </a:lnTo>
                  <a:lnTo>
                    <a:pt x="1143355" y="1022794"/>
                  </a:lnTo>
                  <a:lnTo>
                    <a:pt x="1143177" y="1021676"/>
                  </a:lnTo>
                  <a:lnTo>
                    <a:pt x="1142885" y="1020622"/>
                  </a:lnTo>
                  <a:lnTo>
                    <a:pt x="1138288" y="1014323"/>
                  </a:lnTo>
                  <a:lnTo>
                    <a:pt x="1137793" y="1013942"/>
                  </a:lnTo>
                  <a:lnTo>
                    <a:pt x="1135100" y="1013066"/>
                  </a:lnTo>
                  <a:lnTo>
                    <a:pt x="1129322" y="1012939"/>
                  </a:lnTo>
                  <a:lnTo>
                    <a:pt x="1128750" y="1012774"/>
                  </a:lnTo>
                  <a:lnTo>
                    <a:pt x="1125753" y="1010653"/>
                  </a:lnTo>
                  <a:lnTo>
                    <a:pt x="1124305" y="1010488"/>
                  </a:lnTo>
                  <a:lnTo>
                    <a:pt x="1122527" y="1010780"/>
                  </a:lnTo>
                  <a:lnTo>
                    <a:pt x="1106893" y="1026032"/>
                  </a:lnTo>
                  <a:lnTo>
                    <a:pt x="1106030" y="1026731"/>
                  </a:lnTo>
                  <a:lnTo>
                    <a:pt x="1105446" y="1026972"/>
                  </a:lnTo>
                  <a:lnTo>
                    <a:pt x="1104747" y="1027125"/>
                  </a:lnTo>
                  <a:lnTo>
                    <a:pt x="1103604" y="1026947"/>
                  </a:lnTo>
                  <a:lnTo>
                    <a:pt x="1101229" y="1025969"/>
                  </a:lnTo>
                  <a:lnTo>
                    <a:pt x="1100836" y="1025893"/>
                  </a:lnTo>
                  <a:lnTo>
                    <a:pt x="1098042" y="1026236"/>
                  </a:lnTo>
                  <a:lnTo>
                    <a:pt x="1097203" y="1026210"/>
                  </a:lnTo>
                  <a:lnTo>
                    <a:pt x="1096518" y="1025994"/>
                  </a:lnTo>
                  <a:lnTo>
                    <a:pt x="1096086" y="1025715"/>
                  </a:lnTo>
                  <a:lnTo>
                    <a:pt x="1095540" y="1025143"/>
                  </a:lnTo>
                  <a:lnTo>
                    <a:pt x="1094422" y="1023378"/>
                  </a:lnTo>
                  <a:lnTo>
                    <a:pt x="1094066" y="1023035"/>
                  </a:lnTo>
                  <a:lnTo>
                    <a:pt x="1089469" y="1027290"/>
                  </a:lnTo>
                  <a:lnTo>
                    <a:pt x="1089520" y="1028179"/>
                  </a:lnTo>
                  <a:lnTo>
                    <a:pt x="1089698" y="1028814"/>
                  </a:lnTo>
                  <a:lnTo>
                    <a:pt x="1090117" y="1029728"/>
                  </a:lnTo>
                  <a:lnTo>
                    <a:pt x="1090066" y="1030058"/>
                  </a:lnTo>
                  <a:lnTo>
                    <a:pt x="1090066" y="1030376"/>
                  </a:lnTo>
                  <a:lnTo>
                    <a:pt x="1088440" y="1031417"/>
                  </a:lnTo>
                  <a:lnTo>
                    <a:pt x="1087272" y="1032078"/>
                  </a:lnTo>
                  <a:lnTo>
                    <a:pt x="1086383" y="1032852"/>
                  </a:lnTo>
                  <a:lnTo>
                    <a:pt x="1085977" y="1033284"/>
                  </a:lnTo>
                  <a:lnTo>
                    <a:pt x="1085507" y="1034148"/>
                  </a:lnTo>
                  <a:lnTo>
                    <a:pt x="1085024" y="1035354"/>
                  </a:lnTo>
                  <a:lnTo>
                    <a:pt x="1083856" y="1039037"/>
                  </a:lnTo>
                  <a:lnTo>
                    <a:pt x="1083487" y="1040002"/>
                  </a:lnTo>
                  <a:lnTo>
                    <a:pt x="1082903" y="1040587"/>
                  </a:lnTo>
                  <a:lnTo>
                    <a:pt x="1080096" y="1042619"/>
                  </a:lnTo>
                  <a:lnTo>
                    <a:pt x="1079690" y="1043012"/>
                  </a:lnTo>
                  <a:lnTo>
                    <a:pt x="1079296" y="1043825"/>
                  </a:lnTo>
                  <a:lnTo>
                    <a:pt x="1078953" y="1044854"/>
                  </a:lnTo>
                  <a:lnTo>
                    <a:pt x="1078306" y="1048524"/>
                  </a:lnTo>
                  <a:lnTo>
                    <a:pt x="1077912" y="1053363"/>
                  </a:lnTo>
                  <a:lnTo>
                    <a:pt x="1077760" y="1053973"/>
                  </a:lnTo>
                  <a:lnTo>
                    <a:pt x="1070749" y="1057719"/>
                  </a:lnTo>
                  <a:lnTo>
                    <a:pt x="1070254" y="1058011"/>
                  </a:lnTo>
                  <a:lnTo>
                    <a:pt x="1069771" y="1058443"/>
                  </a:lnTo>
                  <a:lnTo>
                    <a:pt x="1069365" y="1059306"/>
                  </a:lnTo>
                  <a:lnTo>
                    <a:pt x="1068590" y="1061478"/>
                  </a:lnTo>
                  <a:lnTo>
                    <a:pt x="1068552" y="1062101"/>
                  </a:lnTo>
                  <a:lnTo>
                    <a:pt x="1068755" y="1062596"/>
                  </a:lnTo>
                  <a:lnTo>
                    <a:pt x="1070368" y="1062989"/>
                  </a:lnTo>
                  <a:lnTo>
                    <a:pt x="1071689" y="1063561"/>
                  </a:lnTo>
                  <a:lnTo>
                    <a:pt x="1072807" y="1065237"/>
                  </a:lnTo>
                  <a:lnTo>
                    <a:pt x="1068793" y="1069225"/>
                  </a:lnTo>
                  <a:lnTo>
                    <a:pt x="1067816" y="1071422"/>
                  </a:lnTo>
                  <a:lnTo>
                    <a:pt x="1058506" y="1089228"/>
                  </a:lnTo>
                  <a:lnTo>
                    <a:pt x="1058037" y="1089469"/>
                  </a:lnTo>
                  <a:lnTo>
                    <a:pt x="1057643" y="1089914"/>
                  </a:lnTo>
                  <a:lnTo>
                    <a:pt x="1057300" y="1090485"/>
                  </a:lnTo>
                  <a:lnTo>
                    <a:pt x="1056170" y="1093177"/>
                  </a:lnTo>
                  <a:lnTo>
                    <a:pt x="1054265" y="1097127"/>
                  </a:lnTo>
                  <a:lnTo>
                    <a:pt x="1053960" y="1097813"/>
                  </a:lnTo>
                  <a:lnTo>
                    <a:pt x="1053795" y="1098499"/>
                  </a:lnTo>
                  <a:lnTo>
                    <a:pt x="1053871" y="1099159"/>
                  </a:lnTo>
                  <a:lnTo>
                    <a:pt x="1054315" y="1099807"/>
                  </a:lnTo>
                  <a:lnTo>
                    <a:pt x="1054862" y="1100201"/>
                  </a:lnTo>
                  <a:lnTo>
                    <a:pt x="1056474" y="1100950"/>
                  </a:lnTo>
                  <a:lnTo>
                    <a:pt x="1056906" y="1101343"/>
                  </a:lnTo>
                  <a:lnTo>
                    <a:pt x="1057224" y="1101864"/>
                  </a:lnTo>
                  <a:lnTo>
                    <a:pt x="1057109" y="1102779"/>
                  </a:lnTo>
                  <a:lnTo>
                    <a:pt x="1056944" y="1103515"/>
                  </a:lnTo>
                  <a:lnTo>
                    <a:pt x="1055979" y="1106627"/>
                  </a:lnTo>
                  <a:lnTo>
                    <a:pt x="1052728" y="1114615"/>
                  </a:lnTo>
                  <a:lnTo>
                    <a:pt x="1052626" y="1115314"/>
                  </a:lnTo>
                  <a:lnTo>
                    <a:pt x="1052715" y="1115898"/>
                  </a:lnTo>
                  <a:lnTo>
                    <a:pt x="1053744" y="1116609"/>
                  </a:lnTo>
                  <a:lnTo>
                    <a:pt x="1057783" y="1118158"/>
                  </a:lnTo>
                  <a:lnTo>
                    <a:pt x="1058138" y="1118400"/>
                  </a:lnTo>
                  <a:lnTo>
                    <a:pt x="1058392" y="1119149"/>
                  </a:lnTo>
                  <a:lnTo>
                    <a:pt x="1058506" y="1119454"/>
                  </a:lnTo>
                  <a:lnTo>
                    <a:pt x="1058481" y="1122997"/>
                  </a:lnTo>
                  <a:lnTo>
                    <a:pt x="1056678" y="1122387"/>
                  </a:lnTo>
                  <a:lnTo>
                    <a:pt x="1046886" y="1119085"/>
                  </a:lnTo>
                  <a:lnTo>
                    <a:pt x="1046276" y="1119492"/>
                  </a:lnTo>
                  <a:lnTo>
                    <a:pt x="1046060" y="1119670"/>
                  </a:lnTo>
                  <a:lnTo>
                    <a:pt x="1045413" y="1121587"/>
                  </a:lnTo>
                  <a:lnTo>
                    <a:pt x="1045083" y="1122222"/>
                  </a:lnTo>
                  <a:lnTo>
                    <a:pt x="1044625" y="1122794"/>
                  </a:lnTo>
                  <a:lnTo>
                    <a:pt x="1043724" y="1123302"/>
                  </a:lnTo>
                  <a:lnTo>
                    <a:pt x="1043063" y="1123530"/>
                  </a:lnTo>
                  <a:lnTo>
                    <a:pt x="1042441" y="1123657"/>
                  </a:lnTo>
                  <a:lnTo>
                    <a:pt x="1041946" y="1123886"/>
                  </a:lnTo>
                  <a:lnTo>
                    <a:pt x="1041476" y="1124318"/>
                  </a:lnTo>
                  <a:lnTo>
                    <a:pt x="1040980" y="1125181"/>
                  </a:lnTo>
                  <a:lnTo>
                    <a:pt x="1040257" y="1126655"/>
                  </a:lnTo>
                  <a:lnTo>
                    <a:pt x="1038999" y="1128229"/>
                  </a:lnTo>
                  <a:lnTo>
                    <a:pt x="1033335" y="1138059"/>
                  </a:lnTo>
                  <a:lnTo>
                    <a:pt x="1033386" y="1140955"/>
                  </a:lnTo>
                  <a:lnTo>
                    <a:pt x="1033310" y="1141552"/>
                  </a:lnTo>
                  <a:lnTo>
                    <a:pt x="1029779" y="1148930"/>
                  </a:lnTo>
                  <a:lnTo>
                    <a:pt x="1028509" y="1150213"/>
                  </a:lnTo>
                  <a:lnTo>
                    <a:pt x="1027633" y="1150899"/>
                  </a:lnTo>
                  <a:lnTo>
                    <a:pt x="1025664" y="1151826"/>
                  </a:lnTo>
                  <a:lnTo>
                    <a:pt x="1025207" y="1152131"/>
                  </a:lnTo>
                  <a:lnTo>
                    <a:pt x="1024775" y="1152474"/>
                  </a:lnTo>
                  <a:lnTo>
                    <a:pt x="1024382" y="1153198"/>
                  </a:lnTo>
                  <a:lnTo>
                    <a:pt x="1024128" y="1154264"/>
                  </a:lnTo>
                  <a:lnTo>
                    <a:pt x="1023899" y="1156106"/>
                  </a:lnTo>
                  <a:lnTo>
                    <a:pt x="1024178" y="1157236"/>
                  </a:lnTo>
                  <a:lnTo>
                    <a:pt x="1024597" y="1157973"/>
                  </a:lnTo>
                  <a:lnTo>
                    <a:pt x="1026934" y="1159979"/>
                  </a:lnTo>
                  <a:lnTo>
                    <a:pt x="1027290" y="1160589"/>
                  </a:lnTo>
                  <a:lnTo>
                    <a:pt x="1027468" y="1161402"/>
                  </a:lnTo>
                  <a:lnTo>
                    <a:pt x="1027099" y="1164577"/>
                  </a:lnTo>
                  <a:lnTo>
                    <a:pt x="1027074" y="1165161"/>
                  </a:lnTo>
                  <a:lnTo>
                    <a:pt x="1027112" y="1165720"/>
                  </a:lnTo>
                  <a:lnTo>
                    <a:pt x="1027201" y="1166266"/>
                  </a:lnTo>
                  <a:lnTo>
                    <a:pt x="1027201" y="1166761"/>
                  </a:lnTo>
                  <a:lnTo>
                    <a:pt x="1027061" y="1167168"/>
                  </a:lnTo>
                  <a:lnTo>
                    <a:pt x="1026490" y="1167282"/>
                  </a:lnTo>
                  <a:lnTo>
                    <a:pt x="1022718" y="1166736"/>
                  </a:lnTo>
                  <a:lnTo>
                    <a:pt x="1022134" y="1166876"/>
                  </a:lnTo>
                  <a:lnTo>
                    <a:pt x="1021702" y="1167383"/>
                  </a:lnTo>
                  <a:lnTo>
                    <a:pt x="1021359" y="1168361"/>
                  </a:lnTo>
                  <a:lnTo>
                    <a:pt x="1021257" y="1168869"/>
                  </a:lnTo>
                  <a:lnTo>
                    <a:pt x="1020394" y="1174978"/>
                  </a:lnTo>
                  <a:lnTo>
                    <a:pt x="1020622" y="1176185"/>
                  </a:lnTo>
                  <a:lnTo>
                    <a:pt x="1022083" y="1177505"/>
                  </a:lnTo>
                  <a:lnTo>
                    <a:pt x="1023162" y="1176947"/>
                  </a:lnTo>
                  <a:lnTo>
                    <a:pt x="1024737" y="1176477"/>
                  </a:lnTo>
                  <a:lnTo>
                    <a:pt x="1031417" y="1181976"/>
                  </a:lnTo>
                  <a:lnTo>
                    <a:pt x="1031316" y="1182509"/>
                  </a:lnTo>
                  <a:lnTo>
                    <a:pt x="1031011" y="1182954"/>
                  </a:lnTo>
                  <a:lnTo>
                    <a:pt x="1030236" y="1183906"/>
                  </a:lnTo>
                  <a:lnTo>
                    <a:pt x="1029525" y="1184948"/>
                  </a:lnTo>
                  <a:lnTo>
                    <a:pt x="1029208" y="1185532"/>
                  </a:lnTo>
                  <a:lnTo>
                    <a:pt x="1029017" y="1186141"/>
                  </a:lnTo>
                  <a:lnTo>
                    <a:pt x="1028941" y="1186700"/>
                  </a:lnTo>
                  <a:lnTo>
                    <a:pt x="1028954" y="1187183"/>
                  </a:lnTo>
                  <a:lnTo>
                    <a:pt x="1032332" y="1191463"/>
                  </a:lnTo>
                  <a:lnTo>
                    <a:pt x="1033995" y="1194269"/>
                  </a:lnTo>
                  <a:lnTo>
                    <a:pt x="1035799" y="1198194"/>
                  </a:lnTo>
                  <a:lnTo>
                    <a:pt x="1036574" y="1200797"/>
                  </a:lnTo>
                  <a:lnTo>
                    <a:pt x="1037031" y="1201750"/>
                  </a:lnTo>
                  <a:lnTo>
                    <a:pt x="1037399" y="1202105"/>
                  </a:lnTo>
                  <a:lnTo>
                    <a:pt x="1038136" y="1202016"/>
                  </a:lnTo>
                  <a:lnTo>
                    <a:pt x="1039177" y="1201420"/>
                  </a:lnTo>
                  <a:lnTo>
                    <a:pt x="1040561" y="1199832"/>
                  </a:lnTo>
                  <a:lnTo>
                    <a:pt x="1041298" y="1198880"/>
                  </a:lnTo>
                  <a:lnTo>
                    <a:pt x="1041844" y="1198054"/>
                  </a:lnTo>
                  <a:lnTo>
                    <a:pt x="1047076" y="1188148"/>
                  </a:lnTo>
                  <a:lnTo>
                    <a:pt x="1049921" y="1183779"/>
                  </a:lnTo>
                  <a:lnTo>
                    <a:pt x="1050569" y="1182535"/>
                  </a:lnTo>
                  <a:lnTo>
                    <a:pt x="1051242" y="1182268"/>
                  </a:lnTo>
                  <a:lnTo>
                    <a:pt x="1052372" y="1182382"/>
                  </a:lnTo>
                  <a:lnTo>
                    <a:pt x="1054519" y="1183639"/>
                  </a:lnTo>
                  <a:lnTo>
                    <a:pt x="1057592" y="1184732"/>
                  </a:lnTo>
                  <a:lnTo>
                    <a:pt x="1060208" y="1185367"/>
                  </a:lnTo>
                  <a:lnTo>
                    <a:pt x="1060818" y="1185887"/>
                  </a:lnTo>
                  <a:lnTo>
                    <a:pt x="1061250" y="1186624"/>
                  </a:lnTo>
                  <a:lnTo>
                    <a:pt x="1062837" y="1190942"/>
                  </a:lnTo>
                  <a:lnTo>
                    <a:pt x="1064729" y="1194244"/>
                  </a:lnTo>
                  <a:lnTo>
                    <a:pt x="1065072" y="1194536"/>
                  </a:lnTo>
                  <a:lnTo>
                    <a:pt x="1065466" y="1194625"/>
                  </a:lnTo>
                  <a:lnTo>
                    <a:pt x="1065936" y="1194498"/>
                  </a:lnTo>
                  <a:lnTo>
                    <a:pt x="1067765" y="1193444"/>
                  </a:lnTo>
                  <a:lnTo>
                    <a:pt x="1068247" y="1193317"/>
                  </a:lnTo>
                  <a:lnTo>
                    <a:pt x="1068832" y="1193355"/>
                  </a:lnTo>
                  <a:lnTo>
                    <a:pt x="1075563" y="1195781"/>
                  </a:lnTo>
                  <a:lnTo>
                    <a:pt x="1076032" y="1196149"/>
                  </a:lnTo>
                  <a:lnTo>
                    <a:pt x="1076236" y="1196530"/>
                  </a:lnTo>
                  <a:lnTo>
                    <a:pt x="1076020" y="1196886"/>
                  </a:lnTo>
                  <a:lnTo>
                    <a:pt x="1075639" y="1197216"/>
                  </a:lnTo>
                  <a:lnTo>
                    <a:pt x="1075169" y="1197495"/>
                  </a:lnTo>
                  <a:lnTo>
                    <a:pt x="1074750" y="1197838"/>
                  </a:lnTo>
                  <a:lnTo>
                    <a:pt x="1074508" y="1198295"/>
                  </a:lnTo>
                  <a:lnTo>
                    <a:pt x="1074547" y="1198765"/>
                  </a:lnTo>
                  <a:lnTo>
                    <a:pt x="1074915" y="1199121"/>
                  </a:lnTo>
                  <a:lnTo>
                    <a:pt x="1075474" y="1199349"/>
                  </a:lnTo>
                  <a:lnTo>
                    <a:pt x="1076096" y="1199464"/>
                  </a:lnTo>
                  <a:lnTo>
                    <a:pt x="1077252" y="1199464"/>
                  </a:lnTo>
                  <a:lnTo>
                    <a:pt x="1078318" y="1199235"/>
                  </a:lnTo>
                  <a:lnTo>
                    <a:pt x="1079309" y="1198689"/>
                  </a:lnTo>
                  <a:lnTo>
                    <a:pt x="1082344" y="1196149"/>
                  </a:lnTo>
                  <a:lnTo>
                    <a:pt x="1083259" y="1195539"/>
                  </a:lnTo>
                  <a:lnTo>
                    <a:pt x="1084072" y="1195184"/>
                  </a:lnTo>
                  <a:lnTo>
                    <a:pt x="1084376" y="1195108"/>
                  </a:lnTo>
                  <a:lnTo>
                    <a:pt x="1084859" y="1195057"/>
                  </a:lnTo>
                  <a:lnTo>
                    <a:pt x="1086040" y="1195362"/>
                  </a:lnTo>
                  <a:lnTo>
                    <a:pt x="1089787" y="1202499"/>
                  </a:lnTo>
                  <a:lnTo>
                    <a:pt x="1090079" y="1203540"/>
                  </a:lnTo>
                  <a:lnTo>
                    <a:pt x="1100366" y="1208303"/>
                  </a:lnTo>
                  <a:lnTo>
                    <a:pt x="1102893" y="1209484"/>
                  </a:lnTo>
                  <a:lnTo>
                    <a:pt x="1103871" y="1210246"/>
                  </a:lnTo>
                  <a:lnTo>
                    <a:pt x="1104188" y="1210754"/>
                  </a:lnTo>
                  <a:lnTo>
                    <a:pt x="1104265" y="1211427"/>
                  </a:lnTo>
                  <a:lnTo>
                    <a:pt x="1104099" y="1212507"/>
                  </a:lnTo>
                  <a:lnTo>
                    <a:pt x="1102995" y="1216761"/>
                  </a:lnTo>
                  <a:lnTo>
                    <a:pt x="1102499" y="1218234"/>
                  </a:lnTo>
                  <a:lnTo>
                    <a:pt x="1101852" y="1219631"/>
                  </a:lnTo>
                  <a:lnTo>
                    <a:pt x="1100848" y="1221016"/>
                  </a:lnTo>
                  <a:lnTo>
                    <a:pt x="1100239" y="1222019"/>
                  </a:lnTo>
                  <a:lnTo>
                    <a:pt x="1099731" y="1223314"/>
                  </a:lnTo>
                  <a:lnTo>
                    <a:pt x="1099439" y="1224813"/>
                  </a:lnTo>
                  <a:lnTo>
                    <a:pt x="1099172" y="1225473"/>
                  </a:lnTo>
                  <a:lnTo>
                    <a:pt x="1095705" y="1227670"/>
                  </a:lnTo>
                  <a:lnTo>
                    <a:pt x="1095159" y="1227861"/>
                  </a:lnTo>
                  <a:lnTo>
                    <a:pt x="1094600" y="1228204"/>
                  </a:lnTo>
                  <a:lnTo>
                    <a:pt x="1093952" y="1228750"/>
                  </a:lnTo>
                  <a:lnTo>
                    <a:pt x="1092809" y="1229271"/>
                  </a:lnTo>
                  <a:lnTo>
                    <a:pt x="1091730" y="1229436"/>
                  </a:lnTo>
                  <a:lnTo>
                    <a:pt x="1091120" y="1229398"/>
                  </a:lnTo>
                  <a:lnTo>
                    <a:pt x="1090434" y="1229563"/>
                  </a:lnTo>
                  <a:lnTo>
                    <a:pt x="1089748" y="1230033"/>
                  </a:lnTo>
                  <a:lnTo>
                    <a:pt x="1088796" y="1231226"/>
                  </a:lnTo>
                  <a:lnTo>
                    <a:pt x="1088161" y="1231836"/>
                  </a:lnTo>
                  <a:lnTo>
                    <a:pt x="1087564" y="1232204"/>
                  </a:lnTo>
                  <a:lnTo>
                    <a:pt x="1086980" y="1232255"/>
                  </a:lnTo>
                  <a:lnTo>
                    <a:pt x="1083881" y="1231722"/>
                  </a:lnTo>
                  <a:lnTo>
                    <a:pt x="1083335" y="1231811"/>
                  </a:lnTo>
                  <a:lnTo>
                    <a:pt x="1080236" y="1235633"/>
                  </a:lnTo>
                  <a:lnTo>
                    <a:pt x="1079919" y="1236230"/>
                  </a:lnTo>
                  <a:lnTo>
                    <a:pt x="1079525" y="1236713"/>
                  </a:lnTo>
                  <a:lnTo>
                    <a:pt x="1079055" y="1236992"/>
                  </a:lnTo>
                  <a:lnTo>
                    <a:pt x="1077556" y="1237538"/>
                  </a:lnTo>
                  <a:lnTo>
                    <a:pt x="1077112" y="1237970"/>
                  </a:lnTo>
                  <a:lnTo>
                    <a:pt x="1076744" y="1238554"/>
                  </a:lnTo>
                  <a:lnTo>
                    <a:pt x="1076020" y="1240231"/>
                  </a:lnTo>
                  <a:lnTo>
                    <a:pt x="1075537" y="1241602"/>
                  </a:lnTo>
                  <a:lnTo>
                    <a:pt x="1075524" y="1242301"/>
                  </a:lnTo>
                  <a:lnTo>
                    <a:pt x="1075791" y="1242974"/>
                  </a:lnTo>
                  <a:lnTo>
                    <a:pt x="1077099" y="1244371"/>
                  </a:lnTo>
                  <a:lnTo>
                    <a:pt x="1079144" y="1245933"/>
                  </a:lnTo>
                  <a:lnTo>
                    <a:pt x="1079474" y="1246339"/>
                  </a:lnTo>
                  <a:lnTo>
                    <a:pt x="1079703" y="1247101"/>
                  </a:lnTo>
                  <a:lnTo>
                    <a:pt x="1079792" y="1247571"/>
                  </a:lnTo>
                  <a:lnTo>
                    <a:pt x="1079830" y="1251508"/>
                  </a:lnTo>
                  <a:lnTo>
                    <a:pt x="1079792" y="1252448"/>
                  </a:lnTo>
                  <a:lnTo>
                    <a:pt x="1078090" y="1251813"/>
                  </a:lnTo>
                  <a:lnTo>
                    <a:pt x="1076147" y="1253858"/>
                  </a:lnTo>
                  <a:lnTo>
                    <a:pt x="1075397" y="1255521"/>
                  </a:lnTo>
                  <a:lnTo>
                    <a:pt x="1075309" y="1257376"/>
                  </a:lnTo>
                  <a:lnTo>
                    <a:pt x="1075613" y="1265161"/>
                  </a:lnTo>
                  <a:lnTo>
                    <a:pt x="1076426" y="1266964"/>
                  </a:lnTo>
                  <a:lnTo>
                    <a:pt x="1078280" y="1268133"/>
                  </a:lnTo>
                  <a:lnTo>
                    <a:pt x="1080236" y="1267853"/>
                  </a:lnTo>
                  <a:lnTo>
                    <a:pt x="1081417" y="1266494"/>
                  </a:lnTo>
                  <a:lnTo>
                    <a:pt x="1082522" y="1265758"/>
                  </a:lnTo>
                  <a:lnTo>
                    <a:pt x="1084338" y="1267472"/>
                  </a:lnTo>
                  <a:lnTo>
                    <a:pt x="1088986" y="1274851"/>
                  </a:lnTo>
                  <a:lnTo>
                    <a:pt x="1099210" y="1281988"/>
                  </a:lnTo>
                  <a:lnTo>
                    <a:pt x="1100137" y="1284833"/>
                  </a:lnTo>
                  <a:lnTo>
                    <a:pt x="1099566" y="1285557"/>
                  </a:lnTo>
                  <a:lnTo>
                    <a:pt x="1098677" y="1286052"/>
                  </a:lnTo>
                  <a:lnTo>
                    <a:pt x="1097038" y="1286509"/>
                  </a:lnTo>
                  <a:lnTo>
                    <a:pt x="1096441" y="1286992"/>
                  </a:lnTo>
                  <a:lnTo>
                    <a:pt x="1095794" y="1288834"/>
                  </a:lnTo>
                  <a:lnTo>
                    <a:pt x="1095260" y="1289545"/>
                  </a:lnTo>
                  <a:lnTo>
                    <a:pt x="1093685" y="1290002"/>
                  </a:lnTo>
                  <a:lnTo>
                    <a:pt x="1090129" y="1290332"/>
                  </a:lnTo>
                  <a:lnTo>
                    <a:pt x="1088656" y="1291285"/>
                  </a:lnTo>
                  <a:lnTo>
                    <a:pt x="1087780" y="1293393"/>
                  </a:lnTo>
                  <a:lnTo>
                    <a:pt x="1088745" y="1294815"/>
                  </a:lnTo>
                  <a:lnTo>
                    <a:pt x="1095235" y="1298638"/>
                  </a:lnTo>
                  <a:lnTo>
                    <a:pt x="1095743" y="1299400"/>
                  </a:lnTo>
                  <a:lnTo>
                    <a:pt x="1095578" y="1300416"/>
                  </a:lnTo>
                  <a:lnTo>
                    <a:pt x="1095273" y="1301483"/>
                  </a:lnTo>
                  <a:lnTo>
                    <a:pt x="1095362" y="1302372"/>
                  </a:lnTo>
                  <a:lnTo>
                    <a:pt x="1095883" y="1302791"/>
                  </a:lnTo>
                  <a:lnTo>
                    <a:pt x="1121625" y="1313268"/>
                  </a:lnTo>
                  <a:lnTo>
                    <a:pt x="1122654" y="1313700"/>
                  </a:lnTo>
                  <a:lnTo>
                    <a:pt x="1121905" y="1314907"/>
                  </a:lnTo>
                  <a:lnTo>
                    <a:pt x="1120711" y="1318285"/>
                  </a:lnTo>
                  <a:lnTo>
                    <a:pt x="1120571" y="1319276"/>
                  </a:lnTo>
                  <a:lnTo>
                    <a:pt x="1120533" y="1320736"/>
                  </a:lnTo>
                  <a:lnTo>
                    <a:pt x="1120711" y="1323086"/>
                  </a:lnTo>
                  <a:lnTo>
                    <a:pt x="1121130" y="1324317"/>
                  </a:lnTo>
                  <a:lnTo>
                    <a:pt x="1122654" y="1326667"/>
                  </a:lnTo>
                  <a:lnTo>
                    <a:pt x="1122934" y="1327277"/>
                  </a:lnTo>
                  <a:lnTo>
                    <a:pt x="1126858" y="1330629"/>
                  </a:lnTo>
                  <a:lnTo>
                    <a:pt x="1128090" y="1331328"/>
                  </a:lnTo>
                  <a:lnTo>
                    <a:pt x="1130300" y="1333207"/>
                  </a:lnTo>
                  <a:lnTo>
                    <a:pt x="1131684" y="1333957"/>
                  </a:lnTo>
                  <a:lnTo>
                    <a:pt x="1136230" y="1335239"/>
                  </a:lnTo>
                  <a:lnTo>
                    <a:pt x="1137666" y="1336167"/>
                  </a:lnTo>
                  <a:lnTo>
                    <a:pt x="1139418" y="1338249"/>
                  </a:lnTo>
                  <a:lnTo>
                    <a:pt x="1140206" y="1338783"/>
                  </a:lnTo>
                  <a:lnTo>
                    <a:pt x="1141082" y="1339024"/>
                  </a:lnTo>
                  <a:lnTo>
                    <a:pt x="1142796" y="1339075"/>
                  </a:lnTo>
                  <a:lnTo>
                    <a:pt x="1143762" y="1339291"/>
                  </a:lnTo>
                  <a:lnTo>
                    <a:pt x="1145794" y="1341208"/>
                  </a:lnTo>
                  <a:lnTo>
                    <a:pt x="1147953" y="1344053"/>
                  </a:lnTo>
                  <a:lnTo>
                    <a:pt x="1150048" y="1345564"/>
                  </a:lnTo>
                  <a:lnTo>
                    <a:pt x="1150137" y="1346161"/>
                  </a:lnTo>
                  <a:lnTo>
                    <a:pt x="1150670" y="1348765"/>
                  </a:lnTo>
                  <a:lnTo>
                    <a:pt x="1150353" y="1357693"/>
                  </a:lnTo>
                  <a:lnTo>
                    <a:pt x="1150886" y="1361122"/>
                  </a:lnTo>
                  <a:lnTo>
                    <a:pt x="1152169" y="1363662"/>
                  </a:lnTo>
                  <a:lnTo>
                    <a:pt x="1155039" y="1366431"/>
                  </a:lnTo>
                  <a:lnTo>
                    <a:pt x="1155992" y="1367320"/>
                  </a:lnTo>
                  <a:lnTo>
                    <a:pt x="1152245" y="1367040"/>
                  </a:lnTo>
                  <a:lnTo>
                    <a:pt x="1148842" y="1367574"/>
                  </a:lnTo>
                  <a:lnTo>
                    <a:pt x="1145641" y="1369656"/>
                  </a:lnTo>
                  <a:lnTo>
                    <a:pt x="1142530" y="1373962"/>
                  </a:lnTo>
                  <a:lnTo>
                    <a:pt x="1133106" y="1390027"/>
                  </a:lnTo>
                  <a:lnTo>
                    <a:pt x="1131506" y="1392656"/>
                  </a:lnTo>
                  <a:lnTo>
                    <a:pt x="1127112" y="1401559"/>
                  </a:lnTo>
                  <a:lnTo>
                    <a:pt x="1124559" y="1405534"/>
                  </a:lnTo>
                  <a:lnTo>
                    <a:pt x="1121905" y="1408125"/>
                  </a:lnTo>
                  <a:lnTo>
                    <a:pt x="1119073" y="1409420"/>
                  </a:lnTo>
                  <a:lnTo>
                    <a:pt x="1098727" y="1408874"/>
                  </a:lnTo>
                  <a:lnTo>
                    <a:pt x="1045451" y="1393202"/>
                  </a:lnTo>
                  <a:lnTo>
                    <a:pt x="1039406" y="1380731"/>
                  </a:lnTo>
                  <a:lnTo>
                    <a:pt x="1040663" y="1376895"/>
                  </a:lnTo>
                  <a:lnTo>
                    <a:pt x="1041095" y="1372730"/>
                  </a:lnTo>
                  <a:lnTo>
                    <a:pt x="1038174" y="1370114"/>
                  </a:lnTo>
                  <a:lnTo>
                    <a:pt x="1034034" y="1368882"/>
                  </a:lnTo>
                  <a:lnTo>
                    <a:pt x="1030833" y="1368844"/>
                  </a:lnTo>
                  <a:lnTo>
                    <a:pt x="1029982" y="1369263"/>
                  </a:lnTo>
                  <a:lnTo>
                    <a:pt x="1020953" y="1382979"/>
                  </a:lnTo>
                  <a:lnTo>
                    <a:pt x="1019987" y="1384630"/>
                  </a:lnTo>
                  <a:lnTo>
                    <a:pt x="1018717" y="1385735"/>
                  </a:lnTo>
                  <a:lnTo>
                    <a:pt x="1015682" y="1387398"/>
                  </a:lnTo>
                  <a:lnTo>
                    <a:pt x="1014323" y="1388452"/>
                  </a:lnTo>
                  <a:lnTo>
                    <a:pt x="1009116" y="1393443"/>
                  </a:lnTo>
                  <a:lnTo>
                    <a:pt x="1005268" y="1395387"/>
                  </a:lnTo>
                  <a:lnTo>
                    <a:pt x="1001839" y="1394739"/>
                  </a:lnTo>
                  <a:lnTo>
                    <a:pt x="998499" y="1393215"/>
                  </a:lnTo>
                  <a:lnTo>
                    <a:pt x="994968" y="1392478"/>
                  </a:lnTo>
                  <a:lnTo>
                    <a:pt x="991997" y="1393418"/>
                  </a:lnTo>
                  <a:lnTo>
                    <a:pt x="988999" y="1394802"/>
                  </a:lnTo>
                  <a:lnTo>
                    <a:pt x="986510" y="1394955"/>
                  </a:lnTo>
                  <a:lnTo>
                    <a:pt x="984161" y="1390167"/>
                  </a:lnTo>
                  <a:lnTo>
                    <a:pt x="983742" y="1388249"/>
                  </a:lnTo>
                  <a:lnTo>
                    <a:pt x="984427" y="1386763"/>
                  </a:lnTo>
                  <a:lnTo>
                    <a:pt x="986751" y="1385874"/>
                  </a:lnTo>
                  <a:lnTo>
                    <a:pt x="990231" y="1387944"/>
                  </a:lnTo>
                  <a:lnTo>
                    <a:pt x="992136" y="1387855"/>
                  </a:lnTo>
                  <a:lnTo>
                    <a:pt x="993394" y="1385277"/>
                  </a:lnTo>
                  <a:lnTo>
                    <a:pt x="992835" y="1384325"/>
                  </a:lnTo>
                  <a:lnTo>
                    <a:pt x="989939" y="1381582"/>
                  </a:lnTo>
                  <a:lnTo>
                    <a:pt x="989241" y="1379575"/>
                  </a:lnTo>
                  <a:lnTo>
                    <a:pt x="987298" y="1376819"/>
                  </a:lnTo>
                  <a:lnTo>
                    <a:pt x="983945" y="1375587"/>
                  </a:lnTo>
                  <a:lnTo>
                    <a:pt x="977138" y="1374622"/>
                  </a:lnTo>
                  <a:lnTo>
                    <a:pt x="976033" y="1374127"/>
                  </a:lnTo>
                  <a:lnTo>
                    <a:pt x="975283" y="1373327"/>
                  </a:lnTo>
                  <a:lnTo>
                    <a:pt x="974864" y="1372057"/>
                  </a:lnTo>
                  <a:lnTo>
                    <a:pt x="974737" y="1370253"/>
                  </a:lnTo>
                  <a:lnTo>
                    <a:pt x="974229" y="1368424"/>
                  </a:lnTo>
                  <a:lnTo>
                    <a:pt x="973010" y="1367408"/>
                  </a:lnTo>
                  <a:lnTo>
                    <a:pt x="956068" y="1358785"/>
                  </a:lnTo>
                  <a:lnTo>
                    <a:pt x="953985" y="1356677"/>
                  </a:lnTo>
                  <a:lnTo>
                    <a:pt x="950620" y="1351000"/>
                  </a:lnTo>
                  <a:lnTo>
                    <a:pt x="949998" y="1349298"/>
                  </a:lnTo>
                  <a:lnTo>
                    <a:pt x="949921" y="1347838"/>
                  </a:lnTo>
                  <a:lnTo>
                    <a:pt x="950214" y="1344053"/>
                  </a:lnTo>
                  <a:lnTo>
                    <a:pt x="949388" y="1342237"/>
                  </a:lnTo>
                  <a:lnTo>
                    <a:pt x="947496" y="1341666"/>
                  </a:lnTo>
                  <a:lnTo>
                    <a:pt x="945375" y="1341412"/>
                  </a:lnTo>
                  <a:lnTo>
                    <a:pt x="943800" y="1340586"/>
                  </a:lnTo>
                  <a:lnTo>
                    <a:pt x="943140" y="1338973"/>
                  </a:lnTo>
                  <a:lnTo>
                    <a:pt x="943521" y="1337551"/>
                  </a:lnTo>
                  <a:lnTo>
                    <a:pt x="945591" y="1333804"/>
                  </a:lnTo>
                  <a:lnTo>
                    <a:pt x="945337" y="1332509"/>
                  </a:lnTo>
                  <a:lnTo>
                    <a:pt x="941997" y="1331417"/>
                  </a:lnTo>
                  <a:lnTo>
                    <a:pt x="940879" y="1330667"/>
                  </a:lnTo>
                  <a:lnTo>
                    <a:pt x="940625" y="1329182"/>
                  </a:lnTo>
                  <a:lnTo>
                    <a:pt x="940739" y="1327086"/>
                  </a:lnTo>
                  <a:lnTo>
                    <a:pt x="941285" y="1325117"/>
                  </a:lnTo>
                  <a:lnTo>
                    <a:pt x="942352" y="1323936"/>
                  </a:lnTo>
                  <a:lnTo>
                    <a:pt x="943838" y="1323301"/>
                  </a:lnTo>
                  <a:lnTo>
                    <a:pt x="945273" y="1322476"/>
                  </a:lnTo>
                  <a:lnTo>
                    <a:pt x="946569" y="1321269"/>
                  </a:lnTo>
                  <a:lnTo>
                    <a:pt x="947762" y="1319542"/>
                  </a:lnTo>
                  <a:lnTo>
                    <a:pt x="949020" y="1315059"/>
                  </a:lnTo>
                  <a:lnTo>
                    <a:pt x="948067" y="1311579"/>
                  </a:lnTo>
                  <a:lnTo>
                    <a:pt x="945845" y="1309179"/>
                  </a:lnTo>
                  <a:lnTo>
                    <a:pt x="938085" y="1305775"/>
                  </a:lnTo>
                  <a:lnTo>
                    <a:pt x="937082" y="1304556"/>
                  </a:lnTo>
                  <a:lnTo>
                    <a:pt x="937107" y="1303223"/>
                  </a:lnTo>
                  <a:lnTo>
                    <a:pt x="937552" y="1301851"/>
                  </a:lnTo>
                  <a:lnTo>
                    <a:pt x="937933" y="1300352"/>
                  </a:lnTo>
                  <a:lnTo>
                    <a:pt x="937679" y="1298714"/>
                  </a:lnTo>
                  <a:lnTo>
                    <a:pt x="936586" y="1295882"/>
                  </a:lnTo>
                  <a:lnTo>
                    <a:pt x="935951" y="1294676"/>
                  </a:lnTo>
                  <a:lnTo>
                    <a:pt x="932738" y="1295171"/>
                  </a:lnTo>
                  <a:lnTo>
                    <a:pt x="931113" y="1294955"/>
                  </a:lnTo>
                  <a:lnTo>
                    <a:pt x="929424" y="1295171"/>
                  </a:lnTo>
                  <a:lnTo>
                    <a:pt x="927887" y="1296695"/>
                  </a:lnTo>
                  <a:lnTo>
                    <a:pt x="926401" y="1298625"/>
                  </a:lnTo>
                  <a:lnTo>
                    <a:pt x="924902" y="1300137"/>
                  </a:lnTo>
                  <a:lnTo>
                    <a:pt x="922985" y="1300581"/>
                  </a:lnTo>
                  <a:lnTo>
                    <a:pt x="921334" y="1299717"/>
                  </a:lnTo>
                  <a:lnTo>
                    <a:pt x="919975" y="1298143"/>
                  </a:lnTo>
                  <a:lnTo>
                    <a:pt x="918972" y="1296428"/>
                  </a:lnTo>
                  <a:lnTo>
                    <a:pt x="919035" y="1296034"/>
                  </a:lnTo>
                  <a:lnTo>
                    <a:pt x="919289" y="1295425"/>
                  </a:lnTo>
                  <a:lnTo>
                    <a:pt x="919505" y="1294764"/>
                  </a:lnTo>
                  <a:lnTo>
                    <a:pt x="919403" y="1294155"/>
                  </a:lnTo>
                  <a:lnTo>
                    <a:pt x="919035" y="1293850"/>
                  </a:lnTo>
                  <a:lnTo>
                    <a:pt x="913841" y="1292669"/>
                  </a:lnTo>
                  <a:lnTo>
                    <a:pt x="912901" y="1292542"/>
                  </a:lnTo>
                  <a:lnTo>
                    <a:pt x="910678" y="1292809"/>
                  </a:lnTo>
                  <a:lnTo>
                    <a:pt x="910120" y="1292364"/>
                  </a:lnTo>
                  <a:lnTo>
                    <a:pt x="909726" y="1290434"/>
                  </a:lnTo>
                  <a:lnTo>
                    <a:pt x="909383" y="1289634"/>
                  </a:lnTo>
                  <a:lnTo>
                    <a:pt x="908723" y="1288910"/>
                  </a:lnTo>
                  <a:lnTo>
                    <a:pt x="905230" y="1287449"/>
                  </a:lnTo>
                  <a:lnTo>
                    <a:pt x="904328" y="1286776"/>
                  </a:lnTo>
                  <a:lnTo>
                    <a:pt x="902169" y="1283792"/>
                  </a:lnTo>
                  <a:lnTo>
                    <a:pt x="900277" y="1283423"/>
                  </a:lnTo>
                  <a:lnTo>
                    <a:pt x="898309" y="1285239"/>
                  </a:lnTo>
                  <a:lnTo>
                    <a:pt x="896124" y="1287132"/>
                  </a:lnTo>
                  <a:lnTo>
                    <a:pt x="894181" y="1290688"/>
                  </a:lnTo>
                  <a:lnTo>
                    <a:pt x="891984" y="1297647"/>
                  </a:lnTo>
                  <a:lnTo>
                    <a:pt x="890549" y="1300937"/>
                  </a:lnTo>
                  <a:lnTo>
                    <a:pt x="888339" y="1303527"/>
                  </a:lnTo>
                  <a:lnTo>
                    <a:pt x="885710" y="1303832"/>
                  </a:lnTo>
                  <a:lnTo>
                    <a:pt x="880567" y="1299425"/>
                  </a:lnTo>
                  <a:lnTo>
                    <a:pt x="878116" y="1298003"/>
                  </a:lnTo>
                  <a:lnTo>
                    <a:pt x="876274" y="1298282"/>
                  </a:lnTo>
                  <a:lnTo>
                    <a:pt x="874864" y="1299286"/>
                  </a:lnTo>
                  <a:lnTo>
                    <a:pt x="873506" y="1300530"/>
                  </a:lnTo>
                  <a:lnTo>
                    <a:pt x="871778" y="1301521"/>
                  </a:lnTo>
                  <a:lnTo>
                    <a:pt x="862761" y="1292148"/>
                  </a:lnTo>
                  <a:lnTo>
                    <a:pt x="862888" y="1290281"/>
                  </a:lnTo>
                  <a:lnTo>
                    <a:pt x="863638" y="1286344"/>
                  </a:lnTo>
                  <a:lnTo>
                    <a:pt x="863739" y="1284452"/>
                  </a:lnTo>
                  <a:lnTo>
                    <a:pt x="863460" y="1282407"/>
                  </a:lnTo>
                  <a:lnTo>
                    <a:pt x="862761" y="1281087"/>
                  </a:lnTo>
                  <a:lnTo>
                    <a:pt x="861707" y="1280210"/>
                  </a:lnTo>
                  <a:lnTo>
                    <a:pt x="860221" y="1279512"/>
                  </a:lnTo>
                  <a:lnTo>
                    <a:pt x="859497" y="1278331"/>
                  </a:lnTo>
                  <a:lnTo>
                    <a:pt x="859790" y="1276362"/>
                  </a:lnTo>
                  <a:lnTo>
                    <a:pt x="860907" y="1272235"/>
                  </a:lnTo>
                  <a:lnTo>
                    <a:pt x="860958" y="1269822"/>
                  </a:lnTo>
                  <a:lnTo>
                    <a:pt x="860348" y="1268831"/>
                  </a:lnTo>
                  <a:lnTo>
                    <a:pt x="859116" y="1268793"/>
                  </a:lnTo>
                  <a:lnTo>
                    <a:pt x="853821" y="1269657"/>
                  </a:lnTo>
                  <a:lnTo>
                    <a:pt x="850519" y="1269060"/>
                  </a:lnTo>
                  <a:lnTo>
                    <a:pt x="845426" y="1266189"/>
                  </a:lnTo>
                  <a:lnTo>
                    <a:pt x="843648" y="1265910"/>
                  </a:lnTo>
                  <a:lnTo>
                    <a:pt x="841756" y="1265999"/>
                  </a:lnTo>
                  <a:lnTo>
                    <a:pt x="839876" y="1265770"/>
                  </a:lnTo>
                  <a:lnTo>
                    <a:pt x="838174" y="1265072"/>
                  </a:lnTo>
                  <a:lnTo>
                    <a:pt x="836841" y="1263827"/>
                  </a:lnTo>
                  <a:lnTo>
                    <a:pt x="835304" y="1260881"/>
                  </a:lnTo>
                  <a:lnTo>
                    <a:pt x="834466" y="1260005"/>
                  </a:lnTo>
                  <a:lnTo>
                    <a:pt x="832789" y="1259611"/>
                  </a:lnTo>
                  <a:lnTo>
                    <a:pt x="831342" y="1259573"/>
                  </a:lnTo>
                  <a:lnTo>
                    <a:pt x="829564" y="1259890"/>
                  </a:lnTo>
                  <a:lnTo>
                    <a:pt x="828065" y="1260881"/>
                  </a:lnTo>
                  <a:lnTo>
                    <a:pt x="827354" y="1262875"/>
                  </a:lnTo>
                  <a:lnTo>
                    <a:pt x="827227" y="1266685"/>
                  </a:lnTo>
                  <a:lnTo>
                    <a:pt x="826947" y="1268539"/>
                  </a:lnTo>
                  <a:lnTo>
                    <a:pt x="826312" y="1269618"/>
                  </a:lnTo>
                  <a:lnTo>
                    <a:pt x="825055" y="1269199"/>
                  </a:lnTo>
                  <a:lnTo>
                    <a:pt x="820889" y="1266291"/>
                  </a:lnTo>
                  <a:lnTo>
                    <a:pt x="819873" y="1265161"/>
                  </a:lnTo>
                  <a:lnTo>
                    <a:pt x="817867" y="1254442"/>
                  </a:lnTo>
                  <a:lnTo>
                    <a:pt x="816292" y="1252931"/>
                  </a:lnTo>
                  <a:lnTo>
                    <a:pt x="809675" y="1260005"/>
                  </a:lnTo>
                  <a:lnTo>
                    <a:pt x="809091" y="1261376"/>
                  </a:lnTo>
                  <a:lnTo>
                    <a:pt x="807453" y="1262278"/>
                  </a:lnTo>
                  <a:lnTo>
                    <a:pt x="804024" y="1261351"/>
                  </a:lnTo>
                  <a:lnTo>
                    <a:pt x="802665" y="1261935"/>
                  </a:lnTo>
                  <a:lnTo>
                    <a:pt x="800633" y="1265415"/>
                  </a:lnTo>
                  <a:lnTo>
                    <a:pt x="799414" y="1266748"/>
                  </a:lnTo>
                  <a:lnTo>
                    <a:pt x="797598" y="1267396"/>
                  </a:lnTo>
                  <a:lnTo>
                    <a:pt x="795743" y="1267002"/>
                  </a:lnTo>
                  <a:lnTo>
                    <a:pt x="793978" y="1265720"/>
                  </a:lnTo>
                  <a:lnTo>
                    <a:pt x="789787" y="1260957"/>
                  </a:lnTo>
                  <a:lnTo>
                    <a:pt x="788593" y="1260805"/>
                  </a:lnTo>
                  <a:lnTo>
                    <a:pt x="787323" y="1261821"/>
                  </a:lnTo>
                  <a:lnTo>
                    <a:pt x="785622" y="1263891"/>
                  </a:lnTo>
                  <a:lnTo>
                    <a:pt x="777875" y="1274978"/>
                  </a:lnTo>
                  <a:lnTo>
                    <a:pt x="775500" y="1276680"/>
                  </a:lnTo>
                  <a:lnTo>
                    <a:pt x="762673" y="1280363"/>
                  </a:lnTo>
                  <a:lnTo>
                    <a:pt x="749325" y="1281557"/>
                  </a:lnTo>
                  <a:lnTo>
                    <a:pt x="742683" y="1284351"/>
                  </a:lnTo>
                  <a:lnTo>
                    <a:pt x="740092" y="1284236"/>
                  </a:lnTo>
                  <a:lnTo>
                    <a:pt x="738238" y="1281010"/>
                  </a:lnTo>
                  <a:lnTo>
                    <a:pt x="737577" y="1277277"/>
                  </a:lnTo>
                  <a:lnTo>
                    <a:pt x="737019" y="1275829"/>
                  </a:lnTo>
                  <a:lnTo>
                    <a:pt x="734644" y="1273276"/>
                  </a:lnTo>
                  <a:lnTo>
                    <a:pt x="734593" y="1271625"/>
                  </a:lnTo>
                  <a:lnTo>
                    <a:pt x="734809" y="1269784"/>
                  </a:lnTo>
                  <a:lnTo>
                    <a:pt x="734593" y="1267815"/>
                  </a:lnTo>
                  <a:lnTo>
                    <a:pt x="733602" y="1266024"/>
                  </a:lnTo>
                  <a:lnTo>
                    <a:pt x="732218" y="1264818"/>
                  </a:lnTo>
                  <a:lnTo>
                    <a:pt x="730516" y="1264094"/>
                  </a:lnTo>
                  <a:lnTo>
                    <a:pt x="726948" y="1263535"/>
                  </a:lnTo>
                  <a:lnTo>
                    <a:pt x="725728" y="1263116"/>
                  </a:lnTo>
                  <a:lnTo>
                    <a:pt x="724750" y="1262214"/>
                  </a:lnTo>
                  <a:lnTo>
                    <a:pt x="723684" y="1260538"/>
                  </a:lnTo>
                  <a:lnTo>
                    <a:pt x="715683" y="1240955"/>
                  </a:lnTo>
                  <a:lnTo>
                    <a:pt x="715441" y="1237729"/>
                  </a:lnTo>
                  <a:lnTo>
                    <a:pt x="717346" y="1233855"/>
                  </a:lnTo>
                  <a:lnTo>
                    <a:pt x="717384" y="1231214"/>
                  </a:lnTo>
                  <a:lnTo>
                    <a:pt x="709015" y="1223937"/>
                  </a:lnTo>
                  <a:lnTo>
                    <a:pt x="707948" y="1220825"/>
                  </a:lnTo>
                  <a:lnTo>
                    <a:pt x="707212" y="1217434"/>
                  </a:lnTo>
                  <a:lnTo>
                    <a:pt x="706589" y="1215555"/>
                  </a:lnTo>
                  <a:lnTo>
                    <a:pt x="703414" y="1211592"/>
                  </a:lnTo>
                  <a:lnTo>
                    <a:pt x="702056" y="1208125"/>
                  </a:lnTo>
                  <a:lnTo>
                    <a:pt x="701040" y="1206779"/>
                  </a:lnTo>
                  <a:lnTo>
                    <a:pt x="699782" y="1205661"/>
                  </a:lnTo>
                  <a:lnTo>
                    <a:pt x="698258" y="1204976"/>
                  </a:lnTo>
                  <a:lnTo>
                    <a:pt x="692073" y="1204239"/>
                  </a:lnTo>
                  <a:lnTo>
                    <a:pt x="690587" y="1204353"/>
                  </a:lnTo>
                  <a:lnTo>
                    <a:pt x="689470" y="1205318"/>
                  </a:lnTo>
                  <a:lnTo>
                    <a:pt x="689013" y="1209674"/>
                  </a:lnTo>
                  <a:lnTo>
                    <a:pt x="687870" y="1210297"/>
                  </a:lnTo>
                  <a:lnTo>
                    <a:pt x="686384" y="1210398"/>
                  </a:lnTo>
                  <a:lnTo>
                    <a:pt x="685152" y="1210919"/>
                  </a:lnTo>
                  <a:lnTo>
                    <a:pt x="686041" y="1212748"/>
                  </a:lnTo>
                  <a:lnTo>
                    <a:pt x="689165" y="1215517"/>
                  </a:lnTo>
                  <a:lnTo>
                    <a:pt x="691667" y="1219111"/>
                  </a:lnTo>
                  <a:lnTo>
                    <a:pt x="690702" y="1223441"/>
                  </a:lnTo>
                  <a:lnTo>
                    <a:pt x="689927" y="1224114"/>
                  </a:lnTo>
                  <a:lnTo>
                    <a:pt x="688111" y="1225372"/>
                  </a:lnTo>
                  <a:lnTo>
                    <a:pt x="687527" y="1226146"/>
                  </a:lnTo>
                  <a:lnTo>
                    <a:pt x="687362" y="1227023"/>
                  </a:lnTo>
                  <a:lnTo>
                    <a:pt x="687806" y="1228585"/>
                  </a:lnTo>
                  <a:lnTo>
                    <a:pt x="687832" y="1229347"/>
                  </a:lnTo>
                  <a:lnTo>
                    <a:pt x="686917" y="1231417"/>
                  </a:lnTo>
                  <a:lnTo>
                    <a:pt x="684390" y="1234795"/>
                  </a:lnTo>
                  <a:lnTo>
                    <a:pt x="683437" y="1236903"/>
                  </a:lnTo>
                  <a:lnTo>
                    <a:pt x="682256" y="1245146"/>
                  </a:lnTo>
                  <a:lnTo>
                    <a:pt x="680948" y="1248384"/>
                  </a:lnTo>
                  <a:lnTo>
                    <a:pt x="677786" y="1250454"/>
                  </a:lnTo>
                  <a:lnTo>
                    <a:pt x="672795" y="1251851"/>
                  </a:lnTo>
                  <a:lnTo>
                    <a:pt x="669709" y="1251750"/>
                  </a:lnTo>
                  <a:lnTo>
                    <a:pt x="669340" y="1251673"/>
                  </a:lnTo>
                  <a:lnTo>
                    <a:pt x="666089" y="1251038"/>
                  </a:lnTo>
                  <a:lnTo>
                    <a:pt x="664895" y="1250149"/>
                  </a:lnTo>
                  <a:lnTo>
                    <a:pt x="663892" y="1248511"/>
                  </a:lnTo>
                  <a:lnTo>
                    <a:pt x="663194" y="1246733"/>
                  </a:lnTo>
                  <a:lnTo>
                    <a:pt x="662330" y="1242567"/>
                  </a:lnTo>
                  <a:lnTo>
                    <a:pt x="662330" y="1239989"/>
                  </a:lnTo>
                  <a:lnTo>
                    <a:pt x="663003" y="1237932"/>
                  </a:lnTo>
                  <a:lnTo>
                    <a:pt x="664286" y="1236116"/>
                  </a:lnTo>
                  <a:lnTo>
                    <a:pt x="667778" y="1232255"/>
                  </a:lnTo>
                  <a:lnTo>
                    <a:pt x="669010" y="1230515"/>
                  </a:lnTo>
                  <a:lnTo>
                    <a:pt x="671195" y="1226146"/>
                  </a:lnTo>
                  <a:lnTo>
                    <a:pt x="672630" y="1224368"/>
                  </a:lnTo>
                  <a:lnTo>
                    <a:pt x="678383" y="1221358"/>
                  </a:lnTo>
                  <a:lnTo>
                    <a:pt x="679259" y="1220596"/>
                  </a:lnTo>
                  <a:lnTo>
                    <a:pt x="679881" y="1219669"/>
                  </a:lnTo>
                  <a:lnTo>
                    <a:pt x="680199" y="1218666"/>
                  </a:lnTo>
                  <a:lnTo>
                    <a:pt x="680135" y="1217625"/>
                  </a:lnTo>
                  <a:lnTo>
                    <a:pt x="679450" y="1216736"/>
                  </a:lnTo>
                  <a:lnTo>
                    <a:pt x="676948" y="1214793"/>
                  </a:lnTo>
                  <a:lnTo>
                    <a:pt x="676541" y="1214081"/>
                  </a:lnTo>
                  <a:lnTo>
                    <a:pt x="675932" y="1212380"/>
                  </a:lnTo>
                  <a:lnTo>
                    <a:pt x="675487" y="1211580"/>
                  </a:lnTo>
                  <a:lnTo>
                    <a:pt x="670839" y="1208252"/>
                  </a:lnTo>
                  <a:lnTo>
                    <a:pt x="669772" y="1206588"/>
                  </a:lnTo>
                  <a:lnTo>
                    <a:pt x="669417" y="1204823"/>
                  </a:lnTo>
                  <a:lnTo>
                    <a:pt x="669251" y="1203109"/>
                  </a:lnTo>
                  <a:lnTo>
                    <a:pt x="668934" y="1201483"/>
                  </a:lnTo>
                  <a:lnTo>
                    <a:pt x="667156" y="1198816"/>
                  </a:lnTo>
                  <a:lnTo>
                    <a:pt x="666534" y="1197343"/>
                  </a:lnTo>
                  <a:lnTo>
                    <a:pt x="665734" y="1193965"/>
                  </a:lnTo>
                  <a:lnTo>
                    <a:pt x="666762" y="1192377"/>
                  </a:lnTo>
                  <a:lnTo>
                    <a:pt x="667016" y="1191285"/>
                  </a:lnTo>
                  <a:lnTo>
                    <a:pt x="666978" y="1190180"/>
                  </a:lnTo>
                  <a:lnTo>
                    <a:pt x="667105" y="1188567"/>
                  </a:lnTo>
                  <a:lnTo>
                    <a:pt x="668324" y="1184427"/>
                  </a:lnTo>
                  <a:lnTo>
                    <a:pt x="668489" y="1182712"/>
                  </a:lnTo>
                  <a:lnTo>
                    <a:pt x="667689" y="1181214"/>
                  </a:lnTo>
                  <a:lnTo>
                    <a:pt x="664679" y="1179156"/>
                  </a:lnTo>
                  <a:lnTo>
                    <a:pt x="663714" y="1177632"/>
                  </a:lnTo>
                  <a:lnTo>
                    <a:pt x="656831" y="1166380"/>
                  </a:lnTo>
                  <a:lnTo>
                    <a:pt x="647090" y="1157427"/>
                  </a:lnTo>
                  <a:lnTo>
                    <a:pt x="646391" y="1154950"/>
                  </a:lnTo>
                  <a:lnTo>
                    <a:pt x="646823" y="1152944"/>
                  </a:lnTo>
                  <a:lnTo>
                    <a:pt x="646506" y="1151305"/>
                  </a:lnTo>
                  <a:lnTo>
                    <a:pt x="645439" y="1148143"/>
                  </a:lnTo>
                  <a:lnTo>
                    <a:pt x="645845" y="1146416"/>
                  </a:lnTo>
                  <a:lnTo>
                    <a:pt x="646963" y="1144841"/>
                  </a:lnTo>
                  <a:lnTo>
                    <a:pt x="647738" y="1143190"/>
                  </a:lnTo>
                  <a:lnTo>
                    <a:pt x="647268" y="1141260"/>
                  </a:lnTo>
                  <a:lnTo>
                    <a:pt x="649947" y="1141209"/>
                  </a:lnTo>
                  <a:lnTo>
                    <a:pt x="650849" y="1140688"/>
                  </a:lnTo>
                  <a:lnTo>
                    <a:pt x="651154" y="1138847"/>
                  </a:lnTo>
                  <a:lnTo>
                    <a:pt x="650786" y="1137589"/>
                  </a:lnTo>
                  <a:lnTo>
                    <a:pt x="649046" y="1134516"/>
                  </a:lnTo>
                  <a:lnTo>
                    <a:pt x="644017" y="1128852"/>
                  </a:lnTo>
                  <a:lnTo>
                    <a:pt x="643597" y="1127531"/>
                  </a:lnTo>
                  <a:lnTo>
                    <a:pt x="643470" y="1124572"/>
                  </a:lnTo>
                  <a:lnTo>
                    <a:pt x="643191" y="1123302"/>
                  </a:lnTo>
                  <a:lnTo>
                    <a:pt x="641311" y="1121206"/>
                  </a:lnTo>
                  <a:lnTo>
                    <a:pt x="641159" y="1121155"/>
                  </a:lnTo>
                  <a:lnTo>
                    <a:pt x="640334" y="1119606"/>
                  </a:lnTo>
                  <a:lnTo>
                    <a:pt x="638479" y="1119644"/>
                  </a:lnTo>
                  <a:lnTo>
                    <a:pt x="637489" y="1119339"/>
                  </a:lnTo>
                  <a:lnTo>
                    <a:pt x="633183" y="1116418"/>
                  </a:lnTo>
                  <a:lnTo>
                    <a:pt x="632739" y="1116355"/>
                  </a:lnTo>
                  <a:lnTo>
                    <a:pt x="632256" y="1116482"/>
                  </a:lnTo>
                  <a:lnTo>
                    <a:pt x="631774" y="1116457"/>
                  </a:lnTo>
                  <a:lnTo>
                    <a:pt x="631329" y="1115936"/>
                  </a:lnTo>
                  <a:lnTo>
                    <a:pt x="631202" y="1115237"/>
                  </a:lnTo>
                  <a:lnTo>
                    <a:pt x="631253" y="1114577"/>
                  </a:lnTo>
                  <a:lnTo>
                    <a:pt x="631190" y="1113993"/>
                  </a:lnTo>
                  <a:lnTo>
                    <a:pt x="630682" y="1113523"/>
                  </a:lnTo>
                  <a:lnTo>
                    <a:pt x="629754" y="1113053"/>
                  </a:lnTo>
                  <a:lnTo>
                    <a:pt x="628904" y="1112862"/>
                  </a:lnTo>
                  <a:lnTo>
                    <a:pt x="628218" y="1113485"/>
                  </a:lnTo>
                  <a:lnTo>
                    <a:pt x="627900" y="1115517"/>
                  </a:lnTo>
                  <a:lnTo>
                    <a:pt x="620623" y="1111605"/>
                  </a:lnTo>
                  <a:lnTo>
                    <a:pt x="617829" y="1111402"/>
                  </a:lnTo>
                  <a:lnTo>
                    <a:pt x="616648" y="1111745"/>
                  </a:lnTo>
                  <a:lnTo>
                    <a:pt x="615429" y="1112253"/>
                  </a:lnTo>
                  <a:lnTo>
                    <a:pt x="614235" y="1112621"/>
                  </a:lnTo>
                  <a:lnTo>
                    <a:pt x="613117" y="1112443"/>
                  </a:lnTo>
                  <a:lnTo>
                    <a:pt x="612330" y="1111745"/>
                  </a:lnTo>
                  <a:lnTo>
                    <a:pt x="611200" y="1110005"/>
                  </a:lnTo>
                  <a:lnTo>
                    <a:pt x="610031" y="1109167"/>
                  </a:lnTo>
                  <a:lnTo>
                    <a:pt x="611771" y="1107820"/>
                  </a:lnTo>
                  <a:lnTo>
                    <a:pt x="610755" y="1106716"/>
                  </a:lnTo>
                  <a:lnTo>
                    <a:pt x="607174" y="1105331"/>
                  </a:lnTo>
                  <a:lnTo>
                    <a:pt x="606767" y="1104671"/>
                  </a:lnTo>
                  <a:lnTo>
                    <a:pt x="606145" y="1102652"/>
                  </a:lnTo>
                  <a:lnTo>
                    <a:pt x="605701" y="1102004"/>
                  </a:lnTo>
                  <a:lnTo>
                    <a:pt x="604621" y="1101826"/>
                  </a:lnTo>
                  <a:lnTo>
                    <a:pt x="603821" y="1102321"/>
                  </a:lnTo>
                  <a:lnTo>
                    <a:pt x="603161" y="1102906"/>
                  </a:lnTo>
                  <a:lnTo>
                    <a:pt x="602564" y="1103045"/>
                  </a:lnTo>
                  <a:lnTo>
                    <a:pt x="601002" y="1102512"/>
                  </a:lnTo>
                  <a:lnTo>
                    <a:pt x="600100" y="1102436"/>
                  </a:lnTo>
                  <a:lnTo>
                    <a:pt x="599313" y="1102702"/>
                  </a:lnTo>
                  <a:lnTo>
                    <a:pt x="598385" y="1103248"/>
                  </a:lnTo>
                  <a:lnTo>
                    <a:pt x="597154" y="1103807"/>
                  </a:lnTo>
                  <a:lnTo>
                    <a:pt x="596265" y="1103845"/>
                  </a:lnTo>
                  <a:lnTo>
                    <a:pt x="596379" y="1102867"/>
                  </a:lnTo>
                  <a:lnTo>
                    <a:pt x="591108" y="1099807"/>
                  </a:lnTo>
                  <a:lnTo>
                    <a:pt x="587057" y="1093139"/>
                  </a:lnTo>
                  <a:lnTo>
                    <a:pt x="587159" y="1091945"/>
                  </a:lnTo>
                  <a:lnTo>
                    <a:pt x="588657" y="1084694"/>
                  </a:lnTo>
                  <a:lnTo>
                    <a:pt x="588492" y="1074801"/>
                  </a:lnTo>
                  <a:lnTo>
                    <a:pt x="589178" y="1071422"/>
                  </a:lnTo>
                  <a:lnTo>
                    <a:pt x="590384" y="1067117"/>
                  </a:lnTo>
                  <a:lnTo>
                    <a:pt x="590969" y="1063294"/>
                  </a:lnTo>
                  <a:lnTo>
                    <a:pt x="589851" y="1061402"/>
                  </a:lnTo>
                  <a:lnTo>
                    <a:pt x="588467" y="1061808"/>
                  </a:lnTo>
                  <a:lnTo>
                    <a:pt x="586206" y="1064412"/>
                  </a:lnTo>
                  <a:lnTo>
                    <a:pt x="584352" y="1064831"/>
                  </a:lnTo>
                  <a:lnTo>
                    <a:pt x="582561" y="1064145"/>
                  </a:lnTo>
                  <a:lnTo>
                    <a:pt x="579272" y="1062151"/>
                  </a:lnTo>
                  <a:lnTo>
                    <a:pt x="577215" y="1062253"/>
                  </a:lnTo>
                  <a:lnTo>
                    <a:pt x="575640" y="1063167"/>
                  </a:lnTo>
                  <a:lnTo>
                    <a:pt x="572706" y="1065606"/>
                  </a:lnTo>
                  <a:lnTo>
                    <a:pt x="570953" y="1066152"/>
                  </a:lnTo>
                  <a:lnTo>
                    <a:pt x="563067" y="1060653"/>
                  </a:lnTo>
                  <a:lnTo>
                    <a:pt x="561759" y="1059078"/>
                  </a:lnTo>
                  <a:lnTo>
                    <a:pt x="560108" y="1058062"/>
                  </a:lnTo>
                  <a:lnTo>
                    <a:pt x="558101" y="1057871"/>
                  </a:lnTo>
                  <a:lnTo>
                    <a:pt x="556412" y="1058430"/>
                  </a:lnTo>
                  <a:lnTo>
                    <a:pt x="553123" y="1060272"/>
                  </a:lnTo>
                  <a:lnTo>
                    <a:pt x="547763" y="1062431"/>
                  </a:lnTo>
                  <a:lnTo>
                    <a:pt x="546430" y="1065491"/>
                  </a:lnTo>
                  <a:lnTo>
                    <a:pt x="545693" y="1069212"/>
                  </a:lnTo>
                  <a:lnTo>
                    <a:pt x="543814" y="1072807"/>
                  </a:lnTo>
                  <a:lnTo>
                    <a:pt x="540537" y="1073530"/>
                  </a:lnTo>
                  <a:lnTo>
                    <a:pt x="536435" y="1073835"/>
                  </a:lnTo>
                  <a:lnTo>
                    <a:pt x="533488" y="1072680"/>
                  </a:lnTo>
                  <a:lnTo>
                    <a:pt x="533577" y="1069047"/>
                  </a:lnTo>
                  <a:lnTo>
                    <a:pt x="534657" y="1066723"/>
                  </a:lnTo>
                  <a:lnTo>
                    <a:pt x="535228" y="1065237"/>
                  </a:lnTo>
                  <a:lnTo>
                    <a:pt x="535038" y="1064031"/>
                  </a:lnTo>
                  <a:lnTo>
                    <a:pt x="533831" y="1062507"/>
                  </a:lnTo>
                  <a:lnTo>
                    <a:pt x="532333" y="1061783"/>
                  </a:lnTo>
                  <a:lnTo>
                    <a:pt x="530885" y="1062329"/>
                  </a:lnTo>
                  <a:lnTo>
                    <a:pt x="529323" y="1063472"/>
                  </a:lnTo>
                  <a:lnTo>
                    <a:pt x="527494" y="1064475"/>
                  </a:lnTo>
                  <a:lnTo>
                    <a:pt x="523367" y="1064514"/>
                  </a:lnTo>
                  <a:lnTo>
                    <a:pt x="517931" y="1062723"/>
                  </a:lnTo>
                  <a:lnTo>
                    <a:pt x="513575" y="1059903"/>
                  </a:lnTo>
                  <a:lnTo>
                    <a:pt x="512737" y="1056881"/>
                  </a:lnTo>
                  <a:lnTo>
                    <a:pt x="512787" y="1055382"/>
                  </a:lnTo>
                  <a:lnTo>
                    <a:pt x="512648" y="1053287"/>
                  </a:lnTo>
                  <a:lnTo>
                    <a:pt x="512699" y="1051509"/>
                  </a:lnTo>
                  <a:lnTo>
                    <a:pt x="513410" y="1050899"/>
                  </a:lnTo>
                  <a:lnTo>
                    <a:pt x="519912" y="1052868"/>
                  </a:lnTo>
                  <a:lnTo>
                    <a:pt x="521436" y="1052868"/>
                  </a:lnTo>
                  <a:lnTo>
                    <a:pt x="522808" y="1052309"/>
                  </a:lnTo>
                  <a:lnTo>
                    <a:pt x="524090" y="1051064"/>
                  </a:lnTo>
                  <a:lnTo>
                    <a:pt x="525272" y="1048867"/>
                  </a:lnTo>
                  <a:lnTo>
                    <a:pt x="525665" y="1046606"/>
                  </a:lnTo>
                  <a:lnTo>
                    <a:pt x="524814" y="1045362"/>
                  </a:lnTo>
                  <a:lnTo>
                    <a:pt x="522185" y="1043901"/>
                  </a:lnTo>
                  <a:lnTo>
                    <a:pt x="521258" y="1042708"/>
                  </a:lnTo>
                  <a:lnTo>
                    <a:pt x="520979" y="1041476"/>
                  </a:lnTo>
                  <a:lnTo>
                    <a:pt x="520852" y="1038072"/>
                  </a:lnTo>
                  <a:lnTo>
                    <a:pt x="520090" y="1036815"/>
                  </a:lnTo>
                  <a:lnTo>
                    <a:pt x="518629" y="1036510"/>
                  </a:lnTo>
                  <a:lnTo>
                    <a:pt x="516877" y="1036548"/>
                  </a:lnTo>
                  <a:lnTo>
                    <a:pt x="515416" y="1036358"/>
                  </a:lnTo>
                  <a:lnTo>
                    <a:pt x="501129" y="1027658"/>
                  </a:lnTo>
                  <a:lnTo>
                    <a:pt x="499999" y="1026147"/>
                  </a:lnTo>
                  <a:lnTo>
                    <a:pt x="499948" y="1023835"/>
                  </a:lnTo>
                  <a:lnTo>
                    <a:pt x="500138" y="1021905"/>
                  </a:lnTo>
                  <a:lnTo>
                    <a:pt x="499859" y="1020089"/>
                  </a:lnTo>
                  <a:lnTo>
                    <a:pt x="499275" y="1018514"/>
                  </a:lnTo>
                  <a:lnTo>
                    <a:pt x="498513" y="1017257"/>
                  </a:lnTo>
                  <a:lnTo>
                    <a:pt x="495604" y="1014869"/>
                  </a:lnTo>
                  <a:lnTo>
                    <a:pt x="493356" y="1015796"/>
                  </a:lnTo>
                  <a:lnTo>
                    <a:pt x="491858" y="1019136"/>
                  </a:lnTo>
                  <a:lnTo>
                    <a:pt x="490448" y="1028738"/>
                  </a:lnTo>
                  <a:lnTo>
                    <a:pt x="488746" y="1031392"/>
                  </a:lnTo>
                  <a:close/>
                </a:path>
                <a:path w="1437640" h="1409700">
                  <a:moveTo>
                    <a:pt x="194741" y="451383"/>
                  </a:moveTo>
                  <a:lnTo>
                    <a:pt x="195922" y="448665"/>
                  </a:lnTo>
                  <a:lnTo>
                    <a:pt x="195897" y="448309"/>
                  </a:lnTo>
                  <a:lnTo>
                    <a:pt x="194043" y="445185"/>
                  </a:lnTo>
                  <a:lnTo>
                    <a:pt x="193548" y="445414"/>
                  </a:lnTo>
                  <a:lnTo>
                    <a:pt x="193116" y="445884"/>
                  </a:lnTo>
                  <a:lnTo>
                    <a:pt x="192811" y="446443"/>
                  </a:lnTo>
                  <a:lnTo>
                    <a:pt x="192354" y="447598"/>
                  </a:lnTo>
                  <a:lnTo>
                    <a:pt x="191947" y="448767"/>
                  </a:lnTo>
                  <a:lnTo>
                    <a:pt x="191947" y="449465"/>
                  </a:lnTo>
                  <a:lnTo>
                    <a:pt x="191973" y="449999"/>
                  </a:lnTo>
                  <a:lnTo>
                    <a:pt x="193255" y="451738"/>
                  </a:lnTo>
                  <a:lnTo>
                    <a:pt x="193865" y="451853"/>
                  </a:lnTo>
                  <a:lnTo>
                    <a:pt x="194132" y="451815"/>
                  </a:lnTo>
                  <a:lnTo>
                    <a:pt x="194386" y="451713"/>
                  </a:lnTo>
                  <a:lnTo>
                    <a:pt x="194741" y="451383"/>
                  </a:lnTo>
                  <a:close/>
                </a:path>
              </a:pathLst>
            </a:custGeom>
            <a:ln w="3175">
              <a:solidFill>
                <a:srgbClr val="37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7032" y="2895269"/>
              <a:ext cx="7719695" cy="2766695"/>
            </a:xfrm>
            <a:custGeom>
              <a:avLst/>
              <a:gdLst/>
              <a:ahLst/>
              <a:cxnLst/>
              <a:rect l="l" t="t" r="r" b="b"/>
              <a:pathLst>
                <a:path w="7719694" h="2766695">
                  <a:moveTo>
                    <a:pt x="29768" y="2023059"/>
                  </a:moveTo>
                  <a:lnTo>
                    <a:pt x="23101" y="2016391"/>
                  </a:lnTo>
                  <a:lnTo>
                    <a:pt x="14884" y="2016391"/>
                  </a:lnTo>
                  <a:lnTo>
                    <a:pt x="6667" y="2016391"/>
                  </a:lnTo>
                  <a:lnTo>
                    <a:pt x="0" y="2023059"/>
                  </a:lnTo>
                  <a:lnTo>
                    <a:pt x="0" y="2039493"/>
                  </a:lnTo>
                  <a:lnTo>
                    <a:pt x="6667" y="2046160"/>
                  </a:lnTo>
                  <a:lnTo>
                    <a:pt x="23101" y="2046160"/>
                  </a:lnTo>
                  <a:lnTo>
                    <a:pt x="29768" y="2039493"/>
                  </a:lnTo>
                  <a:lnTo>
                    <a:pt x="29768" y="2023059"/>
                  </a:lnTo>
                  <a:close/>
                </a:path>
                <a:path w="7719694" h="2766695">
                  <a:moveTo>
                    <a:pt x="113118" y="1962010"/>
                  </a:moveTo>
                  <a:lnTo>
                    <a:pt x="106451" y="1955342"/>
                  </a:lnTo>
                  <a:lnTo>
                    <a:pt x="98234" y="1955342"/>
                  </a:lnTo>
                  <a:lnTo>
                    <a:pt x="90017" y="1955342"/>
                  </a:lnTo>
                  <a:lnTo>
                    <a:pt x="83350" y="1962010"/>
                  </a:lnTo>
                  <a:lnTo>
                    <a:pt x="83350" y="1978444"/>
                  </a:lnTo>
                  <a:lnTo>
                    <a:pt x="90017" y="1985111"/>
                  </a:lnTo>
                  <a:lnTo>
                    <a:pt x="106451" y="1985111"/>
                  </a:lnTo>
                  <a:lnTo>
                    <a:pt x="113118" y="1978444"/>
                  </a:lnTo>
                  <a:lnTo>
                    <a:pt x="113118" y="1962010"/>
                  </a:lnTo>
                  <a:close/>
                </a:path>
                <a:path w="7719694" h="2766695">
                  <a:moveTo>
                    <a:pt x="363969" y="2326182"/>
                  </a:moveTo>
                  <a:lnTo>
                    <a:pt x="357314" y="2319515"/>
                  </a:lnTo>
                  <a:lnTo>
                    <a:pt x="349084" y="2319515"/>
                  </a:lnTo>
                  <a:lnTo>
                    <a:pt x="340868" y="2319515"/>
                  </a:lnTo>
                  <a:lnTo>
                    <a:pt x="334200" y="2326182"/>
                  </a:lnTo>
                  <a:lnTo>
                    <a:pt x="334200" y="2339175"/>
                  </a:lnTo>
                  <a:lnTo>
                    <a:pt x="329653" y="2339175"/>
                  </a:lnTo>
                  <a:lnTo>
                    <a:pt x="321437" y="2339175"/>
                  </a:lnTo>
                  <a:lnTo>
                    <a:pt x="314769" y="2345842"/>
                  </a:lnTo>
                  <a:lnTo>
                    <a:pt x="314769" y="2362276"/>
                  </a:lnTo>
                  <a:lnTo>
                    <a:pt x="321437" y="2368943"/>
                  </a:lnTo>
                  <a:lnTo>
                    <a:pt x="337870" y="2368943"/>
                  </a:lnTo>
                  <a:lnTo>
                    <a:pt x="344538" y="2362276"/>
                  </a:lnTo>
                  <a:lnTo>
                    <a:pt x="344538" y="2349284"/>
                  </a:lnTo>
                  <a:lnTo>
                    <a:pt x="357314" y="2349284"/>
                  </a:lnTo>
                  <a:lnTo>
                    <a:pt x="363969" y="2342616"/>
                  </a:lnTo>
                  <a:lnTo>
                    <a:pt x="363969" y="2326182"/>
                  </a:lnTo>
                  <a:close/>
                </a:path>
                <a:path w="7719694" h="2766695">
                  <a:moveTo>
                    <a:pt x="455726" y="1345361"/>
                  </a:moveTo>
                  <a:lnTo>
                    <a:pt x="449072" y="1338694"/>
                  </a:lnTo>
                  <a:lnTo>
                    <a:pt x="440842" y="1338694"/>
                  </a:lnTo>
                  <a:lnTo>
                    <a:pt x="432625" y="1338694"/>
                  </a:lnTo>
                  <a:lnTo>
                    <a:pt x="425958" y="1345361"/>
                  </a:lnTo>
                  <a:lnTo>
                    <a:pt x="425958" y="1361795"/>
                  </a:lnTo>
                  <a:lnTo>
                    <a:pt x="432625" y="1368463"/>
                  </a:lnTo>
                  <a:lnTo>
                    <a:pt x="449072" y="1368463"/>
                  </a:lnTo>
                  <a:lnTo>
                    <a:pt x="455726" y="1361795"/>
                  </a:lnTo>
                  <a:lnTo>
                    <a:pt x="455726" y="1345361"/>
                  </a:lnTo>
                  <a:close/>
                </a:path>
                <a:path w="7719694" h="2766695">
                  <a:moveTo>
                    <a:pt x="468845" y="2547759"/>
                  </a:moveTo>
                  <a:lnTo>
                    <a:pt x="462178" y="2541092"/>
                  </a:lnTo>
                  <a:lnTo>
                    <a:pt x="453961" y="2541092"/>
                  </a:lnTo>
                  <a:lnTo>
                    <a:pt x="445744" y="2541092"/>
                  </a:lnTo>
                  <a:lnTo>
                    <a:pt x="439077" y="2547759"/>
                  </a:lnTo>
                  <a:lnTo>
                    <a:pt x="439077" y="2564193"/>
                  </a:lnTo>
                  <a:lnTo>
                    <a:pt x="445744" y="2570861"/>
                  </a:lnTo>
                  <a:lnTo>
                    <a:pt x="462178" y="2570861"/>
                  </a:lnTo>
                  <a:lnTo>
                    <a:pt x="468845" y="2564193"/>
                  </a:lnTo>
                  <a:lnTo>
                    <a:pt x="468845" y="2547759"/>
                  </a:lnTo>
                  <a:close/>
                </a:path>
                <a:path w="7719694" h="2766695">
                  <a:moveTo>
                    <a:pt x="526440" y="1681772"/>
                  </a:moveTo>
                  <a:lnTo>
                    <a:pt x="519772" y="1675104"/>
                  </a:lnTo>
                  <a:lnTo>
                    <a:pt x="511556" y="1675104"/>
                  </a:lnTo>
                  <a:lnTo>
                    <a:pt x="503339" y="1675104"/>
                  </a:lnTo>
                  <a:lnTo>
                    <a:pt x="496671" y="1681772"/>
                  </a:lnTo>
                  <a:lnTo>
                    <a:pt x="496671" y="1698205"/>
                  </a:lnTo>
                  <a:lnTo>
                    <a:pt x="503339" y="1704873"/>
                  </a:lnTo>
                  <a:lnTo>
                    <a:pt x="519772" y="1704873"/>
                  </a:lnTo>
                  <a:lnTo>
                    <a:pt x="526440" y="1698205"/>
                  </a:lnTo>
                  <a:lnTo>
                    <a:pt x="526440" y="1681772"/>
                  </a:lnTo>
                  <a:close/>
                </a:path>
                <a:path w="7719694" h="2766695">
                  <a:moveTo>
                    <a:pt x="564083" y="2563660"/>
                  </a:moveTo>
                  <a:lnTo>
                    <a:pt x="557415" y="2556992"/>
                  </a:lnTo>
                  <a:lnTo>
                    <a:pt x="549198" y="2556992"/>
                  </a:lnTo>
                  <a:lnTo>
                    <a:pt x="540981" y="2556992"/>
                  </a:lnTo>
                  <a:lnTo>
                    <a:pt x="534314" y="2563660"/>
                  </a:lnTo>
                  <a:lnTo>
                    <a:pt x="534314" y="2580094"/>
                  </a:lnTo>
                  <a:lnTo>
                    <a:pt x="540981" y="2586761"/>
                  </a:lnTo>
                  <a:lnTo>
                    <a:pt x="557415" y="2586761"/>
                  </a:lnTo>
                  <a:lnTo>
                    <a:pt x="564083" y="2580094"/>
                  </a:lnTo>
                  <a:lnTo>
                    <a:pt x="564083" y="2563660"/>
                  </a:lnTo>
                  <a:close/>
                </a:path>
                <a:path w="7719694" h="2766695">
                  <a:moveTo>
                    <a:pt x="570661" y="2626436"/>
                  </a:moveTo>
                  <a:lnTo>
                    <a:pt x="563994" y="2619768"/>
                  </a:lnTo>
                  <a:lnTo>
                    <a:pt x="555777" y="2619768"/>
                  </a:lnTo>
                  <a:lnTo>
                    <a:pt x="547547" y="2619768"/>
                  </a:lnTo>
                  <a:lnTo>
                    <a:pt x="540893" y="2626436"/>
                  </a:lnTo>
                  <a:lnTo>
                    <a:pt x="540893" y="2642870"/>
                  </a:lnTo>
                  <a:lnTo>
                    <a:pt x="547547" y="2649537"/>
                  </a:lnTo>
                  <a:lnTo>
                    <a:pt x="563994" y="2649537"/>
                  </a:lnTo>
                  <a:lnTo>
                    <a:pt x="570661" y="2642870"/>
                  </a:lnTo>
                  <a:lnTo>
                    <a:pt x="570661" y="2626436"/>
                  </a:lnTo>
                  <a:close/>
                </a:path>
                <a:path w="7719694" h="2766695">
                  <a:moveTo>
                    <a:pt x="611378" y="2339721"/>
                  </a:moveTo>
                  <a:lnTo>
                    <a:pt x="604710" y="2333053"/>
                  </a:lnTo>
                  <a:lnTo>
                    <a:pt x="596493" y="2333053"/>
                  </a:lnTo>
                  <a:lnTo>
                    <a:pt x="588264" y="2333053"/>
                  </a:lnTo>
                  <a:lnTo>
                    <a:pt x="581609" y="2339721"/>
                  </a:lnTo>
                  <a:lnTo>
                    <a:pt x="581609" y="2356154"/>
                  </a:lnTo>
                  <a:lnTo>
                    <a:pt x="588264" y="2362822"/>
                  </a:lnTo>
                  <a:lnTo>
                    <a:pt x="604710" y="2362822"/>
                  </a:lnTo>
                  <a:lnTo>
                    <a:pt x="611378" y="2356154"/>
                  </a:lnTo>
                  <a:lnTo>
                    <a:pt x="611378" y="2339721"/>
                  </a:lnTo>
                  <a:close/>
                </a:path>
                <a:path w="7719694" h="2766695">
                  <a:moveTo>
                    <a:pt x="661695" y="1058164"/>
                  </a:moveTo>
                  <a:lnTo>
                    <a:pt x="655027" y="1051496"/>
                  </a:lnTo>
                  <a:lnTo>
                    <a:pt x="646811" y="1051496"/>
                  </a:lnTo>
                  <a:lnTo>
                    <a:pt x="638594" y="1051496"/>
                  </a:lnTo>
                  <a:lnTo>
                    <a:pt x="631926" y="1058164"/>
                  </a:lnTo>
                  <a:lnTo>
                    <a:pt x="631926" y="1074597"/>
                  </a:lnTo>
                  <a:lnTo>
                    <a:pt x="638594" y="1081265"/>
                  </a:lnTo>
                  <a:lnTo>
                    <a:pt x="655027" y="1081265"/>
                  </a:lnTo>
                  <a:lnTo>
                    <a:pt x="661695" y="1074597"/>
                  </a:lnTo>
                  <a:lnTo>
                    <a:pt x="661695" y="1058164"/>
                  </a:lnTo>
                  <a:close/>
                </a:path>
                <a:path w="7719694" h="2766695">
                  <a:moveTo>
                    <a:pt x="670750" y="2103386"/>
                  </a:moveTo>
                  <a:lnTo>
                    <a:pt x="664083" y="2096719"/>
                  </a:lnTo>
                  <a:lnTo>
                    <a:pt x="655866" y="2096719"/>
                  </a:lnTo>
                  <a:lnTo>
                    <a:pt x="647649" y="2096719"/>
                  </a:lnTo>
                  <a:lnTo>
                    <a:pt x="640981" y="2103386"/>
                  </a:lnTo>
                  <a:lnTo>
                    <a:pt x="640981" y="2119820"/>
                  </a:lnTo>
                  <a:lnTo>
                    <a:pt x="647649" y="2126488"/>
                  </a:lnTo>
                  <a:lnTo>
                    <a:pt x="664083" y="2126488"/>
                  </a:lnTo>
                  <a:lnTo>
                    <a:pt x="670750" y="2119820"/>
                  </a:lnTo>
                  <a:lnTo>
                    <a:pt x="670750" y="2103386"/>
                  </a:lnTo>
                  <a:close/>
                </a:path>
                <a:path w="7719694" h="2766695">
                  <a:moveTo>
                    <a:pt x="671042" y="1426349"/>
                  </a:moveTo>
                  <a:lnTo>
                    <a:pt x="664375" y="1419682"/>
                  </a:lnTo>
                  <a:lnTo>
                    <a:pt x="656158" y="1419682"/>
                  </a:lnTo>
                  <a:lnTo>
                    <a:pt x="647941" y="1419682"/>
                  </a:lnTo>
                  <a:lnTo>
                    <a:pt x="641273" y="1426349"/>
                  </a:lnTo>
                  <a:lnTo>
                    <a:pt x="641273" y="1442783"/>
                  </a:lnTo>
                  <a:lnTo>
                    <a:pt x="647941" y="1449451"/>
                  </a:lnTo>
                  <a:lnTo>
                    <a:pt x="664375" y="1449451"/>
                  </a:lnTo>
                  <a:lnTo>
                    <a:pt x="671042" y="1442783"/>
                  </a:lnTo>
                  <a:lnTo>
                    <a:pt x="671042" y="1426349"/>
                  </a:lnTo>
                  <a:close/>
                </a:path>
                <a:path w="7719694" h="2766695">
                  <a:moveTo>
                    <a:pt x="703440" y="1316253"/>
                  </a:moveTo>
                  <a:lnTo>
                    <a:pt x="696785" y="1309585"/>
                  </a:lnTo>
                  <a:lnTo>
                    <a:pt x="688555" y="1309585"/>
                  </a:lnTo>
                  <a:lnTo>
                    <a:pt x="680339" y="1309585"/>
                  </a:lnTo>
                  <a:lnTo>
                    <a:pt x="673671" y="1316253"/>
                  </a:lnTo>
                  <a:lnTo>
                    <a:pt x="673671" y="1332687"/>
                  </a:lnTo>
                  <a:lnTo>
                    <a:pt x="680339" y="1339354"/>
                  </a:lnTo>
                  <a:lnTo>
                    <a:pt x="696785" y="1339354"/>
                  </a:lnTo>
                  <a:lnTo>
                    <a:pt x="703440" y="1332687"/>
                  </a:lnTo>
                  <a:lnTo>
                    <a:pt x="703440" y="1316253"/>
                  </a:lnTo>
                  <a:close/>
                </a:path>
                <a:path w="7719694" h="2766695">
                  <a:moveTo>
                    <a:pt x="766305" y="1935632"/>
                  </a:moveTo>
                  <a:lnTo>
                    <a:pt x="759637" y="1928964"/>
                  </a:lnTo>
                  <a:lnTo>
                    <a:pt x="751420" y="1928964"/>
                  </a:lnTo>
                  <a:lnTo>
                    <a:pt x="743204" y="1928964"/>
                  </a:lnTo>
                  <a:lnTo>
                    <a:pt x="736536" y="1935632"/>
                  </a:lnTo>
                  <a:lnTo>
                    <a:pt x="736536" y="1952066"/>
                  </a:lnTo>
                  <a:lnTo>
                    <a:pt x="743204" y="1958733"/>
                  </a:lnTo>
                  <a:lnTo>
                    <a:pt x="759637" y="1958733"/>
                  </a:lnTo>
                  <a:lnTo>
                    <a:pt x="766305" y="1952066"/>
                  </a:lnTo>
                  <a:lnTo>
                    <a:pt x="766305" y="1935632"/>
                  </a:lnTo>
                  <a:close/>
                </a:path>
                <a:path w="7719694" h="2766695">
                  <a:moveTo>
                    <a:pt x="775068" y="1380324"/>
                  </a:moveTo>
                  <a:lnTo>
                    <a:pt x="768400" y="1373657"/>
                  </a:lnTo>
                  <a:lnTo>
                    <a:pt x="760183" y="1373657"/>
                  </a:lnTo>
                  <a:lnTo>
                    <a:pt x="751967" y="1373657"/>
                  </a:lnTo>
                  <a:lnTo>
                    <a:pt x="745299" y="1380324"/>
                  </a:lnTo>
                  <a:lnTo>
                    <a:pt x="745299" y="1396771"/>
                  </a:lnTo>
                  <a:lnTo>
                    <a:pt x="751967" y="1403426"/>
                  </a:lnTo>
                  <a:lnTo>
                    <a:pt x="768400" y="1403426"/>
                  </a:lnTo>
                  <a:lnTo>
                    <a:pt x="775068" y="1396771"/>
                  </a:lnTo>
                  <a:lnTo>
                    <a:pt x="775068" y="1380324"/>
                  </a:lnTo>
                  <a:close/>
                </a:path>
                <a:path w="7719694" h="2766695">
                  <a:moveTo>
                    <a:pt x="793623" y="2743073"/>
                  </a:moveTo>
                  <a:lnTo>
                    <a:pt x="786955" y="2736405"/>
                  </a:lnTo>
                  <a:lnTo>
                    <a:pt x="778738" y="2736405"/>
                  </a:lnTo>
                  <a:lnTo>
                    <a:pt x="770521" y="2736405"/>
                  </a:lnTo>
                  <a:lnTo>
                    <a:pt x="763854" y="2743073"/>
                  </a:lnTo>
                  <a:lnTo>
                    <a:pt x="763854" y="2759506"/>
                  </a:lnTo>
                  <a:lnTo>
                    <a:pt x="770521" y="2766174"/>
                  </a:lnTo>
                  <a:lnTo>
                    <a:pt x="786955" y="2766174"/>
                  </a:lnTo>
                  <a:lnTo>
                    <a:pt x="793623" y="2759506"/>
                  </a:lnTo>
                  <a:lnTo>
                    <a:pt x="793623" y="2743073"/>
                  </a:lnTo>
                  <a:close/>
                </a:path>
                <a:path w="7719694" h="2766695">
                  <a:moveTo>
                    <a:pt x="823277" y="1910016"/>
                  </a:moveTo>
                  <a:lnTo>
                    <a:pt x="816610" y="1903349"/>
                  </a:lnTo>
                  <a:lnTo>
                    <a:pt x="808393" y="1903349"/>
                  </a:lnTo>
                  <a:lnTo>
                    <a:pt x="800176" y="1903349"/>
                  </a:lnTo>
                  <a:lnTo>
                    <a:pt x="793508" y="1910016"/>
                  </a:lnTo>
                  <a:lnTo>
                    <a:pt x="793508" y="1926450"/>
                  </a:lnTo>
                  <a:lnTo>
                    <a:pt x="800176" y="1933117"/>
                  </a:lnTo>
                  <a:lnTo>
                    <a:pt x="816610" y="1933117"/>
                  </a:lnTo>
                  <a:lnTo>
                    <a:pt x="823277" y="1926450"/>
                  </a:lnTo>
                  <a:lnTo>
                    <a:pt x="823277" y="1910016"/>
                  </a:lnTo>
                  <a:close/>
                </a:path>
                <a:path w="7719694" h="2766695">
                  <a:moveTo>
                    <a:pt x="879259" y="1474381"/>
                  </a:moveTo>
                  <a:lnTo>
                    <a:pt x="872591" y="1467713"/>
                  </a:lnTo>
                  <a:lnTo>
                    <a:pt x="864374" y="1467713"/>
                  </a:lnTo>
                  <a:lnTo>
                    <a:pt x="856157" y="1467713"/>
                  </a:lnTo>
                  <a:lnTo>
                    <a:pt x="849490" y="1474381"/>
                  </a:lnTo>
                  <a:lnTo>
                    <a:pt x="849490" y="1490827"/>
                  </a:lnTo>
                  <a:lnTo>
                    <a:pt x="856157" y="1497482"/>
                  </a:lnTo>
                  <a:lnTo>
                    <a:pt x="872591" y="1497482"/>
                  </a:lnTo>
                  <a:lnTo>
                    <a:pt x="879259" y="1490827"/>
                  </a:lnTo>
                  <a:lnTo>
                    <a:pt x="879259" y="1474381"/>
                  </a:lnTo>
                  <a:close/>
                </a:path>
                <a:path w="7719694" h="2766695">
                  <a:moveTo>
                    <a:pt x="891501" y="1322946"/>
                  </a:moveTo>
                  <a:lnTo>
                    <a:pt x="890739" y="1322197"/>
                  </a:lnTo>
                  <a:lnTo>
                    <a:pt x="890752" y="1305750"/>
                  </a:lnTo>
                  <a:lnTo>
                    <a:pt x="884428" y="1299438"/>
                  </a:lnTo>
                  <a:lnTo>
                    <a:pt x="885139" y="1298727"/>
                  </a:lnTo>
                  <a:lnTo>
                    <a:pt x="885139" y="1282280"/>
                  </a:lnTo>
                  <a:lnTo>
                    <a:pt x="878471" y="1275613"/>
                  </a:lnTo>
                  <a:lnTo>
                    <a:pt x="870254" y="1275613"/>
                  </a:lnTo>
                  <a:lnTo>
                    <a:pt x="862037" y="1275613"/>
                  </a:lnTo>
                  <a:lnTo>
                    <a:pt x="855370" y="1282280"/>
                  </a:lnTo>
                  <a:lnTo>
                    <a:pt x="855370" y="1298727"/>
                  </a:lnTo>
                  <a:lnTo>
                    <a:pt x="861682" y="1305052"/>
                  </a:lnTo>
                  <a:lnTo>
                    <a:pt x="860983" y="1305750"/>
                  </a:lnTo>
                  <a:lnTo>
                    <a:pt x="860983" y="1322184"/>
                  </a:lnTo>
                  <a:lnTo>
                    <a:pt x="861733" y="1322946"/>
                  </a:lnTo>
                  <a:lnTo>
                    <a:pt x="861733" y="1339380"/>
                  </a:lnTo>
                  <a:lnTo>
                    <a:pt x="868400" y="1346047"/>
                  </a:lnTo>
                  <a:lnTo>
                    <a:pt x="884834" y="1346047"/>
                  </a:lnTo>
                  <a:lnTo>
                    <a:pt x="891501" y="1339380"/>
                  </a:lnTo>
                  <a:lnTo>
                    <a:pt x="891501" y="1322946"/>
                  </a:lnTo>
                  <a:close/>
                </a:path>
                <a:path w="7719694" h="2766695">
                  <a:moveTo>
                    <a:pt x="894207" y="1681772"/>
                  </a:moveTo>
                  <a:lnTo>
                    <a:pt x="887539" y="1675104"/>
                  </a:lnTo>
                  <a:lnTo>
                    <a:pt x="879322" y="1675104"/>
                  </a:lnTo>
                  <a:lnTo>
                    <a:pt x="871105" y="1675104"/>
                  </a:lnTo>
                  <a:lnTo>
                    <a:pt x="864438" y="1681772"/>
                  </a:lnTo>
                  <a:lnTo>
                    <a:pt x="864438" y="1698205"/>
                  </a:lnTo>
                  <a:lnTo>
                    <a:pt x="871105" y="1704873"/>
                  </a:lnTo>
                  <a:lnTo>
                    <a:pt x="887539" y="1704873"/>
                  </a:lnTo>
                  <a:lnTo>
                    <a:pt x="894207" y="1698205"/>
                  </a:lnTo>
                  <a:lnTo>
                    <a:pt x="894207" y="1681772"/>
                  </a:lnTo>
                  <a:close/>
                </a:path>
                <a:path w="7719694" h="2766695">
                  <a:moveTo>
                    <a:pt x="901001" y="1358595"/>
                  </a:moveTo>
                  <a:lnTo>
                    <a:pt x="894334" y="1351927"/>
                  </a:lnTo>
                  <a:lnTo>
                    <a:pt x="886117" y="1351927"/>
                  </a:lnTo>
                  <a:lnTo>
                    <a:pt x="877887" y="1351927"/>
                  </a:lnTo>
                  <a:lnTo>
                    <a:pt x="871232" y="1358595"/>
                  </a:lnTo>
                  <a:lnTo>
                    <a:pt x="871232" y="1375029"/>
                  </a:lnTo>
                  <a:lnTo>
                    <a:pt x="877887" y="1381696"/>
                  </a:lnTo>
                  <a:lnTo>
                    <a:pt x="894334" y="1381696"/>
                  </a:lnTo>
                  <a:lnTo>
                    <a:pt x="901001" y="1375029"/>
                  </a:lnTo>
                  <a:lnTo>
                    <a:pt x="901001" y="1358595"/>
                  </a:lnTo>
                  <a:close/>
                </a:path>
                <a:path w="7719694" h="2766695">
                  <a:moveTo>
                    <a:pt x="970051" y="1210538"/>
                  </a:moveTo>
                  <a:lnTo>
                    <a:pt x="963383" y="1203871"/>
                  </a:lnTo>
                  <a:lnTo>
                    <a:pt x="955167" y="1203871"/>
                  </a:lnTo>
                  <a:lnTo>
                    <a:pt x="946950" y="1203871"/>
                  </a:lnTo>
                  <a:lnTo>
                    <a:pt x="940282" y="1210538"/>
                  </a:lnTo>
                  <a:lnTo>
                    <a:pt x="940282" y="1226985"/>
                  </a:lnTo>
                  <a:lnTo>
                    <a:pt x="946950" y="1233639"/>
                  </a:lnTo>
                  <a:lnTo>
                    <a:pt x="963383" y="1233639"/>
                  </a:lnTo>
                  <a:lnTo>
                    <a:pt x="970051" y="1226985"/>
                  </a:lnTo>
                  <a:lnTo>
                    <a:pt x="970051" y="1210538"/>
                  </a:lnTo>
                  <a:close/>
                </a:path>
                <a:path w="7719694" h="2766695">
                  <a:moveTo>
                    <a:pt x="989838" y="1556016"/>
                  </a:moveTo>
                  <a:lnTo>
                    <a:pt x="983170" y="1549349"/>
                  </a:lnTo>
                  <a:lnTo>
                    <a:pt x="974953" y="1549349"/>
                  </a:lnTo>
                  <a:lnTo>
                    <a:pt x="966736" y="1549349"/>
                  </a:lnTo>
                  <a:lnTo>
                    <a:pt x="960069" y="1556016"/>
                  </a:lnTo>
                  <a:lnTo>
                    <a:pt x="960069" y="1572450"/>
                  </a:lnTo>
                  <a:lnTo>
                    <a:pt x="966736" y="1579118"/>
                  </a:lnTo>
                  <a:lnTo>
                    <a:pt x="983170" y="1579118"/>
                  </a:lnTo>
                  <a:lnTo>
                    <a:pt x="989838" y="1572450"/>
                  </a:lnTo>
                  <a:lnTo>
                    <a:pt x="989838" y="1556016"/>
                  </a:lnTo>
                  <a:close/>
                </a:path>
                <a:path w="7719694" h="2766695">
                  <a:moveTo>
                    <a:pt x="995311" y="1354721"/>
                  </a:moveTo>
                  <a:lnTo>
                    <a:pt x="988644" y="1348054"/>
                  </a:lnTo>
                  <a:lnTo>
                    <a:pt x="980427" y="1348054"/>
                  </a:lnTo>
                  <a:lnTo>
                    <a:pt x="972210" y="1348054"/>
                  </a:lnTo>
                  <a:lnTo>
                    <a:pt x="965542" y="1354721"/>
                  </a:lnTo>
                  <a:lnTo>
                    <a:pt x="965542" y="1371155"/>
                  </a:lnTo>
                  <a:lnTo>
                    <a:pt x="972210" y="1377823"/>
                  </a:lnTo>
                  <a:lnTo>
                    <a:pt x="988644" y="1377823"/>
                  </a:lnTo>
                  <a:lnTo>
                    <a:pt x="995311" y="1371155"/>
                  </a:lnTo>
                  <a:lnTo>
                    <a:pt x="995311" y="1354721"/>
                  </a:lnTo>
                  <a:close/>
                </a:path>
                <a:path w="7719694" h="2766695">
                  <a:moveTo>
                    <a:pt x="1031443" y="740714"/>
                  </a:moveTo>
                  <a:lnTo>
                    <a:pt x="1024775" y="734047"/>
                  </a:lnTo>
                  <a:lnTo>
                    <a:pt x="1016558" y="734047"/>
                  </a:lnTo>
                  <a:lnTo>
                    <a:pt x="1008329" y="734047"/>
                  </a:lnTo>
                  <a:lnTo>
                    <a:pt x="1001674" y="740714"/>
                  </a:lnTo>
                  <a:lnTo>
                    <a:pt x="1001674" y="757148"/>
                  </a:lnTo>
                  <a:lnTo>
                    <a:pt x="1008329" y="763816"/>
                  </a:lnTo>
                  <a:lnTo>
                    <a:pt x="1024775" y="763816"/>
                  </a:lnTo>
                  <a:lnTo>
                    <a:pt x="1031443" y="757148"/>
                  </a:lnTo>
                  <a:lnTo>
                    <a:pt x="1031443" y="740714"/>
                  </a:lnTo>
                  <a:close/>
                </a:path>
                <a:path w="7719694" h="2766695">
                  <a:moveTo>
                    <a:pt x="1038923" y="2064981"/>
                  </a:moveTo>
                  <a:lnTo>
                    <a:pt x="1032256" y="2058314"/>
                  </a:lnTo>
                  <a:lnTo>
                    <a:pt x="1024039" y="2058314"/>
                  </a:lnTo>
                  <a:lnTo>
                    <a:pt x="1015822" y="2058314"/>
                  </a:lnTo>
                  <a:lnTo>
                    <a:pt x="1009154" y="2064981"/>
                  </a:lnTo>
                  <a:lnTo>
                    <a:pt x="1009154" y="2081415"/>
                  </a:lnTo>
                  <a:lnTo>
                    <a:pt x="1015822" y="2088083"/>
                  </a:lnTo>
                  <a:lnTo>
                    <a:pt x="1032256" y="2088083"/>
                  </a:lnTo>
                  <a:lnTo>
                    <a:pt x="1038923" y="2081415"/>
                  </a:lnTo>
                  <a:lnTo>
                    <a:pt x="1038923" y="2064981"/>
                  </a:lnTo>
                  <a:close/>
                </a:path>
                <a:path w="7719694" h="2766695">
                  <a:moveTo>
                    <a:pt x="1046988" y="1191704"/>
                  </a:moveTo>
                  <a:lnTo>
                    <a:pt x="1040320" y="1185037"/>
                  </a:lnTo>
                  <a:lnTo>
                    <a:pt x="1032103" y="1185037"/>
                  </a:lnTo>
                  <a:lnTo>
                    <a:pt x="1023874" y="1185037"/>
                  </a:lnTo>
                  <a:lnTo>
                    <a:pt x="1017219" y="1191704"/>
                  </a:lnTo>
                  <a:lnTo>
                    <a:pt x="1017219" y="1208138"/>
                  </a:lnTo>
                  <a:lnTo>
                    <a:pt x="1023874" y="1214805"/>
                  </a:lnTo>
                  <a:lnTo>
                    <a:pt x="1040320" y="1214805"/>
                  </a:lnTo>
                  <a:lnTo>
                    <a:pt x="1046988" y="1208138"/>
                  </a:lnTo>
                  <a:lnTo>
                    <a:pt x="1046988" y="1191704"/>
                  </a:lnTo>
                  <a:close/>
                </a:path>
                <a:path w="7719694" h="2766695">
                  <a:moveTo>
                    <a:pt x="1092200" y="1157465"/>
                  </a:moveTo>
                  <a:lnTo>
                    <a:pt x="1085532" y="1150797"/>
                  </a:lnTo>
                  <a:lnTo>
                    <a:pt x="1077315" y="1150797"/>
                  </a:lnTo>
                  <a:lnTo>
                    <a:pt x="1069098" y="1150797"/>
                  </a:lnTo>
                  <a:lnTo>
                    <a:pt x="1062431" y="1157465"/>
                  </a:lnTo>
                  <a:lnTo>
                    <a:pt x="1062431" y="1173899"/>
                  </a:lnTo>
                  <a:lnTo>
                    <a:pt x="1069098" y="1180566"/>
                  </a:lnTo>
                  <a:lnTo>
                    <a:pt x="1085532" y="1180566"/>
                  </a:lnTo>
                  <a:lnTo>
                    <a:pt x="1092200" y="1173899"/>
                  </a:lnTo>
                  <a:lnTo>
                    <a:pt x="1092200" y="1157465"/>
                  </a:lnTo>
                  <a:close/>
                </a:path>
                <a:path w="7719694" h="2766695">
                  <a:moveTo>
                    <a:pt x="1115720" y="1077214"/>
                  </a:moveTo>
                  <a:lnTo>
                    <a:pt x="1109052" y="1070546"/>
                  </a:lnTo>
                  <a:lnTo>
                    <a:pt x="1100836" y="1070546"/>
                  </a:lnTo>
                  <a:lnTo>
                    <a:pt x="1092619" y="1070546"/>
                  </a:lnTo>
                  <a:lnTo>
                    <a:pt x="1085951" y="1077214"/>
                  </a:lnTo>
                  <a:lnTo>
                    <a:pt x="1085951" y="1093660"/>
                  </a:lnTo>
                  <a:lnTo>
                    <a:pt x="1092619" y="1100315"/>
                  </a:lnTo>
                  <a:lnTo>
                    <a:pt x="1109052" y="1100315"/>
                  </a:lnTo>
                  <a:lnTo>
                    <a:pt x="1115720" y="1093660"/>
                  </a:lnTo>
                  <a:lnTo>
                    <a:pt x="1115720" y="1077214"/>
                  </a:lnTo>
                  <a:close/>
                </a:path>
                <a:path w="7719694" h="2766695">
                  <a:moveTo>
                    <a:pt x="1132306" y="2032139"/>
                  </a:moveTo>
                  <a:lnTo>
                    <a:pt x="1125651" y="2025472"/>
                  </a:lnTo>
                  <a:lnTo>
                    <a:pt x="1117422" y="2025472"/>
                  </a:lnTo>
                  <a:lnTo>
                    <a:pt x="1109205" y="2025472"/>
                  </a:lnTo>
                  <a:lnTo>
                    <a:pt x="1102537" y="2032139"/>
                  </a:lnTo>
                  <a:lnTo>
                    <a:pt x="1102537" y="2048573"/>
                  </a:lnTo>
                  <a:lnTo>
                    <a:pt x="1109205" y="2055241"/>
                  </a:lnTo>
                  <a:lnTo>
                    <a:pt x="1125651" y="2055241"/>
                  </a:lnTo>
                  <a:lnTo>
                    <a:pt x="1132306" y="2048573"/>
                  </a:lnTo>
                  <a:lnTo>
                    <a:pt x="1132306" y="2032139"/>
                  </a:lnTo>
                  <a:close/>
                </a:path>
                <a:path w="7719694" h="2766695">
                  <a:moveTo>
                    <a:pt x="1163180" y="1320495"/>
                  </a:moveTo>
                  <a:lnTo>
                    <a:pt x="1156512" y="1313827"/>
                  </a:lnTo>
                  <a:lnTo>
                    <a:pt x="1148295" y="1313827"/>
                  </a:lnTo>
                  <a:lnTo>
                    <a:pt x="1140066" y="1313827"/>
                  </a:lnTo>
                  <a:lnTo>
                    <a:pt x="1133411" y="1320495"/>
                  </a:lnTo>
                  <a:lnTo>
                    <a:pt x="1133411" y="1336929"/>
                  </a:lnTo>
                  <a:lnTo>
                    <a:pt x="1140066" y="1343596"/>
                  </a:lnTo>
                  <a:lnTo>
                    <a:pt x="1156512" y="1343596"/>
                  </a:lnTo>
                  <a:lnTo>
                    <a:pt x="1163180" y="1336929"/>
                  </a:lnTo>
                  <a:lnTo>
                    <a:pt x="1163180" y="1320495"/>
                  </a:lnTo>
                  <a:close/>
                </a:path>
                <a:path w="7719694" h="2766695">
                  <a:moveTo>
                    <a:pt x="1163218" y="1771180"/>
                  </a:moveTo>
                  <a:lnTo>
                    <a:pt x="1156550" y="1764512"/>
                  </a:lnTo>
                  <a:lnTo>
                    <a:pt x="1148334" y="1764512"/>
                  </a:lnTo>
                  <a:lnTo>
                    <a:pt x="1140117" y="1764512"/>
                  </a:lnTo>
                  <a:lnTo>
                    <a:pt x="1133449" y="1771180"/>
                  </a:lnTo>
                  <a:lnTo>
                    <a:pt x="1133449" y="1787613"/>
                  </a:lnTo>
                  <a:lnTo>
                    <a:pt x="1140117" y="1794281"/>
                  </a:lnTo>
                  <a:lnTo>
                    <a:pt x="1156550" y="1794281"/>
                  </a:lnTo>
                  <a:lnTo>
                    <a:pt x="1163218" y="1787613"/>
                  </a:lnTo>
                  <a:lnTo>
                    <a:pt x="1163218" y="1771180"/>
                  </a:lnTo>
                  <a:close/>
                </a:path>
                <a:path w="7719694" h="2766695">
                  <a:moveTo>
                    <a:pt x="1206296" y="1286738"/>
                  </a:moveTo>
                  <a:lnTo>
                    <a:pt x="1199629" y="1280071"/>
                  </a:lnTo>
                  <a:lnTo>
                    <a:pt x="1191412" y="1280071"/>
                  </a:lnTo>
                  <a:lnTo>
                    <a:pt x="1183195" y="1280071"/>
                  </a:lnTo>
                  <a:lnTo>
                    <a:pt x="1176528" y="1286738"/>
                  </a:lnTo>
                  <a:lnTo>
                    <a:pt x="1176528" y="1303172"/>
                  </a:lnTo>
                  <a:lnTo>
                    <a:pt x="1183195" y="1309839"/>
                  </a:lnTo>
                  <a:lnTo>
                    <a:pt x="1199629" y="1309839"/>
                  </a:lnTo>
                  <a:lnTo>
                    <a:pt x="1206296" y="1303172"/>
                  </a:lnTo>
                  <a:lnTo>
                    <a:pt x="1206296" y="1286738"/>
                  </a:lnTo>
                  <a:close/>
                </a:path>
                <a:path w="7719694" h="2766695">
                  <a:moveTo>
                    <a:pt x="1247419" y="1420647"/>
                  </a:moveTo>
                  <a:lnTo>
                    <a:pt x="1240751" y="1413979"/>
                  </a:lnTo>
                  <a:lnTo>
                    <a:pt x="1232535" y="1413979"/>
                  </a:lnTo>
                  <a:lnTo>
                    <a:pt x="1224318" y="1413979"/>
                  </a:lnTo>
                  <a:lnTo>
                    <a:pt x="1217650" y="1420647"/>
                  </a:lnTo>
                  <a:lnTo>
                    <a:pt x="1217650" y="1437081"/>
                  </a:lnTo>
                  <a:lnTo>
                    <a:pt x="1224318" y="1443748"/>
                  </a:lnTo>
                  <a:lnTo>
                    <a:pt x="1240751" y="1443748"/>
                  </a:lnTo>
                  <a:lnTo>
                    <a:pt x="1247419" y="1437081"/>
                  </a:lnTo>
                  <a:lnTo>
                    <a:pt x="1247419" y="1420647"/>
                  </a:lnTo>
                  <a:close/>
                </a:path>
                <a:path w="7719694" h="2766695">
                  <a:moveTo>
                    <a:pt x="1271536" y="1275867"/>
                  </a:moveTo>
                  <a:lnTo>
                    <a:pt x="1264869" y="1269199"/>
                  </a:lnTo>
                  <a:lnTo>
                    <a:pt x="1256652" y="1269199"/>
                  </a:lnTo>
                  <a:lnTo>
                    <a:pt x="1248435" y="1269199"/>
                  </a:lnTo>
                  <a:lnTo>
                    <a:pt x="1241767" y="1275867"/>
                  </a:lnTo>
                  <a:lnTo>
                    <a:pt x="1241767" y="1292313"/>
                  </a:lnTo>
                  <a:lnTo>
                    <a:pt x="1248435" y="1298968"/>
                  </a:lnTo>
                  <a:lnTo>
                    <a:pt x="1264869" y="1298968"/>
                  </a:lnTo>
                  <a:lnTo>
                    <a:pt x="1271536" y="1292313"/>
                  </a:lnTo>
                  <a:lnTo>
                    <a:pt x="1271536" y="1275867"/>
                  </a:lnTo>
                  <a:close/>
                </a:path>
                <a:path w="7719694" h="2766695">
                  <a:moveTo>
                    <a:pt x="1295615" y="1322412"/>
                  </a:moveTo>
                  <a:lnTo>
                    <a:pt x="1288948" y="1315745"/>
                  </a:lnTo>
                  <a:lnTo>
                    <a:pt x="1280731" y="1315745"/>
                  </a:lnTo>
                  <a:lnTo>
                    <a:pt x="1272514" y="1315745"/>
                  </a:lnTo>
                  <a:lnTo>
                    <a:pt x="1265847" y="1322412"/>
                  </a:lnTo>
                  <a:lnTo>
                    <a:pt x="1265847" y="1338859"/>
                  </a:lnTo>
                  <a:lnTo>
                    <a:pt x="1272514" y="1345514"/>
                  </a:lnTo>
                  <a:lnTo>
                    <a:pt x="1288948" y="1345514"/>
                  </a:lnTo>
                  <a:lnTo>
                    <a:pt x="1295615" y="1338859"/>
                  </a:lnTo>
                  <a:lnTo>
                    <a:pt x="1295615" y="1322412"/>
                  </a:lnTo>
                  <a:close/>
                </a:path>
                <a:path w="7719694" h="2766695">
                  <a:moveTo>
                    <a:pt x="1317663" y="273062"/>
                  </a:moveTo>
                  <a:lnTo>
                    <a:pt x="1310995" y="266395"/>
                  </a:lnTo>
                  <a:lnTo>
                    <a:pt x="1302778" y="266395"/>
                  </a:lnTo>
                  <a:lnTo>
                    <a:pt x="1294561" y="266395"/>
                  </a:lnTo>
                  <a:lnTo>
                    <a:pt x="1287894" y="273062"/>
                  </a:lnTo>
                  <a:lnTo>
                    <a:pt x="1287894" y="289496"/>
                  </a:lnTo>
                  <a:lnTo>
                    <a:pt x="1294561" y="296164"/>
                  </a:lnTo>
                  <a:lnTo>
                    <a:pt x="1310995" y="296164"/>
                  </a:lnTo>
                  <a:lnTo>
                    <a:pt x="1317663" y="289496"/>
                  </a:lnTo>
                  <a:lnTo>
                    <a:pt x="1317663" y="273062"/>
                  </a:lnTo>
                  <a:close/>
                </a:path>
                <a:path w="7719694" h="2766695">
                  <a:moveTo>
                    <a:pt x="1339659" y="1428203"/>
                  </a:moveTo>
                  <a:lnTo>
                    <a:pt x="1333004" y="1421536"/>
                  </a:lnTo>
                  <a:lnTo>
                    <a:pt x="1324775" y="1421536"/>
                  </a:lnTo>
                  <a:lnTo>
                    <a:pt x="1316558" y="1421536"/>
                  </a:lnTo>
                  <a:lnTo>
                    <a:pt x="1309890" y="1428203"/>
                  </a:lnTo>
                  <a:lnTo>
                    <a:pt x="1309890" y="1444637"/>
                  </a:lnTo>
                  <a:lnTo>
                    <a:pt x="1316558" y="1451305"/>
                  </a:lnTo>
                  <a:lnTo>
                    <a:pt x="1333004" y="1451305"/>
                  </a:lnTo>
                  <a:lnTo>
                    <a:pt x="1339659" y="1444637"/>
                  </a:lnTo>
                  <a:lnTo>
                    <a:pt x="1339659" y="1428203"/>
                  </a:lnTo>
                  <a:close/>
                </a:path>
                <a:path w="7719694" h="2766695">
                  <a:moveTo>
                    <a:pt x="1389786" y="1228166"/>
                  </a:moveTo>
                  <a:lnTo>
                    <a:pt x="1383131" y="1221498"/>
                  </a:lnTo>
                  <a:lnTo>
                    <a:pt x="1374902" y="1221498"/>
                  </a:lnTo>
                  <a:lnTo>
                    <a:pt x="1366685" y="1221498"/>
                  </a:lnTo>
                  <a:lnTo>
                    <a:pt x="1360017" y="1228166"/>
                  </a:lnTo>
                  <a:lnTo>
                    <a:pt x="1360017" y="1244600"/>
                  </a:lnTo>
                  <a:lnTo>
                    <a:pt x="1366685" y="1251267"/>
                  </a:lnTo>
                  <a:lnTo>
                    <a:pt x="1383131" y="1251267"/>
                  </a:lnTo>
                  <a:lnTo>
                    <a:pt x="1389786" y="1244600"/>
                  </a:lnTo>
                  <a:lnTo>
                    <a:pt x="1389786" y="1228166"/>
                  </a:lnTo>
                  <a:close/>
                </a:path>
                <a:path w="7719694" h="2766695">
                  <a:moveTo>
                    <a:pt x="1482686" y="1557896"/>
                  </a:moveTo>
                  <a:lnTo>
                    <a:pt x="1476019" y="1551228"/>
                  </a:lnTo>
                  <a:lnTo>
                    <a:pt x="1467802" y="1551228"/>
                  </a:lnTo>
                  <a:lnTo>
                    <a:pt x="1459585" y="1551228"/>
                  </a:lnTo>
                  <a:lnTo>
                    <a:pt x="1452918" y="1557896"/>
                  </a:lnTo>
                  <a:lnTo>
                    <a:pt x="1452918" y="1574330"/>
                  </a:lnTo>
                  <a:lnTo>
                    <a:pt x="1459585" y="1580997"/>
                  </a:lnTo>
                  <a:lnTo>
                    <a:pt x="1476019" y="1580997"/>
                  </a:lnTo>
                  <a:lnTo>
                    <a:pt x="1482686" y="1574330"/>
                  </a:lnTo>
                  <a:lnTo>
                    <a:pt x="1482686" y="1557896"/>
                  </a:lnTo>
                  <a:close/>
                </a:path>
                <a:path w="7719694" h="2766695">
                  <a:moveTo>
                    <a:pt x="1549869" y="6667"/>
                  </a:moveTo>
                  <a:lnTo>
                    <a:pt x="1543202" y="0"/>
                  </a:lnTo>
                  <a:lnTo>
                    <a:pt x="1534985" y="0"/>
                  </a:lnTo>
                  <a:lnTo>
                    <a:pt x="1526768" y="0"/>
                  </a:lnTo>
                  <a:lnTo>
                    <a:pt x="1520101" y="6667"/>
                  </a:lnTo>
                  <a:lnTo>
                    <a:pt x="1520101" y="23101"/>
                  </a:lnTo>
                  <a:lnTo>
                    <a:pt x="1526768" y="29768"/>
                  </a:lnTo>
                  <a:lnTo>
                    <a:pt x="1543202" y="29768"/>
                  </a:lnTo>
                  <a:lnTo>
                    <a:pt x="1549869" y="23101"/>
                  </a:lnTo>
                  <a:lnTo>
                    <a:pt x="1549869" y="6667"/>
                  </a:lnTo>
                  <a:close/>
                </a:path>
                <a:path w="7719694" h="2766695">
                  <a:moveTo>
                    <a:pt x="1584515" y="103136"/>
                  </a:moveTo>
                  <a:lnTo>
                    <a:pt x="1577848" y="96469"/>
                  </a:lnTo>
                  <a:lnTo>
                    <a:pt x="1569631" y="96469"/>
                  </a:lnTo>
                  <a:lnTo>
                    <a:pt x="1561414" y="96469"/>
                  </a:lnTo>
                  <a:lnTo>
                    <a:pt x="1554746" y="103136"/>
                  </a:lnTo>
                  <a:lnTo>
                    <a:pt x="1554746" y="119570"/>
                  </a:lnTo>
                  <a:lnTo>
                    <a:pt x="1561414" y="126238"/>
                  </a:lnTo>
                  <a:lnTo>
                    <a:pt x="1577848" y="126238"/>
                  </a:lnTo>
                  <a:lnTo>
                    <a:pt x="1584515" y="119570"/>
                  </a:lnTo>
                  <a:lnTo>
                    <a:pt x="1584515" y="103136"/>
                  </a:lnTo>
                  <a:close/>
                </a:path>
                <a:path w="7719694" h="2766695">
                  <a:moveTo>
                    <a:pt x="1725764" y="1121524"/>
                  </a:moveTo>
                  <a:lnTo>
                    <a:pt x="1719097" y="1114856"/>
                  </a:lnTo>
                  <a:lnTo>
                    <a:pt x="1710880" y="1114856"/>
                  </a:lnTo>
                  <a:lnTo>
                    <a:pt x="1702650" y="1114856"/>
                  </a:lnTo>
                  <a:lnTo>
                    <a:pt x="1695996" y="1121524"/>
                  </a:lnTo>
                  <a:lnTo>
                    <a:pt x="1695996" y="1137958"/>
                  </a:lnTo>
                  <a:lnTo>
                    <a:pt x="1702650" y="1144625"/>
                  </a:lnTo>
                  <a:lnTo>
                    <a:pt x="1719097" y="1144625"/>
                  </a:lnTo>
                  <a:lnTo>
                    <a:pt x="1725764" y="1137958"/>
                  </a:lnTo>
                  <a:lnTo>
                    <a:pt x="1725764" y="1121524"/>
                  </a:lnTo>
                  <a:close/>
                </a:path>
                <a:path w="7719694" h="2766695">
                  <a:moveTo>
                    <a:pt x="1727174" y="1823478"/>
                  </a:moveTo>
                  <a:lnTo>
                    <a:pt x="1720507" y="1816811"/>
                  </a:lnTo>
                  <a:lnTo>
                    <a:pt x="1712290" y="1816811"/>
                  </a:lnTo>
                  <a:lnTo>
                    <a:pt x="1704073" y="1816811"/>
                  </a:lnTo>
                  <a:lnTo>
                    <a:pt x="1697405" y="1823478"/>
                  </a:lnTo>
                  <a:lnTo>
                    <a:pt x="1697405" y="1839912"/>
                  </a:lnTo>
                  <a:lnTo>
                    <a:pt x="1704073" y="1846580"/>
                  </a:lnTo>
                  <a:lnTo>
                    <a:pt x="1720507" y="1846580"/>
                  </a:lnTo>
                  <a:lnTo>
                    <a:pt x="1727174" y="1839912"/>
                  </a:lnTo>
                  <a:lnTo>
                    <a:pt x="1727174" y="1823478"/>
                  </a:lnTo>
                  <a:close/>
                </a:path>
                <a:path w="7719694" h="2766695">
                  <a:moveTo>
                    <a:pt x="1753438" y="1947481"/>
                  </a:moveTo>
                  <a:lnTo>
                    <a:pt x="1746770" y="1940814"/>
                  </a:lnTo>
                  <a:lnTo>
                    <a:pt x="1738553" y="1940814"/>
                  </a:lnTo>
                  <a:lnTo>
                    <a:pt x="1730336" y="1940814"/>
                  </a:lnTo>
                  <a:lnTo>
                    <a:pt x="1723669" y="1947481"/>
                  </a:lnTo>
                  <a:lnTo>
                    <a:pt x="1723669" y="1963915"/>
                  </a:lnTo>
                  <a:lnTo>
                    <a:pt x="1730336" y="1970582"/>
                  </a:lnTo>
                  <a:lnTo>
                    <a:pt x="1746770" y="1970582"/>
                  </a:lnTo>
                  <a:lnTo>
                    <a:pt x="1753438" y="1963915"/>
                  </a:lnTo>
                  <a:lnTo>
                    <a:pt x="1753438" y="1947481"/>
                  </a:lnTo>
                  <a:close/>
                </a:path>
                <a:path w="7719694" h="2766695">
                  <a:moveTo>
                    <a:pt x="1766341" y="1897456"/>
                  </a:moveTo>
                  <a:lnTo>
                    <a:pt x="1759673" y="1890788"/>
                  </a:lnTo>
                  <a:lnTo>
                    <a:pt x="1751457" y="1890788"/>
                  </a:lnTo>
                  <a:lnTo>
                    <a:pt x="1743240" y="1890788"/>
                  </a:lnTo>
                  <a:lnTo>
                    <a:pt x="1736572" y="1897456"/>
                  </a:lnTo>
                  <a:lnTo>
                    <a:pt x="1736572" y="1913890"/>
                  </a:lnTo>
                  <a:lnTo>
                    <a:pt x="1743240" y="1920557"/>
                  </a:lnTo>
                  <a:lnTo>
                    <a:pt x="1759673" y="1920557"/>
                  </a:lnTo>
                  <a:lnTo>
                    <a:pt x="1766341" y="1913890"/>
                  </a:lnTo>
                  <a:lnTo>
                    <a:pt x="1766341" y="1897456"/>
                  </a:lnTo>
                  <a:close/>
                </a:path>
                <a:path w="7719694" h="2766695">
                  <a:moveTo>
                    <a:pt x="1934083" y="1908048"/>
                  </a:moveTo>
                  <a:lnTo>
                    <a:pt x="1927415" y="1901380"/>
                  </a:lnTo>
                  <a:lnTo>
                    <a:pt x="1919198" y="1901380"/>
                  </a:lnTo>
                  <a:lnTo>
                    <a:pt x="1910981" y="1901380"/>
                  </a:lnTo>
                  <a:lnTo>
                    <a:pt x="1904314" y="1908048"/>
                  </a:lnTo>
                  <a:lnTo>
                    <a:pt x="1904314" y="1924481"/>
                  </a:lnTo>
                  <a:lnTo>
                    <a:pt x="1910981" y="1931149"/>
                  </a:lnTo>
                  <a:lnTo>
                    <a:pt x="1927415" y="1931149"/>
                  </a:lnTo>
                  <a:lnTo>
                    <a:pt x="1934083" y="1924481"/>
                  </a:lnTo>
                  <a:lnTo>
                    <a:pt x="1934083" y="1908048"/>
                  </a:lnTo>
                  <a:close/>
                </a:path>
                <a:path w="7719694" h="2766695">
                  <a:moveTo>
                    <a:pt x="1976297" y="2266950"/>
                  </a:moveTo>
                  <a:lnTo>
                    <a:pt x="1969630" y="2260282"/>
                  </a:lnTo>
                  <a:lnTo>
                    <a:pt x="1961413" y="2260282"/>
                  </a:lnTo>
                  <a:lnTo>
                    <a:pt x="1953196" y="2260282"/>
                  </a:lnTo>
                  <a:lnTo>
                    <a:pt x="1946529" y="2266950"/>
                  </a:lnTo>
                  <a:lnTo>
                    <a:pt x="1946529" y="2283383"/>
                  </a:lnTo>
                  <a:lnTo>
                    <a:pt x="1953196" y="2290051"/>
                  </a:lnTo>
                  <a:lnTo>
                    <a:pt x="1969630" y="2290051"/>
                  </a:lnTo>
                  <a:lnTo>
                    <a:pt x="1976297" y="2283383"/>
                  </a:lnTo>
                  <a:lnTo>
                    <a:pt x="1976297" y="2266950"/>
                  </a:lnTo>
                  <a:close/>
                </a:path>
                <a:path w="7719694" h="2766695">
                  <a:moveTo>
                    <a:pt x="2158339" y="2012696"/>
                  </a:moveTo>
                  <a:lnTo>
                    <a:pt x="2151672" y="2006028"/>
                  </a:lnTo>
                  <a:lnTo>
                    <a:pt x="2143455" y="2006028"/>
                  </a:lnTo>
                  <a:lnTo>
                    <a:pt x="2135225" y="2006028"/>
                  </a:lnTo>
                  <a:lnTo>
                    <a:pt x="2128570" y="2012696"/>
                  </a:lnTo>
                  <a:lnTo>
                    <a:pt x="2128570" y="2029129"/>
                  </a:lnTo>
                  <a:lnTo>
                    <a:pt x="2135225" y="2035797"/>
                  </a:lnTo>
                  <a:lnTo>
                    <a:pt x="2151672" y="2035797"/>
                  </a:lnTo>
                  <a:lnTo>
                    <a:pt x="2158339" y="2029129"/>
                  </a:lnTo>
                  <a:lnTo>
                    <a:pt x="2158339" y="2012696"/>
                  </a:lnTo>
                  <a:close/>
                </a:path>
                <a:path w="7719694" h="2766695">
                  <a:moveTo>
                    <a:pt x="2200516" y="1606765"/>
                  </a:moveTo>
                  <a:lnTo>
                    <a:pt x="2193848" y="1600098"/>
                  </a:lnTo>
                  <a:lnTo>
                    <a:pt x="2185632" y="1600098"/>
                  </a:lnTo>
                  <a:lnTo>
                    <a:pt x="2177415" y="1600098"/>
                  </a:lnTo>
                  <a:lnTo>
                    <a:pt x="2170747" y="1606765"/>
                  </a:lnTo>
                  <a:lnTo>
                    <a:pt x="2170747" y="1623199"/>
                  </a:lnTo>
                  <a:lnTo>
                    <a:pt x="2177415" y="1629867"/>
                  </a:lnTo>
                  <a:lnTo>
                    <a:pt x="2193848" y="1629867"/>
                  </a:lnTo>
                  <a:lnTo>
                    <a:pt x="2200516" y="1623199"/>
                  </a:lnTo>
                  <a:lnTo>
                    <a:pt x="2200516" y="1606765"/>
                  </a:lnTo>
                  <a:close/>
                </a:path>
                <a:path w="7719694" h="2766695">
                  <a:moveTo>
                    <a:pt x="2222589" y="1672463"/>
                  </a:moveTo>
                  <a:lnTo>
                    <a:pt x="2215921" y="1665795"/>
                  </a:lnTo>
                  <a:lnTo>
                    <a:pt x="2207704" y="1665795"/>
                  </a:lnTo>
                  <a:lnTo>
                    <a:pt x="2199475" y="1665795"/>
                  </a:lnTo>
                  <a:lnTo>
                    <a:pt x="2192820" y="1672463"/>
                  </a:lnTo>
                  <a:lnTo>
                    <a:pt x="2192820" y="1688896"/>
                  </a:lnTo>
                  <a:lnTo>
                    <a:pt x="2199475" y="1695564"/>
                  </a:lnTo>
                  <a:lnTo>
                    <a:pt x="2215921" y="1695564"/>
                  </a:lnTo>
                  <a:lnTo>
                    <a:pt x="2222589" y="1688896"/>
                  </a:lnTo>
                  <a:lnTo>
                    <a:pt x="2222589" y="1672463"/>
                  </a:lnTo>
                  <a:close/>
                </a:path>
                <a:path w="7719694" h="2766695">
                  <a:moveTo>
                    <a:pt x="2237917" y="1999538"/>
                  </a:moveTo>
                  <a:lnTo>
                    <a:pt x="2231250" y="1992871"/>
                  </a:lnTo>
                  <a:lnTo>
                    <a:pt x="2223033" y="1992871"/>
                  </a:lnTo>
                  <a:lnTo>
                    <a:pt x="2214816" y="1992871"/>
                  </a:lnTo>
                  <a:lnTo>
                    <a:pt x="2208149" y="1999538"/>
                  </a:lnTo>
                  <a:lnTo>
                    <a:pt x="2208149" y="2015972"/>
                  </a:lnTo>
                  <a:lnTo>
                    <a:pt x="2214816" y="2022640"/>
                  </a:lnTo>
                  <a:lnTo>
                    <a:pt x="2231250" y="2022640"/>
                  </a:lnTo>
                  <a:lnTo>
                    <a:pt x="2237917" y="2015972"/>
                  </a:lnTo>
                  <a:lnTo>
                    <a:pt x="2237917" y="1999538"/>
                  </a:lnTo>
                  <a:close/>
                </a:path>
                <a:path w="7719694" h="2766695">
                  <a:moveTo>
                    <a:pt x="2279510" y="1809203"/>
                  </a:moveTo>
                  <a:lnTo>
                    <a:pt x="2272842" y="1802536"/>
                  </a:lnTo>
                  <a:lnTo>
                    <a:pt x="2264626" y="1802536"/>
                  </a:lnTo>
                  <a:lnTo>
                    <a:pt x="2256409" y="1802536"/>
                  </a:lnTo>
                  <a:lnTo>
                    <a:pt x="2252891" y="1806054"/>
                  </a:lnTo>
                  <a:lnTo>
                    <a:pt x="2246693" y="1806054"/>
                  </a:lnTo>
                  <a:lnTo>
                    <a:pt x="2240026" y="1812721"/>
                  </a:lnTo>
                  <a:lnTo>
                    <a:pt x="2240026" y="1829155"/>
                  </a:lnTo>
                  <a:lnTo>
                    <a:pt x="2246693" y="1835823"/>
                  </a:lnTo>
                  <a:lnTo>
                    <a:pt x="2263127" y="1835823"/>
                  </a:lnTo>
                  <a:lnTo>
                    <a:pt x="2266645" y="1832305"/>
                  </a:lnTo>
                  <a:lnTo>
                    <a:pt x="2272842" y="1832305"/>
                  </a:lnTo>
                  <a:lnTo>
                    <a:pt x="2279510" y="1825637"/>
                  </a:lnTo>
                  <a:lnTo>
                    <a:pt x="2279510" y="1809203"/>
                  </a:lnTo>
                  <a:close/>
                </a:path>
                <a:path w="7719694" h="2766695">
                  <a:moveTo>
                    <a:pt x="2326690" y="1900948"/>
                  </a:moveTo>
                  <a:lnTo>
                    <a:pt x="2320023" y="1894281"/>
                  </a:lnTo>
                  <a:lnTo>
                    <a:pt x="2311806" y="1894281"/>
                  </a:lnTo>
                  <a:lnTo>
                    <a:pt x="2303589" y="1894281"/>
                  </a:lnTo>
                  <a:lnTo>
                    <a:pt x="2296922" y="1900948"/>
                  </a:lnTo>
                  <a:lnTo>
                    <a:pt x="2296922" y="1917382"/>
                  </a:lnTo>
                  <a:lnTo>
                    <a:pt x="2303589" y="1924050"/>
                  </a:lnTo>
                  <a:lnTo>
                    <a:pt x="2320023" y="1924050"/>
                  </a:lnTo>
                  <a:lnTo>
                    <a:pt x="2326690" y="1917382"/>
                  </a:lnTo>
                  <a:lnTo>
                    <a:pt x="2326690" y="1900948"/>
                  </a:lnTo>
                  <a:close/>
                </a:path>
                <a:path w="7719694" h="2766695">
                  <a:moveTo>
                    <a:pt x="2378405" y="1674799"/>
                  </a:moveTo>
                  <a:lnTo>
                    <a:pt x="2371737" y="1668132"/>
                  </a:lnTo>
                  <a:lnTo>
                    <a:pt x="2363520" y="1668132"/>
                  </a:lnTo>
                  <a:lnTo>
                    <a:pt x="2355304" y="1668132"/>
                  </a:lnTo>
                  <a:lnTo>
                    <a:pt x="2348636" y="1674799"/>
                  </a:lnTo>
                  <a:lnTo>
                    <a:pt x="2348636" y="1691233"/>
                  </a:lnTo>
                  <a:lnTo>
                    <a:pt x="2355304" y="1697901"/>
                  </a:lnTo>
                  <a:lnTo>
                    <a:pt x="2371737" y="1697901"/>
                  </a:lnTo>
                  <a:lnTo>
                    <a:pt x="2378405" y="1691233"/>
                  </a:lnTo>
                  <a:lnTo>
                    <a:pt x="2378405" y="1674799"/>
                  </a:lnTo>
                  <a:close/>
                </a:path>
                <a:path w="7719694" h="2766695">
                  <a:moveTo>
                    <a:pt x="2399766" y="1993087"/>
                  </a:moveTo>
                  <a:lnTo>
                    <a:pt x="2393099" y="1986419"/>
                  </a:lnTo>
                  <a:lnTo>
                    <a:pt x="2384882" y="1986419"/>
                  </a:lnTo>
                  <a:lnTo>
                    <a:pt x="2376665" y="1986419"/>
                  </a:lnTo>
                  <a:lnTo>
                    <a:pt x="2369997" y="1993087"/>
                  </a:lnTo>
                  <a:lnTo>
                    <a:pt x="2369997" y="2009521"/>
                  </a:lnTo>
                  <a:lnTo>
                    <a:pt x="2376665" y="2016188"/>
                  </a:lnTo>
                  <a:lnTo>
                    <a:pt x="2393099" y="2016188"/>
                  </a:lnTo>
                  <a:lnTo>
                    <a:pt x="2399766" y="2009521"/>
                  </a:lnTo>
                  <a:lnTo>
                    <a:pt x="2399766" y="1993087"/>
                  </a:lnTo>
                  <a:close/>
                </a:path>
                <a:path w="7719694" h="2766695">
                  <a:moveTo>
                    <a:pt x="2412022" y="1073302"/>
                  </a:moveTo>
                  <a:lnTo>
                    <a:pt x="2405354" y="1066634"/>
                  </a:lnTo>
                  <a:lnTo>
                    <a:pt x="2397137" y="1066634"/>
                  </a:lnTo>
                  <a:lnTo>
                    <a:pt x="2388920" y="1066634"/>
                  </a:lnTo>
                  <a:lnTo>
                    <a:pt x="2382253" y="1073302"/>
                  </a:lnTo>
                  <a:lnTo>
                    <a:pt x="2382253" y="1089748"/>
                  </a:lnTo>
                  <a:lnTo>
                    <a:pt x="2388920" y="1096403"/>
                  </a:lnTo>
                  <a:lnTo>
                    <a:pt x="2405354" y="1096403"/>
                  </a:lnTo>
                  <a:lnTo>
                    <a:pt x="2412022" y="1089748"/>
                  </a:lnTo>
                  <a:lnTo>
                    <a:pt x="2412022" y="1073302"/>
                  </a:lnTo>
                  <a:close/>
                </a:path>
                <a:path w="7719694" h="2766695">
                  <a:moveTo>
                    <a:pt x="2458745" y="1844776"/>
                  </a:moveTo>
                  <a:lnTo>
                    <a:pt x="2452078" y="1838109"/>
                  </a:lnTo>
                  <a:lnTo>
                    <a:pt x="2443861" y="1838109"/>
                  </a:lnTo>
                  <a:lnTo>
                    <a:pt x="2435644" y="1838109"/>
                  </a:lnTo>
                  <a:lnTo>
                    <a:pt x="2428976" y="1844776"/>
                  </a:lnTo>
                  <a:lnTo>
                    <a:pt x="2428976" y="1861210"/>
                  </a:lnTo>
                  <a:lnTo>
                    <a:pt x="2435644" y="1867877"/>
                  </a:lnTo>
                  <a:lnTo>
                    <a:pt x="2452078" y="1867877"/>
                  </a:lnTo>
                  <a:lnTo>
                    <a:pt x="2458745" y="1861210"/>
                  </a:lnTo>
                  <a:lnTo>
                    <a:pt x="2458745" y="1844776"/>
                  </a:lnTo>
                  <a:close/>
                </a:path>
                <a:path w="7719694" h="2766695">
                  <a:moveTo>
                    <a:pt x="2620480" y="2034781"/>
                  </a:moveTo>
                  <a:lnTo>
                    <a:pt x="2613812" y="2028113"/>
                  </a:lnTo>
                  <a:lnTo>
                    <a:pt x="2605595" y="2028113"/>
                  </a:lnTo>
                  <a:lnTo>
                    <a:pt x="2597366" y="2028113"/>
                  </a:lnTo>
                  <a:lnTo>
                    <a:pt x="2590711" y="2034781"/>
                  </a:lnTo>
                  <a:lnTo>
                    <a:pt x="2590711" y="2051215"/>
                  </a:lnTo>
                  <a:lnTo>
                    <a:pt x="2597366" y="2057882"/>
                  </a:lnTo>
                  <a:lnTo>
                    <a:pt x="2613812" y="2057882"/>
                  </a:lnTo>
                  <a:lnTo>
                    <a:pt x="2620480" y="2051215"/>
                  </a:lnTo>
                  <a:lnTo>
                    <a:pt x="2620480" y="2034781"/>
                  </a:lnTo>
                  <a:close/>
                </a:path>
                <a:path w="7719694" h="2766695">
                  <a:moveTo>
                    <a:pt x="2860865" y="1250797"/>
                  </a:moveTo>
                  <a:lnTo>
                    <a:pt x="2854198" y="1244130"/>
                  </a:lnTo>
                  <a:lnTo>
                    <a:pt x="2845981" y="1244130"/>
                  </a:lnTo>
                  <a:lnTo>
                    <a:pt x="2837751" y="1244130"/>
                  </a:lnTo>
                  <a:lnTo>
                    <a:pt x="2831096" y="1250797"/>
                  </a:lnTo>
                  <a:lnTo>
                    <a:pt x="2831096" y="1267231"/>
                  </a:lnTo>
                  <a:lnTo>
                    <a:pt x="2837751" y="1273898"/>
                  </a:lnTo>
                  <a:lnTo>
                    <a:pt x="2854198" y="1273898"/>
                  </a:lnTo>
                  <a:lnTo>
                    <a:pt x="2860865" y="1267231"/>
                  </a:lnTo>
                  <a:lnTo>
                    <a:pt x="2860865" y="1250797"/>
                  </a:lnTo>
                  <a:close/>
                </a:path>
                <a:path w="7719694" h="2766695">
                  <a:moveTo>
                    <a:pt x="3071901" y="2311946"/>
                  </a:moveTo>
                  <a:lnTo>
                    <a:pt x="3065234" y="2305278"/>
                  </a:lnTo>
                  <a:lnTo>
                    <a:pt x="3057017" y="2305278"/>
                  </a:lnTo>
                  <a:lnTo>
                    <a:pt x="3048800" y="2305278"/>
                  </a:lnTo>
                  <a:lnTo>
                    <a:pt x="3042132" y="2311946"/>
                  </a:lnTo>
                  <a:lnTo>
                    <a:pt x="3042132" y="2328380"/>
                  </a:lnTo>
                  <a:lnTo>
                    <a:pt x="3048800" y="2335047"/>
                  </a:lnTo>
                  <a:lnTo>
                    <a:pt x="3065234" y="2335047"/>
                  </a:lnTo>
                  <a:lnTo>
                    <a:pt x="3071901" y="2328380"/>
                  </a:lnTo>
                  <a:lnTo>
                    <a:pt x="3071901" y="2311946"/>
                  </a:lnTo>
                  <a:close/>
                </a:path>
                <a:path w="7719694" h="2766695">
                  <a:moveTo>
                    <a:pt x="3368941" y="1282560"/>
                  </a:moveTo>
                  <a:lnTo>
                    <a:pt x="3362274" y="1275892"/>
                  </a:lnTo>
                  <a:lnTo>
                    <a:pt x="3354057" y="1275892"/>
                  </a:lnTo>
                  <a:lnTo>
                    <a:pt x="3345827" y="1275892"/>
                  </a:lnTo>
                  <a:lnTo>
                    <a:pt x="3339173" y="1282560"/>
                  </a:lnTo>
                  <a:lnTo>
                    <a:pt x="3339173" y="1298994"/>
                  </a:lnTo>
                  <a:lnTo>
                    <a:pt x="3345827" y="1305661"/>
                  </a:lnTo>
                  <a:lnTo>
                    <a:pt x="3362274" y="1305661"/>
                  </a:lnTo>
                  <a:lnTo>
                    <a:pt x="3368941" y="1298994"/>
                  </a:lnTo>
                  <a:lnTo>
                    <a:pt x="3368941" y="1282560"/>
                  </a:lnTo>
                  <a:close/>
                </a:path>
                <a:path w="7719694" h="2766695">
                  <a:moveTo>
                    <a:pt x="3708311" y="2732278"/>
                  </a:moveTo>
                  <a:lnTo>
                    <a:pt x="3701643" y="2725610"/>
                  </a:lnTo>
                  <a:lnTo>
                    <a:pt x="3693426" y="2725610"/>
                  </a:lnTo>
                  <a:lnTo>
                    <a:pt x="3685197" y="2725610"/>
                  </a:lnTo>
                  <a:lnTo>
                    <a:pt x="3678542" y="2732278"/>
                  </a:lnTo>
                  <a:lnTo>
                    <a:pt x="3678542" y="2748711"/>
                  </a:lnTo>
                  <a:lnTo>
                    <a:pt x="3685197" y="2755379"/>
                  </a:lnTo>
                  <a:lnTo>
                    <a:pt x="3701643" y="2755379"/>
                  </a:lnTo>
                  <a:lnTo>
                    <a:pt x="3708311" y="2748711"/>
                  </a:lnTo>
                  <a:lnTo>
                    <a:pt x="3708311" y="2732278"/>
                  </a:lnTo>
                  <a:close/>
                </a:path>
                <a:path w="7719694" h="2766695">
                  <a:moveTo>
                    <a:pt x="4587646" y="1977504"/>
                  </a:moveTo>
                  <a:lnTo>
                    <a:pt x="4580979" y="1970836"/>
                  </a:lnTo>
                  <a:lnTo>
                    <a:pt x="4572762" y="1970836"/>
                  </a:lnTo>
                  <a:lnTo>
                    <a:pt x="4564545" y="1970836"/>
                  </a:lnTo>
                  <a:lnTo>
                    <a:pt x="4557877" y="1977504"/>
                  </a:lnTo>
                  <a:lnTo>
                    <a:pt x="4557877" y="1993938"/>
                  </a:lnTo>
                  <a:lnTo>
                    <a:pt x="4564545" y="2000605"/>
                  </a:lnTo>
                  <a:lnTo>
                    <a:pt x="4580979" y="2000605"/>
                  </a:lnTo>
                  <a:lnTo>
                    <a:pt x="4587646" y="1993938"/>
                  </a:lnTo>
                  <a:lnTo>
                    <a:pt x="4587646" y="1977504"/>
                  </a:lnTo>
                  <a:close/>
                </a:path>
                <a:path w="7719694" h="2766695">
                  <a:moveTo>
                    <a:pt x="7165429" y="2009089"/>
                  </a:moveTo>
                  <a:lnTo>
                    <a:pt x="7158761" y="2002421"/>
                  </a:lnTo>
                  <a:lnTo>
                    <a:pt x="7150544" y="2002421"/>
                  </a:lnTo>
                  <a:lnTo>
                    <a:pt x="7142327" y="2002421"/>
                  </a:lnTo>
                  <a:lnTo>
                    <a:pt x="7135660" y="2009089"/>
                  </a:lnTo>
                  <a:lnTo>
                    <a:pt x="7135660" y="2025523"/>
                  </a:lnTo>
                  <a:lnTo>
                    <a:pt x="7142327" y="2032190"/>
                  </a:lnTo>
                  <a:lnTo>
                    <a:pt x="7158761" y="2032190"/>
                  </a:lnTo>
                  <a:lnTo>
                    <a:pt x="7165429" y="2025523"/>
                  </a:lnTo>
                  <a:lnTo>
                    <a:pt x="7165429" y="2009089"/>
                  </a:lnTo>
                  <a:close/>
                </a:path>
                <a:path w="7719694" h="2766695">
                  <a:moveTo>
                    <a:pt x="7217143" y="2530310"/>
                  </a:moveTo>
                  <a:lnTo>
                    <a:pt x="7210476" y="2523642"/>
                  </a:lnTo>
                  <a:lnTo>
                    <a:pt x="7202259" y="2523642"/>
                  </a:lnTo>
                  <a:lnTo>
                    <a:pt x="7194042" y="2523642"/>
                  </a:lnTo>
                  <a:lnTo>
                    <a:pt x="7187374" y="2530310"/>
                  </a:lnTo>
                  <a:lnTo>
                    <a:pt x="7187374" y="2546743"/>
                  </a:lnTo>
                  <a:lnTo>
                    <a:pt x="7194042" y="2553411"/>
                  </a:lnTo>
                  <a:lnTo>
                    <a:pt x="7210476" y="2553411"/>
                  </a:lnTo>
                  <a:lnTo>
                    <a:pt x="7217143" y="2546743"/>
                  </a:lnTo>
                  <a:lnTo>
                    <a:pt x="7217143" y="2530310"/>
                  </a:lnTo>
                  <a:close/>
                </a:path>
                <a:path w="7719694" h="2766695">
                  <a:moveTo>
                    <a:pt x="7719225" y="2087600"/>
                  </a:moveTo>
                  <a:lnTo>
                    <a:pt x="7712557" y="2080933"/>
                  </a:lnTo>
                  <a:lnTo>
                    <a:pt x="7704341" y="2080933"/>
                  </a:lnTo>
                  <a:lnTo>
                    <a:pt x="7696124" y="2080933"/>
                  </a:lnTo>
                  <a:lnTo>
                    <a:pt x="7689456" y="2087600"/>
                  </a:lnTo>
                  <a:lnTo>
                    <a:pt x="7689456" y="2104034"/>
                  </a:lnTo>
                  <a:lnTo>
                    <a:pt x="7696124" y="2110702"/>
                  </a:lnTo>
                  <a:lnTo>
                    <a:pt x="7712557" y="2110702"/>
                  </a:lnTo>
                  <a:lnTo>
                    <a:pt x="7719225" y="2104034"/>
                  </a:lnTo>
                  <a:lnTo>
                    <a:pt x="7719225" y="2087600"/>
                  </a:lnTo>
                  <a:close/>
                </a:path>
              </a:pathLst>
            </a:custGeom>
            <a:solidFill>
              <a:srgbClr val="374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76171" y="2926447"/>
              <a:ext cx="7472680" cy="2781935"/>
            </a:xfrm>
            <a:custGeom>
              <a:avLst/>
              <a:gdLst/>
              <a:ahLst/>
              <a:cxnLst/>
              <a:rect l="l" t="t" r="r" b="b"/>
              <a:pathLst>
                <a:path w="7472680" h="2781935">
                  <a:moveTo>
                    <a:pt x="29768" y="2047684"/>
                  </a:moveTo>
                  <a:lnTo>
                    <a:pt x="23101" y="2041017"/>
                  </a:lnTo>
                  <a:lnTo>
                    <a:pt x="14884" y="2041017"/>
                  </a:lnTo>
                  <a:lnTo>
                    <a:pt x="6654" y="2041017"/>
                  </a:lnTo>
                  <a:lnTo>
                    <a:pt x="0" y="2047684"/>
                  </a:lnTo>
                  <a:lnTo>
                    <a:pt x="0" y="2064118"/>
                  </a:lnTo>
                  <a:lnTo>
                    <a:pt x="6654" y="2070785"/>
                  </a:lnTo>
                  <a:lnTo>
                    <a:pt x="23101" y="2070785"/>
                  </a:lnTo>
                  <a:lnTo>
                    <a:pt x="29768" y="2064118"/>
                  </a:lnTo>
                  <a:lnTo>
                    <a:pt x="29768" y="2047684"/>
                  </a:lnTo>
                  <a:close/>
                </a:path>
                <a:path w="7472680" h="2781935">
                  <a:moveTo>
                    <a:pt x="70269" y="2008301"/>
                  </a:moveTo>
                  <a:lnTo>
                    <a:pt x="63601" y="2001634"/>
                  </a:lnTo>
                  <a:lnTo>
                    <a:pt x="55384" y="2001634"/>
                  </a:lnTo>
                  <a:lnTo>
                    <a:pt x="47167" y="2001634"/>
                  </a:lnTo>
                  <a:lnTo>
                    <a:pt x="40500" y="2008301"/>
                  </a:lnTo>
                  <a:lnTo>
                    <a:pt x="40500" y="2024735"/>
                  </a:lnTo>
                  <a:lnTo>
                    <a:pt x="47167" y="2031403"/>
                  </a:lnTo>
                  <a:lnTo>
                    <a:pt x="63601" y="2031403"/>
                  </a:lnTo>
                  <a:lnTo>
                    <a:pt x="70269" y="2024735"/>
                  </a:lnTo>
                  <a:lnTo>
                    <a:pt x="70269" y="2008301"/>
                  </a:lnTo>
                  <a:close/>
                </a:path>
                <a:path w="7472680" h="2781935">
                  <a:moveTo>
                    <a:pt x="193713" y="682701"/>
                  </a:moveTo>
                  <a:lnTo>
                    <a:pt x="187045" y="676033"/>
                  </a:lnTo>
                  <a:lnTo>
                    <a:pt x="178828" y="676033"/>
                  </a:lnTo>
                  <a:lnTo>
                    <a:pt x="170611" y="676033"/>
                  </a:lnTo>
                  <a:lnTo>
                    <a:pt x="163944" y="682701"/>
                  </a:lnTo>
                  <a:lnTo>
                    <a:pt x="163944" y="699135"/>
                  </a:lnTo>
                  <a:lnTo>
                    <a:pt x="166598" y="701789"/>
                  </a:lnTo>
                  <a:lnTo>
                    <a:pt x="160616" y="701789"/>
                  </a:lnTo>
                  <a:lnTo>
                    <a:pt x="153949" y="708456"/>
                  </a:lnTo>
                  <a:lnTo>
                    <a:pt x="153949" y="724890"/>
                  </a:lnTo>
                  <a:lnTo>
                    <a:pt x="160616" y="731558"/>
                  </a:lnTo>
                  <a:lnTo>
                    <a:pt x="177050" y="731558"/>
                  </a:lnTo>
                  <a:lnTo>
                    <a:pt x="183718" y="724890"/>
                  </a:lnTo>
                  <a:lnTo>
                    <a:pt x="183718" y="708456"/>
                  </a:lnTo>
                  <a:lnTo>
                    <a:pt x="181063" y="705802"/>
                  </a:lnTo>
                  <a:lnTo>
                    <a:pt x="187045" y="705802"/>
                  </a:lnTo>
                  <a:lnTo>
                    <a:pt x="193713" y="699135"/>
                  </a:lnTo>
                  <a:lnTo>
                    <a:pt x="193713" y="682701"/>
                  </a:lnTo>
                  <a:close/>
                </a:path>
                <a:path w="7472680" h="2781935">
                  <a:moveTo>
                    <a:pt x="583882" y="1572958"/>
                  </a:moveTo>
                  <a:lnTo>
                    <a:pt x="577215" y="1566291"/>
                  </a:lnTo>
                  <a:lnTo>
                    <a:pt x="568998" y="1566291"/>
                  </a:lnTo>
                  <a:lnTo>
                    <a:pt x="560781" y="1566291"/>
                  </a:lnTo>
                  <a:lnTo>
                    <a:pt x="554113" y="1572958"/>
                  </a:lnTo>
                  <a:lnTo>
                    <a:pt x="554113" y="1589392"/>
                  </a:lnTo>
                  <a:lnTo>
                    <a:pt x="560781" y="1596059"/>
                  </a:lnTo>
                  <a:lnTo>
                    <a:pt x="577215" y="1596059"/>
                  </a:lnTo>
                  <a:lnTo>
                    <a:pt x="583882" y="1589392"/>
                  </a:lnTo>
                  <a:lnTo>
                    <a:pt x="583882" y="1572958"/>
                  </a:lnTo>
                  <a:close/>
                </a:path>
                <a:path w="7472680" h="2781935">
                  <a:moveTo>
                    <a:pt x="589584" y="2532430"/>
                  </a:moveTo>
                  <a:lnTo>
                    <a:pt x="582917" y="2525763"/>
                  </a:lnTo>
                  <a:lnTo>
                    <a:pt x="574700" y="2525763"/>
                  </a:lnTo>
                  <a:lnTo>
                    <a:pt x="566483" y="2525763"/>
                  </a:lnTo>
                  <a:lnTo>
                    <a:pt x="559816" y="2532430"/>
                  </a:lnTo>
                  <a:lnTo>
                    <a:pt x="559816" y="2548877"/>
                  </a:lnTo>
                  <a:lnTo>
                    <a:pt x="566483" y="2555532"/>
                  </a:lnTo>
                  <a:lnTo>
                    <a:pt x="582917" y="2555532"/>
                  </a:lnTo>
                  <a:lnTo>
                    <a:pt x="589584" y="2548877"/>
                  </a:lnTo>
                  <a:lnTo>
                    <a:pt x="589584" y="2532430"/>
                  </a:lnTo>
                  <a:close/>
                </a:path>
                <a:path w="7472680" h="2781935">
                  <a:moveTo>
                    <a:pt x="622630" y="1660258"/>
                  </a:moveTo>
                  <a:lnTo>
                    <a:pt x="615962" y="1653590"/>
                  </a:lnTo>
                  <a:lnTo>
                    <a:pt x="607745" y="1653590"/>
                  </a:lnTo>
                  <a:lnTo>
                    <a:pt x="599516" y="1653590"/>
                  </a:lnTo>
                  <a:lnTo>
                    <a:pt x="592861" y="1660258"/>
                  </a:lnTo>
                  <a:lnTo>
                    <a:pt x="592861" y="1676692"/>
                  </a:lnTo>
                  <a:lnTo>
                    <a:pt x="599516" y="1683359"/>
                  </a:lnTo>
                  <a:lnTo>
                    <a:pt x="615962" y="1683359"/>
                  </a:lnTo>
                  <a:lnTo>
                    <a:pt x="622630" y="1676692"/>
                  </a:lnTo>
                  <a:lnTo>
                    <a:pt x="622630" y="1660258"/>
                  </a:lnTo>
                  <a:close/>
                </a:path>
                <a:path w="7472680" h="2781935">
                  <a:moveTo>
                    <a:pt x="630301" y="2639326"/>
                  </a:moveTo>
                  <a:lnTo>
                    <a:pt x="623633" y="2632659"/>
                  </a:lnTo>
                  <a:lnTo>
                    <a:pt x="615416" y="2632659"/>
                  </a:lnTo>
                  <a:lnTo>
                    <a:pt x="607199" y="2632659"/>
                  </a:lnTo>
                  <a:lnTo>
                    <a:pt x="600532" y="2639326"/>
                  </a:lnTo>
                  <a:lnTo>
                    <a:pt x="600532" y="2655760"/>
                  </a:lnTo>
                  <a:lnTo>
                    <a:pt x="607199" y="2662428"/>
                  </a:lnTo>
                  <a:lnTo>
                    <a:pt x="623633" y="2662428"/>
                  </a:lnTo>
                  <a:lnTo>
                    <a:pt x="630301" y="2655760"/>
                  </a:lnTo>
                  <a:lnTo>
                    <a:pt x="630301" y="2639326"/>
                  </a:lnTo>
                  <a:close/>
                </a:path>
                <a:path w="7472680" h="2781935">
                  <a:moveTo>
                    <a:pt x="656564" y="2696705"/>
                  </a:moveTo>
                  <a:lnTo>
                    <a:pt x="649909" y="2690037"/>
                  </a:lnTo>
                  <a:lnTo>
                    <a:pt x="641680" y="2690037"/>
                  </a:lnTo>
                  <a:lnTo>
                    <a:pt x="633463" y="2690037"/>
                  </a:lnTo>
                  <a:lnTo>
                    <a:pt x="626795" y="2696705"/>
                  </a:lnTo>
                  <a:lnTo>
                    <a:pt x="626795" y="2713139"/>
                  </a:lnTo>
                  <a:lnTo>
                    <a:pt x="633463" y="2719806"/>
                  </a:lnTo>
                  <a:lnTo>
                    <a:pt x="649909" y="2719806"/>
                  </a:lnTo>
                  <a:lnTo>
                    <a:pt x="656564" y="2713139"/>
                  </a:lnTo>
                  <a:lnTo>
                    <a:pt x="656564" y="2696705"/>
                  </a:lnTo>
                  <a:close/>
                </a:path>
                <a:path w="7472680" h="2781935">
                  <a:moveTo>
                    <a:pt x="679335" y="2637828"/>
                  </a:moveTo>
                  <a:lnTo>
                    <a:pt x="672668" y="2631160"/>
                  </a:lnTo>
                  <a:lnTo>
                    <a:pt x="664451" y="2631160"/>
                  </a:lnTo>
                  <a:lnTo>
                    <a:pt x="656234" y="2631160"/>
                  </a:lnTo>
                  <a:lnTo>
                    <a:pt x="649566" y="2637828"/>
                  </a:lnTo>
                  <a:lnTo>
                    <a:pt x="649566" y="2654262"/>
                  </a:lnTo>
                  <a:lnTo>
                    <a:pt x="656234" y="2660929"/>
                  </a:lnTo>
                  <a:lnTo>
                    <a:pt x="672668" y="2660929"/>
                  </a:lnTo>
                  <a:lnTo>
                    <a:pt x="679335" y="2654262"/>
                  </a:lnTo>
                  <a:lnTo>
                    <a:pt x="679335" y="2637828"/>
                  </a:lnTo>
                  <a:close/>
                </a:path>
                <a:path w="7472680" h="2781935">
                  <a:moveTo>
                    <a:pt x="694359" y="765403"/>
                  </a:moveTo>
                  <a:lnTo>
                    <a:pt x="687692" y="758736"/>
                  </a:lnTo>
                  <a:lnTo>
                    <a:pt x="679475" y="758736"/>
                  </a:lnTo>
                  <a:lnTo>
                    <a:pt x="671258" y="758736"/>
                  </a:lnTo>
                  <a:lnTo>
                    <a:pt x="664591" y="765403"/>
                  </a:lnTo>
                  <a:lnTo>
                    <a:pt x="664591" y="781850"/>
                  </a:lnTo>
                  <a:lnTo>
                    <a:pt x="671258" y="788504"/>
                  </a:lnTo>
                  <a:lnTo>
                    <a:pt x="687692" y="788504"/>
                  </a:lnTo>
                  <a:lnTo>
                    <a:pt x="694359" y="781850"/>
                  </a:lnTo>
                  <a:lnTo>
                    <a:pt x="694359" y="765403"/>
                  </a:lnTo>
                  <a:close/>
                </a:path>
                <a:path w="7472680" h="2781935">
                  <a:moveTo>
                    <a:pt x="697128" y="1720418"/>
                  </a:moveTo>
                  <a:lnTo>
                    <a:pt x="690473" y="1713750"/>
                  </a:lnTo>
                  <a:lnTo>
                    <a:pt x="682244" y="1713750"/>
                  </a:lnTo>
                  <a:lnTo>
                    <a:pt x="674027" y="1713750"/>
                  </a:lnTo>
                  <a:lnTo>
                    <a:pt x="667359" y="1720418"/>
                  </a:lnTo>
                  <a:lnTo>
                    <a:pt x="667359" y="1736852"/>
                  </a:lnTo>
                  <a:lnTo>
                    <a:pt x="674027" y="1743519"/>
                  </a:lnTo>
                  <a:lnTo>
                    <a:pt x="690473" y="1743519"/>
                  </a:lnTo>
                  <a:lnTo>
                    <a:pt x="697128" y="1736852"/>
                  </a:lnTo>
                  <a:lnTo>
                    <a:pt x="697128" y="1720418"/>
                  </a:lnTo>
                  <a:close/>
                </a:path>
                <a:path w="7472680" h="2781935">
                  <a:moveTo>
                    <a:pt x="699350" y="921969"/>
                  </a:moveTo>
                  <a:lnTo>
                    <a:pt x="692683" y="915301"/>
                  </a:lnTo>
                  <a:lnTo>
                    <a:pt x="684466" y="915301"/>
                  </a:lnTo>
                  <a:lnTo>
                    <a:pt x="676249" y="915301"/>
                  </a:lnTo>
                  <a:lnTo>
                    <a:pt x="669582" y="921969"/>
                  </a:lnTo>
                  <a:lnTo>
                    <a:pt x="669582" y="938403"/>
                  </a:lnTo>
                  <a:lnTo>
                    <a:pt x="676249" y="945070"/>
                  </a:lnTo>
                  <a:lnTo>
                    <a:pt x="692683" y="945070"/>
                  </a:lnTo>
                  <a:lnTo>
                    <a:pt x="699350" y="938403"/>
                  </a:lnTo>
                  <a:lnTo>
                    <a:pt x="699350" y="921969"/>
                  </a:lnTo>
                  <a:close/>
                </a:path>
                <a:path w="7472680" h="2781935">
                  <a:moveTo>
                    <a:pt x="747928" y="2173986"/>
                  </a:moveTo>
                  <a:lnTo>
                    <a:pt x="741260" y="2167318"/>
                  </a:lnTo>
                  <a:lnTo>
                    <a:pt x="733044" y="2167318"/>
                  </a:lnTo>
                  <a:lnTo>
                    <a:pt x="724814" y="2167318"/>
                  </a:lnTo>
                  <a:lnTo>
                    <a:pt x="718159" y="2173986"/>
                  </a:lnTo>
                  <a:lnTo>
                    <a:pt x="718159" y="2190419"/>
                  </a:lnTo>
                  <a:lnTo>
                    <a:pt x="724814" y="2197087"/>
                  </a:lnTo>
                  <a:lnTo>
                    <a:pt x="741260" y="2197087"/>
                  </a:lnTo>
                  <a:lnTo>
                    <a:pt x="747928" y="2190419"/>
                  </a:lnTo>
                  <a:lnTo>
                    <a:pt x="747928" y="2173986"/>
                  </a:lnTo>
                  <a:close/>
                </a:path>
                <a:path w="7472680" h="2781935">
                  <a:moveTo>
                    <a:pt x="796912" y="1277378"/>
                  </a:moveTo>
                  <a:lnTo>
                    <a:pt x="790244" y="1270711"/>
                  </a:lnTo>
                  <a:lnTo>
                    <a:pt x="782027" y="1270711"/>
                  </a:lnTo>
                  <a:lnTo>
                    <a:pt x="773811" y="1270711"/>
                  </a:lnTo>
                  <a:lnTo>
                    <a:pt x="767143" y="1277378"/>
                  </a:lnTo>
                  <a:lnTo>
                    <a:pt x="767143" y="1293812"/>
                  </a:lnTo>
                  <a:lnTo>
                    <a:pt x="773811" y="1300480"/>
                  </a:lnTo>
                  <a:lnTo>
                    <a:pt x="790244" y="1300480"/>
                  </a:lnTo>
                  <a:lnTo>
                    <a:pt x="796912" y="1293812"/>
                  </a:lnTo>
                  <a:lnTo>
                    <a:pt x="796912" y="1277378"/>
                  </a:lnTo>
                  <a:close/>
                </a:path>
                <a:path w="7472680" h="2781935">
                  <a:moveTo>
                    <a:pt x="861682" y="1438249"/>
                  </a:moveTo>
                  <a:lnTo>
                    <a:pt x="855014" y="1431582"/>
                  </a:lnTo>
                  <a:lnTo>
                    <a:pt x="846797" y="1431582"/>
                  </a:lnTo>
                  <a:lnTo>
                    <a:pt x="838568" y="1431582"/>
                  </a:lnTo>
                  <a:lnTo>
                    <a:pt x="831913" y="1438249"/>
                  </a:lnTo>
                  <a:lnTo>
                    <a:pt x="831913" y="1454696"/>
                  </a:lnTo>
                  <a:lnTo>
                    <a:pt x="838568" y="1461350"/>
                  </a:lnTo>
                  <a:lnTo>
                    <a:pt x="855014" y="1461350"/>
                  </a:lnTo>
                  <a:lnTo>
                    <a:pt x="861682" y="1454696"/>
                  </a:lnTo>
                  <a:lnTo>
                    <a:pt x="861682" y="1438249"/>
                  </a:lnTo>
                  <a:close/>
                </a:path>
                <a:path w="7472680" h="2781935">
                  <a:moveTo>
                    <a:pt x="884097" y="1682610"/>
                  </a:moveTo>
                  <a:lnTo>
                    <a:pt x="877430" y="1675942"/>
                  </a:lnTo>
                  <a:lnTo>
                    <a:pt x="869213" y="1675942"/>
                  </a:lnTo>
                  <a:lnTo>
                    <a:pt x="860996" y="1675942"/>
                  </a:lnTo>
                  <a:lnTo>
                    <a:pt x="854329" y="1682610"/>
                  </a:lnTo>
                  <a:lnTo>
                    <a:pt x="854329" y="1699056"/>
                  </a:lnTo>
                  <a:lnTo>
                    <a:pt x="860996" y="1705711"/>
                  </a:lnTo>
                  <a:lnTo>
                    <a:pt x="877430" y="1705711"/>
                  </a:lnTo>
                  <a:lnTo>
                    <a:pt x="884097" y="1699056"/>
                  </a:lnTo>
                  <a:lnTo>
                    <a:pt x="884097" y="1682610"/>
                  </a:lnTo>
                  <a:close/>
                </a:path>
                <a:path w="7472680" h="2781935">
                  <a:moveTo>
                    <a:pt x="894740" y="975118"/>
                  </a:moveTo>
                  <a:lnTo>
                    <a:pt x="888072" y="968451"/>
                  </a:lnTo>
                  <a:lnTo>
                    <a:pt x="879856" y="968451"/>
                  </a:lnTo>
                  <a:lnTo>
                    <a:pt x="871626" y="968451"/>
                  </a:lnTo>
                  <a:lnTo>
                    <a:pt x="864971" y="975118"/>
                  </a:lnTo>
                  <a:lnTo>
                    <a:pt x="864971" y="991565"/>
                  </a:lnTo>
                  <a:lnTo>
                    <a:pt x="871626" y="998220"/>
                  </a:lnTo>
                  <a:lnTo>
                    <a:pt x="888072" y="998220"/>
                  </a:lnTo>
                  <a:lnTo>
                    <a:pt x="894740" y="991565"/>
                  </a:lnTo>
                  <a:lnTo>
                    <a:pt x="894740" y="975118"/>
                  </a:lnTo>
                  <a:close/>
                </a:path>
                <a:path w="7472680" h="2781935">
                  <a:moveTo>
                    <a:pt x="907237" y="1290840"/>
                  </a:moveTo>
                  <a:lnTo>
                    <a:pt x="900569" y="1284173"/>
                  </a:lnTo>
                  <a:lnTo>
                    <a:pt x="892352" y="1284173"/>
                  </a:lnTo>
                  <a:lnTo>
                    <a:pt x="884135" y="1284173"/>
                  </a:lnTo>
                  <a:lnTo>
                    <a:pt x="877468" y="1290840"/>
                  </a:lnTo>
                  <a:lnTo>
                    <a:pt x="877468" y="1307274"/>
                  </a:lnTo>
                  <a:lnTo>
                    <a:pt x="884135" y="1313942"/>
                  </a:lnTo>
                  <a:lnTo>
                    <a:pt x="900569" y="1313942"/>
                  </a:lnTo>
                  <a:lnTo>
                    <a:pt x="907237" y="1307274"/>
                  </a:lnTo>
                  <a:lnTo>
                    <a:pt x="907237" y="1290840"/>
                  </a:lnTo>
                  <a:close/>
                </a:path>
                <a:path w="7472680" h="2781935">
                  <a:moveTo>
                    <a:pt x="914006" y="1571523"/>
                  </a:moveTo>
                  <a:lnTo>
                    <a:pt x="907338" y="1564855"/>
                  </a:lnTo>
                  <a:lnTo>
                    <a:pt x="899121" y="1564855"/>
                  </a:lnTo>
                  <a:lnTo>
                    <a:pt x="890905" y="1564855"/>
                  </a:lnTo>
                  <a:lnTo>
                    <a:pt x="884237" y="1571523"/>
                  </a:lnTo>
                  <a:lnTo>
                    <a:pt x="884237" y="1587957"/>
                  </a:lnTo>
                  <a:lnTo>
                    <a:pt x="890905" y="1594624"/>
                  </a:lnTo>
                  <a:lnTo>
                    <a:pt x="907338" y="1594624"/>
                  </a:lnTo>
                  <a:lnTo>
                    <a:pt x="914006" y="1587957"/>
                  </a:lnTo>
                  <a:lnTo>
                    <a:pt x="914006" y="1571523"/>
                  </a:lnTo>
                  <a:close/>
                </a:path>
                <a:path w="7472680" h="2781935">
                  <a:moveTo>
                    <a:pt x="924458" y="1343812"/>
                  </a:moveTo>
                  <a:lnTo>
                    <a:pt x="917790" y="1337144"/>
                  </a:lnTo>
                  <a:lnTo>
                    <a:pt x="909574" y="1337144"/>
                  </a:lnTo>
                  <a:lnTo>
                    <a:pt x="901344" y="1337144"/>
                  </a:lnTo>
                  <a:lnTo>
                    <a:pt x="894689" y="1343812"/>
                  </a:lnTo>
                  <a:lnTo>
                    <a:pt x="894689" y="1360246"/>
                  </a:lnTo>
                  <a:lnTo>
                    <a:pt x="901344" y="1366913"/>
                  </a:lnTo>
                  <a:lnTo>
                    <a:pt x="917790" y="1366913"/>
                  </a:lnTo>
                  <a:lnTo>
                    <a:pt x="924458" y="1360246"/>
                  </a:lnTo>
                  <a:lnTo>
                    <a:pt x="924458" y="1343812"/>
                  </a:lnTo>
                  <a:close/>
                </a:path>
                <a:path w="7472680" h="2781935">
                  <a:moveTo>
                    <a:pt x="934935" y="1884045"/>
                  </a:moveTo>
                  <a:lnTo>
                    <a:pt x="928281" y="1877377"/>
                  </a:lnTo>
                  <a:lnTo>
                    <a:pt x="920051" y="1877377"/>
                  </a:lnTo>
                  <a:lnTo>
                    <a:pt x="911834" y="1877377"/>
                  </a:lnTo>
                  <a:lnTo>
                    <a:pt x="905167" y="1884045"/>
                  </a:lnTo>
                  <a:lnTo>
                    <a:pt x="905167" y="1900478"/>
                  </a:lnTo>
                  <a:lnTo>
                    <a:pt x="911834" y="1907146"/>
                  </a:lnTo>
                  <a:lnTo>
                    <a:pt x="928281" y="1907146"/>
                  </a:lnTo>
                  <a:lnTo>
                    <a:pt x="934935" y="1900478"/>
                  </a:lnTo>
                  <a:lnTo>
                    <a:pt x="934935" y="1884045"/>
                  </a:lnTo>
                  <a:close/>
                </a:path>
                <a:path w="7472680" h="2781935">
                  <a:moveTo>
                    <a:pt x="968514" y="2041766"/>
                  </a:moveTo>
                  <a:lnTo>
                    <a:pt x="961847" y="2035098"/>
                  </a:lnTo>
                  <a:lnTo>
                    <a:pt x="953630" y="2035098"/>
                  </a:lnTo>
                  <a:lnTo>
                    <a:pt x="945413" y="2035098"/>
                  </a:lnTo>
                  <a:lnTo>
                    <a:pt x="938745" y="2041766"/>
                  </a:lnTo>
                  <a:lnTo>
                    <a:pt x="938745" y="2058200"/>
                  </a:lnTo>
                  <a:lnTo>
                    <a:pt x="945413" y="2064867"/>
                  </a:lnTo>
                  <a:lnTo>
                    <a:pt x="961847" y="2064867"/>
                  </a:lnTo>
                  <a:lnTo>
                    <a:pt x="968514" y="2058200"/>
                  </a:lnTo>
                  <a:lnTo>
                    <a:pt x="968514" y="2041766"/>
                  </a:lnTo>
                  <a:close/>
                </a:path>
                <a:path w="7472680" h="2781935">
                  <a:moveTo>
                    <a:pt x="973213" y="1584121"/>
                  </a:moveTo>
                  <a:lnTo>
                    <a:pt x="966558" y="1577454"/>
                  </a:lnTo>
                  <a:lnTo>
                    <a:pt x="958329" y="1577454"/>
                  </a:lnTo>
                  <a:lnTo>
                    <a:pt x="950112" y="1577454"/>
                  </a:lnTo>
                  <a:lnTo>
                    <a:pt x="943444" y="1584121"/>
                  </a:lnTo>
                  <a:lnTo>
                    <a:pt x="943444" y="1600555"/>
                  </a:lnTo>
                  <a:lnTo>
                    <a:pt x="950112" y="1607223"/>
                  </a:lnTo>
                  <a:lnTo>
                    <a:pt x="966558" y="1607223"/>
                  </a:lnTo>
                  <a:lnTo>
                    <a:pt x="973213" y="1600555"/>
                  </a:lnTo>
                  <a:lnTo>
                    <a:pt x="973213" y="1584121"/>
                  </a:lnTo>
                  <a:close/>
                </a:path>
                <a:path w="7472680" h="2781935">
                  <a:moveTo>
                    <a:pt x="985977" y="661581"/>
                  </a:moveTo>
                  <a:lnTo>
                    <a:pt x="979309" y="654913"/>
                  </a:lnTo>
                  <a:lnTo>
                    <a:pt x="971092" y="654913"/>
                  </a:lnTo>
                  <a:lnTo>
                    <a:pt x="962875" y="654913"/>
                  </a:lnTo>
                  <a:lnTo>
                    <a:pt x="956208" y="661581"/>
                  </a:lnTo>
                  <a:lnTo>
                    <a:pt x="956208" y="678014"/>
                  </a:lnTo>
                  <a:lnTo>
                    <a:pt x="962875" y="684682"/>
                  </a:lnTo>
                  <a:lnTo>
                    <a:pt x="979309" y="684682"/>
                  </a:lnTo>
                  <a:lnTo>
                    <a:pt x="985977" y="678014"/>
                  </a:lnTo>
                  <a:lnTo>
                    <a:pt x="985977" y="661581"/>
                  </a:lnTo>
                  <a:close/>
                </a:path>
                <a:path w="7472680" h="2781935">
                  <a:moveTo>
                    <a:pt x="1003566" y="1385773"/>
                  </a:moveTo>
                  <a:lnTo>
                    <a:pt x="996899" y="1379105"/>
                  </a:lnTo>
                  <a:lnTo>
                    <a:pt x="988682" y="1379105"/>
                  </a:lnTo>
                  <a:lnTo>
                    <a:pt x="980452" y="1379105"/>
                  </a:lnTo>
                  <a:lnTo>
                    <a:pt x="973797" y="1385773"/>
                  </a:lnTo>
                  <a:lnTo>
                    <a:pt x="973797" y="1402207"/>
                  </a:lnTo>
                  <a:lnTo>
                    <a:pt x="980452" y="1408874"/>
                  </a:lnTo>
                  <a:lnTo>
                    <a:pt x="996899" y="1408874"/>
                  </a:lnTo>
                  <a:lnTo>
                    <a:pt x="1003566" y="1402207"/>
                  </a:lnTo>
                  <a:lnTo>
                    <a:pt x="1003566" y="1385773"/>
                  </a:lnTo>
                  <a:close/>
                </a:path>
                <a:path w="7472680" h="2781935">
                  <a:moveTo>
                    <a:pt x="1047229" y="1285824"/>
                  </a:moveTo>
                  <a:lnTo>
                    <a:pt x="1040561" y="1279156"/>
                  </a:lnTo>
                  <a:lnTo>
                    <a:pt x="1032344" y="1279156"/>
                  </a:lnTo>
                  <a:lnTo>
                    <a:pt x="1024128" y="1279156"/>
                  </a:lnTo>
                  <a:lnTo>
                    <a:pt x="1017460" y="1285824"/>
                  </a:lnTo>
                  <a:lnTo>
                    <a:pt x="1017460" y="1302270"/>
                  </a:lnTo>
                  <a:lnTo>
                    <a:pt x="1024128" y="1308925"/>
                  </a:lnTo>
                  <a:lnTo>
                    <a:pt x="1040561" y="1308925"/>
                  </a:lnTo>
                  <a:lnTo>
                    <a:pt x="1047229" y="1302270"/>
                  </a:lnTo>
                  <a:lnTo>
                    <a:pt x="1047229" y="1285824"/>
                  </a:lnTo>
                  <a:close/>
                </a:path>
                <a:path w="7472680" h="2781935">
                  <a:moveTo>
                    <a:pt x="1075296" y="690435"/>
                  </a:moveTo>
                  <a:lnTo>
                    <a:pt x="1068641" y="683768"/>
                  </a:lnTo>
                  <a:lnTo>
                    <a:pt x="1060411" y="683768"/>
                  </a:lnTo>
                  <a:lnTo>
                    <a:pt x="1052195" y="683768"/>
                  </a:lnTo>
                  <a:lnTo>
                    <a:pt x="1045527" y="690435"/>
                  </a:lnTo>
                  <a:lnTo>
                    <a:pt x="1045527" y="706869"/>
                  </a:lnTo>
                  <a:lnTo>
                    <a:pt x="1052195" y="713536"/>
                  </a:lnTo>
                  <a:lnTo>
                    <a:pt x="1068641" y="713536"/>
                  </a:lnTo>
                  <a:lnTo>
                    <a:pt x="1075296" y="706869"/>
                  </a:lnTo>
                  <a:lnTo>
                    <a:pt x="1075296" y="690435"/>
                  </a:lnTo>
                  <a:close/>
                </a:path>
                <a:path w="7472680" h="2781935">
                  <a:moveTo>
                    <a:pt x="1123251" y="1361427"/>
                  </a:moveTo>
                  <a:lnTo>
                    <a:pt x="1116584" y="1354759"/>
                  </a:lnTo>
                  <a:lnTo>
                    <a:pt x="1108367" y="1354759"/>
                  </a:lnTo>
                  <a:lnTo>
                    <a:pt x="1100137" y="1354759"/>
                  </a:lnTo>
                  <a:lnTo>
                    <a:pt x="1093482" y="1361427"/>
                  </a:lnTo>
                  <a:lnTo>
                    <a:pt x="1093482" y="1377861"/>
                  </a:lnTo>
                  <a:lnTo>
                    <a:pt x="1100137" y="1384528"/>
                  </a:lnTo>
                  <a:lnTo>
                    <a:pt x="1116584" y="1384528"/>
                  </a:lnTo>
                  <a:lnTo>
                    <a:pt x="1123251" y="1377861"/>
                  </a:lnTo>
                  <a:lnTo>
                    <a:pt x="1123251" y="1361427"/>
                  </a:lnTo>
                  <a:close/>
                </a:path>
                <a:path w="7472680" h="2781935">
                  <a:moveTo>
                    <a:pt x="1124280" y="1816773"/>
                  </a:moveTo>
                  <a:lnTo>
                    <a:pt x="1117612" y="1810105"/>
                  </a:lnTo>
                  <a:lnTo>
                    <a:pt x="1109395" y="1810105"/>
                  </a:lnTo>
                  <a:lnTo>
                    <a:pt x="1101178" y="1810105"/>
                  </a:lnTo>
                  <a:lnTo>
                    <a:pt x="1094511" y="1816773"/>
                  </a:lnTo>
                  <a:lnTo>
                    <a:pt x="1094511" y="1833206"/>
                  </a:lnTo>
                  <a:lnTo>
                    <a:pt x="1101178" y="1839874"/>
                  </a:lnTo>
                  <a:lnTo>
                    <a:pt x="1117612" y="1839874"/>
                  </a:lnTo>
                  <a:lnTo>
                    <a:pt x="1124280" y="1833206"/>
                  </a:lnTo>
                  <a:lnTo>
                    <a:pt x="1124280" y="1816773"/>
                  </a:lnTo>
                  <a:close/>
                </a:path>
                <a:path w="7472680" h="2781935">
                  <a:moveTo>
                    <a:pt x="1148334" y="1556143"/>
                  </a:moveTo>
                  <a:lnTo>
                    <a:pt x="1141666" y="1549476"/>
                  </a:lnTo>
                  <a:lnTo>
                    <a:pt x="1133449" y="1549476"/>
                  </a:lnTo>
                  <a:lnTo>
                    <a:pt x="1125232" y="1549476"/>
                  </a:lnTo>
                  <a:lnTo>
                    <a:pt x="1118565" y="1556143"/>
                  </a:lnTo>
                  <a:lnTo>
                    <a:pt x="1118565" y="1572577"/>
                  </a:lnTo>
                  <a:lnTo>
                    <a:pt x="1125232" y="1579245"/>
                  </a:lnTo>
                  <a:lnTo>
                    <a:pt x="1141666" y="1579245"/>
                  </a:lnTo>
                  <a:lnTo>
                    <a:pt x="1148334" y="1572577"/>
                  </a:lnTo>
                  <a:lnTo>
                    <a:pt x="1148334" y="1556143"/>
                  </a:lnTo>
                  <a:close/>
                </a:path>
                <a:path w="7472680" h="2781935">
                  <a:moveTo>
                    <a:pt x="1235011" y="1576222"/>
                  </a:moveTo>
                  <a:lnTo>
                    <a:pt x="1228344" y="1569554"/>
                  </a:lnTo>
                  <a:lnTo>
                    <a:pt x="1220127" y="1569554"/>
                  </a:lnTo>
                  <a:lnTo>
                    <a:pt x="1211897" y="1569554"/>
                  </a:lnTo>
                  <a:lnTo>
                    <a:pt x="1205242" y="1576222"/>
                  </a:lnTo>
                  <a:lnTo>
                    <a:pt x="1205242" y="1592668"/>
                  </a:lnTo>
                  <a:lnTo>
                    <a:pt x="1211897" y="1599323"/>
                  </a:lnTo>
                  <a:lnTo>
                    <a:pt x="1228344" y="1599323"/>
                  </a:lnTo>
                  <a:lnTo>
                    <a:pt x="1235011" y="1592668"/>
                  </a:lnTo>
                  <a:lnTo>
                    <a:pt x="1235011" y="1576222"/>
                  </a:lnTo>
                  <a:close/>
                </a:path>
                <a:path w="7472680" h="2781935">
                  <a:moveTo>
                    <a:pt x="1295590" y="1689912"/>
                  </a:moveTo>
                  <a:lnTo>
                    <a:pt x="1288923" y="1683245"/>
                  </a:lnTo>
                  <a:lnTo>
                    <a:pt x="1280706" y="1683245"/>
                  </a:lnTo>
                  <a:lnTo>
                    <a:pt x="1272489" y="1683245"/>
                  </a:lnTo>
                  <a:lnTo>
                    <a:pt x="1265821" y="1689912"/>
                  </a:lnTo>
                  <a:lnTo>
                    <a:pt x="1265821" y="1706346"/>
                  </a:lnTo>
                  <a:lnTo>
                    <a:pt x="1272489" y="1713014"/>
                  </a:lnTo>
                  <a:lnTo>
                    <a:pt x="1288923" y="1713014"/>
                  </a:lnTo>
                  <a:lnTo>
                    <a:pt x="1295590" y="1706346"/>
                  </a:lnTo>
                  <a:lnTo>
                    <a:pt x="1295590" y="1689912"/>
                  </a:lnTo>
                  <a:close/>
                </a:path>
                <a:path w="7472680" h="2781935">
                  <a:moveTo>
                    <a:pt x="1304810" y="1254353"/>
                  </a:moveTo>
                  <a:lnTo>
                    <a:pt x="1298155" y="1247686"/>
                  </a:lnTo>
                  <a:lnTo>
                    <a:pt x="1289926" y="1247686"/>
                  </a:lnTo>
                  <a:lnTo>
                    <a:pt x="1281709" y="1247686"/>
                  </a:lnTo>
                  <a:lnTo>
                    <a:pt x="1275041" y="1254353"/>
                  </a:lnTo>
                  <a:lnTo>
                    <a:pt x="1275041" y="1270800"/>
                  </a:lnTo>
                  <a:lnTo>
                    <a:pt x="1281709" y="1277454"/>
                  </a:lnTo>
                  <a:lnTo>
                    <a:pt x="1298155" y="1277454"/>
                  </a:lnTo>
                  <a:lnTo>
                    <a:pt x="1304810" y="1270800"/>
                  </a:lnTo>
                  <a:lnTo>
                    <a:pt x="1304810" y="1254353"/>
                  </a:lnTo>
                  <a:close/>
                </a:path>
                <a:path w="7472680" h="2781935">
                  <a:moveTo>
                    <a:pt x="1366494" y="1378242"/>
                  </a:moveTo>
                  <a:lnTo>
                    <a:pt x="1359827" y="1371574"/>
                  </a:lnTo>
                  <a:lnTo>
                    <a:pt x="1351610" y="1371574"/>
                  </a:lnTo>
                  <a:lnTo>
                    <a:pt x="1343393" y="1371574"/>
                  </a:lnTo>
                  <a:lnTo>
                    <a:pt x="1336725" y="1378242"/>
                  </a:lnTo>
                  <a:lnTo>
                    <a:pt x="1336725" y="1394675"/>
                  </a:lnTo>
                  <a:lnTo>
                    <a:pt x="1343393" y="1401343"/>
                  </a:lnTo>
                  <a:lnTo>
                    <a:pt x="1359827" y="1401343"/>
                  </a:lnTo>
                  <a:lnTo>
                    <a:pt x="1366494" y="1394675"/>
                  </a:lnTo>
                  <a:lnTo>
                    <a:pt x="1366494" y="1378242"/>
                  </a:lnTo>
                  <a:close/>
                </a:path>
                <a:path w="7472680" h="2781935">
                  <a:moveTo>
                    <a:pt x="1381480" y="1022184"/>
                  </a:moveTo>
                  <a:lnTo>
                    <a:pt x="1374813" y="1015517"/>
                  </a:lnTo>
                  <a:lnTo>
                    <a:pt x="1366596" y="1015517"/>
                  </a:lnTo>
                  <a:lnTo>
                    <a:pt x="1358366" y="1015517"/>
                  </a:lnTo>
                  <a:lnTo>
                    <a:pt x="1351711" y="1022184"/>
                  </a:lnTo>
                  <a:lnTo>
                    <a:pt x="1351711" y="1038631"/>
                  </a:lnTo>
                  <a:lnTo>
                    <a:pt x="1358366" y="1045286"/>
                  </a:lnTo>
                  <a:lnTo>
                    <a:pt x="1374813" y="1045286"/>
                  </a:lnTo>
                  <a:lnTo>
                    <a:pt x="1381480" y="1038631"/>
                  </a:lnTo>
                  <a:lnTo>
                    <a:pt x="1381480" y="1022184"/>
                  </a:lnTo>
                  <a:close/>
                </a:path>
                <a:path w="7472680" h="2781935">
                  <a:moveTo>
                    <a:pt x="1431925" y="1417078"/>
                  </a:moveTo>
                  <a:lnTo>
                    <a:pt x="1425257" y="1410411"/>
                  </a:lnTo>
                  <a:lnTo>
                    <a:pt x="1417040" y="1410411"/>
                  </a:lnTo>
                  <a:lnTo>
                    <a:pt x="1408823" y="1410411"/>
                  </a:lnTo>
                  <a:lnTo>
                    <a:pt x="1402156" y="1417078"/>
                  </a:lnTo>
                  <a:lnTo>
                    <a:pt x="1402156" y="1433512"/>
                  </a:lnTo>
                  <a:lnTo>
                    <a:pt x="1408823" y="1440180"/>
                  </a:lnTo>
                  <a:lnTo>
                    <a:pt x="1425257" y="1440180"/>
                  </a:lnTo>
                  <a:lnTo>
                    <a:pt x="1431925" y="1433512"/>
                  </a:lnTo>
                  <a:lnTo>
                    <a:pt x="1431925" y="1417078"/>
                  </a:lnTo>
                  <a:close/>
                </a:path>
                <a:path w="7472680" h="2781935">
                  <a:moveTo>
                    <a:pt x="1456016" y="1899208"/>
                  </a:moveTo>
                  <a:lnTo>
                    <a:pt x="1449349" y="1892541"/>
                  </a:lnTo>
                  <a:lnTo>
                    <a:pt x="1441132" y="1892541"/>
                  </a:lnTo>
                  <a:lnTo>
                    <a:pt x="1432915" y="1892541"/>
                  </a:lnTo>
                  <a:lnTo>
                    <a:pt x="1426248" y="1899208"/>
                  </a:lnTo>
                  <a:lnTo>
                    <a:pt x="1426248" y="1915642"/>
                  </a:lnTo>
                  <a:lnTo>
                    <a:pt x="1432915" y="1922310"/>
                  </a:lnTo>
                  <a:lnTo>
                    <a:pt x="1449349" y="1922310"/>
                  </a:lnTo>
                  <a:lnTo>
                    <a:pt x="1456016" y="1915642"/>
                  </a:lnTo>
                  <a:lnTo>
                    <a:pt x="1456016" y="1899208"/>
                  </a:lnTo>
                  <a:close/>
                </a:path>
                <a:path w="7472680" h="2781935">
                  <a:moveTo>
                    <a:pt x="1540027" y="1060107"/>
                  </a:moveTo>
                  <a:lnTo>
                    <a:pt x="1533359" y="1053439"/>
                  </a:lnTo>
                  <a:lnTo>
                    <a:pt x="1525143" y="1053439"/>
                  </a:lnTo>
                  <a:lnTo>
                    <a:pt x="1516926" y="1053439"/>
                  </a:lnTo>
                  <a:lnTo>
                    <a:pt x="1510258" y="1060107"/>
                  </a:lnTo>
                  <a:lnTo>
                    <a:pt x="1510258" y="1076540"/>
                  </a:lnTo>
                  <a:lnTo>
                    <a:pt x="1516926" y="1083208"/>
                  </a:lnTo>
                  <a:lnTo>
                    <a:pt x="1533359" y="1083208"/>
                  </a:lnTo>
                  <a:lnTo>
                    <a:pt x="1540027" y="1076540"/>
                  </a:lnTo>
                  <a:lnTo>
                    <a:pt x="1540027" y="1060107"/>
                  </a:lnTo>
                  <a:close/>
                </a:path>
                <a:path w="7472680" h="2781935">
                  <a:moveTo>
                    <a:pt x="1560499" y="1734007"/>
                  </a:moveTo>
                  <a:lnTo>
                    <a:pt x="1553832" y="1727339"/>
                  </a:lnTo>
                  <a:lnTo>
                    <a:pt x="1545615" y="1727339"/>
                  </a:lnTo>
                  <a:lnTo>
                    <a:pt x="1537398" y="1727339"/>
                  </a:lnTo>
                  <a:lnTo>
                    <a:pt x="1530731" y="1734007"/>
                  </a:lnTo>
                  <a:lnTo>
                    <a:pt x="1530731" y="1750441"/>
                  </a:lnTo>
                  <a:lnTo>
                    <a:pt x="1537398" y="1757108"/>
                  </a:lnTo>
                  <a:lnTo>
                    <a:pt x="1553832" y="1757108"/>
                  </a:lnTo>
                  <a:lnTo>
                    <a:pt x="1560499" y="1750441"/>
                  </a:lnTo>
                  <a:lnTo>
                    <a:pt x="1560499" y="1734007"/>
                  </a:lnTo>
                  <a:close/>
                </a:path>
                <a:path w="7472680" h="2781935">
                  <a:moveTo>
                    <a:pt x="1563725" y="1584553"/>
                  </a:moveTo>
                  <a:lnTo>
                    <a:pt x="1557058" y="1577886"/>
                  </a:lnTo>
                  <a:lnTo>
                    <a:pt x="1548841" y="1577886"/>
                  </a:lnTo>
                  <a:lnTo>
                    <a:pt x="1540624" y="1577886"/>
                  </a:lnTo>
                  <a:lnTo>
                    <a:pt x="1533956" y="1584553"/>
                  </a:lnTo>
                  <a:lnTo>
                    <a:pt x="1533956" y="1600987"/>
                  </a:lnTo>
                  <a:lnTo>
                    <a:pt x="1540624" y="1607654"/>
                  </a:lnTo>
                  <a:lnTo>
                    <a:pt x="1557058" y="1607654"/>
                  </a:lnTo>
                  <a:lnTo>
                    <a:pt x="1563725" y="1600987"/>
                  </a:lnTo>
                  <a:lnTo>
                    <a:pt x="1563725" y="1584553"/>
                  </a:lnTo>
                  <a:close/>
                </a:path>
                <a:path w="7472680" h="2781935">
                  <a:moveTo>
                    <a:pt x="1609280" y="720940"/>
                  </a:moveTo>
                  <a:lnTo>
                    <a:pt x="1602613" y="714273"/>
                  </a:lnTo>
                  <a:lnTo>
                    <a:pt x="1594396" y="714273"/>
                  </a:lnTo>
                  <a:lnTo>
                    <a:pt x="1586179" y="714273"/>
                  </a:lnTo>
                  <a:lnTo>
                    <a:pt x="1579511" y="720940"/>
                  </a:lnTo>
                  <a:lnTo>
                    <a:pt x="1579511" y="737374"/>
                  </a:lnTo>
                  <a:lnTo>
                    <a:pt x="1586179" y="744042"/>
                  </a:lnTo>
                  <a:lnTo>
                    <a:pt x="1602613" y="744042"/>
                  </a:lnTo>
                  <a:lnTo>
                    <a:pt x="1609280" y="737374"/>
                  </a:lnTo>
                  <a:lnTo>
                    <a:pt x="1609280" y="720940"/>
                  </a:lnTo>
                  <a:close/>
                </a:path>
                <a:path w="7472680" h="2781935">
                  <a:moveTo>
                    <a:pt x="1625396" y="1709572"/>
                  </a:moveTo>
                  <a:lnTo>
                    <a:pt x="1618729" y="1702904"/>
                  </a:lnTo>
                  <a:lnTo>
                    <a:pt x="1610512" y="1702904"/>
                  </a:lnTo>
                  <a:lnTo>
                    <a:pt x="1602295" y="1702904"/>
                  </a:lnTo>
                  <a:lnTo>
                    <a:pt x="1595628" y="1709572"/>
                  </a:lnTo>
                  <a:lnTo>
                    <a:pt x="1595628" y="1726006"/>
                  </a:lnTo>
                  <a:lnTo>
                    <a:pt x="1602295" y="1732673"/>
                  </a:lnTo>
                  <a:lnTo>
                    <a:pt x="1618729" y="1732673"/>
                  </a:lnTo>
                  <a:lnTo>
                    <a:pt x="1625396" y="1726006"/>
                  </a:lnTo>
                  <a:lnTo>
                    <a:pt x="1625396" y="1709572"/>
                  </a:lnTo>
                  <a:close/>
                </a:path>
                <a:path w="7472680" h="2781935">
                  <a:moveTo>
                    <a:pt x="1711286" y="1478394"/>
                  </a:moveTo>
                  <a:lnTo>
                    <a:pt x="1704619" y="1471726"/>
                  </a:lnTo>
                  <a:lnTo>
                    <a:pt x="1696402" y="1471726"/>
                  </a:lnTo>
                  <a:lnTo>
                    <a:pt x="1688172" y="1471726"/>
                  </a:lnTo>
                  <a:lnTo>
                    <a:pt x="1681518" y="1478394"/>
                  </a:lnTo>
                  <a:lnTo>
                    <a:pt x="1681518" y="1494828"/>
                  </a:lnTo>
                  <a:lnTo>
                    <a:pt x="1688172" y="1501495"/>
                  </a:lnTo>
                  <a:lnTo>
                    <a:pt x="1704619" y="1501495"/>
                  </a:lnTo>
                  <a:lnTo>
                    <a:pt x="1711286" y="1494828"/>
                  </a:lnTo>
                  <a:lnTo>
                    <a:pt x="1711286" y="1478394"/>
                  </a:lnTo>
                  <a:close/>
                </a:path>
                <a:path w="7472680" h="2781935">
                  <a:moveTo>
                    <a:pt x="1722602" y="6667"/>
                  </a:moveTo>
                  <a:lnTo>
                    <a:pt x="1715935" y="0"/>
                  </a:lnTo>
                  <a:lnTo>
                    <a:pt x="1707718" y="0"/>
                  </a:lnTo>
                  <a:lnTo>
                    <a:pt x="1699501" y="0"/>
                  </a:lnTo>
                  <a:lnTo>
                    <a:pt x="1692833" y="6667"/>
                  </a:lnTo>
                  <a:lnTo>
                    <a:pt x="1692833" y="13042"/>
                  </a:lnTo>
                  <a:lnTo>
                    <a:pt x="1688668" y="8877"/>
                  </a:lnTo>
                  <a:lnTo>
                    <a:pt x="1680451" y="8877"/>
                  </a:lnTo>
                  <a:lnTo>
                    <a:pt x="1672221" y="8877"/>
                  </a:lnTo>
                  <a:lnTo>
                    <a:pt x="1665566" y="15544"/>
                  </a:lnTo>
                  <a:lnTo>
                    <a:pt x="1665566" y="31991"/>
                  </a:lnTo>
                  <a:lnTo>
                    <a:pt x="1672221" y="38646"/>
                  </a:lnTo>
                  <a:lnTo>
                    <a:pt x="1688668" y="38646"/>
                  </a:lnTo>
                  <a:lnTo>
                    <a:pt x="1695335" y="31991"/>
                  </a:lnTo>
                  <a:lnTo>
                    <a:pt x="1695335" y="25615"/>
                  </a:lnTo>
                  <a:lnTo>
                    <a:pt x="1699501" y="29768"/>
                  </a:lnTo>
                  <a:lnTo>
                    <a:pt x="1715935" y="29768"/>
                  </a:lnTo>
                  <a:lnTo>
                    <a:pt x="1722602" y="23114"/>
                  </a:lnTo>
                  <a:lnTo>
                    <a:pt x="1722602" y="6667"/>
                  </a:lnTo>
                  <a:close/>
                </a:path>
                <a:path w="7472680" h="2781935">
                  <a:moveTo>
                    <a:pt x="1740319" y="578078"/>
                  </a:moveTo>
                  <a:lnTo>
                    <a:pt x="1733651" y="571411"/>
                  </a:lnTo>
                  <a:lnTo>
                    <a:pt x="1725434" y="571411"/>
                  </a:lnTo>
                  <a:lnTo>
                    <a:pt x="1717205" y="571411"/>
                  </a:lnTo>
                  <a:lnTo>
                    <a:pt x="1710550" y="578078"/>
                  </a:lnTo>
                  <a:lnTo>
                    <a:pt x="1710550" y="594512"/>
                  </a:lnTo>
                  <a:lnTo>
                    <a:pt x="1717205" y="601179"/>
                  </a:lnTo>
                  <a:lnTo>
                    <a:pt x="1733651" y="601179"/>
                  </a:lnTo>
                  <a:lnTo>
                    <a:pt x="1740319" y="594512"/>
                  </a:lnTo>
                  <a:lnTo>
                    <a:pt x="1740319" y="578078"/>
                  </a:lnTo>
                  <a:close/>
                </a:path>
                <a:path w="7472680" h="2781935">
                  <a:moveTo>
                    <a:pt x="1741246" y="1555762"/>
                  </a:moveTo>
                  <a:lnTo>
                    <a:pt x="1734578" y="1549095"/>
                  </a:lnTo>
                  <a:lnTo>
                    <a:pt x="1726361" y="1549095"/>
                  </a:lnTo>
                  <a:lnTo>
                    <a:pt x="1718144" y="1549095"/>
                  </a:lnTo>
                  <a:lnTo>
                    <a:pt x="1711477" y="1555762"/>
                  </a:lnTo>
                  <a:lnTo>
                    <a:pt x="1711477" y="1572196"/>
                  </a:lnTo>
                  <a:lnTo>
                    <a:pt x="1718144" y="1578864"/>
                  </a:lnTo>
                  <a:lnTo>
                    <a:pt x="1734578" y="1578864"/>
                  </a:lnTo>
                  <a:lnTo>
                    <a:pt x="1741246" y="1572196"/>
                  </a:lnTo>
                  <a:lnTo>
                    <a:pt x="1741246" y="1555762"/>
                  </a:lnTo>
                  <a:close/>
                </a:path>
                <a:path w="7472680" h="2781935">
                  <a:moveTo>
                    <a:pt x="1745729" y="1733702"/>
                  </a:moveTo>
                  <a:lnTo>
                    <a:pt x="1739061" y="1727034"/>
                  </a:lnTo>
                  <a:lnTo>
                    <a:pt x="1730844" y="1727034"/>
                  </a:lnTo>
                  <a:lnTo>
                    <a:pt x="1722615" y="1727034"/>
                  </a:lnTo>
                  <a:lnTo>
                    <a:pt x="1715960" y="1733702"/>
                  </a:lnTo>
                  <a:lnTo>
                    <a:pt x="1715960" y="1750136"/>
                  </a:lnTo>
                  <a:lnTo>
                    <a:pt x="1722615" y="1756803"/>
                  </a:lnTo>
                  <a:lnTo>
                    <a:pt x="1739061" y="1756803"/>
                  </a:lnTo>
                  <a:lnTo>
                    <a:pt x="1745729" y="1750136"/>
                  </a:lnTo>
                  <a:lnTo>
                    <a:pt x="1745729" y="1733702"/>
                  </a:lnTo>
                  <a:close/>
                </a:path>
                <a:path w="7472680" h="2781935">
                  <a:moveTo>
                    <a:pt x="1761413" y="1509356"/>
                  </a:moveTo>
                  <a:lnTo>
                    <a:pt x="1754746" y="1502689"/>
                  </a:lnTo>
                  <a:lnTo>
                    <a:pt x="1746529" y="1502689"/>
                  </a:lnTo>
                  <a:lnTo>
                    <a:pt x="1738312" y="1502689"/>
                  </a:lnTo>
                  <a:lnTo>
                    <a:pt x="1731645" y="1509356"/>
                  </a:lnTo>
                  <a:lnTo>
                    <a:pt x="1731645" y="1525790"/>
                  </a:lnTo>
                  <a:lnTo>
                    <a:pt x="1738312" y="1532458"/>
                  </a:lnTo>
                  <a:lnTo>
                    <a:pt x="1754746" y="1532458"/>
                  </a:lnTo>
                  <a:lnTo>
                    <a:pt x="1761413" y="1525790"/>
                  </a:lnTo>
                  <a:lnTo>
                    <a:pt x="1761413" y="1509356"/>
                  </a:lnTo>
                  <a:close/>
                </a:path>
                <a:path w="7472680" h="2781935">
                  <a:moveTo>
                    <a:pt x="1805216" y="1741805"/>
                  </a:moveTo>
                  <a:lnTo>
                    <a:pt x="1798548" y="1735137"/>
                  </a:lnTo>
                  <a:lnTo>
                    <a:pt x="1790331" y="1735137"/>
                  </a:lnTo>
                  <a:lnTo>
                    <a:pt x="1782102" y="1735137"/>
                  </a:lnTo>
                  <a:lnTo>
                    <a:pt x="1775447" y="1741805"/>
                  </a:lnTo>
                  <a:lnTo>
                    <a:pt x="1775447" y="1758238"/>
                  </a:lnTo>
                  <a:lnTo>
                    <a:pt x="1782102" y="1764906"/>
                  </a:lnTo>
                  <a:lnTo>
                    <a:pt x="1798548" y="1764906"/>
                  </a:lnTo>
                  <a:lnTo>
                    <a:pt x="1805216" y="1758238"/>
                  </a:lnTo>
                  <a:lnTo>
                    <a:pt x="1805216" y="1741805"/>
                  </a:lnTo>
                  <a:close/>
                </a:path>
                <a:path w="7472680" h="2781935">
                  <a:moveTo>
                    <a:pt x="1840776" y="1781187"/>
                  </a:moveTo>
                  <a:lnTo>
                    <a:pt x="1834108" y="1774520"/>
                  </a:lnTo>
                  <a:lnTo>
                    <a:pt x="1825891" y="1774520"/>
                  </a:lnTo>
                  <a:lnTo>
                    <a:pt x="1817674" y="1774520"/>
                  </a:lnTo>
                  <a:lnTo>
                    <a:pt x="1811007" y="1781187"/>
                  </a:lnTo>
                  <a:lnTo>
                    <a:pt x="1811007" y="1797621"/>
                  </a:lnTo>
                  <a:lnTo>
                    <a:pt x="1817674" y="1804289"/>
                  </a:lnTo>
                  <a:lnTo>
                    <a:pt x="1834108" y="1804289"/>
                  </a:lnTo>
                  <a:lnTo>
                    <a:pt x="1840776" y="1797621"/>
                  </a:lnTo>
                  <a:lnTo>
                    <a:pt x="1840776" y="1781187"/>
                  </a:lnTo>
                  <a:close/>
                </a:path>
                <a:path w="7472680" h="2781935">
                  <a:moveTo>
                    <a:pt x="2034400" y="1605381"/>
                  </a:moveTo>
                  <a:lnTo>
                    <a:pt x="2027732" y="1598714"/>
                  </a:lnTo>
                  <a:lnTo>
                    <a:pt x="2019515" y="1598714"/>
                  </a:lnTo>
                  <a:lnTo>
                    <a:pt x="2011299" y="1598714"/>
                  </a:lnTo>
                  <a:lnTo>
                    <a:pt x="2004631" y="1605381"/>
                  </a:lnTo>
                  <a:lnTo>
                    <a:pt x="2004631" y="1621815"/>
                  </a:lnTo>
                  <a:lnTo>
                    <a:pt x="2011299" y="1628482"/>
                  </a:lnTo>
                  <a:lnTo>
                    <a:pt x="2027732" y="1628482"/>
                  </a:lnTo>
                  <a:lnTo>
                    <a:pt x="2034400" y="1621815"/>
                  </a:lnTo>
                  <a:lnTo>
                    <a:pt x="2034400" y="1605381"/>
                  </a:lnTo>
                  <a:close/>
                </a:path>
                <a:path w="7472680" h="2781935">
                  <a:moveTo>
                    <a:pt x="2152739" y="2002624"/>
                  </a:moveTo>
                  <a:lnTo>
                    <a:pt x="2146071" y="1995957"/>
                  </a:lnTo>
                  <a:lnTo>
                    <a:pt x="2137854" y="1995957"/>
                  </a:lnTo>
                  <a:lnTo>
                    <a:pt x="2129637" y="1995957"/>
                  </a:lnTo>
                  <a:lnTo>
                    <a:pt x="2122970" y="2002624"/>
                  </a:lnTo>
                  <a:lnTo>
                    <a:pt x="2122970" y="2019058"/>
                  </a:lnTo>
                  <a:lnTo>
                    <a:pt x="2129637" y="2025726"/>
                  </a:lnTo>
                  <a:lnTo>
                    <a:pt x="2146071" y="2025726"/>
                  </a:lnTo>
                  <a:lnTo>
                    <a:pt x="2152739" y="2019058"/>
                  </a:lnTo>
                  <a:lnTo>
                    <a:pt x="2152739" y="2002624"/>
                  </a:lnTo>
                  <a:close/>
                </a:path>
                <a:path w="7472680" h="2781935">
                  <a:moveTo>
                    <a:pt x="2215908" y="1860626"/>
                  </a:moveTo>
                  <a:lnTo>
                    <a:pt x="2209241" y="1853958"/>
                  </a:lnTo>
                  <a:lnTo>
                    <a:pt x="2201024" y="1853958"/>
                  </a:lnTo>
                  <a:lnTo>
                    <a:pt x="2192807" y="1853958"/>
                  </a:lnTo>
                  <a:lnTo>
                    <a:pt x="2186140" y="1860626"/>
                  </a:lnTo>
                  <a:lnTo>
                    <a:pt x="2186140" y="1877060"/>
                  </a:lnTo>
                  <a:lnTo>
                    <a:pt x="2192807" y="1883727"/>
                  </a:lnTo>
                  <a:lnTo>
                    <a:pt x="2209241" y="1883727"/>
                  </a:lnTo>
                  <a:lnTo>
                    <a:pt x="2215908" y="1877060"/>
                  </a:lnTo>
                  <a:lnTo>
                    <a:pt x="2215908" y="1860626"/>
                  </a:lnTo>
                  <a:close/>
                </a:path>
                <a:path w="7472680" h="2781935">
                  <a:moveTo>
                    <a:pt x="2268778" y="1968360"/>
                  </a:moveTo>
                  <a:lnTo>
                    <a:pt x="2262111" y="1961692"/>
                  </a:lnTo>
                  <a:lnTo>
                    <a:pt x="2253894" y="1961692"/>
                  </a:lnTo>
                  <a:lnTo>
                    <a:pt x="2245677" y="1961692"/>
                  </a:lnTo>
                  <a:lnTo>
                    <a:pt x="2239010" y="1968360"/>
                  </a:lnTo>
                  <a:lnTo>
                    <a:pt x="2239010" y="1984794"/>
                  </a:lnTo>
                  <a:lnTo>
                    <a:pt x="2245677" y="1991461"/>
                  </a:lnTo>
                  <a:lnTo>
                    <a:pt x="2262111" y="1991461"/>
                  </a:lnTo>
                  <a:lnTo>
                    <a:pt x="2268778" y="1984794"/>
                  </a:lnTo>
                  <a:lnTo>
                    <a:pt x="2268778" y="1968360"/>
                  </a:lnTo>
                  <a:close/>
                </a:path>
                <a:path w="7472680" h="2781935">
                  <a:moveTo>
                    <a:pt x="2321509" y="1775244"/>
                  </a:moveTo>
                  <a:lnTo>
                    <a:pt x="2314841" y="1768576"/>
                  </a:lnTo>
                  <a:lnTo>
                    <a:pt x="2306624" y="1768576"/>
                  </a:lnTo>
                  <a:lnTo>
                    <a:pt x="2298408" y="1768576"/>
                  </a:lnTo>
                  <a:lnTo>
                    <a:pt x="2291740" y="1775244"/>
                  </a:lnTo>
                  <a:lnTo>
                    <a:pt x="2291740" y="1791677"/>
                  </a:lnTo>
                  <a:lnTo>
                    <a:pt x="2298408" y="1798345"/>
                  </a:lnTo>
                  <a:lnTo>
                    <a:pt x="2314841" y="1798345"/>
                  </a:lnTo>
                  <a:lnTo>
                    <a:pt x="2321509" y="1791677"/>
                  </a:lnTo>
                  <a:lnTo>
                    <a:pt x="2321509" y="1775244"/>
                  </a:lnTo>
                  <a:close/>
                </a:path>
                <a:path w="7472680" h="2781935">
                  <a:moveTo>
                    <a:pt x="2383256" y="1812582"/>
                  </a:moveTo>
                  <a:lnTo>
                    <a:pt x="2376589" y="1805914"/>
                  </a:lnTo>
                  <a:lnTo>
                    <a:pt x="2368372" y="1805914"/>
                  </a:lnTo>
                  <a:lnTo>
                    <a:pt x="2360142" y="1805914"/>
                  </a:lnTo>
                  <a:lnTo>
                    <a:pt x="2353487" y="1812582"/>
                  </a:lnTo>
                  <a:lnTo>
                    <a:pt x="2353487" y="1829015"/>
                  </a:lnTo>
                  <a:lnTo>
                    <a:pt x="2360142" y="1835683"/>
                  </a:lnTo>
                  <a:lnTo>
                    <a:pt x="2376589" y="1835683"/>
                  </a:lnTo>
                  <a:lnTo>
                    <a:pt x="2383256" y="1829015"/>
                  </a:lnTo>
                  <a:lnTo>
                    <a:pt x="2383256" y="1812582"/>
                  </a:lnTo>
                  <a:close/>
                </a:path>
                <a:path w="7472680" h="2781935">
                  <a:moveTo>
                    <a:pt x="2415349" y="1489481"/>
                  </a:moveTo>
                  <a:lnTo>
                    <a:pt x="2408682" y="1482813"/>
                  </a:lnTo>
                  <a:lnTo>
                    <a:pt x="2400465" y="1482813"/>
                  </a:lnTo>
                  <a:lnTo>
                    <a:pt x="2392248" y="1482813"/>
                  </a:lnTo>
                  <a:lnTo>
                    <a:pt x="2385580" y="1489481"/>
                  </a:lnTo>
                  <a:lnTo>
                    <a:pt x="2385580" y="1505915"/>
                  </a:lnTo>
                  <a:lnTo>
                    <a:pt x="2392248" y="1512582"/>
                  </a:lnTo>
                  <a:lnTo>
                    <a:pt x="2408682" y="1512582"/>
                  </a:lnTo>
                  <a:lnTo>
                    <a:pt x="2415349" y="1505915"/>
                  </a:lnTo>
                  <a:lnTo>
                    <a:pt x="2415349" y="1489481"/>
                  </a:lnTo>
                  <a:close/>
                </a:path>
                <a:path w="7472680" h="2781935">
                  <a:moveTo>
                    <a:pt x="2440178" y="546862"/>
                  </a:moveTo>
                  <a:lnTo>
                    <a:pt x="2433510" y="540194"/>
                  </a:lnTo>
                  <a:lnTo>
                    <a:pt x="2425293" y="540194"/>
                  </a:lnTo>
                  <a:lnTo>
                    <a:pt x="2417076" y="540194"/>
                  </a:lnTo>
                  <a:lnTo>
                    <a:pt x="2410409" y="546862"/>
                  </a:lnTo>
                  <a:lnTo>
                    <a:pt x="2410409" y="563308"/>
                  </a:lnTo>
                  <a:lnTo>
                    <a:pt x="2417076" y="569963"/>
                  </a:lnTo>
                  <a:lnTo>
                    <a:pt x="2433510" y="569963"/>
                  </a:lnTo>
                  <a:lnTo>
                    <a:pt x="2440178" y="563308"/>
                  </a:lnTo>
                  <a:lnTo>
                    <a:pt x="2440178" y="546862"/>
                  </a:lnTo>
                  <a:close/>
                </a:path>
                <a:path w="7472680" h="2781935">
                  <a:moveTo>
                    <a:pt x="2673616" y="1583880"/>
                  </a:moveTo>
                  <a:lnTo>
                    <a:pt x="2666949" y="1577213"/>
                  </a:lnTo>
                  <a:lnTo>
                    <a:pt x="2658732" y="1577213"/>
                  </a:lnTo>
                  <a:lnTo>
                    <a:pt x="2650502" y="1577213"/>
                  </a:lnTo>
                  <a:lnTo>
                    <a:pt x="2643848" y="1583880"/>
                  </a:lnTo>
                  <a:lnTo>
                    <a:pt x="2643848" y="1600314"/>
                  </a:lnTo>
                  <a:lnTo>
                    <a:pt x="2650502" y="1606981"/>
                  </a:lnTo>
                  <a:lnTo>
                    <a:pt x="2666949" y="1606981"/>
                  </a:lnTo>
                  <a:lnTo>
                    <a:pt x="2673616" y="1600314"/>
                  </a:lnTo>
                  <a:lnTo>
                    <a:pt x="2673616" y="1583880"/>
                  </a:lnTo>
                  <a:close/>
                </a:path>
                <a:path w="7472680" h="2781935">
                  <a:moveTo>
                    <a:pt x="3299803" y="1550543"/>
                  </a:moveTo>
                  <a:lnTo>
                    <a:pt x="3293135" y="1543875"/>
                  </a:lnTo>
                  <a:lnTo>
                    <a:pt x="3284918" y="1543875"/>
                  </a:lnTo>
                  <a:lnTo>
                    <a:pt x="3276701" y="1543875"/>
                  </a:lnTo>
                  <a:lnTo>
                    <a:pt x="3270034" y="1550543"/>
                  </a:lnTo>
                  <a:lnTo>
                    <a:pt x="3270034" y="1566976"/>
                  </a:lnTo>
                  <a:lnTo>
                    <a:pt x="3276701" y="1573644"/>
                  </a:lnTo>
                  <a:lnTo>
                    <a:pt x="3293135" y="1573644"/>
                  </a:lnTo>
                  <a:lnTo>
                    <a:pt x="3299803" y="1566976"/>
                  </a:lnTo>
                  <a:lnTo>
                    <a:pt x="3299803" y="1550543"/>
                  </a:lnTo>
                  <a:close/>
                </a:path>
                <a:path w="7472680" h="2781935">
                  <a:moveTo>
                    <a:pt x="3312896" y="1635290"/>
                  </a:moveTo>
                  <a:lnTo>
                    <a:pt x="3306229" y="1628622"/>
                  </a:lnTo>
                  <a:lnTo>
                    <a:pt x="3298012" y="1628622"/>
                  </a:lnTo>
                  <a:lnTo>
                    <a:pt x="3289795" y="1628622"/>
                  </a:lnTo>
                  <a:lnTo>
                    <a:pt x="3283127" y="1635290"/>
                  </a:lnTo>
                  <a:lnTo>
                    <a:pt x="3283127" y="1651723"/>
                  </a:lnTo>
                  <a:lnTo>
                    <a:pt x="3289795" y="1658391"/>
                  </a:lnTo>
                  <a:lnTo>
                    <a:pt x="3306229" y="1658391"/>
                  </a:lnTo>
                  <a:lnTo>
                    <a:pt x="3312896" y="1651723"/>
                  </a:lnTo>
                  <a:lnTo>
                    <a:pt x="3312896" y="1635290"/>
                  </a:lnTo>
                  <a:close/>
                </a:path>
                <a:path w="7472680" h="2781935">
                  <a:moveTo>
                    <a:pt x="3389820" y="1682584"/>
                  </a:moveTo>
                  <a:lnTo>
                    <a:pt x="3383153" y="1675917"/>
                  </a:lnTo>
                  <a:lnTo>
                    <a:pt x="3374936" y="1675917"/>
                  </a:lnTo>
                  <a:lnTo>
                    <a:pt x="3366706" y="1675917"/>
                  </a:lnTo>
                  <a:lnTo>
                    <a:pt x="3360051" y="1682584"/>
                  </a:lnTo>
                  <a:lnTo>
                    <a:pt x="3360051" y="1699018"/>
                  </a:lnTo>
                  <a:lnTo>
                    <a:pt x="3366706" y="1705686"/>
                  </a:lnTo>
                  <a:lnTo>
                    <a:pt x="3383153" y="1705686"/>
                  </a:lnTo>
                  <a:lnTo>
                    <a:pt x="3389820" y="1699018"/>
                  </a:lnTo>
                  <a:lnTo>
                    <a:pt x="3389820" y="1682584"/>
                  </a:lnTo>
                  <a:close/>
                </a:path>
                <a:path w="7472680" h="2781935">
                  <a:moveTo>
                    <a:pt x="3613874" y="2359304"/>
                  </a:moveTo>
                  <a:lnTo>
                    <a:pt x="3607206" y="2352637"/>
                  </a:lnTo>
                  <a:lnTo>
                    <a:pt x="3598989" y="2352637"/>
                  </a:lnTo>
                  <a:lnTo>
                    <a:pt x="3590760" y="2352637"/>
                  </a:lnTo>
                  <a:lnTo>
                    <a:pt x="3584105" y="2359304"/>
                  </a:lnTo>
                  <a:lnTo>
                    <a:pt x="3584105" y="2375738"/>
                  </a:lnTo>
                  <a:lnTo>
                    <a:pt x="3590760" y="2382405"/>
                  </a:lnTo>
                  <a:lnTo>
                    <a:pt x="3607206" y="2382405"/>
                  </a:lnTo>
                  <a:lnTo>
                    <a:pt x="3613874" y="2375738"/>
                  </a:lnTo>
                  <a:lnTo>
                    <a:pt x="3613874" y="2359304"/>
                  </a:lnTo>
                  <a:close/>
                </a:path>
                <a:path w="7472680" h="2781935">
                  <a:moveTo>
                    <a:pt x="3935704" y="2520442"/>
                  </a:moveTo>
                  <a:lnTo>
                    <a:pt x="3929037" y="2513774"/>
                  </a:lnTo>
                  <a:lnTo>
                    <a:pt x="3920820" y="2513774"/>
                  </a:lnTo>
                  <a:lnTo>
                    <a:pt x="3912603" y="2513774"/>
                  </a:lnTo>
                  <a:lnTo>
                    <a:pt x="3905935" y="2520442"/>
                  </a:lnTo>
                  <a:lnTo>
                    <a:pt x="3905935" y="2536875"/>
                  </a:lnTo>
                  <a:lnTo>
                    <a:pt x="3912603" y="2543543"/>
                  </a:lnTo>
                  <a:lnTo>
                    <a:pt x="3929037" y="2543543"/>
                  </a:lnTo>
                  <a:lnTo>
                    <a:pt x="3935704" y="2536875"/>
                  </a:lnTo>
                  <a:lnTo>
                    <a:pt x="3935704" y="2520442"/>
                  </a:lnTo>
                  <a:close/>
                </a:path>
                <a:path w="7472680" h="2781935">
                  <a:moveTo>
                    <a:pt x="4027843" y="2319629"/>
                  </a:moveTo>
                  <a:lnTo>
                    <a:pt x="4021175" y="2312962"/>
                  </a:lnTo>
                  <a:lnTo>
                    <a:pt x="4012958" y="2312962"/>
                  </a:lnTo>
                  <a:lnTo>
                    <a:pt x="4004741" y="2312962"/>
                  </a:lnTo>
                  <a:lnTo>
                    <a:pt x="3998074" y="2319629"/>
                  </a:lnTo>
                  <a:lnTo>
                    <a:pt x="3998074" y="2336063"/>
                  </a:lnTo>
                  <a:lnTo>
                    <a:pt x="4004741" y="2342731"/>
                  </a:lnTo>
                  <a:lnTo>
                    <a:pt x="4021175" y="2342731"/>
                  </a:lnTo>
                  <a:lnTo>
                    <a:pt x="4027843" y="2336063"/>
                  </a:lnTo>
                  <a:lnTo>
                    <a:pt x="4027843" y="2319629"/>
                  </a:lnTo>
                  <a:close/>
                </a:path>
                <a:path w="7472680" h="2781935">
                  <a:moveTo>
                    <a:pt x="4279620" y="2758757"/>
                  </a:moveTo>
                  <a:lnTo>
                    <a:pt x="4272953" y="2752090"/>
                  </a:lnTo>
                  <a:lnTo>
                    <a:pt x="4264736" y="2752090"/>
                  </a:lnTo>
                  <a:lnTo>
                    <a:pt x="4256506" y="2752090"/>
                  </a:lnTo>
                  <a:lnTo>
                    <a:pt x="4249839" y="2758757"/>
                  </a:lnTo>
                  <a:lnTo>
                    <a:pt x="4249839" y="2775191"/>
                  </a:lnTo>
                  <a:lnTo>
                    <a:pt x="4256506" y="2781858"/>
                  </a:lnTo>
                  <a:lnTo>
                    <a:pt x="4272953" y="2781858"/>
                  </a:lnTo>
                  <a:lnTo>
                    <a:pt x="4279620" y="2775191"/>
                  </a:lnTo>
                  <a:lnTo>
                    <a:pt x="4279620" y="2758757"/>
                  </a:lnTo>
                  <a:close/>
                </a:path>
                <a:path w="7472680" h="2781935">
                  <a:moveTo>
                    <a:pt x="4287202" y="2250910"/>
                  </a:moveTo>
                  <a:lnTo>
                    <a:pt x="4280535" y="2244242"/>
                  </a:lnTo>
                  <a:lnTo>
                    <a:pt x="4272318" y="2244242"/>
                  </a:lnTo>
                  <a:lnTo>
                    <a:pt x="4264101" y="2244242"/>
                  </a:lnTo>
                  <a:lnTo>
                    <a:pt x="4257433" y="2250910"/>
                  </a:lnTo>
                  <a:lnTo>
                    <a:pt x="4257433" y="2267343"/>
                  </a:lnTo>
                  <a:lnTo>
                    <a:pt x="4264101" y="2274011"/>
                  </a:lnTo>
                  <a:lnTo>
                    <a:pt x="4280535" y="2274011"/>
                  </a:lnTo>
                  <a:lnTo>
                    <a:pt x="4287202" y="2267343"/>
                  </a:lnTo>
                  <a:lnTo>
                    <a:pt x="4287202" y="2250910"/>
                  </a:lnTo>
                  <a:close/>
                </a:path>
                <a:path w="7472680" h="2781935">
                  <a:moveTo>
                    <a:pt x="5027917" y="2605392"/>
                  </a:moveTo>
                  <a:lnTo>
                    <a:pt x="5021250" y="2598724"/>
                  </a:lnTo>
                  <a:lnTo>
                    <a:pt x="5013033" y="2598724"/>
                  </a:lnTo>
                  <a:lnTo>
                    <a:pt x="5004816" y="2598724"/>
                  </a:lnTo>
                  <a:lnTo>
                    <a:pt x="4998148" y="2605392"/>
                  </a:lnTo>
                  <a:lnTo>
                    <a:pt x="4998148" y="2621826"/>
                  </a:lnTo>
                  <a:lnTo>
                    <a:pt x="5004816" y="2628493"/>
                  </a:lnTo>
                  <a:lnTo>
                    <a:pt x="5021250" y="2628493"/>
                  </a:lnTo>
                  <a:lnTo>
                    <a:pt x="5027917" y="2621826"/>
                  </a:lnTo>
                  <a:lnTo>
                    <a:pt x="5027917" y="2605392"/>
                  </a:lnTo>
                  <a:close/>
                </a:path>
                <a:path w="7472680" h="2781935">
                  <a:moveTo>
                    <a:pt x="7472324" y="1956308"/>
                  </a:moveTo>
                  <a:lnTo>
                    <a:pt x="7465657" y="1949640"/>
                  </a:lnTo>
                  <a:lnTo>
                    <a:pt x="7457440" y="1949640"/>
                  </a:lnTo>
                  <a:lnTo>
                    <a:pt x="7449223" y="1949640"/>
                  </a:lnTo>
                  <a:lnTo>
                    <a:pt x="7442555" y="1956308"/>
                  </a:lnTo>
                  <a:lnTo>
                    <a:pt x="7442555" y="1972741"/>
                  </a:lnTo>
                  <a:lnTo>
                    <a:pt x="7449223" y="1979409"/>
                  </a:lnTo>
                  <a:lnTo>
                    <a:pt x="7465657" y="1979409"/>
                  </a:lnTo>
                  <a:lnTo>
                    <a:pt x="7472324" y="1972741"/>
                  </a:lnTo>
                  <a:lnTo>
                    <a:pt x="7472324" y="1956308"/>
                  </a:lnTo>
                  <a:close/>
                </a:path>
              </a:pathLst>
            </a:custGeom>
            <a:solidFill>
              <a:srgbClr val="374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02549" y="3536822"/>
              <a:ext cx="7320915" cy="2357120"/>
            </a:xfrm>
            <a:custGeom>
              <a:avLst/>
              <a:gdLst/>
              <a:ahLst/>
              <a:cxnLst/>
              <a:rect l="l" t="t" r="r" b="b"/>
              <a:pathLst>
                <a:path w="7320915" h="2357120">
                  <a:moveTo>
                    <a:pt x="29768" y="1482572"/>
                  </a:moveTo>
                  <a:lnTo>
                    <a:pt x="23101" y="1475905"/>
                  </a:lnTo>
                  <a:lnTo>
                    <a:pt x="14884" y="1475905"/>
                  </a:lnTo>
                  <a:lnTo>
                    <a:pt x="6667" y="1475905"/>
                  </a:lnTo>
                  <a:lnTo>
                    <a:pt x="0" y="1482572"/>
                  </a:lnTo>
                  <a:lnTo>
                    <a:pt x="0" y="1499006"/>
                  </a:lnTo>
                  <a:lnTo>
                    <a:pt x="6667" y="1505673"/>
                  </a:lnTo>
                  <a:lnTo>
                    <a:pt x="23101" y="1505673"/>
                  </a:lnTo>
                  <a:lnTo>
                    <a:pt x="29768" y="1499006"/>
                  </a:lnTo>
                  <a:lnTo>
                    <a:pt x="29768" y="1482572"/>
                  </a:lnTo>
                  <a:close/>
                </a:path>
                <a:path w="7320915" h="2357120">
                  <a:moveTo>
                    <a:pt x="88519" y="1640497"/>
                  </a:moveTo>
                  <a:lnTo>
                    <a:pt x="81851" y="1633829"/>
                  </a:lnTo>
                  <a:lnTo>
                    <a:pt x="73634" y="1633829"/>
                  </a:lnTo>
                  <a:lnTo>
                    <a:pt x="65417" y="1633829"/>
                  </a:lnTo>
                  <a:lnTo>
                    <a:pt x="58750" y="1640497"/>
                  </a:lnTo>
                  <a:lnTo>
                    <a:pt x="58750" y="1656930"/>
                  </a:lnTo>
                  <a:lnTo>
                    <a:pt x="65417" y="1663598"/>
                  </a:lnTo>
                  <a:lnTo>
                    <a:pt x="81851" y="1663598"/>
                  </a:lnTo>
                  <a:lnTo>
                    <a:pt x="88519" y="1656930"/>
                  </a:lnTo>
                  <a:lnTo>
                    <a:pt x="88519" y="1640497"/>
                  </a:lnTo>
                  <a:close/>
                </a:path>
                <a:path w="7320915" h="2357120">
                  <a:moveTo>
                    <a:pt x="110159" y="1870760"/>
                  </a:moveTo>
                  <a:lnTo>
                    <a:pt x="103492" y="1864093"/>
                  </a:lnTo>
                  <a:lnTo>
                    <a:pt x="95275" y="1864093"/>
                  </a:lnTo>
                  <a:lnTo>
                    <a:pt x="87058" y="1864093"/>
                  </a:lnTo>
                  <a:lnTo>
                    <a:pt x="80391" y="1870760"/>
                  </a:lnTo>
                  <a:lnTo>
                    <a:pt x="80391" y="1887194"/>
                  </a:lnTo>
                  <a:lnTo>
                    <a:pt x="87058" y="1893862"/>
                  </a:lnTo>
                  <a:lnTo>
                    <a:pt x="103492" y="1893862"/>
                  </a:lnTo>
                  <a:lnTo>
                    <a:pt x="110159" y="1887194"/>
                  </a:lnTo>
                  <a:lnTo>
                    <a:pt x="110159" y="1870760"/>
                  </a:lnTo>
                  <a:close/>
                </a:path>
                <a:path w="7320915" h="2357120">
                  <a:moveTo>
                    <a:pt x="146100" y="1509687"/>
                  </a:moveTo>
                  <a:lnTo>
                    <a:pt x="139433" y="1503019"/>
                  </a:lnTo>
                  <a:lnTo>
                    <a:pt x="131216" y="1503019"/>
                  </a:lnTo>
                  <a:lnTo>
                    <a:pt x="122999" y="1503019"/>
                  </a:lnTo>
                  <a:lnTo>
                    <a:pt x="116332" y="1509687"/>
                  </a:lnTo>
                  <a:lnTo>
                    <a:pt x="116332" y="1526120"/>
                  </a:lnTo>
                  <a:lnTo>
                    <a:pt x="122999" y="1532788"/>
                  </a:lnTo>
                  <a:lnTo>
                    <a:pt x="139433" y="1532788"/>
                  </a:lnTo>
                  <a:lnTo>
                    <a:pt x="146100" y="1526120"/>
                  </a:lnTo>
                  <a:lnTo>
                    <a:pt x="146100" y="1509687"/>
                  </a:lnTo>
                  <a:close/>
                </a:path>
                <a:path w="7320915" h="2357120">
                  <a:moveTo>
                    <a:pt x="185191" y="1499476"/>
                  </a:moveTo>
                  <a:lnTo>
                    <a:pt x="178523" y="1492808"/>
                  </a:lnTo>
                  <a:lnTo>
                    <a:pt x="170307" y="1492808"/>
                  </a:lnTo>
                  <a:lnTo>
                    <a:pt x="162090" y="1492808"/>
                  </a:lnTo>
                  <a:lnTo>
                    <a:pt x="155422" y="1499476"/>
                  </a:lnTo>
                  <a:lnTo>
                    <a:pt x="155422" y="1515910"/>
                  </a:lnTo>
                  <a:lnTo>
                    <a:pt x="162090" y="1522577"/>
                  </a:lnTo>
                  <a:lnTo>
                    <a:pt x="178523" y="1522577"/>
                  </a:lnTo>
                  <a:lnTo>
                    <a:pt x="185191" y="1515910"/>
                  </a:lnTo>
                  <a:lnTo>
                    <a:pt x="185191" y="1499476"/>
                  </a:lnTo>
                  <a:close/>
                </a:path>
                <a:path w="7320915" h="2357120">
                  <a:moveTo>
                    <a:pt x="198729" y="1939556"/>
                  </a:moveTo>
                  <a:lnTo>
                    <a:pt x="192062" y="1932889"/>
                  </a:lnTo>
                  <a:lnTo>
                    <a:pt x="183845" y="1932889"/>
                  </a:lnTo>
                  <a:lnTo>
                    <a:pt x="180225" y="1932889"/>
                  </a:lnTo>
                  <a:lnTo>
                    <a:pt x="180225" y="1919719"/>
                  </a:lnTo>
                  <a:lnTo>
                    <a:pt x="173558" y="1913051"/>
                  </a:lnTo>
                  <a:lnTo>
                    <a:pt x="165341" y="1913051"/>
                  </a:lnTo>
                  <a:lnTo>
                    <a:pt x="157124" y="1913051"/>
                  </a:lnTo>
                  <a:lnTo>
                    <a:pt x="150456" y="1919719"/>
                  </a:lnTo>
                  <a:lnTo>
                    <a:pt x="150456" y="1921065"/>
                  </a:lnTo>
                  <a:lnTo>
                    <a:pt x="145402" y="1916010"/>
                  </a:lnTo>
                  <a:lnTo>
                    <a:pt x="137185" y="1916010"/>
                  </a:lnTo>
                  <a:lnTo>
                    <a:pt x="128968" y="1916010"/>
                  </a:lnTo>
                  <a:lnTo>
                    <a:pt x="122301" y="1922678"/>
                  </a:lnTo>
                  <a:lnTo>
                    <a:pt x="122301" y="1939112"/>
                  </a:lnTo>
                  <a:lnTo>
                    <a:pt x="128968" y="1945779"/>
                  </a:lnTo>
                  <a:lnTo>
                    <a:pt x="145402" y="1945779"/>
                  </a:lnTo>
                  <a:lnTo>
                    <a:pt x="152069" y="1939112"/>
                  </a:lnTo>
                  <a:lnTo>
                    <a:pt x="152069" y="1937766"/>
                  </a:lnTo>
                  <a:lnTo>
                    <a:pt x="157124" y="1942820"/>
                  </a:lnTo>
                  <a:lnTo>
                    <a:pt x="168960" y="1942820"/>
                  </a:lnTo>
                  <a:lnTo>
                    <a:pt x="168960" y="1956003"/>
                  </a:lnTo>
                  <a:lnTo>
                    <a:pt x="175615" y="1962658"/>
                  </a:lnTo>
                  <a:lnTo>
                    <a:pt x="192062" y="1962658"/>
                  </a:lnTo>
                  <a:lnTo>
                    <a:pt x="198729" y="1956003"/>
                  </a:lnTo>
                  <a:lnTo>
                    <a:pt x="198729" y="1939556"/>
                  </a:lnTo>
                  <a:close/>
                </a:path>
                <a:path w="7320915" h="2357120">
                  <a:moveTo>
                    <a:pt x="226009" y="625335"/>
                  </a:moveTo>
                  <a:lnTo>
                    <a:pt x="219341" y="618667"/>
                  </a:lnTo>
                  <a:lnTo>
                    <a:pt x="211124" y="618667"/>
                  </a:lnTo>
                  <a:lnTo>
                    <a:pt x="202895" y="618667"/>
                  </a:lnTo>
                  <a:lnTo>
                    <a:pt x="196240" y="625335"/>
                  </a:lnTo>
                  <a:lnTo>
                    <a:pt x="196240" y="641781"/>
                  </a:lnTo>
                  <a:lnTo>
                    <a:pt x="202895" y="648436"/>
                  </a:lnTo>
                  <a:lnTo>
                    <a:pt x="219341" y="648436"/>
                  </a:lnTo>
                  <a:lnTo>
                    <a:pt x="226009" y="641781"/>
                  </a:lnTo>
                  <a:lnTo>
                    <a:pt x="226009" y="625335"/>
                  </a:lnTo>
                  <a:close/>
                </a:path>
                <a:path w="7320915" h="2357120">
                  <a:moveTo>
                    <a:pt x="240715" y="867600"/>
                  </a:moveTo>
                  <a:lnTo>
                    <a:pt x="234048" y="860933"/>
                  </a:lnTo>
                  <a:lnTo>
                    <a:pt x="225831" y="860933"/>
                  </a:lnTo>
                  <a:lnTo>
                    <a:pt x="217601" y="860933"/>
                  </a:lnTo>
                  <a:lnTo>
                    <a:pt x="210947" y="867600"/>
                  </a:lnTo>
                  <a:lnTo>
                    <a:pt x="210947" y="884034"/>
                  </a:lnTo>
                  <a:lnTo>
                    <a:pt x="217601" y="890701"/>
                  </a:lnTo>
                  <a:lnTo>
                    <a:pt x="234048" y="890701"/>
                  </a:lnTo>
                  <a:lnTo>
                    <a:pt x="240715" y="884034"/>
                  </a:lnTo>
                  <a:lnTo>
                    <a:pt x="240715" y="867600"/>
                  </a:lnTo>
                  <a:close/>
                </a:path>
                <a:path w="7320915" h="2357120">
                  <a:moveTo>
                    <a:pt x="252158" y="748461"/>
                  </a:moveTo>
                  <a:lnTo>
                    <a:pt x="245503" y="741794"/>
                  </a:lnTo>
                  <a:lnTo>
                    <a:pt x="237274" y="741794"/>
                  </a:lnTo>
                  <a:lnTo>
                    <a:pt x="229057" y="741794"/>
                  </a:lnTo>
                  <a:lnTo>
                    <a:pt x="222389" y="748461"/>
                  </a:lnTo>
                  <a:lnTo>
                    <a:pt x="222389" y="764895"/>
                  </a:lnTo>
                  <a:lnTo>
                    <a:pt x="229057" y="771563"/>
                  </a:lnTo>
                  <a:lnTo>
                    <a:pt x="245503" y="771563"/>
                  </a:lnTo>
                  <a:lnTo>
                    <a:pt x="252158" y="764895"/>
                  </a:lnTo>
                  <a:lnTo>
                    <a:pt x="252158" y="748461"/>
                  </a:lnTo>
                  <a:close/>
                </a:path>
                <a:path w="7320915" h="2357120">
                  <a:moveTo>
                    <a:pt x="321386" y="842594"/>
                  </a:moveTo>
                  <a:lnTo>
                    <a:pt x="314731" y="835926"/>
                  </a:lnTo>
                  <a:lnTo>
                    <a:pt x="306501" y="835926"/>
                  </a:lnTo>
                  <a:lnTo>
                    <a:pt x="298284" y="835926"/>
                  </a:lnTo>
                  <a:lnTo>
                    <a:pt x="291617" y="842594"/>
                  </a:lnTo>
                  <a:lnTo>
                    <a:pt x="291617" y="859040"/>
                  </a:lnTo>
                  <a:lnTo>
                    <a:pt x="298284" y="865695"/>
                  </a:lnTo>
                  <a:lnTo>
                    <a:pt x="314731" y="865695"/>
                  </a:lnTo>
                  <a:lnTo>
                    <a:pt x="321386" y="859040"/>
                  </a:lnTo>
                  <a:lnTo>
                    <a:pt x="321386" y="842594"/>
                  </a:lnTo>
                  <a:close/>
                </a:path>
                <a:path w="7320915" h="2357120">
                  <a:moveTo>
                    <a:pt x="329057" y="2123224"/>
                  </a:moveTo>
                  <a:lnTo>
                    <a:pt x="322389" y="2116556"/>
                  </a:lnTo>
                  <a:lnTo>
                    <a:pt x="314172" y="2116556"/>
                  </a:lnTo>
                  <a:lnTo>
                    <a:pt x="305955" y="2116556"/>
                  </a:lnTo>
                  <a:lnTo>
                    <a:pt x="299288" y="2123224"/>
                  </a:lnTo>
                  <a:lnTo>
                    <a:pt x="299288" y="2139658"/>
                  </a:lnTo>
                  <a:lnTo>
                    <a:pt x="305955" y="2146325"/>
                  </a:lnTo>
                  <a:lnTo>
                    <a:pt x="322389" y="2146325"/>
                  </a:lnTo>
                  <a:lnTo>
                    <a:pt x="329057" y="2139658"/>
                  </a:lnTo>
                  <a:lnTo>
                    <a:pt x="329057" y="2123224"/>
                  </a:lnTo>
                  <a:close/>
                </a:path>
                <a:path w="7320915" h="2357120">
                  <a:moveTo>
                    <a:pt x="376834" y="1157033"/>
                  </a:moveTo>
                  <a:lnTo>
                    <a:pt x="370179" y="1150366"/>
                  </a:lnTo>
                  <a:lnTo>
                    <a:pt x="361950" y="1150366"/>
                  </a:lnTo>
                  <a:lnTo>
                    <a:pt x="353733" y="1150366"/>
                  </a:lnTo>
                  <a:lnTo>
                    <a:pt x="347065" y="1157033"/>
                  </a:lnTo>
                  <a:lnTo>
                    <a:pt x="347065" y="1173467"/>
                  </a:lnTo>
                  <a:lnTo>
                    <a:pt x="353733" y="1180134"/>
                  </a:lnTo>
                  <a:lnTo>
                    <a:pt x="370179" y="1180134"/>
                  </a:lnTo>
                  <a:lnTo>
                    <a:pt x="376834" y="1173467"/>
                  </a:lnTo>
                  <a:lnTo>
                    <a:pt x="376834" y="1157033"/>
                  </a:lnTo>
                  <a:close/>
                </a:path>
                <a:path w="7320915" h="2357120">
                  <a:moveTo>
                    <a:pt x="377228" y="1774304"/>
                  </a:moveTo>
                  <a:lnTo>
                    <a:pt x="370560" y="1767636"/>
                  </a:lnTo>
                  <a:lnTo>
                    <a:pt x="362343" y="1767636"/>
                  </a:lnTo>
                  <a:lnTo>
                    <a:pt x="354126" y="1767636"/>
                  </a:lnTo>
                  <a:lnTo>
                    <a:pt x="347459" y="1774304"/>
                  </a:lnTo>
                  <a:lnTo>
                    <a:pt x="347459" y="1790738"/>
                  </a:lnTo>
                  <a:lnTo>
                    <a:pt x="354126" y="1797405"/>
                  </a:lnTo>
                  <a:lnTo>
                    <a:pt x="370560" y="1797405"/>
                  </a:lnTo>
                  <a:lnTo>
                    <a:pt x="377228" y="1790738"/>
                  </a:lnTo>
                  <a:lnTo>
                    <a:pt x="377228" y="1774304"/>
                  </a:lnTo>
                  <a:close/>
                </a:path>
                <a:path w="7320915" h="2357120">
                  <a:moveTo>
                    <a:pt x="409003" y="2228621"/>
                  </a:moveTo>
                  <a:lnTo>
                    <a:pt x="402336" y="2221954"/>
                  </a:lnTo>
                  <a:lnTo>
                    <a:pt x="394119" y="2221954"/>
                  </a:lnTo>
                  <a:lnTo>
                    <a:pt x="385902" y="2221954"/>
                  </a:lnTo>
                  <a:lnTo>
                    <a:pt x="379234" y="2228621"/>
                  </a:lnTo>
                  <a:lnTo>
                    <a:pt x="379234" y="2245055"/>
                  </a:lnTo>
                  <a:lnTo>
                    <a:pt x="385902" y="2251722"/>
                  </a:lnTo>
                  <a:lnTo>
                    <a:pt x="402336" y="2251722"/>
                  </a:lnTo>
                  <a:lnTo>
                    <a:pt x="409003" y="2245055"/>
                  </a:lnTo>
                  <a:lnTo>
                    <a:pt x="409003" y="2228621"/>
                  </a:lnTo>
                  <a:close/>
                </a:path>
                <a:path w="7320915" h="2357120">
                  <a:moveTo>
                    <a:pt x="409752" y="2333675"/>
                  </a:moveTo>
                  <a:lnTo>
                    <a:pt x="403085" y="2327008"/>
                  </a:lnTo>
                  <a:lnTo>
                    <a:pt x="394868" y="2327008"/>
                  </a:lnTo>
                  <a:lnTo>
                    <a:pt x="386651" y="2327008"/>
                  </a:lnTo>
                  <a:lnTo>
                    <a:pt x="379984" y="2333675"/>
                  </a:lnTo>
                  <a:lnTo>
                    <a:pt x="379984" y="2350109"/>
                  </a:lnTo>
                  <a:lnTo>
                    <a:pt x="386651" y="2356777"/>
                  </a:lnTo>
                  <a:lnTo>
                    <a:pt x="403085" y="2356777"/>
                  </a:lnTo>
                  <a:lnTo>
                    <a:pt x="409752" y="2350109"/>
                  </a:lnTo>
                  <a:lnTo>
                    <a:pt x="409752" y="2333675"/>
                  </a:lnTo>
                  <a:close/>
                </a:path>
                <a:path w="7320915" h="2357120">
                  <a:moveTo>
                    <a:pt x="498741" y="838009"/>
                  </a:moveTo>
                  <a:lnTo>
                    <a:pt x="492074" y="831342"/>
                  </a:lnTo>
                  <a:lnTo>
                    <a:pt x="483857" y="831342"/>
                  </a:lnTo>
                  <a:lnTo>
                    <a:pt x="475640" y="831342"/>
                  </a:lnTo>
                  <a:lnTo>
                    <a:pt x="468972" y="838009"/>
                  </a:lnTo>
                  <a:lnTo>
                    <a:pt x="468972" y="854456"/>
                  </a:lnTo>
                  <a:lnTo>
                    <a:pt x="475640" y="861110"/>
                  </a:lnTo>
                  <a:lnTo>
                    <a:pt x="492074" y="861110"/>
                  </a:lnTo>
                  <a:lnTo>
                    <a:pt x="498741" y="854456"/>
                  </a:lnTo>
                  <a:lnTo>
                    <a:pt x="498741" y="838009"/>
                  </a:lnTo>
                  <a:close/>
                </a:path>
                <a:path w="7320915" h="2357120">
                  <a:moveTo>
                    <a:pt x="535978" y="1387614"/>
                  </a:moveTo>
                  <a:lnTo>
                    <a:pt x="529310" y="1380947"/>
                  </a:lnTo>
                  <a:lnTo>
                    <a:pt x="521093" y="1380947"/>
                  </a:lnTo>
                  <a:lnTo>
                    <a:pt x="512876" y="1380947"/>
                  </a:lnTo>
                  <a:lnTo>
                    <a:pt x="506209" y="1387614"/>
                  </a:lnTo>
                  <a:lnTo>
                    <a:pt x="506209" y="1404048"/>
                  </a:lnTo>
                  <a:lnTo>
                    <a:pt x="512876" y="1410716"/>
                  </a:lnTo>
                  <a:lnTo>
                    <a:pt x="529310" y="1410716"/>
                  </a:lnTo>
                  <a:lnTo>
                    <a:pt x="535978" y="1404048"/>
                  </a:lnTo>
                  <a:lnTo>
                    <a:pt x="535978" y="1387614"/>
                  </a:lnTo>
                  <a:close/>
                </a:path>
                <a:path w="7320915" h="2357120">
                  <a:moveTo>
                    <a:pt x="551421" y="1564170"/>
                  </a:moveTo>
                  <a:lnTo>
                    <a:pt x="544753" y="1557502"/>
                  </a:lnTo>
                  <a:lnTo>
                    <a:pt x="536536" y="1557502"/>
                  </a:lnTo>
                  <a:lnTo>
                    <a:pt x="528320" y="1557502"/>
                  </a:lnTo>
                  <a:lnTo>
                    <a:pt x="521652" y="1564170"/>
                  </a:lnTo>
                  <a:lnTo>
                    <a:pt x="521652" y="1580616"/>
                  </a:lnTo>
                  <a:lnTo>
                    <a:pt x="528320" y="1587271"/>
                  </a:lnTo>
                  <a:lnTo>
                    <a:pt x="544753" y="1587271"/>
                  </a:lnTo>
                  <a:lnTo>
                    <a:pt x="551421" y="1580616"/>
                  </a:lnTo>
                  <a:lnTo>
                    <a:pt x="551421" y="1564170"/>
                  </a:lnTo>
                  <a:close/>
                </a:path>
                <a:path w="7320915" h="2357120">
                  <a:moveTo>
                    <a:pt x="553643" y="1025334"/>
                  </a:moveTo>
                  <a:lnTo>
                    <a:pt x="546976" y="1018667"/>
                  </a:lnTo>
                  <a:lnTo>
                    <a:pt x="538759" y="1018667"/>
                  </a:lnTo>
                  <a:lnTo>
                    <a:pt x="530542" y="1018667"/>
                  </a:lnTo>
                  <a:lnTo>
                    <a:pt x="523875" y="1025334"/>
                  </a:lnTo>
                  <a:lnTo>
                    <a:pt x="523875" y="1041768"/>
                  </a:lnTo>
                  <a:lnTo>
                    <a:pt x="530542" y="1048435"/>
                  </a:lnTo>
                  <a:lnTo>
                    <a:pt x="546976" y="1048435"/>
                  </a:lnTo>
                  <a:lnTo>
                    <a:pt x="553643" y="1041768"/>
                  </a:lnTo>
                  <a:lnTo>
                    <a:pt x="553643" y="1025334"/>
                  </a:lnTo>
                  <a:close/>
                </a:path>
                <a:path w="7320915" h="2357120">
                  <a:moveTo>
                    <a:pt x="594817" y="287972"/>
                  </a:moveTo>
                  <a:lnTo>
                    <a:pt x="588149" y="281305"/>
                  </a:lnTo>
                  <a:lnTo>
                    <a:pt x="579932" y="281305"/>
                  </a:lnTo>
                  <a:lnTo>
                    <a:pt x="571715" y="281305"/>
                  </a:lnTo>
                  <a:lnTo>
                    <a:pt x="565048" y="287972"/>
                  </a:lnTo>
                  <a:lnTo>
                    <a:pt x="565048" y="304406"/>
                  </a:lnTo>
                  <a:lnTo>
                    <a:pt x="571715" y="311073"/>
                  </a:lnTo>
                  <a:lnTo>
                    <a:pt x="588149" y="311073"/>
                  </a:lnTo>
                  <a:lnTo>
                    <a:pt x="594817" y="304406"/>
                  </a:lnTo>
                  <a:lnTo>
                    <a:pt x="594817" y="287972"/>
                  </a:lnTo>
                  <a:close/>
                </a:path>
                <a:path w="7320915" h="2357120">
                  <a:moveTo>
                    <a:pt x="595261" y="1077239"/>
                  </a:moveTo>
                  <a:lnTo>
                    <a:pt x="588606" y="1070571"/>
                  </a:lnTo>
                  <a:lnTo>
                    <a:pt x="580377" y="1070571"/>
                  </a:lnTo>
                  <a:lnTo>
                    <a:pt x="572160" y="1070571"/>
                  </a:lnTo>
                  <a:lnTo>
                    <a:pt x="565492" y="1077239"/>
                  </a:lnTo>
                  <a:lnTo>
                    <a:pt x="565492" y="1093673"/>
                  </a:lnTo>
                  <a:lnTo>
                    <a:pt x="572160" y="1100340"/>
                  </a:lnTo>
                  <a:lnTo>
                    <a:pt x="588606" y="1100340"/>
                  </a:lnTo>
                  <a:lnTo>
                    <a:pt x="595261" y="1093673"/>
                  </a:lnTo>
                  <a:lnTo>
                    <a:pt x="595261" y="1077239"/>
                  </a:lnTo>
                  <a:close/>
                </a:path>
                <a:path w="7320915" h="2357120">
                  <a:moveTo>
                    <a:pt x="616839" y="685482"/>
                  </a:moveTo>
                  <a:lnTo>
                    <a:pt x="610171" y="678815"/>
                  </a:lnTo>
                  <a:lnTo>
                    <a:pt x="601954" y="678815"/>
                  </a:lnTo>
                  <a:lnTo>
                    <a:pt x="593737" y="678815"/>
                  </a:lnTo>
                  <a:lnTo>
                    <a:pt x="587070" y="685482"/>
                  </a:lnTo>
                  <a:lnTo>
                    <a:pt x="587070" y="701916"/>
                  </a:lnTo>
                  <a:lnTo>
                    <a:pt x="593737" y="708583"/>
                  </a:lnTo>
                  <a:lnTo>
                    <a:pt x="610171" y="708583"/>
                  </a:lnTo>
                  <a:lnTo>
                    <a:pt x="616839" y="701916"/>
                  </a:lnTo>
                  <a:lnTo>
                    <a:pt x="616839" y="685482"/>
                  </a:lnTo>
                  <a:close/>
                </a:path>
                <a:path w="7320915" h="2357120">
                  <a:moveTo>
                    <a:pt x="617766" y="645248"/>
                  </a:moveTo>
                  <a:lnTo>
                    <a:pt x="611098" y="638581"/>
                  </a:lnTo>
                  <a:lnTo>
                    <a:pt x="602881" y="638581"/>
                  </a:lnTo>
                  <a:lnTo>
                    <a:pt x="594652" y="638581"/>
                  </a:lnTo>
                  <a:lnTo>
                    <a:pt x="587997" y="645248"/>
                  </a:lnTo>
                  <a:lnTo>
                    <a:pt x="587997" y="661695"/>
                  </a:lnTo>
                  <a:lnTo>
                    <a:pt x="594652" y="668350"/>
                  </a:lnTo>
                  <a:lnTo>
                    <a:pt x="611098" y="668350"/>
                  </a:lnTo>
                  <a:lnTo>
                    <a:pt x="617766" y="661695"/>
                  </a:lnTo>
                  <a:lnTo>
                    <a:pt x="617766" y="645248"/>
                  </a:lnTo>
                  <a:close/>
                </a:path>
                <a:path w="7320915" h="2357120">
                  <a:moveTo>
                    <a:pt x="622998" y="1916887"/>
                  </a:moveTo>
                  <a:lnTo>
                    <a:pt x="616331" y="1910219"/>
                  </a:lnTo>
                  <a:lnTo>
                    <a:pt x="608114" y="1910219"/>
                  </a:lnTo>
                  <a:lnTo>
                    <a:pt x="599897" y="1910219"/>
                  </a:lnTo>
                  <a:lnTo>
                    <a:pt x="593229" y="1916887"/>
                  </a:lnTo>
                  <a:lnTo>
                    <a:pt x="593229" y="1933321"/>
                  </a:lnTo>
                  <a:lnTo>
                    <a:pt x="599897" y="1939988"/>
                  </a:lnTo>
                  <a:lnTo>
                    <a:pt x="616331" y="1939988"/>
                  </a:lnTo>
                  <a:lnTo>
                    <a:pt x="622998" y="1933321"/>
                  </a:lnTo>
                  <a:lnTo>
                    <a:pt x="622998" y="1916887"/>
                  </a:lnTo>
                  <a:close/>
                </a:path>
                <a:path w="7320915" h="2357120">
                  <a:moveTo>
                    <a:pt x="623671" y="839901"/>
                  </a:moveTo>
                  <a:lnTo>
                    <a:pt x="617004" y="833234"/>
                  </a:lnTo>
                  <a:lnTo>
                    <a:pt x="608787" y="833234"/>
                  </a:lnTo>
                  <a:lnTo>
                    <a:pt x="600557" y="833234"/>
                  </a:lnTo>
                  <a:lnTo>
                    <a:pt x="593902" y="839901"/>
                  </a:lnTo>
                  <a:lnTo>
                    <a:pt x="593902" y="856335"/>
                  </a:lnTo>
                  <a:lnTo>
                    <a:pt x="600557" y="863003"/>
                  </a:lnTo>
                  <a:lnTo>
                    <a:pt x="617004" y="863003"/>
                  </a:lnTo>
                  <a:lnTo>
                    <a:pt x="623671" y="856335"/>
                  </a:lnTo>
                  <a:lnTo>
                    <a:pt x="623671" y="839901"/>
                  </a:lnTo>
                  <a:close/>
                </a:path>
                <a:path w="7320915" h="2357120">
                  <a:moveTo>
                    <a:pt x="656424" y="691667"/>
                  </a:moveTo>
                  <a:lnTo>
                    <a:pt x="649757" y="684999"/>
                  </a:lnTo>
                  <a:lnTo>
                    <a:pt x="641540" y="684999"/>
                  </a:lnTo>
                  <a:lnTo>
                    <a:pt x="633323" y="684999"/>
                  </a:lnTo>
                  <a:lnTo>
                    <a:pt x="626656" y="691667"/>
                  </a:lnTo>
                  <a:lnTo>
                    <a:pt x="626656" y="708101"/>
                  </a:lnTo>
                  <a:lnTo>
                    <a:pt x="633323" y="714768"/>
                  </a:lnTo>
                  <a:lnTo>
                    <a:pt x="649757" y="714768"/>
                  </a:lnTo>
                  <a:lnTo>
                    <a:pt x="656424" y="708101"/>
                  </a:lnTo>
                  <a:lnTo>
                    <a:pt x="656424" y="691667"/>
                  </a:lnTo>
                  <a:close/>
                </a:path>
                <a:path w="7320915" h="2357120">
                  <a:moveTo>
                    <a:pt x="665695" y="1467713"/>
                  </a:moveTo>
                  <a:lnTo>
                    <a:pt x="659028" y="1461046"/>
                  </a:lnTo>
                  <a:lnTo>
                    <a:pt x="650811" y="1461046"/>
                  </a:lnTo>
                  <a:lnTo>
                    <a:pt x="642594" y="1461046"/>
                  </a:lnTo>
                  <a:lnTo>
                    <a:pt x="635927" y="1467713"/>
                  </a:lnTo>
                  <a:lnTo>
                    <a:pt x="635927" y="1484160"/>
                  </a:lnTo>
                  <a:lnTo>
                    <a:pt x="642594" y="1490814"/>
                  </a:lnTo>
                  <a:lnTo>
                    <a:pt x="659028" y="1490814"/>
                  </a:lnTo>
                  <a:lnTo>
                    <a:pt x="665695" y="1484160"/>
                  </a:lnTo>
                  <a:lnTo>
                    <a:pt x="665695" y="1467713"/>
                  </a:lnTo>
                  <a:close/>
                </a:path>
                <a:path w="7320915" h="2357120">
                  <a:moveTo>
                    <a:pt x="754608" y="728332"/>
                  </a:moveTo>
                  <a:lnTo>
                    <a:pt x="747941" y="721664"/>
                  </a:lnTo>
                  <a:lnTo>
                    <a:pt x="739724" y="721664"/>
                  </a:lnTo>
                  <a:lnTo>
                    <a:pt x="731507" y="721664"/>
                  </a:lnTo>
                  <a:lnTo>
                    <a:pt x="724839" y="728332"/>
                  </a:lnTo>
                  <a:lnTo>
                    <a:pt x="724839" y="744766"/>
                  </a:lnTo>
                  <a:lnTo>
                    <a:pt x="731507" y="751433"/>
                  </a:lnTo>
                  <a:lnTo>
                    <a:pt x="747941" y="751433"/>
                  </a:lnTo>
                  <a:lnTo>
                    <a:pt x="754608" y="744766"/>
                  </a:lnTo>
                  <a:lnTo>
                    <a:pt x="754608" y="728332"/>
                  </a:lnTo>
                  <a:close/>
                </a:path>
                <a:path w="7320915" h="2357120">
                  <a:moveTo>
                    <a:pt x="804926" y="837158"/>
                  </a:moveTo>
                  <a:lnTo>
                    <a:pt x="798258" y="830491"/>
                  </a:lnTo>
                  <a:lnTo>
                    <a:pt x="790041" y="830491"/>
                  </a:lnTo>
                  <a:lnTo>
                    <a:pt x="781824" y="830491"/>
                  </a:lnTo>
                  <a:lnTo>
                    <a:pt x="775157" y="837158"/>
                  </a:lnTo>
                  <a:lnTo>
                    <a:pt x="775157" y="853592"/>
                  </a:lnTo>
                  <a:lnTo>
                    <a:pt x="781824" y="860259"/>
                  </a:lnTo>
                  <a:lnTo>
                    <a:pt x="798258" y="860259"/>
                  </a:lnTo>
                  <a:lnTo>
                    <a:pt x="804926" y="853592"/>
                  </a:lnTo>
                  <a:lnTo>
                    <a:pt x="804926" y="837158"/>
                  </a:lnTo>
                  <a:close/>
                </a:path>
                <a:path w="7320915" h="2357120">
                  <a:moveTo>
                    <a:pt x="838923" y="668464"/>
                  </a:moveTo>
                  <a:lnTo>
                    <a:pt x="832256" y="661797"/>
                  </a:lnTo>
                  <a:lnTo>
                    <a:pt x="824039" y="661797"/>
                  </a:lnTo>
                  <a:lnTo>
                    <a:pt x="815822" y="661797"/>
                  </a:lnTo>
                  <a:lnTo>
                    <a:pt x="809155" y="668464"/>
                  </a:lnTo>
                  <a:lnTo>
                    <a:pt x="809155" y="684911"/>
                  </a:lnTo>
                  <a:lnTo>
                    <a:pt x="815822" y="691565"/>
                  </a:lnTo>
                  <a:lnTo>
                    <a:pt x="832256" y="691565"/>
                  </a:lnTo>
                  <a:lnTo>
                    <a:pt x="838923" y="684911"/>
                  </a:lnTo>
                  <a:lnTo>
                    <a:pt x="838923" y="668464"/>
                  </a:lnTo>
                  <a:close/>
                </a:path>
                <a:path w="7320915" h="2357120">
                  <a:moveTo>
                    <a:pt x="926807" y="668362"/>
                  </a:moveTo>
                  <a:lnTo>
                    <a:pt x="920140" y="661695"/>
                  </a:lnTo>
                  <a:lnTo>
                    <a:pt x="911923" y="661695"/>
                  </a:lnTo>
                  <a:lnTo>
                    <a:pt x="903693" y="661695"/>
                  </a:lnTo>
                  <a:lnTo>
                    <a:pt x="897039" y="668362"/>
                  </a:lnTo>
                  <a:lnTo>
                    <a:pt x="897039" y="684809"/>
                  </a:lnTo>
                  <a:lnTo>
                    <a:pt x="903693" y="691464"/>
                  </a:lnTo>
                  <a:lnTo>
                    <a:pt x="920140" y="691464"/>
                  </a:lnTo>
                  <a:lnTo>
                    <a:pt x="926807" y="684809"/>
                  </a:lnTo>
                  <a:lnTo>
                    <a:pt x="926807" y="668362"/>
                  </a:lnTo>
                  <a:close/>
                </a:path>
                <a:path w="7320915" h="2357120">
                  <a:moveTo>
                    <a:pt x="1090041" y="1292237"/>
                  </a:moveTo>
                  <a:lnTo>
                    <a:pt x="1083373" y="1285570"/>
                  </a:lnTo>
                  <a:lnTo>
                    <a:pt x="1075156" y="1285570"/>
                  </a:lnTo>
                  <a:lnTo>
                    <a:pt x="1066939" y="1285570"/>
                  </a:lnTo>
                  <a:lnTo>
                    <a:pt x="1060272" y="1292237"/>
                  </a:lnTo>
                  <a:lnTo>
                    <a:pt x="1060272" y="1308671"/>
                  </a:lnTo>
                  <a:lnTo>
                    <a:pt x="1066939" y="1315339"/>
                  </a:lnTo>
                  <a:lnTo>
                    <a:pt x="1083373" y="1315339"/>
                  </a:lnTo>
                  <a:lnTo>
                    <a:pt x="1090041" y="1308671"/>
                  </a:lnTo>
                  <a:lnTo>
                    <a:pt x="1090041" y="1292237"/>
                  </a:lnTo>
                  <a:close/>
                </a:path>
                <a:path w="7320915" h="2357120">
                  <a:moveTo>
                    <a:pt x="1124534" y="967092"/>
                  </a:moveTo>
                  <a:lnTo>
                    <a:pt x="1117866" y="960424"/>
                  </a:lnTo>
                  <a:lnTo>
                    <a:pt x="1109649" y="960424"/>
                  </a:lnTo>
                  <a:lnTo>
                    <a:pt x="1101432" y="960424"/>
                  </a:lnTo>
                  <a:lnTo>
                    <a:pt x="1094765" y="967092"/>
                  </a:lnTo>
                  <a:lnTo>
                    <a:pt x="1094765" y="983526"/>
                  </a:lnTo>
                  <a:lnTo>
                    <a:pt x="1101432" y="990193"/>
                  </a:lnTo>
                  <a:lnTo>
                    <a:pt x="1117866" y="990193"/>
                  </a:lnTo>
                  <a:lnTo>
                    <a:pt x="1124534" y="983526"/>
                  </a:lnTo>
                  <a:lnTo>
                    <a:pt x="1124534" y="967092"/>
                  </a:lnTo>
                  <a:close/>
                </a:path>
                <a:path w="7320915" h="2357120">
                  <a:moveTo>
                    <a:pt x="1175435" y="929170"/>
                  </a:moveTo>
                  <a:lnTo>
                    <a:pt x="1168768" y="922502"/>
                  </a:lnTo>
                  <a:lnTo>
                    <a:pt x="1160551" y="922502"/>
                  </a:lnTo>
                  <a:lnTo>
                    <a:pt x="1152334" y="922502"/>
                  </a:lnTo>
                  <a:lnTo>
                    <a:pt x="1145667" y="929170"/>
                  </a:lnTo>
                  <a:lnTo>
                    <a:pt x="1145667" y="945603"/>
                  </a:lnTo>
                  <a:lnTo>
                    <a:pt x="1152334" y="952271"/>
                  </a:lnTo>
                  <a:lnTo>
                    <a:pt x="1168768" y="952271"/>
                  </a:lnTo>
                  <a:lnTo>
                    <a:pt x="1175435" y="945603"/>
                  </a:lnTo>
                  <a:lnTo>
                    <a:pt x="1175435" y="929170"/>
                  </a:lnTo>
                  <a:close/>
                </a:path>
                <a:path w="7320915" h="2357120">
                  <a:moveTo>
                    <a:pt x="1212773" y="863841"/>
                  </a:moveTo>
                  <a:lnTo>
                    <a:pt x="1206106" y="857173"/>
                  </a:lnTo>
                  <a:lnTo>
                    <a:pt x="1197889" y="857173"/>
                  </a:lnTo>
                  <a:lnTo>
                    <a:pt x="1189672" y="857173"/>
                  </a:lnTo>
                  <a:lnTo>
                    <a:pt x="1183005" y="863841"/>
                  </a:lnTo>
                  <a:lnTo>
                    <a:pt x="1183005" y="880275"/>
                  </a:lnTo>
                  <a:lnTo>
                    <a:pt x="1189672" y="886942"/>
                  </a:lnTo>
                  <a:lnTo>
                    <a:pt x="1206106" y="886942"/>
                  </a:lnTo>
                  <a:lnTo>
                    <a:pt x="1212773" y="880275"/>
                  </a:lnTo>
                  <a:lnTo>
                    <a:pt x="1212773" y="863841"/>
                  </a:lnTo>
                  <a:close/>
                </a:path>
                <a:path w="7320915" h="2357120">
                  <a:moveTo>
                    <a:pt x="1337424" y="1143063"/>
                  </a:moveTo>
                  <a:lnTo>
                    <a:pt x="1330756" y="1136396"/>
                  </a:lnTo>
                  <a:lnTo>
                    <a:pt x="1322539" y="1136396"/>
                  </a:lnTo>
                  <a:lnTo>
                    <a:pt x="1314323" y="1136396"/>
                  </a:lnTo>
                  <a:lnTo>
                    <a:pt x="1307655" y="1143063"/>
                  </a:lnTo>
                  <a:lnTo>
                    <a:pt x="1307655" y="1159497"/>
                  </a:lnTo>
                  <a:lnTo>
                    <a:pt x="1314323" y="1166164"/>
                  </a:lnTo>
                  <a:lnTo>
                    <a:pt x="1330756" y="1166164"/>
                  </a:lnTo>
                  <a:lnTo>
                    <a:pt x="1337424" y="1159497"/>
                  </a:lnTo>
                  <a:lnTo>
                    <a:pt x="1337424" y="1143063"/>
                  </a:lnTo>
                  <a:close/>
                </a:path>
                <a:path w="7320915" h="2357120">
                  <a:moveTo>
                    <a:pt x="1375054" y="1304620"/>
                  </a:moveTo>
                  <a:lnTo>
                    <a:pt x="1368386" y="1297952"/>
                  </a:lnTo>
                  <a:lnTo>
                    <a:pt x="1360170" y="1297952"/>
                  </a:lnTo>
                  <a:lnTo>
                    <a:pt x="1351953" y="1297952"/>
                  </a:lnTo>
                  <a:lnTo>
                    <a:pt x="1345285" y="1304620"/>
                  </a:lnTo>
                  <a:lnTo>
                    <a:pt x="1345285" y="1321054"/>
                  </a:lnTo>
                  <a:lnTo>
                    <a:pt x="1351953" y="1327721"/>
                  </a:lnTo>
                  <a:lnTo>
                    <a:pt x="1368386" y="1327721"/>
                  </a:lnTo>
                  <a:lnTo>
                    <a:pt x="1375054" y="1321054"/>
                  </a:lnTo>
                  <a:lnTo>
                    <a:pt x="1375054" y="1304620"/>
                  </a:lnTo>
                  <a:close/>
                </a:path>
                <a:path w="7320915" h="2357120">
                  <a:moveTo>
                    <a:pt x="1450390" y="1525257"/>
                  </a:moveTo>
                  <a:lnTo>
                    <a:pt x="1443723" y="1518589"/>
                  </a:lnTo>
                  <a:lnTo>
                    <a:pt x="1435506" y="1518589"/>
                  </a:lnTo>
                  <a:lnTo>
                    <a:pt x="1427276" y="1518589"/>
                  </a:lnTo>
                  <a:lnTo>
                    <a:pt x="1420622" y="1525257"/>
                  </a:lnTo>
                  <a:lnTo>
                    <a:pt x="1420622" y="1541691"/>
                  </a:lnTo>
                  <a:lnTo>
                    <a:pt x="1427276" y="1548358"/>
                  </a:lnTo>
                  <a:lnTo>
                    <a:pt x="1443723" y="1548358"/>
                  </a:lnTo>
                  <a:lnTo>
                    <a:pt x="1450390" y="1541691"/>
                  </a:lnTo>
                  <a:lnTo>
                    <a:pt x="1450390" y="1525257"/>
                  </a:lnTo>
                  <a:close/>
                </a:path>
                <a:path w="7320915" h="2357120">
                  <a:moveTo>
                    <a:pt x="1479715" y="1478457"/>
                  </a:moveTo>
                  <a:lnTo>
                    <a:pt x="1473047" y="1471790"/>
                  </a:lnTo>
                  <a:lnTo>
                    <a:pt x="1464830" y="1471790"/>
                  </a:lnTo>
                  <a:lnTo>
                    <a:pt x="1456613" y="1471790"/>
                  </a:lnTo>
                  <a:lnTo>
                    <a:pt x="1450441" y="1477962"/>
                  </a:lnTo>
                  <a:lnTo>
                    <a:pt x="1445234" y="1477962"/>
                  </a:lnTo>
                  <a:lnTo>
                    <a:pt x="1438579" y="1484630"/>
                  </a:lnTo>
                  <a:lnTo>
                    <a:pt x="1438579" y="1501063"/>
                  </a:lnTo>
                  <a:lnTo>
                    <a:pt x="1445234" y="1507731"/>
                  </a:lnTo>
                  <a:lnTo>
                    <a:pt x="1461681" y="1507731"/>
                  </a:lnTo>
                  <a:lnTo>
                    <a:pt x="1467853" y="1501559"/>
                  </a:lnTo>
                  <a:lnTo>
                    <a:pt x="1473047" y="1501559"/>
                  </a:lnTo>
                  <a:lnTo>
                    <a:pt x="1479715" y="1494891"/>
                  </a:lnTo>
                  <a:lnTo>
                    <a:pt x="1479715" y="1478457"/>
                  </a:lnTo>
                  <a:close/>
                </a:path>
                <a:path w="7320915" h="2357120">
                  <a:moveTo>
                    <a:pt x="1510665" y="916355"/>
                  </a:moveTo>
                  <a:lnTo>
                    <a:pt x="1503997" y="909688"/>
                  </a:lnTo>
                  <a:lnTo>
                    <a:pt x="1495780" y="909688"/>
                  </a:lnTo>
                  <a:lnTo>
                    <a:pt x="1487563" y="909688"/>
                  </a:lnTo>
                  <a:lnTo>
                    <a:pt x="1480896" y="916355"/>
                  </a:lnTo>
                  <a:lnTo>
                    <a:pt x="1480896" y="932789"/>
                  </a:lnTo>
                  <a:lnTo>
                    <a:pt x="1487563" y="939457"/>
                  </a:lnTo>
                  <a:lnTo>
                    <a:pt x="1503997" y="939457"/>
                  </a:lnTo>
                  <a:lnTo>
                    <a:pt x="1510665" y="932789"/>
                  </a:lnTo>
                  <a:lnTo>
                    <a:pt x="1510665" y="916355"/>
                  </a:lnTo>
                  <a:close/>
                </a:path>
                <a:path w="7320915" h="2357120">
                  <a:moveTo>
                    <a:pt x="1521587" y="1766912"/>
                  </a:moveTo>
                  <a:lnTo>
                    <a:pt x="1514919" y="1760245"/>
                  </a:lnTo>
                  <a:lnTo>
                    <a:pt x="1506702" y="1760245"/>
                  </a:lnTo>
                  <a:lnTo>
                    <a:pt x="1498485" y="1760245"/>
                  </a:lnTo>
                  <a:lnTo>
                    <a:pt x="1491818" y="1766912"/>
                  </a:lnTo>
                  <a:lnTo>
                    <a:pt x="1491818" y="1783346"/>
                  </a:lnTo>
                  <a:lnTo>
                    <a:pt x="1498485" y="1790014"/>
                  </a:lnTo>
                  <a:lnTo>
                    <a:pt x="1514919" y="1790014"/>
                  </a:lnTo>
                  <a:lnTo>
                    <a:pt x="1521587" y="1783346"/>
                  </a:lnTo>
                  <a:lnTo>
                    <a:pt x="1521587" y="1766912"/>
                  </a:lnTo>
                  <a:close/>
                </a:path>
                <a:path w="7320915" h="2357120">
                  <a:moveTo>
                    <a:pt x="1543583" y="1165021"/>
                  </a:moveTo>
                  <a:lnTo>
                    <a:pt x="1536915" y="1158354"/>
                  </a:lnTo>
                  <a:lnTo>
                    <a:pt x="1528699" y="1158354"/>
                  </a:lnTo>
                  <a:lnTo>
                    <a:pt x="1520469" y="1158354"/>
                  </a:lnTo>
                  <a:lnTo>
                    <a:pt x="1513814" y="1165021"/>
                  </a:lnTo>
                  <a:lnTo>
                    <a:pt x="1513814" y="1181455"/>
                  </a:lnTo>
                  <a:lnTo>
                    <a:pt x="1520469" y="1188123"/>
                  </a:lnTo>
                  <a:lnTo>
                    <a:pt x="1536915" y="1188123"/>
                  </a:lnTo>
                  <a:lnTo>
                    <a:pt x="1543583" y="1181455"/>
                  </a:lnTo>
                  <a:lnTo>
                    <a:pt x="1543583" y="1165021"/>
                  </a:lnTo>
                  <a:close/>
                </a:path>
                <a:path w="7320915" h="2357120">
                  <a:moveTo>
                    <a:pt x="1599425" y="511924"/>
                  </a:moveTo>
                  <a:lnTo>
                    <a:pt x="1592757" y="505256"/>
                  </a:lnTo>
                  <a:lnTo>
                    <a:pt x="1584540" y="505256"/>
                  </a:lnTo>
                  <a:lnTo>
                    <a:pt x="1576324" y="505256"/>
                  </a:lnTo>
                  <a:lnTo>
                    <a:pt x="1569656" y="511924"/>
                  </a:lnTo>
                  <a:lnTo>
                    <a:pt x="1569656" y="528358"/>
                  </a:lnTo>
                  <a:lnTo>
                    <a:pt x="1576324" y="535025"/>
                  </a:lnTo>
                  <a:lnTo>
                    <a:pt x="1592757" y="535025"/>
                  </a:lnTo>
                  <a:lnTo>
                    <a:pt x="1599425" y="528358"/>
                  </a:lnTo>
                  <a:lnTo>
                    <a:pt x="1599425" y="511924"/>
                  </a:lnTo>
                  <a:close/>
                </a:path>
                <a:path w="7320915" h="2357120">
                  <a:moveTo>
                    <a:pt x="1790611" y="1416862"/>
                  </a:moveTo>
                  <a:lnTo>
                    <a:pt x="1783943" y="1410195"/>
                  </a:lnTo>
                  <a:lnTo>
                    <a:pt x="1775726" y="1410195"/>
                  </a:lnTo>
                  <a:lnTo>
                    <a:pt x="1767509" y="1410195"/>
                  </a:lnTo>
                  <a:lnTo>
                    <a:pt x="1760842" y="1416862"/>
                  </a:lnTo>
                  <a:lnTo>
                    <a:pt x="1760842" y="1433296"/>
                  </a:lnTo>
                  <a:lnTo>
                    <a:pt x="1767509" y="1439964"/>
                  </a:lnTo>
                  <a:lnTo>
                    <a:pt x="1783943" y="1439964"/>
                  </a:lnTo>
                  <a:lnTo>
                    <a:pt x="1790611" y="1433296"/>
                  </a:lnTo>
                  <a:lnTo>
                    <a:pt x="1790611" y="1416862"/>
                  </a:lnTo>
                  <a:close/>
                </a:path>
                <a:path w="7320915" h="2357120">
                  <a:moveTo>
                    <a:pt x="1840522" y="1549692"/>
                  </a:moveTo>
                  <a:lnTo>
                    <a:pt x="1833854" y="1543024"/>
                  </a:lnTo>
                  <a:lnTo>
                    <a:pt x="1825637" y="1543024"/>
                  </a:lnTo>
                  <a:lnTo>
                    <a:pt x="1817420" y="1543024"/>
                  </a:lnTo>
                  <a:lnTo>
                    <a:pt x="1810753" y="1549692"/>
                  </a:lnTo>
                  <a:lnTo>
                    <a:pt x="1810753" y="1566125"/>
                  </a:lnTo>
                  <a:lnTo>
                    <a:pt x="1817420" y="1572793"/>
                  </a:lnTo>
                  <a:lnTo>
                    <a:pt x="1833854" y="1572793"/>
                  </a:lnTo>
                  <a:lnTo>
                    <a:pt x="1840522" y="1566125"/>
                  </a:lnTo>
                  <a:lnTo>
                    <a:pt x="1840522" y="1549692"/>
                  </a:lnTo>
                  <a:close/>
                </a:path>
                <a:path w="7320915" h="2357120">
                  <a:moveTo>
                    <a:pt x="1904923" y="1238224"/>
                  </a:moveTo>
                  <a:lnTo>
                    <a:pt x="1898256" y="1231557"/>
                  </a:lnTo>
                  <a:lnTo>
                    <a:pt x="1890039" y="1231557"/>
                  </a:lnTo>
                  <a:lnTo>
                    <a:pt x="1881822" y="1231557"/>
                  </a:lnTo>
                  <a:lnTo>
                    <a:pt x="1875155" y="1238224"/>
                  </a:lnTo>
                  <a:lnTo>
                    <a:pt x="1875155" y="1254658"/>
                  </a:lnTo>
                  <a:lnTo>
                    <a:pt x="1881822" y="1261325"/>
                  </a:lnTo>
                  <a:lnTo>
                    <a:pt x="1898256" y="1261325"/>
                  </a:lnTo>
                  <a:lnTo>
                    <a:pt x="1904923" y="1254658"/>
                  </a:lnTo>
                  <a:lnTo>
                    <a:pt x="1904923" y="1238224"/>
                  </a:lnTo>
                  <a:close/>
                </a:path>
                <a:path w="7320915" h="2357120">
                  <a:moveTo>
                    <a:pt x="2038705" y="1383538"/>
                  </a:moveTo>
                  <a:lnTo>
                    <a:pt x="2032038" y="1376870"/>
                  </a:lnTo>
                  <a:lnTo>
                    <a:pt x="2023821" y="1376870"/>
                  </a:lnTo>
                  <a:lnTo>
                    <a:pt x="2015591" y="1376870"/>
                  </a:lnTo>
                  <a:lnTo>
                    <a:pt x="2008936" y="1383538"/>
                  </a:lnTo>
                  <a:lnTo>
                    <a:pt x="2008936" y="1399971"/>
                  </a:lnTo>
                  <a:lnTo>
                    <a:pt x="2015591" y="1406639"/>
                  </a:lnTo>
                  <a:lnTo>
                    <a:pt x="2032038" y="1406639"/>
                  </a:lnTo>
                  <a:lnTo>
                    <a:pt x="2038705" y="1399971"/>
                  </a:lnTo>
                  <a:lnTo>
                    <a:pt x="2038705" y="1383538"/>
                  </a:lnTo>
                  <a:close/>
                </a:path>
                <a:path w="7320915" h="2357120">
                  <a:moveTo>
                    <a:pt x="2211755" y="819251"/>
                  </a:moveTo>
                  <a:lnTo>
                    <a:pt x="2205088" y="812584"/>
                  </a:lnTo>
                  <a:lnTo>
                    <a:pt x="2196871" y="812584"/>
                  </a:lnTo>
                  <a:lnTo>
                    <a:pt x="2188654" y="812584"/>
                  </a:lnTo>
                  <a:lnTo>
                    <a:pt x="2181987" y="819251"/>
                  </a:lnTo>
                  <a:lnTo>
                    <a:pt x="2181987" y="835685"/>
                  </a:lnTo>
                  <a:lnTo>
                    <a:pt x="2188654" y="842352"/>
                  </a:lnTo>
                  <a:lnTo>
                    <a:pt x="2205088" y="842352"/>
                  </a:lnTo>
                  <a:lnTo>
                    <a:pt x="2211755" y="835685"/>
                  </a:lnTo>
                  <a:lnTo>
                    <a:pt x="2211755" y="819251"/>
                  </a:lnTo>
                  <a:close/>
                </a:path>
                <a:path w="7320915" h="2357120">
                  <a:moveTo>
                    <a:pt x="2376982" y="1239507"/>
                  </a:moveTo>
                  <a:lnTo>
                    <a:pt x="2370328" y="1232839"/>
                  </a:lnTo>
                  <a:lnTo>
                    <a:pt x="2362098" y="1232839"/>
                  </a:lnTo>
                  <a:lnTo>
                    <a:pt x="2353881" y="1232839"/>
                  </a:lnTo>
                  <a:lnTo>
                    <a:pt x="2347214" y="1239507"/>
                  </a:lnTo>
                  <a:lnTo>
                    <a:pt x="2347214" y="1255941"/>
                  </a:lnTo>
                  <a:lnTo>
                    <a:pt x="2353881" y="1262608"/>
                  </a:lnTo>
                  <a:lnTo>
                    <a:pt x="2370328" y="1262608"/>
                  </a:lnTo>
                  <a:lnTo>
                    <a:pt x="2376982" y="1255941"/>
                  </a:lnTo>
                  <a:lnTo>
                    <a:pt x="2376982" y="1239507"/>
                  </a:lnTo>
                  <a:close/>
                </a:path>
                <a:path w="7320915" h="2357120">
                  <a:moveTo>
                    <a:pt x="2744292" y="972083"/>
                  </a:moveTo>
                  <a:lnTo>
                    <a:pt x="2737624" y="965415"/>
                  </a:lnTo>
                  <a:lnTo>
                    <a:pt x="2729407" y="965415"/>
                  </a:lnTo>
                  <a:lnTo>
                    <a:pt x="2721191" y="965415"/>
                  </a:lnTo>
                  <a:lnTo>
                    <a:pt x="2714523" y="972083"/>
                  </a:lnTo>
                  <a:lnTo>
                    <a:pt x="2714523" y="988517"/>
                  </a:lnTo>
                  <a:lnTo>
                    <a:pt x="2721191" y="995184"/>
                  </a:lnTo>
                  <a:lnTo>
                    <a:pt x="2737624" y="995184"/>
                  </a:lnTo>
                  <a:lnTo>
                    <a:pt x="2744292" y="988517"/>
                  </a:lnTo>
                  <a:lnTo>
                    <a:pt x="2744292" y="972083"/>
                  </a:lnTo>
                  <a:close/>
                </a:path>
                <a:path w="7320915" h="2357120">
                  <a:moveTo>
                    <a:pt x="3014294" y="450405"/>
                  </a:moveTo>
                  <a:lnTo>
                    <a:pt x="3007626" y="443738"/>
                  </a:lnTo>
                  <a:lnTo>
                    <a:pt x="2999409" y="443738"/>
                  </a:lnTo>
                  <a:lnTo>
                    <a:pt x="2991193" y="443738"/>
                  </a:lnTo>
                  <a:lnTo>
                    <a:pt x="2984525" y="450405"/>
                  </a:lnTo>
                  <a:lnTo>
                    <a:pt x="2984525" y="466852"/>
                  </a:lnTo>
                  <a:lnTo>
                    <a:pt x="2991193" y="473506"/>
                  </a:lnTo>
                  <a:lnTo>
                    <a:pt x="3007626" y="473506"/>
                  </a:lnTo>
                  <a:lnTo>
                    <a:pt x="3014294" y="466852"/>
                  </a:lnTo>
                  <a:lnTo>
                    <a:pt x="3014294" y="450405"/>
                  </a:lnTo>
                  <a:close/>
                </a:path>
                <a:path w="7320915" h="2357120">
                  <a:moveTo>
                    <a:pt x="3378797" y="2098624"/>
                  </a:moveTo>
                  <a:lnTo>
                    <a:pt x="3372142" y="2091956"/>
                  </a:lnTo>
                  <a:lnTo>
                    <a:pt x="3363912" y="2091956"/>
                  </a:lnTo>
                  <a:lnTo>
                    <a:pt x="3355695" y="2091956"/>
                  </a:lnTo>
                  <a:lnTo>
                    <a:pt x="3349028" y="2098624"/>
                  </a:lnTo>
                  <a:lnTo>
                    <a:pt x="3349028" y="2115058"/>
                  </a:lnTo>
                  <a:lnTo>
                    <a:pt x="3355695" y="2121725"/>
                  </a:lnTo>
                  <a:lnTo>
                    <a:pt x="3372142" y="2121725"/>
                  </a:lnTo>
                  <a:lnTo>
                    <a:pt x="3378797" y="2115058"/>
                  </a:lnTo>
                  <a:lnTo>
                    <a:pt x="3378797" y="2098624"/>
                  </a:lnTo>
                  <a:close/>
                </a:path>
                <a:path w="7320915" h="2357120">
                  <a:moveTo>
                    <a:pt x="3405581" y="1724037"/>
                  </a:moveTo>
                  <a:lnTo>
                    <a:pt x="3398913" y="1717370"/>
                  </a:lnTo>
                  <a:lnTo>
                    <a:pt x="3390696" y="1717370"/>
                  </a:lnTo>
                  <a:lnTo>
                    <a:pt x="3382467" y="1717370"/>
                  </a:lnTo>
                  <a:lnTo>
                    <a:pt x="3375812" y="1724037"/>
                  </a:lnTo>
                  <a:lnTo>
                    <a:pt x="3375812" y="1740471"/>
                  </a:lnTo>
                  <a:lnTo>
                    <a:pt x="3382467" y="1747139"/>
                  </a:lnTo>
                  <a:lnTo>
                    <a:pt x="3398913" y="1747139"/>
                  </a:lnTo>
                  <a:lnTo>
                    <a:pt x="3405581" y="1740471"/>
                  </a:lnTo>
                  <a:lnTo>
                    <a:pt x="3405581" y="1724037"/>
                  </a:lnTo>
                  <a:close/>
                </a:path>
                <a:path w="7320915" h="2357120">
                  <a:moveTo>
                    <a:pt x="3526599" y="1913369"/>
                  </a:moveTo>
                  <a:lnTo>
                    <a:pt x="3519932" y="1906701"/>
                  </a:lnTo>
                  <a:lnTo>
                    <a:pt x="3511715" y="1906701"/>
                  </a:lnTo>
                  <a:lnTo>
                    <a:pt x="3503485" y="1906701"/>
                  </a:lnTo>
                  <a:lnTo>
                    <a:pt x="3496830" y="1913369"/>
                  </a:lnTo>
                  <a:lnTo>
                    <a:pt x="3496830" y="1929803"/>
                  </a:lnTo>
                  <a:lnTo>
                    <a:pt x="3503485" y="1936470"/>
                  </a:lnTo>
                  <a:lnTo>
                    <a:pt x="3519932" y="1936470"/>
                  </a:lnTo>
                  <a:lnTo>
                    <a:pt x="3526599" y="1929803"/>
                  </a:lnTo>
                  <a:lnTo>
                    <a:pt x="3526599" y="1913369"/>
                  </a:lnTo>
                  <a:close/>
                </a:path>
                <a:path w="7320915" h="2357120">
                  <a:moveTo>
                    <a:pt x="3679253" y="1656765"/>
                  </a:moveTo>
                  <a:lnTo>
                    <a:pt x="3672586" y="1650098"/>
                  </a:lnTo>
                  <a:lnTo>
                    <a:pt x="3664369" y="1650098"/>
                  </a:lnTo>
                  <a:lnTo>
                    <a:pt x="3656152" y="1650098"/>
                  </a:lnTo>
                  <a:lnTo>
                    <a:pt x="3649484" y="1656765"/>
                  </a:lnTo>
                  <a:lnTo>
                    <a:pt x="3649484" y="1673199"/>
                  </a:lnTo>
                  <a:lnTo>
                    <a:pt x="3656152" y="1679867"/>
                  </a:lnTo>
                  <a:lnTo>
                    <a:pt x="3672586" y="1679867"/>
                  </a:lnTo>
                  <a:lnTo>
                    <a:pt x="3679253" y="1673199"/>
                  </a:lnTo>
                  <a:lnTo>
                    <a:pt x="3679253" y="1656765"/>
                  </a:lnTo>
                  <a:close/>
                </a:path>
                <a:path w="7320915" h="2357120">
                  <a:moveTo>
                    <a:pt x="3747732" y="1910219"/>
                  </a:moveTo>
                  <a:lnTo>
                    <a:pt x="3741064" y="1903552"/>
                  </a:lnTo>
                  <a:lnTo>
                    <a:pt x="3732847" y="1903552"/>
                  </a:lnTo>
                  <a:lnTo>
                    <a:pt x="3724630" y="1903552"/>
                  </a:lnTo>
                  <a:lnTo>
                    <a:pt x="3717963" y="1910219"/>
                  </a:lnTo>
                  <a:lnTo>
                    <a:pt x="3717963" y="1926653"/>
                  </a:lnTo>
                  <a:lnTo>
                    <a:pt x="3724630" y="1933321"/>
                  </a:lnTo>
                  <a:lnTo>
                    <a:pt x="3741064" y="1933321"/>
                  </a:lnTo>
                  <a:lnTo>
                    <a:pt x="3747732" y="1926653"/>
                  </a:lnTo>
                  <a:lnTo>
                    <a:pt x="3747732" y="1910219"/>
                  </a:lnTo>
                  <a:close/>
                </a:path>
                <a:path w="7320915" h="2357120">
                  <a:moveTo>
                    <a:pt x="4581334" y="1961184"/>
                  </a:moveTo>
                  <a:lnTo>
                    <a:pt x="4574679" y="1954517"/>
                  </a:lnTo>
                  <a:lnTo>
                    <a:pt x="4566450" y="1954517"/>
                  </a:lnTo>
                  <a:lnTo>
                    <a:pt x="4558233" y="1954517"/>
                  </a:lnTo>
                  <a:lnTo>
                    <a:pt x="4551565" y="1961184"/>
                  </a:lnTo>
                  <a:lnTo>
                    <a:pt x="4551565" y="1977618"/>
                  </a:lnTo>
                  <a:lnTo>
                    <a:pt x="4558233" y="1984286"/>
                  </a:lnTo>
                  <a:lnTo>
                    <a:pt x="4574679" y="1984286"/>
                  </a:lnTo>
                  <a:lnTo>
                    <a:pt x="4581334" y="1977618"/>
                  </a:lnTo>
                  <a:lnTo>
                    <a:pt x="4581334" y="1961184"/>
                  </a:lnTo>
                  <a:close/>
                </a:path>
                <a:path w="7320915" h="2357120">
                  <a:moveTo>
                    <a:pt x="4601540" y="1995017"/>
                  </a:moveTo>
                  <a:lnTo>
                    <a:pt x="4594872" y="1988350"/>
                  </a:lnTo>
                  <a:lnTo>
                    <a:pt x="4586656" y="1988350"/>
                  </a:lnTo>
                  <a:lnTo>
                    <a:pt x="4578439" y="1988350"/>
                  </a:lnTo>
                  <a:lnTo>
                    <a:pt x="4571771" y="1995017"/>
                  </a:lnTo>
                  <a:lnTo>
                    <a:pt x="4571771" y="2011451"/>
                  </a:lnTo>
                  <a:lnTo>
                    <a:pt x="4578439" y="2018118"/>
                  </a:lnTo>
                  <a:lnTo>
                    <a:pt x="4594872" y="2018118"/>
                  </a:lnTo>
                  <a:lnTo>
                    <a:pt x="4601540" y="2011451"/>
                  </a:lnTo>
                  <a:lnTo>
                    <a:pt x="4601540" y="1995017"/>
                  </a:lnTo>
                  <a:close/>
                </a:path>
                <a:path w="7320915" h="2357120">
                  <a:moveTo>
                    <a:pt x="4841710" y="1989607"/>
                  </a:moveTo>
                  <a:lnTo>
                    <a:pt x="4835042" y="1982939"/>
                  </a:lnTo>
                  <a:lnTo>
                    <a:pt x="4826825" y="1982939"/>
                  </a:lnTo>
                  <a:lnTo>
                    <a:pt x="4818608" y="1982939"/>
                  </a:lnTo>
                  <a:lnTo>
                    <a:pt x="4811941" y="1989607"/>
                  </a:lnTo>
                  <a:lnTo>
                    <a:pt x="4811941" y="2006041"/>
                  </a:lnTo>
                  <a:lnTo>
                    <a:pt x="4818608" y="2012708"/>
                  </a:lnTo>
                  <a:lnTo>
                    <a:pt x="4835042" y="2012708"/>
                  </a:lnTo>
                  <a:lnTo>
                    <a:pt x="4841710" y="2006041"/>
                  </a:lnTo>
                  <a:lnTo>
                    <a:pt x="4841710" y="1989607"/>
                  </a:lnTo>
                  <a:close/>
                </a:path>
                <a:path w="7320915" h="2357120">
                  <a:moveTo>
                    <a:pt x="5225529" y="1867560"/>
                  </a:moveTo>
                  <a:lnTo>
                    <a:pt x="5218862" y="1860892"/>
                  </a:lnTo>
                  <a:lnTo>
                    <a:pt x="5210645" y="1860892"/>
                  </a:lnTo>
                  <a:lnTo>
                    <a:pt x="5202415" y="1860892"/>
                  </a:lnTo>
                  <a:lnTo>
                    <a:pt x="5195760" y="1867560"/>
                  </a:lnTo>
                  <a:lnTo>
                    <a:pt x="5195760" y="1884006"/>
                  </a:lnTo>
                  <a:lnTo>
                    <a:pt x="5202415" y="1890661"/>
                  </a:lnTo>
                  <a:lnTo>
                    <a:pt x="5218862" y="1890661"/>
                  </a:lnTo>
                  <a:lnTo>
                    <a:pt x="5225529" y="1884006"/>
                  </a:lnTo>
                  <a:lnTo>
                    <a:pt x="5225529" y="1867560"/>
                  </a:lnTo>
                  <a:close/>
                </a:path>
                <a:path w="7320915" h="2357120">
                  <a:moveTo>
                    <a:pt x="5395620" y="1834781"/>
                  </a:moveTo>
                  <a:lnTo>
                    <a:pt x="5388953" y="1828114"/>
                  </a:lnTo>
                  <a:lnTo>
                    <a:pt x="5380736" y="1828114"/>
                  </a:lnTo>
                  <a:lnTo>
                    <a:pt x="5372519" y="1828114"/>
                  </a:lnTo>
                  <a:lnTo>
                    <a:pt x="5365851" y="1834781"/>
                  </a:lnTo>
                  <a:lnTo>
                    <a:pt x="5365851" y="1851215"/>
                  </a:lnTo>
                  <a:lnTo>
                    <a:pt x="5372519" y="1857883"/>
                  </a:lnTo>
                  <a:lnTo>
                    <a:pt x="5388953" y="1857883"/>
                  </a:lnTo>
                  <a:lnTo>
                    <a:pt x="5395620" y="1851215"/>
                  </a:lnTo>
                  <a:lnTo>
                    <a:pt x="5395620" y="1834781"/>
                  </a:lnTo>
                  <a:close/>
                </a:path>
                <a:path w="7320915" h="2357120">
                  <a:moveTo>
                    <a:pt x="5714962" y="461086"/>
                  </a:moveTo>
                  <a:lnTo>
                    <a:pt x="5708294" y="454418"/>
                  </a:lnTo>
                  <a:lnTo>
                    <a:pt x="5700077" y="454418"/>
                  </a:lnTo>
                  <a:lnTo>
                    <a:pt x="5691860" y="454418"/>
                  </a:lnTo>
                  <a:lnTo>
                    <a:pt x="5685193" y="461086"/>
                  </a:lnTo>
                  <a:lnTo>
                    <a:pt x="5685193" y="477520"/>
                  </a:lnTo>
                  <a:lnTo>
                    <a:pt x="5691860" y="484187"/>
                  </a:lnTo>
                  <a:lnTo>
                    <a:pt x="5708294" y="484187"/>
                  </a:lnTo>
                  <a:lnTo>
                    <a:pt x="5714962" y="477520"/>
                  </a:lnTo>
                  <a:lnTo>
                    <a:pt x="5714962" y="461086"/>
                  </a:lnTo>
                  <a:close/>
                </a:path>
                <a:path w="7320915" h="2357120">
                  <a:moveTo>
                    <a:pt x="5724372" y="1134414"/>
                  </a:moveTo>
                  <a:lnTo>
                    <a:pt x="5717705" y="1127747"/>
                  </a:lnTo>
                  <a:lnTo>
                    <a:pt x="5709488" y="1127747"/>
                  </a:lnTo>
                  <a:lnTo>
                    <a:pt x="5701271" y="1127747"/>
                  </a:lnTo>
                  <a:lnTo>
                    <a:pt x="5694604" y="1134414"/>
                  </a:lnTo>
                  <a:lnTo>
                    <a:pt x="5694604" y="1150848"/>
                  </a:lnTo>
                  <a:lnTo>
                    <a:pt x="5701271" y="1157516"/>
                  </a:lnTo>
                  <a:lnTo>
                    <a:pt x="5717705" y="1157516"/>
                  </a:lnTo>
                  <a:lnTo>
                    <a:pt x="5724372" y="1150848"/>
                  </a:lnTo>
                  <a:lnTo>
                    <a:pt x="5724372" y="1134414"/>
                  </a:lnTo>
                  <a:close/>
                </a:path>
                <a:path w="7320915" h="2357120">
                  <a:moveTo>
                    <a:pt x="6120181" y="1516964"/>
                  </a:moveTo>
                  <a:lnTo>
                    <a:pt x="6113513" y="1510296"/>
                  </a:lnTo>
                  <a:lnTo>
                    <a:pt x="6105296" y="1510296"/>
                  </a:lnTo>
                  <a:lnTo>
                    <a:pt x="6097079" y="1510296"/>
                  </a:lnTo>
                  <a:lnTo>
                    <a:pt x="6090412" y="1516964"/>
                  </a:lnTo>
                  <a:lnTo>
                    <a:pt x="6090412" y="1533398"/>
                  </a:lnTo>
                  <a:lnTo>
                    <a:pt x="6097079" y="1540065"/>
                  </a:lnTo>
                  <a:lnTo>
                    <a:pt x="6113513" y="1540065"/>
                  </a:lnTo>
                  <a:lnTo>
                    <a:pt x="6120181" y="1533398"/>
                  </a:lnTo>
                  <a:lnTo>
                    <a:pt x="6120181" y="1516964"/>
                  </a:lnTo>
                  <a:close/>
                </a:path>
                <a:path w="7320915" h="2357120">
                  <a:moveTo>
                    <a:pt x="6197028" y="1692363"/>
                  </a:moveTo>
                  <a:lnTo>
                    <a:pt x="6190361" y="1685696"/>
                  </a:lnTo>
                  <a:lnTo>
                    <a:pt x="6182144" y="1685696"/>
                  </a:lnTo>
                  <a:lnTo>
                    <a:pt x="6173927" y="1685696"/>
                  </a:lnTo>
                  <a:lnTo>
                    <a:pt x="6167259" y="1692363"/>
                  </a:lnTo>
                  <a:lnTo>
                    <a:pt x="6167259" y="1708797"/>
                  </a:lnTo>
                  <a:lnTo>
                    <a:pt x="6173927" y="1715465"/>
                  </a:lnTo>
                  <a:lnTo>
                    <a:pt x="6190361" y="1715465"/>
                  </a:lnTo>
                  <a:lnTo>
                    <a:pt x="6197028" y="1708797"/>
                  </a:lnTo>
                  <a:lnTo>
                    <a:pt x="6197028" y="1692363"/>
                  </a:lnTo>
                  <a:close/>
                </a:path>
                <a:path w="7320915" h="2357120">
                  <a:moveTo>
                    <a:pt x="6819773" y="2159177"/>
                  </a:moveTo>
                  <a:lnTo>
                    <a:pt x="6813105" y="2152510"/>
                  </a:lnTo>
                  <a:lnTo>
                    <a:pt x="6804888" y="2152510"/>
                  </a:lnTo>
                  <a:lnTo>
                    <a:pt x="6796672" y="2152510"/>
                  </a:lnTo>
                  <a:lnTo>
                    <a:pt x="6790004" y="2159177"/>
                  </a:lnTo>
                  <a:lnTo>
                    <a:pt x="6790004" y="2175611"/>
                  </a:lnTo>
                  <a:lnTo>
                    <a:pt x="6796672" y="2182279"/>
                  </a:lnTo>
                  <a:lnTo>
                    <a:pt x="6813105" y="2182279"/>
                  </a:lnTo>
                  <a:lnTo>
                    <a:pt x="6819773" y="2175611"/>
                  </a:lnTo>
                  <a:lnTo>
                    <a:pt x="6819773" y="2159177"/>
                  </a:lnTo>
                  <a:close/>
                </a:path>
                <a:path w="7320915" h="2357120">
                  <a:moveTo>
                    <a:pt x="6830606" y="6667"/>
                  </a:moveTo>
                  <a:lnTo>
                    <a:pt x="6823938" y="0"/>
                  </a:lnTo>
                  <a:lnTo>
                    <a:pt x="6815722" y="0"/>
                  </a:lnTo>
                  <a:lnTo>
                    <a:pt x="6807505" y="0"/>
                  </a:lnTo>
                  <a:lnTo>
                    <a:pt x="6800837" y="6667"/>
                  </a:lnTo>
                  <a:lnTo>
                    <a:pt x="6800837" y="23101"/>
                  </a:lnTo>
                  <a:lnTo>
                    <a:pt x="6807505" y="29768"/>
                  </a:lnTo>
                  <a:lnTo>
                    <a:pt x="6823938" y="29768"/>
                  </a:lnTo>
                  <a:lnTo>
                    <a:pt x="6830606" y="23101"/>
                  </a:lnTo>
                  <a:lnTo>
                    <a:pt x="6830606" y="6667"/>
                  </a:lnTo>
                  <a:close/>
                </a:path>
                <a:path w="7320915" h="2357120">
                  <a:moveTo>
                    <a:pt x="7320470" y="1416050"/>
                  </a:moveTo>
                  <a:lnTo>
                    <a:pt x="7313803" y="1409382"/>
                  </a:lnTo>
                  <a:lnTo>
                    <a:pt x="7305586" y="1409382"/>
                  </a:lnTo>
                  <a:lnTo>
                    <a:pt x="7297369" y="1409382"/>
                  </a:lnTo>
                  <a:lnTo>
                    <a:pt x="7290702" y="1416050"/>
                  </a:lnTo>
                  <a:lnTo>
                    <a:pt x="7290702" y="1432483"/>
                  </a:lnTo>
                  <a:lnTo>
                    <a:pt x="7297369" y="1439151"/>
                  </a:lnTo>
                  <a:lnTo>
                    <a:pt x="7313803" y="1439151"/>
                  </a:lnTo>
                  <a:lnTo>
                    <a:pt x="7320470" y="1432483"/>
                  </a:lnTo>
                  <a:lnTo>
                    <a:pt x="7320470" y="1416050"/>
                  </a:lnTo>
                  <a:close/>
                </a:path>
              </a:pathLst>
            </a:custGeom>
            <a:solidFill>
              <a:srgbClr val="374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97811" y="3424732"/>
              <a:ext cx="7593965" cy="2354580"/>
            </a:xfrm>
            <a:custGeom>
              <a:avLst/>
              <a:gdLst/>
              <a:ahLst/>
              <a:cxnLst/>
              <a:rect l="l" t="t" r="r" b="b"/>
              <a:pathLst>
                <a:path w="7593965" h="2354579">
                  <a:moveTo>
                    <a:pt x="54698" y="1613293"/>
                  </a:moveTo>
                  <a:lnTo>
                    <a:pt x="48031" y="1606626"/>
                  </a:lnTo>
                  <a:lnTo>
                    <a:pt x="39814" y="1606626"/>
                  </a:lnTo>
                  <a:lnTo>
                    <a:pt x="31584" y="1606626"/>
                  </a:lnTo>
                  <a:lnTo>
                    <a:pt x="28917" y="1609305"/>
                  </a:lnTo>
                  <a:lnTo>
                    <a:pt x="23101" y="1603476"/>
                  </a:lnTo>
                  <a:lnTo>
                    <a:pt x="14884" y="1603476"/>
                  </a:lnTo>
                  <a:lnTo>
                    <a:pt x="6667" y="1603476"/>
                  </a:lnTo>
                  <a:lnTo>
                    <a:pt x="0" y="1610144"/>
                  </a:lnTo>
                  <a:lnTo>
                    <a:pt x="0" y="1626577"/>
                  </a:lnTo>
                  <a:lnTo>
                    <a:pt x="6667" y="1633245"/>
                  </a:lnTo>
                  <a:lnTo>
                    <a:pt x="23101" y="1633245"/>
                  </a:lnTo>
                  <a:lnTo>
                    <a:pt x="25755" y="1630591"/>
                  </a:lnTo>
                  <a:lnTo>
                    <a:pt x="31584" y="1636407"/>
                  </a:lnTo>
                  <a:lnTo>
                    <a:pt x="48031" y="1636407"/>
                  </a:lnTo>
                  <a:lnTo>
                    <a:pt x="54698" y="1629740"/>
                  </a:lnTo>
                  <a:lnTo>
                    <a:pt x="54698" y="1613293"/>
                  </a:lnTo>
                  <a:close/>
                </a:path>
                <a:path w="7593965" h="2354579">
                  <a:moveTo>
                    <a:pt x="308279" y="1197178"/>
                  </a:moveTo>
                  <a:lnTo>
                    <a:pt x="301612" y="1190510"/>
                  </a:lnTo>
                  <a:lnTo>
                    <a:pt x="293395" y="1190510"/>
                  </a:lnTo>
                  <a:lnTo>
                    <a:pt x="285165" y="1190510"/>
                  </a:lnTo>
                  <a:lnTo>
                    <a:pt x="278511" y="1197178"/>
                  </a:lnTo>
                  <a:lnTo>
                    <a:pt x="278511" y="1213612"/>
                  </a:lnTo>
                  <a:lnTo>
                    <a:pt x="285165" y="1220279"/>
                  </a:lnTo>
                  <a:lnTo>
                    <a:pt x="301612" y="1220279"/>
                  </a:lnTo>
                  <a:lnTo>
                    <a:pt x="308279" y="1213612"/>
                  </a:lnTo>
                  <a:lnTo>
                    <a:pt x="308279" y="1197178"/>
                  </a:lnTo>
                  <a:close/>
                </a:path>
                <a:path w="7593965" h="2354579">
                  <a:moveTo>
                    <a:pt x="451218" y="6667"/>
                  </a:moveTo>
                  <a:lnTo>
                    <a:pt x="444550" y="0"/>
                  </a:lnTo>
                  <a:lnTo>
                    <a:pt x="436333" y="0"/>
                  </a:lnTo>
                  <a:lnTo>
                    <a:pt x="428117" y="0"/>
                  </a:lnTo>
                  <a:lnTo>
                    <a:pt x="421449" y="6667"/>
                  </a:lnTo>
                  <a:lnTo>
                    <a:pt x="421449" y="23101"/>
                  </a:lnTo>
                  <a:lnTo>
                    <a:pt x="428117" y="29768"/>
                  </a:lnTo>
                  <a:lnTo>
                    <a:pt x="444550" y="29768"/>
                  </a:lnTo>
                  <a:lnTo>
                    <a:pt x="451218" y="23101"/>
                  </a:lnTo>
                  <a:lnTo>
                    <a:pt x="451218" y="6667"/>
                  </a:lnTo>
                  <a:close/>
                </a:path>
                <a:path w="7593965" h="2354579">
                  <a:moveTo>
                    <a:pt x="504596" y="1731657"/>
                  </a:moveTo>
                  <a:lnTo>
                    <a:pt x="497928" y="1724990"/>
                  </a:lnTo>
                  <a:lnTo>
                    <a:pt x="489712" y="1724990"/>
                  </a:lnTo>
                  <a:lnTo>
                    <a:pt x="481482" y="1724990"/>
                  </a:lnTo>
                  <a:lnTo>
                    <a:pt x="474827" y="1731657"/>
                  </a:lnTo>
                  <a:lnTo>
                    <a:pt x="474827" y="1748091"/>
                  </a:lnTo>
                  <a:lnTo>
                    <a:pt x="481482" y="1754759"/>
                  </a:lnTo>
                  <a:lnTo>
                    <a:pt x="497928" y="1754759"/>
                  </a:lnTo>
                  <a:lnTo>
                    <a:pt x="504596" y="1748091"/>
                  </a:lnTo>
                  <a:lnTo>
                    <a:pt x="504596" y="1731657"/>
                  </a:lnTo>
                  <a:close/>
                </a:path>
                <a:path w="7593965" h="2354579">
                  <a:moveTo>
                    <a:pt x="812939" y="1336662"/>
                  </a:moveTo>
                  <a:lnTo>
                    <a:pt x="806272" y="1329994"/>
                  </a:lnTo>
                  <a:lnTo>
                    <a:pt x="798055" y="1329994"/>
                  </a:lnTo>
                  <a:lnTo>
                    <a:pt x="789838" y="1329994"/>
                  </a:lnTo>
                  <a:lnTo>
                    <a:pt x="783170" y="1336662"/>
                  </a:lnTo>
                  <a:lnTo>
                    <a:pt x="783170" y="1353096"/>
                  </a:lnTo>
                  <a:lnTo>
                    <a:pt x="789838" y="1359763"/>
                  </a:lnTo>
                  <a:lnTo>
                    <a:pt x="806272" y="1359763"/>
                  </a:lnTo>
                  <a:lnTo>
                    <a:pt x="812939" y="1353096"/>
                  </a:lnTo>
                  <a:lnTo>
                    <a:pt x="812939" y="1336662"/>
                  </a:lnTo>
                  <a:close/>
                </a:path>
                <a:path w="7593965" h="2354579">
                  <a:moveTo>
                    <a:pt x="981329" y="1281480"/>
                  </a:moveTo>
                  <a:lnTo>
                    <a:pt x="974674" y="1274813"/>
                  </a:lnTo>
                  <a:lnTo>
                    <a:pt x="966444" y="1274813"/>
                  </a:lnTo>
                  <a:lnTo>
                    <a:pt x="958227" y="1274813"/>
                  </a:lnTo>
                  <a:lnTo>
                    <a:pt x="951560" y="1281480"/>
                  </a:lnTo>
                  <a:lnTo>
                    <a:pt x="951560" y="1297914"/>
                  </a:lnTo>
                  <a:lnTo>
                    <a:pt x="958227" y="1304582"/>
                  </a:lnTo>
                  <a:lnTo>
                    <a:pt x="974674" y="1304582"/>
                  </a:lnTo>
                  <a:lnTo>
                    <a:pt x="981329" y="1297914"/>
                  </a:lnTo>
                  <a:lnTo>
                    <a:pt x="981329" y="1281480"/>
                  </a:lnTo>
                  <a:close/>
                </a:path>
                <a:path w="7593965" h="2354579">
                  <a:moveTo>
                    <a:pt x="1250010" y="1733677"/>
                  </a:moveTo>
                  <a:lnTo>
                    <a:pt x="1243342" y="1727009"/>
                  </a:lnTo>
                  <a:lnTo>
                    <a:pt x="1235125" y="1727009"/>
                  </a:lnTo>
                  <a:lnTo>
                    <a:pt x="1226908" y="1727009"/>
                  </a:lnTo>
                  <a:lnTo>
                    <a:pt x="1220241" y="1733677"/>
                  </a:lnTo>
                  <a:lnTo>
                    <a:pt x="1220241" y="1750110"/>
                  </a:lnTo>
                  <a:lnTo>
                    <a:pt x="1226908" y="1756778"/>
                  </a:lnTo>
                  <a:lnTo>
                    <a:pt x="1243342" y="1756778"/>
                  </a:lnTo>
                  <a:lnTo>
                    <a:pt x="1250010" y="1750110"/>
                  </a:lnTo>
                  <a:lnTo>
                    <a:pt x="1250010" y="1733677"/>
                  </a:lnTo>
                  <a:close/>
                </a:path>
                <a:path w="7593965" h="2354579">
                  <a:moveTo>
                    <a:pt x="1380490" y="1172260"/>
                  </a:moveTo>
                  <a:lnTo>
                    <a:pt x="1373822" y="1165593"/>
                  </a:lnTo>
                  <a:lnTo>
                    <a:pt x="1365605" y="1165593"/>
                  </a:lnTo>
                  <a:lnTo>
                    <a:pt x="1357376" y="1165593"/>
                  </a:lnTo>
                  <a:lnTo>
                    <a:pt x="1350721" y="1172260"/>
                  </a:lnTo>
                  <a:lnTo>
                    <a:pt x="1350721" y="1188707"/>
                  </a:lnTo>
                  <a:lnTo>
                    <a:pt x="1357376" y="1195374"/>
                  </a:lnTo>
                  <a:lnTo>
                    <a:pt x="1373822" y="1195374"/>
                  </a:lnTo>
                  <a:lnTo>
                    <a:pt x="1380490" y="1188707"/>
                  </a:lnTo>
                  <a:lnTo>
                    <a:pt x="1380490" y="1172260"/>
                  </a:lnTo>
                  <a:close/>
                </a:path>
                <a:path w="7593965" h="2354579">
                  <a:moveTo>
                    <a:pt x="1437093" y="1458874"/>
                  </a:moveTo>
                  <a:lnTo>
                    <a:pt x="1430439" y="1452206"/>
                  </a:lnTo>
                  <a:lnTo>
                    <a:pt x="1422209" y="1452206"/>
                  </a:lnTo>
                  <a:lnTo>
                    <a:pt x="1413992" y="1452206"/>
                  </a:lnTo>
                  <a:lnTo>
                    <a:pt x="1407325" y="1458874"/>
                  </a:lnTo>
                  <a:lnTo>
                    <a:pt x="1407325" y="1475308"/>
                  </a:lnTo>
                  <a:lnTo>
                    <a:pt x="1413992" y="1481975"/>
                  </a:lnTo>
                  <a:lnTo>
                    <a:pt x="1430439" y="1481975"/>
                  </a:lnTo>
                  <a:lnTo>
                    <a:pt x="1437093" y="1475308"/>
                  </a:lnTo>
                  <a:lnTo>
                    <a:pt x="1437093" y="1458874"/>
                  </a:lnTo>
                  <a:close/>
                </a:path>
                <a:path w="7593965" h="2354579">
                  <a:moveTo>
                    <a:pt x="1600911" y="1131646"/>
                  </a:moveTo>
                  <a:lnTo>
                    <a:pt x="1594256" y="1124978"/>
                  </a:lnTo>
                  <a:lnTo>
                    <a:pt x="1586026" y="1124978"/>
                  </a:lnTo>
                  <a:lnTo>
                    <a:pt x="1577809" y="1124978"/>
                  </a:lnTo>
                  <a:lnTo>
                    <a:pt x="1571142" y="1131646"/>
                  </a:lnTo>
                  <a:lnTo>
                    <a:pt x="1571142" y="1148080"/>
                  </a:lnTo>
                  <a:lnTo>
                    <a:pt x="1577809" y="1154747"/>
                  </a:lnTo>
                  <a:lnTo>
                    <a:pt x="1594256" y="1154747"/>
                  </a:lnTo>
                  <a:lnTo>
                    <a:pt x="1600911" y="1148080"/>
                  </a:lnTo>
                  <a:lnTo>
                    <a:pt x="1600911" y="1131646"/>
                  </a:lnTo>
                  <a:close/>
                </a:path>
                <a:path w="7593965" h="2354579">
                  <a:moveTo>
                    <a:pt x="1776907" y="1546263"/>
                  </a:moveTo>
                  <a:lnTo>
                    <a:pt x="1770240" y="1539595"/>
                  </a:lnTo>
                  <a:lnTo>
                    <a:pt x="1762023" y="1539595"/>
                  </a:lnTo>
                  <a:lnTo>
                    <a:pt x="1753793" y="1539595"/>
                  </a:lnTo>
                  <a:lnTo>
                    <a:pt x="1747139" y="1546263"/>
                  </a:lnTo>
                  <a:lnTo>
                    <a:pt x="1747139" y="1562696"/>
                  </a:lnTo>
                  <a:lnTo>
                    <a:pt x="1753793" y="1569364"/>
                  </a:lnTo>
                  <a:lnTo>
                    <a:pt x="1770240" y="1569364"/>
                  </a:lnTo>
                  <a:lnTo>
                    <a:pt x="1776907" y="1562696"/>
                  </a:lnTo>
                  <a:lnTo>
                    <a:pt x="1776907" y="1546263"/>
                  </a:lnTo>
                  <a:close/>
                </a:path>
                <a:path w="7593965" h="2354579">
                  <a:moveTo>
                    <a:pt x="3107042" y="1858454"/>
                  </a:moveTo>
                  <a:lnTo>
                    <a:pt x="3100374" y="1851787"/>
                  </a:lnTo>
                  <a:lnTo>
                    <a:pt x="3092158" y="1851787"/>
                  </a:lnTo>
                  <a:lnTo>
                    <a:pt x="3083928" y="1851787"/>
                  </a:lnTo>
                  <a:lnTo>
                    <a:pt x="3077273" y="1858454"/>
                  </a:lnTo>
                  <a:lnTo>
                    <a:pt x="3077273" y="1874888"/>
                  </a:lnTo>
                  <a:lnTo>
                    <a:pt x="3083928" y="1881555"/>
                  </a:lnTo>
                  <a:lnTo>
                    <a:pt x="3100374" y="1881555"/>
                  </a:lnTo>
                  <a:lnTo>
                    <a:pt x="3107042" y="1874888"/>
                  </a:lnTo>
                  <a:lnTo>
                    <a:pt x="3107042" y="1858454"/>
                  </a:lnTo>
                  <a:close/>
                </a:path>
                <a:path w="7593965" h="2354579">
                  <a:moveTo>
                    <a:pt x="3147174" y="2048725"/>
                  </a:moveTo>
                  <a:lnTo>
                    <a:pt x="3140506" y="2042058"/>
                  </a:lnTo>
                  <a:lnTo>
                    <a:pt x="3132290" y="2042058"/>
                  </a:lnTo>
                  <a:lnTo>
                    <a:pt x="3124073" y="2042058"/>
                  </a:lnTo>
                  <a:lnTo>
                    <a:pt x="3117405" y="2048725"/>
                  </a:lnTo>
                  <a:lnTo>
                    <a:pt x="3117405" y="2065159"/>
                  </a:lnTo>
                  <a:lnTo>
                    <a:pt x="3124073" y="2071827"/>
                  </a:lnTo>
                  <a:lnTo>
                    <a:pt x="3140506" y="2071827"/>
                  </a:lnTo>
                  <a:lnTo>
                    <a:pt x="3147174" y="2065159"/>
                  </a:lnTo>
                  <a:lnTo>
                    <a:pt x="3147174" y="2048725"/>
                  </a:lnTo>
                  <a:close/>
                </a:path>
                <a:path w="7593965" h="2354579">
                  <a:moveTo>
                    <a:pt x="3310318" y="1836127"/>
                  </a:moveTo>
                  <a:lnTo>
                    <a:pt x="3303651" y="1829460"/>
                  </a:lnTo>
                  <a:lnTo>
                    <a:pt x="3295434" y="1829460"/>
                  </a:lnTo>
                  <a:lnTo>
                    <a:pt x="3287204" y="1829460"/>
                  </a:lnTo>
                  <a:lnTo>
                    <a:pt x="3280549" y="1836127"/>
                  </a:lnTo>
                  <a:lnTo>
                    <a:pt x="3280549" y="1852561"/>
                  </a:lnTo>
                  <a:lnTo>
                    <a:pt x="3287204" y="1859229"/>
                  </a:lnTo>
                  <a:lnTo>
                    <a:pt x="3303651" y="1859229"/>
                  </a:lnTo>
                  <a:lnTo>
                    <a:pt x="3310318" y="1852561"/>
                  </a:lnTo>
                  <a:lnTo>
                    <a:pt x="3310318" y="1836127"/>
                  </a:lnTo>
                  <a:close/>
                </a:path>
                <a:path w="7593965" h="2354579">
                  <a:moveTo>
                    <a:pt x="4517009" y="2096617"/>
                  </a:moveTo>
                  <a:lnTo>
                    <a:pt x="4510354" y="2089950"/>
                  </a:lnTo>
                  <a:lnTo>
                    <a:pt x="4502124" y="2089950"/>
                  </a:lnTo>
                  <a:lnTo>
                    <a:pt x="4493907" y="2089950"/>
                  </a:lnTo>
                  <a:lnTo>
                    <a:pt x="4487240" y="2096617"/>
                  </a:lnTo>
                  <a:lnTo>
                    <a:pt x="4487240" y="2113051"/>
                  </a:lnTo>
                  <a:lnTo>
                    <a:pt x="4493907" y="2119719"/>
                  </a:lnTo>
                  <a:lnTo>
                    <a:pt x="4510354" y="2119719"/>
                  </a:lnTo>
                  <a:lnTo>
                    <a:pt x="4517009" y="2113051"/>
                  </a:lnTo>
                  <a:lnTo>
                    <a:pt x="4517009" y="2096617"/>
                  </a:lnTo>
                  <a:close/>
                </a:path>
                <a:path w="7593965" h="2354579">
                  <a:moveTo>
                    <a:pt x="6666535" y="1711413"/>
                  </a:moveTo>
                  <a:lnTo>
                    <a:pt x="6659867" y="1704746"/>
                  </a:lnTo>
                  <a:lnTo>
                    <a:pt x="6651650" y="1704746"/>
                  </a:lnTo>
                  <a:lnTo>
                    <a:pt x="6643433" y="1704746"/>
                  </a:lnTo>
                  <a:lnTo>
                    <a:pt x="6636766" y="1711413"/>
                  </a:lnTo>
                  <a:lnTo>
                    <a:pt x="6636766" y="1727847"/>
                  </a:lnTo>
                  <a:lnTo>
                    <a:pt x="6643433" y="1734515"/>
                  </a:lnTo>
                  <a:lnTo>
                    <a:pt x="6659867" y="1734515"/>
                  </a:lnTo>
                  <a:lnTo>
                    <a:pt x="6666535" y="1727847"/>
                  </a:lnTo>
                  <a:lnTo>
                    <a:pt x="6666535" y="1711413"/>
                  </a:lnTo>
                  <a:close/>
                </a:path>
                <a:path w="7593965" h="2354579">
                  <a:moveTo>
                    <a:pt x="6800990" y="2331301"/>
                  </a:moveTo>
                  <a:lnTo>
                    <a:pt x="6794322" y="2324633"/>
                  </a:lnTo>
                  <a:lnTo>
                    <a:pt x="6786105" y="2324633"/>
                  </a:lnTo>
                  <a:lnTo>
                    <a:pt x="6777888" y="2324633"/>
                  </a:lnTo>
                  <a:lnTo>
                    <a:pt x="6771221" y="2331301"/>
                  </a:lnTo>
                  <a:lnTo>
                    <a:pt x="6771221" y="2347734"/>
                  </a:lnTo>
                  <a:lnTo>
                    <a:pt x="6777888" y="2354402"/>
                  </a:lnTo>
                  <a:lnTo>
                    <a:pt x="6794322" y="2354402"/>
                  </a:lnTo>
                  <a:lnTo>
                    <a:pt x="6800990" y="2347734"/>
                  </a:lnTo>
                  <a:lnTo>
                    <a:pt x="6800990" y="2331301"/>
                  </a:lnTo>
                  <a:close/>
                </a:path>
                <a:path w="7593965" h="2354579">
                  <a:moveTo>
                    <a:pt x="7593724" y="298450"/>
                  </a:moveTo>
                  <a:lnTo>
                    <a:pt x="7587056" y="291782"/>
                  </a:lnTo>
                  <a:lnTo>
                    <a:pt x="7578839" y="291782"/>
                  </a:lnTo>
                  <a:lnTo>
                    <a:pt x="7570622" y="291782"/>
                  </a:lnTo>
                  <a:lnTo>
                    <a:pt x="7563955" y="298450"/>
                  </a:lnTo>
                  <a:lnTo>
                    <a:pt x="7563955" y="314883"/>
                  </a:lnTo>
                  <a:lnTo>
                    <a:pt x="7570622" y="321551"/>
                  </a:lnTo>
                  <a:lnTo>
                    <a:pt x="7587056" y="321551"/>
                  </a:lnTo>
                  <a:lnTo>
                    <a:pt x="7593724" y="314883"/>
                  </a:lnTo>
                  <a:lnTo>
                    <a:pt x="7593724" y="298450"/>
                  </a:lnTo>
                  <a:close/>
                </a:path>
              </a:pathLst>
            </a:custGeom>
            <a:solidFill>
              <a:srgbClr val="374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94256" y="2044305"/>
              <a:ext cx="7708900" cy="3018790"/>
            </a:xfrm>
            <a:custGeom>
              <a:avLst/>
              <a:gdLst/>
              <a:ahLst/>
              <a:cxnLst/>
              <a:rect l="l" t="t" r="r" b="b"/>
              <a:pathLst>
                <a:path w="7708900" h="3018790">
                  <a:moveTo>
                    <a:pt x="29768" y="2972536"/>
                  </a:moveTo>
                  <a:lnTo>
                    <a:pt x="23101" y="2965869"/>
                  </a:lnTo>
                  <a:lnTo>
                    <a:pt x="14884" y="2965869"/>
                  </a:lnTo>
                  <a:lnTo>
                    <a:pt x="6667" y="2965869"/>
                  </a:lnTo>
                  <a:lnTo>
                    <a:pt x="0" y="2972536"/>
                  </a:lnTo>
                  <a:lnTo>
                    <a:pt x="0" y="2988970"/>
                  </a:lnTo>
                  <a:lnTo>
                    <a:pt x="6667" y="2995638"/>
                  </a:lnTo>
                  <a:lnTo>
                    <a:pt x="23101" y="2995638"/>
                  </a:lnTo>
                  <a:lnTo>
                    <a:pt x="29768" y="2988970"/>
                  </a:lnTo>
                  <a:lnTo>
                    <a:pt x="29768" y="2972536"/>
                  </a:lnTo>
                  <a:close/>
                </a:path>
                <a:path w="7708900" h="3018790">
                  <a:moveTo>
                    <a:pt x="68910" y="2968701"/>
                  </a:moveTo>
                  <a:lnTo>
                    <a:pt x="62242" y="2962033"/>
                  </a:lnTo>
                  <a:lnTo>
                    <a:pt x="54025" y="2962033"/>
                  </a:lnTo>
                  <a:lnTo>
                    <a:pt x="45808" y="2962033"/>
                  </a:lnTo>
                  <a:lnTo>
                    <a:pt x="39141" y="2968701"/>
                  </a:lnTo>
                  <a:lnTo>
                    <a:pt x="39141" y="2985135"/>
                  </a:lnTo>
                  <a:lnTo>
                    <a:pt x="45808" y="2991802"/>
                  </a:lnTo>
                  <a:lnTo>
                    <a:pt x="62242" y="2991802"/>
                  </a:lnTo>
                  <a:lnTo>
                    <a:pt x="68910" y="2985135"/>
                  </a:lnTo>
                  <a:lnTo>
                    <a:pt x="68910" y="2968701"/>
                  </a:lnTo>
                  <a:close/>
                </a:path>
                <a:path w="7708900" h="3018790">
                  <a:moveTo>
                    <a:pt x="145135" y="1527581"/>
                  </a:moveTo>
                  <a:lnTo>
                    <a:pt x="138468" y="1520913"/>
                  </a:lnTo>
                  <a:lnTo>
                    <a:pt x="130251" y="1520913"/>
                  </a:lnTo>
                  <a:lnTo>
                    <a:pt x="122021" y="1520913"/>
                  </a:lnTo>
                  <a:lnTo>
                    <a:pt x="115366" y="1527581"/>
                  </a:lnTo>
                  <a:lnTo>
                    <a:pt x="115366" y="1544027"/>
                  </a:lnTo>
                  <a:lnTo>
                    <a:pt x="122021" y="1550682"/>
                  </a:lnTo>
                  <a:lnTo>
                    <a:pt x="138468" y="1550682"/>
                  </a:lnTo>
                  <a:lnTo>
                    <a:pt x="145135" y="1544027"/>
                  </a:lnTo>
                  <a:lnTo>
                    <a:pt x="145135" y="1527581"/>
                  </a:lnTo>
                  <a:close/>
                </a:path>
                <a:path w="7708900" h="3018790">
                  <a:moveTo>
                    <a:pt x="146164" y="1476044"/>
                  </a:moveTo>
                  <a:lnTo>
                    <a:pt x="139496" y="1469377"/>
                  </a:lnTo>
                  <a:lnTo>
                    <a:pt x="131279" y="1469377"/>
                  </a:lnTo>
                  <a:lnTo>
                    <a:pt x="123063" y="1469377"/>
                  </a:lnTo>
                  <a:lnTo>
                    <a:pt x="116395" y="1476044"/>
                  </a:lnTo>
                  <a:lnTo>
                    <a:pt x="116395" y="1492478"/>
                  </a:lnTo>
                  <a:lnTo>
                    <a:pt x="123063" y="1499146"/>
                  </a:lnTo>
                  <a:lnTo>
                    <a:pt x="139496" y="1499146"/>
                  </a:lnTo>
                  <a:lnTo>
                    <a:pt x="146164" y="1492478"/>
                  </a:lnTo>
                  <a:lnTo>
                    <a:pt x="146164" y="1476044"/>
                  </a:lnTo>
                  <a:close/>
                </a:path>
                <a:path w="7708900" h="3018790">
                  <a:moveTo>
                    <a:pt x="208076" y="1600695"/>
                  </a:moveTo>
                  <a:lnTo>
                    <a:pt x="201409" y="1594027"/>
                  </a:lnTo>
                  <a:lnTo>
                    <a:pt x="193192" y="1594027"/>
                  </a:lnTo>
                  <a:lnTo>
                    <a:pt x="188823" y="1594027"/>
                  </a:lnTo>
                  <a:lnTo>
                    <a:pt x="188823" y="1585988"/>
                  </a:lnTo>
                  <a:lnTo>
                    <a:pt x="182168" y="1579321"/>
                  </a:lnTo>
                  <a:lnTo>
                    <a:pt x="173939" y="1579321"/>
                  </a:lnTo>
                  <a:lnTo>
                    <a:pt x="165722" y="1579321"/>
                  </a:lnTo>
                  <a:lnTo>
                    <a:pt x="159054" y="1585988"/>
                  </a:lnTo>
                  <a:lnTo>
                    <a:pt x="159054" y="1602422"/>
                  </a:lnTo>
                  <a:lnTo>
                    <a:pt x="165722" y="1609090"/>
                  </a:lnTo>
                  <a:lnTo>
                    <a:pt x="178308" y="1609090"/>
                  </a:lnTo>
                  <a:lnTo>
                    <a:pt x="178308" y="1617129"/>
                  </a:lnTo>
                  <a:lnTo>
                    <a:pt x="184975" y="1623796"/>
                  </a:lnTo>
                  <a:lnTo>
                    <a:pt x="201409" y="1623796"/>
                  </a:lnTo>
                  <a:lnTo>
                    <a:pt x="208076" y="1617129"/>
                  </a:lnTo>
                  <a:lnTo>
                    <a:pt x="208076" y="1600695"/>
                  </a:lnTo>
                  <a:close/>
                </a:path>
                <a:path w="7708900" h="3018790">
                  <a:moveTo>
                    <a:pt x="486371" y="2195931"/>
                  </a:moveTo>
                  <a:lnTo>
                    <a:pt x="479704" y="2189264"/>
                  </a:lnTo>
                  <a:lnTo>
                    <a:pt x="471487" y="2189264"/>
                  </a:lnTo>
                  <a:lnTo>
                    <a:pt x="463257" y="2189264"/>
                  </a:lnTo>
                  <a:lnTo>
                    <a:pt x="456603" y="2195931"/>
                  </a:lnTo>
                  <a:lnTo>
                    <a:pt x="456603" y="2212378"/>
                  </a:lnTo>
                  <a:lnTo>
                    <a:pt x="463257" y="2219033"/>
                  </a:lnTo>
                  <a:lnTo>
                    <a:pt x="479704" y="2219033"/>
                  </a:lnTo>
                  <a:lnTo>
                    <a:pt x="486371" y="2212378"/>
                  </a:lnTo>
                  <a:lnTo>
                    <a:pt x="486371" y="2195931"/>
                  </a:lnTo>
                  <a:close/>
                </a:path>
                <a:path w="7708900" h="3018790">
                  <a:moveTo>
                    <a:pt x="569874" y="2995625"/>
                  </a:moveTo>
                  <a:lnTo>
                    <a:pt x="563206" y="2988957"/>
                  </a:lnTo>
                  <a:lnTo>
                    <a:pt x="554990" y="2988957"/>
                  </a:lnTo>
                  <a:lnTo>
                    <a:pt x="546773" y="2988957"/>
                  </a:lnTo>
                  <a:lnTo>
                    <a:pt x="540105" y="2995625"/>
                  </a:lnTo>
                  <a:lnTo>
                    <a:pt x="540105" y="3012059"/>
                  </a:lnTo>
                  <a:lnTo>
                    <a:pt x="546773" y="3018726"/>
                  </a:lnTo>
                  <a:lnTo>
                    <a:pt x="563206" y="3018726"/>
                  </a:lnTo>
                  <a:lnTo>
                    <a:pt x="569874" y="3012059"/>
                  </a:lnTo>
                  <a:lnTo>
                    <a:pt x="569874" y="2995625"/>
                  </a:lnTo>
                  <a:close/>
                </a:path>
                <a:path w="7708900" h="3018790">
                  <a:moveTo>
                    <a:pt x="618744" y="2431427"/>
                  </a:moveTo>
                  <a:lnTo>
                    <a:pt x="612076" y="2424760"/>
                  </a:lnTo>
                  <a:lnTo>
                    <a:pt x="603859" y="2424760"/>
                  </a:lnTo>
                  <a:lnTo>
                    <a:pt x="595642" y="2424760"/>
                  </a:lnTo>
                  <a:lnTo>
                    <a:pt x="588975" y="2431427"/>
                  </a:lnTo>
                  <a:lnTo>
                    <a:pt x="588975" y="2447861"/>
                  </a:lnTo>
                  <a:lnTo>
                    <a:pt x="595642" y="2454529"/>
                  </a:lnTo>
                  <a:lnTo>
                    <a:pt x="612076" y="2454529"/>
                  </a:lnTo>
                  <a:lnTo>
                    <a:pt x="618744" y="2447861"/>
                  </a:lnTo>
                  <a:lnTo>
                    <a:pt x="618744" y="2431427"/>
                  </a:lnTo>
                  <a:close/>
                </a:path>
                <a:path w="7708900" h="3018790">
                  <a:moveTo>
                    <a:pt x="645223" y="2570048"/>
                  </a:moveTo>
                  <a:lnTo>
                    <a:pt x="638568" y="2563380"/>
                  </a:lnTo>
                  <a:lnTo>
                    <a:pt x="630339" y="2563380"/>
                  </a:lnTo>
                  <a:lnTo>
                    <a:pt x="622122" y="2563380"/>
                  </a:lnTo>
                  <a:lnTo>
                    <a:pt x="615454" y="2570048"/>
                  </a:lnTo>
                  <a:lnTo>
                    <a:pt x="615454" y="2586482"/>
                  </a:lnTo>
                  <a:lnTo>
                    <a:pt x="622122" y="2593149"/>
                  </a:lnTo>
                  <a:lnTo>
                    <a:pt x="638568" y="2593149"/>
                  </a:lnTo>
                  <a:lnTo>
                    <a:pt x="645223" y="2586482"/>
                  </a:lnTo>
                  <a:lnTo>
                    <a:pt x="645223" y="2570048"/>
                  </a:lnTo>
                  <a:close/>
                </a:path>
                <a:path w="7708900" h="3018790">
                  <a:moveTo>
                    <a:pt x="645642" y="1821408"/>
                  </a:moveTo>
                  <a:lnTo>
                    <a:pt x="638987" y="1814741"/>
                  </a:lnTo>
                  <a:lnTo>
                    <a:pt x="630758" y="1814741"/>
                  </a:lnTo>
                  <a:lnTo>
                    <a:pt x="622541" y="1814741"/>
                  </a:lnTo>
                  <a:lnTo>
                    <a:pt x="615873" y="1821408"/>
                  </a:lnTo>
                  <a:lnTo>
                    <a:pt x="615873" y="1837842"/>
                  </a:lnTo>
                  <a:lnTo>
                    <a:pt x="622541" y="1844509"/>
                  </a:lnTo>
                  <a:lnTo>
                    <a:pt x="638987" y="1844509"/>
                  </a:lnTo>
                  <a:lnTo>
                    <a:pt x="645642" y="1837842"/>
                  </a:lnTo>
                  <a:lnTo>
                    <a:pt x="645642" y="1821408"/>
                  </a:lnTo>
                  <a:close/>
                </a:path>
                <a:path w="7708900" h="3018790">
                  <a:moveTo>
                    <a:pt x="670356" y="2118639"/>
                  </a:moveTo>
                  <a:lnTo>
                    <a:pt x="663689" y="2111972"/>
                  </a:lnTo>
                  <a:lnTo>
                    <a:pt x="655472" y="2111972"/>
                  </a:lnTo>
                  <a:lnTo>
                    <a:pt x="647255" y="2111972"/>
                  </a:lnTo>
                  <a:lnTo>
                    <a:pt x="640588" y="2118639"/>
                  </a:lnTo>
                  <a:lnTo>
                    <a:pt x="640588" y="2135086"/>
                  </a:lnTo>
                  <a:lnTo>
                    <a:pt x="647255" y="2141740"/>
                  </a:lnTo>
                  <a:lnTo>
                    <a:pt x="663689" y="2141740"/>
                  </a:lnTo>
                  <a:lnTo>
                    <a:pt x="670356" y="2135086"/>
                  </a:lnTo>
                  <a:lnTo>
                    <a:pt x="670356" y="2118639"/>
                  </a:lnTo>
                  <a:close/>
                </a:path>
                <a:path w="7708900" h="3018790">
                  <a:moveTo>
                    <a:pt x="762393" y="1511731"/>
                  </a:moveTo>
                  <a:lnTo>
                    <a:pt x="755726" y="1505064"/>
                  </a:lnTo>
                  <a:lnTo>
                    <a:pt x="747509" y="1505064"/>
                  </a:lnTo>
                  <a:lnTo>
                    <a:pt x="739292" y="1505064"/>
                  </a:lnTo>
                  <a:lnTo>
                    <a:pt x="732624" y="1511731"/>
                  </a:lnTo>
                  <a:lnTo>
                    <a:pt x="732624" y="1528165"/>
                  </a:lnTo>
                  <a:lnTo>
                    <a:pt x="739292" y="1534833"/>
                  </a:lnTo>
                  <a:lnTo>
                    <a:pt x="755726" y="1534833"/>
                  </a:lnTo>
                  <a:lnTo>
                    <a:pt x="762393" y="1528165"/>
                  </a:lnTo>
                  <a:lnTo>
                    <a:pt x="762393" y="1511731"/>
                  </a:lnTo>
                  <a:close/>
                </a:path>
                <a:path w="7708900" h="3018790">
                  <a:moveTo>
                    <a:pt x="775042" y="2445664"/>
                  </a:moveTo>
                  <a:lnTo>
                    <a:pt x="768375" y="2438997"/>
                  </a:lnTo>
                  <a:lnTo>
                    <a:pt x="760158" y="2438997"/>
                  </a:lnTo>
                  <a:lnTo>
                    <a:pt x="751941" y="2438997"/>
                  </a:lnTo>
                  <a:lnTo>
                    <a:pt x="745274" y="2445664"/>
                  </a:lnTo>
                  <a:lnTo>
                    <a:pt x="745274" y="2462098"/>
                  </a:lnTo>
                  <a:lnTo>
                    <a:pt x="751941" y="2468765"/>
                  </a:lnTo>
                  <a:lnTo>
                    <a:pt x="768375" y="2468765"/>
                  </a:lnTo>
                  <a:lnTo>
                    <a:pt x="775042" y="2462098"/>
                  </a:lnTo>
                  <a:lnTo>
                    <a:pt x="775042" y="2445664"/>
                  </a:lnTo>
                  <a:close/>
                </a:path>
                <a:path w="7708900" h="3018790">
                  <a:moveTo>
                    <a:pt x="777354" y="2329129"/>
                  </a:moveTo>
                  <a:lnTo>
                    <a:pt x="770699" y="2322461"/>
                  </a:lnTo>
                  <a:lnTo>
                    <a:pt x="762469" y="2322461"/>
                  </a:lnTo>
                  <a:lnTo>
                    <a:pt x="754253" y="2322461"/>
                  </a:lnTo>
                  <a:lnTo>
                    <a:pt x="747585" y="2329129"/>
                  </a:lnTo>
                  <a:lnTo>
                    <a:pt x="747585" y="2345563"/>
                  </a:lnTo>
                  <a:lnTo>
                    <a:pt x="754253" y="2352230"/>
                  </a:lnTo>
                  <a:lnTo>
                    <a:pt x="770699" y="2352230"/>
                  </a:lnTo>
                  <a:lnTo>
                    <a:pt x="777354" y="2345563"/>
                  </a:lnTo>
                  <a:lnTo>
                    <a:pt x="777354" y="2329129"/>
                  </a:lnTo>
                  <a:close/>
                </a:path>
                <a:path w="7708900" h="3018790">
                  <a:moveTo>
                    <a:pt x="787057" y="2722816"/>
                  </a:moveTo>
                  <a:lnTo>
                    <a:pt x="780389" y="2716149"/>
                  </a:lnTo>
                  <a:lnTo>
                    <a:pt x="772172" y="2716149"/>
                  </a:lnTo>
                  <a:lnTo>
                    <a:pt x="763955" y="2716149"/>
                  </a:lnTo>
                  <a:lnTo>
                    <a:pt x="757288" y="2722816"/>
                  </a:lnTo>
                  <a:lnTo>
                    <a:pt x="757288" y="2739250"/>
                  </a:lnTo>
                  <a:lnTo>
                    <a:pt x="763955" y="2745917"/>
                  </a:lnTo>
                  <a:lnTo>
                    <a:pt x="780389" y="2745917"/>
                  </a:lnTo>
                  <a:lnTo>
                    <a:pt x="787057" y="2739250"/>
                  </a:lnTo>
                  <a:lnTo>
                    <a:pt x="787057" y="2722816"/>
                  </a:lnTo>
                  <a:close/>
                </a:path>
                <a:path w="7708900" h="3018790">
                  <a:moveTo>
                    <a:pt x="844867" y="1492059"/>
                  </a:moveTo>
                  <a:lnTo>
                    <a:pt x="838200" y="1485392"/>
                  </a:lnTo>
                  <a:lnTo>
                    <a:pt x="829983" y="1485392"/>
                  </a:lnTo>
                  <a:lnTo>
                    <a:pt x="821753" y="1485392"/>
                  </a:lnTo>
                  <a:lnTo>
                    <a:pt x="815098" y="1492059"/>
                  </a:lnTo>
                  <a:lnTo>
                    <a:pt x="815098" y="1508493"/>
                  </a:lnTo>
                  <a:lnTo>
                    <a:pt x="821753" y="1515160"/>
                  </a:lnTo>
                  <a:lnTo>
                    <a:pt x="838200" y="1515160"/>
                  </a:lnTo>
                  <a:lnTo>
                    <a:pt x="844867" y="1508493"/>
                  </a:lnTo>
                  <a:lnTo>
                    <a:pt x="844867" y="1492059"/>
                  </a:lnTo>
                  <a:close/>
                </a:path>
                <a:path w="7708900" h="3018790">
                  <a:moveTo>
                    <a:pt x="848347" y="1593964"/>
                  </a:moveTo>
                  <a:lnTo>
                    <a:pt x="841679" y="1587296"/>
                  </a:lnTo>
                  <a:lnTo>
                    <a:pt x="833462" y="1587296"/>
                  </a:lnTo>
                  <a:lnTo>
                    <a:pt x="825233" y="1587296"/>
                  </a:lnTo>
                  <a:lnTo>
                    <a:pt x="818578" y="1593964"/>
                  </a:lnTo>
                  <a:lnTo>
                    <a:pt x="818578" y="1610398"/>
                  </a:lnTo>
                  <a:lnTo>
                    <a:pt x="825233" y="1617065"/>
                  </a:lnTo>
                  <a:lnTo>
                    <a:pt x="841679" y="1617065"/>
                  </a:lnTo>
                  <a:lnTo>
                    <a:pt x="848347" y="1610398"/>
                  </a:lnTo>
                  <a:lnTo>
                    <a:pt x="848347" y="1593964"/>
                  </a:lnTo>
                  <a:close/>
                </a:path>
                <a:path w="7708900" h="3018790">
                  <a:moveTo>
                    <a:pt x="853605" y="2068245"/>
                  </a:moveTo>
                  <a:lnTo>
                    <a:pt x="846937" y="2061578"/>
                  </a:lnTo>
                  <a:lnTo>
                    <a:pt x="838720" y="2061578"/>
                  </a:lnTo>
                  <a:lnTo>
                    <a:pt x="830503" y="2061578"/>
                  </a:lnTo>
                  <a:lnTo>
                    <a:pt x="823836" y="2068245"/>
                  </a:lnTo>
                  <a:lnTo>
                    <a:pt x="823836" y="2084679"/>
                  </a:lnTo>
                  <a:lnTo>
                    <a:pt x="830503" y="2091347"/>
                  </a:lnTo>
                  <a:lnTo>
                    <a:pt x="846937" y="2091347"/>
                  </a:lnTo>
                  <a:lnTo>
                    <a:pt x="853605" y="2084679"/>
                  </a:lnTo>
                  <a:lnTo>
                    <a:pt x="853605" y="2068245"/>
                  </a:lnTo>
                  <a:close/>
                </a:path>
                <a:path w="7708900" h="3018790">
                  <a:moveTo>
                    <a:pt x="887336" y="1520469"/>
                  </a:moveTo>
                  <a:lnTo>
                    <a:pt x="880668" y="1513801"/>
                  </a:lnTo>
                  <a:lnTo>
                    <a:pt x="872451" y="1513801"/>
                  </a:lnTo>
                  <a:lnTo>
                    <a:pt x="864235" y="1513801"/>
                  </a:lnTo>
                  <a:lnTo>
                    <a:pt x="857567" y="1520469"/>
                  </a:lnTo>
                  <a:lnTo>
                    <a:pt x="857567" y="1536903"/>
                  </a:lnTo>
                  <a:lnTo>
                    <a:pt x="864235" y="1543570"/>
                  </a:lnTo>
                  <a:lnTo>
                    <a:pt x="880668" y="1543570"/>
                  </a:lnTo>
                  <a:lnTo>
                    <a:pt x="887336" y="1536903"/>
                  </a:lnTo>
                  <a:lnTo>
                    <a:pt x="887336" y="1520469"/>
                  </a:lnTo>
                  <a:close/>
                </a:path>
                <a:path w="7708900" h="3018790">
                  <a:moveTo>
                    <a:pt x="900747" y="2112353"/>
                  </a:moveTo>
                  <a:lnTo>
                    <a:pt x="894080" y="2105685"/>
                  </a:lnTo>
                  <a:lnTo>
                    <a:pt x="885863" y="2105685"/>
                  </a:lnTo>
                  <a:lnTo>
                    <a:pt x="877646" y="2105685"/>
                  </a:lnTo>
                  <a:lnTo>
                    <a:pt x="870978" y="2112353"/>
                  </a:lnTo>
                  <a:lnTo>
                    <a:pt x="870978" y="2128786"/>
                  </a:lnTo>
                  <a:lnTo>
                    <a:pt x="877646" y="2135454"/>
                  </a:lnTo>
                  <a:lnTo>
                    <a:pt x="894080" y="2135454"/>
                  </a:lnTo>
                  <a:lnTo>
                    <a:pt x="900747" y="2128786"/>
                  </a:lnTo>
                  <a:lnTo>
                    <a:pt x="900747" y="2112353"/>
                  </a:lnTo>
                  <a:close/>
                </a:path>
                <a:path w="7708900" h="3018790">
                  <a:moveTo>
                    <a:pt x="934250" y="2063813"/>
                  </a:moveTo>
                  <a:lnTo>
                    <a:pt x="927582" y="2057146"/>
                  </a:lnTo>
                  <a:lnTo>
                    <a:pt x="919365" y="2057146"/>
                  </a:lnTo>
                  <a:lnTo>
                    <a:pt x="911136" y="2057146"/>
                  </a:lnTo>
                  <a:lnTo>
                    <a:pt x="904481" y="2063813"/>
                  </a:lnTo>
                  <a:lnTo>
                    <a:pt x="904481" y="2080247"/>
                  </a:lnTo>
                  <a:lnTo>
                    <a:pt x="911136" y="2086914"/>
                  </a:lnTo>
                  <a:lnTo>
                    <a:pt x="927582" y="2086914"/>
                  </a:lnTo>
                  <a:lnTo>
                    <a:pt x="934250" y="2080247"/>
                  </a:lnTo>
                  <a:lnTo>
                    <a:pt x="934250" y="2063813"/>
                  </a:lnTo>
                  <a:close/>
                </a:path>
                <a:path w="7708900" h="3018790">
                  <a:moveTo>
                    <a:pt x="937056" y="2301557"/>
                  </a:moveTo>
                  <a:lnTo>
                    <a:pt x="930389" y="2294890"/>
                  </a:lnTo>
                  <a:lnTo>
                    <a:pt x="922172" y="2294890"/>
                  </a:lnTo>
                  <a:lnTo>
                    <a:pt x="913955" y="2294890"/>
                  </a:lnTo>
                  <a:lnTo>
                    <a:pt x="907288" y="2301557"/>
                  </a:lnTo>
                  <a:lnTo>
                    <a:pt x="907288" y="2318004"/>
                  </a:lnTo>
                  <a:lnTo>
                    <a:pt x="913955" y="2324658"/>
                  </a:lnTo>
                  <a:lnTo>
                    <a:pt x="930389" y="2324658"/>
                  </a:lnTo>
                  <a:lnTo>
                    <a:pt x="937056" y="2318004"/>
                  </a:lnTo>
                  <a:lnTo>
                    <a:pt x="937056" y="2301557"/>
                  </a:lnTo>
                  <a:close/>
                </a:path>
                <a:path w="7708900" h="3018790">
                  <a:moveTo>
                    <a:pt x="943292" y="1790534"/>
                  </a:moveTo>
                  <a:lnTo>
                    <a:pt x="936625" y="1783867"/>
                  </a:lnTo>
                  <a:lnTo>
                    <a:pt x="928408" y="1783867"/>
                  </a:lnTo>
                  <a:lnTo>
                    <a:pt x="920178" y="1783867"/>
                  </a:lnTo>
                  <a:lnTo>
                    <a:pt x="913523" y="1790534"/>
                  </a:lnTo>
                  <a:lnTo>
                    <a:pt x="913523" y="1806968"/>
                  </a:lnTo>
                  <a:lnTo>
                    <a:pt x="920178" y="1813636"/>
                  </a:lnTo>
                  <a:lnTo>
                    <a:pt x="936625" y="1813636"/>
                  </a:lnTo>
                  <a:lnTo>
                    <a:pt x="943292" y="1806968"/>
                  </a:lnTo>
                  <a:lnTo>
                    <a:pt x="943292" y="1790534"/>
                  </a:lnTo>
                  <a:close/>
                </a:path>
                <a:path w="7708900" h="3018790">
                  <a:moveTo>
                    <a:pt x="963180" y="2254097"/>
                  </a:moveTo>
                  <a:lnTo>
                    <a:pt x="956513" y="2247430"/>
                  </a:lnTo>
                  <a:lnTo>
                    <a:pt x="948296" y="2247430"/>
                  </a:lnTo>
                  <a:lnTo>
                    <a:pt x="940079" y="2247430"/>
                  </a:lnTo>
                  <a:lnTo>
                    <a:pt x="933411" y="2254097"/>
                  </a:lnTo>
                  <a:lnTo>
                    <a:pt x="933411" y="2270531"/>
                  </a:lnTo>
                  <a:lnTo>
                    <a:pt x="940079" y="2277199"/>
                  </a:lnTo>
                  <a:lnTo>
                    <a:pt x="956513" y="2277199"/>
                  </a:lnTo>
                  <a:lnTo>
                    <a:pt x="963180" y="2270531"/>
                  </a:lnTo>
                  <a:lnTo>
                    <a:pt x="963180" y="2254097"/>
                  </a:lnTo>
                  <a:close/>
                </a:path>
                <a:path w="7708900" h="3018790">
                  <a:moveTo>
                    <a:pt x="979665" y="2123795"/>
                  </a:moveTo>
                  <a:lnTo>
                    <a:pt x="972997" y="2117128"/>
                  </a:lnTo>
                  <a:lnTo>
                    <a:pt x="970407" y="2117128"/>
                  </a:lnTo>
                  <a:lnTo>
                    <a:pt x="970407" y="2109089"/>
                  </a:lnTo>
                  <a:lnTo>
                    <a:pt x="963739" y="2102421"/>
                  </a:lnTo>
                  <a:lnTo>
                    <a:pt x="955522" y="2102421"/>
                  </a:lnTo>
                  <a:lnTo>
                    <a:pt x="947305" y="2102421"/>
                  </a:lnTo>
                  <a:lnTo>
                    <a:pt x="940638" y="2109089"/>
                  </a:lnTo>
                  <a:lnTo>
                    <a:pt x="940638" y="2118474"/>
                  </a:lnTo>
                  <a:lnTo>
                    <a:pt x="934478" y="2118474"/>
                  </a:lnTo>
                  <a:lnTo>
                    <a:pt x="927823" y="2125141"/>
                  </a:lnTo>
                  <a:lnTo>
                    <a:pt x="927823" y="2139162"/>
                  </a:lnTo>
                  <a:lnTo>
                    <a:pt x="926719" y="2140267"/>
                  </a:lnTo>
                  <a:lnTo>
                    <a:pt x="926719" y="2149348"/>
                  </a:lnTo>
                  <a:lnTo>
                    <a:pt x="926249" y="2149818"/>
                  </a:lnTo>
                  <a:lnTo>
                    <a:pt x="926249" y="2166251"/>
                  </a:lnTo>
                  <a:lnTo>
                    <a:pt x="932916" y="2172919"/>
                  </a:lnTo>
                  <a:lnTo>
                    <a:pt x="949350" y="2172919"/>
                  </a:lnTo>
                  <a:lnTo>
                    <a:pt x="956017" y="2166251"/>
                  </a:lnTo>
                  <a:lnTo>
                    <a:pt x="956017" y="2157171"/>
                  </a:lnTo>
                  <a:lnTo>
                    <a:pt x="956487" y="2156701"/>
                  </a:lnTo>
                  <a:lnTo>
                    <a:pt x="956487" y="2146833"/>
                  </a:lnTo>
                  <a:lnTo>
                    <a:pt x="972997" y="2146897"/>
                  </a:lnTo>
                  <a:lnTo>
                    <a:pt x="979665" y="2140229"/>
                  </a:lnTo>
                  <a:lnTo>
                    <a:pt x="979665" y="2123795"/>
                  </a:lnTo>
                  <a:close/>
                </a:path>
                <a:path w="7708900" h="3018790">
                  <a:moveTo>
                    <a:pt x="983513" y="1542262"/>
                  </a:moveTo>
                  <a:lnTo>
                    <a:pt x="976845" y="1535595"/>
                  </a:lnTo>
                  <a:lnTo>
                    <a:pt x="968629" y="1535595"/>
                  </a:lnTo>
                  <a:lnTo>
                    <a:pt x="960399" y="1535595"/>
                  </a:lnTo>
                  <a:lnTo>
                    <a:pt x="953744" y="1542262"/>
                  </a:lnTo>
                  <a:lnTo>
                    <a:pt x="953744" y="1542707"/>
                  </a:lnTo>
                  <a:lnTo>
                    <a:pt x="947508" y="1542707"/>
                  </a:lnTo>
                  <a:lnTo>
                    <a:pt x="939292" y="1542707"/>
                  </a:lnTo>
                  <a:lnTo>
                    <a:pt x="932624" y="1549374"/>
                  </a:lnTo>
                  <a:lnTo>
                    <a:pt x="932624" y="1565808"/>
                  </a:lnTo>
                  <a:lnTo>
                    <a:pt x="939292" y="1572475"/>
                  </a:lnTo>
                  <a:lnTo>
                    <a:pt x="955725" y="1572475"/>
                  </a:lnTo>
                  <a:lnTo>
                    <a:pt x="962393" y="1565808"/>
                  </a:lnTo>
                  <a:lnTo>
                    <a:pt x="962393" y="1565363"/>
                  </a:lnTo>
                  <a:lnTo>
                    <a:pt x="976845" y="1565363"/>
                  </a:lnTo>
                  <a:lnTo>
                    <a:pt x="983513" y="1558709"/>
                  </a:lnTo>
                  <a:lnTo>
                    <a:pt x="983513" y="1542262"/>
                  </a:lnTo>
                  <a:close/>
                </a:path>
                <a:path w="7708900" h="3018790">
                  <a:moveTo>
                    <a:pt x="995845" y="2288654"/>
                  </a:moveTo>
                  <a:lnTo>
                    <a:pt x="989177" y="2281986"/>
                  </a:lnTo>
                  <a:lnTo>
                    <a:pt x="980960" y="2281986"/>
                  </a:lnTo>
                  <a:lnTo>
                    <a:pt x="972743" y="2281986"/>
                  </a:lnTo>
                  <a:lnTo>
                    <a:pt x="966076" y="2288654"/>
                  </a:lnTo>
                  <a:lnTo>
                    <a:pt x="966076" y="2305088"/>
                  </a:lnTo>
                  <a:lnTo>
                    <a:pt x="972743" y="2311755"/>
                  </a:lnTo>
                  <a:lnTo>
                    <a:pt x="989177" y="2311755"/>
                  </a:lnTo>
                  <a:lnTo>
                    <a:pt x="995845" y="2305088"/>
                  </a:lnTo>
                  <a:lnTo>
                    <a:pt x="995845" y="2288654"/>
                  </a:lnTo>
                  <a:close/>
                </a:path>
                <a:path w="7708900" h="3018790">
                  <a:moveTo>
                    <a:pt x="998550" y="2583459"/>
                  </a:moveTo>
                  <a:lnTo>
                    <a:pt x="991882" y="2576792"/>
                  </a:lnTo>
                  <a:lnTo>
                    <a:pt x="983665" y="2576792"/>
                  </a:lnTo>
                  <a:lnTo>
                    <a:pt x="975448" y="2576792"/>
                  </a:lnTo>
                  <a:lnTo>
                    <a:pt x="968781" y="2583459"/>
                  </a:lnTo>
                  <a:lnTo>
                    <a:pt x="968781" y="2599893"/>
                  </a:lnTo>
                  <a:lnTo>
                    <a:pt x="975448" y="2606560"/>
                  </a:lnTo>
                  <a:lnTo>
                    <a:pt x="991882" y="2606560"/>
                  </a:lnTo>
                  <a:lnTo>
                    <a:pt x="998550" y="2599893"/>
                  </a:lnTo>
                  <a:lnTo>
                    <a:pt x="998550" y="2583459"/>
                  </a:lnTo>
                  <a:close/>
                </a:path>
                <a:path w="7708900" h="3018790">
                  <a:moveTo>
                    <a:pt x="1002919" y="2169185"/>
                  </a:moveTo>
                  <a:lnTo>
                    <a:pt x="996251" y="2162518"/>
                  </a:lnTo>
                  <a:lnTo>
                    <a:pt x="988034" y="2162518"/>
                  </a:lnTo>
                  <a:lnTo>
                    <a:pt x="979817" y="2162518"/>
                  </a:lnTo>
                  <a:lnTo>
                    <a:pt x="973150" y="2169185"/>
                  </a:lnTo>
                  <a:lnTo>
                    <a:pt x="973150" y="2185632"/>
                  </a:lnTo>
                  <a:lnTo>
                    <a:pt x="979817" y="2192286"/>
                  </a:lnTo>
                  <a:lnTo>
                    <a:pt x="996251" y="2192286"/>
                  </a:lnTo>
                  <a:lnTo>
                    <a:pt x="1002919" y="2185632"/>
                  </a:lnTo>
                  <a:lnTo>
                    <a:pt x="1002919" y="2169185"/>
                  </a:lnTo>
                  <a:close/>
                </a:path>
                <a:path w="7708900" h="3018790">
                  <a:moveTo>
                    <a:pt x="1020800" y="2035390"/>
                  </a:moveTo>
                  <a:lnTo>
                    <a:pt x="1014133" y="2028723"/>
                  </a:lnTo>
                  <a:lnTo>
                    <a:pt x="1005916" y="2028723"/>
                  </a:lnTo>
                  <a:lnTo>
                    <a:pt x="997686" y="2028723"/>
                  </a:lnTo>
                  <a:lnTo>
                    <a:pt x="991031" y="2035390"/>
                  </a:lnTo>
                  <a:lnTo>
                    <a:pt x="991031" y="2051824"/>
                  </a:lnTo>
                  <a:lnTo>
                    <a:pt x="997686" y="2058492"/>
                  </a:lnTo>
                  <a:lnTo>
                    <a:pt x="1014133" y="2058492"/>
                  </a:lnTo>
                  <a:lnTo>
                    <a:pt x="1020800" y="2051824"/>
                  </a:lnTo>
                  <a:lnTo>
                    <a:pt x="1020800" y="2035390"/>
                  </a:lnTo>
                  <a:close/>
                </a:path>
                <a:path w="7708900" h="3018790">
                  <a:moveTo>
                    <a:pt x="1048042" y="2138946"/>
                  </a:moveTo>
                  <a:lnTo>
                    <a:pt x="1041374" y="2132279"/>
                  </a:lnTo>
                  <a:lnTo>
                    <a:pt x="1033157" y="2132279"/>
                  </a:lnTo>
                  <a:lnTo>
                    <a:pt x="1024940" y="2132279"/>
                  </a:lnTo>
                  <a:lnTo>
                    <a:pt x="1018273" y="2138946"/>
                  </a:lnTo>
                  <a:lnTo>
                    <a:pt x="1018273" y="2155380"/>
                  </a:lnTo>
                  <a:lnTo>
                    <a:pt x="1019644" y="2156752"/>
                  </a:lnTo>
                  <a:lnTo>
                    <a:pt x="1011402" y="2156752"/>
                  </a:lnTo>
                  <a:lnTo>
                    <a:pt x="1004735" y="2163419"/>
                  </a:lnTo>
                  <a:lnTo>
                    <a:pt x="1004735" y="2179866"/>
                  </a:lnTo>
                  <a:lnTo>
                    <a:pt x="1011402" y="2186521"/>
                  </a:lnTo>
                  <a:lnTo>
                    <a:pt x="1027849" y="2186521"/>
                  </a:lnTo>
                  <a:lnTo>
                    <a:pt x="1034503" y="2179866"/>
                  </a:lnTo>
                  <a:lnTo>
                    <a:pt x="1034503" y="2163419"/>
                  </a:lnTo>
                  <a:lnTo>
                    <a:pt x="1033132" y="2162048"/>
                  </a:lnTo>
                  <a:lnTo>
                    <a:pt x="1041374" y="2162048"/>
                  </a:lnTo>
                  <a:lnTo>
                    <a:pt x="1048042" y="2155380"/>
                  </a:lnTo>
                  <a:lnTo>
                    <a:pt x="1048042" y="2138946"/>
                  </a:lnTo>
                  <a:close/>
                </a:path>
                <a:path w="7708900" h="3018790">
                  <a:moveTo>
                    <a:pt x="1058240" y="2199005"/>
                  </a:moveTo>
                  <a:lnTo>
                    <a:pt x="1051572" y="2192337"/>
                  </a:lnTo>
                  <a:lnTo>
                    <a:pt x="1043355" y="2192337"/>
                  </a:lnTo>
                  <a:lnTo>
                    <a:pt x="1035138" y="2192337"/>
                  </a:lnTo>
                  <a:lnTo>
                    <a:pt x="1028471" y="2199005"/>
                  </a:lnTo>
                  <a:lnTo>
                    <a:pt x="1028471" y="2209838"/>
                  </a:lnTo>
                  <a:lnTo>
                    <a:pt x="1021816" y="2216493"/>
                  </a:lnTo>
                  <a:lnTo>
                    <a:pt x="1021816" y="2232939"/>
                  </a:lnTo>
                  <a:lnTo>
                    <a:pt x="1028484" y="2239594"/>
                  </a:lnTo>
                  <a:lnTo>
                    <a:pt x="1044930" y="2239594"/>
                  </a:lnTo>
                  <a:lnTo>
                    <a:pt x="1051585" y="2232939"/>
                  </a:lnTo>
                  <a:lnTo>
                    <a:pt x="1051585" y="2222093"/>
                  </a:lnTo>
                  <a:lnTo>
                    <a:pt x="1058240" y="2215438"/>
                  </a:lnTo>
                  <a:lnTo>
                    <a:pt x="1058240" y="2199005"/>
                  </a:lnTo>
                  <a:close/>
                </a:path>
                <a:path w="7708900" h="3018790">
                  <a:moveTo>
                    <a:pt x="1069289" y="2113762"/>
                  </a:moveTo>
                  <a:lnTo>
                    <a:pt x="1062621" y="2107095"/>
                  </a:lnTo>
                  <a:lnTo>
                    <a:pt x="1054404" y="2107095"/>
                  </a:lnTo>
                  <a:lnTo>
                    <a:pt x="1046187" y="2107095"/>
                  </a:lnTo>
                  <a:lnTo>
                    <a:pt x="1039520" y="2113762"/>
                  </a:lnTo>
                  <a:lnTo>
                    <a:pt x="1039520" y="2130196"/>
                  </a:lnTo>
                  <a:lnTo>
                    <a:pt x="1046187" y="2136864"/>
                  </a:lnTo>
                  <a:lnTo>
                    <a:pt x="1062621" y="2136864"/>
                  </a:lnTo>
                  <a:lnTo>
                    <a:pt x="1069289" y="2130196"/>
                  </a:lnTo>
                  <a:lnTo>
                    <a:pt x="1069289" y="2113762"/>
                  </a:lnTo>
                  <a:close/>
                </a:path>
                <a:path w="7708900" h="3018790">
                  <a:moveTo>
                    <a:pt x="1070190" y="2623845"/>
                  </a:moveTo>
                  <a:lnTo>
                    <a:pt x="1063523" y="2617178"/>
                  </a:lnTo>
                  <a:lnTo>
                    <a:pt x="1055306" y="2617178"/>
                  </a:lnTo>
                  <a:lnTo>
                    <a:pt x="1047089" y="2617178"/>
                  </a:lnTo>
                  <a:lnTo>
                    <a:pt x="1040422" y="2623845"/>
                  </a:lnTo>
                  <a:lnTo>
                    <a:pt x="1040422" y="2640279"/>
                  </a:lnTo>
                  <a:lnTo>
                    <a:pt x="1047089" y="2646946"/>
                  </a:lnTo>
                  <a:lnTo>
                    <a:pt x="1063523" y="2646946"/>
                  </a:lnTo>
                  <a:lnTo>
                    <a:pt x="1070190" y="2640279"/>
                  </a:lnTo>
                  <a:lnTo>
                    <a:pt x="1070190" y="2623845"/>
                  </a:lnTo>
                  <a:close/>
                </a:path>
                <a:path w="7708900" h="3018790">
                  <a:moveTo>
                    <a:pt x="1078395" y="1683981"/>
                  </a:moveTo>
                  <a:lnTo>
                    <a:pt x="1071727" y="1677314"/>
                  </a:lnTo>
                  <a:lnTo>
                    <a:pt x="1063510" y="1677314"/>
                  </a:lnTo>
                  <a:lnTo>
                    <a:pt x="1055293" y="1677314"/>
                  </a:lnTo>
                  <a:lnTo>
                    <a:pt x="1048626" y="1683981"/>
                  </a:lnTo>
                  <a:lnTo>
                    <a:pt x="1048626" y="1700428"/>
                  </a:lnTo>
                  <a:lnTo>
                    <a:pt x="1055293" y="1707083"/>
                  </a:lnTo>
                  <a:lnTo>
                    <a:pt x="1071727" y="1707083"/>
                  </a:lnTo>
                  <a:lnTo>
                    <a:pt x="1078395" y="1700428"/>
                  </a:lnTo>
                  <a:lnTo>
                    <a:pt x="1078395" y="1683981"/>
                  </a:lnTo>
                  <a:close/>
                </a:path>
                <a:path w="7708900" h="3018790">
                  <a:moveTo>
                    <a:pt x="1121359" y="2168741"/>
                  </a:moveTo>
                  <a:lnTo>
                    <a:pt x="1114691" y="2162073"/>
                  </a:lnTo>
                  <a:lnTo>
                    <a:pt x="1106474" y="2162073"/>
                  </a:lnTo>
                  <a:lnTo>
                    <a:pt x="1098257" y="2162073"/>
                  </a:lnTo>
                  <a:lnTo>
                    <a:pt x="1091590" y="2168741"/>
                  </a:lnTo>
                  <a:lnTo>
                    <a:pt x="1091590" y="2185174"/>
                  </a:lnTo>
                  <a:lnTo>
                    <a:pt x="1098257" y="2191842"/>
                  </a:lnTo>
                  <a:lnTo>
                    <a:pt x="1114691" y="2191842"/>
                  </a:lnTo>
                  <a:lnTo>
                    <a:pt x="1121359" y="2185174"/>
                  </a:lnTo>
                  <a:lnTo>
                    <a:pt x="1121359" y="2168741"/>
                  </a:lnTo>
                  <a:close/>
                </a:path>
                <a:path w="7708900" h="3018790">
                  <a:moveTo>
                    <a:pt x="1138491" y="2365171"/>
                  </a:moveTo>
                  <a:lnTo>
                    <a:pt x="1131824" y="2358504"/>
                  </a:lnTo>
                  <a:lnTo>
                    <a:pt x="1123607" y="2358504"/>
                  </a:lnTo>
                  <a:lnTo>
                    <a:pt x="1115390" y="2358504"/>
                  </a:lnTo>
                  <a:lnTo>
                    <a:pt x="1108722" y="2365171"/>
                  </a:lnTo>
                  <a:lnTo>
                    <a:pt x="1108722" y="2381605"/>
                  </a:lnTo>
                  <a:lnTo>
                    <a:pt x="1115390" y="2388273"/>
                  </a:lnTo>
                  <a:lnTo>
                    <a:pt x="1131824" y="2388273"/>
                  </a:lnTo>
                  <a:lnTo>
                    <a:pt x="1138491" y="2381605"/>
                  </a:lnTo>
                  <a:lnTo>
                    <a:pt x="1138491" y="2365171"/>
                  </a:lnTo>
                  <a:close/>
                </a:path>
                <a:path w="7708900" h="3018790">
                  <a:moveTo>
                    <a:pt x="1157135" y="1562976"/>
                  </a:moveTo>
                  <a:lnTo>
                    <a:pt x="1150467" y="1556308"/>
                  </a:lnTo>
                  <a:lnTo>
                    <a:pt x="1142250" y="1556308"/>
                  </a:lnTo>
                  <a:lnTo>
                    <a:pt x="1134033" y="1556308"/>
                  </a:lnTo>
                  <a:lnTo>
                    <a:pt x="1127366" y="1562976"/>
                  </a:lnTo>
                  <a:lnTo>
                    <a:pt x="1127366" y="1579422"/>
                  </a:lnTo>
                  <a:lnTo>
                    <a:pt x="1134033" y="1586077"/>
                  </a:lnTo>
                  <a:lnTo>
                    <a:pt x="1150467" y="1586077"/>
                  </a:lnTo>
                  <a:lnTo>
                    <a:pt x="1157135" y="1579422"/>
                  </a:lnTo>
                  <a:lnTo>
                    <a:pt x="1157135" y="1562976"/>
                  </a:lnTo>
                  <a:close/>
                </a:path>
                <a:path w="7708900" h="3018790">
                  <a:moveTo>
                    <a:pt x="1174407" y="2000656"/>
                  </a:moveTo>
                  <a:lnTo>
                    <a:pt x="1167739" y="1993988"/>
                  </a:lnTo>
                  <a:lnTo>
                    <a:pt x="1159522" y="1993988"/>
                  </a:lnTo>
                  <a:lnTo>
                    <a:pt x="1151305" y="1993988"/>
                  </a:lnTo>
                  <a:lnTo>
                    <a:pt x="1144638" y="2000656"/>
                  </a:lnTo>
                  <a:lnTo>
                    <a:pt x="1144638" y="2017090"/>
                  </a:lnTo>
                  <a:lnTo>
                    <a:pt x="1151305" y="2023757"/>
                  </a:lnTo>
                  <a:lnTo>
                    <a:pt x="1167739" y="2023757"/>
                  </a:lnTo>
                  <a:lnTo>
                    <a:pt x="1174407" y="2017090"/>
                  </a:lnTo>
                  <a:lnTo>
                    <a:pt x="1174407" y="2000656"/>
                  </a:lnTo>
                  <a:close/>
                </a:path>
                <a:path w="7708900" h="3018790">
                  <a:moveTo>
                    <a:pt x="1245654" y="2855087"/>
                  </a:moveTo>
                  <a:lnTo>
                    <a:pt x="1238999" y="2848419"/>
                  </a:lnTo>
                  <a:lnTo>
                    <a:pt x="1230769" y="2848419"/>
                  </a:lnTo>
                  <a:lnTo>
                    <a:pt x="1222552" y="2848419"/>
                  </a:lnTo>
                  <a:lnTo>
                    <a:pt x="1215885" y="2855087"/>
                  </a:lnTo>
                  <a:lnTo>
                    <a:pt x="1215885" y="2871520"/>
                  </a:lnTo>
                  <a:lnTo>
                    <a:pt x="1222552" y="2878188"/>
                  </a:lnTo>
                  <a:lnTo>
                    <a:pt x="1238999" y="2878188"/>
                  </a:lnTo>
                  <a:lnTo>
                    <a:pt x="1245654" y="2871520"/>
                  </a:lnTo>
                  <a:lnTo>
                    <a:pt x="1245654" y="2855087"/>
                  </a:lnTo>
                  <a:close/>
                </a:path>
                <a:path w="7708900" h="3018790">
                  <a:moveTo>
                    <a:pt x="1248905" y="2171369"/>
                  </a:moveTo>
                  <a:lnTo>
                    <a:pt x="1242237" y="2164702"/>
                  </a:lnTo>
                  <a:lnTo>
                    <a:pt x="1234020" y="2164702"/>
                  </a:lnTo>
                  <a:lnTo>
                    <a:pt x="1225804" y="2164702"/>
                  </a:lnTo>
                  <a:lnTo>
                    <a:pt x="1219136" y="2171369"/>
                  </a:lnTo>
                  <a:lnTo>
                    <a:pt x="1219136" y="2187816"/>
                  </a:lnTo>
                  <a:lnTo>
                    <a:pt x="1225804" y="2194471"/>
                  </a:lnTo>
                  <a:lnTo>
                    <a:pt x="1242237" y="2194471"/>
                  </a:lnTo>
                  <a:lnTo>
                    <a:pt x="1248905" y="2187816"/>
                  </a:lnTo>
                  <a:lnTo>
                    <a:pt x="1248905" y="2171369"/>
                  </a:lnTo>
                  <a:close/>
                </a:path>
                <a:path w="7708900" h="3018790">
                  <a:moveTo>
                    <a:pt x="1256614" y="2104758"/>
                  </a:moveTo>
                  <a:lnTo>
                    <a:pt x="1249946" y="2098090"/>
                  </a:lnTo>
                  <a:lnTo>
                    <a:pt x="1241729" y="2098090"/>
                  </a:lnTo>
                  <a:lnTo>
                    <a:pt x="1233512" y="2098090"/>
                  </a:lnTo>
                  <a:lnTo>
                    <a:pt x="1226845" y="2104758"/>
                  </a:lnTo>
                  <a:lnTo>
                    <a:pt x="1226845" y="2121204"/>
                  </a:lnTo>
                  <a:lnTo>
                    <a:pt x="1233512" y="2127859"/>
                  </a:lnTo>
                  <a:lnTo>
                    <a:pt x="1249946" y="2127859"/>
                  </a:lnTo>
                  <a:lnTo>
                    <a:pt x="1256614" y="2121204"/>
                  </a:lnTo>
                  <a:lnTo>
                    <a:pt x="1256614" y="2104758"/>
                  </a:lnTo>
                  <a:close/>
                </a:path>
                <a:path w="7708900" h="3018790">
                  <a:moveTo>
                    <a:pt x="1284935" y="2294140"/>
                  </a:moveTo>
                  <a:lnTo>
                    <a:pt x="1278267" y="2287473"/>
                  </a:lnTo>
                  <a:lnTo>
                    <a:pt x="1270050" y="2287473"/>
                  </a:lnTo>
                  <a:lnTo>
                    <a:pt x="1261833" y="2287473"/>
                  </a:lnTo>
                  <a:lnTo>
                    <a:pt x="1255166" y="2294140"/>
                  </a:lnTo>
                  <a:lnTo>
                    <a:pt x="1255166" y="2310574"/>
                  </a:lnTo>
                  <a:lnTo>
                    <a:pt x="1261833" y="2317242"/>
                  </a:lnTo>
                  <a:lnTo>
                    <a:pt x="1278267" y="2317242"/>
                  </a:lnTo>
                  <a:lnTo>
                    <a:pt x="1284935" y="2310574"/>
                  </a:lnTo>
                  <a:lnTo>
                    <a:pt x="1284935" y="2294140"/>
                  </a:lnTo>
                  <a:close/>
                </a:path>
                <a:path w="7708900" h="3018790">
                  <a:moveTo>
                    <a:pt x="1295171" y="1458607"/>
                  </a:moveTo>
                  <a:lnTo>
                    <a:pt x="1288516" y="1451940"/>
                  </a:lnTo>
                  <a:lnTo>
                    <a:pt x="1280287" y="1451940"/>
                  </a:lnTo>
                  <a:lnTo>
                    <a:pt x="1272070" y="1451940"/>
                  </a:lnTo>
                  <a:lnTo>
                    <a:pt x="1265402" y="1458607"/>
                  </a:lnTo>
                  <a:lnTo>
                    <a:pt x="1265402" y="1475041"/>
                  </a:lnTo>
                  <a:lnTo>
                    <a:pt x="1272070" y="1481709"/>
                  </a:lnTo>
                  <a:lnTo>
                    <a:pt x="1288516" y="1481709"/>
                  </a:lnTo>
                  <a:lnTo>
                    <a:pt x="1295171" y="1475041"/>
                  </a:lnTo>
                  <a:lnTo>
                    <a:pt x="1295171" y="1458607"/>
                  </a:lnTo>
                  <a:close/>
                </a:path>
                <a:path w="7708900" h="3018790">
                  <a:moveTo>
                    <a:pt x="1321943" y="2331402"/>
                  </a:moveTo>
                  <a:lnTo>
                    <a:pt x="1315275" y="2324735"/>
                  </a:lnTo>
                  <a:lnTo>
                    <a:pt x="1307058" y="2324735"/>
                  </a:lnTo>
                  <a:lnTo>
                    <a:pt x="1298841" y="2324735"/>
                  </a:lnTo>
                  <a:lnTo>
                    <a:pt x="1292174" y="2331402"/>
                  </a:lnTo>
                  <a:lnTo>
                    <a:pt x="1292174" y="2347849"/>
                  </a:lnTo>
                  <a:lnTo>
                    <a:pt x="1298841" y="2354503"/>
                  </a:lnTo>
                  <a:lnTo>
                    <a:pt x="1315275" y="2354503"/>
                  </a:lnTo>
                  <a:lnTo>
                    <a:pt x="1321943" y="2347849"/>
                  </a:lnTo>
                  <a:lnTo>
                    <a:pt x="1321943" y="2331402"/>
                  </a:lnTo>
                  <a:close/>
                </a:path>
                <a:path w="7708900" h="3018790">
                  <a:moveTo>
                    <a:pt x="1347762" y="2276729"/>
                  </a:moveTo>
                  <a:lnTo>
                    <a:pt x="1341094" y="2270061"/>
                  </a:lnTo>
                  <a:lnTo>
                    <a:pt x="1332877" y="2270061"/>
                  </a:lnTo>
                  <a:lnTo>
                    <a:pt x="1324660" y="2270061"/>
                  </a:lnTo>
                  <a:lnTo>
                    <a:pt x="1317993" y="2276729"/>
                  </a:lnTo>
                  <a:lnTo>
                    <a:pt x="1317993" y="2293162"/>
                  </a:lnTo>
                  <a:lnTo>
                    <a:pt x="1324660" y="2299830"/>
                  </a:lnTo>
                  <a:lnTo>
                    <a:pt x="1341094" y="2299830"/>
                  </a:lnTo>
                  <a:lnTo>
                    <a:pt x="1347762" y="2293162"/>
                  </a:lnTo>
                  <a:lnTo>
                    <a:pt x="1347762" y="2276729"/>
                  </a:lnTo>
                  <a:close/>
                </a:path>
                <a:path w="7708900" h="3018790">
                  <a:moveTo>
                    <a:pt x="1368996" y="2042858"/>
                  </a:moveTo>
                  <a:lnTo>
                    <a:pt x="1362329" y="2036191"/>
                  </a:lnTo>
                  <a:lnTo>
                    <a:pt x="1354112" y="2036191"/>
                  </a:lnTo>
                  <a:lnTo>
                    <a:pt x="1345895" y="2036191"/>
                  </a:lnTo>
                  <a:lnTo>
                    <a:pt x="1339227" y="2042858"/>
                  </a:lnTo>
                  <a:lnTo>
                    <a:pt x="1339227" y="2059292"/>
                  </a:lnTo>
                  <a:lnTo>
                    <a:pt x="1345895" y="2065959"/>
                  </a:lnTo>
                  <a:lnTo>
                    <a:pt x="1362329" y="2065959"/>
                  </a:lnTo>
                  <a:lnTo>
                    <a:pt x="1368996" y="2059292"/>
                  </a:lnTo>
                  <a:lnTo>
                    <a:pt x="1368996" y="2042858"/>
                  </a:lnTo>
                  <a:close/>
                </a:path>
                <a:path w="7708900" h="3018790">
                  <a:moveTo>
                    <a:pt x="1413141" y="2553030"/>
                  </a:moveTo>
                  <a:lnTo>
                    <a:pt x="1406474" y="2546362"/>
                  </a:lnTo>
                  <a:lnTo>
                    <a:pt x="1398257" y="2546362"/>
                  </a:lnTo>
                  <a:lnTo>
                    <a:pt x="1390040" y="2546362"/>
                  </a:lnTo>
                  <a:lnTo>
                    <a:pt x="1383372" y="2553030"/>
                  </a:lnTo>
                  <a:lnTo>
                    <a:pt x="1383372" y="2569464"/>
                  </a:lnTo>
                  <a:lnTo>
                    <a:pt x="1390040" y="2576131"/>
                  </a:lnTo>
                  <a:lnTo>
                    <a:pt x="1406474" y="2576131"/>
                  </a:lnTo>
                  <a:lnTo>
                    <a:pt x="1413141" y="2569464"/>
                  </a:lnTo>
                  <a:lnTo>
                    <a:pt x="1413141" y="2553030"/>
                  </a:lnTo>
                  <a:close/>
                </a:path>
                <a:path w="7708900" h="3018790">
                  <a:moveTo>
                    <a:pt x="1499908" y="2518079"/>
                  </a:moveTo>
                  <a:lnTo>
                    <a:pt x="1493253" y="2511412"/>
                  </a:lnTo>
                  <a:lnTo>
                    <a:pt x="1485023" y="2511412"/>
                  </a:lnTo>
                  <a:lnTo>
                    <a:pt x="1476806" y="2511412"/>
                  </a:lnTo>
                  <a:lnTo>
                    <a:pt x="1470139" y="2518079"/>
                  </a:lnTo>
                  <a:lnTo>
                    <a:pt x="1470139" y="2534513"/>
                  </a:lnTo>
                  <a:lnTo>
                    <a:pt x="1476806" y="2541181"/>
                  </a:lnTo>
                  <a:lnTo>
                    <a:pt x="1493253" y="2541181"/>
                  </a:lnTo>
                  <a:lnTo>
                    <a:pt x="1499908" y="2534513"/>
                  </a:lnTo>
                  <a:lnTo>
                    <a:pt x="1499908" y="2518079"/>
                  </a:lnTo>
                  <a:close/>
                </a:path>
                <a:path w="7708900" h="3018790">
                  <a:moveTo>
                    <a:pt x="1581950" y="2533319"/>
                  </a:moveTo>
                  <a:lnTo>
                    <a:pt x="1575282" y="2526652"/>
                  </a:lnTo>
                  <a:lnTo>
                    <a:pt x="1567065" y="2526652"/>
                  </a:lnTo>
                  <a:lnTo>
                    <a:pt x="1558836" y="2526652"/>
                  </a:lnTo>
                  <a:lnTo>
                    <a:pt x="1552181" y="2533319"/>
                  </a:lnTo>
                  <a:lnTo>
                    <a:pt x="1552181" y="2549766"/>
                  </a:lnTo>
                  <a:lnTo>
                    <a:pt x="1558836" y="2556421"/>
                  </a:lnTo>
                  <a:lnTo>
                    <a:pt x="1575282" y="2556421"/>
                  </a:lnTo>
                  <a:lnTo>
                    <a:pt x="1581950" y="2549766"/>
                  </a:lnTo>
                  <a:lnTo>
                    <a:pt x="1581950" y="2533319"/>
                  </a:lnTo>
                  <a:close/>
                </a:path>
                <a:path w="7708900" h="3018790">
                  <a:moveTo>
                    <a:pt x="1754073" y="813219"/>
                  </a:moveTo>
                  <a:lnTo>
                    <a:pt x="1747405" y="806551"/>
                  </a:lnTo>
                  <a:lnTo>
                    <a:pt x="1739188" y="806551"/>
                  </a:lnTo>
                  <a:lnTo>
                    <a:pt x="1730971" y="806551"/>
                  </a:lnTo>
                  <a:lnTo>
                    <a:pt x="1724304" y="813219"/>
                  </a:lnTo>
                  <a:lnTo>
                    <a:pt x="1724304" y="829652"/>
                  </a:lnTo>
                  <a:lnTo>
                    <a:pt x="1730971" y="836320"/>
                  </a:lnTo>
                  <a:lnTo>
                    <a:pt x="1747405" y="836320"/>
                  </a:lnTo>
                  <a:lnTo>
                    <a:pt x="1754073" y="829652"/>
                  </a:lnTo>
                  <a:lnTo>
                    <a:pt x="1754073" y="813219"/>
                  </a:lnTo>
                  <a:close/>
                </a:path>
                <a:path w="7708900" h="3018790">
                  <a:moveTo>
                    <a:pt x="1811896" y="1942274"/>
                  </a:moveTo>
                  <a:lnTo>
                    <a:pt x="1805241" y="1935607"/>
                  </a:lnTo>
                  <a:lnTo>
                    <a:pt x="1797011" y="1935607"/>
                  </a:lnTo>
                  <a:lnTo>
                    <a:pt x="1788795" y="1935607"/>
                  </a:lnTo>
                  <a:lnTo>
                    <a:pt x="1782127" y="1942274"/>
                  </a:lnTo>
                  <a:lnTo>
                    <a:pt x="1782127" y="1958708"/>
                  </a:lnTo>
                  <a:lnTo>
                    <a:pt x="1788795" y="1965375"/>
                  </a:lnTo>
                  <a:lnTo>
                    <a:pt x="1805241" y="1965375"/>
                  </a:lnTo>
                  <a:lnTo>
                    <a:pt x="1811896" y="1958708"/>
                  </a:lnTo>
                  <a:lnTo>
                    <a:pt x="1811896" y="1942274"/>
                  </a:lnTo>
                  <a:close/>
                </a:path>
                <a:path w="7708900" h="3018790">
                  <a:moveTo>
                    <a:pt x="1878342" y="2668117"/>
                  </a:moveTo>
                  <a:lnTo>
                    <a:pt x="1871675" y="2661450"/>
                  </a:lnTo>
                  <a:lnTo>
                    <a:pt x="1863458" y="2661450"/>
                  </a:lnTo>
                  <a:lnTo>
                    <a:pt x="1855241" y="2661450"/>
                  </a:lnTo>
                  <a:lnTo>
                    <a:pt x="1848573" y="2668117"/>
                  </a:lnTo>
                  <a:lnTo>
                    <a:pt x="1848573" y="2684551"/>
                  </a:lnTo>
                  <a:lnTo>
                    <a:pt x="1855241" y="2691219"/>
                  </a:lnTo>
                  <a:lnTo>
                    <a:pt x="1871675" y="2691219"/>
                  </a:lnTo>
                  <a:lnTo>
                    <a:pt x="1878342" y="2684551"/>
                  </a:lnTo>
                  <a:lnTo>
                    <a:pt x="1878342" y="2668117"/>
                  </a:lnTo>
                  <a:close/>
                </a:path>
                <a:path w="7708900" h="3018790">
                  <a:moveTo>
                    <a:pt x="1912226" y="2734881"/>
                  </a:moveTo>
                  <a:lnTo>
                    <a:pt x="1905558" y="2728214"/>
                  </a:lnTo>
                  <a:lnTo>
                    <a:pt x="1897341" y="2728214"/>
                  </a:lnTo>
                  <a:lnTo>
                    <a:pt x="1889125" y="2728214"/>
                  </a:lnTo>
                  <a:lnTo>
                    <a:pt x="1882457" y="2734881"/>
                  </a:lnTo>
                  <a:lnTo>
                    <a:pt x="1882457" y="2751315"/>
                  </a:lnTo>
                  <a:lnTo>
                    <a:pt x="1889125" y="2757982"/>
                  </a:lnTo>
                  <a:lnTo>
                    <a:pt x="1905558" y="2757982"/>
                  </a:lnTo>
                  <a:lnTo>
                    <a:pt x="1912226" y="2751315"/>
                  </a:lnTo>
                  <a:lnTo>
                    <a:pt x="1912226" y="2734881"/>
                  </a:lnTo>
                  <a:close/>
                </a:path>
                <a:path w="7708900" h="3018790">
                  <a:moveTo>
                    <a:pt x="2022398" y="2466251"/>
                  </a:moveTo>
                  <a:lnTo>
                    <a:pt x="2015731" y="2459583"/>
                  </a:lnTo>
                  <a:lnTo>
                    <a:pt x="2007514" y="2459583"/>
                  </a:lnTo>
                  <a:lnTo>
                    <a:pt x="1999297" y="2459583"/>
                  </a:lnTo>
                  <a:lnTo>
                    <a:pt x="1992630" y="2466251"/>
                  </a:lnTo>
                  <a:lnTo>
                    <a:pt x="1992630" y="2482685"/>
                  </a:lnTo>
                  <a:lnTo>
                    <a:pt x="1999297" y="2489352"/>
                  </a:lnTo>
                  <a:lnTo>
                    <a:pt x="2015731" y="2489352"/>
                  </a:lnTo>
                  <a:lnTo>
                    <a:pt x="2022398" y="2482685"/>
                  </a:lnTo>
                  <a:lnTo>
                    <a:pt x="2022398" y="2466251"/>
                  </a:lnTo>
                  <a:close/>
                </a:path>
                <a:path w="7708900" h="3018790">
                  <a:moveTo>
                    <a:pt x="2029637" y="2567330"/>
                  </a:moveTo>
                  <a:lnTo>
                    <a:pt x="2022970" y="2560663"/>
                  </a:lnTo>
                  <a:lnTo>
                    <a:pt x="2014753" y="2560663"/>
                  </a:lnTo>
                  <a:lnTo>
                    <a:pt x="2006536" y="2560663"/>
                  </a:lnTo>
                  <a:lnTo>
                    <a:pt x="1999869" y="2567330"/>
                  </a:lnTo>
                  <a:lnTo>
                    <a:pt x="1999869" y="2583764"/>
                  </a:lnTo>
                  <a:lnTo>
                    <a:pt x="2006536" y="2590431"/>
                  </a:lnTo>
                  <a:lnTo>
                    <a:pt x="2022970" y="2590431"/>
                  </a:lnTo>
                  <a:lnTo>
                    <a:pt x="2029637" y="2583764"/>
                  </a:lnTo>
                  <a:lnTo>
                    <a:pt x="2029637" y="2567330"/>
                  </a:lnTo>
                  <a:close/>
                </a:path>
                <a:path w="7708900" h="3018790">
                  <a:moveTo>
                    <a:pt x="2344623" y="2606383"/>
                  </a:moveTo>
                  <a:lnTo>
                    <a:pt x="2337968" y="2599715"/>
                  </a:lnTo>
                  <a:lnTo>
                    <a:pt x="2329738" y="2599715"/>
                  </a:lnTo>
                  <a:lnTo>
                    <a:pt x="2321522" y="2599715"/>
                  </a:lnTo>
                  <a:lnTo>
                    <a:pt x="2314854" y="2606383"/>
                  </a:lnTo>
                  <a:lnTo>
                    <a:pt x="2314854" y="2622816"/>
                  </a:lnTo>
                  <a:lnTo>
                    <a:pt x="2321522" y="2629484"/>
                  </a:lnTo>
                  <a:lnTo>
                    <a:pt x="2337968" y="2629484"/>
                  </a:lnTo>
                  <a:lnTo>
                    <a:pt x="2344623" y="2622816"/>
                  </a:lnTo>
                  <a:lnTo>
                    <a:pt x="2344623" y="2606383"/>
                  </a:lnTo>
                  <a:close/>
                </a:path>
                <a:path w="7708900" h="3018790">
                  <a:moveTo>
                    <a:pt x="2379827" y="2771178"/>
                  </a:moveTo>
                  <a:lnTo>
                    <a:pt x="2373160" y="2764510"/>
                  </a:lnTo>
                  <a:lnTo>
                    <a:pt x="2364943" y="2764510"/>
                  </a:lnTo>
                  <a:lnTo>
                    <a:pt x="2356726" y="2764510"/>
                  </a:lnTo>
                  <a:lnTo>
                    <a:pt x="2350058" y="2771178"/>
                  </a:lnTo>
                  <a:lnTo>
                    <a:pt x="2350058" y="2787612"/>
                  </a:lnTo>
                  <a:lnTo>
                    <a:pt x="2356726" y="2794279"/>
                  </a:lnTo>
                  <a:lnTo>
                    <a:pt x="2373160" y="2794279"/>
                  </a:lnTo>
                  <a:lnTo>
                    <a:pt x="2379827" y="2787612"/>
                  </a:lnTo>
                  <a:lnTo>
                    <a:pt x="2379827" y="2771178"/>
                  </a:lnTo>
                  <a:close/>
                </a:path>
                <a:path w="7708900" h="3018790">
                  <a:moveTo>
                    <a:pt x="3212541" y="1969770"/>
                  </a:moveTo>
                  <a:lnTo>
                    <a:pt x="3205873" y="1963102"/>
                  </a:lnTo>
                  <a:lnTo>
                    <a:pt x="3197656" y="1963102"/>
                  </a:lnTo>
                  <a:lnTo>
                    <a:pt x="3189427" y="1963102"/>
                  </a:lnTo>
                  <a:lnTo>
                    <a:pt x="3182772" y="1969770"/>
                  </a:lnTo>
                  <a:lnTo>
                    <a:pt x="3182772" y="1986216"/>
                  </a:lnTo>
                  <a:lnTo>
                    <a:pt x="3189427" y="1992871"/>
                  </a:lnTo>
                  <a:lnTo>
                    <a:pt x="3205873" y="1992871"/>
                  </a:lnTo>
                  <a:lnTo>
                    <a:pt x="3212541" y="1986216"/>
                  </a:lnTo>
                  <a:lnTo>
                    <a:pt x="3212541" y="1969770"/>
                  </a:lnTo>
                  <a:close/>
                </a:path>
                <a:path w="7708900" h="3018790">
                  <a:moveTo>
                    <a:pt x="3249104" y="2483586"/>
                  </a:moveTo>
                  <a:lnTo>
                    <a:pt x="3242437" y="2476919"/>
                  </a:lnTo>
                  <a:lnTo>
                    <a:pt x="3234220" y="2476919"/>
                  </a:lnTo>
                  <a:lnTo>
                    <a:pt x="3226003" y="2476919"/>
                  </a:lnTo>
                  <a:lnTo>
                    <a:pt x="3219335" y="2483586"/>
                  </a:lnTo>
                  <a:lnTo>
                    <a:pt x="3219335" y="2500020"/>
                  </a:lnTo>
                  <a:lnTo>
                    <a:pt x="3226003" y="2506688"/>
                  </a:lnTo>
                  <a:lnTo>
                    <a:pt x="3242437" y="2506688"/>
                  </a:lnTo>
                  <a:lnTo>
                    <a:pt x="3249104" y="2500020"/>
                  </a:lnTo>
                  <a:lnTo>
                    <a:pt x="3249104" y="2483586"/>
                  </a:lnTo>
                  <a:close/>
                </a:path>
                <a:path w="7708900" h="3018790">
                  <a:moveTo>
                    <a:pt x="3896817" y="1591043"/>
                  </a:moveTo>
                  <a:lnTo>
                    <a:pt x="3890149" y="1584375"/>
                  </a:lnTo>
                  <a:lnTo>
                    <a:pt x="3881932" y="1584375"/>
                  </a:lnTo>
                  <a:lnTo>
                    <a:pt x="3873716" y="1584375"/>
                  </a:lnTo>
                  <a:lnTo>
                    <a:pt x="3867048" y="1591043"/>
                  </a:lnTo>
                  <a:lnTo>
                    <a:pt x="3867048" y="1607477"/>
                  </a:lnTo>
                  <a:lnTo>
                    <a:pt x="3873716" y="1614144"/>
                  </a:lnTo>
                  <a:lnTo>
                    <a:pt x="3890149" y="1614144"/>
                  </a:lnTo>
                  <a:lnTo>
                    <a:pt x="3896817" y="1607477"/>
                  </a:lnTo>
                  <a:lnTo>
                    <a:pt x="3896817" y="1591043"/>
                  </a:lnTo>
                  <a:close/>
                </a:path>
                <a:path w="7708900" h="3018790">
                  <a:moveTo>
                    <a:pt x="7645946" y="6667"/>
                  </a:moveTo>
                  <a:lnTo>
                    <a:pt x="7639278" y="0"/>
                  </a:lnTo>
                  <a:lnTo>
                    <a:pt x="7631062" y="0"/>
                  </a:lnTo>
                  <a:lnTo>
                    <a:pt x="7622845" y="0"/>
                  </a:lnTo>
                  <a:lnTo>
                    <a:pt x="7616177" y="6667"/>
                  </a:lnTo>
                  <a:lnTo>
                    <a:pt x="7616177" y="23101"/>
                  </a:lnTo>
                  <a:lnTo>
                    <a:pt x="7622845" y="29768"/>
                  </a:lnTo>
                  <a:lnTo>
                    <a:pt x="7639278" y="29768"/>
                  </a:lnTo>
                  <a:lnTo>
                    <a:pt x="7645946" y="23101"/>
                  </a:lnTo>
                  <a:lnTo>
                    <a:pt x="7645946" y="6667"/>
                  </a:lnTo>
                  <a:close/>
                </a:path>
                <a:path w="7708900" h="3018790">
                  <a:moveTo>
                    <a:pt x="7708595" y="2873654"/>
                  </a:moveTo>
                  <a:lnTo>
                    <a:pt x="7701928" y="2866987"/>
                  </a:lnTo>
                  <a:lnTo>
                    <a:pt x="7693711" y="2866987"/>
                  </a:lnTo>
                  <a:lnTo>
                    <a:pt x="7685494" y="2866987"/>
                  </a:lnTo>
                  <a:lnTo>
                    <a:pt x="7678826" y="2873654"/>
                  </a:lnTo>
                  <a:lnTo>
                    <a:pt x="7678826" y="2890088"/>
                  </a:lnTo>
                  <a:lnTo>
                    <a:pt x="7685494" y="2896755"/>
                  </a:lnTo>
                  <a:lnTo>
                    <a:pt x="7701928" y="2896755"/>
                  </a:lnTo>
                  <a:lnTo>
                    <a:pt x="7708595" y="2890088"/>
                  </a:lnTo>
                  <a:lnTo>
                    <a:pt x="7708595" y="2873654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1561" y="2842932"/>
              <a:ext cx="3376295" cy="2338705"/>
            </a:xfrm>
            <a:custGeom>
              <a:avLst/>
              <a:gdLst/>
              <a:ahLst/>
              <a:cxnLst/>
              <a:rect l="l" t="t" r="r" b="b"/>
              <a:pathLst>
                <a:path w="3376295" h="2338704">
                  <a:moveTo>
                    <a:pt x="48818" y="741133"/>
                  </a:moveTo>
                  <a:lnTo>
                    <a:pt x="42151" y="734466"/>
                  </a:lnTo>
                  <a:lnTo>
                    <a:pt x="33934" y="734466"/>
                  </a:lnTo>
                  <a:lnTo>
                    <a:pt x="25717" y="734466"/>
                  </a:lnTo>
                  <a:lnTo>
                    <a:pt x="19050" y="741133"/>
                  </a:lnTo>
                  <a:lnTo>
                    <a:pt x="19050" y="757567"/>
                  </a:lnTo>
                  <a:lnTo>
                    <a:pt x="25717" y="764235"/>
                  </a:lnTo>
                  <a:lnTo>
                    <a:pt x="42151" y="764235"/>
                  </a:lnTo>
                  <a:lnTo>
                    <a:pt x="48818" y="757567"/>
                  </a:lnTo>
                  <a:lnTo>
                    <a:pt x="48818" y="741133"/>
                  </a:lnTo>
                  <a:close/>
                </a:path>
                <a:path w="3376295" h="2338704">
                  <a:moveTo>
                    <a:pt x="57531" y="666051"/>
                  </a:moveTo>
                  <a:lnTo>
                    <a:pt x="50863" y="659384"/>
                  </a:lnTo>
                  <a:lnTo>
                    <a:pt x="50495" y="659384"/>
                  </a:lnTo>
                  <a:lnTo>
                    <a:pt x="47548" y="656437"/>
                  </a:lnTo>
                  <a:lnTo>
                    <a:pt x="39331" y="656437"/>
                  </a:lnTo>
                  <a:lnTo>
                    <a:pt x="31115" y="656437"/>
                  </a:lnTo>
                  <a:lnTo>
                    <a:pt x="24447" y="663105"/>
                  </a:lnTo>
                  <a:lnTo>
                    <a:pt x="24447" y="665924"/>
                  </a:lnTo>
                  <a:lnTo>
                    <a:pt x="23101" y="664578"/>
                  </a:lnTo>
                  <a:lnTo>
                    <a:pt x="14884" y="664578"/>
                  </a:lnTo>
                  <a:lnTo>
                    <a:pt x="6667" y="664578"/>
                  </a:lnTo>
                  <a:lnTo>
                    <a:pt x="0" y="671245"/>
                  </a:lnTo>
                  <a:lnTo>
                    <a:pt x="0" y="687679"/>
                  </a:lnTo>
                  <a:lnTo>
                    <a:pt x="1130" y="688809"/>
                  </a:lnTo>
                  <a:lnTo>
                    <a:pt x="1130" y="697814"/>
                  </a:lnTo>
                  <a:lnTo>
                    <a:pt x="7797" y="704481"/>
                  </a:lnTo>
                  <a:lnTo>
                    <a:pt x="24231" y="704481"/>
                  </a:lnTo>
                  <a:lnTo>
                    <a:pt x="30899" y="697814"/>
                  </a:lnTo>
                  <a:lnTo>
                    <a:pt x="30899" y="686003"/>
                  </a:lnTo>
                  <a:lnTo>
                    <a:pt x="31115" y="686206"/>
                  </a:lnTo>
                  <a:lnTo>
                    <a:pt x="31483" y="686206"/>
                  </a:lnTo>
                  <a:lnTo>
                    <a:pt x="34429" y="689152"/>
                  </a:lnTo>
                  <a:lnTo>
                    <a:pt x="50863" y="689152"/>
                  </a:lnTo>
                  <a:lnTo>
                    <a:pt x="57531" y="682485"/>
                  </a:lnTo>
                  <a:lnTo>
                    <a:pt x="57531" y="666051"/>
                  </a:lnTo>
                  <a:close/>
                </a:path>
                <a:path w="3376295" h="2338704">
                  <a:moveTo>
                    <a:pt x="138493" y="736193"/>
                  </a:moveTo>
                  <a:lnTo>
                    <a:pt x="131826" y="729526"/>
                  </a:lnTo>
                  <a:lnTo>
                    <a:pt x="123609" y="729526"/>
                  </a:lnTo>
                  <a:lnTo>
                    <a:pt x="115392" y="729526"/>
                  </a:lnTo>
                  <a:lnTo>
                    <a:pt x="108724" y="736193"/>
                  </a:lnTo>
                  <a:lnTo>
                    <a:pt x="108724" y="752627"/>
                  </a:lnTo>
                  <a:lnTo>
                    <a:pt x="115392" y="759294"/>
                  </a:lnTo>
                  <a:lnTo>
                    <a:pt x="131826" y="759294"/>
                  </a:lnTo>
                  <a:lnTo>
                    <a:pt x="138493" y="752627"/>
                  </a:lnTo>
                  <a:lnTo>
                    <a:pt x="138493" y="736193"/>
                  </a:lnTo>
                  <a:close/>
                </a:path>
                <a:path w="3376295" h="2338704">
                  <a:moveTo>
                    <a:pt x="468642" y="1403832"/>
                  </a:moveTo>
                  <a:lnTo>
                    <a:pt x="461975" y="1397165"/>
                  </a:lnTo>
                  <a:lnTo>
                    <a:pt x="453758" y="1397165"/>
                  </a:lnTo>
                  <a:lnTo>
                    <a:pt x="445541" y="1397165"/>
                  </a:lnTo>
                  <a:lnTo>
                    <a:pt x="438873" y="1403832"/>
                  </a:lnTo>
                  <a:lnTo>
                    <a:pt x="438873" y="1420266"/>
                  </a:lnTo>
                  <a:lnTo>
                    <a:pt x="445541" y="1426933"/>
                  </a:lnTo>
                  <a:lnTo>
                    <a:pt x="461975" y="1426933"/>
                  </a:lnTo>
                  <a:lnTo>
                    <a:pt x="468642" y="1420266"/>
                  </a:lnTo>
                  <a:lnTo>
                    <a:pt x="468642" y="1403832"/>
                  </a:lnTo>
                  <a:close/>
                </a:path>
                <a:path w="3376295" h="2338704">
                  <a:moveTo>
                    <a:pt x="523328" y="1793430"/>
                  </a:moveTo>
                  <a:lnTo>
                    <a:pt x="516661" y="1786763"/>
                  </a:lnTo>
                  <a:lnTo>
                    <a:pt x="508444" y="1786763"/>
                  </a:lnTo>
                  <a:lnTo>
                    <a:pt x="500227" y="1786763"/>
                  </a:lnTo>
                  <a:lnTo>
                    <a:pt x="493560" y="1793430"/>
                  </a:lnTo>
                  <a:lnTo>
                    <a:pt x="493560" y="1809864"/>
                  </a:lnTo>
                  <a:lnTo>
                    <a:pt x="500227" y="1816531"/>
                  </a:lnTo>
                  <a:lnTo>
                    <a:pt x="516661" y="1816531"/>
                  </a:lnTo>
                  <a:lnTo>
                    <a:pt x="523328" y="1809864"/>
                  </a:lnTo>
                  <a:lnTo>
                    <a:pt x="523328" y="1793430"/>
                  </a:lnTo>
                  <a:close/>
                </a:path>
                <a:path w="3376295" h="2338704">
                  <a:moveTo>
                    <a:pt x="623570" y="1666684"/>
                  </a:moveTo>
                  <a:lnTo>
                    <a:pt x="616902" y="1660017"/>
                  </a:lnTo>
                  <a:lnTo>
                    <a:pt x="608685" y="1660017"/>
                  </a:lnTo>
                  <a:lnTo>
                    <a:pt x="600456" y="1660017"/>
                  </a:lnTo>
                  <a:lnTo>
                    <a:pt x="593801" y="1666684"/>
                  </a:lnTo>
                  <a:lnTo>
                    <a:pt x="593801" y="1683118"/>
                  </a:lnTo>
                  <a:lnTo>
                    <a:pt x="600456" y="1689785"/>
                  </a:lnTo>
                  <a:lnTo>
                    <a:pt x="616902" y="1689785"/>
                  </a:lnTo>
                  <a:lnTo>
                    <a:pt x="623570" y="1683118"/>
                  </a:lnTo>
                  <a:lnTo>
                    <a:pt x="623570" y="1666684"/>
                  </a:lnTo>
                  <a:close/>
                </a:path>
                <a:path w="3376295" h="2338704">
                  <a:moveTo>
                    <a:pt x="658723" y="1237056"/>
                  </a:moveTo>
                  <a:lnTo>
                    <a:pt x="652068" y="1230388"/>
                  </a:lnTo>
                  <a:lnTo>
                    <a:pt x="643839" y="1230388"/>
                  </a:lnTo>
                  <a:lnTo>
                    <a:pt x="635622" y="1230388"/>
                  </a:lnTo>
                  <a:lnTo>
                    <a:pt x="628954" y="1237056"/>
                  </a:lnTo>
                  <a:lnTo>
                    <a:pt x="628954" y="1253502"/>
                  </a:lnTo>
                  <a:lnTo>
                    <a:pt x="635622" y="1260157"/>
                  </a:lnTo>
                  <a:lnTo>
                    <a:pt x="652068" y="1260157"/>
                  </a:lnTo>
                  <a:lnTo>
                    <a:pt x="658723" y="1253502"/>
                  </a:lnTo>
                  <a:lnTo>
                    <a:pt x="658723" y="1237056"/>
                  </a:lnTo>
                  <a:close/>
                </a:path>
                <a:path w="3376295" h="2338704">
                  <a:moveTo>
                    <a:pt x="661073" y="1923872"/>
                  </a:moveTo>
                  <a:lnTo>
                    <a:pt x="654405" y="1917204"/>
                  </a:lnTo>
                  <a:lnTo>
                    <a:pt x="646188" y="1917204"/>
                  </a:lnTo>
                  <a:lnTo>
                    <a:pt x="637971" y="1917204"/>
                  </a:lnTo>
                  <a:lnTo>
                    <a:pt x="631304" y="1923872"/>
                  </a:lnTo>
                  <a:lnTo>
                    <a:pt x="631304" y="1940306"/>
                  </a:lnTo>
                  <a:lnTo>
                    <a:pt x="637971" y="1946973"/>
                  </a:lnTo>
                  <a:lnTo>
                    <a:pt x="654405" y="1946973"/>
                  </a:lnTo>
                  <a:lnTo>
                    <a:pt x="661073" y="1940306"/>
                  </a:lnTo>
                  <a:lnTo>
                    <a:pt x="661073" y="1923872"/>
                  </a:lnTo>
                  <a:close/>
                </a:path>
                <a:path w="3376295" h="2338704">
                  <a:moveTo>
                    <a:pt x="717638" y="1271651"/>
                  </a:moveTo>
                  <a:lnTo>
                    <a:pt x="710971" y="1264983"/>
                  </a:lnTo>
                  <a:lnTo>
                    <a:pt x="702754" y="1264983"/>
                  </a:lnTo>
                  <a:lnTo>
                    <a:pt x="694537" y="1264983"/>
                  </a:lnTo>
                  <a:lnTo>
                    <a:pt x="687870" y="1271651"/>
                  </a:lnTo>
                  <a:lnTo>
                    <a:pt x="687870" y="1288084"/>
                  </a:lnTo>
                  <a:lnTo>
                    <a:pt x="694537" y="1294752"/>
                  </a:lnTo>
                  <a:lnTo>
                    <a:pt x="710971" y="1294752"/>
                  </a:lnTo>
                  <a:lnTo>
                    <a:pt x="717638" y="1288084"/>
                  </a:lnTo>
                  <a:lnTo>
                    <a:pt x="717638" y="1271651"/>
                  </a:lnTo>
                  <a:close/>
                </a:path>
                <a:path w="3376295" h="2338704">
                  <a:moveTo>
                    <a:pt x="725601" y="693559"/>
                  </a:moveTo>
                  <a:lnTo>
                    <a:pt x="718934" y="686892"/>
                  </a:lnTo>
                  <a:lnTo>
                    <a:pt x="710717" y="686892"/>
                  </a:lnTo>
                  <a:lnTo>
                    <a:pt x="702500" y="686892"/>
                  </a:lnTo>
                  <a:lnTo>
                    <a:pt x="695833" y="693559"/>
                  </a:lnTo>
                  <a:lnTo>
                    <a:pt x="695833" y="709993"/>
                  </a:lnTo>
                  <a:lnTo>
                    <a:pt x="702500" y="716661"/>
                  </a:lnTo>
                  <a:lnTo>
                    <a:pt x="718934" y="716661"/>
                  </a:lnTo>
                  <a:lnTo>
                    <a:pt x="725601" y="709993"/>
                  </a:lnTo>
                  <a:lnTo>
                    <a:pt x="725601" y="693559"/>
                  </a:lnTo>
                  <a:close/>
                </a:path>
                <a:path w="3376295" h="2338704">
                  <a:moveTo>
                    <a:pt x="781265" y="917321"/>
                  </a:moveTo>
                  <a:lnTo>
                    <a:pt x="774598" y="910653"/>
                  </a:lnTo>
                  <a:lnTo>
                    <a:pt x="766381" y="910653"/>
                  </a:lnTo>
                  <a:lnTo>
                    <a:pt x="758164" y="910653"/>
                  </a:lnTo>
                  <a:lnTo>
                    <a:pt x="751497" y="917321"/>
                  </a:lnTo>
                  <a:lnTo>
                    <a:pt x="751497" y="933754"/>
                  </a:lnTo>
                  <a:lnTo>
                    <a:pt x="758164" y="940422"/>
                  </a:lnTo>
                  <a:lnTo>
                    <a:pt x="774598" y="940422"/>
                  </a:lnTo>
                  <a:lnTo>
                    <a:pt x="781265" y="933754"/>
                  </a:lnTo>
                  <a:lnTo>
                    <a:pt x="781265" y="917321"/>
                  </a:lnTo>
                  <a:close/>
                </a:path>
                <a:path w="3376295" h="2338704">
                  <a:moveTo>
                    <a:pt x="797775" y="1504734"/>
                  </a:moveTo>
                  <a:lnTo>
                    <a:pt x="791108" y="1498066"/>
                  </a:lnTo>
                  <a:lnTo>
                    <a:pt x="782891" y="1498066"/>
                  </a:lnTo>
                  <a:lnTo>
                    <a:pt x="774661" y="1498066"/>
                  </a:lnTo>
                  <a:lnTo>
                    <a:pt x="768007" y="1504734"/>
                  </a:lnTo>
                  <a:lnTo>
                    <a:pt x="768007" y="1521167"/>
                  </a:lnTo>
                  <a:lnTo>
                    <a:pt x="774661" y="1527835"/>
                  </a:lnTo>
                  <a:lnTo>
                    <a:pt x="791108" y="1527835"/>
                  </a:lnTo>
                  <a:lnTo>
                    <a:pt x="797775" y="1521167"/>
                  </a:lnTo>
                  <a:lnTo>
                    <a:pt x="797775" y="1504734"/>
                  </a:lnTo>
                  <a:close/>
                </a:path>
                <a:path w="3376295" h="2338704">
                  <a:moveTo>
                    <a:pt x="808012" y="1442859"/>
                  </a:moveTo>
                  <a:lnTo>
                    <a:pt x="801344" y="1436192"/>
                  </a:lnTo>
                  <a:lnTo>
                    <a:pt x="793127" y="1436192"/>
                  </a:lnTo>
                  <a:lnTo>
                    <a:pt x="784910" y="1436192"/>
                  </a:lnTo>
                  <a:lnTo>
                    <a:pt x="778243" y="1442859"/>
                  </a:lnTo>
                  <a:lnTo>
                    <a:pt x="778243" y="1459293"/>
                  </a:lnTo>
                  <a:lnTo>
                    <a:pt x="784910" y="1465961"/>
                  </a:lnTo>
                  <a:lnTo>
                    <a:pt x="801344" y="1465961"/>
                  </a:lnTo>
                  <a:lnTo>
                    <a:pt x="808012" y="1459293"/>
                  </a:lnTo>
                  <a:lnTo>
                    <a:pt x="808012" y="1442859"/>
                  </a:lnTo>
                  <a:close/>
                </a:path>
                <a:path w="3376295" h="2338704">
                  <a:moveTo>
                    <a:pt x="840536" y="1183741"/>
                  </a:moveTo>
                  <a:lnTo>
                    <a:pt x="833869" y="1177074"/>
                  </a:lnTo>
                  <a:lnTo>
                    <a:pt x="825652" y="1177074"/>
                  </a:lnTo>
                  <a:lnTo>
                    <a:pt x="817435" y="1177074"/>
                  </a:lnTo>
                  <a:lnTo>
                    <a:pt x="810768" y="1183741"/>
                  </a:lnTo>
                  <a:lnTo>
                    <a:pt x="810768" y="1200188"/>
                  </a:lnTo>
                  <a:lnTo>
                    <a:pt x="817435" y="1206842"/>
                  </a:lnTo>
                  <a:lnTo>
                    <a:pt x="833869" y="1206842"/>
                  </a:lnTo>
                  <a:lnTo>
                    <a:pt x="840536" y="1200188"/>
                  </a:lnTo>
                  <a:lnTo>
                    <a:pt x="840536" y="1183741"/>
                  </a:lnTo>
                  <a:close/>
                </a:path>
                <a:path w="3376295" h="2338704">
                  <a:moveTo>
                    <a:pt x="845629" y="1303312"/>
                  </a:moveTo>
                  <a:lnTo>
                    <a:pt x="838962" y="1296644"/>
                  </a:lnTo>
                  <a:lnTo>
                    <a:pt x="830745" y="1296644"/>
                  </a:lnTo>
                  <a:lnTo>
                    <a:pt x="822528" y="1296644"/>
                  </a:lnTo>
                  <a:lnTo>
                    <a:pt x="815860" y="1303312"/>
                  </a:lnTo>
                  <a:lnTo>
                    <a:pt x="815860" y="1319758"/>
                  </a:lnTo>
                  <a:lnTo>
                    <a:pt x="822528" y="1326413"/>
                  </a:lnTo>
                  <a:lnTo>
                    <a:pt x="838962" y="1326413"/>
                  </a:lnTo>
                  <a:lnTo>
                    <a:pt x="845629" y="1319758"/>
                  </a:lnTo>
                  <a:lnTo>
                    <a:pt x="845629" y="1303312"/>
                  </a:lnTo>
                  <a:close/>
                </a:path>
                <a:path w="3376295" h="2338704">
                  <a:moveTo>
                    <a:pt x="850277" y="1351915"/>
                  </a:moveTo>
                  <a:lnTo>
                    <a:pt x="843610" y="1345247"/>
                  </a:lnTo>
                  <a:lnTo>
                    <a:pt x="835393" y="1345247"/>
                  </a:lnTo>
                  <a:lnTo>
                    <a:pt x="827163" y="1345247"/>
                  </a:lnTo>
                  <a:lnTo>
                    <a:pt x="820508" y="1351915"/>
                  </a:lnTo>
                  <a:lnTo>
                    <a:pt x="820508" y="1368348"/>
                  </a:lnTo>
                  <a:lnTo>
                    <a:pt x="827163" y="1375016"/>
                  </a:lnTo>
                  <a:lnTo>
                    <a:pt x="843610" y="1375016"/>
                  </a:lnTo>
                  <a:lnTo>
                    <a:pt x="850277" y="1368348"/>
                  </a:lnTo>
                  <a:lnTo>
                    <a:pt x="850277" y="1351915"/>
                  </a:lnTo>
                  <a:close/>
                </a:path>
                <a:path w="3376295" h="2338704">
                  <a:moveTo>
                    <a:pt x="858545" y="1435290"/>
                  </a:moveTo>
                  <a:lnTo>
                    <a:pt x="851877" y="1428623"/>
                  </a:lnTo>
                  <a:lnTo>
                    <a:pt x="843661" y="1428623"/>
                  </a:lnTo>
                  <a:lnTo>
                    <a:pt x="840016" y="1428623"/>
                  </a:lnTo>
                  <a:lnTo>
                    <a:pt x="840016" y="1416723"/>
                  </a:lnTo>
                  <a:lnTo>
                    <a:pt x="833348" y="1410055"/>
                  </a:lnTo>
                  <a:lnTo>
                    <a:pt x="825131" y="1410055"/>
                  </a:lnTo>
                  <a:lnTo>
                    <a:pt x="816914" y="1410055"/>
                  </a:lnTo>
                  <a:lnTo>
                    <a:pt x="810247" y="1416723"/>
                  </a:lnTo>
                  <a:lnTo>
                    <a:pt x="810247" y="1433156"/>
                  </a:lnTo>
                  <a:lnTo>
                    <a:pt x="816914" y="1439824"/>
                  </a:lnTo>
                  <a:lnTo>
                    <a:pt x="828776" y="1439824"/>
                  </a:lnTo>
                  <a:lnTo>
                    <a:pt x="828776" y="1451724"/>
                  </a:lnTo>
                  <a:lnTo>
                    <a:pt x="835431" y="1458391"/>
                  </a:lnTo>
                  <a:lnTo>
                    <a:pt x="851877" y="1458391"/>
                  </a:lnTo>
                  <a:lnTo>
                    <a:pt x="858545" y="1451724"/>
                  </a:lnTo>
                  <a:lnTo>
                    <a:pt x="858545" y="1435290"/>
                  </a:lnTo>
                  <a:close/>
                </a:path>
                <a:path w="3376295" h="2338704">
                  <a:moveTo>
                    <a:pt x="876490" y="767994"/>
                  </a:moveTo>
                  <a:lnTo>
                    <a:pt x="869823" y="761326"/>
                  </a:lnTo>
                  <a:lnTo>
                    <a:pt x="861606" y="761326"/>
                  </a:lnTo>
                  <a:lnTo>
                    <a:pt x="853389" y="761326"/>
                  </a:lnTo>
                  <a:lnTo>
                    <a:pt x="846721" y="767994"/>
                  </a:lnTo>
                  <a:lnTo>
                    <a:pt x="846721" y="784428"/>
                  </a:lnTo>
                  <a:lnTo>
                    <a:pt x="853389" y="791095"/>
                  </a:lnTo>
                  <a:lnTo>
                    <a:pt x="869823" y="791095"/>
                  </a:lnTo>
                  <a:lnTo>
                    <a:pt x="876490" y="784428"/>
                  </a:lnTo>
                  <a:lnTo>
                    <a:pt x="876490" y="767994"/>
                  </a:lnTo>
                  <a:close/>
                </a:path>
                <a:path w="3376295" h="2338704">
                  <a:moveTo>
                    <a:pt x="879729" y="834174"/>
                  </a:moveTo>
                  <a:lnTo>
                    <a:pt x="873061" y="827506"/>
                  </a:lnTo>
                  <a:lnTo>
                    <a:pt x="864844" y="827506"/>
                  </a:lnTo>
                  <a:lnTo>
                    <a:pt x="856627" y="827506"/>
                  </a:lnTo>
                  <a:lnTo>
                    <a:pt x="849960" y="834174"/>
                  </a:lnTo>
                  <a:lnTo>
                    <a:pt x="849960" y="850607"/>
                  </a:lnTo>
                  <a:lnTo>
                    <a:pt x="856627" y="857275"/>
                  </a:lnTo>
                  <a:lnTo>
                    <a:pt x="873061" y="857275"/>
                  </a:lnTo>
                  <a:lnTo>
                    <a:pt x="879729" y="850607"/>
                  </a:lnTo>
                  <a:lnTo>
                    <a:pt x="879729" y="834174"/>
                  </a:lnTo>
                  <a:close/>
                </a:path>
                <a:path w="3376295" h="2338704">
                  <a:moveTo>
                    <a:pt x="893914" y="691870"/>
                  </a:moveTo>
                  <a:lnTo>
                    <a:pt x="887247" y="685203"/>
                  </a:lnTo>
                  <a:lnTo>
                    <a:pt x="879030" y="685203"/>
                  </a:lnTo>
                  <a:lnTo>
                    <a:pt x="870800" y="685203"/>
                  </a:lnTo>
                  <a:lnTo>
                    <a:pt x="864146" y="691870"/>
                  </a:lnTo>
                  <a:lnTo>
                    <a:pt x="864146" y="706208"/>
                  </a:lnTo>
                  <a:lnTo>
                    <a:pt x="859726" y="706208"/>
                  </a:lnTo>
                  <a:lnTo>
                    <a:pt x="853059" y="712876"/>
                  </a:lnTo>
                  <a:lnTo>
                    <a:pt x="853059" y="729322"/>
                  </a:lnTo>
                  <a:lnTo>
                    <a:pt x="859726" y="735977"/>
                  </a:lnTo>
                  <a:lnTo>
                    <a:pt x="876160" y="735977"/>
                  </a:lnTo>
                  <a:lnTo>
                    <a:pt x="882827" y="729322"/>
                  </a:lnTo>
                  <a:lnTo>
                    <a:pt x="882827" y="714971"/>
                  </a:lnTo>
                  <a:lnTo>
                    <a:pt x="887247" y="714971"/>
                  </a:lnTo>
                  <a:lnTo>
                    <a:pt x="893914" y="708304"/>
                  </a:lnTo>
                  <a:lnTo>
                    <a:pt x="893914" y="691870"/>
                  </a:lnTo>
                  <a:close/>
                </a:path>
                <a:path w="3376295" h="2338704">
                  <a:moveTo>
                    <a:pt x="917282" y="1290967"/>
                  </a:moveTo>
                  <a:lnTo>
                    <a:pt x="910615" y="1284300"/>
                  </a:lnTo>
                  <a:lnTo>
                    <a:pt x="902398" y="1284300"/>
                  </a:lnTo>
                  <a:lnTo>
                    <a:pt x="894168" y="1284300"/>
                  </a:lnTo>
                  <a:lnTo>
                    <a:pt x="887514" y="1290967"/>
                  </a:lnTo>
                  <a:lnTo>
                    <a:pt x="887514" y="1307414"/>
                  </a:lnTo>
                  <a:lnTo>
                    <a:pt x="894168" y="1314069"/>
                  </a:lnTo>
                  <a:lnTo>
                    <a:pt x="910615" y="1314069"/>
                  </a:lnTo>
                  <a:lnTo>
                    <a:pt x="917282" y="1307414"/>
                  </a:lnTo>
                  <a:lnTo>
                    <a:pt x="917282" y="1290967"/>
                  </a:lnTo>
                  <a:close/>
                </a:path>
                <a:path w="3376295" h="2338704">
                  <a:moveTo>
                    <a:pt x="918552" y="818794"/>
                  </a:moveTo>
                  <a:lnTo>
                    <a:pt x="911885" y="812126"/>
                  </a:lnTo>
                  <a:lnTo>
                    <a:pt x="903668" y="812126"/>
                  </a:lnTo>
                  <a:lnTo>
                    <a:pt x="895451" y="812126"/>
                  </a:lnTo>
                  <a:lnTo>
                    <a:pt x="888784" y="818794"/>
                  </a:lnTo>
                  <a:lnTo>
                    <a:pt x="888784" y="835228"/>
                  </a:lnTo>
                  <a:lnTo>
                    <a:pt x="895451" y="841895"/>
                  </a:lnTo>
                  <a:lnTo>
                    <a:pt x="911885" y="841895"/>
                  </a:lnTo>
                  <a:lnTo>
                    <a:pt x="918552" y="835228"/>
                  </a:lnTo>
                  <a:lnTo>
                    <a:pt x="918552" y="818794"/>
                  </a:lnTo>
                  <a:close/>
                </a:path>
                <a:path w="3376295" h="2338704">
                  <a:moveTo>
                    <a:pt x="923467" y="1373111"/>
                  </a:moveTo>
                  <a:lnTo>
                    <a:pt x="920102" y="1369745"/>
                  </a:lnTo>
                  <a:lnTo>
                    <a:pt x="920165" y="1353248"/>
                  </a:lnTo>
                  <a:lnTo>
                    <a:pt x="913498" y="1346581"/>
                  </a:lnTo>
                  <a:lnTo>
                    <a:pt x="905281" y="1346581"/>
                  </a:lnTo>
                  <a:lnTo>
                    <a:pt x="897064" y="1346581"/>
                  </a:lnTo>
                  <a:lnTo>
                    <a:pt x="890397" y="1353248"/>
                  </a:lnTo>
                  <a:lnTo>
                    <a:pt x="890397" y="1367713"/>
                  </a:lnTo>
                  <a:lnTo>
                    <a:pt x="888314" y="1367713"/>
                  </a:lnTo>
                  <a:lnTo>
                    <a:pt x="881646" y="1374381"/>
                  </a:lnTo>
                  <a:lnTo>
                    <a:pt x="881646" y="1390815"/>
                  </a:lnTo>
                  <a:lnTo>
                    <a:pt x="888314" y="1397482"/>
                  </a:lnTo>
                  <a:lnTo>
                    <a:pt x="894321" y="1397482"/>
                  </a:lnTo>
                  <a:lnTo>
                    <a:pt x="899909" y="1403057"/>
                  </a:lnTo>
                  <a:lnTo>
                    <a:pt x="916355" y="1403057"/>
                  </a:lnTo>
                  <a:lnTo>
                    <a:pt x="923010" y="1396403"/>
                  </a:lnTo>
                  <a:lnTo>
                    <a:pt x="923010" y="1390015"/>
                  </a:lnTo>
                  <a:lnTo>
                    <a:pt x="923467" y="1389557"/>
                  </a:lnTo>
                  <a:lnTo>
                    <a:pt x="923467" y="1373111"/>
                  </a:lnTo>
                  <a:close/>
                </a:path>
                <a:path w="3376295" h="2338704">
                  <a:moveTo>
                    <a:pt x="939342" y="1068260"/>
                  </a:moveTo>
                  <a:lnTo>
                    <a:pt x="932675" y="1061593"/>
                  </a:lnTo>
                  <a:lnTo>
                    <a:pt x="924458" y="1061593"/>
                  </a:lnTo>
                  <a:lnTo>
                    <a:pt x="916241" y="1061593"/>
                  </a:lnTo>
                  <a:lnTo>
                    <a:pt x="909574" y="1068260"/>
                  </a:lnTo>
                  <a:lnTo>
                    <a:pt x="909574" y="1084694"/>
                  </a:lnTo>
                  <a:lnTo>
                    <a:pt x="916241" y="1091361"/>
                  </a:lnTo>
                  <a:lnTo>
                    <a:pt x="932675" y="1091361"/>
                  </a:lnTo>
                  <a:lnTo>
                    <a:pt x="939342" y="1084694"/>
                  </a:lnTo>
                  <a:lnTo>
                    <a:pt x="939342" y="1068260"/>
                  </a:lnTo>
                  <a:close/>
                </a:path>
                <a:path w="3376295" h="2338704">
                  <a:moveTo>
                    <a:pt x="958735" y="612952"/>
                  </a:moveTo>
                  <a:lnTo>
                    <a:pt x="952080" y="606285"/>
                  </a:lnTo>
                  <a:lnTo>
                    <a:pt x="943851" y="606285"/>
                  </a:lnTo>
                  <a:lnTo>
                    <a:pt x="935634" y="606285"/>
                  </a:lnTo>
                  <a:lnTo>
                    <a:pt x="928966" y="612952"/>
                  </a:lnTo>
                  <a:lnTo>
                    <a:pt x="928966" y="629386"/>
                  </a:lnTo>
                  <a:lnTo>
                    <a:pt x="935634" y="636054"/>
                  </a:lnTo>
                  <a:lnTo>
                    <a:pt x="952080" y="636054"/>
                  </a:lnTo>
                  <a:lnTo>
                    <a:pt x="958735" y="629386"/>
                  </a:lnTo>
                  <a:lnTo>
                    <a:pt x="958735" y="612952"/>
                  </a:lnTo>
                  <a:close/>
                </a:path>
                <a:path w="3376295" h="2338704">
                  <a:moveTo>
                    <a:pt x="981252" y="1263103"/>
                  </a:moveTo>
                  <a:lnTo>
                    <a:pt x="974585" y="1256436"/>
                  </a:lnTo>
                  <a:lnTo>
                    <a:pt x="966368" y="1256436"/>
                  </a:lnTo>
                  <a:lnTo>
                    <a:pt x="958151" y="1256436"/>
                  </a:lnTo>
                  <a:lnTo>
                    <a:pt x="951484" y="1263103"/>
                  </a:lnTo>
                  <a:lnTo>
                    <a:pt x="951484" y="1279537"/>
                  </a:lnTo>
                  <a:lnTo>
                    <a:pt x="958151" y="1286205"/>
                  </a:lnTo>
                  <a:lnTo>
                    <a:pt x="974585" y="1286205"/>
                  </a:lnTo>
                  <a:lnTo>
                    <a:pt x="981252" y="1279537"/>
                  </a:lnTo>
                  <a:lnTo>
                    <a:pt x="981252" y="1263103"/>
                  </a:lnTo>
                  <a:close/>
                </a:path>
                <a:path w="3376295" h="2338704">
                  <a:moveTo>
                    <a:pt x="991984" y="1315135"/>
                  </a:moveTo>
                  <a:lnTo>
                    <a:pt x="985316" y="1308468"/>
                  </a:lnTo>
                  <a:lnTo>
                    <a:pt x="977099" y="1308468"/>
                  </a:lnTo>
                  <a:lnTo>
                    <a:pt x="968883" y="1308468"/>
                  </a:lnTo>
                  <a:lnTo>
                    <a:pt x="962215" y="1315135"/>
                  </a:lnTo>
                  <a:lnTo>
                    <a:pt x="962215" y="1315897"/>
                  </a:lnTo>
                  <a:lnTo>
                    <a:pt x="956513" y="1315897"/>
                  </a:lnTo>
                  <a:lnTo>
                    <a:pt x="948296" y="1315897"/>
                  </a:lnTo>
                  <a:lnTo>
                    <a:pt x="941628" y="1322565"/>
                  </a:lnTo>
                  <a:lnTo>
                    <a:pt x="941628" y="1338999"/>
                  </a:lnTo>
                  <a:lnTo>
                    <a:pt x="947547" y="1344917"/>
                  </a:lnTo>
                  <a:lnTo>
                    <a:pt x="940562" y="1344917"/>
                  </a:lnTo>
                  <a:lnTo>
                    <a:pt x="932345" y="1344917"/>
                  </a:lnTo>
                  <a:lnTo>
                    <a:pt x="925677" y="1351584"/>
                  </a:lnTo>
                  <a:lnTo>
                    <a:pt x="925677" y="1368018"/>
                  </a:lnTo>
                  <a:lnTo>
                    <a:pt x="932345" y="1374686"/>
                  </a:lnTo>
                  <a:lnTo>
                    <a:pt x="945527" y="1374686"/>
                  </a:lnTo>
                  <a:lnTo>
                    <a:pt x="945527" y="1375537"/>
                  </a:lnTo>
                  <a:lnTo>
                    <a:pt x="952195" y="1382204"/>
                  </a:lnTo>
                  <a:lnTo>
                    <a:pt x="968629" y="1382204"/>
                  </a:lnTo>
                  <a:lnTo>
                    <a:pt x="975296" y="1375537"/>
                  </a:lnTo>
                  <a:lnTo>
                    <a:pt x="975296" y="1359103"/>
                  </a:lnTo>
                  <a:lnTo>
                    <a:pt x="968629" y="1352435"/>
                  </a:lnTo>
                  <a:lnTo>
                    <a:pt x="960412" y="1352435"/>
                  </a:lnTo>
                  <a:lnTo>
                    <a:pt x="955446" y="1352435"/>
                  </a:lnTo>
                  <a:lnTo>
                    <a:pt x="955446" y="1351584"/>
                  </a:lnTo>
                  <a:lnTo>
                    <a:pt x="949528" y="1345666"/>
                  </a:lnTo>
                  <a:lnTo>
                    <a:pt x="964730" y="1345666"/>
                  </a:lnTo>
                  <a:lnTo>
                    <a:pt x="971397" y="1338999"/>
                  </a:lnTo>
                  <a:lnTo>
                    <a:pt x="971397" y="1338237"/>
                  </a:lnTo>
                  <a:lnTo>
                    <a:pt x="985316" y="1338237"/>
                  </a:lnTo>
                  <a:lnTo>
                    <a:pt x="991984" y="1331569"/>
                  </a:lnTo>
                  <a:lnTo>
                    <a:pt x="991984" y="1315135"/>
                  </a:lnTo>
                  <a:close/>
                </a:path>
                <a:path w="3376295" h="2338704">
                  <a:moveTo>
                    <a:pt x="999972" y="859243"/>
                  </a:moveTo>
                  <a:lnTo>
                    <a:pt x="993305" y="852576"/>
                  </a:lnTo>
                  <a:lnTo>
                    <a:pt x="985088" y="852576"/>
                  </a:lnTo>
                  <a:lnTo>
                    <a:pt x="976871" y="852576"/>
                  </a:lnTo>
                  <a:lnTo>
                    <a:pt x="970203" y="859243"/>
                  </a:lnTo>
                  <a:lnTo>
                    <a:pt x="970203" y="875690"/>
                  </a:lnTo>
                  <a:lnTo>
                    <a:pt x="976871" y="882345"/>
                  </a:lnTo>
                  <a:lnTo>
                    <a:pt x="993305" y="882345"/>
                  </a:lnTo>
                  <a:lnTo>
                    <a:pt x="999972" y="875690"/>
                  </a:lnTo>
                  <a:lnTo>
                    <a:pt x="999972" y="859243"/>
                  </a:lnTo>
                  <a:close/>
                </a:path>
                <a:path w="3376295" h="2338704">
                  <a:moveTo>
                    <a:pt x="1006017" y="1441043"/>
                  </a:moveTo>
                  <a:lnTo>
                    <a:pt x="999363" y="1434376"/>
                  </a:lnTo>
                  <a:lnTo>
                    <a:pt x="991133" y="1434376"/>
                  </a:lnTo>
                  <a:lnTo>
                    <a:pt x="982916" y="1434376"/>
                  </a:lnTo>
                  <a:lnTo>
                    <a:pt x="976249" y="1441043"/>
                  </a:lnTo>
                  <a:lnTo>
                    <a:pt x="976249" y="1457477"/>
                  </a:lnTo>
                  <a:lnTo>
                    <a:pt x="982916" y="1464144"/>
                  </a:lnTo>
                  <a:lnTo>
                    <a:pt x="999363" y="1464144"/>
                  </a:lnTo>
                  <a:lnTo>
                    <a:pt x="1006017" y="1457477"/>
                  </a:lnTo>
                  <a:lnTo>
                    <a:pt x="1006017" y="1441043"/>
                  </a:lnTo>
                  <a:close/>
                </a:path>
                <a:path w="3376295" h="2338704">
                  <a:moveTo>
                    <a:pt x="1018374" y="1337119"/>
                  </a:moveTo>
                  <a:lnTo>
                    <a:pt x="1011707" y="1330452"/>
                  </a:lnTo>
                  <a:lnTo>
                    <a:pt x="1003490" y="1330452"/>
                  </a:lnTo>
                  <a:lnTo>
                    <a:pt x="995273" y="1330452"/>
                  </a:lnTo>
                  <a:lnTo>
                    <a:pt x="988606" y="1337119"/>
                  </a:lnTo>
                  <a:lnTo>
                    <a:pt x="988606" y="1353553"/>
                  </a:lnTo>
                  <a:lnTo>
                    <a:pt x="995273" y="1360220"/>
                  </a:lnTo>
                  <a:lnTo>
                    <a:pt x="1011707" y="1360220"/>
                  </a:lnTo>
                  <a:lnTo>
                    <a:pt x="1018374" y="1353553"/>
                  </a:lnTo>
                  <a:lnTo>
                    <a:pt x="1018374" y="1337119"/>
                  </a:lnTo>
                  <a:close/>
                </a:path>
                <a:path w="3376295" h="2338704">
                  <a:moveTo>
                    <a:pt x="1018552" y="894041"/>
                  </a:moveTo>
                  <a:lnTo>
                    <a:pt x="1011885" y="887374"/>
                  </a:lnTo>
                  <a:lnTo>
                    <a:pt x="1003668" y="887374"/>
                  </a:lnTo>
                  <a:lnTo>
                    <a:pt x="995451" y="887374"/>
                  </a:lnTo>
                  <a:lnTo>
                    <a:pt x="988783" y="894041"/>
                  </a:lnTo>
                  <a:lnTo>
                    <a:pt x="988783" y="910475"/>
                  </a:lnTo>
                  <a:lnTo>
                    <a:pt x="995451" y="917143"/>
                  </a:lnTo>
                  <a:lnTo>
                    <a:pt x="1011885" y="917143"/>
                  </a:lnTo>
                  <a:lnTo>
                    <a:pt x="1018552" y="910475"/>
                  </a:lnTo>
                  <a:lnTo>
                    <a:pt x="1018552" y="894041"/>
                  </a:lnTo>
                  <a:close/>
                </a:path>
                <a:path w="3376295" h="2338704">
                  <a:moveTo>
                    <a:pt x="1033233" y="577430"/>
                  </a:moveTo>
                  <a:lnTo>
                    <a:pt x="1026566" y="570763"/>
                  </a:lnTo>
                  <a:lnTo>
                    <a:pt x="1018349" y="570763"/>
                  </a:lnTo>
                  <a:lnTo>
                    <a:pt x="1010132" y="570763"/>
                  </a:lnTo>
                  <a:lnTo>
                    <a:pt x="1003465" y="577430"/>
                  </a:lnTo>
                  <a:lnTo>
                    <a:pt x="1003465" y="593864"/>
                  </a:lnTo>
                  <a:lnTo>
                    <a:pt x="1010132" y="600532"/>
                  </a:lnTo>
                  <a:lnTo>
                    <a:pt x="1026566" y="600532"/>
                  </a:lnTo>
                  <a:lnTo>
                    <a:pt x="1033233" y="593864"/>
                  </a:lnTo>
                  <a:lnTo>
                    <a:pt x="1033233" y="577430"/>
                  </a:lnTo>
                  <a:close/>
                </a:path>
                <a:path w="3376295" h="2338704">
                  <a:moveTo>
                    <a:pt x="1047203" y="1310970"/>
                  </a:moveTo>
                  <a:lnTo>
                    <a:pt x="1040536" y="1304302"/>
                  </a:lnTo>
                  <a:lnTo>
                    <a:pt x="1032319" y="1304302"/>
                  </a:lnTo>
                  <a:lnTo>
                    <a:pt x="1024089" y="1304302"/>
                  </a:lnTo>
                  <a:lnTo>
                    <a:pt x="1017435" y="1310970"/>
                  </a:lnTo>
                  <a:lnTo>
                    <a:pt x="1017435" y="1327404"/>
                  </a:lnTo>
                  <a:lnTo>
                    <a:pt x="1024089" y="1334071"/>
                  </a:lnTo>
                  <a:lnTo>
                    <a:pt x="1040536" y="1334071"/>
                  </a:lnTo>
                  <a:lnTo>
                    <a:pt x="1047203" y="1327404"/>
                  </a:lnTo>
                  <a:lnTo>
                    <a:pt x="1047203" y="1310970"/>
                  </a:lnTo>
                  <a:close/>
                </a:path>
                <a:path w="3376295" h="2338704">
                  <a:moveTo>
                    <a:pt x="1055128" y="616839"/>
                  </a:moveTo>
                  <a:lnTo>
                    <a:pt x="1048473" y="610171"/>
                  </a:lnTo>
                  <a:lnTo>
                    <a:pt x="1040244" y="610171"/>
                  </a:lnTo>
                  <a:lnTo>
                    <a:pt x="1032027" y="610171"/>
                  </a:lnTo>
                  <a:lnTo>
                    <a:pt x="1025359" y="616839"/>
                  </a:lnTo>
                  <a:lnTo>
                    <a:pt x="1025359" y="633272"/>
                  </a:lnTo>
                  <a:lnTo>
                    <a:pt x="1032027" y="639940"/>
                  </a:lnTo>
                  <a:lnTo>
                    <a:pt x="1048473" y="639940"/>
                  </a:lnTo>
                  <a:lnTo>
                    <a:pt x="1055128" y="633272"/>
                  </a:lnTo>
                  <a:lnTo>
                    <a:pt x="1055128" y="616839"/>
                  </a:lnTo>
                  <a:close/>
                </a:path>
                <a:path w="3376295" h="2338704">
                  <a:moveTo>
                    <a:pt x="1072743" y="1362506"/>
                  </a:moveTo>
                  <a:lnTo>
                    <a:pt x="1066076" y="1355839"/>
                  </a:lnTo>
                  <a:lnTo>
                    <a:pt x="1057859" y="1355839"/>
                  </a:lnTo>
                  <a:lnTo>
                    <a:pt x="1049642" y="1355839"/>
                  </a:lnTo>
                  <a:lnTo>
                    <a:pt x="1042974" y="1362506"/>
                  </a:lnTo>
                  <a:lnTo>
                    <a:pt x="1042974" y="1378953"/>
                  </a:lnTo>
                  <a:lnTo>
                    <a:pt x="1049642" y="1385608"/>
                  </a:lnTo>
                  <a:lnTo>
                    <a:pt x="1066076" y="1385608"/>
                  </a:lnTo>
                  <a:lnTo>
                    <a:pt x="1072743" y="1378953"/>
                  </a:lnTo>
                  <a:lnTo>
                    <a:pt x="1072743" y="1362506"/>
                  </a:lnTo>
                  <a:close/>
                </a:path>
                <a:path w="3376295" h="2338704">
                  <a:moveTo>
                    <a:pt x="1073200" y="1220660"/>
                  </a:moveTo>
                  <a:lnTo>
                    <a:pt x="1066533" y="1213993"/>
                  </a:lnTo>
                  <a:lnTo>
                    <a:pt x="1058316" y="1213993"/>
                  </a:lnTo>
                  <a:lnTo>
                    <a:pt x="1050099" y="1213993"/>
                  </a:lnTo>
                  <a:lnTo>
                    <a:pt x="1043432" y="1220660"/>
                  </a:lnTo>
                  <a:lnTo>
                    <a:pt x="1043432" y="1237094"/>
                  </a:lnTo>
                  <a:lnTo>
                    <a:pt x="1050099" y="1243761"/>
                  </a:lnTo>
                  <a:lnTo>
                    <a:pt x="1066533" y="1243761"/>
                  </a:lnTo>
                  <a:lnTo>
                    <a:pt x="1073200" y="1237094"/>
                  </a:lnTo>
                  <a:lnTo>
                    <a:pt x="1073200" y="1220660"/>
                  </a:lnTo>
                  <a:close/>
                </a:path>
                <a:path w="3376295" h="2338704">
                  <a:moveTo>
                    <a:pt x="1104252" y="1290624"/>
                  </a:moveTo>
                  <a:lnTo>
                    <a:pt x="1097584" y="1283957"/>
                  </a:lnTo>
                  <a:lnTo>
                    <a:pt x="1089367" y="1283957"/>
                  </a:lnTo>
                  <a:lnTo>
                    <a:pt x="1081151" y="1283957"/>
                  </a:lnTo>
                  <a:lnTo>
                    <a:pt x="1074483" y="1290624"/>
                  </a:lnTo>
                  <a:lnTo>
                    <a:pt x="1074483" y="1307058"/>
                  </a:lnTo>
                  <a:lnTo>
                    <a:pt x="1081151" y="1313726"/>
                  </a:lnTo>
                  <a:lnTo>
                    <a:pt x="1097584" y="1313726"/>
                  </a:lnTo>
                  <a:lnTo>
                    <a:pt x="1104252" y="1307058"/>
                  </a:lnTo>
                  <a:lnTo>
                    <a:pt x="1104252" y="1290624"/>
                  </a:lnTo>
                  <a:close/>
                </a:path>
                <a:path w="3376295" h="2338704">
                  <a:moveTo>
                    <a:pt x="1106322" y="1397215"/>
                  </a:moveTo>
                  <a:lnTo>
                    <a:pt x="1099654" y="1390548"/>
                  </a:lnTo>
                  <a:lnTo>
                    <a:pt x="1091438" y="1390548"/>
                  </a:lnTo>
                  <a:lnTo>
                    <a:pt x="1083221" y="1390548"/>
                  </a:lnTo>
                  <a:lnTo>
                    <a:pt x="1076553" y="1397215"/>
                  </a:lnTo>
                  <a:lnTo>
                    <a:pt x="1076553" y="1413649"/>
                  </a:lnTo>
                  <a:lnTo>
                    <a:pt x="1083221" y="1420317"/>
                  </a:lnTo>
                  <a:lnTo>
                    <a:pt x="1099654" y="1420317"/>
                  </a:lnTo>
                  <a:lnTo>
                    <a:pt x="1106322" y="1413649"/>
                  </a:lnTo>
                  <a:lnTo>
                    <a:pt x="1106322" y="1397215"/>
                  </a:lnTo>
                  <a:close/>
                </a:path>
                <a:path w="3376295" h="2338704">
                  <a:moveTo>
                    <a:pt x="1125969" y="1558975"/>
                  </a:moveTo>
                  <a:lnTo>
                    <a:pt x="1119301" y="1552308"/>
                  </a:lnTo>
                  <a:lnTo>
                    <a:pt x="1111084" y="1552308"/>
                  </a:lnTo>
                  <a:lnTo>
                    <a:pt x="1102868" y="1552308"/>
                  </a:lnTo>
                  <a:lnTo>
                    <a:pt x="1096200" y="1558975"/>
                  </a:lnTo>
                  <a:lnTo>
                    <a:pt x="1096200" y="1575422"/>
                  </a:lnTo>
                  <a:lnTo>
                    <a:pt x="1102868" y="1582089"/>
                  </a:lnTo>
                  <a:lnTo>
                    <a:pt x="1119301" y="1582089"/>
                  </a:lnTo>
                  <a:lnTo>
                    <a:pt x="1125969" y="1575422"/>
                  </a:lnTo>
                  <a:lnTo>
                    <a:pt x="1125969" y="1558975"/>
                  </a:lnTo>
                  <a:close/>
                </a:path>
                <a:path w="3376295" h="2338704">
                  <a:moveTo>
                    <a:pt x="1138567" y="1360462"/>
                  </a:moveTo>
                  <a:lnTo>
                    <a:pt x="1131900" y="1353794"/>
                  </a:lnTo>
                  <a:lnTo>
                    <a:pt x="1123683" y="1353794"/>
                  </a:lnTo>
                  <a:lnTo>
                    <a:pt x="1115466" y="1353794"/>
                  </a:lnTo>
                  <a:lnTo>
                    <a:pt x="1108798" y="1360462"/>
                  </a:lnTo>
                  <a:lnTo>
                    <a:pt x="1108798" y="1376895"/>
                  </a:lnTo>
                  <a:lnTo>
                    <a:pt x="1115466" y="1383563"/>
                  </a:lnTo>
                  <a:lnTo>
                    <a:pt x="1131900" y="1383563"/>
                  </a:lnTo>
                  <a:lnTo>
                    <a:pt x="1138567" y="1376895"/>
                  </a:lnTo>
                  <a:lnTo>
                    <a:pt x="1138567" y="1360462"/>
                  </a:lnTo>
                  <a:close/>
                </a:path>
                <a:path w="3376295" h="2338704">
                  <a:moveTo>
                    <a:pt x="1154658" y="1232522"/>
                  </a:moveTo>
                  <a:lnTo>
                    <a:pt x="1147991" y="1225854"/>
                  </a:lnTo>
                  <a:lnTo>
                    <a:pt x="1139774" y="1225854"/>
                  </a:lnTo>
                  <a:lnTo>
                    <a:pt x="1131557" y="1225854"/>
                  </a:lnTo>
                  <a:lnTo>
                    <a:pt x="1124889" y="1232522"/>
                  </a:lnTo>
                  <a:lnTo>
                    <a:pt x="1124889" y="1248956"/>
                  </a:lnTo>
                  <a:lnTo>
                    <a:pt x="1131557" y="1255623"/>
                  </a:lnTo>
                  <a:lnTo>
                    <a:pt x="1147991" y="1255623"/>
                  </a:lnTo>
                  <a:lnTo>
                    <a:pt x="1154658" y="1248956"/>
                  </a:lnTo>
                  <a:lnTo>
                    <a:pt x="1154658" y="1232522"/>
                  </a:lnTo>
                  <a:close/>
                </a:path>
                <a:path w="3376295" h="2338704">
                  <a:moveTo>
                    <a:pt x="1181366" y="1390040"/>
                  </a:moveTo>
                  <a:lnTo>
                    <a:pt x="1174699" y="1383372"/>
                  </a:lnTo>
                  <a:lnTo>
                    <a:pt x="1166482" y="1383372"/>
                  </a:lnTo>
                  <a:lnTo>
                    <a:pt x="1158265" y="1383372"/>
                  </a:lnTo>
                  <a:lnTo>
                    <a:pt x="1151597" y="1390040"/>
                  </a:lnTo>
                  <a:lnTo>
                    <a:pt x="1151597" y="1406474"/>
                  </a:lnTo>
                  <a:lnTo>
                    <a:pt x="1158265" y="1413141"/>
                  </a:lnTo>
                  <a:lnTo>
                    <a:pt x="1174699" y="1413141"/>
                  </a:lnTo>
                  <a:lnTo>
                    <a:pt x="1181366" y="1406474"/>
                  </a:lnTo>
                  <a:lnTo>
                    <a:pt x="1181366" y="1390040"/>
                  </a:lnTo>
                  <a:close/>
                </a:path>
                <a:path w="3376295" h="2338704">
                  <a:moveTo>
                    <a:pt x="1212557" y="1530375"/>
                  </a:moveTo>
                  <a:lnTo>
                    <a:pt x="1205890" y="1523707"/>
                  </a:lnTo>
                  <a:lnTo>
                    <a:pt x="1197673" y="1523707"/>
                  </a:lnTo>
                  <a:lnTo>
                    <a:pt x="1189456" y="1523707"/>
                  </a:lnTo>
                  <a:lnTo>
                    <a:pt x="1182789" y="1530375"/>
                  </a:lnTo>
                  <a:lnTo>
                    <a:pt x="1182789" y="1546809"/>
                  </a:lnTo>
                  <a:lnTo>
                    <a:pt x="1189456" y="1553476"/>
                  </a:lnTo>
                  <a:lnTo>
                    <a:pt x="1205890" y="1553476"/>
                  </a:lnTo>
                  <a:lnTo>
                    <a:pt x="1212557" y="1546809"/>
                  </a:lnTo>
                  <a:lnTo>
                    <a:pt x="1212557" y="1530375"/>
                  </a:lnTo>
                  <a:close/>
                </a:path>
                <a:path w="3376295" h="2338704">
                  <a:moveTo>
                    <a:pt x="1226045" y="1338376"/>
                  </a:moveTo>
                  <a:lnTo>
                    <a:pt x="1219377" y="1331709"/>
                  </a:lnTo>
                  <a:lnTo>
                    <a:pt x="1211160" y="1331709"/>
                  </a:lnTo>
                  <a:lnTo>
                    <a:pt x="1202944" y="1331709"/>
                  </a:lnTo>
                  <a:lnTo>
                    <a:pt x="1196276" y="1338376"/>
                  </a:lnTo>
                  <a:lnTo>
                    <a:pt x="1196276" y="1354810"/>
                  </a:lnTo>
                  <a:lnTo>
                    <a:pt x="1202944" y="1361478"/>
                  </a:lnTo>
                  <a:lnTo>
                    <a:pt x="1219377" y="1361478"/>
                  </a:lnTo>
                  <a:lnTo>
                    <a:pt x="1226045" y="1354810"/>
                  </a:lnTo>
                  <a:lnTo>
                    <a:pt x="1226045" y="1338376"/>
                  </a:lnTo>
                  <a:close/>
                </a:path>
                <a:path w="3376295" h="2338704">
                  <a:moveTo>
                    <a:pt x="1323111" y="1063853"/>
                  </a:moveTo>
                  <a:lnTo>
                    <a:pt x="1316443" y="1057186"/>
                  </a:lnTo>
                  <a:lnTo>
                    <a:pt x="1308227" y="1057186"/>
                  </a:lnTo>
                  <a:lnTo>
                    <a:pt x="1300010" y="1057186"/>
                  </a:lnTo>
                  <a:lnTo>
                    <a:pt x="1293342" y="1063853"/>
                  </a:lnTo>
                  <a:lnTo>
                    <a:pt x="1293342" y="1080287"/>
                  </a:lnTo>
                  <a:lnTo>
                    <a:pt x="1300010" y="1086954"/>
                  </a:lnTo>
                  <a:lnTo>
                    <a:pt x="1316443" y="1086954"/>
                  </a:lnTo>
                  <a:lnTo>
                    <a:pt x="1323111" y="1080287"/>
                  </a:lnTo>
                  <a:lnTo>
                    <a:pt x="1323111" y="1063853"/>
                  </a:lnTo>
                  <a:close/>
                </a:path>
                <a:path w="3376295" h="2338704">
                  <a:moveTo>
                    <a:pt x="1377315" y="1636737"/>
                  </a:moveTo>
                  <a:lnTo>
                    <a:pt x="1370647" y="1630070"/>
                  </a:lnTo>
                  <a:lnTo>
                    <a:pt x="1362430" y="1630070"/>
                  </a:lnTo>
                  <a:lnTo>
                    <a:pt x="1354201" y="1630070"/>
                  </a:lnTo>
                  <a:lnTo>
                    <a:pt x="1347546" y="1636737"/>
                  </a:lnTo>
                  <a:lnTo>
                    <a:pt x="1347546" y="1653171"/>
                  </a:lnTo>
                  <a:lnTo>
                    <a:pt x="1354201" y="1659839"/>
                  </a:lnTo>
                  <a:lnTo>
                    <a:pt x="1370647" y="1659839"/>
                  </a:lnTo>
                  <a:lnTo>
                    <a:pt x="1377315" y="1653171"/>
                  </a:lnTo>
                  <a:lnTo>
                    <a:pt x="1377315" y="1636737"/>
                  </a:lnTo>
                  <a:close/>
                </a:path>
                <a:path w="3376295" h="2338704">
                  <a:moveTo>
                    <a:pt x="1587500" y="147116"/>
                  </a:moveTo>
                  <a:lnTo>
                    <a:pt x="1580832" y="140449"/>
                  </a:lnTo>
                  <a:lnTo>
                    <a:pt x="1572615" y="140449"/>
                  </a:lnTo>
                  <a:lnTo>
                    <a:pt x="1564398" y="140449"/>
                  </a:lnTo>
                  <a:lnTo>
                    <a:pt x="1557731" y="147116"/>
                  </a:lnTo>
                  <a:lnTo>
                    <a:pt x="1557731" y="163550"/>
                  </a:lnTo>
                  <a:lnTo>
                    <a:pt x="1564398" y="170218"/>
                  </a:lnTo>
                  <a:lnTo>
                    <a:pt x="1580832" y="170218"/>
                  </a:lnTo>
                  <a:lnTo>
                    <a:pt x="1587500" y="163550"/>
                  </a:lnTo>
                  <a:lnTo>
                    <a:pt x="1587500" y="147116"/>
                  </a:lnTo>
                  <a:close/>
                </a:path>
                <a:path w="3376295" h="2338704">
                  <a:moveTo>
                    <a:pt x="1589709" y="1828927"/>
                  </a:moveTo>
                  <a:lnTo>
                    <a:pt x="1583042" y="1822259"/>
                  </a:lnTo>
                  <a:lnTo>
                    <a:pt x="1574825" y="1822259"/>
                  </a:lnTo>
                  <a:lnTo>
                    <a:pt x="1566608" y="1822259"/>
                  </a:lnTo>
                  <a:lnTo>
                    <a:pt x="1559941" y="1828927"/>
                  </a:lnTo>
                  <a:lnTo>
                    <a:pt x="1559941" y="1845360"/>
                  </a:lnTo>
                  <a:lnTo>
                    <a:pt x="1566608" y="1852028"/>
                  </a:lnTo>
                  <a:lnTo>
                    <a:pt x="1583042" y="1852028"/>
                  </a:lnTo>
                  <a:lnTo>
                    <a:pt x="1589709" y="1845360"/>
                  </a:lnTo>
                  <a:lnTo>
                    <a:pt x="1589709" y="1828927"/>
                  </a:lnTo>
                  <a:close/>
                </a:path>
                <a:path w="3376295" h="2338704">
                  <a:moveTo>
                    <a:pt x="1705559" y="6667"/>
                  </a:moveTo>
                  <a:lnTo>
                    <a:pt x="1698891" y="0"/>
                  </a:lnTo>
                  <a:lnTo>
                    <a:pt x="1690674" y="0"/>
                  </a:lnTo>
                  <a:lnTo>
                    <a:pt x="1682457" y="0"/>
                  </a:lnTo>
                  <a:lnTo>
                    <a:pt x="1675790" y="6667"/>
                  </a:lnTo>
                  <a:lnTo>
                    <a:pt x="1675790" y="23114"/>
                  </a:lnTo>
                  <a:lnTo>
                    <a:pt x="1682457" y="29768"/>
                  </a:lnTo>
                  <a:lnTo>
                    <a:pt x="1698891" y="29768"/>
                  </a:lnTo>
                  <a:lnTo>
                    <a:pt x="1705559" y="23114"/>
                  </a:lnTo>
                  <a:lnTo>
                    <a:pt x="1705559" y="6667"/>
                  </a:lnTo>
                  <a:close/>
                </a:path>
                <a:path w="3376295" h="2338704">
                  <a:moveTo>
                    <a:pt x="1725676" y="2054339"/>
                  </a:moveTo>
                  <a:lnTo>
                    <a:pt x="1719008" y="2047671"/>
                  </a:lnTo>
                  <a:lnTo>
                    <a:pt x="1710791" y="2047671"/>
                  </a:lnTo>
                  <a:lnTo>
                    <a:pt x="1702562" y="2047671"/>
                  </a:lnTo>
                  <a:lnTo>
                    <a:pt x="1695907" y="2054339"/>
                  </a:lnTo>
                  <a:lnTo>
                    <a:pt x="1695907" y="2070773"/>
                  </a:lnTo>
                  <a:lnTo>
                    <a:pt x="1702562" y="2077440"/>
                  </a:lnTo>
                  <a:lnTo>
                    <a:pt x="1719008" y="2077440"/>
                  </a:lnTo>
                  <a:lnTo>
                    <a:pt x="1725676" y="2070773"/>
                  </a:lnTo>
                  <a:lnTo>
                    <a:pt x="1725676" y="2054339"/>
                  </a:lnTo>
                  <a:close/>
                </a:path>
                <a:path w="3376295" h="2338704">
                  <a:moveTo>
                    <a:pt x="1939201" y="2315121"/>
                  </a:moveTo>
                  <a:lnTo>
                    <a:pt x="1932533" y="2308453"/>
                  </a:lnTo>
                  <a:lnTo>
                    <a:pt x="1924316" y="2308453"/>
                  </a:lnTo>
                  <a:lnTo>
                    <a:pt x="1916099" y="2308453"/>
                  </a:lnTo>
                  <a:lnTo>
                    <a:pt x="1909432" y="2315121"/>
                  </a:lnTo>
                  <a:lnTo>
                    <a:pt x="1909432" y="2331555"/>
                  </a:lnTo>
                  <a:lnTo>
                    <a:pt x="1916099" y="2338222"/>
                  </a:lnTo>
                  <a:lnTo>
                    <a:pt x="1932533" y="2338222"/>
                  </a:lnTo>
                  <a:lnTo>
                    <a:pt x="1939201" y="2331555"/>
                  </a:lnTo>
                  <a:lnTo>
                    <a:pt x="1939201" y="2315121"/>
                  </a:lnTo>
                  <a:close/>
                </a:path>
                <a:path w="3376295" h="2338704">
                  <a:moveTo>
                    <a:pt x="2134463" y="2123871"/>
                  </a:moveTo>
                  <a:lnTo>
                    <a:pt x="2127796" y="2117204"/>
                  </a:lnTo>
                  <a:lnTo>
                    <a:pt x="2119579" y="2117204"/>
                  </a:lnTo>
                  <a:lnTo>
                    <a:pt x="2111362" y="2117204"/>
                  </a:lnTo>
                  <a:lnTo>
                    <a:pt x="2104694" y="2123871"/>
                  </a:lnTo>
                  <a:lnTo>
                    <a:pt x="2104694" y="2140305"/>
                  </a:lnTo>
                  <a:lnTo>
                    <a:pt x="2111362" y="2146973"/>
                  </a:lnTo>
                  <a:lnTo>
                    <a:pt x="2127796" y="2146973"/>
                  </a:lnTo>
                  <a:lnTo>
                    <a:pt x="2134463" y="2140305"/>
                  </a:lnTo>
                  <a:lnTo>
                    <a:pt x="2134463" y="2123871"/>
                  </a:lnTo>
                  <a:close/>
                </a:path>
                <a:path w="3376295" h="2338704">
                  <a:moveTo>
                    <a:pt x="2167521" y="2199741"/>
                  </a:moveTo>
                  <a:lnTo>
                    <a:pt x="2160854" y="2193074"/>
                  </a:lnTo>
                  <a:lnTo>
                    <a:pt x="2152637" y="2193074"/>
                  </a:lnTo>
                  <a:lnTo>
                    <a:pt x="2144407" y="2193074"/>
                  </a:lnTo>
                  <a:lnTo>
                    <a:pt x="2137753" y="2199741"/>
                  </a:lnTo>
                  <a:lnTo>
                    <a:pt x="2137753" y="2216175"/>
                  </a:lnTo>
                  <a:lnTo>
                    <a:pt x="2144407" y="2222843"/>
                  </a:lnTo>
                  <a:lnTo>
                    <a:pt x="2160854" y="2222843"/>
                  </a:lnTo>
                  <a:lnTo>
                    <a:pt x="2167521" y="2216175"/>
                  </a:lnTo>
                  <a:lnTo>
                    <a:pt x="2167521" y="2199741"/>
                  </a:lnTo>
                  <a:close/>
                </a:path>
                <a:path w="3376295" h="2338704">
                  <a:moveTo>
                    <a:pt x="2199602" y="2016861"/>
                  </a:moveTo>
                  <a:lnTo>
                    <a:pt x="2192934" y="2010194"/>
                  </a:lnTo>
                  <a:lnTo>
                    <a:pt x="2184717" y="2010194"/>
                  </a:lnTo>
                  <a:lnTo>
                    <a:pt x="2176488" y="2010194"/>
                  </a:lnTo>
                  <a:lnTo>
                    <a:pt x="2169833" y="2016861"/>
                  </a:lnTo>
                  <a:lnTo>
                    <a:pt x="2169833" y="2033295"/>
                  </a:lnTo>
                  <a:lnTo>
                    <a:pt x="2176488" y="2039962"/>
                  </a:lnTo>
                  <a:lnTo>
                    <a:pt x="2192934" y="2039962"/>
                  </a:lnTo>
                  <a:lnTo>
                    <a:pt x="2199602" y="2033295"/>
                  </a:lnTo>
                  <a:lnTo>
                    <a:pt x="2199602" y="2016861"/>
                  </a:lnTo>
                  <a:close/>
                </a:path>
                <a:path w="3376295" h="2338704">
                  <a:moveTo>
                    <a:pt x="2219883" y="1916633"/>
                  </a:moveTo>
                  <a:lnTo>
                    <a:pt x="2213229" y="1909965"/>
                  </a:lnTo>
                  <a:lnTo>
                    <a:pt x="2204999" y="1909965"/>
                  </a:lnTo>
                  <a:lnTo>
                    <a:pt x="2196782" y="1909965"/>
                  </a:lnTo>
                  <a:lnTo>
                    <a:pt x="2190115" y="1916633"/>
                  </a:lnTo>
                  <a:lnTo>
                    <a:pt x="2190115" y="1933067"/>
                  </a:lnTo>
                  <a:lnTo>
                    <a:pt x="2196782" y="1939734"/>
                  </a:lnTo>
                  <a:lnTo>
                    <a:pt x="2213229" y="1939734"/>
                  </a:lnTo>
                  <a:lnTo>
                    <a:pt x="2219883" y="1933067"/>
                  </a:lnTo>
                  <a:lnTo>
                    <a:pt x="2219883" y="1916633"/>
                  </a:lnTo>
                  <a:close/>
                </a:path>
                <a:path w="3376295" h="2338704">
                  <a:moveTo>
                    <a:pt x="2316848" y="1619110"/>
                  </a:moveTo>
                  <a:lnTo>
                    <a:pt x="2310193" y="1612442"/>
                  </a:lnTo>
                  <a:lnTo>
                    <a:pt x="2301964" y="1612442"/>
                  </a:lnTo>
                  <a:lnTo>
                    <a:pt x="2293747" y="1612442"/>
                  </a:lnTo>
                  <a:lnTo>
                    <a:pt x="2287079" y="1619110"/>
                  </a:lnTo>
                  <a:lnTo>
                    <a:pt x="2287079" y="1635544"/>
                  </a:lnTo>
                  <a:lnTo>
                    <a:pt x="2293747" y="1642211"/>
                  </a:lnTo>
                  <a:lnTo>
                    <a:pt x="2310193" y="1642211"/>
                  </a:lnTo>
                  <a:lnTo>
                    <a:pt x="2316848" y="1635544"/>
                  </a:lnTo>
                  <a:lnTo>
                    <a:pt x="2316848" y="1619110"/>
                  </a:lnTo>
                  <a:close/>
                </a:path>
                <a:path w="3376295" h="2338704">
                  <a:moveTo>
                    <a:pt x="2547188" y="2067572"/>
                  </a:moveTo>
                  <a:lnTo>
                    <a:pt x="2540533" y="2060905"/>
                  </a:lnTo>
                  <a:lnTo>
                    <a:pt x="2532303" y="2060905"/>
                  </a:lnTo>
                  <a:lnTo>
                    <a:pt x="2524087" y="2060905"/>
                  </a:lnTo>
                  <a:lnTo>
                    <a:pt x="2517419" y="2067572"/>
                  </a:lnTo>
                  <a:lnTo>
                    <a:pt x="2517419" y="2084006"/>
                  </a:lnTo>
                  <a:lnTo>
                    <a:pt x="2524087" y="2090674"/>
                  </a:lnTo>
                  <a:lnTo>
                    <a:pt x="2540533" y="2090674"/>
                  </a:lnTo>
                  <a:lnTo>
                    <a:pt x="2547188" y="2084006"/>
                  </a:lnTo>
                  <a:lnTo>
                    <a:pt x="2547188" y="2067572"/>
                  </a:lnTo>
                  <a:close/>
                </a:path>
                <a:path w="3376295" h="2338704">
                  <a:moveTo>
                    <a:pt x="2808020" y="838619"/>
                  </a:moveTo>
                  <a:lnTo>
                    <a:pt x="2801353" y="831951"/>
                  </a:lnTo>
                  <a:lnTo>
                    <a:pt x="2793136" y="831951"/>
                  </a:lnTo>
                  <a:lnTo>
                    <a:pt x="2784919" y="831951"/>
                  </a:lnTo>
                  <a:lnTo>
                    <a:pt x="2778252" y="838619"/>
                  </a:lnTo>
                  <a:lnTo>
                    <a:pt x="2778252" y="855065"/>
                  </a:lnTo>
                  <a:lnTo>
                    <a:pt x="2784919" y="861720"/>
                  </a:lnTo>
                  <a:lnTo>
                    <a:pt x="2801353" y="861720"/>
                  </a:lnTo>
                  <a:lnTo>
                    <a:pt x="2808020" y="855065"/>
                  </a:lnTo>
                  <a:lnTo>
                    <a:pt x="2808020" y="838619"/>
                  </a:lnTo>
                  <a:close/>
                </a:path>
                <a:path w="3376295" h="2338704">
                  <a:moveTo>
                    <a:pt x="3311144" y="1606194"/>
                  </a:moveTo>
                  <a:lnTo>
                    <a:pt x="3304476" y="1599526"/>
                  </a:lnTo>
                  <a:lnTo>
                    <a:pt x="3296259" y="1599526"/>
                  </a:lnTo>
                  <a:lnTo>
                    <a:pt x="3288042" y="1599526"/>
                  </a:lnTo>
                  <a:lnTo>
                    <a:pt x="3281375" y="1606194"/>
                  </a:lnTo>
                  <a:lnTo>
                    <a:pt x="3281375" y="1622628"/>
                  </a:lnTo>
                  <a:lnTo>
                    <a:pt x="3288042" y="1629295"/>
                  </a:lnTo>
                  <a:lnTo>
                    <a:pt x="3304476" y="1629295"/>
                  </a:lnTo>
                  <a:lnTo>
                    <a:pt x="3311144" y="1622628"/>
                  </a:lnTo>
                  <a:lnTo>
                    <a:pt x="3311144" y="1606194"/>
                  </a:lnTo>
                  <a:close/>
                </a:path>
                <a:path w="3376295" h="2338704">
                  <a:moveTo>
                    <a:pt x="3375837" y="1289418"/>
                  </a:moveTo>
                  <a:lnTo>
                    <a:pt x="3369170" y="1282750"/>
                  </a:lnTo>
                  <a:lnTo>
                    <a:pt x="3360953" y="1282750"/>
                  </a:lnTo>
                  <a:lnTo>
                    <a:pt x="3352736" y="1282750"/>
                  </a:lnTo>
                  <a:lnTo>
                    <a:pt x="3346069" y="1289418"/>
                  </a:lnTo>
                  <a:lnTo>
                    <a:pt x="3346069" y="1305852"/>
                  </a:lnTo>
                  <a:lnTo>
                    <a:pt x="3352736" y="1312519"/>
                  </a:lnTo>
                  <a:lnTo>
                    <a:pt x="3369170" y="1312519"/>
                  </a:lnTo>
                  <a:lnTo>
                    <a:pt x="3375837" y="1305852"/>
                  </a:lnTo>
                  <a:lnTo>
                    <a:pt x="3375837" y="1289418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06525" y="3454552"/>
              <a:ext cx="4268470" cy="2112010"/>
            </a:xfrm>
            <a:custGeom>
              <a:avLst/>
              <a:gdLst/>
              <a:ahLst/>
              <a:cxnLst/>
              <a:rect l="l" t="t" r="r" b="b"/>
              <a:pathLst>
                <a:path w="4268470" h="2112010">
                  <a:moveTo>
                    <a:pt x="29768" y="1561642"/>
                  </a:moveTo>
                  <a:lnTo>
                    <a:pt x="23101" y="1554975"/>
                  </a:lnTo>
                  <a:lnTo>
                    <a:pt x="14884" y="1554975"/>
                  </a:lnTo>
                  <a:lnTo>
                    <a:pt x="6667" y="1554975"/>
                  </a:lnTo>
                  <a:lnTo>
                    <a:pt x="0" y="1561642"/>
                  </a:lnTo>
                  <a:lnTo>
                    <a:pt x="0" y="1578076"/>
                  </a:lnTo>
                  <a:lnTo>
                    <a:pt x="6667" y="1584744"/>
                  </a:lnTo>
                  <a:lnTo>
                    <a:pt x="23101" y="1584744"/>
                  </a:lnTo>
                  <a:lnTo>
                    <a:pt x="29768" y="1578076"/>
                  </a:lnTo>
                  <a:lnTo>
                    <a:pt x="29768" y="1561642"/>
                  </a:lnTo>
                  <a:close/>
                </a:path>
                <a:path w="4268470" h="2112010">
                  <a:moveTo>
                    <a:pt x="248500" y="1679473"/>
                  </a:moveTo>
                  <a:lnTo>
                    <a:pt x="241846" y="1672805"/>
                  </a:lnTo>
                  <a:lnTo>
                    <a:pt x="233616" y="1672805"/>
                  </a:lnTo>
                  <a:lnTo>
                    <a:pt x="225399" y="1672805"/>
                  </a:lnTo>
                  <a:lnTo>
                    <a:pt x="218732" y="1679473"/>
                  </a:lnTo>
                  <a:lnTo>
                    <a:pt x="218732" y="1695907"/>
                  </a:lnTo>
                  <a:lnTo>
                    <a:pt x="225399" y="1702574"/>
                  </a:lnTo>
                  <a:lnTo>
                    <a:pt x="241846" y="1702574"/>
                  </a:lnTo>
                  <a:lnTo>
                    <a:pt x="248500" y="1695907"/>
                  </a:lnTo>
                  <a:lnTo>
                    <a:pt x="248500" y="1679473"/>
                  </a:lnTo>
                  <a:close/>
                </a:path>
                <a:path w="4268470" h="2112010">
                  <a:moveTo>
                    <a:pt x="273850" y="1744116"/>
                  </a:moveTo>
                  <a:lnTo>
                    <a:pt x="267182" y="1737448"/>
                  </a:lnTo>
                  <a:lnTo>
                    <a:pt x="258965" y="1737448"/>
                  </a:lnTo>
                  <a:lnTo>
                    <a:pt x="250748" y="1737448"/>
                  </a:lnTo>
                  <a:lnTo>
                    <a:pt x="244081" y="1744116"/>
                  </a:lnTo>
                  <a:lnTo>
                    <a:pt x="244081" y="1760550"/>
                  </a:lnTo>
                  <a:lnTo>
                    <a:pt x="250748" y="1767217"/>
                  </a:lnTo>
                  <a:lnTo>
                    <a:pt x="267182" y="1767217"/>
                  </a:lnTo>
                  <a:lnTo>
                    <a:pt x="273850" y="1760550"/>
                  </a:lnTo>
                  <a:lnTo>
                    <a:pt x="273850" y="1744116"/>
                  </a:lnTo>
                  <a:close/>
                </a:path>
                <a:path w="4268470" h="2112010">
                  <a:moveTo>
                    <a:pt x="306476" y="1831251"/>
                  </a:moveTo>
                  <a:lnTo>
                    <a:pt x="299821" y="1824583"/>
                  </a:lnTo>
                  <a:lnTo>
                    <a:pt x="291592" y="1824583"/>
                  </a:lnTo>
                  <a:lnTo>
                    <a:pt x="283375" y="1824583"/>
                  </a:lnTo>
                  <a:lnTo>
                    <a:pt x="276707" y="1831251"/>
                  </a:lnTo>
                  <a:lnTo>
                    <a:pt x="276707" y="1847684"/>
                  </a:lnTo>
                  <a:lnTo>
                    <a:pt x="283375" y="1854352"/>
                  </a:lnTo>
                  <a:lnTo>
                    <a:pt x="299821" y="1854352"/>
                  </a:lnTo>
                  <a:lnTo>
                    <a:pt x="306476" y="1847684"/>
                  </a:lnTo>
                  <a:lnTo>
                    <a:pt x="306476" y="1831251"/>
                  </a:lnTo>
                  <a:close/>
                </a:path>
                <a:path w="4268470" h="2112010">
                  <a:moveTo>
                    <a:pt x="404647" y="1832940"/>
                  </a:moveTo>
                  <a:lnTo>
                    <a:pt x="397979" y="1826272"/>
                  </a:lnTo>
                  <a:lnTo>
                    <a:pt x="389763" y="1826272"/>
                  </a:lnTo>
                  <a:lnTo>
                    <a:pt x="381546" y="1826272"/>
                  </a:lnTo>
                  <a:lnTo>
                    <a:pt x="374878" y="1832940"/>
                  </a:lnTo>
                  <a:lnTo>
                    <a:pt x="374878" y="1849374"/>
                  </a:lnTo>
                  <a:lnTo>
                    <a:pt x="381546" y="1856041"/>
                  </a:lnTo>
                  <a:lnTo>
                    <a:pt x="397979" y="1856041"/>
                  </a:lnTo>
                  <a:lnTo>
                    <a:pt x="404647" y="1849374"/>
                  </a:lnTo>
                  <a:lnTo>
                    <a:pt x="404647" y="1832940"/>
                  </a:lnTo>
                  <a:close/>
                </a:path>
                <a:path w="4268470" h="2112010">
                  <a:moveTo>
                    <a:pt x="530339" y="2011400"/>
                  </a:moveTo>
                  <a:lnTo>
                    <a:pt x="523671" y="2004733"/>
                  </a:lnTo>
                  <a:lnTo>
                    <a:pt x="515454" y="2004733"/>
                  </a:lnTo>
                  <a:lnTo>
                    <a:pt x="507238" y="2004733"/>
                  </a:lnTo>
                  <a:lnTo>
                    <a:pt x="500570" y="2011400"/>
                  </a:lnTo>
                  <a:lnTo>
                    <a:pt x="500570" y="2027834"/>
                  </a:lnTo>
                  <a:lnTo>
                    <a:pt x="507238" y="2034501"/>
                  </a:lnTo>
                  <a:lnTo>
                    <a:pt x="523671" y="2034501"/>
                  </a:lnTo>
                  <a:lnTo>
                    <a:pt x="530339" y="2027834"/>
                  </a:lnTo>
                  <a:lnTo>
                    <a:pt x="530339" y="2011400"/>
                  </a:lnTo>
                  <a:close/>
                </a:path>
                <a:path w="4268470" h="2112010">
                  <a:moveTo>
                    <a:pt x="561733" y="2014499"/>
                  </a:moveTo>
                  <a:lnTo>
                    <a:pt x="555066" y="2007831"/>
                  </a:lnTo>
                  <a:lnTo>
                    <a:pt x="546849" y="2007831"/>
                  </a:lnTo>
                  <a:lnTo>
                    <a:pt x="538632" y="2007831"/>
                  </a:lnTo>
                  <a:lnTo>
                    <a:pt x="531964" y="2014499"/>
                  </a:lnTo>
                  <a:lnTo>
                    <a:pt x="531964" y="2030933"/>
                  </a:lnTo>
                  <a:lnTo>
                    <a:pt x="538632" y="2037600"/>
                  </a:lnTo>
                  <a:lnTo>
                    <a:pt x="555066" y="2037600"/>
                  </a:lnTo>
                  <a:lnTo>
                    <a:pt x="561733" y="2030933"/>
                  </a:lnTo>
                  <a:lnTo>
                    <a:pt x="561733" y="2014499"/>
                  </a:lnTo>
                  <a:close/>
                </a:path>
                <a:path w="4268470" h="2112010">
                  <a:moveTo>
                    <a:pt x="564375" y="2088286"/>
                  </a:moveTo>
                  <a:lnTo>
                    <a:pt x="557707" y="2081618"/>
                  </a:lnTo>
                  <a:lnTo>
                    <a:pt x="549490" y="2081618"/>
                  </a:lnTo>
                  <a:lnTo>
                    <a:pt x="541274" y="2081618"/>
                  </a:lnTo>
                  <a:lnTo>
                    <a:pt x="534606" y="2088286"/>
                  </a:lnTo>
                  <a:lnTo>
                    <a:pt x="534606" y="2104720"/>
                  </a:lnTo>
                  <a:lnTo>
                    <a:pt x="541274" y="2111387"/>
                  </a:lnTo>
                  <a:lnTo>
                    <a:pt x="557707" y="2111387"/>
                  </a:lnTo>
                  <a:lnTo>
                    <a:pt x="564375" y="2104720"/>
                  </a:lnTo>
                  <a:lnTo>
                    <a:pt x="564375" y="2088286"/>
                  </a:lnTo>
                  <a:close/>
                </a:path>
                <a:path w="4268470" h="2112010">
                  <a:moveTo>
                    <a:pt x="685571" y="409651"/>
                  </a:moveTo>
                  <a:lnTo>
                    <a:pt x="678903" y="402983"/>
                  </a:lnTo>
                  <a:lnTo>
                    <a:pt x="670687" y="402983"/>
                  </a:lnTo>
                  <a:lnTo>
                    <a:pt x="662470" y="402983"/>
                  </a:lnTo>
                  <a:lnTo>
                    <a:pt x="655802" y="409651"/>
                  </a:lnTo>
                  <a:lnTo>
                    <a:pt x="655802" y="426085"/>
                  </a:lnTo>
                  <a:lnTo>
                    <a:pt x="662470" y="432752"/>
                  </a:lnTo>
                  <a:lnTo>
                    <a:pt x="678903" y="432752"/>
                  </a:lnTo>
                  <a:lnTo>
                    <a:pt x="685571" y="426085"/>
                  </a:lnTo>
                  <a:lnTo>
                    <a:pt x="685571" y="409651"/>
                  </a:lnTo>
                  <a:close/>
                </a:path>
                <a:path w="4268470" h="2112010">
                  <a:moveTo>
                    <a:pt x="700036" y="197700"/>
                  </a:moveTo>
                  <a:lnTo>
                    <a:pt x="693369" y="191033"/>
                  </a:lnTo>
                  <a:lnTo>
                    <a:pt x="685152" y="191033"/>
                  </a:lnTo>
                  <a:lnTo>
                    <a:pt x="676935" y="191033"/>
                  </a:lnTo>
                  <a:lnTo>
                    <a:pt x="670267" y="197700"/>
                  </a:lnTo>
                  <a:lnTo>
                    <a:pt x="670267" y="214134"/>
                  </a:lnTo>
                  <a:lnTo>
                    <a:pt x="676935" y="220802"/>
                  </a:lnTo>
                  <a:lnTo>
                    <a:pt x="693369" y="220802"/>
                  </a:lnTo>
                  <a:lnTo>
                    <a:pt x="700036" y="214134"/>
                  </a:lnTo>
                  <a:lnTo>
                    <a:pt x="700036" y="197700"/>
                  </a:lnTo>
                  <a:close/>
                </a:path>
                <a:path w="4268470" h="2112010">
                  <a:moveTo>
                    <a:pt x="700443" y="1143800"/>
                  </a:moveTo>
                  <a:lnTo>
                    <a:pt x="693775" y="1137132"/>
                  </a:lnTo>
                  <a:lnTo>
                    <a:pt x="685558" y="1137132"/>
                  </a:lnTo>
                  <a:lnTo>
                    <a:pt x="683056" y="1137132"/>
                  </a:lnTo>
                  <a:lnTo>
                    <a:pt x="683056" y="1132700"/>
                  </a:lnTo>
                  <a:lnTo>
                    <a:pt x="676389" y="1126032"/>
                  </a:lnTo>
                  <a:lnTo>
                    <a:pt x="668172" y="1126032"/>
                  </a:lnTo>
                  <a:lnTo>
                    <a:pt x="659955" y="1126032"/>
                  </a:lnTo>
                  <a:lnTo>
                    <a:pt x="653288" y="1132700"/>
                  </a:lnTo>
                  <a:lnTo>
                    <a:pt x="653288" y="1149134"/>
                  </a:lnTo>
                  <a:lnTo>
                    <a:pt x="659955" y="1155801"/>
                  </a:lnTo>
                  <a:lnTo>
                    <a:pt x="670674" y="1155801"/>
                  </a:lnTo>
                  <a:lnTo>
                    <a:pt x="670674" y="1160233"/>
                  </a:lnTo>
                  <a:lnTo>
                    <a:pt x="677341" y="1166901"/>
                  </a:lnTo>
                  <a:lnTo>
                    <a:pt x="693775" y="1166901"/>
                  </a:lnTo>
                  <a:lnTo>
                    <a:pt x="700443" y="1160233"/>
                  </a:lnTo>
                  <a:lnTo>
                    <a:pt x="700443" y="1143800"/>
                  </a:lnTo>
                  <a:close/>
                </a:path>
                <a:path w="4268470" h="2112010">
                  <a:moveTo>
                    <a:pt x="726109" y="1312252"/>
                  </a:moveTo>
                  <a:lnTo>
                    <a:pt x="719442" y="1305585"/>
                  </a:lnTo>
                  <a:lnTo>
                    <a:pt x="711225" y="1305585"/>
                  </a:lnTo>
                  <a:lnTo>
                    <a:pt x="703008" y="1305585"/>
                  </a:lnTo>
                  <a:lnTo>
                    <a:pt x="696341" y="1312252"/>
                  </a:lnTo>
                  <a:lnTo>
                    <a:pt x="696341" y="1328686"/>
                  </a:lnTo>
                  <a:lnTo>
                    <a:pt x="703008" y="1335354"/>
                  </a:lnTo>
                  <a:lnTo>
                    <a:pt x="719442" y="1335354"/>
                  </a:lnTo>
                  <a:lnTo>
                    <a:pt x="726109" y="1328686"/>
                  </a:lnTo>
                  <a:lnTo>
                    <a:pt x="726109" y="1312252"/>
                  </a:lnTo>
                  <a:close/>
                </a:path>
                <a:path w="4268470" h="2112010">
                  <a:moveTo>
                    <a:pt x="823709" y="1054011"/>
                  </a:moveTo>
                  <a:lnTo>
                    <a:pt x="817041" y="1047343"/>
                  </a:lnTo>
                  <a:lnTo>
                    <a:pt x="808824" y="1047343"/>
                  </a:lnTo>
                  <a:lnTo>
                    <a:pt x="800608" y="1047343"/>
                  </a:lnTo>
                  <a:lnTo>
                    <a:pt x="793940" y="1054011"/>
                  </a:lnTo>
                  <a:lnTo>
                    <a:pt x="793940" y="1070444"/>
                  </a:lnTo>
                  <a:lnTo>
                    <a:pt x="800608" y="1077112"/>
                  </a:lnTo>
                  <a:lnTo>
                    <a:pt x="817041" y="1077112"/>
                  </a:lnTo>
                  <a:lnTo>
                    <a:pt x="823709" y="1070444"/>
                  </a:lnTo>
                  <a:lnTo>
                    <a:pt x="823709" y="1054011"/>
                  </a:lnTo>
                  <a:close/>
                </a:path>
                <a:path w="4268470" h="2112010">
                  <a:moveTo>
                    <a:pt x="882167" y="257467"/>
                  </a:moveTo>
                  <a:lnTo>
                    <a:pt x="875499" y="250799"/>
                  </a:lnTo>
                  <a:lnTo>
                    <a:pt x="867283" y="250799"/>
                  </a:lnTo>
                  <a:lnTo>
                    <a:pt x="859053" y="250799"/>
                  </a:lnTo>
                  <a:lnTo>
                    <a:pt x="852398" y="257467"/>
                  </a:lnTo>
                  <a:lnTo>
                    <a:pt x="852398" y="273900"/>
                  </a:lnTo>
                  <a:lnTo>
                    <a:pt x="859053" y="280568"/>
                  </a:lnTo>
                  <a:lnTo>
                    <a:pt x="875499" y="280568"/>
                  </a:lnTo>
                  <a:lnTo>
                    <a:pt x="882167" y="273900"/>
                  </a:lnTo>
                  <a:lnTo>
                    <a:pt x="882167" y="257467"/>
                  </a:lnTo>
                  <a:close/>
                </a:path>
                <a:path w="4268470" h="2112010">
                  <a:moveTo>
                    <a:pt x="890828" y="758875"/>
                  </a:moveTo>
                  <a:lnTo>
                    <a:pt x="884161" y="752208"/>
                  </a:lnTo>
                  <a:lnTo>
                    <a:pt x="875944" y="752208"/>
                  </a:lnTo>
                  <a:lnTo>
                    <a:pt x="867727" y="752208"/>
                  </a:lnTo>
                  <a:lnTo>
                    <a:pt x="861060" y="758875"/>
                  </a:lnTo>
                  <a:lnTo>
                    <a:pt x="861060" y="775309"/>
                  </a:lnTo>
                  <a:lnTo>
                    <a:pt x="867727" y="781977"/>
                  </a:lnTo>
                  <a:lnTo>
                    <a:pt x="884161" y="781977"/>
                  </a:lnTo>
                  <a:lnTo>
                    <a:pt x="890828" y="775309"/>
                  </a:lnTo>
                  <a:lnTo>
                    <a:pt x="890828" y="758875"/>
                  </a:lnTo>
                  <a:close/>
                </a:path>
                <a:path w="4268470" h="2112010">
                  <a:moveTo>
                    <a:pt x="903744" y="922464"/>
                  </a:moveTo>
                  <a:lnTo>
                    <a:pt x="897077" y="915797"/>
                  </a:lnTo>
                  <a:lnTo>
                    <a:pt x="888860" y="915797"/>
                  </a:lnTo>
                  <a:lnTo>
                    <a:pt x="880643" y="915797"/>
                  </a:lnTo>
                  <a:lnTo>
                    <a:pt x="873975" y="922464"/>
                  </a:lnTo>
                  <a:lnTo>
                    <a:pt x="873975" y="938898"/>
                  </a:lnTo>
                  <a:lnTo>
                    <a:pt x="880643" y="945565"/>
                  </a:lnTo>
                  <a:lnTo>
                    <a:pt x="897077" y="945565"/>
                  </a:lnTo>
                  <a:lnTo>
                    <a:pt x="903744" y="938898"/>
                  </a:lnTo>
                  <a:lnTo>
                    <a:pt x="903744" y="922464"/>
                  </a:lnTo>
                  <a:close/>
                </a:path>
                <a:path w="4268470" h="2112010">
                  <a:moveTo>
                    <a:pt x="911402" y="124955"/>
                  </a:moveTo>
                  <a:lnTo>
                    <a:pt x="904748" y="118287"/>
                  </a:lnTo>
                  <a:lnTo>
                    <a:pt x="896518" y="118287"/>
                  </a:lnTo>
                  <a:lnTo>
                    <a:pt x="888301" y="118287"/>
                  </a:lnTo>
                  <a:lnTo>
                    <a:pt x="881634" y="124955"/>
                  </a:lnTo>
                  <a:lnTo>
                    <a:pt x="881634" y="141389"/>
                  </a:lnTo>
                  <a:lnTo>
                    <a:pt x="888301" y="148056"/>
                  </a:lnTo>
                  <a:lnTo>
                    <a:pt x="904748" y="148056"/>
                  </a:lnTo>
                  <a:lnTo>
                    <a:pt x="911402" y="141389"/>
                  </a:lnTo>
                  <a:lnTo>
                    <a:pt x="911402" y="124955"/>
                  </a:lnTo>
                  <a:close/>
                </a:path>
                <a:path w="4268470" h="2112010">
                  <a:moveTo>
                    <a:pt x="936980" y="789635"/>
                  </a:moveTo>
                  <a:lnTo>
                    <a:pt x="930313" y="782967"/>
                  </a:lnTo>
                  <a:lnTo>
                    <a:pt x="922096" y="782967"/>
                  </a:lnTo>
                  <a:lnTo>
                    <a:pt x="913879" y="782967"/>
                  </a:lnTo>
                  <a:lnTo>
                    <a:pt x="907211" y="789635"/>
                  </a:lnTo>
                  <a:lnTo>
                    <a:pt x="907211" y="801928"/>
                  </a:lnTo>
                  <a:lnTo>
                    <a:pt x="903706" y="801928"/>
                  </a:lnTo>
                  <a:lnTo>
                    <a:pt x="895489" y="801928"/>
                  </a:lnTo>
                  <a:lnTo>
                    <a:pt x="888822" y="808596"/>
                  </a:lnTo>
                  <a:lnTo>
                    <a:pt x="888822" y="825030"/>
                  </a:lnTo>
                  <a:lnTo>
                    <a:pt x="895489" y="831697"/>
                  </a:lnTo>
                  <a:lnTo>
                    <a:pt x="911923" y="831697"/>
                  </a:lnTo>
                  <a:lnTo>
                    <a:pt x="918591" y="825030"/>
                  </a:lnTo>
                  <a:lnTo>
                    <a:pt x="918591" y="812736"/>
                  </a:lnTo>
                  <a:lnTo>
                    <a:pt x="930313" y="812736"/>
                  </a:lnTo>
                  <a:lnTo>
                    <a:pt x="936980" y="806069"/>
                  </a:lnTo>
                  <a:lnTo>
                    <a:pt x="936980" y="789635"/>
                  </a:lnTo>
                  <a:close/>
                </a:path>
                <a:path w="4268470" h="2112010">
                  <a:moveTo>
                    <a:pt x="950582" y="836447"/>
                  </a:moveTo>
                  <a:lnTo>
                    <a:pt x="943914" y="829779"/>
                  </a:lnTo>
                  <a:lnTo>
                    <a:pt x="935697" y="829779"/>
                  </a:lnTo>
                  <a:lnTo>
                    <a:pt x="927481" y="829779"/>
                  </a:lnTo>
                  <a:lnTo>
                    <a:pt x="920813" y="836447"/>
                  </a:lnTo>
                  <a:lnTo>
                    <a:pt x="920813" y="852881"/>
                  </a:lnTo>
                  <a:lnTo>
                    <a:pt x="927481" y="859548"/>
                  </a:lnTo>
                  <a:lnTo>
                    <a:pt x="943914" y="859548"/>
                  </a:lnTo>
                  <a:lnTo>
                    <a:pt x="950582" y="852881"/>
                  </a:lnTo>
                  <a:lnTo>
                    <a:pt x="950582" y="836447"/>
                  </a:lnTo>
                  <a:close/>
                </a:path>
                <a:path w="4268470" h="2112010">
                  <a:moveTo>
                    <a:pt x="1015441" y="1329969"/>
                  </a:moveTo>
                  <a:lnTo>
                    <a:pt x="1008773" y="1323301"/>
                  </a:lnTo>
                  <a:lnTo>
                    <a:pt x="1000556" y="1323301"/>
                  </a:lnTo>
                  <a:lnTo>
                    <a:pt x="992339" y="1323301"/>
                  </a:lnTo>
                  <a:lnTo>
                    <a:pt x="985672" y="1329969"/>
                  </a:lnTo>
                  <a:lnTo>
                    <a:pt x="985672" y="1346403"/>
                  </a:lnTo>
                  <a:lnTo>
                    <a:pt x="992339" y="1353070"/>
                  </a:lnTo>
                  <a:lnTo>
                    <a:pt x="1008773" y="1353070"/>
                  </a:lnTo>
                  <a:lnTo>
                    <a:pt x="1015441" y="1346403"/>
                  </a:lnTo>
                  <a:lnTo>
                    <a:pt x="1015441" y="1329969"/>
                  </a:lnTo>
                  <a:close/>
                </a:path>
                <a:path w="4268470" h="2112010">
                  <a:moveTo>
                    <a:pt x="1019556" y="685698"/>
                  </a:moveTo>
                  <a:lnTo>
                    <a:pt x="1012888" y="679030"/>
                  </a:lnTo>
                  <a:lnTo>
                    <a:pt x="1004671" y="679030"/>
                  </a:lnTo>
                  <a:lnTo>
                    <a:pt x="996454" y="679030"/>
                  </a:lnTo>
                  <a:lnTo>
                    <a:pt x="989787" y="685698"/>
                  </a:lnTo>
                  <a:lnTo>
                    <a:pt x="989787" y="702132"/>
                  </a:lnTo>
                  <a:lnTo>
                    <a:pt x="996454" y="708799"/>
                  </a:lnTo>
                  <a:lnTo>
                    <a:pt x="1012888" y="708799"/>
                  </a:lnTo>
                  <a:lnTo>
                    <a:pt x="1019556" y="702132"/>
                  </a:lnTo>
                  <a:lnTo>
                    <a:pt x="1019556" y="685698"/>
                  </a:lnTo>
                  <a:close/>
                </a:path>
                <a:path w="4268470" h="2112010">
                  <a:moveTo>
                    <a:pt x="1029830" y="637133"/>
                  </a:moveTo>
                  <a:lnTo>
                    <a:pt x="1023162" y="630466"/>
                  </a:lnTo>
                  <a:lnTo>
                    <a:pt x="1014945" y="630466"/>
                  </a:lnTo>
                  <a:lnTo>
                    <a:pt x="1006729" y="630466"/>
                  </a:lnTo>
                  <a:lnTo>
                    <a:pt x="1000061" y="637133"/>
                  </a:lnTo>
                  <a:lnTo>
                    <a:pt x="1000061" y="653567"/>
                  </a:lnTo>
                  <a:lnTo>
                    <a:pt x="1006729" y="660234"/>
                  </a:lnTo>
                  <a:lnTo>
                    <a:pt x="1023162" y="660234"/>
                  </a:lnTo>
                  <a:lnTo>
                    <a:pt x="1029830" y="653567"/>
                  </a:lnTo>
                  <a:lnTo>
                    <a:pt x="1029830" y="637133"/>
                  </a:lnTo>
                  <a:close/>
                </a:path>
                <a:path w="4268470" h="2112010">
                  <a:moveTo>
                    <a:pt x="1032344" y="828154"/>
                  </a:moveTo>
                  <a:lnTo>
                    <a:pt x="1025677" y="821486"/>
                  </a:lnTo>
                  <a:lnTo>
                    <a:pt x="1017460" y="821486"/>
                  </a:lnTo>
                  <a:lnTo>
                    <a:pt x="1009878" y="821486"/>
                  </a:lnTo>
                  <a:lnTo>
                    <a:pt x="1009878" y="820000"/>
                  </a:lnTo>
                  <a:lnTo>
                    <a:pt x="1003211" y="813333"/>
                  </a:lnTo>
                  <a:lnTo>
                    <a:pt x="994994" y="813333"/>
                  </a:lnTo>
                  <a:lnTo>
                    <a:pt x="986777" y="813333"/>
                  </a:lnTo>
                  <a:lnTo>
                    <a:pt x="980109" y="820000"/>
                  </a:lnTo>
                  <a:lnTo>
                    <a:pt x="980109" y="836015"/>
                  </a:lnTo>
                  <a:lnTo>
                    <a:pt x="976401" y="836015"/>
                  </a:lnTo>
                  <a:lnTo>
                    <a:pt x="969733" y="842683"/>
                  </a:lnTo>
                  <a:lnTo>
                    <a:pt x="969733" y="859116"/>
                  </a:lnTo>
                  <a:lnTo>
                    <a:pt x="976401" y="865784"/>
                  </a:lnTo>
                  <a:lnTo>
                    <a:pt x="992835" y="865784"/>
                  </a:lnTo>
                  <a:lnTo>
                    <a:pt x="999502" y="859116"/>
                  </a:lnTo>
                  <a:lnTo>
                    <a:pt x="999502" y="843102"/>
                  </a:lnTo>
                  <a:lnTo>
                    <a:pt x="1002576" y="843102"/>
                  </a:lnTo>
                  <a:lnTo>
                    <a:pt x="1002576" y="844588"/>
                  </a:lnTo>
                  <a:lnTo>
                    <a:pt x="1009230" y="851255"/>
                  </a:lnTo>
                  <a:lnTo>
                    <a:pt x="1025677" y="851255"/>
                  </a:lnTo>
                  <a:lnTo>
                    <a:pt x="1032344" y="844588"/>
                  </a:lnTo>
                  <a:lnTo>
                    <a:pt x="1032344" y="828154"/>
                  </a:lnTo>
                  <a:close/>
                </a:path>
                <a:path w="4268470" h="2112010">
                  <a:moveTo>
                    <a:pt x="1048461" y="711123"/>
                  </a:moveTo>
                  <a:lnTo>
                    <a:pt x="1041793" y="704456"/>
                  </a:lnTo>
                  <a:lnTo>
                    <a:pt x="1033576" y="704456"/>
                  </a:lnTo>
                  <a:lnTo>
                    <a:pt x="1025359" y="704456"/>
                  </a:lnTo>
                  <a:lnTo>
                    <a:pt x="1018692" y="711123"/>
                  </a:lnTo>
                  <a:lnTo>
                    <a:pt x="1018692" y="727557"/>
                  </a:lnTo>
                  <a:lnTo>
                    <a:pt x="1025359" y="734225"/>
                  </a:lnTo>
                  <a:lnTo>
                    <a:pt x="1041793" y="734225"/>
                  </a:lnTo>
                  <a:lnTo>
                    <a:pt x="1048461" y="727557"/>
                  </a:lnTo>
                  <a:lnTo>
                    <a:pt x="1048461" y="711123"/>
                  </a:lnTo>
                  <a:close/>
                </a:path>
                <a:path w="4268470" h="2112010">
                  <a:moveTo>
                    <a:pt x="1057262" y="788111"/>
                  </a:moveTo>
                  <a:lnTo>
                    <a:pt x="1050594" y="781443"/>
                  </a:lnTo>
                  <a:lnTo>
                    <a:pt x="1042377" y="781443"/>
                  </a:lnTo>
                  <a:lnTo>
                    <a:pt x="1038847" y="781443"/>
                  </a:lnTo>
                  <a:lnTo>
                    <a:pt x="1038847" y="778154"/>
                  </a:lnTo>
                  <a:lnTo>
                    <a:pt x="1033183" y="772490"/>
                  </a:lnTo>
                  <a:lnTo>
                    <a:pt x="1033183" y="763739"/>
                  </a:lnTo>
                  <a:lnTo>
                    <a:pt x="1026515" y="757072"/>
                  </a:lnTo>
                  <a:lnTo>
                    <a:pt x="1018298" y="757072"/>
                  </a:lnTo>
                  <a:lnTo>
                    <a:pt x="1014971" y="757072"/>
                  </a:lnTo>
                  <a:lnTo>
                    <a:pt x="1014971" y="750417"/>
                  </a:lnTo>
                  <a:lnTo>
                    <a:pt x="1015009" y="733933"/>
                  </a:lnTo>
                  <a:lnTo>
                    <a:pt x="1008354" y="727265"/>
                  </a:lnTo>
                  <a:lnTo>
                    <a:pt x="1003414" y="727265"/>
                  </a:lnTo>
                  <a:lnTo>
                    <a:pt x="1003414" y="764095"/>
                  </a:lnTo>
                  <a:lnTo>
                    <a:pt x="1003414" y="765644"/>
                  </a:lnTo>
                  <a:lnTo>
                    <a:pt x="998931" y="770128"/>
                  </a:lnTo>
                  <a:lnTo>
                    <a:pt x="998931" y="773696"/>
                  </a:lnTo>
                  <a:lnTo>
                    <a:pt x="994638" y="769404"/>
                  </a:lnTo>
                  <a:lnTo>
                    <a:pt x="997432" y="766610"/>
                  </a:lnTo>
                  <a:lnTo>
                    <a:pt x="997432" y="764095"/>
                  </a:lnTo>
                  <a:lnTo>
                    <a:pt x="1003414" y="764095"/>
                  </a:lnTo>
                  <a:lnTo>
                    <a:pt x="1003414" y="727265"/>
                  </a:lnTo>
                  <a:lnTo>
                    <a:pt x="1000125" y="727265"/>
                  </a:lnTo>
                  <a:lnTo>
                    <a:pt x="996289" y="727265"/>
                  </a:lnTo>
                  <a:lnTo>
                    <a:pt x="995299" y="726274"/>
                  </a:lnTo>
                  <a:lnTo>
                    <a:pt x="995299" y="713447"/>
                  </a:lnTo>
                  <a:lnTo>
                    <a:pt x="988631" y="706780"/>
                  </a:lnTo>
                  <a:lnTo>
                    <a:pt x="980414" y="706780"/>
                  </a:lnTo>
                  <a:lnTo>
                    <a:pt x="972185" y="706780"/>
                  </a:lnTo>
                  <a:lnTo>
                    <a:pt x="965530" y="713447"/>
                  </a:lnTo>
                  <a:lnTo>
                    <a:pt x="965530" y="717410"/>
                  </a:lnTo>
                  <a:lnTo>
                    <a:pt x="961009" y="717410"/>
                  </a:lnTo>
                  <a:lnTo>
                    <a:pt x="952792" y="717410"/>
                  </a:lnTo>
                  <a:lnTo>
                    <a:pt x="946124" y="724077"/>
                  </a:lnTo>
                  <a:lnTo>
                    <a:pt x="946124" y="728332"/>
                  </a:lnTo>
                  <a:lnTo>
                    <a:pt x="939215" y="728332"/>
                  </a:lnTo>
                  <a:lnTo>
                    <a:pt x="932548" y="734999"/>
                  </a:lnTo>
                  <a:lnTo>
                    <a:pt x="932548" y="751433"/>
                  </a:lnTo>
                  <a:lnTo>
                    <a:pt x="939215" y="758101"/>
                  </a:lnTo>
                  <a:lnTo>
                    <a:pt x="955649" y="758101"/>
                  </a:lnTo>
                  <a:lnTo>
                    <a:pt x="962317" y="751433"/>
                  </a:lnTo>
                  <a:lnTo>
                    <a:pt x="962317" y="747179"/>
                  </a:lnTo>
                  <a:lnTo>
                    <a:pt x="969225" y="747179"/>
                  </a:lnTo>
                  <a:lnTo>
                    <a:pt x="971346" y="745058"/>
                  </a:lnTo>
                  <a:lnTo>
                    <a:pt x="971664" y="745058"/>
                  </a:lnTo>
                  <a:lnTo>
                    <a:pt x="971664" y="746175"/>
                  </a:lnTo>
                  <a:lnTo>
                    <a:pt x="967663" y="750176"/>
                  </a:lnTo>
                  <a:lnTo>
                    <a:pt x="967663" y="755815"/>
                  </a:lnTo>
                  <a:lnTo>
                    <a:pt x="964209" y="759269"/>
                  </a:lnTo>
                  <a:lnTo>
                    <a:pt x="964209" y="775703"/>
                  </a:lnTo>
                  <a:lnTo>
                    <a:pt x="970127" y="781621"/>
                  </a:lnTo>
                  <a:lnTo>
                    <a:pt x="970127" y="791095"/>
                  </a:lnTo>
                  <a:lnTo>
                    <a:pt x="973518" y="794486"/>
                  </a:lnTo>
                  <a:lnTo>
                    <a:pt x="973518" y="797750"/>
                  </a:lnTo>
                  <a:lnTo>
                    <a:pt x="980186" y="804418"/>
                  </a:lnTo>
                  <a:lnTo>
                    <a:pt x="996619" y="804418"/>
                  </a:lnTo>
                  <a:lnTo>
                    <a:pt x="1003287" y="797750"/>
                  </a:lnTo>
                  <a:lnTo>
                    <a:pt x="1003287" y="790917"/>
                  </a:lnTo>
                  <a:lnTo>
                    <a:pt x="1005598" y="793229"/>
                  </a:lnTo>
                  <a:lnTo>
                    <a:pt x="1009078" y="793229"/>
                  </a:lnTo>
                  <a:lnTo>
                    <a:pt x="1009078" y="794588"/>
                  </a:lnTo>
                  <a:lnTo>
                    <a:pt x="1015733" y="801255"/>
                  </a:lnTo>
                  <a:lnTo>
                    <a:pt x="1027493" y="801255"/>
                  </a:lnTo>
                  <a:lnTo>
                    <a:pt x="1027493" y="804545"/>
                  </a:lnTo>
                  <a:lnTo>
                    <a:pt x="1034148" y="811212"/>
                  </a:lnTo>
                  <a:lnTo>
                    <a:pt x="1050594" y="811212"/>
                  </a:lnTo>
                  <a:lnTo>
                    <a:pt x="1057262" y="804545"/>
                  </a:lnTo>
                  <a:lnTo>
                    <a:pt x="1057262" y="788111"/>
                  </a:lnTo>
                  <a:close/>
                </a:path>
                <a:path w="4268470" h="2112010">
                  <a:moveTo>
                    <a:pt x="1199007" y="580999"/>
                  </a:moveTo>
                  <a:lnTo>
                    <a:pt x="1192339" y="574332"/>
                  </a:lnTo>
                  <a:lnTo>
                    <a:pt x="1184122" y="574332"/>
                  </a:lnTo>
                  <a:lnTo>
                    <a:pt x="1175905" y="574332"/>
                  </a:lnTo>
                  <a:lnTo>
                    <a:pt x="1169238" y="580999"/>
                  </a:lnTo>
                  <a:lnTo>
                    <a:pt x="1169238" y="597433"/>
                  </a:lnTo>
                  <a:lnTo>
                    <a:pt x="1175905" y="604100"/>
                  </a:lnTo>
                  <a:lnTo>
                    <a:pt x="1192339" y="604100"/>
                  </a:lnTo>
                  <a:lnTo>
                    <a:pt x="1199007" y="597433"/>
                  </a:lnTo>
                  <a:lnTo>
                    <a:pt x="1199007" y="580999"/>
                  </a:lnTo>
                  <a:close/>
                </a:path>
                <a:path w="4268470" h="2112010">
                  <a:moveTo>
                    <a:pt x="1211707" y="821105"/>
                  </a:moveTo>
                  <a:lnTo>
                    <a:pt x="1205039" y="814438"/>
                  </a:lnTo>
                  <a:lnTo>
                    <a:pt x="1196822" y="814438"/>
                  </a:lnTo>
                  <a:lnTo>
                    <a:pt x="1188605" y="814438"/>
                  </a:lnTo>
                  <a:lnTo>
                    <a:pt x="1181938" y="821105"/>
                  </a:lnTo>
                  <a:lnTo>
                    <a:pt x="1181938" y="837539"/>
                  </a:lnTo>
                  <a:lnTo>
                    <a:pt x="1188605" y="844207"/>
                  </a:lnTo>
                  <a:lnTo>
                    <a:pt x="1205039" y="844207"/>
                  </a:lnTo>
                  <a:lnTo>
                    <a:pt x="1211707" y="837539"/>
                  </a:lnTo>
                  <a:lnTo>
                    <a:pt x="1211707" y="821105"/>
                  </a:lnTo>
                  <a:close/>
                </a:path>
                <a:path w="4268470" h="2112010">
                  <a:moveTo>
                    <a:pt x="1227366" y="1250416"/>
                  </a:moveTo>
                  <a:lnTo>
                    <a:pt x="1220698" y="1243749"/>
                  </a:lnTo>
                  <a:lnTo>
                    <a:pt x="1212481" y="1243749"/>
                  </a:lnTo>
                  <a:lnTo>
                    <a:pt x="1204264" y="1243749"/>
                  </a:lnTo>
                  <a:lnTo>
                    <a:pt x="1197597" y="1250416"/>
                  </a:lnTo>
                  <a:lnTo>
                    <a:pt x="1197597" y="1266850"/>
                  </a:lnTo>
                  <a:lnTo>
                    <a:pt x="1204264" y="1273517"/>
                  </a:lnTo>
                  <a:lnTo>
                    <a:pt x="1220698" y="1273517"/>
                  </a:lnTo>
                  <a:lnTo>
                    <a:pt x="1227366" y="1266850"/>
                  </a:lnTo>
                  <a:lnTo>
                    <a:pt x="1227366" y="1250416"/>
                  </a:lnTo>
                  <a:close/>
                </a:path>
                <a:path w="4268470" h="2112010">
                  <a:moveTo>
                    <a:pt x="1229220" y="1025474"/>
                  </a:moveTo>
                  <a:lnTo>
                    <a:pt x="1222552" y="1018806"/>
                  </a:lnTo>
                  <a:lnTo>
                    <a:pt x="1214335" y="1018806"/>
                  </a:lnTo>
                  <a:lnTo>
                    <a:pt x="1206106" y="1018806"/>
                  </a:lnTo>
                  <a:lnTo>
                    <a:pt x="1199451" y="1025474"/>
                  </a:lnTo>
                  <a:lnTo>
                    <a:pt x="1199451" y="1041908"/>
                  </a:lnTo>
                  <a:lnTo>
                    <a:pt x="1206106" y="1048575"/>
                  </a:lnTo>
                  <a:lnTo>
                    <a:pt x="1222552" y="1048575"/>
                  </a:lnTo>
                  <a:lnTo>
                    <a:pt x="1229220" y="1041908"/>
                  </a:lnTo>
                  <a:lnTo>
                    <a:pt x="1229220" y="1025474"/>
                  </a:lnTo>
                  <a:close/>
                </a:path>
                <a:path w="4268470" h="2112010">
                  <a:moveTo>
                    <a:pt x="1282230" y="998334"/>
                  </a:moveTo>
                  <a:lnTo>
                    <a:pt x="1275562" y="991666"/>
                  </a:lnTo>
                  <a:lnTo>
                    <a:pt x="1267345" y="991666"/>
                  </a:lnTo>
                  <a:lnTo>
                    <a:pt x="1259128" y="991666"/>
                  </a:lnTo>
                  <a:lnTo>
                    <a:pt x="1252461" y="998334"/>
                  </a:lnTo>
                  <a:lnTo>
                    <a:pt x="1252461" y="1014768"/>
                  </a:lnTo>
                  <a:lnTo>
                    <a:pt x="1259128" y="1021435"/>
                  </a:lnTo>
                  <a:lnTo>
                    <a:pt x="1275562" y="1021435"/>
                  </a:lnTo>
                  <a:lnTo>
                    <a:pt x="1282230" y="1014768"/>
                  </a:lnTo>
                  <a:lnTo>
                    <a:pt x="1282230" y="998334"/>
                  </a:lnTo>
                  <a:close/>
                </a:path>
                <a:path w="4268470" h="2112010">
                  <a:moveTo>
                    <a:pt x="1313802" y="1452803"/>
                  </a:moveTo>
                  <a:lnTo>
                    <a:pt x="1307134" y="1446136"/>
                  </a:lnTo>
                  <a:lnTo>
                    <a:pt x="1298917" y="1446136"/>
                  </a:lnTo>
                  <a:lnTo>
                    <a:pt x="1290701" y="1446136"/>
                  </a:lnTo>
                  <a:lnTo>
                    <a:pt x="1289900" y="1446936"/>
                  </a:lnTo>
                  <a:lnTo>
                    <a:pt x="1289900" y="1435531"/>
                  </a:lnTo>
                  <a:lnTo>
                    <a:pt x="1283233" y="1428864"/>
                  </a:lnTo>
                  <a:lnTo>
                    <a:pt x="1275016" y="1428864"/>
                  </a:lnTo>
                  <a:lnTo>
                    <a:pt x="1266799" y="1428864"/>
                  </a:lnTo>
                  <a:lnTo>
                    <a:pt x="1260132" y="1435531"/>
                  </a:lnTo>
                  <a:lnTo>
                    <a:pt x="1260132" y="1451965"/>
                  </a:lnTo>
                  <a:lnTo>
                    <a:pt x="1266799" y="1458633"/>
                  </a:lnTo>
                  <a:lnTo>
                    <a:pt x="1283233" y="1458633"/>
                  </a:lnTo>
                  <a:lnTo>
                    <a:pt x="1284033" y="1457833"/>
                  </a:lnTo>
                  <a:lnTo>
                    <a:pt x="1284033" y="1469237"/>
                  </a:lnTo>
                  <a:lnTo>
                    <a:pt x="1290701" y="1475905"/>
                  </a:lnTo>
                  <a:lnTo>
                    <a:pt x="1307134" y="1475905"/>
                  </a:lnTo>
                  <a:lnTo>
                    <a:pt x="1313802" y="1469237"/>
                  </a:lnTo>
                  <a:lnTo>
                    <a:pt x="1313802" y="1452803"/>
                  </a:lnTo>
                  <a:close/>
                </a:path>
                <a:path w="4268470" h="2112010">
                  <a:moveTo>
                    <a:pt x="1314970" y="906653"/>
                  </a:moveTo>
                  <a:lnTo>
                    <a:pt x="1308303" y="899985"/>
                  </a:lnTo>
                  <a:lnTo>
                    <a:pt x="1300086" y="899985"/>
                  </a:lnTo>
                  <a:lnTo>
                    <a:pt x="1291856" y="899985"/>
                  </a:lnTo>
                  <a:lnTo>
                    <a:pt x="1285201" y="906653"/>
                  </a:lnTo>
                  <a:lnTo>
                    <a:pt x="1285201" y="923086"/>
                  </a:lnTo>
                  <a:lnTo>
                    <a:pt x="1291856" y="929754"/>
                  </a:lnTo>
                  <a:lnTo>
                    <a:pt x="1308303" y="929754"/>
                  </a:lnTo>
                  <a:lnTo>
                    <a:pt x="1314970" y="923086"/>
                  </a:lnTo>
                  <a:lnTo>
                    <a:pt x="1314970" y="906653"/>
                  </a:lnTo>
                  <a:close/>
                </a:path>
                <a:path w="4268470" h="2112010">
                  <a:moveTo>
                    <a:pt x="1348701" y="939876"/>
                  </a:moveTo>
                  <a:lnTo>
                    <a:pt x="1342047" y="933208"/>
                  </a:lnTo>
                  <a:lnTo>
                    <a:pt x="1333817" y="933208"/>
                  </a:lnTo>
                  <a:lnTo>
                    <a:pt x="1325600" y="933208"/>
                  </a:lnTo>
                  <a:lnTo>
                    <a:pt x="1318933" y="939876"/>
                  </a:lnTo>
                  <a:lnTo>
                    <a:pt x="1318933" y="956310"/>
                  </a:lnTo>
                  <a:lnTo>
                    <a:pt x="1325600" y="962977"/>
                  </a:lnTo>
                  <a:lnTo>
                    <a:pt x="1342047" y="962977"/>
                  </a:lnTo>
                  <a:lnTo>
                    <a:pt x="1348701" y="956310"/>
                  </a:lnTo>
                  <a:lnTo>
                    <a:pt x="1348701" y="939876"/>
                  </a:lnTo>
                  <a:close/>
                </a:path>
                <a:path w="4268470" h="2112010">
                  <a:moveTo>
                    <a:pt x="1536649" y="1299349"/>
                  </a:moveTo>
                  <a:lnTo>
                    <a:pt x="1529981" y="1292682"/>
                  </a:lnTo>
                  <a:lnTo>
                    <a:pt x="1521764" y="1292682"/>
                  </a:lnTo>
                  <a:lnTo>
                    <a:pt x="1513535" y="1292682"/>
                  </a:lnTo>
                  <a:lnTo>
                    <a:pt x="1506880" y="1299349"/>
                  </a:lnTo>
                  <a:lnTo>
                    <a:pt x="1506880" y="1315783"/>
                  </a:lnTo>
                  <a:lnTo>
                    <a:pt x="1513535" y="1322451"/>
                  </a:lnTo>
                  <a:lnTo>
                    <a:pt x="1529981" y="1322451"/>
                  </a:lnTo>
                  <a:lnTo>
                    <a:pt x="1536649" y="1315783"/>
                  </a:lnTo>
                  <a:lnTo>
                    <a:pt x="1536649" y="1299349"/>
                  </a:lnTo>
                  <a:close/>
                </a:path>
                <a:path w="4268470" h="2112010">
                  <a:moveTo>
                    <a:pt x="1561490" y="1106424"/>
                  </a:moveTo>
                  <a:lnTo>
                    <a:pt x="1554822" y="1099756"/>
                  </a:lnTo>
                  <a:lnTo>
                    <a:pt x="1546606" y="1099756"/>
                  </a:lnTo>
                  <a:lnTo>
                    <a:pt x="1538389" y="1099756"/>
                  </a:lnTo>
                  <a:lnTo>
                    <a:pt x="1531721" y="1106424"/>
                  </a:lnTo>
                  <a:lnTo>
                    <a:pt x="1531721" y="1122857"/>
                  </a:lnTo>
                  <a:lnTo>
                    <a:pt x="1538389" y="1129525"/>
                  </a:lnTo>
                  <a:lnTo>
                    <a:pt x="1554822" y="1129525"/>
                  </a:lnTo>
                  <a:lnTo>
                    <a:pt x="1561490" y="1122857"/>
                  </a:lnTo>
                  <a:lnTo>
                    <a:pt x="1561490" y="1106424"/>
                  </a:lnTo>
                  <a:close/>
                </a:path>
                <a:path w="4268470" h="2112010">
                  <a:moveTo>
                    <a:pt x="1678863" y="6667"/>
                  </a:moveTo>
                  <a:lnTo>
                    <a:pt x="1672196" y="0"/>
                  </a:lnTo>
                  <a:lnTo>
                    <a:pt x="1663979" y="0"/>
                  </a:lnTo>
                  <a:lnTo>
                    <a:pt x="1655762" y="0"/>
                  </a:lnTo>
                  <a:lnTo>
                    <a:pt x="1649095" y="6667"/>
                  </a:lnTo>
                  <a:lnTo>
                    <a:pt x="1649095" y="23101"/>
                  </a:lnTo>
                  <a:lnTo>
                    <a:pt x="1655762" y="29768"/>
                  </a:lnTo>
                  <a:lnTo>
                    <a:pt x="1672196" y="29768"/>
                  </a:lnTo>
                  <a:lnTo>
                    <a:pt x="1678863" y="23101"/>
                  </a:lnTo>
                  <a:lnTo>
                    <a:pt x="1678863" y="6667"/>
                  </a:lnTo>
                  <a:close/>
                </a:path>
                <a:path w="4268470" h="2112010">
                  <a:moveTo>
                    <a:pt x="1724342" y="1311948"/>
                  </a:moveTo>
                  <a:lnTo>
                    <a:pt x="1717687" y="1305280"/>
                  </a:lnTo>
                  <a:lnTo>
                    <a:pt x="1709458" y="1305280"/>
                  </a:lnTo>
                  <a:lnTo>
                    <a:pt x="1701241" y="1305280"/>
                  </a:lnTo>
                  <a:lnTo>
                    <a:pt x="1694573" y="1311948"/>
                  </a:lnTo>
                  <a:lnTo>
                    <a:pt x="1694573" y="1328381"/>
                  </a:lnTo>
                  <a:lnTo>
                    <a:pt x="1701241" y="1335049"/>
                  </a:lnTo>
                  <a:lnTo>
                    <a:pt x="1717687" y="1335049"/>
                  </a:lnTo>
                  <a:lnTo>
                    <a:pt x="1724342" y="1328381"/>
                  </a:lnTo>
                  <a:lnTo>
                    <a:pt x="1724342" y="1311948"/>
                  </a:lnTo>
                  <a:close/>
                </a:path>
                <a:path w="4268470" h="2112010">
                  <a:moveTo>
                    <a:pt x="1734591" y="1362265"/>
                  </a:moveTo>
                  <a:lnTo>
                    <a:pt x="1727923" y="1355598"/>
                  </a:lnTo>
                  <a:lnTo>
                    <a:pt x="1719707" y="1355598"/>
                  </a:lnTo>
                  <a:lnTo>
                    <a:pt x="1717675" y="1355598"/>
                  </a:lnTo>
                  <a:lnTo>
                    <a:pt x="1717675" y="1346111"/>
                  </a:lnTo>
                  <a:lnTo>
                    <a:pt x="1711007" y="1339443"/>
                  </a:lnTo>
                  <a:lnTo>
                    <a:pt x="1702790" y="1339443"/>
                  </a:lnTo>
                  <a:lnTo>
                    <a:pt x="1694573" y="1339443"/>
                  </a:lnTo>
                  <a:lnTo>
                    <a:pt x="1687906" y="1346111"/>
                  </a:lnTo>
                  <a:lnTo>
                    <a:pt x="1687906" y="1362557"/>
                  </a:lnTo>
                  <a:lnTo>
                    <a:pt x="1694573" y="1369212"/>
                  </a:lnTo>
                  <a:lnTo>
                    <a:pt x="1704822" y="1369212"/>
                  </a:lnTo>
                  <a:lnTo>
                    <a:pt x="1704822" y="1378699"/>
                  </a:lnTo>
                  <a:lnTo>
                    <a:pt x="1711490" y="1385366"/>
                  </a:lnTo>
                  <a:lnTo>
                    <a:pt x="1727923" y="1385366"/>
                  </a:lnTo>
                  <a:lnTo>
                    <a:pt x="1734591" y="1378699"/>
                  </a:lnTo>
                  <a:lnTo>
                    <a:pt x="1734591" y="1362265"/>
                  </a:lnTo>
                  <a:close/>
                </a:path>
                <a:path w="4268470" h="2112010">
                  <a:moveTo>
                    <a:pt x="1753374" y="1220139"/>
                  </a:moveTo>
                  <a:lnTo>
                    <a:pt x="1746707" y="1213472"/>
                  </a:lnTo>
                  <a:lnTo>
                    <a:pt x="1738490" y="1213472"/>
                  </a:lnTo>
                  <a:lnTo>
                    <a:pt x="1730260" y="1213472"/>
                  </a:lnTo>
                  <a:lnTo>
                    <a:pt x="1723605" y="1220139"/>
                  </a:lnTo>
                  <a:lnTo>
                    <a:pt x="1723605" y="1236573"/>
                  </a:lnTo>
                  <a:lnTo>
                    <a:pt x="1730260" y="1243241"/>
                  </a:lnTo>
                  <a:lnTo>
                    <a:pt x="1746707" y="1243241"/>
                  </a:lnTo>
                  <a:lnTo>
                    <a:pt x="1753374" y="1236573"/>
                  </a:lnTo>
                  <a:lnTo>
                    <a:pt x="1753374" y="1220139"/>
                  </a:lnTo>
                  <a:close/>
                </a:path>
                <a:path w="4268470" h="2112010">
                  <a:moveTo>
                    <a:pt x="1790103" y="1381480"/>
                  </a:moveTo>
                  <a:lnTo>
                    <a:pt x="1783435" y="1374813"/>
                  </a:lnTo>
                  <a:lnTo>
                    <a:pt x="1775218" y="1374813"/>
                  </a:lnTo>
                  <a:lnTo>
                    <a:pt x="1767001" y="1374813"/>
                  </a:lnTo>
                  <a:lnTo>
                    <a:pt x="1760334" y="1381480"/>
                  </a:lnTo>
                  <a:lnTo>
                    <a:pt x="1760334" y="1397914"/>
                  </a:lnTo>
                  <a:lnTo>
                    <a:pt x="1767001" y="1404581"/>
                  </a:lnTo>
                  <a:lnTo>
                    <a:pt x="1783435" y="1404581"/>
                  </a:lnTo>
                  <a:lnTo>
                    <a:pt x="1790103" y="1397914"/>
                  </a:lnTo>
                  <a:lnTo>
                    <a:pt x="1790103" y="1381480"/>
                  </a:lnTo>
                  <a:close/>
                </a:path>
                <a:path w="4268470" h="2112010">
                  <a:moveTo>
                    <a:pt x="2186368" y="970991"/>
                  </a:moveTo>
                  <a:lnTo>
                    <a:pt x="2179701" y="964323"/>
                  </a:lnTo>
                  <a:lnTo>
                    <a:pt x="2171484" y="964323"/>
                  </a:lnTo>
                  <a:lnTo>
                    <a:pt x="2163267" y="964323"/>
                  </a:lnTo>
                  <a:lnTo>
                    <a:pt x="2156599" y="970991"/>
                  </a:lnTo>
                  <a:lnTo>
                    <a:pt x="2156599" y="987425"/>
                  </a:lnTo>
                  <a:lnTo>
                    <a:pt x="2163267" y="994092"/>
                  </a:lnTo>
                  <a:lnTo>
                    <a:pt x="2179701" y="994092"/>
                  </a:lnTo>
                  <a:lnTo>
                    <a:pt x="2186368" y="987425"/>
                  </a:lnTo>
                  <a:lnTo>
                    <a:pt x="2186368" y="970991"/>
                  </a:lnTo>
                  <a:close/>
                </a:path>
                <a:path w="4268470" h="2112010">
                  <a:moveTo>
                    <a:pt x="2228964" y="466775"/>
                  </a:moveTo>
                  <a:lnTo>
                    <a:pt x="2222296" y="460108"/>
                  </a:lnTo>
                  <a:lnTo>
                    <a:pt x="2214080" y="460108"/>
                  </a:lnTo>
                  <a:lnTo>
                    <a:pt x="2205863" y="460108"/>
                  </a:lnTo>
                  <a:lnTo>
                    <a:pt x="2199195" y="466775"/>
                  </a:lnTo>
                  <a:lnTo>
                    <a:pt x="2199195" y="483209"/>
                  </a:lnTo>
                  <a:lnTo>
                    <a:pt x="2205863" y="489877"/>
                  </a:lnTo>
                  <a:lnTo>
                    <a:pt x="2222296" y="489877"/>
                  </a:lnTo>
                  <a:lnTo>
                    <a:pt x="2228964" y="483209"/>
                  </a:lnTo>
                  <a:lnTo>
                    <a:pt x="2228964" y="466775"/>
                  </a:lnTo>
                  <a:close/>
                </a:path>
                <a:path w="4268470" h="2112010">
                  <a:moveTo>
                    <a:pt x="2290661" y="1309814"/>
                  </a:moveTo>
                  <a:lnTo>
                    <a:pt x="2283993" y="1303147"/>
                  </a:lnTo>
                  <a:lnTo>
                    <a:pt x="2275776" y="1303147"/>
                  </a:lnTo>
                  <a:lnTo>
                    <a:pt x="2267559" y="1303147"/>
                  </a:lnTo>
                  <a:lnTo>
                    <a:pt x="2260892" y="1309814"/>
                  </a:lnTo>
                  <a:lnTo>
                    <a:pt x="2260892" y="1326248"/>
                  </a:lnTo>
                  <a:lnTo>
                    <a:pt x="2267559" y="1332915"/>
                  </a:lnTo>
                  <a:lnTo>
                    <a:pt x="2283993" y="1332915"/>
                  </a:lnTo>
                  <a:lnTo>
                    <a:pt x="2290661" y="1326248"/>
                  </a:lnTo>
                  <a:lnTo>
                    <a:pt x="2290661" y="1309814"/>
                  </a:lnTo>
                  <a:close/>
                </a:path>
                <a:path w="4268470" h="2112010">
                  <a:moveTo>
                    <a:pt x="2346477" y="1396263"/>
                  </a:moveTo>
                  <a:lnTo>
                    <a:pt x="2339810" y="1389595"/>
                  </a:lnTo>
                  <a:lnTo>
                    <a:pt x="2331593" y="1389595"/>
                  </a:lnTo>
                  <a:lnTo>
                    <a:pt x="2323376" y="1389595"/>
                  </a:lnTo>
                  <a:lnTo>
                    <a:pt x="2316708" y="1396263"/>
                  </a:lnTo>
                  <a:lnTo>
                    <a:pt x="2316708" y="1412697"/>
                  </a:lnTo>
                  <a:lnTo>
                    <a:pt x="2323376" y="1419364"/>
                  </a:lnTo>
                  <a:lnTo>
                    <a:pt x="2339810" y="1419364"/>
                  </a:lnTo>
                  <a:lnTo>
                    <a:pt x="2346477" y="1412697"/>
                  </a:lnTo>
                  <a:lnTo>
                    <a:pt x="2346477" y="1396263"/>
                  </a:lnTo>
                  <a:close/>
                </a:path>
                <a:path w="4268470" h="2112010">
                  <a:moveTo>
                    <a:pt x="2784703" y="1567230"/>
                  </a:moveTo>
                  <a:lnTo>
                    <a:pt x="2778036" y="1560563"/>
                  </a:lnTo>
                  <a:lnTo>
                    <a:pt x="2769819" y="1560563"/>
                  </a:lnTo>
                  <a:lnTo>
                    <a:pt x="2761589" y="1560563"/>
                  </a:lnTo>
                  <a:lnTo>
                    <a:pt x="2754934" y="1567230"/>
                  </a:lnTo>
                  <a:lnTo>
                    <a:pt x="2754934" y="1583664"/>
                  </a:lnTo>
                  <a:lnTo>
                    <a:pt x="2761589" y="1590332"/>
                  </a:lnTo>
                  <a:lnTo>
                    <a:pt x="2778036" y="1590332"/>
                  </a:lnTo>
                  <a:lnTo>
                    <a:pt x="2784703" y="1583664"/>
                  </a:lnTo>
                  <a:lnTo>
                    <a:pt x="2784703" y="1567230"/>
                  </a:lnTo>
                  <a:close/>
                </a:path>
                <a:path w="4268470" h="2112010">
                  <a:moveTo>
                    <a:pt x="2898165" y="1026655"/>
                  </a:moveTo>
                  <a:lnTo>
                    <a:pt x="2891498" y="1019987"/>
                  </a:lnTo>
                  <a:lnTo>
                    <a:pt x="2883281" y="1019987"/>
                  </a:lnTo>
                  <a:lnTo>
                    <a:pt x="2875064" y="1019987"/>
                  </a:lnTo>
                  <a:lnTo>
                    <a:pt x="2868396" y="1026655"/>
                  </a:lnTo>
                  <a:lnTo>
                    <a:pt x="2868396" y="1043089"/>
                  </a:lnTo>
                  <a:lnTo>
                    <a:pt x="2875064" y="1049756"/>
                  </a:lnTo>
                  <a:lnTo>
                    <a:pt x="2891498" y="1049756"/>
                  </a:lnTo>
                  <a:lnTo>
                    <a:pt x="2898165" y="1043089"/>
                  </a:lnTo>
                  <a:lnTo>
                    <a:pt x="2898165" y="1026655"/>
                  </a:lnTo>
                  <a:close/>
                </a:path>
                <a:path w="4268470" h="2112010">
                  <a:moveTo>
                    <a:pt x="3221101" y="952296"/>
                  </a:moveTo>
                  <a:lnTo>
                    <a:pt x="3214446" y="945629"/>
                  </a:lnTo>
                  <a:lnTo>
                    <a:pt x="3206216" y="945629"/>
                  </a:lnTo>
                  <a:lnTo>
                    <a:pt x="3197999" y="945629"/>
                  </a:lnTo>
                  <a:lnTo>
                    <a:pt x="3191332" y="952296"/>
                  </a:lnTo>
                  <a:lnTo>
                    <a:pt x="3191332" y="968730"/>
                  </a:lnTo>
                  <a:lnTo>
                    <a:pt x="3197999" y="975398"/>
                  </a:lnTo>
                  <a:lnTo>
                    <a:pt x="3214446" y="975398"/>
                  </a:lnTo>
                  <a:lnTo>
                    <a:pt x="3221101" y="968730"/>
                  </a:lnTo>
                  <a:lnTo>
                    <a:pt x="3221101" y="952296"/>
                  </a:lnTo>
                  <a:close/>
                </a:path>
                <a:path w="4268470" h="2112010">
                  <a:moveTo>
                    <a:pt x="3734041" y="1663230"/>
                  </a:moveTo>
                  <a:lnTo>
                    <a:pt x="3727373" y="1656562"/>
                  </a:lnTo>
                  <a:lnTo>
                    <a:pt x="3719157" y="1656562"/>
                  </a:lnTo>
                  <a:lnTo>
                    <a:pt x="3710940" y="1656562"/>
                  </a:lnTo>
                  <a:lnTo>
                    <a:pt x="3704272" y="1663230"/>
                  </a:lnTo>
                  <a:lnTo>
                    <a:pt x="3704272" y="1679676"/>
                  </a:lnTo>
                  <a:lnTo>
                    <a:pt x="3710940" y="1686331"/>
                  </a:lnTo>
                  <a:lnTo>
                    <a:pt x="3727373" y="1686331"/>
                  </a:lnTo>
                  <a:lnTo>
                    <a:pt x="3734041" y="1679676"/>
                  </a:lnTo>
                  <a:lnTo>
                    <a:pt x="3734041" y="1663230"/>
                  </a:lnTo>
                  <a:close/>
                </a:path>
                <a:path w="4268470" h="2112010">
                  <a:moveTo>
                    <a:pt x="3971658" y="191198"/>
                  </a:moveTo>
                  <a:lnTo>
                    <a:pt x="3965003" y="184531"/>
                  </a:lnTo>
                  <a:lnTo>
                    <a:pt x="3956774" y="184531"/>
                  </a:lnTo>
                  <a:lnTo>
                    <a:pt x="3948557" y="184531"/>
                  </a:lnTo>
                  <a:lnTo>
                    <a:pt x="3941889" y="191198"/>
                  </a:lnTo>
                  <a:lnTo>
                    <a:pt x="3941889" y="207632"/>
                  </a:lnTo>
                  <a:lnTo>
                    <a:pt x="3948557" y="214299"/>
                  </a:lnTo>
                  <a:lnTo>
                    <a:pt x="3965003" y="214299"/>
                  </a:lnTo>
                  <a:lnTo>
                    <a:pt x="3971658" y="207632"/>
                  </a:lnTo>
                  <a:lnTo>
                    <a:pt x="3971658" y="191198"/>
                  </a:lnTo>
                  <a:close/>
                </a:path>
                <a:path w="4268470" h="2112010">
                  <a:moveTo>
                    <a:pt x="4268444" y="1707502"/>
                  </a:moveTo>
                  <a:lnTo>
                    <a:pt x="4261777" y="1700834"/>
                  </a:lnTo>
                  <a:lnTo>
                    <a:pt x="4253560" y="1700834"/>
                  </a:lnTo>
                  <a:lnTo>
                    <a:pt x="4245343" y="1700834"/>
                  </a:lnTo>
                  <a:lnTo>
                    <a:pt x="4238676" y="1707502"/>
                  </a:lnTo>
                  <a:lnTo>
                    <a:pt x="4238676" y="1723936"/>
                  </a:lnTo>
                  <a:lnTo>
                    <a:pt x="4245343" y="1730603"/>
                  </a:lnTo>
                  <a:lnTo>
                    <a:pt x="4261777" y="1730603"/>
                  </a:lnTo>
                  <a:lnTo>
                    <a:pt x="4268444" y="1723936"/>
                  </a:lnTo>
                  <a:lnTo>
                    <a:pt x="4268444" y="1707502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91157" y="2824251"/>
              <a:ext cx="7163434" cy="2962275"/>
            </a:xfrm>
            <a:custGeom>
              <a:avLst/>
              <a:gdLst/>
              <a:ahLst/>
              <a:cxnLst/>
              <a:rect l="l" t="t" r="r" b="b"/>
              <a:pathLst>
                <a:path w="7163434" h="2962275">
                  <a:moveTo>
                    <a:pt x="29768" y="715911"/>
                  </a:moveTo>
                  <a:lnTo>
                    <a:pt x="23101" y="709244"/>
                  </a:lnTo>
                  <a:lnTo>
                    <a:pt x="14884" y="709244"/>
                  </a:lnTo>
                  <a:lnTo>
                    <a:pt x="6667" y="709244"/>
                  </a:lnTo>
                  <a:lnTo>
                    <a:pt x="0" y="715911"/>
                  </a:lnTo>
                  <a:lnTo>
                    <a:pt x="0" y="732345"/>
                  </a:lnTo>
                  <a:lnTo>
                    <a:pt x="6667" y="739013"/>
                  </a:lnTo>
                  <a:lnTo>
                    <a:pt x="23101" y="739013"/>
                  </a:lnTo>
                  <a:lnTo>
                    <a:pt x="29768" y="732345"/>
                  </a:lnTo>
                  <a:lnTo>
                    <a:pt x="29768" y="715911"/>
                  </a:lnTo>
                  <a:close/>
                </a:path>
                <a:path w="7163434" h="2962275">
                  <a:moveTo>
                    <a:pt x="180644" y="2345829"/>
                  </a:moveTo>
                  <a:lnTo>
                    <a:pt x="173977" y="2339162"/>
                  </a:lnTo>
                  <a:lnTo>
                    <a:pt x="165760" y="2339162"/>
                  </a:lnTo>
                  <a:lnTo>
                    <a:pt x="157543" y="2339162"/>
                  </a:lnTo>
                  <a:lnTo>
                    <a:pt x="150876" y="2345829"/>
                  </a:lnTo>
                  <a:lnTo>
                    <a:pt x="150876" y="2362263"/>
                  </a:lnTo>
                  <a:lnTo>
                    <a:pt x="157543" y="2368931"/>
                  </a:lnTo>
                  <a:lnTo>
                    <a:pt x="173977" y="2368931"/>
                  </a:lnTo>
                  <a:lnTo>
                    <a:pt x="180644" y="2362263"/>
                  </a:lnTo>
                  <a:lnTo>
                    <a:pt x="180644" y="2345829"/>
                  </a:lnTo>
                  <a:close/>
                </a:path>
                <a:path w="7163434" h="2962275">
                  <a:moveTo>
                    <a:pt x="231025" y="2536558"/>
                  </a:moveTo>
                  <a:lnTo>
                    <a:pt x="224358" y="2529890"/>
                  </a:lnTo>
                  <a:lnTo>
                    <a:pt x="216141" y="2529890"/>
                  </a:lnTo>
                  <a:lnTo>
                    <a:pt x="207924" y="2529890"/>
                  </a:lnTo>
                  <a:lnTo>
                    <a:pt x="201256" y="2536558"/>
                  </a:lnTo>
                  <a:lnTo>
                    <a:pt x="201256" y="2552992"/>
                  </a:lnTo>
                  <a:lnTo>
                    <a:pt x="207924" y="2559659"/>
                  </a:lnTo>
                  <a:lnTo>
                    <a:pt x="224358" y="2559659"/>
                  </a:lnTo>
                  <a:lnTo>
                    <a:pt x="231025" y="2552992"/>
                  </a:lnTo>
                  <a:lnTo>
                    <a:pt x="231025" y="2536558"/>
                  </a:lnTo>
                  <a:close/>
                </a:path>
                <a:path w="7163434" h="2962275">
                  <a:moveTo>
                    <a:pt x="276021" y="2374125"/>
                  </a:moveTo>
                  <a:lnTo>
                    <a:pt x="269354" y="2367457"/>
                  </a:lnTo>
                  <a:lnTo>
                    <a:pt x="261137" y="2367457"/>
                  </a:lnTo>
                  <a:lnTo>
                    <a:pt x="252920" y="2367457"/>
                  </a:lnTo>
                  <a:lnTo>
                    <a:pt x="246253" y="2374125"/>
                  </a:lnTo>
                  <a:lnTo>
                    <a:pt x="246253" y="2390559"/>
                  </a:lnTo>
                  <a:lnTo>
                    <a:pt x="252920" y="2397226"/>
                  </a:lnTo>
                  <a:lnTo>
                    <a:pt x="269354" y="2397226"/>
                  </a:lnTo>
                  <a:lnTo>
                    <a:pt x="276021" y="2390559"/>
                  </a:lnTo>
                  <a:lnTo>
                    <a:pt x="276021" y="2374125"/>
                  </a:lnTo>
                  <a:close/>
                </a:path>
                <a:path w="7163434" h="2962275">
                  <a:moveTo>
                    <a:pt x="412686" y="2178837"/>
                  </a:moveTo>
                  <a:lnTo>
                    <a:pt x="406019" y="2172170"/>
                  </a:lnTo>
                  <a:lnTo>
                    <a:pt x="397802" y="2172170"/>
                  </a:lnTo>
                  <a:lnTo>
                    <a:pt x="389572" y="2172170"/>
                  </a:lnTo>
                  <a:lnTo>
                    <a:pt x="382917" y="2178837"/>
                  </a:lnTo>
                  <a:lnTo>
                    <a:pt x="382917" y="2195271"/>
                  </a:lnTo>
                  <a:lnTo>
                    <a:pt x="389572" y="2201938"/>
                  </a:lnTo>
                  <a:lnTo>
                    <a:pt x="406019" y="2201938"/>
                  </a:lnTo>
                  <a:lnTo>
                    <a:pt x="412686" y="2195271"/>
                  </a:lnTo>
                  <a:lnTo>
                    <a:pt x="412686" y="2178837"/>
                  </a:lnTo>
                  <a:close/>
                </a:path>
                <a:path w="7163434" h="2962275">
                  <a:moveTo>
                    <a:pt x="466064" y="2506091"/>
                  </a:moveTo>
                  <a:lnTo>
                    <a:pt x="459397" y="2499423"/>
                  </a:lnTo>
                  <a:lnTo>
                    <a:pt x="451180" y="2499423"/>
                  </a:lnTo>
                  <a:lnTo>
                    <a:pt x="442963" y="2499423"/>
                  </a:lnTo>
                  <a:lnTo>
                    <a:pt x="436295" y="2506091"/>
                  </a:lnTo>
                  <a:lnTo>
                    <a:pt x="436295" y="2522524"/>
                  </a:lnTo>
                  <a:lnTo>
                    <a:pt x="442963" y="2529192"/>
                  </a:lnTo>
                  <a:lnTo>
                    <a:pt x="459397" y="2529192"/>
                  </a:lnTo>
                  <a:lnTo>
                    <a:pt x="466064" y="2522524"/>
                  </a:lnTo>
                  <a:lnTo>
                    <a:pt x="466064" y="2506091"/>
                  </a:lnTo>
                  <a:close/>
                </a:path>
                <a:path w="7163434" h="2962275">
                  <a:moveTo>
                    <a:pt x="479742" y="2718587"/>
                  </a:moveTo>
                  <a:lnTo>
                    <a:pt x="473075" y="2711920"/>
                  </a:lnTo>
                  <a:lnTo>
                    <a:pt x="464858" y="2711920"/>
                  </a:lnTo>
                  <a:lnTo>
                    <a:pt x="456641" y="2711920"/>
                  </a:lnTo>
                  <a:lnTo>
                    <a:pt x="449973" y="2718587"/>
                  </a:lnTo>
                  <a:lnTo>
                    <a:pt x="449973" y="2735021"/>
                  </a:lnTo>
                  <a:lnTo>
                    <a:pt x="456641" y="2741688"/>
                  </a:lnTo>
                  <a:lnTo>
                    <a:pt x="473075" y="2741688"/>
                  </a:lnTo>
                  <a:lnTo>
                    <a:pt x="479742" y="2735021"/>
                  </a:lnTo>
                  <a:lnTo>
                    <a:pt x="479742" y="2718587"/>
                  </a:lnTo>
                  <a:close/>
                </a:path>
                <a:path w="7163434" h="2962275">
                  <a:moveTo>
                    <a:pt x="500354" y="1783054"/>
                  </a:moveTo>
                  <a:lnTo>
                    <a:pt x="493687" y="1776387"/>
                  </a:lnTo>
                  <a:lnTo>
                    <a:pt x="485470" y="1776387"/>
                  </a:lnTo>
                  <a:lnTo>
                    <a:pt x="477253" y="1776387"/>
                  </a:lnTo>
                  <a:lnTo>
                    <a:pt x="470585" y="1783054"/>
                  </a:lnTo>
                  <a:lnTo>
                    <a:pt x="470585" y="1799488"/>
                  </a:lnTo>
                  <a:lnTo>
                    <a:pt x="477253" y="1806155"/>
                  </a:lnTo>
                  <a:lnTo>
                    <a:pt x="493687" y="1806155"/>
                  </a:lnTo>
                  <a:lnTo>
                    <a:pt x="500354" y="1799488"/>
                  </a:lnTo>
                  <a:lnTo>
                    <a:pt x="500354" y="1783054"/>
                  </a:lnTo>
                  <a:close/>
                </a:path>
                <a:path w="7163434" h="2962275">
                  <a:moveTo>
                    <a:pt x="525119" y="2806890"/>
                  </a:moveTo>
                  <a:lnTo>
                    <a:pt x="518464" y="2800223"/>
                  </a:lnTo>
                  <a:lnTo>
                    <a:pt x="510235" y="2800223"/>
                  </a:lnTo>
                  <a:lnTo>
                    <a:pt x="502018" y="2800223"/>
                  </a:lnTo>
                  <a:lnTo>
                    <a:pt x="495350" y="2806890"/>
                  </a:lnTo>
                  <a:lnTo>
                    <a:pt x="495350" y="2823324"/>
                  </a:lnTo>
                  <a:lnTo>
                    <a:pt x="502018" y="2829991"/>
                  </a:lnTo>
                  <a:lnTo>
                    <a:pt x="518464" y="2829991"/>
                  </a:lnTo>
                  <a:lnTo>
                    <a:pt x="525119" y="2823324"/>
                  </a:lnTo>
                  <a:lnTo>
                    <a:pt x="525119" y="2806890"/>
                  </a:lnTo>
                  <a:close/>
                </a:path>
                <a:path w="7163434" h="2962275">
                  <a:moveTo>
                    <a:pt x="557987" y="1233627"/>
                  </a:moveTo>
                  <a:lnTo>
                    <a:pt x="551319" y="1226959"/>
                  </a:lnTo>
                  <a:lnTo>
                    <a:pt x="543102" y="1226959"/>
                  </a:lnTo>
                  <a:lnTo>
                    <a:pt x="534885" y="1226959"/>
                  </a:lnTo>
                  <a:lnTo>
                    <a:pt x="528218" y="1233627"/>
                  </a:lnTo>
                  <a:lnTo>
                    <a:pt x="528218" y="1250061"/>
                  </a:lnTo>
                  <a:lnTo>
                    <a:pt x="534885" y="1256728"/>
                  </a:lnTo>
                  <a:lnTo>
                    <a:pt x="551319" y="1256728"/>
                  </a:lnTo>
                  <a:lnTo>
                    <a:pt x="557987" y="1250061"/>
                  </a:lnTo>
                  <a:lnTo>
                    <a:pt x="557987" y="1233627"/>
                  </a:lnTo>
                  <a:close/>
                </a:path>
                <a:path w="7163434" h="2962275">
                  <a:moveTo>
                    <a:pt x="610704" y="2822041"/>
                  </a:moveTo>
                  <a:lnTo>
                    <a:pt x="604037" y="2815374"/>
                  </a:lnTo>
                  <a:lnTo>
                    <a:pt x="595820" y="2815374"/>
                  </a:lnTo>
                  <a:lnTo>
                    <a:pt x="587603" y="2815374"/>
                  </a:lnTo>
                  <a:lnTo>
                    <a:pt x="580936" y="2822041"/>
                  </a:lnTo>
                  <a:lnTo>
                    <a:pt x="580936" y="2838488"/>
                  </a:lnTo>
                  <a:lnTo>
                    <a:pt x="587603" y="2845143"/>
                  </a:lnTo>
                  <a:lnTo>
                    <a:pt x="604037" y="2845143"/>
                  </a:lnTo>
                  <a:lnTo>
                    <a:pt x="610704" y="2838488"/>
                  </a:lnTo>
                  <a:lnTo>
                    <a:pt x="610704" y="2822041"/>
                  </a:lnTo>
                  <a:close/>
                </a:path>
                <a:path w="7163434" h="2962275">
                  <a:moveTo>
                    <a:pt x="748131" y="1428800"/>
                  </a:moveTo>
                  <a:lnTo>
                    <a:pt x="741464" y="1422133"/>
                  </a:lnTo>
                  <a:lnTo>
                    <a:pt x="733247" y="1422133"/>
                  </a:lnTo>
                  <a:lnTo>
                    <a:pt x="725030" y="1422133"/>
                  </a:lnTo>
                  <a:lnTo>
                    <a:pt x="718362" y="1428800"/>
                  </a:lnTo>
                  <a:lnTo>
                    <a:pt x="718362" y="1445247"/>
                  </a:lnTo>
                  <a:lnTo>
                    <a:pt x="725030" y="1451902"/>
                  </a:lnTo>
                  <a:lnTo>
                    <a:pt x="741464" y="1451902"/>
                  </a:lnTo>
                  <a:lnTo>
                    <a:pt x="748131" y="1445247"/>
                  </a:lnTo>
                  <a:lnTo>
                    <a:pt x="748131" y="1428800"/>
                  </a:lnTo>
                  <a:close/>
                </a:path>
                <a:path w="7163434" h="2962275">
                  <a:moveTo>
                    <a:pt x="796099" y="1510385"/>
                  </a:moveTo>
                  <a:lnTo>
                    <a:pt x="789432" y="1503718"/>
                  </a:lnTo>
                  <a:lnTo>
                    <a:pt x="781215" y="1503718"/>
                  </a:lnTo>
                  <a:lnTo>
                    <a:pt x="772998" y="1503718"/>
                  </a:lnTo>
                  <a:lnTo>
                    <a:pt x="766330" y="1510385"/>
                  </a:lnTo>
                  <a:lnTo>
                    <a:pt x="766330" y="1526819"/>
                  </a:lnTo>
                  <a:lnTo>
                    <a:pt x="772998" y="1533486"/>
                  </a:lnTo>
                  <a:lnTo>
                    <a:pt x="789432" y="1533486"/>
                  </a:lnTo>
                  <a:lnTo>
                    <a:pt x="796099" y="1526819"/>
                  </a:lnTo>
                  <a:lnTo>
                    <a:pt x="796099" y="1510385"/>
                  </a:lnTo>
                  <a:close/>
                </a:path>
                <a:path w="7163434" h="2962275">
                  <a:moveTo>
                    <a:pt x="797826" y="1728800"/>
                  </a:moveTo>
                  <a:lnTo>
                    <a:pt x="791159" y="1722132"/>
                  </a:lnTo>
                  <a:lnTo>
                    <a:pt x="782942" y="1722132"/>
                  </a:lnTo>
                  <a:lnTo>
                    <a:pt x="774725" y="1722132"/>
                  </a:lnTo>
                  <a:lnTo>
                    <a:pt x="768057" y="1728800"/>
                  </a:lnTo>
                  <a:lnTo>
                    <a:pt x="768057" y="1745234"/>
                  </a:lnTo>
                  <a:lnTo>
                    <a:pt x="774725" y="1751901"/>
                  </a:lnTo>
                  <a:lnTo>
                    <a:pt x="791159" y="1751901"/>
                  </a:lnTo>
                  <a:lnTo>
                    <a:pt x="797826" y="1745234"/>
                  </a:lnTo>
                  <a:lnTo>
                    <a:pt x="797826" y="1728800"/>
                  </a:lnTo>
                  <a:close/>
                </a:path>
                <a:path w="7163434" h="2962275">
                  <a:moveTo>
                    <a:pt x="861314" y="1363814"/>
                  </a:moveTo>
                  <a:lnTo>
                    <a:pt x="854646" y="1357147"/>
                  </a:lnTo>
                  <a:lnTo>
                    <a:pt x="846429" y="1357147"/>
                  </a:lnTo>
                  <a:lnTo>
                    <a:pt x="838212" y="1357147"/>
                  </a:lnTo>
                  <a:lnTo>
                    <a:pt x="831545" y="1363814"/>
                  </a:lnTo>
                  <a:lnTo>
                    <a:pt x="831545" y="1380248"/>
                  </a:lnTo>
                  <a:lnTo>
                    <a:pt x="838212" y="1386916"/>
                  </a:lnTo>
                  <a:lnTo>
                    <a:pt x="854646" y="1386916"/>
                  </a:lnTo>
                  <a:lnTo>
                    <a:pt x="861314" y="1380248"/>
                  </a:lnTo>
                  <a:lnTo>
                    <a:pt x="861314" y="1363814"/>
                  </a:lnTo>
                  <a:close/>
                </a:path>
                <a:path w="7163434" h="2962275">
                  <a:moveTo>
                    <a:pt x="869251" y="741705"/>
                  </a:moveTo>
                  <a:lnTo>
                    <a:pt x="862584" y="735037"/>
                  </a:lnTo>
                  <a:lnTo>
                    <a:pt x="854367" y="735037"/>
                  </a:lnTo>
                  <a:lnTo>
                    <a:pt x="846150" y="735037"/>
                  </a:lnTo>
                  <a:lnTo>
                    <a:pt x="839482" y="741705"/>
                  </a:lnTo>
                  <a:lnTo>
                    <a:pt x="839482" y="758139"/>
                  </a:lnTo>
                  <a:lnTo>
                    <a:pt x="846150" y="764806"/>
                  </a:lnTo>
                  <a:lnTo>
                    <a:pt x="862584" y="764806"/>
                  </a:lnTo>
                  <a:lnTo>
                    <a:pt x="869251" y="758139"/>
                  </a:lnTo>
                  <a:lnTo>
                    <a:pt x="869251" y="741705"/>
                  </a:lnTo>
                  <a:close/>
                </a:path>
                <a:path w="7163434" h="2962275">
                  <a:moveTo>
                    <a:pt x="875144" y="1397990"/>
                  </a:moveTo>
                  <a:lnTo>
                    <a:pt x="868489" y="1391323"/>
                  </a:lnTo>
                  <a:lnTo>
                    <a:pt x="860259" y="1391323"/>
                  </a:lnTo>
                  <a:lnTo>
                    <a:pt x="852043" y="1391323"/>
                  </a:lnTo>
                  <a:lnTo>
                    <a:pt x="845375" y="1397990"/>
                  </a:lnTo>
                  <a:lnTo>
                    <a:pt x="845375" y="1414437"/>
                  </a:lnTo>
                  <a:lnTo>
                    <a:pt x="852043" y="1421091"/>
                  </a:lnTo>
                  <a:lnTo>
                    <a:pt x="868489" y="1421091"/>
                  </a:lnTo>
                  <a:lnTo>
                    <a:pt x="875144" y="1414437"/>
                  </a:lnTo>
                  <a:lnTo>
                    <a:pt x="875144" y="1397990"/>
                  </a:lnTo>
                  <a:close/>
                </a:path>
                <a:path w="7163434" h="2962275">
                  <a:moveTo>
                    <a:pt x="891984" y="1209827"/>
                  </a:moveTo>
                  <a:lnTo>
                    <a:pt x="885317" y="1203159"/>
                  </a:lnTo>
                  <a:lnTo>
                    <a:pt x="877100" y="1203159"/>
                  </a:lnTo>
                  <a:lnTo>
                    <a:pt x="868883" y="1203159"/>
                  </a:lnTo>
                  <a:lnTo>
                    <a:pt x="862215" y="1209827"/>
                  </a:lnTo>
                  <a:lnTo>
                    <a:pt x="862215" y="1226273"/>
                  </a:lnTo>
                  <a:lnTo>
                    <a:pt x="868883" y="1232928"/>
                  </a:lnTo>
                  <a:lnTo>
                    <a:pt x="885317" y="1232928"/>
                  </a:lnTo>
                  <a:lnTo>
                    <a:pt x="891984" y="1226273"/>
                  </a:lnTo>
                  <a:lnTo>
                    <a:pt x="891984" y="1209827"/>
                  </a:lnTo>
                  <a:close/>
                </a:path>
                <a:path w="7163434" h="2962275">
                  <a:moveTo>
                    <a:pt x="895400" y="1287284"/>
                  </a:moveTo>
                  <a:lnTo>
                    <a:pt x="888733" y="1280617"/>
                  </a:lnTo>
                  <a:lnTo>
                    <a:pt x="880516" y="1280617"/>
                  </a:lnTo>
                  <a:lnTo>
                    <a:pt x="872299" y="1280617"/>
                  </a:lnTo>
                  <a:lnTo>
                    <a:pt x="865632" y="1287284"/>
                  </a:lnTo>
                  <a:lnTo>
                    <a:pt x="865632" y="1303731"/>
                  </a:lnTo>
                  <a:lnTo>
                    <a:pt x="872299" y="1310386"/>
                  </a:lnTo>
                  <a:lnTo>
                    <a:pt x="888733" y="1310386"/>
                  </a:lnTo>
                  <a:lnTo>
                    <a:pt x="895400" y="1303731"/>
                  </a:lnTo>
                  <a:lnTo>
                    <a:pt x="895400" y="1287284"/>
                  </a:lnTo>
                  <a:close/>
                </a:path>
                <a:path w="7163434" h="2962275">
                  <a:moveTo>
                    <a:pt x="900137" y="1353045"/>
                  </a:moveTo>
                  <a:lnTo>
                    <a:pt x="893483" y="1346377"/>
                  </a:lnTo>
                  <a:lnTo>
                    <a:pt x="885253" y="1346377"/>
                  </a:lnTo>
                  <a:lnTo>
                    <a:pt x="877036" y="1346377"/>
                  </a:lnTo>
                  <a:lnTo>
                    <a:pt x="870369" y="1353045"/>
                  </a:lnTo>
                  <a:lnTo>
                    <a:pt x="870369" y="1369479"/>
                  </a:lnTo>
                  <a:lnTo>
                    <a:pt x="877036" y="1376146"/>
                  </a:lnTo>
                  <a:lnTo>
                    <a:pt x="893483" y="1376146"/>
                  </a:lnTo>
                  <a:lnTo>
                    <a:pt x="900137" y="1369479"/>
                  </a:lnTo>
                  <a:lnTo>
                    <a:pt x="900137" y="1353045"/>
                  </a:lnTo>
                  <a:close/>
                </a:path>
                <a:path w="7163434" h="2962275">
                  <a:moveTo>
                    <a:pt x="919365" y="1380401"/>
                  </a:moveTo>
                  <a:lnTo>
                    <a:pt x="912698" y="1373733"/>
                  </a:lnTo>
                  <a:lnTo>
                    <a:pt x="904481" y="1373733"/>
                  </a:lnTo>
                  <a:lnTo>
                    <a:pt x="896264" y="1373733"/>
                  </a:lnTo>
                  <a:lnTo>
                    <a:pt x="889596" y="1380401"/>
                  </a:lnTo>
                  <a:lnTo>
                    <a:pt x="889596" y="1396834"/>
                  </a:lnTo>
                  <a:lnTo>
                    <a:pt x="896264" y="1403502"/>
                  </a:lnTo>
                  <a:lnTo>
                    <a:pt x="912698" y="1403502"/>
                  </a:lnTo>
                  <a:lnTo>
                    <a:pt x="919365" y="1396834"/>
                  </a:lnTo>
                  <a:lnTo>
                    <a:pt x="919365" y="1380401"/>
                  </a:lnTo>
                  <a:close/>
                </a:path>
                <a:path w="7163434" h="2962275">
                  <a:moveTo>
                    <a:pt x="1097178" y="2067356"/>
                  </a:moveTo>
                  <a:lnTo>
                    <a:pt x="1090523" y="2060689"/>
                  </a:lnTo>
                  <a:lnTo>
                    <a:pt x="1082294" y="2060689"/>
                  </a:lnTo>
                  <a:lnTo>
                    <a:pt x="1074077" y="2060689"/>
                  </a:lnTo>
                  <a:lnTo>
                    <a:pt x="1067409" y="2067356"/>
                  </a:lnTo>
                  <a:lnTo>
                    <a:pt x="1067409" y="2083790"/>
                  </a:lnTo>
                  <a:lnTo>
                    <a:pt x="1074077" y="2090458"/>
                  </a:lnTo>
                  <a:lnTo>
                    <a:pt x="1090523" y="2090458"/>
                  </a:lnTo>
                  <a:lnTo>
                    <a:pt x="1097178" y="2083790"/>
                  </a:lnTo>
                  <a:lnTo>
                    <a:pt x="1097178" y="2067356"/>
                  </a:lnTo>
                  <a:close/>
                </a:path>
                <a:path w="7163434" h="2962275">
                  <a:moveTo>
                    <a:pt x="1134173" y="1875548"/>
                  </a:moveTo>
                  <a:lnTo>
                    <a:pt x="1127506" y="1868881"/>
                  </a:lnTo>
                  <a:lnTo>
                    <a:pt x="1119289" y="1868881"/>
                  </a:lnTo>
                  <a:lnTo>
                    <a:pt x="1111072" y="1868881"/>
                  </a:lnTo>
                  <a:lnTo>
                    <a:pt x="1104404" y="1875548"/>
                  </a:lnTo>
                  <a:lnTo>
                    <a:pt x="1104404" y="1891995"/>
                  </a:lnTo>
                  <a:lnTo>
                    <a:pt x="1111072" y="1898650"/>
                  </a:lnTo>
                  <a:lnTo>
                    <a:pt x="1127506" y="1898650"/>
                  </a:lnTo>
                  <a:lnTo>
                    <a:pt x="1134173" y="1891995"/>
                  </a:lnTo>
                  <a:lnTo>
                    <a:pt x="1134173" y="1875548"/>
                  </a:lnTo>
                  <a:close/>
                </a:path>
                <a:path w="7163434" h="2962275">
                  <a:moveTo>
                    <a:pt x="1136980" y="1286002"/>
                  </a:moveTo>
                  <a:lnTo>
                    <a:pt x="1130325" y="1279334"/>
                  </a:lnTo>
                  <a:lnTo>
                    <a:pt x="1122095" y="1279334"/>
                  </a:lnTo>
                  <a:lnTo>
                    <a:pt x="1113878" y="1279334"/>
                  </a:lnTo>
                  <a:lnTo>
                    <a:pt x="1107211" y="1286002"/>
                  </a:lnTo>
                  <a:lnTo>
                    <a:pt x="1107211" y="1302435"/>
                  </a:lnTo>
                  <a:lnTo>
                    <a:pt x="1113878" y="1309103"/>
                  </a:lnTo>
                  <a:lnTo>
                    <a:pt x="1130325" y="1309103"/>
                  </a:lnTo>
                  <a:lnTo>
                    <a:pt x="1136980" y="1302435"/>
                  </a:lnTo>
                  <a:lnTo>
                    <a:pt x="1136980" y="1286002"/>
                  </a:lnTo>
                  <a:close/>
                </a:path>
                <a:path w="7163434" h="2962275">
                  <a:moveTo>
                    <a:pt x="1141196" y="1080528"/>
                  </a:moveTo>
                  <a:lnTo>
                    <a:pt x="1134529" y="1073861"/>
                  </a:lnTo>
                  <a:lnTo>
                    <a:pt x="1126312" y="1073861"/>
                  </a:lnTo>
                  <a:lnTo>
                    <a:pt x="1118095" y="1073861"/>
                  </a:lnTo>
                  <a:lnTo>
                    <a:pt x="1111427" y="1080528"/>
                  </a:lnTo>
                  <a:lnTo>
                    <a:pt x="1111427" y="1096962"/>
                  </a:lnTo>
                  <a:lnTo>
                    <a:pt x="1118095" y="1103630"/>
                  </a:lnTo>
                  <a:lnTo>
                    <a:pt x="1134529" y="1103630"/>
                  </a:lnTo>
                  <a:lnTo>
                    <a:pt x="1141196" y="1096962"/>
                  </a:lnTo>
                  <a:lnTo>
                    <a:pt x="1141196" y="1080528"/>
                  </a:lnTo>
                  <a:close/>
                </a:path>
                <a:path w="7163434" h="2962275">
                  <a:moveTo>
                    <a:pt x="1170762" y="718515"/>
                  </a:moveTo>
                  <a:lnTo>
                    <a:pt x="1164094" y="711847"/>
                  </a:lnTo>
                  <a:lnTo>
                    <a:pt x="1155877" y="711847"/>
                  </a:lnTo>
                  <a:lnTo>
                    <a:pt x="1147660" y="711847"/>
                  </a:lnTo>
                  <a:lnTo>
                    <a:pt x="1140993" y="718515"/>
                  </a:lnTo>
                  <a:lnTo>
                    <a:pt x="1140993" y="734949"/>
                  </a:lnTo>
                  <a:lnTo>
                    <a:pt x="1147660" y="741616"/>
                  </a:lnTo>
                  <a:lnTo>
                    <a:pt x="1164094" y="741616"/>
                  </a:lnTo>
                  <a:lnTo>
                    <a:pt x="1170762" y="734949"/>
                  </a:lnTo>
                  <a:lnTo>
                    <a:pt x="1170762" y="718515"/>
                  </a:lnTo>
                  <a:close/>
                </a:path>
                <a:path w="7163434" h="2962275">
                  <a:moveTo>
                    <a:pt x="1196924" y="1308671"/>
                  </a:moveTo>
                  <a:lnTo>
                    <a:pt x="1190256" y="1302004"/>
                  </a:lnTo>
                  <a:lnTo>
                    <a:pt x="1182039" y="1302004"/>
                  </a:lnTo>
                  <a:lnTo>
                    <a:pt x="1173810" y="1302004"/>
                  </a:lnTo>
                  <a:lnTo>
                    <a:pt x="1167155" y="1308671"/>
                  </a:lnTo>
                  <a:lnTo>
                    <a:pt x="1167155" y="1325105"/>
                  </a:lnTo>
                  <a:lnTo>
                    <a:pt x="1173810" y="1331772"/>
                  </a:lnTo>
                  <a:lnTo>
                    <a:pt x="1190256" y="1331772"/>
                  </a:lnTo>
                  <a:lnTo>
                    <a:pt x="1196924" y="1325105"/>
                  </a:lnTo>
                  <a:lnTo>
                    <a:pt x="1196924" y="1308671"/>
                  </a:lnTo>
                  <a:close/>
                </a:path>
                <a:path w="7163434" h="2962275">
                  <a:moveTo>
                    <a:pt x="1201102" y="1787994"/>
                  </a:moveTo>
                  <a:lnTo>
                    <a:pt x="1194435" y="1781327"/>
                  </a:lnTo>
                  <a:lnTo>
                    <a:pt x="1186218" y="1781327"/>
                  </a:lnTo>
                  <a:lnTo>
                    <a:pt x="1178001" y="1781327"/>
                  </a:lnTo>
                  <a:lnTo>
                    <a:pt x="1171333" y="1787994"/>
                  </a:lnTo>
                  <a:lnTo>
                    <a:pt x="1171333" y="1804428"/>
                  </a:lnTo>
                  <a:lnTo>
                    <a:pt x="1178001" y="1811096"/>
                  </a:lnTo>
                  <a:lnTo>
                    <a:pt x="1194435" y="1811096"/>
                  </a:lnTo>
                  <a:lnTo>
                    <a:pt x="1201102" y="1804428"/>
                  </a:lnTo>
                  <a:lnTo>
                    <a:pt x="1201102" y="1787994"/>
                  </a:lnTo>
                  <a:close/>
                </a:path>
                <a:path w="7163434" h="2962275">
                  <a:moveTo>
                    <a:pt x="1240929" y="1139609"/>
                  </a:moveTo>
                  <a:lnTo>
                    <a:pt x="1234262" y="1132941"/>
                  </a:lnTo>
                  <a:lnTo>
                    <a:pt x="1226045" y="1132941"/>
                  </a:lnTo>
                  <a:lnTo>
                    <a:pt x="1217815" y="1132941"/>
                  </a:lnTo>
                  <a:lnTo>
                    <a:pt x="1211160" y="1139609"/>
                  </a:lnTo>
                  <a:lnTo>
                    <a:pt x="1211160" y="1156042"/>
                  </a:lnTo>
                  <a:lnTo>
                    <a:pt x="1217815" y="1162710"/>
                  </a:lnTo>
                  <a:lnTo>
                    <a:pt x="1234262" y="1162710"/>
                  </a:lnTo>
                  <a:lnTo>
                    <a:pt x="1240929" y="1156042"/>
                  </a:lnTo>
                  <a:lnTo>
                    <a:pt x="1240929" y="1139609"/>
                  </a:lnTo>
                  <a:close/>
                </a:path>
                <a:path w="7163434" h="2962275">
                  <a:moveTo>
                    <a:pt x="1264119" y="1546923"/>
                  </a:moveTo>
                  <a:lnTo>
                    <a:pt x="1257452" y="1540256"/>
                  </a:lnTo>
                  <a:lnTo>
                    <a:pt x="1249235" y="1540256"/>
                  </a:lnTo>
                  <a:lnTo>
                    <a:pt x="1241018" y="1540256"/>
                  </a:lnTo>
                  <a:lnTo>
                    <a:pt x="1234351" y="1546923"/>
                  </a:lnTo>
                  <a:lnTo>
                    <a:pt x="1234351" y="1563357"/>
                  </a:lnTo>
                  <a:lnTo>
                    <a:pt x="1241018" y="1570024"/>
                  </a:lnTo>
                  <a:lnTo>
                    <a:pt x="1257452" y="1570024"/>
                  </a:lnTo>
                  <a:lnTo>
                    <a:pt x="1264119" y="1563357"/>
                  </a:lnTo>
                  <a:lnTo>
                    <a:pt x="1264119" y="1546923"/>
                  </a:lnTo>
                  <a:close/>
                </a:path>
                <a:path w="7163434" h="2962275">
                  <a:moveTo>
                    <a:pt x="1402740" y="1992045"/>
                  </a:moveTo>
                  <a:lnTo>
                    <a:pt x="1396072" y="1985378"/>
                  </a:lnTo>
                  <a:lnTo>
                    <a:pt x="1387856" y="1985378"/>
                  </a:lnTo>
                  <a:lnTo>
                    <a:pt x="1379639" y="1985378"/>
                  </a:lnTo>
                  <a:lnTo>
                    <a:pt x="1372971" y="1992045"/>
                  </a:lnTo>
                  <a:lnTo>
                    <a:pt x="1372971" y="2008479"/>
                  </a:lnTo>
                  <a:lnTo>
                    <a:pt x="1379639" y="2015147"/>
                  </a:lnTo>
                  <a:lnTo>
                    <a:pt x="1396072" y="2015147"/>
                  </a:lnTo>
                  <a:lnTo>
                    <a:pt x="1402740" y="2008479"/>
                  </a:lnTo>
                  <a:lnTo>
                    <a:pt x="1402740" y="1992045"/>
                  </a:lnTo>
                  <a:close/>
                </a:path>
                <a:path w="7163434" h="2962275">
                  <a:moveTo>
                    <a:pt x="1425549" y="1669262"/>
                  </a:moveTo>
                  <a:lnTo>
                    <a:pt x="1418882" y="1662595"/>
                  </a:lnTo>
                  <a:lnTo>
                    <a:pt x="1410665" y="1662595"/>
                  </a:lnTo>
                  <a:lnTo>
                    <a:pt x="1402448" y="1662595"/>
                  </a:lnTo>
                  <a:lnTo>
                    <a:pt x="1395780" y="1669262"/>
                  </a:lnTo>
                  <a:lnTo>
                    <a:pt x="1395780" y="1685696"/>
                  </a:lnTo>
                  <a:lnTo>
                    <a:pt x="1402448" y="1692363"/>
                  </a:lnTo>
                  <a:lnTo>
                    <a:pt x="1418882" y="1692363"/>
                  </a:lnTo>
                  <a:lnTo>
                    <a:pt x="1425549" y="1685696"/>
                  </a:lnTo>
                  <a:lnTo>
                    <a:pt x="1425549" y="1669262"/>
                  </a:lnTo>
                  <a:close/>
                </a:path>
                <a:path w="7163434" h="2962275">
                  <a:moveTo>
                    <a:pt x="1507286" y="1760105"/>
                  </a:moveTo>
                  <a:lnTo>
                    <a:pt x="1500619" y="1753438"/>
                  </a:lnTo>
                  <a:lnTo>
                    <a:pt x="1492402" y="1753438"/>
                  </a:lnTo>
                  <a:lnTo>
                    <a:pt x="1484172" y="1753438"/>
                  </a:lnTo>
                  <a:lnTo>
                    <a:pt x="1477518" y="1760105"/>
                  </a:lnTo>
                  <a:lnTo>
                    <a:pt x="1477518" y="1776539"/>
                  </a:lnTo>
                  <a:lnTo>
                    <a:pt x="1484172" y="1783207"/>
                  </a:lnTo>
                  <a:lnTo>
                    <a:pt x="1500619" y="1783207"/>
                  </a:lnTo>
                  <a:lnTo>
                    <a:pt x="1507286" y="1776539"/>
                  </a:lnTo>
                  <a:lnTo>
                    <a:pt x="1507286" y="1760105"/>
                  </a:lnTo>
                  <a:close/>
                </a:path>
                <a:path w="7163434" h="2962275">
                  <a:moveTo>
                    <a:pt x="1580515" y="169430"/>
                  </a:moveTo>
                  <a:lnTo>
                    <a:pt x="1573860" y="162763"/>
                  </a:lnTo>
                  <a:lnTo>
                    <a:pt x="1565630" y="162763"/>
                  </a:lnTo>
                  <a:lnTo>
                    <a:pt x="1557413" y="162763"/>
                  </a:lnTo>
                  <a:lnTo>
                    <a:pt x="1550746" y="169430"/>
                  </a:lnTo>
                  <a:lnTo>
                    <a:pt x="1550746" y="185864"/>
                  </a:lnTo>
                  <a:lnTo>
                    <a:pt x="1557413" y="192532"/>
                  </a:lnTo>
                  <a:lnTo>
                    <a:pt x="1573860" y="192532"/>
                  </a:lnTo>
                  <a:lnTo>
                    <a:pt x="1580515" y="185864"/>
                  </a:lnTo>
                  <a:lnTo>
                    <a:pt x="1580515" y="169430"/>
                  </a:lnTo>
                  <a:close/>
                </a:path>
                <a:path w="7163434" h="2962275">
                  <a:moveTo>
                    <a:pt x="1687741" y="1861947"/>
                  </a:moveTo>
                  <a:lnTo>
                    <a:pt x="1681073" y="1855279"/>
                  </a:lnTo>
                  <a:lnTo>
                    <a:pt x="1672856" y="1855279"/>
                  </a:lnTo>
                  <a:lnTo>
                    <a:pt x="1664639" y="1855279"/>
                  </a:lnTo>
                  <a:lnTo>
                    <a:pt x="1657972" y="1861947"/>
                  </a:lnTo>
                  <a:lnTo>
                    <a:pt x="1657972" y="1878380"/>
                  </a:lnTo>
                  <a:lnTo>
                    <a:pt x="1664639" y="1885048"/>
                  </a:lnTo>
                  <a:lnTo>
                    <a:pt x="1681073" y="1885048"/>
                  </a:lnTo>
                  <a:lnTo>
                    <a:pt x="1687741" y="1878380"/>
                  </a:lnTo>
                  <a:lnTo>
                    <a:pt x="1687741" y="1861947"/>
                  </a:lnTo>
                  <a:close/>
                </a:path>
                <a:path w="7163434" h="2962275">
                  <a:moveTo>
                    <a:pt x="1688261" y="1500720"/>
                  </a:moveTo>
                  <a:lnTo>
                    <a:pt x="1681594" y="1494053"/>
                  </a:lnTo>
                  <a:lnTo>
                    <a:pt x="1673377" y="1494053"/>
                  </a:lnTo>
                  <a:lnTo>
                    <a:pt x="1665160" y="1494053"/>
                  </a:lnTo>
                  <a:lnTo>
                    <a:pt x="1658493" y="1500720"/>
                  </a:lnTo>
                  <a:lnTo>
                    <a:pt x="1658493" y="1517154"/>
                  </a:lnTo>
                  <a:lnTo>
                    <a:pt x="1665160" y="1523822"/>
                  </a:lnTo>
                  <a:lnTo>
                    <a:pt x="1681594" y="1523822"/>
                  </a:lnTo>
                  <a:lnTo>
                    <a:pt x="1688261" y="1517154"/>
                  </a:lnTo>
                  <a:lnTo>
                    <a:pt x="1688261" y="1500720"/>
                  </a:lnTo>
                  <a:close/>
                </a:path>
                <a:path w="7163434" h="2962275">
                  <a:moveTo>
                    <a:pt x="1696237" y="6667"/>
                  </a:moveTo>
                  <a:lnTo>
                    <a:pt x="1689582" y="0"/>
                  </a:lnTo>
                  <a:lnTo>
                    <a:pt x="1681353" y="0"/>
                  </a:lnTo>
                  <a:lnTo>
                    <a:pt x="1673136" y="0"/>
                  </a:lnTo>
                  <a:lnTo>
                    <a:pt x="1669757" y="3378"/>
                  </a:lnTo>
                  <a:lnTo>
                    <a:pt x="1666125" y="3378"/>
                  </a:lnTo>
                  <a:lnTo>
                    <a:pt x="1659470" y="10045"/>
                  </a:lnTo>
                  <a:lnTo>
                    <a:pt x="1659470" y="19405"/>
                  </a:lnTo>
                  <a:lnTo>
                    <a:pt x="1651254" y="19405"/>
                  </a:lnTo>
                  <a:lnTo>
                    <a:pt x="1643037" y="19405"/>
                  </a:lnTo>
                  <a:lnTo>
                    <a:pt x="1636369" y="26073"/>
                  </a:lnTo>
                  <a:lnTo>
                    <a:pt x="1636369" y="42506"/>
                  </a:lnTo>
                  <a:lnTo>
                    <a:pt x="1643037" y="49174"/>
                  </a:lnTo>
                  <a:lnTo>
                    <a:pt x="1659483" y="49174"/>
                  </a:lnTo>
                  <a:lnTo>
                    <a:pt x="1666138" y="42506"/>
                  </a:lnTo>
                  <a:lnTo>
                    <a:pt x="1666138" y="33147"/>
                  </a:lnTo>
                  <a:lnTo>
                    <a:pt x="1668005" y="33147"/>
                  </a:lnTo>
                  <a:lnTo>
                    <a:pt x="1673021" y="38163"/>
                  </a:lnTo>
                  <a:lnTo>
                    <a:pt x="1689455" y="38163"/>
                  </a:lnTo>
                  <a:lnTo>
                    <a:pt x="1696123" y="31496"/>
                  </a:lnTo>
                  <a:lnTo>
                    <a:pt x="1696123" y="23228"/>
                  </a:lnTo>
                  <a:lnTo>
                    <a:pt x="1696237" y="23101"/>
                  </a:lnTo>
                  <a:lnTo>
                    <a:pt x="1696237" y="6667"/>
                  </a:lnTo>
                  <a:close/>
                </a:path>
                <a:path w="7163434" h="2962275">
                  <a:moveTo>
                    <a:pt x="1792211" y="2170265"/>
                  </a:moveTo>
                  <a:lnTo>
                    <a:pt x="1785543" y="2163597"/>
                  </a:lnTo>
                  <a:lnTo>
                    <a:pt x="1777326" y="2163597"/>
                  </a:lnTo>
                  <a:lnTo>
                    <a:pt x="1769110" y="2163597"/>
                  </a:lnTo>
                  <a:lnTo>
                    <a:pt x="1762442" y="2170265"/>
                  </a:lnTo>
                  <a:lnTo>
                    <a:pt x="1762442" y="2186698"/>
                  </a:lnTo>
                  <a:lnTo>
                    <a:pt x="1769110" y="2193366"/>
                  </a:lnTo>
                  <a:lnTo>
                    <a:pt x="1785543" y="2193366"/>
                  </a:lnTo>
                  <a:lnTo>
                    <a:pt x="1792211" y="2186698"/>
                  </a:lnTo>
                  <a:lnTo>
                    <a:pt x="1792211" y="2170265"/>
                  </a:lnTo>
                  <a:close/>
                </a:path>
                <a:path w="7163434" h="2962275">
                  <a:moveTo>
                    <a:pt x="1967357" y="2271407"/>
                  </a:moveTo>
                  <a:lnTo>
                    <a:pt x="1960689" y="2264740"/>
                  </a:lnTo>
                  <a:lnTo>
                    <a:pt x="1952472" y="2264740"/>
                  </a:lnTo>
                  <a:lnTo>
                    <a:pt x="1944255" y="2264740"/>
                  </a:lnTo>
                  <a:lnTo>
                    <a:pt x="1937588" y="2271407"/>
                  </a:lnTo>
                  <a:lnTo>
                    <a:pt x="1937588" y="2287841"/>
                  </a:lnTo>
                  <a:lnTo>
                    <a:pt x="1944255" y="2294509"/>
                  </a:lnTo>
                  <a:lnTo>
                    <a:pt x="1960689" y="2294509"/>
                  </a:lnTo>
                  <a:lnTo>
                    <a:pt x="1967357" y="2287841"/>
                  </a:lnTo>
                  <a:lnTo>
                    <a:pt x="1967357" y="2271407"/>
                  </a:lnTo>
                  <a:close/>
                </a:path>
                <a:path w="7163434" h="2962275">
                  <a:moveTo>
                    <a:pt x="1993976" y="2113711"/>
                  </a:moveTo>
                  <a:lnTo>
                    <a:pt x="1987308" y="2107044"/>
                  </a:lnTo>
                  <a:lnTo>
                    <a:pt x="1979091" y="2107044"/>
                  </a:lnTo>
                  <a:lnTo>
                    <a:pt x="1970874" y="2107044"/>
                  </a:lnTo>
                  <a:lnTo>
                    <a:pt x="1964207" y="2113711"/>
                  </a:lnTo>
                  <a:lnTo>
                    <a:pt x="1964207" y="2130145"/>
                  </a:lnTo>
                  <a:lnTo>
                    <a:pt x="1970874" y="2136813"/>
                  </a:lnTo>
                  <a:lnTo>
                    <a:pt x="1987308" y="2136813"/>
                  </a:lnTo>
                  <a:lnTo>
                    <a:pt x="1993976" y="2130145"/>
                  </a:lnTo>
                  <a:lnTo>
                    <a:pt x="1993976" y="2113711"/>
                  </a:lnTo>
                  <a:close/>
                </a:path>
                <a:path w="7163434" h="2962275">
                  <a:moveTo>
                    <a:pt x="2165870" y="2068550"/>
                  </a:moveTo>
                  <a:lnTo>
                    <a:pt x="2159203" y="2061883"/>
                  </a:lnTo>
                  <a:lnTo>
                    <a:pt x="2150986" y="2061883"/>
                  </a:lnTo>
                  <a:lnTo>
                    <a:pt x="2142769" y="2061883"/>
                  </a:lnTo>
                  <a:lnTo>
                    <a:pt x="2136102" y="2068550"/>
                  </a:lnTo>
                  <a:lnTo>
                    <a:pt x="2136102" y="2084984"/>
                  </a:lnTo>
                  <a:lnTo>
                    <a:pt x="2142769" y="2091651"/>
                  </a:lnTo>
                  <a:lnTo>
                    <a:pt x="2159203" y="2091651"/>
                  </a:lnTo>
                  <a:lnTo>
                    <a:pt x="2165870" y="2084984"/>
                  </a:lnTo>
                  <a:lnTo>
                    <a:pt x="2165870" y="2068550"/>
                  </a:lnTo>
                  <a:close/>
                </a:path>
                <a:path w="7163434" h="2962275">
                  <a:moveTo>
                    <a:pt x="2189746" y="1900275"/>
                  </a:moveTo>
                  <a:lnTo>
                    <a:pt x="2183092" y="1893608"/>
                  </a:lnTo>
                  <a:lnTo>
                    <a:pt x="2174862" y="1893608"/>
                  </a:lnTo>
                  <a:lnTo>
                    <a:pt x="2166645" y="1893608"/>
                  </a:lnTo>
                  <a:lnTo>
                    <a:pt x="2159978" y="1900275"/>
                  </a:lnTo>
                  <a:lnTo>
                    <a:pt x="2159978" y="1916709"/>
                  </a:lnTo>
                  <a:lnTo>
                    <a:pt x="2166645" y="1923376"/>
                  </a:lnTo>
                  <a:lnTo>
                    <a:pt x="2183092" y="1923376"/>
                  </a:lnTo>
                  <a:lnTo>
                    <a:pt x="2189746" y="1916709"/>
                  </a:lnTo>
                  <a:lnTo>
                    <a:pt x="2189746" y="1900275"/>
                  </a:lnTo>
                  <a:close/>
                </a:path>
                <a:path w="7163434" h="2962275">
                  <a:moveTo>
                    <a:pt x="2201964" y="1953996"/>
                  </a:moveTo>
                  <a:lnTo>
                    <a:pt x="2195296" y="1947329"/>
                  </a:lnTo>
                  <a:lnTo>
                    <a:pt x="2187079" y="1947329"/>
                  </a:lnTo>
                  <a:lnTo>
                    <a:pt x="2178862" y="1947329"/>
                  </a:lnTo>
                  <a:lnTo>
                    <a:pt x="2172195" y="1953996"/>
                  </a:lnTo>
                  <a:lnTo>
                    <a:pt x="2172195" y="1970430"/>
                  </a:lnTo>
                  <a:lnTo>
                    <a:pt x="2178862" y="1977097"/>
                  </a:lnTo>
                  <a:lnTo>
                    <a:pt x="2195296" y="1977097"/>
                  </a:lnTo>
                  <a:lnTo>
                    <a:pt x="2201964" y="1970430"/>
                  </a:lnTo>
                  <a:lnTo>
                    <a:pt x="2201964" y="1953996"/>
                  </a:lnTo>
                  <a:close/>
                </a:path>
                <a:path w="7163434" h="2962275">
                  <a:moveTo>
                    <a:pt x="2229739" y="1748447"/>
                  </a:moveTo>
                  <a:lnTo>
                    <a:pt x="2223084" y="1741779"/>
                  </a:lnTo>
                  <a:lnTo>
                    <a:pt x="2214854" y="1741779"/>
                  </a:lnTo>
                  <a:lnTo>
                    <a:pt x="2206637" y="1741779"/>
                  </a:lnTo>
                  <a:lnTo>
                    <a:pt x="2199970" y="1748447"/>
                  </a:lnTo>
                  <a:lnTo>
                    <a:pt x="2199970" y="1764880"/>
                  </a:lnTo>
                  <a:lnTo>
                    <a:pt x="2206637" y="1771548"/>
                  </a:lnTo>
                  <a:lnTo>
                    <a:pt x="2223084" y="1771548"/>
                  </a:lnTo>
                  <a:lnTo>
                    <a:pt x="2229739" y="1764880"/>
                  </a:lnTo>
                  <a:lnTo>
                    <a:pt x="2229739" y="1748447"/>
                  </a:lnTo>
                  <a:close/>
                </a:path>
                <a:path w="7163434" h="2962275">
                  <a:moveTo>
                    <a:pt x="2498394" y="2019020"/>
                  </a:moveTo>
                  <a:lnTo>
                    <a:pt x="2491727" y="2012353"/>
                  </a:lnTo>
                  <a:lnTo>
                    <a:pt x="2483510" y="2012353"/>
                  </a:lnTo>
                  <a:lnTo>
                    <a:pt x="2475280" y="2012353"/>
                  </a:lnTo>
                  <a:lnTo>
                    <a:pt x="2468626" y="2019020"/>
                  </a:lnTo>
                  <a:lnTo>
                    <a:pt x="2468626" y="2035454"/>
                  </a:lnTo>
                  <a:lnTo>
                    <a:pt x="2475280" y="2042121"/>
                  </a:lnTo>
                  <a:lnTo>
                    <a:pt x="2491727" y="2042121"/>
                  </a:lnTo>
                  <a:lnTo>
                    <a:pt x="2498394" y="2035454"/>
                  </a:lnTo>
                  <a:lnTo>
                    <a:pt x="2498394" y="2019020"/>
                  </a:lnTo>
                  <a:close/>
                </a:path>
                <a:path w="7163434" h="2962275">
                  <a:moveTo>
                    <a:pt x="2868384" y="1003363"/>
                  </a:moveTo>
                  <a:lnTo>
                    <a:pt x="2861716" y="996696"/>
                  </a:lnTo>
                  <a:lnTo>
                    <a:pt x="2853499" y="996696"/>
                  </a:lnTo>
                  <a:lnTo>
                    <a:pt x="2845282" y="996696"/>
                  </a:lnTo>
                  <a:lnTo>
                    <a:pt x="2838615" y="1003363"/>
                  </a:lnTo>
                  <a:lnTo>
                    <a:pt x="2838615" y="1019797"/>
                  </a:lnTo>
                  <a:lnTo>
                    <a:pt x="2845282" y="1026464"/>
                  </a:lnTo>
                  <a:lnTo>
                    <a:pt x="2861716" y="1026464"/>
                  </a:lnTo>
                  <a:lnTo>
                    <a:pt x="2868384" y="1019797"/>
                  </a:lnTo>
                  <a:lnTo>
                    <a:pt x="2868384" y="1003363"/>
                  </a:lnTo>
                  <a:close/>
                </a:path>
                <a:path w="7163434" h="2962275">
                  <a:moveTo>
                    <a:pt x="4142600" y="2366467"/>
                  </a:moveTo>
                  <a:lnTo>
                    <a:pt x="4135932" y="2359799"/>
                  </a:lnTo>
                  <a:lnTo>
                    <a:pt x="4127716" y="2359799"/>
                  </a:lnTo>
                  <a:lnTo>
                    <a:pt x="4119486" y="2359799"/>
                  </a:lnTo>
                  <a:lnTo>
                    <a:pt x="4112831" y="2366467"/>
                  </a:lnTo>
                  <a:lnTo>
                    <a:pt x="4112831" y="2382901"/>
                  </a:lnTo>
                  <a:lnTo>
                    <a:pt x="4119486" y="2389568"/>
                  </a:lnTo>
                  <a:lnTo>
                    <a:pt x="4135932" y="2389568"/>
                  </a:lnTo>
                  <a:lnTo>
                    <a:pt x="4142600" y="2382901"/>
                  </a:lnTo>
                  <a:lnTo>
                    <a:pt x="4142600" y="2366467"/>
                  </a:lnTo>
                  <a:close/>
                </a:path>
                <a:path w="7163434" h="2962275">
                  <a:moveTo>
                    <a:pt x="6470421" y="2239124"/>
                  </a:moveTo>
                  <a:lnTo>
                    <a:pt x="6463754" y="2232456"/>
                  </a:lnTo>
                  <a:lnTo>
                    <a:pt x="6455537" y="2232456"/>
                  </a:lnTo>
                  <a:lnTo>
                    <a:pt x="6447307" y="2232456"/>
                  </a:lnTo>
                  <a:lnTo>
                    <a:pt x="6440640" y="2239124"/>
                  </a:lnTo>
                  <a:lnTo>
                    <a:pt x="6440640" y="2255570"/>
                  </a:lnTo>
                  <a:lnTo>
                    <a:pt x="6447307" y="2262225"/>
                  </a:lnTo>
                  <a:lnTo>
                    <a:pt x="6463754" y="2262225"/>
                  </a:lnTo>
                  <a:lnTo>
                    <a:pt x="6470421" y="2255570"/>
                  </a:lnTo>
                  <a:lnTo>
                    <a:pt x="6470421" y="2239124"/>
                  </a:lnTo>
                  <a:close/>
                </a:path>
                <a:path w="7163434" h="2962275">
                  <a:moveTo>
                    <a:pt x="7163321" y="2938957"/>
                  </a:moveTo>
                  <a:lnTo>
                    <a:pt x="7156653" y="2932290"/>
                  </a:lnTo>
                  <a:lnTo>
                    <a:pt x="7148436" y="2932290"/>
                  </a:lnTo>
                  <a:lnTo>
                    <a:pt x="7140219" y="2932290"/>
                  </a:lnTo>
                  <a:lnTo>
                    <a:pt x="7133552" y="2938957"/>
                  </a:lnTo>
                  <a:lnTo>
                    <a:pt x="7133552" y="2955391"/>
                  </a:lnTo>
                  <a:lnTo>
                    <a:pt x="7140219" y="2962059"/>
                  </a:lnTo>
                  <a:lnTo>
                    <a:pt x="7156653" y="2962059"/>
                  </a:lnTo>
                  <a:lnTo>
                    <a:pt x="7163321" y="2955391"/>
                  </a:lnTo>
                  <a:lnTo>
                    <a:pt x="7163321" y="2938957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38346" y="3544378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23101" y="0"/>
                  </a:moveTo>
                  <a:lnTo>
                    <a:pt x="14884" y="0"/>
                  </a:lnTo>
                  <a:lnTo>
                    <a:pt x="6667" y="0"/>
                  </a:lnTo>
                  <a:lnTo>
                    <a:pt x="0" y="6667"/>
                  </a:lnTo>
                  <a:lnTo>
                    <a:pt x="0" y="23113"/>
                  </a:lnTo>
                  <a:lnTo>
                    <a:pt x="6667" y="29768"/>
                  </a:lnTo>
                  <a:lnTo>
                    <a:pt x="23101" y="29768"/>
                  </a:lnTo>
                  <a:lnTo>
                    <a:pt x="29768" y="23113"/>
                  </a:lnTo>
                  <a:lnTo>
                    <a:pt x="29768" y="6667"/>
                  </a:lnTo>
                  <a:lnTo>
                    <a:pt x="23101" y="0"/>
                  </a:lnTo>
                  <a:close/>
                </a:path>
              </a:pathLst>
            </a:custGeom>
            <a:solidFill>
              <a:srgbClr val="374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79288" y="1250025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2819" y="0"/>
                </a:lnTo>
              </a:path>
            </a:pathLst>
          </a:custGeom>
          <a:ln w="6350">
            <a:solidFill>
              <a:srgbClr val="374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6588" y="1306300"/>
            <a:ext cx="5691691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Общее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15" dirty="0">
                <a:solidFill>
                  <a:srgbClr val="37414D"/>
                </a:solidFill>
                <a:latin typeface="DIN Pro Bold"/>
                <a:cs typeface="DIN Pro Bold"/>
              </a:rPr>
              <a:t>количество</a:t>
            </a:r>
            <a:r>
              <a:rPr sz="2600" b="1" spc="-2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10" dirty="0">
                <a:solidFill>
                  <a:srgbClr val="37414D"/>
                </a:solidFill>
                <a:latin typeface="DIN Pro Bold"/>
                <a:cs typeface="DIN Pro Bold"/>
              </a:rPr>
              <a:t>городов:</a:t>
            </a:r>
            <a:endParaRPr sz="2600" dirty="0">
              <a:latin typeface="DIN Pro Regular"/>
              <a:cs typeface="DIN Pro Regular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33400" y="390862"/>
            <a:ext cx="6117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37414D"/>
                </a:solidFill>
              </a:rPr>
              <a:t>Индекс</a:t>
            </a:r>
            <a:r>
              <a:rPr spc="-25" dirty="0">
                <a:solidFill>
                  <a:srgbClr val="37414D"/>
                </a:solidFill>
              </a:rPr>
              <a:t> </a:t>
            </a:r>
            <a:r>
              <a:rPr spc="-10" dirty="0">
                <a:solidFill>
                  <a:srgbClr val="37414D"/>
                </a:solidFill>
              </a:rPr>
              <a:t>качества</a:t>
            </a:r>
            <a:r>
              <a:rPr spc="-20" dirty="0">
                <a:solidFill>
                  <a:srgbClr val="37414D"/>
                </a:solidFill>
              </a:rPr>
              <a:t> </a:t>
            </a:r>
            <a:r>
              <a:rPr b="0" dirty="0">
                <a:solidFill>
                  <a:srgbClr val="37414D"/>
                </a:solidFill>
                <a:latin typeface="DIN Pro Regular"/>
                <a:cs typeface="DIN Pro Regular"/>
              </a:rPr>
              <a:t>2021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31890" y="7351463"/>
            <a:ext cx="3614009" cy="118681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600" b="1" dirty="0">
                <a:solidFill>
                  <a:srgbClr val="11AC5C"/>
                </a:solidFill>
                <a:latin typeface="DINPro-Black"/>
                <a:cs typeface="DINPro-Black"/>
              </a:rPr>
              <a:t>262</a:t>
            </a:r>
            <a:endParaRPr sz="2600" dirty="0">
              <a:latin typeface="DINPro-Black"/>
              <a:cs typeface="DINPro-Black"/>
            </a:endParaRPr>
          </a:p>
          <a:p>
            <a:pPr marL="12700" marR="5080">
              <a:lnSpc>
                <a:spcPts val="2100"/>
              </a:lnSpc>
              <a:spcBef>
                <a:spcPts val="840"/>
              </a:spcBef>
            </a:pP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города</a:t>
            </a:r>
            <a:r>
              <a:rPr sz="1800" spc="-2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</a:t>
            </a:r>
            <a:r>
              <a:rPr sz="18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5" dirty="0" err="1">
                <a:solidFill>
                  <a:srgbClr val="37414D"/>
                </a:solidFill>
                <a:latin typeface="DINPro-Medium"/>
                <a:cs typeface="DINPro-Medium"/>
              </a:rPr>
              <a:t>благоприятной</a:t>
            </a:r>
            <a:r>
              <a:rPr sz="18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 err="1" smtClean="0">
                <a:solidFill>
                  <a:srgbClr val="37414D"/>
                </a:solidFill>
                <a:latin typeface="DINPro-Medium"/>
                <a:cs typeface="DINPro-Medium"/>
              </a:rPr>
              <a:t>средой</a:t>
            </a:r>
            <a:r>
              <a:rPr sz="1800" dirty="0" smtClean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415" dirty="0" smtClean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в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2018 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году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73000" y="7351500"/>
            <a:ext cx="3474085" cy="118681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600" b="1" dirty="0">
                <a:solidFill>
                  <a:srgbClr val="11AC5C"/>
                </a:solidFill>
                <a:latin typeface="DINPro-Black"/>
                <a:cs typeface="DINPro-Black"/>
              </a:rPr>
              <a:t>+228</a:t>
            </a:r>
            <a:endParaRPr sz="2600" dirty="0">
              <a:latin typeface="DINPro-Black"/>
              <a:cs typeface="DINPro-Black"/>
            </a:endParaRPr>
          </a:p>
          <a:p>
            <a:pPr marL="12700" marR="5080">
              <a:lnSpc>
                <a:spcPts val="2100"/>
              </a:lnSpc>
              <a:spcBef>
                <a:spcPts val="840"/>
              </a:spcBef>
            </a:pP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городов</a:t>
            </a:r>
            <a:r>
              <a:rPr sz="18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благоприятной</a:t>
            </a:r>
            <a:r>
              <a:rPr sz="1800" spc="-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средой </a:t>
            </a:r>
            <a:r>
              <a:rPr sz="1800" spc="-41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в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2021 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году</a:t>
            </a:r>
            <a:endParaRPr sz="1800" dirty="0">
              <a:latin typeface="DINPro-Medium"/>
              <a:cs typeface="DINPro-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1204" y="1852400"/>
            <a:ext cx="1244174" cy="125222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2020</a:t>
            </a:r>
            <a:endParaRPr sz="1800" dirty="0">
              <a:latin typeface="DINPro-Medium"/>
              <a:cs typeface="DINPro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DINPro-Medium"/>
              <a:cs typeface="DINPro-Medium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37414D"/>
                </a:solidFill>
                <a:latin typeface="DIN Pro Bold"/>
                <a:cs typeface="DIN Pro Bold"/>
              </a:rPr>
              <a:t>1116</a:t>
            </a:r>
            <a:endParaRPr sz="3600" dirty="0">
              <a:latin typeface="DIN Pro Regular"/>
              <a:cs typeface="DIN Pro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36079" y="1851257"/>
            <a:ext cx="1158469" cy="125603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Приро</a:t>
            </a:r>
            <a:r>
              <a:rPr sz="1800" spc="-20" dirty="0">
                <a:solidFill>
                  <a:srgbClr val="11AC5C"/>
                </a:solidFill>
                <a:latin typeface="DINPro-Medium"/>
                <a:cs typeface="DINPro-Medium"/>
              </a:rPr>
              <a:t>с</a:t>
            </a:r>
            <a:r>
              <a:rPr sz="1800" dirty="0">
                <a:solidFill>
                  <a:srgbClr val="11AC5C"/>
                </a:solidFill>
                <a:latin typeface="DINPro-Medium"/>
                <a:cs typeface="DINPro-Medium"/>
              </a:rPr>
              <a:t>т</a:t>
            </a:r>
            <a:endParaRPr sz="1800" dirty="0">
              <a:latin typeface="DINPro-Medium"/>
              <a:cs typeface="DINPro-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DINPro-Medium"/>
              <a:cs typeface="DINPro-Medium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11AC5C"/>
                </a:solidFill>
                <a:latin typeface="DIN Pro Bold"/>
                <a:cs typeface="DIN Pro Bold"/>
              </a:rPr>
              <a:t>+1</a:t>
            </a:r>
            <a:endParaRPr sz="3600" dirty="0">
              <a:latin typeface="DIN Pro Regular"/>
              <a:cs typeface="DIN Pro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36308" y="4463622"/>
            <a:ext cx="11582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1AC5C"/>
                </a:solidFill>
                <a:latin typeface="DIN Pro Bold"/>
                <a:cs typeface="DIN Pro Bold"/>
              </a:rPr>
              <a:t>+115</a:t>
            </a:r>
            <a:endParaRPr sz="3600" dirty="0">
              <a:latin typeface="DIN Pro Regular"/>
              <a:cs typeface="DIN Pro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36308" y="6394377"/>
            <a:ext cx="1396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1AC5C"/>
                </a:solidFill>
                <a:latin typeface="DIN Pro Bold"/>
                <a:cs typeface="DIN Pro Bold"/>
              </a:rPr>
              <a:t>+10%</a:t>
            </a:r>
            <a:endParaRPr sz="3600" dirty="0">
              <a:latin typeface="DIN Pro Regular"/>
              <a:cs typeface="DIN Pro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8227" y="8239480"/>
            <a:ext cx="91417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1AC5C"/>
                </a:solidFill>
                <a:latin typeface="DIN Pro Bold"/>
                <a:cs typeface="DIN Pro Bold"/>
              </a:rPr>
              <a:t>+7</a:t>
            </a:r>
            <a:endParaRPr sz="3600" dirty="0">
              <a:latin typeface="DIN Pro Regular"/>
              <a:cs typeface="DIN Pro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44394" y="1852401"/>
            <a:ext cx="1042669" cy="125222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160"/>
              </a:spcBef>
            </a:pPr>
            <a:r>
              <a:rPr sz="1800" b="1" dirty="0">
                <a:solidFill>
                  <a:srgbClr val="1591D0"/>
                </a:solidFill>
                <a:latin typeface="DIN Pro Bold"/>
                <a:cs typeface="DIN Pro Bold"/>
              </a:rPr>
              <a:t>2021</a:t>
            </a:r>
            <a:endParaRPr sz="180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DIN Pro Regular"/>
              <a:cs typeface="DIN Pro 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1591D0"/>
                </a:solidFill>
                <a:latin typeface="DINPro-Black"/>
                <a:cs typeface="DINPro-Black"/>
              </a:rPr>
              <a:t>1117</a:t>
            </a:r>
            <a:endParaRPr sz="3600">
              <a:latin typeface="DINPro-Black"/>
              <a:cs typeface="DINPro-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288" y="3180424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2819" y="0"/>
                </a:lnTo>
              </a:path>
            </a:pathLst>
          </a:custGeom>
          <a:ln w="6350">
            <a:solidFill>
              <a:srgbClr val="374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288" y="5110825"/>
            <a:ext cx="6461125" cy="0"/>
          </a:xfrm>
          <a:custGeom>
            <a:avLst/>
            <a:gdLst/>
            <a:ahLst/>
            <a:cxnLst/>
            <a:rect l="l" t="t" r="r" b="b"/>
            <a:pathLst>
              <a:path w="6461125">
                <a:moveTo>
                  <a:pt x="0" y="0"/>
                </a:moveTo>
                <a:lnTo>
                  <a:pt x="6461048" y="0"/>
                </a:lnTo>
              </a:path>
            </a:pathLst>
          </a:custGeom>
          <a:ln w="6350">
            <a:solidFill>
              <a:srgbClr val="374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400" y="7234265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2819" y="0"/>
                </a:lnTo>
              </a:path>
            </a:pathLst>
          </a:custGeom>
          <a:ln w="6350">
            <a:solidFill>
              <a:srgbClr val="374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0700" y="3236698"/>
            <a:ext cx="4604433" cy="566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ts val="308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37414D"/>
                </a:solidFill>
                <a:latin typeface="DIN Pro Bold"/>
                <a:cs typeface="DIN Pro Bold"/>
              </a:rPr>
              <a:t>Количество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10" dirty="0">
                <a:solidFill>
                  <a:srgbClr val="37414D"/>
                </a:solidFill>
                <a:latin typeface="DIN Pro Bold"/>
                <a:cs typeface="DIN Pro Bold"/>
              </a:rPr>
              <a:t>городов</a:t>
            </a:r>
            <a:endParaRPr sz="2600" dirty="0">
              <a:latin typeface="DIN Pro Regular"/>
              <a:cs typeface="DIN Pro Regular"/>
            </a:endParaRPr>
          </a:p>
          <a:p>
            <a:pPr marL="58419">
              <a:lnSpc>
                <a:spcPts val="3080"/>
              </a:lnSpc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с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5" dirty="0">
                <a:solidFill>
                  <a:srgbClr val="37414D"/>
                </a:solidFill>
                <a:latin typeface="DIN Pro Bold"/>
                <a:cs typeface="DIN Pro Bold"/>
              </a:rPr>
              <a:t>благоприятной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средой:</a:t>
            </a:r>
            <a:endParaRPr sz="2600" dirty="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 dirty="0">
              <a:latin typeface="DIN Pro Regular"/>
              <a:cs typeface="DIN Pro Regular"/>
            </a:endParaRPr>
          </a:p>
          <a:p>
            <a:pPr marL="43180">
              <a:lnSpc>
                <a:spcPct val="100000"/>
              </a:lnSpc>
              <a:tabLst>
                <a:tab pos="2863215" algn="l"/>
              </a:tabLst>
            </a:pPr>
            <a:r>
              <a:rPr sz="3600" b="1" dirty="0">
                <a:solidFill>
                  <a:srgbClr val="37414D"/>
                </a:solidFill>
                <a:latin typeface="DIN Pro Bold"/>
                <a:cs typeface="DIN Pro Bold"/>
              </a:rPr>
              <a:t>375	</a:t>
            </a:r>
            <a:r>
              <a:rPr sz="3600" b="1" dirty="0">
                <a:solidFill>
                  <a:srgbClr val="1591D0"/>
                </a:solidFill>
                <a:latin typeface="DINPro-Black"/>
                <a:cs typeface="DINPro-Black"/>
              </a:rPr>
              <a:t>490</a:t>
            </a:r>
            <a:endParaRPr sz="3600" dirty="0">
              <a:latin typeface="DINPro-Black"/>
              <a:cs typeface="DINPro-Black"/>
            </a:endParaRPr>
          </a:p>
          <a:p>
            <a:pPr marL="58419">
              <a:lnSpc>
                <a:spcPts val="3080"/>
              </a:lnSpc>
              <a:spcBef>
                <a:spcPts val="1235"/>
              </a:spcBef>
            </a:pPr>
            <a:r>
              <a:rPr sz="2600" b="1" spc="-10" dirty="0">
                <a:solidFill>
                  <a:srgbClr val="37414D"/>
                </a:solidFill>
                <a:latin typeface="DIN Pro Bold"/>
                <a:cs typeface="DIN Pro Bold"/>
              </a:rPr>
              <a:t>Доля</a:t>
            </a:r>
            <a:r>
              <a:rPr sz="2600" b="1" spc="-3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10" dirty="0">
                <a:solidFill>
                  <a:srgbClr val="37414D"/>
                </a:solidFill>
                <a:latin typeface="DIN Pro Bold"/>
                <a:cs typeface="DIN Pro Bold"/>
              </a:rPr>
              <a:t>городов</a:t>
            </a:r>
            <a:endParaRPr sz="2600" dirty="0">
              <a:latin typeface="DIN Pro Regular"/>
              <a:cs typeface="DIN Pro Regular"/>
            </a:endParaRPr>
          </a:p>
          <a:p>
            <a:pPr marL="58419">
              <a:lnSpc>
                <a:spcPts val="3080"/>
              </a:lnSpc>
            </a:pP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с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5" dirty="0">
                <a:solidFill>
                  <a:srgbClr val="37414D"/>
                </a:solidFill>
                <a:latin typeface="DIN Pro Bold"/>
                <a:cs typeface="DIN Pro Bold"/>
              </a:rPr>
              <a:t>благоприятной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средой:</a:t>
            </a:r>
            <a:endParaRPr sz="2600" dirty="0">
              <a:latin typeface="DIN Pro Regular"/>
              <a:cs typeface="DIN Pro Regula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 dirty="0">
              <a:latin typeface="DIN Pro Regular"/>
              <a:cs typeface="DIN Pro Regular"/>
            </a:endParaRPr>
          </a:p>
          <a:p>
            <a:pPr marL="43180">
              <a:lnSpc>
                <a:spcPct val="100000"/>
              </a:lnSpc>
              <a:tabLst>
                <a:tab pos="2794635" algn="l"/>
              </a:tabLst>
            </a:pPr>
            <a:r>
              <a:rPr sz="3600" b="1" dirty="0">
                <a:solidFill>
                  <a:srgbClr val="37414D"/>
                </a:solidFill>
                <a:latin typeface="DIN Pro Bold"/>
                <a:cs typeface="DIN Pro Bold"/>
              </a:rPr>
              <a:t>34%	</a:t>
            </a:r>
            <a:r>
              <a:rPr sz="3600" b="1" dirty="0">
                <a:solidFill>
                  <a:srgbClr val="1591D0"/>
                </a:solidFill>
                <a:latin typeface="DINPro-Black"/>
                <a:cs typeface="DINPro-Black"/>
              </a:rPr>
              <a:t>44%</a:t>
            </a:r>
            <a:endParaRPr sz="3600" dirty="0">
              <a:latin typeface="DINPro-Black"/>
              <a:cs typeface="DINPro-Black"/>
            </a:endParaRPr>
          </a:p>
          <a:p>
            <a:pPr marL="12700" marR="5080">
              <a:lnSpc>
                <a:spcPts val="3040"/>
              </a:lnSpc>
              <a:spcBef>
                <a:spcPts val="2920"/>
              </a:spcBef>
            </a:pPr>
            <a:r>
              <a:rPr sz="2600" b="1" spc="-5" dirty="0">
                <a:solidFill>
                  <a:srgbClr val="37414D"/>
                </a:solidFill>
                <a:latin typeface="DIN Pro Bold"/>
                <a:cs typeface="DIN Pro Bold"/>
              </a:rPr>
              <a:t>Качества</a:t>
            </a:r>
            <a:r>
              <a:rPr sz="2600" b="1" spc="-4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15" dirty="0">
                <a:solidFill>
                  <a:srgbClr val="37414D"/>
                </a:solidFill>
                <a:latin typeface="DIN Pro Bold"/>
                <a:cs typeface="DIN Pro Bold"/>
              </a:rPr>
              <a:t>городской</a:t>
            </a:r>
            <a:r>
              <a:rPr sz="2600" b="1" spc="-3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среды </a:t>
            </a:r>
            <a:r>
              <a:rPr sz="2600" b="1" spc="-59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(средний</a:t>
            </a:r>
            <a:r>
              <a:rPr sz="2600" b="1" spc="-30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spc="-5" dirty="0">
                <a:solidFill>
                  <a:srgbClr val="37414D"/>
                </a:solidFill>
                <a:latin typeface="DIN Pro Bold"/>
                <a:cs typeface="DIN Pro Bold"/>
              </a:rPr>
              <a:t>Индекс,</a:t>
            </a:r>
            <a:r>
              <a:rPr sz="2600" b="1" spc="-25" dirty="0">
                <a:solidFill>
                  <a:srgbClr val="37414D"/>
                </a:solidFill>
                <a:latin typeface="DIN Pro Bold"/>
                <a:cs typeface="DIN Pro Bold"/>
              </a:rPr>
              <a:t> </a:t>
            </a:r>
            <a:r>
              <a:rPr sz="2600" b="1" dirty="0">
                <a:solidFill>
                  <a:srgbClr val="37414D"/>
                </a:solidFill>
                <a:latin typeface="DIN Pro Bold"/>
                <a:cs typeface="DIN Pro Bold"/>
              </a:rPr>
              <a:t>баллы):</a:t>
            </a:r>
            <a:endParaRPr sz="2600" dirty="0">
              <a:latin typeface="DIN Pro Regular"/>
              <a:cs typeface="DIN Pro Regular"/>
            </a:endParaRPr>
          </a:p>
          <a:p>
            <a:pPr marL="43180">
              <a:lnSpc>
                <a:spcPct val="100000"/>
              </a:lnSpc>
              <a:spcBef>
                <a:spcPts val="1880"/>
              </a:spcBef>
              <a:tabLst>
                <a:tab pos="2863215" algn="l"/>
              </a:tabLst>
            </a:pPr>
            <a:r>
              <a:rPr sz="3600" b="1" dirty="0">
                <a:solidFill>
                  <a:srgbClr val="37414D"/>
                </a:solidFill>
                <a:latin typeface="DIN Pro Bold"/>
                <a:cs typeface="DIN Pro Bold"/>
              </a:rPr>
              <a:t>177	</a:t>
            </a:r>
            <a:r>
              <a:rPr sz="3600" b="1" dirty="0">
                <a:solidFill>
                  <a:srgbClr val="1591D0"/>
                </a:solidFill>
                <a:latin typeface="DINPro-Black"/>
                <a:cs typeface="DINPro-Black"/>
              </a:rPr>
              <a:t>184</a:t>
            </a:r>
            <a:endParaRPr sz="3600" dirty="0">
              <a:latin typeface="DINPro-Black"/>
              <a:cs typeface="DINPro-Black"/>
            </a:endParaRPr>
          </a:p>
        </p:txBody>
      </p:sp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3" y="6533235"/>
            <a:ext cx="143992" cy="14400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3" y="6799935"/>
            <a:ext cx="143992" cy="14400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449604" y="1228559"/>
            <a:ext cx="9365615" cy="601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809625" marR="3844925">
              <a:lnSpc>
                <a:spcPts val="2100"/>
              </a:lnSpc>
              <a:spcBef>
                <a:spcPts val="1480"/>
              </a:spcBef>
            </a:pPr>
            <a:r>
              <a:rPr sz="1800" spc="-55" dirty="0">
                <a:solidFill>
                  <a:srgbClr val="37414D"/>
                </a:solidFill>
                <a:latin typeface="DINPro-Medium"/>
                <a:cs typeface="DINPro-Medium"/>
              </a:rPr>
              <a:t>Города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благоприятной 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городской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средой </a:t>
            </a:r>
            <a:r>
              <a:rPr sz="1800" spc="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spc="-55" dirty="0">
                <a:solidFill>
                  <a:srgbClr val="37414D"/>
                </a:solidFill>
                <a:latin typeface="DINPro-Medium"/>
                <a:cs typeface="DINPro-Medium"/>
              </a:rPr>
              <a:t>Города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неблагоприятной</a:t>
            </a:r>
            <a:r>
              <a:rPr sz="1800" spc="-10" dirty="0">
                <a:solidFill>
                  <a:srgbClr val="37414D"/>
                </a:solidFill>
                <a:latin typeface="DINPro-Medium"/>
                <a:cs typeface="DINPro-Medium"/>
              </a:rPr>
              <a:t> городской</a:t>
            </a:r>
            <a:r>
              <a:rPr sz="1800" spc="-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1800" dirty="0">
                <a:solidFill>
                  <a:srgbClr val="37414D"/>
                </a:solidFill>
                <a:latin typeface="DINPro-Medium"/>
                <a:cs typeface="DINPro-Medium"/>
              </a:rPr>
              <a:t>средой</a:t>
            </a:r>
            <a:endParaRPr sz="1800">
              <a:latin typeface="DINPro-Medium"/>
              <a:cs typeface="DINPro-Medium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43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44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4368" y="6176652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158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5740" y="6176652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564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7532" y="6176652"/>
            <a:ext cx="29337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128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7256" y="617665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815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8654" y="6176652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141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6115" y="6176652"/>
            <a:ext cx="1045844" cy="0"/>
          </a:xfrm>
          <a:custGeom>
            <a:avLst/>
            <a:gdLst/>
            <a:ahLst/>
            <a:cxnLst/>
            <a:rect l="l" t="t" r="r" b="b"/>
            <a:pathLst>
              <a:path w="1045845">
                <a:moveTo>
                  <a:pt x="0" y="0"/>
                </a:moveTo>
                <a:lnTo>
                  <a:pt x="1045832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7108" y="6176652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132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24403" y="6176652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145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91711" y="6176652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132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59005" y="6176652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145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26312" y="6176652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730" y="0"/>
                </a:lnTo>
              </a:path>
            </a:pathLst>
          </a:custGeom>
          <a:ln w="317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9330" y="4061104"/>
            <a:ext cx="647700" cy="2113280"/>
          </a:xfrm>
          <a:custGeom>
            <a:avLst/>
            <a:gdLst/>
            <a:ahLst/>
            <a:cxnLst/>
            <a:rect l="l" t="t" r="r" b="b"/>
            <a:pathLst>
              <a:path w="647700" h="2113279">
                <a:moveTo>
                  <a:pt x="647319" y="0"/>
                </a:moveTo>
                <a:lnTo>
                  <a:pt x="0" y="0"/>
                </a:lnTo>
                <a:lnTo>
                  <a:pt x="0" y="2112683"/>
                </a:lnTo>
                <a:lnTo>
                  <a:pt x="647319" y="2112683"/>
                </a:lnTo>
                <a:lnTo>
                  <a:pt x="647319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73405" y="3696101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490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4543" y="4212483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44%</a:t>
            </a:r>
            <a:endParaRPr sz="2000">
              <a:latin typeface="DIN Pro Regular"/>
              <a:cs typeface="DIN Pro Regular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66225" y="2204072"/>
            <a:ext cx="12583795" cy="3977640"/>
            <a:chOff x="1466225" y="2204072"/>
            <a:chExt cx="12583795" cy="3977640"/>
          </a:xfrm>
        </p:grpSpPr>
        <p:sp>
          <p:nvSpPr>
            <p:cNvPr id="17" name="object 17"/>
            <p:cNvSpPr/>
            <p:nvPr/>
          </p:nvSpPr>
          <p:spPr>
            <a:xfrm>
              <a:off x="5696115" y="4442470"/>
              <a:ext cx="2513330" cy="864235"/>
            </a:xfrm>
            <a:custGeom>
              <a:avLst/>
              <a:gdLst/>
              <a:ahLst/>
              <a:cxnLst/>
              <a:rect l="l" t="t" r="r" b="b"/>
              <a:pathLst>
                <a:path w="2513329" h="864235">
                  <a:moveTo>
                    <a:pt x="0" y="0"/>
                  </a:moveTo>
                  <a:lnTo>
                    <a:pt x="1045832" y="0"/>
                  </a:lnTo>
                </a:path>
                <a:path w="2513329" h="864235">
                  <a:moveTo>
                    <a:pt x="0" y="863860"/>
                  </a:moveTo>
                  <a:lnTo>
                    <a:pt x="1045832" y="863860"/>
                  </a:lnTo>
                </a:path>
                <a:path w="2513329" h="864235">
                  <a:moveTo>
                    <a:pt x="2160993" y="0"/>
                  </a:moveTo>
                  <a:lnTo>
                    <a:pt x="2513126" y="0"/>
                  </a:lnTo>
                </a:path>
                <a:path w="2513329" h="864235">
                  <a:moveTo>
                    <a:pt x="2160993" y="863860"/>
                  </a:moveTo>
                  <a:lnTo>
                    <a:pt x="2513126" y="86386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41947" y="3926903"/>
              <a:ext cx="1115695" cy="2254885"/>
            </a:xfrm>
            <a:custGeom>
              <a:avLst/>
              <a:gdLst/>
              <a:ahLst/>
              <a:cxnLst/>
              <a:rect l="l" t="t" r="r" b="b"/>
              <a:pathLst>
                <a:path w="1115695" h="2254885">
                  <a:moveTo>
                    <a:pt x="1115161" y="0"/>
                  </a:moveTo>
                  <a:lnTo>
                    <a:pt x="0" y="0"/>
                  </a:lnTo>
                  <a:lnTo>
                    <a:pt x="0" y="2254554"/>
                  </a:lnTo>
                  <a:lnTo>
                    <a:pt x="1115161" y="2254554"/>
                  </a:lnTo>
                  <a:lnTo>
                    <a:pt x="1115161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8456" y="3565798"/>
              <a:ext cx="8188325" cy="876935"/>
            </a:xfrm>
            <a:custGeom>
              <a:avLst/>
              <a:gdLst/>
              <a:ahLst/>
              <a:cxnLst/>
              <a:rect l="l" t="t" r="r" b="b"/>
              <a:pathLst>
                <a:path w="8188325" h="876935">
                  <a:moveTo>
                    <a:pt x="7835946" y="876672"/>
                  </a:moveTo>
                  <a:lnTo>
                    <a:pt x="8188092" y="876672"/>
                  </a:lnTo>
                </a:path>
                <a:path w="8188325" h="876935">
                  <a:moveTo>
                    <a:pt x="0" y="0"/>
                  </a:moveTo>
                  <a:lnTo>
                    <a:pt x="8188092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6225" y="356262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24403" y="530633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14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09242" y="3601846"/>
              <a:ext cx="1115695" cy="2580005"/>
            </a:xfrm>
            <a:custGeom>
              <a:avLst/>
              <a:gdLst/>
              <a:ahLst/>
              <a:cxnLst/>
              <a:rect l="l" t="t" r="r" b="b"/>
              <a:pathLst>
                <a:path w="1115695" h="2580004">
                  <a:moveTo>
                    <a:pt x="1115161" y="0"/>
                  </a:moveTo>
                  <a:lnTo>
                    <a:pt x="0" y="0"/>
                  </a:lnTo>
                  <a:lnTo>
                    <a:pt x="0" y="2579624"/>
                  </a:lnTo>
                  <a:lnTo>
                    <a:pt x="1115161" y="2579624"/>
                  </a:lnTo>
                  <a:lnTo>
                    <a:pt x="1115161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91710" y="3565798"/>
              <a:ext cx="352425" cy="1740535"/>
            </a:xfrm>
            <a:custGeom>
              <a:avLst/>
              <a:gdLst/>
              <a:ahLst/>
              <a:cxnLst/>
              <a:rect l="l" t="t" r="r" b="b"/>
              <a:pathLst>
                <a:path w="352425" h="1740535">
                  <a:moveTo>
                    <a:pt x="0" y="876672"/>
                  </a:moveTo>
                  <a:lnTo>
                    <a:pt x="352132" y="876672"/>
                  </a:lnTo>
                </a:path>
                <a:path w="352425" h="1740535">
                  <a:moveTo>
                    <a:pt x="0" y="0"/>
                  </a:moveTo>
                  <a:lnTo>
                    <a:pt x="352132" y="0"/>
                  </a:lnTo>
                </a:path>
                <a:path w="352425" h="1740535">
                  <a:moveTo>
                    <a:pt x="0" y="1740532"/>
                  </a:moveTo>
                  <a:lnTo>
                    <a:pt x="352132" y="1740532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76548" y="3165335"/>
              <a:ext cx="1115695" cy="3016250"/>
            </a:xfrm>
            <a:custGeom>
              <a:avLst/>
              <a:gdLst/>
              <a:ahLst/>
              <a:cxnLst/>
              <a:rect l="l" t="t" r="r" b="b"/>
              <a:pathLst>
                <a:path w="1115695" h="3016250">
                  <a:moveTo>
                    <a:pt x="1115161" y="0"/>
                  </a:moveTo>
                  <a:lnTo>
                    <a:pt x="0" y="0"/>
                  </a:lnTo>
                  <a:lnTo>
                    <a:pt x="0" y="3016135"/>
                  </a:lnTo>
                  <a:lnTo>
                    <a:pt x="1115161" y="3016135"/>
                  </a:lnTo>
                  <a:lnTo>
                    <a:pt x="1115161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59005" y="3565798"/>
              <a:ext cx="352425" cy="1740535"/>
            </a:xfrm>
            <a:custGeom>
              <a:avLst/>
              <a:gdLst/>
              <a:ahLst/>
              <a:cxnLst/>
              <a:rect l="l" t="t" r="r" b="b"/>
              <a:pathLst>
                <a:path w="352425" h="1740535">
                  <a:moveTo>
                    <a:pt x="0" y="876672"/>
                  </a:moveTo>
                  <a:lnTo>
                    <a:pt x="352145" y="876672"/>
                  </a:lnTo>
                </a:path>
                <a:path w="352425" h="1740535">
                  <a:moveTo>
                    <a:pt x="0" y="0"/>
                  </a:moveTo>
                  <a:lnTo>
                    <a:pt x="352145" y="0"/>
                  </a:lnTo>
                </a:path>
                <a:path w="352425" h="1740535">
                  <a:moveTo>
                    <a:pt x="0" y="1740532"/>
                  </a:moveTo>
                  <a:lnTo>
                    <a:pt x="352145" y="1740532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43843" y="3086379"/>
              <a:ext cx="1115695" cy="3095625"/>
            </a:xfrm>
            <a:custGeom>
              <a:avLst/>
              <a:gdLst/>
              <a:ahLst/>
              <a:cxnLst/>
              <a:rect l="l" t="t" r="r" b="b"/>
              <a:pathLst>
                <a:path w="1115695" h="3095625">
                  <a:moveTo>
                    <a:pt x="1115161" y="0"/>
                  </a:moveTo>
                  <a:lnTo>
                    <a:pt x="0" y="0"/>
                  </a:lnTo>
                  <a:lnTo>
                    <a:pt x="0" y="3095078"/>
                  </a:lnTo>
                  <a:lnTo>
                    <a:pt x="1115161" y="3095078"/>
                  </a:lnTo>
                  <a:lnTo>
                    <a:pt x="1115161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26312" y="4442470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0531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043200" y="443929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6312" y="3565798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0531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43200" y="356262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726312" y="5306330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0531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43200" y="53031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88456" y="2701937"/>
              <a:ext cx="11123295" cy="0"/>
            </a:xfrm>
            <a:custGeom>
              <a:avLst/>
              <a:gdLst/>
              <a:ahLst/>
              <a:cxnLst/>
              <a:rect l="l" t="t" r="r" b="b"/>
              <a:pathLst>
                <a:path w="11123295">
                  <a:moveTo>
                    <a:pt x="0" y="0"/>
                  </a:moveTo>
                  <a:lnTo>
                    <a:pt x="11122694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66225" y="269876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26312" y="2701937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0531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043200" y="269876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611151" y="2204072"/>
              <a:ext cx="1115695" cy="3977640"/>
            </a:xfrm>
            <a:custGeom>
              <a:avLst/>
              <a:gdLst/>
              <a:ahLst/>
              <a:cxnLst/>
              <a:rect l="l" t="t" r="r" b="b"/>
              <a:pathLst>
                <a:path w="1115694" h="3977640">
                  <a:moveTo>
                    <a:pt x="1115161" y="0"/>
                  </a:moveTo>
                  <a:lnTo>
                    <a:pt x="0" y="0"/>
                  </a:lnTo>
                  <a:lnTo>
                    <a:pt x="0" y="3977398"/>
                  </a:lnTo>
                  <a:lnTo>
                    <a:pt x="1115161" y="3977398"/>
                  </a:lnTo>
                  <a:lnTo>
                    <a:pt x="1115161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45740" y="5306330"/>
              <a:ext cx="1015365" cy="0"/>
            </a:xfrm>
            <a:custGeom>
              <a:avLst/>
              <a:gdLst/>
              <a:ahLst/>
              <a:cxnLst/>
              <a:rect l="l" t="t" r="r" b="b"/>
              <a:pathLst>
                <a:path w="1015364">
                  <a:moveTo>
                    <a:pt x="0" y="0"/>
                  </a:moveTo>
                  <a:lnTo>
                    <a:pt x="75564" y="0"/>
                  </a:lnTo>
                </a:path>
                <a:path w="1015364">
                  <a:moveTo>
                    <a:pt x="721791" y="0"/>
                  </a:moveTo>
                  <a:lnTo>
                    <a:pt x="1014920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21305" y="4967109"/>
              <a:ext cx="646430" cy="1214755"/>
            </a:xfrm>
            <a:custGeom>
              <a:avLst/>
              <a:gdLst/>
              <a:ahLst/>
              <a:cxnLst/>
              <a:rect l="l" t="t" r="r" b="b"/>
              <a:pathLst>
                <a:path w="646430" h="1214754">
                  <a:moveTo>
                    <a:pt x="646226" y="0"/>
                  </a:moveTo>
                  <a:lnTo>
                    <a:pt x="0" y="0"/>
                  </a:lnTo>
                  <a:lnTo>
                    <a:pt x="0" y="1214361"/>
                  </a:lnTo>
                  <a:lnTo>
                    <a:pt x="646226" y="1214361"/>
                  </a:lnTo>
                  <a:lnTo>
                    <a:pt x="646226" y="0"/>
                  </a:lnTo>
                  <a:close/>
                </a:path>
              </a:pathLst>
            </a:custGeom>
            <a:solidFill>
              <a:srgbClr val="11A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88456" y="5306330"/>
              <a:ext cx="3560445" cy="0"/>
            </a:xfrm>
            <a:custGeom>
              <a:avLst/>
              <a:gdLst/>
              <a:ahLst/>
              <a:cxnLst/>
              <a:rect l="l" t="t" r="r" b="b"/>
              <a:pathLst>
                <a:path w="3560445">
                  <a:moveTo>
                    <a:pt x="2518799" y="0"/>
                  </a:moveTo>
                  <a:lnTo>
                    <a:pt x="2593615" y="0"/>
                  </a:lnTo>
                </a:path>
                <a:path w="3560445">
                  <a:moveTo>
                    <a:pt x="3240197" y="0"/>
                  </a:moveTo>
                  <a:lnTo>
                    <a:pt x="3560339" y="0"/>
                  </a:lnTo>
                </a:path>
                <a:path w="3560445">
                  <a:moveTo>
                    <a:pt x="0" y="0"/>
                  </a:moveTo>
                  <a:lnTo>
                    <a:pt x="211070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66225" y="53031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88456" y="4442470"/>
              <a:ext cx="3560445" cy="0"/>
            </a:xfrm>
            <a:custGeom>
              <a:avLst/>
              <a:gdLst/>
              <a:ahLst/>
              <a:cxnLst/>
              <a:rect l="l" t="t" r="r" b="b"/>
              <a:pathLst>
                <a:path w="3560445">
                  <a:moveTo>
                    <a:pt x="3240210" y="0"/>
                  </a:moveTo>
                  <a:lnTo>
                    <a:pt x="3560339" y="0"/>
                  </a:lnTo>
                </a:path>
                <a:path w="3560445">
                  <a:moveTo>
                    <a:pt x="0" y="0"/>
                  </a:moveTo>
                  <a:lnTo>
                    <a:pt x="1885692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66225" y="443929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3175"/>
                  </a:moveTo>
                  <a:lnTo>
                    <a:pt x="929" y="929"/>
                  </a:lnTo>
                  <a:lnTo>
                    <a:pt x="3175" y="0"/>
                  </a:lnTo>
                  <a:lnTo>
                    <a:pt x="5420" y="929"/>
                  </a:lnTo>
                  <a:lnTo>
                    <a:pt x="6350" y="3175"/>
                  </a:lnTo>
                  <a:lnTo>
                    <a:pt x="5420" y="5420"/>
                  </a:lnTo>
                  <a:lnTo>
                    <a:pt x="3175" y="6350"/>
                  </a:lnTo>
                  <a:lnTo>
                    <a:pt x="929" y="542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07256" y="4442470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03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20699" y="407140"/>
            <a:ext cx="11738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37414D"/>
                </a:solidFill>
              </a:rPr>
              <a:t>Увеличение</a:t>
            </a:r>
            <a:r>
              <a:rPr spc="-10" dirty="0">
                <a:solidFill>
                  <a:srgbClr val="37414D"/>
                </a:solidFill>
              </a:rPr>
              <a:t> доли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spc="-15" dirty="0">
                <a:solidFill>
                  <a:srgbClr val="37414D"/>
                </a:solidFill>
              </a:rPr>
              <a:t>городов</a:t>
            </a:r>
            <a:r>
              <a:rPr spc="-5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</a:t>
            </a:r>
            <a:r>
              <a:rPr spc="-5" dirty="0">
                <a:solidFill>
                  <a:srgbClr val="37414D"/>
                </a:solidFill>
              </a:rPr>
              <a:t> благоприятной</a:t>
            </a:r>
            <a:r>
              <a:rPr spc="-10" dirty="0">
                <a:solidFill>
                  <a:srgbClr val="37414D"/>
                </a:solidFill>
              </a:rPr>
              <a:t> </a:t>
            </a:r>
            <a:r>
              <a:rPr dirty="0">
                <a:solidFill>
                  <a:srgbClr val="37414D"/>
                </a:solidFill>
              </a:rPr>
              <a:t>средой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67646" y="642694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90" dirty="0">
                <a:solidFill>
                  <a:srgbClr val="37414D"/>
                </a:solidFill>
                <a:latin typeface="DIN Pro Regular"/>
                <a:cs typeface="DIN Pro Regular"/>
              </a:rPr>
              <a:t>Г</a:t>
            </a:r>
            <a:r>
              <a:rPr sz="1800" spc="-20" dirty="0">
                <a:solidFill>
                  <a:srgbClr val="37414D"/>
                </a:solidFill>
                <a:latin typeface="DIN Pro Regular"/>
                <a:cs typeface="DIN Pro Regular"/>
              </a:rPr>
              <a:t>о</a:t>
            </a: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ды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7205" y="2580942"/>
            <a:ext cx="4753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800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7205" y="3450688"/>
            <a:ext cx="4753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600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97205" y="4320435"/>
            <a:ext cx="4753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400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97205" y="5190182"/>
            <a:ext cx="4753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200</a:t>
            </a:r>
            <a:endParaRPr sz="1200" dirty="0">
              <a:latin typeface="DIN Pro Regular"/>
              <a:cs typeface="DIN Pro Regular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56310" y="6059929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7414D"/>
                </a:solidFill>
                <a:latin typeface="DIN Pro Regular"/>
                <a:cs typeface="DIN Pro Regular"/>
              </a:rPr>
              <a:t>0</a:t>
            </a:r>
            <a:endParaRPr sz="1200">
              <a:latin typeface="DIN Pro Regular"/>
              <a:cs typeface="DIN Pro Regular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7375" y="3051403"/>
            <a:ext cx="276999" cy="3139913"/>
          </a:xfrm>
          <a:prstGeom prst="rect">
            <a:avLst/>
          </a:prstGeom>
        </p:spPr>
        <p:txBody>
          <a:bodyPr vert="vert270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spc="-5" dirty="0">
                <a:solidFill>
                  <a:srgbClr val="37414D"/>
                </a:solidFill>
                <a:latin typeface="DIN Pro Regular"/>
                <a:cs typeface="DIN Pro Regular"/>
              </a:rPr>
              <a:t>Количество</a:t>
            </a:r>
            <a:r>
              <a:rPr sz="1800" spc="-50" dirty="0">
                <a:solidFill>
                  <a:srgbClr val="37414D"/>
                </a:solidFill>
                <a:latin typeface="DIN Pro Regular"/>
                <a:cs typeface="DIN Pro Regular"/>
              </a:rPr>
              <a:t> </a:t>
            </a:r>
            <a:r>
              <a:rPr sz="1800" spc="-10" dirty="0">
                <a:solidFill>
                  <a:srgbClr val="37414D"/>
                </a:solidFill>
                <a:latin typeface="DIN Pro Regular"/>
                <a:cs typeface="DIN Pro Regular"/>
              </a:rPr>
              <a:t>городов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18093" y="4602100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299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79231" y="5118482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27%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92528" y="4249174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375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082072" y="4614189"/>
            <a:ext cx="647065" cy="1567815"/>
          </a:xfrm>
          <a:custGeom>
            <a:avLst/>
            <a:gdLst/>
            <a:ahLst/>
            <a:cxnLst/>
            <a:rect l="l" t="t" r="r" b="b"/>
            <a:pathLst>
              <a:path w="647064" h="1567814">
                <a:moveTo>
                  <a:pt x="646582" y="0"/>
                </a:moveTo>
                <a:lnTo>
                  <a:pt x="0" y="0"/>
                </a:lnTo>
                <a:lnTo>
                  <a:pt x="0" y="1567281"/>
                </a:lnTo>
                <a:lnTo>
                  <a:pt x="646582" y="1567281"/>
                </a:lnTo>
                <a:lnTo>
                  <a:pt x="646582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153795" y="4765589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34%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99526" y="5001107"/>
            <a:ext cx="646430" cy="1180465"/>
          </a:xfrm>
          <a:custGeom>
            <a:avLst/>
            <a:gdLst/>
            <a:ahLst/>
            <a:cxnLst/>
            <a:rect l="l" t="t" r="r" b="b"/>
            <a:pathLst>
              <a:path w="646430" h="1180464">
                <a:moveTo>
                  <a:pt x="646214" y="0"/>
                </a:moveTo>
                <a:lnTo>
                  <a:pt x="0" y="0"/>
                </a:lnTo>
                <a:lnTo>
                  <a:pt x="0" y="1180350"/>
                </a:lnTo>
                <a:lnTo>
                  <a:pt x="646214" y="1180350"/>
                </a:lnTo>
                <a:lnTo>
                  <a:pt x="646214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796318" y="4635063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297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57456" y="5172527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25%</a:t>
            </a:r>
            <a:endParaRPr sz="2000" dirty="0">
              <a:latin typeface="DIN Pro Regular"/>
              <a:cs typeface="DIN Pro Regular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71120" y="4334464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357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360661" y="4695113"/>
            <a:ext cx="647065" cy="1486535"/>
          </a:xfrm>
          <a:custGeom>
            <a:avLst/>
            <a:gdLst/>
            <a:ahLst/>
            <a:cxnLst/>
            <a:rect l="l" t="t" r="r" b="b"/>
            <a:pathLst>
              <a:path w="647064" h="1486535">
                <a:moveTo>
                  <a:pt x="646595" y="0"/>
                </a:moveTo>
                <a:lnTo>
                  <a:pt x="0" y="0"/>
                </a:lnTo>
                <a:lnTo>
                  <a:pt x="0" y="1486357"/>
                </a:lnTo>
                <a:lnTo>
                  <a:pt x="646595" y="1486357"/>
                </a:lnTo>
                <a:lnTo>
                  <a:pt x="646595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432387" y="4828589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30%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048796" y="4275188"/>
            <a:ext cx="647700" cy="1906905"/>
          </a:xfrm>
          <a:custGeom>
            <a:avLst/>
            <a:gdLst/>
            <a:ahLst/>
            <a:cxnLst/>
            <a:rect l="l" t="t" r="r" b="b"/>
            <a:pathLst>
              <a:path w="647700" h="1906904">
                <a:moveTo>
                  <a:pt x="647319" y="0"/>
                </a:moveTo>
                <a:lnTo>
                  <a:pt x="0" y="0"/>
                </a:lnTo>
                <a:lnTo>
                  <a:pt x="0" y="1906282"/>
                </a:lnTo>
                <a:lnTo>
                  <a:pt x="647319" y="1906282"/>
                </a:lnTo>
                <a:lnTo>
                  <a:pt x="64731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152878" y="3910177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448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14016" y="4489551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40%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79722" y="3561943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523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40860" y="4105249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45%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014184" y="2800197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687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975322" y="3343503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60%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481289" y="2721203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704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442427" y="3264509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63%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943313" y="1838807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894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904705" y="2382113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80%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546572" y="3236569"/>
            <a:ext cx="439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414D"/>
                </a:solidFill>
                <a:latin typeface="DIN Pro Bold"/>
                <a:cs typeface="DIN Pro Bold"/>
              </a:rPr>
              <a:t>593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507710" y="3779875"/>
            <a:ext cx="6624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DIN Pro Bold"/>
                <a:cs typeface="DIN Pro Bold"/>
              </a:rPr>
              <a:t>50%</a:t>
            </a:r>
            <a:endParaRPr sz="2000">
              <a:latin typeface="DIN Pro Regular"/>
              <a:cs typeface="DIN Pro Regular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65782" y="6426940"/>
            <a:ext cx="86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2020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481883" y="6426940"/>
            <a:ext cx="71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2021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48022" y="6426940"/>
            <a:ext cx="71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2022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982560" y="6426940"/>
            <a:ext cx="71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2024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912070" y="6426940"/>
            <a:ext cx="71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2030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515177" y="6426940"/>
            <a:ext cx="71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2023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449715" y="6426940"/>
            <a:ext cx="71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2025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79172" y="6426940"/>
            <a:ext cx="107935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2019</a:t>
            </a:r>
            <a:endParaRPr sz="1800" dirty="0">
              <a:latin typeface="DIN Pro Regular"/>
              <a:cs typeface="DIN Pro Regular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solidFill>
                  <a:srgbClr val="37414D"/>
                </a:solidFill>
                <a:latin typeface="DIN Pro Bold"/>
                <a:cs typeface="DIN Pro Bold"/>
              </a:rPr>
              <a:t>База</a:t>
            </a:r>
            <a:endParaRPr sz="1800" dirty="0">
              <a:latin typeface="DIN Pro Regular"/>
              <a:cs typeface="DIN Pro Regular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1434999" y="3889592"/>
            <a:ext cx="12602845" cy="2292350"/>
            <a:chOff x="1434999" y="3889592"/>
            <a:chExt cx="12602845" cy="2292350"/>
          </a:xfrm>
        </p:grpSpPr>
        <p:sp>
          <p:nvSpPr>
            <p:cNvPr id="86" name="object 86"/>
            <p:cNvSpPr/>
            <p:nvPr/>
          </p:nvSpPr>
          <p:spPr>
            <a:xfrm>
              <a:off x="1460399" y="6178239"/>
              <a:ext cx="12577445" cy="0"/>
            </a:xfrm>
            <a:custGeom>
              <a:avLst/>
              <a:gdLst/>
              <a:ahLst/>
              <a:cxnLst/>
              <a:rect l="l" t="t" r="r" b="b"/>
              <a:pathLst>
                <a:path w="12577444">
                  <a:moveTo>
                    <a:pt x="0" y="0"/>
                  </a:moveTo>
                  <a:lnTo>
                    <a:pt x="1257697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60399" y="3972328"/>
              <a:ext cx="12537440" cy="1920875"/>
            </a:xfrm>
            <a:custGeom>
              <a:avLst/>
              <a:gdLst/>
              <a:ahLst/>
              <a:cxnLst/>
              <a:rect l="l" t="t" r="r" b="b"/>
              <a:pathLst>
                <a:path w="12537440" h="1920875">
                  <a:moveTo>
                    <a:pt x="0" y="1920303"/>
                  </a:moveTo>
                  <a:lnTo>
                    <a:pt x="1755000" y="1920303"/>
                  </a:lnTo>
                  <a:lnTo>
                    <a:pt x="3176993" y="1856790"/>
                  </a:lnTo>
                  <a:lnTo>
                    <a:pt x="4670996" y="1727263"/>
                  </a:lnTo>
                  <a:lnTo>
                    <a:pt x="5786996" y="1534223"/>
                  </a:lnTo>
                  <a:lnTo>
                    <a:pt x="7334999" y="1194358"/>
                  </a:lnTo>
                  <a:lnTo>
                    <a:pt x="8757005" y="955103"/>
                  </a:lnTo>
                  <a:lnTo>
                    <a:pt x="10287000" y="632790"/>
                  </a:lnTo>
                  <a:lnTo>
                    <a:pt x="12537084" y="0"/>
                  </a:lnTo>
                </a:path>
              </a:pathLst>
            </a:custGeom>
            <a:ln w="50800">
              <a:solidFill>
                <a:srgbClr val="E69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885959" y="3914992"/>
              <a:ext cx="111760" cy="164465"/>
            </a:xfrm>
            <a:custGeom>
              <a:avLst/>
              <a:gdLst/>
              <a:ahLst/>
              <a:cxnLst/>
              <a:rect l="l" t="t" r="r" b="b"/>
              <a:pathLst>
                <a:path w="111759" h="164464">
                  <a:moveTo>
                    <a:pt x="0" y="0"/>
                  </a:moveTo>
                  <a:lnTo>
                    <a:pt x="111531" y="57340"/>
                  </a:lnTo>
                  <a:lnTo>
                    <a:pt x="46228" y="164401"/>
                  </a:lnTo>
                </a:path>
              </a:pathLst>
            </a:custGeom>
            <a:ln w="50800">
              <a:solidFill>
                <a:srgbClr val="E69E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14380102" y="65409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15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4723279" y="6426940"/>
            <a:ext cx="73844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План</a:t>
            </a:r>
            <a:endParaRPr sz="1800" dirty="0">
              <a:latin typeface="DIN Pro Regular"/>
              <a:cs typeface="DIN Pro Regular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5725812" y="6540959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4" h="127634">
                <a:moveTo>
                  <a:pt x="127279" y="0"/>
                </a:moveTo>
                <a:lnTo>
                  <a:pt x="0" y="0"/>
                </a:lnTo>
                <a:lnTo>
                  <a:pt x="0" y="127279"/>
                </a:lnTo>
                <a:lnTo>
                  <a:pt x="127279" y="127279"/>
                </a:lnTo>
                <a:lnTo>
                  <a:pt x="127279" y="0"/>
                </a:lnTo>
                <a:close/>
              </a:path>
            </a:pathLst>
          </a:custGeom>
          <a:solidFill>
            <a:srgbClr val="11A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6068989" y="6426940"/>
            <a:ext cx="53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4D"/>
                </a:solidFill>
                <a:latin typeface="DIN Pro Regular"/>
                <a:cs typeface="DIN Pro Regular"/>
              </a:rPr>
              <a:t>Факт</a:t>
            </a:r>
            <a:endParaRPr sz="1800">
              <a:latin typeface="DIN Pro Regular"/>
              <a:cs typeface="DIN Pro Regular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33400" y="7386396"/>
            <a:ext cx="16281400" cy="1351280"/>
            <a:chOff x="533400" y="7386396"/>
            <a:chExt cx="16281400" cy="1351280"/>
          </a:xfrm>
        </p:grpSpPr>
        <p:sp>
          <p:nvSpPr>
            <p:cNvPr id="94" name="object 94"/>
            <p:cNvSpPr/>
            <p:nvPr/>
          </p:nvSpPr>
          <p:spPr>
            <a:xfrm>
              <a:off x="533400" y="7386396"/>
              <a:ext cx="16281400" cy="1351280"/>
            </a:xfrm>
            <a:custGeom>
              <a:avLst/>
              <a:gdLst/>
              <a:ahLst/>
              <a:cxnLst/>
              <a:rect l="l" t="t" r="r" b="b"/>
              <a:pathLst>
                <a:path w="16281400" h="1351279">
                  <a:moveTo>
                    <a:pt x="16281400" y="0"/>
                  </a:moveTo>
                  <a:lnTo>
                    <a:pt x="0" y="0"/>
                  </a:lnTo>
                  <a:lnTo>
                    <a:pt x="0" y="1351280"/>
                  </a:lnTo>
                  <a:lnTo>
                    <a:pt x="16281400" y="1351280"/>
                  </a:lnTo>
                  <a:lnTo>
                    <a:pt x="16281400" y="0"/>
                  </a:lnTo>
                  <a:close/>
                </a:path>
              </a:pathLst>
            </a:custGeom>
            <a:solidFill>
              <a:srgbClr val="DC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10884" y="7803036"/>
              <a:ext cx="430530" cy="518159"/>
            </a:xfrm>
            <a:custGeom>
              <a:avLst/>
              <a:gdLst/>
              <a:ahLst/>
              <a:cxnLst/>
              <a:rect l="l" t="t" r="r" b="b"/>
              <a:pathLst>
                <a:path w="430530" h="518159">
                  <a:moveTo>
                    <a:pt x="215137" y="0"/>
                  </a:moveTo>
                  <a:lnTo>
                    <a:pt x="0" y="215138"/>
                  </a:lnTo>
                  <a:lnTo>
                    <a:pt x="0" y="306781"/>
                  </a:lnTo>
                  <a:lnTo>
                    <a:pt x="181051" y="124053"/>
                  </a:lnTo>
                  <a:lnTo>
                    <a:pt x="181051" y="518007"/>
                  </a:lnTo>
                  <a:lnTo>
                    <a:pt x="249224" y="518007"/>
                  </a:lnTo>
                  <a:lnTo>
                    <a:pt x="249224" y="124053"/>
                  </a:lnTo>
                  <a:lnTo>
                    <a:pt x="430275" y="306781"/>
                  </a:lnTo>
                  <a:lnTo>
                    <a:pt x="430275" y="215138"/>
                  </a:lnTo>
                  <a:lnTo>
                    <a:pt x="215137" y="0"/>
                  </a:lnTo>
                  <a:close/>
                </a:path>
              </a:pathLst>
            </a:custGeom>
            <a:solidFill>
              <a:srgbClr val="15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2800" y="7549099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60" h="1026159">
                  <a:moveTo>
                    <a:pt x="512940" y="1025880"/>
                  </a:moveTo>
                  <a:lnTo>
                    <a:pt x="559627" y="1023784"/>
                  </a:lnTo>
                  <a:lnTo>
                    <a:pt x="605141" y="1017616"/>
                  </a:lnTo>
                  <a:lnTo>
                    <a:pt x="649299" y="1007557"/>
                  </a:lnTo>
                  <a:lnTo>
                    <a:pt x="691920" y="993789"/>
                  </a:lnTo>
                  <a:lnTo>
                    <a:pt x="732824" y="976492"/>
                  </a:lnTo>
                  <a:lnTo>
                    <a:pt x="771829" y="955848"/>
                  </a:lnTo>
                  <a:lnTo>
                    <a:pt x="808755" y="932038"/>
                  </a:lnTo>
                  <a:lnTo>
                    <a:pt x="843420" y="905242"/>
                  </a:lnTo>
                  <a:lnTo>
                    <a:pt x="875642" y="875642"/>
                  </a:lnTo>
                  <a:lnTo>
                    <a:pt x="905242" y="843420"/>
                  </a:lnTo>
                  <a:lnTo>
                    <a:pt x="932038" y="808755"/>
                  </a:lnTo>
                  <a:lnTo>
                    <a:pt x="955848" y="771829"/>
                  </a:lnTo>
                  <a:lnTo>
                    <a:pt x="976492" y="732824"/>
                  </a:lnTo>
                  <a:lnTo>
                    <a:pt x="993789" y="691920"/>
                  </a:lnTo>
                  <a:lnTo>
                    <a:pt x="1007557" y="649299"/>
                  </a:lnTo>
                  <a:lnTo>
                    <a:pt x="1017616" y="605141"/>
                  </a:lnTo>
                  <a:lnTo>
                    <a:pt x="1023784" y="559627"/>
                  </a:lnTo>
                  <a:lnTo>
                    <a:pt x="1025880" y="512940"/>
                  </a:lnTo>
                  <a:lnTo>
                    <a:pt x="1023784" y="466252"/>
                  </a:lnTo>
                  <a:lnTo>
                    <a:pt x="1017616" y="420739"/>
                  </a:lnTo>
                  <a:lnTo>
                    <a:pt x="1007557" y="376581"/>
                  </a:lnTo>
                  <a:lnTo>
                    <a:pt x="993789" y="333959"/>
                  </a:lnTo>
                  <a:lnTo>
                    <a:pt x="976492" y="293056"/>
                  </a:lnTo>
                  <a:lnTo>
                    <a:pt x="955848" y="254050"/>
                  </a:lnTo>
                  <a:lnTo>
                    <a:pt x="932038" y="217125"/>
                  </a:lnTo>
                  <a:lnTo>
                    <a:pt x="905242" y="182460"/>
                  </a:lnTo>
                  <a:lnTo>
                    <a:pt x="875642" y="150237"/>
                  </a:lnTo>
                  <a:lnTo>
                    <a:pt x="843420" y="120638"/>
                  </a:lnTo>
                  <a:lnTo>
                    <a:pt x="808755" y="93842"/>
                  </a:lnTo>
                  <a:lnTo>
                    <a:pt x="771829" y="70032"/>
                  </a:lnTo>
                  <a:lnTo>
                    <a:pt x="732824" y="49387"/>
                  </a:lnTo>
                  <a:lnTo>
                    <a:pt x="691920" y="32091"/>
                  </a:lnTo>
                  <a:lnTo>
                    <a:pt x="649299" y="18322"/>
                  </a:lnTo>
                  <a:lnTo>
                    <a:pt x="605141" y="8264"/>
                  </a:lnTo>
                  <a:lnTo>
                    <a:pt x="559627" y="2096"/>
                  </a:lnTo>
                  <a:lnTo>
                    <a:pt x="512940" y="0"/>
                  </a:lnTo>
                  <a:lnTo>
                    <a:pt x="466252" y="2096"/>
                  </a:lnTo>
                  <a:lnTo>
                    <a:pt x="420739" y="8264"/>
                  </a:lnTo>
                  <a:lnTo>
                    <a:pt x="376581" y="18322"/>
                  </a:lnTo>
                  <a:lnTo>
                    <a:pt x="333959" y="32091"/>
                  </a:lnTo>
                  <a:lnTo>
                    <a:pt x="293056" y="49387"/>
                  </a:lnTo>
                  <a:lnTo>
                    <a:pt x="254050" y="70032"/>
                  </a:lnTo>
                  <a:lnTo>
                    <a:pt x="217125" y="93842"/>
                  </a:lnTo>
                  <a:lnTo>
                    <a:pt x="182460" y="120638"/>
                  </a:lnTo>
                  <a:lnTo>
                    <a:pt x="150237" y="150237"/>
                  </a:lnTo>
                  <a:lnTo>
                    <a:pt x="120638" y="182460"/>
                  </a:lnTo>
                  <a:lnTo>
                    <a:pt x="93842" y="217125"/>
                  </a:lnTo>
                  <a:lnTo>
                    <a:pt x="70032" y="254050"/>
                  </a:lnTo>
                  <a:lnTo>
                    <a:pt x="49387" y="293056"/>
                  </a:lnTo>
                  <a:lnTo>
                    <a:pt x="32091" y="333959"/>
                  </a:lnTo>
                  <a:lnTo>
                    <a:pt x="18322" y="376581"/>
                  </a:lnTo>
                  <a:lnTo>
                    <a:pt x="8264" y="420739"/>
                  </a:lnTo>
                  <a:lnTo>
                    <a:pt x="2096" y="466252"/>
                  </a:lnTo>
                  <a:lnTo>
                    <a:pt x="0" y="512940"/>
                  </a:lnTo>
                  <a:lnTo>
                    <a:pt x="2096" y="559627"/>
                  </a:lnTo>
                  <a:lnTo>
                    <a:pt x="8264" y="605141"/>
                  </a:lnTo>
                  <a:lnTo>
                    <a:pt x="18322" y="649299"/>
                  </a:lnTo>
                  <a:lnTo>
                    <a:pt x="32091" y="691920"/>
                  </a:lnTo>
                  <a:lnTo>
                    <a:pt x="49387" y="732824"/>
                  </a:lnTo>
                  <a:lnTo>
                    <a:pt x="70032" y="771829"/>
                  </a:lnTo>
                  <a:lnTo>
                    <a:pt x="93842" y="808755"/>
                  </a:lnTo>
                  <a:lnTo>
                    <a:pt x="120638" y="843420"/>
                  </a:lnTo>
                  <a:lnTo>
                    <a:pt x="150237" y="875642"/>
                  </a:lnTo>
                  <a:lnTo>
                    <a:pt x="182460" y="905242"/>
                  </a:lnTo>
                  <a:lnTo>
                    <a:pt x="217125" y="932038"/>
                  </a:lnTo>
                  <a:lnTo>
                    <a:pt x="254050" y="955848"/>
                  </a:lnTo>
                  <a:lnTo>
                    <a:pt x="293056" y="976492"/>
                  </a:lnTo>
                  <a:lnTo>
                    <a:pt x="333959" y="993789"/>
                  </a:lnTo>
                  <a:lnTo>
                    <a:pt x="376581" y="1007557"/>
                  </a:lnTo>
                  <a:lnTo>
                    <a:pt x="420739" y="1017616"/>
                  </a:lnTo>
                  <a:lnTo>
                    <a:pt x="466252" y="1023784"/>
                  </a:lnTo>
                  <a:lnTo>
                    <a:pt x="512940" y="1025880"/>
                  </a:lnTo>
                  <a:close/>
                </a:path>
              </a:pathLst>
            </a:custGeom>
            <a:ln w="12700">
              <a:solidFill>
                <a:srgbClr val="1591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2128873" y="7869660"/>
            <a:ext cx="2735227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1591D0"/>
                </a:solidFill>
                <a:latin typeface="DINPro-Medium"/>
                <a:cs typeface="DINPro-Medium"/>
              </a:rPr>
              <a:t>К</a:t>
            </a:r>
            <a:r>
              <a:rPr sz="2600" spc="-45" dirty="0">
                <a:solidFill>
                  <a:srgbClr val="1591D0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1591D0"/>
                </a:solidFill>
                <a:latin typeface="DINPro-Medium"/>
                <a:cs typeface="DINPro-Medium"/>
              </a:rPr>
              <a:t>2030</a:t>
            </a:r>
            <a:r>
              <a:rPr sz="2600" spc="-45" dirty="0">
                <a:solidFill>
                  <a:srgbClr val="1591D0"/>
                </a:solidFill>
                <a:latin typeface="DINPro-Medium"/>
                <a:cs typeface="DINPro-Medium"/>
              </a:rPr>
              <a:t> </a:t>
            </a:r>
            <a:r>
              <a:rPr sz="2600" spc="-15" dirty="0">
                <a:solidFill>
                  <a:srgbClr val="1591D0"/>
                </a:solidFill>
                <a:latin typeface="DINPro-Medium"/>
                <a:cs typeface="DINPro-Medium"/>
              </a:rPr>
              <a:t>году</a:t>
            </a:r>
            <a:endParaRPr sz="2600" dirty="0">
              <a:latin typeface="DINPro-Medium"/>
              <a:cs typeface="DINPro-Medium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066366" y="7549620"/>
            <a:ext cx="3698875" cy="934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180"/>
              </a:lnSpc>
              <a:spcBef>
                <a:spcPts val="100"/>
              </a:spcBef>
            </a:pPr>
            <a:r>
              <a:rPr sz="3600" b="1" dirty="0">
                <a:solidFill>
                  <a:srgbClr val="1591D0"/>
                </a:solidFill>
                <a:latin typeface="DIN Pro Bold"/>
                <a:cs typeface="DIN Pro Bold"/>
              </a:rPr>
              <a:t>894</a:t>
            </a:r>
            <a:r>
              <a:rPr sz="3600" b="1" spc="-40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3600" b="1" spc="-15" dirty="0">
                <a:solidFill>
                  <a:srgbClr val="1591D0"/>
                </a:solidFill>
                <a:latin typeface="DIN Pro Bold"/>
                <a:cs typeface="DIN Pro Bold"/>
              </a:rPr>
              <a:t>города</a:t>
            </a:r>
            <a:endParaRPr sz="3600" dirty="0">
              <a:latin typeface="DIN Pro Regular"/>
              <a:cs typeface="DIN Pro Regular"/>
            </a:endParaRPr>
          </a:p>
          <a:p>
            <a:pPr>
              <a:lnSpc>
                <a:spcPts val="2980"/>
              </a:lnSpc>
            </a:pP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</a:t>
            </a:r>
            <a:r>
              <a:rPr sz="2600" spc="-4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spc="-5" dirty="0">
                <a:solidFill>
                  <a:srgbClr val="37414D"/>
                </a:solidFill>
                <a:latin typeface="DINPro-Medium"/>
                <a:cs typeface="DINPro-Medium"/>
              </a:rPr>
              <a:t>благоприятной</a:t>
            </a:r>
            <a:r>
              <a:rPr sz="2600" spc="-40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средой</a:t>
            </a:r>
            <a:endParaRPr sz="2600" dirty="0">
              <a:latin typeface="DINPro-Medium"/>
              <a:cs typeface="DINPro-Medium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599332" y="7549620"/>
            <a:ext cx="3682111" cy="934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4180"/>
              </a:lnSpc>
              <a:spcBef>
                <a:spcPts val="100"/>
              </a:spcBef>
            </a:pPr>
            <a:r>
              <a:rPr sz="3600" b="1" dirty="0">
                <a:solidFill>
                  <a:srgbClr val="1591D0"/>
                </a:solidFill>
                <a:latin typeface="DIN Pro Bold"/>
                <a:cs typeface="DIN Pro Bold"/>
              </a:rPr>
              <a:t>80%</a:t>
            </a:r>
            <a:r>
              <a:rPr sz="3600" b="1" spc="-70" dirty="0">
                <a:solidFill>
                  <a:srgbClr val="1591D0"/>
                </a:solidFill>
                <a:latin typeface="DIN Pro Bold"/>
                <a:cs typeface="DIN Pro Bold"/>
              </a:rPr>
              <a:t> </a:t>
            </a:r>
            <a:r>
              <a:rPr sz="3600" b="1" spc="-15" dirty="0">
                <a:solidFill>
                  <a:srgbClr val="1591D0"/>
                </a:solidFill>
                <a:latin typeface="DIN Pro Bold"/>
                <a:cs typeface="DIN Pro Bold"/>
              </a:rPr>
              <a:t>городов</a:t>
            </a:r>
            <a:endParaRPr sz="3600" dirty="0">
              <a:latin typeface="DIN Pro Regular"/>
              <a:cs typeface="DIN Pro Regular"/>
            </a:endParaRPr>
          </a:p>
          <a:p>
            <a:pPr>
              <a:lnSpc>
                <a:spcPts val="2980"/>
              </a:lnSpc>
            </a:pP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из</a:t>
            </a:r>
            <a:r>
              <a:rPr sz="2600" spc="-45" dirty="0">
                <a:solidFill>
                  <a:srgbClr val="37414D"/>
                </a:solidFill>
                <a:latin typeface="DINPro-Medium"/>
                <a:cs typeface="DINPro-Medium"/>
              </a:rPr>
              <a:t> </a:t>
            </a:r>
            <a:r>
              <a:rPr sz="2600" dirty="0">
                <a:solidFill>
                  <a:srgbClr val="37414D"/>
                </a:solidFill>
                <a:latin typeface="DINPro-Medium"/>
                <a:cs typeface="DINPro-Medium"/>
              </a:rPr>
              <a:t>1117</a:t>
            </a:r>
            <a:endParaRPr sz="2600" dirty="0">
              <a:latin typeface="DINPro-Medium"/>
              <a:cs typeface="DINPro-Medium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328465" y="2313024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1AC5C"/>
                </a:solidFill>
                <a:latin typeface="DIN Pro Bold"/>
                <a:cs typeface="DIN Pro Bold"/>
              </a:rPr>
              <a:t>2021</a:t>
            </a:r>
            <a:r>
              <a:rPr sz="1800" b="1" spc="-80" dirty="0">
                <a:solidFill>
                  <a:srgbClr val="11AC5C"/>
                </a:solidFill>
                <a:latin typeface="DIN Pro Bold"/>
                <a:cs typeface="DIN Pro Bold"/>
              </a:rPr>
              <a:t> </a:t>
            </a:r>
            <a:r>
              <a:rPr sz="1800" b="1" dirty="0">
                <a:solidFill>
                  <a:srgbClr val="11AC5C"/>
                </a:solidFill>
                <a:latin typeface="DIN Pro Bold"/>
                <a:cs typeface="DIN Pro Bold"/>
              </a:rPr>
              <a:t>↓</a:t>
            </a:r>
            <a:endParaRPr sz="1800">
              <a:latin typeface="DIN Pro Regular"/>
              <a:cs typeface="DIN Pro Regular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10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5986" y="214100"/>
            <a:ext cx="882313" cy="758841"/>
          </a:xfrm>
          <a:prstGeom prst="rect">
            <a:avLst/>
          </a:prstGeom>
        </p:spPr>
      </p:pic>
      <p:pic>
        <p:nvPicPr>
          <p:cNvPr id="10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8217" y="156932"/>
            <a:ext cx="731919" cy="8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</TotalTime>
  <Words>3882</Words>
  <Application>Microsoft Office PowerPoint</Application>
  <PresentationFormat>Произвольный</PresentationFormat>
  <Paragraphs>1260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DIN Pro Bold</vt:lpstr>
      <vt:lpstr>DIN Pro Regular</vt:lpstr>
      <vt:lpstr>DINPro-Black</vt:lpstr>
      <vt:lpstr>DINPro-Bold</vt:lpstr>
      <vt:lpstr>DINPro-Medium</vt:lpstr>
      <vt:lpstr>DINPro-Regular</vt:lpstr>
      <vt:lpstr>Institut</vt:lpstr>
      <vt:lpstr>Times New Roman</vt:lpstr>
      <vt:lpstr>Office Theme</vt:lpstr>
      <vt:lpstr>Презентация PowerPoint</vt:lpstr>
      <vt:lpstr>МАСШТАБ ИНИЦИАТИВЫ. ЗАЧЕМ НУЖЕН ИНДЕКС И НА ЧТО ВЛИЯЕТ ЕГО ОЦЕНКА. ГДЕ Я МОГУ ОЗНАКОМИТЬСЯ С РЕЗУЛЬТАТАМИ. Я ВИЖУ ОЦЕНКУ СВОЕГО ГОРОДА С 2018 ГОДА.ЧТО ИЗМЕНИЛОСЬ В МЕТОДИКЕ? ПОЧЕМУ ОЦЕНКА МОЕГО ГОРОДА ТАКАЯ НИЗКАЯ. ДРУГИЕ ГОРОДА ПОКАЗЫВАЮТ РОСТ ИТОГОВОГО ЗНАЧЕНИЯ ИНДЕКСА. ПОЛОЖЕНИЕ ДЕЛ У ДРУГИХ ГОРОДОВ. ПРИМЕРЫ РАБОТЫ С ИНДИКАТОРАМИ.   </vt:lpstr>
      <vt:lpstr>Национальная цель</vt:lpstr>
      <vt:lpstr>Определение границ расчета. Пример определение границ пространства</vt:lpstr>
      <vt:lpstr>10 размерно-климатических групп  для расчета</vt:lpstr>
      <vt:lpstr>360 баллов максимальное значение Индекса</vt:lpstr>
      <vt:lpstr>Матрица влияния мероприятий национальных  проектов на индикаторы Индекса качества  городской среды 36 индикаторов оценки</vt:lpstr>
      <vt:lpstr>Индекс качества 2021</vt:lpstr>
      <vt:lpstr>Увеличение доли городов с благоприятной средой</vt:lpstr>
      <vt:lpstr>Улучшение качества городской среды</vt:lpstr>
      <vt:lpstr>Количество городов с благоприятной  городской средой по федеральным округам</vt:lpstr>
      <vt:lpstr>Средний Индекс качества городской среды  по группам (баллы)</vt:lpstr>
      <vt:lpstr>Доля городов с благоприятной  городской средой по группам (%)</vt:lpstr>
      <vt:lpstr>Прирост значений индикаторов индекса качества  городской среды в 2021 году</vt:lpstr>
      <vt:lpstr>КОМАНДА ИНДЕКС КАЧЕСТВА ГОРОДСКОЙ СРЕДЫ МОСКОВСКОЙ ОБЛАСТИ</vt:lpstr>
      <vt:lpstr>ФОРМА ФЕДЕРАЛЬНОГО СТАТИСТИЧЕСКОГО НАБЛЮДЕНИЯ</vt:lpstr>
      <vt:lpstr>ПЕРЕЧЕНЬ СОЦИАЛЬНЫХ СЕТЕЙ (ПРИЛОЖЕНИЕ 2);  ПОИСКОВО-ИНФОРМАЦИОННЫХ КАРТОГРАФИЧЕСКИХ СИСТЕМ (ПРИЛОЖЕНИЕ 3);  СИСТЕМ ДИСТАНЦИОННОГО ЗОНДИРОВАНИЯ ЗЕМЛИ (ПРИЛОЖЕНИЕ 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ИНДИКАТОР 29  ПЕРЕЧЕНЬ СЕРВИСОВ, СПОСОБСТВУЮЩИХ ПОВЫШЕНИЮ КОМФОРТНОСТИ ЖИЗНИ МАЛОМОБИЛЬНЫХ ГРУПП НАСЕЛЕНИЯ</vt:lpstr>
      <vt:lpstr>#Городаменяютсядлянас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d06.ksh</dc:creator>
  <cp:lastModifiedBy>d06.ksh</cp:lastModifiedBy>
  <cp:revision>82</cp:revision>
  <cp:lastPrinted>2022-06-07T19:27:22Z</cp:lastPrinted>
  <dcterms:created xsi:type="dcterms:W3CDTF">2022-04-01T15:40:04Z</dcterms:created>
  <dcterms:modified xsi:type="dcterms:W3CDTF">2022-07-19T17:37:11Z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2022-04-01T00:00:00Z</vt:filetime>
  </property>
</Properties>
</file>